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8" r:id="rId2"/>
    <p:sldId id="266" r:id="rId3"/>
    <p:sldId id="260" r:id="rId4"/>
    <p:sldId id="261" r:id="rId5"/>
    <p:sldId id="262" r:id="rId6"/>
    <p:sldId id="263" r:id="rId7"/>
    <p:sldId id="264" r:id="rId8"/>
    <p:sldId id="265" r:id="rId9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9F4ED"/>
    <a:srgbClr val="E9D9C0"/>
    <a:srgbClr val="FF7C80"/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84" autoAdjust="0"/>
    <p:restoredTop sz="94660"/>
  </p:normalViewPr>
  <p:slideViewPr>
    <p:cSldViewPr snapToGrid="0">
      <p:cViewPr varScale="1">
        <p:scale>
          <a:sx n="74" d="100"/>
          <a:sy n="74" d="100"/>
        </p:scale>
        <p:origin x="78" y="6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rgbClr val="94A4AB"/>
              </a:solidFill>
              <a:round/>
            </a:ln>
            <a:effectLst/>
          </c:spPr>
          <c:marker>
            <c:symbol val="none"/>
          </c:marker>
          <c:cat>
            <c:numRef>
              <c:f>Sheet1!$A$2:$A$6</c:f>
              <c:numCache>
                <c:formatCode>m/d/yyyy</c:formatCode>
                <c:ptCount val="5"/>
                <c:pt idx="0">
                  <c:v>37377</c:v>
                </c:pt>
                <c:pt idx="1">
                  <c:v>37408</c:v>
                </c:pt>
                <c:pt idx="2">
                  <c:v>37438</c:v>
                </c:pt>
                <c:pt idx="3">
                  <c:v>37469</c:v>
                </c:pt>
                <c:pt idx="4">
                  <c:v>37500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25</c:v>
                </c:pt>
                <c:pt idx="1">
                  <c:v>28</c:v>
                </c:pt>
                <c:pt idx="2">
                  <c:v>17</c:v>
                </c:pt>
                <c:pt idx="3">
                  <c:v>12</c:v>
                </c:pt>
                <c:pt idx="4">
                  <c:v>13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C5D-44F4-9B2E-161D57EB0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01822992"/>
        <c:axId val="2001825168"/>
      </c:radarChart>
      <c:catAx>
        <c:axId val="2001822992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rgbClr val="94A4AB"/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001825168"/>
        <c:crosses val="autoZero"/>
        <c:auto val="1"/>
        <c:lblAlgn val="ctr"/>
        <c:lblOffset val="100"/>
        <c:noMultiLvlLbl val="0"/>
      </c:catAx>
      <c:valAx>
        <c:axId val="2001825168"/>
        <c:scaling>
          <c:orientation val="minMax"/>
          <c:max val="40"/>
        </c:scaling>
        <c:delete val="1"/>
        <c:axPos val="l"/>
        <c:majorGridlines>
          <c:spPr>
            <a:ln w="9525" cap="flat" cmpd="sng" algn="ctr">
              <a:solidFill>
                <a:srgbClr val="D7D8DF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001822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931586BD-0F56-465E-90DD-4F7EB5C22C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xmlns="" id="{D62D75AF-8D7E-477A-B06A-773B54B18A3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822D08B3-A9A6-4CA5-94A5-60BE4193B8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825B2C64-F6D0-4564-A934-9F517F7C49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73881C62-2657-4643-9CC9-89D68799A7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2610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0098AADC-F389-4BCD-9E52-49B7E64907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xmlns="" id="{E1A3D60F-143D-47A7-90DD-8D2052D74E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98D2913F-34A8-4E19-BE54-298D842C8B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C86ADB15-0821-4678-8A84-0615C9618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FE5E1647-A311-42C8-900F-03252A535E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2982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xmlns="" id="{742E21EA-AC61-43C5-AA22-71763E0491C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xmlns="" id="{7ED08377-D434-4883-933D-05403373BCD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B76BEFAE-52A5-4771-A24E-66D37EDBFE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67F5FDAD-E360-45AB-9254-5D5A1437A3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B879758A-1063-49CC-A47B-5A24925A91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9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BC9BCD5E-CF2F-45CD-A1C5-FACE037AE6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xmlns="" id="{06340CAA-7987-4F30-B10A-034CDBA23AC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208DEE94-B9EB-437B-B87B-4D63439559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20C7A974-A07A-49C2-B147-F6EC850539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894EDD24-940C-445F-B974-623173FA1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83735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6955FC26-2554-4ACE-AD62-BF4C0D1507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xmlns="" id="{35F7A203-776E-48E1-8F52-E0C0617239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022283AA-0163-40C4-BD15-4B5D9779A6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D1A8905D-720A-4884-BF88-251296BD5C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091F5B7E-479B-4C2C-9C2F-FC3D3BAF24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663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7A78C707-FFC8-4A24-BA23-EF9EC4467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xmlns="" id="{E2160DF4-3AB1-42B3-8971-B823E5CB29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xmlns="" id="{EB6BFC4C-B0FA-4F91-8D27-3D1AF4C2C7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xmlns="" id="{62FAC31B-12B8-44B6-A9E9-8F967BCFB4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xmlns="" id="{5FFAD4C5-4E96-46C0-9033-3CF48A7223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xmlns="" id="{F8F5A243-79AB-498E-9F6B-C0EA9EA192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802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02839153-E8CD-49CF-A352-CE2C89DD0C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xmlns="" id="{79D2D86D-B04B-4F6E-8B70-CEEE8EE74D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xmlns="" id="{1ADF040F-70C5-4670-BDE4-017C92D5B3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xmlns="" id="{002EE54B-8A53-409D-B09E-64BD2F952B8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xmlns="" id="{C2B72209-6EC7-4418-A78D-417AB466F56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xmlns="" id="{8F99256C-B33C-4980-B58A-185F1B508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xmlns="" id="{10D41821-F2CE-4C29-8132-70323EDD61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xmlns="" id="{98C219DB-B597-4742-98CD-2CAE4BE502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815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186D106D-5995-4C96-A34B-80776AE9EE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xmlns="" id="{2FF2DA30-6E46-4781-A24E-22BEFDC936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xmlns="" id="{B6E6DFE5-8E83-400E-805F-69D1FE7310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xmlns="" id="{0DD16593-628A-472D-A9C3-C41BD8886B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1702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xmlns="" id="{49B1C4D2-3722-4C1D-B0E4-3ABC0DA4CA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xmlns="" id="{C3A393B7-AE11-4029-9D65-0BDEFB02DC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xmlns="" id="{DB9F3B94-79EC-477D-B625-FF12E8701F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2399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68D40AC1-6795-4CA4-8863-90C130E9FF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xmlns="" id="{B0AA3D37-5CDD-4F3C-8395-110B38116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xmlns="" id="{2E09C48F-85AB-4E64-BEFA-3A18C6A9F9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xmlns="" id="{B6C7D03F-6B67-4E51-B669-6A0E67E1E6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xmlns="" id="{085481C9-7778-4E3B-A752-9007B5C851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xmlns="" id="{E0C20EB4-E727-4E37-91E3-2D601E7FF3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4179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xmlns="" id="{850C0D57-3EBF-4D7D-9103-029D562A31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1925C662-F8E6-4896-9E6B-19D16B20995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xmlns="" id="{57ED9F6B-4286-432D-A5CB-100E7F77658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xmlns="" id="{CBAD39F7-71D8-4D10-B6E7-04E0D95EBD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xmlns="" id="{043C73A8-E25B-4949-B956-80A5EC260F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xmlns="" id="{777CE8D1-E11F-4E87-B585-E1E5C94635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4134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xmlns="" id="{7718C337-9B27-40D3-A9B2-4005EE7EA8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xmlns="" id="{9B69189F-28A1-4057-8CE9-3B76810BF9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xmlns="" id="{65F256D8-7BB6-49E2-954E-EF9E05DBF8F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6BE8F7-8EF6-4880-9F1A-6D10965A8681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2024-01-15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xmlns="" id="{DB38B22D-A8A6-4CDF-89EF-E670765EC8E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xmlns="" id="{DEBBC4C3-52FC-436A-A3AE-F6A5F52B66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A3BBB8-EBE5-4A2B-AB70-89540E1C96C3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828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hyperlink" Target="https://in.naver.com/seok830621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4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" name="그룹 902">
            <a:extLst>
              <a:ext uri="{FF2B5EF4-FFF2-40B4-BE49-F238E27FC236}">
                <a16:creationId xmlns:a16="http://schemas.microsoft.com/office/drawing/2014/main" xmlns="" id="{1C3EE20C-C871-DA6A-5848-2C55606053E6}"/>
              </a:ext>
            </a:extLst>
          </p:cNvPr>
          <p:cNvGrpSpPr/>
          <p:nvPr/>
        </p:nvGrpSpPr>
        <p:grpSpPr>
          <a:xfrm>
            <a:off x="3623183" y="2807208"/>
            <a:ext cx="4918837" cy="777239"/>
            <a:chOff x="777875" y="742950"/>
            <a:chExt cx="3995738" cy="706438"/>
          </a:xfrm>
          <a:solidFill>
            <a:srgbClr val="FEBEBB"/>
          </a:solidFill>
        </p:grpSpPr>
        <p:sp>
          <p:nvSpPr>
            <p:cNvPr id="703" name="Freeform 5">
              <a:extLst>
                <a:ext uri="{FF2B5EF4-FFF2-40B4-BE49-F238E27FC236}">
                  <a16:creationId xmlns:a16="http://schemas.microsoft.com/office/drawing/2014/main" xmlns="" id="{20A17951-A7C8-611F-9ECD-B911B88F3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942976"/>
              <a:ext cx="80963" cy="41275"/>
            </a:xfrm>
            <a:custGeom>
              <a:avLst/>
              <a:gdLst>
                <a:gd name="T0" fmla="*/ 13 w 153"/>
                <a:gd name="T1" fmla="*/ 61 h 78"/>
                <a:gd name="T2" fmla="*/ 22 w 153"/>
                <a:gd name="T3" fmla="*/ 61 h 78"/>
                <a:gd name="T4" fmla="*/ 29 w 153"/>
                <a:gd name="T5" fmla="*/ 67 h 78"/>
                <a:gd name="T6" fmla="*/ 33 w 153"/>
                <a:gd name="T7" fmla="*/ 73 h 78"/>
                <a:gd name="T8" fmla="*/ 32 w 153"/>
                <a:gd name="T9" fmla="*/ 78 h 78"/>
                <a:gd name="T10" fmla="*/ 40 w 153"/>
                <a:gd name="T11" fmla="*/ 74 h 78"/>
                <a:gd name="T12" fmla="*/ 56 w 153"/>
                <a:gd name="T13" fmla="*/ 69 h 78"/>
                <a:gd name="T14" fmla="*/ 60 w 153"/>
                <a:gd name="T15" fmla="*/ 65 h 78"/>
                <a:gd name="T16" fmla="*/ 62 w 153"/>
                <a:gd name="T17" fmla="*/ 47 h 78"/>
                <a:gd name="T18" fmla="*/ 65 w 153"/>
                <a:gd name="T19" fmla="*/ 45 h 78"/>
                <a:gd name="T20" fmla="*/ 75 w 153"/>
                <a:gd name="T21" fmla="*/ 41 h 78"/>
                <a:gd name="T22" fmla="*/ 84 w 153"/>
                <a:gd name="T23" fmla="*/ 46 h 78"/>
                <a:gd name="T24" fmla="*/ 86 w 153"/>
                <a:gd name="T25" fmla="*/ 56 h 78"/>
                <a:gd name="T26" fmla="*/ 82 w 153"/>
                <a:gd name="T27" fmla="*/ 65 h 78"/>
                <a:gd name="T28" fmla="*/ 126 w 153"/>
                <a:gd name="T29" fmla="*/ 47 h 78"/>
                <a:gd name="T30" fmla="*/ 98 w 153"/>
                <a:gd name="T31" fmla="*/ 41 h 78"/>
                <a:gd name="T32" fmla="*/ 102 w 153"/>
                <a:gd name="T33" fmla="*/ 35 h 78"/>
                <a:gd name="T34" fmla="*/ 108 w 153"/>
                <a:gd name="T35" fmla="*/ 31 h 78"/>
                <a:gd name="T36" fmla="*/ 125 w 153"/>
                <a:gd name="T37" fmla="*/ 31 h 78"/>
                <a:gd name="T38" fmla="*/ 138 w 153"/>
                <a:gd name="T39" fmla="*/ 32 h 78"/>
                <a:gd name="T40" fmla="*/ 145 w 153"/>
                <a:gd name="T41" fmla="*/ 30 h 78"/>
                <a:gd name="T42" fmla="*/ 151 w 153"/>
                <a:gd name="T43" fmla="*/ 23 h 78"/>
                <a:gd name="T44" fmla="*/ 100 w 153"/>
                <a:gd name="T45" fmla="*/ 21 h 78"/>
                <a:gd name="T46" fmla="*/ 103 w 153"/>
                <a:gd name="T47" fmla="*/ 12 h 78"/>
                <a:gd name="T48" fmla="*/ 92 w 153"/>
                <a:gd name="T49" fmla="*/ 16 h 78"/>
                <a:gd name="T50" fmla="*/ 80 w 153"/>
                <a:gd name="T51" fmla="*/ 17 h 78"/>
                <a:gd name="T52" fmla="*/ 60 w 153"/>
                <a:gd name="T53" fmla="*/ 13 h 78"/>
                <a:gd name="T54" fmla="*/ 61 w 153"/>
                <a:gd name="T55" fmla="*/ 9 h 78"/>
                <a:gd name="T56" fmla="*/ 64 w 153"/>
                <a:gd name="T57" fmla="*/ 2 h 78"/>
                <a:gd name="T58" fmla="*/ 70 w 153"/>
                <a:gd name="T59" fmla="*/ 0 h 78"/>
                <a:gd name="T60" fmla="*/ 59 w 153"/>
                <a:gd name="T61" fmla="*/ 0 h 78"/>
                <a:gd name="T62" fmla="*/ 44 w 153"/>
                <a:gd name="T63" fmla="*/ 3 h 78"/>
                <a:gd name="T64" fmla="*/ 36 w 153"/>
                <a:gd name="T65" fmla="*/ 10 h 78"/>
                <a:gd name="T66" fmla="*/ 31 w 153"/>
                <a:gd name="T67" fmla="*/ 25 h 78"/>
                <a:gd name="T68" fmla="*/ 26 w 153"/>
                <a:gd name="T69" fmla="*/ 40 h 78"/>
                <a:gd name="T70" fmla="*/ 21 w 153"/>
                <a:gd name="T71" fmla="*/ 50 h 78"/>
                <a:gd name="T72" fmla="*/ 8 w 153"/>
                <a:gd name="T73" fmla="*/ 56 h 78"/>
                <a:gd name="T74" fmla="*/ 0 w 153"/>
                <a:gd name="T75" fmla="*/ 59 h 78"/>
                <a:gd name="T76" fmla="*/ 13 w 153"/>
                <a:gd name="T7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78">
                  <a:moveTo>
                    <a:pt x="13" y="61"/>
                  </a:moveTo>
                  <a:lnTo>
                    <a:pt x="13" y="61"/>
                  </a:lnTo>
                  <a:lnTo>
                    <a:pt x="17" y="60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9" y="67"/>
                  </a:lnTo>
                  <a:lnTo>
                    <a:pt x="31" y="69"/>
                  </a:lnTo>
                  <a:lnTo>
                    <a:pt x="33" y="73"/>
                  </a:lnTo>
                  <a:lnTo>
                    <a:pt x="33" y="76"/>
                  </a:lnTo>
                  <a:lnTo>
                    <a:pt x="32" y="78"/>
                  </a:lnTo>
                  <a:lnTo>
                    <a:pt x="32" y="78"/>
                  </a:lnTo>
                  <a:lnTo>
                    <a:pt x="40" y="74"/>
                  </a:lnTo>
                  <a:lnTo>
                    <a:pt x="47" y="71"/>
                  </a:lnTo>
                  <a:lnTo>
                    <a:pt x="56" y="69"/>
                  </a:lnTo>
                  <a:lnTo>
                    <a:pt x="59" y="68"/>
                  </a:lnTo>
                  <a:lnTo>
                    <a:pt x="60" y="65"/>
                  </a:lnTo>
                  <a:lnTo>
                    <a:pt x="61" y="58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5" y="45"/>
                  </a:lnTo>
                  <a:lnTo>
                    <a:pt x="69" y="44"/>
                  </a:lnTo>
                  <a:lnTo>
                    <a:pt x="75" y="41"/>
                  </a:lnTo>
                  <a:lnTo>
                    <a:pt x="79" y="43"/>
                  </a:lnTo>
                  <a:lnTo>
                    <a:pt x="84" y="46"/>
                  </a:lnTo>
                  <a:lnTo>
                    <a:pt x="86" y="51"/>
                  </a:lnTo>
                  <a:lnTo>
                    <a:pt x="86" y="56"/>
                  </a:lnTo>
                  <a:lnTo>
                    <a:pt x="84" y="62"/>
                  </a:lnTo>
                  <a:lnTo>
                    <a:pt x="82" y="65"/>
                  </a:lnTo>
                  <a:lnTo>
                    <a:pt x="78" y="68"/>
                  </a:lnTo>
                  <a:lnTo>
                    <a:pt x="126" y="47"/>
                  </a:lnTo>
                  <a:lnTo>
                    <a:pt x="98" y="41"/>
                  </a:lnTo>
                  <a:lnTo>
                    <a:pt x="98" y="41"/>
                  </a:lnTo>
                  <a:lnTo>
                    <a:pt x="99" y="37"/>
                  </a:lnTo>
                  <a:lnTo>
                    <a:pt x="102" y="35"/>
                  </a:lnTo>
                  <a:lnTo>
                    <a:pt x="105" y="32"/>
                  </a:lnTo>
                  <a:lnTo>
                    <a:pt x="108" y="31"/>
                  </a:lnTo>
                  <a:lnTo>
                    <a:pt x="116" y="30"/>
                  </a:lnTo>
                  <a:lnTo>
                    <a:pt x="125" y="31"/>
                  </a:lnTo>
                  <a:lnTo>
                    <a:pt x="133" y="32"/>
                  </a:lnTo>
                  <a:lnTo>
                    <a:pt x="138" y="32"/>
                  </a:lnTo>
                  <a:lnTo>
                    <a:pt x="141" y="31"/>
                  </a:lnTo>
                  <a:lnTo>
                    <a:pt x="145" y="30"/>
                  </a:lnTo>
                  <a:lnTo>
                    <a:pt x="148" y="26"/>
                  </a:lnTo>
                  <a:lnTo>
                    <a:pt x="151" y="23"/>
                  </a:lnTo>
                  <a:lnTo>
                    <a:pt x="153" y="17"/>
                  </a:lnTo>
                  <a:lnTo>
                    <a:pt x="100" y="21"/>
                  </a:lnTo>
                  <a:lnTo>
                    <a:pt x="103" y="12"/>
                  </a:lnTo>
                  <a:lnTo>
                    <a:pt x="103" y="12"/>
                  </a:lnTo>
                  <a:lnTo>
                    <a:pt x="98" y="14"/>
                  </a:lnTo>
                  <a:lnTo>
                    <a:pt x="92" y="16"/>
                  </a:lnTo>
                  <a:lnTo>
                    <a:pt x="86" y="17"/>
                  </a:lnTo>
                  <a:lnTo>
                    <a:pt x="80" y="17"/>
                  </a:lnTo>
                  <a:lnTo>
                    <a:pt x="68" y="16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5"/>
                  </a:lnTo>
                  <a:lnTo>
                    <a:pt x="64" y="2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59" y="0"/>
                  </a:lnTo>
                  <a:lnTo>
                    <a:pt x="51" y="1"/>
                  </a:lnTo>
                  <a:lnTo>
                    <a:pt x="44" y="3"/>
                  </a:lnTo>
                  <a:lnTo>
                    <a:pt x="39" y="7"/>
                  </a:lnTo>
                  <a:lnTo>
                    <a:pt x="36" y="10"/>
                  </a:lnTo>
                  <a:lnTo>
                    <a:pt x="33" y="15"/>
                  </a:lnTo>
                  <a:lnTo>
                    <a:pt x="31" y="25"/>
                  </a:lnTo>
                  <a:lnTo>
                    <a:pt x="29" y="36"/>
                  </a:lnTo>
                  <a:lnTo>
                    <a:pt x="26" y="40"/>
                  </a:lnTo>
                  <a:lnTo>
                    <a:pt x="24" y="45"/>
                  </a:lnTo>
                  <a:lnTo>
                    <a:pt x="21" y="50"/>
                  </a:lnTo>
                  <a:lnTo>
                    <a:pt x="15" y="53"/>
                  </a:lnTo>
                  <a:lnTo>
                    <a:pt x="8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6" y="58"/>
                  </a:lnTo>
                  <a:lnTo>
                    <a:pt x="13" y="61"/>
                  </a:lnTo>
                  <a:lnTo>
                    <a:pt x="13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6">
              <a:extLst>
                <a:ext uri="{FF2B5EF4-FFF2-40B4-BE49-F238E27FC236}">
                  <a16:creationId xmlns:a16="http://schemas.microsoft.com/office/drawing/2014/main" xmlns="" id="{5362F669-33E4-973C-278D-5EAD823ED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138" y="914401"/>
              <a:ext cx="74613" cy="73025"/>
            </a:xfrm>
            <a:custGeom>
              <a:avLst/>
              <a:gdLst>
                <a:gd name="T0" fmla="*/ 70 w 141"/>
                <a:gd name="T1" fmla="*/ 80 h 137"/>
                <a:gd name="T2" fmla="*/ 33 w 141"/>
                <a:gd name="T3" fmla="*/ 70 h 137"/>
                <a:gd name="T4" fmla="*/ 28 w 141"/>
                <a:gd name="T5" fmla="*/ 78 h 137"/>
                <a:gd name="T6" fmla="*/ 18 w 141"/>
                <a:gd name="T7" fmla="*/ 91 h 137"/>
                <a:gd name="T8" fmla="*/ 18 w 141"/>
                <a:gd name="T9" fmla="*/ 97 h 137"/>
                <a:gd name="T10" fmla="*/ 24 w 141"/>
                <a:gd name="T11" fmla="*/ 103 h 137"/>
                <a:gd name="T12" fmla="*/ 31 w 141"/>
                <a:gd name="T13" fmla="*/ 99 h 137"/>
                <a:gd name="T14" fmla="*/ 40 w 141"/>
                <a:gd name="T15" fmla="*/ 98 h 137"/>
                <a:gd name="T16" fmla="*/ 39 w 141"/>
                <a:gd name="T17" fmla="*/ 103 h 137"/>
                <a:gd name="T18" fmla="*/ 34 w 141"/>
                <a:gd name="T19" fmla="*/ 110 h 137"/>
                <a:gd name="T20" fmla="*/ 23 w 141"/>
                <a:gd name="T21" fmla="*/ 115 h 137"/>
                <a:gd name="T22" fmla="*/ 8 w 141"/>
                <a:gd name="T23" fmla="*/ 120 h 137"/>
                <a:gd name="T24" fmla="*/ 1 w 141"/>
                <a:gd name="T25" fmla="*/ 127 h 137"/>
                <a:gd name="T26" fmla="*/ 0 w 141"/>
                <a:gd name="T27" fmla="*/ 134 h 137"/>
                <a:gd name="T28" fmla="*/ 2 w 141"/>
                <a:gd name="T29" fmla="*/ 137 h 137"/>
                <a:gd name="T30" fmla="*/ 32 w 141"/>
                <a:gd name="T31" fmla="*/ 132 h 137"/>
                <a:gd name="T32" fmla="*/ 42 w 141"/>
                <a:gd name="T33" fmla="*/ 127 h 137"/>
                <a:gd name="T34" fmla="*/ 54 w 141"/>
                <a:gd name="T35" fmla="*/ 115 h 137"/>
                <a:gd name="T36" fmla="*/ 72 w 141"/>
                <a:gd name="T37" fmla="*/ 118 h 137"/>
                <a:gd name="T38" fmla="*/ 102 w 141"/>
                <a:gd name="T39" fmla="*/ 127 h 137"/>
                <a:gd name="T40" fmla="*/ 112 w 141"/>
                <a:gd name="T41" fmla="*/ 134 h 137"/>
                <a:gd name="T42" fmla="*/ 117 w 141"/>
                <a:gd name="T43" fmla="*/ 129 h 137"/>
                <a:gd name="T44" fmla="*/ 126 w 141"/>
                <a:gd name="T45" fmla="*/ 114 h 137"/>
                <a:gd name="T46" fmla="*/ 132 w 141"/>
                <a:gd name="T47" fmla="*/ 111 h 137"/>
                <a:gd name="T48" fmla="*/ 125 w 141"/>
                <a:gd name="T49" fmla="*/ 111 h 137"/>
                <a:gd name="T50" fmla="*/ 124 w 141"/>
                <a:gd name="T51" fmla="*/ 72 h 137"/>
                <a:gd name="T52" fmla="*/ 118 w 141"/>
                <a:gd name="T53" fmla="*/ 76 h 137"/>
                <a:gd name="T54" fmla="*/ 104 w 141"/>
                <a:gd name="T55" fmla="*/ 77 h 137"/>
                <a:gd name="T56" fmla="*/ 141 w 141"/>
                <a:gd name="T57" fmla="*/ 31 h 137"/>
                <a:gd name="T58" fmla="*/ 139 w 141"/>
                <a:gd name="T59" fmla="*/ 25 h 137"/>
                <a:gd name="T60" fmla="*/ 131 w 141"/>
                <a:gd name="T61" fmla="*/ 16 h 137"/>
                <a:gd name="T62" fmla="*/ 121 w 141"/>
                <a:gd name="T63" fmla="*/ 10 h 137"/>
                <a:gd name="T64" fmla="*/ 105 w 141"/>
                <a:gd name="T65" fmla="*/ 8 h 137"/>
                <a:gd name="T66" fmla="*/ 75 w 141"/>
                <a:gd name="T67" fmla="*/ 5 h 137"/>
                <a:gd name="T68" fmla="*/ 67 w 141"/>
                <a:gd name="T69" fmla="*/ 0 h 137"/>
                <a:gd name="T70" fmla="*/ 73 w 141"/>
                <a:gd name="T71" fmla="*/ 10 h 137"/>
                <a:gd name="T72" fmla="*/ 74 w 141"/>
                <a:gd name="T73" fmla="*/ 22 h 137"/>
                <a:gd name="T74" fmla="*/ 72 w 141"/>
                <a:gd name="T75" fmla="*/ 28 h 137"/>
                <a:gd name="T76" fmla="*/ 80 w 141"/>
                <a:gd name="T77" fmla="*/ 36 h 137"/>
                <a:gd name="T78" fmla="*/ 92 w 141"/>
                <a:gd name="T79" fmla="*/ 4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37">
                  <a:moveTo>
                    <a:pt x="92" y="44"/>
                  </a:moveTo>
                  <a:lnTo>
                    <a:pt x="70" y="80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2" y="75"/>
                  </a:lnTo>
                  <a:lnTo>
                    <a:pt x="28" y="78"/>
                  </a:lnTo>
                  <a:lnTo>
                    <a:pt x="21" y="87"/>
                  </a:lnTo>
                  <a:lnTo>
                    <a:pt x="18" y="91"/>
                  </a:lnTo>
                  <a:lnTo>
                    <a:pt x="17" y="95"/>
                  </a:lnTo>
                  <a:lnTo>
                    <a:pt x="18" y="97"/>
                  </a:lnTo>
                  <a:lnTo>
                    <a:pt x="19" y="99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31" y="99"/>
                  </a:lnTo>
                  <a:lnTo>
                    <a:pt x="35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9" y="103"/>
                  </a:lnTo>
                  <a:lnTo>
                    <a:pt x="36" y="106"/>
                  </a:lnTo>
                  <a:lnTo>
                    <a:pt x="34" y="110"/>
                  </a:lnTo>
                  <a:lnTo>
                    <a:pt x="31" y="112"/>
                  </a:lnTo>
                  <a:lnTo>
                    <a:pt x="23" y="115"/>
                  </a:lnTo>
                  <a:lnTo>
                    <a:pt x="14" y="118"/>
                  </a:lnTo>
                  <a:lnTo>
                    <a:pt x="8" y="120"/>
                  </a:lnTo>
                  <a:lnTo>
                    <a:pt x="2" y="125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19" y="134"/>
                  </a:lnTo>
                  <a:lnTo>
                    <a:pt x="32" y="132"/>
                  </a:lnTo>
                  <a:lnTo>
                    <a:pt x="36" y="130"/>
                  </a:lnTo>
                  <a:lnTo>
                    <a:pt x="42" y="127"/>
                  </a:lnTo>
                  <a:lnTo>
                    <a:pt x="47" y="122"/>
                  </a:lnTo>
                  <a:lnTo>
                    <a:pt x="54" y="115"/>
                  </a:lnTo>
                  <a:lnTo>
                    <a:pt x="54" y="115"/>
                  </a:lnTo>
                  <a:lnTo>
                    <a:pt x="72" y="118"/>
                  </a:lnTo>
                  <a:lnTo>
                    <a:pt x="88" y="122"/>
                  </a:lnTo>
                  <a:lnTo>
                    <a:pt x="102" y="127"/>
                  </a:lnTo>
                  <a:lnTo>
                    <a:pt x="112" y="134"/>
                  </a:lnTo>
                  <a:lnTo>
                    <a:pt x="112" y="134"/>
                  </a:lnTo>
                  <a:lnTo>
                    <a:pt x="116" y="132"/>
                  </a:lnTo>
                  <a:lnTo>
                    <a:pt x="117" y="129"/>
                  </a:lnTo>
                  <a:lnTo>
                    <a:pt x="121" y="121"/>
                  </a:lnTo>
                  <a:lnTo>
                    <a:pt x="126" y="114"/>
                  </a:lnTo>
                  <a:lnTo>
                    <a:pt x="128" y="112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25" y="111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5"/>
                  </a:lnTo>
                  <a:lnTo>
                    <a:pt x="118" y="76"/>
                  </a:lnTo>
                  <a:lnTo>
                    <a:pt x="111" y="77"/>
                  </a:lnTo>
                  <a:lnTo>
                    <a:pt x="104" y="77"/>
                  </a:lnTo>
                  <a:lnTo>
                    <a:pt x="98" y="77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39" y="25"/>
                  </a:lnTo>
                  <a:lnTo>
                    <a:pt x="135" y="20"/>
                  </a:lnTo>
                  <a:lnTo>
                    <a:pt x="131" y="16"/>
                  </a:lnTo>
                  <a:lnTo>
                    <a:pt x="126" y="13"/>
                  </a:lnTo>
                  <a:lnTo>
                    <a:pt x="121" y="10"/>
                  </a:lnTo>
                  <a:lnTo>
                    <a:pt x="117" y="9"/>
                  </a:lnTo>
                  <a:lnTo>
                    <a:pt x="105" y="8"/>
                  </a:lnTo>
                  <a:lnTo>
                    <a:pt x="85" y="7"/>
                  </a:lnTo>
                  <a:lnTo>
                    <a:pt x="75" y="5"/>
                  </a:lnTo>
                  <a:lnTo>
                    <a:pt x="71" y="4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3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4" y="30"/>
                  </a:lnTo>
                  <a:lnTo>
                    <a:pt x="80" y="36"/>
                  </a:lnTo>
                  <a:lnTo>
                    <a:pt x="92" y="44"/>
                  </a:lnTo>
                  <a:lnTo>
                    <a:pt x="92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Rectangle 7">
              <a:extLst>
                <a:ext uri="{FF2B5EF4-FFF2-40B4-BE49-F238E27FC236}">
                  <a16:creationId xmlns:a16="http://schemas.microsoft.com/office/drawing/2014/main" xmlns="" id="{0F68B8B8-3405-AF50-A35E-D5FCC31C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988" y="9731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8">
              <a:extLst>
                <a:ext uri="{FF2B5EF4-FFF2-40B4-BE49-F238E27FC236}">
                  <a16:creationId xmlns:a16="http://schemas.microsoft.com/office/drawing/2014/main" xmlns="" id="{64990EFE-9AAD-B9DA-B56C-E1E88D75E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738" y="1057276"/>
              <a:ext cx="74613" cy="41275"/>
            </a:xfrm>
            <a:custGeom>
              <a:avLst/>
              <a:gdLst>
                <a:gd name="T0" fmla="*/ 49 w 140"/>
                <a:gd name="T1" fmla="*/ 49 h 78"/>
                <a:gd name="T2" fmla="*/ 49 w 140"/>
                <a:gd name="T3" fmla="*/ 49 h 78"/>
                <a:gd name="T4" fmla="*/ 46 w 140"/>
                <a:gd name="T5" fmla="*/ 50 h 78"/>
                <a:gd name="T6" fmla="*/ 43 w 140"/>
                <a:gd name="T7" fmla="*/ 52 h 78"/>
                <a:gd name="T8" fmla="*/ 39 w 140"/>
                <a:gd name="T9" fmla="*/ 55 h 78"/>
                <a:gd name="T10" fmla="*/ 37 w 140"/>
                <a:gd name="T11" fmla="*/ 60 h 78"/>
                <a:gd name="T12" fmla="*/ 36 w 140"/>
                <a:gd name="T13" fmla="*/ 64 h 78"/>
                <a:gd name="T14" fmla="*/ 140 w 140"/>
                <a:gd name="T15" fmla="*/ 64 h 78"/>
                <a:gd name="T16" fmla="*/ 140 w 140"/>
                <a:gd name="T17" fmla="*/ 64 h 78"/>
                <a:gd name="T18" fmla="*/ 137 w 140"/>
                <a:gd name="T19" fmla="*/ 61 h 78"/>
                <a:gd name="T20" fmla="*/ 134 w 140"/>
                <a:gd name="T21" fmla="*/ 56 h 78"/>
                <a:gd name="T22" fmla="*/ 125 w 140"/>
                <a:gd name="T23" fmla="*/ 48 h 78"/>
                <a:gd name="T24" fmla="*/ 121 w 140"/>
                <a:gd name="T25" fmla="*/ 45 h 78"/>
                <a:gd name="T26" fmla="*/ 120 w 140"/>
                <a:gd name="T27" fmla="*/ 41 h 78"/>
                <a:gd name="T28" fmla="*/ 120 w 140"/>
                <a:gd name="T29" fmla="*/ 39 h 78"/>
                <a:gd name="T30" fmla="*/ 121 w 140"/>
                <a:gd name="T31" fmla="*/ 38 h 78"/>
                <a:gd name="T32" fmla="*/ 127 w 140"/>
                <a:gd name="T33" fmla="*/ 35 h 78"/>
                <a:gd name="T34" fmla="*/ 127 w 140"/>
                <a:gd name="T35" fmla="*/ 35 h 78"/>
                <a:gd name="T36" fmla="*/ 122 w 140"/>
                <a:gd name="T37" fmla="*/ 32 h 78"/>
                <a:gd name="T38" fmla="*/ 118 w 140"/>
                <a:gd name="T39" fmla="*/ 30 h 78"/>
                <a:gd name="T40" fmla="*/ 111 w 140"/>
                <a:gd name="T41" fmla="*/ 30 h 78"/>
                <a:gd name="T42" fmla="*/ 105 w 140"/>
                <a:gd name="T43" fmla="*/ 32 h 78"/>
                <a:gd name="T44" fmla="*/ 99 w 140"/>
                <a:gd name="T45" fmla="*/ 34 h 78"/>
                <a:gd name="T46" fmla="*/ 94 w 140"/>
                <a:gd name="T47" fmla="*/ 38 h 78"/>
                <a:gd name="T48" fmla="*/ 89 w 140"/>
                <a:gd name="T49" fmla="*/ 42 h 78"/>
                <a:gd name="T50" fmla="*/ 87 w 140"/>
                <a:gd name="T51" fmla="*/ 47 h 78"/>
                <a:gd name="T52" fmla="*/ 95 w 140"/>
                <a:gd name="T53" fmla="*/ 31 h 78"/>
                <a:gd name="T54" fmla="*/ 95 w 140"/>
                <a:gd name="T55" fmla="*/ 31 h 78"/>
                <a:gd name="T56" fmla="*/ 90 w 140"/>
                <a:gd name="T57" fmla="*/ 34 h 78"/>
                <a:gd name="T58" fmla="*/ 85 w 140"/>
                <a:gd name="T59" fmla="*/ 37 h 78"/>
                <a:gd name="T60" fmla="*/ 82 w 140"/>
                <a:gd name="T61" fmla="*/ 37 h 78"/>
                <a:gd name="T62" fmla="*/ 79 w 140"/>
                <a:gd name="T63" fmla="*/ 37 h 78"/>
                <a:gd name="T64" fmla="*/ 75 w 140"/>
                <a:gd name="T65" fmla="*/ 35 h 78"/>
                <a:gd name="T66" fmla="*/ 72 w 140"/>
                <a:gd name="T67" fmla="*/ 33 h 78"/>
                <a:gd name="T68" fmla="*/ 67 w 140"/>
                <a:gd name="T69" fmla="*/ 27 h 78"/>
                <a:gd name="T70" fmla="*/ 65 w 140"/>
                <a:gd name="T71" fmla="*/ 20 h 78"/>
                <a:gd name="T72" fmla="*/ 64 w 140"/>
                <a:gd name="T73" fmla="*/ 12 h 78"/>
                <a:gd name="T74" fmla="*/ 64 w 140"/>
                <a:gd name="T75" fmla="*/ 9 h 78"/>
                <a:gd name="T76" fmla="*/ 65 w 140"/>
                <a:gd name="T77" fmla="*/ 5 h 78"/>
                <a:gd name="T78" fmla="*/ 67 w 140"/>
                <a:gd name="T79" fmla="*/ 2 h 78"/>
                <a:gd name="T80" fmla="*/ 69 w 140"/>
                <a:gd name="T81" fmla="*/ 0 h 78"/>
                <a:gd name="T82" fmla="*/ 68 w 140"/>
                <a:gd name="T83" fmla="*/ 0 h 78"/>
                <a:gd name="T84" fmla="*/ 0 w 140"/>
                <a:gd name="T85" fmla="*/ 77 h 78"/>
                <a:gd name="T86" fmla="*/ 0 w 140"/>
                <a:gd name="T87" fmla="*/ 77 h 78"/>
                <a:gd name="T88" fmla="*/ 5 w 140"/>
                <a:gd name="T89" fmla="*/ 78 h 78"/>
                <a:gd name="T90" fmla="*/ 8 w 140"/>
                <a:gd name="T91" fmla="*/ 77 h 78"/>
                <a:gd name="T92" fmla="*/ 12 w 140"/>
                <a:gd name="T93" fmla="*/ 77 h 78"/>
                <a:gd name="T94" fmla="*/ 14 w 140"/>
                <a:gd name="T95" fmla="*/ 75 h 78"/>
                <a:gd name="T96" fmla="*/ 19 w 140"/>
                <a:gd name="T97" fmla="*/ 71 h 78"/>
                <a:gd name="T98" fmla="*/ 23 w 140"/>
                <a:gd name="T99" fmla="*/ 65 h 78"/>
                <a:gd name="T100" fmla="*/ 27 w 140"/>
                <a:gd name="T101" fmla="*/ 60 h 78"/>
                <a:gd name="T102" fmla="*/ 33 w 140"/>
                <a:gd name="T103" fmla="*/ 55 h 78"/>
                <a:gd name="T104" fmla="*/ 39 w 140"/>
                <a:gd name="T105" fmla="*/ 52 h 78"/>
                <a:gd name="T106" fmla="*/ 44 w 140"/>
                <a:gd name="T107" fmla="*/ 50 h 78"/>
                <a:gd name="T108" fmla="*/ 49 w 140"/>
                <a:gd name="T109" fmla="*/ 49 h 78"/>
                <a:gd name="T110" fmla="*/ 49 w 140"/>
                <a:gd name="T111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78">
                  <a:moveTo>
                    <a:pt x="49" y="49"/>
                  </a:moveTo>
                  <a:lnTo>
                    <a:pt x="49" y="49"/>
                  </a:lnTo>
                  <a:lnTo>
                    <a:pt x="46" y="50"/>
                  </a:lnTo>
                  <a:lnTo>
                    <a:pt x="43" y="52"/>
                  </a:lnTo>
                  <a:lnTo>
                    <a:pt x="39" y="55"/>
                  </a:lnTo>
                  <a:lnTo>
                    <a:pt x="37" y="60"/>
                  </a:lnTo>
                  <a:lnTo>
                    <a:pt x="36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7" y="61"/>
                  </a:lnTo>
                  <a:lnTo>
                    <a:pt x="134" y="56"/>
                  </a:lnTo>
                  <a:lnTo>
                    <a:pt x="125" y="48"/>
                  </a:lnTo>
                  <a:lnTo>
                    <a:pt x="121" y="45"/>
                  </a:lnTo>
                  <a:lnTo>
                    <a:pt x="120" y="41"/>
                  </a:lnTo>
                  <a:lnTo>
                    <a:pt x="120" y="39"/>
                  </a:lnTo>
                  <a:lnTo>
                    <a:pt x="121" y="38"/>
                  </a:lnTo>
                  <a:lnTo>
                    <a:pt x="127" y="35"/>
                  </a:lnTo>
                  <a:lnTo>
                    <a:pt x="127" y="35"/>
                  </a:lnTo>
                  <a:lnTo>
                    <a:pt x="122" y="32"/>
                  </a:lnTo>
                  <a:lnTo>
                    <a:pt x="118" y="30"/>
                  </a:lnTo>
                  <a:lnTo>
                    <a:pt x="111" y="30"/>
                  </a:lnTo>
                  <a:lnTo>
                    <a:pt x="105" y="32"/>
                  </a:lnTo>
                  <a:lnTo>
                    <a:pt x="99" y="34"/>
                  </a:lnTo>
                  <a:lnTo>
                    <a:pt x="94" y="38"/>
                  </a:lnTo>
                  <a:lnTo>
                    <a:pt x="89" y="42"/>
                  </a:lnTo>
                  <a:lnTo>
                    <a:pt x="87" y="47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90" y="34"/>
                  </a:lnTo>
                  <a:lnTo>
                    <a:pt x="85" y="37"/>
                  </a:lnTo>
                  <a:lnTo>
                    <a:pt x="82" y="37"/>
                  </a:lnTo>
                  <a:lnTo>
                    <a:pt x="79" y="37"/>
                  </a:lnTo>
                  <a:lnTo>
                    <a:pt x="75" y="35"/>
                  </a:lnTo>
                  <a:lnTo>
                    <a:pt x="72" y="33"/>
                  </a:lnTo>
                  <a:lnTo>
                    <a:pt x="67" y="27"/>
                  </a:lnTo>
                  <a:lnTo>
                    <a:pt x="65" y="20"/>
                  </a:lnTo>
                  <a:lnTo>
                    <a:pt x="64" y="12"/>
                  </a:lnTo>
                  <a:lnTo>
                    <a:pt x="64" y="9"/>
                  </a:lnTo>
                  <a:lnTo>
                    <a:pt x="65" y="5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5" y="78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9" y="71"/>
                  </a:lnTo>
                  <a:lnTo>
                    <a:pt x="23" y="65"/>
                  </a:lnTo>
                  <a:lnTo>
                    <a:pt x="27" y="60"/>
                  </a:lnTo>
                  <a:lnTo>
                    <a:pt x="33" y="55"/>
                  </a:lnTo>
                  <a:lnTo>
                    <a:pt x="39" y="52"/>
                  </a:lnTo>
                  <a:lnTo>
                    <a:pt x="44" y="50"/>
                  </a:lnTo>
                  <a:lnTo>
                    <a:pt x="49" y="49"/>
                  </a:lnTo>
                  <a:lnTo>
                    <a:pt x="4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9">
              <a:extLst>
                <a:ext uri="{FF2B5EF4-FFF2-40B4-BE49-F238E27FC236}">
                  <a16:creationId xmlns:a16="http://schemas.microsoft.com/office/drawing/2014/main" xmlns="" id="{E196F60D-24BF-5D52-480D-B41F64323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38" y="1050926"/>
              <a:ext cx="7938" cy="6350"/>
            </a:xfrm>
            <a:custGeom>
              <a:avLst/>
              <a:gdLst>
                <a:gd name="T0" fmla="*/ 0 w 14"/>
                <a:gd name="T1" fmla="*/ 11 h 11"/>
                <a:gd name="T2" fmla="*/ 0 w 14"/>
                <a:gd name="T3" fmla="*/ 11 h 11"/>
                <a:gd name="T4" fmla="*/ 8 w 14"/>
                <a:gd name="T5" fmla="*/ 8 h 11"/>
                <a:gd name="T6" fmla="*/ 11 w 14"/>
                <a:gd name="T7" fmla="*/ 6 h 11"/>
                <a:gd name="T8" fmla="*/ 14 w 14"/>
                <a:gd name="T9" fmla="*/ 2 h 11"/>
                <a:gd name="T10" fmla="*/ 13 w 14"/>
                <a:gd name="T11" fmla="*/ 0 h 11"/>
                <a:gd name="T12" fmla="*/ 13 w 14"/>
                <a:gd name="T13" fmla="*/ 0 h 11"/>
                <a:gd name="T14" fmla="*/ 6 w 14"/>
                <a:gd name="T15" fmla="*/ 5 h 11"/>
                <a:gd name="T16" fmla="*/ 0 w 14"/>
                <a:gd name="T17" fmla="*/ 11 h 11"/>
                <a:gd name="T18" fmla="*/ 0 w 14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lnTo>
                    <a:pt x="0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10">
              <a:extLst>
                <a:ext uri="{FF2B5EF4-FFF2-40B4-BE49-F238E27FC236}">
                  <a16:creationId xmlns:a16="http://schemas.microsoft.com/office/drawing/2014/main" xmlns="" id="{542B5F55-73A1-9AA6-02FB-DBB87A13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688" y="1108076"/>
              <a:ext cx="11113" cy="12700"/>
            </a:xfrm>
            <a:custGeom>
              <a:avLst/>
              <a:gdLst>
                <a:gd name="T0" fmla="*/ 21 w 21"/>
                <a:gd name="T1" fmla="*/ 0 h 25"/>
                <a:gd name="T2" fmla="*/ 0 w 21"/>
                <a:gd name="T3" fmla="*/ 25 h 25"/>
                <a:gd name="T4" fmla="*/ 0 w 21"/>
                <a:gd name="T5" fmla="*/ 25 h 25"/>
                <a:gd name="T6" fmla="*/ 6 w 21"/>
                <a:gd name="T7" fmla="*/ 19 h 25"/>
                <a:gd name="T8" fmla="*/ 12 w 21"/>
                <a:gd name="T9" fmla="*/ 13 h 25"/>
                <a:gd name="T10" fmla="*/ 17 w 21"/>
                <a:gd name="T11" fmla="*/ 7 h 25"/>
                <a:gd name="T12" fmla="*/ 21 w 21"/>
                <a:gd name="T13" fmla="*/ 0 h 25"/>
                <a:gd name="T14" fmla="*/ 21 w 21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6" y="19"/>
                  </a:lnTo>
                  <a:lnTo>
                    <a:pt x="12" y="13"/>
                  </a:lnTo>
                  <a:lnTo>
                    <a:pt x="17" y="7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11">
              <a:extLst>
                <a:ext uri="{FF2B5EF4-FFF2-40B4-BE49-F238E27FC236}">
                  <a16:creationId xmlns:a16="http://schemas.microsoft.com/office/drawing/2014/main" xmlns="" id="{9DAC739D-03E6-FCBD-15D1-4FC971E2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825" y="909638"/>
              <a:ext cx="4763" cy="7938"/>
            </a:xfrm>
            <a:custGeom>
              <a:avLst/>
              <a:gdLst>
                <a:gd name="T0" fmla="*/ 11 w 11"/>
                <a:gd name="T1" fmla="*/ 4 h 13"/>
                <a:gd name="T2" fmla="*/ 11 w 11"/>
                <a:gd name="T3" fmla="*/ 4 h 13"/>
                <a:gd name="T4" fmla="*/ 9 w 11"/>
                <a:gd name="T5" fmla="*/ 0 h 13"/>
                <a:gd name="T6" fmla="*/ 0 w 11"/>
                <a:gd name="T7" fmla="*/ 13 h 13"/>
                <a:gd name="T8" fmla="*/ 0 w 11"/>
                <a:gd name="T9" fmla="*/ 13 h 13"/>
                <a:gd name="T10" fmla="*/ 0 w 11"/>
                <a:gd name="T11" fmla="*/ 13 h 13"/>
                <a:gd name="T12" fmla="*/ 11 w 11"/>
                <a:gd name="T13" fmla="*/ 4 h 13"/>
                <a:gd name="T14" fmla="*/ 11 w 11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11" y="4"/>
                  </a:moveTo>
                  <a:lnTo>
                    <a:pt x="11" y="4"/>
                  </a:lnTo>
                  <a:lnTo>
                    <a:pt x="9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12">
              <a:extLst>
                <a:ext uri="{FF2B5EF4-FFF2-40B4-BE49-F238E27FC236}">
                  <a16:creationId xmlns:a16="http://schemas.microsoft.com/office/drawing/2014/main" xmlns="" id="{8F312BF7-5BC9-93F0-BE26-67C1154BE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800" y="1154113"/>
              <a:ext cx="3175" cy="0"/>
            </a:xfrm>
            <a:custGeom>
              <a:avLst/>
              <a:gdLst>
                <a:gd name="T0" fmla="*/ 7 w 7"/>
                <a:gd name="T1" fmla="*/ 0 h 1"/>
                <a:gd name="T2" fmla="*/ 7 w 7"/>
                <a:gd name="T3" fmla="*/ 0 h 1"/>
                <a:gd name="T4" fmla="*/ 0 w 7"/>
                <a:gd name="T5" fmla="*/ 1 h 1"/>
                <a:gd name="T6" fmla="*/ 0 w 7"/>
                <a:gd name="T7" fmla="*/ 1 h 1"/>
                <a:gd name="T8" fmla="*/ 7 w 7"/>
                <a:gd name="T9" fmla="*/ 0 h 1"/>
                <a:gd name="T10" fmla="*/ 7 w 7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7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13">
              <a:extLst>
                <a:ext uri="{FF2B5EF4-FFF2-40B4-BE49-F238E27FC236}">
                  <a16:creationId xmlns:a16="http://schemas.microsoft.com/office/drawing/2014/main" xmlns="" id="{B1746E4C-C1AF-0939-3240-651098BC5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63" y="839788"/>
              <a:ext cx="58738" cy="47625"/>
            </a:xfrm>
            <a:custGeom>
              <a:avLst/>
              <a:gdLst>
                <a:gd name="T0" fmla="*/ 110 w 110"/>
                <a:gd name="T1" fmla="*/ 0 h 90"/>
                <a:gd name="T2" fmla="*/ 62 w 110"/>
                <a:gd name="T3" fmla="*/ 22 h 90"/>
                <a:gd name="T4" fmla="*/ 62 w 110"/>
                <a:gd name="T5" fmla="*/ 22 h 90"/>
                <a:gd name="T6" fmla="*/ 64 w 110"/>
                <a:gd name="T7" fmla="*/ 19 h 90"/>
                <a:gd name="T8" fmla="*/ 64 w 110"/>
                <a:gd name="T9" fmla="*/ 17 h 90"/>
                <a:gd name="T10" fmla="*/ 61 w 110"/>
                <a:gd name="T11" fmla="*/ 15 h 90"/>
                <a:gd name="T12" fmla="*/ 59 w 110"/>
                <a:gd name="T13" fmla="*/ 13 h 90"/>
                <a:gd name="T14" fmla="*/ 55 w 110"/>
                <a:gd name="T15" fmla="*/ 12 h 90"/>
                <a:gd name="T16" fmla="*/ 54 w 110"/>
                <a:gd name="T17" fmla="*/ 10 h 90"/>
                <a:gd name="T18" fmla="*/ 54 w 110"/>
                <a:gd name="T19" fmla="*/ 6 h 90"/>
                <a:gd name="T20" fmla="*/ 57 w 110"/>
                <a:gd name="T21" fmla="*/ 3 h 90"/>
                <a:gd name="T22" fmla="*/ 57 w 110"/>
                <a:gd name="T23" fmla="*/ 3 h 90"/>
                <a:gd name="T24" fmla="*/ 46 w 110"/>
                <a:gd name="T25" fmla="*/ 6 h 90"/>
                <a:gd name="T26" fmla="*/ 41 w 110"/>
                <a:gd name="T27" fmla="*/ 10 h 90"/>
                <a:gd name="T28" fmla="*/ 41 w 110"/>
                <a:gd name="T29" fmla="*/ 12 h 90"/>
                <a:gd name="T30" fmla="*/ 41 w 110"/>
                <a:gd name="T31" fmla="*/ 14 h 90"/>
                <a:gd name="T32" fmla="*/ 51 w 110"/>
                <a:gd name="T33" fmla="*/ 13 h 90"/>
                <a:gd name="T34" fmla="*/ 51 w 110"/>
                <a:gd name="T35" fmla="*/ 13 h 90"/>
                <a:gd name="T36" fmla="*/ 43 w 110"/>
                <a:gd name="T37" fmla="*/ 25 h 90"/>
                <a:gd name="T38" fmla="*/ 38 w 110"/>
                <a:gd name="T39" fmla="*/ 34 h 90"/>
                <a:gd name="T40" fmla="*/ 31 w 110"/>
                <a:gd name="T41" fmla="*/ 51 h 90"/>
                <a:gd name="T42" fmla="*/ 27 w 110"/>
                <a:gd name="T43" fmla="*/ 58 h 90"/>
                <a:gd name="T44" fmla="*/ 21 w 110"/>
                <a:gd name="T45" fmla="*/ 66 h 90"/>
                <a:gd name="T46" fmla="*/ 13 w 110"/>
                <a:gd name="T47" fmla="*/ 73 h 90"/>
                <a:gd name="T48" fmla="*/ 0 w 110"/>
                <a:gd name="T49" fmla="*/ 82 h 90"/>
                <a:gd name="T50" fmla="*/ 0 w 110"/>
                <a:gd name="T51" fmla="*/ 82 h 90"/>
                <a:gd name="T52" fmla="*/ 8 w 110"/>
                <a:gd name="T53" fmla="*/ 88 h 90"/>
                <a:gd name="T54" fmla="*/ 16 w 110"/>
                <a:gd name="T55" fmla="*/ 90 h 90"/>
                <a:gd name="T56" fmla="*/ 23 w 110"/>
                <a:gd name="T57" fmla="*/ 90 h 90"/>
                <a:gd name="T58" fmla="*/ 29 w 110"/>
                <a:gd name="T59" fmla="*/ 88 h 90"/>
                <a:gd name="T60" fmla="*/ 35 w 110"/>
                <a:gd name="T61" fmla="*/ 85 h 90"/>
                <a:gd name="T62" fmla="*/ 39 w 110"/>
                <a:gd name="T63" fmla="*/ 80 h 90"/>
                <a:gd name="T64" fmla="*/ 50 w 110"/>
                <a:gd name="T65" fmla="*/ 70 h 90"/>
                <a:gd name="T66" fmla="*/ 50 w 110"/>
                <a:gd name="T67" fmla="*/ 70 h 90"/>
                <a:gd name="T68" fmla="*/ 55 w 110"/>
                <a:gd name="T69" fmla="*/ 67 h 90"/>
                <a:gd name="T70" fmla="*/ 61 w 110"/>
                <a:gd name="T71" fmla="*/ 65 h 90"/>
                <a:gd name="T72" fmla="*/ 100 w 110"/>
                <a:gd name="T73" fmla="*/ 20 h 90"/>
                <a:gd name="T74" fmla="*/ 110 w 110"/>
                <a:gd name="T7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" h="90">
                  <a:moveTo>
                    <a:pt x="110" y="0"/>
                  </a:moveTo>
                  <a:lnTo>
                    <a:pt x="62" y="22"/>
                  </a:lnTo>
                  <a:lnTo>
                    <a:pt x="62" y="22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1" y="15"/>
                  </a:lnTo>
                  <a:lnTo>
                    <a:pt x="59" y="13"/>
                  </a:lnTo>
                  <a:lnTo>
                    <a:pt x="55" y="12"/>
                  </a:lnTo>
                  <a:lnTo>
                    <a:pt x="54" y="10"/>
                  </a:lnTo>
                  <a:lnTo>
                    <a:pt x="54" y="6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46" y="6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1" y="14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3" y="25"/>
                  </a:lnTo>
                  <a:lnTo>
                    <a:pt x="38" y="34"/>
                  </a:lnTo>
                  <a:lnTo>
                    <a:pt x="31" y="51"/>
                  </a:lnTo>
                  <a:lnTo>
                    <a:pt x="27" y="58"/>
                  </a:lnTo>
                  <a:lnTo>
                    <a:pt x="21" y="66"/>
                  </a:lnTo>
                  <a:lnTo>
                    <a:pt x="13" y="73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8" y="88"/>
                  </a:lnTo>
                  <a:lnTo>
                    <a:pt x="16" y="90"/>
                  </a:lnTo>
                  <a:lnTo>
                    <a:pt x="23" y="90"/>
                  </a:lnTo>
                  <a:lnTo>
                    <a:pt x="29" y="88"/>
                  </a:lnTo>
                  <a:lnTo>
                    <a:pt x="35" y="85"/>
                  </a:lnTo>
                  <a:lnTo>
                    <a:pt x="39" y="8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5" y="67"/>
                  </a:lnTo>
                  <a:lnTo>
                    <a:pt x="61" y="65"/>
                  </a:lnTo>
                  <a:lnTo>
                    <a:pt x="100" y="2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Rectangle 14">
              <a:extLst>
                <a:ext uri="{FF2B5EF4-FFF2-40B4-BE49-F238E27FC236}">
                  <a16:creationId xmlns:a16="http://schemas.microsoft.com/office/drawing/2014/main" xmlns="" id="{1C5BDA10-A6DA-7104-0751-C9AD4BB7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150" y="958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15">
              <a:extLst>
                <a:ext uri="{FF2B5EF4-FFF2-40B4-BE49-F238E27FC236}">
                  <a16:creationId xmlns:a16="http://schemas.microsoft.com/office/drawing/2014/main" xmlns="" id="{9F276C12-A086-D42A-AEB3-7855CC81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0" y="954088"/>
              <a:ext cx="3175" cy="4763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10 h 10"/>
                <a:gd name="T4" fmla="*/ 0 w 7"/>
                <a:gd name="T5" fmla="*/ 10 h 10"/>
                <a:gd name="T6" fmla="*/ 4 w 7"/>
                <a:gd name="T7" fmla="*/ 7 h 10"/>
                <a:gd name="T8" fmla="*/ 6 w 7"/>
                <a:gd name="T9" fmla="*/ 3 h 10"/>
                <a:gd name="T10" fmla="*/ 7 w 7"/>
                <a:gd name="T11" fmla="*/ 2 h 10"/>
                <a:gd name="T12" fmla="*/ 7 w 7"/>
                <a:gd name="T13" fmla="*/ 1 h 10"/>
                <a:gd name="T14" fmla="*/ 6 w 7"/>
                <a:gd name="T15" fmla="*/ 0 h 10"/>
                <a:gd name="T16" fmla="*/ 2 w 7"/>
                <a:gd name="T17" fmla="*/ 0 h 10"/>
                <a:gd name="T18" fmla="*/ 2 w 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4" y="7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16">
              <a:extLst>
                <a:ext uri="{FF2B5EF4-FFF2-40B4-BE49-F238E27FC236}">
                  <a16:creationId xmlns:a16="http://schemas.microsoft.com/office/drawing/2014/main" xmlns="" id="{C808A5E8-3570-42EE-7000-6084ACDB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800" y="1096963"/>
              <a:ext cx="7938" cy="11113"/>
            </a:xfrm>
            <a:custGeom>
              <a:avLst/>
              <a:gdLst>
                <a:gd name="T0" fmla="*/ 7 w 15"/>
                <a:gd name="T1" fmla="*/ 0 h 20"/>
                <a:gd name="T2" fmla="*/ 7 w 15"/>
                <a:gd name="T3" fmla="*/ 0 h 20"/>
                <a:gd name="T4" fmla="*/ 5 w 15"/>
                <a:gd name="T5" fmla="*/ 9 h 20"/>
                <a:gd name="T6" fmla="*/ 0 w 15"/>
                <a:gd name="T7" fmla="*/ 20 h 20"/>
                <a:gd name="T8" fmla="*/ 15 w 15"/>
                <a:gd name="T9" fmla="*/ 2 h 20"/>
                <a:gd name="T10" fmla="*/ 15 w 15"/>
                <a:gd name="T11" fmla="*/ 2 h 20"/>
                <a:gd name="T12" fmla="*/ 7 w 15"/>
                <a:gd name="T13" fmla="*/ 0 h 20"/>
                <a:gd name="T14" fmla="*/ 7 w 15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lnTo>
                    <a:pt x="7" y="0"/>
                  </a:lnTo>
                  <a:lnTo>
                    <a:pt x="5" y="9"/>
                  </a:lnTo>
                  <a:lnTo>
                    <a:pt x="0" y="2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17">
              <a:extLst>
                <a:ext uri="{FF2B5EF4-FFF2-40B4-BE49-F238E27FC236}">
                  <a16:creationId xmlns:a16="http://schemas.microsoft.com/office/drawing/2014/main" xmlns="" id="{14019771-121F-9F88-7C02-D1BE8766A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1049338"/>
              <a:ext cx="26988" cy="9525"/>
            </a:xfrm>
            <a:custGeom>
              <a:avLst/>
              <a:gdLst>
                <a:gd name="T0" fmla="*/ 0 w 53"/>
                <a:gd name="T1" fmla="*/ 20 h 20"/>
                <a:gd name="T2" fmla="*/ 39 w 53"/>
                <a:gd name="T3" fmla="*/ 16 h 20"/>
                <a:gd name="T4" fmla="*/ 53 w 53"/>
                <a:gd name="T5" fmla="*/ 0 h 20"/>
                <a:gd name="T6" fmla="*/ 53 w 53"/>
                <a:gd name="T7" fmla="*/ 0 h 20"/>
                <a:gd name="T8" fmla="*/ 29 w 53"/>
                <a:gd name="T9" fmla="*/ 8 h 20"/>
                <a:gd name="T10" fmla="*/ 15 w 53"/>
                <a:gd name="T11" fmla="*/ 13 h 20"/>
                <a:gd name="T12" fmla="*/ 0 w 53"/>
                <a:gd name="T13" fmla="*/ 20 h 20"/>
                <a:gd name="T14" fmla="*/ 0 w 53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0">
                  <a:moveTo>
                    <a:pt x="0" y="20"/>
                  </a:moveTo>
                  <a:lnTo>
                    <a:pt x="39" y="1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29" y="8"/>
                  </a:lnTo>
                  <a:lnTo>
                    <a:pt x="15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18">
              <a:extLst>
                <a:ext uri="{FF2B5EF4-FFF2-40B4-BE49-F238E27FC236}">
                  <a16:creationId xmlns:a16="http://schemas.microsoft.com/office/drawing/2014/main" xmlns="" id="{DBB9913E-4E34-9621-85A0-D26088AB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488" y="1090613"/>
              <a:ext cx="330200" cy="131763"/>
            </a:xfrm>
            <a:custGeom>
              <a:avLst/>
              <a:gdLst>
                <a:gd name="T0" fmla="*/ 204 w 623"/>
                <a:gd name="T1" fmla="*/ 137 h 248"/>
                <a:gd name="T2" fmla="*/ 207 w 623"/>
                <a:gd name="T3" fmla="*/ 121 h 248"/>
                <a:gd name="T4" fmla="*/ 221 w 623"/>
                <a:gd name="T5" fmla="*/ 95 h 248"/>
                <a:gd name="T6" fmla="*/ 195 w 623"/>
                <a:gd name="T7" fmla="*/ 102 h 248"/>
                <a:gd name="T8" fmla="*/ 171 w 623"/>
                <a:gd name="T9" fmla="*/ 120 h 248"/>
                <a:gd name="T10" fmla="*/ 199 w 623"/>
                <a:gd name="T11" fmla="*/ 127 h 248"/>
                <a:gd name="T12" fmla="*/ 199 w 623"/>
                <a:gd name="T13" fmla="*/ 164 h 248"/>
                <a:gd name="T14" fmla="*/ 227 w 623"/>
                <a:gd name="T15" fmla="*/ 170 h 248"/>
                <a:gd name="T16" fmla="*/ 206 w 623"/>
                <a:gd name="T17" fmla="*/ 195 h 248"/>
                <a:gd name="T18" fmla="*/ 158 w 623"/>
                <a:gd name="T19" fmla="*/ 196 h 248"/>
                <a:gd name="T20" fmla="*/ 151 w 623"/>
                <a:gd name="T21" fmla="*/ 179 h 248"/>
                <a:gd name="T22" fmla="*/ 175 w 623"/>
                <a:gd name="T23" fmla="*/ 159 h 248"/>
                <a:gd name="T24" fmla="*/ 186 w 623"/>
                <a:gd name="T25" fmla="*/ 143 h 248"/>
                <a:gd name="T26" fmla="*/ 159 w 623"/>
                <a:gd name="T27" fmla="*/ 160 h 248"/>
                <a:gd name="T28" fmla="*/ 122 w 623"/>
                <a:gd name="T29" fmla="*/ 173 h 248"/>
                <a:gd name="T30" fmla="*/ 60 w 623"/>
                <a:gd name="T31" fmla="*/ 181 h 248"/>
                <a:gd name="T32" fmla="*/ 35 w 623"/>
                <a:gd name="T33" fmla="*/ 168 h 248"/>
                <a:gd name="T34" fmla="*/ 5 w 623"/>
                <a:gd name="T35" fmla="*/ 197 h 248"/>
                <a:gd name="T36" fmla="*/ 3 w 623"/>
                <a:gd name="T37" fmla="*/ 218 h 248"/>
                <a:gd name="T38" fmla="*/ 31 w 623"/>
                <a:gd name="T39" fmla="*/ 231 h 248"/>
                <a:gd name="T40" fmla="*/ 54 w 623"/>
                <a:gd name="T41" fmla="*/ 248 h 248"/>
                <a:gd name="T42" fmla="*/ 74 w 623"/>
                <a:gd name="T43" fmla="*/ 242 h 248"/>
                <a:gd name="T44" fmla="*/ 65 w 623"/>
                <a:gd name="T45" fmla="*/ 232 h 248"/>
                <a:gd name="T46" fmla="*/ 80 w 623"/>
                <a:gd name="T47" fmla="*/ 211 h 248"/>
                <a:gd name="T48" fmla="*/ 109 w 623"/>
                <a:gd name="T49" fmla="*/ 205 h 248"/>
                <a:gd name="T50" fmla="*/ 102 w 623"/>
                <a:gd name="T51" fmla="*/ 220 h 248"/>
                <a:gd name="T52" fmla="*/ 123 w 623"/>
                <a:gd name="T53" fmla="*/ 218 h 248"/>
                <a:gd name="T54" fmla="*/ 155 w 623"/>
                <a:gd name="T55" fmla="*/ 210 h 248"/>
                <a:gd name="T56" fmla="*/ 161 w 623"/>
                <a:gd name="T57" fmla="*/ 219 h 248"/>
                <a:gd name="T58" fmla="*/ 163 w 623"/>
                <a:gd name="T59" fmla="*/ 223 h 248"/>
                <a:gd name="T60" fmla="*/ 218 w 623"/>
                <a:gd name="T61" fmla="*/ 198 h 248"/>
                <a:gd name="T62" fmla="*/ 221 w 623"/>
                <a:gd name="T63" fmla="*/ 215 h 248"/>
                <a:gd name="T64" fmla="*/ 259 w 623"/>
                <a:gd name="T65" fmla="*/ 202 h 248"/>
                <a:gd name="T66" fmla="*/ 335 w 623"/>
                <a:gd name="T67" fmla="*/ 220 h 248"/>
                <a:gd name="T68" fmla="*/ 327 w 623"/>
                <a:gd name="T69" fmla="*/ 204 h 248"/>
                <a:gd name="T70" fmla="*/ 355 w 623"/>
                <a:gd name="T71" fmla="*/ 211 h 248"/>
                <a:gd name="T72" fmla="*/ 357 w 623"/>
                <a:gd name="T73" fmla="*/ 236 h 248"/>
                <a:gd name="T74" fmla="*/ 397 w 623"/>
                <a:gd name="T75" fmla="*/ 230 h 248"/>
                <a:gd name="T76" fmla="*/ 456 w 623"/>
                <a:gd name="T77" fmla="*/ 236 h 248"/>
                <a:gd name="T78" fmla="*/ 623 w 623"/>
                <a:gd name="T79" fmla="*/ 57 h 248"/>
                <a:gd name="T80" fmla="*/ 595 w 623"/>
                <a:gd name="T81" fmla="*/ 43 h 248"/>
                <a:gd name="T82" fmla="*/ 609 w 623"/>
                <a:gd name="T83" fmla="*/ 12 h 248"/>
                <a:gd name="T84" fmla="*/ 585 w 623"/>
                <a:gd name="T85" fmla="*/ 43 h 248"/>
                <a:gd name="T86" fmla="*/ 565 w 623"/>
                <a:gd name="T87" fmla="*/ 45 h 248"/>
                <a:gd name="T88" fmla="*/ 566 w 623"/>
                <a:gd name="T89" fmla="*/ 11 h 248"/>
                <a:gd name="T90" fmla="*/ 546 w 623"/>
                <a:gd name="T91" fmla="*/ 0 h 248"/>
                <a:gd name="T92" fmla="*/ 488 w 623"/>
                <a:gd name="T93" fmla="*/ 30 h 248"/>
                <a:gd name="T94" fmla="*/ 360 w 623"/>
                <a:gd name="T95" fmla="*/ 136 h 248"/>
                <a:gd name="T96" fmla="*/ 329 w 623"/>
                <a:gd name="T97" fmla="*/ 147 h 248"/>
                <a:gd name="T98" fmla="*/ 267 w 623"/>
                <a:gd name="T99" fmla="*/ 134 h 248"/>
                <a:gd name="T100" fmla="*/ 251 w 623"/>
                <a:gd name="T101" fmla="*/ 117 h 248"/>
                <a:gd name="T102" fmla="*/ 296 w 623"/>
                <a:gd name="T103" fmla="*/ 9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3" h="248">
                  <a:moveTo>
                    <a:pt x="233" y="140"/>
                  </a:moveTo>
                  <a:lnTo>
                    <a:pt x="233" y="140"/>
                  </a:lnTo>
                  <a:lnTo>
                    <a:pt x="219" y="140"/>
                  </a:lnTo>
                  <a:lnTo>
                    <a:pt x="210" y="138"/>
                  </a:lnTo>
                  <a:lnTo>
                    <a:pt x="204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2" y="129"/>
                  </a:lnTo>
                  <a:lnTo>
                    <a:pt x="204" y="125"/>
                  </a:lnTo>
                  <a:lnTo>
                    <a:pt x="207" y="121"/>
                  </a:lnTo>
                  <a:lnTo>
                    <a:pt x="215" y="112"/>
                  </a:lnTo>
                  <a:lnTo>
                    <a:pt x="222" y="104"/>
                  </a:lnTo>
                  <a:lnTo>
                    <a:pt x="224" y="100"/>
                  </a:lnTo>
                  <a:lnTo>
                    <a:pt x="224" y="97"/>
                  </a:lnTo>
                  <a:lnTo>
                    <a:pt x="221" y="95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07" y="95"/>
                  </a:lnTo>
                  <a:lnTo>
                    <a:pt x="202" y="97"/>
                  </a:lnTo>
                  <a:lnTo>
                    <a:pt x="195" y="102"/>
                  </a:lnTo>
                  <a:lnTo>
                    <a:pt x="190" y="105"/>
                  </a:lnTo>
                  <a:lnTo>
                    <a:pt x="181" y="114"/>
                  </a:lnTo>
                  <a:lnTo>
                    <a:pt x="176" y="118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82" y="118"/>
                  </a:lnTo>
                  <a:lnTo>
                    <a:pt x="189" y="118"/>
                  </a:lnTo>
                  <a:lnTo>
                    <a:pt x="195" y="120"/>
                  </a:lnTo>
                  <a:lnTo>
                    <a:pt x="198" y="122"/>
                  </a:lnTo>
                  <a:lnTo>
                    <a:pt x="199" y="127"/>
                  </a:lnTo>
                  <a:lnTo>
                    <a:pt x="199" y="132"/>
                  </a:lnTo>
                  <a:lnTo>
                    <a:pt x="198" y="143"/>
                  </a:lnTo>
                  <a:lnTo>
                    <a:pt x="197" y="155"/>
                  </a:lnTo>
                  <a:lnTo>
                    <a:pt x="198" y="159"/>
                  </a:lnTo>
                  <a:lnTo>
                    <a:pt x="199" y="164"/>
                  </a:lnTo>
                  <a:lnTo>
                    <a:pt x="203" y="167"/>
                  </a:lnTo>
                  <a:lnTo>
                    <a:pt x="209" y="170"/>
                  </a:lnTo>
                  <a:lnTo>
                    <a:pt x="217" y="171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25" y="175"/>
                  </a:lnTo>
                  <a:lnTo>
                    <a:pt x="222" y="181"/>
                  </a:lnTo>
                  <a:lnTo>
                    <a:pt x="219" y="186"/>
                  </a:lnTo>
                  <a:lnTo>
                    <a:pt x="215" y="189"/>
                  </a:lnTo>
                  <a:lnTo>
                    <a:pt x="206" y="195"/>
                  </a:lnTo>
                  <a:lnTo>
                    <a:pt x="197" y="198"/>
                  </a:lnTo>
                  <a:lnTo>
                    <a:pt x="187" y="201"/>
                  </a:lnTo>
                  <a:lnTo>
                    <a:pt x="176" y="201"/>
                  </a:lnTo>
                  <a:lnTo>
                    <a:pt x="167" y="200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5" y="190"/>
                  </a:lnTo>
                  <a:lnTo>
                    <a:pt x="152" y="186"/>
                  </a:lnTo>
                  <a:lnTo>
                    <a:pt x="151" y="182"/>
                  </a:lnTo>
                  <a:lnTo>
                    <a:pt x="151" y="179"/>
                  </a:lnTo>
                  <a:lnTo>
                    <a:pt x="152" y="177"/>
                  </a:lnTo>
                  <a:lnTo>
                    <a:pt x="155" y="174"/>
                  </a:lnTo>
                  <a:lnTo>
                    <a:pt x="160" y="170"/>
                  </a:lnTo>
                  <a:lnTo>
                    <a:pt x="168" y="165"/>
                  </a:lnTo>
                  <a:lnTo>
                    <a:pt x="175" y="159"/>
                  </a:lnTo>
                  <a:lnTo>
                    <a:pt x="179" y="157"/>
                  </a:lnTo>
                  <a:lnTo>
                    <a:pt x="182" y="152"/>
                  </a:lnTo>
                  <a:lnTo>
                    <a:pt x="184" y="148"/>
                  </a:lnTo>
                  <a:lnTo>
                    <a:pt x="186" y="143"/>
                  </a:lnTo>
                  <a:lnTo>
                    <a:pt x="186" y="143"/>
                  </a:lnTo>
                  <a:lnTo>
                    <a:pt x="178" y="144"/>
                  </a:lnTo>
                  <a:lnTo>
                    <a:pt x="171" y="147"/>
                  </a:lnTo>
                  <a:lnTo>
                    <a:pt x="167" y="149"/>
                  </a:lnTo>
                  <a:lnTo>
                    <a:pt x="164" y="152"/>
                  </a:lnTo>
                  <a:lnTo>
                    <a:pt x="159" y="160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45" y="170"/>
                  </a:lnTo>
                  <a:lnTo>
                    <a:pt x="137" y="171"/>
                  </a:lnTo>
                  <a:lnTo>
                    <a:pt x="122" y="173"/>
                  </a:lnTo>
                  <a:lnTo>
                    <a:pt x="92" y="181"/>
                  </a:lnTo>
                  <a:lnTo>
                    <a:pt x="79" y="185"/>
                  </a:lnTo>
                  <a:lnTo>
                    <a:pt x="72" y="185"/>
                  </a:lnTo>
                  <a:lnTo>
                    <a:pt x="66" y="183"/>
                  </a:lnTo>
                  <a:lnTo>
                    <a:pt x="60" y="181"/>
                  </a:lnTo>
                  <a:lnTo>
                    <a:pt x="54" y="178"/>
                  </a:lnTo>
                  <a:lnTo>
                    <a:pt x="50" y="172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35" y="168"/>
                  </a:lnTo>
                  <a:lnTo>
                    <a:pt x="28" y="172"/>
                  </a:lnTo>
                  <a:lnTo>
                    <a:pt x="22" y="175"/>
                  </a:lnTo>
                  <a:lnTo>
                    <a:pt x="18" y="181"/>
                  </a:lnTo>
                  <a:lnTo>
                    <a:pt x="10" y="191"/>
                  </a:lnTo>
                  <a:lnTo>
                    <a:pt x="5" y="197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8"/>
                  </a:lnTo>
                  <a:lnTo>
                    <a:pt x="5" y="220"/>
                  </a:lnTo>
                  <a:lnTo>
                    <a:pt x="8" y="224"/>
                  </a:lnTo>
                  <a:lnTo>
                    <a:pt x="13" y="225"/>
                  </a:lnTo>
                  <a:lnTo>
                    <a:pt x="22" y="228"/>
                  </a:lnTo>
                  <a:lnTo>
                    <a:pt x="31" y="231"/>
                  </a:lnTo>
                  <a:lnTo>
                    <a:pt x="41" y="234"/>
                  </a:lnTo>
                  <a:lnTo>
                    <a:pt x="45" y="236"/>
                  </a:lnTo>
                  <a:lnTo>
                    <a:pt x="49" y="240"/>
                  </a:lnTo>
                  <a:lnTo>
                    <a:pt x="52" y="243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0" y="242"/>
                  </a:lnTo>
                  <a:lnTo>
                    <a:pt x="49" y="239"/>
                  </a:lnTo>
                  <a:lnTo>
                    <a:pt x="49" y="234"/>
                  </a:lnTo>
                  <a:lnTo>
                    <a:pt x="74" y="242"/>
                  </a:lnTo>
                  <a:lnTo>
                    <a:pt x="74" y="242"/>
                  </a:lnTo>
                  <a:lnTo>
                    <a:pt x="71" y="240"/>
                  </a:lnTo>
                  <a:lnTo>
                    <a:pt x="68" y="236"/>
                  </a:lnTo>
                  <a:lnTo>
                    <a:pt x="66" y="234"/>
                  </a:lnTo>
                  <a:lnTo>
                    <a:pt x="65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8" y="220"/>
                  </a:lnTo>
                  <a:lnTo>
                    <a:pt x="74" y="216"/>
                  </a:lnTo>
                  <a:lnTo>
                    <a:pt x="80" y="211"/>
                  </a:lnTo>
                  <a:lnTo>
                    <a:pt x="86" y="208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99" y="205"/>
                  </a:lnTo>
                  <a:lnTo>
                    <a:pt x="109" y="205"/>
                  </a:lnTo>
                  <a:lnTo>
                    <a:pt x="112" y="206"/>
                  </a:lnTo>
                  <a:lnTo>
                    <a:pt x="115" y="208"/>
                  </a:lnTo>
                  <a:lnTo>
                    <a:pt x="117" y="210"/>
                  </a:lnTo>
                  <a:lnTo>
                    <a:pt x="117" y="213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5" y="221"/>
                  </a:lnTo>
                  <a:lnTo>
                    <a:pt x="110" y="223"/>
                  </a:lnTo>
                  <a:lnTo>
                    <a:pt x="117" y="221"/>
                  </a:lnTo>
                  <a:lnTo>
                    <a:pt x="123" y="218"/>
                  </a:lnTo>
                  <a:lnTo>
                    <a:pt x="132" y="215"/>
                  </a:lnTo>
                  <a:lnTo>
                    <a:pt x="140" y="211"/>
                  </a:lnTo>
                  <a:lnTo>
                    <a:pt x="148" y="209"/>
                  </a:lnTo>
                  <a:lnTo>
                    <a:pt x="151" y="209"/>
                  </a:lnTo>
                  <a:lnTo>
                    <a:pt x="155" y="210"/>
                  </a:lnTo>
                  <a:lnTo>
                    <a:pt x="158" y="211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19"/>
                  </a:lnTo>
                  <a:lnTo>
                    <a:pt x="159" y="224"/>
                  </a:lnTo>
                  <a:lnTo>
                    <a:pt x="156" y="226"/>
                  </a:lnTo>
                  <a:lnTo>
                    <a:pt x="155" y="230"/>
                  </a:lnTo>
                  <a:lnTo>
                    <a:pt x="155" y="230"/>
                  </a:lnTo>
                  <a:lnTo>
                    <a:pt x="163" y="223"/>
                  </a:lnTo>
                  <a:lnTo>
                    <a:pt x="171" y="217"/>
                  </a:lnTo>
                  <a:lnTo>
                    <a:pt x="179" y="212"/>
                  </a:lnTo>
                  <a:lnTo>
                    <a:pt x="188" y="209"/>
                  </a:lnTo>
                  <a:lnTo>
                    <a:pt x="207" y="202"/>
                  </a:lnTo>
                  <a:lnTo>
                    <a:pt x="218" y="198"/>
                  </a:lnTo>
                  <a:lnTo>
                    <a:pt x="229" y="193"/>
                  </a:lnTo>
                  <a:lnTo>
                    <a:pt x="211" y="226"/>
                  </a:lnTo>
                  <a:lnTo>
                    <a:pt x="211" y="226"/>
                  </a:lnTo>
                  <a:lnTo>
                    <a:pt x="215" y="219"/>
                  </a:lnTo>
                  <a:lnTo>
                    <a:pt x="221" y="215"/>
                  </a:lnTo>
                  <a:lnTo>
                    <a:pt x="228" y="210"/>
                  </a:lnTo>
                  <a:lnTo>
                    <a:pt x="235" y="206"/>
                  </a:lnTo>
                  <a:lnTo>
                    <a:pt x="243" y="204"/>
                  </a:lnTo>
                  <a:lnTo>
                    <a:pt x="251" y="203"/>
                  </a:lnTo>
                  <a:lnTo>
                    <a:pt x="259" y="202"/>
                  </a:lnTo>
                  <a:lnTo>
                    <a:pt x="267" y="202"/>
                  </a:lnTo>
                  <a:lnTo>
                    <a:pt x="284" y="203"/>
                  </a:lnTo>
                  <a:lnTo>
                    <a:pt x="302" y="208"/>
                  </a:lnTo>
                  <a:lnTo>
                    <a:pt x="319" y="213"/>
                  </a:lnTo>
                  <a:lnTo>
                    <a:pt x="335" y="220"/>
                  </a:lnTo>
                  <a:lnTo>
                    <a:pt x="335" y="220"/>
                  </a:lnTo>
                  <a:lnTo>
                    <a:pt x="327" y="212"/>
                  </a:lnTo>
                  <a:lnTo>
                    <a:pt x="326" y="208"/>
                  </a:lnTo>
                  <a:lnTo>
                    <a:pt x="326" y="206"/>
                  </a:lnTo>
                  <a:lnTo>
                    <a:pt x="327" y="204"/>
                  </a:lnTo>
                  <a:lnTo>
                    <a:pt x="327" y="204"/>
                  </a:lnTo>
                  <a:lnTo>
                    <a:pt x="335" y="202"/>
                  </a:lnTo>
                  <a:lnTo>
                    <a:pt x="343" y="203"/>
                  </a:lnTo>
                  <a:lnTo>
                    <a:pt x="350" y="206"/>
                  </a:lnTo>
                  <a:lnTo>
                    <a:pt x="355" y="211"/>
                  </a:lnTo>
                  <a:lnTo>
                    <a:pt x="359" y="217"/>
                  </a:lnTo>
                  <a:lnTo>
                    <a:pt x="360" y="223"/>
                  </a:lnTo>
                  <a:lnTo>
                    <a:pt x="360" y="230"/>
                  </a:lnTo>
                  <a:lnTo>
                    <a:pt x="357" y="236"/>
                  </a:lnTo>
                  <a:lnTo>
                    <a:pt x="357" y="236"/>
                  </a:lnTo>
                  <a:lnTo>
                    <a:pt x="363" y="232"/>
                  </a:lnTo>
                  <a:lnTo>
                    <a:pt x="367" y="230"/>
                  </a:lnTo>
                  <a:lnTo>
                    <a:pt x="374" y="228"/>
                  </a:lnTo>
                  <a:lnTo>
                    <a:pt x="381" y="228"/>
                  </a:lnTo>
                  <a:lnTo>
                    <a:pt x="397" y="230"/>
                  </a:lnTo>
                  <a:lnTo>
                    <a:pt x="414" y="234"/>
                  </a:lnTo>
                  <a:lnTo>
                    <a:pt x="432" y="236"/>
                  </a:lnTo>
                  <a:lnTo>
                    <a:pt x="440" y="238"/>
                  </a:lnTo>
                  <a:lnTo>
                    <a:pt x="448" y="238"/>
                  </a:lnTo>
                  <a:lnTo>
                    <a:pt x="456" y="236"/>
                  </a:lnTo>
                  <a:lnTo>
                    <a:pt x="464" y="234"/>
                  </a:lnTo>
                  <a:lnTo>
                    <a:pt x="471" y="231"/>
                  </a:lnTo>
                  <a:lnTo>
                    <a:pt x="477" y="225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15" y="62"/>
                  </a:lnTo>
                  <a:lnTo>
                    <a:pt x="605" y="66"/>
                  </a:lnTo>
                  <a:lnTo>
                    <a:pt x="605" y="66"/>
                  </a:lnTo>
                  <a:lnTo>
                    <a:pt x="597" y="49"/>
                  </a:lnTo>
                  <a:lnTo>
                    <a:pt x="595" y="43"/>
                  </a:lnTo>
                  <a:lnTo>
                    <a:pt x="594" y="38"/>
                  </a:lnTo>
                  <a:lnTo>
                    <a:pt x="594" y="34"/>
                  </a:lnTo>
                  <a:lnTo>
                    <a:pt x="597" y="28"/>
                  </a:lnTo>
                  <a:lnTo>
                    <a:pt x="602" y="21"/>
                  </a:lnTo>
                  <a:lnTo>
                    <a:pt x="609" y="12"/>
                  </a:lnTo>
                  <a:lnTo>
                    <a:pt x="609" y="12"/>
                  </a:lnTo>
                  <a:lnTo>
                    <a:pt x="602" y="19"/>
                  </a:lnTo>
                  <a:lnTo>
                    <a:pt x="596" y="24"/>
                  </a:lnTo>
                  <a:lnTo>
                    <a:pt x="589" y="37"/>
                  </a:lnTo>
                  <a:lnTo>
                    <a:pt x="585" y="43"/>
                  </a:lnTo>
                  <a:lnTo>
                    <a:pt x="579" y="47"/>
                  </a:lnTo>
                  <a:lnTo>
                    <a:pt x="572" y="51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5" y="45"/>
                  </a:lnTo>
                  <a:lnTo>
                    <a:pt x="569" y="38"/>
                  </a:lnTo>
                  <a:lnTo>
                    <a:pt x="570" y="30"/>
                  </a:lnTo>
                  <a:lnTo>
                    <a:pt x="570" y="22"/>
                  </a:lnTo>
                  <a:lnTo>
                    <a:pt x="567" y="14"/>
                  </a:lnTo>
                  <a:lnTo>
                    <a:pt x="566" y="11"/>
                  </a:lnTo>
                  <a:lnTo>
                    <a:pt x="563" y="7"/>
                  </a:lnTo>
                  <a:lnTo>
                    <a:pt x="559" y="5"/>
                  </a:lnTo>
                  <a:lnTo>
                    <a:pt x="556" y="2"/>
                  </a:lnTo>
                  <a:lnTo>
                    <a:pt x="551" y="1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31" y="6"/>
                  </a:lnTo>
                  <a:lnTo>
                    <a:pt x="516" y="13"/>
                  </a:lnTo>
                  <a:lnTo>
                    <a:pt x="502" y="21"/>
                  </a:lnTo>
                  <a:lnTo>
                    <a:pt x="488" y="30"/>
                  </a:lnTo>
                  <a:lnTo>
                    <a:pt x="462" y="50"/>
                  </a:lnTo>
                  <a:lnTo>
                    <a:pt x="436" y="72"/>
                  </a:lnTo>
                  <a:lnTo>
                    <a:pt x="412" y="94"/>
                  </a:lnTo>
                  <a:lnTo>
                    <a:pt x="387" y="115"/>
                  </a:lnTo>
                  <a:lnTo>
                    <a:pt x="360" y="136"/>
                  </a:lnTo>
                  <a:lnTo>
                    <a:pt x="347" y="145"/>
                  </a:lnTo>
                  <a:lnTo>
                    <a:pt x="333" y="153"/>
                  </a:lnTo>
                  <a:lnTo>
                    <a:pt x="333" y="153"/>
                  </a:lnTo>
                  <a:lnTo>
                    <a:pt x="332" y="150"/>
                  </a:lnTo>
                  <a:lnTo>
                    <a:pt x="329" y="147"/>
                  </a:lnTo>
                  <a:lnTo>
                    <a:pt x="326" y="143"/>
                  </a:lnTo>
                  <a:lnTo>
                    <a:pt x="321" y="141"/>
                  </a:lnTo>
                  <a:lnTo>
                    <a:pt x="310" y="137"/>
                  </a:lnTo>
                  <a:lnTo>
                    <a:pt x="297" y="136"/>
                  </a:lnTo>
                  <a:lnTo>
                    <a:pt x="267" y="134"/>
                  </a:lnTo>
                  <a:lnTo>
                    <a:pt x="253" y="133"/>
                  </a:lnTo>
                  <a:lnTo>
                    <a:pt x="241" y="132"/>
                  </a:lnTo>
                  <a:lnTo>
                    <a:pt x="241" y="132"/>
                  </a:lnTo>
                  <a:lnTo>
                    <a:pt x="245" y="123"/>
                  </a:lnTo>
                  <a:lnTo>
                    <a:pt x="251" y="117"/>
                  </a:lnTo>
                  <a:lnTo>
                    <a:pt x="258" y="111"/>
                  </a:lnTo>
                  <a:lnTo>
                    <a:pt x="265" y="106"/>
                  </a:lnTo>
                  <a:lnTo>
                    <a:pt x="272" y="103"/>
                  </a:lnTo>
                  <a:lnTo>
                    <a:pt x="280" y="99"/>
                  </a:lnTo>
                  <a:lnTo>
                    <a:pt x="296" y="96"/>
                  </a:lnTo>
                  <a:lnTo>
                    <a:pt x="296" y="96"/>
                  </a:lnTo>
                  <a:lnTo>
                    <a:pt x="270" y="94"/>
                  </a:lnTo>
                  <a:lnTo>
                    <a:pt x="240" y="92"/>
                  </a:lnTo>
                  <a:lnTo>
                    <a:pt x="233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19">
              <a:extLst>
                <a:ext uri="{FF2B5EF4-FFF2-40B4-BE49-F238E27FC236}">
                  <a16:creationId xmlns:a16="http://schemas.microsoft.com/office/drawing/2014/main" xmlns="" id="{EAF45169-0C2E-96D5-B436-A81320962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0" y="1122363"/>
              <a:ext cx="3175" cy="3175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4 h 4"/>
                <a:gd name="T4" fmla="*/ 3 w 6"/>
                <a:gd name="T5" fmla="*/ 1 h 4"/>
                <a:gd name="T6" fmla="*/ 0 w 6"/>
                <a:gd name="T7" fmla="*/ 0 h 4"/>
                <a:gd name="T8" fmla="*/ 0 w 6"/>
                <a:gd name="T9" fmla="*/ 0 h 4"/>
                <a:gd name="T10" fmla="*/ 2 w 6"/>
                <a:gd name="T11" fmla="*/ 3 h 4"/>
                <a:gd name="T12" fmla="*/ 6 w 6"/>
                <a:gd name="T13" fmla="*/ 4 h 4"/>
                <a:gd name="T14" fmla="*/ 6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4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20">
              <a:extLst>
                <a:ext uri="{FF2B5EF4-FFF2-40B4-BE49-F238E27FC236}">
                  <a16:creationId xmlns:a16="http://schemas.microsoft.com/office/drawing/2014/main" xmlns="" id="{086EF2C6-068F-E123-E6AE-D53CC5AA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650" y="1139826"/>
              <a:ext cx="3175" cy="1588"/>
            </a:xfrm>
            <a:custGeom>
              <a:avLst/>
              <a:gdLst>
                <a:gd name="T0" fmla="*/ 7 w 7"/>
                <a:gd name="T1" fmla="*/ 2 h 2"/>
                <a:gd name="T2" fmla="*/ 7 w 7"/>
                <a:gd name="T3" fmla="*/ 2 h 2"/>
                <a:gd name="T4" fmla="*/ 7 w 7"/>
                <a:gd name="T5" fmla="*/ 0 h 2"/>
                <a:gd name="T6" fmla="*/ 0 w 7"/>
                <a:gd name="T7" fmla="*/ 2 h 2"/>
                <a:gd name="T8" fmla="*/ 0 w 7"/>
                <a:gd name="T9" fmla="*/ 2 h 2"/>
                <a:gd name="T10" fmla="*/ 7 w 7"/>
                <a:gd name="T11" fmla="*/ 2 h 2"/>
                <a:gd name="T12" fmla="*/ 7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21">
              <a:extLst>
                <a:ext uri="{FF2B5EF4-FFF2-40B4-BE49-F238E27FC236}">
                  <a16:creationId xmlns:a16="http://schemas.microsoft.com/office/drawing/2014/main" xmlns="" id="{6F60A943-3DD5-E905-847A-82F0D38E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450" y="1062038"/>
              <a:ext cx="7938" cy="7938"/>
            </a:xfrm>
            <a:custGeom>
              <a:avLst/>
              <a:gdLst>
                <a:gd name="T0" fmla="*/ 1 w 15"/>
                <a:gd name="T1" fmla="*/ 14 h 14"/>
                <a:gd name="T2" fmla="*/ 1 w 15"/>
                <a:gd name="T3" fmla="*/ 14 h 14"/>
                <a:gd name="T4" fmla="*/ 8 w 15"/>
                <a:gd name="T5" fmla="*/ 7 h 14"/>
                <a:gd name="T6" fmla="*/ 15 w 15"/>
                <a:gd name="T7" fmla="*/ 0 h 14"/>
                <a:gd name="T8" fmla="*/ 15 w 15"/>
                <a:gd name="T9" fmla="*/ 0 h 14"/>
                <a:gd name="T10" fmla="*/ 4 w 15"/>
                <a:gd name="T11" fmla="*/ 6 h 14"/>
                <a:gd name="T12" fmla="*/ 4 w 15"/>
                <a:gd name="T13" fmla="*/ 6 h 14"/>
                <a:gd name="T14" fmla="*/ 2 w 15"/>
                <a:gd name="T15" fmla="*/ 8 h 14"/>
                <a:gd name="T16" fmla="*/ 1 w 15"/>
                <a:gd name="T17" fmla="*/ 10 h 14"/>
                <a:gd name="T18" fmla="*/ 0 w 15"/>
                <a:gd name="T19" fmla="*/ 13 h 14"/>
                <a:gd name="T20" fmla="*/ 1 w 15"/>
                <a:gd name="T21" fmla="*/ 14 h 14"/>
                <a:gd name="T22" fmla="*/ 1 w 15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4">
                  <a:moveTo>
                    <a:pt x="1" y="14"/>
                  </a:moveTo>
                  <a:lnTo>
                    <a:pt x="1" y="14"/>
                  </a:lnTo>
                  <a:lnTo>
                    <a:pt x="8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22">
              <a:extLst>
                <a:ext uri="{FF2B5EF4-FFF2-40B4-BE49-F238E27FC236}">
                  <a16:creationId xmlns:a16="http://schemas.microsoft.com/office/drawing/2014/main" xmlns="" id="{6F8DFFF5-8436-BCD4-BCFC-65C009AE4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388" y="1090613"/>
              <a:ext cx="1588" cy="6350"/>
            </a:xfrm>
            <a:custGeom>
              <a:avLst/>
              <a:gdLst>
                <a:gd name="T0" fmla="*/ 2 w 4"/>
                <a:gd name="T1" fmla="*/ 0 h 12"/>
                <a:gd name="T2" fmla="*/ 0 w 4"/>
                <a:gd name="T3" fmla="*/ 9 h 12"/>
                <a:gd name="T4" fmla="*/ 0 w 4"/>
                <a:gd name="T5" fmla="*/ 9 h 12"/>
                <a:gd name="T6" fmla="*/ 4 w 4"/>
                <a:gd name="T7" fmla="*/ 12 h 12"/>
                <a:gd name="T8" fmla="*/ 4 w 4"/>
                <a:gd name="T9" fmla="*/ 12 h 12"/>
                <a:gd name="T10" fmla="*/ 4 w 4"/>
                <a:gd name="T11" fmla="*/ 5 h 12"/>
                <a:gd name="T12" fmla="*/ 4 w 4"/>
                <a:gd name="T13" fmla="*/ 2 h 12"/>
                <a:gd name="T14" fmla="*/ 2 w 4"/>
                <a:gd name="T15" fmla="*/ 0 h 12"/>
                <a:gd name="T16" fmla="*/ 2 w 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23">
              <a:extLst>
                <a:ext uri="{FF2B5EF4-FFF2-40B4-BE49-F238E27FC236}">
                  <a16:creationId xmlns:a16="http://schemas.microsoft.com/office/drawing/2014/main" xmlns="" id="{685CF53F-3812-EB5F-D292-2ACB3BCEB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625" y="1055688"/>
              <a:ext cx="4763" cy="1588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3 w 8"/>
                <a:gd name="T7" fmla="*/ 5 h 5"/>
                <a:gd name="T8" fmla="*/ 5 w 8"/>
                <a:gd name="T9" fmla="*/ 4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24">
              <a:extLst>
                <a:ext uri="{FF2B5EF4-FFF2-40B4-BE49-F238E27FC236}">
                  <a16:creationId xmlns:a16="http://schemas.microsoft.com/office/drawing/2014/main" xmlns="" id="{7F32FF71-E79E-2F45-F31D-1D2CD9AB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113" y="1098551"/>
              <a:ext cx="176213" cy="44450"/>
            </a:xfrm>
            <a:custGeom>
              <a:avLst/>
              <a:gdLst>
                <a:gd name="T0" fmla="*/ 58 w 331"/>
                <a:gd name="T1" fmla="*/ 85 h 86"/>
                <a:gd name="T2" fmla="*/ 66 w 331"/>
                <a:gd name="T3" fmla="*/ 81 h 86"/>
                <a:gd name="T4" fmla="*/ 73 w 331"/>
                <a:gd name="T5" fmla="*/ 63 h 86"/>
                <a:gd name="T6" fmla="*/ 79 w 331"/>
                <a:gd name="T7" fmla="*/ 55 h 86"/>
                <a:gd name="T8" fmla="*/ 97 w 331"/>
                <a:gd name="T9" fmla="*/ 53 h 86"/>
                <a:gd name="T10" fmla="*/ 97 w 331"/>
                <a:gd name="T11" fmla="*/ 46 h 86"/>
                <a:gd name="T12" fmla="*/ 139 w 331"/>
                <a:gd name="T13" fmla="*/ 41 h 86"/>
                <a:gd name="T14" fmla="*/ 197 w 331"/>
                <a:gd name="T15" fmla="*/ 43 h 86"/>
                <a:gd name="T16" fmla="*/ 201 w 331"/>
                <a:gd name="T17" fmla="*/ 55 h 86"/>
                <a:gd name="T18" fmla="*/ 212 w 331"/>
                <a:gd name="T19" fmla="*/ 67 h 86"/>
                <a:gd name="T20" fmla="*/ 213 w 331"/>
                <a:gd name="T21" fmla="*/ 80 h 86"/>
                <a:gd name="T22" fmla="*/ 246 w 331"/>
                <a:gd name="T23" fmla="*/ 70 h 86"/>
                <a:gd name="T24" fmla="*/ 267 w 331"/>
                <a:gd name="T25" fmla="*/ 56 h 86"/>
                <a:gd name="T26" fmla="*/ 277 w 331"/>
                <a:gd name="T27" fmla="*/ 51 h 86"/>
                <a:gd name="T28" fmla="*/ 305 w 331"/>
                <a:gd name="T29" fmla="*/ 45 h 86"/>
                <a:gd name="T30" fmla="*/ 326 w 331"/>
                <a:gd name="T31" fmla="*/ 47 h 86"/>
                <a:gd name="T32" fmla="*/ 324 w 331"/>
                <a:gd name="T33" fmla="*/ 41 h 86"/>
                <a:gd name="T34" fmla="*/ 331 w 331"/>
                <a:gd name="T35" fmla="*/ 18 h 86"/>
                <a:gd name="T36" fmla="*/ 326 w 331"/>
                <a:gd name="T37" fmla="*/ 15 h 86"/>
                <a:gd name="T38" fmla="*/ 308 w 331"/>
                <a:gd name="T39" fmla="*/ 20 h 86"/>
                <a:gd name="T40" fmla="*/ 311 w 331"/>
                <a:gd name="T41" fmla="*/ 15 h 86"/>
                <a:gd name="T42" fmla="*/ 307 w 331"/>
                <a:gd name="T43" fmla="*/ 10 h 86"/>
                <a:gd name="T44" fmla="*/ 295 w 331"/>
                <a:gd name="T45" fmla="*/ 7 h 86"/>
                <a:gd name="T46" fmla="*/ 265 w 331"/>
                <a:gd name="T47" fmla="*/ 21 h 86"/>
                <a:gd name="T48" fmla="*/ 247 w 331"/>
                <a:gd name="T49" fmla="*/ 25 h 86"/>
                <a:gd name="T50" fmla="*/ 245 w 331"/>
                <a:gd name="T51" fmla="*/ 18 h 86"/>
                <a:gd name="T52" fmla="*/ 253 w 331"/>
                <a:gd name="T53" fmla="*/ 10 h 86"/>
                <a:gd name="T54" fmla="*/ 261 w 331"/>
                <a:gd name="T55" fmla="*/ 2 h 86"/>
                <a:gd name="T56" fmla="*/ 252 w 331"/>
                <a:gd name="T57" fmla="*/ 2 h 86"/>
                <a:gd name="T58" fmla="*/ 214 w 331"/>
                <a:gd name="T59" fmla="*/ 2 h 86"/>
                <a:gd name="T60" fmla="*/ 178 w 331"/>
                <a:gd name="T61" fmla="*/ 6 h 86"/>
                <a:gd name="T62" fmla="*/ 166 w 331"/>
                <a:gd name="T63" fmla="*/ 17 h 86"/>
                <a:gd name="T64" fmla="*/ 163 w 331"/>
                <a:gd name="T65" fmla="*/ 31 h 86"/>
                <a:gd name="T66" fmla="*/ 145 w 331"/>
                <a:gd name="T67" fmla="*/ 30 h 86"/>
                <a:gd name="T68" fmla="*/ 136 w 331"/>
                <a:gd name="T69" fmla="*/ 22 h 86"/>
                <a:gd name="T70" fmla="*/ 128 w 331"/>
                <a:gd name="T71" fmla="*/ 20 h 86"/>
                <a:gd name="T72" fmla="*/ 106 w 331"/>
                <a:gd name="T73" fmla="*/ 32 h 86"/>
                <a:gd name="T74" fmla="*/ 75 w 331"/>
                <a:gd name="T75" fmla="*/ 33 h 86"/>
                <a:gd name="T76" fmla="*/ 23 w 331"/>
                <a:gd name="T77" fmla="*/ 29 h 86"/>
                <a:gd name="T78" fmla="*/ 7 w 331"/>
                <a:gd name="T79" fmla="*/ 36 h 86"/>
                <a:gd name="T80" fmla="*/ 1 w 331"/>
                <a:gd name="T81" fmla="*/ 46 h 86"/>
                <a:gd name="T82" fmla="*/ 24 w 331"/>
                <a:gd name="T83" fmla="*/ 54 h 86"/>
                <a:gd name="T84" fmla="*/ 46 w 331"/>
                <a:gd name="T85" fmla="*/ 4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1" h="86">
                  <a:moveTo>
                    <a:pt x="53" y="86"/>
                  </a:moveTo>
                  <a:lnTo>
                    <a:pt x="53" y="86"/>
                  </a:lnTo>
                  <a:lnTo>
                    <a:pt x="58" y="85"/>
                  </a:lnTo>
                  <a:lnTo>
                    <a:pt x="61" y="84"/>
                  </a:lnTo>
                  <a:lnTo>
                    <a:pt x="63" y="83"/>
                  </a:lnTo>
                  <a:lnTo>
                    <a:pt x="66" y="81"/>
                  </a:lnTo>
                  <a:lnTo>
                    <a:pt x="68" y="75"/>
                  </a:lnTo>
                  <a:lnTo>
                    <a:pt x="70" y="69"/>
                  </a:lnTo>
                  <a:lnTo>
                    <a:pt x="73" y="63"/>
                  </a:lnTo>
                  <a:lnTo>
                    <a:pt x="74" y="60"/>
                  </a:lnTo>
                  <a:lnTo>
                    <a:pt x="76" y="58"/>
                  </a:lnTo>
                  <a:lnTo>
                    <a:pt x="79" y="55"/>
                  </a:lnTo>
                  <a:lnTo>
                    <a:pt x="84" y="54"/>
                  </a:lnTo>
                  <a:lnTo>
                    <a:pt x="90" y="53"/>
                  </a:lnTo>
                  <a:lnTo>
                    <a:pt x="97" y="53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97" y="46"/>
                  </a:lnTo>
                  <a:lnTo>
                    <a:pt x="109" y="44"/>
                  </a:lnTo>
                  <a:lnTo>
                    <a:pt x="124" y="43"/>
                  </a:lnTo>
                  <a:lnTo>
                    <a:pt x="139" y="41"/>
                  </a:lnTo>
                  <a:lnTo>
                    <a:pt x="169" y="43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7" y="47"/>
                  </a:lnTo>
                  <a:lnTo>
                    <a:pt x="199" y="51"/>
                  </a:lnTo>
                  <a:lnTo>
                    <a:pt x="201" y="55"/>
                  </a:lnTo>
                  <a:lnTo>
                    <a:pt x="205" y="59"/>
                  </a:lnTo>
                  <a:lnTo>
                    <a:pt x="209" y="62"/>
                  </a:lnTo>
                  <a:lnTo>
                    <a:pt x="212" y="67"/>
                  </a:lnTo>
                  <a:lnTo>
                    <a:pt x="214" y="73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30" y="76"/>
                  </a:lnTo>
                  <a:lnTo>
                    <a:pt x="239" y="74"/>
                  </a:lnTo>
                  <a:lnTo>
                    <a:pt x="246" y="70"/>
                  </a:lnTo>
                  <a:lnTo>
                    <a:pt x="254" y="67"/>
                  </a:lnTo>
                  <a:lnTo>
                    <a:pt x="261" y="62"/>
                  </a:lnTo>
                  <a:lnTo>
                    <a:pt x="267" y="56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7" y="51"/>
                  </a:lnTo>
                  <a:lnTo>
                    <a:pt x="283" y="51"/>
                  </a:lnTo>
                  <a:lnTo>
                    <a:pt x="297" y="47"/>
                  </a:lnTo>
                  <a:lnTo>
                    <a:pt x="305" y="45"/>
                  </a:lnTo>
                  <a:lnTo>
                    <a:pt x="312" y="44"/>
                  </a:lnTo>
                  <a:lnTo>
                    <a:pt x="319" y="45"/>
                  </a:lnTo>
                  <a:lnTo>
                    <a:pt x="326" y="47"/>
                  </a:lnTo>
                  <a:lnTo>
                    <a:pt x="326" y="47"/>
                  </a:lnTo>
                  <a:lnTo>
                    <a:pt x="326" y="44"/>
                  </a:lnTo>
                  <a:lnTo>
                    <a:pt x="324" y="41"/>
                  </a:lnTo>
                  <a:lnTo>
                    <a:pt x="327" y="35"/>
                  </a:lnTo>
                  <a:lnTo>
                    <a:pt x="330" y="23"/>
                  </a:lnTo>
                  <a:lnTo>
                    <a:pt x="331" y="18"/>
                  </a:lnTo>
                  <a:lnTo>
                    <a:pt x="330" y="16"/>
                  </a:lnTo>
                  <a:lnTo>
                    <a:pt x="328" y="15"/>
                  </a:lnTo>
                  <a:lnTo>
                    <a:pt x="326" y="15"/>
                  </a:lnTo>
                  <a:lnTo>
                    <a:pt x="321" y="16"/>
                  </a:lnTo>
                  <a:lnTo>
                    <a:pt x="308" y="20"/>
                  </a:lnTo>
                  <a:lnTo>
                    <a:pt x="308" y="20"/>
                  </a:lnTo>
                  <a:lnTo>
                    <a:pt x="309" y="18"/>
                  </a:lnTo>
                  <a:lnTo>
                    <a:pt x="311" y="16"/>
                  </a:lnTo>
                  <a:lnTo>
                    <a:pt x="311" y="15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07" y="10"/>
                  </a:lnTo>
                  <a:lnTo>
                    <a:pt x="303" y="8"/>
                  </a:lnTo>
                  <a:lnTo>
                    <a:pt x="298" y="8"/>
                  </a:lnTo>
                  <a:lnTo>
                    <a:pt x="295" y="7"/>
                  </a:lnTo>
                  <a:lnTo>
                    <a:pt x="286" y="9"/>
                  </a:lnTo>
                  <a:lnTo>
                    <a:pt x="278" y="13"/>
                  </a:lnTo>
                  <a:lnTo>
                    <a:pt x="265" y="21"/>
                  </a:lnTo>
                  <a:lnTo>
                    <a:pt x="257" y="24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6" y="23"/>
                  </a:lnTo>
                  <a:lnTo>
                    <a:pt x="245" y="21"/>
                  </a:lnTo>
                  <a:lnTo>
                    <a:pt x="245" y="18"/>
                  </a:lnTo>
                  <a:lnTo>
                    <a:pt x="245" y="17"/>
                  </a:lnTo>
                  <a:lnTo>
                    <a:pt x="249" y="13"/>
                  </a:lnTo>
                  <a:lnTo>
                    <a:pt x="253" y="10"/>
                  </a:lnTo>
                  <a:lnTo>
                    <a:pt x="260" y="5"/>
                  </a:lnTo>
                  <a:lnTo>
                    <a:pt x="261" y="3"/>
                  </a:lnTo>
                  <a:lnTo>
                    <a:pt x="261" y="2"/>
                  </a:lnTo>
                  <a:lnTo>
                    <a:pt x="258" y="0"/>
                  </a:lnTo>
                  <a:lnTo>
                    <a:pt x="258" y="0"/>
                  </a:lnTo>
                  <a:lnTo>
                    <a:pt x="252" y="2"/>
                  </a:lnTo>
                  <a:lnTo>
                    <a:pt x="245" y="3"/>
                  </a:lnTo>
                  <a:lnTo>
                    <a:pt x="230" y="3"/>
                  </a:lnTo>
                  <a:lnTo>
                    <a:pt x="214" y="2"/>
                  </a:lnTo>
                  <a:lnTo>
                    <a:pt x="199" y="2"/>
                  </a:lnTo>
                  <a:lnTo>
                    <a:pt x="184" y="3"/>
                  </a:lnTo>
                  <a:lnTo>
                    <a:pt x="178" y="6"/>
                  </a:lnTo>
                  <a:lnTo>
                    <a:pt x="174" y="8"/>
                  </a:lnTo>
                  <a:lnTo>
                    <a:pt x="169" y="11"/>
                  </a:lnTo>
                  <a:lnTo>
                    <a:pt x="166" y="17"/>
                  </a:lnTo>
                  <a:lnTo>
                    <a:pt x="165" y="23"/>
                  </a:lnTo>
                  <a:lnTo>
                    <a:pt x="163" y="31"/>
                  </a:lnTo>
                  <a:lnTo>
                    <a:pt x="163" y="31"/>
                  </a:lnTo>
                  <a:lnTo>
                    <a:pt x="157" y="32"/>
                  </a:lnTo>
                  <a:lnTo>
                    <a:pt x="150" y="31"/>
                  </a:lnTo>
                  <a:lnTo>
                    <a:pt x="145" y="30"/>
                  </a:lnTo>
                  <a:lnTo>
                    <a:pt x="142" y="28"/>
                  </a:lnTo>
                  <a:lnTo>
                    <a:pt x="138" y="25"/>
                  </a:lnTo>
                  <a:lnTo>
                    <a:pt x="136" y="22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28" y="20"/>
                  </a:lnTo>
                  <a:lnTo>
                    <a:pt x="124" y="23"/>
                  </a:lnTo>
                  <a:lnTo>
                    <a:pt x="115" y="29"/>
                  </a:lnTo>
                  <a:lnTo>
                    <a:pt x="106" y="32"/>
                  </a:lnTo>
                  <a:lnTo>
                    <a:pt x="96" y="33"/>
                  </a:lnTo>
                  <a:lnTo>
                    <a:pt x="85" y="35"/>
                  </a:lnTo>
                  <a:lnTo>
                    <a:pt x="75" y="33"/>
                  </a:lnTo>
                  <a:lnTo>
                    <a:pt x="53" y="31"/>
                  </a:lnTo>
                  <a:lnTo>
                    <a:pt x="32" y="29"/>
                  </a:lnTo>
                  <a:lnTo>
                    <a:pt x="23" y="29"/>
                  </a:lnTo>
                  <a:lnTo>
                    <a:pt x="16" y="31"/>
                  </a:lnTo>
                  <a:lnTo>
                    <a:pt x="9" y="33"/>
                  </a:lnTo>
                  <a:lnTo>
                    <a:pt x="7" y="36"/>
                  </a:lnTo>
                  <a:lnTo>
                    <a:pt x="5" y="39"/>
                  </a:lnTo>
                  <a:lnTo>
                    <a:pt x="2" y="43"/>
                  </a:lnTo>
                  <a:lnTo>
                    <a:pt x="1" y="4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4" y="54"/>
                  </a:lnTo>
                  <a:lnTo>
                    <a:pt x="31" y="52"/>
                  </a:lnTo>
                  <a:lnTo>
                    <a:pt x="39" y="51"/>
                  </a:lnTo>
                  <a:lnTo>
                    <a:pt x="46" y="47"/>
                  </a:lnTo>
                  <a:lnTo>
                    <a:pt x="53" y="43"/>
                  </a:lnTo>
                  <a:lnTo>
                    <a:pt x="53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25">
              <a:extLst>
                <a:ext uri="{FF2B5EF4-FFF2-40B4-BE49-F238E27FC236}">
                  <a16:creationId xmlns:a16="http://schemas.microsoft.com/office/drawing/2014/main" xmlns="" id="{F0B2AA70-A6BD-F0F1-7EE0-9165E9C9C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463" y="1069976"/>
              <a:ext cx="3175" cy="1588"/>
            </a:xfrm>
            <a:custGeom>
              <a:avLst/>
              <a:gdLst>
                <a:gd name="T0" fmla="*/ 6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0 w 6"/>
                <a:gd name="T7" fmla="*/ 0 h 1"/>
                <a:gd name="T8" fmla="*/ 6 w 6"/>
                <a:gd name="T9" fmla="*/ 1 h 1"/>
                <a:gd name="T10" fmla="*/ 6 w 6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lnTo>
                    <a:pt x="6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26">
              <a:extLst>
                <a:ext uri="{FF2B5EF4-FFF2-40B4-BE49-F238E27FC236}">
                  <a16:creationId xmlns:a16="http://schemas.microsoft.com/office/drawing/2014/main" xmlns="" id="{02621450-F10B-F273-EA49-88A1F6AC7C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400" y="1114426"/>
              <a:ext cx="180975" cy="79375"/>
            </a:xfrm>
            <a:custGeom>
              <a:avLst/>
              <a:gdLst>
                <a:gd name="T0" fmla="*/ 307 w 343"/>
                <a:gd name="T1" fmla="*/ 149 h 150"/>
                <a:gd name="T2" fmla="*/ 220 w 343"/>
                <a:gd name="T3" fmla="*/ 145 h 150"/>
                <a:gd name="T4" fmla="*/ 181 w 343"/>
                <a:gd name="T5" fmla="*/ 143 h 150"/>
                <a:gd name="T6" fmla="*/ 188 w 343"/>
                <a:gd name="T7" fmla="*/ 134 h 150"/>
                <a:gd name="T8" fmla="*/ 117 w 343"/>
                <a:gd name="T9" fmla="*/ 135 h 150"/>
                <a:gd name="T10" fmla="*/ 61 w 343"/>
                <a:gd name="T11" fmla="*/ 144 h 150"/>
                <a:gd name="T12" fmla="*/ 43 w 343"/>
                <a:gd name="T13" fmla="*/ 145 h 150"/>
                <a:gd name="T14" fmla="*/ 19 w 343"/>
                <a:gd name="T15" fmla="*/ 131 h 150"/>
                <a:gd name="T16" fmla="*/ 21 w 343"/>
                <a:gd name="T17" fmla="*/ 122 h 150"/>
                <a:gd name="T18" fmla="*/ 0 w 343"/>
                <a:gd name="T19" fmla="*/ 128 h 150"/>
                <a:gd name="T20" fmla="*/ 5 w 343"/>
                <a:gd name="T21" fmla="*/ 119 h 150"/>
                <a:gd name="T22" fmla="*/ 16 w 343"/>
                <a:gd name="T23" fmla="*/ 114 h 150"/>
                <a:gd name="T24" fmla="*/ 8 w 343"/>
                <a:gd name="T25" fmla="*/ 110 h 150"/>
                <a:gd name="T26" fmla="*/ 9 w 343"/>
                <a:gd name="T27" fmla="*/ 106 h 150"/>
                <a:gd name="T28" fmla="*/ 14 w 343"/>
                <a:gd name="T29" fmla="*/ 74 h 150"/>
                <a:gd name="T30" fmla="*/ 29 w 343"/>
                <a:gd name="T31" fmla="*/ 64 h 150"/>
                <a:gd name="T32" fmla="*/ 46 w 343"/>
                <a:gd name="T33" fmla="*/ 68 h 150"/>
                <a:gd name="T34" fmla="*/ 44 w 343"/>
                <a:gd name="T35" fmla="*/ 80 h 150"/>
                <a:gd name="T36" fmla="*/ 25 w 343"/>
                <a:gd name="T37" fmla="*/ 86 h 150"/>
                <a:gd name="T38" fmla="*/ 21 w 343"/>
                <a:gd name="T39" fmla="*/ 98 h 150"/>
                <a:gd name="T40" fmla="*/ 30 w 343"/>
                <a:gd name="T41" fmla="*/ 103 h 150"/>
                <a:gd name="T42" fmla="*/ 36 w 343"/>
                <a:gd name="T43" fmla="*/ 86 h 150"/>
                <a:gd name="T44" fmla="*/ 51 w 343"/>
                <a:gd name="T45" fmla="*/ 90 h 150"/>
                <a:gd name="T46" fmla="*/ 54 w 343"/>
                <a:gd name="T47" fmla="*/ 105 h 150"/>
                <a:gd name="T48" fmla="*/ 62 w 343"/>
                <a:gd name="T49" fmla="*/ 101 h 150"/>
                <a:gd name="T50" fmla="*/ 86 w 343"/>
                <a:gd name="T51" fmla="*/ 101 h 150"/>
                <a:gd name="T52" fmla="*/ 96 w 343"/>
                <a:gd name="T53" fmla="*/ 92 h 150"/>
                <a:gd name="T54" fmla="*/ 112 w 343"/>
                <a:gd name="T55" fmla="*/ 96 h 150"/>
                <a:gd name="T56" fmla="*/ 111 w 343"/>
                <a:gd name="T57" fmla="*/ 111 h 150"/>
                <a:gd name="T58" fmla="*/ 114 w 343"/>
                <a:gd name="T59" fmla="*/ 120 h 150"/>
                <a:gd name="T60" fmla="*/ 173 w 343"/>
                <a:gd name="T61" fmla="*/ 89 h 150"/>
                <a:gd name="T62" fmla="*/ 198 w 343"/>
                <a:gd name="T63" fmla="*/ 73 h 150"/>
                <a:gd name="T64" fmla="*/ 199 w 343"/>
                <a:gd name="T65" fmla="*/ 35 h 150"/>
                <a:gd name="T66" fmla="*/ 213 w 343"/>
                <a:gd name="T67" fmla="*/ 9 h 150"/>
                <a:gd name="T68" fmla="*/ 231 w 343"/>
                <a:gd name="T69" fmla="*/ 4 h 150"/>
                <a:gd name="T70" fmla="*/ 242 w 343"/>
                <a:gd name="T71" fmla="*/ 36 h 150"/>
                <a:gd name="T72" fmla="*/ 282 w 343"/>
                <a:gd name="T73" fmla="*/ 64 h 150"/>
                <a:gd name="T74" fmla="*/ 245 w 343"/>
                <a:gd name="T75" fmla="*/ 75 h 150"/>
                <a:gd name="T76" fmla="*/ 208 w 343"/>
                <a:gd name="T77" fmla="*/ 80 h 150"/>
                <a:gd name="T78" fmla="*/ 212 w 343"/>
                <a:gd name="T79" fmla="*/ 87 h 150"/>
                <a:gd name="T80" fmla="*/ 205 w 343"/>
                <a:gd name="T81" fmla="*/ 95 h 150"/>
                <a:gd name="T82" fmla="*/ 176 w 343"/>
                <a:gd name="T83" fmla="*/ 101 h 150"/>
                <a:gd name="T84" fmla="*/ 174 w 343"/>
                <a:gd name="T85" fmla="*/ 117 h 150"/>
                <a:gd name="T86" fmla="*/ 197 w 343"/>
                <a:gd name="T87" fmla="*/ 104 h 150"/>
                <a:gd name="T88" fmla="*/ 232 w 343"/>
                <a:gd name="T89" fmla="*/ 104 h 150"/>
                <a:gd name="T90" fmla="*/ 238 w 343"/>
                <a:gd name="T91" fmla="*/ 111 h 150"/>
                <a:gd name="T92" fmla="*/ 267 w 343"/>
                <a:gd name="T93" fmla="*/ 96 h 150"/>
                <a:gd name="T94" fmla="*/ 296 w 343"/>
                <a:gd name="T95" fmla="*/ 87 h 150"/>
                <a:gd name="T96" fmla="*/ 312 w 343"/>
                <a:gd name="T97" fmla="*/ 90 h 150"/>
                <a:gd name="T98" fmla="*/ 320 w 343"/>
                <a:gd name="T99" fmla="*/ 99 h 150"/>
                <a:gd name="T100" fmla="*/ 327 w 343"/>
                <a:gd name="T101" fmla="*/ 105 h 150"/>
                <a:gd name="T102" fmla="*/ 343 w 343"/>
                <a:gd name="T103" fmla="*/ 102 h 150"/>
                <a:gd name="T104" fmla="*/ 286 w 343"/>
                <a:gd name="T105" fmla="*/ 109 h 150"/>
                <a:gd name="T106" fmla="*/ 301 w 343"/>
                <a:gd name="T107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3" h="150">
                  <a:moveTo>
                    <a:pt x="343" y="105"/>
                  </a:moveTo>
                  <a:lnTo>
                    <a:pt x="331" y="147"/>
                  </a:lnTo>
                  <a:lnTo>
                    <a:pt x="331" y="147"/>
                  </a:lnTo>
                  <a:lnTo>
                    <a:pt x="307" y="149"/>
                  </a:lnTo>
                  <a:lnTo>
                    <a:pt x="288" y="150"/>
                  </a:lnTo>
                  <a:lnTo>
                    <a:pt x="269" y="150"/>
                  </a:lnTo>
                  <a:lnTo>
                    <a:pt x="253" y="149"/>
                  </a:lnTo>
                  <a:lnTo>
                    <a:pt x="220" y="145"/>
                  </a:lnTo>
                  <a:lnTo>
                    <a:pt x="201" y="145"/>
                  </a:lnTo>
                  <a:lnTo>
                    <a:pt x="182" y="145"/>
                  </a:lnTo>
                  <a:lnTo>
                    <a:pt x="182" y="145"/>
                  </a:lnTo>
                  <a:lnTo>
                    <a:pt x="181" y="143"/>
                  </a:lnTo>
                  <a:lnTo>
                    <a:pt x="180" y="141"/>
                  </a:lnTo>
                  <a:lnTo>
                    <a:pt x="182" y="137"/>
                  </a:lnTo>
                  <a:lnTo>
                    <a:pt x="184" y="135"/>
                  </a:lnTo>
                  <a:lnTo>
                    <a:pt x="188" y="134"/>
                  </a:lnTo>
                  <a:lnTo>
                    <a:pt x="188" y="134"/>
                  </a:lnTo>
                  <a:lnTo>
                    <a:pt x="171" y="135"/>
                  </a:lnTo>
                  <a:lnTo>
                    <a:pt x="154" y="135"/>
                  </a:lnTo>
                  <a:lnTo>
                    <a:pt x="117" y="135"/>
                  </a:lnTo>
                  <a:lnTo>
                    <a:pt x="99" y="136"/>
                  </a:lnTo>
                  <a:lnTo>
                    <a:pt x="83" y="139"/>
                  </a:lnTo>
                  <a:lnTo>
                    <a:pt x="68" y="142"/>
                  </a:lnTo>
                  <a:lnTo>
                    <a:pt x="61" y="144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50" y="148"/>
                  </a:lnTo>
                  <a:lnTo>
                    <a:pt x="43" y="145"/>
                  </a:lnTo>
                  <a:lnTo>
                    <a:pt x="35" y="143"/>
                  </a:lnTo>
                  <a:lnTo>
                    <a:pt x="28" y="140"/>
                  </a:lnTo>
                  <a:lnTo>
                    <a:pt x="22" y="135"/>
                  </a:lnTo>
                  <a:lnTo>
                    <a:pt x="19" y="131"/>
                  </a:lnTo>
                  <a:lnTo>
                    <a:pt x="17" y="128"/>
                  </a:lnTo>
                  <a:lnTo>
                    <a:pt x="17" y="127"/>
                  </a:lnTo>
                  <a:lnTo>
                    <a:pt x="19" y="125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10" y="127"/>
                  </a:lnTo>
                  <a:lnTo>
                    <a:pt x="5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1" y="120"/>
                  </a:lnTo>
                  <a:lnTo>
                    <a:pt x="5" y="119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4" y="117"/>
                  </a:lnTo>
                  <a:lnTo>
                    <a:pt x="16" y="114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9" y="110"/>
                  </a:lnTo>
                  <a:lnTo>
                    <a:pt x="9" y="106"/>
                  </a:lnTo>
                  <a:lnTo>
                    <a:pt x="10" y="98"/>
                  </a:lnTo>
                  <a:lnTo>
                    <a:pt x="10" y="90"/>
                  </a:lnTo>
                  <a:lnTo>
                    <a:pt x="12" y="82"/>
                  </a:lnTo>
                  <a:lnTo>
                    <a:pt x="14" y="74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23" y="66"/>
                  </a:lnTo>
                  <a:lnTo>
                    <a:pt x="29" y="64"/>
                  </a:lnTo>
                  <a:lnTo>
                    <a:pt x="36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6" y="68"/>
                  </a:lnTo>
                  <a:lnTo>
                    <a:pt x="46" y="73"/>
                  </a:lnTo>
                  <a:lnTo>
                    <a:pt x="46" y="76"/>
                  </a:lnTo>
                  <a:lnTo>
                    <a:pt x="46" y="79"/>
                  </a:lnTo>
                  <a:lnTo>
                    <a:pt x="44" y="80"/>
                  </a:lnTo>
                  <a:lnTo>
                    <a:pt x="42" y="81"/>
                  </a:lnTo>
                  <a:lnTo>
                    <a:pt x="35" y="82"/>
                  </a:lnTo>
                  <a:lnTo>
                    <a:pt x="29" y="83"/>
                  </a:lnTo>
                  <a:lnTo>
                    <a:pt x="25" y="86"/>
                  </a:lnTo>
                  <a:lnTo>
                    <a:pt x="23" y="87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7" y="104"/>
                  </a:lnTo>
                  <a:lnTo>
                    <a:pt x="30" y="103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6" y="90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43" y="87"/>
                  </a:lnTo>
                  <a:lnTo>
                    <a:pt x="47" y="88"/>
                  </a:lnTo>
                  <a:lnTo>
                    <a:pt x="51" y="90"/>
                  </a:lnTo>
                  <a:lnTo>
                    <a:pt x="53" y="92"/>
                  </a:lnTo>
                  <a:lnTo>
                    <a:pt x="54" y="96"/>
                  </a:lnTo>
                  <a:lnTo>
                    <a:pt x="54" y="98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5" y="103"/>
                  </a:lnTo>
                  <a:lnTo>
                    <a:pt x="58" y="102"/>
                  </a:lnTo>
                  <a:lnTo>
                    <a:pt x="62" y="101"/>
                  </a:lnTo>
                  <a:lnTo>
                    <a:pt x="68" y="101"/>
                  </a:lnTo>
                  <a:lnTo>
                    <a:pt x="74" y="101"/>
                  </a:lnTo>
                  <a:lnTo>
                    <a:pt x="79" y="101"/>
                  </a:lnTo>
                  <a:lnTo>
                    <a:pt x="86" y="101"/>
                  </a:lnTo>
                  <a:lnTo>
                    <a:pt x="91" y="97"/>
                  </a:lnTo>
                  <a:lnTo>
                    <a:pt x="93" y="95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102" y="91"/>
                  </a:lnTo>
                  <a:lnTo>
                    <a:pt x="106" y="92"/>
                  </a:lnTo>
                  <a:lnTo>
                    <a:pt x="109" y="94"/>
                  </a:lnTo>
                  <a:lnTo>
                    <a:pt x="112" y="96"/>
                  </a:lnTo>
                  <a:lnTo>
                    <a:pt x="113" y="97"/>
                  </a:lnTo>
                  <a:lnTo>
                    <a:pt x="113" y="101"/>
                  </a:lnTo>
                  <a:lnTo>
                    <a:pt x="112" y="105"/>
                  </a:lnTo>
                  <a:lnTo>
                    <a:pt x="111" y="111"/>
                  </a:lnTo>
                  <a:lnTo>
                    <a:pt x="109" y="116"/>
                  </a:lnTo>
                  <a:lnTo>
                    <a:pt x="111" y="118"/>
                  </a:lnTo>
                  <a:lnTo>
                    <a:pt x="112" y="119"/>
                  </a:lnTo>
                  <a:lnTo>
                    <a:pt x="114" y="120"/>
                  </a:lnTo>
                  <a:lnTo>
                    <a:pt x="117" y="121"/>
                  </a:lnTo>
                  <a:lnTo>
                    <a:pt x="132" y="82"/>
                  </a:lnTo>
                  <a:lnTo>
                    <a:pt x="173" y="89"/>
                  </a:lnTo>
                  <a:lnTo>
                    <a:pt x="173" y="89"/>
                  </a:lnTo>
                  <a:lnTo>
                    <a:pt x="183" y="87"/>
                  </a:lnTo>
                  <a:lnTo>
                    <a:pt x="190" y="83"/>
                  </a:lnTo>
                  <a:lnTo>
                    <a:pt x="194" y="79"/>
                  </a:lnTo>
                  <a:lnTo>
                    <a:pt x="198" y="73"/>
                  </a:lnTo>
                  <a:lnTo>
                    <a:pt x="199" y="67"/>
                  </a:lnTo>
                  <a:lnTo>
                    <a:pt x="200" y="61"/>
                  </a:lnTo>
                  <a:lnTo>
                    <a:pt x="199" y="48"/>
                  </a:lnTo>
                  <a:lnTo>
                    <a:pt x="199" y="35"/>
                  </a:lnTo>
                  <a:lnTo>
                    <a:pt x="200" y="28"/>
                  </a:lnTo>
                  <a:lnTo>
                    <a:pt x="203" y="21"/>
                  </a:lnTo>
                  <a:lnTo>
                    <a:pt x="207" y="15"/>
                  </a:lnTo>
                  <a:lnTo>
                    <a:pt x="213" y="9"/>
                  </a:lnTo>
                  <a:lnTo>
                    <a:pt x="221" y="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31" y="4"/>
                  </a:lnTo>
                  <a:lnTo>
                    <a:pt x="231" y="8"/>
                  </a:lnTo>
                  <a:lnTo>
                    <a:pt x="232" y="18"/>
                  </a:lnTo>
                  <a:lnTo>
                    <a:pt x="236" y="27"/>
                  </a:lnTo>
                  <a:lnTo>
                    <a:pt x="242" y="36"/>
                  </a:lnTo>
                  <a:lnTo>
                    <a:pt x="250" y="45"/>
                  </a:lnTo>
                  <a:lnTo>
                    <a:pt x="259" y="53"/>
                  </a:lnTo>
                  <a:lnTo>
                    <a:pt x="270" y="5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74" y="65"/>
                  </a:lnTo>
                  <a:lnTo>
                    <a:pt x="265" y="68"/>
                  </a:lnTo>
                  <a:lnTo>
                    <a:pt x="245" y="75"/>
                  </a:lnTo>
                  <a:lnTo>
                    <a:pt x="234" y="79"/>
                  </a:lnTo>
                  <a:lnTo>
                    <a:pt x="223" y="81"/>
                  </a:lnTo>
                  <a:lnTo>
                    <a:pt x="213" y="81"/>
                  </a:lnTo>
                  <a:lnTo>
                    <a:pt x="208" y="80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8" y="83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1" y="92"/>
                  </a:lnTo>
                  <a:lnTo>
                    <a:pt x="208" y="94"/>
                  </a:lnTo>
                  <a:lnTo>
                    <a:pt x="205" y="95"/>
                  </a:lnTo>
                  <a:lnTo>
                    <a:pt x="196" y="96"/>
                  </a:lnTo>
                  <a:lnTo>
                    <a:pt x="185" y="97"/>
                  </a:lnTo>
                  <a:lnTo>
                    <a:pt x="181" y="98"/>
                  </a:lnTo>
                  <a:lnTo>
                    <a:pt x="176" y="101"/>
                  </a:lnTo>
                  <a:lnTo>
                    <a:pt x="174" y="103"/>
                  </a:lnTo>
                  <a:lnTo>
                    <a:pt x="171" y="106"/>
                  </a:lnTo>
                  <a:lnTo>
                    <a:pt x="173" y="111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81" y="111"/>
                  </a:lnTo>
                  <a:lnTo>
                    <a:pt x="189" y="107"/>
                  </a:lnTo>
                  <a:lnTo>
                    <a:pt x="197" y="104"/>
                  </a:lnTo>
                  <a:lnTo>
                    <a:pt x="206" y="103"/>
                  </a:lnTo>
                  <a:lnTo>
                    <a:pt x="215" y="102"/>
                  </a:lnTo>
                  <a:lnTo>
                    <a:pt x="224" y="103"/>
                  </a:lnTo>
                  <a:lnTo>
                    <a:pt x="232" y="104"/>
                  </a:lnTo>
                  <a:lnTo>
                    <a:pt x="242" y="107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38" y="111"/>
                  </a:lnTo>
                  <a:lnTo>
                    <a:pt x="243" y="111"/>
                  </a:lnTo>
                  <a:lnTo>
                    <a:pt x="251" y="107"/>
                  </a:lnTo>
                  <a:lnTo>
                    <a:pt x="259" y="102"/>
                  </a:lnTo>
                  <a:lnTo>
                    <a:pt x="267" y="96"/>
                  </a:lnTo>
                  <a:lnTo>
                    <a:pt x="276" y="91"/>
                  </a:lnTo>
                  <a:lnTo>
                    <a:pt x="285" y="88"/>
                  </a:lnTo>
                  <a:lnTo>
                    <a:pt x="291" y="87"/>
                  </a:lnTo>
                  <a:lnTo>
                    <a:pt x="296" y="87"/>
                  </a:lnTo>
                  <a:lnTo>
                    <a:pt x="301" y="88"/>
                  </a:lnTo>
                  <a:lnTo>
                    <a:pt x="307" y="90"/>
                  </a:lnTo>
                  <a:lnTo>
                    <a:pt x="307" y="90"/>
                  </a:lnTo>
                  <a:lnTo>
                    <a:pt x="312" y="90"/>
                  </a:lnTo>
                  <a:lnTo>
                    <a:pt x="316" y="91"/>
                  </a:lnTo>
                  <a:lnTo>
                    <a:pt x="319" y="94"/>
                  </a:lnTo>
                  <a:lnTo>
                    <a:pt x="320" y="96"/>
                  </a:lnTo>
                  <a:lnTo>
                    <a:pt x="320" y="99"/>
                  </a:lnTo>
                  <a:lnTo>
                    <a:pt x="319" y="103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27" y="105"/>
                  </a:lnTo>
                  <a:lnTo>
                    <a:pt x="335" y="102"/>
                  </a:lnTo>
                  <a:lnTo>
                    <a:pt x="338" y="101"/>
                  </a:lnTo>
                  <a:lnTo>
                    <a:pt x="341" y="101"/>
                  </a:lnTo>
                  <a:lnTo>
                    <a:pt x="343" y="102"/>
                  </a:lnTo>
                  <a:lnTo>
                    <a:pt x="343" y="105"/>
                  </a:lnTo>
                  <a:lnTo>
                    <a:pt x="343" y="105"/>
                  </a:lnTo>
                  <a:close/>
                  <a:moveTo>
                    <a:pt x="308" y="112"/>
                  </a:moveTo>
                  <a:lnTo>
                    <a:pt x="286" y="109"/>
                  </a:lnTo>
                  <a:lnTo>
                    <a:pt x="286" y="109"/>
                  </a:lnTo>
                  <a:lnTo>
                    <a:pt x="291" y="112"/>
                  </a:lnTo>
                  <a:lnTo>
                    <a:pt x="296" y="114"/>
                  </a:lnTo>
                  <a:lnTo>
                    <a:pt x="301" y="114"/>
                  </a:lnTo>
                  <a:lnTo>
                    <a:pt x="308" y="112"/>
                  </a:lnTo>
                  <a:lnTo>
                    <a:pt x="308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27">
              <a:extLst>
                <a:ext uri="{FF2B5EF4-FFF2-40B4-BE49-F238E27FC236}">
                  <a16:creationId xmlns:a16="http://schemas.microsoft.com/office/drawing/2014/main" xmlns="" id="{A0FD12F9-2B6B-A964-222A-4B9E545AB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941388"/>
              <a:ext cx="3175" cy="1588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5 w 5"/>
                <a:gd name="T5" fmla="*/ 3 h 3"/>
                <a:gd name="T6" fmla="*/ 5 w 5"/>
                <a:gd name="T7" fmla="*/ 3 h 3"/>
                <a:gd name="T8" fmla="*/ 3 w 5"/>
                <a:gd name="T9" fmla="*/ 1 h 3"/>
                <a:gd name="T10" fmla="*/ 0 w 5"/>
                <a:gd name="T11" fmla="*/ 0 h 3"/>
                <a:gd name="T12" fmla="*/ 0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28">
              <a:extLst>
                <a:ext uri="{FF2B5EF4-FFF2-40B4-BE49-F238E27FC236}">
                  <a16:creationId xmlns:a16="http://schemas.microsoft.com/office/drawing/2014/main" xmlns="" id="{7C42F43E-344A-FDE2-7D51-BB411C7D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300" y="927101"/>
              <a:ext cx="6350" cy="0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1 h 1"/>
                <a:gd name="T4" fmla="*/ 13 w 13"/>
                <a:gd name="T5" fmla="*/ 1 h 1"/>
                <a:gd name="T6" fmla="*/ 6 w 13"/>
                <a:gd name="T7" fmla="*/ 0 h 1"/>
                <a:gd name="T8" fmla="*/ 0 w 13"/>
                <a:gd name="T9" fmla="*/ 0 h 1"/>
                <a:gd name="T10" fmla="*/ 0 w 1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lnTo>
                    <a:pt x="13" y="1"/>
                  </a:lnTo>
                  <a:lnTo>
                    <a:pt x="13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29">
              <a:extLst>
                <a:ext uri="{FF2B5EF4-FFF2-40B4-BE49-F238E27FC236}">
                  <a16:creationId xmlns:a16="http://schemas.microsoft.com/office/drawing/2014/main" xmlns="" id="{C35C6297-4D03-375E-81BC-6EBC37DD0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854076"/>
              <a:ext cx="9525" cy="4763"/>
            </a:xfrm>
            <a:custGeom>
              <a:avLst/>
              <a:gdLst>
                <a:gd name="T0" fmla="*/ 0 w 18"/>
                <a:gd name="T1" fmla="*/ 9 h 9"/>
                <a:gd name="T2" fmla="*/ 18 w 18"/>
                <a:gd name="T3" fmla="*/ 0 h 9"/>
                <a:gd name="T4" fmla="*/ 18 w 18"/>
                <a:gd name="T5" fmla="*/ 0 h 9"/>
                <a:gd name="T6" fmla="*/ 13 w 18"/>
                <a:gd name="T7" fmla="*/ 1 h 9"/>
                <a:gd name="T8" fmla="*/ 9 w 18"/>
                <a:gd name="T9" fmla="*/ 3 h 9"/>
                <a:gd name="T10" fmla="*/ 4 w 18"/>
                <a:gd name="T11" fmla="*/ 6 h 9"/>
                <a:gd name="T12" fmla="*/ 0 w 18"/>
                <a:gd name="T13" fmla="*/ 9 h 9"/>
                <a:gd name="T14" fmla="*/ 0 w 18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30">
              <a:extLst>
                <a:ext uri="{FF2B5EF4-FFF2-40B4-BE49-F238E27FC236}">
                  <a16:creationId xmlns:a16="http://schemas.microsoft.com/office/drawing/2014/main" xmlns="" id="{EA1C9982-1E2B-1A46-BB1F-879A33AA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938213"/>
              <a:ext cx="1588" cy="1588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31">
              <a:extLst>
                <a:ext uri="{FF2B5EF4-FFF2-40B4-BE49-F238E27FC236}">
                  <a16:creationId xmlns:a16="http://schemas.microsoft.com/office/drawing/2014/main" xmlns="" id="{0CA35F8F-6F67-14F0-31A1-CA97A84D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909638"/>
              <a:ext cx="6350" cy="476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5 w 11"/>
                <a:gd name="T5" fmla="*/ 4 h 9"/>
                <a:gd name="T6" fmla="*/ 11 w 11"/>
                <a:gd name="T7" fmla="*/ 9 h 9"/>
                <a:gd name="T8" fmla="*/ 11 w 11"/>
                <a:gd name="T9" fmla="*/ 9 h 9"/>
                <a:gd name="T10" fmla="*/ 9 w 11"/>
                <a:gd name="T11" fmla="*/ 6 h 9"/>
                <a:gd name="T12" fmla="*/ 7 w 11"/>
                <a:gd name="T13" fmla="*/ 3 h 9"/>
                <a:gd name="T14" fmla="*/ 5 w 11"/>
                <a:gd name="T15" fmla="*/ 1 h 9"/>
                <a:gd name="T16" fmla="*/ 0 w 11"/>
                <a:gd name="T17" fmla="*/ 0 h 9"/>
                <a:gd name="T18" fmla="*/ 0 w 11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6"/>
                  </a:lnTo>
                  <a:lnTo>
                    <a:pt x="7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32">
              <a:extLst>
                <a:ext uri="{FF2B5EF4-FFF2-40B4-BE49-F238E27FC236}">
                  <a16:creationId xmlns:a16="http://schemas.microsoft.com/office/drawing/2014/main" xmlns="" id="{D1959D05-CDDB-3A31-8541-7167642A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350" y="858838"/>
              <a:ext cx="1588" cy="158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1 w 4"/>
                <a:gd name="T5" fmla="*/ 3 h 3"/>
                <a:gd name="T6" fmla="*/ 1 w 4"/>
                <a:gd name="T7" fmla="*/ 3 h 3"/>
                <a:gd name="T8" fmla="*/ 4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33">
              <a:extLst>
                <a:ext uri="{FF2B5EF4-FFF2-40B4-BE49-F238E27FC236}">
                  <a16:creationId xmlns:a16="http://schemas.microsoft.com/office/drawing/2014/main" xmlns="" id="{ECD34CE6-C474-ECC2-6A91-89D7D0E9A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865188"/>
              <a:ext cx="3175" cy="3175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0 w 8"/>
                <a:gd name="T5" fmla="*/ 4 h 4"/>
                <a:gd name="T6" fmla="*/ 0 w 8"/>
                <a:gd name="T7" fmla="*/ 4 h 4"/>
                <a:gd name="T8" fmla="*/ 5 w 8"/>
                <a:gd name="T9" fmla="*/ 2 h 4"/>
                <a:gd name="T10" fmla="*/ 8 w 8"/>
                <a:gd name="T11" fmla="*/ 0 h 4"/>
                <a:gd name="T12" fmla="*/ 8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34">
              <a:extLst>
                <a:ext uri="{FF2B5EF4-FFF2-40B4-BE49-F238E27FC236}">
                  <a16:creationId xmlns:a16="http://schemas.microsoft.com/office/drawing/2014/main" xmlns="" id="{10B954A0-7446-BF8C-765E-87B540EFF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563" y="925513"/>
              <a:ext cx="3175" cy="1588"/>
            </a:xfrm>
            <a:custGeom>
              <a:avLst/>
              <a:gdLst>
                <a:gd name="T0" fmla="*/ 8 w 8"/>
                <a:gd name="T1" fmla="*/ 0 h 3"/>
                <a:gd name="T2" fmla="*/ 8 w 8"/>
                <a:gd name="T3" fmla="*/ 0 h 3"/>
                <a:gd name="T4" fmla="*/ 3 w 8"/>
                <a:gd name="T5" fmla="*/ 1 h 3"/>
                <a:gd name="T6" fmla="*/ 0 w 8"/>
                <a:gd name="T7" fmla="*/ 3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8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35">
              <a:extLst>
                <a:ext uri="{FF2B5EF4-FFF2-40B4-BE49-F238E27FC236}">
                  <a16:creationId xmlns:a16="http://schemas.microsoft.com/office/drawing/2014/main" xmlns="" id="{8E1B12FD-ADA9-4519-09CC-1A2A04A8D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788" y="882651"/>
              <a:ext cx="9525" cy="3175"/>
            </a:xfrm>
            <a:custGeom>
              <a:avLst/>
              <a:gdLst>
                <a:gd name="T0" fmla="*/ 17 w 17"/>
                <a:gd name="T1" fmla="*/ 0 h 5"/>
                <a:gd name="T2" fmla="*/ 0 w 17"/>
                <a:gd name="T3" fmla="*/ 5 h 5"/>
                <a:gd name="T4" fmla="*/ 0 w 17"/>
                <a:gd name="T5" fmla="*/ 5 h 5"/>
                <a:gd name="T6" fmla="*/ 5 w 17"/>
                <a:gd name="T7" fmla="*/ 5 h 5"/>
                <a:gd name="T8" fmla="*/ 10 w 17"/>
                <a:gd name="T9" fmla="*/ 3 h 5"/>
                <a:gd name="T10" fmla="*/ 17 w 17"/>
                <a:gd name="T11" fmla="*/ 0 h 5"/>
                <a:gd name="T12" fmla="*/ 17 w 1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7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36">
              <a:extLst>
                <a:ext uri="{FF2B5EF4-FFF2-40B4-BE49-F238E27FC236}">
                  <a16:creationId xmlns:a16="http://schemas.microsoft.com/office/drawing/2014/main" xmlns="" id="{8EA00DEE-9933-8548-C1E8-4CEE01EB0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911226"/>
              <a:ext cx="3175" cy="317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0 h 6"/>
                <a:gd name="T4" fmla="*/ 0 w 4"/>
                <a:gd name="T5" fmla="*/ 6 h 6"/>
                <a:gd name="T6" fmla="*/ 0 w 4"/>
                <a:gd name="T7" fmla="*/ 6 h 6"/>
                <a:gd name="T8" fmla="*/ 3 w 4"/>
                <a:gd name="T9" fmla="*/ 3 h 6"/>
                <a:gd name="T10" fmla="*/ 4 w 4"/>
                <a:gd name="T11" fmla="*/ 0 h 6"/>
                <a:gd name="T12" fmla="*/ 4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37">
              <a:extLst>
                <a:ext uri="{FF2B5EF4-FFF2-40B4-BE49-F238E27FC236}">
                  <a16:creationId xmlns:a16="http://schemas.microsoft.com/office/drawing/2014/main" xmlns="" id="{AA420B45-919E-39C5-E699-6F3420092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1001713"/>
              <a:ext cx="0" cy="3175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0 h 6"/>
                <a:gd name="T4" fmla="*/ 1 w 1"/>
                <a:gd name="T5" fmla="*/ 1 h 6"/>
                <a:gd name="T6" fmla="*/ 0 w 1"/>
                <a:gd name="T7" fmla="*/ 6 h 6"/>
                <a:gd name="T8" fmla="*/ 1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38">
              <a:extLst>
                <a:ext uri="{FF2B5EF4-FFF2-40B4-BE49-F238E27FC236}">
                  <a16:creationId xmlns:a16="http://schemas.microsoft.com/office/drawing/2014/main" xmlns="" id="{2E1CE0E4-2BF5-7E2C-A7DC-AA9D7EEF4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388" y="969963"/>
              <a:ext cx="7938" cy="1588"/>
            </a:xfrm>
            <a:custGeom>
              <a:avLst/>
              <a:gdLst>
                <a:gd name="T0" fmla="*/ 0 w 15"/>
                <a:gd name="T1" fmla="*/ 3 h 3"/>
                <a:gd name="T2" fmla="*/ 0 w 15"/>
                <a:gd name="T3" fmla="*/ 3 h 3"/>
                <a:gd name="T4" fmla="*/ 15 w 15"/>
                <a:gd name="T5" fmla="*/ 0 h 3"/>
                <a:gd name="T6" fmla="*/ 15 w 15"/>
                <a:gd name="T7" fmla="*/ 0 h 3"/>
                <a:gd name="T8" fmla="*/ 7 w 15"/>
                <a:gd name="T9" fmla="*/ 1 h 3"/>
                <a:gd name="T10" fmla="*/ 0 w 15"/>
                <a:gd name="T11" fmla="*/ 3 h 3"/>
                <a:gd name="T12" fmla="*/ 0 w 1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7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39">
              <a:extLst>
                <a:ext uri="{FF2B5EF4-FFF2-40B4-BE49-F238E27FC236}">
                  <a16:creationId xmlns:a16="http://schemas.microsoft.com/office/drawing/2014/main" xmlns="" id="{2AC06154-26A5-AA5D-D8E2-FDF3C8042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213" y="942976"/>
              <a:ext cx="7938" cy="11113"/>
            </a:xfrm>
            <a:custGeom>
              <a:avLst/>
              <a:gdLst>
                <a:gd name="T0" fmla="*/ 0 w 15"/>
                <a:gd name="T1" fmla="*/ 2 h 21"/>
                <a:gd name="T2" fmla="*/ 0 w 15"/>
                <a:gd name="T3" fmla="*/ 2 h 21"/>
                <a:gd name="T4" fmla="*/ 8 w 15"/>
                <a:gd name="T5" fmla="*/ 12 h 21"/>
                <a:gd name="T6" fmla="*/ 11 w 15"/>
                <a:gd name="T7" fmla="*/ 16 h 21"/>
                <a:gd name="T8" fmla="*/ 11 w 15"/>
                <a:gd name="T9" fmla="*/ 19 h 21"/>
                <a:gd name="T10" fmla="*/ 10 w 15"/>
                <a:gd name="T11" fmla="*/ 21 h 21"/>
                <a:gd name="T12" fmla="*/ 10 w 15"/>
                <a:gd name="T13" fmla="*/ 21 h 21"/>
                <a:gd name="T14" fmla="*/ 12 w 15"/>
                <a:gd name="T15" fmla="*/ 17 h 21"/>
                <a:gd name="T16" fmla="*/ 15 w 15"/>
                <a:gd name="T17" fmla="*/ 14 h 21"/>
                <a:gd name="T18" fmla="*/ 15 w 15"/>
                <a:gd name="T19" fmla="*/ 9 h 21"/>
                <a:gd name="T20" fmla="*/ 15 w 15"/>
                <a:gd name="T21" fmla="*/ 6 h 21"/>
                <a:gd name="T22" fmla="*/ 14 w 15"/>
                <a:gd name="T23" fmla="*/ 2 h 21"/>
                <a:gd name="T24" fmla="*/ 10 w 15"/>
                <a:gd name="T25" fmla="*/ 0 h 21"/>
                <a:gd name="T26" fmla="*/ 5 w 15"/>
                <a:gd name="T27" fmla="*/ 0 h 21"/>
                <a:gd name="T28" fmla="*/ 0 w 15"/>
                <a:gd name="T29" fmla="*/ 2 h 21"/>
                <a:gd name="T30" fmla="*/ 0 w 15"/>
                <a:gd name="T3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1">
                  <a:moveTo>
                    <a:pt x="0" y="2"/>
                  </a:moveTo>
                  <a:lnTo>
                    <a:pt x="0" y="2"/>
                  </a:lnTo>
                  <a:lnTo>
                    <a:pt x="8" y="12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17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40">
              <a:extLst>
                <a:ext uri="{FF2B5EF4-FFF2-40B4-BE49-F238E27FC236}">
                  <a16:creationId xmlns:a16="http://schemas.microsoft.com/office/drawing/2014/main" xmlns="" id="{83E495F9-2073-EEDC-5935-C4AF79B10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300" y="1125538"/>
              <a:ext cx="4763" cy="6350"/>
            </a:xfrm>
            <a:custGeom>
              <a:avLst/>
              <a:gdLst>
                <a:gd name="T0" fmla="*/ 0 w 9"/>
                <a:gd name="T1" fmla="*/ 12 h 12"/>
                <a:gd name="T2" fmla="*/ 0 w 9"/>
                <a:gd name="T3" fmla="*/ 12 h 12"/>
                <a:gd name="T4" fmla="*/ 4 w 9"/>
                <a:gd name="T5" fmla="*/ 5 h 12"/>
                <a:gd name="T6" fmla="*/ 9 w 9"/>
                <a:gd name="T7" fmla="*/ 0 h 12"/>
                <a:gd name="T8" fmla="*/ 9 w 9"/>
                <a:gd name="T9" fmla="*/ 0 h 12"/>
                <a:gd name="T10" fmla="*/ 2 w 9"/>
                <a:gd name="T11" fmla="*/ 8 h 12"/>
                <a:gd name="T12" fmla="*/ 0 w 9"/>
                <a:gd name="T13" fmla="*/ 10 h 12"/>
                <a:gd name="T14" fmla="*/ 0 w 9"/>
                <a:gd name="T15" fmla="*/ 12 h 12"/>
                <a:gd name="T16" fmla="*/ 0 w 9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lnTo>
                    <a:pt x="0" y="12"/>
                  </a:lnTo>
                  <a:lnTo>
                    <a:pt x="4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41">
              <a:extLst>
                <a:ext uri="{FF2B5EF4-FFF2-40B4-BE49-F238E27FC236}">
                  <a16:creationId xmlns:a16="http://schemas.microsoft.com/office/drawing/2014/main" xmlns="" id="{449973C7-15CE-DD07-7563-92A93247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063" y="1119188"/>
              <a:ext cx="4763" cy="6350"/>
            </a:xfrm>
            <a:custGeom>
              <a:avLst/>
              <a:gdLst>
                <a:gd name="T0" fmla="*/ 0 w 9"/>
                <a:gd name="T1" fmla="*/ 10 h 10"/>
                <a:gd name="T2" fmla="*/ 0 w 9"/>
                <a:gd name="T3" fmla="*/ 10 h 10"/>
                <a:gd name="T4" fmla="*/ 9 w 9"/>
                <a:gd name="T5" fmla="*/ 0 h 10"/>
                <a:gd name="T6" fmla="*/ 9 w 9"/>
                <a:gd name="T7" fmla="*/ 0 h 10"/>
                <a:gd name="T8" fmla="*/ 0 w 9"/>
                <a:gd name="T9" fmla="*/ 10 h 10"/>
                <a:gd name="T10" fmla="*/ 0 w 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lnTo>
                    <a:pt x="0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42">
              <a:extLst>
                <a:ext uri="{FF2B5EF4-FFF2-40B4-BE49-F238E27FC236}">
                  <a16:creationId xmlns:a16="http://schemas.microsoft.com/office/drawing/2014/main" xmlns="" id="{CF1A5CE0-3C6F-CF0F-8748-5733658F1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112838"/>
              <a:ext cx="3175" cy="3175"/>
            </a:xfrm>
            <a:custGeom>
              <a:avLst/>
              <a:gdLst>
                <a:gd name="T0" fmla="*/ 6 w 6"/>
                <a:gd name="T1" fmla="*/ 5 h 5"/>
                <a:gd name="T2" fmla="*/ 6 w 6"/>
                <a:gd name="T3" fmla="*/ 5 h 5"/>
                <a:gd name="T4" fmla="*/ 4 w 6"/>
                <a:gd name="T5" fmla="*/ 2 h 5"/>
                <a:gd name="T6" fmla="*/ 0 w 6"/>
                <a:gd name="T7" fmla="*/ 0 h 5"/>
                <a:gd name="T8" fmla="*/ 0 w 6"/>
                <a:gd name="T9" fmla="*/ 0 h 5"/>
                <a:gd name="T10" fmla="*/ 1 w 6"/>
                <a:gd name="T11" fmla="*/ 3 h 5"/>
                <a:gd name="T12" fmla="*/ 2 w 6"/>
                <a:gd name="T13" fmla="*/ 4 h 5"/>
                <a:gd name="T14" fmla="*/ 4 w 6"/>
                <a:gd name="T15" fmla="*/ 5 h 5"/>
                <a:gd name="T16" fmla="*/ 6 w 6"/>
                <a:gd name="T17" fmla="*/ 5 h 5"/>
                <a:gd name="T18" fmla="*/ 6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lnTo>
                    <a:pt x="6" y="5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4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43">
              <a:extLst>
                <a:ext uri="{FF2B5EF4-FFF2-40B4-BE49-F238E27FC236}">
                  <a16:creationId xmlns:a16="http://schemas.microsoft.com/office/drawing/2014/main" xmlns="" id="{AE177CDE-F26C-4FFE-DE6A-2833817C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750" y="906463"/>
              <a:ext cx="69850" cy="68263"/>
            </a:xfrm>
            <a:custGeom>
              <a:avLst/>
              <a:gdLst>
                <a:gd name="T0" fmla="*/ 64 w 132"/>
                <a:gd name="T1" fmla="*/ 127 h 127"/>
                <a:gd name="T2" fmla="*/ 68 w 132"/>
                <a:gd name="T3" fmla="*/ 122 h 127"/>
                <a:gd name="T4" fmla="*/ 92 w 132"/>
                <a:gd name="T5" fmla="*/ 107 h 127"/>
                <a:gd name="T6" fmla="*/ 98 w 132"/>
                <a:gd name="T7" fmla="*/ 100 h 127"/>
                <a:gd name="T8" fmla="*/ 95 w 132"/>
                <a:gd name="T9" fmla="*/ 97 h 127"/>
                <a:gd name="T10" fmla="*/ 85 w 132"/>
                <a:gd name="T11" fmla="*/ 93 h 127"/>
                <a:gd name="T12" fmla="*/ 77 w 132"/>
                <a:gd name="T13" fmla="*/ 92 h 127"/>
                <a:gd name="T14" fmla="*/ 79 w 132"/>
                <a:gd name="T15" fmla="*/ 83 h 127"/>
                <a:gd name="T16" fmla="*/ 84 w 132"/>
                <a:gd name="T17" fmla="*/ 79 h 127"/>
                <a:gd name="T18" fmla="*/ 96 w 132"/>
                <a:gd name="T19" fmla="*/ 74 h 127"/>
                <a:gd name="T20" fmla="*/ 119 w 132"/>
                <a:gd name="T21" fmla="*/ 74 h 127"/>
                <a:gd name="T22" fmla="*/ 125 w 132"/>
                <a:gd name="T23" fmla="*/ 72 h 127"/>
                <a:gd name="T24" fmla="*/ 122 w 132"/>
                <a:gd name="T25" fmla="*/ 66 h 127"/>
                <a:gd name="T26" fmla="*/ 124 w 132"/>
                <a:gd name="T27" fmla="*/ 59 h 127"/>
                <a:gd name="T28" fmla="*/ 127 w 132"/>
                <a:gd name="T29" fmla="*/ 47 h 127"/>
                <a:gd name="T30" fmla="*/ 127 w 132"/>
                <a:gd name="T31" fmla="*/ 43 h 127"/>
                <a:gd name="T32" fmla="*/ 108 w 132"/>
                <a:gd name="T33" fmla="*/ 52 h 127"/>
                <a:gd name="T34" fmla="*/ 100 w 132"/>
                <a:gd name="T35" fmla="*/ 53 h 127"/>
                <a:gd name="T36" fmla="*/ 99 w 132"/>
                <a:gd name="T37" fmla="*/ 47 h 127"/>
                <a:gd name="T38" fmla="*/ 102 w 132"/>
                <a:gd name="T39" fmla="*/ 40 h 127"/>
                <a:gd name="T40" fmla="*/ 110 w 132"/>
                <a:gd name="T41" fmla="*/ 35 h 127"/>
                <a:gd name="T42" fmla="*/ 122 w 132"/>
                <a:gd name="T43" fmla="*/ 35 h 127"/>
                <a:gd name="T44" fmla="*/ 126 w 132"/>
                <a:gd name="T45" fmla="*/ 36 h 127"/>
                <a:gd name="T46" fmla="*/ 123 w 132"/>
                <a:gd name="T47" fmla="*/ 30 h 127"/>
                <a:gd name="T48" fmla="*/ 123 w 132"/>
                <a:gd name="T49" fmla="*/ 25 h 127"/>
                <a:gd name="T50" fmla="*/ 127 w 132"/>
                <a:gd name="T51" fmla="*/ 16 h 127"/>
                <a:gd name="T52" fmla="*/ 132 w 132"/>
                <a:gd name="T53" fmla="*/ 9 h 127"/>
                <a:gd name="T54" fmla="*/ 131 w 132"/>
                <a:gd name="T55" fmla="*/ 5 h 127"/>
                <a:gd name="T56" fmla="*/ 124 w 132"/>
                <a:gd name="T57" fmla="*/ 0 h 127"/>
                <a:gd name="T58" fmla="*/ 88 w 132"/>
                <a:gd name="T59" fmla="*/ 9 h 127"/>
                <a:gd name="T60" fmla="*/ 56 w 132"/>
                <a:gd name="T61" fmla="*/ 20 h 127"/>
                <a:gd name="T62" fmla="*/ 27 w 132"/>
                <a:gd name="T63" fmla="*/ 37 h 127"/>
                <a:gd name="T64" fmla="*/ 0 w 132"/>
                <a:gd name="T65" fmla="*/ 64 h 127"/>
                <a:gd name="T66" fmla="*/ 22 w 132"/>
                <a:gd name="T67" fmla="*/ 59 h 127"/>
                <a:gd name="T68" fmla="*/ 56 w 132"/>
                <a:gd name="T69" fmla="*/ 54 h 127"/>
                <a:gd name="T70" fmla="*/ 77 w 132"/>
                <a:gd name="T71" fmla="*/ 57 h 127"/>
                <a:gd name="T72" fmla="*/ 76 w 132"/>
                <a:gd name="T73" fmla="*/ 85 h 127"/>
                <a:gd name="T74" fmla="*/ 66 w 132"/>
                <a:gd name="T75" fmla="*/ 79 h 127"/>
                <a:gd name="T76" fmla="*/ 48 w 132"/>
                <a:gd name="T77" fmla="*/ 73 h 127"/>
                <a:gd name="T78" fmla="*/ 24 w 132"/>
                <a:gd name="T79" fmla="*/ 76 h 127"/>
                <a:gd name="T80" fmla="*/ 4 w 132"/>
                <a:gd name="T81" fmla="*/ 77 h 127"/>
                <a:gd name="T82" fmla="*/ 65 w 132"/>
                <a:gd name="T83" fmla="*/ 90 h 127"/>
                <a:gd name="T84" fmla="*/ 78 w 132"/>
                <a:gd name="T85" fmla="*/ 103 h 127"/>
                <a:gd name="T86" fmla="*/ 79 w 132"/>
                <a:gd name="T87" fmla="*/ 107 h 127"/>
                <a:gd name="T88" fmla="*/ 78 w 132"/>
                <a:gd name="T89" fmla="*/ 112 h 127"/>
                <a:gd name="T90" fmla="*/ 68 w 132"/>
                <a:gd name="T91" fmla="*/ 117 h 127"/>
                <a:gd name="T92" fmla="*/ 53 w 132"/>
                <a:gd name="T93" fmla="*/ 120 h 127"/>
                <a:gd name="T94" fmla="*/ 60 w 132"/>
                <a:gd name="T95" fmla="*/ 122 h 127"/>
                <a:gd name="T96" fmla="*/ 64 w 132"/>
                <a:gd name="T9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27">
                  <a:moveTo>
                    <a:pt x="64" y="127"/>
                  </a:moveTo>
                  <a:lnTo>
                    <a:pt x="64" y="127"/>
                  </a:lnTo>
                  <a:lnTo>
                    <a:pt x="65" y="125"/>
                  </a:lnTo>
                  <a:lnTo>
                    <a:pt x="68" y="122"/>
                  </a:lnTo>
                  <a:lnTo>
                    <a:pt x="75" y="118"/>
                  </a:lnTo>
                  <a:lnTo>
                    <a:pt x="92" y="107"/>
                  </a:lnTo>
                  <a:lnTo>
                    <a:pt x="96" y="103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5" y="97"/>
                  </a:lnTo>
                  <a:lnTo>
                    <a:pt x="92" y="95"/>
                  </a:lnTo>
                  <a:lnTo>
                    <a:pt x="85" y="93"/>
                  </a:lnTo>
                  <a:lnTo>
                    <a:pt x="77" y="92"/>
                  </a:lnTo>
                  <a:lnTo>
                    <a:pt x="77" y="92"/>
                  </a:lnTo>
                  <a:lnTo>
                    <a:pt x="78" y="88"/>
                  </a:lnTo>
                  <a:lnTo>
                    <a:pt x="79" y="83"/>
                  </a:lnTo>
                  <a:lnTo>
                    <a:pt x="80" y="81"/>
                  </a:lnTo>
                  <a:lnTo>
                    <a:pt x="84" y="79"/>
                  </a:lnTo>
                  <a:lnTo>
                    <a:pt x="89" y="75"/>
                  </a:lnTo>
                  <a:lnTo>
                    <a:pt x="96" y="74"/>
                  </a:lnTo>
                  <a:lnTo>
                    <a:pt x="112" y="74"/>
                  </a:lnTo>
                  <a:lnTo>
                    <a:pt x="119" y="74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3" y="69"/>
                  </a:lnTo>
                  <a:lnTo>
                    <a:pt x="122" y="66"/>
                  </a:lnTo>
                  <a:lnTo>
                    <a:pt x="123" y="62"/>
                  </a:lnTo>
                  <a:lnTo>
                    <a:pt x="124" y="59"/>
                  </a:lnTo>
                  <a:lnTo>
                    <a:pt x="127" y="51"/>
                  </a:lnTo>
                  <a:lnTo>
                    <a:pt x="127" y="47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16" y="50"/>
                  </a:lnTo>
                  <a:lnTo>
                    <a:pt x="108" y="52"/>
                  </a:lnTo>
                  <a:lnTo>
                    <a:pt x="104" y="53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99" y="47"/>
                  </a:lnTo>
                  <a:lnTo>
                    <a:pt x="100" y="44"/>
                  </a:lnTo>
                  <a:lnTo>
                    <a:pt x="102" y="40"/>
                  </a:lnTo>
                  <a:lnTo>
                    <a:pt x="106" y="37"/>
                  </a:lnTo>
                  <a:lnTo>
                    <a:pt x="110" y="35"/>
                  </a:lnTo>
                  <a:lnTo>
                    <a:pt x="116" y="35"/>
                  </a:lnTo>
                  <a:lnTo>
                    <a:pt x="122" y="35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4" y="32"/>
                  </a:lnTo>
                  <a:lnTo>
                    <a:pt x="123" y="30"/>
                  </a:lnTo>
                  <a:lnTo>
                    <a:pt x="122" y="28"/>
                  </a:lnTo>
                  <a:lnTo>
                    <a:pt x="123" y="25"/>
                  </a:lnTo>
                  <a:lnTo>
                    <a:pt x="125" y="21"/>
                  </a:lnTo>
                  <a:lnTo>
                    <a:pt x="127" y="16"/>
                  </a:lnTo>
                  <a:lnTo>
                    <a:pt x="131" y="13"/>
                  </a:lnTo>
                  <a:lnTo>
                    <a:pt x="132" y="9"/>
                  </a:lnTo>
                  <a:lnTo>
                    <a:pt x="132" y="7"/>
                  </a:lnTo>
                  <a:lnTo>
                    <a:pt x="131" y="5"/>
                  </a:lnTo>
                  <a:lnTo>
                    <a:pt x="124" y="0"/>
                  </a:lnTo>
                  <a:lnTo>
                    <a:pt x="124" y="0"/>
                  </a:lnTo>
                  <a:lnTo>
                    <a:pt x="106" y="5"/>
                  </a:lnTo>
                  <a:lnTo>
                    <a:pt x="88" y="9"/>
                  </a:lnTo>
                  <a:lnTo>
                    <a:pt x="71" y="14"/>
                  </a:lnTo>
                  <a:lnTo>
                    <a:pt x="56" y="20"/>
                  </a:lnTo>
                  <a:lnTo>
                    <a:pt x="41" y="28"/>
                  </a:lnTo>
                  <a:lnTo>
                    <a:pt x="27" y="37"/>
                  </a:lnTo>
                  <a:lnTo>
                    <a:pt x="14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2" y="59"/>
                  </a:lnTo>
                  <a:lnTo>
                    <a:pt x="45" y="54"/>
                  </a:lnTo>
                  <a:lnTo>
                    <a:pt x="56" y="54"/>
                  </a:lnTo>
                  <a:lnTo>
                    <a:pt x="66" y="54"/>
                  </a:lnTo>
                  <a:lnTo>
                    <a:pt x="77" y="57"/>
                  </a:lnTo>
                  <a:lnTo>
                    <a:pt x="86" y="60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66" y="79"/>
                  </a:lnTo>
                  <a:lnTo>
                    <a:pt x="57" y="75"/>
                  </a:lnTo>
                  <a:lnTo>
                    <a:pt x="48" y="73"/>
                  </a:lnTo>
                  <a:lnTo>
                    <a:pt x="40" y="74"/>
                  </a:lnTo>
                  <a:lnTo>
                    <a:pt x="24" y="76"/>
                  </a:lnTo>
                  <a:lnTo>
                    <a:pt x="15" y="77"/>
                  </a:lnTo>
                  <a:lnTo>
                    <a:pt x="4" y="77"/>
                  </a:lnTo>
                  <a:lnTo>
                    <a:pt x="65" y="90"/>
                  </a:lnTo>
                  <a:lnTo>
                    <a:pt x="65" y="90"/>
                  </a:lnTo>
                  <a:lnTo>
                    <a:pt x="73" y="97"/>
                  </a:lnTo>
                  <a:lnTo>
                    <a:pt x="78" y="103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10"/>
                  </a:lnTo>
                  <a:lnTo>
                    <a:pt x="78" y="112"/>
                  </a:lnTo>
                  <a:lnTo>
                    <a:pt x="73" y="114"/>
                  </a:lnTo>
                  <a:lnTo>
                    <a:pt x="68" y="117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6" y="121"/>
                  </a:lnTo>
                  <a:lnTo>
                    <a:pt x="60" y="122"/>
                  </a:lnTo>
                  <a:lnTo>
                    <a:pt x="62" y="123"/>
                  </a:lnTo>
                  <a:lnTo>
                    <a:pt x="64" y="127"/>
                  </a:lnTo>
                  <a:lnTo>
                    <a:pt x="64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44">
              <a:extLst>
                <a:ext uri="{FF2B5EF4-FFF2-40B4-BE49-F238E27FC236}">
                  <a16:creationId xmlns:a16="http://schemas.microsoft.com/office/drawing/2014/main" xmlns="" id="{71AAE94E-4D74-A172-DBCA-42786C9B0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089026"/>
              <a:ext cx="1588" cy="158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1 w 3"/>
                <a:gd name="T5" fmla="*/ 2 h 2"/>
                <a:gd name="T6" fmla="*/ 3 w 3"/>
                <a:gd name="T7" fmla="*/ 0 h 2"/>
                <a:gd name="T8" fmla="*/ 0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45">
              <a:extLst>
                <a:ext uri="{FF2B5EF4-FFF2-40B4-BE49-F238E27FC236}">
                  <a16:creationId xmlns:a16="http://schemas.microsoft.com/office/drawing/2014/main" xmlns="" id="{4A651EEA-DBB8-AD57-58E2-D6FAC372D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150938"/>
              <a:ext cx="3175" cy="4763"/>
            </a:xfrm>
            <a:custGeom>
              <a:avLst/>
              <a:gdLst>
                <a:gd name="T0" fmla="*/ 6 w 6"/>
                <a:gd name="T1" fmla="*/ 0 h 9"/>
                <a:gd name="T2" fmla="*/ 0 w 6"/>
                <a:gd name="T3" fmla="*/ 9 h 9"/>
                <a:gd name="T4" fmla="*/ 0 w 6"/>
                <a:gd name="T5" fmla="*/ 9 h 9"/>
                <a:gd name="T6" fmla="*/ 5 w 6"/>
                <a:gd name="T7" fmla="*/ 5 h 9"/>
                <a:gd name="T8" fmla="*/ 6 w 6"/>
                <a:gd name="T9" fmla="*/ 3 h 9"/>
                <a:gd name="T10" fmla="*/ 6 w 6"/>
                <a:gd name="T11" fmla="*/ 0 h 9"/>
                <a:gd name="T12" fmla="*/ 6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Rectangle 46">
              <a:extLst>
                <a:ext uri="{FF2B5EF4-FFF2-40B4-BE49-F238E27FC236}">
                  <a16:creationId xmlns:a16="http://schemas.microsoft.com/office/drawing/2014/main" xmlns="" id="{419F1FE1-08C5-F62F-AC90-7BB9A6DC7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102552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47">
              <a:extLst>
                <a:ext uri="{FF2B5EF4-FFF2-40B4-BE49-F238E27FC236}">
                  <a16:creationId xmlns:a16="http://schemas.microsoft.com/office/drawing/2014/main" xmlns="" id="{C8B512FD-63F3-2CBC-A48E-8233E3ED1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988" y="1152526"/>
              <a:ext cx="0" cy="1588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48">
              <a:extLst>
                <a:ext uri="{FF2B5EF4-FFF2-40B4-BE49-F238E27FC236}">
                  <a16:creationId xmlns:a16="http://schemas.microsoft.com/office/drawing/2014/main" xmlns="" id="{320D24A0-920D-897A-22C5-82BCC2A14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038" y="865188"/>
              <a:ext cx="1588" cy="158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1 w 3"/>
                <a:gd name="T5" fmla="*/ 0 h 3"/>
                <a:gd name="T6" fmla="*/ 1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3 w 3"/>
                <a:gd name="T13" fmla="*/ 3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49">
              <a:extLst>
                <a:ext uri="{FF2B5EF4-FFF2-40B4-BE49-F238E27FC236}">
                  <a16:creationId xmlns:a16="http://schemas.microsoft.com/office/drawing/2014/main" xmlns="" id="{84B2E638-C133-5B10-FFFA-04C373BF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988" y="1150938"/>
              <a:ext cx="0" cy="1588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3 h 3"/>
                <a:gd name="T4" fmla="*/ 0 h 3"/>
                <a:gd name="T5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50">
              <a:extLst>
                <a:ext uri="{FF2B5EF4-FFF2-40B4-BE49-F238E27FC236}">
                  <a16:creationId xmlns:a16="http://schemas.microsoft.com/office/drawing/2014/main" xmlns="" id="{189039FA-C44E-6E27-2E4A-20EC86AF6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88" y="1101726"/>
              <a:ext cx="1588" cy="3175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3 w 4"/>
                <a:gd name="T5" fmla="*/ 5 h 8"/>
                <a:gd name="T6" fmla="*/ 0 w 4"/>
                <a:gd name="T7" fmla="*/ 0 h 8"/>
                <a:gd name="T8" fmla="*/ 0 w 4"/>
                <a:gd name="T9" fmla="*/ 0 h 8"/>
                <a:gd name="T10" fmla="*/ 0 w 4"/>
                <a:gd name="T11" fmla="*/ 1 h 8"/>
                <a:gd name="T12" fmla="*/ 0 w 4"/>
                <a:gd name="T13" fmla="*/ 3 h 8"/>
                <a:gd name="T14" fmla="*/ 2 w 4"/>
                <a:gd name="T15" fmla="*/ 5 h 8"/>
                <a:gd name="T16" fmla="*/ 4 w 4"/>
                <a:gd name="T17" fmla="*/ 8 h 8"/>
                <a:gd name="T18" fmla="*/ 4 w 4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8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51">
              <a:extLst>
                <a:ext uri="{FF2B5EF4-FFF2-40B4-BE49-F238E27FC236}">
                  <a16:creationId xmlns:a16="http://schemas.microsoft.com/office/drawing/2014/main" xmlns="" id="{CFBADA65-D516-7260-9CF1-71606FCF6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688" y="1084263"/>
              <a:ext cx="0" cy="1588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52">
              <a:extLst>
                <a:ext uri="{FF2B5EF4-FFF2-40B4-BE49-F238E27FC236}">
                  <a16:creationId xmlns:a16="http://schemas.microsoft.com/office/drawing/2014/main" xmlns="" id="{0F2D9C56-14EF-2410-B658-DD26249A1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884238"/>
              <a:ext cx="6350" cy="1588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0 h 2"/>
                <a:gd name="T4" fmla="*/ 6 w 14"/>
                <a:gd name="T5" fmla="*/ 0 h 2"/>
                <a:gd name="T6" fmla="*/ 0 w 14"/>
                <a:gd name="T7" fmla="*/ 2 h 2"/>
                <a:gd name="T8" fmla="*/ 0 w 14"/>
                <a:gd name="T9" fmla="*/ 2 h 2"/>
                <a:gd name="T10" fmla="*/ 7 w 14"/>
                <a:gd name="T11" fmla="*/ 2 h 2"/>
                <a:gd name="T12" fmla="*/ 14 w 14"/>
                <a:gd name="T13" fmla="*/ 0 h 2"/>
                <a:gd name="T14" fmla="*/ 14 w 1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53">
              <a:extLst>
                <a:ext uri="{FF2B5EF4-FFF2-40B4-BE49-F238E27FC236}">
                  <a16:creationId xmlns:a16="http://schemas.microsoft.com/office/drawing/2014/main" xmlns="" id="{E69DB392-E3FF-796E-B821-B6EB7DFDA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813" y="1154113"/>
              <a:ext cx="3175" cy="4763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3 w 6"/>
                <a:gd name="T5" fmla="*/ 3 h 8"/>
                <a:gd name="T6" fmla="*/ 0 w 6"/>
                <a:gd name="T7" fmla="*/ 8 h 8"/>
                <a:gd name="T8" fmla="*/ 0 w 6"/>
                <a:gd name="T9" fmla="*/ 8 h 8"/>
                <a:gd name="T10" fmla="*/ 4 w 6"/>
                <a:gd name="T11" fmla="*/ 3 h 8"/>
                <a:gd name="T12" fmla="*/ 6 w 6"/>
                <a:gd name="T13" fmla="*/ 0 h 8"/>
                <a:gd name="T14" fmla="*/ 6 w 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54">
              <a:extLst>
                <a:ext uri="{FF2B5EF4-FFF2-40B4-BE49-F238E27FC236}">
                  <a16:creationId xmlns:a16="http://schemas.microsoft.com/office/drawing/2014/main" xmlns="" id="{1FEF6B78-7222-F8C9-3C4A-C018409CD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1039813"/>
              <a:ext cx="1588" cy="15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3 h 4"/>
                <a:gd name="T8" fmla="*/ 2 w 3"/>
                <a:gd name="T9" fmla="*/ 4 h 4"/>
                <a:gd name="T10" fmla="*/ 3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55">
              <a:extLst>
                <a:ext uri="{FF2B5EF4-FFF2-40B4-BE49-F238E27FC236}">
                  <a16:creationId xmlns:a16="http://schemas.microsoft.com/office/drawing/2014/main" xmlns="" id="{68B0A229-23E5-9B06-1BEC-9374B469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1019176"/>
              <a:ext cx="80963" cy="34925"/>
            </a:xfrm>
            <a:custGeom>
              <a:avLst/>
              <a:gdLst>
                <a:gd name="T0" fmla="*/ 88 w 153"/>
                <a:gd name="T1" fmla="*/ 57 h 65"/>
                <a:gd name="T2" fmla="*/ 83 w 153"/>
                <a:gd name="T3" fmla="*/ 65 h 65"/>
                <a:gd name="T4" fmla="*/ 92 w 153"/>
                <a:gd name="T5" fmla="*/ 62 h 65"/>
                <a:gd name="T6" fmla="*/ 125 w 153"/>
                <a:gd name="T7" fmla="*/ 59 h 65"/>
                <a:gd name="T8" fmla="*/ 143 w 153"/>
                <a:gd name="T9" fmla="*/ 53 h 65"/>
                <a:gd name="T10" fmla="*/ 150 w 153"/>
                <a:gd name="T11" fmla="*/ 49 h 65"/>
                <a:gd name="T12" fmla="*/ 153 w 153"/>
                <a:gd name="T13" fmla="*/ 39 h 65"/>
                <a:gd name="T14" fmla="*/ 149 w 153"/>
                <a:gd name="T15" fmla="*/ 39 h 65"/>
                <a:gd name="T16" fmla="*/ 135 w 153"/>
                <a:gd name="T17" fmla="*/ 35 h 65"/>
                <a:gd name="T18" fmla="*/ 120 w 153"/>
                <a:gd name="T19" fmla="*/ 26 h 65"/>
                <a:gd name="T20" fmla="*/ 113 w 153"/>
                <a:gd name="T21" fmla="*/ 18 h 65"/>
                <a:gd name="T22" fmla="*/ 111 w 153"/>
                <a:gd name="T23" fmla="*/ 12 h 65"/>
                <a:gd name="T24" fmla="*/ 112 w 153"/>
                <a:gd name="T25" fmla="*/ 9 h 65"/>
                <a:gd name="T26" fmla="*/ 99 w 153"/>
                <a:gd name="T27" fmla="*/ 9 h 65"/>
                <a:gd name="T28" fmla="*/ 85 w 153"/>
                <a:gd name="T29" fmla="*/ 6 h 65"/>
                <a:gd name="T30" fmla="*/ 67 w 153"/>
                <a:gd name="T31" fmla="*/ 0 h 65"/>
                <a:gd name="T32" fmla="*/ 64 w 153"/>
                <a:gd name="T33" fmla="*/ 1 h 65"/>
                <a:gd name="T34" fmla="*/ 75 w 153"/>
                <a:gd name="T35" fmla="*/ 11 h 65"/>
                <a:gd name="T36" fmla="*/ 75 w 153"/>
                <a:gd name="T37" fmla="*/ 15 h 65"/>
                <a:gd name="T38" fmla="*/ 68 w 153"/>
                <a:gd name="T39" fmla="*/ 22 h 65"/>
                <a:gd name="T40" fmla="*/ 49 w 153"/>
                <a:gd name="T41" fmla="*/ 33 h 65"/>
                <a:gd name="T42" fmla="*/ 44 w 153"/>
                <a:gd name="T43" fmla="*/ 29 h 65"/>
                <a:gd name="T44" fmla="*/ 42 w 153"/>
                <a:gd name="T45" fmla="*/ 22 h 65"/>
                <a:gd name="T46" fmla="*/ 43 w 153"/>
                <a:gd name="T47" fmla="*/ 14 h 65"/>
                <a:gd name="T48" fmla="*/ 42 w 153"/>
                <a:gd name="T49" fmla="*/ 8 h 65"/>
                <a:gd name="T50" fmla="*/ 0 w 153"/>
                <a:gd name="T51" fmla="*/ 8 h 65"/>
                <a:gd name="T52" fmla="*/ 22 w 153"/>
                <a:gd name="T53" fmla="*/ 38 h 65"/>
                <a:gd name="T54" fmla="*/ 26 w 153"/>
                <a:gd name="T55" fmla="*/ 35 h 65"/>
                <a:gd name="T56" fmla="*/ 35 w 153"/>
                <a:gd name="T57" fmla="*/ 34 h 65"/>
                <a:gd name="T58" fmla="*/ 47 w 153"/>
                <a:gd name="T59" fmla="*/ 35 h 65"/>
                <a:gd name="T60" fmla="*/ 53 w 153"/>
                <a:gd name="T61" fmla="*/ 38 h 65"/>
                <a:gd name="T62" fmla="*/ 55 w 153"/>
                <a:gd name="T63" fmla="*/ 48 h 65"/>
                <a:gd name="T64" fmla="*/ 59 w 153"/>
                <a:gd name="T65" fmla="*/ 57 h 65"/>
                <a:gd name="T66" fmla="*/ 65 w 153"/>
                <a:gd name="T67" fmla="*/ 60 h 65"/>
                <a:gd name="T68" fmla="*/ 77 w 153"/>
                <a:gd name="T69" fmla="*/ 59 h 65"/>
                <a:gd name="T70" fmla="*/ 88 w 153"/>
                <a:gd name="T71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" h="65">
                  <a:moveTo>
                    <a:pt x="88" y="57"/>
                  </a:moveTo>
                  <a:lnTo>
                    <a:pt x="88" y="57"/>
                  </a:lnTo>
                  <a:lnTo>
                    <a:pt x="84" y="6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92" y="62"/>
                  </a:lnTo>
                  <a:lnTo>
                    <a:pt x="103" y="60"/>
                  </a:lnTo>
                  <a:lnTo>
                    <a:pt x="125" y="59"/>
                  </a:lnTo>
                  <a:lnTo>
                    <a:pt x="135" y="57"/>
                  </a:lnTo>
                  <a:lnTo>
                    <a:pt x="143" y="53"/>
                  </a:lnTo>
                  <a:lnTo>
                    <a:pt x="146" y="51"/>
                  </a:lnTo>
                  <a:lnTo>
                    <a:pt x="150" y="49"/>
                  </a:lnTo>
                  <a:lnTo>
                    <a:pt x="152" y="44"/>
                  </a:lnTo>
                  <a:lnTo>
                    <a:pt x="153" y="39"/>
                  </a:lnTo>
                  <a:lnTo>
                    <a:pt x="153" y="39"/>
                  </a:lnTo>
                  <a:lnTo>
                    <a:pt x="149" y="39"/>
                  </a:lnTo>
                  <a:lnTo>
                    <a:pt x="143" y="37"/>
                  </a:lnTo>
                  <a:lnTo>
                    <a:pt x="135" y="35"/>
                  </a:lnTo>
                  <a:lnTo>
                    <a:pt x="127" y="30"/>
                  </a:lnTo>
                  <a:lnTo>
                    <a:pt x="120" y="26"/>
                  </a:lnTo>
                  <a:lnTo>
                    <a:pt x="114" y="20"/>
                  </a:lnTo>
                  <a:lnTo>
                    <a:pt x="113" y="18"/>
                  </a:lnTo>
                  <a:lnTo>
                    <a:pt x="112" y="15"/>
                  </a:lnTo>
                  <a:lnTo>
                    <a:pt x="111" y="12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06" y="11"/>
                  </a:lnTo>
                  <a:lnTo>
                    <a:pt x="99" y="9"/>
                  </a:lnTo>
                  <a:lnTo>
                    <a:pt x="92" y="8"/>
                  </a:lnTo>
                  <a:lnTo>
                    <a:pt x="85" y="6"/>
                  </a:lnTo>
                  <a:lnTo>
                    <a:pt x="73" y="1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72" y="6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3" y="19"/>
                  </a:lnTo>
                  <a:lnTo>
                    <a:pt x="68" y="22"/>
                  </a:lnTo>
                  <a:lnTo>
                    <a:pt x="62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4" y="29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2" y="8"/>
                  </a:lnTo>
                  <a:lnTo>
                    <a:pt x="37" y="6"/>
                  </a:lnTo>
                  <a:lnTo>
                    <a:pt x="0" y="8"/>
                  </a:lnTo>
                  <a:lnTo>
                    <a:pt x="32" y="12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5" y="34"/>
                  </a:lnTo>
                  <a:lnTo>
                    <a:pt x="42" y="34"/>
                  </a:lnTo>
                  <a:lnTo>
                    <a:pt x="47" y="35"/>
                  </a:lnTo>
                  <a:lnTo>
                    <a:pt x="51" y="36"/>
                  </a:lnTo>
                  <a:lnTo>
                    <a:pt x="53" y="38"/>
                  </a:lnTo>
                  <a:lnTo>
                    <a:pt x="54" y="42"/>
                  </a:lnTo>
                  <a:lnTo>
                    <a:pt x="55" y="48"/>
                  </a:lnTo>
                  <a:lnTo>
                    <a:pt x="58" y="54"/>
                  </a:lnTo>
                  <a:lnTo>
                    <a:pt x="59" y="57"/>
                  </a:lnTo>
                  <a:lnTo>
                    <a:pt x="61" y="59"/>
                  </a:lnTo>
                  <a:lnTo>
                    <a:pt x="65" y="60"/>
                  </a:lnTo>
                  <a:lnTo>
                    <a:pt x="70" y="60"/>
                  </a:lnTo>
                  <a:lnTo>
                    <a:pt x="77" y="59"/>
                  </a:lnTo>
                  <a:lnTo>
                    <a:pt x="88" y="57"/>
                  </a:lnTo>
                  <a:lnTo>
                    <a:pt x="8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56">
              <a:extLst>
                <a:ext uri="{FF2B5EF4-FFF2-40B4-BE49-F238E27FC236}">
                  <a16:creationId xmlns:a16="http://schemas.microsoft.com/office/drawing/2014/main" xmlns="" id="{D7F60A91-916C-4F34-4CF2-3CD013A2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1054101"/>
              <a:ext cx="4763" cy="3175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0 h 7"/>
                <a:gd name="T4" fmla="*/ 3 w 9"/>
                <a:gd name="T5" fmla="*/ 3 h 7"/>
                <a:gd name="T6" fmla="*/ 0 w 9"/>
                <a:gd name="T7" fmla="*/ 7 h 7"/>
                <a:gd name="T8" fmla="*/ 0 w 9"/>
                <a:gd name="T9" fmla="*/ 7 h 7"/>
                <a:gd name="T10" fmla="*/ 3 w 9"/>
                <a:gd name="T11" fmla="*/ 6 h 7"/>
                <a:gd name="T12" fmla="*/ 6 w 9"/>
                <a:gd name="T13" fmla="*/ 4 h 7"/>
                <a:gd name="T14" fmla="*/ 9 w 9"/>
                <a:gd name="T15" fmla="*/ 0 h 7"/>
                <a:gd name="T16" fmla="*/ 9 w 9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57">
              <a:extLst>
                <a:ext uri="{FF2B5EF4-FFF2-40B4-BE49-F238E27FC236}">
                  <a16:creationId xmlns:a16="http://schemas.microsoft.com/office/drawing/2014/main" xmlns="" id="{5E845CC1-BC5B-9E81-5B2D-DAC46C42A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188" y="1074738"/>
              <a:ext cx="4763" cy="1588"/>
            </a:xfrm>
            <a:custGeom>
              <a:avLst/>
              <a:gdLst>
                <a:gd name="T0" fmla="*/ 0 w 9"/>
                <a:gd name="T1" fmla="*/ 4 h 4"/>
                <a:gd name="T2" fmla="*/ 0 w 9"/>
                <a:gd name="T3" fmla="*/ 4 h 4"/>
                <a:gd name="T4" fmla="*/ 9 w 9"/>
                <a:gd name="T5" fmla="*/ 0 h 4"/>
                <a:gd name="T6" fmla="*/ 9 w 9"/>
                <a:gd name="T7" fmla="*/ 0 h 4"/>
                <a:gd name="T8" fmla="*/ 0 w 9"/>
                <a:gd name="T9" fmla="*/ 4 h 4"/>
                <a:gd name="T10" fmla="*/ 0 w 9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lnTo>
                    <a:pt x="0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58">
              <a:extLst>
                <a:ext uri="{FF2B5EF4-FFF2-40B4-BE49-F238E27FC236}">
                  <a16:creationId xmlns:a16="http://schemas.microsoft.com/office/drawing/2014/main" xmlns="" id="{50916672-3D8E-1187-BEA5-8415C8DF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1049338"/>
              <a:ext cx="17463" cy="7938"/>
            </a:xfrm>
            <a:custGeom>
              <a:avLst/>
              <a:gdLst>
                <a:gd name="T0" fmla="*/ 0 w 33"/>
                <a:gd name="T1" fmla="*/ 3 h 16"/>
                <a:gd name="T2" fmla="*/ 0 w 33"/>
                <a:gd name="T3" fmla="*/ 3 h 16"/>
                <a:gd name="T4" fmla="*/ 2 w 33"/>
                <a:gd name="T5" fmla="*/ 5 h 16"/>
                <a:gd name="T6" fmla="*/ 5 w 33"/>
                <a:gd name="T7" fmla="*/ 9 h 16"/>
                <a:gd name="T8" fmla="*/ 11 w 33"/>
                <a:gd name="T9" fmla="*/ 12 h 16"/>
                <a:gd name="T10" fmla="*/ 17 w 33"/>
                <a:gd name="T11" fmla="*/ 15 h 16"/>
                <a:gd name="T12" fmla="*/ 23 w 33"/>
                <a:gd name="T13" fmla="*/ 16 h 16"/>
                <a:gd name="T14" fmla="*/ 27 w 33"/>
                <a:gd name="T15" fmla="*/ 15 h 16"/>
                <a:gd name="T16" fmla="*/ 30 w 33"/>
                <a:gd name="T17" fmla="*/ 14 h 16"/>
                <a:gd name="T18" fmla="*/ 32 w 33"/>
                <a:gd name="T19" fmla="*/ 12 h 16"/>
                <a:gd name="T20" fmla="*/ 32 w 33"/>
                <a:gd name="T21" fmla="*/ 10 h 16"/>
                <a:gd name="T22" fmla="*/ 33 w 33"/>
                <a:gd name="T23" fmla="*/ 7 h 16"/>
                <a:gd name="T24" fmla="*/ 33 w 33"/>
                <a:gd name="T25" fmla="*/ 7 h 16"/>
                <a:gd name="T26" fmla="*/ 4 w 33"/>
                <a:gd name="T27" fmla="*/ 0 h 16"/>
                <a:gd name="T28" fmla="*/ 0 w 33"/>
                <a:gd name="T2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5" y="9"/>
                  </a:lnTo>
                  <a:lnTo>
                    <a:pt x="11" y="12"/>
                  </a:lnTo>
                  <a:lnTo>
                    <a:pt x="17" y="15"/>
                  </a:lnTo>
                  <a:lnTo>
                    <a:pt x="23" y="16"/>
                  </a:lnTo>
                  <a:lnTo>
                    <a:pt x="27" y="15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59">
              <a:extLst>
                <a:ext uri="{FF2B5EF4-FFF2-40B4-BE49-F238E27FC236}">
                  <a16:creationId xmlns:a16="http://schemas.microsoft.com/office/drawing/2014/main" xmlns="" id="{60327B04-967D-D4BA-DF11-0DC4D3065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5" y="1017588"/>
              <a:ext cx="6350" cy="1588"/>
            </a:xfrm>
            <a:custGeom>
              <a:avLst/>
              <a:gdLst>
                <a:gd name="T0" fmla="*/ 13 w 13"/>
                <a:gd name="T1" fmla="*/ 0 h 3"/>
                <a:gd name="T2" fmla="*/ 13 w 13"/>
                <a:gd name="T3" fmla="*/ 0 h 3"/>
                <a:gd name="T4" fmla="*/ 7 w 13"/>
                <a:gd name="T5" fmla="*/ 0 h 3"/>
                <a:gd name="T6" fmla="*/ 2 w 13"/>
                <a:gd name="T7" fmla="*/ 0 h 3"/>
                <a:gd name="T8" fmla="*/ 2 w 13"/>
                <a:gd name="T9" fmla="*/ 0 h 3"/>
                <a:gd name="T10" fmla="*/ 0 w 13"/>
                <a:gd name="T11" fmla="*/ 2 h 3"/>
                <a:gd name="T12" fmla="*/ 0 w 13"/>
                <a:gd name="T13" fmla="*/ 2 h 3"/>
                <a:gd name="T14" fmla="*/ 2 w 13"/>
                <a:gd name="T15" fmla="*/ 3 h 3"/>
                <a:gd name="T16" fmla="*/ 6 w 13"/>
                <a:gd name="T17" fmla="*/ 3 h 3"/>
                <a:gd name="T18" fmla="*/ 13 w 13"/>
                <a:gd name="T19" fmla="*/ 0 h 3"/>
                <a:gd name="T20" fmla="*/ 13 w 1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13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6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60">
              <a:extLst>
                <a:ext uri="{FF2B5EF4-FFF2-40B4-BE49-F238E27FC236}">
                  <a16:creationId xmlns:a16="http://schemas.microsoft.com/office/drawing/2014/main" xmlns="" id="{FC7363C0-D110-3B19-48A4-70C5A05A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0" y="1019176"/>
              <a:ext cx="4763" cy="4763"/>
            </a:xfrm>
            <a:custGeom>
              <a:avLst/>
              <a:gdLst>
                <a:gd name="T0" fmla="*/ 10 w 10"/>
                <a:gd name="T1" fmla="*/ 0 h 9"/>
                <a:gd name="T2" fmla="*/ 10 w 10"/>
                <a:gd name="T3" fmla="*/ 0 h 9"/>
                <a:gd name="T4" fmla="*/ 3 w 10"/>
                <a:gd name="T5" fmla="*/ 4 h 9"/>
                <a:gd name="T6" fmla="*/ 0 w 10"/>
                <a:gd name="T7" fmla="*/ 9 h 9"/>
                <a:gd name="T8" fmla="*/ 0 w 10"/>
                <a:gd name="T9" fmla="*/ 9 h 9"/>
                <a:gd name="T10" fmla="*/ 6 w 10"/>
                <a:gd name="T11" fmla="*/ 6 h 9"/>
                <a:gd name="T12" fmla="*/ 8 w 10"/>
                <a:gd name="T13" fmla="*/ 3 h 9"/>
                <a:gd name="T14" fmla="*/ 10 w 10"/>
                <a:gd name="T15" fmla="*/ 0 h 9"/>
                <a:gd name="T16" fmla="*/ 10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61">
              <a:extLst>
                <a:ext uri="{FF2B5EF4-FFF2-40B4-BE49-F238E27FC236}">
                  <a16:creationId xmlns:a16="http://schemas.microsoft.com/office/drawing/2014/main" xmlns="" id="{71CB8D8A-7C20-1248-766D-016804270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213" y="1042988"/>
              <a:ext cx="19050" cy="11113"/>
            </a:xfrm>
            <a:custGeom>
              <a:avLst/>
              <a:gdLst>
                <a:gd name="T0" fmla="*/ 0 w 37"/>
                <a:gd name="T1" fmla="*/ 0 h 22"/>
                <a:gd name="T2" fmla="*/ 0 w 37"/>
                <a:gd name="T3" fmla="*/ 0 h 22"/>
                <a:gd name="T4" fmla="*/ 7 w 37"/>
                <a:gd name="T5" fmla="*/ 11 h 22"/>
                <a:gd name="T6" fmla="*/ 10 w 37"/>
                <a:gd name="T7" fmla="*/ 16 h 22"/>
                <a:gd name="T8" fmla="*/ 12 w 37"/>
                <a:gd name="T9" fmla="*/ 22 h 22"/>
                <a:gd name="T10" fmla="*/ 12 w 37"/>
                <a:gd name="T11" fmla="*/ 22 h 22"/>
                <a:gd name="T12" fmla="*/ 15 w 37"/>
                <a:gd name="T13" fmla="*/ 22 h 22"/>
                <a:gd name="T14" fmla="*/ 18 w 37"/>
                <a:gd name="T15" fmla="*/ 20 h 22"/>
                <a:gd name="T16" fmla="*/ 24 w 37"/>
                <a:gd name="T17" fmla="*/ 16 h 22"/>
                <a:gd name="T18" fmla="*/ 31 w 37"/>
                <a:gd name="T19" fmla="*/ 12 h 22"/>
                <a:gd name="T20" fmla="*/ 37 w 37"/>
                <a:gd name="T21" fmla="*/ 8 h 22"/>
                <a:gd name="T22" fmla="*/ 37 w 37"/>
                <a:gd name="T23" fmla="*/ 8 h 22"/>
                <a:gd name="T24" fmla="*/ 29 w 37"/>
                <a:gd name="T25" fmla="*/ 9 h 22"/>
                <a:gd name="T26" fmla="*/ 20 w 37"/>
                <a:gd name="T27" fmla="*/ 8 h 22"/>
                <a:gd name="T28" fmla="*/ 10 w 37"/>
                <a:gd name="T29" fmla="*/ 6 h 22"/>
                <a:gd name="T30" fmla="*/ 0 w 37"/>
                <a:gd name="T31" fmla="*/ 0 h 22"/>
                <a:gd name="T32" fmla="*/ 0 w 37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7" y="11"/>
                  </a:lnTo>
                  <a:lnTo>
                    <a:pt x="10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4" y="16"/>
                  </a:lnTo>
                  <a:lnTo>
                    <a:pt x="31" y="12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29" y="9"/>
                  </a:lnTo>
                  <a:lnTo>
                    <a:pt x="20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62">
              <a:extLst>
                <a:ext uri="{FF2B5EF4-FFF2-40B4-BE49-F238E27FC236}">
                  <a16:creationId xmlns:a16="http://schemas.microsoft.com/office/drawing/2014/main" xmlns="" id="{00F248C2-7D27-6968-A3B9-43B34C5B0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1047751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63">
              <a:extLst>
                <a:ext uri="{FF2B5EF4-FFF2-40B4-BE49-F238E27FC236}">
                  <a16:creationId xmlns:a16="http://schemas.microsoft.com/office/drawing/2014/main" xmlns="" id="{3BE53899-88EC-239D-8610-0907C5B5AF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875" y="823913"/>
              <a:ext cx="2855913" cy="354013"/>
            </a:xfrm>
            <a:custGeom>
              <a:avLst/>
              <a:gdLst>
                <a:gd name="T0" fmla="*/ 2001 w 5397"/>
                <a:gd name="T1" fmla="*/ 389 h 669"/>
                <a:gd name="T2" fmla="*/ 1702 w 5397"/>
                <a:gd name="T3" fmla="*/ 444 h 669"/>
                <a:gd name="T4" fmla="*/ 1249 w 5397"/>
                <a:gd name="T5" fmla="*/ 451 h 669"/>
                <a:gd name="T6" fmla="*/ 999 w 5397"/>
                <a:gd name="T7" fmla="*/ 423 h 669"/>
                <a:gd name="T8" fmla="*/ 424 w 5397"/>
                <a:gd name="T9" fmla="*/ 405 h 669"/>
                <a:gd name="T10" fmla="*/ 36 w 5397"/>
                <a:gd name="T11" fmla="*/ 336 h 669"/>
                <a:gd name="T12" fmla="*/ 542 w 5397"/>
                <a:gd name="T13" fmla="*/ 255 h 669"/>
                <a:gd name="T14" fmla="*/ 813 w 5397"/>
                <a:gd name="T15" fmla="*/ 236 h 669"/>
                <a:gd name="T16" fmla="*/ 1317 w 5397"/>
                <a:gd name="T17" fmla="*/ 233 h 669"/>
                <a:gd name="T18" fmla="*/ 1524 w 5397"/>
                <a:gd name="T19" fmla="*/ 225 h 669"/>
                <a:gd name="T20" fmla="*/ 1947 w 5397"/>
                <a:gd name="T21" fmla="*/ 188 h 669"/>
                <a:gd name="T22" fmla="*/ 2363 w 5397"/>
                <a:gd name="T23" fmla="*/ 176 h 669"/>
                <a:gd name="T24" fmla="*/ 2309 w 5397"/>
                <a:gd name="T25" fmla="*/ 94 h 669"/>
                <a:gd name="T26" fmla="*/ 2077 w 5397"/>
                <a:gd name="T27" fmla="*/ 78 h 669"/>
                <a:gd name="T28" fmla="*/ 2369 w 5397"/>
                <a:gd name="T29" fmla="*/ 13 h 669"/>
                <a:gd name="T30" fmla="*/ 2515 w 5397"/>
                <a:gd name="T31" fmla="*/ 109 h 669"/>
                <a:gd name="T32" fmla="*/ 2740 w 5397"/>
                <a:gd name="T33" fmla="*/ 201 h 669"/>
                <a:gd name="T34" fmla="*/ 2814 w 5397"/>
                <a:gd name="T35" fmla="*/ 120 h 669"/>
                <a:gd name="T36" fmla="*/ 3025 w 5397"/>
                <a:gd name="T37" fmla="*/ 57 h 669"/>
                <a:gd name="T38" fmla="*/ 3301 w 5397"/>
                <a:gd name="T39" fmla="*/ 97 h 669"/>
                <a:gd name="T40" fmla="*/ 3168 w 5397"/>
                <a:gd name="T41" fmla="*/ 147 h 669"/>
                <a:gd name="T42" fmla="*/ 3478 w 5397"/>
                <a:gd name="T43" fmla="*/ 192 h 669"/>
                <a:gd name="T44" fmla="*/ 3419 w 5397"/>
                <a:gd name="T45" fmla="*/ 108 h 669"/>
                <a:gd name="T46" fmla="*/ 3651 w 5397"/>
                <a:gd name="T47" fmla="*/ 151 h 669"/>
                <a:gd name="T48" fmla="*/ 3787 w 5397"/>
                <a:gd name="T49" fmla="*/ 113 h 669"/>
                <a:gd name="T50" fmla="*/ 3750 w 5397"/>
                <a:gd name="T51" fmla="*/ 172 h 669"/>
                <a:gd name="T52" fmla="*/ 4141 w 5397"/>
                <a:gd name="T53" fmla="*/ 163 h 669"/>
                <a:gd name="T54" fmla="*/ 4084 w 5397"/>
                <a:gd name="T55" fmla="*/ 173 h 669"/>
                <a:gd name="T56" fmla="*/ 4294 w 5397"/>
                <a:gd name="T57" fmla="*/ 102 h 669"/>
                <a:gd name="T58" fmla="*/ 4457 w 5397"/>
                <a:gd name="T59" fmla="*/ 229 h 669"/>
                <a:gd name="T60" fmla="*/ 4859 w 5397"/>
                <a:gd name="T61" fmla="*/ 156 h 669"/>
                <a:gd name="T62" fmla="*/ 4899 w 5397"/>
                <a:gd name="T63" fmla="*/ 211 h 669"/>
                <a:gd name="T64" fmla="*/ 5013 w 5397"/>
                <a:gd name="T65" fmla="*/ 264 h 669"/>
                <a:gd name="T66" fmla="*/ 5106 w 5397"/>
                <a:gd name="T67" fmla="*/ 156 h 669"/>
                <a:gd name="T68" fmla="*/ 5320 w 5397"/>
                <a:gd name="T69" fmla="*/ 305 h 669"/>
                <a:gd name="T70" fmla="*/ 4986 w 5397"/>
                <a:gd name="T71" fmla="*/ 494 h 669"/>
                <a:gd name="T72" fmla="*/ 5251 w 5397"/>
                <a:gd name="T73" fmla="*/ 470 h 669"/>
                <a:gd name="T74" fmla="*/ 5205 w 5397"/>
                <a:gd name="T75" fmla="*/ 541 h 669"/>
                <a:gd name="T76" fmla="*/ 5081 w 5397"/>
                <a:gd name="T77" fmla="*/ 574 h 669"/>
                <a:gd name="T78" fmla="*/ 4825 w 5397"/>
                <a:gd name="T79" fmla="*/ 647 h 669"/>
                <a:gd name="T80" fmla="*/ 4643 w 5397"/>
                <a:gd name="T81" fmla="*/ 595 h 669"/>
                <a:gd name="T82" fmla="*/ 4172 w 5397"/>
                <a:gd name="T83" fmla="*/ 574 h 669"/>
                <a:gd name="T84" fmla="*/ 3650 w 5397"/>
                <a:gd name="T85" fmla="*/ 623 h 669"/>
                <a:gd name="T86" fmla="*/ 3448 w 5397"/>
                <a:gd name="T87" fmla="*/ 533 h 669"/>
                <a:gd name="T88" fmla="*/ 3251 w 5397"/>
                <a:gd name="T89" fmla="*/ 563 h 669"/>
                <a:gd name="T90" fmla="*/ 2981 w 5397"/>
                <a:gd name="T91" fmla="*/ 629 h 669"/>
                <a:gd name="T92" fmla="*/ 2750 w 5397"/>
                <a:gd name="T93" fmla="*/ 551 h 669"/>
                <a:gd name="T94" fmla="*/ 2631 w 5397"/>
                <a:gd name="T95" fmla="*/ 647 h 669"/>
                <a:gd name="T96" fmla="*/ 2520 w 5397"/>
                <a:gd name="T97" fmla="*/ 660 h 669"/>
                <a:gd name="T98" fmla="*/ 2355 w 5397"/>
                <a:gd name="T99" fmla="*/ 426 h 669"/>
                <a:gd name="T100" fmla="*/ 2529 w 5397"/>
                <a:gd name="T101" fmla="*/ 374 h 669"/>
                <a:gd name="T102" fmla="*/ 4805 w 5397"/>
                <a:gd name="T103" fmla="*/ 420 h 669"/>
                <a:gd name="T104" fmla="*/ 4457 w 5397"/>
                <a:gd name="T105" fmla="*/ 437 h 669"/>
                <a:gd name="T106" fmla="*/ 4646 w 5397"/>
                <a:gd name="T107" fmla="*/ 482 h 669"/>
                <a:gd name="T108" fmla="*/ 3476 w 5397"/>
                <a:gd name="T109" fmla="*/ 376 h 669"/>
                <a:gd name="T110" fmla="*/ 3640 w 5397"/>
                <a:gd name="T111" fmla="*/ 513 h 669"/>
                <a:gd name="T112" fmla="*/ 3740 w 5397"/>
                <a:gd name="T113" fmla="*/ 562 h 669"/>
                <a:gd name="T114" fmla="*/ 4002 w 5397"/>
                <a:gd name="T115" fmla="*/ 433 h 669"/>
                <a:gd name="T116" fmla="*/ 4186 w 5397"/>
                <a:gd name="T117" fmla="*/ 402 h 669"/>
                <a:gd name="T118" fmla="*/ 3893 w 5397"/>
                <a:gd name="T119" fmla="*/ 398 h 669"/>
                <a:gd name="T120" fmla="*/ 3662 w 5397"/>
                <a:gd name="T121" fmla="*/ 300 h 669"/>
                <a:gd name="T122" fmla="*/ 3209 w 5397"/>
                <a:gd name="T123" fmla="*/ 414 h 669"/>
                <a:gd name="T124" fmla="*/ 3120 w 5397"/>
                <a:gd name="T125" fmla="*/ 47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97" h="669">
                  <a:moveTo>
                    <a:pt x="2332" y="420"/>
                  </a:moveTo>
                  <a:lnTo>
                    <a:pt x="2332" y="420"/>
                  </a:lnTo>
                  <a:lnTo>
                    <a:pt x="2323" y="425"/>
                  </a:lnTo>
                  <a:lnTo>
                    <a:pt x="2328" y="419"/>
                  </a:lnTo>
                  <a:lnTo>
                    <a:pt x="2328" y="419"/>
                  </a:lnTo>
                  <a:lnTo>
                    <a:pt x="2306" y="413"/>
                  </a:lnTo>
                  <a:lnTo>
                    <a:pt x="2306" y="413"/>
                  </a:lnTo>
                  <a:lnTo>
                    <a:pt x="2301" y="414"/>
                  </a:lnTo>
                  <a:lnTo>
                    <a:pt x="2297" y="417"/>
                  </a:lnTo>
                  <a:lnTo>
                    <a:pt x="2297" y="417"/>
                  </a:lnTo>
                  <a:lnTo>
                    <a:pt x="2299" y="414"/>
                  </a:lnTo>
                  <a:lnTo>
                    <a:pt x="2300" y="411"/>
                  </a:lnTo>
                  <a:lnTo>
                    <a:pt x="2300" y="411"/>
                  </a:lnTo>
                  <a:lnTo>
                    <a:pt x="2293" y="408"/>
                  </a:lnTo>
                  <a:lnTo>
                    <a:pt x="2293" y="408"/>
                  </a:lnTo>
                  <a:lnTo>
                    <a:pt x="2285" y="417"/>
                  </a:lnTo>
                  <a:lnTo>
                    <a:pt x="2276" y="423"/>
                  </a:lnTo>
                  <a:lnTo>
                    <a:pt x="2264" y="429"/>
                  </a:lnTo>
                  <a:lnTo>
                    <a:pt x="2254" y="435"/>
                  </a:lnTo>
                  <a:lnTo>
                    <a:pt x="2232" y="446"/>
                  </a:lnTo>
                  <a:lnTo>
                    <a:pt x="2224" y="451"/>
                  </a:lnTo>
                  <a:lnTo>
                    <a:pt x="2218" y="456"/>
                  </a:lnTo>
                  <a:lnTo>
                    <a:pt x="2218" y="456"/>
                  </a:lnTo>
                  <a:lnTo>
                    <a:pt x="2205" y="461"/>
                  </a:lnTo>
                  <a:lnTo>
                    <a:pt x="2192" y="465"/>
                  </a:lnTo>
                  <a:lnTo>
                    <a:pt x="2179" y="467"/>
                  </a:lnTo>
                  <a:lnTo>
                    <a:pt x="2168" y="467"/>
                  </a:lnTo>
                  <a:lnTo>
                    <a:pt x="2168" y="467"/>
                  </a:lnTo>
                  <a:lnTo>
                    <a:pt x="2177" y="467"/>
                  </a:lnTo>
                  <a:lnTo>
                    <a:pt x="2186" y="464"/>
                  </a:lnTo>
                  <a:lnTo>
                    <a:pt x="2188" y="463"/>
                  </a:lnTo>
                  <a:lnTo>
                    <a:pt x="2191" y="459"/>
                  </a:lnTo>
                  <a:lnTo>
                    <a:pt x="2192" y="457"/>
                  </a:lnTo>
                  <a:lnTo>
                    <a:pt x="2191" y="452"/>
                  </a:lnTo>
                  <a:lnTo>
                    <a:pt x="2191" y="452"/>
                  </a:lnTo>
                  <a:lnTo>
                    <a:pt x="2183" y="446"/>
                  </a:lnTo>
                  <a:lnTo>
                    <a:pt x="2175" y="441"/>
                  </a:lnTo>
                  <a:lnTo>
                    <a:pt x="2167" y="434"/>
                  </a:lnTo>
                  <a:lnTo>
                    <a:pt x="2159" y="428"/>
                  </a:lnTo>
                  <a:lnTo>
                    <a:pt x="2155" y="427"/>
                  </a:lnTo>
                  <a:lnTo>
                    <a:pt x="2151" y="425"/>
                  </a:lnTo>
                  <a:lnTo>
                    <a:pt x="2145" y="425"/>
                  </a:lnTo>
                  <a:lnTo>
                    <a:pt x="2140" y="425"/>
                  </a:lnTo>
                  <a:lnTo>
                    <a:pt x="2134" y="425"/>
                  </a:lnTo>
                  <a:lnTo>
                    <a:pt x="2128" y="427"/>
                  </a:lnTo>
                  <a:lnTo>
                    <a:pt x="2121" y="430"/>
                  </a:lnTo>
                  <a:lnTo>
                    <a:pt x="2114" y="435"/>
                  </a:lnTo>
                  <a:lnTo>
                    <a:pt x="2138" y="435"/>
                  </a:lnTo>
                  <a:lnTo>
                    <a:pt x="2083" y="479"/>
                  </a:lnTo>
                  <a:lnTo>
                    <a:pt x="2083" y="479"/>
                  </a:lnTo>
                  <a:lnTo>
                    <a:pt x="2079" y="475"/>
                  </a:lnTo>
                  <a:lnTo>
                    <a:pt x="2078" y="472"/>
                  </a:lnTo>
                  <a:lnTo>
                    <a:pt x="2078" y="470"/>
                  </a:lnTo>
                  <a:lnTo>
                    <a:pt x="2079" y="467"/>
                  </a:lnTo>
                  <a:lnTo>
                    <a:pt x="2080" y="465"/>
                  </a:lnTo>
                  <a:lnTo>
                    <a:pt x="2084" y="463"/>
                  </a:lnTo>
                  <a:lnTo>
                    <a:pt x="2091" y="459"/>
                  </a:lnTo>
                  <a:lnTo>
                    <a:pt x="2107" y="451"/>
                  </a:lnTo>
                  <a:lnTo>
                    <a:pt x="2114" y="446"/>
                  </a:lnTo>
                  <a:lnTo>
                    <a:pt x="2116" y="444"/>
                  </a:lnTo>
                  <a:lnTo>
                    <a:pt x="2118" y="441"/>
                  </a:lnTo>
                  <a:lnTo>
                    <a:pt x="2118" y="441"/>
                  </a:lnTo>
                  <a:lnTo>
                    <a:pt x="2110" y="444"/>
                  </a:lnTo>
                  <a:lnTo>
                    <a:pt x="2102" y="445"/>
                  </a:lnTo>
                  <a:lnTo>
                    <a:pt x="2094" y="445"/>
                  </a:lnTo>
                  <a:lnTo>
                    <a:pt x="2087" y="445"/>
                  </a:lnTo>
                  <a:lnTo>
                    <a:pt x="2080" y="443"/>
                  </a:lnTo>
                  <a:lnTo>
                    <a:pt x="2073" y="441"/>
                  </a:lnTo>
                  <a:lnTo>
                    <a:pt x="2060" y="435"/>
                  </a:lnTo>
                  <a:lnTo>
                    <a:pt x="2048" y="430"/>
                  </a:lnTo>
                  <a:lnTo>
                    <a:pt x="2042" y="429"/>
                  </a:lnTo>
                  <a:lnTo>
                    <a:pt x="2038" y="429"/>
                  </a:lnTo>
                  <a:lnTo>
                    <a:pt x="2032" y="430"/>
                  </a:lnTo>
                  <a:lnTo>
                    <a:pt x="2027" y="431"/>
                  </a:lnTo>
                  <a:lnTo>
                    <a:pt x="2024" y="436"/>
                  </a:lnTo>
                  <a:lnTo>
                    <a:pt x="2019" y="442"/>
                  </a:lnTo>
                  <a:lnTo>
                    <a:pt x="2019" y="442"/>
                  </a:lnTo>
                  <a:lnTo>
                    <a:pt x="2017" y="423"/>
                  </a:lnTo>
                  <a:lnTo>
                    <a:pt x="2015" y="413"/>
                  </a:lnTo>
                  <a:lnTo>
                    <a:pt x="2011" y="404"/>
                  </a:lnTo>
                  <a:lnTo>
                    <a:pt x="2007" y="396"/>
                  </a:lnTo>
                  <a:lnTo>
                    <a:pt x="2001" y="389"/>
                  </a:lnTo>
                  <a:lnTo>
                    <a:pt x="1998" y="387"/>
                  </a:lnTo>
                  <a:lnTo>
                    <a:pt x="1994" y="385"/>
                  </a:lnTo>
                  <a:lnTo>
                    <a:pt x="1990" y="384"/>
                  </a:lnTo>
                  <a:lnTo>
                    <a:pt x="1985" y="384"/>
                  </a:lnTo>
                  <a:lnTo>
                    <a:pt x="1985" y="384"/>
                  </a:lnTo>
                  <a:lnTo>
                    <a:pt x="1990" y="392"/>
                  </a:lnTo>
                  <a:lnTo>
                    <a:pt x="1991" y="396"/>
                  </a:lnTo>
                  <a:lnTo>
                    <a:pt x="1991" y="398"/>
                  </a:lnTo>
                  <a:lnTo>
                    <a:pt x="1988" y="402"/>
                  </a:lnTo>
                  <a:lnTo>
                    <a:pt x="1986" y="405"/>
                  </a:lnTo>
                  <a:lnTo>
                    <a:pt x="1983" y="408"/>
                  </a:lnTo>
                  <a:lnTo>
                    <a:pt x="1980" y="413"/>
                  </a:lnTo>
                  <a:lnTo>
                    <a:pt x="1979" y="415"/>
                  </a:lnTo>
                  <a:lnTo>
                    <a:pt x="1980" y="419"/>
                  </a:lnTo>
                  <a:lnTo>
                    <a:pt x="1981" y="423"/>
                  </a:lnTo>
                  <a:lnTo>
                    <a:pt x="1984" y="428"/>
                  </a:lnTo>
                  <a:lnTo>
                    <a:pt x="1984" y="428"/>
                  </a:lnTo>
                  <a:lnTo>
                    <a:pt x="1981" y="430"/>
                  </a:lnTo>
                  <a:lnTo>
                    <a:pt x="1980" y="431"/>
                  </a:lnTo>
                  <a:lnTo>
                    <a:pt x="1975" y="433"/>
                  </a:lnTo>
                  <a:lnTo>
                    <a:pt x="1970" y="431"/>
                  </a:lnTo>
                  <a:lnTo>
                    <a:pt x="1964" y="430"/>
                  </a:lnTo>
                  <a:lnTo>
                    <a:pt x="1960" y="429"/>
                  </a:lnTo>
                  <a:lnTo>
                    <a:pt x="1955" y="430"/>
                  </a:lnTo>
                  <a:lnTo>
                    <a:pt x="1954" y="430"/>
                  </a:lnTo>
                  <a:lnTo>
                    <a:pt x="1953" y="431"/>
                  </a:lnTo>
                  <a:lnTo>
                    <a:pt x="1950" y="436"/>
                  </a:lnTo>
                  <a:lnTo>
                    <a:pt x="1954" y="427"/>
                  </a:lnTo>
                  <a:lnTo>
                    <a:pt x="1954" y="427"/>
                  </a:lnTo>
                  <a:lnTo>
                    <a:pt x="1945" y="421"/>
                  </a:lnTo>
                  <a:lnTo>
                    <a:pt x="1937" y="418"/>
                  </a:lnTo>
                  <a:lnTo>
                    <a:pt x="1930" y="415"/>
                  </a:lnTo>
                  <a:lnTo>
                    <a:pt x="1923" y="415"/>
                  </a:lnTo>
                  <a:lnTo>
                    <a:pt x="1917" y="417"/>
                  </a:lnTo>
                  <a:lnTo>
                    <a:pt x="1911" y="419"/>
                  </a:lnTo>
                  <a:lnTo>
                    <a:pt x="1906" y="422"/>
                  </a:lnTo>
                  <a:lnTo>
                    <a:pt x="1901" y="426"/>
                  </a:lnTo>
                  <a:lnTo>
                    <a:pt x="1892" y="436"/>
                  </a:lnTo>
                  <a:lnTo>
                    <a:pt x="1885" y="446"/>
                  </a:lnTo>
                  <a:lnTo>
                    <a:pt x="1877" y="457"/>
                  </a:lnTo>
                  <a:lnTo>
                    <a:pt x="1869" y="465"/>
                  </a:lnTo>
                  <a:lnTo>
                    <a:pt x="1869" y="465"/>
                  </a:lnTo>
                  <a:lnTo>
                    <a:pt x="1849" y="467"/>
                  </a:lnTo>
                  <a:lnTo>
                    <a:pt x="1831" y="468"/>
                  </a:lnTo>
                  <a:lnTo>
                    <a:pt x="1815" y="467"/>
                  </a:lnTo>
                  <a:lnTo>
                    <a:pt x="1800" y="466"/>
                  </a:lnTo>
                  <a:lnTo>
                    <a:pt x="1771" y="463"/>
                  </a:lnTo>
                  <a:lnTo>
                    <a:pt x="1755" y="461"/>
                  </a:lnTo>
                  <a:lnTo>
                    <a:pt x="1739" y="463"/>
                  </a:lnTo>
                  <a:lnTo>
                    <a:pt x="1739" y="463"/>
                  </a:lnTo>
                  <a:lnTo>
                    <a:pt x="1735" y="448"/>
                  </a:lnTo>
                  <a:lnTo>
                    <a:pt x="1732" y="438"/>
                  </a:lnTo>
                  <a:lnTo>
                    <a:pt x="1728" y="429"/>
                  </a:lnTo>
                  <a:lnTo>
                    <a:pt x="1724" y="420"/>
                  </a:lnTo>
                  <a:lnTo>
                    <a:pt x="1718" y="413"/>
                  </a:lnTo>
                  <a:lnTo>
                    <a:pt x="1712" y="408"/>
                  </a:lnTo>
                  <a:lnTo>
                    <a:pt x="1709" y="407"/>
                  </a:lnTo>
                  <a:lnTo>
                    <a:pt x="1705" y="407"/>
                  </a:lnTo>
                  <a:lnTo>
                    <a:pt x="1705" y="407"/>
                  </a:lnTo>
                  <a:lnTo>
                    <a:pt x="1703" y="411"/>
                  </a:lnTo>
                  <a:lnTo>
                    <a:pt x="1701" y="414"/>
                  </a:lnTo>
                  <a:lnTo>
                    <a:pt x="1694" y="421"/>
                  </a:lnTo>
                  <a:lnTo>
                    <a:pt x="1676" y="433"/>
                  </a:lnTo>
                  <a:lnTo>
                    <a:pt x="1666" y="440"/>
                  </a:lnTo>
                  <a:lnTo>
                    <a:pt x="1659" y="446"/>
                  </a:lnTo>
                  <a:lnTo>
                    <a:pt x="1653" y="453"/>
                  </a:lnTo>
                  <a:lnTo>
                    <a:pt x="1650" y="458"/>
                  </a:lnTo>
                  <a:lnTo>
                    <a:pt x="1649" y="463"/>
                  </a:lnTo>
                  <a:lnTo>
                    <a:pt x="1649" y="463"/>
                  </a:lnTo>
                  <a:lnTo>
                    <a:pt x="1655" y="465"/>
                  </a:lnTo>
                  <a:lnTo>
                    <a:pt x="1661" y="465"/>
                  </a:lnTo>
                  <a:lnTo>
                    <a:pt x="1665" y="465"/>
                  </a:lnTo>
                  <a:lnTo>
                    <a:pt x="1669" y="464"/>
                  </a:lnTo>
                  <a:lnTo>
                    <a:pt x="1671" y="463"/>
                  </a:lnTo>
                  <a:lnTo>
                    <a:pt x="1674" y="460"/>
                  </a:lnTo>
                  <a:lnTo>
                    <a:pt x="1679" y="456"/>
                  </a:lnTo>
                  <a:lnTo>
                    <a:pt x="1686" y="444"/>
                  </a:lnTo>
                  <a:lnTo>
                    <a:pt x="1691" y="438"/>
                  </a:lnTo>
                  <a:lnTo>
                    <a:pt x="1694" y="436"/>
                  </a:lnTo>
                  <a:lnTo>
                    <a:pt x="1697" y="435"/>
                  </a:lnTo>
                  <a:lnTo>
                    <a:pt x="1697" y="435"/>
                  </a:lnTo>
                  <a:lnTo>
                    <a:pt x="1702" y="444"/>
                  </a:lnTo>
                  <a:lnTo>
                    <a:pt x="1705" y="451"/>
                  </a:lnTo>
                  <a:lnTo>
                    <a:pt x="1707" y="461"/>
                  </a:lnTo>
                  <a:lnTo>
                    <a:pt x="1708" y="465"/>
                  </a:lnTo>
                  <a:lnTo>
                    <a:pt x="1710" y="470"/>
                  </a:lnTo>
                  <a:lnTo>
                    <a:pt x="1715" y="473"/>
                  </a:lnTo>
                  <a:lnTo>
                    <a:pt x="1722" y="479"/>
                  </a:lnTo>
                  <a:lnTo>
                    <a:pt x="1722" y="479"/>
                  </a:lnTo>
                  <a:lnTo>
                    <a:pt x="1717" y="478"/>
                  </a:lnTo>
                  <a:lnTo>
                    <a:pt x="1712" y="476"/>
                  </a:lnTo>
                  <a:lnTo>
                    <a:pt x="1701" y="476"/>
                  </a:lnTo>
                  <a:lnTo>
                    <a:pt x="1670" y="479"/>
                  </a:lnTo>
                  <a:lnTo>
                    <a:pt x="1655" y="479"/>
                  </a:lnTo>
                  <a:lnTo>
                    <a:pt x="1640" y="478"/>
                  </a:lnTo>
                  <a:lnTo>
                    <a:pt x="1633" y="476"/>
                  </a:lnTo>
                  <a:lnTo>
                    <a:pt x="1627" y="474"/>
                  </a:lnTo>
                  <a:lnTo>
                    <a:pt x="1623" y="471"/>
                  </a:lnTo>
                  <a:lnTo>
                    <a:pt x="1618" y="467"/>
                  </a:lnTo>
                  <a:lnTo>
                    <a:pt x="1625" y="463"/>
                  </a:lnTo>
                  <a:lnTo>
                    <a:pt x="1625" y="463"/>
                  </a:lnTo>
                  <a:lnTo>
                    <a:pt x="1619" y="459"/>
                  </a:lnTo>
                  <a:lnTo>
                    <a:pt x="1615" y="456"/>
                  </a:lnTo>
                  <a:lnTo>
                    <a:pt x="1604" y="444"/>
                  </a:lnTo>
                  <a:lnTo>
                    <a:pt x="1596" y="433"/>
                  </a:lnTo>
                  <a:lnTo>
                    <a:pt x="1587" y="422"/>
                  </a:lnTo>
                  <a:lnTo>
                    <a:pt x="1582" y="418"/>
                  </a:lnTo>
                  <a:lnTo>
                    <a:pt x="1578" y="413"/>
                  </a:lnTo>
                  <a:lnTo>
                    <a:pt x="1572" y="411"/>
                  </a:lnTo>
                  <a:lnTo>
                    <a:pt x="1566" y="410"/>
                  </a:lnTo>
                  <a:lnTo>
                    <a:pt x="1559" y="410"/>
                  </a:lnTo>
                  <a:lnTo>
                    <a:pt x="1551" y="412"/>
                  </a:lnTo>
                  <a:lnTo>
                    <a:pt x="1542" y="415"/>
                  </a:lnTo>
                  <a:lnTo>
                    <a:pt x="1533" y="421"/>
                  </a:lnTo>
                  <a:lnTo>
                    <a:pt x="1508" y="437"/>
                  </a:lnTo>
                  <a:lnTo>
                    <a:pt x="1508" y="437"/>
                  </a:lnTo>
                  <a:lnTo>
                    <a:pt x="1509" y="433"/>
                  </a:lnTo>
                  <a:lnTo>
                    <a:pt x="1510" y="429"/>
                  </a:lnTo>
                  <a:lnTo>
                    <a:pt x="1510" y="429"/>
                  </a:lnTo>
                  <a:lnTo>
                    <a:pt x="1502" y="428"/>
                  </a:lnTo>
                  <a:lnTo>
                    <a:pt x="1496" y="427"/>
                  </a:lnTo>
                  <a:lnTo>
                    <a:pt x="1486" y="423"/>
                  </a:lnTo>
                  <a:lnTo>
                    <a:pt x="1479" y="419"/>
                  </a:lnTo>
                  <a:lnTo>
                    <a:pt x="1473" y="414"/>
                  </a:lnTo>
                  <a:lnTo>
                    <a:pt x="1466" y="412"/>
                  </a:lnTo>
                  <a:lnTo>
                    <a:pt x="1463" y="411"/>
                  </a:lnTo>
                  <a:lnTo>
                    <a:pt x="1458" y="411"/>
                  </a:lnTo>
                  <a:lnTo>
                    <a:pt x="1454" y="412"/>
                  </a:lnTo>
                  <a:lnTo>
                    <a:pt x="1448" y="413"/>
                  </a:lnTo>
                  <a:lnTo>
                    <a:pt x="1433" y="420"/>
                  </a:lnTo>
                  <a:lnTo>
                    <a:pt x="1433" y="420"/>
                  </a:lnTo>
                  <a:lnTo>
                    <a:pt x="1434" y="419"/>
                  </a:lnTo>
                  <a:lnTo>
                    <a:pt x="1435" y="417"/>
                  </a:lnTo>
                  <a:lnTo>
                    <a:pt x="1436" y="415"/>
                  </a:lnTo>
                  <a:lnTo>
                    <a:pt x="1438" y="413"/>
                  </a:lnTo>
                  <a:lnTo>
                    <a:pt x="1438" y="413"/>
                  </a:lnTo>
                  <a:lnTo>
                    <a:pt x="1433" y="411"/>
                  </a:lnTo>
                  <a:lnTo>
                    <a:pt x="1427" y="410"/>
                  </a:lnTo>
                  <a:lnTo>
                    <a:pt x="1423" y="410"/>
                  </a:lnTo>
                  <a:lnTo>
                    <a:pt x="1418" y="410"/>
                  </a:lnTo>
                  <a:lnTo>
                    <a:pt x="1408" y="412"/>
                  </a:lnTo>
                  <a:lnTo>
                    <a:pt x="1398" y="415"/>
                  </a:lnTo>
                  <a:lnTo>
                    <a:pt x="1381" y="426"/>
                  </a:lnTo>
                  <a:lnTo>
                    <a:pt x="1372" y="430"/>
                  </a:lnTo>
                  <a:lnTo>
                    <a:pt x="1364" y="434"/>
                  </a:lnTo>
                  <a:lnTo>
                    <a:pt x="1364" y="434"/>
                  </a:lnTo>
                  <a:lnTo>
                    <a:pt x="1362" y="427"/>
                  </a:lnTo>
                  <a:lnTo>
                    <a:pt x="1360" y="421"/>
                  </a:lnTo>
                  <a:lnTo>
                    <a:pt x="1360" y="417"/>
                  </a:lnTo>
                  <a:lnTo>
                    <a:pt x="1363" y="413"/>
                  </a:lnTo>
                  <a:lnTo>
                    <a:pt x="1369" y="406"/>
                  </a:lnTo>
                  <a:lnTo>
                    <a:pt x="1372" y="402"/>
                  </a:lnTo>
                  <a:lnTo>
                    <a:pt x="1375" y="397"/>
                  </a:lnTo>
                  <a:lnTo>
                    <a:pt x="1375" y="397"/>
                  </a:lnTo>
                  <a:lnTo>
                    <a:pt x="1366" y="396"/>
                  </a:lnTo>
                  <a:lnTo>
                    <a:pt x="1357" y="396"/>
                  </a:lnTo>
                  <a:lnTo>
                    <a:pt x="1349" y="396"/>
                  </a:lnTo>
                  <a:lnTo>
                    <a:pt x="1340" y="398"/>
                  </a:lnTo>
                  <a:lnTo>
                    <a:pt x="1323" y="404"/>
                  </a:lnTo>
                  <a:lnTo>
                    <a:pt x="1305" y="411"/>
                  </a:lnTo>
                  <a:lnTo>
                    <a:pt x="1289" y="420"/>
                  </a:lnTo>
                  <a:lnTo>
                    <a:pt x="1274" y="430"/>
                  </a:lnTo>
                  <a:lnTo>
                    <a:pt x="1262" y="441"/>
                  </a:lnTo>
                  <a:lnTo>
                    <a:pt x="1249" y="451"/>
                  </a:lnTo>
                  <a:lnTo>
                    <a:pt x="1219" y="438"/>
                  </a:lnTo>
                  <a:lnTo>
                    <a:pt x="1219" y="438"/>
                  </a:lnTo>
                  <a:lnTo>
                    <a:pt x="1226" y="435"/>
                  </a:lnTo>
                  <a:lnTo>
                    <a:pt x="1233" y="429"/>
                  </a:lnTo>
                  <a:lnTo>
                    <a:pt x="1240" y="423"/>
                  </a:lnTo>
                  <a:lnTo>
                    <a:pt x="1245" y="418"/>
                  </a:lnTo>
                  <a:lnTo>
                    <a:pt x="1250" y="411"/>
                  </a:lnTo>
                  <a:lnTo>
                    <a:pt x="1254" y="405"/>
                  </a:lnTo>
                  <a:lnTo>
                    <a:pt x="1255" y="399"/>
                  </a:lnTo>
                  <a:lnTo>
                    <a:pt x="1254" y="393"/>
                  </a:lnTo>
                  <a:lnTo>
                    <a:pt x="1254" y="393"/>
                  </a:lnTo>
                  <a:lnTo>
                    <a:pt x="1248" y="396"/>
                  </a:lnTo>
                  <a:lnTo>
                    <a:pt x="1244" y="398"/>
                  </a:lnTo>
                  <a:lnTo>
                    <a:pt x="1237" y="402"/>
                  </a:lnTo>
                  <a:lnTo>
                    <a:pt x="1234" y="404"/>
                  </a:lnTo>
                  <a:lnTo>
                    <a:pt x="1231" y="405"/>
                  </a:lnTo>
                  <a:lnTo>
                    <a:pt x="1225" y="405"/>
                  </a:lnTo>
                  <a:lnTo>
                    <a:pt x="1217" y="404"/>
                  </a:lnTo>
                  <a:lnTo>
                    <a:pt x="1217" y="404"/>
                  </a:lnTo>
                  <a:lnTo>
                    <a:pt x="1221" y="393"/>
                  </a:lnTo>
                  <a:lnTo>
                    <a:pt x="1227" y="383"/>
                  </a:lnTo>
                  <a:lnTo>
                    <a:pt x="1242" y="360"/>
                  </a:lnTo>
                  <a:lnTo>
                    <a:pt x="1242" y="360"/>
                  </a:lnTo>
                  <a:lnTo>
                    <a:pt x="1234" y="357"/>
                  </a:lnTo>
                  <a:lnTo>
                    <a:pt x="1227" y="354"/>
                  </a:lnTo>
                  <a:lnTo>
                    <a:pt x="1222" y="355"/>
                  </a:lnTo>
                  <a:lnTo>
                    <a:pt x="1219" y="357"/>
                  </a:lnTo>
                  <a:lnTo>
                    <a:pt x="1217" y="359"/>
                  </a:lnTo>
                  <a:lnTo>
                    <a:pt x="1216" y="362"/>
                  </a:lnTo>
                  <a:lnTo>
                    <a:pt x="1214" y="370"/>
                  </a:lnTo>
                  <a:lnTo>
                    <a:pt x="1213" y="376"/>
                  </a:lnTo>
                  <a:lnTo>
                    <a:pt x="1213" y="378"/>
                  </a:lnTo>
                  <a:lnTo>
                    <a:pt x="1212" y="380"/>
                  </a:lnTo>
                  <a:lnTo>
                    <a:pt x="1210" y="380"/>
                  </a:lnTo>
                  <a:lnTo>
                    <a:pt x="1208" y="377"/>
                  </a:lnTo>
                  <a:lnTo>
                    <a:pt x="1197" y="366"/>
                  </a:lnTo>
                  <a:lnTo>
                    <a:pt x="1197" y="366"/>
                  </a:lnTo>
                  <a:lnTo>
                    <a:pt x="1193" y="367"/>
                  </a:lnTo>
                  <a:lnTo>
                    <a:pt x="1187" y="369"/>
                  </a:lnTo>
                  <a:lnTo>
                    <a:pt x="1183" y="373"/>
                  </a:lnTo>
                  <a:lnTo>
                    <a:pt x="1180" y="378"/>
                  </a:lnTo>
                  <a:lnTo>
                    <a:pt x="1176" y="383"/>
                  </a:lnTo>
                  <a:lnTo>
                    <a:pt x="1174" y="390"/>
                  </a:lnTo>
                  <a:lnTo>
                    <a:pt x="1172" y="403"/>
                  </a:lnTo>
                  <a:lnTo>
                    <a:pt x="1144" y="381"/>
                  </a:lnTo>
                  <a:lnTo>
                    <a:pt x="1144" y="381"/>
                  </a:lnTo>
                  <a:lnTo>
                    <a:pt x="1143" y="384"/>
                  </a:lnTo>
                  <a:lnTo>
                    <a:pt x="1142" y="388"/>
                  </a:lnTo>
                  <a:lnTo>
                    <a:pt x="1137" y="393"/>
                  </a:lnTo>
                  <a:lnTo>
                    <a:pt x="1130" y="397"/>
                  </a:lnTo>
                  <a:lnTo>
                    <a:pt x="1121" y="400"/>
                  </a:lnTo>
                  <a:lnTo>
                    <a:pt x="1113" y="403"/>
                  </a:lnTo>
                  <a:lnTo>
                    <a:pt x="1103" y="404"/>
                  </a:lnTo>
                  <a:lnTo>
                    <a:pt x="1084" y="406"/>
                  </a:lnTo>
                  <a:lnTo>
                    <a:pt x="1084" y="406"/>
                  </a:lnTo>
                  <a:lnTo>
                    <a:pt x="1084" y="410"/>
                  </a:lnTo>
                  <a:lnTo>
                    <a:pt x="1087" y="413"/>
                  </a:lnTo>
                  <a:lnTo>
                    <a:pt x="1090" y="417"/>
                  </a:lnTo>
                  <a:lnTo>
                    <a:pt x="1094" y="420"/>
                  </a:lnTo>
                  <a:lnTo>
                    <a:pt x="1098" y="422"/>
                  </a:lnTo>
                  <a:lnTo>
                    <a:pt x="1103" y="423"/>
                  </a:lnTo>
                  <a:lnTo>
                    <a:pt x="1107" y="423"/>
                  </a:lnTo>
                  <a:lnTo>
                    <a:pt x="1111" y="421"/>
                  </a:lnTo>
                  <a:lnTo>
                    <a:pt x="1111" y="421"/>
                  </a:lnTo>
                  <a:lnTo>
                    <a:pt x="1110" y="427"/>
                  </a:lnTo>
                  <a:lnTo>
                    <a:pt x="1106" y="431"/>
                  </a:lnTo>
                  <a:lnTo>
                    <a:pt x="1102" y="436"/>
                  </a:lnTo>
                  <a:lnTo>
                    <a:pt x="1096" y="440"/>
                  </a:lnTo>
                  <a:lnTo>
                    <a:pt x="1090" y="442"/>
                  </a:lnTo>
                  <a:lnTo>
                    <a:pt x="1083" y="444"/>
                  </a:lnTo>
                  <a:lnTo>
                    <a:pt x="1076" y="445"/>
                  </a:lnTo>
                  <a:lnTo>
                    <a:pt x="1071" y="445"/>
                  </a:lnTo>
                  <a:lnTo>
                    <a:pt x="1071" y="445"/>
                  </a:lnTo>
                  <a:lnTo>
                    <a:pt x="1068" y="437"/>
                  </a:lnTo>
                  <a:lnTo>
                    <a:pt x="1065" y="433"/>
                  </a:lnTo>
                  <a:lnTo>
                    <a:pt x="1059" y="428"/>
                  </a:lnTo>
                  <a:lnTo>
                    <a:pt x="1053" y="426"/>
                  </a:lnTo>
                  <a:lnTo>
                    <a:pt x="1045" y="425"/>
                  </a:lnTo>
                  <a:lnTo>
                    <a:pt x="1037" y="425"/>
                  </a:lnTo>
                  <a:lnTo>
                    <a:pt x="1021" y="425"/>
                  </a:lnTo>
                  <a:lnTo>
                    <a:pt x="1005" y="425"/>
                  </a:lnTo>
                  <a:lnTo>
                    <a:pt x="999" y="423"/>
                  </a:lnTo>
                  <a:lnTo>
                    <a:pt x="994" y="421"/>
                  </a:lnTo>
                  <a:lnTo>
                    <a:pt x="990" y="419"/>
                  </a:lnTo>
                  <a:lnTo>
                    <a:pt x="988" y="413"/>
                  </a:lnTo>
                  <a:lnTo>
                    <a:pt x="987" y="407"/>
                  </a:lnTo>
                  <a:lnTo>
                    <a:pt x="989" y="398"/>
                  </a:lnTo>
                  <a:lnTo>
                    <a:pt x="989" y="398"/>
                  </a:lnTo>
                  <a:lnTo>
                    <a:pt x="963" y="403"/>
                  </a:lnTo>
                  <a:lnTo>
                    <a:pt x="934" y="407"/>
                  </a:lnTo>
                  <a:lnTo>
                    <a:pt x="876" y="415"/>
                  </a:lnTo>
                  <a:lnTo>
                    <a:pt x="848" y="419"/>
                  </a:lnTo>
                  <a:lnTo>
                    <a:pt x="822" y="423"/>
                  </a:lnTo>
                  <a:lnTo>
                    <a:pt x="799" y="429"/>
                  </a:lnTo>
                  <a:lnTo>
                    <a:pt x="780" y="435"/>
                  </a:lnTo>
                  <a:lnTo>
                    <a:pt x="780" y="435"/>
                  </a:lnTo>
                  <a:lnTo>
                    <a:pt x="774" y="431"/>
                  </a:lnTo>
                  <a:lnTo>
                    <a:pt x="767" y="428"/>
                  </a:lnTo>
                  <a:lnTo>
                    <a:pt x="754" y="421"/>
                  </a:lnTo>
                  <a:lnTo>
                    <a:pt x="750" y="418"/>
                  </a:lnTo>
                  <a:lnTo>
                    <a:pt x="749" y="415"/>
                  </a:lnTo>
                  <a:lnTo>
                    <a:pt x="748" y="413"/>
                  </a:lnTo>
                  <a:lnTo>
                    <a:pt x="748" y="411"/>
                  </a:lnTo>
                  <a:lnTo>
                    <a:pt x="749" y="408"/>
                  </a:lnTo>
                  <a:lnTo>
                    <a:pt x="753" y="402"/>
                  </a:lnTo>
                  <a:lnTo>
                    <a:pt x="753" y="402"/>
                  </a:lnTo>
                  <a:lnTo>
                    <a:pt x="743" y="402"/>
                  </a:lnTo>
                  <a:lnTo>
                    <a:pt x="734" y="403"/>
                  </a:lnTo>
                  <a:lnTo>
                    <a:pt x="725" y="405"/>
                  </a:lnTo>
                  <a:lnTo>
                    <a:pt x="716" y="407"/>
                  </a:lnTo>
                  <a:lnTo>
                    <a:pt x="700" y="414"/>
                  </a:lnTo>
                  <a:lnTo>
                    <a:pt x="684" y="422"/>
                  </a:lnTo>
                  <a:lnTo>
                    <a:pt x="668" y="429"/>
                  </a:lnTo>
                  <a:lnTo>
                    <a:pt x="660" y="431"/>
                  </a:lnTo>
                  <a:lnTo>
                    <a:pt x="652" y="434"/>
                  </a:lnTo>
                  <a:lnTo>
                    <a:pt x="644" y="436"/>
                  </a:lnTo>
                  <a:lnTo>
                    <a:pt x="635" y="436"/>
                  </a:lnTo>
                  <a:lnTo>
                    <a:pt x="626" y="436"/>
                  </a:lnTo>
                  <a:lnTo>
                    <a:pt x="615" y="434"/>
                  </a:lnTo>
                  <a:lnTo>
                    <a:pt x="615" y="434"/>
                  </a:lnTo>
                  <a:lnTo>
                    <a:pt x="615" y="433"/>
                  </a:lnTo>
                  <a:lnTo>
                    <a:pt x="618" y="431"/>
                  </a:lnTo>
                  <a:lnTo>
                    <a:pt x="626" y="430"/>
                  </a:lnTo>
                  <a:lnTo>
                    <a:pt x="630" y="429"/>
                  </a:lnTo>
                  <a:lnTo>
                    <a:pt x="635" y="427"/>
                  </a:lnTo>
                  <a:lnTo>
                    <a:pt x="637" y="423"/>
                  </a:lnTo>
                  <a:lnTo>
                    <a:pt x="638" y="421"/>
                  </a:lnTo>
                  <a:lnTo>
                    <a:pt x="638" y="419"/>
                  </a:lnTo>
                  <a:lnTo>
                    <a:pt x="638" y="419"/>
                  </a:lnTo>
                  <a:lnTo>
                    <a:pt x="631" y="421"/>
                  </a:lnTo>
                  <a:lnTo>
                    <a:pt x="624" y="423"/>
                  </a:lnTo>
                  <a:lnTo>
                    <a:pt x="619" y="423"/>
                  </a:lnTo>
                  <a:lnTo>
                    <a:pt x="612" y="423"/>
                  </a:lnTo>
                  <a:lnTo>
                    <a:pt x="599" y="421"/>
                  </a:lnTo>
                  <a:lnTo>
                    <a:pt x="585" y="418"/>
                  </a:lnTo>
                  <a:lnTo>
                    <a:pt x="570" y="413"/>
                  </a:lnTo>
                  <a:lnTo>
                    <a:pt x="555" y="410"/>
                  </a:lnTo>
                  <a:lnTo>
                    <a:pt x="546" y="410"/>
                  </a:lnTo>
                  <a:lnTo>
                    <a:pt x="537" y="410"/>
                  </a:lnTo>
                  <a:lnTo>
                    <a:pt x="528" y="410"/>
                  </a:lnTo>
                  <a:lnTo>
                    <a:pt x="518" y="412"/>
                  </a:lnTo>
                  <a:lnTo>
                    <a:pt x="518" y="412"/>
                  </a:lnTo>
                  <a:lnTo>
                    <a:pt x="521" y="411"/>
                  </a:lnTo>
                  <a:lnTo>
                    <a:pt x="524" y="410"/>
                  </a:lnTo>
                  <a:lnTo>
                    <a:pt x="528" y="405"/>
                  </a:lnTo>
                  <a:lnTo>
                    <a:pt x="530" y="400"/>
                  </a:lnTo>
                  <a:lnTo>
                    <a:pt x="531" y="397"/>
                  </a:lnTo>
                  <a:lnTo>
                    <a:pt x="531" y="397"/>
                  </a:lnTo>
                  <a:lnTo>
                    <a:pt x="530" y="399"/>
                  </a:lnTo>
                  <a:lnTo>
                    <a:pt x="528" y="403"/>
                  </a:lnTo>
                  <a:lnTo>
                    <a:pt x="519" y="408"/>
                  </a:lnTo>
                  <a:lnTo>
                    <a:pt x="495" y="419"/>
                  </a:lnTo>
                  <a:lnTo>
                    <a:pt x="495" y="419"/>
                  </a:lnTo>
                  <a:lnTo>
                    <a:pt x="492" y="418"/>
                  </a:lnTo>
                  <a:lnTo>
                    <a:pt x="492" y="417"/>
                  </a:lnTo>
                  <a:lnTo>
                    <a:pt x="496" y="414"/>
                  </a:lnTo>
                  <a:lnTo>
                    <a:pt x="500" y="412"/>
                  </a:lnTo>
                  <a:lnTo>
                    <a:pt x="501" y="411"/>
                  </a:lnTo>
                  <a:lnTo>
                    <a:pt x="500" y="408"/>
                  </a:lnTo>
                  <a:lnTo>
                    <a:pt x="500" y="408"/>
                  </a:lnTo>
                  <a:lnTo>
                    <a:pt x="481" y="405"/>
                  </a:lnTo>
                  <a:lnTo>
                    <a:pt x="461" y="404"/>
                  </a:lnTo>
                  <a:lnTo>
                    <a:pt x="443" y="404"/>
                  </a:lnTo>
                  <a:lnTo>
                    <a:pt x="424" y="405"/>
                  </a:lnTo>
                  <a:lnTo>
                    <a:pt x="406" y="407"/>
                  </a:lnTo>
                  <a:lnTo>
                    <a:pt x="389" y="411"/>
                  </a:lnTo>
                  <a:lnTo>
                    <a:pt x="353" y="419"/>
                  </a:lnTo>
                  <a:lnTo>
                    <a:pt x="317" y="428"/>
                  </a:lnTo>
                  <a:lnTo>
                    <a:pt x="282" y="437"/>
                  </a:lnTo>
                  <a:lnTo>
                    <a:pt x="263" y="441"/>
                  </a:lnTo>
                  <a:lnTo>
                    <a:pt x="245" y="443"/>
                  </a:lnTo>
                  <a:lnTo>
                    <a:pt x="225" y="444"/>
                  </a:lnTo>
                  <a:lnTo>
                    <a:pt x="206" y="445"/>
                  </a:lnTo>
                  <a:lnTo>
                    <a:pt x="206" y="445"/>
                  </a:lnTo>
                  <a:lnTo>
                    <a:pt x="212" y="444"/>
                  </a:lnTo>
                  <a:lnTo>
                    <a:pt x="216" y="444"/>
                  </a:lnTo>
                  <a:lnTo>
                    <a:pt x="225" y="441"/>
                  </a:lnTo>
                  <a:lnTo>
                    <a:pt x="232" y="435"/>
                  </a:lnTo>
                  <a:lnTo>
                    <a:pt x="238" y="429"/>
                  </a:lnTo>
                  <a:lnTo>
                    <a:pt x="243" y="422"/>
                  </a:lnTo>
                  <a:lnTo>
                    <a:pt x="246" y="415"/>
                  </a:lnTo>
                  <a:lnTo>
                    <a:pt x="247" y="408"/>
                  </a:lnTo>
                  <a:lnTo>
                    <a:pt x="248" y="404"/>
                  </a:lnTo>
                  <a:lnTo>
                    <a:pt x="219" y="403"/>
                  </a:lnTo>
                  <a:lnTo>
                    <a:pt x="219" y="403"/>
                  </a:lnTo>
                  <a:lnTo>
                    <a:pt x="214" y="408"/>
                  </a:lnTo>
                  <a:lnTo>
                    <a:pt x="208" y="412"/>
                  </a:lnTo>
                  <a:lnTo>
                    <a:pt x="202" y="415"/>
                  </a:lnTo>
                  <a:lnTo>
                    <a:pt x="196" y="418"/>
                  </a:lnTo>
                  <a:lnTo>
                    <a:pt x="181" y="422"/>
                  </a:lnTo>
                  <a:lnTo>
                    <a:pt x="174" y="426"/>
                  </a:lnTo>
                  <a:lnTo>
                    <a:pt x="166" y="429"/>
                  </a:lnTo>
                  <a:lnTo>
                    <a:pt x="166" y="429"/>
                  </a:lnTo>
                  <a:lnTo>
                    <a:pt x="163" y="425"/>
                  </a:lnTo>
                  <a:lnTo>
                    <a:pt x="161" y="420"/>
                  </a:lnTo>
                  <a:lnTo>
                    <a:pt x="160" y="418"/>
                  </a:lnTo>
                  <a:lnTo>
                    <a:pt x="160" y="415"/>
                  </a:lnTo>
                  <a:lnTo>
                    <a:pt x="161" y="413"/>
                  </a:lnTo>
                  <a:lnTo>
                    <a:pt x="164" y="411"/>
                  </a:lnTo>
                  <a:lnTo>
                    <a:pt x="164" y="411"/>
                  </a:lnTo>
                  <a:lnTo>
                    <a:pt x="153" y="406"/>
                  </a:lnTo>
                  <a:lnTo>
                    <a:pt x="143" y="404"/>
                  </a:lnTo>
                  <a:lnTo>
                    <a:pt x="133" y="404"/>
                  </a:lnTo>
                  <a:lnTo>
                    <a:pt x="124" y="406"/>
                  </a:lnTo>
                  <a:lnTo>
                    <a:pt x="115" y="408"/>
                  </a:lnTo>
                  <a:lnTo>
                    <a:pt x="106" y="413"/>
                  </a:lnTo>
                  <a:lnTo>
                    <a:pt x="87" y="425"/>
                  </a:lnTo>
                  <a:lnTo>
                    <a:pt x="68" y="436"/>
                  </a:lnTo>
                  <a:lnTo>
                    <a:pt x="59" y="441"/>
                  </a:lnTo>
                  <a:lnTo>
                    <a:pt x="48" y="445"/>
                  </a:lnTo>
                  <a:lnTo>
                    <a:pt x="37" y="449"/>
                  </a:lnTo>
                  <a:lnTo>
                    <a:pt x="25" y="451"/>
                  </a:lnTo>
                  <a:lnTo>
                    <a:pt x="14" y="451"/>
                  </a:lnTo>
                  <a:lnTo>
                    <a:pt x="0" y="449"/>
                  </a:lnTo>
                  <a:lnTo>
                    <a:pt x="87" y="389"/>
                  </a:lnTo>
                  <a:lnTo>
                    <a:pt x="66" y="368"/>
                  </a:lnTo>
                  <a:lnTo>
                    <a:pt x="105" y="340"/>
                  </a:lnTo>
                  <a:lnTo>
                    <a:pt x="105" y="340"/>
                  </a:lnTo>
                  <a:lnTo>
                    <a:pt x="100" y="338"/>
                  </a:lnTo>
                  <a:lnTo>
                    <a:pt x="95" y="337"/>
                  </a:lnTo>
                  <a:lnTo>
                    <a:pt x="92" y="337"/>
                  </a:lnTo>
                  <a:lnTo>
                    <a:pt x="87" y="337"/>
                  </a:lnTo>
                  <a:lnTo>
                    <a:pt x="81" y="339"/>
                  </a:lnTo>
                  <a:lnTo>
                    <a:pt x="74" y="343"/>
                  </a:lnTo>
                  <a:lnTo>
                    <a:pt x="68" y="346"/>
                  </a:lnTo>
                  <a:lnTo>
                    <a:pt x="64" y="347"/>
                  </a:lnTo>
                  <a:lnTo>
                    <a:pt x="62" y="347"/>
                  </a:lnTo>
                  <a:lnTo>
                    <a:pt x="61" y="346"/>
                  </a:lnTo>
                  <a:lnTo>
                    <a:pt x="60" y="344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9" y="334"/>
                  </a:lnTo>
                  <a:lnTo>
                    <a:pt x="71" y="332"/>
                  </a:lnTo>
                  <a:lnTo>
                    <a:pt x="74" y="330"/>
                  </a:lnTo>
                  <a:lnTo>
                    <a:pt x="75" y="328"/>
                  </a:lnTo>
                  <a:lnTo>
                    <a:pt x="76" y="323"/>
                  </a:lnTo>
                  <a:lnTo>
                    <a:pt x="76" y="323"/>
                  </a:lnTo>
                  <a:lnTo>
                    <a:pt x="68" y="321"/>
                  </a:lnTo>
                  <a:lnTo>
                    <a:pt x="62" y="321"/>
                  </a:lnTo>
                  <a:lnTo>
                    <a:pt x="58" y="322"/>
                  </a:lnTo>
                  <a:lnTo>
                    <a:pt x="54" y="324"/>
                  </a:lnTo>
                  <a:lnTo>
                    <a:pt x="46" y="330"/>
                  </a:lnTo>
                  <a:lnTo>
                    <a:pt x="41" y="334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44" y="328"/>
                  </a:lnTo>
                  <a:lnTo>
                    <a:pt x="54" y="321"/>
                  </a:lnTo>
                  <a:lnTo>
                    <a:pt x="63" y="314"/>
                  </a:lnTo>
                  <a:lnTo>
                    <a:pt x="75" y="309"/>
                  </a:lnTo>
                  <a:lnTo>
                    <a:pt x="86" y="305"/>
                  </a:lnTo>
                  <a:lnTo>
                    <a:pt x="98" y="300"/>
                  </a:lnTo>
                  <a:lnTo>
                    <a:pt x="122" y="294"/>
                  </a:lnTo>
                  <a:lnTo>
                    <a:pt x="146" y="290"/>
                  </a:lnTo>
                  <a:lnTo>
                    <a:pt x="170" y="286"/>
                  </a:lnTo>
                  <a:lnTo>
                    <a:pt x="191" y="283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2" y="278"/>
                  </a:lnTo>
                  <a:lnTo>
                    <a:pt x="213" y="279"/>
                  </a:lnTo>
                  <a:lnTo>
                    <a:pt x="209" y="284"/>
                  </a:lnTo>
                  <a:lnTo>
                    <a:pt x="206" y="290"/>
                  </a:lnTo>
                  <a:lnTo>
                    <a:pt x="202" y="295"/>
                  </a:lnTo>
                  <a:lnTo>
                    <a:pt x="202" y="295"/>
                  </a:lnTo>
                  <a:lnTo>
                    <a:pt x="209" y="295"/>
                  </a:lnTo>
                  <a:lnTo>
                    <a:pt x="216" y="297"/>
                  </a:lnTo>
                  <a:lnTo>
                    <a:pt x="228" y="300"/>
                  </a:lnTo>
                  <a:lnTo>
                    <a:pt x="233" y="301"/>
                  </a:lnTo>
                  <a:lnTo>
                    <a:pt x="240" y="302"/>
                  </a:lnTo>
                  <a:lnTo>
                    <a:pt x="248" y="302"/>
                  </a:lnTo>
                  <a:lnTo>
                    <a:pt x="256" y="300"/>
                  </a:lnTo>
                  <a:lnTo>
                    <a:pt x="256" y="300"/>
                  </a:lnTo>
                  <a:lnTo>
                    <a:pt x="260" y="294"/>
                  </a:lnTo>
                  <a:lnTo>
                    <a:pt x="261" y="290"/>
                  </a:lnTo>
                  <a:lnTo>
                    <a:pt x="259" y="286"/>
                  </a:lnTo>
                  <a:lnTo>
                    <a:pt x="255" y="285"/>
                  </a:lnTo>
                  <a:lnTo>
                    <a:pt x="244" y="284"/>
                  </a:lnTo>
                  <a:lnTo>
                    <a:pt x="233" y="284"/>
                  </a:lnTo>
                  <a:lnTo>
                    <a:pt x="233" y="284"/>
                  </a:lnTo>
                  <a:lnTo>
                    <a:pt x="235" y="278"/>
                  </a:lnTo>
                  <a:lnTo>
                    <a:pt x="236" y="274"/>
                  </a:lnTo>
                  <a:lnTo>
                    <a:pt x="237" y="271"/>
                  </a:lnTo>
                  <a:lnTo>
                    <a:pt x="239" y="269"/>
                  </a:lnTo>
                  <a:lnTo>
                    <a:pt x="246" y="267"/>
                  </a:lnTo>
                  <a:lnTo>
                    <a:pt x="254" y="265"/>
                  </a:lnTo>
                  <a:lnTo>
                    <a:pt x="254" y="265"/>
                  </a:lnTo>
                  <a:lnTo>
                    <a:pt x="255" y="269"/>
                  </a:lnTo>
                  <a:lnTo>
                    <a:pt x="258" y="272"/>
                  </a:lnTo>
                  <a:lnTo>
                    <a:pt x="262" y="275"/>
                  </a:lnTo>
                  <a:lnTo>
                    <a:pt x="267" y="276"/>
                  </a:lnTo>
                  <a:lnTo>
                    <a:pt x="278" y="279"/>
                  </a:lnTo>
                  <a:lnTo>
                    <a:pt x="292" y="282"/>
                  </a:lnTo>
                  <a:lnTo>
                    <a:pt x="307" y="284"/>
                  </a:lnTo>
                  <a:lnTo>
                    <a:pt x="321" y="286"/>
                  </a:lnTo>
                  <a:lnTo>
                    <a:pt x="328" y="290"/>
                  </a:lnTo>
                  <a:lnTo>
                    <a:pt x="334" y="292"/>
                  </a:lnTo>
                  <a:lnTo>
                    <a:pt x="338" y="297"/>
                  </a:lnTo>
                  <a:lnTo>
                    <a:pt x="342" y="301"/>
                  </a:lnTo>
                  <a:lnTo>
                    <a:pt x="342" y="301"/>
                  </a:lnTo>
                  <a:lnTo>
                    <a:pt x="353" y="299"/>
                  </a:lnTo>
                  <a:lnTo>
                    <a:pt x="361" y="297"/>
                  </a:lnTo>
                  <a:lnTo>
                    <a:pt x="367" y="293"/>
                  </a:lnTo>
                  <a:lnTo>
                    <a:pt x="370" y="289"/>
                  </a:lnTo>
                  <a:lnTo>
                    <a:pt x="371" y="284"/>
                  </a:lnTo>
                  <a:lnTo>
                    <a:pt x="373" y="279"/>
                  </a:lnTo>
                  <a:lnTo>
                    <a:pt x="370" y="270"/>
                  </a:lnTo>
                  <a:lnTo>
                    <a:pt x="369" y="262"/>
                  </a:lnTo>
                  <a:lnTo>
                    <a:pt x="369" y="257"/>
                  </a:lnTo>
                  <a:lnTo>
                    <a:pt x="370" y="255"/>
                  </a:lnTo>
                  <a:lnTo>
                    <a:pt x="374" y="253"/>
                  </a:lnTo>
                  <a:lnTo>
                    <a:pt x="380" y="252"/>
                  </a:lnTo>
                  <a:lnTo>
                    <a:pt x="388" y="252"/>
                  </a:lnTo>
                  <a:lnTo>
                    <a:pt x="398" y="253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34" y="271"/>
                  </a:lnTo>
                  <a:lnTo>
                    <a:pt x="450" y="264"/>
                  </a:lnTo>
                  <a:lnTo>
                    <a:pt x="467" y="257"/>
                  </a:lnTo>
                  <a:lnTo>
                    <a:pt x="484" y="253"/>
                  </a:lnTo>
                  <a:lnTo>
                    <a:pt x="501" y="249"/>
                  </a:lnTo>
                  <a:lnTo>
                    <a:pt x="519" y="246"/>
                  </a:lnTo>
                  <a:lnTo>
                    <a:pt x="536" y="246"/>
                  </a:lnTo>
                  <a:lnTo>
                    <a:pt x="553" y="247"/>
                  </a:lnTo>
                  <a:lnTo>
                    <a:pt x="544" y="247"/>
                  </a:lnTo>
                  <a:lnTo>
                    <a:pt x="544" y="247"/>
                  </a:lnTo>
                  <a:lnTo>
                    <a:pt x="542" y="252"/>
                  </a:lnTo>
                  <a:lnTo>
                    <a:pt x="542" y="255"/>
                  </a:lnTo>
                  <a:lnTo>
                    <a:pt x="542" y="259"/>
                  </a:lnTo>
                  <a:lnTo>
                    <a:pt x="544" y="261"/>
                  </a:lnTo>
                  <a:lnTo>
                    <a:pt x="547" y="267"/>
                  </a:lnTo>
                  <a:lnTo>
                    <a:pt x="552" y="271"/>
                  </a:lnTo>
                  <a:lnTo>
                    <a:pt x="552" y="271"/>
                  </a:lnTo>
                  <a:lnTo>
                    <a:pt x="558" y="272"/>
                  </a:lnTo>
                  <a:lnTo>
                    <a:pt x="565" y="274"/>
                  </a:lnTo>
                  <a:lnTo>
                    <a:pt x="576" y="272"/>
                  </a:lnTo>
                  <a:lnTo>
                    <a:pt x="588" y="270"/>
                  </a:lnTo>
                  <a:lnTo>
                    <a:pt x="599" y="268"/>
                  </a:lnTo>
                  <a:lnTo>
                    <a:pt x="610" y="267"/>
                  </a:lnTo>
                  <a:lnTo>
                    <a:pt x="619" y="267"/>
                  </a:lnTo>
                  <a:lnTo>
                    <a:pt x="623" y="268"/>
                  </a:lnTo>
                  <a:lnTo>
                    <a:pt x="628" y="269"/>
                  </a:lnTo>
                  <a:lnTo>
                    <a:pt x="633" y="272"/>
                  </a:lnTo>
                  <a:lnTo>
                    <a:pt x="636" y="277"/>
                  </a:lnTo>
                  <a:lnTo>
                    <a:pt x="636" y="277"/>
                  </a:lnTo>
                  <a:lnTo>
                    <a:pt x="651" y="267"/>
                  </a:lnTo>
                  <a:lnTo>
                    <a:pt x="669" y="257"/>
                  </a:lnTo>
                  <a:lnTo>
                    <a:pt x="688" y="249"/>
                  </a:lnTo>
                  <a:lnTo>
                    <a:pt x="707" y="241"/>
                  </a:lnTo>
                  <a:lnTo>
                    <a:pt x="746" y="227"/>
                  </a:lnTo>
                  <a:lnTo>
                    <a:pt x="782" y="215"/>
                  </a:lnTo>
                  <a:lnTo>
                    <a:pt x="782" y="215"/>
                  </a:lnTo>
                  <a:lnTo>
                    <a:pt x="783" y="222"/>
                  </a:lnTo>
                  <a:lnTo>
                    <a:pt x="783" y="226"/>
                  </a:lnTo>
                  <a:lnTo>
                    <a:pt x="781" y="231"/>
                  </a:lnTo>
                  <a:lnTo>
                    <a:pt x="777" y="234"/>
                  </a:lnTo>
                  <a:lnTo>
                    <a:pt x="773" y="238"/>
                  </a:lnTo>
                  <a:lnTo>
                    <a:pt x="768" y="240"/>
                  </a:lnTo>
                  <a:lnTo>
                    <a:pt x="756" y="245"/>
                  </a:lnTo>
                  <a:lnTo>
                    <a:pt x="728" y="253"/>
                  </a:lnTo>
                  <a:lnTo>
                    <a:pt x="715" y="259"/>
                  </a:lnTo>
                  <a:lnTo>
                    <a:pt x="711" y="261"/>
                  </a:lnTo>
                  <a:lnTo>
                    <a:pt x="706" y="265"/>
                  </a:lnTo>
                  <a:lnTo>
                    <a:pt x="746" y="265"/>
                  </a:lnTo>
                  <a:lnTo>
                    <a:pt x="746" y="265"/>
                  </a:lnTo>
                  <a:lnTo>
                    <a:pt x="737" y="265"/>
                  </a:lnTo>
                  <a:lnTo>
                    <a:pt x="730" y="268"/>
                  </a:lnTo>
                  <a:lnTo>
                    <a:pt x="723" y="270"/>
                  </a:lnTo>
                  <a:lnTo>
                    <a:pt x="718" y="275"/>
                  </a:lnTo>
                  <a:lnTo>
                    <a:pt x="713" y="279"/>
                  </a:lnTo>
                  <a:lnTo>
                    <a:pt x="707" y="284"/>
                  </a:lnTo>
                  <a:lnTo>
                    <a:pt x="697" y="298"/>
                  </a:lnTo>
                  <a:lnTo>
                    <a:pt x="697" y="298"/>
                  </a:lnTo>
                  <a:lnTo>
                    <a:pt x="704" y="299"/>
                  </a:lnTo>
                  <a:lnTo>
                    <a:pt x="710" y="299"/>
                  </a:lnTo>
                  <a:lnTo>
                    <a:pt x="720" y="297"/>
                  </a:lnTo>
                  <a:lnTo>
                    <a:pt x="729" y="293"/>
                  </a:lnTo>
                  <a:lnTo>
                    <a:pt x="737" y="287"/>
                  </a:lnTo>
                  <a:lnTo>
                    <a:pt x="756" y="275"/>
                  </a:lnTo>
                  <a:lnTo>
                    <a:pt x="765" y="270"/>
                  </a:lnTo>
                  <a:lnTo>
                    <a:pt x="776" y="265"/>
                  </a:lnTo>
                  <a:lnTo>
                    <a:pt x="776" y="265"/>
                  </a:lnTo>
                  <a:lnTo>
                    <a:pt x="776" y="272"/>
                  </a:lnTo>
                  <a:lnTo>
                    <a:pt x="777" y="275"/>
                  </a:lnTo>
                  <a:lnTo>
                    <a:pt x="779" y="277"/>
                  </a:lnTo>
                  <a:lnTo>
                    <a:pt x="781" y="278"/>
                  </a:lnTo>
                  <a:lnTo>
                    <a:pt x="784" y="279"/>
                  </a:lnTo>
                  <a:lnTo>
                    <a:pt x="794" y="282"/>
                  </a:lnTo>
                  <a:lnTo>
                    <a:pt x="798" y="259"/>
                  </a:lnTo>
                  <a:lnTo>
                    <a:pt x="798" y="259"/>
                  </a:lnTo>
                  <a:lnTo>
                    <a:pt x="799" y="261"/>
                  </a:lnTo>
                  <a:lnTo>
                    <a:pt x="805" y="263"/>
                  </a:lnTo>
                  <a:lnTo>
                    <a:pt x="864" y="250"/>
                  </a:lnTo>
                  <a:lnTo>
                    <a:pt x="864" y="250"/>
                  </a:lnTo>
                  <a:lnTo>
                    <a:pt x="859" y="246"/>
                  </a:lnTo>
                  <a:lnTo>
                    <a:pt x="856" y="241"/>
                  </a:lnTo>
                  <a:lnTo>
                    <a:pt x="851" y="232"/>
                  </a:lnTo>
                  <a:lnTo>
                    <a:pt x="848" y="227"/>
                  </a:lnTo>
                  <a:lnTo>
                    <a:pt x="844" y="224"/>
                  </a:lnTo>
                  <a:lnTo>
                    <a:pt x="841" y="222"/>
                  </a:lnTo>
                  <a:lnTo>
                    <a:pt x="835" y="221"/>
                  </a:lnTo>
                  <a:lnTo>
                    <a:pt x="835" y="221"/>
                  </a:lnTo>
                  <a:lnTo>
                    <a:pt x="837" y="225"/>
                  </a:lnTo>
                  <a:lnTo>
                    <a:pt x="836" y="229"/>
                  </a:lnTo>
                  <a:lnTo>
                    <a:pt x="835" y="231"/>
                  </a:lnTo>
                  <a:lnTo>
                    <a:pt x="831" y="233"/>
                  </a:lnTo>
                  <a:lnTo>
                    <a:pt x="828" y="234"/>
                  </a:lnTo>
                  <a:lnTo>
                    <a:pt x="823" y="236"/>
                  </a:lnTo>
                  <a:lnTo>
                    <a:pt x="813" y="236"/>
                  </a:lnTo>
                  <a:lnTo>
                    <a:pt x="813" y="236"/>
                  </a:lnTo>
                  <a:lnTo>
                    <a:pt x="817" y="231"/>
                  </a:lnTo>
                  <a:lnTo>
                    <a:pt x="817" y="227"/>
                  </a:lnTo>
                  <a:lnTo>
                    <a:pt x="814" y="225"/>
                  </a:lnTo>
                  <a:lnTo>
                    <a:pt x="811" y="223"/>
                  </a:lnTo>
                  <a:lnTo>
                    <a:pt x="803" y="218"/>
                  </a:lnTo>
                  <a:lnTo>
                    <a:pt x="799" y="215"/>
                  </a:lnTo>
                  <a:lnTo>
                    <a:pt x="798" y="211"/>
                  </a:lnTo>
                  <a:lnTo>
                    <a:pt x="798" y="211"/>
                  </a:lnTo>
                  <a:lnTo>
                    <a:pt x="822" y="211"/>
                  </a:lnTo>
                  <a:lnTo>
                    <a:pt x="846" y="209"/>
                  </a:lnTo>
                  <a:lnTo>
                    <a:pt x="868" y="207"/>
                  </a:lnTo>
                  <a:lnTo>
                    <a:pt x="887" y="203"/>
                  </a:lnTo>
                  <a:lnTo>
                    <a:pt x="892" y="224"/>
                  </a:lnTo>
                  <a:lnTo>
                    <a:pt x="892" y="224"/>
                  </a:lnTo>
                  <a:lnTo>
                    <a:pt x="904" y="225"/>
                  </a:lnTo>
                  <a:lnTo>
                    <a:pt x="914" y="225"/>
                  </a:lnTo>
                  <a:lnTo>
                    <a:pt x="936" y="223"/>
                  </a:lnTo>
                  <a:lnTo>
                    <a:pt x="956" y="222"/>
                  </a:lnTo>
                  <a:lnTo>
                    <a:pt x="965" y="222"/>
                  </a:lnTo>
                  <a:lnTo>
                    <a:pt x="972" y="224"/>
                  </a:lnTo>
                  <a:lnTo>
                    <a:pt x="966" y="234"/>
                  </a:lnTo>
                  <a:lnTo>
                    <a:pt x="966" y="234"/>
                  </a:lnTo>
                  <a:lnTo>
                    <a:pt x="979" y="237"/>
                  </a:lnTo>
                  <a:lnTo>
                    <a:pt x="992" y="237"/>
                  </a:lnTo>
                  <a:lnTo>
                    <a:pt x="1018" y="237"/>
                  </a:lnTo>
                  <a:lnTo>
                    <a:pt x="1030" y="237"/>
                  </a:lnTo>
                  <a:lnTo>
                    <a:pt x="1042" y="239"/>
                  </a:lnTo>
                  <a:lnTo>
                    <a:pt x="1055" y="242"/>
                  </a:lnTo>
                  <a:lnTo>
                    <a:pt x="1066" y="248"/>
                  </a:lnTo>
                  <a:lnTo>
                    <a:pt x="1066" y="248"/>
                  </a:lnTo>
                  <a:lnTo>
                    <a:pt x="1090" y="231"/>
                  </a:lnTo>
                  <a:lnTo>
                    <a:pt x="1117" y="215"/>
                  </a:lnTo>
                  <a:lnTo>
                    <a:pt x="1141" y="199"/>
                  </a:lnTo>
                  <a:lnTo>
                    <a:pt x="1152" y="189"/>
                  </a:lnTo>
                  <a:lnTo>
                    <a:pt x="1163" y="180"/>
                  </a:lnTo>
                  <a:lnTo>
                    <a:pt x="1163" y="180"/>
                  </a:lnTo>
                  <a:lnTo>
                    <a:pt x="1165" y="177"/>
                  </a:lnTo>
                  <a:lnTo>
                    <a:pt x="1170" y="174"/>
                  </a:lnTo>
                  <a:lnTo>
                    <a:pt x="1175" y="173"/>
                  </a:lnTo>
                  <a:lnTo>
                    <a:pt x="1182" y="174"/>
                  </a:lnTo>
                  <a:lnTo>
                    <a:pt x="1198" y="178"/>
                  </a:lnTo>
                  <a:lnTo>
                    <a:pt x="1217" y="182"/>
                  </a:lnTo>
                  <a:lnTo>
                    <a:pt x="1236" y="188"/>
                  </a:lnTo>
                  <a:lnTo>
                    <a:pt x="1247" y="189"/>
                  </a:lnTo>
                  <a:lnTo>
                    <a:pt x="1256" y="189"/>
                  </a:lnTo>
                  <a:lnTo>
                    <a:pt x="1265" y="189"/>
                  </a:lnTo>
                  <a:lnTo>
                    <a:pt x="1273" y="187"/>
                  </a:lnTo>
                  <a:lnTo>
                    <a:pt x="1281" y="184"/>
                  </a:lnTo>
                  <a:lnTo>
                    <a:pt x="1288" y="177"/>
                  </a:lnTo>
                  <a:lnTo>
                    <a:pt x="1288" y="177"/>
                  </a:lnTo>
                  <a:lnTo>
                    <a:pt x="1288" y="179"/>
                  </a:lnTo>
                  <a:lnTo>
                    <a:pt x="1286" y="181"/>
                  </a:lnTo>
                  <a:lnTo>
                    <a:pt x="1275" y="189"/>
                  </a:lnTo>
                  <a:lnTo>
                    <a:pt x="1252" y="208"/>
                  </a:lnTo>
                  <a:lnTo>
                    <a:pt x="1252" y="208"/>
                  </a:lnTo>
                  <a:lnTo>
                    <a:pt x="1257" y="208"/>
                  </a:lnTo>
                  <a:lnTo>
                    <a:pt x="1260" y="208"/>
                  </a:lnTo>
                  <a:lnTo>
                    <a:pt x="1268" y="206"/>
                  </a:lnTo>
                  <a:lnTo>
                    <a:pt x="1283" y="197"/>
                  </a:lnTo>
                  <a:lnTo>
                    <a:pt x="1289" y="195"/>
                  </a:lnTo>
                  <a:lnTo>
                    <a:pt x="1291" y="195"/>
                  </a:lnTo>
                  <a:lnTo>
                    <a:pt x="1294" y="195"/>
                  </a:lnTo>
                  <a:lnTo>
                    <a:pt x="1296" y="196"/>
                  </a:lnTo>
                  <a:lnTo>
                    <a:pt x="1298" y="199"/>
                  </a:lnTo>
                  <a:lnTo>
                    <a:pt x="1300" y="202"/>
                  </a:lnTo>
                  <a:lnTo>
                    <a:pt x="1302" y="207"/>
                  </a:lnTo>
                  <a:lnTo>
                    <a:pt x="1302" y="207"/>
                  </a:lnTo>
                  <a:lnTo>
                    <a:pt x="1287" y="204"/>
                  </a:lnTo>
                  <a:lnTo>
                    <a:pt x="1282" y="206"/>
                  </a:lnTo>
                  <a:lnTo>
                    <a:pt x="1280" y="207"/>
                  </a:lnTo>
                  <a:lnTo>
                    <a:pt x="1278" y="208"/>
                  </a:lnTo>
                  <a:lnTo>
                    <a:pt x="1278" y="210"/>
                  </a:lnTo>
                  <a:lnTo>
                    <a:pt x="1280" y="215"/>
                  </a:lnTo>
                  <a:lnTo>
                    <a:pt x="1283" y="222"/>
                  </a:lnTo>
                  <a:lnTo>
                    <a:pt x="1287" y="227"/>
                  </a:lnTo>
                  <a:lnTo>
                    <a:pt x="1287" y="231"/>
                  </a:lnTo>
                  <a:lnTo>
                    <a:pt x="1286" y="233"/>
                  </a:lnTo>
                  <a:lnTo>
                    <a:pt x="1285" y="236"/>
                  </a:lnTo>
                  <a:lnTo>
                    <a:pt x="1280" y="237"/>
                  </a:lnTo>
                  <a:lnTo>
                    <a:pt x="1280" y="237"/>
                  </a:lnTo>
                  <a:lnTo>
                    <a:pt x="1298" y="236"/>
                  </a:lnTo>
                  <a:lnTo>
                    <a:pt x="1317" y="233"/>
                  </a:lnTo>
                  <a:lnTo>
                    <a:pt x="1332" y="229"/>
                  </a:lnTo>
                  <a:lnTo>
                    <a:pt x="1337" y="225"/>
                  </a:lnTo>
                  <a:lnTo>
                    <a:pt x="1343" y="222"/>
                  </a:lnTo>
                  <a:lnTo>
                    <a:pt x="1343" y="222"/>
                  </a:lnTo>
                  <a:lnTo>
                    <a:pt x="1336" y="222"/>
                  </a:lnTo>
                  <a:lnTo>
                    <a:pt x="1332" y="221"/>
                  </a:lnTo>
                  <a:lnTo>
                    <a:pt x="1329" y="218"/>
                  </a:lnTo>
                  <a:lnTo>
                    <a:pt x="1328" y="216"/>
                  </a:lnTo>
                  <a:lnTo>
                    <a:pt x="1327" y="214"/>
                  </a:lnTo>
                  <a:lnTo>
                    <a:pt x="1328" y="210"/>
                  </a:lnTo>
                  <a:lnTo>
                    <a:pt x="1331" y="203"/>
                  </a:lnTo>
                  <a:lnTo>
                    <a:pt x="1333" y="199"/>
                  </a:lnTo>
                  <a:lnTo>
                    <a:pt x="1333" y="196"/>
                  </a:lnTo>
                  <a:lnTo>
                    <a:pt x="1333" y="194"/>
                  </a:lnTo>
                  <a:lnTo>
                    <a:pt x="1331" y="193"/>
                  </a:lnTo>
                  <a:lnTo>
                    <a:pt x="1328" y="193"/>
                  </a:lnTo>
                  <a:lnTo>
                    <a:pt x="1317" y="195"/>
                  </a:lnTo>
                  <a:lnTo>
                    <a:pt x="1317" y="195"/>
                  </a:lnTo>
                  <a:lnTo>
                    <a:pt x="1329" y="187"/>
                  </a:lnTo>
                  <a:lnTo>
                    <a:pt x="1342" y="180"/>
                  </a:lnTo>
                  <a:lnTo>
                    <a:pt x="1356" y="174"/>
                  </a:lnTo>
                  <a:lnTo>
                    <a:pt x="1371" y="171"/>
                  </a:lnTo>
                  <a:lnTo>
                    <a:pt x="1385" y="169"/>
                  </a:lnTo>
                  <a:lnTo>
                    <a:pt x="1400" y="167"/>
                  </a:lnTo>
                  <a:lnTo>
                    <a:pt x="1413" y="169"/>
                  </a:lnTo>
                  <a:lnTo>
                    <a:pt x="1428" y="171"/>
                  </a:lnTo>
                  <a:lnTo>
                    <a:pt x="1428" y="171"/>
                  </a:lnTo>
                  <a:lnTo>
                    <a:pt x="1428" y="179"/>
                  </a:lnTo>
                  <a:lnTo>
                    <a:pt x="1429" y="182"/>
                  </a:lnTo>
                  <a:lnTo>
                    <a:pt x="1432" y="186"/>
                  </a:lnTo>
                  <a:lnTo>
                    <a:pt x="1438" y="191"/>
                  </a:lnTo>
                  <a:lnTo>
                    <a:pt x="1446" y="194"/>
                  </a:lnTo>
                  <a:lnTo>
                    <a:pt x="1457" y="177"/>
                  </a:lnTo>
                  <a:lnTo>
                    <a:pt x="1457" y="177"/>
                  </a:lnTo>
                  <a:lnTo>
                    <a:pt x="1459" y="178"/>
                  </a:lnTo>
                  <a:lnTo>
                    <a:pt x="1461" y="179"/>
                  </a:lnTo>
                  <a:lnTo>
                    <a:pt x="1461" y="180"/>
                  </a:lnTo>
                  <a:lnTo>
                    <a:pt x="1459" y="181"/>
                  </a:lnTo>
                  <a:lnTo>
                    <a:pt x="1451" y="189"/>
                  </a:lnTo>
                  <a:lnTo>
                    <a:pt x="1447" y="194"/>
                  </a:lnTo>
                  <a:lnTo>
                    <a:pt x="1446" y="195"/>
                  </a:lnTo>
                  <a:lnTo>
                    <a:pt x="1446" y="197"/>
                  </a:lnTo>
                  <a:lnTo>
                    <a:pt x="1447" y="200"/>
                  </a:lnTo>
                  <a:lnTo>
                    <a:pt x="1449" y="201"/>
                  </a:lnTo>
                  <a:lnTo>
                    <a:pt x="1452" y="203"/>
                  </a:lnTo>
                  <a:lnTo>
                    <a:pt x="1458" y="204"/>
                  </a:lnTo>
                  <a:lnTo>
                    <a:pt x="1458" y="204"/>
                  </a:lnTo>
                  <a:lnTo>
                    <a:pt x="1465" y="200"/>
                  </a:lnTo>
                  <a:lnTo>
                    <a:pt x="1473" y="196"/>
                  </a:lnTo>
                  <a:lnTo>
                    <a:pt x="1481" y="194"/>
                  </a:lnTo>
                  <a:lnTo>
                    <a:pt x="1490" y="193"/>
                  </a:lnTo>
                  <a:lnTo>
                    <a:pt x="1509" y="194"/>
                  </a:lnTo>
                  <a:lnTo>
                    <a:pt x="1528" y="195"/>
                  </a:lnTo>
                  <a:lnTo>
                    <a:pt x="1546" y="195"/>
                  </a:lnTo>
                  <a:lnTo>
                    <a:pt x="1554" y="194"/>
                  </a:lnTo>
                  <a:lnTo>
                    <a:pt x="1562" y="192"/>
                  </a:lnTo>
                  <a:lnTo>
                    <a:pt x="1569" y="188"/>
                  </a:lnTo>
                  <a:lnTo>
                    <a:pt x="1574" y="182"/>
                  </a:lnTo>
                  <a:lnTo>
                    <a:pt x="1579" y="176"/>
                  </a:lnTo>
                  <a:lnTo>
                    <a:pt x="1582" y="166"/>
                  </a:lnTo>
                  <a:lnTo>
                    <a:pt x="1582" y="166"/>
                  </a:lnTo>
                  <a:lnTo>
                    <a:pt x="1586" y="170"/>
                  </a:lnTo>
                  <a:lnTo>
                    <a:pt x="1588" y="173"/>
                  </a:lnTo>
                  <a:lnTo>
                    <a:pt x="1588" y="177"/>
                  </a:lnTo>
                  <a:lnTo>
                    <a:pt x="1586" y="179"/>
                  </a:lnTo>
                  <a:lnTo>
                    <a:pt x="1584" y="182"/>
                  </a:lnTo>
                  <a:lnTo>
                    <a:pt x="1580" y="185"/>
                  </a:lnTo>
                  <a:lnTo>
                    <a:pt x="1572" y="189"/>
                  </a:lnTo>
                  <a:lnTo>
                    <a:pt x="1564" y="194"/>
                  </a:lnTo>
                  <a:lnTo>
                    <a:pt x="1561" y="196"/>
                  </a:lnTo>
                  <a:lnTo>
                    <a:pt x="1559" y="200"/>
                  </a:lnTo>
                  <a:lnTo>
                    <a:pt x="1559" y="203"/>
                  </a:lnTo>
                  <a:lnTo>
                    <a:pt x="1561" y="207"/>
                  </a:lnTo>
                  <a:lnTo>
                    <a:pt x="1565" y="210"/>
                  </a:lnTo>
                  <a:lnTo>
                    <a:pt x="1571" y="216"/>
                  </a:lnTo>
                  <a:lnTo>
                    <a:pt x="1571" y="216"/>
                  </a:lnTo>
                  <a:lnTo>
                    <a:pt x="1566" y="218"/>
                  </a:lnTo>
                  <a:lnTo>
                    <a:pt x="1562" y="222"/>
                  </a:lnTo>
                  <a:lnTo>
                    <a:pt x="1553" y="224"/>
                  </a:lnTo>
                  <a:lnTo>
                    <a:pt x="1542" y="225"/>
                  </a:lnTo>
                  <a:lnTo>
                    <a:pt x="1533" y="225"/>
                  </a:lnTo>
                  <a:lnTo>
                    <a:pt x="1524" y="225"/>
                  </a:lnTo>
                  <a:lnTo>
                    <a:pt x="1516" y="227"/>
                  </a:lnTo>
                  <a:lnTo>
                    <a:pt x="1513" y="229"/>
                  </a:lnTo>
                  <a:lnTo>
                    <a:pt x="1510" y="232"/>
                  </a:lnTo>
                  <a:lnTo>
                    <a:pt x="1508" y="236"/>
                  </a:lnTo>
                  <a:lnTo>
                    <a:pt x="1507" y="240"/>
                  </a:lnTo>
                  <a:lnTo>
                    <a:pt x="1507" y="240"/>
                  </a:lnTo>
                  <a:lnTo>
                    <a:pt x="1510" y="239"/>
                  </a:lnTo>
                  <a:lnTo>
                    <a:pt x="1513" y="239"/>
                  </a:lnTo>
                  <a:lnTo>
                    <a:pt x="1516" y="239"/>
                  </a:lnTo>
                  <a:lnTo>
                    <a:pt x="1518" y="240"/>
                  </a:lnTo>
                  <a:lnTo>
                    <a:pt x="1520" y="244"/>
                  </a:lnTo>
                  <a:lnTo>
                    <a:pt x="1521" y="249"/>
                  </a:lnTo>
                  <a:lnTo>
                    <a:pt x="1521" y="254"/>
                  </a:lnTo>
                  <a:lnTo>
                    <a:pt x="1523" y="259"/>
                  </a:lnTo>
                  <a:lnTo>
                    <a:pt x="1525" y="262"/>
                  </a:lnTo>
                  <a:lnTo>
                    <a:pt x="1527" y="263"/>
                  </a:lnTo>
                  <a:lnTo>
                    <a:pt x="1530" y="264"/>
                  </a:lnTo>
                  <a:lnTo>
                    <a:pt x="1556" y="247"/>
                  </a:lnTo>
                  <a:lnTo>
                    <a:pt x="1550" y="246"/>
                  </a:lnTo>
                  <a:lnTo>
                    <a:pt x="1550" y="246"/>
                  </a:lnTo>
                  <a:lnTo>
                    <a:pt x="1558" y="241"/>
                  </a:lnTo>
                  <a:lnTo>
                    <a:pt x="1567" y="238"/>
                  </a:lnTo>
                  <a:lnTo>
                    <a:pt x="1578" y="236"/>
                  </a:lnTo>
                  <a:lnTo>
                    <a:pt x="1587" y="233"/>
                  </a:lnTo>
                  <a:lnTo>
                    <a:pt x="1609" y="230"/>
                  </a:lnTo>
                  <a:lnTo>
                    <a:pt x="1631" y="229"/>
                  </a:lnTo>
                  <a:lnTo>
                    <a:pt x="1677" y="230"/>
                  </a:lnTo>
                  <a:lnTo>
                    <a:pt x="1699" y="230"/>
                  </a:lnTo>
                  <a:lnTo>
                    <a:pt x="1720" y="229"/>
                  </a:lnTo>
                  <a:lnTo>
                    <a:pt x="1720" y="229"/>
                  </a:lnTo>
                  <a:lnTo>
                    <a:pt x="1738" y="218"/>
                  </a:lnTo>
                  <a:lnTo>
                    <a:pt x="1754" y="207"/>
                  </a:lnTo>
                  <a:lnTo>
                    <a:pt x="1770" y="195"/>
                  </a:lnTo>
                  <a:lnTo>
                    <a:pt x="1786" y="185"/>
                  </a:lnTo>
                  <a:lnTo>
                    <a:pt x="1802" y="176"/>
                  </a:lnTo>
                  <a:lnTo>
                    <a:pt x="1811" y="172"/>
                  </a:lnTo>
                  <a:lnTo>
                    <a:pt x="1819" y="169"/>
                  </a:lnTo>
                  <a:lnTo>
                    <a:pt x="1829" y="166"/>
                  </a:lnTo>
                  <a:lnTo>
                    <a:pt x="1838" y="165"/>
                  </a:lnTo>
                  <a:lnTo>
                    <a:pt x="1848" y="164"/>
                  </a:lnTo>
                  <a:lnTo>
                    <a:pt x="1858" y="164"/>
                  </a:lnTo>
                  <a:lnTo>
                    <a:pt x="1858" y="164"/>
                  </a:lnTo>
                  <a:lnTo>
                    <a:pt x="1856" y="167"/>
                  </a:lnTo>
                  <a:lnTo>
                    <a:pt x="1855" y="170"/>
                  </a:lnTo>
                  <a:lnTo>
                    <a:pt x="1856" y="172"/>
                  </a:lnTo>
                  <a:lnTo>
                    <a:pt x="1858" y="174"/>
                  </a:lnTo>
                  <a:lnTo>
                    <a:pt x="1864" y="178"/>
                  </a:lnTo>
                  <a:lnTo>
                    <a:pt x="1871" y="182"/>
                  </a:lnTo>
                  <a:lnTo>
                    <a:pt x="1878" y="187"/>
                  </a:lnTo>
                  <a:lnTo>
                    <a:pt x="1879" y="189"/>
                  </a:lnTo>
                  <a:lnTo>
                    <a:pt x="1880" y="193"/>
                  </a:lnTo>
                  <a:lnTo>
                    <a:pt x="1880" y="196"/>
                  </a:lnTo>
                  <a:lnTo>
                    <a:pt x="1879" y="201"/>
                  </a:lnTo>
                  <a:lnTo>
                    <a:pt x="1876" y="206"/>
                  </a:lnTo>
                  <a:lnTo>
                    <a:pt x="1870" y="210"/>
                  </a:lnTo>
                  <a:lnTo>
                    <a:pt x="1870" y="210"/>
                  </a:lnTo>
                  <a:lnTo>
                    <a:pt x="1879" y="215"/>
                  </a:lnTo>
                  <a:lnTo>
                    <a:pt x="1889" y="216"/>
                  </a:lnTo>
                  <a:lnTo>
                    <a:pt x="1898" y="216"/>
                  </a:lnTo>
                  <a:lnTo>
                    <a:pt x="1906" y="214"/>
                  </a:lnTo>
                  <a:lnTo>
                    <a:pt x="1912" y="210"/>
                  </a:lnTo>
                  <a:lnTo>
                    <a:pt x="1918" y="206"/>
                  </a:lnTo>
                  <a:lnTo>
                    <a:pt x="1922" y="201"/>
                  </a:lnTo>
                  <a:lnTo>
                    <a:pt x="1923" y="196"/>
                  </a:lnTo>
                  <a:lnTo>
                    <a:pt x="1923" y="196"/>
                  </a:lnTo>
                  <a:lnTo>
                    <a:pt x="1911" y="193"/>
                  </a:lnTo>
                  <a:lnTo>
                    <a:pt x="1908" y="192"/>
                  </a:lnTo>
                  <a:lnTo>
                    <a:pt x="1904" y="189"/>
                  </a:lnTo>
                  <a:lnTo>
                    <a:pt x="1895" y="186"/>
                  </a:lnTo>
                  <a:lnTo>
                    <a:pt x="1895" y="186"/>
                  </a:lnTo>
                  <a:lnTo>
                    <a:pt x="1901" y="181"/>
                  </a:lnTo>
                  <a:lnTo>
                    <a:pt x="1908" y="178"/>
                  </a:lnTo>
                  <a:lnTo>
                    <a:pt x="1916" y="176"/>
                  </a:lnTo>
                  <a:lnTo>
                    <a:pt x="1924" y="174"/>
                  </a:lnTo>
                  <a:lnTo>
                    <a:pt x="1932" y="174"/>
                  </a:lnTo>
                  <a:lnTo>
                    <a:pt x="1939" y="177"/>
                  </a:lnTo>
                  <a:lnTo>
                    <a:pt x="1946" y="179"/>
                  </a:lnTo>
                  <a:lnTo>
                    <a:pt x="1952" y="181"/>
                  </a:lnTo>
                  <a:lnTo>
                    <a:pt x="1952" y="181"/>
                  </a:lnTo>
                  <a:lnTo>
                    <a:pt x="1948" y="181"/>
                  </a:lnTo>
                  <a:lnTo>
                    <a:pt x="1947" y="182"/>
                  </a:lnTo>
                  <a:lnTo>
                    <a:pt x="1947" y="188"/>
                  </a:lnTo>
                  <a:lnTo>
                    <a:pt x="1947" y="188"/>
                  </a:lnTo>
                  <a:lnTo>
                    <a:pt x="1955" y="191"/>
                  </a:lnTo>
                  <a:lnTo>
                    <a:pt x="1961" y="191"/>
                  </a:lnTo>
                  <a:lnTo>
                    <a:pt x="1964" y="188"/>
                  </a:lnTo>
                  <a:lnTo>
                    <a:pt x="1967" y="184"/>
                  </a:lnTo>
                  <a:lnTo>
                    <a:pt x="1968" y="179"/>
                  </a:lnTo>
                  <a:lnTo>
                    <a:pt x="1970" y="174"/>
                  </a:lnTo>
                  <a:lnTo>
                    <a:pt x="1973" y="171"/>
                  </a:lnTo>
                  <a:lnTo>
                    <a:pt x="1980" y="167"/>
                  </a:lnTo>
                  <a:lnTo>
                    <a:pt x="1980" y="167"/>
                  </a:lnTo>
                  <a:lnTo>
                    <a:pt x="1981" y="171"/>
                  </a:lnTo>
                  <a:lnTo>
                    <a:pt x="1984" y="173"/>
                  </a:lnTo>
                  <a:lnTo>
                    <a:pt x="1986" y="176"/>
                  </a:lnTo>
                  <a:lnTo>
                    <a:pt x="1990" y="178"/>
                  </a:lnTo>
                  <a:lnTo>
                    <a:pt x="1998" y="179"/>
                  </a:lnTo>
                  <a:lnTo>
                    <a:pt x="2007" y="180"/>
                  </a:lnTo>
                  <a:lnTo>
                    <a:pt x="2026" y="180"/>
                  </a:lnTo>
                  <a:lnTo>
                    <a:pt x="2034" y="181"/>
                  </a:lnTo>
                  <a:lnTo>
                    <a:pt x="2042" y="185"/>
                  </a:lnTo>
                  <a:lnTo>
                    <a:pt x="2069" y="155"/>
                  </a:lnTo>
                  <a:lnTo>
                    <a:pt x="2069" y="155"/>
                  </a:lnTo>
                  <a:lnTo>
                    <a:pt x="2068" y="158"/>
                  </a:lnTo>
                  <a:lnTo>
                    <a:pt x="2067" y="161"/>
                  </a:lnTo>
                  <a:lnTo>
                    <a:pt x="2067" y="163"/>
                  </a:lnTo>
                  <a:lnTo>
                    <a:pt x="2067" y="164"/>
                  </a:lnTo>
                  <a:lnTo>
                    <a:pt x="2071" y="166"/>
                  </a:lnTo>
                  <a:lnTo>
                    <a:pt x="2077" y="169"/>
                  </a:lnTo>
                  <a:lnTo>
                    <a:pt x="2084" y="170"/>
                  </a:lnTo>
                  <a:lnTo>
                    <a:pt x="2091" y="171"/>
                  </a:lnTo>
                  <a:lnTo>
                    <a:pt x="2095" y="174"/>
                  </a:lnTo>
                  <a:lnTo>
                    <a:pt x="2098" y="177"/>
                  </a:lnTo>
                  <a:lnTo>
                    <a:pt x="2099" y="180"/>
                  </a:lnTo>
                  <a:lnTo>
                    <a:pt x="2099" y="180"/>
                  </a:lnTo>
                  <a:lnTo>
                    <a:pt x="2113" y="169"/>
                  </a:lnTo>
                  <a:lnTo>
                    <a:pt x="2128" y="157"/>
                  </a:lnTo>
                  <a:lnTo>
                    <a:pt x="2136" y="153"/>
                  </a:lnTo>
                  <a:lnTo>
                    <a:pt x="2144" y="149"/>
                  </a:lnTo>
                  <a:lnTo>
                    <a:pt x="2153" y="148"/>
                  </a:lnTo>
                  <a:lnTo>
                    <a:pt x="2163" y="148"/>
                  </a:lnTo>
                  <a:lnTo>
                    <a:pt x="2163" y="148"/>
                  </a:lnTo>
                  <a:lnTo>
                    <a:pt x="2161" y="150"/>
                  </a:lnTo>
                  <a:lnTo>
                    <a:pt x="2161" y="151"/>
                  </a:lnTo>
                  <a:lnTo>
                    <a:pt x="2161" y="154"/>
                  </a:lnTo>
                  <a:lnTo>
                    <a:pt x="2162" y="155"/>
                  </a:lnTo>
                  <a:lnTo>
                    <a:pt x="2167" y="158"/>
                  </a:lnTo>
                  <a:lnTo>
                    <a:pt x="2172" y="162"/>
                  </a:lnTo>
                  <a:lnTo>
                    <a:pt x="2178" y="166"/>
                  </a:lnTo>
                  <a:lnTo>
                    <a:pt x="2184" y="171"/>
                  </a:lnTo>
                  <a:lnTo>
                    <a:pt x="2188" y="176"/>
                  </a:lnTo>
                  <a:lnTo>
                    <a:pt x="2190" y="179"/>
                  </a:lnTo>
                  <a:lnTo>
                    <a:pt x="2190" y="182"/>
                  </a:lnTo>
                  <a:lnTo>
                    <a:pt x="2190" y="182"/>
                  </a:lnTo>
                  <a:lnTo>
                    <a:pt x="2199" y="185"/>
                  </a:lnTo>
                  <a:lnTo>
                    <a:pt x="2208" y="186"/>
                  </a:lnTo>
                  <a:lnTo>
                    <a:pt x="2216" y="185"/>
                  </a:lnTo>
                  <a:lnTo>
                    <a:pt x="2224" y="182"/>
                  </a:lnTo>
                  <a:lnTo>
                    <a:pt x="2232" y="180"/>
                  </a:lnTo>
                  <a:lnTo>
                    <a:pt x="2240" y="176"/>
                  </a:lnTo>
                  <a:lnTo>
                    <a:pt x="2255" y="167"/>
                  </a:lnTo>
                  <a:lnTo>
                    <a:pt x="2271" y="158"/>
                  </a:lnTo>
                  <a:lnTo>
                    <a:pt x="2278" y="155"/>
                  </a:lnTo>
                  <a:lnTo>
                    <a:pt x="2286" y="153"/>
                  </a:lnTo>
                  <a:lnTo>
                    <a:pt x="2294" y="151"/>
                  </a:lnTo>
                  <a:lnTo>
                    <a:pt x="2302" y="151"/>
                  </a:lnTo>
                  <a:lnTo>
                    <a:pt x="2310" y="154"/>
                  </a:lnTo>
                  <a:lnTo>
                    <a:pt x="2320" y="158"/>
                  </a:lnTo>
                  <a:lnTo>
                    <a:pt x="2320" y="158"/>
                  </a:lnTo>
                  <a:lnTo>
                    <a:pt x="2317" y="163"/>
                  </a:lnTo>
                  <a:lnTo>
                    <a:pt x="2315" y="170"/>
                  </a:lnTo>
                  <a:lnTo>
                    <a:pt x="2315" y="172"/>
                  </a:lnTo>
                  <a:lnTo>
                    <a:pt x="2316" y="176"/>
                  </a:lnTo>
                  <a:lnTo>
                    <a:pt x="2318" y="179"/>
                  </a:lnTo>
                  <a:lnTo>
                    <a:pt x="2322" y="180"/>
                  </a:lnTo>
                  <a:lnTo>
                    <a:pt x="2322" y="180"/>
                  </a:lnTo>
                  <a:lnTo>
                    <a:pt x="2326" y="179"/>
                  </a:lnTo>
                  <a:lnTo>
                    <a:pt x="2331" y="178"/>
                  </a:lnTo>
                  <a:lnTo>
                    <a:pt x="2343" y="177"/>
                  </a:lnTo>
                  <a:lnTo>
                    <a:pt x="2354" y="177"/>
                  </a:lnTo>
                  <a:lnTo>
                    <a:pt x="2363" y="176"/>
                  </a:lnTo>
                  <a:lnTo>
                    <a:pt x="2363" y="177"/>
                  </a:lnTo>
                  <a:lnTo>
                    <a:pt x="2363" y="176"/>
                  </a:lnTo>
                  <a:lnTo>
                    <a:pt x="2363" y="176"/>
                  </a:lnTo>
                  <a:lnTo>
                    <a:pt x="2368" y="174"/>
                  </a:lnTo>
                  <a:lnTo>
                    <a:pt x="2370" y="173"/>
                  </a:lnTo>
                  <a:lnTo>
                    <a:pt x="2372" y="171"/>
                  </a:lnTo>
                  <a:lnTo>
                    <a:pt x="2374" y="167"/>
                  </a:lnTo>
                  <a:lnTo>
                    <a:pt x="2374" y="167"/>
                  </a:lnTo>
                  <a:lnTo>
                    <a:pt x="2387" y="154"/>
                  </a:lnTo>
                  <a:lnTo>
                    <a:pt x="2401" y="139"/>
                  </a:lnTo>
                  <a:lnTo>
                    <a:pt x="2409" y="132"/>
                  </a:lnTo>
                  <a:lnTo>
                    <a:pt x="2418" y="126"/>
                  </a:lnTo>
                  <a:lnTo>
                    <a:pt x="2429" y="119"/>
                  </a:lnTo>
                  <a:lnTo>
                    <a:pt x="2443" y="113"/>
                  </a:lnTo>
                  <a:lnTo>
                    <a:pt x="2443" y="113"/>
                  </a:lnTo>
                  <a:lnTo>
                    <a:pt x="2441" y="109"/>
                  </a:lnTo>
                  <a:lnTo>
                    <a:pt x="2440" y="106"/>
                  </a:lnTo>
                  <a:lnTo>
                    <a:pt x="2438" y="103"/>
                  </a:lnTo>
                  <a:lnTo>
                    <a:pt x="2436" y="102"/>
                  </a:lnTo>
                  <a:lnTo>
                    <a:pt x="2430" y="99"/>
                  </a:lnTo>
                  <a:lnTo>
                    <a:pt x="2422" y="98"/>
                  </a:lnTo>
                  <a:lnTo>
                    <a:pt x="2414" y="99"/>
                  </a:lnTo>
                  <a:lnTo>
                    <a:pt x="2406" y="101"/>
                  </a:lnTo>
                  <a:lnTo>
                    <a:pt x="2399" y="103"/>
                  </a:lnTo>
                  <a:lnTo>
                    <a:pt x="2393" y="106"/>
                  </a:lnTo>
                  <a:lnTo>
                    <a:pt x="2381" y="128"/>
                  </a:lnTo>
                  <a:lnTo>
                    <a:pt x="2381" y="128"/>
                  </a:lnTo>
                  <a:lnTo>
                    <a:pt x="2378" y="123"/>
                  </a:lnTo>
                  <a:lnTo>
                    <a:pt x="2375" y="119"/>
                  </a:lnTo>
                  <a:lnTo>
                    <a:pt x="2372" y="116"/>
                  </a:lnTo>
                  <a:lnTo>
                    <a:pt x="2370" y="114"/>
                  </a:lnTo>
                  <a:lnTo>
                    <a:pt x="2367" y="114"/>
                  </a:lnTo>
                  <a:lnTo>
                    <a:pt x="2363" y="114"/>
                  </a:lnTo>
                  <a:lnTo>
                    <a:pt x="2358" y="117"/>
                  </a:lnTo>
                  <a:lnTo>
                    <a:pt x="2345" y="124"/>
                  </a:lnTo>
                  <a:lnTo>
                    <a:pt x="2340" y="125"/>
                  </a:lnTo>
                  <a:lnTo>
                    <a:pt x="2338" y="124"/>
                  </a:lnTo>
                  <a:lnTo>
                    <a:pt x="2336" y="123"/>
                  </a:lnTo>
                  <a:lnTo>
                    <a:pt x="2336" y="123"/>
                  </a:lnTo>
                  <a:lnTo>
                    <a:pt x="2341" y="116"/>
                  </a:lnTo>
                  <a:lnTo>
                    <a:pt x="2347" y="110"/>
                  </a:lnTo>
                  <a:lnTo>
                    <a:pt x="2354" y="104"/>
                  </a:lnTo>
                  <a:lnTo>
                    <a:pt x="2361" y="101"/>
                  </a:lnTo>
                  <a:lnTo>
                    <a:pt x="2369" y="97"/>
                  </a:lnTo>
                  <a:lnTo>
                    <a:pt x="2377" y="94"/>
                  </a:lnTo>
                  <a:lnTo>
                    <a:pt x="2395" y="89"/>
                  </a:lnTo>
                  <a:lnTo>
                    <a:pt x="2433" y="82"/>
                  </a:lnTo>
                  <a:lnTo>
                    <a:pt x="2452" y="76"/>
                  </a:lnTo>
                  <a:lnTo>
                    <a:pt x="2460" y="73"/>
                  </a:lnTo>
                  <a:lnTo>
                    <a:pt x="2468" y="68"/>
                  </a:lnTo>
                  <a:lnTo>
                    <a:pt x="2468" y="68"/>
                  </a:lnTo>
                  <a:lnTo>
                    <a:pt x="2463" y="63"/>
                  </a:lnTo>
                  <a:lnTo>
                    <a:pt x="2458" y="58"/>
                  </a:lnTo>
                  <a:lnTo>
                    <a:pt x="2452" y="53"/>
                  </a:lnTo>
                  <a:lnTo>
                    <a:pt x="2445" y="50"/>
                  </a:lnTo>
                  <a:lnTo>
                    <a:pt x="2430" y="43"/>
                  </a:lnTo>
                  <a:lnTo>
                    <a:pt x="2414" y="38"/>
                  </a:lnTo>
                  <a:lnTo>
                    <a:pt x="2397" y="36"/>
                  </a:lnTo>
                  <a:lnTo>
                    <a:pt x="2378" y="35"/>
                  </a:lnTo>
                  <a:lnTo>
                    <a:pt x="2361" y="35"/>
                  </a:lnTo>
                  <a:lnTo>
                    <a:pt x="2343" y="35"/>
                  </a:lnTo>
                  <a:lnTo>
                    <a:pt x="2363" y="49"/>
                  </a:lnTo>
                  <a:lnTo>
                    <a:pt x="2339" y="49"/>
                  </a:lnTo>
                  <a:lnTo>
                    <a:pt x="2362" y="73"/>
                  </a:lnTo>
                  <a:lnTo>
                    <a:pt x="2362" y="73"/>
                  </a:lnTo>
                  <a:lnTo>
                    <a:pt x="2354" y="72"/>
                  </a:lnTo>
                  <a:lnTo>
                    <a:pt x="2346" y="72"/>
                  </a:lnTo>
                  <a:lnTo>
                    <a:pt x="2330" y="72"/>
                  </a:lnTo>
                  <a:lnTo>
                    <a:pt x="2314" y="73"/>
                  </a:lnTo>
                  <a:lnTo>
                    <a:pt x="2298" y="73"/>
                  </a:lnTo>
                  <a:lnTo>
                    <a:pt x="2298" y="73"/>
                  </a:lnTo>
                  <a:lnTo>
                    <a:pt x="2302" y="74"/>
                  </a:lnTo>
                  <a:lnTo>
                    <a:pt x="2307" y="74"/>
                  </a:lnTo>
                  <a:lnTo>
                    <a:pt x="2314" y="78"/>
                  </a:lnTo>
                  <a:lnTo>
                    <a:pt x="2318" y="83"/>
                  </a:lnTo>
                  <a:lnTo>
                    <a:pt x="2323" y="88"/>
                  </a:lnTo>
                  <a:lnTo>
                    <a:pt x="2324" y="94"/>
                  </a:lnTo>
                  <a:lnTo>
                    <a:pt x="2324" y="97"/>
                  </a:lnTo>
                  <a:lnTo>
                    <a:pt x="2323" y="98"/>
                  </a:lnTo>
                  <a:lnTo>
                    <a:pt x="2322" y="99"/>
                  </a:lnTo>
                  <a:lnTo>
                    <a:pt x="2321" y="99"/>
                  </a:lnTo>
                  <a:lnTo>
                    <a:pt x="2318" y="99"/>
                  </a:lnTo>
                  <a:lnTo>
                    <a:pt x="2318" y="99"/>
                  </a:lnTo>
                  <a:lnTo>
                    <a:pt x="2314" y="96"/>
                  </a:lnTo>
                  <a:lnTo>
                    <a:pt x="2309" y="94"/>
                  </a:lnTo>
                  <a:lnTo>
                    <a:pt x="2306" y="93"/>
                  </a:lnTo>
                  <a:lnTo>
                    <a:pt x="2302" y="93"/>
                  </a:lnTo>
                  <a:lnTo>
                    <a:pt x="2299" y="93"/>
                  </a:lnTo>
                  <a:lnTo>
                    <a:pt x="2297" y="94"/>
                  </a:lnTo>
                  <a:lnTo>
                    <a:pt x="2291" y="98"/>
                  </a:lnTo>
                  <a:lnTo>
                    <a:pt x="2282" y="108"/>
                  </a:lnTo>
                  <a:lnTo>
                    <a:pt x="2276" y="111"/>
                  </a:lnTo>
                  <a:lnTo>
                    <a:pt x="2272" y="112"/>
                  </a:lnTo>
                  <a:lnTo>
                    <a:pt x="2269" y="112"/>
                  </a:lnTo>
                  <a:lnTo>
                    <a:pt x="2269" y="112"/>
                  </a:lnTo>
                  <a:lnTo>
                    <a:pt x="2277" y="113"/>
                  </a:lnTo>
                  <a:lnTo>
                    <a:pt x="2285" y="116"/>
                  </a:lnTo>
                  <a:lnTo>
                    <a:pt x="2287" y="118"/>
                  </a:lnTo>
                  <a:lnTo>
                    <a:pt x="2289" y="120"/>
                  </a:lnTo>
                  <a:lnTo>
                    <a:pt x="2289" y="123"/>
                  </a:lnTo>
                  <a:lnTo>
                    <a:pt x="2285" y="127"/>
                  </a:lnTo>
                  <a:lnTo>
                    <a:pt x="2285" y="127"/>
                  </a:lnTo>
                  <a:lnTo>
                    <a:pt x="2271" y="119"/>
                  </a:lnTo>
                  <a:lnTo>
                    <a:pt x="2260" y="113"/>
                  </a:lnTo>
                  <a:lnTo>
                    <a:pt x="2249" y="111"/>
                  </a:lnTo>
                  <a:lnTo>
                    <a:pt x="2239" y="109"/>
                  </a:lnTo>
                  <a:lnTo>
                    <a:pt x="2230" y="106"/>
                  </a:lnTo>
                  <a:lnTo>
                    <a:pt x="2220" y="103"/>
                  </a:lnTo>
                  <a:lnTo>
                    <a:pt x="2209" y="97"/>
                  </a:lnTo>
                  <a:lnTo>
                    <a:pt x="2195" y="88"/>
                  </a:lnTo>
                  <a:lnTo>
                    <a:pt x="2195" y="88"/>
                  </a:lnTo>
                  <a:lnTo>
                    <a:pt x="2197" y="95"/>
                  </a:lnTo>
                  <a:lnTo>
                    <a:pt x="2195" y="99"/>
                  </a:lnTo>
                  <a:lnTo>
                    <a:pt x="2193" y="103"/>
                  </a:lnTo>
                  <a:lnTo>
                    <a:pt x="2191" y="105"/>
                  </a:lnTo>
                  <a:lnTo>
                    <a:pt x="2186" y="106"/>
                  </a:lnTo>
                  <a:lnTo>
                    <a:pt x="2183" y="108"/>
                  </a:lnTo>
                  <a:lnTo>
                    <a:pt x="2174" y="108"/>
                  </a:lnTo>
                  <a:lnTo>
                    <a:pt x="2163" y="108"/>
                  </a:lnTo>
                  <a:lnTo>
                    <a:pt x="2154" y="110"/>
                  </a:lnTo>
                  <a:lnTo>
                    <a:pt x="2151" y="111"/>
                  </a:lnTo>
                  <a:lnTo>
                    <a:pt x="2147" y="113"/>
                  </a:lnTo>
                  <a:lnTo>
                    <a:pt x="2145" y="118"/>
                  </a:lnTo>
                  <a:lnTo>
                    <a:pt x="2144" y="123"/>
                  </a:lnTo>
                  <a:lnTo>
                    <a:pt x="2161" y="126"/>
                  </a:lnTo>
                  <a:lnTo>
                    <a:pt x="2123" y="148"/>
                  </a:lnTo>
                  <a:lnTo>
                    <a:pt x="2123" y="148"/>
                  </a:lnTo>
                  <a:lnTo>
                    <a:pt x="2118" y="142"/>
                  </a:lnTo>
                  <a:lnTo>
                    <a:pt x="2115" y="138"/>
                  </a:lnTo>
                  <a:lnTo>
                    <a:pt x="2114" y="134"/>
                  </a:lnTo>
                  <a:lnTo>
                    <a:pt x="2113" y="129"/>
                  </a:lnTo>
                  <a:lnTo>
                    <a:pt x="2114" y="126"/>
                  </a:lnTo>
                  <a:lnTo>
                    <a:pt x="2115" y="124"/>
                  </a:lnTo>
                  <a:lnTo>
                    <a:pt x="2119" y="118"/>
                  </a:lnTo>
                  <a:lnTo>
                    <a:pt x="2123" y="113"/>
                  </a:lnTo>
                  <a:lnTo>
                    <a:pt x="2123" y="111"/>
                  </a:lnTo>
                  <a:lnTo>
                    <a:pt x="2123" y="109"/>
                  </a:lnTo>
                  <a:lnTo>
                    <a:pt x="2121" y="105"/>
                  </a:lnTo>
                  <a:lnTo>
                    <a:pt x="2116" y="103"/>
                  </a:lnTo>
                  <a:lnTo>
                    <a:pt x="2110" y="99"/>
                  </a:lnTo>
                  <a:lnTo>
                    <a:pt x="2102" y="95"/>
                  </a:lnTo>
                  <a:lnTo>
                    <a:pt x="2102" y="95"/>
                  </a:lnTo>
                  <a:lnTo>
                    <a:pt x="2094" y="95"/>
                  </a:lnTo>
                  <a:lnTo>
                    <a:pt x="2086" y="95"/>
                  </a:lnTo>
                  <a:lnTo>
                    <a:pt x="2079" y="97"/>
                  </a:lnTo>
                  <a:lnTo>
                    <a:pt x="2073" y="99"/>
                  </a:lnTo>
                  <a:lnTo>
                    <a:pt x="2064" y="104"/>
                  </a:lnTo>
                  <a:lnTo>
                    <a:pt x="2056" y="111"/>
                  </a:lnTo>
                  <a:lnTo>
                    <a:pt x="2048" y="119"/>
                  </a:lnTo>
                  <a:lnTo>
                    <a:pt x="2040" y="125"/>
                  </a:lnTo>
                  <a:lnTo>
                    <a:pt x="2036" y="128"/>
                  </a:lnTo>
                  <a:lnTo>
                    <a:pt x="2030" y="131"/>
                  </a:lnTo>
                  <a:lnTo>
                    <a:pt x="2024" y="132"/>
                  </a:lnTo>
                  <a:lnTo>
                    <a:pt x="2017" y="133"/>
                  </a:lnTo>
                  <a:lnTo>
                    <a:pt x="2017" y="133"/>
                  </a:lnTo>
                  <a:lnTo>
                    <a:pt x="2023" y="125"/>
                  </a:lnTo>
                  <a:lnTo>
                    <a:pt x="2030" y="117"/>
                  </a:lnTo>
                  <a:lnTo>
                    <a:pt x="2038" y="110"/>
                  </a:lnTo>
                  <a:lnTo>
                    <a:pt x="2047" y="104"/>
                  </a:lnTo>
                  <a:lnTo>
                    <a:pt x="2057" y="99"/>
                  </a:lnTo>
                  <a:lnTo>
                    <a:pt x="2068" y="96"/>
                  </a:lnTo>
                  <a:lnTo>
                    <a:pt x="2079" y="94"/>
                  </a:lnTo>
                  <a:lnTo>
                    <a:pt x="2091" y="93"/>
                  </a:lnTo>
                  <a:lnTo>
                    <a:pt x="2072" y="82"/>
                  </a:lnTo>
                  <a:lnTo>
                    <a:pt x="2072" y="82"/>
                  </a:lnTo>
                  <a:lnTo>
                    <a:pt x="2075" y="80"/>
                  </a:lnTo>
                  <a:lnTo>
                    <a:pt x="2077" y="78"/>
                  </a:lnTo>
                  <a:lnTo>
                    <a:pt x="2085" y="75"/>
                  </a:lnTo>
                  <a:lnTo>
                    <a:pt x="2094" y="73"/>
                  </a:lnTo>
                  <a:lnTo>
                    <a:pt x="2105" y="73"/>
                  </a:lnTo>
                  <a:lnTo>
                    <a:pt x="2126" y="73"/>
                  </a:lnTo>
                  <a:lnTo>
                    <a:pt x="2145" y="74"/>
                  </a:lnTo>
                  <a:lnTo>
                    <a:pt x="2145" y="74"/>
                  </a:lnTo>
                  <a:lnTo>
                    <a:pt x="2136" y="81"/>
                  </a:lnTo>
                  <a:lnTo>
                    <a:pt x="2133" y="84"/>
                  </a:lnTo>
                  <a:lnTo>
                    <a:pt x="2133" y="86"/>
                  </a:lnTo>
                  <a:lnTo>
                    <a:pt x="2133" y="88"/>
                  </a:lnTo>
                  <a:lnTo>
                    <a:pt x="2136" y="88"/>
                  </a:lnTo>
                  <a:lnTo>
                    <a:pt x="2141" y="90"/>
                  </a:lnTo>
                  <a:lnTo>
                    <a:pt x="2151" y="90"/>
                  </a:lnTo>
                  <a:lnTo>
                    <a:pt x="2160" y="93"/>
                  </a:lnTo>
                  <a:lnTo>
                    <a:pt x="2169" y="96"/>
                  </a:lnTo>
                  <a:lnTo>
                    <a:pt x="2174" y="98"/>
                  </a:lnTo>
                  <a:lnTo>
                    <a:pt x="2177" y="102"/>
                  </a:lnTo>
                  <a:lnTo>
                    <a:pt x="2177" y="102"/>
                  </a:lnTo>
                  <a:lnTo>
                    <a:pt x="2177" y="95"/>
                  </a:lnTo>
                  <a:lnTo>
                    <a:pt x="2176" y="89"/>
                  </a:lnTo>
                  <a:lnTo>
                    <a:pt x="2171" y="82"/>
                  </a:lnTo>
                  <a:lnTo>
                    <a:pt x="2171" y="80"/>
                  </a:lnTo>
                  <a:lnTo>
                    <a:pt x="2172" y="76"/>
                  </a:lnTo>
                  <a:lnTo>
                    <a:pt x="2176" y="72"/>
                  </a:lnTo>
                  <a:lnTo>
                    <a:pt x="2184" y="66"/>
                  </a:lnTo>
                  <a:lnTo>
                    <a:pt x="2184" y="66"/>
                  </a:lnTo>
                  <a:lnTo>
                    <a:pt x="2169" y="67"/>
                  </a:lnTo>
                  <a:lnTo>
                    <a:pt x="2156" y="66"/>
                  </a:lnTo>
                  <a:lnTo>
                    <a:pt x="2144" y="65"/>
                  </a:lnTo>
                  <a:lnTo>
                    <a:pt x="2124" y="60"/>
                  </a:lnTo>
                  <a:lnTo>
                    <a:pt x="2124" y="60"/>
                  </a:lnTo>
                  <a:lnTo>
                    <a:pt x="2137" y="61"/>
                  </a:lnTo>
                  <a:lnTo>
                    <a:pt x="2147" y="60"/>
                  </a:lnTo>
                  <a:lnTo>
                    <a:pt x="2155" y="57"/>
                  </a:lnTo>
                  <a:lnTo>
                    <a:pt x="2163" y="53"/>
                  </a:lnTo>
                  <a:lnTo>
                    <a:pt x="2170" y="48"/>
                  </a:lnTo>
                  <a:lnTo>
                    <a:pt x="2177" y="42"/>
                  </a:lnTo>
                  <a:lnTo>
                    <a:pt x="2187" y="29"/>
                  </a:lnTo>
                  <a:lnTo>
                    <a:pt x="2199" y="16"/>
                  </a:lnTo>
                  <a:lnTo>
                    <a:pt x="2205" y="11"/>
                  </a:lnTo>
                  <a:lnTo>
                    <a:pt x="2210" y="7"/>
                  </a:lnTo>
                  <a:lnTo>
                    <a:pt x="2217" y="4"/>
                  </a:lnTo>
                  <a:lnTo>
                    <a:pt x="2225" y="1"/>
                  </a:lnTo>
                  <a:lnTo>
                    <a:pt x="2234" y="3"/>
                  </a:lnTo>
                  <a:lnTo>
                    <a:pt x="2245" y="5"/>
                  </a:lnTo>
                  <a:lnTo>
                    <a:pt x="2245" y="5"/>
                  </a:lnTo>
                  <a:lnTo>
                    <a:pt x="2240" y="6"/>
                  </a:lnTo>
                  <a:lnTo>
                    <a:pt x="2237" y="8"/>
                  </a:lnTo>
                  <a:lnTo>
                    <a:pt x="2236" y="11"/>
                  </a:lnTo>
                  <a:lnTo>
                    <a:pt x="2234" y="13"/>
                  </a:lnTo>
                  <a:lnTo>
                    <a:pt x="2234" y="16"/>
                  </a:lnTo>
                  <a:lnTo>
                    <a:pt x="2236" y="19"/>
                  </a:lnTo>
                  <a:lnTo>
                    <a:pt x="2239" y="25"/>
                  </a:lnTo>
                  <a:lnTo>
                    <a:pt x="2251" y="36"/>
                  </a:lnTo>
                  <a:lnTo>
                    <a:pt x="2254" y="42"/>
                  </a:lnTo>
                  <a:lnTo>
                    <a:pt x="2257" y="46"/>
                  </a:lnTo>
                  <a:lnTo>
                    <a:pt x="2257" y="46"/>
                  </a:lnTo>
                  <a:lnTo>
                    <a:pt x="2283" y="41"/>
                  </a:lnTo>
                  <a:lnTo>
                    <a:pt x="2297" y="37"/>
                  </a:lnTo>
                  <a:lnTo>
                    <a:pt x="2307" y="34"/>
                  </a:lnTo>
                  <a:lnTo>
                    <a:pt x="2298" y="3"/>
                  </a:lnTo>
                  <a:lnTo>
                    <a:pt x="2298" y="3"/>
                  </a:lnTo>
                  <a:lnTo>
                    <a:pt x="2303" y="0"/>
                  </a:lnTo>
                  <a:lnTo>
                    <a:pt x="2309" y="0"/>
                  </a:lnTo>
                  <a:lnTo>
                    <a:pt x="2315" y="1"/>
                  </a:lnTo>
                  <a:lnTo>
                    <a:pt x="2320" y="5"/>
                  </a:lnTo>
                  <a:lnTo>
                    <a:pt x="2329" y="12"/>
                  </a:lnTo>
                  <a:lnTo>
                    <a:pt x="2338" y="20"/>
                  </a:lnTo>
                  <a:lnTo>
                    <a:pt x="2347" y="27"/>
                  </a:lnTo>
                  <a:lnTo>
                    <a:pt x="2353" y="30"/>
                  </a:lnTo>
                  <a:lnTo>
                    <a:pt x="2358" y="31"/>
                  </a:lnTo>
                  <a:lnTo>
                    <a:pt x="2363" y="31"/>
                  </a:lnTo>
                  <a:lnTo>
                    <a:pt x="2369" y="31"/>
                  </a:lnTo>
                  <a:lnTo>
                    <a:pt x="2376" y="28"/>
                  </a:lnTo>
                  <a:lnTo>
                    <a:pt x="2383" y="23"/>
                  </a:lnTo>
                  <a:lnTo>
                    <a:pt x="2383" y="23"/>
                  </a:lnTo>
                  <a:lnTo>
                    <a:pt x="2384" y="20"/>
                  </a:lnTo>
                  <a:lnTo>
                    <a:pt x="2383" y="18"/>
                  </a:lnTo>
                  <a:lnTo>
                    <a:pt x="2382" y="15"/>
                  </a:lnTo>
                  <a:lnTo>
                    <a:pt x="2381" y="14"/>
                  </a:lnTo>
                  <a:lnTo>
                    <a:pt x="2375" y="13"/>
                  </a:lnTo>
                  <a:lnTo>
                    <a:pt x="2369" y="13"/>
                  </a:lnTo>
                  <a:lnTo>
                    <a:pt x="2358" y="14"/>
                  </a:lnTo>
                  <a:lnTo>
                    <a:pt x="2355" y="14"/>
                  </a:lnTo>
                  <a:lnTo>
                    <a:pt x="2355" y="13"/>
                  </a:lnTo>
                  <a:lnTo>
                    <a:pt x="2355" y="13"/>
                  </a:lnTo>
                  <a:lnTo>
                    <a:pt x="2366" y="11"/>
                  </a:lnTo>
                  <a:lnTo>
                    <a:pt x="2375" y="10"/>
                  </a:lnTo>
                  <a:lnTo>
                    <a:pt x="2383" y="10"/>
                  </a:lnTo>
                  <a:lnTo>
                    <a:pt x="2391" y="11"/>
                  </a:lnTo>
                  <a:lnTo>
                    <a:pt x="2398" y="13"/>
                  </a:lnTo>
                  <a:lnTo>
                    <a:pt x="2406" y="15"/>
                  </a:lnTo>
                  <a:lnTo>
                    <a:pt x="2418" y="25"/>
                  </a:lnTo>
                  <a:lnTo>
                    <a:pt x="2432" y="35"/>
                  </a:lnTo>
                  <a:lnTo>
                    <a:pt x="2446" y="46"/>
                  </a:lnTo>
                  <a:lnTo>
                    <a:pt x="2460" y="58"/>
                  </a:lnTo>
                  <a:lnTo>
                    <a:pt x="2468" y="64"/>
                  </a:lnTo>
                  <a:lnTo>
                    <a:pt x="2477" y="68"/>
                  </a:lnTo>
                  <a:lnTo>
                    <a:pt x="2477" y="68"/>
                  </a:lnTo>
                  <a:lnTo>
                    <a:pt x="2479" y="59"/>
                  </a:lnTo>
                  <a:lnTo>
                    <a:pt x="2482" y="48"/>
                  </a:lnTo>
                  <a:lnTo>
                    <a:pt x="2484" y="42"/>
                  </a:lnTo>
                  <a:lnTo>
                    <a:pt x="2486" y="35"/>
                  </a:lnTo>
                  <a:lnTo>
                    <a:pt x="2491" y="29"/>
                  </a:lnTo>
                  <a:lnTo>
                    <a:pt x="2497" y="22"/>
                  </a:lnTo>
                  <a:lnTo>
                    <a:pt x="2497" y="22"/>
                  </a:lnTo>
                  <a:lnTo>
                    <a:pt x="2496" y="29"/>
                  </a:lnTo>
                  <a:lnTo>
                    <a:pt x="2496" y="35"/>
                  </a:lnTo>
                  <a:lnTo>
                    <a:pt x="2496" y="45"/>
                  </a:lnTo>
                  <a:lnTo>
                    <a:pt x="2496" y="50"/>
                  </a:lnTo>
                  <a:lnTo>
                    <a:pt x="2493" y="55"/>
                  </a:lnTo>
                  <a:lnTo>
                    <a:pt x="2490" y="59"/>
                  </a:lnTo>
                  <a:lnTo>
                    <a:pt x="2484" y="65"/>
                  </a:lnTo>
                  <a:lnTo>
                    <a:pt x="2484" y="65"/>
                  </a:lnTo>
                  <a:lnTo>
                    <a:pt x="2491" y="66"/>
                  </a:lnTo>
                  <a:lnTo>
                    <a:pt x="2497" y="67"/>
                  </a:lnTo>
                  <a:lnTo>
                    <a:pt x="2504" y="66"/>
                  </a:lnTo>
                  <a:lnTo>
                    <a:pt x="2509" y="64"/>
                  </a:lnTo>
                  <a:lnTo>
                    <a:pt x="2522" y="58"/>
                  </a:lnTo>
                  <a:lnTo>
                    <a:pt x="2533" y="52"/>
                  </a:lnTo>
                  <a:lnTo>
                    <a:pt x="2533" y="52"/>
                  </a:lnTo>
                  <a:lnTo>
                    <a:pt x="2529" y="50"/>
                  </a:lnTo>
                  <a:lnTo>
                    <a:pt x="2525" y="48"/>
                  </a:lnTo>
                  <a:lnTo>
                    <a:pt x="2523" y="45"/>
                  </a:lnTo>
                  <a:lnTo>
                    <a:pt x="2522" y="43"/>
                  </a:lnTo>
                  <a:lnTo>
                    <a:pt x="2523" y="41"/>
                  </a:lnTo>
                  <a:lnTo>
                    <a:pt x="2524" y="38"/>
                  </a:lnTo>
                  <a:lnTo>
                    <a:pt x="2529" y="33"/>
                  </a:lnTo>
                  <a:lnTo>
                    <a:pt x="2544" y="23"/>
                  </a:lnTo>
                  <a:lnTo>
                    <a:pt x="2551" y="19"/>
                  </a:lnTo>
                  <a:lnTo>
                    <a:pt x="2554" y="14"/>
                  </a:lnTo>
                  <a:lnTo>
                    <a:pt x="2554" y="14"/>
                  </a:lnTo>
                  <a:lnTo>
                    <a:pt x="2559" y="15"/>
                  </a:lnTo>
                  <a:lnTo>
                    <a:pt x="2560" y="16"/>
                  </a:lnTo>
                  <a:lnTo>
                    <a:pt x="2561" y="19"/>
                  </a:lnTo>
                  <a:lnTo>
                    <a:pt x="2560" y="21"/>
                  </a:lnTo>
                  <a:lnTo>
                    <a:pt x="2556" y="26"/>
                  </a:lnTo>
                  <a:lnTo>
                    <a:pt x="2547" y="33"/>
                  </a:lnTo>
                  <a:lnTo>
                    <a:pt x="2538" y="38"/>
                  </a:lnTo>
                  <a:lnTo>
                    <a:pt x="2538" y="38"/>
                  </a:lnTo>
                  <a:lnTo>
                    <a:pt x="2544" y="41"/>
                  </a:lnTo>
                  <a:lnTo>
                    <a:pt x="2548" y="45"/>
                  </a:lnTo>
                  <a:lnTo>
                    <a:pt x="2560" y="52"/>
                  </a:lnTo>
                  <a:lnTo>
                    <a:pt x="2565" y="55"/>
                  </a:lnTo>
                  <a:lnTo>
                    <a:pt x="2567" y="55"/>
                  </a:lnTo>
                  <a:lnTo>
                    <a:pt x="2569" y="55"/>
                  </a:lnTo>
                  <a:lnTo>
                    <a:pt x="2571" y="53"/>
                  </a:lnTo>
                  <a:lnTo>
                    <a:pt x="2573" y="51"/>
                  </a:lnTo>
                  <a:lnTo>
                    <a:pt x="2576" y="43"/>
                  </a:lnTo>
                  <a:lnTo>
                    <a:pt x="2576" y="43"/>
                  </a:lnTo>
                  <a:lnTo>
                    <a:pt x="2576" y="46"/>
                  </a:lnTo>
                  <a:lnTo>
                    <a:pt x="2575" y="51"/>
                  </a:lnTo>
                  <a:lnTo>
                    <a:pt x="2570" y="59"/>
                  </a:lnTo>
                  <a:lnTo>
                    <a:pt x="2562" y="68"/>
                  </a:lnTo>
                  <a:lnTo>
                    <a:pt x="2554" y="76"/>
                  </a:lnTo>
                  <a:lnTo>
                    <a:pt x="2544" y="84"/>
                  </a:lnTo>
                  <a:lnTo>
                    <a:pt x="2532" y="91"/>
                  </a:lnTo>
                  <a:lnTo>
                    <a:pt x="2521" y="96"/>
                  </a:lnTo>
                  <a:lnTo>
                    <a:pt x="2512" y="99"/>
                  </a:lnTo>
                  <a:lnTo>
                    <a:pt x="2529" y="102"/>
                  </a:lnTo>
                  <a:lnTo>
                    <a:pt x="2529" y="102"/>
                  </a:lnTo>
                  <a:lnTo>
                    <a:pt x="2521" y="108"/>
                  </a:lnTo>
                  <a:lnTo>
                    <a:pt x="2517" y="109"/>
                  </a:lnTo>
                  <a:lnTo>
                    <a:pt x="2515" y="109"/>
                  </a:lnTo>
                  <a:lnTo>
                    <a:pt x="2507" y="109"/>
                  </a:lnTo>
                  <a:lnTo>
                    <a:pt x="2497" y="106"/>
                  </a:lnTo>
                  <a:lnTo>
                    <a:pt x="2497" y="106"/>
                  </a:lnTo>
                  <a:lnTo>
                    <a:pt x="2502" y="112"/>
                  </a:lnTo>
                  <a:lnTo>
                    <a:pt x="2506" y="118"/>
                  </a:lnTo>
                  <a:lnTo>
                    <a:pt x="2509" y="124"/>
                  </a:lnTo>
                  <a:lnTo>
                    <a:pt x="2510" y="129"/>
                  </a:lnTo>
                  <a:lnTo>
                    <a:pt x="2510" y="135"/>
                  </a:lnTo>
                  <a:lnTo>
                    <a:pt x="2510" y="141"/>
                  </a:lnTo>
                  <a:lnTo>
                    <a:pt x="2508" y="153"/>
                  </a:lnTo>
                  <a:lnTo>
                    <a:pt x="2508" y="153"/>
                  </a:lnTo>
                  <a:lnTo>
                    <a:pt x="2507" y="150"/>
                  </a:lnTo>
                  <a:lnTo>
                    <a:pt x="2507" y="149"/>
                  </a:lnTo>
                  <a:lnTo>
                    <a:pt x="2508" y="147"/>
                  </a:lnTo>
                  <a:lnTo>
                    <a:pt x="2507" y="144"/>
                  </a:lnTo>
                  <a:lnTo>
                    <a:pt x="2507" y="144"/>
                  </a:lnTo>
                  <a:lnTo>
                    <a:pt x="2502" y="143"/>
                  </a:lnTo>
                  <a:lnTo>
                    <a:pt x="2498" y="143"/>
                  </a:lnTo>
                  <a:lnTo>
                    <a:pt x="2493" y="143"/>
                  </a:lnTo>
                  <a:lnTo>
                    <a:pt x="2490" y="144"/>
                  </a:lnTo>
                  <a:lnTo>
                    <a:pt x="2487" y="146"/>
                  </a:lnTo>
                  <a:lnTo>
                    <a:pt x="2485" y="149"/>
                  </a:lnTo>
                  <a:lnTo>
                    <a:pt x="2485" y="151"/>
                  </a:lnTo>
                  <a:lnTo>
                    <a:pt x="2485" y="156"/>
                  </a:lnTo>
                  <a:lnTo>
                    <a:pt x="2485" y="156"/>
                  </a:lnTo>
                  <a:lnTo>
                    <a:pt x="2483" y="164"/>
                  </a:lnTo>
                  <a:lnTo>
                    <a:pt x="2483" y="166"/>
                  </a:lnTo>
                  <a:lnTo>
                    <a:pt x="2483" y="170"/>
                  </a:lnTo>
                  <a:lnTo>
                    <a:pt x="2485" y="171"/>
                  </a:lnTo>
                  <a:lnTo>
                    <a:pt x="2486" y="173"/>
                  </a:lnTo>
                  <a:lnTo>
                    <a:pt x="2492" y="176"/>
                  </a:lnTo>
                  <a:lnTo>
                    <a:pt x="2504" y="179"/>
                  </a:lnTo>
                  <a:lnTo>
                    <a:pt x="2509" y="181"/>
                  </a:lnTo>
                  <a:lnTo>
                    <a:pt x="2514" y="185"/>
                  </a:lnTo>
                  <a:lnTo>
                    <a:pt x="2536" y="180"/>
                  </a:lnTo>
                  <a:lnTo>
                    <a:pt x="2608" y="96"/>
                  </a:lnTo>
                  <a:lnTo>
                    <a:pt x="2608" y="96"/>
                  </a:lnTo>
                  <a:lnTo>
                    <a:pt x="2620" y="94"/>
                  </a:lnTo>
                  <a:lnTo>
                    <a:pt x="2629" y="94"/>
                  </a:lnTo>
                  <a:lnTo>
                    <a:pt x="2637" y="96"/>
                  </a:lnTo>
                  <a:lnTo>
                    <a:pt x="2645" y="99"/>
                  </a:lnTo>
                  <a:lnTo>
                    <a:pt x="2653" y="104"/>
                  </a:lnTo>
                  <a:lnTo>
                    <a:pt x="2660" y="110"/>
                  </a:lnTo>
                  <a:lnTo>
                    <a:pt x="2668" y="114"/>
                  </a:lnTo>
                  <a:lnTo>
                    <a:pt x="2676" y="120"/>
                  </a:lnTo>
                  <a:lnTo>
                    <a:pt x="2683" y="97"/>
                  </a:lnTo>
                  <a:lnTo>
                    <a:pt x="2683" y="97"/>
                  </a:lnTo>
                  <a:lnTo>
                    <a:pt x="2693" y="98"/>
                  </a:lnTo>
                  <a:lnTo>
                    <a:pt x="2703" y="101"/>
                  </a:lnTo>
                  <a:lnTo>
                    <a:pt x="2711" y="103"/>
                  </a:lnTo>
                  <a:lnTo>
                    <a:pt x="2717" y="106"/>
                  </a:lnTo>
                  <a:lnTo>
                    <a:pt x="2722" y="112"/>
                  </a:lnTo>
                  <a:lnTo>
                    <a:pt x="2723" y="114"/>
                  </a:lnTo>
                  <a:lnTo>
                    <a:pt x="2723" y="118"/>
                  </a:lnTo>
                  <a:lnTo>
                    <a:pt x="2723" y="121"/>
                  </a:lnTo>
                  <a:lnTo>
                    <a:pt x="2722" y="126"/>
                  </a:lnTo>
                  <a:lnTo>
                    <a:pt x="2717" y="135"/>
                  </a:lnTo>
                  <a:lnTo>
                    <a:pt x="2717" y="135"/>
                  </a:lnTo>
                  <a:lnTo>
                    <a:pt x="2716" y="132"/>
                  </a:lnTo>
                  <a:lnTo>
                    <a:pt x="2714" y="129"/>
                  </a:lnTo>
                  <a:lnTo>
                    <a:pt x="2707" y="128"/>
                  </a:lnTo>
                  <a:lnTo>
                    <a:pt x="2707" y="128"/>
                  </a:lnTo>
                  <a:lnTo>
                    <a:pt x="2706" y="133"/>
                  </a:lnTo>
                  <a:lnTo>
                    <a:pt x="2704" y="136"/>
                  </a:lnTo>
                  <a:lnTo>
                    <a:pt x="2704" y="136"/>
                  </a:lnTo>
                  <a:lnTo>
                    <a:pt x="2703" y="140"/>
                  </a:lnTo>
                  <a:lnTo>
                    <a:pt x="2703" y="140"/>
                  </a:lnTo>
                  <a:lnTo>
                    <a:pt x="2751" y="127"/>
                  </a:lnTo>
                  <a:lnTo>
                    <a:pt x="2751" y="127"/>
                  </a:lnTo>
                  <a:lnTo>
                    <a:pt x="2743" y="133"/>
                  </a:lnTo>
                  <a:lnTo>
                    <a:pt x="2737" y="139"/>
                  </a:lnTo>
                  <a:lnTo>
                    <a:pt x="2732" y="143"/>
                  </a:lnTo>
                  <a:lnTo>
                    <a:pt x="2729" y="148"/>
                  </a:lnTo>
                  <a:lnTo>
                    <a:pt x="2728" y="153"/>
                  </a:lnTo>
                  <a:lnTo>
                    <a:pt x="2728" y="157"/>
                  </a:lnTo>
                  <a:lnTo>
                    <a:pt x="2729" y="161"/>
                  </a:lnTo>
                  <a:lnTo>
                    <a:pt x="2730" y="165"/>
                  </a:lnTo>
                  <a:lnTo>
                    <a:pt x="2734" y="173"/>
                  </a:lnTo>
                  <a:lnTo>
                    <a:pt x="2738" y="184"/>
                  </a:lnTo>
                  <a:lnTo>
                    <a:pt x="2739" y="188"/>
                  </a:lnTo>
                  <a:lnTo>
                    <a:pt x="2740" y="195"/>
                  </a:lnTo>
                  <a:lnTo>
                    <a:pt x="2740" y="201"/>
                  </a:lnTo>
                  <a:lnTo>
                    <a:pt x="2739" y="208"/>
                  </a:lnTo>
                  <a:lnTo>
                    <a:pt x="2789" y="195"/>
                  </a:lnTo>
                  <a:lnTo>
                    <a:pt x="2789" y="195"/>
                  </a:lnTo>
                  <a:lnTo>
                    <a:pt x="2781" y="192"/>
                  </a:lnTo>
                  <a:lnTo>
                    <a:pt x="2776" y="187"/>
                  </a:lnTo>
                  <a:lnTo>
                    <a:pt x="2776" y="185"/>
                  </a:lnTo>
                  <a:lnTo>
                    <a:pt x="2776" y="184"/>
                  </a:lnTo>
                  <a:lnTo>
                    <a:pt x="2780" y="180"/>
                  </a:lnTo>
                  <a:lnTo>
                    <a:pt x="2783" y="178"/>
                  </a:lnTo>
                  <a:lnTo>
                    <a:pt x="2789" y="176"/>
                  </a:lnTo>
                  <a:lnTo>
                    <a:pt x="2799" y="171"/>
                  </a:lnTo>
                  <a:lnTo>
                    <a:pt x="2799" y="171"/>
                  </a:lnTo>
                  <a:lnTo>
                    <a:pt x="2800" y="174"/>
                  </a:lnTo>
                  <a:lnTo>
                    <a:pt x="2801" y="177"/>
                  </a:lnTo>
                  <a:lnTo>
                    <a:pt x="2804" y="179"/>
                  </a:lnTo>
                  <a:lnTo>
                    <a:pt x="2807" y="180"/>
                  </a:lnTo>
                  <a:lnTo>
                    <a:pt x="2814" y="181"/>
                  </a:lnTo>
                  <a:lnTo>
                    <a:pt x="2822" y="180"/>
                  </a:lnTo>
                  <a:lnTo>
                    <a:pt x="2841" y="176"/>
                  </a:lnTo>
                  <a:lnTo>
                    <a:pt x="2850" y="174"/>
                  </a:lnTo>
                  <a:lnTo>
                    <a:pt x="2857" y="174"/>
                  </a:lnTo>
                  <a:lnTo>
                    <a:pt x="2855" y="179"/>
                  </a:lnTo>
                  <a:lnTo>
                    <a:pt x="2855" y="179"/>
                  </a:lnTo>
                  <a:lnTo>
                    <a:pt x="2861" y="181"/>
                  </a:lnTo>
                  <a:lnTo>
                    <a:pt x="2869" y="182"/>
                  </a:lnTo>
                  <a:lnTo>
                    <a:pt x="2877" y="184"/>
                  </a:lnTo>
                  <a:lnTo>
                    <a:pt x="2885" y="184"/>
                  </a:lnTo>
                  <a:lnTo>
                    <a:pt x="2903" y="182"/>
                  </a:lnTo>
                  <a:lnTo>
                    <a:pt x="2920" y="179"/>
                  </a:lnTo>
                  <a:lnTo>
                    <a:pt x="2920" y="179"/>
                  </a:lnTo>
                  <a:lnTo>
                    <a:pt x="2920" y="174"/>
                  </a:lnTo>
                  <a:lnTo>
                    <a:pt x="2923" y="169"/>
                  </a:lnTo>
                  <a:lnTo>
                    <a:pt x="2934" y="151"/>
                  </a:lnTo>
                  <a:lnTo>
                    <a:pt x="2946" y="131"/>
                  </a:lnTo>
                  <a:lnTo>
                    <a:pt x="2957" y="112"/>
                  </a:lnTo>
                  <a:lnTo>
                    <a:pt x="2957" y="112"/>
                  </a:lnTo>
                  <a:lnTo>
                    <a:pt x="2946" y="109"/>
                  </a:lnTo>
                  <a:lnTo>
                    <a:pt x="2941" y="105"/>
                  </a:lnTo>
                  <a:lnTo>
                    <a:pt x="2937" y="102"/>
                  </a:lnTo>
                  <a:lnTo>
                    <a:pt x="2937" y="98"/>
                  </a:lnTo>
                  <a:lnTo>
                    <a:pt x="2938" y="95"/>
                  </a:lnTo>
                  <a:lnTo>
                    <a:pt x="2939" y="90"/>
                  </a:lnTo>
                  <a:lnTo>
                    <a:pt x="2941" y="86"/>
                  </a:lnTo>
                  <a:lnTo>
                    <a:pt x="2941" y="81"/>
                  </a:lnTo>
                  <a:lnTo>
                    <a:pt x="2941" y="81"/>
                  </a:lnTo>
                  <a:lnTo>
                    <a:pt x="2947" y="82"/>
                  </a:lnTo>
                  <a:lnTo>
                    <a:pt x="2950" y="81"/>
                  </a:lnTo>
                  <a:lnTo>
                    <a:pt x="2951" y="80"/>
                  </a:lnTo>
                  <a:lnTo>
                    <a:pt x="2951" y="80"/>
                  </a:lnTo>
                  <a:lnTo>
                    <a:pt x="2952" y="78"/>
                  </a:lnTo>
                  <a:lnTo>
                    <a:pt x="2952" y="75"/>
                  </a:lnTo>
                  <a:lnTo>
                    <a:pt x="2950" y="72"/>
                  </a:lnTo>
                  <a:lnTo>
                    <a:pt x="2946" y="68"/>
                  </a:lnTo>
                  <a:lnTo>
                    <a:pt x="2945" y="66"/>
                  </a:lnTo>
                  <a:lnTo>
                    <a:pt x="2944" y="64"/>
                  </a:lnTo>
                  <a:lnTo>
                    <a:pt x="2944" y="64"/>
                  </a:lnTo>
                  <a:lnTo>
                    <a:pt x="2916" y="71"/>
                  </a:lnTo>
                  <a:lnTo>
                    <a:pt x="2904" y="74"/>
                  </a:lnTo>
                  <a:lnTo>
                    <a:pt x="2891" y="78"/>
                  </a:lnTo>
                  <a:lnTo>
                    <a:pt x="2880" y="82"/>
                  </a:lnTo>
                  <a:lnTo>
                    <a:pt x="2869" y="89"/>
                  </a:lnTo>
                  <a:lnTo>
                    <a:pt x="2861" y="97"/>
                  </a:lnTo>
                  <a:lnTo>
                    <a:pt x="2858" y="102"/>
                  </a:lnTo>
                  <a:lnTo>
                    <a:pt x="2854" y="108"/>
                  </a:lnTo>
                  <a:lnTo>
                    <a:pt x="2854" y="108"/>
                  </a:lnTo>
                  <a:lnTo>
                    <a:pt x="2859" y="111"/>
                  </a:lnTo>
                  <a:lnTo>
                    <a:pt x="2862" y="112"/>
                  </a:lnTo>
                  <a:lnTo>
                    <a:pt x="2866" y="110"/>
                  </a:lnTo>
                  <a:lnTo>
                    <a:pt x="2869" y="108"/>
                  </a:lnTo>
                  <a:lnTo>
                    <a:pt x="2874" y="104"/>
                  </a:lnTo>
                  <a:lnTo>
                    <a:pt x="2877" y="103"/>
                  </a:lnTo>
                  <a:lnTo>
                    <a:pt x="2882" y="102"/>
                  </a:lnTo>
                  <a:lnTo>
                    <a:pt x="2884" y="103"/>
                  </a:lnTo>
                  <a:lnTo>
                    <a:pt x="2887" y="104"/>
                  </a:lnTo>
                  <a:lnTo>
                    <a:pt x="2887" y="104"/>
                  </a:lnTo>
                  <a:lnTo>
                    <a:pt x="2880" y="111"/>
                  </a:lnTo>
                  <a:lnTo>
                    <a:pt x="2872" y="116"/>
                  </a:lnTo>
                  <a:lnTo>
                    <a:pt x="2864" y="118"/>
                  </a:lnTo>
                  <a:lnTo>
                    <a:pt x="2854" y="120"/>
                  </a:lnTo>
                  <a:lnTo>
                    <a:pt x="2845" y="120"/>
                  </a:lnTo>
                  <a:lnTo>
                    <a:pt x="2836" y="120"/>
                  </a:lnTo>
                  <a:lnTo>
                    <a:pt x="2814" y="120"/>
                  </a:lnTo>
                  <a:lnTo>
                    <a:pt x="2805" y="101"/>
                  </a:lnTo>
                  <a:lnTo>
                    <a:pt x="2774" y="111"/>
                  </a:lnTo>
                  <a:lnTo>
                    <a:pt x="2774" y="111"/>
                  </a:lnTo>
                  <a:lnTo>
                    <a:pt x="2777" y="106"/>
                  </a:lnTo>
                  <a:lnTo>
                    <a:pt x="2781" y="102"/>
                  </a:lnTo>
                  <a:lnTo>
                    <a:pt x="2785" y="91"/>
                  </a:lnTo>
                  <a:lnTo>
                    <a:pt x="2789" y="87"/>
                  </a:lnTo>
                  <a:lnTo>
                    <a:pt x="2793" y="82"/>
                  </a:lnTo>
                  <a:lnTo>
                    <a:pt x="2801" y="80"/>
                  </a:lnTo>
                  <a:lnTo>
                    <a:pt x="2812" y="78"/>
                  </a:lnTo>
                  <a:lnTo>
                    <a:pt x="2812" y="78"/>
                  </a:lnTo>
                  <a:lnTo>
                    <a:pt x="2811" y="74"/>
                  </a:lnTo>
                  <a:lnTo>
                    <a:pt x="2808" y="73"/>
                  </a:lnTo>
                  <a:lnTo>
                    <a:pt x="2807" y="71"/>
                  </a:lnTo>
                  <a:lnTo>
                    <a:pt x="2804" y="71"/>
                  </a:lnTo>
                  <a:lnTo>
                    <a:pt x="2798" y="71"/>
                  </a:lnTo>
                  <a:lnTo>
                    <a:pt x="2791" y="72"/>
                  </a:lnTo>
                  <a:lnTo>
                    <a:pt x="2776" y="75"/>
                  </a:lnTo>
                  <a:lnTo>
                    <a:pt x="2768" y="76"/>
                  </a:lnTo>
                  <a:lnTo>
                    <a:pt x="2760" y="75"/>
                  </a:lnTo>
                  <a:lnTo>
                    <a:pt x="2750" y="101"/>
                  </a:lnTo>
                  <a:lnTo>
                    <a:pt x="2750" y="101"/>
                  </a:lnTo>
                  <a:lnTo>
                    <a:pt x="2750" y="97"/>
                  </a:lnTo>
                  <a:lnTo>
                    <a:pt x="2750" y="95"/>
                  </a:lnTo>
                  <a:lnTo>
                    <a:pt x="2746" y="91"/>
                  </a:lnTo>
                  <a:lnTo>
                    <a:pt x="2736" y="84"/>
                  </a:lnTo>
                  <a:lnTo>
                    <a:pt x="2732" y="80"/>
                  </a:lnTo>
                  <a:lnTo>
                    <a:pt x="2731" y="78"/>
                  </a:lnTo>
                  <a:lnTo>
                    <a:pt x="2731" y="75"/>
                  </a:lnTo>
                  <a:lnTo>
                    <a:pt x="2731" y="73"/>
                  </a:lnTo>
                  <a:lnTo>
                    <a:pt x="2734" y="71"/>
                  </a:lnTo>
                  <a:lnTo>
                    <a:pt x="2737" y="67"/>
                  </a:lnTo>
                  <a:lnTo>
                    <a:pt x="2742" y="64"/>
                  </a:lnTo>
                  <a:lnTo>
                    <a:pt x="2790" y="44"/>
                  </a:lnTo>
                  <a:lnTo>
                    <a:pt x="2777" y="27"/>
                  </a:lnTo>
                  <a:lnTo>
                    <a:pt x="2818" y="22"/>
                  </a:lnTo>
                  <a:lnTo>
                    <a:pt x="2808" y="35"/>
                  </a:lnTo>
                  <a:lnTo>
                    <a:pt x="2808" y="35"/>
                  </a:lnTo>
                  <a:lnTo>
                    <a:pt x="2820" y="33"/>
                  </a:lnTo>
                  <a:lnTo>
                    <a:pt x="2828" y="33"/>
                  </a:lnTo>
                  <a:lnTo>
                    <a:pt x="2835" y="34"/>
                  </a:lnTo>
                  <a:lnTo>
                    <a:pt x="2841" y="36"/>
                  </a:lnTo>
                  <a:lnTo>
                    <a:pt x="2844" y="38"/>
                  </a:lnTo>
                  <a:lnTo>
                    <a:pt x="2846" y="42"/>
                  </a:lnTo>
                  <a:lnTo>
                    <a:pt x="2851" y="50"/>
                  </a:lnTo>
                  <a:lnTo>
                    <a:pt x="2855" y="58"/>
                  </a:lnTo>
                  <a:lnTo>
                    <a:pt x="2858" y="61"/>
                  </a:lnTo>
                  <a:lnTo>
                    <a:pt x="2861" y="63"/>
                  </a:lnTo>
                  <a:lnTo>
                    <a:pt x="2867" y="64"/>
                  </a:lnTo>
                  <a:lnTo>
                    <a:pt x="2874" y="63"/>
                  </a:lnTo>
                  <a:lnTo>
                    <a:pt x="2883" y="60"/>
                  </a:lnTo>
                  <a:lnTo>
                    <a:pt x="2893" y="57"/>
                  </a:lnTo>
                  <a:lnTo>
                    <a:pt x="2893" y="57"/>
                  </a:lnTo>
                  <a:lnTo>
                    <a:pt x="2901" y="46"/>
                  </a:lnTo>
                  <a:lnTo>
                    <a:pt x="2911" y="38"/>
                  </a:lnTo>
                  <a:lnTo>
                    <a:pt x="2919" y="33"/>
                  </a:lnTo>
                  <a:lnTo>
                    <a:pt x="2929" y="29"/>
                  </a:lnTo>
                  <a:lnTo>
                    <a:pt x="2939" y="28"/>
                  </a:lnTo>
                  <a:lnTo>
                    <a:pt x="2951" y="27"/>
                  </a:lnTo>
                  <a:lnTo>
                    <a:pt x="2964" y="28"/>
                  </a:lnTo>
                  <a:lnTo>
                    <a:pt x="2977" y="30"/>
                  </a:lnTo>
                  <a:lnTo>
                    <a:pt x="2977" y="30"/>
                  </a:lnTo>
                  <a:lnTo>
                    <a:pt x="2969" y="34"/>
                  </a:lnTo>
                  <a:lnTo>
                    <a:pt x="2967" y="35"/>
                  </a:lnTo>
                  <a:lnTo>
                    <a:pt x="2965" y="37"/>
                  </a:lnTo>
                  <a:lnTo>
                    <a:pt x="2964" y="42"/>
                  </a:lnTo>
                  <a:lnTo>
                    <a:pt x="2964" y="46"/>
                  </a:lnTo>
                  <a:lnTo>
                    <a:pt x="2966" y="57"/>
                  </a:lnTo>
                  <a:lnTo>
                    <a:pt x="2966" y="64"/>
                  </a:lnTo>
                  <a:lnTo>
                    <a:pt x="2965" y="66"/>
                  </a:lnTo>
                  <a:lnTo>
                    <a:pt x="2964" y="70"/>
                  </a:lnTo>
                  <a:lnTo>
                    <a:pt x="2964" y="70"/>
                  </a:lnTo>
                  <a:lnTo>
                    <a:pt x="2974" y="73"/>
                  </a:lnTo>
                  <a:lnTo>
                    <a:pt x="2983" y="73"/>
                  </a:lnTo>
                  <a:lnTo>
                    <a:pt x="2990" y="71"/>
                  </a:lnTo>
                  <a:lnTo>
                    <a:pt x="2997" y="67"/>
                  </a:lnTo>
                  <a:lnTo>
                    <a:pt x="3003" y="61"/>
                  </a:lnTo>
                  <a:lnTo>
                    <a:pt x="3008" y="57"/>
                  </a:lnTo>
                  <a:lnTo>
                    <a:pt x="3014" y="51"/>
                  </a:lnTo>
                  <a:lnTo>
                    <a:pt x="3020" y="46"/>
                  </a:lnTo>
                  <a:lnTo>
                    <a:pt x="3020" y="46"/>
                  </a:lnTo>
                  <a:lnTo>
                    <a:pt x="3025" y="57"/>
                  </a:lnTo>
                  <a:lnTo>
                    <a:pt x="3026" y="63"/>
                  </a:lnTo>
                  <a:lnTo>
                    <a:pt x="3026" y="66"/>
                  </a:lnTo>
                  <a:lnTo>
                    <a:pt x="3023" y="70"/>
                  </a:lnTo>
                  <a:lnTo>
                    <a:pt x="3020" y="72"/>
                  </a:lnTo>
                  <a:lnTo>
                    <a:pt x="3014" y="73"/>
                  </a:lnTo>
                  <a:lnTo>
                    <a:pt x="3005" y="73"/>
                  </a:lnTo>
                  <a:lnTo>
                    <a:pt x="3005" y="73"/>
                  </a:lnTo>
                  <a:lnTo>
                    <a:pt x="3005" y="78"/>
                  </a:lnTo>
                  <a:lnTo>
                    <a:pt x="3006" y="82"/>
                  </a:lnTo>
                  <a:lnTo>
                    <a:pt x="3007" y="84"/>
                  </a:lnTo>
                  <a:lnTo>
                    <a:pt x="3010" y="87"/>
                  </a:lnTo>
                  <a:lnTo>
                    <a:pt x="3012" y="87"/>
                  </a:lnTo>
                  <a:lnTo>
                    <a:pt x="3015" y="88"/>
                  </a:lnTo>
                  <a:lnTo>
                    <a:pt x="3022" y="87"/>
                  </a:lnTo>
                  <a:lnTo>
                    <a:pt x="3029" y="86"/>
                  </a:lnTo>
                  <a:lnTo>
                    <a:pt x="3033" y="87"/>
                  </a:lnTo>
                  <a:lnTo>
                    <a:pt x="3036" y="87"/>
                  </a:lnTo>
                  <a:lnTo>
                    <a:pt x="3038" y="89"/>
                  </a:lnTo>
                  <a:lnTo>
                    <a:pt x="3041" y="91"/>
                  </a:lnTo>
                  <a:lnTo>
                    <a:pt x="3042" y="96"/>
                  </a:lnTo>
                  <a:lnTo>
                    <a:pt x="3043" y="102"/>
                  </a:lnTo>
                  <a:lnTo>
                    <a:pt x="3043" y="102"/>
                  </a:lnTo>
                  <a:lnTo>
                    <a:pt x="3058" y="101"/>
                  </a:lnTo>
                  <a:lnTo>
                    <a:pt x="3072" y="97"/>
                  </a:lnTo>
                  <a:lnTo>
                    <a:pt x="3083" y="91"/>
                  </a:lnTo>
                  <a:lnTo>
                    <a:pt x="3094" y="84"/>
                  </a:lnTo>
                  <a:lnTo>
                    <a:pt x="3102" y="78"/>
                  </a:lnTo>
                  <a:lnTo>
                    <a:pt x="3110" y="68"/>
                  </a:lnTo>
                  <a:lnTo>
                    <a:pt x="3126" y="51"/>
                  </a:lnTo>
                  <a:lnTo>
                    <a:pt x="3133" y="43"/>
                  </a:lnTo>
                  <a:lnTo>
                    <a:pt x="3141" y="36"/>
                  </a:lnTo>
                  <a:lnTo>
                    <a:pt x="3150" y="30"/>
                  </a:lnTo>
                  <a:lnTo>
                    <a:pt x="3160" y="27"/>
                  </a:lnTo>
                  <a:lnTo>
                    <a:pt x="3172" y="25"/>
                  </a:lnTo>
                  <a:lnTo>
                    <a:pt x="3184" y="25"/>
                  </a:lnTo>
                  <a:lnTo>
                    <a:pt x="3200" y="28"/>
                  </a:lnTo>
                  <a:lnTo>
                    <a:pt x="3219" y="35"/>
                  </a:lnTo>
                  <a:lnTo>
                    <a:pt x="3214" y="49"/>
                  </a:lnTo>
                  <a:lnTo>
                    <a:pt x="3214" y="49"/>
                  </a:lnTo>
                  <a:lnTo>
                    <a:pt x="3238" y="44"/>
                  </a:lnTo>
                  <a:lnTo>
                    <a:pt x="3259" y="42"/>
                  </a:lnTo>
                  <a:lnTo>
                    <a:pt x="3280" y="41"/>
                  </a:lnTo>
                  <a:lnTo>
                    <a:pt x="3299" y="41"/>
                  </a:lnTo>
                  <a:lnTo>
                    <a:pt x="3337" y="42"/>
                  </a:lnTo>
                  <a:lnTo>
                    <a:pt x="3358" y="41"/>
                  </a:lnTo>
                  <a:lnTo>
                    <a:pt x="3380" y="38"/>
                  </a:lnTo>
                  <a:lnTo>
                    <a:pt x="3427" y="74"/>
                  </a:lnTo>
                  <a:lnTo>
                    <a:pt x="3427" y="74"/>
                  </a:lnTo>
                  <a:lnTo>
                    <a:pt x="3422" y="78"/>
                  </a:lnTo>
                  <a:lnTo>
                    <a:pt x="3417" y="81"/>
                  </a:lnTo>
                  <a:lnTo>
                    <a:pt x="3411" y="88"/>
                  </a:lnTo>
                  <a:lnTo>
                    <a:pt x="3405" y="94"/>
                  </a:lnTo>
                  <a:lnTo>
                    <a:pt x="3401" y="102"/>
                  </a:lnTo>
                  <a:lnTo>
                    <a:pt x="3398" y="109"/>
                  </a:lnTo>
                  <a:lnTo>
                    <a:pt x="3397" y="112"/>
                  </a:lnTo>
                  <a:lnTo>
                    <a:pt x="3397" y="116"/>
                  </a:lnTo>
                  <a:lnTo>
                    <a:pt x="3398" y="120"/>
                  </a:lnTo>
                  <a:lnTo>
                    <a:pt x="3401" y="123"/>
                  </a:lnTo>
                  <a:lnTo>
                    <a:pt x="3401" y="123"/>
                  </a:lnTo>
                  <a:lnTo>
                    <a:pt x="3393" y="112"/>
                  </a:lnTo>
                  <a:lnTo>
                    <a:pt x="3383" y="104"/>
                  </a:lnTo>
                  <a:lnTo>
                    <a:pt x="3374" y="98"/>
                  </a:lnTo>
                  <a:lnTo>
                    <a:pt x="3365" y="95"/>
                  </a:lnTo>
                  <a:lnTo>
                    <a:pt x="3347" y="89"/>
                  </a:lnTo>
                  <a:lnTo>
                    <a:pt x="3337" y="86"/>
                  </a:lnTo>
                  <a:lnTo>
                    <a:pt x="3328" y="80"/>
                  </a:lnTo>
                  <a:lnTo>
                    <a:pt x="3328" y="80"/>
                  </a:lnTo>
                  <a:lnTo>
                    <a:pt x="3327" y="83"/>
                  </a:lnTo>
                  <a:lnTo>
                    <a:pt x="3328" y="87"/>
                  </a:lnTo>
                  <a:lnTo>
                    <a:pt x="3332" y="93"/>
                  </a:lnTo>
                  <a:lnTo>
                    <a:pt x="3340" y="102"/>
                  </a:lnTo>
                  <a:lnTo>
                    <a:pt x="3340" y="102"/>
                  </a:lnTo>
                  <a:lnTo>
                    <a:pt x="3334" y="101"/>
                  </a:lnTo>
                  <a:lnTo>
                    <a:pt x="3329" y="99"/>
                  </a:lnTo>
                  <a:lnTo>
                    <a:pt x="3320" y="94"/>
                  </a:lnTo>
                  <a:lnTo>
                    <a:pt x="3315" y="91"/>
                  </a:lnTo>
                  <a:lnTo>
                    <a:pt x="3310" y="90"/>
                  </a:lnTo>
                  <a:lnTo>
                    <a:pt x="3304" y="90"/>
                  </a:lnTo>
                  <a:lnTo>
                    <a:pt x="3297" y="91"/>
                  </a:lnTo>
                  <a:lnTo>
                    <a:pt x="3297" y="91"/>
                  </a:lnTo>
                  <a:lnTo>
                    <a:pt x="3298" y="94"/>
                  </a:lnTo>
                  <a:lnTo>
                    <a:pt x="3301" y="97"/>
                  </a:lnTo>
                  <a:lnTo>
                    <a:pt x="3306" y="103"/>
                  </a:lnTo>
                  <a:lnTo>
                    <a:pt x="3309" y="105"/>
                  </a:lnTo>
                  <a:lnTo>
                    <a:pt x="3310" y="108"/>
                  </a:lnTo>
                  <a:lnTo>
                    <a:pt x="3307" y="110"/>
                  </a:lnTo>
                  <a:lnTo>
                    <a:pt x="3303" y="112"/>
                  </a:lnTo>
                  <a:lnTo>
                    <a:pt x="3276" y="89"/>
                  </a:lnTo>
                  <a:lnTo>
                    <a:pt x="3276" y="89"/>
                  </a:lnTo>
                  <a:lnTo>
                    <a:pt x="3269" y="91"/>
                  </a:lnTo>
                  <a:lnTo>
                    <a:pt x="3265" y="95"/>
                  </a:lnTo>
                  <a:lnTo>
                    <a:pt x="3260" y="98"/>
                  </a:lnTo>
                  <a:lnTo>
                    <a:pt x="3257" y="102"/>
                  </a:lnTo>
                  <a:lnTo>
                    <a:pt x="3252" y="110"/>
                  </a:lnTo>
                  <a:lnTo>
                    <a:pt x="3248" y="119"/>
                  </a:lnTo>
                  <a:lnTo>
                    <a:pt x="3243" y="126"/>
                  </a:lnTo>
                  <a:lnTo>
                    <a:pt x="3241" y="128"/>
                  </a:lnTo>
                  <a:lnTo>
                    <a:pt x="3237" y="131"/>
                  </a:lnTo>
                  <a:lnTo>
                    <a:pt x="3233" y="133"/>
                  </a:lnTo>
                  <a:lnTo>
                    <a:pt x="3228" y="134"/>
                  </a:lnTo>
                  <a:lnTo>
                    <a:pt x="3222" y="133"/>
                  </a:lnTo>
                  <a:lnTo>
                    <a:pt x="3214" y="132"/>
                  </a:lnTo>
                  <a:lnTo>
                    <a:pt x="3214" y="132"/>
                  </a:lnTo>
                  <a:lnTo>
                    <a:pt x="3222" y="116"/>
                  </a:lnTo>
                  <a:lnTo>
                    <a:pt x="3233" y="99"/>
                  </a:lnTo>
                  <a:lnTo>
                    <a:pt x="3237" y="93"/>
                  </a:lnTo>
                  <a:lnTo>
                    <a:pt x="3244" y="87"/>
                  </a:lnTo>
                  <a:lnTo>
                    <a:pt x="3250" y="82"/>
                  </a:lnTo>
                  <a:lnTo>
                    <a:pt x="3256" y="79"/>
                  </a:lnTo>
                  <a:lnTo>
                    <a:pt x="3256" y="79"/>
                  </a:lnTo>
                  <a:lnTo>
                    <a:pt x="3251" y="78"/>
                  </a:lnTo>
                  <a:lnTo>
                    <a:pt x="3251" y="76"/>
                  </a:lnTo>
                  <a:lnTo>
                    <a:pt x="3251" y="75"/>
                  </a:lnTo>
                  <a:lnTo>
                    <a:pt x="3255" y="73"/>
                  </a:lnTo>
                  <a:lnTo>
                    <a:pt x="3259" y="71"/>
                  </a:lnTo>
                  <a:lnTo>
                    <a:pt x="3265" y="67"/>
                  </a:lnTo>
                  <a:lnTo>
                    <a:pt x="3268" y="64"/>
                  </a:lnTo>
                  <a:lnTo>
                    <a:pt x="3268" y="61"/>
                  </a:lnTo>
                  <a:lnTo>
                    <a:pt x="3268" y="60"/>
                  </a:lnTo>
                  <a:lnTo>
                    <a:pt x="3267" y="58"/>
                  </a:lnTo>
                  <a:lnTo>
                    <a:pt x="3265" y="56"/>
                  </a:lnTo>
                  <a:lnTo>
                    <a:pt x="3265" y="56"/>
                  </a:lnTo>
                  <a:lnTo>
                    <a:pt x="3255" y="64"/>
                  </a:lnTo>
                  <a:lnTo>
                    <a:pt x="3245" y="70"/>
                  </a:lnTo>
                  <a:lnTo>
                    <a:pt x="3236" y="71"/>
                  </a:lnTo>
                  <a:lnTo>
                    <a:pt x="3228" y="72"/>
                  </a:lnTo>
                  <a:lnTo>
                    <a:pt x="3219" y="72"/>
                  </a:lnTo>
                  <a:lnTo>
                    <a:pt x="3210" y="72"/>
                  </a:lnTo>
                  <a:lnTo>
                    <a:pt x="3198" y="74"/>
                  </a:lnTo>
                  <a:lnTo>
                    <a:pt x="3184" y="79"/>
                  </a:lnTo>
                  <a:lnTo>
                    <a:pt x="3184" y="79"/>
                  </a:lnTo>
                  <a:lnTo>
                    <a:pt x="3190" y="73"/>
                  </a:lnTo>
                  <a:lnTo>
                    <a:pt x="3194" y="70"/>
                  </a:lnTo>
                  <a:lnTo>
                    <a:pt x="3199" y="68"/>
                  </a:lnTo>
                  <a:lnTo>
                    <a:pt x="3145" y="55"/>
                  </a:lnTo>
                  <a:lnTo>
                    <a:pt x="3145" y="55"/>
                  </a:lnTo>
                  <a:lnTo>
                    <a:pt x="3146" y="58"/>
                  </a:lnTo>
                  <a:lnTo>
                    <a:pt x="3148" y="60"/>
                  </a:lnTo>
                  <a:lnTo>
                    <a:pt x="3146" y="64"/>
                  </a:lnTo>
                  <a:lnTo>
                    <a:pt x="3144" y="66"/>
                  </a:lnTo>
                  <a:lnTo>
                    <a:pt x="3137" y="70"/>
                  </a:lnTo>
                  <a:lnTo>
                    <a:pt x="3128" y="74"/>
                  </a:lnTo>
                  <a:lnTo>
                    <a:pt x="3119" y="79"/>
                  </a:lnTo>
                  <a:lnTo>
                    <a:pt x="3111" y="83"/>
                  </a:lnTo>
                  <a:lnTo>
                    <a:pt x="3108" y="87"/>
                  </a:lnTo>
                  <a:lnTo>
                    <a:pt x="3106" y="90"/>
                  </a:lnTo>
                  <a:lnTo>
                    <a:pt x="3105" y="95"/>
                  </a:lnTo>
                  <a:lnTo>
                    <a:pt x="3105" y="98"/>
                  </a:lnTo>
                  <a:lnTo>
                    <a:pt x="3105" y="98"/>
                  </a:lnTo>
                  <a:lnTo>
                    <a:pt x="3123" y="102"/>
                  </a:lnTo>
                  <a:lnTo>
                    <a:pt x="3137" y="103"/>
                  </a:lnTo>
                  <a:lnTo>
                    <a:pt x="3146" y="103"/>
                  </a:lnTo>
                  <a:lnTo>
                    <a:pt x="3156" y="103"/>
                  </a:lnTo>
                  <a:lnTo>
                    <a:pt x="3165" y="102"/>
                  </a:lnTo>
                  <a:lnTo>
                    <a:pt x="3175" y="103"/>
                  </a:lnTo>
                  <a:lnTo>
                    <a:pt x="3191" y="105"/>
                  </a:lnTo>
                  <a:lnTo>
                    <a:pt x="3212" y="110"/>
                  </a:lnTo>
                  <a:lnTo>
                    <a:pt x="3212" y="110"/>
                  </a:lnTo>
                  <a:lnTo>
                    <a:pt x="3205" y="112"/>
                  </a:lnTo>
                  <a:lnTo>
                    <a:pt x="3197" y="117"/>
                  </a:lnTo>
                  <a:lnTo>
                    <a:pt x="3190" y="123"/>
                  </a:lnTo>
                  <a:lnTo>
                    <a:pt x="3182" y="129"/>
                  </a:lnTo>
                  <a:lnTo>
                    <a:pt x="3175" y="138"/>
                  </a:lnTo>
                  <a:lnTo>
                    <a:pt x="3168" y="147"/>
                  </a:lnTo>
                  <a:lnTo>
                    <a:pt x="3163" y="155"/>
                  </a:lnTo>
                  <a:lnTo>
                    <a:pt x="3158" y="164"/>
                  </a:lnTo>
                  <a:lnTo>
                    <a:pt x="3158" y="164"/>
                  </a:lnTo>
                  <a:lnTo>
                    <a:pt x="3156" y="163"/>
                  </a:lnTo>
                  <a:lnTo>
                    <a:pt x="3153" y="162"/>
                  </a:lnTo>
                  <a:lnTo>
                    <a:pt x="3153" y="162"/>
                  </a:lnTo>
                  <a:lnTo>
                    <a:pt x="3151" y="171"/>
                  </a:lnTo>
                  <a:lnTo>
                    <a:pt x="3150" y="178"/>
                  </a:lnTo>
                  <a:lnTo>
                    <a:pt x="3149" y="186"/>
                  </a:lnTo>
                  <a:lnTo>
                    <a:pt x="3150" y="193"/>
                  </a:lnTo>
                  <a:lnTo>
                    <a:pt x="3152" y="211"/>
                  </a:lnTo>
                  <a:lnTo>
                    <a:pt x="3153" y="223"/>
                  </a:lnTo>
                  <a:lnTo>
                    <a:pt x="3153" y="238"/>
                  </a:lnTo>
                  <a:lnTo>
                    <a:pt x="3153" y="238"/>
                  </a:lnTo>
                  <a:lnTo>
                    <a:pt x="3159" y="233"/>
                  </a:lnTo>
                  <a:lnTo>
                    <a:pt x="3164" y="229"/>
                  </a:lnTo>
                  <a:lnTo>
                    <a:pt x="3169" y="225"/>
                  </a:lnTo>
                  <a:lnTo>
                    <a:pt x="3174" y="224"/>
                  </a:lnTo>
                  <a:lnTo>
                    <a:pt x="3184" y="222"/>
                  </a:lnTo>
                  <a:lnTo>
                    <a:pt x="3195" y="222"/>
                  </a:lnTo>
                  <a:lnTo>
                    <a:pt x="3205" y="222"/>
                  </a:lnTo>
                  <a:lnTo>
                    <a:pt x="3215" y="222"/>
                  </a:lnTo>
                  <a:lnTo>
                    <a:pt x="3227" y="219"/>
                  </a:lnTo>
                  <a:lnTo>
                    <a:pt x="3233" y="218"/>
                  </a:lnTo>
                  <a:lnTo>
                    <a:pt x="3240" y="215"/>
                  </a:lnTo>
                  <a:lnTo>
                    <a:pt x="3240" y="215"/>
                  </a:lnTo>
                  <a:lnTo>
                    <a:pt x="3241" y="210"/>
                  </a:lnTo>
                  <a:lnTo>
                    <a:pt x="3241" y="207"/>
                  </a:lnTo>
                  <a:lnTo>
                    <a:pt x="3240" y="203"/>
                  </a:lnTo>
                  <a:lnTo>
                    <a:pt x="3238" y="200"/>
                  </a:lnTo>
                  <a:lnTo>
                    <a:pt x="3235" y="195"/>
                  </a:lnTo>
                  <a:lnTo>
                    <a:pt x="3229" y="192"/>
                  </a:lnTo>
                  <a:lnTo>
                    <a:pt x="3223" y="189"/>
                  </a:lnTo>
                  <a:lnTo>
                    <a:pt x="3215" y="188"/>
                  </a:lnTo>
                  <a:lnTo>
                    <a:pt x="3209" y="188"/>
                  </a:lnTo>
                  <a:lnTo>
                    <a:pt x="3202" y="191"/>
                  </a:lnTo>
                  <a:lnTo>
                    <a:pt x="3233" y="174"/>
                  </a:lnTo>
                  <a:lnTo>
                    <a:pt x="3227" y="186"/>
                  </a:lnTo>
                  <a:lnTo>
                    <a:pt x="3306" y="194"/>
                  </a:lnTo>
                  <a:lnTo>
                    <a:pt x="3306" y="194"/>
                  </a:lnTo>
                  <a:lnTo>
                    <a:pt x="3301" y="195"/>
                  </a:lnTo>
                  <a:lnTo>
                    <a:pt x="3297" y="197"/>
                  </a:lnTo>
                  <a:lnTo>
                    <a:pt x="3292" y="200"/>
                  </a:lnTo>
                  <a:lnTo>
                    <a:pt x="3289" y="203"/>
                  </a:lnTo>
                  <a:lnTo>
                    <a:pt x="3283" y="211"/>
                  </a:lnTo>
                  <a:lnTo>
                    <a:pt x="3278" y="219"/>
                  </a:lnTo>
                  <a:lnTo>
                    <a:pt x="3278" y="219"/>
                  </a:lnTo>
                  <a:lnTo>
                    <a:pt x="3286" y="222"/>
                  </a:lnTo>
                  <a:lnTo>
                    <a:pt x="3294" y="225"/>
                  </a:lnTo>
                  <a:lnTo>
                    <a:pt x="3309" y="234"/>
                  </a:lnTo>
                  <a:lnTo>
                    <a:pt x="3309" y="234"/>
                  </a:lnTo>
                  <a:lnTo>
                    <a:pt x="3309" y="218"/>
                  </a:lnTo>
                  <a:lnTo>
                    <a:pt x="3310" y="207"/>
                  </a:lnTo>
                  <a:lnTo>
                    <a:pt x="3311" y="202"/>
                  </a:lnTo>
                  <a:lnTo>
                    <a:pt x="3312" y="199"/>
                  </a:lnTo>
                  <a:lnTo>
                    <a:pt x="3315" y="196"/>
                  </a:lnTo>
                  <a:lnTo>
                    <a:pt x="3319" y="195"/>
                  </a:lnTo>
                  <a:lnTo>
                    <a:pt x="3319" y="195"/>
                  </a:lnTo>
                  <a:lnTo>
                    <a:pt x="3336" y="199"/>
                  </a:lnTo>
                  <a:lnTo>
                    <a:pt x="3353" y="203"/>
                  </a:lnTo>
                  <a:lnTo>
                    <a:pt x="3367" y="208"/>
                  </a:lnTo>
                  <a:lnTo>
                    <a:pt x="3380" y="215"/>
                  </a:lnTo>
                  <a:lnTo>
                    <a:pt x="3391" y="222"/>
                  </a:lnTo>
                  <a:lnTo>
                    <a:pt x="3401" y="230"/>
                  </a:lnTo>
                  <a:lnTo>
                    <a:pt x="3410" y="239"/>
                  </a:lnTo>
                  <a:lnTo>
                    <a:pt x="3417" y="249"/>
                  </a:lnTo>
                  <a:lnTo>
                    <a:pt x="3417" y="249"/>
                  </a:lnTo>
                  <a:lnTo>
                    <a:pt x="3422" y="247"/>
                  </a:lnTo>
                  <a:lnTo>
                    <a:pt x="3422" y="247"/>
                  </a:lnTo>
                  <a:lnTo>
                    <a:pt x="3422" y="242"/>
                  </a:lnTo>
                  <a:lnTo>
                    <a:pt x="3422" y="239"/>
                  </a:lnTo>
                  <a:lnTo>
                    <a:pt x="3424" y="234"/>
                  </a:lnTo>
                  <a:lnTo>
                    <a:pt x="3425" y="230"/>
                  </a:lnTo>
                  <a:lnTo>
                    <a:pt x="3432" y="223"/>
                  </a:lnTo>
                  <a:lnTo>
                    <a:pt x="3440" y="215"/>
                  </a:lnTo>
                  <a:lnTo>
                    <a:pt x="3459" y="199"/>
                  </a:lnTo>
                  <a:lnTo>
                    <a:pt x="3468" y="191"/>
                  </a:lnTo>
                  <a:lnTo>
                    <a:pt x="3475" y="181"/>
                  </a:lnTo>
                  <a:lnTo>
                    <a:pt x="3475" y="181"/>
                  </a:lnTo>
                  <a:lnTo>
                    <a:pt x="3475" y="186"/>
                  </a:lnTo>
                  <a:lnTo>
                    <a:pt x="3476" y="189"/>
                  </a:lnTo>
                  <a:lnTo>
                    <a:pt x="3478" y="192"/>
                  </a:lnTo>
                  <a:lnTo>
                    <a:pt x="3480" y="194"/>
                  </a:lnTo>
                  <a:lnTo>
                    <a:pt x="3485" y="197"/>
                  </a:lnTo>
                  <a:lnTo>
                    <a:pt x="3490" y="200"/>
                  </a:lnTo>
                  <a:lnTo>
                    <a:pt x="3504" y="202"/>
                  </a:lnTo>
                  <a:lnTo>
                    <a:pt x="3511" y="204"/>
                  </a:lnTo>
                  <a:lnTo>
                    <a:pt x="3517" y="209"/>
                  </a:lnTo>
                  <a:lnTo>
                    <a:pt x="3517" y="209"/>
                  </a:lnTo>
                  <a:lnTo>
                    <a:pt x="3519" y="197"/>
                  </a:lnTo>
                  <a:lnTo>
                    <a:pt x="3519" y="186"/>
                  </a:lnTo>
                  <a:lnTo>
                    <a:pt x="3519" y="174"/>
                  </a:lnTo>
                  <a:lnTo>
                    <a:pt x="3517" y="162"/>
                  </a:lnTo>
                  <a:lnTo>
                    <a:pt x="3513" y="150"/>
                  </a:lnTo>
                  <a:lnTo>
                    <a:pt x="3509" y="139"/>
                  </a:lnTo>
                  <a:lnTo>
                    <a:pt x="3503" y="128"/>
                  </a:lnTo>
                  <a:lnTo>
                    <a:pt x="3497" y="119"/>
                  </a:lnTo>
                  <a:lnTo>
                    <a:pt x="3497" y="119"/>
                  </a:lnTo>
                  <a:lnTo>
                    <a:pt x="3486" y="127"/>
                  </a:lnTo>
                  <a:lnTo>
                    <a:pt x="3479" y="134"/>
                  </a:lnTo>
                  <a:lnTo>
                    <a:pt x="3474" y="140"/>
                  </a:lnTo>
                  <a:lnTo>
                    <a:pt x="3472" y="146"/>
                  </a:lnTo>
                  <a:lnTo>
                    <a:pt x="3468" y="159"/>
                  </a:lnTo>
                  <a:lnTo>
                    <a:pt x="3465" y="169"/>
                  </a:lnTo>
                  <a:lnTo>
                    <a:pt x="3460" y="181"/>
                  </a:lnTo>
                  <a:lnTo>
                    <a:pt x="3405" y="204"/>
                  </a:lnTo>
                  <a:lnTo>
                    <a:pt x="3417" y="182"/>
                  </a:lnTo>
                  <a:lnTo>
                    <a:pt x="3417" y="182"/>
                  </a:lnTo>
                  <a:lnTo>
                    <a:pt x="3412" y="181"/>
                  </a:lnTo>
                  <a:lnTo>
                    <a:pt x="3407" y="180"/>
                  </a:lnTo>
                  <a:lnTo>
                    <a:pt x="3397" y="180"/>
                  </a:lnTo>
                  <a:lnTo>
                    <a:pt x="3388" y="182"/>
                  </a:lnTo>
                  <a:lnTo>
                    <a:pt x="3380" y="185"/>
                  </a:lnTo>
                  <a:lnTo>
                    <a:pt x="3373" y="186"/>
                  </a:lnTo>
                  <a:lnTo>
                    <a:pt x="3371" y="186"/>
                  </a:lnTo>
                  <a:lnTo>
                    <a:pt x="3368" y="185"/>
                  </a:lnTo>
                  <a:lnTo>
                    <a:pt x="3366" y="184"/>
                  </a:lnTo>
                  <a:lnTo>
                    <a:pt x="3365" y="181"/>
                  </a:lnTo>
                  <a:lnTo>
                    <a:pt x="3365" y="178"/>
                  </a:lnTo>
                  <a:lnTo>
                    <a:pt x="3365" y="172"/>
                  </a:lnTo>
                  <a:lnTo>
                    <a:pt x="3365" y="172"/>
                  </a:lnTo>
                  <a:lnTo>
                    <a:pt x="3371" y="166"/>
                  </a:lnTo>
                  <a:lnTo>
                    <a:pt x="3378" y="163"/>
                  </a:lnTo>
                  <a:lnTo>
                    <a:pt x="3384" y="161"/>
                  </a:lnTo>
                  <a:lnTo>
                    <a:pt x="3391" y="159"/>
                  </a:lnTo>
                  <a:lnTo>
                    <a:pt x="3399" y="158"/>
                  </a:lnTo>
                  <a:lnTo>
                    <a:pt x="3406" y="156"/>
                  </a:lnTo>
                  <a:lnTo>
                    <a:pt x="3413" y="151"/>
                  </a:lnTo>
                  <a:lnTo>
                    <a:pt x="3419" y="146"/>
                  </a:lnTo>
                  <a:lnTo>
                    <a:pt x="3401" y="135"/>
                  </a:lnTo>
                  <a:lnTo>
                    <a:pt x="3401" y="135"/>
                  </a:lnTo>
                  <a:lnTo>
                    <a:pt x="3406" y="131"/>
                  </a:lnTo>
                  <a:lnTo>
                    <a:pt x="3411" y="128"/>
                  </a:lnTo>
                  <a:lnTo>
                    <a:pt x="3414" y="127"/>
                  </a:lnTo>
                  <a:lnTo>
                    <a:pt x="3418" y="127"/>
                  </a:lnTo>
                  <a:lnTo>
                    <a:pt x="3420" y="128"/>
                  </a:lnTo>
                  <a:lnTo>
                    <a:pt x="3422" y="131"/>
                  </a:lnTo>
                  <a:lnTo>
                    <a:pt x="3426" y="136"/>
                  </a:lnTo>
                  <a:lnTo>
                    <a:pt x="3429" y="142"/>
                  </a:lnTo>
                  <a:lnTo>
                    <a:pt x="3433" y="144"/>
                  </a:lnTo>
                  <a:lnTo>
                    <a:pt x="3435" y="147"/>
                  </a:lnTo>
                  <a:lnTo>
                    <a:pt x="3440" y="148"/>
                  </a:lnTo>
                  <a:lnTo>
                    <a:pt x="3444" y="148"/>
                  </a:lnTo>
                  <a:lnTo>
                    <a:pt x="3449" y="146"/>
                  </a:lnTo>
                  <a:lnTo>
                    <a:pt x="3456" y="143"/>
                  </a:lnTo>
                  <a:lnTo>
                    <a:pt x="3456" y="143"/>
                  </a:lnTo>
                  <a:lnTo>
                    <a:pt x="3452" y="136"/>
                  </a:lnTo>
                  <a:lnTo>
                    <a:pt x="3451" y="132"/>
                  </a:lnTo>
                  <a:lnTo>
                    <a:pt x="3451" y="132"/>
                  </a:lnTo>
                  <a:lnTo>
                    <a:pt x="3452" y="131"/>
                  </a:lnTo>
                  <a:lnTo>
                    <a:pt x="3455" y="131"/>
                  </a:lnTo>
                  <a:lnTo>
                    <a:pt x="3459" y="132"/>
                  </a:lnTo>
                  <a:lnTo>
                    <a:pt x="3464" y="132"/>
                  </a:lnTo>
                  <a:lnTo>
                    <a:pt x="3471" y="129"/>
                  </a:lnTo>
                  <a:lnTo>
                    <a:pt x="3476" y="125"/>
                  </a:lnTo>
                  <a:lnTo>
                    <a:pt x="3476" y="125"/>
                  </a:lnTo>
                  <a:lnTo>
                    <a:pt x="3474" y="123"/>
                  </a:lnTo>
                  <a:lnTo>
                    <a:pt x="3470" y="120"/>
                  </a:lnTo>
                  <a:lnTo>
                    <a:pt x="3460" y="118"/>
                  </a:lnTo>
                  <a:lnTo>
                    <a:pt x="3439" y="117"/>
                  </a:lnTo>
                  <a:lnTo>
                    <a:pt x="3429" y="114"/>
                  </a:lnTo>
                  <a:lnTo>
                    <a:pt x="3425" y="113"/>
                  </a:lnTo>
                  <a:lnTo>
                    <a:pt x="3421" y="111"/>
                  </a:lnTo>
                  <a:lnTo>
                    <a:pt x="3419" y="108"/>
                  </a:lnTo>
                  <a:lnTo>
                    <a:pt x="3418" y="103"/>
                  </a:lnTo>
                  <a:lnTo>
                    <a:pt x="3418" y="97"/>
                  </a:lnTo>
                  <a:lnTo>
                    <a:pt x="3420" y="90"/>
                  </a:lnTo>
                  <a:lnTo>
                    <a:pt x="3420" y="90"/>
                  </a:lnTo>
                  <a:lnTo>
                    <a:pt x="3424" y="88"/>
                  </a:lnTo>
                  <a:lnTo>
                    <a:pt x="3428" y="87"/>
                  </a:lnTo>
                  <a:lnTo>
                    <a:pt x="3434" y="88"/>
                  </a:lnTo>
                  <a:lnTo>
                    <a:pt x="3440" y="89"/>
                  </a:lnTo>
                  <a:lnTo>
                    <a:pt x="3451" y="95"/>
                  </a:lnTo>
                  <a:lnTo>
                    <a:pt x="3465" y="103"/>
                  </a:lnTo>
                  <a:lnTo>
                    <a:pt x="3479" y="109"/>
                  </a:lnTo>
                  <a:lnTo>
                    <a:pt x="3485" y="111"/>
                  </a:lnTo>
                  <a:lnTo>
                    <a:pt x="3491" y="112"/>
                  </a:lnTo>
                  <a:lnTo>
                    <a:pt x="3498" y="111"/>
                  </a:lnTo>
                  <a:lnTo>
                    <a:pt x="3504" y="109"/>
                  </a:lnTo>
                  <a:lnTo>
                    <a:pt x="3510" y="104"/>
                  </a:lnTo>
                  <a:lnTo>
                    <a:pt x="3516" y="98"/>
                  </a:lnTo>
                  <a:lnTo>
                    <a:pt x="3513" y="103"/>
                  </a:lnTo>
                  <a:lnTo>
                    <a:pt x="3513" y="103"/>
                  </a:lnTo>
                  <a:lnTo>
                    <a:pt x="3527" y="104"/>
                  </a:lnTo>
                  <a:lnTo>
                    <a:pt x="3540" y="102"/>
                  </a:lnTo>
                  <a:lnTo>
                    <a:pt x="3549" y="98"/>
                  </a:lnTo>
                  <a:lnTo>
                    <a:pt x="3557" y="94"/>
                  </a:lnTo>
                  <a:lnTo>
                    <a:pt x="3565" y="88"/>
                  </a:lnTo>
                  <a:lnTo>
                    <a:pt x="3571" y="82"/>
                  </a:lnTo>
                  <a:lnTo>
                    <a:pt x="3582" y="70"/>
                  </a:lnTo>
                  <a:lnTo>
                    <a:pt x="3582" y="70"/>
                  </a:lnTo>
                  <a:lnTo>
                    <a:pt x="3586" y="72"/>
                  </a:lnTo>
                  <a:lnTo>
                    <a:pt x="3589" y="73"/>
                  </a:lnTo>
                  <a:lnTo>
                    <a:pt x="3596" y="75"/>
                  </a:lnTo>
                  <a:lnTo>
                    <a:pt x="3604" y="74"/>
                  </a:lnTo>
                  <a:lnTo>
                    <a:pt x="3611" y="72"/>
                  </a:lnTo>
                  <a:lnTo>
                    <a:pt x="3627" y="67"/>
                  </a:lnTo>
                  <a:lnTo>
                    <a:pt x="3634" y="65"/>
                  </a:lnTo>
                  <a:lnTo>
                    <a:pt x="3641" y="64"/>
                  </a:lnTo>
                  <a:lnTo>
                    <a:pt x="3641" y="75"/>
                  </a:lnTo>
                  <a:lnTo>
                    <a:pt x="3667" y="71"/>
                  </a:lnTo>
                  <a:lnTo>
                    <a:pt x="3667" y="71"/>
                  </a:lnTo>
                  <a:lnTo>
                    <a:pt x="3664" y="74"/>
                  </a:lnTo>
                  <a:lnTo>
                    <a:pt x="3662" y="76"/>
                  </a:lnTo>
                  <a:lnTo>
                    <a:pt x="3659" y="79"/>
                  </a:lnTo>
                  <a:lnTo>
                    <a:pt x="3657" y="80"/>
                  </a:lnTo>
                  <a:lnTo>
                    <a:pt x="3650" y="80"/>
                  </a:lnTo>
                  <a:lnTo>
                    <a:pt x="3644" y="79"/>
                  </a:lnTo>
                  <a:lnTo>
                    <a:pt x="3631" y="74"/>
                  </a:lnTo>
                  <a:lnTo>
                    <a:pt x="3623" y="73"/>
                  </a:lnTo>
                  <a:lnTo>
                    <a:pt x="3614" y="73"/>
                  </a:lnTo>
                  <a:lnTo>
                    <a:pt x="3617" y="95"/>
                  </a:lnTo>
                  <a:lnTo>
                    <a:pt x="3617" y="95"/>
                  </a:lnTo>
                  <a:lnTo>
                    <a:pt x="3612" y="91"/>
                  </a:lnTo>
                  <a:lnTo>
                    <a:pt x="3608" y="88"/>
                  </a:lnTo>
                  <a:lnTo>
                    <a:pt x="3603" y="87"/>
                  </a:lnTo>
                  <a:lnTo>
                    <a:pt x="3600" y="87"/>
                  </a:lnTo>
                  <a:lnTo>
                    <a:pt x="3595" y="87"/>
                  </a:lnTo>
                  <a:lnTo>
                    <a:pt x="3591" y="89"/>
                  </a:lnTo>
                  <a:lnTo>
                    <a:pt x="3583" y="95"/>
                  </a:lnTo>
                  <a:lnTo>
                    <a:pt x="3575" y="102"/>
                  </a:lnTo>
                  <a:lnTo>
                    <a:pt x="3568" y="111"/>
                  </a:lnTo>
                  <a:lnTo>
                    <a:pt x="3562" y="120"/>
                  </a:lnTo>
                  <a:lnTo>
                    <a:pt x="3554" y="128"/>
                  </a:lnTo>
                  <a:lnTo>
                    <a:pt x="3554" y="128"/>
                  </a:lnTo>
                  <a:lnTo>
                    <a:pt x="3559" y="125"/>
                  </a:lnTo>
                  <a:lnTo>
                    <a:pt x="3566" y="123"/>
                  </a:lnTo>
                  <a:lnTo>
                    <a:pt x="3579" y="120"/>
                  </a:lnTo>
                  <a:lnTo>
                    <a:pt x="3606" y="119"/>
                  </a:lnTo>
                  <a:lnTo>
                    <a:pt x="3619" y="117"/>
                  </a:lnTo>
                  <a:lnTo>
                    <a:pt x="3625" y="114"/>
                  </a:lnTo>
                  <a:lnTo>
                    <a:pt x="3629" y="112"/>
                  </a:lnTo>
                  <a:lnTo>
                    <a:pt x="3634" y="109"/>
                  </a:lnTo>
                  <a:lnTo>
                    <a:pt x="3639" y="104"/>
                  </a:lnTo>
                  <a:lnTo>
                    <a:pt x="3641" y="98"/>
                  </a:lnTo>
                  <a:lnTo>
                    <a:pt x="3643" y="90"/>
                  </a:lnTo>
                  <a:lnTo>
                    <a:pt x="3660" y="113"/>
                  </a:lnTo>
                  <a:lnTo>
                    <a:pt x="3670" y="105"/>
                  </a:lnTo>
                  <a:lnTo>
                    <a:pt x="3670" y="105"/>
                  </a:lnTo>
                  <a:lnTo>
                    <a:pt x="3673" y="112"/>
                  </a:lnTo>
                  <a:lnTo>
                    <a:pt x="3674" y="119"/>
                  </a:lnTo>
                  <a:lnTo>
                    <a:pt x="3673" y="127"/>
                  </a:lnTo>
                  <a:lnTo>
                    <a:pt x="3671" y="134"/>
                  </a:lnTo>
                  <a:lnTo>
                    <a:pt x="3666" y="141"/>
                  </a:lnTo>
                  <a:lnTo>
                    <a:pt x="3659" y="147"/>
                  </a:lnTo>
                  <a:lnTo>
                    <a:pt x="3651" y="151"/>
                  </a:lnTo>
                  <a:lnTo>
                    <a:pt x="3642" y="154"/>
                  </a:lnTo>
                  <a:lnTo>
                    <a:pt x="3642" y="154"/>
                  </a:lnTo>
                  <a:lnTo>
                    <a:pt x="3637" y="147"/>
                  </a:lnTo>
                  <a:lnTo>
                    <a:pt x="3637" y="144"/>
                  </a:lnTo>
                  <a:lnTo>
                    <a:pt x="3637" y="141"/>
                  </a:lnTo>
                  <a:lnTo>
                    <a:pt x="3637" y="141"/>
                  </a:lnTo>
                  <a:lnTo>
                    <a:pt x="3628" y="149"/>
                  </a:lnTo>
                  <a:lnTo>
                    <a:pt x="3624" y="154"/>
                  </a:lnTo>
                  <a:lnTo>
                    <a:pt x="3618" y="157"/>
                  </a:lnTo>
                  <a:lnTo>
                    <a:pt x="3611" y="161"/>
                  </a:lnTo>
                  <a:lnTo>
                    <a:pt x="3604" y="163"/>
                  </a:lnTo>
                  <a:lnTo>
                    <a:pt x="3595" y="164"/>
                  </a:lnTo>
                  <a:lnTo>
                    <a:pt x="3585" y="163"/>
                  </a:lnTo>
                  <a:lnTo>
                    <a:pt x="3601" y="151"/>
                  </a:lnTo>
                  <a:lnTo>
                    <a:pt x="3601" y="151"/>
                  </a:lnTo>
                  <a:lnTo>
                    <a:pt x="3587" y="150"/>
                  </a:lnTo>
                  <a:lnTo>
                    <a:pt x="3574" y="151"/>
                  </a:lnTo>
                  <a:lnTo>
                    <a:pt x="3563" y="154"/>
                  </a:lnTo>
                  <a:lnTo>
                    <a:pt x="3551" y="156"/>
                  </a:lnTo>
                  <a:lnTo>
                    <a:pt x="3541" y="161"/>
                  </a:lnTo>
                  <a:lnTo>
                    <a:pt x="3532" y="165"/>
                  </a:lnTo>
                  <a:lnTo>
                    <a:pt x="3525" y="172"/>
                  </a:lnTo>
                  <a:lnTo>
                    <a:pt x="3519" y="180"/>
                  </a:lnTo>
                  <a:lnTo>
                    <a:pt x="3519" y="180"/>
                  </a:lnTo>
                  <a:lnTo>
                    <a:pt x="3558" y="186"/>
                  </a:lnTo>
                  <a:lnTo>
                    <a:pt x="3596" y="189"/>
                  </a:lnTo>
                  <a:lnTo>
                    <a:pt x="3634" y="192"/>
                  </a:lnTo>
                  <a:lnTo>
                    <a:pt x="3672" y="192"/>
                  </a:lnTo>
                  <a:lnTo>
                    <a:pt x="3672" y="192"/>
                  </a:lnTo>
                  <a:lnTo>
                    <a:pt x="3678" y="173"/>
                  </a:lnTo>
                  <a:lnTo>
                    <a:pt x="3683" y="157"/>
                  </a:lnTo>
                  <a:lnTo>
                    <a:pt x="3694" y="126"/>
                  </a:lnTo>
                  <a:lnTo>
                    <a:pt x="3704" y="97"/>
                  </a:lnTo>
                  <a:lnTo>
                    <a:pt x="3709" y="81"/>
                  </a:lnTo>
                  <a:lnTo>
                    <a:pt x="3711" y="64"/>
                  </a:lnTo>
                  <a:lnTo>
                    <a:pt x="3711" y="64"/>
                  </a:lnTo>
                  <a:lnTo>
                    <a:pt x="3738" y="59"/>
                  </a:lnTo>
                  <a:lnTo>
                    <a:pt x="3752" y="57"/>
                  </a:lnTo>
                  <a:lnTo>
                    <a:pt x="3766" y="56"/>
                  </a:lnTo>
                  <a:lnTo>
                    <a:pt x="3780" y="57"/>
                  </a:lnTo>
                  <a:lnTo>
                    <a:pt x="3794" y="58"/>
                  </a:lnTo>
                  <a:lnTo>
                    <a:pt x="3807" y="61"/>
                  </a:lnTo>
                  <a:lnTo>
                    <a:pt x="3818" y="67"/>
                  </a:lnTo>
                  <a:lnTo>
                    <a:pt x="3815" y="76"/>
                  </a:lnTo>
                  <a:lnTo>
                    <a:pt x="3815" y="76"/>
                  </a:lnTo>
                  <a:lnTo>
                    <a:pt x="3825" y="79"/>
                  </a:lnTo>
                  <a:lnTo>
                    <a:pt x="3835" y="79"/>
                  </a:lnTo>
                  <a:lnTo>
                    <a:pt x="3845" y="78"/>
                  </a:lnTo>
                  <a:lnTo>
                    <a:pt x="3853" y="74"/>
                  </a:lnTo>
                  <a:lnTo>
                    <a:pt x="3853" y="74"/>
                  </a:lnTo>
                  <a:lnTo>
                    <a:pt x="3856" y="79"/>
                  </a:lnTo>
                  <a:lnTo>
                    <a:pt x="3857" y="83"/>
                  </a:lnTo>
                  <a:lnTo>
                    <a:pt x="3856" y="88"/>
                  </a:lnTo>
                  <a:lnTo>
                    <a:pt x="3854" y="91"/>
                  </a:lnTo>
                  <a:lnTo>
                    <a:pt x="3851" y="96"/>
                  </a:lnTo>
                  <a:lnTo>
                    <a:pt x="3850" y="99"/>
                  </a:lnTo>
                  <a:lnTo>
                    <a:pt x="3850" y="103"/>
                  </a:lnTo>
                  <a:lnTo>
                    <a:pt x="3853" y="105"/>
                  </a:lnTo>
                  <a:lnTo>
                    <a:pt x="3900" y="90"/>
                  </a:lnTo>
                  <a:lnTo>
                    <a:pt x="3900" y="90"/>
                  </a:lnTo>
                  <a:lnTo>
                    <a:pt x="3899" y="94"/>
                  </a:lnTo>
                  <a:lnTo>
                    <a:pt x="3897" y="97"/>
                  </a:lnTo>
                  <a:lnTo>
                    <a:pt x="3895" y="99"/>
                  </a:lnTo>
                  <a:lnTo>
                    <a:pt x="3892" y="103"/>
                  </a:lnTo>
                  <a:lnTo>
                    <a:pt x="3884" y="106"/>
                  </a:lnTo>
                  <a:lnTo>
                    <a:pt x="3874" y="109"/>
                  </a:lnTo>
                  <a:lnTo>
                    <a:pt x="3865" y="111"/>
                  </a:lnTo>
                  <a:lnTo>
                    <a:pt x="3855" y="111"/>
                  </a:lnTo>
                  <a:lnTo>
                    <a:pt x="3838" y="112"/>
                  </a:lnTo>
                  <a:lnTo>
                    <a:pt x="3838" y="112"/>
                  </a:lnTo>
                  <a:lnTo>
                    <a:pt x="3845" y="109"/>
                  </a:lnTo>
                  <a:lnTo>
                    <a:pt x="3847" y="106"/>
                  </a:lnTo>
                  <a:lnTo>
                    <a:pt x="3847" y="105"/>
                  </a:lnTo>
                  <a:lnTo>
                    <a:pt x="3847" y="104"/>
                  </a:lnTo>
                  <a:lnTo>
                    <a:pt x="3847" y="104"/>
                  </a:lnTo>
                  <a:lnTo>
                    <a:pt x="3842" y="103"/>
                  </a:lnTo>
                  <a:lnTo>
                    <a:pt x="3838" y="103"/>
                  </a:lnTo>
                  <a:lnTo>
                    <a:pt x="3827" y="104"/>
                  </a:lnTo>
                  <a:lnTo>
                    <a:pt x="3805" y="111"/>
                  </a:lnTo>
                  <a:lnTo>
                    <a:pt x="3795" y="113"/>
                  </a:lnTo>
                  <a:lnTo>
                    <a:pt x="3790" y="113"/>
                  </a:lnTo>
                  <a:lnTo>
                    <a:pt x="3787" y="113"/>
                  </a:lnTo>
                  <a:lnTo>
                    <a:pt x="3782" y="112"/>
                  </a:lnTo>
                  <a:lnTo>
                    <a:pt x="3779" y="110"/>
                  </a:lnTo>
                  <a:lnTo>
                    <a:pt x="3777" y="105"/>
                  </a:lnTo>
                  <a:lnTo>
                    <a:pt x="3774" y="101"/>
                  </a:lnTo>
                  <a:lnTo>
                    <a:pt x="3774" y="101"/>
                  </a:lnTo>
                  <a:lnTo>
                    <a:pt x="3772" y="101"/>
                  </a:lnTo>
                  <a:lnTo>
                    <a:pt x="3773" y="99"/>
                  </a:lnTo>
                  <a:lnTo>
                    <a:pt x="3777" y="91"/>
                  </a:lnTo>
                  <a:lnTo>
                    <a:pt x="3778" y="86"/>
                  </a:lnTo>
                  <a:lnTo>
                    <a:pt x="3778" y="83"/>
                  </a:lnTo>
                  <a:lnTo>
                    <a:pt x="3776" y="81"/>
                  </a:lnTo>
                  <a:lnTo>
                    <a:pt x="3774" y="79"/>
                  </a:lnTo>
                  <a:lnTo>
                    <a:pt x="3771" y="78"/>
                  </a:lnTo>
                  <a:lnTo>
                    <a:pt x="3766" y="76"/>
                  </a:lnTo>
                  <a:lnTo>
                    <a:pt x="3761" y="75"/>
                  </a:lnTo>
                  <a:lnTo>
                    <a:pt x="3761" y="75"/>
                  </a:lnTo>
                  <a:lnTo>
                    <a:pt x="3756" y="74"/>
                  </a:lnTo>
                  <a:lnTo>
                    <a:pt x="3751" y="73"/>
                  </a:lnTo>
                  <a:lnTo>
                    <a:pt x="3748" y="73"/>
                  </a:lnTo>
                  <a:lnTo>
                    <a:pt x="3744" y="73"/>
                  </a:lnTo>
                  <a:lnTo>
                    <a:pt x="3739" y="76"/>
                  </a:lnTo>
                  <a:lnTo>
                    <a:pt x="3734" y="81"/>
                  </a:lnTo>
                  <a:lnTo>
                    <a:pt x="3731" y="86"/>
                  </a:lnTo>
                  <a:lnTo>
                    <a:pt x="3728" y="91"/>
                  </a:lnTo>
                  <a:lnTo>
                    <a:pt x="3725" y="101"/>
                  </a:lnTo>
                  <a:lnTo>
                    <a:pt x="3725" y="101"/>
                  </a:lnTo>
                  <a:lnTo>
                    <a:pt x="3726" y="103"/>
                  </a:lnTo>
                  <a:lnTo>
                    <a:pt x="3727" y="105"/>
                  </a:lnTo>
                  <a:lnTo>
                    <a:pt x="3731" y="109"/>
                  </a:lnTo>
                  <a:lnTo>
                    <a:pt x="3742" y="116"/>
                  </a:lnTo>
                  <a:lnTo>
                    <a:pt x="3748" y="119"/>
                  </a:lnTo>
                  <a:lnTo>
                    <a:pt x="3751" y="124"/>
                  </a:lnTo>
                  <a:lnTo>
                    <a:pt x="3752" y="126"/>
                  </a:lnTo>
                  <a:lnTo>
                    <a:pt x="3752" y="127"/>
                  </a:lnTo>
                  <a:lnTo>
                    <a:pt x="3751" y="131"/>
                  </a:lnTo>
                  <a:lnTo>
                    <a:pt x="3750" y="133"/>
                  </a:lnTo>
                  <a:lnTo>
                    <a:pt x="3750" y="133"/>
                  </a:lnTo>
                  <a:lnTo>
                    <a:pt x="3756" y="132"/>
                  </a:lnTo>
                  <a:lnTo>
                    <a:pt x="3762" y="129"/>
                  </a:lnTo>
                  <a:lnTo>
                    <a:pt x="3773" y="125"/>
                  </a:lnTo>
                  <a:lnTo>
                    <a:pt x="3779" y="124"/>
                  </a:lnTo>
                  <a:lnTo>
                    <a:pt x="3785" y="124"/>
                  </a:lnTo>
                  <a:lnTo>
                    <a:pt x="3792" y="125"/>
                  </a:lnTo>
                  <a:lnTo>
                    <a:pt x="3800" y="127"/>
                  </a:lnTo>
                  <a:lnTo>
                    <a:pt x="3800" y="127"/>
                  </a:lnTo>
                  <a:lnTo>
                    <a:pt x="3793" y="129"/>
                  </a:lnTo>
                  <a:lnTo>
                    <a:pt x="3785" y="132"/>
                  </a:lnTo>
                  <a:lnTo>
                    <a:pt x="3770" y="139"/>
                  </a:lnTo>
                  <a:lnTo>
                    <a:pt x="3763" y="141"/>
                  </a:lnTo>
                  <a:lnTo>
                    <a:pt x="3756" y="142"/>
                  </a:lnTo>
                  <a:lnTo>
                    <a:pt x="3754" y="141"/>
                  </a:lnTo>
                  <a:lnTo>
                    <a:pt x="3750" y="140"/>
                  </a:lnTo>
                  <a:lnTo>
                    <a:pt x="3748" y="138"/>
                  </a:lnTo>
                  <a:lnTo>
                    <a:pt x="3747" y="134"/>
                  </a:lnTo>
                  <a:lnTo>
                    <a:pt x="3747" y="134"/>
                  </a:lnTo>
                  <a:lnTo>
                    <a:pt x="3740" y="139"/>
                  </a:lnTo>
                  <a:lnTo>
                    <a:pt x="3734" y="144"/>
                  </a:lnTo>
                  <a:lnTo>
                    <a:pt x="3729" y="150"/>
                  </a:lnTo>
                  <a:lnTo>
                    <a:pt x="3726" y="156"/>
                  </a:lnTo>
                  <a:lnTo>
                    <a:pt x="3723" y="163"/>
                  </a:lnTo>
                  <a:lnTo>
                    <a:pt x="3720" y="170"/>
                  </a:lnTo>
                  <a:lnTo>
                    <a:pt x="3718" y="184"/>
                  </a:lnTo>
                  <a:lnTo>
                    <a:pt x="3719" y="195"/>
                  </a:lnTo>
                  <a:lnTo>
                    <a:pt x="3721" y="207"/>
                  </a:lnTo>
                  <a:lnTo>
                    <a:pt x="3723" y="210"/>
                  </a:lnTo>
                  <a:lnTo>
                    <a:pt x="3725" y="214"/>
                  </a:lnTo>
                  <a:lnTo>
                    <a:pt x="3728" y="216"/>
                  </a:lnTo>
                  <a:lnTo>
                    <a:pt x="3732" y="217"/>
                  </a:lnTo>
                  <a:lnTo>
                    <a:pt x="3732" y="217"/>
                  </a:lnTo>
                  <a:lnTo>
                    <a:pt x="3732" y="215"/>
                  </a:lnTo>
                  <a:lnTo>
                    <a:pt x="3733" y="211"/>
                  </a:lnTo>
                  <a:lnTo>
                    <a:pt x="3735" y="209"/>
                  </a:lnTo>
                  <a:lnTo>
                    <a:pt x="3740" y="206"/>
                  </a:lnTo>
                  <a:lnTo>
                    <a:pt x="3757" y="197"/>
                  </a:lnTo>
                  <a:lnTo>
                    <a:pt x="3765" y="192"/>
                  </a:lnTo>
                  <a:lnTo>
                    <a:pt x="3766" y="189"/>
                  </a:lnTo>
                  <a:lnTo>
                    <a:pt x="3767" y="187"/>
                  </a:lnTo>
                  <a:lnTo>
                    <a:pt x="3766" y="184"/>
                  </a:lnTo>
                  <a:lnTo>
                    <a:pt x="3764" y="180"/>
                  </a:lnTo>
                  <a:lnTo>
                    <a:pt x="3758" y="177"/>
                  </a:lnTo>
                  <a:lnTo>
                    <a:pt x="3750" y="172"/>
                  </a:lnTo>
                  <a:lnTo>
                    <a:pt x="3750" y="172"/>
                  </a:lnTo>
                  <a:lnTo>
                    <a:pt x="3759" y="164"/>
                  </a:lnTo>
                  <a:lnTo>
                    <a:pt x="3770" y="158"/>
                  </a:lnTo>
                  <a:lnTo>
                    <a:pt x="3781" y="154"/>
                  </a:lnTo>
                  <a:lnTo>
                    <a:pt x="3793" y="150"/>
                  </a:lnTo>
                  <a:lnTo>
                    <a:pt x="3818" y="143"/>
                  </a:lnTo>
                  <a:lnTo>
                    <a:pt x="3830" y="140"/>
                  </a:lnTo>
                  <a:lnTo>
                    <a:pt x="3841" y="135"/>
                  </a:lnTo>
                  <a:lnTo>
                    <a:pt x="3840" y="140"/>
                  </a:lnTo>
                  <a:lnTo>
                    <a:pt x="3874" y="134"/>
                  </a:lnTo>
                  <a:lnTo>
                    <a:pt x="3874" y="134"/>
                  </a:lnTo>
                  <a:lnTo>
                    <a:pt x="3870" y="139"/>
                  </a:lnTo>
                  <a:lnTo>
                    <a:pt x="3865" y="144"/>
                  </a:lnTo>
                  <a:lnTo>
                    <a:pt x="3861" y="150"/>
                  </a:lnTo>
                  <a:lnTo>
                    <a:pt x="3859" y="154"/>
                  </a:lnTo>
                  <a:lnTo>
                    <a:pt x="3858" y="158"/>
                  </a:lnTo>
                  <a:lnTo>
                    <a:pt x="3908" y="126"/>
                  </a:lnTo>
                  <a:lnTo>
                    <a:pt x="3908" y="126"/>
                  </a:lnTo>
                  <a:lnTo>
                    <a:pt x="3901" y="133"/>
                  </a:lnTo>
                  <a:lnTo>
                    <a:pt x="3900" y="135"/>
                  </a:lnTo>
                  <a:lnTo>
                    <a:pt x="3899" y="138"/>
                  </a:lnTo>
                  <a:lnTo>
                    <a:pt x="3900" y="140"/>
                  </a:lnTo>
                  <a:lnTo>
                    <a:pt x="3902" y="141"/>
                  </a:lnTo>
                  <a:lnTo>
                    <a:pt x="3908" y="143"/>
                  </a:lnTo>
                  <a:lnTo>
                    <a:pt x="3924" y="146"/>
                  </a:lnTo>
                  <a:lnTo>
                    <a:pt x="3931" y="148"/>
                  </a:lnTo>
                  <a:lnTo>
                    <a:pt x="3938" y="151"/>
                  </a:lnTo>
                  <a:lnTo>
                    <a:pt x="3938" y="151"/>
                  </a:lnTo>
                  <a:lnTo>
                    <a:pt x="3940" y="144"/>
                  </a:lnTo>
                  <a:lnTo>
                    <a:pt x="3943" y="138"/>
                  </a:lnTo>
                  <a:lnTo>
                    <a:pt x="3949" y="126"/>
                  </a:lnTo>
                  <a:lnTo>
                    <a:pt x="3951" y="121"/>
                  </a:lnTo>
                  <a:lnTo>
                    <a:pt x="3951" y="117"/>
                  </a:lnTo>
                  <a:lnTo>
                    <a:pt x="3949" y="112"/>
                  </a:lnTo>
                  <a:lnTo>
                    <a:pt x="3943" y="108"/>
                  </a:lnTo>
                  <a:lnTo>
                    <a:pt x="3943" y="108"/>
                  </a:lnTo>
                  <a:lnTo>
                    <a:pt x="3938" y="104"/>
                  </a:lnTo>
                  <a:lnTo>
                    <a:pt x="3933" y="104"/>
                  </a:lnTo>
                  <a:lnTo>
                    <a:pt x="3930" y="105"/>
                  </a:lnTo>
                  <a:lnTo>
                    <a:pt x="3927" y="108"/>
                  </a:lnTo>
                  <a:lnTo>
                    <a:pt x="3925" y="111"/>
                  </a:lnTo>
                  <a:lnTo>
                    <a:pt x="3923" y="116"/>
                  </a:lnTo>
                  <a:lnTo>
                    <a:pt x="3918" y="118"/>
                  </a:lnTo>
                  <a:lnTo>
                    <a:pt x="3912" y="119"/>
                  </a:lnTo>
                  <a:lnTo>
                    <a:pt x="3940" y="90"/>
                  </a:lnTo>
                  <a:lnTo>
                    <a:pt x="3942" y="93"/>
                  </a:lnTo>
                  <a:lnTo>
                    <a:pt x="3958" y="70"/>
                  </a:lnTo>
                  <a:lnTo>
                    <a:pt x="3958" y="70"/>
                  </a:lnTo>
                  <a:lnTo>
                    <a:pt x="3964" y="70"/>
                  </a:lnTo>
                  <a:lnTo>
                    <a:pt x="3968" y="72"/>
                  </a:lnTo>
                  <a:lnTo>
                    <a:pt x="3970" y="75"/>
                  </a:lnTo>
                  <a:lnTo>
                    <a:pt x="3971" y="79"/>
                  </a:lnTo>
                  <a:lnTo>
                    <a:pt x="3971" y="82"/>
                  </a:lnTo>
                  <a:lnTo>
                    <a:pt x="3971" y="87"/>
                  </a:lnTo>
                  <a:lnTo>
                    <a:pt x="3969" y="95"/>
                  </a:lnTo>
                  <a:lnTo>
                    <a:pt x="3968" y="102"/>
                  </a:lnTo>
                  <a:lnTo>
                    <a:pt x="3968" y="105"/>
                  </a:lnTo>
                  <a:lnTo>
                    <a:pt x="3969" y="106"/>
                  </a:lnTo>
                  <a:lnTo>
                    <a:pt x="3971" y="108"/>
                  </a:lnTo>
                  <a:lnTo>
                    <a:pt x="3974" y="108"/>
                  </a:lnTo>
                  <a:lnTo>
                    <a:pt x="3980" y="105"/>
                  </a:lnTo>
                  <a:lnTo>
                    <a:pt x="3988" y="102"/>
                  </a:lnTo>
                  <a:lnTo>
                    <a:pt x="3983" y="68"/>
                  </a:lnTo>
                  <a:lnTo>
                    <a:pt x="3983" y="68"/>
                  </a:lnTo>
                  <a:lnTo>
                    <a:pt x="4003" y="72"/>
                  </a:lnTo>
                  <a:lnTo>
                    <a:pt x="4025" y="78"/>
                  </a:lnTo>
                  <a:lnTo>
                    <a:pt x="4069" y="90"/>
                  </a:lnTo>
                  <a:lnTo>
                    <a:pt x="4089" y="96"/>
                  </a:lnTo>
                  <a:lnTo>
                    <a:pt x="4109" y="99"/>
                  </a:lnTo>
                  <a:lnTo>
                    <a:pt x="4118" y="99"/>
                  </a:lnTo>
                  <a:lnTo>
                    <a:pt x="4127" y="99"/>
                  </a:lnTo>
                  <a:lnTo>
                    <a:pt x="4135" y="98"/>
                  </a:lnTo>
                  <a:lnTo>
                    <a:pt x="4142" y="96"/>
                  </a:lnTo>
                  <a:lnTo>
                    <a:pt x="4142" y="96"/>
                  </a:lnTo>
                  <a:lnTo>
                    <a:pt x="4139" y="104"/>
                  </a:lnTo>
                  <a:lnTo>
                    <a:pt x="4135" y="112"/>
                  </a:lnTo>
                  <a:lnTo>
                    <a:pt x="4133" y="121"/>
                  </a:lnTo>
                  <a:lnTo>
                    <a:pt x="4133" y="129"/>
                  </a:lnTo>
                  <a:lnTo>
                    <a:pt x="4133" y="139"/>
                  </a:lnTo>
                  <a:lnTo>
                    <a:pt x="4134" y="148"/>
                  </a:lnTo>
                  <a:lnTo>
                    <a:pt x="4137" y="156"/>
                  </a:lnTo>
                  <a:lnTo>
                    <a:pt x="4141" y="163"/>
                  </a:lnTo>
                  <a:lnTo>
                    <a:pt x="4141" y="163"/>
                  </a:lnTo>
                  <a:lnTo>
                    <a:pt x="4134" y="161"/>
                  </a:lnTo>
                  <a:lnTo>
                    <a:pt x="4126" y="159"/>
                  </a:lnTo>
                  <a:lnTo>
                    <a:pt x="4108" y="158"/>
                  </a:lnTo>
                  <a:lnTo>
                    <a:pt x="4087" y="159"/>
                  </a:lnTo>
                  <a:lnTo>
                    <a:pt x="4069" y="161"/>
                  </a:lnTo>
                  <a:lnTo>
                    <a:pt x="4069" y="161"/>
                  </a:lnTo>
                  <a:lnTo>
                    <a:pt x="4069" y="159"/>
                  </a:lnTo>
                  <a:lnTo>
                    <a:pt x="4069" y="158"/>
                  </a:lnTo>
                  <a:lnTo>
                    <a:pt x="4072" y="153"/>
                  </a:lnTo>
                  <a:lnTo>
                    <a:pt x="4078" y="147"/>
                  </a:lnTo>
                  <a:lnTo>
                    <a:pt x="4085" y="141"/>
                  </a:lnTo>
                  <a:lnTo>
                    <a:pt x="4094" y="135"/>
                  </a:lnTo>
                  <a:lnTo>
                    <a:pt x="4103" y="131"/>
                  </a:lnTo>
                  <a:lnTo>
                    <a:pt x="4114" y="128"/>
                  </a:lnTo>
                  <a:lnTo>
                    <a:pt x="4119" y="128"/>
                  </a:lnTo>
                  <a:lnTo>
                    <a:pt x="4124" y="129"/>
                  </a:lnTo>
                  <a:lnTo>
                    <a:pt x="4124" y="129"/>
                  </a:lnTo>
                  <a:lnTo>
                    <a:pt x="4121" y="121"/>
                  </a:lnTo>
                  <a:lnTo>
                    <a:pt x="4117" y="116"/>
                  </a:lnTo>
                  <a:lnTo>
                    <a:pt x="4114" y="112"/>
                  </a:lnTo>
                  <a:lnTo>
                    <a:pt x="4109" y="111"/>
                  </a:lnTo>
                  <a:lnTo>
                    <a:pt x="4103" y="112"/>
                  </a:lnTo>
                  <a:lnTo>
                    <a:pt x="4098" y="113"/>
                  </a:lnTo>
                  <a:lnTo>
                    <a:pt x="4087" y="119"/>
                  </a:lnTo>
                  <a:lnTo>
                    <a:pt x="4076" y="124"/>
                  </a:lnTo>
                  <a:lnTo>
                    <a:pt x="4071" y="126"/>
                  </a:lnTo>
                  <a:lnTo>
                    <a:pt x="4066" y="126"/>
                  </a:lnTo>
                  <a:lnTo>
                    <a:pt x="4063" y="125"/>
                  </a:lnTo>
                  <a:lnTo>
                    <a:pt x="4060" y="121"/>
                  </a:lnTo>
                  <a:lnTo>
                    <a:pt x="4058" y="116"/>
                  </a:lnTo>
                  <a:lnTo>
                    <a:pt x="4057" y="108"/>
                  </a:lnTo>
                  <a:lnTo>
                    <a:pt x="4057" y="108"/>
                  </a:lnTo>
                  <a:lnTo>
                    <a:pt x="4046" y="104"/>
                  </a:lnTo>
                  <a:lnTo>
                    <a:pt x="4037" y="104"/>
                  </a:lnTo>
                  <a:lnTo>
                    <a:pt x="4029" y="104"/>
                  </a:lnTo>
                  <a:lnTo>
                    <a:pt x="4022" y="106"/>
                  </a:lnTo>
                  <a:lnTo>
                    <a:pt x="4015" y="110"/>
                  </a:lnTo>
                  <a:lnTo>
                    <a:pt x="4010" y="113"/>
                  </a:lnTo>
                  <a:lnTo>
                    <a:pt x="4001" y="123"/>
                  </a:lnTo>
                  <a:lnTo>
                    <a:pt x="3993" y="129"/>
                  </a:lnTo>
                  <a:lnTo>
                    <a:pt x="3988" y="133"/>
                  </a:lnTo>
                  <a:lnTo>
                    <a:pt x="3984" y="135"/>
                  </a:lnTo>
                  <a:lnTo>
                    <a:pt x="3978" y="135"/>
                  </a:lnTo>
                  <a:lnTo>
                    <a:pt x="3971" y="135"/>
                  </a:lnTo>
                  <a:lnTo>
                    <a:pt x="3963" y="132"/>
                  </a:lnTo>
                  <a:lnTo>
                    <a:pt x="3954" y="127"/>
                  </a:lnTo>
                  <a:lnTo>
                    <a:pt x="3954" y="127"/>
                  </a:lnTo>
                  <a:lnTo>
                    <a:pt x="3953" y="134"/>
                  </a:lnTo>
                  <a:lnTo>
                    <a:pt x="3950" y="140"/>
                  </a:lnTo>
                  <a:lnTo>
                    <a:pt x="3948" y="142"/>
                  </a:lnTo>
                  <a:lnTo>
                    <a:pt x="3945" y="144"/>
                  </a:lnTo>
                  <a:lnTo>
                    <a:pt x="3941" y="147"/>
                  </a:lnTo>
                  <a:lnTo>
                    <a:pt x="3939" y="149"/>
                  </a:lnTo>
                  <a:lnTo>
                    <a:pt x="3937" y="154"/>
                  </a:lnTo>
                  <a:lnTo>
                    <a:pt x="3934" y="161"/>
                  </a:lnTo>
                  <a:lnTo>
                    <a:pt x="3934" y="161"/>
                  </a:lnTo>
                  <a:lnTo>
                    <a:pt x="3938" y="166"/>
                  </a:lnTo>
                  <a:lnTo>
                    <a:pt x="3942" y="172"/>
                  </a:lnTo>
                  <a:lnTo>
                    <a:pt x="3948" y="174"/>
                  </a:lnTo>
                  <a:lnTo>
                    <a:pt x="3954" y="177"/>
                  </a:lnTo>
                  <a:lnTo>
                    <a:pt x="3960" y="178"/>
                  </a:lnTo>
                  <a:lnTo>
                    <a:pt x="3966" y="178"/>
                  </a:lnTo>
                  <a:lnTo>
                    <a:pt x="3981" y="177"/>
                  </a:lnTo>
                  <a:lnTo>
                    <a:pt x="3997" y="173"/>
                  </a:lnTo>
                  <a:lnTo>
                    <a:pt x="4014" y="171"/>
                  </a:lnTo>
                  <a:lnTo>
                    <a:pt x="4022" y="171"/>
                  </a:lnTo>
                  <a:lnTo>
                    <a:pt x="4030" y="171"/>
                  </a:lnTo>
                  <a:lnTo>
                    <a:pt x="4037" y="171"/>
                  </a:lnTo>
                  <a:lnTo>
                    <a:pt x="4043" y="173"/>
                  </a:lnTo>
                  <a:lnTo>
                    <a:pt x="4043" y="173"/>
                  </a:lnTo>
                  <a:lnTo>
                    <a:pt x="4037" y="178"/>
                  </a:lnTo>
                  <a:lnTo>
                    <a:pt x="4034" y="180"/>
                  </a:lnTo>
                  <a:lnTo>
                    <a:pt x="4032" y="184"/>
                  </a:lnTo>
                  <a:lnTo>
                    <a:pt x="4032" y="184"/>
                  </a:lnTo>
                  <a:lnTo>
                    <a:pt x="4041" y="186"/>
                  </a:lnTo>
                  <a:lnTo>
                    <a:pt x="4048" y="187"/>
                  </a:lnTo>
                  <a:lnTo>
                    <a:pt x="4055" y="187"/>
                  </a:lnTo>
                  <a:lnTo>
                    <a:pt x="4062" y="186"/>
                  </a:lnTo>
                  <a:lnTo>
                    <a:pt x="4068" y="185"/>
                  </a:lnTo>
                  <a:lnTo>
                    <a:pt x="4073" y="182"/>
                  </a:lnTo>
                  <a:lnTo>
                    <a:pt x="4086" y="177"/>
                  </a:lnTo>
                  <a:lnTo>
                    <a:pt x="4084" y="173"/>
                  </a:lnTo>
                  <a:lnTo>
                    <a:pt x="4084" y="173"/>
                  </a:lnTo>
                  <a:lnTo>
                    <a:pt x="4089" y="170"/>
                  </a:lnTo>
                  <a:lnTo>
                    <a:pt x="4093" y="167"/>
                  </a:lnTo>
                  <a:lnTo>
                    <a:pt x="4098" y="166"/>
                  </a:lnTo>
                  <a:lnTo>
                    <a:pt x="4100" y="166"/>
                  </a:lnTo>
                  <a:lnTo>
                    <a:pt x="4102" y="167"/>
                  </a:lnTo>
                  <a:lnTo>
                    <a:pt x="4104" y="170"/>
                  </a:lnTo>
                  <a:lnTo>
                    <a:pt x="4107" y="176"/>
                  </a:lnTo>
                  <a:lnTo>
                    <a:pt x="4111" y="191"/>
                  </a:lnTo>
                  <a:lnTo>
                    <a:pt x="4116" y="197"/>
                  </a:lnTo>
                  <a:lnTo>
                    <a:pt x="4118" y="200"/>
                  </a:lnTo>
                  <a:lnTo>
                    <a:pt x="4121" y="202"/>
                  </a:lnTo>
                  <a:lnTo>
                    <a:pt x="4121" y="202"/>
                  </a:lnTo>
                  <a:lnTo>
                    <a:pt x="4124" y="202"/>
                  </a:lnTo>
                  <a:lnTo>
                    <a:pt x="4129" y="201"/>
                  </a:lnTo>
                  <a:lnTo>
                    <a:pt x="4139" y="201"/>
                  </a:lnTo>
                  <a:lnTo>
                    <a:pt x="4145" y="200"/>
                  </a:lnTo>
                  <a:lnTo>
                    <a:pt x="4148" y="197"/>
                  </a:lnTo>
                  <a:lnTo>
                    <a:pt x="4149" y="194"/>
                  </a:lnTo>
                  <a:lnTo>
                    <a:pt x="4149" y="188"/>
                  </a:lnTo>
                  <a:lnTo>
                    <a:pt x="4183" y="211"/>
                  </a:lnTo>
                  <a:lnTo>
                    <a:pt x="4181" y="185"/>
                  </a:lnTo>
                  <a:lnTo>
                    <a:pt x="4181" y="185"/>
                  </a:lnTo>
                  <a:lnTo>
                    <a:pt x="4187" y="185"/>
                  </a:lnTo>
                  <a:lnTo>
                    <a:pt x="4193" y="186"/>
                  </a:lnTo>
                  <a:lnTo>
                    <a:pt x="4202" y="191"/>
                  </a:lnTo>
                  <a:lnTo>
                    <a:pt x="4206" y="192"/>
                  </a:lnTo>
                  <a:lnTo>
                    <a:pt x="4210" y="192"/>
                  </a:lnTo>
                  <a:lnTo>
                    <a:pt x="4215" y="189"/>
                  </a:lnTo>
                  <a:lnTo>
                    <a:pt x="4221" y="185"/>
                  </a:lnTo>
                  <a:lnTo>
                    <a:pt x="4222" y="161"/>
                  </a:lnTo>
                  <a:lnTo>
                    <a:pt x="4176" y="151"/>
                  </a:lnTo>
                  <a:lnTo>
                    <a:pt x="4176" y="151"/>
                  </a:lnTo>
                  <a:lnTo>
                    <a:pt x="4183" y="148"/>
                  </a:lnTo>
                  <a:lnTo>
                    <a:pt x="4187" y="144"/>
                  </a:lnTo>
                  <a:lnTo>
                    <a:pt x="4190" y="141"/>
                  </a:lnTo>
                  <a:lnTo>
                    <a:pt x="4191" y="136"/>
                  </a:lnTo>
                  <a:lnTo>
                    <a:pt x="4193" y="133"/>
                  </a:lnTo>
                  <a:lnTo>
                    <a:pt x="4195" y="129"/>
                  </a:lnTo>
                  <a:lnTo>
                    <a:pt x="4200" y="126"/>
                  </a:lnTo>
                  <a:lnTo>
                    <a:pt x="4208" y="124"/>
                  </a:lnTo>
                  <a:lnTo>
                    <a:pt x="4208" y="124"/>
                  </a:lnTo>
                  <a:lnTo>
                    <a:pt x="4203" y="128"/>
                  </a:lnTo>
                  <a:lnTo>
                    <a:pt x="4201" y="132"/>
                  </a:lnTo>
                  <a:lnTo>
                    <a:pt x="4199" y="135"/>
                  </a:lnTo>
                  <a:lnTo>
                    <a:pt x="4199" y="138"/>
                  </a:lnTo>
                  <a:lnTo>
                    <a:pt x="4200" y="139"/>
                  </a:lnTo>
                  <a:lnTo>
                    <a:pt x="4202" y="141"/>
                  </a:lnTo>
                  <a:lnTo>
                    <a:pt x="4208" y="143"/>
                  </a:lnTo>
                  <a:lnTo>
                    <a:pt x="4215" y="146"/>
                  </a:lnTo>
                  <a:lnTo>
                    <a:pt x="4223" y="148"/>
                  </a:lnTo>
                  <a:lnTo>
                    <a:pt x="4225" y="150"/>
                  </a:lnTo>
                  <a:lnTo>
                    <a:pt x="4229" y="153"/>
                  </a:lnTo>
                  <a:lnTo>
                    <a:pt x="4230" y="156"/>
                  </a:lnTo>
                  <a:lnTo>
                    <a:pt x="4231" y="159"/>
                  </a:lnTo>
                  <a:lnTo>
                    <a:pt x="4250" y="146"/>
                  </a:lnTo>
                  <a:lnTo>
                    <a:pt x="4246" y="153"/>
                  </a:lnTo>
                  <a:lnTo>
                    <a:pt x="4246" y="153"/>
                  </a:lnTo>
                  <a:lnTo>
                    <a:pt x="4250" y="156"/>
                  </a:lnTo>
                  <a:lnTo>
                    <a:pt x="4255" y="156"/>
                  </a:lnTo>
                  <a:lnTo>
                    <a:pt x="4259" y="156"/>
                  </a:lnTo>
                  <a:lnTo>
                    <a:pt x="4262" y="154"/>
                  </a:lnTo>
                  <a:lnTo>
                    <a:pt x="4265" y="150"/>
                  </a:lnTo>
                  <a:lnTo>
                    <a:pt x="4270" y="148"/>
                  </a:lnTo>
                  <a:lnTo>
                    <a:pt x="4275" y="147"/>
                  </a:lnTo>
                  <a:lnTo>
                    <a:pt x="4280" y="147"/>
                  </a:lnTo>
                  <a:lnTo>
                    <a:pt x="4280" y="147"/>
                  </a:lnTo>
                  <a:lnTo>
                    <a:pt x="4267" y="136"/>
                  </a:lnTo>
                  <a:lnTo>
                    <a:pt x="4260" y="132"/>
                  </a:lnTo>
                  <a:lnTo>
                    <a:pt x="4253" y="128"/>
                  </a:lnTo>
                  <a:lnTo>
                    <a:pt x="4246" y="126"/>
                  </a:lnTo>
                  <a:lnTo>
                    <a:pt x="4238" y="126"/>
                  </a:lnTo>
                  <a:lnTo>
                    <a:pt x="4230" y="128"/>
                  </a:lnTo>
                  <a:lnTo>
                    <a:pt x="4221" y="133"/>
                  </a:lnTo>
                  <a:lnTo>
                    <a:pt x="4221" y="133"/>
                  </a:lnTo>
                  <a:lnTo>
                    <a:pt x="4229" y="128"/>
                  </a:lnTo>
                  <a:lnTo>
                    <a:pt x="4238" y="123"/>
                  </a:lnTo>
                  <a:lnTo>
                    <a:pt x="4257" y="113"/>
                  </a:lnTo>
                  <a:lnTo>
                    <a:pt x="4276" y="108"/>
                  </a:lnTo>
                  <a:lnTo>
                    <a:pt x="4287" y="104"/>
                  </a:lnTo>
                  <a:lnTo>
                    <a:pt x="4287" y="104"/>
                  </a:lnTo>
                  <a:lnTo>
                    <a:pt x="4294" y="102"/>
                  </a:lnTo>
                  <a:lnTo>
                    <a:pt x="4301" y="101"/>
                  </a:lnTo>
                  <a:lnTo>
                    <a:pt x="4308" y="103"/>
                  </a:lnTo>
                  <a:lnTo>
                    <a:pt x="4314" y="105"/>
                  </a:lnTo>
                  <a:lnTo>
                    <a:pt x="4326" y="111"/>
                  </a:lnTo>
                  <a:lnTo>
                    <a:pt x="4333" y="113"/>
                  </a:lnTo>
                  <a:lnTo>
                    <a:pt x="4340" y="116"/>
                  </a:lnTo>
                  <a:lnTo>
                    <a:pt x="4340" y="116"/>
                  </a:lnTo>
                  <a:lnTo>
                    <a:pt x="4334" y="118"/>
                  </a:lnTo>
                  <a:lnTo>
                    <a:pt x="4330" y="121"/>
                  </a:lnTo>
                  <a:lnTo>
                    <a:pt x="4328" y="126"/>
                  </a:lnTo>
                  <a:lnTo>
                    <a:pt x="4325" y="131"/>
                  </a:lnTo>
                  <a:lnTo>
                    <a:pt x="4324" y="142"/>
                  </a:lnTo>
                  <a:lnTo>
                    <a:pt x="4323" y="154"/>
                  </a:lnTo>
                  <a:lnTo>
                    <a:pt x="4323" y="159"/>
                  </a:lnTo>
                  <a:lnTo>
                    <a:pt x="4321" y="164"/>
                  </a:lnTo>
                  <a:lnTo>
                    <a:pt x="4318" y="169"/>
                  </a:lnTo>
                  <a:lnTo>
                    <a:pt x="4315" y="171"/>
                  </a:lnTo>
                  <a:lnTo>
                    <a:pt x="4309" y="173"/>
                  </a:lnTo>
                  <a:lnTo>
                    <a:pt x="4302" y="174"/>
                  </a:lnTo>
                  <a:lnTo>
                    <a:pt x="4292" y="173"/>
                  </a:lnTo>
                  <a:lnTo>
                    <a:pt x="4280" y="171"/>
                  </a:lnTo>
                  <a:lnTo>
                    <a:pt x="4280" y="171"/>
                  </a:lnTo>
                  <a:lnTo>
                    <a:pt x="4282" y="169"/>
                  </a:lnTo>
                  <a:lnTo>
                    <a:pt x="4284" y="167"/>
                  </a:lnTo>
                  <a:lnTo>
                    <a:pt x="4287" y="169"/>
                  </a:lnTo>
                  <a:lnTo>
                    <a:pt x="4290" y="171"/>
                  </a:lnTo>
                  <a:lnTo>
                    <a:pt x="4290" y="171"/>
                  </a:lnTo>
                  <a:lnTo>
                    <a:pt x="4287" y="165"/>
                  </a:lnTo>
                  <a:lnTo>
                    <a:pt x="4285" y="162"/>
                  </a:lnTo>
                  <a:lnTo>
                    <a:pt x="4282" y="159"/>
                  </a:lnTo>
                  <a:lnTo>
                    <a:pt x="4278" y="158"/>
                  </a:lnTo>
                  <a:lnTo>
                    <a:pt x="4275" y="157"/>
                  </a:lnTo>
                  <a:lnTo>
                    <a:pt x="4271" y="158"/>
                  </a:lnTo>
                  <a:lnTo>
                    <a:pt x="4262" y="162"/>
                  </a:lnTo>
                  <a:lnTo>
                    <a:pt x="4254" y="166"/>
                  </a:lnTo>
                  <a:lnTo>
                    <a:pt x="4245" y="172"/>
                  </a:lnTo>
                  <a:lnTo>
                    <a:pt x="4230" y="184"/>
                  </a:lnTo>
                  <a:lnTo>
                    <a:pt x="4230" y="184"/>
                  </a:lnTo>
                  <a:lnTo>
                    <a:pt x="4231" y="191"/>
                  </a:lnTo>
                  <a:lnTo>
                    <a:pt x="4231" y="195"/>
                  </a:lnTo>
                  <a:lnTo>
                    <a:pt x="4229" y="203"/>
                  </a:lnTo>
                  <a:lnTo>
                    <a:pt x="4230" y="207"/>
                  </a:lnTo>
                  <a:lnTo>
                    <a:pt x="4232" y="209"/>
                  </a:lnTo>
                  <a:lnTo>
                    <a:pt x="4237" y="212"/>
                  </a:lnTo>
                  <a:lnTo>
                    <a:pt x="4246" y="216"/>
                  </a:lnTo>
                  <a:lnTo>
                    <a:pt x="4246" y="216"/>
                  </a:lnTo>
                  <a:lnTo>
                    <a:pt x="4245" y="214"/>
                  </a:lnTo>
                  <a:lnTo>
                    <a:pt x="4244" y="211"/>
                  </a:lnTo>
                  <a:lnTo>
                    <a:pt x="4245" y="208"/>
                  </a:lnTo>
                  <a:lnTo>
                    <a:pt x="4246" y="206"/>
                  </a:lnTo>
                  <a:lnTo>
                    <a:pt x="4250" y="200"/>
                  </a:lnTo>
                  <a:lnTo>
                    <a:pt x="4257" y="194"/>
                  </a:lnTo>
                  <a:lnTo>
                    <a:pt x="4265" y="189"/>
                  </a:lnTo>
                  <a:lnTo>
                    <a:pt x="4276" y="187"/>
                  </a:lnTo>
                  <a:lnTo>
                    <a:pt x="4280" y="187"/>
                  </a:lnTo>
                  <a:lnTo>
                    <a:pt x="4285" y="188"/>
                  </a:lnTo>
                  <a:lnTo>
                    <a:pt x="4291" y="189"/>
                  </a:lnTo>
                  <a:lnTo>
                    <a:pt x="4295" y="192"/>
                  </a:lnTo>
                  <a:lnTo>
                    <a:pt x="4291" y="230"/>
                  </a:lnTo>
                  <a:lnTo>
                    <a:pt x="4329" y="234"/>
                  </a:lnTo>
                  <a:lnTo>
                    <a:pt x="4325" y="237"/>
                  </a:lnTo>
                  <a:lnTo>
                    <a:pt x="4325" y="237"/>
                  </a:lnTo>
                  <a:lnTo>
                    <a:pt x="4329" y="240"/>
                  </a:lnTo>
                  <a:lnTo>
                    <a:pt x="4331" y="244"/>
                  </a:lnTo>
                  <a:lnTo>
                    <a:pt x="4334" y="245"/>
                  </a:lnTo>
                  <a:lnTo>
                    <a:pt x="4338" y="246"/>
                  </a:lnTo>
                  <a:lnTo>
                    <a:pt x="4346" y="246"/>
                  </a:lnTo>
                  <a:lnTo>
                    <a:pt x="4354" y="245"/>
                  </a:lnTo>
                  <a:lnTo>
                    <a:pt x="4363" y="244"/>
                  </a:lnTo>
                  <a:lnTo>
                    <a:pt x="4374" y="242"/>
                  </a:lnTo>
                  <a:lnTo>
                    <a:pt x="4383" y="242"/>
                  </a:lnTo>
                  <a:lnTo>
                    <a:pt x="4387" y="244"/>
                  </a:lnTo>
                  <a:lnTo>
                    <a:pt x="4393" y="246"/>
                  </a:lnTo>
                  <a:lnTo>
                    <a:pt x="4393" y="246"/>
                  </a:lnTo>
                  <a:lnTo>
                    <a:pt x="4397" y="244"/>
                  </a:lnTo>
                  <a:lnTo>
                    <a:pt x="4402" y="242"/>
                  </a:lnTo>
                  <a:lnTo>
                    <a:pt x="4415" y="240"/>
                  </a:lnTo>
                  <a:lnTo>
                    <a:pt x="4429" y="238"/>
                  </a:lnTo>
                  <a:lnTo>
                    <a:pt x="4443" y="236"/>
                  </a:lnTo>
                  <a:lnTo>
                    <a:pt x="4448" y="233"/>
                  </a:lnTo>
                  <a:lnTo>
                    <a:pt x="4453" y="231"/>
                  </a:lnTo>
                  <a:lnTo>
                    <a:pt x="4457" y="229"/>
                  </a:lnTo>
                  <a:lnTo>
                    <a:pt x="4460" y="225"/>
                  </a:lnTo>
                  <a:lnTo>
                    <a:pt x="4462" y="222"/>
                  </a:lnTo>
                  <a:lnTo>
                    <a:pt x="4461" y="217"/>
                  </a:lnTo>
                  <a:lnTo>
                    <a:pt x="4459" y="211"/>
                  </a:lnTo>
                  <a:lnTo>
                    <a:pt x="4454" y="203"/>
                  </a:lnTo>
                  <a:lnTo>
                    <a:pt x="4454" y="203"/>
                  </a:lnTo>
                  <a:lnTo>
                    <a:pt x="4459" y="208"/>
                  </a:lnTo>
                  <a:lnTo>
                    <a:pt x="4462" y="210"/>
                  </a:lnTo>
                  <a:lnTo>
                    <a:pt x="4467" y="212"/>
                  </a:lnTo>
                  <a:lnTo>
                    <a:pt x="4471" y="212"/>
                  </a:lnTo>
                  <a:lnTo>
                    <a:pt x="4476" y="212"/>
                  </a:lnTo>
                  <a:lnTo>
                    <a:pt x="4479" y="212"/>
                  </a:lnTo>
                  <a:lnTo>
                    <a:pt x="4489" y="209"/>
                  </a:lnTo>
                  <a:lnTo>
                    <a:pt x="4506" y="200"/>
                  </a:lnTo>
                  <a:lnTo>
                    <a:pt x="4515" y="195"/>
                  </a:lnTo>
                  <a:lnTo>
                    <a:pt x="4524" y="193"/>
                  </a:lnTo>
                  <a:lnTo>
                    <a:pt x="4492" y="177"/>
                  </a:lnTo>
                  <a:lnTo>
                    <a:pt x="4492" y="177"/>
                  </a:lnTo>
                  <a:lnTo>
                    <a:pt x="4513" y="163"/>
                  </a:lnTo>
                  <a:lnTo>
                    <a:pt x="4524" y="156"/>
                  </a:lnTo>
                  <a:lnTo>
                    <a:pt x="4529" y="153"/>
                  </a:lnTo>
                  <a:lnTo>
                    <a:pt x="4533" y="147"/>
                  </a:lnTo>
                  <a:lnTo>
                    <a:pt x="4551" y="124"/>
                  </a:lnTo>
                  <a:lnTo>
                    <a:pt x="4551" y="124"/>
                  </a:lnTo>
                  <a:lnTo>
                    <a:pt x="4555" y="139"/>
                  </a:lnTo>
                  <a:lnTo>
                    <a:pt x="4556" y="142"/>
                  </a:lnTo>
                  <a:lnTo>
                    <a:pt x="4556" y="146"/>
                  </a:lnTo>
                  <a:lnTo>
                    <a:pt x="4555" y="150"/>
                  </a:lnTo>
                  <a:lnTo>
                    <a:pt x="4554" y="154"/>
                  </a:lnTo>
                  <a:lnTo>
                    <a:pt x="4554" y="154"/>
                  </a:lnTo>
                  <a:lnTo>
                    <a:pt x="4595" y="156"/>
                  </a:lnTo>
                  <a:lnTo>
                    <a:pt x="4617" y="157"/>
                  </a:lnTo>
                  <a:lnTo>
                    <a:pt x="4639" y="157"/>
                  </a:lnTo>
                  <a:lnTo>
                    <a:pt x="4660" y="156"/>
                  </a:lnTo>
                  <a:lnTo>
                    <a:pt x="4669" y="155"/>
                  </a:lnTo>
                  <a:lnTo>
                    <a:pt x="4678" y="153"/>
                  </a:lnTo>
                  <a:lnTo>
                    <a:pt x="4687" y="150"/>
                  </a:lnTo>
                  <a:lnTo>
                    <a:pt x="4696" y="146"/>
                  </a:lnTo>
                  <a:lnTo>
                    <a:pt x="4702" y="142"/>
                  </a:lnTo>
                  <a:lnTo>
                    <a:pt x="4708" y="136"/>
                  </a:lnTo>
                  <a:lnTo>
                    <a:pt x="4708" y="136"/>
                  </a:lnTo>
                  <a:lnTo>
                    <a:pt x="4715" y="138"/>
                  </a:lnTo>
                  <a:lnTo>
                    <a:pt x="4721" y="139"/>
                  </a:lnTo>
                  <a:lnTo>
                    <a:pt x="4727" y="141"/>
                  </a:lnTo>
                  <a:lnTo>
                    <a:pt x="4731" y="144"/>
                  </a:lnTo>
                  <a:lnTo>
                    <a:pt x="4740" y="151"/>
                  </a:lnTo>
                  <a:lnTo>
                    <a:pt x="4750" y="158"/>
                  </a:lnTo>
                  <a:lnTo>
                    <a:pt x="4759" y="164"/>
                  </a:lnTo>
                  <a:lnTo>
                    <a:pt x="4765" y="167"/>
                  </a:lnTo>
                  <a:lnTo>
                    <a:pt x="4770" y="169"/>
                  </a:lnTo>
                  <a:lnTo>
                    <a:pt x="4777" y="170"/>
                  </a:lnTo>
                  <a:lnTo>
                    <a:pt x="4784" y="170"/>
                  </a:lnTo>
                  <a:lnTo>
                    <a:pt x="4792" y="169"/>
                  </a:lnTo>
                  <a:lnTo>
                    <a:pt x="4801" y="165"/>
                  </a:lnTo>
                  <a:lnTo>
                    <a:pt x="4801" y="165"/>
                  </a:lnTo>
                  <a:lnTo>
                    <a:pt x="4802" y="164"/>
                  </a:lnTo>
                  <a:lnTo>
                    <a:pt x="4804" y="163"/>
                  </a:lnTo>
                  <a:lnTo>
                    <a:pt x="4805" y="158"/>
                  </a:lnTo>
                  <a:lnTo>
                    <a:pt x="4805" y="147"/>
                  </a:lnTo>
                  <a:lnTo>
                    <a:pt x="4806" y="142"/>
                  </a:lnTo>
                  <a:lnTo>
                    <a:pt x="4808" y="141"/>
                  </a:lnTo>
                  <a:lnTo>
                    <a:pt x="4809" y="140"/>
                  </a:lnTo>
                  <a:lnTo>
                    <a:pt x="4813" y="139"/>
                  </a:lnTo>
                  <a:lnTo>
                    <a:pt x="4816" y="139"/>
                  </a:lnTo>
                  <a:lnTo>
                    <a:pt x="4827" y="141"/>
                  </a:lnTo>
                  <a:lnTo>
                    <a:pt x="4827" y="141"/>
                  </a:lnTo>
                  <a:lnTo>
                    <a:pt x="4825" y="143"/>
                  </a:lnTo>
                  <a:lnTo>
                    <a:pt x="4823" y="147"/>
                  </a:lnTo>
                  <a:lnTo>
                    <a:pt x="4819" y="151"/>
                  </a:lnTo>
                  <a:lnTo>
                    <a:pt x="4815" y="156"/>
                  </a:lnTo>
                  <a:lnTo>
                    <a:pt x="4814" y="161"/>
                  </a:lnTo>
                  <a:lnTo>
                    <a:pt x="4814" y="163"/>
                  </a:lnTo>
                  <a:lnTo>
                    <a:pt x="4815" y="164"/>
                  </a:lnTo>
                  <a:lnTo>
                    <a:pt x="4817" y="165"/>
                  </a:lnTo>
                  <a:lnTo>
                    <a:pt x="4821" y="166"/>
                  </a:lnTo>
                  <a:lnTo>
                    <a:pt x="4831" y="166"/>
                  </a:lnTo>
                  <a:lnTo>
                    <a:pt x="4831" y="166"/>
                  </a:lnTo>
                  <a:lnTo>
                    <a:pt x="4836" y="162"/>
                  </a:lnTo>
                  <a:lnTo>
                    <a:pt x="4842" y="158"/>
                  </a:lnTo>
                  <a:lnTo>
                    <a:pt x="4847" y="157"/>
                  </a:lnTo>
                  <a:lnTo>
                    <a:pt x="4853" y="156"/>
                  </a:lnTo>
                  <a:lnTo>
                    <a:pt x="4859" y="156"/>
                  </a:lnTo>
                  <a:lnTo>
                    <a:pt x="4865" y="157"/>
                  </a:lnTo>
                  <a:lnTo>
                    <a:pt x="4877" y="161"/>
                  </a:lnTo>
                  <a:lnTo>
                    <a:pt x="4890" y="164"/>
                  </a:lnTo>
                  <a:lnTo>
                    <a:pt x="4903" y="165"/>
                  </a:lnTo>
                  <a:lnTo>
                    <a:pt x="4909" y="165"/>
                  </a:lnTo>
                  <a:lnTo>
                    <a:pt x="4915" y="164"/>
                  </a:lnTo>
                  <a:lnTo>
                    <a:pt x="4922" y="162"/>
                  </a:lnTo>
                  <a:lnTo>
                    <a:pt x="4929" y="157"/>
                  </a:lnTo>
                  <a:lnTo>
                    <a:pt x="4929" y="157"/>
                  </a:lnTo>
                  <a:lnTo>
                    <a:pt x="4936" y="161"/>
                  </a:lnTo>
                  <a:lnTo>
                    <a:pt x="4944" y="163"/>
                  </a:lnTo>
                  <a:lnTo>
                    <a:pt x="4960" y="167"/>
                  </a:lnTo>
                  <a:lnTo>
                    <a:pt x="4966" y="171"/>
                  </a:lnTo>
                  <a:lnTo>
                    <a:pt x="4970" y="174"/>
                  </a:lnTo>
                  <a:lnTo>
                    <a:pt x="4972" y="177"/>
                  </a:lnTo>
                  <a:lnTo>
                    <a:pt x="4973" y="180"/>
                  </a:lnTo>
                  <a:lnTo>
                    <a:pt x="4973" y="184"/>
                  </a:lnTo>
                  <a:lnTo>
                    <a:pt x="4972" y="187"/>
                  </a:lnTo>
                  <a:lnTo>
                    <a:pt x="4972" y="187"/>
                  </a:lnTo>
                  <a:lnTo>
                    <a:pt x="4960" y="186"/>
                  </a:lnTo>
                  <a:lnTo>
                    <a:pt x="4949" y="185"/>
                  </a:lnTo>
                  <a:lnTo>
                    <a:pt x="4937" y="186"/>
                  </a:lnTo>
                  <a:lnTo>
                    <a:pt x="4926" y="187"/>
                  </a:lnTo>
                  <a:lnTo>
                    <a:pt x="4915" y="188"/>
                  </a:lnTo>
                  <a:lnTo>
                    <a:pt x="4906" y="191"/>
                  </a:lnTo>
                  <a:lnTo>
                    <a:pt x="4899" y="194"/>
                  </a:lnTo>
                  <a:lnTo>
                    <a:pt x="4896" y="197"/>
                  </a:lnTo>
                  <a:lnTo>
                    <a:pt x="4896" y="197"/>
                  </a:lnTo>
                  <a:lnTo>
                    <a:pt x="4896" y="193"/>
                  </a:lnTo>
                  <a:lnTo>
                    <a:pt x="4894" y="189"/>
                  </a:lnTo>
                  <a:lnTo>
                    <a:pt x="4890" y="185"/>
                  </a:lnTo>
                  <a:lnTo>
                    <a:pt x="4888" y="182"/>
                  </a:lnTo>
                  <a:lnTo>
                    <a:pt x="4888" y="180"/>
                  </a:lnTo>
                  <a:lnTo>
                    <a:pt x="4890" y="177"/>
                  </a:lnTo>
                  <a:lnTo>
                    <a:pt x="4897" y="173"/>
                  </a:lnTo>
                  <a:lnTo>
                    <a:pt x="4897" y="173"/>
                  </a:lnTo>
                  <a:lnTo>
                    <a:pt x="4883" y="169"/>
                  </a:lnTo>
                  <a:lnTo>
                    <a:pt x="4877" y="169"/>
                  </a:lnTo>
                  <a:lnTo>
                    <a:pt x="4873" y="169"/>
                  </a:lnTo>
                  <a:lnTo>
                    <a:pt x="4866" y="170"/>
                  </a:lnTo>
                  <a:lnTo>
                    <a:pt x="4861" y="172"/>
                  </a:lnTo>
                  <a:lnTo>
                    <a:pt x="4855" y="176"/>
                  </a:lnTo>
                  <a:lnTo>
                    <a:pt x="4850" y="178"/>
                  </a:lnTo>
                  <a:lnTo>
                    <a:pt x="4846" y="179"/>
                  </a:lnTo>
                  <a:lnTo>
                    <a:pt x="4842" y="178"/>
                  </a:lnTo>
                  <a:lnTo>
                    <a:pt x="4829" y="176"/>
                  </a:lnTo>
                  <a:lnTo>
                    <a:pt x="4829" y="176"/>
                  </a:lnTo>
                  <a:lnTo>
                    <a:pt x="4829" y="179"/>
                  </a:lnTo>
                  <a:lnTo>
                    <a:pt x="4831" y="184"/>
                  </a:lnTo>
                  <a:lnTo>
                    <a:pt x="4835" y="187"/>
                  </a:lnTo>
                  <a:lnTo>
                    <a:pt x="4838" y="191"/>
                  </a:lnTo>
                  <a:lnTo>
                    <a:pt x="4844" y="194"/>
                  </a:lnTo>
                  <a:lnTo>
                    <a:pt x="4848" y="195"/>
                  </a:lnTo>
                  <a:lnTo>
                    <a:pt x="4853" y="195"/>
                  </a:lnTo>
                  <a:lnTo>
                    <a:pt x="4858" y="193"/>
                  </a:lnTo>
                  <a:lnTo>
                    <a:pt x="4858" y="193"/>
                  </a:lnTo>
                  <a:lnTo>
                    <a:pt x="4857" y="199"/>
                  </a:lnTo>
                  <a:lnTo>
                    <a:pt x="4854" y="203"/>
                  </a:lnTo>
                  <a:lnTo>
                    <a:pt x="4851" y="207"/>
                  </a:lnTo>
                  <a:lnTo>
                    <a:pt x="4846" y="210"/>
                  </a:lnTo>
                  <a:lnTo>
                    <a:pt x="4835" y="214"/>
                  </a:lnTo>
                  <a:lnTo>
                    <a:pt x="4823" y="217"/>
                  </a:lnTo>
                  <a:lnTo>
                    <a:pt x="4813" y="222"/>
                  </a:lnTo>
                  <a:lnTo>
                    <a:pt x="4809" y="224"/>
                  </a:lnTo>
                  <a:lnTo>
                    <a:pt x="4806" y="226"/>
                  </a:lnTo>
                  <a:lnTo>
                    <a:pt x="4806" y="230"/>
                  </a:lnTo>
                  <a:lnTo>
                    <a:pt x="4806" y="234"/>
                  </a:lnTo>
                  <a:lnTo>
                    <a:pt x="4809" y="240"/>
                  </a:lnTo>
                  <a:lnTo>
                    <a:pt x="4814" y="247"/>
                  </a:lnTo>
                  <a:lnTo>
                    <a:pt x="4814" y="247"/>
                  </a:lnTo>
                  <a:lnTo>
                    <a:pt x="4822" y="246"/>
                  </a:lnTo>
                  <a:lnTo>
                    <a:pt x="4829" y="245"/>
                  </a:lnTo>
                  <a:lnTo>
                    <a:pt x="4836" y="242"/>
                  </a:lnTo>
                  <a:lnTo>
                    <a:pt x="4842" y="239"/>
                  </a:lnTo>
                  <a:lnTo>
                    <a:pt x="4852" y="230"/>
                  </a:lnTo>
                  <a:lnTo>
                    <a:pt x="4862" y="221"/>
                  </a:lnTo>
                  <a:lnTo>
                    <a:pt x="4871" y="212"/>
                  </a:lnTo>
                  <a:lnTo>
                    <a:pt x="4877" y="209"/>
                  </a:lnTo>
                  <a:lnTo>
                    <a:pt x="4882" y="208"/>
                  </a:lnTo>
                  <a:lnTo>
                    <a:pt x="4888" y="208"/>
                  </a:lnTo>
                  <a:lnTo>
                    <a:pt x="4893" y="209"/>
                  </a:lnTo>
                  <a:lnTo>
                    <a:pt x="4899" y="211"/>
                  </a:lnTo>
                  <a:lnTo>
                    <a:pt x="4905" y="217"/>
                  </a:lnTo>
                  <a:lnTo>
                    <a:pt x="4905" y="217"/>
                  </a:lnTo>
                  <a:lnTo>
                    <a:pt x="4899" y="223"/>
                  </a:lnTo>
                  <a:lnTo>
                    <a:pt x="4893" y="226"/>
                  </a:lnTo>
                  <a:lnTo>
                    <a:pt x="4886" y="227"/>
                  </a:lnTo>
                  <a:lnTo>
                    <a:pt x="4878" y="230"/>
                  </a:lnTo>
                  <a:lnTo>
                    <a:pt x="4871" y="232"/>
                  </a:lnTo>
                  <a:lnTo>
                    <a:pt x="4863" y="236"/>
                  </a:lnTo>
                  <a:lnTo>
                    <a:pt x="4857" y="242"/>
                  </a:lnTo>
                  <a:lnTo>
                    <a:pt x="4850" y="253"/>
                  </a:lnTo>
                  <a:lnTo>
                    <a:pt x="4880" y="265"/>
                  </a:lnTo>
                  <a:lnTo>
                    <a:pt x="4901" y="242"/>
                  </a:lnTo>
                  <a:lnTo>
                    <a:pt x="4899" y="248"/>
                  </a:lnTo>
                  <a:lnTo>
                    <a:pt x="4899" y="248"/>
                  </a:lnTo>
                  <a:lnTo>
                    <a:pt x="4909" y="252"/>
                  </a:lnTo>
                  <a:lnTo>
                    <a:pt x="4917" y="255"/>
                  </a:lnTo>
                  <a:lnTo>
                    <a:pt x="4924" y="255"/>
                  </a:lnTo>
                  <a:lnTo>
                    <a:pt x="4930" y="255"/>
                  </a:lnTo>
                  <a:lnTo>
                    <a:pt x="4936" y="253"/>
                  </a:lnTo>
                  <a:lnTo>
                    <a:pt x="4940" y="249"/>
                  </a:lnTo>
                  <a:lnTo>
                    <a:pt x="4945" y="245"/>
                  </a:lnTo>
                  <a:lnTo>
                    <a:pt x="4950" y="240"/>
                  </a:lnTo>
                  <a:lnTo>
                    <a:pt x="4959" y="230"/>
                  </a:lnTo>
                  <a:lnTo>
                    <a:pt x="4968" y="218"/>
                  </a:lnTo>
                  <a:lnTo>
                    <a:pt x="4974" y="212"/>
                  </a:lnTo>
                  <a:lnTo>
                    <a:pt x="4981" y="207"/>
                  </a:lnTo>
                  <a:lnTo>
                    <a:pt x="4988" y="203"/>
                  </a:lnTo>
                  <a:lnTo>
                    <a:pt x="4996" y="200"/>
                  </a:lnTo>
                  <a:lnTo>
                    <a:pt x="4996" y="200"/>
                  </a:lnTo>
                  <a:lnTo>
                    <a:pt x="4991" y="195"/>
                  </a:lnTo>
                  <a:lnTo>
                    <a:pt x="4989" y="191"/>
                  </a:lnTo>
                  <a:lnTo>
                    <a:pt x="4986" y="186"/>
                  </a:lnTo>
                  <a:lnTo>
                    <a:pt x="4985" y="181"/>
                  </a:lnTo>
                  <a:lnTo>
                    <a:pt x="4985" y="171"/>
                  </a:lnTo>
                  <a:lnTo>
                    <a:pt x="4986" y="162"/>
                  </a:lnTo>
                  <a:lnTo>
                    <a:pt x="4989" y="153"/>
                  </a:lnTo>
                  <a:lnTo>
                    <a:pt x="4989" y="144"/>
                  </a:lnTo>
                  <a:lnTo>
                    <a:pt x="4989" y="140"/>
                  </a:lnTo>
                  <a:lnTo>
                    <a:pt x="4988" y="136"/>
                  </a:lnTo>
                  <a:lnTo>
                    <a:pt x="4985" y="133"/>
                  </a:lnTo>
                  <a:lnTo>
                    <a:pt x="4982" y="131"/>
                  </a:lnTo>
                  <a:lnTo>
                    <a:pt x="4982" y="131"/>
                  </a:lnTo>
                  <a:lnTo>
                    <a:pt x="4993" y="129"/>
                  </a:lnTo>
                  <a:lnTo>
                    <a:pt x="5004" y="129"/>
                  </a:lnTo>
                  <a:lnTo>
                    <a:pt x="5013" y="131"/>
                  </a:lnTo>
                  <a:lnTo>
                    <a:pt x="5021" y="133"/>
                  </a:lnTo>
                  <a:lnTo>
                    <a:pt x="5028" y="138"/>
                  </a:lnTo>
                  <a:lnTo>
                    <a:pt x="5032" y="143"/>
                  </a:lnTo>
                  <a:lnTo>
                    <a:pt x="5036" y="153"/>
                  </a:lnTo>
                  <a:lnTo>
                    <a:pt x="5037" y="163"/>
                  </a:lnTo>
                  <a:lnTo>
                    <a:pt x="5037" y="163"/>
                  </a:lnTo>
                  <a:lnTo>
                    <a:pt x="5027" y="167"/>
                  </a:lnTo>
                  <a:lnTo>
                    <a:pt x="5020" y="172"/>
                  </a:lnTo>
                  <a:lnTo>
                    <a:pt x="5014" y="176"/>
                  </a:lnTo>
                  <a:lnTo>
                    <a:pt x="5011" y="179"/>
                  </a:lnTo>
                  <a:lnTo>
                    <a:pt x="5008" y="182"/>
                  </a:lnTo>
                  <a:lnTo>
                    <a:pt x="5007" y="186"/>
                  </a:lnTo>
                  <a:lnTo>
                    <a:pt x="5006" y="193"/>
                  </a:lnTo>
                  <a:lnTo>
                    <a:pt x="5006" y="200"/>
                  </a:lnTo>
                  <a:lnTo>
                    <a:pt x="5005" y="204"/>
                  </a:lnTo>
                  <a:lnTo>
                    <a:pt x="5003" y="208"/>
                  </a:lnTo>
                  <a:lnTo>
                    <a:pt x="4999" y="212"/>
                  </a:lnTo>
                  <a:lnTo>
                    <a:pt x="4995" y="217"/>
                  </a:lnTo>
                  <a:lnTo>
                    <a:pt x="4988" y="223"/>
                  </a:lnTo>
                  <a:lnTo>
                    <a:pt x="4978" y="227"/>
                  </a:lnTo>
                  <a:lnTo>
                    <a:pt x="4978" y="227"/>
                  </a:lnTo>
                  <a:lnTo>
                    <a:pt x="4980" y="231"/>
                  </a:lnTo>
                  <a:lnTo>
                    <a:pt x="4981" y="233"/>
                  </a:lnTo>
                  <a:lnTo>
                    <a:pt x="4981" y="240"/>
                  </a:lnTo>
                  <a:lnTo>
                    <a:pt x="4980" y="256"/>
                  </a:lnTo>
                  <a:lnTo>
                    <a:pt x="4980" y="263"/>
                  </a:lnTo>
                  <a:lnTo>
                    <a:pt x="4981" y="267"/>
                  </a:lnTo>
                  <a:lnTo>
                    <a:pt x="4983" y="270"/>
                  </a:lnTo>
                  <a:lnTo>
                    <a:pt x="4985" y="274"/>
                  </a:lnTo>
                  <a:lnTo>
                    <a:pt x="4988" y="276"/>
                  </a:lnTo>
                  <a:lnTo>
                    <a:pt x="4992" y="277"/>
                  </a:lnTo>
                  <a:lnTo>
                    <a:pt x="4998" y="278"/>
                  </a:lnTo>
                  <a:lnTo>
                    <a:pt x="4998" y="278"/>
                  </a:lnTo>
                  <a:lnTo>
                    <a:pt x="5004" y="274"/>
                  </a:lnTo>
                  <a:lnTo>
                    <a:pt x="5008" y="270"/>
                  </a:lnTo>
                  <a:lnTo>
                    <a:pt x="5011" y="267"/>
                  </a:lnTo>
                  <a:lnTo>
                    <a:pt x="5013" y="264"/>
                  </a:lnTo>
                  <a:lnTo>
                    <a:pt x="5013" y="262"/>
                  </a:lnTo>
                  <a:lnTo>
                    <a:pt x="5013" y="260"/>
                  </a:lnTo>
                  <a:lnTo>
                    <a:pt x="5011" y="255"/>
                  </a:lnTo>
                  <a:lnTo>
                    <a:pt x="5009" y="252"/>
                  </a:lnTo>
                  <a:lnTo>
                    <a:pt x="5009" y="249"/>
                  </a:lnTo>
                  <a:lnTo>
                    <a:pt x="5009" y="248"/>
                  </a:lnTo>
                  <a:lnTo>
                    <a:pt x="5011" y="247"/>
                  </a:lnTo>
                  <a:lnTo>
                    <a:pt x="5014" y="245"/>
                  </a:lnTo>
                  <a:lnTo>
                    <a:pt x="5023" y="241"/>
                  </a:lnTo>
                  <a:lnTo>
                    <a:pt x="5023" y="241"/>
                  </a:lnTo>
                  <a:lnTo>
                    <a:pt x="5027" y="246"/>
                  </a:lnTo>
                  <a:lnTo>
                    <a:pt x="5027" y="248"/>
                  </a:lnTo>
                  <a:lnTo>
                    <a:pt x="5027" y="252"/>
                  </a:lnTo>
                  <a:lnTo>
                    <a:pt x="5027" y="252"/>
                  </a:lnTo>
                  <a:lnTo>
                    <a:pt x="5032" y="247"/>
                  </a:lnTo>
                  <a:lnTo>
                    <a:pt x="5037" y="245"/>
                  </a:lnTo>
                  <a:lnTo>
                    <a:pt x="5042" y="245"/>
                  </a:lnTo>
                  <a:lnTo>
                    <a:pt x="5045" y="246"/>
                  </a:lnTo>
                  <a:lnTo>
                    <a:pt x="5050" y="247"/>
                  </a:lnTo>
                  <a:lnTo>
                    <a:pt x="5054" y="247"/>
                  </a:lnTo>
                  <a:lnTo>
                    <a:pt x="5060" y="245"/>
                  </a:lnTo>
                  <a:lnTo>
                    <a:pt x="5067" y="239"/>
                  </a:lnTo>
                  <a:lnTo>
                    <a:pt x="5062" y="246"/>
                  </a:lnTo>
                  <a:lnTo>
                    <a:pt x="5062" y="246"/>
                  </a:lnTo>
                  <a:lnTo>
                    <a:pt x="5067" y="248"/>
                  </a:lnTo>
                  <a:lnTo>
                    <a:pt x="5070" y="250"/>
                  </a:lnTo>
                  <a:lnTo>
                    <a:pt x="5074" y="252"/>
                  </a:lnTo>
                  <a:lnTo>
                    <a:pt x="5077" y="250"/>
                  </a:lnTo>
                  <a:lnTo>
                    <a:pt x="5083" y="248"/>
                  </a:lnTo>
                  <a:lnTo>
                    <a:pt x="5088" y="245"/>
                  </a:lnTo>
                  <a:lnTo>
                    <a:pt x="5092" y="241"/>
                  </a:lnTo>
                  <a:lnTo>
                    <a:pt x="5098" y="239"/>
                  </a:lnTo>
                  <a:lnTo>
                    <a:pt x="5100" y="239"/>
                  </a:lnTo>
                  <a:lnTo>
                    <a:pt x="5104" y="240"/>
                  </a:lnTo>
                  <a:lnTo>
                    <a:pt x="5107" y="241"/>
                  </a:lnTo>
                  <a:lnTo>
                    <a:pt x="5111" y="245"/>
                  </a:lnTo>
                  <a:lnTo>
                    <a:pt x="5111" y="245"/>
                  </a:lnTo>
                  <a:lnTo>
                    <a:pt x="5110" y="238"/>
                  </a:lnTo>
                  <a:lnTo>
                    <a:pt x="5110" y="232"/>
                  </a:lnTo>
                  <a:lnTo>
                    <a:pt x="5113" y="227"/>
                  </a:lnTo>
                  <a:lnTo>
                    <a:pt x="5116" y="225"/>
                  </a:lnTo>
                  <a:lnTo>
                    <a:pt x="5128" y="219"/>
                  </a:lnTo>
                  <a:lnTo>
                    <a:pt x="5134" y="216"/>
                  </a:lnTo>
                  <a:lnTo>
                    <a:pt x="5139" y="211"/>
                  </a:lnTo>
                  <a:lnTo>
                    <a:pt x="5139" y="211"/>
                  </a:lnTo>
                  <a:lnTo>
                    <a:pt x="5131" y="207"/>
                  </a:lnTo>
                  <a:lnTo>
                    <a:pt x="5124" y="201"/>
                  </a:lnTo>
                  <a:lnTo>
                    <a:pt x="5108" y="186"/>
                  </a:lnTo>
                  <a:lnTo>
                    <a:pt x="5100" y="180"/>
                  </a:lnTo>
                  <a:lnTo>
                    <a:pt x="5090" y="174"/>
                  </a:lnTo>
                  <a:lnTo>
                    <a:pt x="5083" y="172"/>
                  </a:lnTo>
                  <a:lnTo>
                    <a:pt x="5077" y="171"/>
                  </a:lnTo>
                  <a:lnTo>
                    <a:pt x="5070" y="170"/>
                  </a:lnTo>
                  <a:lnTo>
                    <a:pt x="5062" y="170"/>
                  </a:lnTo>
                  <a:lnTo>
                    <a:pt x="5062" y="170"/>
                  </a:lnTo>
                  <a:lnTo>
                    <a:pt x="5059" y="182"/>
                  </a:lnTo>
                  <a:lnTo>
                    <a:pt x="5057" y="193"/>
                  </a:lnTo>
                  <a:lnTo>
                    <a:pt x="5055" y="196"/>
                  </a:lnTo>
                  <a:lnTo>
                    <a:pt x="5052" y="201"/>
                  </a:lnTo>
                  <a:lnTo>
                    <a:pt x="5049" y="204"/>
                  </a:lnTo>
                  <a:lnTo>
                    <a:pt x="5043" y="208"/>
                  </a:lnTo>
                  <a:lnTo>
                    <a:pt x="5070" y="206"/>
                  </a:lnTo>
                  <a:lnTo>
                    <a:pt x="5070" y="206"/>
                  </a:lnTo>
                  <a:lnTo>
                    <a:pt x="5062" y="211"/>
                  </a:lnTo>
                  <a:lnTo>
                    <a:pt x="5054" y="217"/>
                  </a:lnTo>
                  <a:lnTo>
                    <a:pt x="5027" y="208"/>
                  </a:lnTo>
                  <a:lnTo>
                    <a:pt x="5027" y="208"/>
                  </a:lnTo>
                  <a:lnTo>
                    <a:pt x="5038" y="202"/>
                  </a:lnTo>
                  <a:lnTo>
                    <a:pt x="5045" y="196"/>
                  </a:lnTo>
                  <a:lnTo>
                    <a:pt x="5049" y="191"/>
                  </a:lnTo>
                  <a:lnTo>
                    <a:pt x="5051" y="184"/>
                  </a:lnTo>
                  <a:lnTo>
                    <a:pt x="5054" y="170"/>
                  </a:lnTo>
                  <a:lnTo>
                    <a:pt x="5057" y="162"/>
                  </a:lnTo>
                  <a:lnTo>
                    <a:pt x="5060" y="155"/>
                  </a:lnTo>
                  <a:lnTo>
                    <a:pt x="5060" y="155"/>
                  </a:lnTo>
                  <a:lnTo>
                    <a:pt x="5070" y="157"/>
                  </a:lnTo>
                  <a:lnTo>
                    <a:pt x="5078" y="158"/>
                  </a:lnTo>
                  <a:lnTo>
                    <a:pt x="5083" y="157"/>
                  </a:lnTo>
                  <a:lnTo>
                    <a:pt x="5088" y="156"/>
                  </a:lnTo>
                  <a:lnTo>
                    <a:pt x="5095" y="155"/>
                  </a:lnTo>
                  <a:lnTo>
                    <a:pt x="5099" y="155"/>
                  </a:lnTo>
                  <a:lnTo>
                    <a:pt x="5106" y="156"/>
                  </a:lnTo>
                  <a:lnTo>
                    <a:pt x="5106" y="156"/>
                  </a:lnTo>
                  <a:lnTo>
                    <a:pt x="5106" y="161"/>
                  </a:lnTo>
                  <a:lnTo>
                    <a:pt x="5108" y="166"/>
                  </a:lnTo>
                  <a:lnTo>
                    <a:pt x="5111" y="171"/>
                  </a:lnTo>
                  <a:lnTo>
                    <a:pt x="5115" y="176"/>
                  </a:lnTo>
                  <a:lnTo>
                    <a:pt x="5126" y="184"/>
                  </a:lnTo>
                  <a:lnTo>
                    <a:pt x="5139" y="192"/>
                  </a:lnTo>
                  <a:lnTo>
                    <a:pt x="5156" y="200"/>
                  </a:lnTo>
                  <a:lnTo>
                    <a:pt x="5172" y="207"/>
                  </a:lnTo>
                  <a:lnTo>
                    <a:pt x="5203" y="221"/>
                  </a:lnTo>
                  <a:lnTo>
                    <a:pt x="5203" y="221"/>
                  </a:lnTo>
                  <a:lnTo>
                    <a:pt x="5193" y="221"/>
                  </a:lnTo>
                  <a:lnTo>
                    <a:pt x="5185" y="219"/>
                  </a:lnTo>
                  <a:lnTo>
                    <a:pt x="5185" y="219"/>
                  </a:lnTo>
                  <a:lnTo>
                    <a:pt x="5182" y="223"/>
                  </a:lnTo>
                  <a:lnTo>
                    <a:pt x="5179" y="225"/>
                  </a:lnTo>
                  <a:lnTo>
                    <a:pt x="5177" y="229"/>
                  </a:lnTo>
                  <a:lnTo>
                    <a:pt x="5177" y="231"/>
                  </a:lnTo>
                  <a:lnTo>
                    <a:pt x="5179" y="233"/>
                  </a:lnTo>
                  <a:lnTo>
                    <a:pt x="5180" y="234"/>
                  </a:lnTo>
                  <a:lnTo>
                    <a:pt x="5184" y="239"/>
                  </a:lnTo>
                  <a:lnTo>
                    <a:pt x="5197" y="245"/>
                  </a:lnTo>
                  <a:lnTo>
                    <a:pt x="5203" y="247"/>
                  </a:lnTo>
                  <a:lnTo>
                    <a:pt x="5204" y="248"/>
                  </a:lnTo>
                  <a:lnTo>
                    <a:pt x="5205" y="250"/>
                  </a:lnTo>
                  <a:lnTo>
                    <a:pt x="5223" y="237"/>
                  </a:lnTo>
                  <a:lnTo>
                    <a:pt x="5223" y="237"/>
                  </a:lnTo>
                  <a:lnTo>
                    <a:pt x="5221" y="239"/>
                  </a:lnTo>
                  <a:lnTo>
                    <a:pt x="5219" y="241"/>
                  </a:lnTo>
                  <a:lnTo>
                    <a:pt x="5219" y="244"/>
                  </a:lnTo>
                  <a:lnTo>
                    <a:pt x="5219" y="245"/>
                  </a:lnTo>
                  <a:lnTo>
                    <a:pt x="5221" y="247"/>
                  </a:lnTo>
                  <a:lnTo>
                    <a:pt x="5223" y="248"/>
                  </a:lnTo>
                  <a:lnTo>
                    <a:pt x="5223" y="248"/>
                  </a:lnTo>
                  <a:lnTo>
                    <a:pt x="5231" y="246"/>
                  </a:lnTo>
                  <a:lnTo>
                    <a:pt x="5238" y="241"/>
                  </a:lnTo>
                  <a:lnTo>
                    <a:pt x="5244" y="236"/>
                  </a:lnTo>
                  <a:lnTo>
                    <a:pt x="5249" y="230"/>
                  </a:lnTo>
                  <a:lnTo>
                    <a:pt x="5253" y="224"/>
                  </a:lnTo>
                  <a:lnTo>
                    <a:pt x="5258" y="218"/>
                  </a:lnTo>
                  <a:lnTo>
                    <a:pt x="5265" y="214"/>
                  </a:lnTo>
                  <a:lnTo>
                    <a:pt x="5273" y="211"/>
                  </a:lnTo>
                  <a:lnTo>
                    <a:pt x="5273" y="211"/>
                  </a:lnTo>
                  <a:lnTo>
                    <a:pt x="5273" y="217"/>
                  </a:lnTo>
                  <a:lnTo>
                    <a:pt x="5272" y="224"/>
                  </a:lnTo>
                  <a:lnTo>
                    <a:pt x="5266" y="237"/>
                  </a:lnTo>
                  <a:lnTo>
                    <a:pt x="5264" y="244"/>
                  </a:lnTo>
                  <a:lnTo>
                    <a:pt x="5264" y="248"/>
                  </a:lnTo>
                  <a:lnTo>
                    <a:pt x="5264" y="252"/>
                  </a:lnTo>
                  <a:lnTo>
                    <a:pt x="5265" y="254"/>
                  </a:lnTo>
                  <a:lnTo>
                    <a:pt x="5267" y="255"/>
                  </a:lnTo>
                  <a:lnTo>
                    <a:pt x="5269" y="257"/>
                  </a:lnTo>
                  <a:lnTo>
                    <a:pt x="5269" y="257"/>
                  </a:lnTo>
                  <a:lnTo>
                    <a:pt x="5276" y="270"/>
                  </a:lnTo>
                  <a:lnTo>
                    <a:pt x="5281" y="277"/>
                  </a:lnTo>
                  <a:lnTo>
                    <a:pt x="5288" y="285"/>
                  </a:lnTo>
                  <a:lnTo>
                    <a:pt x="5295" y="291"/>
                  </a:lnTo>
                  <a:lnTo>
                    <a:pt x="5299" y="292"/>
                  </a:lnTo>
                  <a:lnTo>
                    <a:pt x="5304" y="294"/>
                  </a:lnTo>
                  <a:lnTo>
                    <a:pt x="5310" y="295"/>
                  </a:lnTo>
                  <a:lnTo>
                    <a:pt x="5314" y="295"/>
                  </a:lnTo>
                  <a:lnTo>
                    <a:pt x="5321" y="294"/>
                  </a:lnTo>
                  <a:lnTo>
                    <a:pt x="5327" y="292"/>
                  </a:lnTo>
                  <a:lnTo>
                    <a:pt x="5327" y="292"/>
                  </a:lnTo>
                  <a:lnTo>
                    <a:pt x="5330" y="289"/>
                  </a:lnTo>
                  <a:lnTo>
                    <a:pt x="5335" y="285"/>
                  </a:lnTo>
                  <a:lnTo>
                    <a:pt x="5341" y="283"/>
                  </a:lnTo>
                  <a:lnTo>
                    <a:pt x="5349" y="280"/>
                  </a:lnTo>
                  <a:lnTo>
                    <a:pt x="5349" y="280"/>
                  </a:lnTo>
                  <a:lnTo>
                    <a:pt x="5346" y="282"/>
                  </a:lnTo>
                  <a:lnTo>
                    <a:pt x="5344" y="283"/>
                  </a:lnTo>
                  <a:lnTo>
                    <a:pt x="5367" y="300"/>
                  </a:lnTo>
                  <a:lnTo>
                    <a:pt x="5367" y="300"/>
                  </a:lnTo>
                  <a:lnTo>
                    <a:pt x="5364" y="304"/>
                  </a:lnTo>
                  <a:lnTo>
                    <a:pt x="5360" y="307"/>
                  </a:lnTo>
                  <a:lnTo>
                    <a:pt x="5357" y="308"/>
                  </a:lnTo>
                  <a:lnTo>
                    <a:pt x="5352" y="309"/>
                  </a:lnTo>
                  <a:lnTo>
                    <a:pt x="5345" y="308"/>
                  </a:lnTo>
                  <a:lnTo>
                    <a:pt x="5338" y="306"/>
                  </a:lnTo>
                  <a:lnTo>
                    <a:pt x="5330" y="305"/>
                  </a:lnTo>
                  <a:lnTo>
                    <a:pt x="5323" y="304"/>
                  </a:lnTo>
                  <a:lnTo>
                    <a:pt x="5320" y="305"/>
                  </a:lnTo>
                  <a:lnTo>
                    <a:pt x="5315" y="306"/>
                  </a:lnTo>
                  <a:lnTo>
                    <a:pt x="5312" y="309"/>
                  </a:lnTo>
                  <a:lnTo>
                    <a:pt x="5308" y="313"/>
                  </a:lnTo>
                  <a:lnTo>
                    <a:pt x="5307" y="338"/>
                  </a:lnTo>
                  <a:lnTo>
                    <a:pt x="5307" y="338"/>
                  </a:lnTo>
                  <a:lnTo>
                    <a:pt x="5300" y="338"/>
                  </a:lnTo>
                  <a:lnTo>
                    <a:pt x="5295" y="339"/>
                  </a:lnTo>
                  <a:lnTo>
                    <a:pt x="5282" y="345"/>
                  </a:lnTo>
                  <a:lnTo>
                    <a:pt x="5271" y="352"/>
                  </a:lnTo>
                  <a:lnTo>
                    <a:pt x="5266" y="357"/>
                  </a:lnTo>
                  <a:lnTo>
                    <a:pt x="5261" y="361"/>
                  </a:lnTo>
                  <a:lnTo>
                    <a:pt x="5261" y="361"/>
                  </a:lnTo>
                  <a:lnTo>
                    <a:pt x="5269" y="362"/>
                  </a:lnTo>
                  <a:lnTo>
                    <a:pt x="5276" y="362"/>
                  </a:lnTo>
                  <a:lnTo>
                    <a:pt x="5288" y="361"/>
                  </a:lnTo>
                  <a:lnTo>
                    <a:pt x="5299" y="358"/>
                  </a:lnTo>
                  <a:lnTo>
                    <a:pt x="5315" y="353"/>
                  </a:lnTo>
                  <a:lnTo>
                    <a:pt x="5315" y="353"/>
                  </a:lnTo>
                  <a:lnTo>
                    <a:pt x="5315" y="359"/>
                  </a:lnTo>
                  <a:lnTo>
                    <a:pt x="5314" y="365"/>
                  </a:lnTo>
                  <a:lnTo>
                    <a:pt x="5312" y="369"/>
                  </a:lnTo>
                  <a:lnTo>
                    <a:pt x="5310" y="373"/>
                  </a:lnTo>
                  <a:lnTo>
                    <a:pt x="5303" y="380"/>
                  </a:lnTo>
                  <a:lnTo>
                    <a:pt x="5298" y="382"/>
                  </a:lnTo>
                  <a:lnTo>
                    <a:pt x="5302" y="368"/>
                  </a:lnTo>
                  <a:lnTo>
                    <a:pt x="5302" y="368"/>
                  </a:lnTo>
                  <a:lnTo>
                    <a:pt x="5297" y="365"/>
                  </a:lnTo>
                  <a:lnTo>
                    <a:pt x="5291" y="363"/>
                  </a:lnTo>
                  <a:lnTo>
                    <a:pt x="5287" y="362"/>
                  </a:lnTo>
                  <a:lnTo>
                    <a:pt x="5281" y="363"/>
                  </a:lnTo>
                  <a:lnTo>
                    <a:pt x="5276" y="365"/>
                  </a:lnTo>
                  <a:lnTo>
                    <a:pt x="5272" y="367"/>
                  </a:lnTo>
                  <a:lnTo>
                    <a:pt x="5262" y="372"/>
                  </a:lnTo>
                  <a:lnTo>
                    <a:pt x="5253" y="377"/>
                  </a:lnTo>
                  <a:lnTo>
                    <a:pt x="5243" y="383"/>
                  </a:lnTo>
                  <a:lnTo>
                    <a:pt x="5237" y="385"/>
                  </a:lnTo>
                  <a:lnTo>
                    <a:pt x="5230" y="387"/>
                  </a:lnTo>
                  <a:lnTo>
                    <a:pt x="5225" y="388"/>
                  </a:lnTo>
                  <a:lnTo>
                    <a:pt x="5218" y="387"/>
                  </a:lnTo>
                  <a:lnTo>
                    <a:pt x="5218" y="387"/>
                  </a:lnTo>
                  <a:lnTo>
                    <a:pt x="5214" y="387"/>
                  </a:lnTo>
                  <a:lnTo>
                    <a:pt x="5214" y="384"/>
                  </a:lnTo>
                  <a:lnTo>
                    <a:pt x="5216" y="380"/>
                  </a:lnTo>
                  <a:lnTo>
                    <a:pt x="5216" y="380"/>
                  </a:lnTo>
                  <a:lnTo>
                    <a:pt x="5211" y="383"/>
                  </a:lnTo>
                  <a:lnTo>
                    <a:pt x="5205" y="385"/>
                  </a:lnTo>
                  <a:lnTo>
                    <a:pt x="5199" y="388"/>
                  </a:lnTo>
                  <a:lnTo>
                    <a:pt x="5193" y="389"/>
                  </a:lnTo>
                  <a:lnTo>
                    <a:pt x="5182" y="389"/>
                  </a:lnTo>
                  <a:lnTo>
                    <a:pt x="5170" y="388"/>
                  </a:lnTo>
                  <a:lnTo>
                    <a:pt x="5159" y="388"/>
                  </a:lnTo>
                  <a:lnTo>
                    <a:pt x="5147" y="389"/>
                  </a:lnTo>
                  <a:lnTo>
                    <a:pt x="5142" y="390"/>
                  </a:lnTo>
                  <a:lnTo>
                    <a:pt x="5136" y="392"/>
                  </a:lnTo>
                  <a:lnTo>
                    <a:pt x="5130" y="397"/>
                  </a:lnTo>
                  <a:lnTo>
                    <a:pt x="5124" y="402"/>
                  </a:lnTo>
                  <a:lnTo>
                    <a:pt x="5135" y="389"/>
                  </a:lnTo>
                  <a:lnTo>
                    <a:pt x="5135" y="389"/>
                  </a:lnTo>
                  <a:lnTo>
                    <a:pt x="5115" y="399"/>
                  </a:lnTo>
                  <a:lnTo>
                    <a:pt x="5091" y="413"/>
                  </a:lnTo>
                  <a:lnTo>
                    <a:pt x="5032" y="446"/>
                  </a:lnTo>
                  <a:lnTo>
                    <a:pt x="5032" y="456"/>
                  </a:lnTo>
                  <a:lnTo>
                    <a:pt x="5032" y="456"/>
                  </a:lnTo>
                  <a:lnTo>
                    <a:pt x="5034" y="458"/>
                  </a:lnTo>
                  <a:lnTo>
                    <a:pt x="5032" y="459"/>
                  </a:lnTo>
                  <a:lnTo>
                    <a:pt x="5031" y="460"/>
                  </a:lnTo>
                  <a:lnTo>
                    <a:pt x="5028" y="460"/>
                  </a:lnTo>
                  <a:lnTo>
                    <a:pt x="5021" y="459"/>
                  </a:lnTo>
                  <a:lnTo>
                    <a:pt x="5014" y="457"/>
                  </a:lnTo>
                  <a:lnTo>
                    <a:pt x="5014" y="457"/>
                  </a:lnTo>
                  <a:lnTo>
                    <a:pt x="5014" y="457"/>
                  </a:lnTo>
                  <a:lnTo>
                    <a:pt x="4984" y="473"/>
                  </a:lnTo>
                  <a:lnTo>
                    <a:pt x="4959" y="487"/>
                  </a:lnTo>
                  <a:lnTo>
                    <a:pt x="4959" y="487"/>
                  </a:lnTo>
                  <a:lnTo>
                    <a:pt x="4962" y="491"/>
                  </a:lnTo>
                  <a:lnTo>
                    <a:pt x="4967" y="495"/>
                  </a:lnTo>
                  <a:lnTo>
                    <a:pt x="4972" y="498"/>
                  </a:lnTo>
                  <a:lnTo>
                    <a:pt x="4977" y="500"/>
                  </a:lnTo>
                  <a:lnTo>
                    <a:pt x="4977" y="500"/>
                  </a:lnTo>
                  <a:lnTo>
                    <a:pt x="4978" y="497"/>
                  </a:lnTo>
                  <a:lnTo>
                    <a:pt x="4981" y="496"/>
                  </a:lnTo>
                  <a:lnTo>
                    <a:pt x="4986" y="494"/>
                  </a:lnTo>
                  <a:lnTo>
                    <a:pt x="5000" y="491"/>
                  </a:lnTo>
                  <a:lnTo>
                    <a:pt x="5007" y="489"/>
                  </a:lnTo>
                  <a:lnTo>
                    <a:pt x="5013" y="486"/>
                  </a:lnTo>
                  <a:lnTo>
                    <a:pt x="5014" y="483"/>
                  </a:lnTo>
                  <a:lnTo>
                    <a:pt x="5015" y="480"/>
                  </a:lnTo>
                  <a:lnTo>
                    <a:pt x="5016" y="476"/>
                  </a:lnTo>
                  <a:lnTo>
                    <a:pt x="5015" y="472"/>
                  </a:lnTo>
                  <a:lnTo>
                    <a:pt x="5015" y="472"/>
                  </a:lnTo>
                  <a:lnTo>
                    <a:pt x="5019" y="474"/>
                  </a:lnTo>
                  <a:lnTo>
                    <a:pt x="5022" y="476"/>
                  </a:lnTo>
                  <a:lnTo>
                    <a:pt x="5030" y="478"/>
                  </a:lnTo>
                  <a:lnTo>
                    <a:pt x="5038" y="478"/>
                  </a:lnTo>
                  <a:lnTo>
                    <a:pt x="5046" y="476"/>
                  </a:lnTo>
                  <a:lnTo>
                    <a:pt x="5061" y="473"/>
                  </a:lnTo>
                  <a:lnTo>
                    <a:pt x="5067" y="473"/>
                  </a:lnTo>
                  <a:lnTo>
                    <a:pt x="5070" y="474"/>
                  </a:lnTo>
                  <a:lnTo>
                    <a:pt x="5073" y="475"/>
                  </a:lnTo>
                  <a:lnTo>
                    <a:pt x="5073" y="475"/>
                  </a:lnTo>
                  <a:lnTo>
                    <a:pt x="5069" y="473"/>
                  </a:lnTo>
                  <a:lnTo>
                    <a:pt x="5067" y="470"/>
                  </a:lnTo>
                  <a:lnTo>
                    <a:pt x="5066" y="467"/>
                  </a:lnTo>
                  <a:lnTo>
                    <a:pt x="5066" y="465"/>
                  </a:lnTo>
                  <a:lnTo>
                    <a:pt x="5067" y="463"/>
                  </a:lnTo>
                  <a:lnTo>
                    <a:pt x="5068" y="460"/>
                  </a:lnTo>
                  <a:lnTo>
                    <a:pt x="5073" y="456"/>
                  </a:lnTo>
                  <a:lnTo>
                    <a:pt x="5085" y="446"/>
                  </a:lnTo>
                  <a:lnTo>
                    <a:pt x="5090" y="443"/>
                  </a:lnTo>
                  <a:lnTo>
                    <a:pt x="5093" y="437"/>
                  </a:lnTo>
                  <a:lnTo>
                    <a:pt x="5093" y="437"/>
                  </a:lnTo>
                  <a:lnTo>
                    <a:pt x="5095" y="441"/>
                  </a:lnTo>
                  <a:lnTo>
                    <a:pt x="5097" y="442"/>
                  </a:lnTo>
                  <a:lnTo>
                    <a:pt x="5101" y="444"/>
                  </a:lnTo>
                  <a:lnTo>
                    <a:pt x="5107" y="445"/>
                  </a:lnTo>
                  <a:lnTo>
                    <a:pt x="5112" y="445"/>
                  </a:lnTo>
                  <a:lnTo>
                    <a:pt x="5118" y="446"/>
                  </a:lnTo>
                  <a:lnTo>
                    <a:pt x="5121" y="448"/>
                  </a:lnTo>
                  <a:lnTo>
                    <a:pt x="5122" y="450"/>
                  </a:lnTo>
                  <a:lnTo>
                    <a:pt x="5123" y="451"/>
                  </a:lnTo>
                  <a:lnTo>
                    <a:pt x="5123" y="458"/>
                  </a:lnTo>
                  <a:lnTo>
                    <a:pt x="5123" y="458"/>
                  </a:lnTo>
                  <a:lnTo>
                    <a:pt x="5124" y="459"/>
                  </a:lnTo>
                  <a:lnTo>
                    <a:pt x="5123" y="458"/>
                  </a:lnTo>
                  <a:lnTo>
                    <a:pt x="5119" y="455"/>
                  </a:lnTo>
                  <a:lnTo>
                    <a:pt x="5115" y="452"/>
                  </a:lnTo>
                  <a:lnTo>
                    <a:pt x="5111" y="452"/>
                  </a:lnTo>
                  <a:lnTo>
                    <a:pt x="5107" y="453"/>
                  </a:lnTo>
                  <a:lnTo>
                    <a:pt x="5103" y="457"/>
                  </a:lnTo>
                  <a:lnTo>
                    <a:pt x="5103" y="457"/>
                  </a:lnTo>
                  <a:lnTo>
                    <a:pt x="5099" y="460"/>
                  </a:lnTo>
                  <a:lnTo>
                    <a:pt x="5098" y="463"/>
                  </a:lnTo>
                  <a:lnTo>
                    <a:pt x="5098" y="466"/>
                  </a:lnTo>
                  <a:lnTo>
                    <a:pt x="5099" y="468"/>
                  </a:lnTo>
                  <a:lnTo>
                    <a:pt x="5105" y="472"/>
                  </a:lnTo>
                  <a:lnTo>
                    <a:pt x="5112" y="475"/>
                  </a:lnTo>
                  <a:lnTo>
                    <a:pt x="5119" y="479"/>
                  </a:lnTo>
                  <a:lnTo>
                    <a:pt x="5122" y="480"/>
                  </a:lnTo>
                  <a:lnTo>
                    <a:pt x="5123" y="482"/>
                  </a:lnTo>
                  <a:lnTo>
                    <a:pt x="5124" y="485"/>
                  </a:lnTo>
                  <a:lnTo>
                    <a:pt x="5123" y="487"/>
                  </a:lnTo>
                  <a:lnTo>
                    <a:pt x="5121" y="490"/>
                  </a:lnTo>
                  <a:lnTo>
                    <a:pt x="5116" y="494"/>
                  </a:lnTo>
                  <a:lnTo>
                    <a:pt x="5116" y="494"/>
                  </a:lnTo>
                  <a:lnTo>
                    <a:pt x="5131" y="489"/>
                  </a:lnTo>
                  <a:lnTo>
                    <a:pt x="5147" y="486"/>
                  </a:lnTo>
                  <a:lnTo>
                    <a:pt x="5180" y="481"/>
                  </a:lnTo>
                  <a:lnTo>
                    <a:pt x="5197" y="479"/>
                  </a:lnTo>
                  <a:lnTo>
                    <a:pt x="5213" y="475"/>
                  </a:lnTo>
                  <a:lnTo>
                    <a:pt x="5229" y="472"/>
                  </a:lnTo>
                  <a:lnTo>
                    <a:pt x="5244" y="465"/>
                  </a:lnTo>
                  <a:lnTo>
                    <a:pt x="5222" y="457"/>
                  </a:lnTo>
                  <a:lnTo>
                    <a:pt x="5222" y="457"/>
                  </a:lnTo>
                  <a:lnTo>
                    <a:pt x="5229" y="457"/>
                  </a:lnTo>
                  <a:lnTo>
                    <a:pt x="5238" y="458"/>
                  </a:lnTo>
                  <a:lnTo>
                    <a:pt x="5258" y="458"/>
                  </a:lnTo>
                  <a:lnTo>
                    <a:pt x="5267" y="459"/>
                  </a:lnTo>
                  <a:lnTo>
                    <a:pt x="5275" y="460"/>
                  </a:lnTo>
                  <a:lnTo>
                    <a:pt x="5281" y="461"/>
                  </a:lnTo>
                  <a:lnTo>
                    <a:pt x="5283" y="464"/>
                  </a:lnTo>
                  <a:lnTo>
                    <a:pt x="5283" y="465"/>
                  </a:lnTo>
                  <a:lnTo>
                    <a:pt x="5283" y="465"/>
                  </a:lnTo>
                  <a:lnTo>
                    <a:pt x="5262" y="468"/>
                  </a:lnTo>
                  <a:lnTo>
                    <a:pt x="5251" y="470"/>
                  </a:lnTo>
                  <a:lnTo>
                    <a:pt x="5239" y="472"/>
                  </a:lnTo>
                  <a:lnTo>
                    <a:pt x="5239" y="472"/>
                  </a:lnTo>
                  <a:lnTo>
                    <a:pt x="5239" y="475"/>
                  </a:lnTo>
                  <a:lnTo>
                    <a:pt x="5241" y="479"/>
                  </a:lnTo>
                  <a:lnTo>
                    <a:pt x="5243" y="481"/>
                  </a:lnTo>
                  <a:lnTo>
                    <a:pt x="5245" y="482"/>
                  </a:lnTo>
                  <a:lnTo>
                    <a:pt x="5251" y="483"/>
                  </a:lnTo>
                  <a:lnTo>
                    <a:pt x="5259" y="482"/>
                  </a:lnTo>
                  <a:lnTo>
                    <a:pt x="5266" y="482"/>
                  </a:lnTo>
                  <a:lnTo>
                    <a:pt x="5273" y="481"/>
                  </a:lnTo>
                  <a:lnTo>
                    <a:pt x="5276" y="482"/>
                  </a:lnTo>
                  <a:lnTo>
                    <a:pt x="5279" y="482"/>
                  </a:lnTo>
                  <a:lnTo>
                    <a:pt x="5280" y="485"/>
                  </a:lnTo>
                  <a:lnTo>
                    <a:pt x="5281" y="487"/>
                  </a:lnTo>
                  <a:lnTo>
                    <a:pt x="5329" y="446"/>
                  </a:lnTo>
                  <a:lnTo>
                    <a:pt x="5307" y="445"/>
                  </a:lnTo>
                  <a:lnTo>
                    <a:pt x="5307" y="445"/>
                  </a:lnTo>
                  <a:lnTo>
                    <a:pt x="5311" y="443"/>
                  </a:lnTo>
                  <a:lnTo>
                    <a:pt x="5314" y="441"/>
                  </a:lnTo>
                  <a:lnTo>
                    <a:pt x="5322" y="440"/>
                  </a:lnTo>
                  <a:lnTo>
                    <a:pt x="5334" y="440"/>
                  </a:lnTo>
                  <a:lnTo>
                    <a:pt x="5345" y="442"/>
                  </a:lnTo>
                  <a:lnTo>
                    <a:pt x="5372" y="448"/>
                  </a:lnTo>
                  <a:lnTo>
                    <a:pt x="5384" y="450"/>
                  </a:lnTo>
                  <a:lnTo>
                    <a:pt x="5397" y="452"/>
                  </a:lnTo>
                  <a:lnTo>
                    <a:pt x="5397" y="452"/>
                  </a:lnTo>
                  <a:lnTo>
                    <a:pt x="5394" y="457"/>
                  </a:lnTo>
                  <a:lnTo>
                    <a:pt x="5390" y="461"/>
                  </a:lnTo>
                  <a:lnTo>
                    <a:pt x="5386" y="464"/>
                  </a:lnTo>
                  <a:lnTo>
                    <a:pt x="5381" y="466"/>
                  </a:lnTo>
                  <a:lnTo>
                    <a:pt x="5376" y="467"/>
                  </a:lnTo>
                  <a:lnTo>
                    <a:pt x="5372" y="467"/>
                  </a:lnTo>
                  <a:lnTo>
                    <a:pt x="5361" y="466"/>
                  </a:lnTo>
                  <a:lnTo>
                    <a:pt x="5351" y="465"/>
                  </a:lnTo>
                  <a:lnTo>
                    <a:pt x="5338" y="463"/>
                  </a:lnTo>
                  <a:lnTo>
                    <a:pt x="5327" y="463"/>
                  </a:lnTo>
                  <a:lnTo>
                    <a:pt x="5320" y="464"/>
                  </a:lnTo>
                  <a:lnTo>
                    <a:pt x="5314" y="466"/>
                  </a:lnTo>
                  <a:lnTo>
                    <a:pt x="5314" y="466"/>
                  </a:lnTo>
                  <a:lnTo>
                    <a:pt x="5310" y="468"/>
                  </a:lnTo>
                  <a:lnTo>
                    <a:pt x="5307" y="471"/>
                  </a:lnTo>
                  <a:lnTo>
                    <a:pt x="5306" y="473"/>
                  </a:lnTo>
                  <a:lnTo>
                    <a:pt x="5305" y="476"/>
                  </a:lnTo>
                  <a:lnTo>
                    <a:pt x="5306" y="482"/>
                  </a:lnTo>
                  <a:lnTo>
                    <a:pt x="5310" y="488"/>
                  </a:lnTo>
                  <a:lnTo>
                    <a:pt x="5312" y="493"/>
                  </a:lnTo>
                  <a:lnTo>
                    <a:pt x="5313" y="498"/>
                  </a:lnTo>
                  <a:lnTo>
                    <a:pt x="5313" y="501"/>
                  </a:lnTo>
                  <a:lnTo>
                    <a:pt x="5312" y="503"/>
                  </a:lnTo>
                  <a:lnTo>
                    <a:pt x="5310" y="504"/>
                  </a:lnTo>
                  <a:lnTo>
                    <a:pt x="5306" y="506"/>
                  </a:lnTo>
                  <a:lnTo>
                    <a:pt x="5306" y="506"/>
                  </a:lnTo>
                  <a:lnTo>
                    <a:pt x="5308" y="509"/>
                  </a:lnTo>
                  <a:lnTo>
                    <a:pt x="5312" y="510"/>
                  </a:lnTo>
                  <a:lnTo>
                    <a:pt x="5315" y="511"/>
                  </a:lnTo>
                  <a:lnTo>
                    <a:pt x="5320" y="511"/>
                  </a:lnTo>
                  <a:lnTo>
                    <a:pt x="5323" y="511"/>
                  </a:lnTo>
                  <a:lnTo>
                    <a:pt x="5328" y="510"/>
                  </a:lnTo>
                  <a:lnTo>
                    <a:pt x="5331" y="508"/>
                  </a:lnTo>
                  <a:lnTo>
                    <a:pt x="5335" y="504"/>
                  </a:lnTo>
                  <a:lnTo>
                    <a:pt x="5344" y="511"/>
                  </a:lnTo>
                  <a:lnTo>
                    <a:pt x="5344" y="511"/>
                  </a:lnTo>
                  <a:lnTo>
                    <a:pt x="5340" y="516"/>
                  </a:lnTo>
                  <a:lnTo>
                    <a:pt x="5335" y="520"/>
                  </a:lnTo>
                  <a:lnTo>
                    <a:pt x="5330" y="524"/>
                  </a:lnTo>
                  <a:lnTo>
                    <a:pt x="5325" y="527"/>
                  </a:lnTo>
                  <a:lnTo>
                    <a:pt x="5312" y="533"/>
                  </a:lnTo>
                  <a:lnTo>
                    <a:pt x="5298" y="536"/>
                  </a:lnTo>
                  <a:lnTo>
                    <a:pt x="5284" y="541"/>
                  </a:lnTo>
                  <a:lnTo>
                    <a:pt x="5271" y="546"/>
                  </a:lnTo>
                  <a:lnTo>
                    <a:pt x="5257" y="551"/>
                  </a:lnTo>
                  <a:lnTo>
                    <a:pt x="5251" y="555"/>
                  </a:lnTo>
                  <a:lnTo>
                    <a:pt x="5244" y="559"/>
                  </a:lnTo>
                  <a:lnTo>
                    <a:pt x="5244" y="559"/>
                  </a:lnTo>
                  <a:lnTo>
                    <a:pt x="5249" y="555"/>
                  </a:lnTo>
                  <a:lnTo>
                    <a:pt x="5251" y="550"/>
                  </a:lnTo>
                  <a:lnTo>
                    <a:pt x="5251" y="550"/>
                  </a:lnTo>
                  <a:lnTo>
                    <a:pt x="5242" y="546"/>
                  </a:lnTo>
                  <a:lnTo>
                    <a:pt x="5233" y="543"/>
                  </a:lnTo>
                  <a:lnTo>
                    <a:pt x="5223" y="541"/>
                  </a:lnTo>
                  <a:lnTo>
                    <a:pt x="5214" y="541"/>
                  </a:lnTo>
                  <a:lnTo>
                    <a:pt x="5205" y="541"/>
                  </a:lnTo>
                  <a:lnTo>
                    <a:pt x="5196" y="542"/>
                  </a:lnTo>
                  <a:lnTo>
                    <a:pt x="5187" y="543"/>
                  </a:lnTo>
                  <a:lnTo>
                    <a:pt x="5179" y="547"/>
                  </a:lnTo>
                  <a:lnTo>
                    <a:pt x="5179" y="547"/>
                  </a:lnTo>
                  <a:lnTo>
                    <a:pt x="5182" y="549"/>
                  </a:lnTo>
                  <a:lnTo>
                    <a:pt x="5187" y="550"/>
                  </a:lnTo>
                  <a:lnTo>
                    <a:pt x="5190" y="551"/>
                  </a:lnTo>
                  <a:lnTo>
                    <a:pt x="5192" y="551"/>
                  </a:lnTo>
                  <a:lnTo>
                    <a:pt x="5198" y="549"/>
                  </a:lnTo>
                  <a:lnTo>
                    <a:pt x="5203" y="546"/>
                  </a:lnTo>
                  <a:lnTo>
                    <a:pt x="5203" y="546"/>
                  </a:lnTo>
                  <a:lnTo>
                    <a:pt x="5202" y="548"/>
                  </a:lnTo>
                  <a:lnTo>
                    <a:pt x="5199" y="551"/>
                  </a:lnTo>
                  <a:lnTo>
                    <a:pt x="5191" y="555"/>
                  </a:lnTo>
                  <a:lnTo>
                    <a:pt x="5181" y="559"/>
                  </a:lnTo>
                  <a:lnTo>
                    <a:pt x="5176" y="562"/>
                  </a:lnTo>
                  <a:lnTo>
                    <a:pt x="5173" y="565"/>
                  </a:lnTo>
                  <a:lnTo>
                    <a:pt x="5173" y="565"/>
                  </a:lnTo>
                  <a:lnTo>
                    <a:pt x="5180" y="569"/>
                  </a:lnTo>
                  <a:lnTo>
                    <a:pt x="5183" y="571"/>
                  </a:lnTo>
                  <a:lnTo>
                    <a:pt x="5184" y="574"/>
                  </a:lnTo>
                  <a:lnTo>
                    <a:pt x="5184" y="578"/>
                  </a:lnTo>
                  <a:lnTo>
                    <a:pt x="5184" y="580"/>
                  </a:lnTo>
                  <a:lnTo>
                    <a:pt x="5185" y="584"/>
                  </a:lnTo>
                  <a:lnTo>
                    <a:pt x="5187" y="586"/>
                  </a:lnTo>
                  <a:lnTo>
                    <a:pt x="5191" y="587"/>
                  </a:lnTo>
                  <a:lnTo>
                    <a:pt x="5191" y="587"/>
                  </a:lnTo>
                  <a:lnTo>
                    <a:pt x="5185" y="589"/>
                  </a:lnTo>
                  <a:lnTo>
                    <a:pt x="5181" y="592"/>
                  </a:lnTo>
                  <a:lnTo>
                    <a:pt x="5170" y="593"/>
                  </a:lnTo>
                  <a:lnTo>
                    <a:pt x="5159" y="592"/>
                  </a:lnTo>
                  <a:lnTo>
                    <a:pt x="5147" y="589"/>
                  </a:lnTo>
                  <a:lnTo>
                    <a:pt x="5147" y="589"/>
                  </a:lnTo>
                  <a:lnTo>
                    <a:pt x="5145" y="586"/>
                  </a:lnTo>
                  <a:lnTo>
                    <a:pt x="5145" y="583"/>
                  </a:lnTo>
                  <a:lnTo>
                    <a:pt x="5146" y="579"/>
                  </a:lnTo>
                  <a:lnTo>
                    <a:pt x="5147" y="576"/>
                  </a:lnTo>
                  <a:lnTo>
                    <a:pt x="5152" y="569"/>
                  </a:lnTo>
                  <a:lnTo>
                    <a:pt x="5153" y="564"/>
                  </a:lnTo>
                  <a:lnTo>
                    <a:pt x="5153" y="558"/>
                  </a:lnTo>
                  <a:lnTo>
                    <a:pt x="5153" y="558"/>
                  </a:lnTo>
                  <a:lnTo>
                    <a:pt x="5150" y="559"/>
                  </a:lnTo>
                  <a:lnTo>
                    <a:pt x="5146" y="561"/>
                  </a:lnTo>
                  <a:lnTo>
                    <a:pt x="5141" y="558"/>
                  </a:lnTo>
                  <a:lnTo>
                    <a:pt x="5136" y="555"/>
                  </a:lnTo>
                  <a:lnTo>
                    <a:pt x="5130" y="551"/>
                  </a:lnTo>
                  <a:lnTo>
                    <a:pt x="5124" y="547"/>
                  </a:lnTo>
                  <a:lnTo>
                    <a:pt x="5118" y="544"/>
                  </a:lnTo>
                  <a:lnTo>
                    <a:pt x="5114" y="544"/>
                  </a:lnTo>
                  <a:lnTo>
                    <a:pt x="5110" y="544"/>
                  </a:lnTo>
                  <a:lnTo>
                    <a:pt x="5106" y="547"/>
                  </a:lnTo>
                  <a:lnTo>
                    <a:pt x="5100" y="549"/>
                  </a:lnTo>
                  <a:lnTo>
                    <a:pt x="5100" y="549"/>
                  </a:lnTo>
                  <a:lnTo>
                    <a:pt x="5106" y="550"/>
                  </a:lnTo>
                  <a:lnTo>
                    <a:pt x="5111" y="553"/>
                  </a:lnTo>
                  <a:lnTo>
                    <a:pt x="5113" y="555"/>
                  </a:lnTo>
                  <a:lnTo>
                    <a:pt x="5114" y="557"/>
                  </a:lnTo>
                  <a:lnTo>
                    <a:pt x="5114" y="559"/>
                  </a:lnTo>
                  <a:lnTo>
                    <a:pt x="5113" y="563"/>
                  </a:lnTo>
                  <a:lnTo>
                    <a:pt x="5107" y="569"/>
                  </a:lnTo>
                  <a:lnTo>
                    <a:pt x="5100" y="576"/>
                  </a:lnTo>
                  <a:lnTo>
                    <a:pt x="5092" y="581"/>
                  </a:lnTo>
                  <a:lnTo>
                    <a:pt x="5080" y="592"/>
                  </a:lnTo>
                  <a:lnTo>
                    <a:pt x="5085" y="593"/>
                  </a:lnTo>
                  <a:lnTo>
                    <a:pt x="5085" y="593"/>
                  </a:lnTo>
                  <a:lnTo>
                    <a:pt x="5081" y="599"/>
                  </a:lnTo>
                  <a:lnTo>
                    <a:pt x="5077" y="603"/>
                  </a:lnTo>
                  <a:lnTo>
                    <a:pt x="5074" y="606"/>
                  </a:lnTo>
                  <a:lnTo>
                    <a:pt x="5070" y="607"/>
                  </a:lnTo>
                  <a:lnTo>
                    <a:pt x="5067" y="606"/>
                  </a:lnTo>
                  <a:lnTo>
                    <a:pt x="5064" y="603"/>
                  </a:lnTo>
                  <a:lnTo>
                    <a:pt x="5060" y="600"/>
                  </a:lnTo>
                  <a:lnTo>
                    <a:pt x="5057" y="595"/>
                  </a:lnTo>
                  <a:lnTo>
                    <a:pt x="5057" y="595"/>
                  </a:lnTo>
                  <a:lnTo>
                    <a:pt x="5062" y="593"/>
                  </a:lnTo>
                  <a:lnTo>
                    <a:pt x="5067" y="592"/>
                  </a:lnTo>
                  <a:lnTo>
                    <a:pt x="5076" y="589"/>
                  </a:lnTo>
                  <a:lnTo>
                    <a:pt x="5080" y="587"/>
                  </a:lnTo>
                  <a:lnTo>
                    <a:pt x="5081" y="585"/>
                  </a:lnTo>
                  <a:lnTo>
                    <a:pt x="5082" y="580"/>
                  </a:lnTo>
                  <a:lnTo>
                    <a:pt x="5081" y="574"/>
                  </a:lnTo>
                  <a:lnTo>
                    <a:pt x="5081" y="574"/>
                  </a:lnTo>
                  <a:lnTo>
                    <a:pt x="5067" y="577"/>
                  </a:lnTo>
                  <a:lnTo>
                    <a:pt x="5060" y="578"/>
                  </a:lnTo>
                  <a:lnTo>
                    <a:pt x="5052" y="581"/>
                  </a:lnTo>
                  <a:lnTo>
                    <a:pt x="5061" y="569"/>
                  </a:lnTo>
                  <a:lnTo>
                    <a:pt x="5014" y="572"/>
                  </a:lnTo>
                  <a:lnTo>
                    <a:pt x="5014" y="572"/>
                  </a:lnTo>
                  <a:lnTo>
                    <a:pt x="5001" y="600"/>
                  </a:lnTo>
                  <a:lnTo>
                    <a:pt x="4993" y="616"/>
                  </a:lnTo>
                  <a:lnTo>
                    <a:pt x="4988" y="633"/>
                  </a:lnTo>
                  <a:lnTo>
                    <a:pt x="4988" y="633"/>
                  </a:lnTo>
                  <a:lnTo>
                    <a:pt x="4984" y="630"/>
                  </a:lnTo>
                  <a:lnTo>
                    <a:pt x="4978" y="627"/>
                  </a:lnTo>
                  <a:lnTo>
                    <a:pt x="4974" y="626"/>
                  </a:lnTo>
                  <a:lnTo>
                    <a:pt x="4969" y="627"/>
                  </a:lnTo>
                  <a:lnTo>
                    <a:pt x="4959" y="632"/>
                  </a:lnTo>
                  <a:lnTo>
                    <a:pt x="4951" y="637"/>
                  </a:lnTo>
                  <a:lnTo>
                    <a:pt x="4955" y="630"/>
                  </a:lnTo>
                  <a:lnTo>
                    <a:pt x="4955" y="630"/>
                  </a:lnTo>
                  <a:lnTo>
                    <a:pt x="4951" y="627"/>
                  </a:lnTo>
                  <a:lnTo>
                    <a:pt x="4946" y="626"/>
                  </a:lnTo>
                  <a:lnTo>
                    <a:pt x="4936" y="624"/>
                  </a:lnTo>
                  <a:lnTo>
                    <a:pt x="4926" y="624"/>
                  </a:lnTo>
                  <a:lnTo>
                    <a:pt x="4914" y="625"/>
                  </a:lnTo>
                  <a:lnTo>
                    <a:pt x="4904" y="629"/>
                  </a:lnTo>
                  <a:lnTo>
                    <a:pt x="4894" y="632"/>
                  </a:lnTo>
                  <a:lnTo>
                    <a:pt x="4888" y="637"/>
                  </a:lnTo>
                  <a:lnTo>
                    <a:pt x="4886" y="639"/>
                  </a:lnTo>
                  <a:lnTo>
                    <a:pt x="4885" y="641"/>
                  </a:lnTo>
                  <a:lnTo>
                    <a:pt x="4885" y="641"/>
                  </a:lnTo>
                  <a:lnTo>
                    <a:pt x="4884" y="640"/>
                  </a:lnTo>
                  <a:lnTo>
                    <a:pt x="4883" y="638"/>
                  </a:lnTo>
                  <a:lnTo>
                    <a:pt x="4885" y="634"/>
                  </a:lnTo>
                  <a:lnTo>
                    <a:pt x="4889" y="629"/>
                  </a:lnTo>
                  <a:lnTo>
                    <a:pt x="4893" y="623"/>
                  </a:lnTo>
                  <a:lnTo>
                    <a:pt x="4906" y="609"/>
                  </a:lnTo>
                  <a:lnTo>
                    <a:pt x="4919" y="594"/>
                  </a:lnTo>
                  <a:lnTo>
                    <a:pt x="4923" y="587"/>
                  </a:lnTo>
                  <a:lnTo>
                    <a:pt x="4927" y="581"/>
                  </a:lnTo>
                  <a:lnTo>
                    <a:pt x="4928" y="576"/>
                  </a:lnTo>
                  <a:lnTo>
                    <a:pt x="4928" y="572"/>
                  </a:lnTo>
                  <a:lnTo>
                    <a:pt x="4927" y="570"/>
                  </a:lnTo>
                  <a:lnTo>
                    <a:pt x="4926" y="569"/>
                  </a:lnTo>
                  <a:lnTo>
                    <a:pt x="4922" y="566"/>
                  </a:lnTo>
                  <a:lnTo>
                    <a:pt x="4914" y="565"/>
                  </a:lnTo>
                  <a:lnTo>
                    <a:pt x="4903" y="564"/>
                  </a:lnTo>
                  <a:lnTo>
                    <a:pt x="4885" y="565"/>
                  </a:lnTo>
                  <a:lnTo>
                    <a:pt x="4885" y="565"/>
                  </a:lnTo>
                  <a:lnTo>
                    <a:pt x="4878" y="566"/>
                  </a:lnTo>
                  <a:lnTo>
                    <a:pt x="4873" y="568"/>
                  </a:lnTo>
                  <a:lnTo>
                    <a:pt x="4868" y="570"/>
                  </a:lnTo>
                  <a:lnTo>
                    <a:pt x="4865" y="573"/>
                  </a:lnTo>
                  <a:lnTo>
                    <a:pt x="4861" y="577"/>
                  </a:lnTo>
                  <a:lnTo>
                    <a:pt x="4859" y="580"/>
                  </a:lnTo>
                  <a:lnTo>
                    <a:pt x="4855" y="589"/>
                  </a:lnTo>
                  <a:lnTo>
                    <a:pt x="4852" y="600"/>
                  </a:lnTo>
                  <a:lnTo>
                    <a:pt x="4848" y="609"/>
                  </a:lnTo>
                  <a:lnTo>
                    <a:pt x="4844" y="618"/>
                  </a:lnTo>
                  <a:lnTo>
                    <a:pt x="4842" y="622"/>
                  </a:lnTo>
                  <a:lnTo>
                    <a:pt x="4837" y="625"/>
                  </a:lnTo>
                  <a:lnTo>
                    <a:pt x="4837" y="625"/>
                  </a:lnTo>
                  <a:lnTo>
                    <a:pt x="4838" y="623"/>
                  </a:lnTo>
                  <a:lnTo>
                    <a:pt x="4837" y="621"/>
                  </a:lnTo>
                  <a:lnTo>
                    <a:pt x="4837" y="618"/>
                  </a:lnTo>
                  <a:lnTo>
                    <a:pt x="4837" y="618"/>
                  </a:lnTo>
                  <a:lnTo>
                    <a:pt x="4830" y="617"/>
                  </a:lnTo>
                  <a:lnTo>
                    <a:pt x="4825" y="618"/>
                  </a:lnTo>
                  <a:lnTo>
                    <a:pt x="4822" y="621"/>
                  </a:lnTo>
                  <a:lnTo>
                    <a:pt x="4819" y="624"/>
                  </a:lnTo>
                  <a:lnTo>
                    <a:pt x="4812" y="632"/>
                  </a:lnTo>
                  <a:lnTo>
                    <a:pt x="4808" y="636"/>
                  </a:lnTo>
                  <a:lnTo>
                    <a:pt x="4802" y="639"/>
                  </a:lnTo>
                  <a:lnTo>
                    <a:pt x="4802" y="639"/>
                  </a:lnTo>
                  <a:lnTo>
                    <a:pt x="4812" y="642"/>
                  </a:lnTo>
                  <a:lnTo>
                    <a:pt x="4820" y="644"/>
                  </a:lnTo>
                  <a:lnTo>
                    <a:pt x="4828" y="642"/>
                  </a:lnTo>
                  <a:lnTo>
                    <a:pt x="4831" y="641"/>
                  </a:lnTo>
                  <a:lnTo>
                    <a:pt x="4834" y="639"/>
                  </a:lnTo>
                  <a:lnTo>
                    <a:pt x="4834" y="639"/>
                  </a:lnTo>
                  <a:lnTo>
                    <a:pt x="4832" y="642"/>
                  </a:lnTo>
                  <a:lnTo>
                    <a:pt x="4830" y="645"/>
                  </a:lnTo>
                  <a:lnTo>
                    <a:pt x="4828" y="646"/>
                  </a:lnTo>
                  <a:lnTo>
                    <a:pt x="4825" y="647"/>
                  </a:lnTo>
                  <a:lnTo>
                    <a:pt x="4819" y="647"/>
                  </a:lnTo>
                  <a:lnTo>
                    <a:pt x="4812" y="647"/>
                  </a:lnTo>
                  <a:lnTo>
                    <a:pt x="4804" y="647"/>
                  </a:lnTo>
                  <a:lnTo>
                    <a:pt x="4797" y="647"/>
                  </a:lnTo>
                  <a:lnTo>
                    <a:pt x="4790" y="648"/>
                  </a:lnTo>
                  <a:lnTo>
                    <a:pt x="4786" y="649"/>
                  </a:lnTo>
                  <a:lnTo>
                    <a:pt x="4784" y="652"/>
                  </a:lnTo>
                  <a:lnTo>
                    <a:pt x="4784" y="652"/>
                  </a:lnTo>
                  <a:lnTo>
                    <a:pt x="4786" y="647"/>
                  </a:lnTo>
                  <a:lnTo>
                    <a:pt x="4788" y="644"/>
                  </a:lnTo>
                  <a:lnTo>
                    <a:pt x="4788" y="640"/>
                  </a:lnTo>
                  <a:lnTo>
                    <a:pt x="4786" y="638"/>
                  </a:lnTo>
                  <a:lnTo>
                    <a:pt x="4784" y="637"/>
                  </a:lnTo>
                  <a:lnTo>
                    <a:pt x="4782" y="636"/>
                  </a:lnTo>
                  <a:lnTo>
                    <a:pt x="4775" y="634"/>
                  </a:lnTo>
                  <a:lnTo>
                    <a:pt x="4769" y="633"/>
                  </a:lnTo>
                  <a:lnTo>
                    <a:pt x="4763" y="632"/>
                  </a:lnTo>
                  <a:lnTo>
                    <a:pt x="4762" y="632"/>
                  </a:lnTo>
                  <a:lnTo>
                    <a:pt x="4761" y="631"/>
                  </a:lnTo>
                  <a:lnTo>
                    <a:pt x="4762" y="629"/>
                  </a:lnTo>
                  <a:lnTo>
                    <a:pt x="4763" y="626"/>
                  </a:lnTo>
                  <a:lnTo>
                    <a:pt x="4763" y="626"/>
                  </a:lnTo>
                  <a:lnTo>
                    <a:pt x="4758" y="623"/>
                  </a:lnTo>
                  <a:lnTo>
                    <a:pt x="4751" y="622"/>
                  </a:lnTo>
                  <a:lnTo>
                    <a:pt x="4744" y="619"/>
                  </a:lnTo>
                  <a:lnTo>
                    <a:pt x="4738" y="619"/>
                  </a:lnTo>
                  <a:lnTo>
                    <a:pt x="4725" y="621"/>
                  </a:lnTo>
                  <a:lnTo>
                    <a:pt x="4713" y="624"/>
                  </a:lnTo>
                  <a:lnTo>
                    <a:pt x="4701" y="630"/>
                  </a:lnTo>
                  <a:lnTo>
                    <a:pt x="4691" y="636"/>
                  </a:lnTo>
                  <a:lnTo>
                    <a:pt x="4682" y="644"/>
                  </a:lnTo>
                  <a:lnTo>
                    <a:pt x="4674" y="652"/>
                  </a:lnTo>
                  <a:lnTo>
                    <a:pt x="4674" y="652"/>
                  </a:lnTo>
                  <a:lnTo>
                    <a:pt x="4669" y="646"/>
                  </a:lnTo>
                  <a:lnTo>
                    <a:pt x="4666" y="641"/>
                  </a:lnTo>
                  <a:lnTo>
                    <a:pt x="4661" y="638"/>
                  </a:lnTo>
                  <a:lnTo>
                    <a:pt x="4656" y="637"/>
                  </a:lnTo>
                  <a:lnTo>
                    <a:pt x="4653" y="636"/>
                  </a:lnTo>
                  <a:lnTo>
                    <a:pt x="4648" y="636"/>
                  </a:lnTo>
                  <a:lnTo>
                    <a:pt x="4640" y="638"/>
                  </a:lnTo>
                  <a:lnTo>
                    <a:pt x="4630" y="641"/>
                  </a:lnTo>
                  <a:lnTo>
                    <a:pt x="4620" y="642"/>
                  </a:lnTo>
                  <a:lnTo>
                    <a:pt x="4614" y="644"/>
                  </a:lnTo>
                  <a:lnTo>
                    <a:pt x="4608" y="642"/>
                  </a:lnTo>
                  <a:lnTo>
                    <a:pt x="4601" y="641"/>
                  </a:lnTo>
                  <a:lnTo>
                    <a:pt x="4594" y="639"/>
                  </a:lnTo>
                  <a:lnTo>
                    <a:pt x="4594" y="639"/>
                  </a:lnTo>
                  <a:lnTo>
                    <a:pt x="4600" y="639"/>
                  </a:lnTo>
                  <a:lnTo>
                    <a:pt x="4606" y="638"/>
                  </a:lnTo>
                  <a:lnTo>
                    <a:pt x="4613" y="637"/>
                  </a:lnTo>
                  <a:lnTo>
                    <a:pt x="4616" y="638"/>
                  </a:lnTo>
                  <a:lnTo>
                    <a:pt x="4620" y="639"/>
                  </a:lnTo>
                  <a:lnTo>
                    <a:pt x="4620" y="639"/>
                  </a:lnTo>
                  <a:lnTo>
                    <a:pt x="4623" y="634"/>
                  </a:lnTo>
                  <a:lnTo>
                    <a:pt x="4624" y="632"/>
                  </a:lnTo>
                  <a:lnTo>
                    <a:pt x="4624" y="629"/>
                  </a:lnTo>
                  <a:lnTo>
                    <a:pt x="4623" y="626"/>
                  </a:lnTo>
                  <a:lnTo>
                    <a:pt x="4618" y="624"/>
                  </a:lnTo>
                  <a:lnTo>
                    <a:pt x="4612" y="622"/>
                  </a:lnTo>
                  <a:lnTo>
                    <a:pt x="4606" y="619"/>
                  </a:lnTo>
                  <a:lnTo>
                    <a:pt x="4605" y="618"/>
                  </a:lnTo>
                  <a:lnTo>
                    <a:pt x="4604" y="616"/>
                  </a:lnTo>
                  <a:lnTo>
                    <a:pt x="4604" y="615"/>
                  </a:lnTo>
                  <a:lnTo>
                    <a:pt x="4605" y="612"/>
                  </a:lnTo>
                  <a:lnTo>
                    <a:pt x="4608" y="609"/>
                  </a:lnTo>
                  <a:lnTo>
                    <a:pt x="4614" y="606"/>
                  </a:lnTo>
                  <a:lnTo>
                    <a:pt x="4614" y="606"/>
                  </a:lnTo>
                  <a:lnTo>
                    <a:pt x="4612" y="608"/>
                  </a:lnTo>
                  <a:lnTo>
                    <a:pt x="4610" y="609"/>
                  </a:lnTo>
                  <a:lnTo>
                    <a:pt x="4610" y="611"/>
                  </a:lnTo>
                  <a:lnTo>
                    <a:pt x="4612" y="612"/>
                  </a:lnTo>
                  <a:lnTo>
                    <a:pt x="4613" y="614"/>
                  </a:lnTo>
                  <a:lnTo>
                    <a:pt x="4615" y="615"/>
                  </a:lnTo>
                  <a:lnTo>
                    <a:pt x="4617" y="615"/>
                  </a:lnTo>
                  <a:lnTo>
                    <a:pt x="4621" y="615"/>
                  </a:lnTo>
                  <a:lnTo>
                    <a:pt x="4621" y="615"/>
                  </a:lnTo>
                  <a:lnTo>
                    <a:pt x="4630" y="611"/>
                  </a:lnTo>
                  <a:lnTo>
                    <a:pt x="4633" y="609"/>
                  </a:lnTo>
                  <a:lnTo>
                    <a:pt x="4637" y="606"/>
                  </a:lnTo>
                  <a:lnTo>
                    <a:pt x="4640" y="602"/>
                  </a:lnTo>
                  <a:lnTo>
                    <a:pt x="4641" y="599"/>
                  </a:lnTo>
                  <a:lnTo>
                    <a:pt x="4643" y="595"/>
                  </a:lnTo>
                  <a:lnTo>
                    <a:pt x="4641" y="592"/>
                  </a:lnTo>
                  <a:lnTo>
                    <a:pt x="4612" y="571"/>
                  </a:lnTo>
                  <a:lnTo>
                    <a:pt x="4622" y="565"/>
                  </a:lnTo>
                  <a:lnTo>
                    <a:pt x="4575" y="538"/>
                  </a:lnTo>
                  <a:lnTo>
                    <a:pt x="4575" y="538"/>
                  </a:lnTo>
                  <a:lnTo>
                    <a:pt x="4575" y="541"/>
                  </a:lnTo>
                  <a:lnTo>
                    <a:pt x="4576" y="544"/>
                  </a:lnTo>
                  <a:lnTo>
                    <a:pt x="4581" y="550"/>
                  </a:lnTo>
                  <a:lnTo>
                    <a:pt x="4581" y="550"/>
                  </a:lnTo>
                  <a:lnTo>
                    <a:pt x="4560" y="547"/>
                  </a:lnTo>
                  <a:lnTo>
                    <a:pt x="4538" y="546"/>
                  </a:lnTo>
                  <a:lnTo>
                    <a:pt x="4517" y="546"/>
                  </a:lnTo>
                  <a:lnTo>
                    <a:pt x="4495" y="547"/>
                  </a:lnTo>
                  <a:lnTo>
                    <a:pt x="4454" y="549"/>
                  </a:lnTo>
                  <a:lnTo>
                    <a:pt x="4434" y="550"/>
                  </a:lnTo>
                  <a:lnTo>
                    <a:pt x="4416" y="549"/>
                  </a:lnTo>
                  <a:lnTo>
                    <a:pt x="4416" y="549"/>
                  </a:lnTo>
                  <a:lnTo>
                    <a:pt x="4413" y="561"/>
                  </a:lnTo>
                  <a:lnTo>
                    <a:pt x="4408" y="569"/>
                  </a:lnTo>
                  <a:lnTo>
                    <a:pt x="4401" y="576"/>
                  </a:lnTo>
                  <a:lnTo>
                    <a:pt x="4393" y="581"/>
                  </a:lnTo>
                  <a:lnTo>
                    <a:pt x="4383" y="585"/>
                  </a:lnTo>
                  <a:lnTo>
                    <a:pt x="4372" y="588"/>
                  </a:lnTo>
                  <a:lnTo>
                    <a:pt x="4361" y="591"/>
                  </a:lnTo>
                  <a:lnTo>
                    <a:pt x="4348" y="592"/>
                  </a:lnTo>
                  <a:lnTo>
                    <a:pt x="4323" y="594"/>
                  </a:lnTo>
                  <a:lnTo>
                    <a:pt x="4299" y="598"/>
                  </a:lnTo>
                  <a:lnTo>
                    <a:pt x="4287" y="600"/>
                  </a:lnTo>
                  <a:lnTo>
                    <a:pt x="4276" y="604"/>
                  </a:lnTo>
                  <a:lnTo>
                    <a:pt x="4267" y="609"/>
                  </a:lnTo>
                  <a:lnTo>
                    <a:pt x="4259" y="616"/>
                  </a:lnTo>
                  <a:lnTo>
                    <a:pt x="4259" y="616"/>
                  </a:lnTo>
                  <a:lnTo>
                    <a:pt x="4262" y="608"/>
                  </a:lnTo>
                  <a:lnTo>
                    <a:pt x="4265" y="600"/>
                  </a:lnTo>
                  <a:lnTo>
                    <a:pt x="4268" y="591"/>
                  </a:lnTo>
                  <a:lnTo>
                    <a:pt x="4270" y="581"/>
                  </a:lnTo>
                  <a:lnTo>
                    <a:pt x="4271" y="572"/>
                  </a:lnTo>
                  <a:lnTo>
                    <a:pt x="4271" y="564"/>
                  </a:lnTo>
                  <a:lnTo>
                    <a:pt x="4270" y="557"/>
                  </a:lnTo>
                  <a:lnTo>
                    <a:pt x="4269" y="551"/>
                  </a:lnTo>
                  <a:lnTo>
                    <a:pt x="4269" y="551"/>
                  </a:lnTo>
                  <a:lnTo>
                    <a:pt x="4272" y="549"/>
                  </a:lnTo>
                  <a:lnTo>
                    <a:pt x="4277" y="546"/>
                  </a:lnTo>
                  <a:lnTo>
                    <a:pt x="4287" y="536"/>
                  </a:lnTo>
                  <a:lnTo>
                    <a:pt x="4294" y="532"/>
                  </a:lnTo>
                  <a:lnTo>
                    <a:pt x="4300" y="528"/>
                  </a:lnTo>
                  <a:lnTo>
                    <a:pt x="4308" y="527"/>
                  </a:lnTo>
                  <a:lnTo>
                    <a:pt x="4315" y="528"/>
                  </a:lnTo>
                  <a:lnTo>
                    <a:pt x="4315" y="528"/>
                  </a:lnTo>
                  <a:lnTo>
                    <a:pt x="4317" y="532"/>
                  </a:lnTo>
                  <a:lnTo>
                    <a:pt x="4319" y="536"/>
                  </a:lnTo>
                  <a:lnTo>
                    <a:pt x="4328" y="544"/>
                  </a:lnTo>
                  <a:lnTo>
                    <a:pt x="4330" y="549"/>
                  </a:lnTo>
                  <a:lnTo>
                    <a:pt x="4331" y="554"/>
                  </a:lnTo>
                  <a:lnTo>
                    <a:pt x="4330" y="557"/>
                  </a:lnTo>
                  <a:lnTo>
                    <a:pt x="4326" y="562"/>
                  </a:lnTo>
                  <a:lnTo>
                    <a:pt x="4326" y="562"/>
                  </a:lnTo>
                  <a:lnTo>
                    <a:pt x="4336" y="561"/>
                  </a:lnTo>
                  <a:lnTo>
                    <a:pt x="4341" y="558"/>
                  </a:lnTo>
                  <a:lnTo>
                    <a:pt x="4346" y="556"/>
                  </a:lnTo>
                  <a:lnTo>
                    <a:pt x="4348" y="554"/>
                  </a:lnTo>
                  <a:lnTo>
                    <a:pt x="4349" y="551"/>
                  </a:lnTo>
                  <a:lnTo>
                    <a:pt x="4348" y="549"/>
                  </a:lnTo>
                  <a:lnTo>
                    <a:pt x="4345" y="542"/>
                  </a:lnTo>
                  <a:lnTo>
                    <a:pt x="4339" y="535"/>
                  </a:lnTo>
                  <a:lnTo>
                    <a:pt x="4334" y="527"/>
                  </a:lnTo>
                  <a:lnTo>
                    <a:pt x="4333" y="523"/>
                  </a:lnTo>
                  <a:lnTo>
                    <a:pt x="4332" y="519"/>
                  </a:lnTo>
                  <a:lnTo>
                    <a:pt x="4333" y="515"/>
                  </a:lnTo>
                  <a:lnTo>
                    <a:pt x="4336" y="510"/>
                  </a:lnTo>
                  <a:lnTo>
                    <a:pt x="4336" y="510"/>
                  </a:lnTo>
                  <a:lnTo>
                    <a:pt x="4324" y="511"/>
                  </a:lnTo>
                  <a:lnTo>
                    <a:pt x="4314" y="513"/>
                  </a:lnTo>
                  <a:lnTo>
                    <a:pt x="4294" y="519"/>
                  </a:lnTo>
                  <a:lnTo>
                    <a:pt x="4277" y="527"/>
                  </a:lnTo>
                  <a:lnTo>
                    <a:pt x="4261" y="535"/>
                  </a:lnTo>
                  <a:lnTo>
                    <a:pt x="4231" y="554"/>
                  </a:lnTo>
                  <a:lnTo>
                    <a:pt x="4216" y="562"/>
                  </a:lnTo>
                  <a:lnTo>
                    <a:pt x="4202" y="568"/>
                  </a:lnTo>
                  <a:lnTo>
                    <a:pt x="4201" y="561"/>
                  </a:lnTo>
                  <a:lnTo>
                    <a:pt x="4172" y="574"/>
                  </a:lnTo>
                  <a:lnTo>
                    <a:pt x="4172" y="574"/>
                  </a:lnTo>
                  <a:lnTo>
                    <a:pt x="4177" y="576"/>
                  </a:lnTo>
                  <a:lnTo>
                    <a:pt x="4180" y="578"/>
                  </a:lnTo>
                  <a:lnTo>
                    <a:pt x="4183" y="580"/>
                  </a:lnTo>
                  <a:lnTo>
                    <a:pt x="4185" y="583"/>
                  </a:lnTo>
                  <a:lnTo>
                    <a:pt x="4188" y="589"/>
                  </a:lnTo>
                  <a:lnTo>
                    <a:pt x="4188" y="595"/>
                  </a:lnTo>
                  <a:lnTo>
                    <a:pt x="4187" y="599"/>
                  </a:lnTo>
                  <a:lnTo>
                    <a:pt x="4186" y="601"/>
                  </a:lnTo>
                  <a:lnTo>
                    <a:pt x="4184" y="603"/>
                  </a:lnTo>
                  <a:lnTo>
                    <a:pt x="4181" y="604"/>
                  </a:lnTo>
                  <a:lnTo>
                    <a:pt x="4178" y="606"/>
                  </a:lnTo>
                  <a:lnTo>
                    <a:pt x="4175" y="606"/>
                  </a:lnTo>
                  <a:lnTo>
                    <a:pt x="4170" y="604"/>
                  </a:lnTo>
                  <a:lnTo>
                    <a:pt x="4164" y="602"/>
                  </a:lnTo>
                  <a:lnTo>
                    <a:pt x="4168" y="601"/>
                  </a:lnTo>
                  <a:lnTo>
                    <a:pt x="4168" y="601"/>
                  </a:lnTo>
                  <a:lnTo>
                    <a:pt x="4164" y="599"/>
                  </a:lnTo>
                  <a:lnTo>
                    <a:pt x="4161" y="596"/>
                  </a:lnTo>
                  <a:lnTo>
                    <a:pt x="4153" y="595"/>
                  </a:lnTo>
                  <a:lnTo>
                    <a:pt x="4142" y="595"/>
                  </a:lnTo>
                  <a:lnTo>
                    <a:pt x="4132" y="596"/>
                  </a:lnTo>
                  <a:lnTo>
                    <a:pt x="4110" y="600"/>
                  </a:lnTo>
                  <a:lnTo>
                    <a:pt x="4099" y="601"/>
                  </a:lnTo>
                  <a:lnTo>
                    <a:pt x="4088" y="601"/>
                  </a:lnTo>
                  <a:lnTo>
                    <a:pt x="4070" y="622"/>
                  </a:lnTo>
                  <a:lnTo>
                    <a:pt x="4070" y="622"/>
                  </a:lnTo>
                  <a:lnTo>
                    <a:pt x="4065" y="621"/>
                  </a:lnTo>
                  <a:lnTo>
                    <a:pt x="4062" y="619"/>
                  </a:lnTo>
                  <a:lnTo>
                    <a:pt x="4057" y="617"/>
                  </a:lnTo>
                  <a:lnTo>
                    <a:pt x="4055" y="614"/>
                  </a:lnTo>
                  <a:lnTo>
                    <a:pt x="4049" y="606"/>
                  </a:lnTo>
                  <a:lnTo>
                    <a:pt x="4046" y="596"/>
                  </a:lnTo>
                  <a:lnTo>
                    <a:pt x="4042" y="587"/>
                  </a:lnTo>
                  <a:lnTo>
                    <a:pt x="4040" y="576"/>
                  </a:lnTo>
                  <a:lnTo>
                    <a:pt x="4037" y="565"/>
                  </a:lnTo>
                  <a:lnTo>
                    <a:pt x="4034" y="556"/>
                  </a:lnTo>
                  <a:lnTo>
                    <a:pt x="4034" y="556"/>
                  </a:lnTo>
                  <a:lnTo>
                    <a:pt x="4026" y="556"/>
                  </a:lnTo>
                  <a:lnTo>
                    <a:pt x="4019" y="556"/>
                  </a:lnTo>
                  <a:lnTo>
                    <a:pt x="4006" y="559"/>
                  </a:lnTo>
                  <a:lnTo>
                    <a:pt x="3993" y="565"/>
                  </a:lnTo>
                  <a:lnTo>
                    <a:pt x="3981" y="572"/>
                  </a:lnTo>
                  <a:lnTo>
                    <a:pt x="3970" y="580"/>
                  </a:lnTo>
                  <a:lnTo>
                    <a:pt x="3960" y="588"/>
                  </a:lnTo>
                  <a:lnTo>
                    <a:pt x="3948" y="596"/>
                  </a:lnTo>
                  <a:lnTo>
                    <a:pt x="3938" y="604"/>
                  </a:lnTo>
                  <a:lnTo>
                    <a:pt x="3938" y="604"/>
                  </a:lnTo>
                  <a:lnTo>
                    <a:pt x="3934" y="601"/>
                  </a:lnTo>
                  <a:lnTo>
                    <a:pt x="3931" y="599"/>
                  </a:lnTo>
                  <a:lnTo>
                    <a:pt x="3920" y="593"/>
                  </a:lnTo>
                  <a:lnTo>
                    <a:pt x="3899" y="584"/>
                  </a:lnTo>
                  <a:lnTo>
                    <a:pt x="3891" y="580"/>
                  </a:lnTo>
                  <a:lnTo>
                    <a:pt x="3887" y="577"/>
                  </a:lnTo>
                  <a:lnTo>
                    <a:pt x="3886" y="574"/>
                  </a:lnTo>
                  <a:lnTo>
                    <a:pt x="3885" y="572"/>
                  </a:lnTo>
                  <a:lnTo>
                    <a:pt x="3886" y="569"/>
                  </a:lnTo>
                  <a:lnTo>
                    <a:pt x="3889" y="565"/>
                  </a:lnTo>
                  <a:lnTo>
                    <a:pt x="3895" y="562"/>
                  </a:lnTo>
                  <a:lnTo>
                    <a:pt x="3895" y="562"/>
                  </a:lnTo>
                  <a:lnTo>
                    <a:pt x="3888" y="565"/>
                  </a:lnTo>
                  <a:lnTo>
                    <a:pt x="3882" y="571"/>
                  </a:lnTo>
                  <a:lnTo>
                    <a:pt x="3878" y="577"/>
                  </a:lnTo>
                  <a:lnTo>
                    <a:pt x="3873" y="584"/>
                  </a:lnTo>
                  <a:lnTo>
                    <a:pt x="3865" y="600"/>
                  </a:lnTo>
                  <a:lnTo>
                    <a:pt x="3857" y="615"/>
                  </a:lnTo>
                  <a:lnTo>
                    <a:pt x="3853" y="621"/>
                  </a:lnTo>
                  <a:lnTo>
                    <a:pt x="3848" y="626"/>
                  </a:lnTo>
                  <a:lnTo>
                    <a:pt x="3842" y="630"/>
                  </a:lnTo>
                  <a:lnTo>
                    <a:pt x="3836" y="632"/>
                  </a:lnTo>
                  <a:lnTo>
                    <a:pt x="3828" y="632"/>
                  </a:lnTo>
                  <a:lnTo>
                    <a:pt x="3820" y="630"/>
                  </a:lnTo>
                  <a:lnTo>
                    <a:pt x="3810" y="625"/>
                  </a:lnTo>
                  <a:lnTo>
                    <a:pt x="3799" y="617"/>
                  </a:lnTo>
                  <a:lnTo>
                    <a:pt x="3816" y="601"/>
                  </a:lnTo>
                  <a:lnTo>
                    <a:pt x="3816" y="601"/>
                  </a:lnTo>
                  <a:lnTo>
                    <a:pt x="3792" y="603"/>
                  </a:lnTo>
                  <a:lnTo>
                    <a:pt x="3766" y="607"/>
                  </a:lnTo>
                  <a:lnTo>
                    <a:pt x="3713" y="617"/>
                  </a:lnTo>
                  <a:lnTo>
                    <a:pt x="3689" y="622"/>
                  </a:lnTo>
                  <a:lnTo>
                    <a:pt x="3667" y="623"/>
                  </a:lnTo>
                  <a:lnTo>
                    <a:pt x="3658" y="624"/>
                  </a:lnTo>
                  <a:lnTo>
                    <a:pt x="3650" y="623"/>
                  </a:lnTo>
                  <a:lnTo>
                    <a:pt x="3642" y="621"/>
                  </a:lnTo>
                  <a:lnTo>
                    <a:pt x="3636" y="618"/>
                  </a:lnTo>
                  <a:lnTo>
                    <a:pt x="3636" y="618"/>
                  </a:lnTo>
                  <a:lnTo>
                    <a:pt x="3640" y="608"/>
                  </a:lnTo>
                  <a:lnTo>
                    <a:pt x="3640" y="599"/>
                  </a:lnTo>
                  <a:lnTo>
                    <a:pt x="3637" y="591"/>
                  </a:lnTo>
                  <a:lnTo>
                    <a:pt x="3634" y="583"/>
                  </a:lnTo>
                  <a:lnTo>
                    <a:pt x="3628" y="576"/>
                  </a:lnTo>
                  <a:lnTo>
                    <a:pt x="3621" y="570"/>
                  </a:lnTo>
                  <a:lnTo>
                    <a:pt x="3605" y="558"/>
                  </a:lnTo>
                  <a:lnTo>
                    <a:pt x="3587" y="547"/>
                  </a:lnTo>
                  <a:lnTo>
                    <a:pt x="3579" y="541"/>
                  </a:lnTo>
                  <a:lnTo>
                    <a:pt x="3570" y="534"/>
                  </a:lnTo>
                  <a:lnTo>
                    <a:pt x="3563" y="526"/>
                  </a:lnTo>
                  <a:lnTo>
                    <a:pt x="3557" y="518"/>
                  </a:lnTo>
                  <a:lnTo>
                    <a:pt x="3551" y="509"/>
                  </a:lnTo>
                  <a:lnTo>
                    <a:pt x="3549" y="498"/>
                  </a:lnTo>
                  <a:lnTo>
                    <a:pt x="3549" y="498"/>
                  </a:lnTo>
                  <a:lnTo>
                    <a:pt x="3549" y="503"/>
                  </a:lnTo>
                  <a:lnTo>
                    <a:pt x="3547" y="508"/>
                  </a:lnTo>
                  <a:lnTo>
                    <a:pt x="3543" y="511"/>
                  </a:lnTo>
                  <a:lnTo>
                    <a:pt x="3540" y="513"/>
                  </a:lnTo>
                  <a:lnTo>
                    <a:pt x="3531" y="519"/>
                  </a:lnTo>
                  <a:lnTo>
                    <a:pt x="3527" y="521"/>
                  </a:lnTo>
                  <a:lnTo>
                    <a:pt x="3525" y="524"/>
                  </a:lnTo>
                  <a:lnTo>
                    <a:pt x="3525" y="524"/>
                  </a:lnTo>
                  <a:lnTo>
                    <a:pt x="3520" y="519"/>
                  </a:lnTo>
                  <a:lnTo>
                    <a:pt x="3518" y="517"/>
                  </a:lnTo>
                  <a:lnTo>
                    <a:pt x="3516" y="516"/>
                  </a:lnTo>
                  <a:lnTo>
                    <a:pt x="3512" y="516"/>
                  </a:lnTo>
                  <a:lnTo>
                    <a:pt x="3509" y="516"/>
                  </a:lnTo>
                  <a:lnTo>
                    <a:pt x="3505" y="518"/>
                  </a:lnTo>
                  <a:lnTo>
                    <a:pt x="3502" y="521"/>
                  </a:lnTo>
                  <a:lnTo>
                    <a:pt x="3502" y="521"/>
                  </a:lnTo>
                  <a:lnTo>
                    <a:pt x="3506" y="525"/>
                  </a:lnTo>
                  <a:lnTo>
                    <a:pt x="3509" y="528"/>
                  </a:lnTo>
                  <a:lnTo>
                    <a:pt x="3510" y="532"/>
                  </a:lnTo>
                  <a:lnTo>
                    <a:pt x="3510" y="536"/>
                  </a:lnTo>
                  <a:lnTo>
                    <a:pt x="3510" y="544"/>
                  </a:lnTo>
                  <a:lnTo>
                    <a:pt x="3509" y="554"/>
                  </a:lnTo>
                  <a:lnTo>
                    <a:pt x="3508" y="561"/>
                  </a:lnTo>
                  <a:lnTo>
                    <a:pt x="3509" y="563"/>
                  </a:lnTo>
                  <a:lnTo>
                    <a:pt x="3511" y="565"/>
                  </a:lnTo>
                  <a:lnTo>
                    <a:pt x="3513" y="565"/>
                  </a:lnTo>
                  <a:lnTo>
                    <a:pt x="3518" y="565"/>
                  </a:lnTo>
                  <a:lnTo>
                    <a:pt x="3524" y="563"/>
                  </a:lnTo>
                  <a:lnTo>
                    <a:pt x="3532" y="559"/>
                  </a:lnTo>
                  <a:lnTo>
                    <a:pt x="3532" y="559"/>
                  </a:lnTo>
                  <a:lnTo>
                    <a:pt x="3522" y="573"/>
                  </a:lnTo>
                  <a:lnTo>
                    <a:pt x="3512" y="587"/>
                  </a:lnTo>
                  <a:lnTo>
                    <a:pt x="3501" y="599"/>
                  </a:lnTo>
                  <a:lnTo>
                    <a:pt x="3489" y="609"/>
                  </a:lnTo>
                  <a:lnTo>
                    <a:pt x="3475" y="617"/>
                  </a:lnTo>
                  <a:lnTo>
                    <a:pt x="3468" y="621"/>
                  </a:lnTo>
                  <a:lnTo>
                    <a:pt x="3460" y="623"/>
                  </a:lnTo>
                  <a:lnTo>
                    <a:pt x="3452" y="625"/>
                  </a:lnTo>
                  <a:lnTo>
                    <a:pt x="3444" y="626"/>
                  </a:lnTo>
                  <a:lnTo>
                    <a:pt x="3435" y="627"/>
                  </a:lnTo>
                  <a:lnTo>
                    <a:pt x="3426" y="627"/>
                  </a:lnTo>
                  <a:lnTo>
                    <a:pt x="3427" y="603"/>
                  </a:lnTo>
                  <a:lnTo>
                    <a:pt x="3467" y="611"/>
                  </a:lnTo>
                  <a:lnTo>
                    <a:pt x="3467" y="611"/>
                  </a:lnTo>
                  <a:lnTo>
                    <a:pt x="3467" y="606"/>
                  </a:lnTo>
                  <a:lnTo>
                    <a:pt x="3468" y="601"/>
                  </a:lnTo>
                  <a:lnTo>
                    <a:pt x="3471" y="598"/>
                  </a:lnTo>
                  <a:lnTo>
                    <a:pt x="3475" y="595"/>
                  </a:lnTo>
                  <a:lnTo>
                    <a:pt x="3485" y="591"/>
                  </a:lnTo>
                  <a:lnTo>
                    <a:pt x="3489" y="589"/>
                  </a:lnTo>
                  <a:lnTo>
                    <a:pt x="3493" y="586"/>
                  </a:lnTo>
                  <a:lnTo>
                    <a:pt x="3493" y="586"/>
                  </a:lnTo>
                  <a:lnTo>
                    <a:pt x="3480" y="584"/>
                  </a:lnTo>
                  <a:lnTo>
                    <a:pt x="3472" y="580"/>
                  </a:lnTo>
                  <a:lnTo>
                    <a:pt x="3465" y="576"/>
                  </a:lnTo>
                  <a:lnTo>
                    <a:pt x="3462" y="571"/>
                  </a:lnTo>
                  <a:lnTo>
                    <a:pt x="3459" y="566"/>
                  </a:lnTo>
                  <a:lnTo>
                    <a:pt x="3459" y="562"/>
                  </a:lnTo>
                  <a:lnTo>
                    <a:pt x="3460" y="553"/>
                  </a:lnTo>
                  <a:lnTo>
                    <a:pt x="3462" y="544"/>
                  </a:lnTo>
                  <a:lnTo>
                    <a:pt x="3460" y="541"/>
                  </a:lnTo>
                  <a:lnTo>
                    <a:pt x="3458" y="538"/>
                  </a:lnTo>
                  <a:lnTo>
                    <a:pt x="3455" y="535"/>
                  </a:lnTo>
                  <a:lnTo>
                    <a:pt x="3448" y="533"/>
                  </a:lnTo>
                  <a:lnTo>
                    <a:pt x="3439" y="532"/>
                  </a:lnTo>
                  <a:lnTo>
                    <a:pt x="3426" y="532"/>
                  </a:lnTo>
                  <a:lnTo>
                    <a:pt x="3426" y="532"/>
                  </a:lnTo>
                  <a:lnTo>
                    <a:pt x="3421" y="540"/>
                  </a:lnTo>
                  <a:lnTo>
                    <a:pt x="3420" y="542"/>
                  </a:lnTo>
                  <a:lnTo>
                    <a:pt x="3419" y="543"/>
                  </a:lnTo>
                  <a:lnTo>
                    <a:pt x="3414" y="544"/>
                  </a:lnTo>
                  <a:lnTo>
                    <a:pt x="3403" y="547"/>
                  </a:lnTo>
                  <a:lnTo>
                    <a:pt x="3403" y="547"/>
                  </a:lnTo>
                  <a:lnTo>
                    <a:pt x="3406" y="547"/>
                  </a:lnTo>
                  <a:lnTo>
                    <a:pt x="3409" y="544"/>
                  </a:lnTo>
                  <a:lnTo>
                    <a:pt x="3410" y="541"/>
                  </a:lnTo>
                  <a:lnTo>
                    <a:pt x="3410" y="539"/>
                  </a:lnTo>
                  <a:lnTo>
                    <a:pt x="3410" y="535"/>
                  </a:lnTo>
                  <a:lnTo>
                    <a:pt x="3407" y="532"/>
                  </a:lnTo>
                  <a:lnTo>
                    <a:pt x="3404" y="531"/>
                  </a:lnTo>
                  <a:lnTo>
                    <a:pt x="3399" y="529"/>
                  </a:lnTo>
                  <a:lnTo>
                    <a:pt x="3384" y="549"/>
                  </a:lnTo>
                  <a:lnTo>
                    <a:pt x="3384" y="549"/>
                  </a:lnTo>
                  <a:lnTo>
                    <a:pt x="3380" y="542"/>
                  </a:lnTo>
                  <a:lnTo>
                    <a:pt x="3379" y="535"/>
                  </a:lnTo>
                  <a:lnTo>
                    <a:pt x="3379" y="531"/>
                  </a:lnTo>
                  <a:lnTo>
                    <a:pt x="3380" y="527"/>
                  </a:lnTo>
                  <a:lnTo>
                    <a:pt x="3382" y="524"/>
                  </a:lnTo>
                  <a:lnTo>
                    <a:pt x="3386" y="521"/>
                  </a:lnTo>
                  <a:lnTo>
                    <a:pt x="3394" y="517"/>
                  </a:lnTo>
                  <a:lnTo>
                    <a:pt x="3403" y="513"/>
                  </a:lnTo>
                  <a:lnTo>
                    <a:pt x="3406" y="511"/>
                  </a:lnTo>
                  <a:lnTo>
                    <a:pt x="3409" y="509"/>
                  </a:lnTo>
                  <a:lnTo>
                    <a:pt x="3411" y="506"/>
                  </a:lnTo>
                  <a:lnTo>
                    <a:pt x="3411" y="503"/>
                  </a:lnTo>
                  <a:lnTo>
                    <a:pt x="3410" y="498"/>
                  </a:lnTo>
                  <a:lnTo>
                    <a:pt x="3406" y="494"/>
                  </a:lnTo>
                  <a:lnTo>
                    <a:pt x="3406" y="494"/>
                  </a:lnTo>
                  <a:lnTo>
                    <a:pt x="3419" y="487"/>
                  </a:lnTo>
                  <a:lnTo>
                    <a:pt x="3432" y="481"/>
                  </a:lnTo>
                  <a:lnTo>
                    <a:pt x="3445" y="475"/>
                  </a:lnTo>
                  <a:lnTo>
                    <a:pt x="3457" y="468"/>
                  </a:lnTo>
                  <a:lnTo>
                    <a:pt x="3467" y="461"/>
                  </a:lnTo>
                  <a:lnTo>
                    <a:pt x="3472" y="458"/>
                  </a:lnTo>
                  <a:lnTo>
                    <a:pt x="3475" y="455"/>
                  </a:lnTo>
                  <a:lnTo>
                    <a:pt x="3478" y="450"/>
                  </a:lnTo>
                  <a:lnTo>
                    <a:pt x="3480" y="445"/>
                  </a:lnTo>
                  <a:lnTo>
                    <a:pt x="3480" y="440"/>
                  </a:lnTo>
                  <a:lnTo>
                    <a:pt x="3479" y="434"/>
                  </a:lnTo>
                  <a:lnTo>
                    <a:pt x="3479" y="434"/>
                  </a:lnTo>
                  <a:lnTo>
                    <a:pt x="3471" y="433"/>
                  </a:lnTo>
                  <a:lnTo>
                    <a:pt x="3463" y="434"/>
                  </a:lnTo>
                  <a:lnTo>
                    <a:pt x="3456" y="435"/>
                  </a:lnTo>
                  <a:lnTo>
                    <a:pt x="3450" y="438"/>
                  </a:lnTo>
                  <a:lnTo>
                    <a:pt x="3445" y="442"/>
                  </a:lnTo>
                  <a:lnTo>
                    <a:pt x="3441" y="446"/>
                  </a:lnTo>
                  <a:lnTo>
                    <a:pt x="3432" y="457"/>
                  </a:lnTo>
                  <a:lnTo>
                    <a:pt x="3424" y="467"/>
                  </a:lnTo>
                  <a:lnTo>
                    <a:pt x="3418" y="472"/>
                  </a:lnTo>
                  <a:lnTo>
                    <a:pt x="3413" y="475"/>
                  </a:lnTo>
                  <a:lnTo>
                    <a:pt x="3407" y="478"/>
                  </a:lnTo>
                  <a:lnTo>
                    <a:pt x="3401" y="479"/>
                  </a:lnTo>
                  <a:lnTo>
                    <a:pt x="3393" y="479"/>
                  </a:lnTo>
                  <a:lnTo>
                    <a:pt x="3383" y="478"/>
                  </a:lnTo>
                  <a:lnTo>
                    <a:pt x="3379" y="464"/>
                  </a:lnTo>
                  <a:lnTo>
                    <a:pt x="3379" y="464"/>
                  </a:lnTo>
                  <a:lnTo>
                    <a:pt x="3372" y="468"/>
                  </a:lnTo>
                  <a:lnTo>
                    <a:pt x="3367" y="473"/>
                  </a:lnTo>
                  <a:lnTo>
                    <a:pt x="3363" y="479"/>
                  </a:lnTo>
                  <a:lnTo>
                    <a:pt x="3359" y="485"/>
                  </a:lnTo>
                  <a:lnTo>
                    <a:pt x="3353" y="496"/>
                  </a:lnTo>
                  <a:lnTo>
                    <a:pt x="3351" y="502"/>
                  </a:lnTo>
                  <a:lnTo>
                    <a:pt x="3348" y="508"/>
                  </a:lnTo>
                  <a:lnTo>
                    <a:pt x="3348" y="508"/>
                  </a:lnTo>
                  <a:lnTo>
                    <a:pt x="3345" y="502"/>
                  </a:lnTo>
                  <a:lnTo>
                    <a:pt x="3343" y="497"/>
                  </a:lnTo>
                  <a:lnTo>
                    <a:pt x="3337" y="494"/>
                  </a:lnTo>
                  <a:lnTo>
                    <a:pt x="3330" y="491"/>
                  </a:lnTo>
                  <a:lnTo>
                    <a:pt x="3330" y="491"/>
                  </a:lnTo>
                  <a:lnTo>
                    <a:pt x="3319" y="502"/>
                  </a:lnTo>
                  <a:lnTo>
                    <a:pt x="3310" y="511"/>
                  </a:lnTo>
                  <a:lnTo>
                    <a:pt x="3290" y="526"/>
                  </a:lnTo>
                  <a:lnTo>
                    <a:pt x="3272" y="542"/>
                  </a:lnTo>
                  <a:lnTo>
                    <a:pt x="3261" y="551"/>
                  </a:lnTo>
                  <a:lnTo>
                    <a:pt x="3251" y="563"/>
                  </a:lnTo>
                  <a:lnTo>
                    <a:pt x="3251" y="563"/>
                  </a:lnTo>
                  <a:lnTo>
                    <a:pt x="3265" y="558"/>
                  </a:lnTo>
                  <a:lnTo>
                    <a:pt x="3276" y="556"/>
                  </a:lnTo>
                  <a:lnTo>
                    <a:pt x="3286" y="556"/>
                  </a:lnTo>
                  <a:lnTo>
                    <a:pt x="3294" y="556"/>
                  </a:lnTo>
                  <a:lnTo>
                    <a:pt x="3302" y="556"/>
                  </a:lnTo>
                  <a:lnTo>
                    <a:pt x="3309" y="558"/>
                  </a:lnTo>
                  <a:lnTo>
                    <a:pt x="3321" y="563"/>
                  </a:lnTo>
                  <a:lnTo>
                    <a:pt x="3333" y="568"/>
                  </a:lnTo>
                  <a:lnTo>
                    <a:pt x="3341" y="569"/>
                  </a:lnTo>
                  <a:lnTo>
                    <a:pt x="3348" y="570"/>
                  </a:lnTo>
                  <a:lnTo>
                    <a:pt x="3357" y="571"/>
                  </a:lnTo>
                  <a:lnTo>
                    <a:pt x="3367" y="570"/>
                  </a:lnTo>
                  <a:lnTo>
                    <a:pt x="3379" y="568"/>
                  </a:lnTo>
                  <a:lnTo>
                    <a:pt x="3391" y="565"/>
                  </a:lnTo>
                  <a:lnTo>
                    <a:pt x="3391" y="565"/>
                  </a:lnTo>
                  <a:lnTo>
                    <a:pt x="3386" y="569"/>
                  </a:lnTo>
                  <a:lnTo>
                    <a:pt x="3376" y="572"/>
                  </a:lnTo>
                  <a:lnTo>
                    <a:pt x="3353" y="581"/>
                  </a:lnTo>
                  <a:lnTo>
                    <a:pt x="3343" y="587"/>
                  </a:lnTo>
                  <a:lnTo>
                    <a:pt x="3333" y="594"/>
                  </a:lnTo>
                  <a:lnTo>
                    <a:pt x="3329" y="599"/>
                  </a:lnTo>
                  <a:lnTo>
                    <a:pt x="3326" y="603"/>
                  </a:lnTo>
                  <a:lnTo>
                    <a:pt x="3324" y="609"/>
                  </a:lnTo>
                  <a:lnTo>
                    <a:pt x="3322" y="615"/>
                  </a:lnTo>
                  <a:lnTo>
                    <a:pt x="3324" y="591"/>
                  </a:lnTo>
                  <a:lnTo>
                    <a:pt x="3324" y="591"/>
                  </a:lnTo>
                  <a:lnTo>
                    <a:pt x="3304" y="600"/>
                  </a:lnTo>
                  <a:lnTo>
                    <a:pt x="3295" y="603"/>
                  </a:lnTo>
                  <a:lnTo>
                    <a:pt x="3284" y="607"/>
                  </a:lnTo>
                  <a:lnTo>
                    <a:pt x="3274" y="609"/>
                  </a:lnTo>
                  <a:lnTo>
                    <a:pt x="3264" y="610"/>
                  </a:lnTo>
                  <a:lnTo>
                    <a:pt x="3253" y="609"/>
                  </a:lnTo>
                  <a:lnTo>
                    <a:pt x="3242" y="608"/>
                  </a:lnTo>
                  <a:lnTo>
                    <a:pt x="3261" y="594"/>
                  </a:lnTo>
                  <a:lnTo>
                    <a:pt x="3261" y="594"/>
                  </a:lnTo>
                  <a:lnTo>
                    <a:pt x="3253" y="596"/>
                  </a:lnTo>
                  <a:lnTo>
                    <a:pt x="3246" y="598"/>
                  </a:lnTo>
                  <a:lnTo>
                    <a:pt x="3238" y="596"/>
                  </a:lnTo>
                  <a:lnTo>
                    <a:pt x="3232" y="595"/>
                  </a:lnTo>
                  <a:lnTo>
                    <a:pt x="3219" y="592"/>
                  </a:lnTo>
                  <a:lnTo>
                    <a:pt x="3206" y="586"/>
                  </a:lnTo>
                  <a:lnTo>
                    <a:pt x="3195" y="583"/>
                  </a:lnTo>
                  <a:lnTo>
                    <a:pt x="3189" y="581"/>
                  </a:lnTo>
                  <a:lnTo>
                    <a:pt x="3183" y="581"/>
                  </a:lnTo>
                  <a:lnTo>
                    <a:pt x="3177" y="583"/>
                  </a:lnTo>
                  <a:lnTo>
                    <a:pt x="3172" y="586"/>
                  </a:lnTo>
                  <a:lnTo>
                    <a:pt x="3165" y="591"/>
                  </a:lnTo>
                  <a:lnTo>
                    <a:pt x="3159" y="596"/>
                  </a:lnTo>
                  <a:lnTo>
                    <a:pt x="3159" y="596"/>
                  </a:lnTo>
                  <a:lnTo>
                    <a:pt x="3167" y="598"/>
                  </a:lnTo>
                  <a:lnTo>
                    <a:pt x="3175" y="598"/>
                  </a:lnTo>
                  <a:lnTo>
                    <a:pt x="3181" y="596"/>
                  </a:lnTo>
                  <a:lnTo>
                    <a:pt x="3187" y="594"/>
                  </a:lnTo>
                  <a:lnTo>
                    <a:pt x="3187" y="594"/>
                  </a:lnTo>
                  <a:lnTo>
                    <a:pt x="3179" y="598"/>
                  </a:lnTo>
                  <a:lnTo>
                    <a:pt x="3171" y="600"/>
                  </a:lnTo>
                  <a:lnTo>
                    <a:pt x="3161" y="601"/>
                  </a:lnTo>
                  <a:lnTo>
                    <a:pt x="3152" y="602"/>
                  </a:lnTo>
                  <a:lnTo>
                    <a:pt x="3134" y="601"/>
                  </a:lnTo>
                  <a:lnTo>
                    <a:pt x="3115" y="599"/>
                  </a:lnTo>
                  <a:lnTo>
                    <a:pt x="3067" y="638"/>
                  </a:lnTo>
                  <a:lnTo>
                    <a:pt x="3067" y="638"/>
                  </a:lnTo>
                  <a:lnTo>
                    <a:pt x="3066" y="634"/>
                  </a:lnTo>
                  <a:lnTo>
                    <a:pt x="3064" y="631"/>
                  </a:lnTo>
                  <a:lnTo>
                    <a:pt x="3054" y="624"/>
                  </a:lnTo>
                  <a:lnTo>
                    <a:pt x="3051" y="622"/>
                  </a:lnTo>
                  <a:lnTo>
                    <a:pt x="3049" y="617"/>
                  </a:lnTo>
                  <a:lnTo>
                    <a:pt x="3049" y="615"/>
                  </a:lnTo>
                  <a:lnTo>
                    <a:pt x="3049" y="612"/>
                  </a:lnTo>
                  <a:lnTo>
                    <a:pt x="3052" y="606"/>
                  </a:lnTo>
                  <a:lnTo>
                    <a:pt x="3052" y="606"/>
                  </a:lnTo>
                  <a:lnTo>
                    <a:pt x="3046" y="603"/>
                  </a:lnTo>
                  <a:lnTo>
                    <a:pt x="3041" y="601"/>
                  </a:lnTo>
                  <a:lnTo>
                    <a:pt x="3035" y="601"/>
                  </a:lnTo>
                  <a:lnTo>
                    <a:pt x="3029" y="601"/>
                  </a:lnTo>
                  <a:lnTo>
                    <a:pt x="3025" y="602"/>
                  </a:lnTo>
                  <a:lnTo>
                    <a:pt x="3020" y="603"/>
                  </a:lnTo>
                  <a:lnTo>
                    <a:pt x="3012" y="608"/>
                  </a:lnTo>
                  <a:lnTo>
                    <a:pt x="3004" y="614"/>
                  </a:lnTo>
                  <a:lnTo>
                    <a:pt x="2996" y="621"/>
                  </a:lnTo>
                  <a:lnTo>
                    <a:pt x="2989" y="625"/>
                  </a:lnTo>
                  <a:lnTo>
                    <a:pt x="2981" y="629"/>
                  </a:lnTo>
                  <a:lnTo>
                    <a:pt x="2981" y="629"/>
                  </a:lnTo>
                  <a:lnTo>
                    <a:pt x="2976" y="624"/>
                  </a:lnTo>
                  <a:lnTo>
                    <a:pt x="2973" y="621"/>
                  </a:lnTo>
                  <a:lnTo>
                    <a:pt x="2972" y="618"/>
                  </a:lnTo>
                  <a:lnTo>
                    <a:pt x="2972" y="616"/>
                  </a:lnTo>
                  <a:lnTo>
                    <a:pt x="2973" y="614"/>
                  </a:lnTo>
                  <a:lnTo>
                    <a:pt x="2976" y="612"/>
                  </a:lnTo>
                  <a:lnTo>
                    <a:pt x="2984" y="609"/>
                  </a:lnTo>
                  <a:lnTo>
                    <a:pt x="2993" y="607"/>
                  </a:lnTo>
                  <a:lnTo>
                    <a:pt x="3004" y="602"/>
                  </a:lnTo>
                  <a:lnTo>
                    <a:pt x="3008" y="599"/>
                  </a:lnTo>
                  <a:lnTo>
                    <a:pt x="3012" y="595"/>
                  </a:lnTo>
                  <a:lnTo>
                    <a:pt x="3014" y="589"/>
                  </a:lnTo>
                  <a:lnTo>
                    <a:pt x="3015" y="584"/>
                  </a:lnTo>
                  <a:lnTo>
                    <a:pt x="3015" y="584"/>
                  </a:lnTo>
                  <a:lnTo>
                    <a:pt x="2997" y="580"/>
                  </a:lnTo>
                  <a:lnTo>
                    <a:pt x="2980" y="579"/>
                  </a:lnTo>
                  <a:lnTo>
                    <a:pt x="2961" y="579"/>
                  </a:lnTo>
                  <a:lnTo>
                    <a:pt x="2944" y="581"/>
                  </a:lnTo>
                  <a:lnTo>
                    <a:pt x="2928" y="585"/>
                  </a:lnTo>
                  <a:lnTo>
                    <a:pt x="2913" y="591"/>
                  </a:lnTo>
                  <a:lnTo>
                    <a:pt x="2899" y="596"/>
                  </a:lnTo>
                  <a:lnTo>
                    <a:pt x="2888" y="604"/>
                  </a:lnTo>
                  <a:lnTo>
                    <a:pt x="2888" y="604"/>
                  </a:lnTo>
                  <a:lnTo>
                    <a:pt x="2895" y="608"/>
                  </a:lnTo>
                  <a:lnTo>
                    <a:pt x="2899" y="611"/>
                  </a:lnTo>
                  <a:lnTo>
                    <a:pt x="2901" y="615"/>
                  </a:lnTo>
                  <a:lnTo>
                    <a:pt x="2901" y="619"/>
                  </a:lnTo>
                  <a:lnTo>
                    <a:pt x="2901" y="619"/>
                  </a:lnTo>
                  <a:lnTo>
                    <a:pt x="2900" y="617"/>
                  </a:lnTo>
                  <a:lnTo>
                    <a:pt x="2898" y="615"/>
                  </a:lnTo>
                  <a:lnTo>
                    <a:pt x="2889" y="614"/>
                  </a:lnTo>
                  <a:lnTo>
                    <a:pt x="2869" y="612"/>
                  </a:lnTo>
                  <a:lnTo>
                    <a:pt x="2862" y="629"/>
                  </a:lnTo>
                  <a:lnTo>
                    <a:pt x="2862" y="629"/>
                  </a:lnTo>
                  <a:lnTo>
                    <a:pt x="2857" y="624"/>
                  </a:lnTo>
                  <a:lnTo>
                    <a:pt x="2852" y="621"/>
                  </a:lnTo>
                  <a:lnTo>
                    <a:pt x="2850" y="617"/>
                  </a:lnTo>
                  <a:lnTo>
                    <a:pt x="2850" y="612"/>
                  </a:lnTo>
                  <a:lnTo>
                    <a:pt x="2851" y="609"/>
                  </a:lnTo>
                  <a:lnTo>
                    <a:pt x="2853" y="606"/>
                  </a:lnTo>
                  <a:lnTo>
                    <a:pt x="2857" y="601"/>
                  </a:lnTo>
                  <a:lnTo>
                    <a:pt x="2862" y="596"/>
                  </a:lnTo>
                  <a:lnTo>
                    <a:pt x="2862" y="596"/>
                  </a:lnTo>
                  <a:lnTo>
                    <a:pt x="2859" y="596"/>
                  </a:lnTo>
                  <a:lnTo>
                    <a:pt x="2855" y="596"/>
                  </a:lnTo>
                  <a:lnTo>
                    <a:pt x="2849" y="599"/>
                  </a:lnTo>
                  <a:lnTo>
                    <a:pt x="2834" y="606"/>
                  </a:lnTo>
                  <a:lnTo>
                    <a:pt x="2827" y="609"/>
                  </a:lnTo>
                  <a:lnTo>
                    <a:pt x="2820" y="609"/>
                  </a:lnTo>
                  <a:lnTo>
                    <a:pt x="2816" y="609"/>
                  </a:lnTo>
                  <a:lnTo>
                    <a:pt x="2813" y="607"/>
                  </a:lnTo>
                  <a:lnTo>
                    <a:pt x="2809" y="604"/>
                  </a:lnTo>
                  <a:lnTo>
                    <a:pt x="2806" y="601"/>
                  </a:lnTo>
                  <a:lnTo>
                    <a:pt x="2806" y="601"/>
                  </a:lnTo>
                  <a:lnTo>
                    <a:pt x="2812" y="598"/>
                  </a:lnTo>
                  <a:lnTo>
                    <a:pt x="2818" y="595"/>
                  </a:lnTo>
                  <a:lnTo>
                    <a:pt x="2829" y="593"/>
                  </a:lnTo>
                  <a:lnTo>
                    <a:pt x="2842" y="592"/>
                  </a:lnTo>
                  <a:lnTo>
                    <a:pt x="2853" y="592"/>
                  </a:lnTo>
                  <a:lnTo>
                    <a:pt x="2874" y="592"/>
                  </a:lnTo>
                  <a:lnTo>
                    <a:pt x="2882" y="591"/>
                  </a:lnTo>
                  <a:lnTo>
                    <a:pt x="2887" y="589"/>
                  </a:lnTo>
                  <a:lnTo>
                    <a:pt x="2889" y="587"/>
                  </a:lnTo>
                  <a:lnTo>
                    <a:pt x="2889" y="587"/>
                  </a:lnTo>
                  <a:lnTo>
                    <a:pt x="2878" y="589"/>
                  </a:lnTo>
                  <a:lnTo>
                    <a:pt x="2868" y="589"/>
                  </a:lnTo>
                  <a:lnTo>
                    <a:pt x="2860" y="588"/>
                  </a:lnTo>
                  <a:lnTo>
                    <a:pt x="2852" y="586"/>
                  </a:lnTo>
                  <a:lnTo>
                    <a:pt x="2845" y="584"/>
                  </a:lnTo>
                  <a:lnTo>
                    <a:pt x="2838" y="579"/>
                  </a:lnTo>
                  <a:lnTo>
                    <a:pt x="2824" y="571"/>
                  </a:lnTo>
                  <a:lnTo>
                    <a:pt x="2811" y="563"/>
                  </a:lnTo>
                  <a:lnTo>
                    <a:pt x="2804" y="559"/>
                  </a:lnTo>
                  <a:lnTo>
                    <a:pt x="2795" y="556"/>
                  </a:lnTo>
                  <a:lnTo>
                    <a:pt x="2785" y="555"/>
                  </a:lnTo>
                  <a:lnTo>
                    <a:pt x="2774" y="554"/>
                  </a:lnTo>
                  <a:lnTo>
                    <a:pt x="2762" y="555"/>
                  </a:lnTo>
                  <a:lnTo>
                    <a:pt x="2749" y="558"/>
                  </a:lnTo>
                  <a:lnTo>
                    <a:pt x="2749" y="558"/>
                  </a:lnTo>
                  <a:lnTo>
                    <a:pt x="2749" y="555"/>
                  </a:lnTo>
                  <a:lnTo>
                    <a:pt x="2750" y="551"/>
                  </a:lnTo>
                  <a:lnTo>
                    <a:pt x="2752" y="544"/>
                  </a:lnTo>
                  <a:lnTo>
                    <a:pt x="2753" y="541"/>
                  </a:lnTo>
                  <a:lnTo>
                    <a:pt x="2752" y="538"/>
                  </a:lnTo>
                  <a:lnTo>
                    <a:pt x="2750" y="536"/>
                  </a:lnTo>
                  <a:lnTo>
                    <a:pt x="2745" y="535"/>
                  </a:lnTo>
                  <a:lnTo>
                    <a:pt x="2745" y="535"/>
                  </a:lnTo>
                  <a:lnTo>
                    <a:pt x="2739" y="536"/>
                  </a:lnTo>
                  <a:lnTo>
                    <a:pt x="2735" y="539"/>
                  </a:lnTo>
                  <a:lnTo>
                    <a:pt x="2731" y="541"/>
                  </a:lnTo>
                  <a:lnTo>
                    <a:pt x="2729" y="543"/>
                  </a:lnTo>
                  <a:lnTo>
                    <a:pt x="2727" y="546"/>
                  </a:lnTo>
                  <a:lnTo>
                    <a:pt x="2727" y="549"/>
                  </a:lnTo>
                  <a:lnTo>
                    <a:pt x="2726" y="556"/>
                  </a:lnTo>
                  <a:lnTo>
                    <a:pt x="2728" y="571"/>
                  </a:lnTo>
                  <a:lnTo>
                    <a:pt x="2728" y="578"/>
                  </a:lnTo>
                  <a:lnTo>
                    <a:pt x="2727" y="583"/>
                  </a:lnTo>
                  <a:lnTo>
                    <a:pt x="2724" y="585"/>
                  </a:lnTo>
                  <a:lnTo>
                    <a:pt x="2724" y="585"/>
                  </a:lnTo>
                  <a:lnTo>
                    <a:pt x="2735" y="583"/>
                  </a:lnTo>
                  <a:lnTo>
                    <a:pt x="2743" y="581"/>
                  </a:lnTo>
                  <a:lnTo>
                    <a:pt x="2750" y="583"/>
                  </a:lnTo>
                  <a:lnTo>
                    <a:pt x="2757" y="585"/>
                  </a:lnTo>
                  <a:lnTo>
                    <a:pt x="2762" y="588"/>
                  </a:lnTo>
                  <a:lnTo>
                    <a:pt x="2768" y="593"/>
                  </a:lnTo>
                  <a:lnTo>
                    <a:pt x="2774" y="599"/>
                  </a:lnTo>
                  <a:lnTo>
                    <a:pt x="2780" y="606"/>
                  </a:lnTo>
                  <a:lnTo>
                    <a:pt x="2773" y="618"/>
                  </a:lnTo>
                  <a:lnTo>
                    <a:pt x="2773" y="618"/>
                  </a:lnTo>
                  <a:lnTo>
                    <a:pt x="2772" y="616"/>
                  </a:lnTo>
                  <a:lnTo>
                    <a:pt x="2769" y="615"/>
                  </a:lnTo>
                  <a:lnTo>
                    <a:pt x="2762" y="611"/>
                  </a:lnTo>
                  <a:lnTo>
                    <a:pt x="2755" y="609"/>
                  </a:lnTo>
                  <a:lnTo>
                    <a:pt x="2752" y="607"/>
                  </a:lnTo>
                  <a:lnTo>
                    <a:pt x="2750" y="604"/>
                  </a:lnTo>
                  <a:lnTo>
                    <a:pt x="2745" y="631"/>
                  </a:lnTo>
                  <a:lnTo>
                    <a:pt x="2745" y="631"/>
                  </a:lnTo>
                  <a:lnTo>
                    <a:pt x="2745" y="621"/>
                  </a:lnTo>
                  <a:lnTo>
                    <a:pt x="2742" y="610"/>
                  </a:lnTo>
                  <a:lnTo>
                    <a:pt x="2737" y="602"/>
                  </a:lnTo>
                  <a:lnTo>
                    <a:pt x="2731" y="595"/>
                  </a:lnTo>
                  <a:lnTo>
                    <a:pt x="2723" y="591"/>
                  </a:lnTo>
                  <a:lnTo>
                    <a:pt x="2715" y="588"/>
                  </a:lnTo>
                  <a:lnTo>
                    <a:pt x="2707" y="588"/>
                  </a:lnTo>
                  <a:lnTo>
                    <a:pt x="2703" y="588"/>
                  </a:lnTo>
                  <a:lnTo>
                    <a:pt x="2699" y="591"/>
                  </a:lnTo>
                  <a:lnTo>
                    <a:pt x="2699" y="591"/>
                  </a:lnTo>
                  <a:lnTo>
                    <a:pt x="2711" y="603"/>
                  </a:lnTo>
                  <a:lnTo>
                    <a:pt x="2713" y="608"/>
                  </a:lnTo>
                  <a:lnTo>
                    <a:pt x="2715" y="612"/>
                  </a:lnTo>
                  <a:lnTo>
                    <a:pt x="2717" y="624"/>
                  </a:lnTo>
                  <a:lnTo>
                    <a:pt x="2720" y="644"/>
                  </a:lnTo>
                  <a:lnTo>
                    <a:pt x="2720" y="644"/>
                  </a:lnTo>
                  <a:lnTo>
                    <a:pt x="2714" y="648"/>
                  </a:lnTo>
                  <a:lnTo>
                    <a:pt x="2709" y="651"/>
                  </a:lnTo>
                  <a:lnTo>
                    <a:pt x="2705" y="652"/>
                  </a:lnTo>
                  <a:lnTo>
                    <a:pt x="2701" y="652"/>
                  </a:lnTo>
                  <a:lnTo>
                    <a:pt x="2698" y="651"/>
                  </a:lnTo>
                  <a:lnTo>
                    <a:pt x="2694" y="649"/>
                  </a:lnTo>
                  <a:lnTo>
                    <a:pt x="2688" y="644"/>
                  </a:lnTo>
                  <a:lnTo>
                    <a:pt x="2681" y="638"/>
                  </a:lnTo>
                  <a:lnTo>
                    <a:pt x="2677" y="637"/>
                  </a:lnTo>
                  <a:lnTo>
                    <a:pt x="2673" y="636"/>
                  </a:lnTo>
                  <a:lnTo>
                    <a:pt x="2668" y="636"/>
                  </a:lnTo>
                  <a:lnTo>
                    <a:pt x="2663" y="637"/>
                  </a:lnTo>
                  <a:lnTo>
                    <a:pt x="2659" y="640"/>
                  </a:lnTo>
                  <a:lnTo>
                    <a:pt x="2652" y="645"/>
                  </a:lnTo>
                  <a:lnTo>
                    <a:pt x="2652" y="645"/>
                  </a:lnTo>
                  <a:lnTo>
                    <a:pt x="2654" y="641"/>
                  </a:lnTo>
                  <a:lnTo>
                    <a:pt x="2658" y="639"/>
                  </a:lnTo>
                  <a:lnTo>
                    <a:pt x="2666" y="633"/>
                  </a:lnTo>
                  <a:lnTo>
                    <a:pt x="2669" y="630"/>
                  </a:lnTo>
                  <a:lnTo>
                    <a:pt x="2669" y="629"/>
                  </a:lnTo>
                  <a:lnTo>
                    <a:pt x="2669" y="627"/>
                  </a:lnTo>
                  <a:lnTo>
                    <a:pt x="2666" y="624"/>
                  </a:lnTo>
                  <a:lnTo>
                    <a:pt x="2659" y="622"/>
                  </a:lnTo>
                  <a:lnTo>
                    <a:pt x="2659" y="622"/>
                  </a:lnTo>
                  <a:lnTo>
                    <a:pt x="2652" y="623"/>
                  </a:lnTo>
                  <a:lnTo>
                    <a:pt x="2647" y="625"/>
                  </a:lnTo>
                  <a:lnTo>
                    <a:pt x="2643" y="629"/>
                  </a:lnTo>
                  <a:lnTo>
                    <a:pt x="2640" y="633"/>
                  </a:lnTo>
                  <a:lnTo>
                    <a:pt x="2635" y="642"/>
                  </a:lnTo>
                  <a:lnTo>
                    <a:pt x="2631" y="647"/>
                  </a:lnTo>
                  <a:lnTo>
                    <a:pt x="2627" y="651"/>
                  </a:lnTo>
                  <a:lnTo>
                    <a:pt x="2627" y="651"/>
                  </a:lnTo>
                  <a:lnTo>
                    <a:pt x="2631" y="641"/>
                  </a:lnTo>
                  <a:lnTo>
                    <a:pt x="2636" y="633"/>
                  </a:lnTo>
                  <a:lnTo>
                    <a:pt x="2640" y="616"/>
                  </a:lnTo>
                  <a:lnTo>
                    <a:pt x="2646" y="600"/>
                  </a:lnTo>
                  <a:lnTo>
                    <a:pt x="2651" y="589"/>
                  </a:lnTo>
                  <a:lnTo>
                    <a:pt x="2657" y="580"/>
                  </a:lnTo>
                  <a:lnTo>
                    <a:pt x="2657" y="580"/>
                  </a:lnTo>
                  <a:lnTo>
                    <a:pt x="2675" y="578"/>
                  </a:lnTo>
                  <a:lnTo>
                    <a:pt x="2682" y="578"/>
                  </a:lnTo>
                  <a:lnTo>
                    <a:pt x="2708" y="570"/>
                  </a:lnTo>
                  <a:lnTo>
                    <a:pt x="2677" y="549"/>
                  </a:lnTo>
                  <a:lnTo>
                    <a:pt x="2677" y="549"/>
                  </a:lnTo>
                  <a:lnTo>
                    <a:pt x="2688" y="547"/>
                  </a:lnTo>
                  <a:lnTo>
                    <a:pt x="2694" y="543"/>
                  </a:lnTo>
                  <a:lnTo>
                    <a:pt x="2698" y="539"/>
                  </a:lnTo>
                  <a:lnTo>
                    <a:pt x="2701" y="533"/>
                  </a:lnTo>
                  <a:lnTo>
                    <a:pt x="2701" y="527"/>
                  </a:lnTo>
                  <a:lnTo>
                    <a:pt x="2703" y="521"/>
                  </a:lnTo>
                  <a:lnTo>
                    <a:pt x="2703" y="517"/>
                  </a:lnTo>
                  <a:lnTo>
                    <a:pt x="2703" y="512"/>
                  </a:lnTo>
                  <a:lnTo>
                    <a:pt x="2703" y="512"/>
                  </a:lnTo>
                  <a:lnTo>
                    <a:pt x="2693" y="509"/>
                  </a:lnTo>
                  <a:lnTo>
                    <a:pt x="2685" y="508"/>
                  </a:lnTo>
                  <a:lnTo>
                    <a:pt x="2678" y="506"/>
                  </a:lnTo>
                  <a:lnTo>
                    <a:pt x="2674" y="508"/>
                  </a:lnTo>
                  <a:lnTo>
                    <a:pt x="2668" y="510"/>
                  </a:lnTo>
                  <a:lnTo>
                    <a:pt x="2665" y="513"/>
                  </a:lnTo>
                  <a:lnTo>
                    <a:pt x="2658" y="520"/>
                  </a:lnTo>
                  <a:lnTo>
                    <a:pt x="2652" y="529"/>
                  </a:lnTo>
                  <a:lnTo>
                    <a:pt x="2646" y="536"/>
                  </a:lnTo>
                  <a:lnTo>
                    <a:pt x="2643" y="540"/>
                  </a:lnTo>
                  <a:lnTo>
                    <a:pt x="2638" y="542"/>
                  </a:lnTo>
                  <a:lnTo>
                    <a:pt x="2634" y="543"/>
                  </a:lnTo>
                  <a:lnTo>
                    <a:pt x="2627" y="542"/>
                  </a:lnTo>
                  <a:lnTo>
                    <a:pt x="2627" y="542"/>
                  </a:lnTo>
                  <a:lnTo>
                    <a:pt x="2624" y="544"/>
                  </a:lnTo>
                  <a:lnTo>
                    <a:pt x="2623" y="547"/>
                  </a:lnTo>
                  <a:lnTo>
                    <a:pt x="2623" y="549"/>
                  </a:lnTo>
                  <a:lnTo>
                    <a:pt x="2624" y="550"/>
                  </a:lnTo>
                  <a:lnTo>
                    <a:pt x="2629" y="551"/>
                  </a:lnTo>
                  <a:lnTo>
                    <a:pt x="2634" y="553"/>
                  </a:lnTo>
                  <a:lnTo>
                    <a:pt x="2638" y="554"/>
                  </a:lnTo>
                  <a:lnTo>
                    <a:pt x="2642" y="555"/>
                  </a:lnTo>
                  <a:lnTo>
                    <a:pt x="2642" y="556"/>
                  </a:lnTo>
                  <a:lnTo>
                    <a:pt x="2639" y="558"/>
                  </a:lnTo>
                  <a:lnTo>
                    <a:pt x="2634" y="563"/>
                  </a:lnTo>
                  <a:lnTo>
                    <a:pt x="2634" y="563"/>
                  </a:lnTo>
                  <a:lnTo>
                    <a:pt x="2623" y="563"/>
                  </a:lnTo>
                  <a:lnTo>
                    <a:pt x="2617" y="564"/>
                  </a:lnTo>
                  <a:lnTo>
                    <a:pt x="2615" y="568"/>
                  </a:lnTo>
                  <a:lnTo>
                    <a:pt x="2613" y="571"/>
                  </a:lnTo>
                  <a:lnTo>
                    <a:pt x="2611" y="576"/>
                  </a:lnTo>
                  <a:lnTo>
                    <a:pt x="2607" y="580"/>
                  </a:lnTo>
                  <a:lnTo>
                    <a:pt x="2600" y="585"/>
                  </a:lnTo>
                  <a:lnTo>
                    <a:pt x="2589" y="589"/>
                  </a:lnTo>
                  <a:lnTo>
                    <a:pt x="2596" y="578"/>
                  </a:lnTo>
                  <a:lnTo>
                    <a:pt x="2596" y="578"/>
                  </a:lnTo>
                  <a:lnTo>
                    <a:pt x="2591" y="574"/>
                  </a:lnTo>
                  <a:lnTo>
                    <a:pt x="2586" y="572"/>
                  </a:lnTo>
                  <a:lnTo>
                    <a:pt x="2583" y="573"/>
                  </a:lnTo>
                  <a:lnTo>
                    <a:pt x="2578" y="574"/>
                  </a:lnTo>
                  <a:lnTo>
                    <a:pt x="2569" y="579"/>
                  </a:lnTo>
                  <a:lnTo>
                    <a:pt x="2565" y="581"/>
                  </a:lnTo>
                  <a:lnTo>
                    <a:pt x="2560" y="584"/>
                  </a:lnTo>
                  <a:lnTo>
                    <a:pt x="2560" y="584"/>
                  </a:lnTo>
                  <a:lnTo>
                    <a:pt x="2558" y="586"/>
                  </a:lnTo>
                  <a:lnTo>
                    <a:pt x="2556" y="589"/>
                  </a:lnTo>
                  <a:lnTo>
                    <a:pt x="2555" y="600"/>
                  </a:lnTo>
                  <a:lnTo>
                    <a:pt x="2555" y="614"/>
                  </a:lnTo>
                  <a:lnTo>
                    <a:pt x="2555" y="629"/>
                  </a:lnTo>
                  <a:lnTo>
                    <a:pt x="2554" y="636"/>
                  </a:lnTo>
                  <a:lnTo>
                    <a:pt x="2553" y="642"/>
                  </a:lnTo>
                  <a:lnTo>
                    <a:pt x="2550" y="649"/>
                  </a:lnTo>
                  <a:lnTo>
                    <a:pt x="2546" y="655"/>
                  </a:lnTo>
                  <a:lnTo>
                    <a:pt x="2542" y="661"/>
                  </a:lnTo>
                  <a:lnTo>
                    <a:pt x="2535" y="664"/>
                  </a:lnTo>
                  <a:lnTo>
                    <a:pt x="2527" y="668"/>
                  </a:lnTo>
                  <a:lnTo>
                    <a:pt x="2517" y="669"/>
                  </a:lnTo>
                  <a:lnTo>
                    <a:pt x="2517" y="669"/>
                  </a:lnTo>
                  <a:lnTo>
                    <a:pt x="2520" y="660"/>
                  </a:lnTo>
                  <a:lnTo>
                    <a:pt x="2521" y="655"/>
                  </a:lnTo>
                  <a:lnTo>
                    <a:pt x="2579" y="452"/>
                  </a:lnTo>
                  <a:lnTo>
                    <a:pt x="2579" y="452"/>
                  </a:lnTo>
                  <a:lnTo>
                    <a:pt x="2533" y="451"/>
                  </a:lnTo>
                  <a:lnTo>
                    <a:pt x="2485" y="448"/>
                  </a:lnTo>
                  <a:lnTo>
                    <a:pt x="2435" y="442"/>
                  </a:lnTo>
                  <a:lnTo>
                    <a:pt x="2409" y="437"/>
                  </a:lnTo>
                  <a:lnTo>
                    <a:pt x="2384" y="433"/>
                  </a:lnTo>
                  <a:lnTo>
                    <a:pt x="2384" y="433"/>
                  </a:lnTo>
                  <a:lnTo>
                    <a:pt x="2382" y="426"/>
                  </a:lnTo>
                  <a:lnTo>
                    <a:pt x="2381" y="420"/>
                  </a:lnTo>
                  <a:lnTo>
                    <a:pt x="2382" y="414"/>
                  </a:lnTo>
                  <a:lnTo>
                    <a:pt x="2384" y="411"/>
                  </a:lnTo>
                  <a:lnTo>
                    <a:pt x="2387" y="407"/>
                  </a:lnTo>
                  <a:lnTo>
                    <a:pt x="2392" y="404"/>
                  </a:lnTo>
                  <a:lnTo>
                    <a:pt x="2401" y="399"/>
                  </a:lnTo>
                  <a:lnTo>
                    <a:pt x="2412" y="396"/>
                  </a:lnTo>
                  <a:lnTo>
                    <a:pt x="2421" y="392"/>
                  </a:lnTo>
                  <a:lnTo>
                    <a:pt x="2424" y="390"/>
                  </a:lnTo>
                  <a:lnTo>
                    <a:pt x="2428" y="388"/>
                  </a:lnTo>
                  <a:lnTo>
                    <a:pt x="2429" y="385"/>
                  </a:lnTo>
                  <a:lnTo>
                    <a:pt x="2429" y="382"/>
                  </a:lnTo>
                  <a:lnTo>
                    <a:pt x="2460" y="391"/>
                  </a:lnTo>
                  <a:lnTo>
                    <a:pt x="2460" y="391"/>
                  </a:lnTo>
                  <a:lnTo>
                    <a:pt x="2459" y="393"/>
                  </a:lnTo>
                  <a:lnTo>
                    <a:pt x="2456" y="396"/>
                  </a:lnTo>
                  <a:lnTo>
                    <a:pt x="2453" y="398"/>
                  </a:lnTo>
                  <a:lnTo>
                    <a:pt x="2450" y="399"/>
                  </a:lnTo>
                  <a:lnTo>
                    <a:pt x="2430" y="403"/>
                  </a:lnTo>
                  <a:lnTo>
                    <a:pt x="2422" y="405"/>
                  </a:lnTo>
                  <a:lnTo>
                    <a:pt x="2418" y="407"/>
                  </a:lnTo>
                  <a:lnTo>
                    <a:pt x="2416" y="410"/>
                  </a:lnTo>
                  <a:lnTo>
                    <a:pt x="2415" y="412"/>
                  </a:lnTo>
                  <a:lnTo>
                    <a:pt x="2416" y="415"/>
                  </a:lnTo>
                  <a:lnTo>
                    <a:pt x="2418" y="420"/>
                  </a:lnTo>
                  <a:lnTo>
                    <a:pt x="2422" y="426"/>
                  </a:lnTo>
                  <a:lnTo>
                    <a:pt x="2422" y="426"/>
                  </a:lnTo>
                  <a:lnTo>
                    <a:pt x="2441" y="422"/>
                  </a:lnTo>
                  <a:lnTo>
                    <a:pt x="2459" y="421"/>
                  </a:lnTo>
                  <a:lnTo>
                    <a:pt x="2490" y="420"/>
                  </a:lnTo>
                  <a:lnTo>
                    <a:pt x="2505" y="419"/>
                  </a:lnTo>
                  <a:lnTo>
                    <a:pt x="2520" y="415"/>
                  </a:lnTo>
                  <a:lnTo>
                    <a:pt x="2529" y="413"/>
                  </a:lnTo>
                  <a:lnTo>
                    <a:pt x="2537" y="410"/>
                  </a:lnTo>
                  <a:lnTo>
                    <a:pt x="2546" y="405"/>
                  </a:lnTo>
                  <a:lnTo>
                    <a:pt x="2555" y="399"/>
                  </a:lnTo>
                  <a:lnTo>
                    <a:pt x="2555" y="399"/>
                  </a:lnTo>
                  <a:lnTo>
                    <a:pt x="2552" y="392"/>
                  </a:lnTo>
                  <a:lnTo>
                    <a:pt x="2547" y="388"/>
                  </a:lnTo>
                  <a:lnTo>
                    <a:pt x="2543" y="384"/>
                  </a:lnTo>
                  <a:lnTo>
                    <a:pt x="2537" y="383"/>
                  </a:lnTo>
                  <a:lnTo>
                    <a:pt x="2531" y="382"/>
                  </a:lnTo>
                  <a:lnTo>
                    <a:pt x="2524" y="382"/>
                  </a:lnTo>
                  <a:lnTo>
                    <a:pt x="2510" y="383"/>
                  </a:lnTo>
                  <a:lnTo>
                    <a:pt x="2496" y="385"/>
                  </a:lnTo>
                  <a:lnTo>
                    <a:pt x="2481" y="385"/>
                  </a:lnTo>
                  <a:lnTo>
                    <a:pt x="2474" y="384"/>
                  </a:lnTo>
                  <a:lnTo>
                    <a:pt x="2466" y="383"/>
                  </a:lnTo>
                  <a:lnTo>
                    <a:pt x="2459" y="380"/>
                  </a:lnTo>
                  <a:lnTo>
                    <a:pt x="2453" y="375"/>
                  </a:lnTo>
                  <a:lnTo>
                    <a:pt x="2453" y="375"/>
                  </a:lnTo>
                  <a:lnTo>
                    <a:pt x="2463" y="375"/>
                  </a:lnTo>
                  <a:lnTo>
                    <a:pt x="2473" y="374"/>
                  </a:lnTo>
                  <a:lnTo>
                    <a:pt x="2482" y="372"/>
                  </a:lnTo>
                  <a:lnTo>
                    <a:pt x="2491" y="367"/>
                  </a:lnTo>
                  <a:lnTo>
                    <a:pt x="2491" y="367"/>
                  </a:lnTo>
                  <a:lnTo>
                    <a:pt x="2387" y="350"/>
                  </a:lnTo>
                  <a:lnTo>
                    <a:pt x="2379" y="359"/>
                  </a:lnTo>
                  <a:lnTo>
                    <a:pt x="2379" y="359"/>
                  </a:lnTo>
                  <a:lnTo>
                    <a:pt x="2410" y="366"/>
                  </a:lnTo>
                  <a:lnTo>
                    <a:pt x="2423" y="369"/>
                  </a:lnTo>
                  <a:lnTo>
                    <a:pt x="2423" y="369"/>
                  </a:lnTo>
                  <a:lnTo>
                    <a:pt x="2412" y="369"/>
                  </a:lnTo>
                  <a:lnTo>
                    <a:pt x="2400" y="370"/>
                  </a:lnTo>
                  <a:lnTo>
                    <a:pt x="2390" y="375"/>
                  </a:lnTo>
                  <a:lnTo>
                    <a:pt x="2381" y="380"/>
                  </a:lnTo>
                  <a:lnTo>
                    <a:pt x="2372" y="388"/>
                  </a:lnTo>
                  <a:lnTo>
                    <a:pt x="2367" y="396"/>
                  </a:lnTo>
                  <a:lnTo>
                    <a:pt x="2363" y="405"/>
                  </a:lnTo>
                  <a:lnTo>
                    <a:pt x="2361" y="417"/>
                  </a:lnTo>
                  <a:lnTo>
                    <a:pt x="2367" y="417"/>
                  </a:lnTo>
                  <a:lnTo>
                    <a:pt x="2355" y="426"/>
                  </a:lnTo>
                  <a:lnTo>
                    <a:pt x="2332" y="420"/>
                  </a:lnTo>
                  <a:close/>
                  <a:moveTo>
                    <a:pt x="220" y="402"/>
                  </a:moveTo>
                  <a:lnTo>
                    <a:pt x="220" y="402"/>
                  </a:lnTo>
                  <a:lnTo>
                    <a:pt x="222" y="397"/>
                  </a:lnTo>
                  <a:lnTo>
                    <a:pt x="224" y="392"/>
                  </a:lnTo>
                  <a:lnTo>
                    <a:pt x="224" y="392"/>
                  </a:lnTo>
                  <a:lnTo>
                    <a:pt x="223" y="397"/>
                  </a:lnTo>
                  <a:lnTo>
                    <a:pt x="222" y="399"/>
                  </a:lnTo>
                  <a:lnTo>
                    <a:pt x="220" y="402"/>
                  </a:lnTo>
                  <a:lnTo>
                    <a:pt x="220" y="402"/>
                  </a:lnTo>
                  <a:close/>
                  <a:moveTo>
                    <a:pt x="2970" y="328"/>
                  </a:moveTo>
                  <a:lnTo>
                    <a:pt x="2970" y="328"/>
                  </a:lnTo>
                  <a:lnTo>
                    <a:pt x="2938" y="324"/>
                  </a:lnTo>
                  <a:lnTo>
                    <a:pt x="2906" y="320"/>
                  </a:lnTo>
                  <a:lnTo>
                    <a:pt x="2874" y="315"/>
                  </a:lnTo>
                  <a:lnTo>
                    <a:pt x="2842" y="312"/>
                  </a:lnTo>
                  <a:lnTo>
                    <a:pt x="2842" y="312"/>
                  </a:lnTo>
                  <a:lnTo>
                    <a:pt x="2868" y="332"/>
                  </a:lnTo>
                  <a:lnTo>
                    <a:pt x="2891" y="352"/>
                  </a:lnTo>
                  <a:lnTo>
                    <a:pt x="2900" y="361"/>
                  </a:lnTo>
                  <a:lnTo>
                    <a:pt x="2908" y="369"/>
                  </a:lnTo>
                  <a:lnTo>
                    <a:pt x="2914" y="377"/>
                  </a:lnTo>
                  <a:lnTo>
                    <a:pt x="2918" y="384"/>
                  </a:lnTo>
                  <a:lnTo>
                    <a:pt x="2920" y="390"/>
                  </a:lnTo>
                  <a:lnTo>
                    <a:pt x="2919" y="393"/>
                  </a:lnTo>
                  <a:lnTo>
                    <a:pt x="2919" y="396"/>
                  </a:lnTo>
                  <a:lnTo>
                    <a:pt x="2916" y="398"/>
                  </a:lnTo>
                  <a:lnTo>
                    <a:pt x="2914" y="400"/>
                  </a:lnTo>
                  <a:lnTo>
                    <a:pt x="2907" y="405"/>
                  </a:lnTo>
                  <a:lnTo>
                    <a:pt x="2897" y="407"/>
                  </a:lnTo>
                  <a:lnTo>
                    <a:pt x="2883" y="410"/>
                  </a:lnTo>
                  <a:lnTo>
                    <a:pt x="2865" y="411"/>
                  </a:lnTo>
                  <a:lnTo>
                    <a:pt x="2844" y="411"/>
                  </a:lnTo>
                  <a:lnTo>
                    <a:pt x="2836" y="415"/>
                  </a:lnTo>
                  <a:lnTo>
                    <a:pt x="2836" y="415"/>
                  </a:lnTo>
                  <a:lnTo>
                    <a:pt x="2842" y="418"/>
                  </a:lnTo>
                  <a:lnTo>
                    <a:pt x="2850" y="420"/>
                  </a:lnTo>
                  <a:lnTo>
                    <a:pt x="2867" y="421"/>
                  </a:lnTo>
                  <a:lnTo>
                    <a:pt x="2887" y="421"/>
                  </a:lnTo>
                  <a:lnTo>
                    <a:pt x="2907" y="420"/>
                  </a:lnTo>
                  <a:lnTo>
                    <a:pt x="2907" y="420"/>
                  </a:lnTo>
                  <a:lnTo>
                    <a:pt x="2930" y="396"/>
                  </a:lnTo>
                  <a:lnTo>
                    <a:pt x="2961" y="363"/>
                  </a:lnTo>
                  <a:lnTo>
                    <a:pt x="2988" y="335"/>
                  </a:lnTo>
                  <a:lnTo>
                    <a:pt x="2996" y="324"/>
                  </a:lnTo>
                  <a:lnTo>
                    <a:pt x="2997" y="321"/>
                  </a:lnTo>
                  <a:lnTo>
                    <a:pt x="2998" y="319"/>
                  </a:lnTo>
                  <a:lnTo>
                    <a:pt x="2998" y="319"/>
                  </a:lnTo>
                  <a:lnTo>
                    <a:pt x="2995" y="314"/>
                  </a:lnTo>
                  <a:lnTo>
                    <a:pt x="2992" y="312"/>
                  </a:lnTo>
                  <a:lnTo>
                    <a:pt x="2988" y="312"/>
                  </a:lnTo>
                  <a:lnTo>
                    <a:pt x="2984" y="313"/>
                  </a:lnTo>
                  <a:lnTo>
                    <a:pt x="2975" y="315"/>
                  </a:lnTo>
                  <a:lnTo>
                    <a:pt x="2970" y="316"/>
                  </a:lnTo>
                  <a:lnTo>
                    <a:pt x="2966" y="315"/>
                  </a:lnTo>
                  <a:lnTo>
                    <a:pt x="2970" y="328"/>
                  </a:lnTo>
                  <a:close/>
                  <a:moveTo>
                    <a:pt x="3002" y="425"/>
                  </a:moveTo>
                  <a:lnTo>
                    <a:pt x="3002" y="425"/>
                  </a:lnTo>
                  <a:lnTo>
                    <a:pt x="3008" y="426"/>
                  </a:lnTo>
                  <a:lnTo>
                    <a:pt x="3014" y="426"/>
                  </a:lnTo>
                  <a:lnTo>
                    <a:pt x="3018" y="425"/>
                  </a:lnTo>
                  <a:lnTo>
                    <a:pt x="3020" y="422"/>
                  </a:lnTo>
                  <a:lnTo>
                    <a:pt x="3021" y="419"/>
                  </a:lnTo>
                  <a:lnTo>
                    <a:pt x="3022" y="415"/>
                  </a:lnTo>
                  <a:lnTo>
                    <a:pt x="3025" y="407"/>
                  </a:lnTo>
                  <a:lnTo>
                    <a:pt x="2998" y="411"/>
                  </a:lnTo>
                  <a:lnTo>
                    <a:pt x="2998" y="411"/>
                  </a:lnTo>
                  <a:lnTo>
                    <a:pt x="3000" y="413"/>
                  </a:lnTo>
                  <a:lnTo>
                    <a:pt x="3002" y="417"/>
                  </a:lnTo>
                  <a:lnTo>
                    <a:pt x="3002" y="420"/>
                  </a:lnTo>
                  <a:lnTo>
                    <a:pt x="3002" y="425"/>
                  </a:lnTo>
                  <a:lnTo>
                    <a:pt x="3002" y="425"/>
                  </a:lnTo>
                  <a:close/>
                  <a:moveTo>
                    <a:pt x="3022" y="396"/>
                  </a:moveTo>
                  <a:lnTo>
                    <a:pt x="3022" y="396"/>
                  </a:lnTo>
                  <a:lnTo>
                    <a:pt x="3019" y="395"/>
                  </a:lnTo>
                  <a:lnTo>
                    <a:pt x="3016" y="393"/>
                  </a:lnTo>
                  <a:lnTo>
                    <a:pt x="3022" y="396"/>
                  </a:lnTo>
                  <a:close/>
                  <a:moveTo>
                    <a:pt x="2544" y="377"/>
                  </a:moveTo>
                  <a:lnTo>
                    <a:pt x="2544" y="377"/>
                  </a:lnTo>
                  <a:lnTo>
                    <a:pt x="2546" y="376"/>
                  </a:lnTo>
                  <a:lnTo>
                    <a:pt x="2529" y="374"/>
                  </a:lnTo>
                  <a:lnTo>
                    <a:pt x="2529" y="374"/>
                  </a:lnTo>
                  <a:lnTo>
                    <a:pt x="2533" y="376"/>
                  </a:lnTo>
                  <a:lnTo>
                    <a:pt x="2544" y="377"/>
                  </a:lnTo>
                  <a:lnTo>
                    <a:pt x="2544" y="377"/>
                  </a:lnTo>
                  <a:close/>
                  <a:moveTo>
                    <a:pt x="2593" y="405"/>
                  </a:moveTo>
                  <a:lnTo>
                    <a:pt x="2599" y="384"/>
                  </a:lnTo>
                  <a:lnTo>
                    <a:pt x="2583" y="382"/>
                  </a:lnTo>
                  <a:lnTo>
                    <a:pt x="2583" y="382"/>
                  </a:lnTo>
                  <a:lnTo>
                    <a:pt x="2584" y="389"/>
                  </a:lnTo>
                  <a:lnTo>
                    <a:pt x="2586" y="395"/>
                  </a:lnTo>
                  <a:lnTo>
                    <a:pt x="2589" y="400"/>
                  </a:lnTo>
                  <a:lnTo>
                    <a:pt x="2593" y="405"/>
                  </a:lnTo>
                  <a:lnTo>
                    <a:pt x="2593" y="405"/>
                  </a:lnTo>
                  <a:close/>
                  <a:moveTo>
                    <a:pt x="2753" y="475"/>
                  </a:moveTo>
                  <a:lnTo>
                    <a:pt x="2753" y="475"/>
                  </a:lnTo>
                  <a:lnTo>
                    <a:pt x="2755" y="471"/>
                  </a:lnTo>
                  <a:lnTo>
                    <a:pt x="2759" y="467"/>
                  </a:lnTo>
                  <a:lnTo>
                    <a:pt x="2765" y="460"/>
                  </a:lnTo>
                  <a:lnTo>
                    <a:pt x="2773" y="455"/>
                  </a:lnTo>
                  <a:lnTo>
                    <a:pt x="2780" y="450"/>
                  </a:lnTo>
                  <a:lnTo>
                    <a:pt x="2786" y="444"/>
                  </a:lnTo>
                  <a:lnTo>
                    <a:pt x="2793" y="438"/>
                  </a:lnTo>
                  <a:lnTo>
                    <a:pt x="2798" y="430"/>
                  </a:lnTo>
                  <a:lnTo>
                    <a:pt x="2799" y="426"/>
                  </a:lnTo>
                  <a:lnTo>
                    <a:pt x="2800" y="421"/>
                  </a:lnTo>
                  <a:lnTo>
                    <a:pt x="2800" y="421"/>
                  </a:lnTo>
                  <a:lnTo>
                    <a:pt x="2800" y="418"/>
                  </a:lnTo>
                  <a:lnTo>
                    <a:pt x="2800" y="417"/>
                  </a:lnTo>
                  <a:lnTo>
                    <a:pt x="2798" y="413"/>
                  </a:lnTo>
                  <a:lnTo>
                    <a:pt x="2793" y="410"/>
                  </a:lnTo>
                  <a:lnTo>
                    <a:pt x="2788" y="408"/>
                  </a:lnTo>
                  <a:lnTo>
                    <a:pt x="2788" y="408"/>
                  </a:lnTo>
                  <a:lnTo>
                    <a:pt x="2759" y="405"/>
                  </a:lnTo>
                  <a:lnTo>
                    <a:pt x="2759" y="405"/>
                  </a:lnTo>
                  <a:lnTo>
                    <a:pt x="2757" y="412"/>
                  </a:lnTo>
                  <a:lnTo>
                    <a:pt x="2753" y="418"/>
                  </a:lnTo>
                  <a:lnTo>
                    <a:pt x="2753" y="418"/>
                  </a:lnTo>
                  <a:lnTo>
                    <a:pt x="2760" y="421"/>
                  </a:lnTo>
                  <a:lnTo>
                    <a:pt x="2762" y="423"/>
                  </a:lnTo>
                  <a:lnTo>
                    <a:pt x="2765" y="427"/>
                  </a:lnTo>
                  <a:lnTo>
                    <a:pt x="2766" y="430"/>
                  </a:lnTo>
                  <a:lnTo>
                    <a:pt x="2767" y="435"/>
                  </a:lnTo>
                  <a:lnTo>
                    <a:pt x="2766" y="440"/>
                  </a:lnTo>
                  <a:lnTo>
                    <a:pt x="2765" y="446"/>
                  </a:lnTo>
                  <a:lnTo>
                    <a:pt x="2765" y="446"/>
                  </a:lnTo>
                  <a:lnTo>
                    <a:pt x="2761" y="440"/>
                  </a:lnTo>
                  <a:lnTo>
                    <a:pt x="2757" y="436"/>
                  </a:lnTo>
                  <a:lnTo>
                    <a:pt x="2753" y="434"/>
                  </a:lnTo>
                  <a:lnTo>
                    <a:pt x="2751" y="434"/>
                  </a:lnTo>
                  <a:lnTo>
                    <a:pt x="2747" y="435"/>
                  </a:lnTo>
                  <a:lnTo>
                    <a:pt x="2745" y="437"/>
                  </a:lnTo>
                  <a:lnTo>
                    <a:pt x="2740" y="444"/>
                  </a:lnTo>
                  <a:lnTo>
                    <a:pt x="2736" y="452"/>
                  </a:lnTo>
                  <a:lnTo>
                    <a:pt x="2730" y="459"/>
                  </a:lnTo>
                  <a:lnTo>
                    <a:pt x="2727" y="463"/>
                  </a:lnTo>
                  <a:lnTo>
                    <a:pt x="2723" y="464"/>
                  </a:lnTo>
                  <a:lnTo>
                    <a:pt x="2719" y="464"/>
                  </a:lnTo>
                  <a:lnTo>
                    <a:pt x="2714" y="464"/>
                  </a:lnTo>
                  <a:lnTo>
                    <a:pt x="2714" y="464"/>
                  </a:lnTo>
                  <a:lnTo>
                    <a:pt x="2713" y="467"/>
                  </a:lnTo>
                  <a:lnTo>
                    <a:pt x="2713" y="470"/>
                  </a:lnTo>
                  <a:lnTo>
                    <a:pt x="2714" y="473"/>
                  </a:lnTo>
                  <a:lnTo>
                    <a:pt x="2715" y="475"/>
                  </a:lnTo>
                  <a:lnTo>
                    <a:pt x="2721" y="479"/>
                  </a:lnTo>
                  <a:lnTo>
                    <a:pt x="2728" y="480"/>
                  </a:lnTo>
                  <a:lnTo>
                    <a:pt x="2735" y="481"/>
                  </a:lnTo>
                  <a:lnTo>
                    <a:pt x="2743" y="480"/>
                  </a:lnTo>
                  <a:lnTo>
                    <a:pt x="2749" y="479"/>
                  </a:lnTo>
                  <a:lnTo>
                    <a:pt x="2753" y="475"/>
                  </a:lnTo>
                  <a:lnTo>
                    <a:pt x="2753" y="475"/>
                  </a:lnTo>
                  <a:close/>
                  <a:moveTo>
                    <a:pt x="4889" y="415"/>
                  </a:moveTo>
                  <a:lnTo>
                    <a:pt x="4889" y="415"/>
                  </a:lnTo>
                  <a:lnTo>
                    <a:pt x="4896" y="433"/>
                  </a:lnTo>
                  <a:lnTo>
                    <a:pt x="4876" y="446"/>
                  </a:lnTo>
                  <a:lnTo>
                    <a:pt x="4876" y="446"/>
                  </a:lnTo>
                  <a:lnTo>
                    <a:pt x="4870" y="445"/>
                  </a:lnTo>
                  <a:lnTo>
                    <a:pt x="4863" y="443"/>
                  </a:lnTo>
                  <a:lnTo>
                    <a:pt x="4852" y="437"/>
                  </a:lnTo>
                  <a:lnTo>
                    <a:pt x="4839" y="430"/>
                  </a:lnTo>
                  <a:lnTo>
                    <a:pt x="4828" y="425"/>
                  </a:lnTo>
                  <a:lnTo>
                    <a:pt x="4816" y="420"/>
                  </a:lnTo>
                  <a:lnTo>
                    <a:pt x="4811" y="420"/>
                  </a:lnTo>
                  <a:lnTo>
                    <a:pt x="4805" y="420"/>
                  </a:lnTo>
                  <a:lnTo>
                    <a:pt x="4799" y="421"/>
                  </a:lnTo>
                  <a:lnTo>
                    <a:pt x="4793" y="423"/>
                  </a:lnTo>
                  <a:lnTo>
                    <a:pt x="4788" y="428"/>
                  </a:lnTo>
                  <a:lnTo>
                    <a:pt x="4782" y="434"/>
                  </a:lnTo>
                  <a:lnTo>
                    <a:pt x="4782" y="434"/>
                  </a:lnTo>
                  <a:lnTo>
                    <a:pt x="4777" y="430"/>
                  </a:lnTo>
                  <a:lnTo>
                    <a:pt x="4773" y="426"/>
                  </a:lnTo>
                  <a:lnTo>
                    <a:pt x="4765" y="414"/>
                  </a:lnTo>
                  <a:lnTo>
                    <a:pt x="4758" y="403"/>
                  </a:lnTo>
                  <a:lnTo>
                    <a:pt x="4752" y="390"/>
                  </a:lnTo>
                  <a:lnTo>
                    <a:pt x="4752" y="390"/>
                  </a:lnTo>
                  <a:lnTo>
                    <a:pt x="4762" y="392"/>
                  </a:lnTo>
                  <a:lnTo>
                    <a:pt x="4771" y="396"/>
                  </a:lnTo>
                  <a:lnTo>
                    <a:pt x="4771" y="396"/>
                  </a:lnTo>
                  <a:lnTo>
                    <a:pt x="4786" y="388"/>
                  </a:lnTo>
                  <a:lnTo>
                    <a:pt x="4799" y="383"/>
                  </a:lnTo>
                  <a:lnTo>
                    <a:pt x="4809" y="381"/>
                  </a:lnTo>
                  <a:lnTo>
                    <a:pt x="4817" y="382"/>
                  </a:lnTo>
                  <a:lnTo>
                    <a:pt x="4823" y="384"/>
                  </a:lnTo>
                  <a:lnTo>
                    <a:pt x="4829" y="388"/>
                  </a:lnTo>
                  <a:lnTo>
                    <a:pt x="4834" y="393"/>
                  </a:lnTo>
                  <a:lnTo>
                    <a:pt x="4837" y="399"/>
                  </a:lnTo>
                  <a:lnTo>
                    <a:pt x="4844" y="411"/>
                  </a:lnTo>
                  <a:lnTo>
                    <a:pt x="4847" y="415"/>
                  </a:lnTo>
                  <a:lnTo>
                    <a:pt x="4853" y="420"/>
                  </a:lnTo>
                  <a:lnTo>
                    <a:pt x="4859" y="422"/>
                  </a:lnTo>
                  <a:lnTo>
                    <a:pt x="4867" y="422"/>
                  </a:lnTo>
                  <a:lnTo>
                    <a:pt x="4876" y="420"/>
                  </a:lnTo>
                  <a:lnTo>
                    <a:pt x="4889" y="415"/>
                  </a:lnTo>
                  <a:lnTo>
                    <a:pt x="4889" y="415"/>
                  </a:lnTo>
                  <a:close/>
                  <a:moveTo>
                    <a:pt x="4487" y="362"/>
                  </a:moveTo>
                  <a:lnTo>
                    <a:pt x="4487" y="362"/>
                  </a:lnTo>
                  <a:lnTo>
                    <a:pt x="4490" y="360"/>
                  </a:lnTo>
                  <a:lnTo>
                    <a:pt x="4492" y="358"/>
                  </a:lnTo>
                  <a:lnTo>
                    <a:pt x="4493" y="355"/>
                  </a:lnTo>
                  <a:lnTo>
                    <a:pt x="4493" y="355"/>
                  </a:lnTo>
                  <a:lnTo>
                    <a:pt x="4464" y="374"/>
                  </a:lnTo>
                  <a:lnTo>
                    <a:pt x="4437" y="389"/>
                  </a:lnTo>
                  <a:lnTo>
                    <a:pt x="4411" y="400"/>
                  </a:lnTo>
                  <a:lnTo>
                    <a:pt x="4387" y="408"/>
                  </a:lnTo>
                  <a:lnTo>
                    <a:pt x="4364" y="415"/>
                  </a:lnTo>
                  <a:lnTo>
                    <a:pt x="4344" y="419"/>
                  </a:lnTo>
                  <a:lnTo>
                    <a:pt x="4325" y="421"/>
                  </a:lnTo>
                  <a:lnTo>
                    <a:pt x="4308" y="421"/>
                  </a:lnTo>
                  <a:lnTo>
                    <a:pt x="4308" y="421"/>
                  </a:lnTo>
                  <a:lnTo>
                    <a:pt x="4313" y="429"/>
                  </a:lnTo>
                  <a:lnTo>
                    <a:pt x="4319" y="436"/>
                  </a:lnTo>
                  <a:lnTo>
                    <a:pt x="4328" y="443"/>
                  </a:lnTo>
                  <a:lnTo>
                    <a:pt x="4337" y="449"/>
                  </a:lnTo>
                  <a:lnTo>
                    <a:pt x="4355" y="459"/>
                  </a:lnTo>
                  <a:lnTo>
                    <a:pt x="4371" y="467"/>
                  </a:lnTo>
                  <a:lnTo>
                    <a:pt x="4355" y="491"/>
                  </a:lnTo>
                  <a:lnTo>
                    <a:pt x="4346" y="473"/>
                  </a:lnTo>
                  <a:lnTo>
                    <a:pt x="4318" y="494"/>
                  </a:lnTo>
                  <a:lnTo>
                    <a:pt x="4318" y="494"/>
                  </a:lnTo>
                  <a:lnTo>
                    <a:pt x="4322" y="500"/>
                  </a:lnTo>
                  <a:lnTo>
                    <a:pt x="4326" y="503"/>
                  </a:lnTo>
                  <a:lnTo>
                    <a:pt x="4332" y="506"/>
                  </a:lnTo>
                  <a:lnTo>
                    <a:pt x="4338" y="509"/>
                  </a:lnTo>
                  <a:lnTo>
                    <a:pt x="4351" y="513"/>
                  </a:lnTo>
                  <a:lnTo>
                    <a:pt x="4357" y="516"/>
                  </a:lnTo>
                  <a:lnTo>
                    <a:pt x="4363" y="520"/>
                  </a:lnTo>
                  <a:lnTo>
                    <a:pt x="4363" y="520"/>
                  </a:lnTo>
                  <a:lnTo>
                    <a:pt x="4365" y="517"/>
                  </a:lnTo>
                  <a:lnTo>
                    <a:pt x="4371" y="512"/>
                  </a:lnTo>
                  <a:lnTo>
                    <a:pt x="4390" y="500"/>
                  </a:lnTo>
                  <a:lnTo>
                    <a:pt x="4410" y="486"/>
                  </a:lnTo>
                  <a:lnTo>
                    <a:pt x="4418" y="479"/>
                  </a:lnTo>
                  <a:lnTo>
                    <a:pt x="4425" y="473"/>
                  </a:lnTo>
                  <a:lnTo>
                    <a:pt x="4387" y="456"/>
                  </a:lnTo>
                  <a:lnTo>
                    <a:pt x="4387" y="456"/>
                  </a:lnTo>
                  <a:lnTo>
                    <a:pt x="4393" y="458"/>
                  </a:lnTo>
                  <a:lnTo>
                    <a:pt x="4401" y="459"/>
                  </a:lnTo>
                  <a:lnTo>
                    <a:pt x="4413" y="459"/>
                  </a:lnTo>
                  <a:lnTo>
                    <a:pt x="4424" y="458"/>
                  </a:lnTo>
                  <a:lnTo>
                    <a:pt x="4448" y="456"/>
                  </a:lnTo>
                  <a:lnTo>
                    <a:pt x="4468" y="451"/>
                  </a:lnTo>
                  <a:lnTo>
                    <a:pt x="4468" y="451"/>
                  </a:lnTo>
                  <a:lnTo>
                    <a:pt x="4468" y="449"/>
                  </a:lnTo>
                  <a:lnTo>
                    <a:pt x="4467" y="446"/>
                  </a:lnTo>
                  <a:lnTo>
                    <a:pt x="4463" y="442"/>
                  </a:lnTo>
                  <a:lnTo>
                    <a:pt x="4457" y="437"/>
                  </a:lnTo>
                  <a:lnTo>
                    <a:pt x="4451" y="435"/>
                  </a:lnTo>
                  <a:lnTo>
                    <a:pt x="4444" y="434"/>
                  </a:lnTo>
                  <a:lnTo>
                    <a:pt x="4440" y="434"/>
                  </a:lnTo>
                  <a:lnTo>
                    <a:pt x="4438" y="435"/>
                  </a:lnTo>
                  <a:lnTo>
                    <a:pt x="4434" y="436"/>
                  </a:lnTo>
                  <a:lnTo>
                    <a:pt x="4432" y="438"/>
                  </a:lnTo>
                  <a:lnTo>
                    <a:pt x="4431" y="442"/>
                  </a:lnTo>
                  <a:lnTo>
                    <a:pt x="4430" y="446"/>
                  </a:lnTo>
                  <a:lnTo>
                    <a:pt x="4430" y="446"/>
                  </a:lnTo>
                  <a:lnTo>
                    <a:pt x="4430" y="443"/>
                  </a:lnTo>
                  <a:lnTo>
                    <a:pt x="4430" y="441"/>
                  </a:lnTo>
                  <a:lnTo>
                    <a:pt x="4433" y="436"/>
                  </a:lnTo>
                  <a:lnTo>
                    <a:pt x="4438" y="433"/>
                  </a:lnTo>
                  <a:lnTo>
                    <a:pt x="4443" y="428"/>
                  </a:lnTo>
                  <a:lnTo>
                    <a:pt x="4447" y="425"/>
                  </a:lnTo>
                  <a:lnTo>
                    <a:pt x="4448" y="423"/>
                  </a:lnTo>
                  <a:lnTo>
                    <a:pt x="4448" y="421"/>
                  </a:lnTo>
                  <a:lnTo>
                    <a:pt x="4448" y="419"/>
                  </a:lnTo>
                  <a:lnTo>
                    <a:pt x="4447" y="415"/>
                  </a:lnTo>
                  <a:lnTo>
                    <a:pt x="4440" y="410"/>
                  </a:lnTo>
                  <a:lnTo>
                    <a:pt x="4440" y="410"/>
                  </a:lnTo>
                  <a:lnTo>
                    <a:pt x="4446" y="406"/>
                  </a:lnTo>
                  <a:lnTo>
                    <a:pt x="4453" y="404"/>
                  </a:lnTo>
                  <a:lnTo>
                    <a:pt x="4459" y="403"/>
                  </a:lnTo>
                  <a:lnTo>
                    <a:pt x="4466" y="402"/>
                  </a:lnTo>
                  <a:lnTo>
                    <a:pt x="4479" y="400"/>
                  </a:lnTo>
                  <a:lnTo>
                    <a:pt x="4493" y="403"/>
                  </a:lnTo>
                  <a:lnTo>
                    <a:pt x="4507" y="405"/>
                  </a:lnTo>
                  <a:lnTo>
                    <a:pt x="4520" y="408"/>
                  </a:lnTo>
                  <a:lnTo>
                    <a:pt x="4539" y="415"/>
                  </a:lnTo>
                  <a:lnTo>
                    <a:pt x="4544" y="445"/>
                  </a:lnTo>
                  <a:lnTo>
                    <a:pt x="4544" y="445"/>
                  </a:lnTo>
                  <a:lnTo>
                    <a:pt x="4547" y="448"/>
                  </a:lnTo>
                  <a:lnTo>
                    <a:pt x="4551" y="448"/>
                  </a:lnTo>
                  <a:lnTo>
                    <a:pt x="4554" y="446"/>
                  </a:lnTo>
                  <a:lnTo>
                    <a:pt x="4556" y="445"/>
                  </a:lnTo>
                  <a:lnTo>
                    <a:pt x="4561" y="441"/>
                  </a:lnTo>
                  <a:lnTo>
                    <a:pt x="4564" y="434"/>
                  </a:lnTo>
                  <a:lnTo>
                    <a:pt x="4568" y="428"/>
                  </a:lnTo>
                  <a:lnTo>
                    <a:pt x="4570" y="426"/>
                  </a:lnTo>
                  <a:lnTo>
                    <a:pt x="4572" y="425"/>
                  </a:lnTo>
                  <a:lnTo>
                    <a:pt x="4576" y="423"/>
                  </a:lnTo>
                  <a:lnTo>
                    <a:pt x="4579" y="423"/>
                  </a:lnTo>
                  <a:lnTo>
                    <a:pt x="4583" y="425"/>
                  </a:lnTo>
                  <a:lnTo>
                    <a:pt x="4589" y="427"/>
                  </a:lnTo>
                  <a:lnTo>
                    <a:pt x="4589" y="427"/>
                  </a:lnTo>
                  <a:lnTo>
                    <a:pt x="4583" y="428"/>
                  </a:lnTo>
                  <a:lnTo>
                    <a:pt x="4578" y="430"/>
                  </a:lnTo>
                  <a:lnTo>
                    <a:pt x="4576" y="433"/>
                  </a:lnTo>
                  <a:lnTo>
                    <a:pt x="4574" y="435"/>
                  </a:lnTo>
                  <a:lnTo>
                    <a:pt x="4574" y="437"/>
                  </a:lnTo>
                  <a:lnTo>
                    <a:pt x="4574" y="441"/>
                  </a:lnTo>
                  <a:lnTo>
                    <a:pt x="4575" y="446"/>
                  </a:lnTo>
                  <a:lnTo>
                    <a:pt x="4576" y="452"/>
                  </a:lnTo>
                  <a:lnTo>
                    <a:pt x="4576" y="457"/>
                  </a:lnTo>
                  <a:lnTo>
                    <a:pt x="4576" y="459"/>
                  </a:lnTo>
                  <a:lnTo>
                    <a:pt x="4574" y="460"/>
                  </a:lnTo>
                  <a:lnTo>
                    <a:pt x="4570" y="461"/>
                  </a:lnTo>
                  <a:lnTo>
                    <a:pt x="4566" y="463"/>
                  </a:lnTo>
                  <a:lnTo>
                    <a:pt x="4566" y="463"/>
                  </a:lnTo>
                  <a:lnTo>
                    <a:pt x="4569" y="467"/>
                  </a:lnTo>
                  <a:lnTo>
                    <a:pt x="4570" y="472"/>
                  </a:lnTo>
                  <a:lnTo>
                    <a:pt x="4572" y="482"/>
                  </a:lnTo>
                  <a:lnTo>
                    <a:pt x="4575" y="487"/>
                  </a:lnTo>
                  <a:lnTo>
                    <a:pt x="4579" y="490"/>
                  </a:lnTo>
                  <a:lnTo>
                    <a:pt x="4585" y="491"/>
                  </a:lnTo>
                  <a:lnTo>
                    <a:pt x="4594" y="491"/>
                  </a:lnTo>
                  <a:lnTo>
                    <a:pt x="4594" y="491"/>
                  </a:lnTo>
                  <a:lnTo>
                    <a:pt x="4599" y="486"/>
                  </a:lnTo>
                  <a:lnTo>
                    <a:pt x="4602" y="481"/>
                  </a:lnTo>
                  <a:lnTo>
                    <a:pt x="4606" y="480"/>
                  </a:lnTo>
                  <a:lnTo>
                    <a:pt x="4609" y="479"/>
                  </a:lnTo>
                  <a:lnTo>
                    <a:pt x="4612" y="479"/>
                  </a:lnTo>
                  <a:lnTo>
                    <a:pt x="4615" y="481"/>
                  </a:lnTo>
                  <a:lnTo>
                    <a:pt x="4621" y="486"/>
                  </a:lnTo>
                  <a:lnTo>
                    <a:pt x="4627" y="490"/>
                  </a:lnTo>
                  <a:lnTo>
                    <a:pt x="4629" y="491"/>
                  </a:lnTo>
                  <a:lnTo>
                    <a:pt x="4632" y="493"/>
                  </a:lnTo>
                  <a:lnTo>
                    <a:pt x="4635" y="493"/>
                  </a:lnTo>
                  <a:lnTo>
                    <a:pt x="4638" y="491"/>
                  </a:lnTo>
                  <a:lnTo>
                    <a:pt x="4641" y="488"/>
                  </a:lnTo>
                  <a:lnTo>
                    <a:pt x="4646" y="482"/>
                  </a:lnTo>
                  <a:lnTo>
                    <a:pt x="4646" y="482"/>
                  </a:lnTo>
                  <a:lnTo>
                    <a:pt x="4648" y="485"/>
                  </a:lnTo>
                  <a:lnTo>
                    <a:pt x="4650" y="487"/>
                  </a:lnTo>
                  <a:lnTo>
                    <a:pt x="4651" y="491"/>
                  </a:lnTo>
                  <a:lnTo>
                    <a:pt x="4648" y="495"/>
                  </a:lnTo>
                  <a:lnTo>
                    <a:pt x="4647" y="500"/>
                  </a:lnTo>
                  <a:lnTo>
                    <a:pt x="4646" y="503"/>
                  </a:lnTo>
                  <a:lnTo>
                    <a:pt x="4647" y="506"/>
                  </a:lnTo>
                  <a:lnTo>
                    <a:pt x="4651" y="509"/>
                  </a:lnTo>
                  <a:lnTo>
                    <a:pt x="4659" y="511"/>
                  </a:lnTo>
                  <a:lnTo>
                    <a:pt x="4659" y="511"/>
                  </a:lnTo>
                  <a:lnTo>
                    <a:pt x="4670" y="504"/>
                  </a:lnTo>
                  <a:lnTo>
                    <a:pt x="4678" y="497"/>
                  </a:lnTo>
                  <a:lnTo>
                    <a:pt x="4684" y="489"/>
                  </a:lnTo>
                  <a:lnTo>
                    <a:pt x="4687" y="482"/>
                  </a:lnTo>
                  <a:lnTo>
                    <a:pt x="4690" y="474"/>
                  </a:lnTo>
                  <a:lnTo>
                    <a:pt x="4691" y="466"/>
                  </a:lnTo>
                  <a:lnTo>
                    <a:pt x="4693" y="446"/>
                  </a:lnTo>
                  <a:lnTo>
                    <a:pt x="4693" y="446"/>
                  </a:lnTo>
                  <a:lnTo>
                    <a:pt x="4687" y="445"/>
                  </a:lnTo>
                  <a:lnTo>
                    <a:pt x="4682" y="446"/>
                  </a:lnTo>
                  <a:lnTo>
                    <a:pt x="4678" y="448"/>
                  </a:lnTo>
                  <a:lnTo>
                    <a:pt x="4674" y="449"/>
                  </a:lnTo>
                  <a:lnTo>
                    <a:pt x="4667" y="455"/>
                  </a:lnTo>
                  <a:lnTo>
                    <a:pt x="4660" y="461"/>
                  </a:lnTo>
                  <a:lnTo>
                    <a:pt x="4654" y="468"/>
                  </a:lnTo>
                  <a:lnTo>
                    <a:pt x="4648" y="474"/>
                  </a:lnTo>
                  <a:lnTo>
                    <a:pt x="4645" y="476"/>
                  </a:lnTo>
                  <a:lnTo>
                    <a:pt x="4640" y="478"/>
                  </a:lnTo>
                  <a:lnTo>
                    <a:pt x="4637" y="478"/>
                  </a:lnTo>
                  <a:lnTo>
                    <a:pt x="4632" y="478"/>
                  </a:lnTo>
                  <a:lnTo>
                    <a:pt x="4683" y="428"/>
                  </a:lnTo>
                  <a:lnTo>
                    <a:pt x="4683" y="428"/>
                  </a:lnTo>
                  <a:lnTo>
                    <a:pt x="4676" y="423"/>
                  </a:lnTo>
                  <a:lnTo>
                    <a:pt x="4670" y="421"/>
                  </a:lnTo>
                  <a:lnTo>
                    <a:pt x="4666" y="421"/>
                  </a:lnTo>
                  <a:lnTo>
                    <a:pt x="4661" y="422"/>
                  </a:lnTo>
                  <a:lnTo>
                    <a:pt x="4661" y="422"/>
                  </a:lnTo>
                  <a:lnTo>
                    <a:pt x="4668" y="419"/>
                  </a:lnTo>
                  <a:lnTo>
                    <a:pt x="4675" y="414"/>
                  </a:lnTo>
                  <a:lnTo>
                    <a:pt x="4682" y="408"/>
                  </a:lnTo>
                  <a:lnTo>
                    <a:pt x="4687" y="402"/>
                  </a:lnTo>
                  <a:lnTo>
                    <a:pt x="4687" y="402"/>
                  </a:lnTo>
                  <a:lnTo>
                    <a:pt x="4699" y="387"/>
                  </a:lnTo>
                  <a:lnTo>
                    <a:pt x="4699" y="387"/>
                  </a:lnTo>
                  <a:lnTo>
                    <a:pt x="4678" y="387"/>
                  </a:lnTo>
                  <a:lnTo>
                    <a:pt x="4661" y="384"/>
                  </a:lnTo>
                  <a:lnTo>
                    <a:pt x="4653" y="383"/>
                  </a:lnTo>
                  <a:lnTo>
                    <a:pt x="4647" y="381"/>
                  </a:lnTo>
                  <a:lnTo>
                    <a:pt x="4643" y="377"/>
                  </a:lnTo>
                  <a:lnTo>
                    <a:pt x="4640" y="374"/>
                  </a:lnTo>
                  <a:lnTo>
                    <a:pt x="4645" y="359"/>
                  </a:lnTo>
                  <a:lnTo>
                    <a:pt x="4645" y="359"/>
                  </a:lnTo>
                  <a:lnTo>
                    <a:pt x="4640" y="355"/>
                  </a:lnTo>
                  <a:lnTo>
                    <a:pt x="4636" y="353"/>
                  </a:lnTo>
                  <a:lnTo>
                    <a:pt x="4631" y="353"/>
                  </a:lnTo>
                  <a:lnTo>
                    <a:pt x="4627" y="354"/>
                  </a:lnTo>
                  <a:lnTo>
                    <a:pt x="4622" y="357"/>
                  </a:lnTo>
                  <a:lnTo>
                    <a:pt x="4617" y="359"/>
                  </a:lnTo>
                  <a:lnTo>
                    <a:pt x="4610" y="367"/>
                  </a:lnTo>
                  <a:lnTo>
                    <a:pt x="4610" y="367"/>
                  </a:lnTo>
                  <a:lnTo>
                    <a:pt x="4600" y="368"/>
                  </a:lnTo>
                  <a:lnTo>
                    <a:pt x="4591" y="370"/>
                  </a:lnTo>
                  <a:lnTo>
                    <a:pt x="4574" y="375"/>
                  </a:lnTo>
                  <a:lnTo>
                    <a:pt x="4567" y="377"/>
                  </a:lnTo>
                  <a:lnTo>
                    <a:pt x="4561" y="376"/>
                  </a:lnTo>
                  <a:lnTo>
                    <a:pt x="4558" y="376"/>
                  </a:lnTo>
                  <a:lnTo>
                    <a:pt x="4556" y="374"/>
                  </a:lnTo>
                  <a:lnTo>
                    <a:pt x="4554" y="373"/>
                  </a:lnTo>
                  <a:lnTo>
                    <a:pt x="4553" y="369"/>
                  </a:lnTo>
                  <a:lnTo>
                    <a:pt x="4563" y="357"/>
                  </a:lnTo>
                  <a:lnTo>
                    <a:pt x="4563" y="357"/>
                  </a:lnTo>
                  <a:lnTo>
                    <a:pt x="4529" y="361"/>
                  </a:lnTo>
                  <a:lnTo>
                    <a:pt x="4512" y="361"/>
                  </a:lnTo>
                  <a:lnTo>
                    <a:pt x="4487" y="362"/>
                  </a:lnTo>
                  <a:lnTo>
                    <a:pt x="4487" y="362"/>
                  </a:lnTo>
                  <a:close/>
                  <a:moveTo>
                    <a:pt x="3451" y="323"/>
                  </a:moveTo>
                  <a:lnTo>
                    <a:pt x="3451" y="323"/>
                  </a:lnTo>
                  <a:lnTo>
                    <a:pt x="3458" y="342"/>
                  </a:lnTo>
                  <a:lnTo>
                    <a:pt x="3466" y="360"/>
                  </a:lnTo>
                  <a:lnTo>
                    <a:pt x="3471" y="368"/>
                  </a:lnTo>
                  <a:lnTo>
                    <a:pt x="3476" y="376"/>
                  </a:lnTo>
                  <a:lnTo>
                    <a:pt x="3482" y="383"/>
                  </a:lnTo>
                  <a:lnTo>
                    <a:pt x="3489" y="390"/>
                  </a:lnTo>
                  <a:lnTo>
                    <a:pt x="3496" y="396"/>
                  </a:lnTo>
                  <a:lnTo>
                    <a:pt x="3505" y="400"/>
                  </a:lnTo>
                  <a:lnTo>
                    <a:pt x="3514" y="405"/>
                  </a:lnTo>
                  <a:lnTo>
                    <a:pt x="3525" y="408"/>
                  </a:lnTo>
                  <a:lnTo>
                    <a:pt x="3536" y="411"/>
                  </a:lnTo>
                  <a:lnTo>
                    <a:pt x="3550" y="412"/>
                  </a:lnTo>
                  <a:lnTo>
                    <a:pt x="3564" y="413"/>
                  </a:lnTo>
                  <a:lnTo>
                    <a:pt x="3580" y="412"/>
                  </a:lnTo>
                  <a:lnTo>
                    <a:pt x="3573" y="415"/>
                  </a:lnTo>
                  <a:lnTo>
                    <a:pt x="3573" y="415"/>
                  </a:lnTo>
                  <a:lnTo>
                    <a:pt x="3581" y="420"/>
                  </a:lnTo>
                  <a:lnTo>
                    <a:pt x="3590" y="423"/>
                  </a:lnTo>
                  <a:lnTo>
                    <a:pt x="3598" y="423"/>
                  </a:lnTo>
                  <a:lnTo>
                    <a:pt x="3606" y="423"/>
                  </a:lnTo>
                  <a:lnTo>
                    <a:pt x="3614" y="421"/>
                  </a:lnTo>
                  <a:lnTo>
                    <a:pt x="3624" y="419"/>
                  </a:lnTo>
                  <a:lnTo>
                    <a:pt x="3641" y="411"/>
                  </a:lnTo>
                  <a:lnTo>
                    <a:pt x="3658" y="404"/>
                  </a:lnTo>
                  <a:lnTo>
                    <a:pt x="3667" y="402"/>
                  </a:lnTo>
                  <a:lnTo>
                    <a:pt x="3677" y="399"/>
                  </a:lnTo>
                  <a:lnTo>
                    <a:pt x="3686" y="399"/>
                  </a:lnTo>
                  <a:lnTo>
                    <a:pt x="3696" y="400"/>
                  </a:lnTo>
                  <a:lnTo>
                    <a:pt x="3705" y="404"/>
                  </a:lnTo>
                  <a:lnTo>
                    <a:pt x="3716" y="410"/>
                  </a:lnTo>
                  <a:lnTo>
                    <a:pt x="3716" y="410"/>
                  </a:lnTo>
                  <a:lnTo>
                    <a:pt x="3700" y="421"/>
                  </a:lnTo>
                  <a:lnTo>
                    <a:pt x="3695" y="426"/>
                  </a:lnTo>
                  <a:lnTo>
                    <a:pt x="3689" y="431"/>
                  </a:lnTo>
                  <a:lnTo>
                    <a:pt x="3678" y="445"/>
                  </a:lnTo>
                  <a:lnTo>
                    <a:pt x="3660" y="471"/>
                  </a:lnTo>
                  <a:lnTo>
                    <a:pt x="3689" y="457"/>
                  </a:lnTo>
                  <a:lnTo>
                    <a:pt x="3689" y="457"/>
                  </a:lnTo>
                  <a:lnTo>
                    <a:pt x="3688" y="465"/>
                  </a:lnTo>
                  <a:lnTo>
                    <a:pt x="3688" y="468"/>
                  </a:lnTo>
                  <a:lnTo>
                    <a:pt x="3689" y="471"/>
                  </a:lnTo>
                  <a:lnTo>
                    <a:pt x="3692" y="473"/>
                  </a:lnTo>
                  <a:lnTo>
                    <a:pt x="3694" y="473"/>
                  </a:lnTo>
                  <a:lnTo>
                    <a:pt x="3700" y="474"/>
                  </a:lnTo>
                  <a:lnTo>
                    <a:pt x="3715" y="473"/>
                  </a:lnTo>
                  <a:lnTo>
                    <a:pt x="3723" y="472"/>
                  </a:lnTo>
                  <a:lnTo>
                    <a:pt x="3731" y="472"/>
                  </a:lnTo>
                  <a:lnTo>
                    <a:pt x="3712" y="505"/>
                  </a:lnTo>
                  <a:lnTo>
                    <a:pt x="3712" y="505"/>
                  </a:lnTo>
                  <a:lnTo>
                    <a:pt x="3706" y="502"/>
                  </a:lnTo>
                  <a:lnTo>
                    <a:pt x="3700" y="500"/>
                  </a:lnTo>
                  <a:lnTo>
                    <a:pt x="3693" y="497"/>
                  </a:lnTo>
                  <a:lnTo>
                    <a:pt x="3685" y="496"/>
                  </a:lnTo>
                  <a:lnTo>
                    <a:pt x="3678" y="495"/>
                  </a:lnTo>
                  <a:lnTo>
                    <a:pt x="3673" y="496"/>
                  </a:lnTo>
                  <a:lnTo>
                    <a:pt x="3669" y="497"/>
                  </a:lnTo>
                  <a:lnTo>
                    <a:pt x="3669" y="498"/>
                  </a:lnTo>
                  <a:lnTo>
                    <a:pt x="3667" y="500"/>
                  </a:lnTo>
                  <a:lnTo>
                    <a:pt x="3667" y="500"/>
                  </a:lnTo>
                  <a:lnTo>
                    <a:pt x="3669" y="498"/>
                  </a:lnTo>
                  <a:lnTo>
                    <a:pt x="3669" y="496"/>
                  </a:lnTo>
                  <a:lnTo>
                    <a:pt x="3664" y="491"/>
                  </a:lnTo>
                  <a:lnTo>
                    <a:pt x="3656" y="485"/>
                  </a:lnTo>
                  <a:lnTo>
                    <a:pt x="3646" y="478"/>
                  </a:lnTo>
                  <a:lnTo>
                    <a:pt x="3634" y="472"/>
                  </a:lnTo>
                  <a:lnTo>
                    <a:pt x="3621" y="467"/>
                  </a:lnTo>
                  <a:lnTo>
                    <a:pt x="3616" y="466"/>
                  </a:lnTo>
                  <a:lnTo>
                    <a:pt x="3609" y="465"/>
                  </a:lnTo>
                  <a:lnTo>
                    <a:pt x="3603" y="465"/>
                  </a:lnTo>
                  <a:lnTo>
                    <a:pt x="3598" y="466"/>
                  </a:lnTo>
                  <a:lnTo>
                    <a:pt x="3598" y="466"/>
                  </a:lnTo>
                  <a:lnTo>
                    <a:pt x="3600" y="471"/>
                  </a:lnTo>
                  <a:lnTo>
                    <a:pt x="3601" y="474"/>
                  </a:lnTo>
                  <a:lnTo>
                    <a:pt x="3604" y="476"/>
                  </a:lnTo>
                  <a:lnTo>
                    <a:pt x="3608" y="479"/>
                  </a:lnTo>
                  <a:lnTo>
                    <a:pt x="3617" y="482"/>
                  </a:lnTo>
                  <a:lnTo>
                    <a:pt x="3626" y="487"/>
                  </a:lnTo>
                  <a:lnTo>
                    <a:pt x="3633" y="491"/>
                  </a:lnTo>
                  <a:lnTo>
                    <a:pt x="3636" y="494"/>
                  </a:lnTo>
                  <a:lnTo>
                    <a:pt x="3639" y="497"/>
                  </a:lnTo>
                  <a:lnTo>
                    <a:pt x="3639" y="501"/>
                  </a:lnTo>
                  <a:lnTo>
                    <a:pt x="3639" y="505"/>
                  </a:lnTo>
                  <a:lnTo>
                    <a:pt x="3636" y="511"/>
                  </a:lnTo>
                  <a:lnTo>
                    <a:pt x="3632" y="517"/>
                  </a:lnTo>
                  <a:lnTo>
                    <a:pt x="3632" y="517"/>
                  </a:lnTo>
                  <a:lnTo>
                    <a:pt x="3640" y="513"/>
                  </a:lnTo>
                  <a:lnTo>
                    <a:pt x="3646" y="512"/>
                  </a:lnTo>
                  <a:lnTo>
                    <a:pt x="3651" y="512"/>
                  </a:lnTo>
                  <a:lnTo>
                    <a:pt x="3656" y="515"/>
                  </a:lnTo>
                  <a:lnTo>
                    <a:pt x="3662" y="516"/>
                  </a:lnTo>
                  <a:lnTo>
                    <a:pt x="3667" y="518"/>
                  </a:lnTo>
                  <a:lnTo>
                    <a:pt x="3673" y="518"/>
                  </a:lnTo>
                  <a:lnTo>
                    <a:pt x="3681" y="517"/>
                  </a:lnTo>
                  <a:lnTo>
                    <a:pt x="3681" y="517"/>
                  </a:lnTo>
                  <a:lnTo>
                    <a:pt x="3674" y="523"/>
                  </a:lnTo>
                  <a:lnTo>
                    <a:pt x="3671" y="528"/>
                  </a:lnTo>
                  <a:lnTo>
                    <a:pt x="3669" y="534"/>
                  </a:lnTo>
                  <a:lnTo>
                    <a:pt x="3667" y="540"/>
                  </a:lnTo>
                  <a:lnTo>
                    <a:pt x="3667" y="546"/>
                  </a:lnTo>
                  <a:lnTo>
                    <a:pt x="3666" y="551"/>
                  </a:lnTo>
                  <a:lnTo>
                    <a:pt x="3663" y="557"/>
                  </a:lnTo>
                  <a:lnTo>
                    <a:pt x="3658" y="564"/>
                  </a:lnTo>
                  <a:lnTo>
                    <a:pt x="3697" y="556"/>
                  </a:lnTo>
                  <a:lnTo>
                    <a:pt x="3697" y="556"/>
                  </a:lnTo>
                  <a:lnTo>
                    <a:pt x="3697" y="558"/>
                  </a:lnTo>
                  <a:lnTo>
                    <a:pt x="3695" y="559"/>
                  </a:lnTo>
                  <a:lnTo>
                    <a:pt x="3689" y="563"/>
                  </a:lnTo>
                  <a:lnTo>
                    <a:pt x="3681" y="566"/>
                  </a:lnTo>
                  <a:lnTo>
                    <a:pt x="3673" y="571"/>
                  </a:lnTo>
                  <a:lnTo>
                    <a:pt x="3666" y="577"/>
                  </a:lnTo>
                  <a:lnTo>
                    <a:pt x="3664" y="579"/>
                  </a:lnTo>
                  <a:lnTo>
                    <a:pt x="3663" y="583"/>
                  </a:lnTo>
                  <a:lnTo>
                    <a:pt x="3663" y="587"/>
                  </a:lnTo>
                  <a:lnTo>
                    <a:pt x="3664" y="591"/>
                  </a:lnTo>
                  <a:lnTo>
                    <a:pt x="3667" y="595"/>
                  </a:lnTo>
                  <a:lnTo>
                    <a:pt x="3672" y="601"/>
                  </a:lnTo>
                  <a:lnTo>
                    <a:pt x="3672" y="601"/>
                  </a:lnTo>
                  <a:lnTo>
                    <a:pt x="3675" y="599"/>
                  </a:lnTo>
                  <a:lnTo>
                    <a:pt x="3679" y="598"/>
                  </a:lnTo>
                  <a:lnTo>
                    <a:pt x="3688" y="596"/>
                  </a:lnTo>
                  <a:lnTo>
                    <a:pt x="3706" y="595"/>
                  </a:lnTo>
                  <a:lnTo>
                    <a:pt x="3716" y="594"/>
                  </a:lnTo>
                  <a:lnTo>
                    <a:pt x="3723" y="592"/>
                  </a:lnTo>
                  <a:lnTo>
                    <a:pt x="3726" y="589"/>
                  </a:lnTo>
                  <a:lnTo>
                    <a:pt x="3728" y="587"/>
                  </a:lnTo>
                  <a:lnTo>
                    <a:pt x="3729" y="584"/>
                  </a:lnTo>
                  <a:lnTo>
                    <a:pt x="3731" y="580"/>
                  </a:lnTo>
                  <a:lnTo>
                    <a:pt x="3731" y="587"/>
                  </a:lnTo>
                  <a:lnTo>
                    <a:pt x="3731" y="587"/>
                  </a:lnTo>
                  <a:lnTo>
                    <a:pt x="3736" y="588"/>
                  </a:lnTo>
                  <a:lnTo>
                    <a:pt x="3740" y="587"/>
                  </a:lnTo>
                  <a:lnTo>
                    <a:pt x="3743" y="586"/>
                  </a:lnTo>
                  <a:lnTo>
                    <a:pt x="3746" y="585"/>
                  </a:lnTo>
                  <a:lnTo>
                    <a:pt x="3750" y="579"/>
                  </a:lnTo>
                  <a:lnTo>
                    <a:pt x="3752" y="574"/>
                  </a:lnTo>
                  <a:lnTo>
                    <a:pt x="3756" y="569"/>
                  </a:lnTo>
                  <a:lnTo>
                    <a:pt x="3758" y="566"/>
                  </a:lnTo>
                  <a:lnTo>
                    <a:pt x="3762" y="565"/>
                  </a:lnTo>
                  <a:lnTo>
                    <a:pt x="3765" y="564"/>
                  </a:lnTo>
                  <a:lnTo>
                    <a:pt x="3769" y="564"/>
                  </a:lnTo>
                  <a:lnTo>
                    <a:pt x="3773" y="565"/>
                  </a:lnTo>
                  <a:lnTo>
                    <a:pt x="3780" y="568"/>
                  </a:lnTo>
                  <a:lnTo>
                    <a:pt x="3780" y="568"/>
                  </a:lnTo>
                  <a:lnTo>
                    <a:pt x="3780" y="563"/>
                  </a:lnTo>
                  <a:lnTo>
                    <a:pt x="3779" y="558"/>
                  </a:lnTo>
                  <a:lnTo>
                    <a:pt x="3778" y="555"/>
                  </a:lnTo>
                  <a:lnTo>
                    <a:pt x="3776" y="553"/>
                  </a:lnTo>
                  <a:lnTo>
                    <a:pt x="3772" y="550"/>
                  </a:lnTo>
                  <a:lnTo>
                    <a:pt x="3770" y="549"/>
                  </a:lnTo>
                  <a:lnTo>
                    <a:pt x="3765" y="548"/>
                  </a:lnTo>
                  <a:lnTo>
                    <a:pt x="3761" y="549"/>
                  </a:lnTo>
                  <a:lnTo>
                    <a:pt x="3761" y="549"/>
                  </a:lnTo>
                  <a:lnTo>
                    <a:pt x="3757" y="551"/>
                  </a:lnTo>
                  <a:lnTo>
                    <a:pt x="3754" y="555"/>
                  </a:lnTo>
                  <a:lnTo>
                    <a:pt x="3748" y="562"/>
                  </a:lnTo>
                  <a:lnTo>
                    <a:pt x="3743" y="566"/>
                  </a:lnTo>
                  <a:lnTo>
                    <a:pt x="3739" y="570"/>
                  </a:lnTo>
                  <a:lnTo>
                    <a:pt x="3733" y="572"/>
                  </a:lnTo>
                  <a:lnTo>
                    <a:pt x="3726" y="574"/>
                  </a:lnTo>
                  <a:lnTo>
                    <a:pt x="3726" y="574"/>
                  </a:lnTo>
                  <a:lnTo>
                    <a:pt x="3725" y="571"/>
                  </a:lnTo>
                  <a:lnTo>
                    <a:pt x="3724" y="569"/>
                  </a:lnTo>
                  <a:lnTo>
                    <a:pt x="3725" y="566"/>
                  </a:lnTo>
                  <a:lnTo>
                    <a:pt x="3726" y="566"/>
                  </a:lnTo>
                  <a:lnTo>
                    <a:pt x="3729" y="565"/>
                  </a:lnTo>
                  <a:lnTo>
                    <a:pt x="3734" y="564"/>
                  </a:lnTo>
                  <a:lnTo>
                    <a:pt x="3738" y="563"/>
                  </a:lnTo>
                  <a:lnTo>
                    <a:pt x="3740" y="562"/>
                  </a:lnTo>
                  <a:lnTo>
                    <a:pt x="3741" y="559"/>
                  </a:lnTo>
                  <a:lnTo>
                    <a:pt x="3741" y="557"/>
                  </a:lnTo>
                  <a:lnTo>
                    <a:pt x="3741" y="554"/>
                  </a:lnTo>
                  <a:lnTo>
                    <a:pt x="3738" y="544"/>
                  </a:lnTo>
                  <a:lnTo>
                    <a:pt x="3738" y="544"/>
                  </a:lnTo>
                  <a:lnTo>
                    <a:pt x="3735" y="542"/>
                  </a:lnTo>
                  <a:lnTo>
                    <a:pt x="3733" y="540"/>
                  </a:lnTo>
                  <a:lnTo>
                    <a:pt x="3729" y="540"/>
                  </a:lnTo>
                  <a:lnTo>
                    <a:pt x="3725" y="539"/>
                  </a:lnTo>
                  <a:lnTo>
                    <a:pt x="3717" y="540"/>
                  </a:lnTo>
                  <a:lnTo>
                    <a:pt x="3708" y="541"/>
                  </a:lnTo>
                  <a:lnTo>
                    <a:pt x="3700" y="540"/>
                  </a:lnTo>
                  <a:lnTo>
                    <a:pt x="3696" y="540"/>
                  </a:lnTo>
                  <a:lnTo>
                    <a:pt x="3694" y="538"/>
                  </a:lnTo>
                  <a:lnTo>
                    <a:pt x="3693" y="535"/>
                  </a:lnTo>
                  <a:lnTo>
                    <a:pt x="3692" y="532"/>
                  </a:lnTo>
                  <a:lnTo>
                    <a:pt x="3693" y="527"/>
                  </a:lnTo>
                  <a:lnTo>
                    <a:pt x="3695" y="521"/>
                  </a:lnTo>
                  <a:lnTo>
                    <a:pt x="3724" y="527"/>
                  </a:lnTo>
                  <a:lnTo>
                    <a:pt x="3724" y="527"/>
                  </a:lnTo>
                  <a:lnTo>
                    <a:pt x="3725" y="519"/>
                  </a:lnTo>
                  <a:lnTo>
                    <a:pt x="3728" y="513"/>
                  </a:lnTo>
                  <a:lnTo>
                    <a:pt x="3732" y="508"/>
                  </a:lnTo>
                  <a:lnTo>
                    <a:pt x="3735" y="504"/>
                  </a:lnTo>
                  <a:lnTo>
                    <a:pt x="3739" y="501"/>
                  </a:lnTo>
                  <a:lnTo>
                    <a:pt x="3742" y="496"/>
                  </a:lnTo>
                  <a:lnTo>
                    <a:pt x="3744" y="491"/>
                  </a:lnTo>
                  <a:lnTo>
                    <a:pt x="3746" y="485"/>
                  </a:lnTo>
                  <a:lnTo>
                    <a:pt x="3746" y="485"/>
                  </a:lnTo>
                  <a:lnTo>
                    <a:pt x="3749" y="483"/>
                  </a:lnTo>
                  <a:lnTo>
                    <a:pt x="3752" y="483"/>
                  </a:lnTo>
                  <a:lnTo>
                    <a:pt x="3758" y="483"/>
                  </a:lnTo>
                  <a:lnTo>
                    <a:pt x="3765" y="486"/>
                  </a:lnTo>
                  <a:lnTo>
                    <a:pt x="3772" y="488"/>
                  </a:lnTo>
                  <a:lnTo>
                    <a:pt x="3778" y="490"/>
                  </a:lnTo>
                  <a:lnTo>
                    <a:pt x="3785" y="490"/>
                  </a:lnTo>
                  <a:lnTo>
                    <a:pt x="3788" y="489"/>
                  </a:lnTo>
                  <a:lnTo>
                    <a:pt x="3792" y="488"/>
                  </a:lnTo>
                  <a:lnTo>
                    <a:pt x="3795" y="486"/>
                  </a:lnTo>
                  <a:lnTo>
                    <a:pt x="3799" y="482"/>
                  </a:lnTo>
                  <a:lnTo>
                    <a:pt x="3799" y="482"/>
                  </a:lnTo>
                  <a:lnTo>
                    <a:pt x="3801" y="476"/>
                  </a:lnTo>
                  <a:lnTo>
                    <a:pt x="3801" y="468"/>
                  </a:lnTo>
                  <a:lnTo>
                    <a:pt x="3802" y="456"/>
                  </a:lnTo>
                  <a:lnTo>
                    <a:pt x="3804" y="451"/>
                  </a:lnTo>
                  <a:lnTo>
                    <a:pt x="3805" y="449"/>
                  </a:lnTo>
                  <a:lnTo>
                    <a:pt x="3808" y="448"/>
                  </a:lnTo>
                  <a:lnTo>
                    <a:pt x="3810" y="446"/>
                  </a:lnTo>
                  <a:lnTo>
                    <a:pt x="3813" y="448"/>
                  </a:lnTo>
                  <a:lnTo>
                    <a:pt x="3823" y="450"/>
                  </a:lnTo>
                  <a:lnTo>
                    <a:pt x="3823" y="450"/>
                  </a:lnTo>
                  <a:lnTo>
                    <a:pt x="3828" y="457"/>
                  </a:lnTo>
                  <a:lnTo>
                    <a:pt x="3834" y="461"/>
                  </a:lnTo>
                  <a:lnTo>
                    <a:pt x="3840" y="466"/>
                  </a:lnTo>
                  <a:lnTo>
                    <a:pt x="3848" y="470"/>
                  </a:lnTo>
                  <a:lnTo>
                    <a:pt x="3856" y="473"/>
                  </a:lnTo>
                  <a:lnTo>
                    <a:pt x="3864" y="475"/>
                  </a:lnTo>
                  <a:lnTo>
                    <a:pt x="3881" y="478"/>
                  </a:lnTo>
                  <a:lnTo>
                    <a:pt x="3899" y="479"/>
                  </a:lnTo>
                  <a:lnTo>
                    <a:pt x="3915" y="479"/>
                  </a:lnTo>
                  <a:lnTo>
                    <a:pt x="3930" y="476"/>
                  </a:lnTo>
                  <a:lnTo>
                    <a:pt x="3941" y="475"/>
                  </a:lnTo>
                  <a:lnTo>
                    <a:pt x="3964" y="459"/>
                  </a:lnTo>
                  <a:lnTo>
                    <a:pt x="3964" y="459"/>
                  </a:lnTo>
                  <a:lnTo>
                    <a:pt x="3963" y="457"/>
                  </a:lnTo>
                  <a:lnTo>
                    <a:pt x="3962" y="456"/>
                  </a:lnTo>
                  <a:lnTo>
                    <a:pt x="3957" y="453"/>
                  </a:lnTo>
                  <a:lnTo>
                    <a:pt x="3950" y="452"/>
                  </a:lnTo>
                  <a:lnTo>
                    <a:pt x="3943" y="452"/>
                  </a:lnTo>
                  <a:lnTo>
                    <a:pt x="3938" y="452"/>
                  </a:lnTo>
                  <a:lnTo>
                    <a:pt x="3933" y="451"/>
                  </a:lnTo>
                  <a:lnTo>
                    <a:pt x="3932" y="450"/>
                  </a:lnTo>
                  <a:lnTo>
                    <a:pt x="3932" y="448"/>
                  </a:lnTo>
                  <a:lnTo>
                    <a:pt x="3933" y="445"/>
                  </a:lnTo>
                  <a:lnTo>
                    <a:pt x="3935" y="442"/>
                  </a:lnTo>
                  <a:lnTo>
                    <a:pt x="3971" y="436"/>
                  </a:lnTo>
                  <a:lnTo>
                    <a:pt x="3968" y="445"/>
                  </a:lnTo>
                  <a:lnTo>
                    <a:pt x="3968" y="445"/>
                  </a:lnTo>
                  <a:lnTo>
                    <a:pt x="3972" y="446"/>
                  </a:lnTo>
                  <a:lnTo>
                    <a:pt x="3977" y="445"/>
                  </a:lnTo>
                  <a:lnTo>
                    <a:pt x="3986" y="442"/>
                  </a:lnTo>
                  <a:lnTo>
                    <a:pt x="4002" y="433"/>
                  </a:lnTo>
                  <a:lnTo>
                    <a:pt x="4002" y="433"/>
                  </a:lnTo>
                  <a:lnTo>
                    <a:pt x="3997" y="438"/>
                  </a:lnTo>
                  <a:lnTo>
                    <a:pt x="3992" y="442"/>
                  </a:lnTo>
                  <a:lnTo>
                    <a:pt x="3980" y="448"/>
                  </a:lnTo>
                  <a:lnTo>
                    <a:pt x="3976" y="450"/>
                  </a:lnTo>
                  <a:lnTo>
                    <a:pt x="3972" y="455"/>
                  </a:lnTo>
                  <a:lnTo>
                    <a:pt x="3970" y="460"/>
                  </a:lnTo>
                  <a:lnTo>
                    <a:pt x="3971" y="468"/>
                  </a:lnTo>
                  <a:lnTo>
                    <a:pt x="3971" y="468"/>
                  </a:lnTo>
                  <a:lnTo>
                    <a:pt x="3981" y="473"/>
                  </a:lnTo>
                  <a:lnTo>
                    <a:pt x="3988" y="476"/>
                  </a:lnTo>
                  <a:lnTo>
                    <a:pt x="3992" y="479"/>
                  </a:lnTo>
                  <a:lnTo>
                    <a:pt x="3995" y="479"/>
                  </a:lnTo>
                  <a:lnTo>
                    <a:pt x="4000" y="479"/>
                  </a:lnTo>
                  <a:lnTo>
                    <a:pt x="4006" y="478"/>
                  </a:lnTo>
                  <a:lnTo>
                    <a:pt x="4006" y="478"/>
                  </a:lnTo>
                  <a:lnTo>
                    <a:pt x="4001" y="481"/>
                  </a:lnTo>
                  <a:lnTo>
                    <a:pt x="4000" y="483"/>
                  </a:lnTo>
                  <a:lnTo>
                    <a:pt x="4000" y="486"/>
                  </a:lnTo>
                  <a:lnTo>
                    <a:pt x="4000" y="486"/>
                  </a:lnTo>
                  <a:lnTo>
                    <a:pt x="4006" y="488"/>
                  </a:lnTo>
                  <a:lnTo>
                    <a:pt x="4010" y="488"/>
                  </a:lnTo>
                  <a:lnTo>
                    <a:pt x="4015" y="487"/>
                  </a:lnTo>
                  <a:lnTo>
                    <a:pt x="4018" y="486"/>
                  </a:lnTo>
                  <a:lnTo>
                    <a:pt x="4022" y="485"/>
                  </a:lnTo>
                  <a:lnTo>
                    <a:pt x="4025" y="481"/>
                  </a:lnTo>
                  <a:lnTo>
                    <a:pt x="4030" y="475"/>
                  </a:lnTo>
                  <a:lnTo>
                    <a:pt x="4032" y="467"/>
                  </a:lnTo>
                  <a:lnTo>
                    <a:pt x="4035" y="460"/>
                  </a:lnTo>
                  <a:lnTo>
                    <a:pt x="4038" y="453"/>
                  </a:lnTo>
                  <a:lnTo>
                    <a:pt x="4040" y="450"/>
                  </a:lnTo>
                  <a:lnTo>
                    <a:pt x="4040" y="450"/>
                  </a:lnTo>
                  <a:lnTo>
                    <a:pt x="4046" y="444"/>
                  </a:lnTo>
                  <a:lnTo>
                    <a:pt x="4049" y="438"/>
                  </a:lnTo>
                  <a:lnTo>
                    <a:pt x="4050" y="434"/>
                  </a:lnTo>
                  <a:lnTo>
                    <a:pt x="4049" y="430"/>
                  </a:lnTo>
                  <a:lnTo>
                    <a:pt x="4048" y="427"/>
                  </a:lnTo>
                  <a:lnTo>
                    <a:pt x="4045" y="425"/>
                  </a:lnTo>
                  <a:lnTo>
                    <a:pt x="4037" y="419"/>
                  </a:lnTo>
                  <a:lnTo>
                    <a:pt x="4027" y="413"/>
                  </a:lnTo>
                  <a:lnTo>
                    <a:pt x="4018" y="408"/>
                  </a:lnTo>
                  <a:lnTo>
                    <a:pt x="4015" y="405"/>
                  </a:lnTo>
                  <a:lnTo>
                    <a:pt x="4012" y="402"/>
                  </a:lnTo>
                  <a:lnTo>
                    <a:pt x="4011" y="397"/>
                  </a:lnTo>
                  <a:lnTo>
                    <a:pt x="4011" y="392"/>
                  </a:lnTo>
                  <a:lnTo>
                    <a:pt x="4110" y="380"/>
                  </a:lnTo>
                  <a:lnTo>
                    <a:pt x="4110" y="380"/>
                  </a:lnTo>
                  <a:lnTo>
                    <a:pt x="4103" y="385"/>
                  </a:lnTo>
                  <a:lnTo>
                    <a:pt x="4099" y="392"/>
                  </a:lnTo>
                  <a:lnTo>
                    <a:pt x="4096" y="395"/>
                  </a:lnTo>
                  <a:lnTo>
                    <a:pt x="4095" y="399"/>
                  </a:lnTo>
                  <a:lnTo>
                    <a:pt x="4095" y="403"/>
                  </a:lnTo>
                  <a:lnTo>
                    <a:pt x="4096" y="406"/>
                  </a:lnTo>
                  <a:lnTo>
                    <a:pt x="4096" y="406"/>
                  </a:lnTo>
                  <a:lnTo>
                    <a:pt x="4103" y="411"/>
                  </a:lnTo>
                  <a:lnTo>
                    <a:pt x="4107" y="414"/>
                  </a:lnTo>
                  <a:lnTo>
                    <a:pt x="4108" y="418"/>
                  </a:lnTo>
                  <a:lnTo>
                    <a:pt x="4109" y="420"/>
                  </a:lnTo>
                  <a:lnTo>
                    <a:pt x="4110" y="422"/>
                  </a:lnTo>
                  <a:lnTo>
                    <a:pt x="4114" y="423"/>
                  </a:lnTo>
                  <a:lnTo>
                    <a:pt x="4121" y="425"/>
                  </a:lnTo>
                  <a:lnTo>
                    <a:pt x="4130" y="425"/>
                  </a:lnTo>
                  <a:lnTo>
                    <a:pt x="4130" y="425"/>
                  </a:lnTo>
                  <a:lnTo>
                    <a:pt x="4131" y="419"/>
                  </a:lnTo>
                  <a:lnTo>
                    <a:pt x="4132" y="414"/>
                  </a:lnTo>
                  <a:lnTo>
                    <a:pt x="4133" y="410"/>
                  </a:lnTo>
                  <a:lnTo>
                    <a:pt x="4137" y="406"/>
                  </a:lnTo>
                  <a:lnTo>
                    <a:pt x="4140" y="404"/>
                  </a:lnTo>
                  <a:lnTo>
                    <a:pt x="4144" y="402"/>
                  </a:lnTo>
                  <a:lnTo>
                    <a:pt x="4154" y="398"/>
                  </a:lnTo>
                  <a:lnTo>
                    <a:pt x="4176" y="393"/>
                  </a:lnTo>
                  <a:lnTo>
                    <a:pt x="4187" y="390"/>
                  </a:lnTo>
                  <a:lnTo>
                    <a:pt x="4193" y="387"/>
                  </a:lnTo>
                  <a:lnTo>
                    <a:pt x="4198" y="383"/>
                  </a:lnTo>
                  <a:lnTo>
                    <a:pt x="4198" y="383"/>
                  </a:lnTo>
                  <a:lnTo>
                    <a:pt x="4203" y="392"/>
                  </a:lnTo>
                  <a:lnTo>
                    <a:pt x="4204" y="396"/>
                  </a:lnTo>
                  <a:lnTo>
                    <a:pt x="4204" y="398"/>
                  </a:lnTo>
                  <a:lnTo>
                    <a:pt x="4203" y="399"/>
                  </a:lnTo>
                  <a:lnTo>
                    <a:pt x="4200" y="400"/>
                  </a:lnTo>
                  <a:lnTo>
                    <a:pt x="4186" y="402"/>
                  </a:lnTo>
                  <a:lnTo>
                    <a:pt x="4186" y="402"/>
                  </a:lnTo>
                  <a:lnTo>
                    <a:pt x="4187" y="405"/>
                  </a:lnTo>
                  <a:lnTo>
                    <a:pt x="4188" y="408"/>
                  </a:lnTo>
                  <a:lnTo>
                    <a:pt x="4191" y="411"/>
                  </a:lnTo>
                  <a:lnTo>
                    <a:pt x="4193" y="413"/>
                  </a:lnTo>
                  <a:lnTo>
                    <a:pt x="4199" y="415"/>
                  </a:lnTo>
                  <a:lnTo>
                    <a:pt x="4207" y="417"/>
                  </a:lnTo>
                  <a:lnTo>
                    <a:pt x="4222" y="417"/>
                  </a:lnTo>
                  <a:lnTo>
                    <a:pt x="4229" y="417"/>
                  </a:lnTo>
                  <a:lnTo>
                    <a:pt x="4233" y="418"/>
                  </a:lnTo>
                  <a:lnTo>
                    <a:pt x="4233" y="418"/>
                  </a:lnTo>
                  <a:lnTo>
                    <a:pt x="4239" y="413"/>
                  </a:lnTo>
                  <a:lnTo>
                    <a:pt x="4246" y="410"/>
                  </a:lnTo>
                  <a:lnTo>
                    <a:pt x="4253" y="407"/>
                  </a:lnTo>
                  <a:lnTo>
                    <a:pt x="4259" y="404"/>
                  </a:lnTo>
                  <a:lnTo>
                    <a:pt x="4259" y="404"/>
                  </a:lnTo>
                  <a:lnTo>
                    <a:pt x="4256" y="399"/>
                  </a:lnTo>
                  <a:lnTo>
                    <a:pt x="4254" y="395"/>
                  </a:lnTo>
                  <a:lnTo>
                    <a:pt x="4254" y="390"/>
                  </a:lnTo>
                  <a:lnTo>
                    <a:pt x="4255" y="385"/>
                  </a:lnTo>
                  <a:lnTo>
                    <a:pt x="4259" y="381"/>
                  </a:lnTo>
                  <a:lnTo>
                    <a:pt x="4262" y="376"/>
                  </a:lnTo>
                  <a:lnTo>
                    <a:pt x="4268" y="373"/>
                  </a:lnTo>
                  <a:lnTo>
                    <a:pt x="4275" y="368"/>
                  </a:lnTo>
                  <a:lnTo>
                    <a:pt x="4276" y="363"/>
                  </a:lnTo>
                  <a:lnTo>
                    <a:pt x="4276" y="363"/>
                  </a:lnTo>
                  <a:lnTo>
                    <a:pt x="4262" y="361"/>
                  </a:lnTo>
                  <a:lnTo>
                    <a:pt x="4247" y="357"/>
                  </a:lnTo>
                  <a:lnTo>
                    <a:pt x="4232" y="352"/>
                  </a:lnTo>
                  <a:lnTo>
                    <a:pt x="4216" y="348"/>
                  </a:lnTo>
                  <a:lnTo>
                    <a:pt x="4201" y="346"/>
                  </a:lnTo>
                  <a:lnTo>
                    <a:pt x="4187" y="346"/>
                  </a:lnTo>
                  <a:lnTo>
                    <a:pt x="4181" y="347"/>
                  </a:lnTo>
                  <a:lnTo>
                    <a:pt x="4176" y="348"/>
                  </a:lnTo>
                  <a:lnTo>
                    <a:pt x="4170" y="352"/>
                  </a:lnTo>
                  <a:lnTo>
                    <a:pt x="4165" y="355"/>
                  </a:lnTo>
                  <a:lnTo>
                    <a:pt x="4172" y="344"/>
                  </a:lnTo>
                  <a:lnTo>
                    <a:pt x="4172" y="344"/>
                  </a:lnTo>
                  <a:lnTo>
                    <a:pt x="4164" y="342"/>
                  </a:lnTo>
                  <a:lnTo>
                    <a:pt x="4156" y="340"/>
                  </a:lnTo>
                  <a:lnTo>
                    <a:pt x="4148" y="340"/>
                  </a:lnTo>
                  <a:lnTo>
                    <a:pt x="4141" y="342"/>
                  </a:lnTo>
                  <a:lnTo>
                    <a:pt x="4125" y="346"/>
                  </a:lnTo>
                  <a:lnTo>
                    <a:pt x="4110" y="352"/>
                  </a:lnTo>
                  <a:lnTo>
                    <a:pt x="4096" y="357"/>
                  </a:lnTo>
                  <a:lnTo>
                    <a:pt x="4091" y="358"/>
                  </a:lnTo>
                  <a:lnTo>
                    <a:pt x="4084" y="358"/>
                  </a:lnTo>
                  <a:lnTo>
                    <a:pt x="4079" y="357"/>
                  </a:lnTo>
                  <a:lnTo>
                    <a:pt x="4073" y="353"/>
                  </a:lnTo>
                  <a:lnTo>
                    <a:pt x="4069" y="348"/>
                  </a:lnTo>
                  <a:lnTo>
                    <a:pt x="4065" y="342"/>
                  </a:lnTo>
                  <a:lnTo>
                    <a:pt x="4065" y="342"/>
                  </a:lnTo>
                  <a:lnTo>
                    <a:pt x="4065" y="337"/>
                  </a:lnTo>
                  <a:lnTo>
                    <a:pt x="4065" y="334"/>
                  </a:lnTo>
                  <a:lnTo>
                    <a:pt x="4064" y="331"/>
                  </a:lnTo>
                  <a:lnTo>
                    <a:pt x="4062" y="330"/>
                  </a:lnTo>
                  <a:lnTo>
                    <a:pt x="4061" y="329"/>
                  </a:lnTo>
                  <a:lnTo>
                    <a:pt x="4060" y="325"/>
                  </a:lnTo>
                  <a:lnTo>
                    <a:pt x="4058" y="321"/>
                  </a:lnTo>
                  <a:lnTo>
                    <a:pt x="4058" y="314"/>
                  </a:lnTo>
                  <a:lnTo>
                    <a:pt x="4029" y="332"/>
                  </a:lnTo>
                  <a:lnTo>
                    <a:pt x="4034" y="321"/>
                  </a:lnTo>
                  <a:lnTo>
                    <a:pt x="3985" y="327"/>
                  </a:lnTo>
                  <a:lnTo>
                    <a:pt x="3986" y="322"/>
                  </a:lnTo>
                  <a:lnTo>
                    <a:pt x="3986" y="322"/>
                  </a:lnTo>
                  <a:lnTo>
                    <a:pt x="3953" y="352"/>
                  </a:lnTo>
                  <a:lnTo>
                    <a:pt x="3927" y="376"/>
                  </a:lnTo>
                  <a:lnTo>
                    <a:pt x="3927" y="376"/>
                  </a:lnTo>
                  <a:lnTo>
                    <a:pt x="3927" y="383"/>
                  </a:lnTo>
                  <a:lnTo>
                    <a:pt x="3927" y="388"/>
                  </a:lnTo>
                  <a:lnTo>
                    <a:pt x="3925" y="392"/>
                  </a:lnTo>
                  <a:lnTo>
                    <a:pt x="3920" y="398"/>
                  </a:lnTo>
                  <a:lnTo>
                    <a:pt x="3920" y="398"/>
                  </a:lnTo>
                  <a:lnTo>
                    <a:pt x="3915" y="400"/>
                  </a:lnTo>
                  <a:lnTo>
                    <a:pt x="3910" y="403"/>
                  </a:lnTo>
                  <a:lnTo>
                    <a:pt x="3905" y="403"/>
                  </a:lnTo>
                  <a:lnTo>
                    <a:pt x="3901" y="403"/>
                  </a:lnTo>
                  <a:lnTo>
                    <a:pt x="3901" y="403"/>
                  </a:lnTo>
                  <a:lnTo>
                    <a:pt x="3901" y="403"/>
                  </a:lnTo>
                  <a:lnTo>
                    <a:pt x="3901" y="403"/>
                  </a:lnTo>
                  <a:lnTo>
                    <a:pt x="3901" y="403"/>
                  </a:lnTo>
                  <a:lnTo>
                    <a:pt x="3896" y="400"/>
                  </a:lnTo>
                  <a:lnTo>
                    <a:pt x="3893" y="398"/>
                  </a:lnTo>
                  <a:lnTo>
                    <a:pt x="3885" y="391"/>
                  </a:lnTo>
                  <a:lnTo>
                    <a:pt x="3876" y="383"/>
                  </a:lnTo>
                  <a:lnTo>
                    <a:pt x="3871" y="380"/>
                  </a:lnTo>
                  <a:lnTo>
                    <a:pt x="3865" y="377"/>
                  </a:lnTo>
                  <a:lnTo>
                    <a:pt x="3912" y="375"/>
                  </a:lnTo>
                  <a:lnTo>
                    <a:pt x="3912" y="375"/>
                  </a:lnTo>
                  <a:lnTo>
                    <a:pt x="3914" y="368"/>
                  </a:lnTo>
                  <a:lnTo>
                    <a:pt x="3914" y="361"/>
                  </a:lnTo>
                  <a:lnTo>
                    <a:pt x="3914" y="355"/>
                  </a:lnTo>
                  <a:lnTo>
                    <a:pt x="3911" y="348"/>
                  </a:lnTo>
                  <a:lnTo>
                    <a:pt x="3908" y="343"/>
                  </a:lnTo>
                  <a:lnTo>
                    <a:pt x="3903" y="336"/>
                  </a:lnTo>
                  <a:lnTo>
                    <a:pt x="3897" y="331"/>
                  </a:lnTo>
                  <a:lnTo>
                    <a:pt x="3889" y="325"/>
                  </a:lnTo>
                  <a:lnTo>
                    <a:pt x="3889" y="325"/>
                  </a:lnTo>
                  <a:lnTo>
                    <a:pt x="3893" y="324"/>
                  </a:lnTo>
                  <a:lnTo>
                    <a:pt x="3895" y="323"/>
                  </a:lnTo>
                  <a:lnTo>
                    <a:pt x="3897" y="321"/>
                  </a:lnTo>
                  <a:lnTo>
                    <a:pt x="3899" y="317"/>
                  </a:lnTo>
                  <a:lnTo>
                    <a:pt x="3899" y="315"/>
                  </a:lnTo>
                  <a:lnTo>
                    <a:pt x="3897" y="313"/>
                  </a:lnTo>
                  <a:lnTo>
                    <a:pt x="3895" y="310"/>
                  </a:lnTo>
                  <a:lnTo>
                    <a:pt x="3892" y="309"/>
                  </a:lnTo>
                  <a:lnTo>
                    <a:pt x="3892" y="309"/>
                  </a:lnTo>
                  <a:lnTo>
                    <a:pt x="3889" y="310"/>
                  </a:lnTo>
                  <a:lnTo>
                    <a:pt x="3886" y="313"/>
                  </a:lnTo>
                  <a:lnTo>
                    <a:pt x="3877" y="319"/>
                  </a:lnTo>
                  <a:lnTo>
                    <a:pt x="3873" y="321"/>
                  </a:lnTo>
                  <a:lnTo>
                    <a:pt x="3870" y="325"/>
                  </a:lnTo>
                  <a:lnTo>
                    <a:pt x="3870" y="328"/>
                  </a:lnTo>
                  <a:lnTo>
                    <a:pt x="3870" y="330"/>
                  </a:lnTo>
                  <a:lnTo>
                    <a:pt x="3870" y="332"/>
                  </a:lnTo>
                  <a:lnTo>
                    <a:pt x="3872" y="335"/>
                  </a:lnTo>
                  <a:lnTo>
                    <a:pt x="3872" y="335"/>
                  </a:lnTo>
                  <a:lnTo>
                    <a:pt x="3863" y="335"/>
                  </a:lnTo>
                  <a:lnTo>
                    <a:pt x="3854" y="335"/>
                  </a:lnTo>
                  <a:lnTo>
                    <a:pt x="3834" y="331"/>
                  </a:lnTo>
                  <a:lnTo>
                    <a:pt x="3788" y="321"/>
                  </a:lnTo>
                  <a:lnTo>
                    <a:pt x="3764" y="316"/>
                  </a:lnTo>
                  <a:lnTo>
                    <a:pt x="3751" y="315"/>
                  </a:lnTo>
                  <a:lnTo>
                    <a:pt x="3739" y="315"/>
                  </a:lnTo>
                  <a:lnTo>
                    <a:pt x="3726" y="315"/>
                  </a:lnTo>
                  <a:lnTo>
                    <a:pt x="3713" y="317"/>
                  </a:lnTo>
                  <a:lnTo>
                    <a:pt x="3701" y="321"/>
                  </a:lnTo>
                  <a:lnTo>
                    <a:pt x="3687" y="327"/>
                  </a:lnTo>
                  <a:lnTo>
                    <a:pt x="3687" y="327"/>
                  </a:lnTo>
                  <a:lnTo>
                    <a:pt x="3695" y="323"/>
                  </a:lnTo>
                  <a:lnTo>
                    <a:pt x="3700" y="320"/>
                  </a:lnTo>
                  <a:lnTo>
                    <a:pt x="3702" y="317"/>
                  </a:lnTo>
                  <a:lnTo>
                    <a:pt x="3703" y="314"/>
                  </a:lnTo>
                  <a:lnTo>
                    <a:pt x="3702" y="312"/>
                  </a:lnTo>
                  <a:lnTo>
                    <a:pt x="3700" y="309"/>
                  </a:lnTo>
                  <a:lnTo>
                    <a:pt x="3693" y="306"/>
                  </a:lnTo>
                  <a:lnTo>
                    <a:pt x="3687" y="302"/>
                  </a:lnTo>
                  <a:lnTo>
                    <a:pt x="3685" y="301"/>
                  </a:lnTo>
                  <a:lnTo>
                    <a:pt x="3685" y="300"/>
                  </a:lnTo>
                  <a:lnTo>
                    <a:pt x="3686" y="299"/>
                  </a:lnTo>
                  <a:lnTo>
                    <a:pt x="3688" y="298"/>
                  </a:lnTo>
                  <a:lnTo>
                    <a:pt x="3703" y="295"/>
                  </a:lnTo>
                  <a:lnTo>
                    <a:pt x="3703" y="295"/>
                  </a:lnTo>
                  <a:lnTo>
                    <a:pt x="3696" y="291"/>
                  </a:lnTo>
                  <a:lnTo>
                    <a:pt x="3690" y="289"/>
                  </a:lnTo>
                  <a:lnTo>
                    <a:pt x="3686" y="287"/>
                  </a:lnTo>
                  <a:lnTo>
                    <a:pt x="3681" y="287"/>
                  </a:lnTo>
                  <a:lnTo>
                    <a:pt x="3678" y="289"/>
                  </a:lnTo>
                  <a:lnTo>
                    <a:pt x="3674" y="291"/>
                  </a:lnTo>
                  <a:lnTo>
                    <a:pt x="3667" y="298"/>
                  </a:lnTo>
                  <a:lnTo>
                    <a:pt x="3662" y="306"/>
                  </a:lnTo>
                  <a:lnTo>
                    <a:pt x="3654" y="313"/>
                  </a:lnTo>
                  <a:lnTo>
                    <a:pt x="3649" y="316"/>
                  </a:lnTo>
                  <a:lnTo>
                    <a:pt x="3644" y="317"/>
                  </a:lnTo>
                  <a:lnTo>
                    <a:pt x="3639" y="319"/>
                  </a:lnTo>
                  <a:lnTo>
                    <a:pt x="3632" y="319"/>
                  </a:lnTo>
                  <a:lnTo>
                    <a:pt x="3632" y="319"/>
                  </a:lnTo>
                  <a:lnTo>
                    <a:pt x="3632" y="315"/>
                  </a:lnTo>
                  <a:lnTo>
                    <a:pt x="3634" y="314"/>
                  </a:lnTo>
                  <a:lnTo>
                    <a:pt x="3642" y="313"/>
                  </a:lnTo>
                  <a:lnTo>
                    <a:pt x="3648" y="312"/>
                  </a:lnTo>
                  <a:lnTo>
                    <a:pt x="3652" y="309"/>
                  </a:lnTo>
                  <a:lnTo>
                    <a:pt x="3657" y="306"/>
                  </a:lnTo>
                  <a:lnTo>
                    <a:pt x="3662" y="300"/>
                  </a:lnTo>
                  <a:lnTo>
                    <a:pt x="3662" y="300"/>
                  </a:lnTo>
                  <a:lnTo>
                    <a:pt x="3650" y="298"/>
                  </a:lnTo>
                  <a:lnTo>
                    <a:pt x="3639" y="298"/>
                  </a:lnTo>
                  <a:lnTo>
                    <a:pt x="3627" y="299"/>
                  </a:lnTo>
                  <a:lnTo>
                    <a:pt x="3617" y="301"/>
                  </a:lnTo>
                  <a:lnTo>
                    <a:pt x="3606" y="305"/>
                  </a:lnTo>
                  <a:lnTo>
                    <a:pt x="3596" y="308"/>
                  </a:lnTo>
                  <a:lnTo>
                    <a:pt x="3575" y="317"/>
                  </a:lnTo>
                  <a:lnTo>
                    <a:pt x="3556" y="325"/>
                  </a:lnTo>
                  <a:lnTo>
                    <a:pt x="3535" y="332"/>
                  </a:lnTo>
                  <a:lnTo>
                    <a:pt x="3525" y="336"/>
                  </a:lnTo>
                  <a:lnTo>
                    <a:pt x="3514" y="337"/>
                  </a:lnTo>
                  <a:lnTo>
                    <a:pt x="3503" y="337"/>
                  </a:lnTo>
                  <a:lnTo>
                    <a:pt x="3491" y="336"/>
                  </a:lnTo>
                  <a:lnTo>
                    <a:pt x="3489" y="314"/>
                  </a:lnTo>
                  <a:lnTo>
                    <a:pt x="3451" y="323"/>
                  </a:lnTo>
                  <a:close/>
                  <a:moveTo>
                    <a:pt x="3328" y="350"/>
                  </a:moveTo>
                  <a:lnTo>
                    <a:pt x="3292" y="358"/>
                  </a:lnTo>
                  <a:lnTo>
                    <a:pt x="3292" y="358"/>
                  </a:lnTo>
                  <a:lnTo>
                    <a:pt x="3296" y="358"/>
                  </a:lnTo>
                  <a:lnTo>
                    <a:pt x="3260" y="376"/>
                  </a:lnTo>
                  <a:lnTo>
                    <a:pt x="3260" y="376"/>
                  </a:lnTo>
                  <a:lnTo>
                    <a:pt x="3268" y="380"/>
                  </a:lnTo>
                  <a:lnTo>
                    <a:pt x="3274" y="385"/>
                  </a:lnTo>
                  <a:lnTo>
                    <a:pt x="3280" y="391"/>
                  </a:lnTo>
                  <a:lnTo>
                    <a:pt x="3282" y="397"/>
                  </a:lnTo>
                  <a:lnTo>
                    <a:pt x="3283" y="404"/>
                  </a:lnTo>
                  <a:lnTo>
                    <a:pt x="3282" y="407"/>
                  </a:lnTo>
                  <a:lnTo>
                    <a:pt x="3281" y="411"/>
                  </a:lnTo>
                  <a:lnTo>
                    <a:pt x="3279" y="413"/>
                  </a:lnTo>
                  <a:lnTo>
                    <a:pt x="3275" y="417"/>
                  </a:lnTo>
                  <a:lnTo>
                    <a:pt x="3271" y="419"/>
                  </a:lnTo>
                  <a:lnTo>
                    <a:pt x="3265" y="421"/>
                  </a:lnTo>
                  <a:lnTo>
                    <a:pt x="3265" y="421"/>
                  </a:lnTo>
                  <a:lnTo>
                    <a:pt x="3266" y="418"/>
                  </a:lnTo>
                  <a:lnTo>
                    <a:pt x="3266" y="413"/>
                  </a:lnTo>
                  <a:lnTo>
                    <a:pt x="3265" y="406"/>
                  </a:lnTo>
                  <a:lnTo>
                    <a:pt x="3265" y="403"/>
                  </a:lnTo>
                  <a:lnTo>
                    <a:pt x="3265" y="399"/>
                  </a:lnTo>
                  <a:lnTo>
                    <a:pt x="3267" y="397"/>
                  </a:lnTo>
                  <a:lnTo>
                    <a:pt x="3269" y="395"/>
                  </a:lnTo>
                  <a:lnTo>
                    <a:pt x="3269" y="395"/>
                  </a:lnTo>
                  <a:lnTo>
                    <a:pt x="3261" y="390"/>
                  </a:lnTo>
                  <a:lnTo>
                    <a:pt x="3251" y="385"/>
                  </a:lnTo>
                  <a:lnTo>
                    <a:pt x="3241" y="382"/>
                  </a:lnTo>
                  <a:lnTo>
                    <a:pt x="3230" y="381"/>
                  </a:lnTo>
                  <a:lnTo>
                    <a:pt x="3222" y="381"/>
                  </a:lnTo>
                  <a:lnTo>
                    <a:pt x="3219" y="382"/>
                  </a:lnTo>
                  <a:lnTo>
                    <a:pt x="3217" y="384"/>
                  </a:lnTo>
                  <a:lnTo>
                    <a:pt x="3214" y="388"/>
                  </a:lnTo>
                  <a:lnTo>
                    <a:pt x="3214" y="391"/>
                  </a:lnTo>
                  <a:lnTo>
                    <a:pt x="3214" y="396"/>
                  </a:lnTo>
                  <a:lnTo>
                    <a:pt x="3215" y="402"/>
                  </a:lnTo>
                  <a:lnTo>
                    <a:pt x="3215" y="402"/>
                  </a:lnTo>
                  <a:lnTo>
                    <a:pt x="3222" y="397"/>
                  </a:lnTo>
                  <a:lnTo>
                    <a:pt x="3228" y="395"/>
                  </a:lnTo>
                  <a:lnTo>
                    <a:pt x="3232" y="393"/>
                  </a:lnTo>
                  <a:lnTo>
                    <a:pt x="3235" y="395"/>
                  </a:lnTo>
                  <a:lnTo>
                    <a:pt x="3236" y="397"/>
                  </a:lnTo>
                  <a:lnTo>
                    <a:pt x="3237" y="400"/>
                  </a:lnTo>
                  <a:lnTo>
                    <a:pt x="3240" y="408"/>
                  </a:lnTo>
                  <a:lnTo>
                    <a:pt x="3240" y="418"/>
                  </a:lnTo>
                  <a:lnTo>
                    <a:pt x="3241" y="421"/>
                  </a:lnTo>
                  <a:lnTo>
                    <a:pt x="3242" y="423"/>
                  </a:lnTo>
                  <a:lnTo>
                    <a:pt x="3244" y="426"/>
                  </a:lnTo>
                  <a:lnTo>
                    <a:pt x="3246" y="426"/>
                  </a:lnTo>
                  <a:lnTo>
                    <a:pt x="3251" y="425"/>
                  </a:lnTo>
                  <a:lnTo>
                    <a:pt x="3256" y="421"/>
                  </a:lnTo>
                  <a:lnTo>
                    <a:pt x="3256" y="421"/>
                  </a:lnTo>
                  <a:lnTo>
                    <a:pt x="3250" y="428"/>
                  </a:lnTo>
                  <a:lnTo>
                    <a:pt x="3243" y="433"/>
                  </a:lnTo>
                  <a:lnTo>
                    <a:pt x="3237" y="435"/>
                  </a:lnTo>
                  <a:lnTo>
                    <a:pt x="3232" y="437"/>
                  </a:lnTo>
                  <a:lnTo>
                    <a:pt x="3219" y="438"/>
                  </a:lnTo>
                  <a:lnTo>
                    <a:pt x="3213" y="441"/>
                  </a:lnTo>
                  <a:lnTo>
                    <a:pt x="3207" y="443"/>
                  </a:lnTo>
                  <a:lnTo>
                    <a:pt x="3207" y="443"/>
                  </a:lnTo>
                  <a:lnTo>
                    <a:pt x="3210" y="440"/>
                  </a:lnTo>
                  <a:lnTo>
                    <a:pt x="3211" y="436"/>
                  </a:lnTo>
                  <a:lnTo>
                    <a:pt x="3212" y="433"/>
                  </a:lnTo>
                  <a:lnTo>
                    <a:pt x="3213" y="428"/>
                  </a:lnTo>
                  <a:lnTo>
                    <a:pt x="3212" y="421"/>
                  </a:lnTo>
                  <a:lnTo>
                    <a:pt x="3209" y="414"/>
                  </a:lnTo>
                  <a:lnTo>
                    <a:pt x="3203" y="407"/>
                  </a:lnTo>
                  <a:lnTo>
                    <a:pt x="3196" y="402"/>
                  </a:lnTo>
                  <a:lnTo>
                    <a:pt x="3188" y="396"/>
                  </a:lnTo>
                  <a:lnTo>
                    <a:pt x="3179" y="392"/>
                  </a:lnTo>
                  <a:lnTo>
                    <a:pt x="3179" y="392"/>
                  </a:lnTo>
                  <a:lnTo>
                    <a:pt x="3174" y="393"/>
                  </a:lnTo>
                  <a:lnTo>
                    <a:pt x="3168" y="395"/>
                  </a:lnTo>
                  <a:lnTo>
                    <a:pt x="3152" y="395"/>
                  </a:lnTo>
                  <a:lnTo>
                    <a:pt x="3136" y="397"/>
                  </a:lnTo>
                  <a:lnTo>
                    <a:pt x="3128" y="398"/>
                  </a:lnTo>
                  <a:lnTo>
                    <a:pt x="3121" y="400"/>
                  </a:lnTo>
                  <a:lnTo>
                    <a:pt x="3121" y="400"/>
                  </a:lnTo>
                  <a:lnTo>
                    <a:pt x="3122" y="408"/>
                  </a:lnTo>
                  <a:lnTo>
                    <a:pt x="3122" y="414"/>
                  </a:lnTo>
                  <a:lnTo>
                    <a:pt x="3122" y="426"/>
                  </a:lnTo>
                  <a:lnTo>
                    <a:pt x="3123" y="430"/>
                  </a:lnTo>
                  <a:lnTo>
                    <a:pt x="3126" y="434"/>
                  </a:lnTo>
                  <a:lnTo>
                    <a:pt x="3131" y="436"/>
                  </a:lnTo>
                  <a:lnTo>
                    <a:pt x="3141" y="438"/>
                  </a:lnTo>
                  <a:lnTo>
                    <a:pt x="3141" y="438"/>
                  </a:lnTo>
                  <a:lnTo>
                    <a:pt x="3131" y="442"/>
                  </a:lnTo>
                  <a:lnTo>
                    <a:pt x="3127" y="444"/>
                  </a:lnTo>
                  <a:lnTo>
                    <a:pt x="3121" y="444"/>
                  </a:lnTo>
                  <a:lnTo>
                    <a:pt x="3114" y="444"/>
                  </a:lnTo>
                  <a:lnTo>
                    <a:pt x="3108" y="443"/>
                  </a:lnTo>
                  <a:lnTo>
                    <a:pt x="3102" y="441"/>
                  </a:lnTo>
                  <a:lnTo>
                    <a:pt x="3095" y="437"/>
                  </a:lnTo>
                  <a:lnTo>
                    <a:pt x="3095" y="437"/>
                  </a:lnTo>
                  <a:lnTo>
                    <a:pt x="3107" y="433"/>
                  </a:lnTo>
                  <a:lnTo>
                    <a:pt x="3113" y="429"/>
                  </a:lnTo>
                  <a:lnTo>
                    <a:pt x="3114" y="427"/>
                  </a:lnTo>
                  <a:lnTo>
                    <a:pt x="3114" y="425"/>
                  </a:lnTo>
                  <a:lnTo>
                    <a:pt x="3114" y="425"/>
                  </a:lnTo>
                  <a:lnTo>
                    <a:pt x="3110" y="418"/>
                  </a:lnTo>
                  <a:lnTo>
                    <a:pt x="3105" y="413"/>
                  </a:lnTo>
                  <a:lnTo>
                    <a:pt x="3100" y="410"/>
                  </a:lnTo>
                  <a:lnTo>
                    <a:pt x="3096" y="406"/>
                  </a:lnTo>
                  <a:lnTo>
                    <a:pt x="3088" y="403"/>
                  </a:lnTo>
                  <a:lnTo>
                    <a:pt x="3084" y="400"/>
                  </a:lnTo>
                  <a:lnTo>
                    <a:pt x="3081" y="397"/>
                  </a:lnTo>
                  <a:lnTo>
                    <a:pt x="3062" y="400"/>
                  </a:lnTo>
                  <a:lnTo>
                    <a:pt x="3062" y="400"/>
                  </a:lnTo>
                  <a:lnTo>
                    <a:pt x="3065" y="404"/>
                  </a:lnTo>
                  <a:lnTo>
                    <a:pt x="3067" y="407"/>
                  </a:lnTo>
                  <a:lnTo>
                    <a:pt x="3046" y="426"/>
                  </a:lnTo>
                  <a:lnTo>
                    <a:pt x="3046" y="426"/>
                  </a:lnTo>
                  <a:lnTo>
                    <a:pt x="3054" y="423"/>
                  </a:lnTo>
                  <a:lnTo>
                    <a:pt x="3060" y="423"/>
                  </a:lnTo>
                  <a:lnTo>
                    <a:pt x="3061" y="425"/>
                  </a:lnTo>
                  <a:lnTo>
                    <a:pt x="3062" y="426"/>
                  </a:lnTo>
                  <a:lnTo>
                    <a:pt x="3062" y="429"/>
                  </a:lnTo>
                  <a:lnTo>
                    <a:pt x="3060" y="437"/>
                  </a:lnTo>
                  <a:lnTo>
                    <a:pt x="3059" y="443"/>
                  </a:lnTo>
                  <a:lnTo>
                    <a:pt x="3059" y="448"/>
                  </a:lnTo>
                  <a:lnTo>
                    <a:pt x="3059" y="448"/>
                  </a:lnTo>
                  <a:lnTo>
                    <a:pt x="3058" y="441"/>
                  </a:lnTo>
                  <a:lnTo>
                    <a:pt x="3056" y="437"/>
                  </a:lnTo>
                  <a:lnTo>
                    <a:pt x="3053" y="436"/>
                  </a:lnTo>
                  <a:lnTo>
                    <a:pt x="3049" y="437"/>
                  </a:lnTo>
                  <a:lnTo>
                    <a:pt x="3039" y="442"/>
                  </a:lnTo>
                  <a:lnTo>
                    <a:pt x="3036" y="444"/>
                  </a:lnTo>
                  <a:lnTo>
                    <a:pt x="3031" y="445"/>
                  </a:lnTo>
                  <a:lnTo>
                    <a:pt x="3052" y="471"/>
                  </a:lnTo>
                  <a:lnTo>
                    <a:pt x="3052" y="471"/>
                  </a:lnTo>
                  <a:lnTo>
                    <a:pt x="3050" y="473"/>
                  </a:lnTo>
                  <a:lnTo>
                    <a:pt x="3048" y="474"/>
                  </a:lnTo>
                  <a:lnTo>
                    <a:pt x="3042" y="474"/>
                  </a:lnTo>
                  <a:lnTo>
                    <a:pt x="3037" y="472"/>
                  </a:lnTo>
                  <a:lnTo>
                    <a:pt x="3031" y="470"/>
                  </a:lnTo>
                  <a:lnTo>
                    <a:pt x="3027" y="467"/>
                  </a:lnTo>
                  <a:lnTo>
                    <a:pt x="3023" y="467"/>
                  </a:lnTo>
                  <a:lnTo>
                    <a:pt x="3022" y="468"/>
                  </a:lnTo>
                  <a:lnTo>
                    <a:pt x="3022" y="471"/>
                  </a:lnTo>
                  <a:lnTo>
                    <a:pt x="3022" y="478"/>
                  </a:lnTo>
                  <a:lnTo>
                    <a:pt x="3022" y="478"/>
                  </a:lnTo>
                  <a:lnTo>
                    <a:pt x="3037" y="481"/>
                  </a:lnTo>
                  <a:lnTo>
                    <a:pt x="3050" y="483"/>
                  </a:lnTo>
                  <a:lnTo>
                    <a:pt x="3062" y="483"/>
                  </a:lnTo>
                  <a:lnTo>
                    <a:pt x="3073" y="483"/>
                  </a:lnTo>
                  <a:lnTo>
                    <a:pt x="3083" y="483"/>
                  </a:lnTo>
                  <a:lnTo>
                    <a:pt x="3095" y="481"/>
                  </a:lnTo>
                  <a:lnTo>
                    <a:pt x="3120" y="476"/>
                  </a:lnTo>
                  <a:lnTo>
                    <a:pt x="3105" y="457"/>
                  </a:lnTo>
                  <a:lnTo>
                    <a:pt x="3105" y="457"/>
                  </a:lnTo>
                  <a:lnTo>
                    <a:pt x="3112" y="455"/>
                  </a:lnTo>
                  <a:lnTo>
                    <a:pt x="3119" y="455"/>
                  </a:lnTo>
                  <a:lnTo>
                    <a:pt x="3125" y="455"/>
                  </a:lnTo>
                  <a:lnTo>
                    <a:pt x="3128" y="456"/>
                  </a:lnTo>
                  <a:lnTo>
                    <a:pt x="3133" y="458"/>
                  </a:lnTo>
                  <a:lnTo>
                    <a:pt x="3135" y="461"/>
                  </a:lnTo>
                  <a:lnTo>
                    <a:pt x="3141" y="468"/>
                  </a:lnTo>
                  <a:lnTo>
                    <a:pt x="3146" y="476"/>
                  </a:lnTo>
                  <a:lnTo>
                    <a:pt x="3150" y="480"/>
                  </a:lnTo>
                  <a:lnTo>
                    <a:pt x="3154" y="483"/>
                  </a:lnTo>
                  <a:lnTo>
                    <a:pt x="3159" y="487"/>
                  </a:lnTo>
                  <a:lnTo>
                    <a:pt x="3165" y="488"/>
                  </a:lnTo>
                  <a:lnTo>
                    <a:pt x="3172" y="490"/>
                  </a:lnTo>
                  <a:lnTo>
                    <a:pt x="3181" y="490"/>
                  </a:lnTo>
                  <a:lnTo>
                    <a:pt x="3181" y="490"/>
                  </a:lnTo>
                  <a:lnTo>
                    <a:pt x="3184" y="488"/>
                  </a:lnTo>
                  <a:lnTo>
                    <a:pt x="3190" y="486"/>
                  </a:lnTo>
                  <a:lnTo>
                    <a:pt x="3200" y="482"/>
                  </a:lnTo>
                  <a:lnTo>
                    <a:pt x="3226" y="479"/>
                  </a:lnTo>
                  <a:lnTo>
                    <a:pt x="3237" y="476"/>
                  </a:lnTo>
                  <a:lnTo>
                    <a:pt x="3242" y="474"/>
                  </a:lnTo>
                  <a:lnTo>
                    <a:pt x="3246" y="472"/>
                  </a:lnTo>
                  <a:lnTo>
                    <a:pt x="3250" y="468"/>
                  </a:lnTo>
                  <a:lnTo>
                    <a:pt x="3253" y="465"/>
                  </a:lnTo>
                  <a:lnTo>
                    <a:pt x="3255" y="459"/>
                  </a:lnTo>
                  <a:lnTo>
                    <a:pt x="3256" y="453"/>
                  </a:lnTo>
                  <a:lnTo>
                    <a:pt x="3256" y="453"/>
                  </a:lnTo>
                  <a:lnTo>
                    <a:pt x="3256" y="456"/>
                  </a:lnTo>
                  <a:lnTo>
                    <a:pt x="3256" y="458"/>
                  </a:lnTo>
                  <a:lnTo>
                    <a:pt x="3258" y="463"/>
                  </a:lnTo>
                  <a:lnTo>
                    <a:pt x="3264" y="467"/>
                  </a:lnTo>
                  <a:lnTo>
                    <a:pt x="3271" y="472"/>
                  </a:lnTo>
                  <a:lnTo>
                    <a:pt x="3279" y="474"/>
                  </a:lnTo>
                  <a:lnTo>
                    <a:pt x="3288" y="475"/>
                  </a:lnTo>
                  <a:lnTo>
                    <a:pt x="3292" y="475"/>
                  </a:lnTo>
                  <a:lnTo>
                    <a:pt x="3296" y="474"/>
                  </a:lnTo>
                  <a:lnTo>
                    <a:pt x="3299" y="472"/>
                  </a:lnTo>
                  <a:lnTo>
                    <a:pt x="3303" y="470"/>
                  </a:lnTo>
                  <a:lnTo>
                    <a:pt x="3303" y="470"/>
                  </a:lnTo>
                  <a:lnTo>
                    <a:pt x="3307" y="464"/>
                  </a:lnTo>
                  <a:lnTo>
                    <a:pt x="3312" y="458"/>
                  </a:lnTo>
                  <a:lnTo>
                    <a:pt x="3322" y="450"/>
                  </a:lnTo>
                  <a:lnTo>
                    <a:pt x="3334" y="442"/>
                  </a:lnTo>
                  <a:lnTo>
                    <a:pt x="3345" y="436"/>
                  </a:lnTo>
                  <a:lnTo>
                    <a:pt x="3356" y="431"/>
                  </a:lnTo>
                  <a:lnTo>
                    <a:pt x="3361" y="427"/>
                  </a:lnTo>
                  <a:lnTo>
                    <a:pt x="3364" y="425"/>
                  </a:lnTo>
                  <a:lnTo>
                    <a:pt x="3365" y="422"/>
                  </a:lnTo>
                  <a:lnTo>
                    <a:pt x="3364" y="420"/>
                  </a:lnTo>
                  <a:lnTo>
                    <a:pt x="3361" y="417"/>
                  </a:lnTo>
                  <a:lnTo>
                    <a:pt x="3361" y="417"/>
                  </a:lnTo>
                  <a:lnTo>
                    <a:pt x="3356" y="418"/>
                  </a:lnTo>
                  <a:lnTo>
                    <a:pt x="3349" y="419"/>
                  </a:lnTo>
                  <a:lnTo>
                    <a:pt x="3336" y="423"/>
                  </a:lnTo>
                  <a:lnTo>
                    <a:pt x="3330" y="423"/>
                  </a:lnTo>
                  <a:lnTo>
                    <a:pt x="3324" y="422"/>
                  </a:lnTo>
                  <a:lnTo>
                    <a:pt x="3319" y="419"/>
                  </a:lnTo>
                  <a:lnTo>
                    <a:pt x="3313" y="413"/>
                  </a:lnTo>
                  <a:lnTo>
                    <a:pt x="3343" y="406"/>
                  </a:lnTo>
                  <a:lnTo>
                    <a:pt x="3324" y="388"/>
                  </a:lnTo>
                  <a:lnTo>
                    <a:pt x="3324" y="388"/>
                  </a:lnTo>
                  <a:lnTo>
                    <a:pt x="3327" y="389"/>
                  </a:lnTo>
                  <a:lnTo>
                    <a:pt x="3329" y="389"/>
                  </a:lnTo>
                  <a:lnTo>
                    <a:pt x="3330" y="385"/>
                  </a:lnTo>
                  <a:lnTo>
                    <a:pt x="3332" y="381"/>
                  </a:lnTo>
                  <a:lnTo>
                    <a:pt x="3332" y="368"/>
                  </a:lnTo>
                  <a:lnTo>
                    <a:pt x="3328" y="350"/>
                  </a:lnTo>
                  <a:lnTo>
                    <a:pt x="3328" y="350"/>
                  </a:lnTo>
                  <a:close/>
                  <a:moveTo>
                    <a:pt x="2670" y="140"/>
                  </a:moveTo>
                  <a:lnTo>
                    <a:pt x="2670" y="140"/>
                  </a:lnTo>
                  <a:lnTo>
                    <a:pt x="2669" y="139"/>
                  </a:lnTo>
                  <a:lnTo>
                    <a:pt x="2669" y="139"/>
                  </a:lnTo>
                  <a:lnTo>
                    <a:pt x="2670" y="139"/>
                  </a:lnTo>
                  <a:lnTo>
                    <a:pt x="2670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64">
              <a:extLst>
                <a:ext uri="{FF2B5EF4-FFF2-40B4-BE49-F238E27FC236}">
                  <a16:creationId xmlns:a16="http://schemas.microsoft.com/office/drawing/2014/main" xmlns="" id="{6110768B-4DD8-EB38-A9FF-40FFFD68C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100" y="990601"/>
              <a:ext cx="15875" cy="12700"/>
            </a:xfrm>
            <a:custGeom>
              <a:avLst/>
              <a:gdLst>
                <a:gd name="T0" fmla="*/ 4 w 29"/>
                <a:gd name="T1" fmla="*/ 24 h 24"/>
                <a:gd name="T2" fmla="*/ 4 w 29"/>
                <a:gd name="T3" fmla="*/ 24 h 24"/>
                <a:gd name="T4" fmla="*/ 7 w 29"/>
                <a:gd name="T5" fmla="*/ 22 h 24"/>
                <a:gd name="T6" fmla="*/ 12 w 29"/>
                <a:gd name="T7" fmla="*/ 20 h 24"/>
                <a:gd name="T8" fmla="*/ 21 w 29"/>
                <a:gd name="T9" fmla="*/ 16 h 24"/>
                <a:gd name="T10" fmla="*/ 24 w 29"/>
                <a:gd name="T11" fmla="*/ 14 h 24"/>
                <a:gd name="T12" fmla="*/ 28 w 29"/>
                <a:gd name="T13" fmla="*/ 11 h 24"/>
                <a:gd name="T14" fmla="*/ 29 w 29"/>
                <a:gd name="T15" fmla="*/ 6 h 24"/>
                <a:gd name="T16" fmla="*/ 29 w 29"/>
                <a:gd name="T17" fmla="*/ 0 h 24"/>
                <a:gd name="T18" fmla="*/ 29 w 29"/>
                <a:gd name="T19" fmla="*/ 0 h 24"/>
                <a:gd name="T20" fmla="*/ 28 w 29"/>
                <a:gd name="T21" fmla="*/ 4 h 24"/>
                <a:gd name="T22" fmla="*/ 27 w 29"/>
                <a:gd name="T23" fmla="*/ 6 h 24"/>
                <a:gd name="T24" fmla="*/ 26 w 29"/>
                <a:gd name="T25" fmla="*/ 7 h 24"/>
                <a:gd name="T26" fmla="*/ 23 w 29"/>
                <a:gd name="T27" fmla="*/ 9 h 24"/>
                <a:gd name="T28" fmla="*/ 18 w 29"/>
                <a:gd name="T29" fmla="*/ 11 h 24"/>
                <a:gd name="T30" fmla="*/ 12 w 29"/>
                <a:gd name="T31" fmla="*/ 12 h 24"/>
                <a:gd name="T32" fmla="*/ 6 w 29"/>
                <a:gd name="T33" fmla="*/ 13 h 24"/>
                <a:gd name="T34" fmla="*/ 3 w 29"/>
                <a:gd name="T35" fmla="*/ 14 h 24"/>
                <a:gd name="T36" fmla="*/ 1 w 29"/>
                <a:gd name="T37" fmla="*/ 16 h 24"/>
                <a:gd name="T38" fmla="*/ 0 w 29"/>
                <a:gd name="T39" fmla="*/ 19 h 24"/>
                <a:gd name="T40" fmla="*/ 1 w 29"/>
                <a:gd name="T41" fmla="*/ 21 h 24"/>
                <a:gd name="T42" fmla="*/ 4 w 29"/>
                <a:gd name="T43" fmla="*/ 24 h 24"/>
                <a:gd name="T44" fmla="*/ 4 w 29"/>
                <a:gd name="T4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4">
                  <a:moveTo>
                    <a:pt x="4" y="24"/>
                  </a:moveTo>
                  <a:lnTo>
                    <a:pt x="4" y="24"/>
                  </a:lnTo>
                  <a:lnTo>
                    <a:pt x="7" y="22"/>
                  </a:lnTo>
                  <a:lnTo>
                    <a:pt x="12" y="20"/>
                  </a:lnTo>
                  <a:lnTo>
                    <a:pt x="21" y="16"/>
                  </a:lnTo>
                  <a:lnTo>
                    <a:pt x="24" y="14"/>
                  </a:lnTo>
                  <a:lnTo>
                    <a:pt x="28" y="11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65">
              <a:extLst>
                <a:ext uri="{FF2B5EF4-FFF2-40B4-BE49-F238E27FC236}">
                  <a16:creationId xmlns:a16="http://schemas.microsoft.com/office/drawing/2014/main" xmlns="" id="{89F149EC-8C4F-B2A4-9E7B-8191EAB3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450" y="1008063"/>
              <a:ext cx="14288" cy="6350"/>
            </a:xfrm>
            <a:custGeom>
              <a:avLst/>
              <a:gdLst>
                <a:gd name="T0" fmla="*/ 16 w 26"/>
                <a:gd name="T1" fmla="*/ 13 h 13"/>
                <a:gd name="T2" fmla="*/ 16 w 26"/>
                <a:gd name="T3" fmla="*/ 13 h 13"/>
                <a:gd name="T4" fmla="*/ 17 w 26"/>
                <a:gd name="T5" fmla="*/ 10 h 13"/>
                <a:gd name="T6" fmla="*/ 18 w 26"/>
                <a:gd name="T7" fmla="*/ 5 h 13"/>
                <a:gd name="T8" fmla="*/ 20 w 26"/>
                <a:gd name="T9" fmla="*/ 1 h 13"/>
                <a:gd name="T10" fmla="*/ 23 w 26"/>
                <a:gd name="T11" fmla="*/ 0 h 13"/>
                <a:gd name="T12" fmla="*/ 26 w 26"/>
                <a:gd name="T13" fmla="*/ 0 h 13"/>
                <a:gd name="T14" fmla="*/ 0 w 26"/>
                <a:gd name="T15" fmla="*/ 5 h 13"/>
                <a:gd name="T16" fmla="*/ 16 w 2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">
                  <a:moveTo>
                    <a:pt x="16" y="13"/>
                  </a:moveTo>
                  <a:lnTo>
                    <a:pt x="16" y="13"/>
                  </a:lnTo>
                  <a:lnTo>
                    <a:pt x="17" y="10"/>
                  </a:lnTo>
                  <a:lnTo>
                    <a:pt x="18" y="5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0" y="5"/>
                  </a:ln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66">
              <a:extLst>
                <a:ext uri="{FF2B5EF4-FFF2-40B4-BE49-F238E27FC236}">
                  <a16:creationId xmlns:a16="http://schemas.microsoft.com/office/drawing/2014/main" xmlns="" id="{B6950F8F-D600-A07F-AA58-CF35AB4C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675" y="1073151"/>
              <a:ext cx="42863" cy="31750"/>
            </a:xfrm>
            <a:custGeom>
              <a:avLst/>
              <a:gdLst>
                <a:gd name="T0" fmla="*/ 1 w 82"/>
                <a:gd name="T1" fmla="*/ 24 h 60"/>
                <a:gd name="T2" fmla="*/ 1 w 82"/>
                <a:gd name="T3" fmla="*/ 24 h 60"/>
                <a:gd name="T4" fmla="*/ 11 w 82"/>
                <a:gd name="T5" fmla="*/ 14 h 60"/>
                <a:gd name="T6" fmla="*/ 15 w 82"/>
                <a:gd name="T7" fmla="*/ 10 h 60"/>
                <a:gd name="T8" fmla="*/ 20 w 82"/>
                <a:gd name="T9" fmla="*/ 7 h 60"/>
                <a:gd name="T10" fmla="*/ 24 w 82"/>
                <a:gd name="T11" fmla="*/ 4 h 60"/>
                <a:gd name="T12" fmla="*/ 30 w 82"/>
                <a:gd name="T13" fmla="*/ 2 h 60"/>
                <a:gd name="T14" fmla="*/ 37 w 82"/>
                <a:gd name="T15" fmla="*/ 2 h 60"/>
                <a:gd name="T16" fmla="*/ 44 w 82"/>
                <a:gd name="T17" fmla="*/ 2 h 60"/>
                <a:gd name="T18" fmla="*/ 44 w 82"/>
                <a:gd name="T19" fmla="*/ 2 h 60"/>
                <a:gd name="T20" fmla="*/ 45 w 82"/>
                <a:gd name="T21" fmla="*/ 10 h 60"/>
                <a:gd name="T22" fmla="*/ 45 w 82"/>
                <a:gd name="T23" fmla="*/ 16 h 60"/>
                <a:gd name="T24" fmla="*/ 44 w 82"/>
                <a:gd name="T25" fmla="*/ 22 h 60"/>
                <a:gd name="T26" fmla="*/ 42 w 82"/>
                <a:gd name="T27" fmla="*/ 25 h 60"/>
                <a:gd name="T28" fmla="*/ 39 w 82"/>
                <a:gd name="T29" fmla="*/ 27 h 60"/>
                <a:gd name="T30" fmla="*/ 36 w 82"/>
                <a:gd name="T31" fmla="*/ 30 h 60"/>
                <a:gd name="T32" fmla="*/ 29 w 82"/>
                <a:gd name="T33" fmla="*/ 32 h 60"/>
                <a:gd name="T34" fmla="*/ 20 w 82"/>
                <a:gd name="T35" fmla="*/ 34 h 60"/>
                <a:gd name="T36" fmla="*/ 16 w 82"/>
                <a:gd name="T37" fmla="*/ 37 h 60"/>
                <a:gd name="T38" fmla="*/ 12 w 82"/>
                <a:gd name="T39" fmla="*/ 39 h 60"/>
                <a:gd name="T40" fmla="*/ 8 w 82"/>
                <a:gd name="T41" fmla="*/ 42 h 60"/>
                <a:gd name="T42" fmla="*/ 5 w 82"/>
                <a:gd name="T43" fmla="*/ 47 h 60"/>
                <a:gd name="T44" fmla="*/ 2 w 82"/>
                <a:gd name="T45" fmla="*/ 53 h 60"/>
                <a:gd name="T46" fmla="*/ 0 w 82"/>
                <a:gd name="T47" fmla="*/ 60 h 60"/>
                <a:gd name="T48" fmla="*/ 0 w 82"/>
                <a:gd name="T49" fmla="*/ 60 h 60"/>
                <a:gd name="T50" fmla="*/ 7 w 82"/>
                <a:gd name="T51" fmla="*/ 60 h 60"/>
                <a:gd name="T52" fmla="*/ 13 w 82"/>
                <a:gd name="T53" fmla="*/ 60 h 60"/>
                <a:gd name="T54" fmla="*/ 20 w 82"/>
                <a:gd name="T55" fmla="*/ 58 h 60"/>
                <a:gd name="T56" fmla="*/ 24 w 82"/>
                <a:gd name="T57" fmla="*/ 56 h 60"/>
                <a:gd name="T58" fmla="*/ 35 w 82"/>
                <a:gd name="T59" fmla="*/ 50 h 60"/>
                <a:gd name="T60" fmla="*/ 44 w 82"/>
                <a:gd name="T61" fmla="*/ 42 h 60"/>
                <a:gd name="T62" fmla="*/ 52 w 82"/>
                <a:gd name="T63" fmla="*/ 34 h 60"/>
                <a:gd name="T64" fmla="*/ 61 w 82"/>
                <a:gd name="T65" fmla="*/ 27 h 60"/>
                <a:gd name="T66" fmla="*/ 71 w 82"/>
                <a:gd name="T67" fmla="*/ 22 h 60"/>
                <a:gd name="T68" fmla="*/ 76 w 82"/>
                <a:gd name="T69" fmla="*/ 19 h 60"/>
                <a:gd name="T70" fmla="*/ 82 w 82"/>
                <a:gd name="T71" fmla="*/ 18 h 60"/>
                <a:gd name="T72" fmla="*/ 82 w 82"/>
                <a:gd name="T73" fmla="*/ 18 h 60"/>
                <a:gd name="T74" fmla="*/ 78 w 82"/>
                <a:gd name="T75" fmla="*/ 15 h 60"/>
                <a:gd name="T76" fmla="*/ 74 w 82"/>
                <a:gd name="T77" fmla="*/ 11 h 60"/>
                <a:gd name="T78" fmla="*/ 63 w 82"/>
                <a:gd name="T79" fmla="*/ 5 h 60"/>
                <a:gd name="T80" fmla="*/ 50 w 82"/>
                <a:gd name="T81" fmla="*/ 2 h 60"/>
                <a:gd name="T82" fmla="*/ 36 w 82"/>
                <a:gd name="T83" fmla="*/ 0 h 60"/>
                <a:gd name="T84" fmla="*/ 30 w 82"/>
                <a:gd name="T85" fmla="*/ 0 h 60"/>
                <a:gd name="T86" fmla="*/ 23 w 82"/>
                <a:gd name="T87" fmla="*/ 1 h 60"/>
                <a:gd name="T88" fmla="*/ 17 w 82"/>
                <a:gd name="T89" fmla="*/ 2 h 60"/>
                <a:gd name="T90" fmla="*/ 12 w 82"/>
                <a:gd name="T91" fmla="*/ 4 h 60"/>
                <a:gd name="T92" fmla="*/ 8 w 82"/>
                <a:gd name="T93" fmla="*/ 8 h 60"/>
                <a:gd name="T94" fmla="*/ 5 w 82"/>
                <a:gd name="T95" fmla="*/ 12 h 60"/>
                <a:gd name="T96" fmla="*/ 2 w 82"/>
                <a:gd name="T97" fmla="*/ 17 h 60"/>
                <a:gd name="T98" fmla="*/ 1 w 82"/>
                <a:gd name="T99" fmla="*/ 24 h 60"/>
                <a:gd name="T100" fmla="*/ 1 w 82"/>
                <a:gd name="T101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60">
                  <a:moveTo>
                    <a:pt x="1" y="24"/>
                  </a:moveTo>
                  <a:lnTo>
                    <a:pt x="1" y="24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30" y="2"/>
                  </a:lnTo>
                  <a:lnTo>
                    <a:pt x="37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5" y="10"/>
                  </a:lnTo>
                  <a:lnTo>
                    <a:pt x="45" y="16"/>
                  </a:lnTo>
                  <a:lnTo>
                    <a:pt x="44" y="22"/>
                  </a:lnTo>
                  <a:lnTo>
                    <a:pt x="42" y="25"/>
                  </a:lnTo>
                  <a:lnTo>
                    <a:pt x="39" y="27"/>
                  </a:lnTo>
                  <a:lnTo>
                    <a:pt x="36" y="30"/>
                  </a:lnTo>
                  <a:lnTo>
                    <a:pt x="29" y="32"/>
                  </a:lnTo>
                  <a:lnTo>
                    <a:pt x="20" y="34"/>
                  </a:lnTo>
                  <a:lnTo>
                    <a:pt x="16" y="37"/>
                  </a:lnTo>
                  <a:lnTo>
                    <a:pt x="12" y="39"/>
                  </a:lnTo>
                  <a:lnTo>
                    <a:pt x="8" y="42"/>
                  </a:lnTo>
                  <a:lnTo>
                    <a:pt x="5" y="47"/>
                  </a:lnTo>
                  <a:lnTo>
                    <a:pt x="2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7" y="60"/>
                  </a:lnTo>
                  <a:lnTo>
                    <a:pt x="13" y="60"/>
                  </a:lnTo>
                  <a:lnTo>
                    <a:pt x="20" y="58"/>
                  </a:lnTo>
                  <a:lnTo>
                    <a:pt x="24" y="56"/>
                  </a:lnTo>
                  <a:lnTo>
                    <a:pt x="35" y="50"/>
                  </a:lnTo>
                  <a:lnTo>
                    <a:pt x="44" y="42"/>
                  </a:lnTo>
                  <a:lnTo>
                    <a:pt x="52" y="34"/>
                  </a:lnTo>
                  <a:lnTo>
                    <a:pt x="61" y="27"/>
                  </a:lnTo>
                  <a:lnTo>
                    <a:pt x="71" y="22"/>
                  </a:lnTo>
                  <a:lnTo>
                    <a:pt x="76" y="19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78" y="15"/>
                  </a:lnTo>
                  <a:lnTo>
                    <a:pt x="74" y="11"/>
                  </a:lnTo>
                  <a:lnTo>
                    <a:pt x="63" y="5"/>
                  </a:lnTo>
                  <a:lnTo>
                    <a:pt x="5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4"/>
                  </a:lnTo>
                  <a:lnTo>
                    <a:pt x="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67">
              <a:extLst>
                <a:ext uri="{FF2B5EF4-FFF2-40B4-BE49-F238E27FC236}">
                  <a16:creationId xmlns:a16="http://schemas.microsoft.com/office/drawing/2014/main" xmlns="" id="{A8C66C65-AFBB-1FFC-8D47-6EDAF0C26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0" y="1109663"/>
              <a:ext cx="12700" cy="7938"/>
            </a:xfrm>
            <a:custGeom>
              <a:avLst/>
              <a:gdLst>
                <a:gd name="T0" fmla="*/ 2 w 24"/>
                <a:gd name="T1" fmla="*/ 14 h 14"/>
                <a:gd name="T2" fmla="*/ 24 w 24"/>
                <a:gd name="T3" fmla="*/ 3 h 14"/>
                <a:gd name="T4" fmla="*/ 22 w 24"/>
                <a:gd name="T5" fmla="*/ 0 h 14"/>
                <a:gd name="T6" fmla="*/ 0 w 24"/>
                <a:gd name="T7" fmla="*/ 12 h 14"/>
                <a:gd name="T8" fmla="*/ 2 w 2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" y="14"/>
                  </a:moveTo>
                  <a:lnTo>
                    <a:pt x="24" y="3"/>
                  </a:lnTo>
                  <a:lnTo>
                    <a:pt x="22" y="0"/>
                  </a:lnTo>
                  <a:lnTo>
                    <a:pt x="0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68">
              <a:extLst>
                <a:ext uri="{FF2B5EF4-FFF2-40B4-BE49-F238E27FC236}">
                  <a16:creationId xmlns:a16="http://schemas.microsoft.com/office/drawing/2014/main" xmlns="" id="{6AE7C07F-5651-8D5F-8AAB-A1BECA06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893763"/>
              <a:ext cx="12700" cy="4763"/>
            </a:xfrm>
            <a:custGeom>
              <a:avLst/>
              <a:gdLst>
                <a:gd name="T0" fmla="*/ 23 w 23"/>
                <a:gd name="T1" fmla="*/ 7 h 11"/>
                <a:gd name="T2" fmla="*/ 23 w 23"/>
                <a:gd name="T3" fmla="*/ 7 h 11"/>
                <a:gd name="T4" fmla="*/ 22 w 23"/>
                <a:gd name="T5" fmla="*/ 2 h 11"/>
                <a:gd name="T6" fmla="*/ 19 w 23"/>
                <a:gd name="T7" fmla="*/ 0 h 11"/>
                <a:gd name="T8" fmla="*/ 17 w 23"/>
                <a:gd name="T9" fmla="*/ 0 h 11"/>
                <a:gd name="T10" fmla="*/ 14 w 23"/>
                <a:gd name="T11" fmla="*/ 1 h 11"/>
                <a:gd name="T12" fmla="*/ 7 w 23"/>
                <a:gd name="T13" fmla="*/ 5 h 11"/>
                <a:gd name="T14" fmla="*/ 0 w 23"/>
                <a:gd name="T15" fmla="*/ 9 h 11"/>
                <a:gd name="T16" fmla="*/ 0 w 23"/>
                <a:gd name="T17" fmla="*/ 9 h 11"/>
                <a:gd name="T18" fmla="*/ 6 w 23"/>
                <a:gd name="T19" fmla="*/ 10 h 11"/>
                <a:gd name="T20" fmla="*/ 10 w 23"/>
                <a:gd name="T21" fmla="*/ 11 h 11"/>
                <a:gd name="T22" fmla="*/ 16 w 23"/>
                <a:gd name="T23" fmla="*/ 10 h 11"/>
                <a:gd name="T24" fmla="*/ 19 w 23"/>
                <a:gd name="T25" fmla="*/ 9 h 11"/>
                <a:gd name="T26" fmla="*/ 23 w 23"/>
                <a:gd name="T27" fmla="*/ 7 h 11"/>
                <a:gd name="T28" fmla="*/ 23 w 23"/>
                <a:gd name="T2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23" y="7"/>
                  </a:moveTo>
                  <a:lnTo>
                    <a:pt x="23" y="7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7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3" y="7"/>
                  </a:lnTo>
                  <a:lnTo>
                    <a:pt x="2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69">
              <a:extLst>
                <a:ext uri="{FF2B5EF4-FFF2-40B4-BE49-F238E27FC236}">
                  <a16:creationId xmlns:a16="http://schemas.microsoft.com/office/drawing/2014/main" xmlns="" id="{EE46A3B9-1825-D3CD-08FA-505CD1F6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038" y="873126"/>
              <a:ext cx="85725" cy="6350"/>
            </a:xfrm>
            <a:custGeom>
              <a:avLst/>
              <a:gdLst>
                <a:gd name="T0" fmla="*/ 163 w 163"/>
                <a:gd name="T1" fmla="*/ 0 h 13"/>
                <a:gd name="T2" fmla="*/ 0 w 163"/>
                <a:gd name="T3" fmla="*/ 13 h 13"/>
                <a:gd name="T4" fmla="*/ 0 w 163"/>
                <a:gd name="T5" fmla="*/ 13 h 13"/>
                <a:gd name="T6" fmla="*/ 73 w 163"/>
                <a:gd name="T7" fmla="*/ 9 h 13"/>
                <a:gd name="T8" fmla="*/ 114 w 163"/>
                <a:gd name="T9" fmla="*/ 5 h 13"/>
                <a:gd name="T10" fmla="*/ 163 w 163"/>
                <a:gd name="T11" fmla="*/ 0 h 13"/>
                <a:gd name="T12" fmla="*/ 163 w 16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3">
                  <a:moveTo>
                    <a:pt x="163" y="0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73" y="9"/>
                  </a:lnTo>
                  <a:lnTo>
                    <a:pt x="114" y="5"/>
                  </a:lnTo>
                  <a:lnTo>
                    <a:pt x="163" y="0"/>
                  </a:lnTo>
                  <a:lnTo>
                    <a:pt x="1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0">
              <a:extLst>
                <a:ext uri="{FF2B5EF4-FFF2-40B4-BE49-F238E27FC236}">
                  <a16:creationId xmlns:a16="http://schemas.microsoft.com/office/drawing/2014/main" xmlns="" id="{0BB6862B-D79C-2EE0-7191-54A7F202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00" y="919163"/>
              <a:ext cx="68263" cy="26988"/>
            </a:xfrm>
            <a:custGeom>
              <a:avLst/>
              <a:gdLst>
                <a:gd name="T0" fmla="*/ 19 w 128"/>
                <a:gd name="T1" fmla="*/ 53 h 53"/>
                <a:gd name="T2" fmla="*/ 19 w 128"/>
                <a:gd name="T3" fmla="*/ 53 h 53"/>
                <a:gd name="T4" fmla="*/ 34 w 128"/>
                <a:gd name="T5" fmla="*/ 47 h 53"/>
                <a:gd name="T6" fmla="*/ 48 w 128"/>
                <a:gd name="T7" fmla="*/ 42 h 53"/>
                <a:gd name="T8" fmla="*/ 72 w 128"/>
                <a:gd name="T9" fmla="*/ 28 h 53"/>
                <a:gd name="T10" fmla="*/ 85 w 128"/>
                <a:gd name="T11" fmla="*/ 21 h 53"/>
                <a:gd name="T12" fmla="*/ 98 w 128"/>
                <a:gd name="T13" fmla="*/ 15 h 53"/>
                <a:gd name="T14" fmla="*/ 111 w 128"/>
                <a:gd name="T15" fmla="*/ 10 h 53"/>
                <a:gd name="T16" fmla="*/ 128 w 128"/>
                <a:gd name="T17" fmla="*/ 7 h 53"/>
                <a:gd name="T18" fmla="*/ 128 w 128"/>
                <a:gd name="T19" fmla="*/ 7 h 53"/>
                <a:gd name="T20" fmla="*/ 116 w 128"/>
                <a:gd name="T21" fmla="*/ 2 h 53"/>
                <a:gd name="T22" fmla="*/ 107 w 128"/>
                <a:gd name="T23" fmla="*/ 0 h 53"/>
                <a:gd name="T24" fmla="*/ 98 w 128"/>
                <a:gd name="T25" fmla="*/ 0 h 53"/>
                <a:gd name="T26" fmla="*/ 90 w 128"/>
                <a:gd name="T27" fmla="*/ 1 h 53"/>
                <a:gd name="T28" fmla="*/ 82 w 128"/>
                <a:gd name="T29" fmla="*/ 3 h 53"/>
                <a:gd name="T30" fmla="*/ 75 w 128"/>
                <a:gd name="T31" fmla="*/ 7 h 53"/>
                <a:gd name="T32" fmla="*/ 60 w 128"/>
                <a:gd name="T33" fmla="*/ 15 h 53"/>
                <a:gd name="T34" fmla="*/ 47 w 128"/>
                <a:gd name="T35" fmla="*/ 23 h 53"/>
                <a:gd name="T36" fmla="*/ 40 w 128"/>
                <a:gd name="T37" fmla="*/ 27 h 53"/>
                <a:gd name="T38" fmla="*/ 32 w 128"/>
                <a:gd name="T39" fmla="*/ 29 h 53"/>
                <a:gd name="T40" fmla="*/ 25 w 128"/>
                <a:gd name="T41" fmla="*/ 30 h 53"/>
                <a:gd name="T42" fmla="*/ 17 w 128"/>
                <a:gd name="T43" fmla="*/ 30 h 53"/>
                <a:gd name="T44" fmla="*/ 9 w 128"/>
                <a:gd name="T45" fmla="*/ 28 h 53"/>
                <a:gd name="T46" fmla="*/ 0 w 128"/>
                <a:gd name="T47" fmla="*/ 23 h 53"/>
                <a:gd name="T48" fmla="*/ 19 w 128"/>
                <a:gd name="T4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53">
                  <a:moveTo>
                    <a:pt x="19" y="53"/>
                  </a:moveTo>
                  <a:lnTo>
                    <a:pt x="19" y="53"/>
                  </a:lnTo>
                  <a:lnTo>
                    <a:pt x="34" y="47"/>
                  </a:lnTo>
                  <a:lnTo>
                    <a:pt x="48" y="42"/>
                  </a:lnTo>
                  <a:lnTo>
                    <a:pt x="72" y="28"/>
                  </a:lnTo>
                  <a:lnTo>
                    <a:pt x="85" y="21"/>
                  </a:lnTo>
                  <a:lnTo>
                    <a:pt x="98" y="15"/>
                  </a:lnTo>
                  <a:lnTo>
                    <a:pt x="111" y="10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16" y="2"/>
                  </a:lnTo>
                  <a:lnTo>
                    <a:pt x="107" y="0"/>
                  </a:lnTo>
                  <a:lnTo>
                    <a:pt x="98" y="0"/>
                  </a:lnTo>
                  <a:lnTo>
                    <a:pt x="90" y="1"/>
                  </a:lnTo>
                  <a:lnTo>
                    <a:pt x="82" y="3"/>
                  </a:lnTo>
                  <a:lnTo>
                    <a:pt x="75" y="7"/>
                  </a:lnTo>
                  <a:lnTo>
                    <a:pt x="60" y="15"/>
                  </a:lnTo>
                  <a:lnTo>
                    <a:pt x="47" y="23"/>
                  </a:lnTo>
                  <a:lnTo>
                    <a:pt x="40" y="27"/>
                  </a:lnTo>
                  <a:lnTo>
                    <a:pt x="32" y="29"/>
                  </a:lnTo>
                  <a:lnTo>
                    <a:pt x="25" y="30"/>
                  </a:lnTo>
                  <a:lnTo>
                    <a:pt x="17" y="30"/>
                  </a:lnTo>
                  <a:lnTo>
                    <a:pt x="9" y="28"/>
                  </a:lnTo>
                  <a:lnTo>
                    <a:pt x="0" y="23"/>
                  </a:lnTo>
                  <a:lnTo>
                    <a:pt x="19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1">
              <a:extLst>
                <a:ext uri="{FF2B5EF4-FFF2-40B4-BE49-F238E27FC236}">
                  <a16:creationId xmlns:a16="http://schemas.microsoft.com/office/drawing/2014/main" xmlns="" id="{F4D66F58-52E2-E668-BEF7-BD54A21D4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5" y="884238"/>
              <a:ext cx="22225" cy="26988"/>
            </a:xfrm>
            <a:custGeom>
              <a:avLst/>
              <a:gdLst>
                <a:gd name="T0" fmla="*/ 29 w 41"/>
                <a:gd name="T1" fmla="*/ 0 h 53"/>
                <a:gd name="T2" fmla="*/ 29 w 41"/>
                <a:gd name="T3" fmla="*/ 0 h 53"/>
                <a:gd name="T4" fmla="*/ 29 w 41"/>
                <a:gd name="T5" fmla="*/ 5 h 53"/>
                <a:gd name="T6" fmla="*/ 29 w 41"/>
                <a:gd name="T7" fmla="*/ 10 h 53"/>
                <a:gd name="T8" fmla="*/ 27 w 41"/>
                <a:gd name="T9" fmla="*/ 13 h 53"/>
                <a:gd name="T10" fmla="*/ 26 w 41"/>
                <a:gd name="T11" fmla="*/ 18 h 53"/>
                <a:gd name="T12" fmla="*/ 20 w 41"/>
                <a:gd name="T13" fmla="*/ 23 h 53"/>
                <a:gd name="T14" fmla="*/ 15 w 41"/>
                <a:gd name="T15" fmla="*/ 29 h 53"/>
                <a:gd name="T16" fmla="*/ 8 w 41"/>
                <a:gd name="T17" fmla="*/ 35 h 53"/>
                <a:gd name="T18" fmla="*/ 3 w 41"/>
                <a:gd name="T19" fmla="*/ 41 h 53"/>
                <a:gd name="T20" fmla="*/ 1 w 41"/>
                <a:gd name="T21" fmla="*/ 43 h 53"/>
                <a:gd name="T22" fmla="*/ 0 w 41"/>
                <a:gd name="T23" fmla="*/ 46 h 53"/>
                <a:gd name="T24" fmla="*/ 0 w 41"/>
                <a:gd name="T25" fmla="*/ 50 h 53"/>
                <a:gd name="T26" fmla="*/ 1 w 41"/>
                <a:gd name="T27" fmla="*/ 53 h 53"/>
                <a:gd name="T28" fmla="*/ 1 w 41"/>
                <a:gd name="T29" fmla="*/ 53 h 53"/>
                <a:gd name="T30" fmla="*/ 10 w 41"/>
                <a:gd name="T31" fmla="*/ 50 h 53"/>
                <a:gd name="T32" fmla="*/ 16 w 41"/>
                <a:gd name="T33" fmla="*/ 46 h 53"/>
                <a:gd name="T34" fmla="*/ 19 w 41"/>
                <a:gd name="T35" fmla="*/ 42 h 53"/>
                <a:gd name="T36" fmla="*/ 22 w 41"/>
                <a:gd name="T37" fmla="*/ 38 h 53"/>
                <a:gd name="T38" fmla="*/ 24 w 41"/>
                <a:gd name="T39" fmla="*/ 34 h 53"/>
                <a:gd name="T40" fmla="*/ 27 w 41"/>
                <a:gd name="T41" fmla="*/ 31 h 53"/>
                <a:gd name="T42" fmla="*/ 33 w 41"/>
                <a:gd name="T43" fmla="*/ 29 h 53"/>
                <a:gd name="T44" fmla="*/ 41 w 41"/>
                <a:gd name="T45" fmla="*/ 29 h 53"/>
                <a:gd name="T46" fmla="*/ 29 w 41"/>
                <a:gd name="T4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53">
                  <a:moveTo>
                    <a:pt x="29" y="0"/>
                  </a:moveTo>
                  <a:lnTo>
                    <a:pt x="29" y="0"/>
                  </a:lnTo>
                  <a:lnTo>
                    <a:pt x="29" y="5"/>
                  </a:lnTo>
                  <a:lnTo>
                    <a:pt x="29" y="10"/>
                  </a:lnTo>
                  <a:lnTo>
                    <a:pt x="27" y="13"/>
                  </a:lnTo>
                  <a:lnTo>
                    <a:pt x="26" y="18"/>
                  </a:lnTo>
                  <a:lnTo>
                    <a:pt x="20" y="23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1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0" y="50"/>
                  </a:lnTo>
                  <a:lnTo>
                    <a:pt x="16" y="46"/>
                  </a:lnTo>
                  <a:lnTo>
                    <a:pt x="19" y="42"/>
                  </a:lnTo>
                  <a:lnTo>
                    <a:pt x="22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3" y="29"/>
                  </a:lnTo>
                  <a:lnTo>
                    <a:pt x="41" y="29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2">
              <a:extLst>
                <a:ext uri="{FF2B5EF4-FFF2-40B4-BE49-F238E27FC236}">
                  <a16:creationId xmlns:a16="http://schemas.microsoft.com/office/drawing/2014/main" xmlns="" id="{9D275B50-E4BE-70D3-95E6-B02B4C08B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1130301"/>
              <a:ext cx="7938" cy="7938"/>
            </a:xfrm>
            <a:custGeom>
              <a:avLst/>
              <a:gdLst>
                <a:gd name="T0" fmla="*/ 14 w 14"/>
                <a:gd name="T1" fmla="*/ 0 h 15"/>
                <a:gd name="T2" fmla="*/ 0 w 14"/>
                <a:gd name="T3" fmla="*/ 15 h 15"/>
                <a:gd name="T4" fmla="*/ 11 w 14"/>
                <a:gd name="T5" fmla="*/ 9 h 15"/>
                <a:gd name="T6" fmla="*/ 14 w 1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0" y="15"/>
                  </a:lnTo>
                  <a:lnTo>
                    <a:pt x="11" y="9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3">
              <a:extLst>
                <a:ext uri="{FF2B5EF4-FFF2-40B4-BE49-F238E27FC236}">
                  <a16:creationId xmlns:a16="http://schemas.microsoft.com/office/drawing/2014/main" xmlns="" id="{99141315-C0F6-C00A-C390-97ADF5AD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887413"/>
              <a:ext cx="11113" cy="7938"/>
            </a:xfrm>
            <a:custGeom>
              <a:avLst/>
              <a:gdLst>
                <a:gd name="T0" fmla="*/ 16 w 22"/>
                <a:gd name="T1" fmla="*/ 15 h 15"/>
                <a:gd name="T2" fmla="*/ 22 w 22"/>
                <a:gd name="T3" fmla="*/ 10 h 15"/>
                <a:gd name="T4" fmla="*/ 0 w 22"/>
                <a:gd name="T5" fmla="*/ 0 h 15"/>
                <a:gd name="T6" fmla="*/ 16 w 2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5">
                  <a:moveTo>
                    <a:pt x="16" y="15"/>
                  </a:moveTo>
                  <a:lnTo>
                    <a:pt x="22" y="10"/>
                  </a:lnTo>
                  <a:lnTo>
                    <a:pt x="0" y="0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4">
              <a:extLst>
                <a:ext uri="{FF2B5EF4-FFF2-40B4-BE49-F238E27FC236}">
                  <a16:creationId xmlns:a16="http://schemas.microsoft.com/office/drawing/2014/main" xmlns="" id="{C17C17A4-BBA5-A47F-803E-5DBBEBB7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263" y="889001"/>
              <a:ext cx="3175" cy="4763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5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5">
              <a:extLst>
                <a:ext uri="{FF2B5EF4-FFF2-40B4-BE49-F238E27FC236}">
                  <a16:creationId xmlns:a16="http://schemas.microsoft.com/office/drawing/2014/main" xmlns="" id="{A319EB7E-B30F-2A4D-418F-3FDFB5E0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1158876"/>
              <a:ext cx="15875" cy="7938"/>
            </a:xfrm>
            <a:custGeom>
              <a:avLst/>
              <a:gdLst>
                <a:gd name="T0" fmla="*/ 0 w 29"/>
                <a:gd name="T1" fmla="*/ 7 h 13"/>
                <a:gd name="T2" fmla="*/ 19 w 29"/>
                <a:gd name="T3" fmla="*/ 13 h 13"/>
                <a:gd name="T4" fmla="*/ 29 w 29"/>
                <a:gd name="T5" fmla="*/ 0 h 13"/>
                <a:gd name="T6" fmla="*/ 0 w 29"/>
                <a:gd name="T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3">
                  <a:moveTo>
                    <a:pt x="0" y="7"/>
                  </a:moveTo>
                  <a:lnTo>
                    <a:pt x="19" y="13"/>
                  </a:lnTo>
                  <a:lnTo>
                    <a:pt x="29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6">
              <a:extLst>
                <a:ext uri="{FF2B5EF4-FFF2-40B4-BE49-F238E27FC236}">
                  <a16:creationId xmlns:a16="http://schemas.microsoft.com/office/drawing/2014/main" xmlns="" id="{9F30B1B6-802C-1432-611C-0F94FF3D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038" y="1076326"/>
              <a:ext cx="9525" cy="6350"/>
            </a:xfrm>
            <a:custGeom>
              <a:avLst/>
              <a:gdLst>
                <a:gd name="T0" fmla="*/ 2 w 19"/>
                <a:gd name="T1" fmla="*/ 10 h 10"/>
                <a:gd name="T2" fmla="*/ 19 w 19"/>
                <a:gd name="T3" fmla="*/ 2 h 10"/>
                <a:gd name="T4" fmla="*/ 19 w 19"/>
                <a:gd name="T5" fmla="*/ 2 h 10"/>
                <a:gd name="T6" fmla="*/ 17 w 19"/>
                <a:gd name="T7" fmla="*/ 2 h 10"/>
                <a:gd name="T8" fmla="*/ 14 w 19"/>
                <a:gd name="T9" fmla="*/ 1 h 10"/>
                <a:gd name="T10" fmla="*/ 6 w 19"/>
                <a:gd name="T11" fmla="*/ 0 h 10"/>
                <a:gd name="T12" fmla="*/ 2 w 19"/>
                <a:gd name="T13" fmla="*/ 0 h 10"/>
                <a:gd name="T14" fmla="*/ 0 w 19"/>
                <a:gd name="T15" fmla="*/ 1 h 10"/>
                <a:gd name="T16" fmla="*/ 0 w 19"/>
                <a:gd name="T17" fmla="*/ 4 h 10"/>
                <a:gd name="T18" fmla="*/ 2 w 19"/>
                <a:gd name="T19" fmla="*/ 10 h 10"/>
                <a:gd name="T20" fmla="*/ 2 w 19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0">
                  <a:moveTo>
                    <a:pt x="2" y="10"/>
                  </a:move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">
              <a:extLst>
                <a:ext uri="{FF2B5EF4-FFF2-40B4-BE49-F238E27FC236}">
                  <a16:creationId xmlns:a16="http://schemas.microsoft.com/office/drawing/2014/main" xmlns="" id="{44AE837D-8064-013B-EE73-7DEBD76D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538" y="889001"/>
              <a:ext cx="12700" cy="7938"/>
            </a:xfrm>
            <a:custGeom>
              <a:avLst/>
              <a:gdLst>
                <a:gd name="T0" fmla="*/ 22 w 24"/>
                <a:gd name="T1" fmla="*/ 0 h 14"/>
                <a:gd name="T2" fmla="*/ 0 w 24"/>
                <a:gd name="T3" fmla="*/ 10 h 14"/>
                <a:gd name="T4" fmla="*/ 2 w 24"/>
                <a:gd name="T5" fmla="*/ 14 h 14"/>
                <a:gd name="T6" fmla="*/ 24 w 24"/>
                <a:gd name="T7" fmla="*/ 2 h 14"/>
                <a:gd name="T8" fmla="*/ 22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2" y="0"/>
                  </a:moveTo>
                  <a:lnTo>
                    <a:pt x="0" y="10"/>
                  </a:lnTo>
                  <a:lnTo>
                    <a:pt x="2" y="14"/>
                  </a:lnTo>
                  <a:lnTo>
                    <a:pt x="2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8">
              <a:extLst>
                <a:ext uri="{FF2B5EF4-FFF2-40B4-BE49-F238E27FC236}">
                  <a16:creationId xmlns:a16="http://schemas.microsoft.com/office/drawing/2014/main" xmlns="" id="{5C2A70F4-8492-3FB7-00EB-CF4C38E9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488" y="1122363"/>
              <a:ext cx="12700" cy="14288"/>
            </a:xfrm>
            <a:custGeom>
              <a:avLst/>
              <a:gdLst>
                <a:gd name="T0" fmla="*/ 17 w 22"/>
                <a:gd name="T1" fmla="*/ 0 h 26"/>
                <a:gd name="T2" fmla="*/ 17 w 22"/>
                <a:gd name="T3" fmla="*/ 0 h 26"/>
                <a:gd name="T4" fmla="*/ 19 w 22"/>
                <a:gd name="T5" fmla="*/ 4 h 26"/>
                <a:gd name="T6" fmla="*/ 19 w 22"/>
                <a:gd name="T7" fmla="*/ 7 h 26"/>
                <a:gd name="T8" fmla="*/ 19 w 22"/>
                <a:gd name="T9" fmla="*/ 9 h 26"/>
                <a:gd name="T10" fmla="*/ 17 w 22"/>
                <a:gd name="T11" fmla="*/ 11 h 26"/>
                <a:gd name="T12" fmla="*/ 14 w 22"/>
                <a:gd name="T13" fmla="*/ 13 h 26"/>
                <a:gd name="T14" fmla="*/ 8 w 22"/>
                <a:gd name="T15" fmla="*/ 14 h 26"/>
                <a:gd name="T16" fmla="*/ 3 w 22"/>
                <a:gd name="T17" fmla="*/ 14 h 26"/>
                <a:gd name="T18" fmla="*/ 1 w 22"/>
                <a:gd name="T19" fmla="*/ 15 h 26"/>
                <a:gd name="T20" fmla="*/ 0 w 22"/>
                <a:gd name="T21" fmla="*/ 16 h 26"/>
                <a:gd name="T22" fmla="*/ 0 w 22"/>
                <a:gd name="T23" fmla="*/ 18 h 26"/>
                <a:gd name="T24" fmla="*/ 1 w 22"/>
                <a:gd name="T25" fmla="*/ 20 h 26"/>
                <a:gd name="T26" fmla="*/ 8 w 22"/>
                <a:gd name="T27" fmla="*/ 26 h 26"/>
                <a:gd name="T28" fmla="*/ 8 w 22"/>
                <a:gd name="T29" fmla="*/ 26 h 26"/>
                <a:gd name="T30" fmla="*/ 15 w 22"/>
                <a:gd name="T31" fmla="*/ 23 h 26"/>
                <a:gd name="T32" fmla="*/ 18 w 22"/>
                <a:gd name="T33" fmla="*/ 21 h 26"/>
                <a:gd name="T34" fmla="*/ 22 w 22"/>
                <a:gd name="T35" fmla="*/ 19 h 26"/>
                <a:gd name="T36" fmla="*/ 22 w 22"/>
                <a:gd name="T37" fmla="*/ 15 h 26"/>
                <a:gd name="T38" fmla="*/ 22 w 22"/>
                <a:gd name="T39" fmla="*/ 12 h 26"/>
                <a:gd name="T40" fmla="*/ 20 w 22"/>
                <a:gd name="T41" fmla="*/ 8 h 26"/>
                <a:gd name="T42" fmla="*/ 17 w 22"/>
                <a:gd name="T43" fmla="*/ 0 h 26"/>
                <a:gd name="T44" fmla="*/ 17 w 2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26">
                  <a:moveTo>
                    <a:pt x="17" y="0"/>
                  </a:moveTo>
                  <a:lnTo>
                    <a:pt x="17" y="0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8" y="14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5" y="23"/>
                  </a:lnTo>
                  <a:lnTo>
                    <a:pt x="18" y="21"/>
                  </a:lnTo>
                  <a:lnTo>
                    <a:pt x="22" y="19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20" y="8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9">
              <a:extLst>
                <a:ext uri="{FF2B5EF4-FFF2-40B4-BE49-F238E27FC236}">
                  <a16:creationId xmlns:a16="http://schemas.microsoft.com/office/drawing/2014/main" xmlns="" id="{AFE91E80-846A-C8CE-0614-0C0ECADE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1044576"/>
              <a:ext cx="4763" cy="1588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0 h 3"/>
                <a:gd name="T4" fmla="*/ 5 w 9"/>
                <a:gd name="T5" fmla="*/ 1 h 3"/>
                <a:gd name="T6" fmla="*/ 0 w 9"/>
                <a:gd name="T7" fmla="*/ 3 h 3"/>
                <a:gd name="T8" fmla="*/ 0 w 9"/>
                <a:gd name="T9" fmla="*/ 3 h 3"/>
                <a:gd name="T10" fmla="*/ 9 w 9"/>
                <a:gd name="T11" fmla="*/ 0 h 3"/>
                <a:gd name="T12" fmla="*/ 9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lnTo>
                    <a:pt x="9" y="0"/>
                  </a:lnTo>
                  <a:lnTo>
                    <a:pt x="5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80">
              <a:extLst>
                <a:ext uri="{FF2B5EF4-FFF2-40B4-BE49-F238E27FC236}">
                  <a16:creationId xmlns:a16="http://schemas.microsoft.com/office/drawing/2014/main" xmlns="" id="{C2DB66B4-9795-592E-C784-66924132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1041401"/>
              <a:ext cx="14288" cy="4763"/>
            </a:xfrm>
            <a:custGeom>
              <a:avLst/>
              <a:gdLst>
                <a:gd name="T0" fmla="*/ 0 w 26"/>
                <a:gd name="T1" fmla="*/ 5 h 9"/>
                <a:gd name="T2" fmla="*/ 0 w 26"/>
                <a:gd name="T3" fmla="*/ 5 h 9"/>
                <a:gd name="T4" fmla="*/ 7 w 26"/>
                <a:gd name="T5" fmla="*/ 6 h 9"/>
                <a:gd name="T6" fmla="*/ 14 w 26"/>
                <a:gd name="T7" fmla="*/ 8 h 9"/>
                <a:gd name="T8" fmla="*/ 20 w 26"/>
                <a:gd name="T9" fmla="*/ 9 h 9"/>
                <a:gd name="T10" fmla="*/ 23 w 26"/>
                <a:gd name="T11" fmla="*/ 8 h 9"/>
                <a:gd name="T12" fmla="*/ 26 w 26"/>
                <a:gd name="T13" fmla="*/ 7 h 9"/>
                <a:gd name="T14" fmla="*/ 26 w 26"/>
                <a:gd name="T15" fmla="*/ 7 h 9"/>
                <a:gd name="T16" fmla="*/ 18 w 26"/>
                <a:gd name="T17" fmla="*/ 1 h 9"/>
                <a:gd name="T18" fmla="*/ 15 w 26"/>
                <a:gd name="T19" fmla="*/ 1 h 9"/>
                <a:gd name="T20" fmla="*/ 12 w 26"/>
                <a:gd name="T21" fmla="*/ 0 h 9"/>
                <a:gd name="T22" fmla="*/ 6 w 26"/>
                <a:gd name="T23" fmla="*/ 2 h 9"/>
                <a:gd name="T24" fmla="*/ 0 w 26"/>
                <a:gd name="T25" fmla="*/ 5 h 9"/>
                <a:gd name="T26" fmla="*/ 0 w 26"/>
                <a:gd name="T2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9">
                  <a:moveTo>
                    <a:pt x="0" y="5"/>
                  </a:moveTo>
                  <a:lnTo>
                    <a:pt x="0" y="5"/>
                  </a:lnTo>
                  <a:lnTo>
                    <a:pt x="7" y="6"/>
                  </a:lnTo>
                  <a:lnTo>
                    <a:pt x="14" y="8"/>
                  </a:lnTo>
                  <a:lnTo>
                    <a:pt x="20" y="9"/>
                  </a:lnTo>
                  <a:lnTo>
                    <a:pt x="23" y="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81">
              <a:extLst>
                <a:ext uri="{FF2B5EF4-FFF2-40B4-BE49-F238E27FC236}">
                  <a16:creationId xmlns:a16="http://schemas.microsoft.com/office/drawing/2014/main" xmlns="" id="{09F63193-A780-F09F-D3B3-D32082CE4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338" y="1036638"/>
              <a:ext cx="14288" cy="14288"/>
            </a:xfrm>
            <a:custGeom>
              <a:avLst/>
              <a:gdLst>
                <a:gd name="T0" fmla="*/ 1 w 28"/>
                <a:gd name="T1" fmla="*/ 18 h 27"/>
                <a:gd name="T2" fmla="*/ 9 w 28"/>
                <a:gd name="T3" fmla="*/ 19 h 27"/>
                <a:gd name="T4" fmla="*/ 9 w 28"/>
                <a:gd name="T5" fmla="*/ 19 h 27"/>
                <a:gd name="T6" fmla="*/ 6 w 28"/>
                <a:gd name="T7" fmla="*/ 25 h 27"/>
                <a:gd name="T8" fmla="*/ 5 w 28"/>
                <a:gd name="T9" fmla="*/ 26 h 27"/>
                <a:gd name="T10" fmla="*/ 5 w 28"/>
                <a:gd name="T11" fmla="*/ 27 h 27"/>
                <a:gd name="T12" fmla="*/ 8 w 28"/>
                <a:gd name="T13" fmla="*/ 25 h 27"/>
                <a:gd name="T14" fmla="*/ 13 w 28"/>
                <a:gd name="T15" fmla="*/ 20 h 27"/>
                <a:gd name="T16" fmla="*/ 13 w 28"/>
                <a:gd name="T17" fmla="*/ 20 h 27"/>
                <a:gd name="T18" fmla="*/ 16 w 28"/>
                <a:gd name="T19" fmla="*/ 19 h 27"/>
                <a:gd name="T20" fmla="*/ 19 w 28"/>
                <a:gd name="T21" fmla="*/ 18 h 27"/>
                <a:gd name="T22" fmla="*/ 21 w 28"/>
                <a:gd name="T23" fmla="*/ 16 h 27"/>
                <a:gd name="T24" fmla="*/ 22 w 28"/>
                <a:gd name="T25" fmla="*/ 11 h 27"/>
                <a:gd name="T26" fmla="*/ 22 w 28"/>
                <a:gd name="T27" fmla="*/ 8 h 27"/>
                <a:gd name="T28" fmla="*/ 22 w 28"/>
                <a:gd name="T29" fmla="*/ 8 h 27"/>
                <a:gd name="T30" fmla="*/ 28 w 28"/>
                <a:gd name="T31" fmla="*/ 0 h 27"/>
                <a:gd name="T32" fmla="*/ 28 w 28"/>
                <a:gd name="T33" fmla="*/ 0 h 27"/>
                <a:gd name="T34" fmla="*/ 21 w 28"/>
                <a:gd name="T35" fmla="*/ 7 h 27"/>
                <a:gd name="T36" fmla="*/ 21 w 28"/>
                <a:gd name="T37" fmla="*/ 7 h 27"/>
                <a:gd name="T38" fmla="*/ 12 w 28"/>
                <a:gd name="T39" fmla="*/ 8 h 27"/>
                <a:gd name="T40" fmla="*/ 5 w 28"/>
                <a:gd name="T41" fmla="*/ 9 h 27"/>
                <a:gd name="T42" fmla="*/ 3 w 28"/>
                <a:gd name="T43" fmla="*/ 10 h 27"/>
                <a:gd name="T44" fmla="*/ 1 w 28"/>
                <a:gd name="T45" fmla="*/ 12 h 27"/>
                <a:gd name="T46" fmla="*/ 0 w 28"/>
                <a:gd name="T47" fmla="*/ 15 h 27"/>
                <a:gd name="T48" fmla="*/ 1 w 28"/>
                <a:gd name="T49" fmla="*/ 18 h 27"/>
                <a:gd name="T50" fmla="*/ 1 w 28"/>
                <a:gd name="T51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7">
                  <a:moveTo>
                    <a:pt x="1" y="18"/>
                  </a:moveTo>
                  <a:lnTo>
                    <a:pt x="9" y="19"/>
                  </a:lnTo>
                  <a:lnTo>
                    <a:pt x="9" y="19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8" y="25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2" y="8"/>
                  </a:lnTo>
                  <a:lnTo>
                    <a:pt x="5" y="9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82">
              <a:extLst>
                <a:ext uri="{FF2B5EF4-FFF2-40B4-BE49-F238E27FC236}">
                  <a16:creationId xmlns:a16="http://schemas.microsoft.com/office/drawing/2014/main" xmlns="" id="{C4EB5E76-3F16-752D-9C8A-E6EA7093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850901"/>
              <a:ext cx="42863" cy="15875"/>
            </a:xfrm>
            <a:custGeom>
              <a:avLst/>
              <a:gdLst>
                <a:gd name="T0" fmla="*/ 0 w 80"/>
                <a:gd name="T1" fmla="*/ 2 h 32"/>
                <a:gd name="T2" fmla="*/ 0 w 80"/>
                <a:gd name="T3" fmla="*/ 2 h 32"/>
                <a:gd name="T4" fmla="*/ 18 w 80"/>
                <a:gd name="T5" fmla="*/ 8 h 32"/>
                <a:gd name="T6" fmla="*/ 25 w 80"/>
                <a:gd name="T7" fmla="*/ 10 h 32"/>
                <a:gd name="T8" fmla="*/ 31 w 80"/>
                <a:gd name="T9" fmla="*/ 14 h 32"/>
                <a:gd name="T10" fmla="*/ 34 w 80"/>
                <a:gd name="T11" fmla="*/ 17 h 32"/>
                <a:gd name="T12" fmla="*/ 37 w 80"/>
                <a:gd name="T13" fmla="*/ 21 h 32"/>
                <a:gd name="T14" fmla="*/ 37 w 80"/>
                <a:gd name="T15" fmla="*/ 25 h 32"/>
                <a:gd name="T16" fmla="*/ 37 w 80"/>
                <a:gd name="T17" fmla="*/ 31 h 32"/>
                <a:gd name="T18" fmla="*/ 37 w 80"/>
                <a:gd name="T19" fmla="*/ 31 h 32"/>
                <a:gd name="T20" fmla="*/ 42 w 80"/>
                <a:gd name="T21" fmla="*/ 32 h 32"/>
                <a:gd name="T22" fmla="*/ 47 w 80"/>
                <a:gd name="T23" fmla="*/ 32 h 32"/>
                <a:gd name="T24" fmla="*/ 51 w 80"/>
                <a:gd name="T25" fmla="*/ 31 h 32"/>
                <a:gd name="T26" fmla="*/ 54 w 80"/>
                <a:gd name="T27" fmla="*/ 30 h 32"/>
                <a:gd name="T28" fmla="*/ 59 w 80"/>
                <a:gd name="T29" fmla="*/ 26 h 32"/>
                <a:gd name="T30" fmla="*/ 63 w 80"/>
                <a:gd name="T31" fmla="*/ 21 h 32"/>
                <a:gd name="T32" fmla="*/ 70 w 80"/>
                <a:gd name="T33" fmla="*/ 9 h 32"/>
                <a:gd name="T34" fmla="*/ 75 w 80"/>
                <a:gd name="T35" fmla="*/ 5 h 32"/>
                <a:gd name="T36" fmla="*/ 80 w 80"/>
                <a:gd name="T37" fmla="*/ 1 h 32"/>
                <a:gd name="T38" fmla="*/ 80 w 80"/>
                <a:gd name="T39" fmla="*/ 1 h 32"/>
                <a:gd name="T40" fmla="*/ 69 w 80"/>
                <a:gd name="T41" fmla="*/ 2 h 32"/>
                <a:gd name="T42" fmla="*/ 59 w 80"/>
                <a:gd name="T43" fmla="*/ 2 h 32"/>
                <a:gd name="T44" fmla="*/ 42 w 80"/>
                <a:gd name="T45" fmla="*/ 1 h 32"/>
                <a:gd name="T46" fmla="*/ 24 w 80"/>
                <a:gd name="T47" fmla="*/ 0 h 32"/>
                <a:gd name="T48" fmla="*/ 13 w 80"/>
                <a:gd name="T49" fmla="*/ 1 h 32"/>
                <a:gd name="T50" fmla="*/ 0 w 80"/>
                <a:gd name="T51" fmla="*/ 2 h 32"/>
                <a:gd name="T52" fmla="*/ 0 w 80"/>
                <a:gd name="T5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32">
                  <a:moveTo>
                    <a:pt x="0" y="2"/>
                  </a:moveTo>
                  <a:lnTo>
                    <a:pt x="0" y="2"/>
                  </a:lnTo>
                  <a:lnTo>
                    <a:pt x="18" y="8"/>
                  </a:lnTo>
                  <a:lnTo>
                    <a:pt x="25" y="10"/>
                  </a:lnTo>
                  <a:lnTo>
                    <a:pt x="31" y="14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42" y="32"/>
                  </a:lnTo>
                  <a:lnTo>
                    <a:pt x="47" y="32"/>
                  </a:lnTo>
                  <a:lnTo>
                    <a:pt x="51" y="31"/>
                  </a:lnTo>
                  <a:lnTo>
                    <a:pt x="54" y="30"/>
                  </a:lnTo>
                  <a:lnTo>
                    <a:pt x="59" y="26"/>
                  </a:lnTo>
                  <a:lnTo>
                    <a:pt x="63" y="21"/>
                  </a:lnTo>
                  <a:lnTo>
                    <a:pt x="70" y="9"/>
                  </a:lnTo>
                  <a:lnTo>
                    <a:pt x="75" y="5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69" y="2"/>
                  </a:lnTo>
                  <a:lnTo>
                    <a:pt x="59" y="2"/>
                  </a:lnTo>
                  <a:lnTo>
                    <a:pt x="42" y="1"/>
                  </a:lnTo>
                  <a:lnTo>
                    <a:pt x="24" y="0"/>
                  </a:lnTo>
                  <a:lnTo>
                    <a:pt x="13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83">
              <a:extLst>
                <a:ext uri="{FF2B5EF4-FFF2-40B4-BE49-F238E27FC236}">
                  <a16:creationId xmlns:a16="http://schemas.microsoft.com/office/drawing/2014/main" xmlns="" id="{667011CF-140B-0C82-58BA-1EA8119E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238" y="850901"/>
              <a:ext cx="6350" cy="0"/>
            </a:xfrm>
            <a:custGeom>
              <a:avLst/>
              <a:gdLst>
                <a:gd name="T0" fmla="*/ 0 w 12"/>
                <a:gd name="T1" fmla="*/ 1 h 1"/>
                <a:gd name="T2" fmla="*/ 0 w 12"/>
                <a:gd name="T3" fmla="*/ 1 h 1"/>
                <a:gd name="T4" fmla="*/ 12 w 12"/>
                <a:gd name="T5" fmla="*/ 0 h 1"/>
                <a:gd name="T6" fmla="*/ 12 w 12"/>
                <a:gd name="T7" fmla="*/ 0 h 1"/>
                <a:gd name="T8" fmla="*/ 5 w 12"/>
                <a:gd name="T9" fmla="*/ 0 h 1"/>
                <a:gd name="T10" fmla="*/ 0 w 12"/>
                <a:gd name="T11" fmla="*/ 1 h 1"/>
                <a:gd name="T12" fmla="*/ 0 w 1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lnTo>
                    <a:pt x="0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84">
              <a:extLst>
                <a:ext uri="{FF2B5EF4-FFF2-40B4-BE49-F238E27FC236}">
                  <a16:creationId xmlns:a16="http://schemas.microsoft.com/office/drawing/2014/main" xmlns="" id="{E0670140-9FC6-0348-7B14-B35409DF7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0" y="1144588"/>
              <a:ext cx="11113" cy="12700"/>
            </a:xfrm>
            <a:custGeom>
              <a:avLst/>
              <a:gdLst>
                <a:gd name="T0" fmla="*/ 20 w 20"/>
                <a:gd name="T1" fmla="*/ 0 h 25"/>
                <a:gd name="T2" fmla="*/ 0 w 20"/>
                <a:gd name="T3" fmla="*/ 25 h 25"/>
                <a:gd name="T4" fmla="*/ 7 w 20"/>
                <a:gd name="T5" fmla="*/ 21 h 25"/>
                <a:gd name="T6" fmla="*/ 20 w 2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0"/>
                  </a:moveTo>
                  <a:lnTo>
                    <a:pt x="0" y="25"/>
                  </a:lnTo>
                  <a:lnTo>
                    <a:pt x="7" y="21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85">
              <a:extLst>
                <a:ext uri="{FF2B5EF4-FFF2-40B4-BE49-F238E27FC236}">
                  <a16:creationId xmlns:a16="http://schemas.microsoft.com/office/drawing/2014/main" xmlns="" id="{D140F6EF-7C79-3450-44E2-D7CAC5CAE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975" y="844551"/>
              <a:ext cx="11113" cy="6350"/>
            </a:xfrm>
            <a:custGeom>
              <a:avLst/>
              <a:gdLst>
                <a:gd name="T0" fmla="*/ 0 w 19"/>
                <a:gd name="T1" fmla="*/ 3 h 10"/>
                <a:gd name="T2" fmla="*/ 0 w 19"/>
                <a:gd name="T3" fmla="*/ 3 h 10"/>
                <a:gd name="T4" fmla="*/ 10 w 19"/>
                <a:gd name="T5" fmla="*/ 5 h 10"/>
                <a:gd name="T6" fmla="*/ 16 w 19"/>
                <a:gd name="T7" fmla="*/ 6 h 10"/>
                <a:gd name="T8" fmla="*/ 19 w 19"/>
                <a:gd name="T9" fmla="*/ 10 h 10"/>
                <a:gd name="T10" fmla="*/ 19 w 19"/>
                <a:gd name="T11" fmla="*/ 10 h 10"/>
                <a:gd name="T12" fmla="*/ 19 w 19"/>
                <a:gd name="T13" fmla="*/ 4 h 10"/>
                <a:gd name="T14" fmla="*/ 17 w 19"/>
                <a:gd name="T15" fmla="*/ 2 h 10"/>
                <a:gd name="T16" fmla="*/ 12 w 19"/>
                <a:gd name="T17" fmla="*/ 0 h 10"/>
                <a:gd name="T18" fmla="*/ 9 w 19"/>
                <a:gd name="T19" fmla="*/ 0 h 10"/>
                <a:gd name="T20" fmla="*/ 4 w 19"/>
                <a:gd name="T21" fmla="*/ 1 h 10"/>
                <a:gd name="T22" fmla="*/ 1 w 19"/>
                <a:gd name="T23" fmla="*/ 2 h 10"/>
                <a:gd name="T24" fmla="*/ 0 w 19"/>
                <a:gd name="T25" fmla="*/ 3 h 10"/>
                <a:gd name="T26" fmla="*/ 0 w 19"/>
                <a:gd name="T27" fmla="*/ 3 h 10"/>
                <a:gd name="T28" fmla="*/ 0 w 19"/>
                <a:gd name="T2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0">
                  <a:moveTo>
                    <a:pt x="0" y="3"/>
                  </a:moveTo>
                  <a:lnTo>
                    <a:pt x="0" y="3"/>
                  </a:lnTo>
                  <a:lnTo>
                    <a:pt x="10" y="5"/>
                  </a:lnTo>
                  <a:lnTo>
                    <a:pt x="16" y="6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86">
              <a:extLst>
                <a:ext uri="{FF2B5EF4-FFF2-40B4-BE49-F238E27FC236}">
                  <a16:creationId xmlns:a16="http://schemas.microsoft.com/office/drawing/2014/main" xmlns="" id="{4926F608-4B0B-D165-E956-610DE52CD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75" y="1017588"/>
              <a:ext cx="15875" cy="9525"/>
            </a:xfrm>
            <a:custGeom>
              <a:avLst/>
              <a:gdLst>
                <a:gd name="T0" fmla="*/ 0 w 31"/>
                <a:gd name="T1" fmla="*/ 10 h 18"/>
                <a:gd name="T2" fmla="*/ 0 w 31"/>
                <a:gd name="T3" fmla="*/ 10 h 18"/>
                <a:gd name="T4" fmla="*/ 3 w 31"/>
                <a:gd name="T5" fmla="*/ 12 h 18"/>
                <a:gd name="T6" fmla="*/ 5 w 31"/>
                <a:gd name="T7" fmla="*/ 15 h 18"/>
                <a:gd name="T8" fmla="*/ 9 w 31"/>
                <a:gd name="T9" fmla="*/ 16 h 18"/>
                <a:gd name="T10" fmla="*/ 14 w 31"/>
                <a:gd name="T11" fmla="*/ 16 h 18"/>
                <a:gd name="T12" fmla="*/ 23 w 31"/>
                <a:gd name="T13" fmla="*/ 16 h 18"/>
                <a:gd name="T14" fmla="*/ 28 w 31"/>
                <a:gd name="T15" fmla="*/ 17 h 18"/>
                <a:gd name="T16" fmla="*/ 31 w 31"/>
                <a:gd name="T17" fmla="*/ 18 h 18"/>
                <a:gd name="T18" fmla="*/ 31 w 31"/>
                <a:gd name="T19" fmla="*/ 18 h 18"/>
                <a:gd name="T20" fmla="*/ 27 w 31"/>
                <a:gd name="T21" fmla="*/ 16 h 18"/>
                <a:gd name="T22" fmla="*/ 23 w 31"/>
                <a:gd name="T23" fmla="*/ 12 h 18"/>
                <a:gd name="T24" fmla="*/ 15 w 31"/>
                <a:gd name="T25" fmla="*/ 3 h 18"/>
                <a:gd name="T26" fmla="*/ 12 w 31"/>
                <a:gd name="T27" fmla="*/ 1 h 18"/>
                <a:gd name="T28" fmla="*/ 9 w 31"/>
                <a:gd name="T29" fmla="*/ 0 h 18"/>
                <a:gd name="T30" fmla="*/ 8 w 31"/>
                <a:gd name="T31" fmla="*/ 0 h 18"/>
                <a:gd name="T32" fmla="*/ 6 w 31"/>
                <a:gd name="T33" fmla="*/ 1 h 18"/>
                <a:gd name="T34" fmla="*/ 4 w 31"/>
                <a:gd name="T35" fmla="*/ 3 h 18"/>
                <a:gd name="T36" fmla="*/ 0 w 31"/>
                <a:gd name="T37" fmla="*/ 10 h 18"/>
                <a:gd name="T38" fmla="*/ 0 w 31"/>
                <a:gd name="T3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8">
                  <a:moveTo>
                    <a:pt x="0" y="10"/>
                  </a:moveTo>
                  <a:lnTo>
                    <a:pt x="0" y="10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9" y="16"/>
                  </a:lnTo>
                  <a:lnTo>
                    <a:pt x="14" y="16"/>
                  </a:lnTo>
                  <a:lnTo>
                    <a:pt x="23" y="16"/>
                  </a:lnTo>
                  <a:lnTo>
                    <a:pt x="28" y="17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27" y="16"/>
                  </a:lnTo>
                  <a:lnTo>
                    <a:pt x="23" y="12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87">
              <a:extLst>
                <a:ext uri="{FF2B5EF4-FFF2-40B4-BE49-F238E27FC236}">
                  <a16:creationId xmlns:a16="http://schemas.microsoft.com/office/drawing/2014/main" xmlns="" id="{0A6291E5-BFB0-09D8-13D7-7979A535E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0" y="882651"/>
              <a:ext cx="11113" cy="14288"/>
            </a:xfrm>
            <a:custGeom>
              <a:avLst/>
              <a:gdLst>
                <a:gd name="T0" fmla="*/ 0 w 20"/>
                <a:gd name="T1" fmla="*/ 2 h 29"/>
                <a:gd name="T2" fmla="*/ 0 w 20"/>
                <a:gd name="T3" fmla="*/ 2 h 29"/>
                <a:gd name="T4" fmla="*/ 2 w 20"/>
                <a:gd name="T5" fmla="*/ 3 h 29"/>
                <a:gd name="T6" fmla="*/ 5 w 20"/>
                <a:gd name="T7" fmla="*/ 4 h 29"/>
                <a:gd name="T8" fmla="*/ 9 w 20"/>
                <a:gd name="T9" fmla="*/ 10 h 29"/>
                <a:gd name="T10" fmla="*/ 10 w 20"/>
                <a:gd name="T11" fmla="*/ 15 h 29"/>
                <a:gd name="T12" fmla="*/ 12 w 20"/>
                <a:gd name="T13" fmla="*/ 18 h 29"/>
                <a:gd name="T14" fmla="*/ 12 w 20"/>
                <a:gd name="T15" fmla="*/ 23 h 29"/>
                <a:gd name="T16" fmla="*/ 10 w 20"/>
                <a:gd name="T17" fmla="*/ 29 h 29"/>
                <a:gd name="T18" fmla="*/ 10 w 20"/>
                <a:gd name="T19" fmla="*/ 29 h 29"/>
                <a:gd name="T20" fmla="*/ 14 w 20"/>
                <a:gd name="T21" fmla="*/ 24 h 29"/>
                <a:gd name="T22" fmla="*/ 16 w 20"/>
                <a:gd name="T23" fmla="*/ 19 h 29"/>
                <a:gd name="T24" fmla="*/ 18 w 20"/>
                <a:gd name="T25" fmla="*/ 14 h 29"/>
                <a:gd name="T26" fmla="*/ 20 w 20"/>
                <a:gd name="T27" fmla="*/ 8 h 29"/>
                <a:gd name="T28" fmla="*/ 18 w 20"/>
                <a:gd name="T29" fmla="*/ 3 h 29"/>
                <a:gd name="T30" fmla="*/ 17 w 20"/>
                <a:gd name="T31" fmla="*/ 1 h 29"/>
                <a:gd name="T32" fmla="*/ 16 w 20"/>
                <a:gd name="T33" fmla="*/ 0 h 29"/>
                <a:gd name="T34" fmla="*/ 13 w 20"/>
                <a:gd name="T35" fmla="*/ 0 h 29"/>
                <a:gd name="T36" fmla="*/ 9 w 20"/>
                <a:gd name="T37" fmla="*/ 0 h 29"/>
                <a:gd name="T38" fmla="*/ 0 w 20"/>
                <a:gd name="T39" fmla="*/ 2 h 29"/>
                <a:gd name="T40" fmla="*/ 0 w 20"/>
                <a:gd name="T4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9">
                  <a:moveTo>
                    <a:pt x="0" y="2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5" y="4"/>
                  </a:lnTo>
                  <a:lnTo>
                    <a:pt x="9" y="10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2" y="23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4" y="24"/>
                  </a:lnTo>
                  <a:lnTo>
                    <a:pt x="16" y="19"/>
                  </a:lnTo>
                  <a:lnTo>
                    <a:pt x="18" y="14"/>
                  </a:lnTo>
                  <a:lnTo>
                    <a:pt x="20" y="8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88">
              <a:extLst>
                <a:ext uri="{FF2B5EF4-FFF2-40B4-BE49-F238E27FC236}">
                  <a16:creationId xmlns:a16="http://schemas.microsoft.com/office/drawing/2014/main" xmlns="" id="{B081426A-489A-6C5E-64D1-785671B6A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1017588"/>
              <a:ext cx="12700" cy="6350"/>
            </a:xfrm>
            <a:custGeom>
              <a:avLst/>
              <a:gdLst>
                <a:gd name="T0" fmla="*/ 0 w 26"/>
                <a:gd name="T1" fmla="*/ 6 h 11"/>
                <a:gd name="T2" fmla="*/ 4 w 26"/>
                <a:gd name="T3" fmla="*/ 11 h 11"/>
                <a:gd name="T4" fmla="*/ 26 w 26"/>
                <a:gd name="T5" fmla="*/ 0 h 11"/>
                <a:gd name="T6" fmla="*/ 0 w 26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0" y="6"/>
                  </a:moveTo>
                  <a:lnTo>
                    <a:pt x="4" y="11"/>
                  </a:lnTo>
                  <a:lnTo>
                    <a:pt x="26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89">
              <a:extLst>
                <a:ext uri="{FF2B5EF4-FFF2-40B4-BE49-F238E27FC236}">
                  <a16:creationId xmlns:a16="http://schemas.microsoft.com/office/drawing/2014/main" xmlns="" id="{AB147C23-C3F5-8B7C-612F-FE6279F86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8" y="1114426"/>
              <a:ext cx="19050" cy="38100"/>
            </a:xfrm>
            <a:custGeom>
              <a:avLst/>
              <a:gdLst>
                <a:gd name="T0" fmla="*/ 32 w 38"/>
                <a:gd name="T1" fmla="*/ 72 h 72"/>
                <a:gd name="T2" fmla="*/ 32 w 38"/>
                <a:gd name="T3" fmla="*/ 72 h 72"/>
                <a:gd name="T4" fmla="*/ 36 w 38"/>
                <a:gd name="T5" fmla="*/ 67 h 72"/>
                <a:gd name="T6" fmla="*/ 38 w 38"/>
                <a:gd name="T7" fmla="*/ 63 h 72"/>
                <a:gd name="T8" fmla="*/ 38 w 38"/>
                <a:gd name="T9" fmla="*/ 59 h 72"/>
                <a:gd name="T10" fmla="*/ 37 w 38"/>
                <a:gd name="T11" fmla="*/ 55 h 72"/>
                <a:gd name="T12" fmla="*/ 34 w 38"/>
                <a:gd name="T13" fmla="*/ 46 h 72"/>
                <a:gd name="T14" fmla="*/ 28 w 38"/>
                <a:gd name="T15" fmla="*/ 37 h 72"/>
                <a:gd name="T16" fmla="*/ 23 w 38"/>
                <a:gd name="T17" fmla="*/ 29 h 72"/>
                <a:gd name="T18" fmla="*/ 22 w 38"/>
                <a:gd name="T19" fmla="*/ 24 h 72"/>
                <a:gd name="T20" fmla="*/ 21 w 38"/>
                <a:gd name="T21" fmla="*/ 20 h 72"/>
                <a:gd name="T22" fmla="*/ 22 w 38"/>
                <a:gd name="T23" fmla="*/ 16 h 72"/>
                <a:gd name="T24" fmla="*/ 26 w 38"/>
                <a:gd name="T25" fmla="*/ 13 h 72"/>
                <a:gd name="T26" fmla="*/ 30 w 38"/>
                <a:gd name="T27" fmla="*/ 9 h 72"/>
                <a:gd name="T28" fmla="*/ 36 w 38"/>
                <a:gd name="T29" fmla="*/ 6 h 72"/>
                <a:gd name="T30" fmla="*/ 36 w 38"/>
                <a:gd name="T31" fmla="*/ 6 h 72"/>
                <a:gd name="T32" fmla="*/ 28 w 38"/>
                <a:gd name="T33" fmla="*/ 2 h 72"/>
                <a:gd name="T34" fmla="*/ 21 w 38"/>
                <a:gd name="T35" fmla="*/ 1 h 72"/>
                <a:gd name="T36" fmla="*/ 16 w 38"/>
                <a:gd name="T37" fmla="*/ 0 h 72"/>
                <a:gd name="T38" fmla="*/ 14 w 38"/>
                <a:gd name="T39" fmla="*/ 1 h 72"/>
                <a:gd name="T40" fmla="*/ 12 w 38"/>
                <a:gd name="T41" fmla="*/ 2 h 72"/>
                <a:gd name="T42" fmla="*/ 12 w 38"/>
                <a:gd name="T43" fmla="*/ 5 h 72"/>
                <a:gd name="T44" fmla="*/ 13 w 38"/>
                <a:gd name="T45" fmla="*/ 12 h 72"/>
                <a:gd name="T46" fmla="*/ 15 w 38"/>
                <a:gd name="T47" fmla="*/ 19 h 72"/>
                <a:gd name="T48" fmla="*/ 15 w 38"/>
                <a:gd name="T49" fmla="*/ 22 h 72"/>
                <a:gd name="T50" fmla="*/ 15 w 38"/>
                <a:gd name="T51" fmla="*/ 25 h 72"/>
                <a:gd name="T52" fmla="*/ 14 w 38"/>
                <a:gd name="T53" fmla="*/ 28 h 72"/>
                <a:gd name="T54" fmla="*/ 12 w 38"/>
                <a:gd name="T55" fmla="*/ 30 h 72"/>
                <a:gd name="T56" fmla="*/ 7 w 38"/>
                <a:gd name="T57" fmla="*/ 31 h 72"/>
                <a:gd name="T58" fmla="*/ 0 w 38"/>
                <a:gd name="T59" fmla="*/ 31 h 72"/>
                <a:gd name="T60" fmla="*/ 0 w 38"/>
                <a:gd name="T61" fmla="*/ 31 h 72"/>
                <a:gd name="T62" fmla="*/ 8 w 38"/>
                <a:gd name="T63" fmla="*/ 34 h 72"/>
                <a:gd name="T64" fmla="*/ 15 w 38"/>
                <a:gd name="T65" fmla="*/ 39 h 72"/>
                <a:gd name="T66" fmla="*/ 21 w 38"/>
                <a:gd name="T67" fmla="*/ 44 h 72"/>
                <a:gd name="T68" fmla="*/ 26 w 38"/>
                <a:gd name="T69" fmla="*/ 51 h 72"/>
                <a:gd name="T70" fmla="*/ 29 w 38"/>
                <a:gd name="T71" fmla="*/ 57 h 72"/>
                <a:gd name="T72" fmla="*/ 31 w 38"/>
                <a:gd name="T73" fmla="*/ 62 h 72"/>
                <a:gd name="T74" fmla="*/ 32 w 38"/>
                <a:gd name="T75" fmla="*/ 67 h 72"/>
                <a:gd name="T76" fmla="*/ 32 w 38"/>
                <a:gd name="T77" fmla="*/ 72 h 72"/>
                <a:gd name="T78" fmla="*/ 32 w 38"/>
                <a:gd name="T7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2">
                  <a:moveTo>
                    <a:pt x="32" y="72"/>
                  </a:moveTo>
                  <a:lnTo>
                    <a:pt x="32" y="72"/>
                  </a:lnTo>
                  <a:lnTo>
                    <a:pt x="36" y="67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37" y="55"/>
                  </a:lnTo>
                  <a:lnTo>
                    <a:pt x="34" y="46"/>
                  </a:lnTo>
                  <a:lnTo>
                    <a:pt x="28" y="37"/>
                  </a:lnTo>
                  <a:lnTo>
                    <a:pt x="23" y="29"/>
                  </a:lnTo>
                  <a:lnTo>
                    <a:pt x="22" y="24"/>
                  </a:lnTo>
                  <a:lnTo>
                    <a:pt x="21" y="20"/>
                  </a:lnTo>
                  <a:lnTo>
                    <a:pt x="22" y="16"/>
                  </a:lnTo>
                  <a:lnTo>
                    <a:pt x="26" y="13"/>
                  </a:lnTo>
                  <a:lnTo>
                    <a:pt x="30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3" y="12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5"/>
                  </a:lnTo>
                  <a:lnTo>
                    <a:pt x="14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8" y="34"/>
                  </a:lnTo>
                  <a:lnTo>
                    <a:pt x="15" y="39"/>
                  </a:lnTo>
                  <a:lnTo>
                    <a:pt x="21" y="44"/>
                  </a:lnTo>
                  <a:lnTo>
                    <a:pt x="26" y="51"/>
                  </a:lnTo>
                  <a:lnTo>
                    <a:pt x="29" y="57"/>
                  </a:lnTo>
                  <a:lnTo>
                    <a:pt x="31" y="62"/>
                  </a:lnTo>
                  <a:lnTo>
                    <a:pt x="32" y="67"/>
                  </a:lnTo>
                  <a:lnTo>
                    <a:pt x="32" y="72"/>
                  </a:lnTo>
                  <a:lnTo>
                    <a:pt x="32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90">
              <a:extLst>
                <a:ext uri="{FF2B5EF4-FFF2-40B4-BE49-F238E27FC236}">
                  <a16:creationId xmlns:a16="http://schemas.microsoft.com/office/drawing/2014/main" xmlns="" id="{4CAA3140-83F6-9A0A-F3AB-E99A47B89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88" y="1130301"/>
              <a:ext cx="6350" cy="0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6 w 10"/>
                <a:gd name="T5" fmla="*/ 0 h 2"/>
                <a:gd name="T6" fmla="*/ 0 w 10"/>
                <a:gd name="T7" fmla="*/ 0 h 2"/>
                <a:gd name="T8" fmla="*/ 0 w 10"/>
                <a:gd name="T9" fmla="*/ 0 h 2"/>
                <a:gd name="T10" fmla="*/ 10 w 10"/>
                <a:gd name="T11" fmla="*/ 2 h 2"/>
                <a:gd name="T12" fmla="*/ 10 w 10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91">
              <a:extLst>
                <a:ext uri="{FF2B5EF4-FFF2-40B4-BE49-F238E27FC236}">
                  <a16:creationId xmlns:a16="http://schemas.microsoft.com/office/drawing/2014/main" xmlns="" id="{D7485C11-7251-0BC6-EC54-77F3543E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150" y="1058863"/>
              <a:ext cx="4763" cy="3175"/>
            </a:xfrm>
            <a:custGeom>
              <a:avLst/>
              <a:gdLst>
                <a:gd name="T0" fmla="*/ 0 w 9"/>
                <a:gd name="T1" fmla="*/ 7 h 7"/>
                <a:gd name="T2" fmla="*/ 0 w 9"/>
                <a:gd name="T3" fmla="*/ 7 h 7"/>
                <a:gd name="T4" fmla="*/ 5 w 9"/>
                <a:gd name="T5" fmla="*/ 3 h 7"/>
                <a:gd name="T6" fmla="*/ 9 w 9"/>
                <a:gd name="T7" fmla="*/ 0 h 7"/>
                <a:gd name="T8" fmla="*/ 9 w 9"/>
                <a:gd name="T9" fmla="*/ 0 h 7"/>
                <a:gd name="T10" fmla="*/ 5 w 9"/>
                <a:gd name="T11" fmla="*/ 2 h 7"/>
                <a:gd name="T12" fmla="*/ 0 w 9"/>
                <a:gd name="T13" fmla="*/ 7 h 7"/>
                <a:gd name="T14" fmla="*/ 0 w 9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0" y="7"/>
                  </a:lnTo>
                  <a:lnTo>
                    <a:pt x="5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92">
              <a:extLst>
                <a:ext uri="{FF2B5EF4-FFF2-40B4-BE49-F238E27FC236}">
                  <a16:creationId xmlns:a16="http://schemas.microsoft.com/office/drawing/2014/main" xmlns="" id="{5B4371D0-9311-3F36-264E-52A7615F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050" y="1122363"/>
              <a:ext cx="42863" cy="26988"/>
            </a:xfrm>
            <a:custGeom>
              <a:avLst/>
              <a:gdLst>
                <a:gd name="T0" fmla="*/ 46 w 82"/>
                <a:gd name="T1" fmla="*/ 30 h 51"/>
                <a:gd name="T2" fmla="*/ 82 w 82"/>
                <a:gd name="T3" fmla="*/ 0 h 51"/>
                <a:gd name="T4" fmla="*/ 82 w 82"/>
                <a:gd name="T5" fmla="*/ 0 h 51"/>
                <a:gd name="T6" fmla="*/ 77 w 82"/>
                <a:gd name="T7" fmla="*/ 4 h 51"/>
                <a:gd name="T8" fmla="*/ 71 w 82"/>
                <a:gd name="T9" fmla="*/ 7 h 51"/>
                <a:gd name="T10" fmla="*/ 59 w 82"/>
                <a:gd name="T11" fmla="*/ 12 h 51"/>
                <a:gd name="T12" fmla="*/ 31 w 82"/>
                <a:gd name="T13" fmla="*/ 21 h 51"/>
                <a:gd name="T14" fmla="*/ 18 w 82"/>
                <a:gd name="T15" fmla="*/ 26 h 51"/>
                <a:gd name="T16" fmla="*/ 13 w 82"/>
                <a:gd name="T17" fmla="*/ 28 h 51"/>
                <a:gd name="T18" fmla="*/ 8 w 82"/>
                <a:gd name="T19" fmla="*/ 31 h 51"/>
                <a:gd name="T20" fmla="*/ 5 w 82"/>
                <a:gd name="T21" fmla="*/ 35 h 51"/>
                <a:gd name="T22" fmla="*/ 2 w 82"/>
                <a:gd name="T23" fmla="*/ 38 h 51"/>
                <a:gd name="T24" fmla="*/ 0 w 82"/>
                <a:gd name="T25" fmla="*/ 43 h 51"/>
                <a:gd name="T26" fmla="*/ 0 w 82"/>
                <a:gd name="T27" fmla="*/ 49 h 51"/>
                <a:gd name="T28" fmla="*/ 0 w 82"/>
                <a:gd name="T29" fmla="*/ 49 h 51"/>
                <a:gd name="T30" fmla="*/ 8 w 82"/>
                <a:gd name="T31" fmla="*/ 50 h 51"/>
                <a:gd name="T32" fmla="*/ 16 w 82"/>
                <a:gd name="T33" fmla="*/ 51 h 51"/>
                <a:gd name="T34" fmla="*/ 23 w 82"/>
                <a:gd name="T35" fmla="*/ 50 h 51"/>
                <a:gd name="T36" fmla="*/ 31 w 82"/>
                <a:gd name="T37" fmla="*/ 49 h 51"/>
                <a:gd name="T38" fmla="*/ 38 w 82"/>
                <a:gd name="T39" fmla="*/ 46 h 51"/>
                <a:gd name="T40" fmla="*/ 44 w 82"/>
                <a:gd name="T41" fmla="*/ 43 h 51"/>
                <a:gd name="T42" fmla="*/ 49 w 82"/>
                <a:gd name="T43" fmla="*/ 38 h 51"/>
                <a:gd name="T44" fmla="*/ 54 w 82"/>
                <a:gd name="T45" fmla="*/ 34 h 51"/>
                <a:gd name="T46" fmla="*/ 46 w 82"/>
                <a:gd name="T47" fmla="*/ 3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51">
                  <a:moveTo>
                    <a:pt x="46" y="3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77" y="4"/>
                  </a:lnTo>
                  <a:lnTo>
                    <a:pt x="71" y="7"/>
                  </a:lnTo>
                  <a:lnTo>
                    <a:pt x="59" y="12"/>
                  </a:lnTo>
                  <a:lnTo>
                    <a:pt x="31" y="21"/>
                  </a:lnTo>
                  <a:lnTo>
                    <a:pt x="18" y="26"/>
                  </a:lnTo>
                  <a:lnTo>
                    <a:pt x="13" y="28"/>
                  </a:lnTo>
                  <a:lnTo>
                    <a:pt x="8" y="31"/>
                  </a:lnTo>
                  <a:lnTo>
                    <a:pt x="5" y="35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8" y="50"/>
                  </a:lnTo>
                  <a:lnTo>
                    <a:pt x="16" y="51"/>
                  </a:lnTo>
                  <a:lnTo>
                    <a:pt x="23" y="50"/>
                  </a:lnTo>
                  <a:lnTo>
                    <a:pt x="31" y="49"/>
                  </a:lnTo>
                  <a:lnTo>
                    <a:pt x="38" y="46"/>
                  </a:lnTo>
                  <a:lnTo>
                    <a:pt x="44" y="43"/>
                  </a:lnTo>
                  <a:lnTo>
                    <a:pt x="49" y="38"/>
                  </a:lnTo>
                  <a:lnTo>
                    <a:pt x="54" y="34"/>
                  </a:lnTo>
                  <a:lnTo>
                    <a:pt x="46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93">
              <a:extLst>
                <a:ext uri="{FF2B5EF4-FFF2-40B4-BE49-F238E27FC236}">
                  <a16:creationId xmlns:a16="http://schemas.microsoft.com/office/drawing/2014/main" xmlns="" id="{E5AEBC9B-A9EA-1485-98C5-0DB3B8B8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788" y="839788"/>
              <a:ext cx="9525" cy="11113"/>
            </a:xfrm>
            <a:custGeom>
              <a:avLst/>
              <a:gdLst>
                <a:gd name="T0" fmla="*/ 3 w 19"/>
                <a:gd name="T1" fmla="*/ 17 h 19"/>
                <a:gd name="T2" fmla="*/ 19 w 19"/>
                <a:gd name="T3" fmla="*/ 4 h 19"/>
                <a:gd name="T4" fmla="*/ 0 w 19"/>
                <a:gd name="T5" fmla="*/ 0 h 19"/>
                <a:gd name="T6" fmla="*/ 0 w 19"/>
                <a:gd name="T7" fmla="*/ 0 h 19"/>
                <a:gd name="T8" fmla="*/ 1 w 19"/>
                <a:gd name="T9" fmla="*/ 3 h 19"/>
                <a:gd name="T10" fmla="*/ 1 w 19"/>
                <a:gd name="T11" fmla="*/ 6 h 19"/>
                <a:gd name="T12" fmla="*/ 1 w 19"/>
                <a:gd name="T13" fmla="*/ 14 h 19"/>
                <a:gd name="T14" fmla="*/ 0 w 19"/>
                <a:gd name="T15" fmla="*/ 19 h 19"/>
                <a:gd name="T16" fmla="*/ 1 w 19"/>
                <a:gd name="T17" fmla="*/ 19 h 19"/>
                <a:gd name="T18" fmla="*/ 3 w 19"/>
                <a:gd name="T19" fmla="*/ 17 h 19"/>
                <a:gd name="T20" fmla="*/ 3 w 19"/>
                <a:gd name="T2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9">
                  <a:moveTo>
                    <a:pt x="3" y="17"/>
                  </a:moveTo>
                  <a:lnTo>
                    <a:pt x="19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6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3" y="17"/>
                  </a:ln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94">
              <a:extLst>
                <a:ext uri="{FF2B5EF4-FFF2-40B4-BE49-F238E27FC236}">
                  <a16:creationId xmlns:a16="http://schemas.microsoft.com/office/drawing/2014/main" xmlns="" id="{90E7542C-ADF7-EBA3-81AC-C45CE99A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0" y="839788"/>
              <a:ext cx="1588" cy="0"/>
            </a:xfrm>
            <a:custGeom>
              <a:avLst/>
              <a:gdLst>
                <a:gd name="T0" fmla="*/ 0 w 4"/>
                <a:gd name="T1" fmla="*/ 4 w 4"/>
                <a:gd name="T2" fmla="*/ 4 w 4"/>
                <a:gd name="T3" fmla="*/ 3 w 4"/>
                <a:gd name="T4" fmla="*/ 0 w 4"/>
                <a:gd name="T5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95">
              <a:extLst>
                <a:ext uri="{FF2B5EF4-FFF2-40B4-BE49-F238E27FC236}">
                  <a16:creationId xmlns:a16="http://schemas.microsoft.com/office/drawing/2014/main" xmlns="" id="{ED767DEB-46D5-236A-05A1-2CB3B280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049338"/>
              <a:ext cx="15875" cy="6350"/>
            </a:xfrm>
            <a:custGeom>
              <a:avLst/>
              <a:gdLst>
                <a:gd name="T0" fmla="*/ 0 w 31"/>
                <a:gd name="T1" fmla="*/ 10 h 11"/>
                <a:gd name="T2" fmla="*/ 0 w 31"/>
                <a:gd name="T3" fmla="*/ 10 h 11"/>
                <a:gd name="T4" fmla="*/ 8 w 31"/>
                <a:gd name="T5" fmla="*/ 11 h 11"/>
                <a:gd name="T6" fmla="*/ 16 w 31"/>
                <a:gd name="T7" fmla="*/ 11 h 11"/>
                <a:gd name="T8" fmla="*/ 24 w 31"/>
                <a:gd name="T9" fmla="*/ 9 h 11"/>
                <a:gd name="T10" fmla="*/ 31 w 31"/>
                <a:gd name="T11" fmla="*/ 5 h 11"/>
                <a:gd name="T12" fmla="*/ 31 w 31"/>
                <a:gd name="T13" fmla="*/ 5 h 11"/>
                <a:gd name="T14" fmla="*/ 29 w 31"/>
                <a:gd name="T15" fmla="*/ 4 h 11"/>
                <a:gd name="T16" fmla="*/ 24 w 31"/>
                <a:gd name="T17" fmla="*/ 2 h 11"/>
                <a:gd name="T18" fmla="*/ 20 w 31"/>
                <a:gd name="T19" fmla="*/ 1 h 11"/>
                <a:gd name="T20" fmla="*/ 14 w 31"/>
                <a:gd name="T21" fmla="*/ 0 h 11"/>
                <a:gd name="T22" fmla="*/ 8 w 31"/>
                <a:gd name="T23" fmla="*/ 1 h 11"/>
                <a:gd name="T24" fmla="*/ 4 w 31"/>
                <a:gd name="T25" fmla="*/ 2 h 11"/>
                <a:gd name="T26" fmla="*/ 0 w 31"/>
                <a:gd name="T27" fmla="*/ 5 h 11"/>
                <a:gd name="T28" fmla="*/ 0 w 31"/>
                <a:gd name="T29" fmla="*/ 7 h 11"/>
                <a:gd name="T30" fmla="*/ 0 w 31"/>
                <a:gd name="T31" fmla="*/ 10 h 11"/>
                <a:gd name="T32" fmla="*/ 0 w 31"/>
                <a:gd name="T3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1">
                  <a:moveTo>
                    <a:pt x="0" y="10"/>
                  </a:moveTo>
                  <a:lnTo>
                    <a:pt x="0" y="10"/>
                  </a:lnTo>
                  <a:lnTo>
                    <a:pt x="8" y="11"/>
                  </a:lnTo>
                  <a:lnTo>
                    <a:pt x="16" y="11"/>
                  </a:lnTo>
                  <a:lnTo>
                    <a:pt x="24" y="9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96">
              <a:extLst>
                <a:ext uri="{FF2B5EF4-FFF2-40B4-BE49-F238E27FC236}">
                  <a16:creationId xmlns:a16="http://schemas.microsoft.com/office/drawing/2014/main" xmlns="" id="{0E13BCC2-30CB-1607-93FF-B2B5323A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638" y="868363"/>
              <a:ext cx="14288" cy="3175"/>
            </a:xfrm>
            <a:custGeom>
              <a:avLst/>
              <a:gdLst>
                <a:gd name="T0" fmla="*/ 2 w 28"/>
                <a:gd name="T1" fmla="*/ 6 h 6"/>
                <a:gd name="T2" fmla="*/ 28 w 28"/>
                <a:gd name="T3" fmla="*/ 0 h 6"/>
                <a:gd name="T4" fmla="*/ 0 w 28"/>
                <a:gd name="T5" fmla="*/ 3 h 6"/>
                <a:gd name="T6" fmla="*/ 2 w 2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6">
                  <a:moveTo>
                    <a:pt x="2" y="6"/>
                  </a:moveTo>
                  <a:lnTo>
                    <a:pt x="28" y="0"/>
                  </a:lnTo>
                  <a:lnTo>
                    <a:pt x="0" y="3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97">
              <a:extLst>
                <a:ext uri="{FF2B5EF4-FFF2-40B4-BE49-F238E27FC236}">
                  <a16:creationId xmlns:a16="http://schemas.microsoft.com/office/drawing/2014/main" xmlns="" id="{26C20176-2761-5C6F-9DED-4BC616BB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438" y="841376"/>
              <a:ext cx="12700" cy="7938"/>
            </a:xfrm>
            <a:custGeom>
              <a:avLst/>
              <a:gdLst>
                <a:gd name="T0" fmla="*/ 25 w 25"/>
                <a:gd name="T1" fmla="*/ 5 h 16"/>
                <a:gd name="T2" fmla="*/ 21 w 25"/>
                <a:gd name="T3" fmla="*/ 0 h 16"/>
                <a:gd name="T4" fmla="*/ 0 w 25"/>
                <a:gd name="T5" fmla="*/ 10 h 16"/>
                <a:gd name="T6" fmla="*/ 5 w 25"/>
                <a:gd name="T7" fmla="*/ 16 h 16"/>
                <a:gd name="T8" fmla="*/ 25 w 25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5"/>
                  </a:moveTo>
                  <a:lnTo>
                    <a:pt x="21" y="0"/>
                  </a:lnTo>
                  <a:lnTo>
                    <a:pt x="0" y="10"/>
                  </a:lnTo>
                  <a:lnTo>
                    <a:pt x="5" y="16"/>
                  </a:lnTo>
                  <a:lnTo>
                    <a:pt x="2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98">
              <a:extLst>
                <a:ext uri="{FF2B5EF4-FFF2-40B4-BE49-F238E27FC236}">
                  <a16:creationId xmlns:a16="http://schemas.microsoft.com/office/drawing/2014/main" xmlns="" id="{BCC6A24D-9A46-6C3A-84A3-E5CCF947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5" y="1141413"/>
              <a:ext cx="19050" cy="15875"/>
            </a:xfrm>
            <a:custGeom>
              <a:avLst/>
              <a:gdLst>
                <a:gd name="T0" fmla="*/ 8 w 36"/>
                <a:gd name="T1" fmla="*/ 29 h 29"/>
                <a:gd name="T2" fmla="*/ 8 w 36"/>
                <a:gd name="T3" fmla="*/ 29 h 29"/>
                <a:gd name="T4" fmla="*/ 14 w 36"/>
                <a:gd name="T5" fmla="*/ 29 h 29"/>
                <a:gd name="T6" fmla="*/ 20 w 36"/>
                <a:gd name="T7" fmla="*/ 26 h 29"/>
                <a:gd name="T8" fmla="*/ 26 w 36"/>
                <a:gd name="T9" fmla="*/ 23 h 29"/>
                <a:gd name="T10" fmla="*/ 29 w 36"/>
                <a:gd name="T11" fmla="*/ 18 h 29"/>
                <a:gd name="T12" fmla="*/ 32 w 36"/>
                <a:gd name="T13" fmla="*/ 13 h 29"/>
                <a:gd name="T14" fmla="*/ 35 w 36"/>
                <a:gd name="T15" fmla="*/ 7 h 29"/>
                <a:gd name="T16" fmla="*/ 36 w 36"/>
                <a:gd name="T17" fmla="*/ 3 h 29"/>
                <a:gd name="T18" fmla="*/ 35 w 36"/>
                <a:gd name="T19" fmla="*/ 0 h 29"/>
                <a:gd name="T20" fmla="*/ 0 w 36"/>
                <a:gd name="T21" fmla="*/ 1 h 29"/>
                <a:gd name="T22" fmla="*/ 0 w 36"/>
                <a:gd name="T23" fmla="*/ 1 h 29"/>
                <a:gd name="T24" fmla="*/ 4 w 36"/>
                <a:gd name="T25" fmla="*/ 8 h 29"/>
                <a:gd name="T26" fmla="*/ 6 w 36"/>
                <a:gd name="T27" fmla="*/ 10 h 29"/>
                <a:gd name="T28" fmla="*/ 8 w 36"/>
                <a:gd name="T29" fmla="*/ 11 h 29"/>
                <a:gd name="T30" fmla="*/ 11 w 36"/>
                <a:gd name="T31" fmla="*/ 10 h 29"/>
                <a:gd name="T32" fmla="*/ 14 w 36"/>
                <a:gd name="T33" fmla="*/ 8 h 29"/>
                <a:gd name="T34" fmla="*/ 18 w 36"/>
                <a:gd name="T35" fmla="*/ 6 h 29"/>
                <a:gd name="T36" fmla="*/ 23 w 36"/>
                <a:gd name="T37" fmla="*/ 6 h 29"/>
                <a:gd name="T38" fmla="*/ 30 w 36"/>
                <a:gd name="T39" fmla="*/ 7 h 29"/>
                <a:gd name="T40" fmla="*/ 8 w 36"/>
                <a:gd name="T4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29">
                  <a:moveTo>
                    <a:pt x="8" y="29"/>
                  </a:moveTo>
                  <a:lnTo>
                    <a:pt x="8" y="29"/>
                  </a:lnTo>
                  <a:lnTo>
                    <a:pt x="14" y="29"/>
                  </a:lnTo>
                  <a:lnTo>
                    <a:pt x="20" y="26"/>
                  </a:lnTo>
                  <a:lnTo>
                    <a:pt x="26" y="23"/>
                  </a:lnTo>
                  <a:lnTo>
                    <a:pt x="29" y="18"/>
                  </a:lnTo>
                  <a:lnTo>
                    <a:pt x="32" y="13"/>
                  </a:lnTo>
                  <a:lnTo>
                    <a:pt x="35" y="7"/>
                  </a:lnTo>
                  <a:lnTo>
                    <a:pt x="36" y="3"/>
                  </a:lnTo>
                  <a:lnTo>
                    <a:pt x="3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8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4" y="8"/>
                  </a:lnTo>
                  <a:lnTo>
                    <a:pt x="18" y="6"/>
                  </a:lnTo>
                  <a:lnTo>
                    <a:pt x="23" y="6"/>
                  </a:lnTo>
                  <a:lnTo>
                    <a:pt x="30" y="7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99">
              <a:extLst>
                <a:ext uri="{FF2B5EF4-FFF2-40B4-BE49-F238E27FC236}">
                  <a16:creationId xmlns:a16="http://schemas.microsoft.com/office/drawing/2014/main" xmlns="" id="{E398523F-D0F9-011E-E099-0C2D7048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827088"/>
              <a:ext cx="333375" cy="74613"/>
            </a:xfrm>
            <a:custGeom>
              <a:avLst/>
              <a:gdLst>
                <a:gd name="T0" fmla="*/ 473 w 631"/>
                <a:gd name="T1" fmla="*/ 66 h 141"/>
                <a:gd name="T2" fmla="*/ 501 w 631"/>
                <a:gd name="T3" fmla="*/ 66 h 141"/>
                <a:gd name="T4" fmla="*/ 515 w 631"/>
                <a:gd name="T5" fmla="*/ 78 h 141"/>
                <a:gd name="T6" fmla="*/ 499 w 631"/>
                <a:gd name="T7" fmla="*/ 91 h 141"/>
                <a:gd name="T8" fmla="*/ 531 w 631"/>
                <a:gd name="T9" fmla="*/ 62 h 141"/>
                <a:gd name="T10" fmla="*/ 543 w 631"/>
                <a:gd name="T11" fmla="*/ 76 h 141"/>
                <a:gd name="T12" fmla="*/ 534 w 631"/>
                <a:gd name="T13" fmla="*/ 94 h 141"/>
                <a:gd name="T14" fmla="*/ 492 w 631"/>
                <a:gd name="T15" fmla="*/ 121 h 141"/>
                <a:gd name="T16" fmla="*/ 508 w 631"/>
                <a:gd name="T17" fmla="*/ 126 h 141"/>
                <a:gd name="T18" fmla="*/ 550 w 631"/>
                <a:gd name="T19" fmla="*/ 111 h 141"/>
                <a:gd name="T20" fmla="*/ 568 w 631"/>
                <a:gd name="T21" fmla="*/ 104 h 141"/>
                <a:gd name="T22" fmla="*/ 550 w 631"/>
                <a:gd name="T23" fmla="*/ 85 h 141"/>
                <a:gd name="T24" fmla="*/ 555 w 631"/>
                <a:gd name="T25" fmla="*/ 71 h 141"/>
                <a:gd name="T26" fmla="*/ 582 w 631"/>
                <a:gd name="T27" fmla="*/ 68 h 141"/>
                <a:gd name="T28" fmla="*/ 615 w 631"/>
                <a:gd name="T29" fmla="*/ 68 h 141"/>
                <a:gd name="T30" fmla="*/ 607 w 631"/>
                <a:gd name="T31" fmla="*/ 52 h 141"/>
                <a:gd name="T32" fmla="*/ 621 w 631"/>
                <a:gd name="T33" fmla="*/ 36 h 141"/>
                <a:gd name="T34" fmla="*/ 628 w 631"/>
                <a:gd name="T35" fmla="*/ 28 h 141"/>
                <a:gd name="T36" fmla="*/ 624 w 631"/>
                <a:gd name="T37" fmla="*/ 16 h 141"/>
                <a:gd name="T38" fmla="*/ 593 w 631"/>
                <a:gd name="T39" fmla="*/ 11 h 141"/>
                <a:gd name="T40" fmla="*/ 568 w 631"/>
                <a:gd name="T41" fmla="*/ 0 h 141"/>
                <a:gd name="T42" fmla="*/ 566 w 631"/>
                <a:gd name="T43" fmla="*/ 21 h 141"/>
                <a:gd name="T44" fmla="*/ 519 w 631"/>
                <a:gd name="T45" fmla="*/ 21 h 141"/>
                <a:gd name="T46" fmla="*/ 475 w 631"/>
                <a:gd name="T47" fmla="*/ 28 h 141"/>
                <a:gd name="T48" fmla="*/ 468 w 631"/>
                <a:gd name="T49" fmla="*/ 20 h 141"/>
                <a:gd name="T50" fmla="*/ 475 w 631"/>
                <a:gd name="T51" fmla="*/ 11 h 141"/>
                <a:gd name="T52" fmla="*/ 442 w 631"/>
                <a:gd name="T53" fmla="*/ 21 h 141"/>
                <a:gd name="T54" fmla="*/ 358 w 631"/>
                <a:gd name="T55" fmla="*/ 28 h 141"/>
                <a:gd name="T56" fmla="*/ 351 w 631"/>
                <a:gd name="T57" fmla="*/ 21 h 141"/>
                <a:gd name="T58" fmla="*/ 0 w 631"/>
                <a:gd name="T59" fmla="*/ 29 h 141"/>
                <a:gd name="T60" fmla="*/ 49 w 631"/>
                <a:gd name="T61" fmla="*/ 47 h 141"/>
                <a:gd name="T62" fmla="*/ 41 w 631"/>
                <a:gd name="T63" fmla="*/ 59 h 141"/>
                <a:gd name="T64" fmla="*/ 53 w 631"/>
                <a:gd name="T65" fmla="*/ 65 h 141"/>
                <a:gd name="T66" fmla="*/ 70 w 631"/>
                <a:gd name="T67" fmla="*/ 73 h 141"/>
                <a:gd name="T68" fmla="*/ 65 w 631"/>
                <a:gd name="T69" fmla="*/ 84 h 141"/>
                <a:gd name="T70" fmla="*/ 45 w 631"/>
                <a:gd name="T71" fmla="*/ 86 h 141"/>
                <a:gd name="T72" fmla="*/ 30 w 631"/>
                <a:gd name="T73" fmla="*/ 86 h 141"/>
                <a:gd name="T74" fmla="*/ 39 w 631"/>
                <a:gd name="T75" fmla="*/ 118 h 141"/>
                <a:gd name="T76" fmla="*/ 54 w 631"/>
                <a:gd name="T77" fmla="*/ 127 h 141"/>
                <a:gd name="T78" fmla="*/ 77 w 631"/>
                <a:gd name="T79" fmla="*/ 116 h 141"/>
                <a:gd name="T80" fmla="*/ 107 w 631"/>
                <a:gd name="T81" fmla="*/ 90 h 141"/>
                <a:gd name="T82" fmla="*/ 133 w 631"/>
                <a:gd name="T83" fmla="*/ 85 h 141"/>
                <a:gd name="T84" fmla="*/ 129 w 631"/>
                <a:gd name="T85" fmla="*/ 103 h 141"/>
                <a:gd name="T86" fmla="*/ 138 w 631"/>
                <a:gd name="T87" fmla="*/ 115 h 141"/>
                <a:gd name="T88" fmla="*/ 147 w 631"/>
                <a:gd name="T89" fmla="*/ 115 h 141"/>
                <a:gd name="T90" fmla="*/ 168 w 631"/>
                <a:gd name="T91" fmla="*/ 118 h 141"/>
                <a:gd name="T92" fmla="*/ 184 w 631"/>
                <a:gd name="T93" fmla="*/ 129 h 141"/>
                <a:gd name="T94" fmla="*/ 202 w 631"/>
                <a:gd name="T95" fmla="*/ 111 h 141"/>
                <a:gd name="T96" fmla="*/ 220 w 631"/>
                <a:gd name="T97" fmla="*/ 124 h 141"/>
                <a:gd name="T98" fmla="*/ 284 w 631"/>
                <a:gd name="T99" fmla="*/ 114 h 141"/>
                <a:gd name="T100" fmla="*/ 316 w 631"/>
                <a:gd name="T101" fmla="*/ 106 h 141"/>
                <a:gd name="T102" fmla="*/ 351 w 631"/>
                <a:gd name="T103" fmla="*/ 105 h 141"/>
                <a:gd name="T104" fmla="*/ 356 w 631"/>
                <a:gd name="T105" fmla="*/ 129 h 141"/>
                <a:gd name="T106" fmla="*/ 371 w 631"/>
                <a:gd name="T107" fmla="*/ 131 h 141"/>
                <a:gd name="T108" fmla="*/ 392 w 631"/>
                <a:gd name="T109" fmla="*/ 116 h 141"/>
                <a:gd name="T110" fmla="*/ 404 w 631"/>
                <a:gd name="T111" fmla="*/ 114 h 141"/>
                <a:gd name="T112" fmla="*/ 399 w 631"/>
                <a:gd name="T113" fmla="*/ 136 h 141"/>
                <a:gd name="T114" fmla="*/ 475 w 631"/>
                <a:gd name="T115" fmla="*/ 98 h 141"/>
                <a:gd name="T116" fmla="*/ 481 w 631"/>
                <a:gd name="T117" fmla="*/ 81 h 141"/>
                <a:gd name="T118" fmla="*/ 468 w 631"/>
                <a:gd name="T119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1" h="141">
                  <a:moveTo>
                    <a:pt x="468" y="70"/>
                  </a:moveTo>
                  <a:lnTo>
                    <a:pt x="468" y="70"/>
                  </a:lnTo>
                  <a:lnTo>
                    <a:pt x="470" y="67"/>
                  </a:lnTo>
                  <a:lnTo>
                    <a:pt x="473" y="66"/>
                  </a:lnTo>
                  <a:lnTo>
                    <a:pt x="478" y="62"/>
                  </a:lnTo>
                  <a:lnTo>
                    <a:pt x="486" y="62"/>
                  </a:lnTo>
                  <a:lnTo>
                    <a:pt x="493" y="62"/>
                  </a:lnTo>
                  <a:lnTo>
                    <a:pt x="501" y="66"/>
                  </a:lnTo>
                  <a:lnTo>
                    <a:pt x="508" y="69"/>
                  </a:lnTo>
                  <a:lnTo>
                    <a:pt x="513" y="74"/>
                  </a:lnTo>
                  <a:lnTo>
                    <a:pt x="514" y="76"/>
                  </a:lnTo>
                  <a:lnTo>
                    <a:pt x="515" y="78"/>
                  </a:lnTo>
                  <a:lnTo>
                    <a:pt x="515" y="78"/>
                  </a:lnTo>
                  <a:lnTo>
                    <a:pt x="509" y="83"/>
                  </a:lnTo>
                  <a:lnTo>
                    <a:pt x="501" y="89"/>
                  </a:lnTo>
                  <a:lnTo>
                    <a:pt x="499" y="91"/>
                  </a:lnTo>
                  <a:lnTo>
                    <a:pt x="498" y="94"/>
                  </a:lnTo>
                  <a:lnTo>
                    <a:pt x="499" y="97"/>
                  </a:lnTo>
                  <a:lnTo>
                    <a:pt x="502" y="100"/>
                  </a:lnTo>
                  <a:lnTo>
                    <a:pt x="531" y="62"/>
                  </a:lnTo>
                  <a:lnTo>
                    <a:pt x="531" y="62"/>
                  </a:lnTo>
                  <a:lnTo>
                    <a:pt x="538" y="67"/>
                  </a:lnTo>
                  <a:lnTo>
                    <a:pt x="542" y="71"/>
                  </a:lnTo>
                  <a:lnTo>
                    <a:pt x="543" y="76"/>
                  </a:lnTo>
                  <a:lnTo>
                    <a:pt x="543" y="81"/>
                  </a:lnTo>
                  <a:lnTo>
                    <a:pt x="542" y="85"/>
                  </a:lnTo>
                  <a:lnTo>
                    <a:pt x="538" y="90"/>
                  </a:lnTo>
                  <a:lnTo>
                    <a:pt x="534" y="94"/>
                  </a:lnTo>
                  <a:lnTo>
                    <a:pt x="529" y="98"/>
                  </a:lnTo>
                  <a:lnTo>
                    <a:pt x="516" y="107"/>
                  </a:lnTo>
                  <a:lnTo>
                    <a:pt x="504" y="114"/>
                  </a:lnTo>
                  <a:lnTo>
                    <a:pt x="492" y="121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96" y="127"/>
                  </a:lnTo>
                  <a:lnTo>
                    <a:pt x="508" y="126"/>
                  </a:lnTo>
                  <a:lnTo>
                    <a:pt x="519" y="122"/>
                  </a:lnTo>
                  <a:lnTo>
                    <a:pt x="529" y="119"/>
                  </a:lnTo>
                  <a:lnTo>
                    <a:pt x="538" y="114"/>
                  </a:lnTo>
                  <a:lnTo>
                    <a:pt x="550" y="111"/>
                  </a:lnTo>
                  <a:lnTo>
                    <a:pt x="562" y="108"/>
                  </a:lnTo>
                  <a:lnTo>
                    <a:pt x="576" y="107"/>
                  </a:lnTo>
                  <a:lnTo>
                    <a:pt x="576" y="107"/>
                  </a:lnTo>
                  <a:lnTo>
                    <a:pt x="568" y="104"/>
                  </a:lnTo>
                  <a:lnTo>
                    <a:pt x="561" y="98"/>
                  </a:lnTo>
                  <a:lnTo>
                    <a:pt x="554" y="92"/>
                  </a:lnTo>
                  <a:lnTo>
                    <a:pt x="550" y="85"/>
                  </a:lnTo>
                  <a:lnTo>
                    <a:pt x="550" y="85"/>
                  </a:lnTo>
                  <a:lnTo>
                    <a:pt x="550" y="81"/>
                  </a:lnTo>
                  <a:lnTo>
                    <a:pt x="551" y="77"/>
                  </a:lnTo>
                  <a:lnTo>
                    <a:pt x="553" y="74"/>
                  </a:lnTo>
                  <a:lnTo>
                    <a:pt x="555" y="71"/>
                  </a:lnTo>
                  <a:lnTo>
                    <a:pt x="559" y="69"/>
                  </a:lnTo>
                  <a:lnTo>
                    <a:pt x="562" y="68"/>
                  </a:lnTo>
                  <a:lnTo>
                    <a:pt x="571" y="67"/>
                  </a:lnTo>
                  <a:lnTo>
                    <a:pt x="582" y="68"/>
                  </a:lnTo>
                  <a:lnTo>
                    <a:pt x="593" y="68"/>
                  </a:lnTo>
                  <a:lnTo>
                    <a:pt x="605" y="69"/>
                  </a:lnTo>
                  <a:lnTo>
                    <a:pt x="615" y="68"/>
                  </a:lnTo>
                  <a:lnTo>
                    <a:pt x="615" y="68"/>
                  </a:lnTo>
                  <a:lnTo>
                    <a:pt x="611" y="65"/>
                  </a:lnTo>
                  <a:lnTo>
                    <a:pt x="607" y="60"/>
                  </a:lnTo>
                  <a:lnTo>
                    <a:pt x="606" y="55"/>
                  </a:lnTo>
                  <a:lnTo>
                    <a:pt x="607" y="52"/>
                  </a:lnTo>
                  <a:lnTo>
                    <a:pt x="609" y="47"/>
                  </a:lnTo>
                  <a:lnTo>
                    <a:pt x="613" y="44"/>
                  </a:lnTo>
                  <a:lnTo>
                    <a:pt x="621" y="36"/>
                  </a:lnTo>
                  <a:lnTo>
                    <a:pt x="621" y="36"/>
                  </a:lnTo>
                  <a:lnTo>
                    <a:pt x="624" y="35"/>
                  </a:lnTo>
                  <a:lnTo>
                    <a:pt x="627" y="32"/>
                  </a:lnTo>
                  <a:lnTo>
                    <a:pt x="631" y="28"/>
                  </a:lnTo>
                  <a:lnTo>
                    <a:pt x="628" y="28"/>
                  </a:lnTo>
                  <a:lnTo>
                    <a:pt x="628" y="28"/>
                  </a:lnTo>
                  <a:lnTo>
                    <a:pt x="627" y="23"/>
                  </a:lnTo>
                  <a:lnTo>
                    <a:pt x="624" y="16"/>
                  </a:lnTo>
                  <a:lnTo>
                    <a:pt x="624" y="16"/>
                  </a:lnTo>
                  <a:lnTo>
                    <a:pt x="616" y="17"/>
                  </a:lnTo>
                  <a:lnTo>
                    <a:pt x="608" y="17"/>
                  </a:lnTo>
                  <a:lnTo>
                    <a:pt x="600" y="15"/>
                  </a:lnTo>
                  <a:lnTo>
                    <a:pt x="593" y="11"/>
                  </a:lnTo>
                  <a:lnTo>
                    <a:pt x="580" y="5"/>
                  </a:lnTo>
                  <a:lnTo>
                    <a:pt x="574" y="1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70" y="8"/>
                  </a:lnTo>
                  <a:lnTo>
                    <a:pt x="570" y="14"/>
                  </a:lnTo>
                  <a:lnTo>
                    <a:pt x="568" y="18"/>
                  </a:lnTo>
                  <a:lnTo>
                    <a:pt x="566" y="21"/>
                  </a:lnTo>
                  <a:lnTo>
                    <a:pt x="562" y="23"/>
                  </a:lnTo>
                  <a:lnTo>
                    <a:pt x="557" y="24"/>
                  </a:lnTo>
                  <a:lnTo>
                    <a:pt x="545" y="24"/>
                  </a:lnTo>
                  <a:lnTo>
                    <a:pt x="519" y="21"/>
                  </a:lnTo>
                  <a:lnTo>
                    <a:pt x="506" y="21"/>
                  </a:lnTo>
                  <a:lnTo>
                    <a:pt x="501" y="22"/>
                  </a:lnTo>
                  <a:lnTo>
                    <a:pt x="497" y="24"/>
                  </a:lnTo>
                  <a:lnTo>
                    <a:pt x="475" y="28"/>
                  </a:lnTo>
                  <a:lnTo>
                    <a:pt x="467" y="28"/>
                  </a:lnTo>
                  <a:lnTo>
                    <a:pt x="467" y="28"/>
                  </a:lnTo>
                  <a:lnTo>
                    <a:pt x="466" y="24"/>
                  </a:lnTo>
                  <a:lnTo>
                    <a:pt x="468" y="20"/>
                  </a:lnTo>
                  <a:lnTo>
                    <a:pt x="473" y="15"/>
                  </a:lnTo>
                  <a:lnTo>
                    <a:pt x="479" y="8"/>
                  </a:lnTo>
                  <a:lnTo>
                    <a:pt x="479" y="8"/>
                  </a:lnTo>
                  <a:lnTo>
                    <a:pt x="475" y="11"/>
                  </a:lnTo>
                  <a:lnTo>
                    <a:pt x="468" y="13"/>
                  </a:lnTo>
                  <a:lnTo>
                    <a:pt x="454" y="16"/>
                  </a:lnTo>
                  <a:lnTo>
                    <a:pt x="447" y="18"/>
                  </a:lnTo>
                  <a:lnTo>
                    <a:pt x="442" y="21"/>
                  </a:lnTo>
                  <a:lnTo>
                    <a:pt x="438" y="23"/>
                  </a:lnTo>
                  <a:lnTo>
                    <a:pt x="437" y="25"/>
                  </a:lnTo>
                  <a:lnTo>
                    <a:pt x="438" y="28"/>
                  </a:lnTo>
                  <a:lnTo>
                    <a:pt x="358" y="28"/>
                  </a:lnTo>
                  <a:lnTo>
                    <a:pt x="358" y="28"/>
                  </a:lnTo>
                  <a:lnTo>
                    <a:pt x="354" y="25"/>
                  </a:lnTo>
                  <a:lnTo>
                    <a:pt x="351" y="21"/>
                  </a:lnTo>
                  <a:lnTo>
                    <a:pt x="351" y="21"/>
                  </a:lnTo>
                  <a:lnTo>
                    <a:pt x="348" y="24"/>
                  </a:lnTo>
                  <a:lnTo>
                    <a:pt x="348" y="28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3" y="32"/>
                  </a:lnTo>
                  <a:lnTo>
                    <a:pt x="24" y="38"/>
                  </a:lnTo>
                  <a:lnTo>
                    <a:pt x="37" y="43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41" y="59"/>
                  </a:lnTo>
                  <a:lnTo>
                    <a:pt x="42" y="61"/>
                  </a:lnTo>
                  <a:lnTo>
                    <a:pt x="44" y="62"/>
                  </a:lnTo>
                  <a:lnTo>
                    <a:pt x="46" y="63"/>
                  </a:lnTo>
                  <a:lnTo>
                    <a:pt x="53" y="65"/>
                  </a:lnTo>
                  <a:lnTo>
                    <a:pt x="60" y="66"/>
                  </a:lnTo>
                  <a:lnTo>
                    <a:pt x="67" y="68"/>
                  </a:lnTo>
                  <a:lnTo>
                    <a:pt x="69" y="70"/>
                  </a:lnTo>
                  <a:lnTo>
                    <a:pt x="70" y="73"/>
                  </a:lnTo>
                  <a:lnTo>
                    <a:pt x="71" y="76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65" y="84"/>
                  </a:lnTo>
                  <a:lnTo>
                    <a:pt x="61" y="86"/>
                  </a:lnTo>
                  <a:lnTo>
                    <a:pt x="55" y="86"/>
                  </a:lnTo>
                  <a:lnTo>
                    <a:pt x="49" y="88"/>
                  </a:lnTo>
                  <a:lnTo>
                    <a:pt x="45" y="86"/>
                  </a:lnTo>
                  <a:lnTo>
                    <a:pt x="39" y="85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0" y="86"/>
                  </a:lnTo>
                  <a:lnTo>
                    <a:pt x="30" y="91"/>
                  </a:lnTo>
                  <a:lnTo>
                    <a:pt x="34" y="101"/>
                  </a:lnTo>
                  <a:lnTo>
                    <a:pt x="38" y="112"/>
                  </a:lnTo>
                  <a:lnTo>
                    <a:pt x="39" y="118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47" y="127"/>
                  </a:lnTo>
                  <a:lnTo>
                    <a:pt x="54" y="127"/>
                  </a:lnTo>
                  <a:lnTo>
                    <a:pt x="61" y="127"/>
                  </a:lnTo>
                  <a:lnTo>
                    <a:pt x="67" y="124"/>
                  </a:lnTo>
                  <a:lnTo>
                    <a:pt x="72" y="121"/>
                  </a:lnTo>
                  <a:lnTo>
                    <a:pt x="77" y="116"/>
                  </a:lnTo>
                  <a:lnTo>
                    <a:pt x="86" y="107"/>
                  </a:lnTo>
                  <a:lnTo>
                    <a:pt x="97" y="98"/>
                  </a:lnTo>
                  <a:lnTo>
                    <a:pt x="101" y="93"/>
                  </a:lnTo>
                  <a:lnTo>
                    <a:pt x="107" y="90"/>
                  </a:lnTo>
                  <a:lnTo>
                    <a:pt x="113" y="86"/>
                  </a:lnTo>
                  <a:lnTo>
                    <a:pt x="118" y="84"/>
                  </a:lnTo>
                  <a:lnTo>
                    <a:pt x="125" y="84"/>
                  </a:lnTo>
                  <a:lnTo>
                    <a:pt x="133" y="85"/>
                  </a:lnTo>
                  <a:lnTo>
                    <a:pt x="133" y="85"/>
                  </a:lnTo>
                  <a:lnTo>
                    <a:pt x="132" y="91"/>
                  </a:lnTo>
                  <a:lnTo>
                    <a:pt x="131" y="97"/>
                  </a:lnTo>
                  <a:lnTo>
                    <a:pt x="129" y="103"/>
                  </a:lnTo>
                  <a:lnTo>
                    <a:pt x="129" y="107"/>
                  </a:lnTo>
                  <a:lnTo>
                    <a:pt x="129" y="111"/>
                  </a:lnTo>
                  <a:lnTo>
                    <a:pt x="132" y="113"/>
                  </a:lnTo>
                  <a:lnTo>
                    <a:pt x="138" y="115"/>
                  </a:lnTo>
                  <a:lnTo>
                    <a:pt x="146" y="114"/>
                  </a:lnTo>
                  <a:lnTo>
                    <a:pt x="139" y="119"/>
                  </a:lnTo>
                  <a:lnTo>
                    <a:pt x="139" y="119"/>
                  </a:lnTo>
                  <a:lnTo>
                    <a:pt x="147" y="115"/>
                  </a:lnTo>
                  <a:lnTo>
                    <a:pt x="153" y="114"/>
                  </a:lnTo>
                  <a:lnTo>
                    <a:pt x="159" y="114"/>
                  </a:lnTo>
                  <a:lnTo>
                    <a:pt x="164" y="115"/>
                  </a:lnTo>
                  <a:lnTo>
                    <a:pt x="168" y="118"/>
                  </a:lnTo>
                  <a:lnTo>
                    <a:pt x="171" y="120"/>
                  </a:lnTo>
                  <a:lnTo>
                    <a:pt x="177" y="124"/>
                  </a:lnTo>
                  <a:lnTo>
                    <a:pt x="182" y="128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90" y="127"/>
                  </a:lnTo>
                  <a:lnTo>
                    <a:pt x="193" y="123"/>
                  </a:lnTo>
                  <a:lnTo>
                    <a:pt x="202" y="111"/>
                  </a:lnTo>
                  <a:lnTo>
                    <a:pt x="201" y="135"/>
                  </a:lnTo>
                  <a:lnTo>
                    <a:pt x="201" y="135"/>
                  </a:lnTo>
                  <a:lnTo>
                    <a:pt x="210" y="129"/>
                  </a:lnTo>
                  <a:lnTo>
                    <a:pt x="220" y="124"/>
                  </a:lnTo>
                  <a:lnTo>
                    <a:pt x="231" y="121"/>
                  </a:lnTo>
                  <a:lnTo>
                    <a:pt x="243" y="119"/>
                  </a:lnTo>
                  <a:lnTo>
                    <a:pt x="264" y="115"/>
                  </a:lnTo>
                  <a:lnTo>
                    <a:pt x="284" y="114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302" y="111"/>
                  </a:lnTo>
                  <a:lnTo>
                    <a:pt x="316" y="106"/>
                  </a:lnTo>
                  <a:lnTo>
                    <a:pt x="325" y="104"/>
                  </a:lnTo>
                  <a:lnTo>
                    <a:pt x="333" y="104"/>
                  </a:lnTo>
                  <a:lnTo>
                    <a:pt x="340" y="105"/>
                  </a:lnTo>
                  <a:lnTo>
                    <a:pt x="351" y="105"/>
                  </a:lnTo>
                  <a:lnTo>
                    <a:pt x="367" y="104"/>
                  </a:lnTo>
                  <a:lnTo>
                    <a:pt x="389" y="101"/>
                  </a:lnTo>
                  <a:lnTo>
                    <a:pt x="356" y="129"/>
                  </a:lnTo>
                  <a:lnTo>
                    <a:pt x="356" y="129"/>
                  </a:lnTo>
                  <a:lnTo>
                    <a:pt x="360" y="131"/>
                  </a:lnTo>
                  <a:lnTo>
                    <a:pt x="364" y="133"/>
                  </a:lnTo>
                  <a:lnTo>
                    <a:pt x="368" y="133"/>
                  </a:lnTo>
                  <a:lnTo>
                    <a:pt x="371" y="131"/>
                  </a:lnTo>
                  <a:lnTo>
                    <a:pt x="377" y="129"/>
                  </a:lnTo>
                  <a:lnTo>
                    <a:pt x="382" y="126"/>
                  </a:lnTo>
                  <a:lnTo>
                    <a:pt x="387" y="121"/>
                  </a:lnTo>
                  <a:lnTo>
                    <a:pt x="392" y="116"/>
                  </a:lnTo>
                  <a:lnTo>
                    <a:pt x="398" y="114"/>
                  </a:lnTo>
                  <a:lnTo>
                    <a:pt x="400" y="114"/>
                  </a:lnTo>
                  <a:lnTo>
                    <a:pt x="404" y="114"/>
                  </a:lnTo>
                  <a:lnTo>
                    <a:pt x="404" y="114"/>
                  </a:lnTo>
                  <a:lnTo>
                    <a:pt x="404" y="120"/>
                  </a:lnTo>
                  <a:lnTo>
                    <a:pt x="402" y="128"/>
                  </a:lnTo>
                  <a:lnTo>
                    <a:pt x="401" y="131"/>
                  </a:lnTo>
                  <a:lnTo>
                    <a:pt x="399" y="136"/>
                  </a:lnTo>
                  <a:lnTo>
                    <a:pt x="394" y="138"/>
                  </a:lnTo>
                  <a:lnTo>
                    <a:pt x="390" y="141"/>
                  </a:lnTo>
                  <a:lnTo>
                    <a:pt x="475" y="98"/>
                  </a:lnTo>
                  <a:lnTo>
                    <a:pt x="475" y="98"/>
                  </a:lnTo>
                  <a:lnTo>
                    <a:pt x="481" y="92"/>
                  </a:lnTo>
                  <a:lnTo>
                    <a:pt x="483" y="88"/>
                  </a:lnTo>
                  <a:lnTo>
                    <a:pt x="483" y="84"/>
                  </a:lnTo>
                  <a:lnTo>
                    <a:pt x="481" y="81"/>
                  </a:lnTo>
                  <a:lnTo>
                    <a:pt x="474" y="76"/>
                  </a:lnTo>
                  <a:lnTo>
                    <a:pt x="470" y="74"/>
                  </a:lnTo>
                  <a:lnTo>
                    <a:pt x="468" y="70"/>
                  </a:lnTo>
                  <a:lnTo>
                    <a:pt x="468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100">
              <a:extLst>
                <a:ext uri="{FF2B5EF4-FFF2-40B4-BE49-F238E27FC236}">
                  <a16:creationId xmlns:a16="http://schemas.microsoft.com/office/drawing/2014/main" xmlns="" id="{FA360107-8885-3698-E8FE-05984AC9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800" y="882651"/>
              <a:ext cx="7938" cy="1588"/>
            </a:xfrm>
            <a:custGeom>
              <a:avLst/>
              <a:gdLst>
                <a:gd name="T0" fmla="*/ 0 w 16"/>
                <a:gd name="T1" fmla="*/ 0 h 1"/>
                <a:gd name="T2" fmla="*/ 0 w 16"/>
                <a:gd name="T3" fmla="*/ 0 h 1"/>
                <a:gd name="T4" fmla="*/ 7 w 16"/>
                <a:gd name="T5" fmla="*/ 1 h 1"/>
                <a:gd name="T6" fmla="*/ 16 w 16"/>
                <a:gd name="T7" fmla="*/ 1 h 1"/>
                <a:gd name="T8" fmla="*/ 16 w 16"/>
                <a:gd name="T9" fmla="*/ 1 h 1"/>
                <a:gd name="T10" fmla="*/ 0 w 16"/>
                <a:gd name="T11" fmla="*/ 0 h 1"/>
                <a:gd name="T12" fmla="*/ 0 w 1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lnTo>
                    <a:pt x="0" y="0"/>
                  </a:lnTo>
                  <a:lnTo>
                    <a:pt x="7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101">
              <a:extLst>
                <a:ext uri="{FF2B5EF4-FFF2-40B4-BE49-F238E27FC236}">
                  <a16:creationId xmlns:a16="http://schemas.microsoft.com/office/drawing/2014/main" xmlns="" id="{5163C804-E4F7-678B-3F0A-B07EBDF1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300" y="841376"/>
              <a:ext cx="12700" cy="0"/>
            </a:xfrm>
            <a:custGeom>
              <a:avLst/>
              <a:gdLst>
                <a:gd name="T0" fmla="*/ 0 w 25"/>
                <a:gd name="T1" fmla="*/ 1 h 1"/>
                <a:gd name="T2" fmla="*/ 25 w 25"/>
                <a:gd name="T3" fmla="*/ 1 h 1"/>
                <a:gd name="T4" fmla="*/ 25 w 25"/>
                <a:gd name="T5" fmla="*/ 1 h 1"/>
                <a:gd name="T6" fmla="*/ 12 w 25"/>
                <a:gd name="T7" fmla="*/ 0 h 1"/>
                <a:gd name="T8" fmla="*/ 7 w 25"/>
                <a:gd name="T9" fmla="*/ 0 h 1"/>
                <a:gd name="T10" fmla="*/ 0 w 25"/>
                <a:gd name="T11" fmla="*/ 1 h 1"/>
                <a:gd name="T12" fmla="*/ 0 w 25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lnTo>
                    <a:pt x="25" y="1"/>
                  </a:lnTo>
                  <a:lnTo>
                    <a:pt x="25" y="1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102">
              <a:extLst>
                <a:ext uri="{FF2B5EF4-FFF2-40B4-BE49-F238E27FC236}">
                  <a16:creationId xmlns:a16="http://schemas.microsoft.com/office/drawing/2014/main" xmlns="" id="{7C7F8F33-1963-2227-3E0F-8DD9FC72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841376"/>
              <a:ext cx="31750" cy="14288"/>
            </a:xfrm>
            <a:custGeom>
              <a:avLst/>
              <a:gdLst>
                <a:gd name="T0" fmla="*/ 44 w 58"/>
                <a:gd name="T1" fmla="*/ 27 h 28"/>
                <a:gd name="T2" fmla="*/ 44 w 58"/>
                <a:gd name="T3" fmla="*/ 27 h 28"/>
                <a:gd name="T4" fmla="*/ 41 w 58"/>
                <a:gd name="T5" fmla="*/ 23 h 28"/>
                <a:gd name="T6" fmla="*/ 40 w 58"/>
                <a:gd name="T7" fmla="*/ 18 h 28"/>
                <a:gd name="T8" fmla="*/ 42 w 58"/>
                <a:gd name="T9" fmla="*/ 15 h 28"/>
                <a:gd name="T10" fmla="*/ 45 w 58"/>
                <a:gd name="T11" fmla="*/ 12 h 28"/>
                <a:gd name="T12" fmla="*/ 53 w 58"/>
                <a:gd name="T13" fmla="*/ 7 h 28"/>
                <a:gd name="T14" fmla="*/ 57 w 58"/>
                <a:gd name="T15" fmla="*/ 3 h 28"/>
                <a:gd name="T16" fmla="*/ 58 w 58"/>
                <a:gd name="T17" fmla="*/ 0 h 28"/>
                <a:gd name="T18" fmla="*/ 5 w 58"/>
                <a:gd name="T19" fmla="*/ 0 h 28"/>
                <a:gd name="T20" fmla="*/ 5 w 58"/>
                <a:gd name="T21" fmla="*/ 0 h 28"/>
                <a:gd name="T22" fmla="*/ 4 w 58"/>
                <a:gd name="T23" fmla="*/ 8 h 28"/>
                <a:gd name="T24" fmla="*/ 3 w 58"/>
                <a:gd name="T25" fmla="*/ 15 h 28"/>
                <a:gd name="T26" fmla="*/ 2 w 58"/>
                <a:gd name="T27" fmla="*/ 22 h 28"/>
                <a:gd name="T28" fmla="*/ 0 w 58"/>
                <a:gd name="T29" fmla="*/ 28 h 28"/>
                <a:gd name="T30" fmla="*/ 44 w 58"/>
                <a:gd name="T3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8">
                  <a:moveTo>
                    <a:pt x="44" y="27"/>
                  </a:moveTo>
                  <a:lnTo>
                    <a:pt x="44" y="27"/>
                  </a:lnTo>
                  <a:lnTo>
                    <a:pt x="41" y="23"/>
                  </a:lnTo>
                  <a:lnTo>
                    <a:pt x="40" y="18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53" y="7"/>
                  </a:lnTo>
                  <a:lnTo>
                    <a:pt x="57" y="3"/>
                  </a:lnTo>
                  <a:lnTo>
                    <a:pt x="5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8"/>
                  </a:lnTo>
                  <a:lnTo>
                    <a:pt x="3" y="15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4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103">
              <a:extLst>
                <a:ext uri="{FF2B5EF4-FFF2-40B4-BE49-F238E27FC236}">
                  <a16:creationId xmlns:a16="http://schemas.microsoft.com/office/drawing/2014/main" xmlns="" id="{98E9EAE4-90AB-273F-B6E8-76698926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5" y="831851"/>
              <a:ext cx="15875" cy="9525"/>
            </a:xfrm>
            <a:custGeom>
              <a:avLst/>
              <a:gdLst>
                <a:gd name="T0" fmla="*/ 14 w 29"/>
                <a:gd name="T1" fmla="*/ 0 h 18"/>
                <a:gd name="T2" fmla="*/ 14 w 29"/>
                <a:gd name="T3" fmla="*/ 0 h 18"/>
                <a:gd name="T4" fmla="*/ 12 w 29"/>
                <a:gd name="T5" fmla="*/ 5 h 18"/>
                <a:gd name="T6" fmla="*/ 8 w 29"/>
                <a:gd name="T7" fmla="*/ 10 h 18"/>
                <a:gd name="T8" fmla="*/ 0 w 29"/>
                <a:gd name="T9" fmla="*/ 18 h 18"/>
                <a:gd name="T10" fmla="*/ 29 w 29"/>
                <a:gd name="T11" fmla="*/ 18 h 18"/>
                <a:gd name="T12" fmla="*/ 29 w 29"/>
                <a:gd name="T13" fmla="*/ 18 h 18"/>
                <a:gd name="T14" fmla="*/ 28 w 29"/>
                <a:gd name="T15" fmla="*/ 13 h 18"/>
                <a:gd name="T16" fmla="*/ 26 w 29"/>
                <a:gd name="T17" fmla="*/ 8 h 18"/>
                <a:gd name="T18" fmla="*/ 21 w 29"/>
                <a:gd name="T19" fmla="*/ 4 h 18"/>
                <a:gd name="T20" fmla="*/ 14 w 29"/>
                <a:gd name="T21" fmla="*/ 0 h 18"/>
                <a:gd name="T22" fmla="*/ 14 w 29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8">
                  <a:moveTo>
                    <a:pt x="14" y="0"/>
                  </a:moveTo>
                  <a:lnTo>
                    <a:pt x="14" y="0"/>
                  </a:lnTo>
                  <a:lnTo>
                    <a:pt x="12" y="5"/>
                  </a:lnTo>
                  <a:lnTo>
                    <a:pt x="8" y="10"/>
                  </a:lnTo>
                  <a:lnTo>
                    <a:pt x="0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8" y="13"/>
                  </a:lnTo>
                  <a:lnTo>
                    <a:pt x="26" y="8"/>
                  </a:lnTo>
                  <a:lnTo>
                    <a:pt x="21" y="4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104">
              <a:extLst>
                <a:ext uri="{FF2B5EF4-FFF2-40B4-BE49-F238E27FC236}">
                  <a16:creationId xmlns:a16="http://schemas.microsoft.com/office/drawing/2014/main" xmlns="" id="{588FF11F-592A-6D11-1756-EE5A01BC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" y="1096963"/>
              <a:ext cx="11113" cy="3175"/>
            </a:xfrm>
            <a:custGeom>
              <a:avLst/>
              <a:gdLst>
                <a:gd name="T0" fmla="*/ 23 w 23"/>
                <a:gd name="T1" fmla="*/ 0 h 7"/>
                <a:gd name="T2" fmla="*/ 14 w 23"/>
                <a:gd name="T3" fmla="*/ 0 h 7"/>
                <a:gd name="T4" fmla="*/ 0 w 23"/>
                <a:gd name="T5" fmla="*/ 7 h 7"/>
                <a:gd name="T6" fmla="*/ 23 w 2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0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105">
              <a:extLst>
                <a:ext uri="{FF2B5EF4-FFF2-40B4-BE49-F238E27FC236}">
                  <a16:creationId xmlns:a16="http://schemas.microsoft.com/office/drawing/2014/main" xmlns="" id="{8478C4C4-A516-094A-72DB-2992385C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113" y="1073151"/>
              <a:ext cx="20638" cy="4763"/>
            </a:xfrm>
            <a:custGeom>
              <a:avLst/>
              <a:gdLst>
                <a:gd name="T0" fmla="*/ 0 w 39"/>
                <a:gd name="T1" fmla="*/ 2 h 9"/>
                <a:gd name="T2" fmla="*/ 0 w 39"/>
                <a:gd name="T3" fmla="*/ 2 h 9"/>
                <a:gd name="T4" fmla="*/ 5 w 39"/>
                <a:gd name="T5" fmla="*/ 7 h 9"/>
                <a:gd name="T6" fmla="*/ 9 w 39"/>
                <a:gd name="T7" fmla="*/ 9 h 9"/>
                <a:gd name="T8" fmla="*/ 15 w 39"/>
                <a:gd name="T9" fmla="*/ 9 h 9"/>
                <a:gd name="T10" fmla="*/ 21 w 39"/>
                <a:gd name="T11" fmla="*/ 9 h 9"/>
                <a:gd name="T12" fmla="*/ 32 w 39"/>
                <a:gd name="T13" fmla="*/ 5 h 9"/>
                <a:gd name="T14" fmla="*/ 39 w 39"/>
                <a:gd name="T15" fmla="*/ 2 h 9"/>
                <a:gd name="T16" fmla="*/ 39 w 39"/>
                <a:gd name="T17" fmla="*/ 2 h 9"/>
                <a:gd name="T18" fmla="*/ 27 w 39"/>
                <a:gd name="T19" fmla="*/ 1 h 9"/>
                <a:gd name="T20" fmla="*/ 20 w 39"/>
                <a:gd name="T21" fmla="*/ 0 h 9"/>
                <a:gd name="T22" fmla="*/ 14 w 39"/>
                <a:gd name="T23" fmla="*/ 0 h 9"/>
                <a:gd name="T24" fmla="*/ 0 w 39"/>
                <a:gd name="T25" fmla="*/ 2 h 9"/>
                <a:gd name="T26" fmla="*/ 0 w 39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9">
                  <a:moveTo>
                    <a:pt x="0" y="2"/>
                  </a:moveTo>
                  <a:lnTo>
                    <a:pt x="0" y="2"/>
                  </a:lnTo>
                  <a:lnTo>
                    <a:pt x="5" y="7"/>
                  </a:lnTo>
                  <a:lnTo>
                    <a:pt x="9" y="9"/>
                  </a:lnTo>
                  <a:lnTo>
                    <a:pt x="15" y="9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106">
              <a:extLst>
                <a:ext uri="{FF2B5EF4-FFF2-40B4-BE49-F238E27FC236}">
                  <a16:creationId xmlns:a16="http://schemas.microsoft.com/office/drawing/2014/main" xmlns="" id="{4A0759AE-FD7A-46D8-01DA-9028A448A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8" y="1154113"/>
              <a:ext cx="11113" cy="6350"/>
            </a:xfrm>
            <a:custGeom>
              <a:avLst/>
              <a:gdLst>
                <a:gd name="T0" fmla="*/ 23 w 23"/>
                <a:gd name="T1" fmla="*/ 0 h 11"/>
                <a:gd name="T2" fmla="*/ 0 w 23"/>
                <a:gd name="T3" fmla="*/ 8 h 11"/>
                <a:gd name="T4" fmla="*/ 1 w 23"/>
                <a:gd name="T5" fmla="*/ 11 h 11"/>
                <a:gd name="T6" fmla="*/ 23 w 2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1">
                  <a:moveTo>
                    <a:pt x="23" y="0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107">
              <a:extLst>
                <a:ext uri="{FF2B5EF4-FFF2-40B4-BE49-F238E27FC236}">
                  <a16:creationId xmlns:a16="http://schemas.microsoft.com/office/drawing/2014/main" xmlns="" id="{7A2DDEAC-1792-4641-4080-907594B8E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113" y="892176"/>
              <a:ext cx="6350" cy="0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0 w 13"/>
                <a:gd name="T5" fmla="*/ 1 h 1"/>
                <a:gd name="T6" fmla="*/ 0 w 13"/>
                <a:gd name="T7" fmla="*/ 1 h 1"/>
                <a:gd name="T8" fmla="*/ 7 w 13"/>
                <a:gd name="T9" fmla="*/ 1 h 1"/>
                <a:gd name="T10" fmla="*/ 13 w 13"/>
                <a:gd name="T11" fmla="*/ 0 h 1"/>
                <a:gd name="T12" fmla="*/ 13 w 1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108">
              <a:extLst>
                <a:ext uri="{FF2B5EF4-FFF2-40B4-BE49-F238E27FC236}">
                  <a16:creationId xmlns:a16="http://schemas.microsoft.com/office/drawing/2014/main" xmlns="" id="{3C358A87-1B61-4715-8E52-2D16C9B8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847726"/>
              <a:ext cx="195263" cy="44450"/>
            </a:xfrm>
            <a:custGeom>
              <a:avLst/>
              <a:gdLst>
                <a:gd name="T0" fmla="*/ 347 w 369"/>
                <a:gd name="T1" fmla="*/ 62 h 84"/>
                <a:gd name="T2" fmla="*/ 334 w 369"/>
                <a:gd name="T3" fmla="*/ 53 h 84"/>
                <a:gd name="T4" fmla="*/ 330 w 369"/>
                <a:gd name="T5" fmla="*/ 46 h 84"/>
                <a:gd name="T6" fmla="*/ 334 w 369"/>
                <a:gd name="T7" fmla="*/ 42 h 84"/>
                <a:gd name="T8" fmla="*/ 354 w 369"/>
                <a:gd name="T9" fmla="*/ 31 h 84"/>
                <a:gd name="T10" fmla="*/ 364 w 369"/>
                <a:gd name="T11" fmla="*/ 24 h 84"/>
                <a:gd name="T12" fmla="*/ 369 w 369"/>
                <a:gd name="T13" fmla="*/ 16 h 84"/>
                <a:gd name="T14" fmla="*/ 367 w 369"/>
                <a:gd name="T15" fmla="*/ 5 h 84"/>
                <a:gd name="T16" fmla="*/ 339 w 369"/>
                <a:gd name="T17" fmla="*/ 7 h 84"/>
                <a:gd name="T18" fmla="*/ 301 w 369"/>
                <a:gd name="T19" fmla="*/ 9 h 84"/>
                <a:gd name="T20" fmla="*/ 311 w 369"/>
                <a:gd name="T21" fmla="*/ 27 h 84"/>
                <a:gd name="T22" fmla="*/ 313 w 369"/>
                <a:gd name="T23" fmla="*/ 44 h 84"/>
                <a:gd name="T24" fmla="*/ 298 w 369"/>
                <a:gd name="T25" fmla="*/ 40 h 84"/>
                <a:gd name="T26" fmla="*/ 287 w 369"/>
                <a:gd name="T27" fmla="*/ 36 h 84"/>
                <a:gd name="T28" fmla="*/ 282 w 369"/>
                <a:gd name="T29" fmla="*/ 28 h 84"/>
                <a:gd name="T30" fmla="*/ 277 w 369"/>
                <a:gd name="T31" fmla="*/ 16 h 84"/>
                <a:gd name="T32" fmla="*/ 267 w 369"/>
                <a:gd name="T33" fmla="*/ 6 h 84"/>
                <a:gd name="T34" fmla="*/ 205 w 369"/>
                <a:gd name="T35" fmla="*/ 5 h 84"/>
                <a:gd name="T36" fmla="*/ 209 w 369"/>
                <a:gd name="T37" fmla="*/ 0 h 84"/>
                <a:gd name="T38" fmla="*/ 205 w 369"/>
                <a:gd name="T39" fmla="*/ 1 h 84"/>
                <a:gd name="T40" fmla="*/ 13 w 369"/>
                <a:gd name="T41" fmla="*/ 14 h 84"/>
                <a:gd name="T42" fmla="*/ 7 w 369"/>
                <a:gd name="T43" fmla="*/ 17 h 84"/>
                <a:gd name="T44" fmla="*/ 1 w 369"/>
                <a:gd name="T45" fmla="*/ 22 h 84"/>
                <a:gd name="T46" fmla="*/ 1 w 369"/>
                <a:gd name="T47" fmla="*/ 28 h 84"/>
                <a:gd name="T48" fmla="*/ 6 w 369"/>
                <a:gd name="T49" fmla="*/ 38 h 84"/>
                <a:gd name="T50" fmla="*/ 12 w 369"/>
                <a:gd name="T51" fmla="*/ 49 h 84"/>
                <a:gd name="T52" fmla="*/ 13 w 369"/>
                <a:gd name="T53" fmla="*/ 57 h 84"/>
                <a:gd name="T54" fmla="*/ 11 w 369"/>
                <a:gd name="T55" fmla="*/ 65 h 84"/>
                <a:gd name="T56" fmla="*/ 6 w 369"/>
                <a:gd name="T57" fmla="*/ 69 h 84"/>
                <a:gd name="T58" fmla="*/ 38 w 369"/>
                <a:gd name="T59" fmla="*/ 72 h 84"/>
                <a:gd name="T60" fmla="*/ 70 w 369"/>
                <a:gd name="T61" fmla="*/ 75 h 84"/>
                <a:gd name="T62" fmla="*/ 91 w 369"/>
                <a:gd name="T63" fmla="*/ 73 h 84"/>
                <a:gd name="T64" fmla="*/ 101 w 369"/>
                <a:gd name="T65" fmla="*/ 68 h 84"/>
                <a:gd name="T66" fmla="*/ 107 w 369"/>
                <a:gd name="T67" fmla="*/ 60 h 84"/>
                <a:gd name="T68" fmla="*/ 108 w 369"/>
                <a:gd name="T69" fmla="*/ 54 h 84"/>
                <a:gd name="T70" fmla="*/ 107 w 369"/>
                <a:gd name="T71" fmla="*/ 64 h 84"/>
                <a:gd name="T72" fmla="*/ 109 w 369"/>
                <a:gd name="T73" fmla="*/ 70 h 84"/>
                <a:gd name="T74" fmla="*/ 136 w 369"/>
                <a:gd name="T75" fmla="*/ 45 h 84"/>
                <a:gd name="T76" fmla="*/ 114 w 369"/>
                <a:gd name="T77" fmla="*/ 36 h 84"/>
                <a:gd name="T78" fmla="*/ 124 w 369"/>
                <a:gd name="T79" fmla="*/ 27 h 84"/>
                <a:gd name="T80" fmla="*/ 139 w 369"/>
                <a:gd name="T81" fmla="*/ 21 h 84"/>
                <a:gd name="T82" fmla="*/ 155 w 369"/>
                <a:gd name="T83" fmla="*/ 19 h 84"/>
                <a:gd name="T84" fmla="*/ 190 w 369"/>
                <a:gd name="T85" fmla="*/ 19 h 84"/>
                <a:gd name="T86" fmla="*/ 218 w 369"/>
                <a:gd name="T87" fmla="*/ 27 h 84"/>
                <a:gd name="T88" fmla="*/ 224 w 369"/>
                <a:gd name="T89" fmla="*/ 32 h 84"/>
                <a:gd name="T90" fmla="*/ 218 w 369"/>
                <a:gd name="T91" fmla="*/ 34 h 84"/>
                <a:gd name="T92" fmla="*/ 207 w 369"/>
                <a:gd name="T93" fmla="*/ 39 h 84"/>
                <a:gd name="T94" fmla="*/ 197 w 369"/>
                <a:gd name="T95" fmla="*/ 49 h 84"/>
                <a:gd name="T96" fmla="*/ 184 w 369"/>
                <a:gd name="T97" fmla="*/ 59 h 84"/>
                <a:gd name="T98" fmla="*/ 176 w 369"/>
                <a:gd name="T99" fmla="*/ 61 h 84"/>
                <a:gd name="T100" fmla="*/ 163 w 369"/>
                <a:gd name="T101" fmla="*/ 61 h 84"/>
                <a:gd name="T102" fmla="*/ 145 w 369"/>
                <a:gd name="T103" fmla="*/ 57 h 84"/>
                <a:gd name="T104" fmla="*/ 151 w 369"/>
                <a:gd name="T105" fmla="*/ 72 h 84"/>
                <a:gd name="T106" fmla="*/ 151 w 369"/>
                <a:gd name="T107" fmla="*/ 80 h 84"/>
                <a:gd name="T108" fmla="*/ 145 w 369"/>
                <a:gd name="T109" fmla="*/ 84 h 84"/>
                <a:gd name="T110" fmla="*/ 170 w 369"/>
                <a:gd name="T111" fmla="*/ 82 h 84"/>
                <a:gd name="T112" fmla="*/ 245 w 369"/>
                <a:gd name="T113" fmla="*/ 81 h 84"/>
                <a:gd name="T114" fmla="*/ 296 w 369"/>
                <a:gd name="T115" fmla="*/ 76 h 84"/>
                <a:gd name="T116" fmla="*/ 321 w 369"/>
                <a:gd name="T117" fmla="*/ 72 h 84"/>
                <a:gd name="T118" fmla="*/ 347 w 369"/>
                <a:gd name="T119" fmla="*/ 6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9" h="84">
                  <a:moveTo>
                    <a:pt x="347" y="62"/>
                  </a:moveTo>
                  <a:lnTo>
                    <a:pt x="347" y="62"/>
                  </a:lnTo>
                  <a:lnTo>
                    <a:pt x="339" y="58"/>
                  </a:lnTo>
                  <a:lnTo>
                    <a:pt x="334" y="53"/>
                  </a:lnTo>
                  <a:lnTo>
                    <a:pt x="330" y="50"/>
                  </a:lnTo>
                  <a:lnTo>
                    <a:pt x="330" y="46"/>
                  </a:lnTo>
                  <a:lnTo>
                    <a:pt x="331" y="44"/>
                  </a:lnTo>
                  <a:lnTo>
                    <a:pt x="334" y="42"/>
                  </a:lnTo>
                  <a:lnTo>
                    <a:pt x="343" y="36"/>
                  </a:lnTo>
                  <a:lnTo>
                    <a:pt x="354" y="31"/>
                  </a:lnTo>
                  <a:lnTo>
                    <a:pt x="359" y="28"/>
                  </a:lnTo>
                  <a:lnTo>
                    <a:pt x="364" y="24"/>
                  </a:lnTo>
                  <a:lnTo>
                    <a:pt x="367" y="21"/>
                  </a:lnTo>
                  <a:lnTo>
                    <a:pt x="369" y="16"/>
                  </a:lnTo>
                  <a:lnTo>
                    <a:pt x="369" y="11"/>
                  </a:lnTo>
                  <a:lnTo>
                    <a:pt x="367" y="5"/>
                  </a:lnTo>
                  <a:lnTo>
                    <a:pt x="337" y="16"/>
                  </a:lnTo>
                  <a:lnTo>
                    <a:pt x="339" y="7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07" y="20"/>
                  </a:lnTo>
                  <a:lnTo>
                    <a:pt x="311" y="27"/>
                  </a:lnTo>
                  <a:lnTo>
                    <a:pt x="313" y="34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298" y="40"/>
                  </a:lnTo>
                  <a:lnTo>
                    <a:pt x="289" y="37"/>
                  </a:lnTo>
                  <a:lnTo>
                    <a:pt x="287" y="36"/>
                  </a:lnTo>
                  <a:lnTo>
                    <a:pt x="284" y="34"/>
                  </a:lnTo>
                  <a:lnTo>
                    <a:pt x="282" y="28"/>
                  </a:lnTo>
                  <a:lnTo>
                    <a:pt x="281" y="23"/>
                  </a:lnTo>
                  <a:lnTo>
                    <a:pt x="277" y="16"/>
                  </a:lnTo>
                  <a:lnTo>
                    <a:pt x="272" y="9"/>
                  </a:lnTo>
                  <a:lnTo>
                    <a:pt x="267" y="6"/>
                  </a:lnTo>
                  <a:lnTo>
                    <a:pt x="261" y="2"/>
                  </a:lnTo>
                  <a:lnTo>
                    <a:pt x="205" y="5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7" y="0"/>
                  </a:lnTo>
                  <a:lnTo>
                    <a:pt x="205" y="1"/>
                  </a:lnTo>
                  <a:lnTo>
                    <a:pt x="201" y="5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7" y="17"/>
                  </a:lnTo>
                  <a:lnTo>
                    <a:pt x="4" y="20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2" y="31"/>
                  </a:lnTo>
                  <a:lnTo>
                    <a:pt x="6" y="38"/>
                  </a:lnTo>
                  <a:lnTo>
                    <a:pt x="11" y="45"/>
                  </a:lnTo>
                  <a:lnTo>
                    <a:pt x="12" y="49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60"/>
                  </a:lnTo>
                  <a:lnTo>
                    <a:pt x="11" y="65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22" y="70"/>
                  </a:lnTo>
                  <a:lnTo>
                    <a:pt x="38" y="72"/>
                  </a:lnTo>
                  <a:lnTo>
                    <a:pt x="55" y="74"/>
                  </a:lnTo>
                  <a:lnTo>
                    <a:pt x="70" y="75"/>
                  </a:lnTo>
                  <a:lnTo>
                    <a:pt x="85" y="74"/>
                  </a:lnTo>
                  <a:lnTo>
                    <a:pt x="91" y="73"/>
                  </a:lnTo>
                  <a:lnTo>
                    <a:pt x="97" y="70"/>
                  </a:lnTo>
                  <a:lnTo>
                    <a:pt x="101" y="68"/>
                  </a:lnTo>
                  <a:lnTo>
                    <a:pt x="105" y="65"/>
                  </a:lnTo>
                  <a:lnTo>
                    <a:pt x="107" y="60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7" y="59"/>
                  </a:lnTo>
                  <a:lnTo>
                    <a:pt x="107" y="64"/>
                  </a:lnTo>
                  <a:lnTo>
                    <a:pt x="108" y="68"/>
                  </a:lnTo>
                  <a:lnTo>
                    <a:pt x="109" y="70"/>
                  </a:lnTo>
                  <a:lnTo>
                    <a:pt x="113" y="73"/>
                  </a:lnTo>
                  <a:lnTo>
                    <a:pt x="136" y="45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9" y="31"/>
                  </a:lnTo>
                  <a:lnTo>
                    <a:pt x="124" y="27"/>
                  </a:lnTo>
                  <a:lnTo>
                    <a:pt x="131" y="24"/>
                  </a:lnTo>
                  <a:lnTo>
                    <a:pt x="139" y="21"/>
                  </a:lnTo>
                  <a:lnTo>
                    <a:pt x="147" y="20"/>
                  </a:lnTo>
                  <a:lnTo>
                    <a:pt x="155" y="19"/>
                  </a:lnTo>
                  <a:lnTo>
                    <a:pt x="173" y="17"/>
                  </a:lnTo>
                  <a:lnTo>
                    <a:pt x="190" y="19"/>
                  </a:lnTo>
                  <a:lnTo>
                    <a:pt x="205" y="22"/>
                  </a:lnTo>
                  <a:lnTo>
                    <a:pt x="218" y="27"/>
                  </a:lnTo>
                  <a:lnTo>
                    <a:pt x="222" y="29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18" y="34"/>
                  </a:lnTo>
                  <a:lnTo>
                    <a:pt x="212" y="37"/>
                  </a:lnTo>
                  <a:lnTo>
                    <a:pt x="207" y="39"/>
                  </a:lnTo>
                  <a:lnTo>
                    <a:pt x="203" y="43"/>
                  </a:lnTo>
                  <a:lnTo>
                    <a:pt x="197" y="49"/>
                  </a:lnTo>
                  <a:lnTo>
                    <a:pt x="191" y="54"/>
                  </a:lnTo>
                  <a:lnTo>
                    <a:pt x="184" y="59"/>
                  </a:lnTo>
                  <a:lnTo>
                    <a:pt x="181" y="60"/>
                  </a:lnTo>
                  <a:lnTo>
                    <a:pt x="176" y="61"/>
                  </a:lnTo>
                  <a:lnTo>
                    <a:pt x="170" y="61"/>
                  </a:lnTo>
                  <a:lnTo>
                    <a:pt x="163" y="61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47" y="64"/>
                  </a:lnTo>
                  <a:lnTo>
                    <a:pt x="151" y="72"/>
                  </a:lnTo>
                  <a:lnTo>
                    <a:pt x="151" y="76"/>
                  </a:lnTo>
                  <a:lnTo>
                    <a:pt x="151" y="80"/>
                  </a:lnTo>
                  <a:lnTo>
                    <a:pt x="149" y="8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70" y="82"/>
                  </a:lnTo>
                  <a:lnTo>
                    <a:pt x="196" y="81"/>
                  </a:lnTo>
                  <a:lnTo>
                    <a:pt x="245" y="81"/>
                  </a:lnTo>
                  <a:lnTo>
                    <a:pt x="270" y="80"/>
                  </a:lnTo>
                  <a:lnTo>
                    <a:pt x="296" y="76"/>
                  </a:lnTo>
                  <a:lnTo>
                    <a:pt x="308" y="74"/>
                  </a:lnTo>
                  <a:lnTo>
                    <a:pt x="321" y="72"/>
                  </a:lnTo>
                  <a:lnTo>
                    <a:pt x="335" y="67"/>
                  </a:lnTo>
                  <a:lnTo>
                    <a:pt x="347" y="62"/>
                  </a:lnTo>
                  <a:lnTo>
                    <a:pt x="347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109">
              <a:extLst>
                <a:ext uri="{FF2B5EF4-FFF2-40B4-BE49-F238E27FC236}">
                  <a16:creationId xmlns:a16="http://schemas.microsoft.com/office/drawing/2014/main" xmlns="" id="{F481F5CF-2B06-04C1-3B45-51009482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885826"/>
              <a:ext cx="0" cy="158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0 h 3"/>
                <a:gd name="T6" fmla="*/ 0 w 1"/>
                <a:gd name="T7" fmla="*/ 2 h 3"/>
                <a:gd name="T8" fmla="*/ 1 w 1"/>
                <a:gd name="T9" fmla="*/ 3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110">
              <a:extLst>
                <a:ext uri="{FF2B5EF4-FFF2-40B4-BE49-F238E27FC236}">
                  <a16:creationId xmlns:a16="http://schemas.microsoft.com/office/drawing/2014/main" xmlns="" id="{CD375126-FF07-8B59-CA96-D7EA299DE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871538"/>
              <a:ext cx="30163" cy="17463"/>
            </a:xfrm>
            <a:custGeom>
              <a:avLst/>
              <a:gdLst>
                <a:gd name="T0" fmla="*/ 23 w 56"/>
                <a:gd name="T1" fmla="*/ 34 h 34"/>
                <a:gd name="T2" fmla="*/ 56 w 56"/>
                <a:gd name="T3" fmla="*/ 0 h 34"/>
                <a:gd name="T4" fmla="*/ 4 w 56"/>
                <a:gd name="T5" fmla="*/ 3 h 34"/>
                <a:gd name="T6" fmla="*/ 0 w 56"/>
                <a:gd name="T7" fmla="*/ 26 h 34"/>
                <a:gd name="T8" fmla="*/ 0 w 56"/>
                <a:gd name="T9" fmla="*/ 26 h 34"/>
                <a:gd name="T10" fmla="*/ 6 w 56"/>
                <a:gd name="T11" fmla="*/ 21 h 34"/>
                <a:gd name="T12" fmla="*/ 15 w 56"/>
                <a:gd name="T13" fmla="*/ 16 h 34"/>
                <a:gd name="T14" fmla="*/ 19 w 56"/>
                <a:gd name="T15" fmla="*/ 15 h 34"/>
                <a:gd name="T16" fmla="*/ 23 w 56"/>
                <a:gd name="T17" fmla="*/ 14 h 34"/>
                <a:gd name="T18" fmla="*/ 27 w 56"/>
                <a:gd name="T19" fmla="*/ 15 h 34"/>
                <a:gd name="T20" fmla="*/ 31 w 56"/>
                <a:gd name="T21" fmla="*/ 18 h 34"/>
                <a:gd name="T22" fmla="*/ 23 w 56"/>
                <a:gd name="T2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34">
                  <a:moveTo>
                    <a:pt x="23" y="34"/>
                  </a:moveTo>
                  <a:lnTo>
                    <a:pt x="56" y="0"/>
                  </a:lnTo>
                  <a:lnTo>
                    <a:pt x="4" y="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19" y="15"/>
                  </a:lnTo>
                  <a:lnTo>
                    <a:pt x="23" y="14"/>
                  </a:lnTo>
                  <a:lnTo>
                    <a:pt x="27" y="15"/>
                  </a:lnTo>
                  <a:lnTo>
                    <a:pt x="31" y="18"/>
                  </a:lnTo>
                  <a:lnTo>
                    <a:pt x="23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111">
              <a:extLst>
                <a:ext uri="{FF2B5EF4-FFF2-40B4-BE49-F238E27FC236}">
                  <a16:creationId xmlns:a16="http://schemas.microsoft.com/office/drawing/2014/main" xmlns="" id="{1734E342-90D5-0C4B-746F-56D473EB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5" y="862013"/>
              <a:ext cx="20638" cy="31750"/>
            </a:xfrm>
            <a:custGeom>
              <a:avLst/>
              <a:gdLst>
                <a:gd name="T0" fmla="*/ 41 w 41"/>
                <a:gd name="T1" fmla="*/ 0 h 60"/>
                <a:gd name="T2" fmla="*/ 41 w 41"/>
                <a:gd name="T3" fmla="*/ 0 h 60"/>
                <a:gd name="T4" fmla="*/ 32 w 41"/>
                <a:gd name="T5" fmla="*/ 4 h 60"/>
                <a:gd name="T6" fmla="*/ 25 w 41"/>
                <a:gd name="T7" fmla="*/ 10 h 60"/>
                <a:gd name="T8" fmla="*/ 22 w 41"/>
                <a:gd name="T9" fmla="*/ 16 h 60"/>
                <a:gd name="T10" fmla="*/ 20 w 41"/>
                <a:gd name="T11" fmla="*/ 24 h 60"/>
                <a:gd name="T12" fmla="*/ 20 w 41"/>
                <a:gd name="T13" fmla="*/ 31 h 60"/>
                <a:gd name="T14" fmla="*/ 22 w 41"/>
                <a:gd name="T15" fmla="*/ 38 h 60"/>
                <a:gd name="T16" fmla="*/ 25 w 41"/>
                <a:gd name="T17" fmla="*/ 43 h 60"/>
                <a:gd name="T18" fmla="*/ 30 w 41"/>
                <a:gd name="T19" fmla="*/ 49 h 60"/>
                <a:gd name="T20" fmla="*/ 30 w 41"/>
                <a:gd name="T21" fmla="*/ 49 h 60"/>
                <a:gd name="T22" fmla="*/ 25 w 41"/>
                <a:gd name="T23" fmla="*/ 50 h 60"/>
                <a:gd name="T24" fmla="*/ 22 w 41"/>
                <a:gd name="T25" fmla="*/ 52 h 60"/>
                <a:gd name="T26" fmla="*/ 20 w 41"/>
                <a:gd name="T27" fmla="*/ 52 h 60"/>
                <a:gd name="T28" fmla="*/ 17 w 41"/>
                <a:gd name="T29" fmla="*/ 50 h 60"/>
                <a:gd name="T30" fmla="*/ 14 w 41"/>
                <a:gd name="T31" fmla="*/ 47 h 60"/>
                <a:gd name="T32" fmla="*/ 12 w 41"/>
                <a:gd name="T33" fmla="*/ 42 h 60"/>
                <a:gd name="T34" fmla="*/ 10 w 41"/>
                <a:gd name="T35" fmla="*/ 39 h 60"/>
                <a:gd name="T36" fmla="*/ 9 w 41"/>
                <a:gd name="T37" fmla="*/ 39 h 60"/>
                <a:gd name="T38" fmla="*/ 8 w 41"/>
                <a:gd name="T39" fmla="*/ 38 h 60"/>
                <a:gd name="T40" fmla="*/ 5 w 41"/>
                <a:gd name="T41" fmla="*/ 41 h 60"/>
                <a:gd name="T42" fmla="*/ 0 w 41"/>
                <a:gd name="T43" fmla="*/ 48 h 60"/>
                <a:gd name="T44" fmla="*/ 0 w 41"/>
                <a:gd name="T45" fmla="*/ 48 h 60"/>
                <a:gd name="T46" fmla="*/ 0 w 41"/>
                <a:gd name="T47" fmla="*/ 52 h 60"/>
                <a:gd name="T48" fmla="*/ 1 w 41"/>
                <a:gd name="T49" fmla="*/ 55 h 60"/>
                <a:gd name="T50" fmla="*/ 2 w 41"/>
                <a:gd name="T51" fmla="*/ 56 h 60"/>
                <a:gd name="T52" fmla="*/ 5 w 41"/>
                <a:gd name="T53" fmla="*/ 58 h 60"/>
                <a:gd name="T54" fmla="*/ 10 w 41"/>
                <a:gd name="T55" fmla="*/ 60 h 60"/>
                <a:gd name="T56" fmla="*/ 16 w 41"/>
                <a:gd name="T57" fmla="*/ 60 h 60"/>
                <a:gd name="T58" fmla="*/ 23 w 41"/>
                <a:gd name="T59" fmla="*/ 58 h 60"/>
                <a:gd name="T60" fmla="*/ 29 w 41"/>
                <a:gd name="T61" fmla="*/ 56 h 60"/>
                <a:gd name="T62" fmla="*/ 38 w 41"/>
                <a:gd name="T63" fmla="*/ 53 h 60"/>
                <a:gd name="T64" fmla="*/ 41 w 41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60">
                  <a:moveTo>
                    <a:pt x="41" y="0"/>
                  </a:moveTo>
                  <a:lnTo>
                    <a:pt x="41" y="0"/>
                  </a:lnTo>
                  <a:lnTo>
                    <a:pt x="32" y="4"/>
                  </a:lnTo>
                  <a:lnTo>
                    <a:pt x="25" y="10"/>
                  </a:lnTo>
                  <a:lnTo>
                    <a:pt x="22" y="16"/>
                  </a:lnTo>
                  <a:lnTo>
                    <a:pt x="20" y="24"/>
                  </a:lnTo>
                  <a:lnTo>
                    <a:pt x="20" y="31"/>
                  </a:lnTo>
                  <a:lnTo>
                    <a:pt x="22" y="38"/>
                  </a:lnTo>
                  <a:lnTo>
                    <a:pt x="25" y="43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25" y="50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7" y="50"/>
                  </a:lnTo>
                  <a:lnTo>
                    <a:pt x="14" y="47"/>
                  </a:lnTo>
                  <a:lnTo>
                    <a:pt x="12" y="42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5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60"/>
                  </a:lnTo>
                  <a:lnTo>
                    <a:pt x="16" y="60"/>
                  </a:lnTo>
                  <a:lnTo>
                    <a:pt x="23" y="58"/>
                  </a:lnTo>
                  <a:lnTo>
                    <a:pt x="29" y="56"/>
                  </a:lnTo>
                  <a:lnTo>
                    <a:pt x="38" y="53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112">
              <a:extLst>
                <a:ext uri="{FF2B5EF4-FFF2-40B4-BE49-F238E27FC236}">
                  <a16:creationId xmlns:a16="http://schemas.microsoft.com/office/drawing/2014/main" xmlns="" id="{5538C2C9-24B2-1666-40D0-A4D00080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100" y="869951"/>
              <a:ext cx="9525" cy="7938"/>
            </a:xfrm>
            <a:custGeom>
              <a:avLst/>
              <a:gdLst>
                <a:gd name="T0" fmla="*/ 8 w 19"/>
                <a:gd name="T1" fmla="*/ 0 h 15"/>
                <a:gd name="T2" fmla="*/ 0 w 19"/>
                <a:gd name="T3" fmla="*/ 11 h 15"/>
                <a:gd name="T4" fmla="*/ 19 w 19"/>
                <a:gd name="T5" fmla="*/ 15 h 15"/>
                <a:gd name="T6" fmla="*/ 8 w 1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8" y="0"/>
                  </a:moveTo>
                  <a:lnTo>
                    <a:pt x="0" y="11"/>
                  </a:lnTo>
                  <a:lnTo>
                    <a:pt x="19" y="15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113">
              <a:extLst>
                <a:ext uri="{FF2B5EF4-FFF2-40B4-BE49-F238E27FC236}">
                  <a16:creationId xmlns:a16="http://schemas.microsoft.com/office/drawing/2014/main" xmlns="" id="{98EB434C-82E7-B1BE-6DB2-75AA559D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988" y="873126"/>
              <a:ext cx="11113" cy="12700"/>
            </a:xfrm>
            <a:custGeom>
              <a:avLst/>
              <a:gdLst>
                <a:gd name="T0" fmla="*/ 19 w 19"/>
                <a:gd name="T1" fmla="*/ 3 h 23"/>
                <a:gd name="T2" fmla="*/ 0 w 19"/>
                <a:gd name="T3" fmla="*/ 0 h 23"/>
                <a:gd name="T4" fmla="*/ 0 w 19"/>
                <a:gd name="T5" fmla="*/ 0 h 23"/>
                <a:gd name="T6" fmla="*/ 2 w 19"/>
                <a:gd name="T7" fmla="*/ 12 h 23"/>
                <a:gd name="T8" fmla="*/ 4 w 19"/>
                <a:gd name="T9" fmla="*/ 18 h 23"/>
                <a:gd name="T10" fmla="*/ 6 w 19"/>
                <a:gd name="T11" fmla="*/ 23 h 23"/>
                <a:gd name="T12" fmla="*/ 19 w 19"/>
                <a:gd name="T1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19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12"/>
                  </a:lnTo>
                  <a:lnTo>
                    <a:pt x="4" y="18"/>
                  </a:lnTo>
                  <a:lnTo>
                    <a:pt x="6" y="23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114">
              <a:extLst>
                <a:ext uri="{FF2B5EF4-FFF2-40B4-BE49-F238E27FC236}">
                  <a16:creationId xmlns:a16="http://schemas.microsoft.com/office/drawing/2014/main" xmlns="" id="{23DFEE17-D042-AD61-8AF0-7C7983AC7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866776"/>
              <a:ext cx="14288" cy="3175"/>
            </a:xfrm>
            <a:custGeom>
              <a:avLst/>
              <a:gdLst>
                <a:gd name="T0" fmla="*/ 27 w 27"/>
                <a:gd name="T1" fmla="*/ 5 h 5"/>
                <a:gd name="T2" fmla="*/ 27 w 27"/>
                <a:gd name="T3" fmla="*/ 5 h 5"/>
                <a:gd name="T4" fmla="*/ 14 w 27"/>
                <a:gd name="T5" fmla="*/ 2 h 5"/>
                <a:gd name="T6" fmla="*/ 0 w 27"/>
                <a:gd name="T7" fmla="*/ 0 h 5"/>
                <a:gd name="T8" fmla="*/ 27 w 2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27" y="5"/>
                  </a:moveTo>
                  <a:lnTo>
                    <a:pt x="27" y="5"/>
                  </a:lnTo>
                  <a:lnTo>
                    <a:pt x="14" y="2"/>
                  </a:lnTo>
                  <a:lnTo>
                    <a:pt x="0" y="0"/>
                  </a:lnTo>
                  <a:lnTo>
                    <a:pt x="2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115">
              <a:extLst>
                <a:ext uri="{FF2B5EF4-FFF2-40B4-BE49-F238E27FC236}">
                  <a16:creationId xmlns:a16="http://schemas.microsoft.com/office/drawing/2014/main" xmlns="" id="{6BF5B151-B8C4-5817-6D96-9D39D460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869951"/>
              <a:ext cx="11113" cy="3175"/>
            </a:xfrm>
            <a:custGeom>
              <a:avLst/>
              <a:gdLst>
                <a:gd name="T0" fmla="*/ 22 w 22"/>
                <a:gd name="T1" fmla="*/ 7 h 7"/>
                <a:gd name="T2" fmla="*/ 22 w 22"/>
                <a:gd name="T3" fmla="*/ 3 h 7"/>
                <a:gd name="T4" fmla="*/ 0 w 22"/>
                <a:gd name="T5" fmla="*/ 0 h 7"/>
                <a:gd name="T6" fmla="*/ 0 w 22"/>
                <a:gd name="T7" fmla="*/ 0 h 7"/>
                <a:gd name="T8" fmla="*/ 22 w 22"/>
                <a:gd name="T9" fmla="*/ 7 h 7"/>
                <a:gd name="T10" fmla="*/ 22 w 2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lnTo>
                    <a:pt x="2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2" y="7"/>
                  </a:lnTo>
                  <a:lnTo>
                    <a:pt x="2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116">
              <a:extLst>
                <a:ext uri="{FF2B5EF4-FFF2-40B4-BE49-F238E27FC236}">
                  <a16:creationId xmlns:a16="http://schemas.microsoft.com/office/drawing/2014/main" xmlns="" id="{9AAB530D-18E7-4C1A-923D-786558C64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525" y="855663"/>
              <a:ext cx="17463" cy="17463"/>
            </a:xfrm>
            <a:custGeom>
              <a:avLst/>
              <a:gdLst>
                <a:gd name="T0" fmla="*/ 33 w 33"/>
                <a:gd name="T1" fmla="*/ 35 h 35"/>
                <a:gd name="T2" fmla="*/ 33 w 33"/>
                <a:gd name="T3" fmla="*/ 35 h 35"/>
                <a:gd name="T4" fmla="*/ 31 w 33"/>
                <a:gd name="T5" fmla="*/ 21 h 35"/>
                <a:gd name="T6" fmla="*/ 29 w 33"/>
                <a:gd name="T7" fmla="*/ 15 h 35"/>
                <a:gd name="T8" fmla="*/ 25 w 33"/>
                <a:gd name="T9" fmla="*/ 9 h 35"/>
                <a:gd name="T10" fmla="*/ 22 w 33"/>
                <a:gd name="T11" fmla="*/ 5 h 35"/>
                <a:gd name="T12" fmla="*/ 16 w 33"/>
                <a:gd name="T13" fmla="*/ 1 h 35"/>
                <a:gd name="T14" fmla="*/ 9 w 33"/>
                <a:gd name="T15" fmla="*/ 0 h 35"/>
                <a:gd name="T16" fmla="*/ 0 w 33"/>
                <a:gd name="T17" fmla="*/ 1 h 35"/>
                <a:gd name="T18" fmla="*/ 6 w 33"/>
                <a:gd name="T19" fmla="*/ 30 h 35"/>
                <a:gd name="T20" fmla="*/ 33 w 33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5">
                  <a:moveTo>
                    <a:pt x="33" y="35"/>
                  </a:moveTo>
                  <a:lnTo>
                    <a:pt x="33" y="35"/>
                  </a:lnTo>
                  <a:lnTo>
                    <a:pt x="31" y="21"/>
                  </a:lnTo>
                  <a:lnTo>
                    <a:pt x="29" y="15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6" y="1"/>
                  </a:lnTo>
                  <a:lnTo>
                    <a:pt x="9" y="0"/>
                  </a:lnTo>
                  <a:lnTo>
                    <a:pt x="0" y="1"/>
                  </a:lnTo>
                  <a:lnTo>
                    <a:pt x="6" y="30"/>
                  </a:lnTo>
                  <a:lnTo>
                    <a:pt x="33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117">
              <a:extLst>
                <a:ext uri="{FF2B5EF4-FFF2-40B4-BE49-F238E27FC236}">
                  <a16:creationId xmlns:a16="http://schemas.microsoft.com/office/drawing/2014/main" xmlns="" id="{9BA4EC71-56FF-49D8-5A35-D44871F61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800" y="1138238"/>
              <a:ext cx="12700" cy="7938"/>
            </a:xfrm>
            <a:custGeom>
              <a:avLst/>
              <a:gdLst>
                <a:gd name="T0" fmla="*/ 22 w 24"/>
                <a:gd name="T1" fmla="*/ 0 h 14"/>
                <a:gd name="T2" fmla="*/ 0 w 24"/>
                <a:gd name="T3" fmla="*/ 11 h 14"/>
                <a:gd name="T4" fmla="*/ 2 w 24"/>
                <a:gd name="T5" fmla="*/ 14 h 14"/>
                <a:gd name="T6" fmla="*/ 24 w 24"/>
                <a:gd name="T7" fmla="*/ 4 h 14"/>
                <a:gd name="T8" fmla="*/ 22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22" y="0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24" y="4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118">
              <a:extLst>
                <a:ext uri="{FF2B5EF4-FFF2-40B4-BE49-F238E27FC236}">
                  <a16:creationId xmlns:a16="http://schemas.microsoft.com/office/drawing/2014/main" xmlns="" id="{FB91AC6D-D088-0E71-85EB-FF3C60BF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1128713"/>
              <a:ext cx="6350" cy="6350"/>
            </a:xfrm>
            <a:custGeom>
              <a:avLst/>
              <a:gdLst>
                <a:gd name="T0" fmla="*/ 14 w 14"/>
                <a:gd name="T1" fmla="*/ 0 h 10"/>
                <a:gd name="T2" fmla="*/ 14 w 14"/>
                <a:gd name="T3" fmla="*/ 0 h 10"/>
                <a:gd name="T4" fmla="*/ 5 w 14"/>
                <a:gd name="T5" fmla="*/ 6 h 10"/>
                <a:gd name="T6" fmla="*/ 0 w 14"/>
                <a:gd name="T7" fmla="*/ 10 h 10"/>
                <a:gd name="T8" fmla="*/ 0 w 14"/>
                <a:gd name="T9" fmla="*/ 10 h 10"/>
                <a:gd name="T10" fmla="*/ 8 w 14"/>
                <a:gd name="T11" fmla="*/ 7 h 10"/>
                <a:gd name="T12" fmla="*/ 10 w 14"/>
                <a:gd name="T13" fmla="*/ 3 h 10"/>
                <a:gd name="T14" fmla="*/ 14 w 14"/>
                <a:gd name="T15" fmla="*/ 0 h 10"/>
                <a:gd name="T16" fmla="*/ 14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14" y="0"/>
                  </a:lnTo>
                  <a:lnTo>
                    <a:pt x="5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119">
              <a:extLst>
                <a:ext uri="{FF2B5EF4-FFF2-40B4-BE49-F238E27FC236}">
                  <a16:creationId xmlns:a16="http://schemas.microsoft.com/office/drawing/2014/main" xmlns="" id="{EBC0ED48-CDAA-C538-F793-B7EA9C77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5" y="1135063"/>
              <a:ext cx="76200" cy="74613"/>
            </a:xfrm>
            <a:custGeom>
              <a:avLst/>
              <a:gdLst>
                <a:gd name="T0" fmla="*/ 62 w 142"/>
                <a:gd name="T1" fmla="*/ 120 h 141"/>
                <a:gd name="T2" fmla="*/ 57 w 142"/>
                <a:gd name="T3" fmla="*/ 113 h 141"/>
                <a:gd name="T4" fmla="*/ 57 w 142"/>
                <a:gd name="T5" fmla="*/ 107 h 141"/>
                <a:gd name="T6" fmla="*/ 65 w 142"/>
                <a:gd name="T7" fmla="*/ 98 h 141"/>
                <a:gd name="T8" fmla="*/ 69 w 142"/>
                <a:gd name="T9" fmla="*/ 94 h 141"/>
                <a:gd name="T10" fmla="*/ 67 w 142"/>
                <a:gd name="T11" fmla="*/ 90 h 141"/>
                <a:gd name="T12" fmla="*/ 51 w 142"/>
                <a:gd name="T13" fmla="*/ 85 h 141"/>
                <a:gd name="T14" fmla="*/ 51 w 142"/>
                <a:gd name="T15" fmla="*/ 79 h 141"/>
                <a:gd name="T16" fmla="*/ 57 w 142"/>
                <a:gd name="T17" fmla="*/ 66 h 141"/>
                <a:gd name="T18" fmla="*/ 68 w 142"/>
                <a:gd name="T19" fmla="*/ 55 h 141"/>
                <a:gd name="T20" fmla="*/ 83 w 142"/>
                <a:gd name="T21" fmla="*/ 52 h 141"/>
                <a:gd name="T22" fmla="*/ 91 w 142"/>
                <a:gd name="T23" fmla="*/ 54 h 141"/>
                <a:gd name="T24" fmla="*/ 87 w 142"/>
                <a:gd name="T25" fmla="*/ 62 h 141"/>
                <a:gd name="T26" fmla="*/ 78 w 142"/>
                <a:gd name="T27" fmla="*/ 69 h 141"/>
                <a:gd name="T28" fmla="*/ 80 w 142"/>
                <a:gd name="T29" fmla="*/ 76 h 141"/>
                <a:gd name="T30" fmla="*/ 83 w 142"/>
                <a:gd name="T31" fmla="*/ 82 h 141"/>
                <a:gd name="T32" fmla="*/ 92 w 142"/>
                <a:gd name="T33" fmla="*/ 73 h 141"/>
                <a:gd name="T34" fmla="*/ 99 w 142"/>
                <a:gd name="T35" fmla="*/ 66 h 141"/>
                <a:gd name="T36" fmla="*/ 98 w 142"/>
                <a:gd name="T37" fmla="*/ 51 h 141"/>
                <a:gd name="T38" fmla="*/ 106 w 142"/>
                <a:gd name="T39" fmla="*/ 44 h 141"/>
                <a:gd name="T40" fmla="*/ 119 w 142"/>
                <a:gd name="T41" fmla="*/ 32 h 141"/>
                <a:gd name="T42" fmla="*/ 131 w 142"/>
                <a:gd name="T43" fmla="*/ 13 h 141"/>
                <a:gd name="T44" fmla="*/ 142 w 142"/>
                <a:gd name="T45" fmla="*/ 0 h 141"/>
                <a:gd name="T46" fmla="*/ 136 w 142"/>
                <a:gd name="T47" fmla="*/ 2 h 141"/>
                <a:gd name="T48" fmla="*/ 115 w 142"/>
                <a:gd name="T49" fmla="*/ 4 h 141"/>
                <a:gd name="T50" fmla="*/ 62 w 142"/>
                <a:gd name="T51" fmla="*/ 0 h 141"/>
                <a:gd name="T52" fmla="*/ 45 w 142"/>
                <a:gd name="T53" fmla="*/ 2 h 141"/>
                <a:gd name="T54" fmla="*/ 28 w 142"/>
                <a:gd name="T55" fmla="*/ 7 h 141"/>
                <a:gd name="T56" fmla="*/ 13 w 142"/>
                <a:gd name="T57" fmla="*/ 17 h 141"/>
                <a:gd name="T58" fmla="*/ 9 w 142"/>
                <a:gd name="T59" fmla="*/ 23 h 141"/>
                <a:gd name="T60" fmla="*/ 3 w 142"/>
                <a:gd name="T61" fmla="*/ 42 h 141"/>
                <a:gd name="T62" fmla="*/ 0 w 142"/>
                <a:gd name="T63" fmla="*/ 70 h 141"/>
                <a:gd name="T64" fmla="*/ 4 w 142"/>
                <a:gd name="T65" fmla="*/ 117 h 141"/>
                <a:gd name="T66" fmla="*/ 4 w 142"/>
                <a:gd name="T67" fmla="*/ 133 h 141"/>
                <a:gd name="T68" fmla="*/ 7 w 142"/>
                <a:gd name="T69" fmla="*/ 136 h 141"/>
                <a:gd name="T70" fmla="*/ 23 w 142"/>
                <a:gd name="T71" fmla="*/ 141 h 141"/>
                <a:gd name="T72" fmla="*/ 44 w 142"/>
                <a:gd name="T73" fmla="*/ 140 h 141"/>
                <a:gd name="T74" fmla="*/ 53 w 142"/>
                <a:gd name="T75" fmla="*/ 135 h 141"/>
                <a:gd name="T76" fmla="*/ 60 w 142"/>
                <a:gd name="T77" fmla="*/ 129 h 141"/>
                <a:gd name="T78" fmla="*/ 62 w 142"/>
                <a:gd name="T79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2" h="141">
                  <a:moveTo>
                    <a:pt x="62" y="120"/>
                  </a:moveTo>
                  <a:lnTo>
                    <a:pt x="62" y="120"/>
                  </a:lnTo>
                  <a:lnTo>
                    <a:pt x="59" y="117"/>
                  </a:lnTo>
                  <a:lnTo>
                    <a:pt x="57" y="113"/>
                  </a:lnTo>
                  <a:lnTo>
                    <a:pt x="57" y="110"/>
                  </a:lnTo>
                  <a:lnTo>
                    <a:pt x="57" y="107"/>
                  </a:lnTo>
                  <a:lnTo>
                    <a:pt x="60" y="103"/>
                  </a:lnTo>
                  <a:lnTo>
                    <a:pt x="65" y="98"/>
                  </a:lnTo>
                  <a:lnTo>
                    <a:pt x="68" y="95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0"/>
                  </a:lnTo>
                  <a:lnTo>
                    <a:pt x="64" y="89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51" y="79"/>
                  </a:lnTo>
                  <a:lnTo>
                    <a:pt x="52" y="72"/>
                  </a:lnTo>
                  <a:lnTo>
                    <a:pt x="57" y="66"/>
                  </a:lnTo>
                  <a:lnTo>
                    <a:pt x="61" y="60"/>
                  </a:lnTo>
                  <a:lnTo>
                    <a:pt x="68" y="55"/>
                  </a:lnTo>
                  <a:lnTo>
                    <a:pt x="75" y="52"/>
                  </a:lnTo>
                  <a:lnTo>
                    <a:pt x="83" y="52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89" y="59"/>
                  </a:lnTo>
                  <a:lnTo>
                    <a:pt x="87" y="62"/>
                  </a:lnTo>
                  <a:lnTo>
                    <a:pt x="81" y="68"/>
                  </a:lnTo>
                  <a:lnTo>
                    <a:pt x="78" y="69"/>
                  </a:lnTo>
                  <a:lnTo>
                    <a:pt x="78" y="73"/>
                  </a:lnTo>
                  <a:lnTo>
                    <a:pt x="80" y="76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8" y="76"/>
                  </a:lnTo>
                  <a:lnTo>
                    <a:pt x="92" y="73"/>
                  </a:lnTo>
                  <a:lnTo>
                    <a:pt x="98" y="68"/>
                  </a:lnTo>
                  <a:lnTo>
                    <a:pt x="99" y="66"/>
                  </a:lnTo>
                  <a:lnTo>
                    <a:pt x="99" y="64"/>
                  </a:lnTo>
                  <a:lnTo>
                    <a:pt x="98" y="51"/>
                  </a:lnTo>
                  <a:lnTo>
                    <a:pt x="98" y="51"/>
                  </a:lnTo>
                  <a:lnTo>
                    <a:pt x="106" y="44"/>
                  </a:lnTo>
                  <a:lnTo>
                    <a:pt x="113" y="38"/>
                  </a:lnTo>
                  <a:lnTo>
                    <a:pt x="119" y="32"/>
                  </a:lnTo>
                  <a:lnTo>
                    <a:pt x="123" y="25"/>
                  </a:lnTo>
                  <a:lnTo>
                    <a:pt x="131" y="13"/>
                  </a:lnTo>
                  <a:lnTo>
                    <a:pt x="136" y="7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81" y="1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5" y="2"/>
                  </a:lnTo>
                  <a:lnTo>
                    <a:pt x="36" y="5"/>
                  </a:lnTo>
                  <a:lnTo>
                    <a:pt x="28" y="7"/>
                  </a:lnTo>
                  <a:lnTo>
                    <a:pt x="20" y="12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9" y="23"/>
                  </a:lnTo>
                  <a:lnTo>
                    <a:pt x="6" y="29"/>
                  </a:lnTo>
                  <a:lnTo>
                    <a:pt x="3" y="42"/>
                  </a:lnTo>
                  <a:lnTo>
                    <a:pt x="0" y="55"/>
                  </a:lnTo>
                  <a:lnTo>
                    <a:pt x="0" y="70"/>
                  </a:lnTo>
                  <a:lnTo>
                    <a:pt x="3" y="100"/>
                  </a:lnTo>
                  <a:lnTo>
                    <a:pt x="4" y="117"/>
                  </a:lnTo>
                  <a:lnTo>
                    <a:pt x="4" y="133"/>
                  </a:lnTo>
                  <a:lnTo>
                    <a:pt x="4" y="133"/>
                  </a:lnTo>
                  <a:lnTo>
                    <a:pt x="5" y="135"/>
                  </a:lnTo>
                  <a:lnTo>
                    <a:pt x="7" y="136"/>
                  </a:lnTo>
                  <a:lnTo>
                    <a:pt x="14" y="140"/>
                  </a:lnTo>
                  <a:lnTo>
                    <a:pt x="23" y="141"/>
                  </a:lnTo>
                  <a:lnTo>
                    <a:pt x="34" y="141"/>
                  </a:lnTo>
                  <a:lnTo>
                    <a:pt x="44" y="140"/>
                  </a:lnTo>
                  <a:lnTo>
                    <a:pt x="49" y="137"/>
                  </a:lnTo>
                  <a:lnTo>
                    <a:pt x="53" y="135"/>
                  </a:lnTo>
                  <a:lnTo>
                    <a:pt x="57" y="133"/>
                  </a:lnTo>
                  <a:lnTo>
                    <a:pt x="60" y="129"/>
                  </a:lnTo>
                  <a:lnTo>
                    <a:pt x="61" y="125"/>
                  </a:lnTo>
                  <a:lnTo>
                    <a:pt x="62" y="120"/>
                  </a:lnTo>
                  <a:lnTo>
                    <a:pt x="62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120">
              <a:extLst>
                <a:ext uri="{FF2B5EF4-FFF2-40B4-BE49-F238E27FC236}">
                  <a16:creationId xmlns:a16="http://schemas.microsoft.com/office/drawing/2014/main" xmlns="" id="{8C1DAAB5-474D-8904-6CEC-1EE761BA6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0" y="1216026"/>
              <a:ext cx="12700" cy="6350"/>
            </a:xfrm>
            <a:custGeom>
              <a:avLst/>
              <a:gdLst>
                <a:gd name="T0" fmla="*/ 0 w 23"/>
                <a:gd name="T1" fmla="*/ 9 h 10"/>
                <a:gd name="T2" fmla="*/ 0 w 23"/>
                <a:gd name="T3" fmla="*/ 9 h 10"/>
                <a:gd name="T4" fmla="*/ 9 w 23"/>
                <a:gd name="T5" fmla="*/ 10 h 10"/>
                <a:gd name="T6" fmla="*/ 13 w 23"/>
                <a:gd name="T7" fmla="*/ 9 h 10"/>
                <a:gd name="T8" fmla="*/ 19 w 23"/>
                <a:gd name="T9" fmla="*/ 8 h 10"/>
                <a:gd name="T10" fmla="*/ 23 w 23"/>
                <a:gd name="T11" fmla="*/ 5 h 10"/>
                <a:gd name="T12" fmla="*/ 23 w 23"/>
                <a:gd name="T13" fmla="*/ 5 h 10"/>
                <a:gd name="T14" fmla="*/ 22 w 23"/>
                <a:gd name="T15" fmla="*/ 1 h 10"/>
                <a:gd name="T16" fmla="*/ 20 w 23"/>
                <a:gd name="T17" fmla="*/ 0 h 10"/>
                <a:gd name="T18" fmla="*/ 18 w 23"/>
                <a:gd name="T19" fmla="*/ 0 h 10"/>
                <a:gd name="T20" fmla="*/ 15 w 23"/>
                <a:gd name="T21" fmla="*/ 1 h 10"/>
                <a:gd name="T22" fmla="*/ 9 w 23"/>
                <a:gd name="T23" fmla="*/ 5 h 10"/>
                <a:gd name="T24" fmla="*/ 4 w 23"/>
                <a:gd name="T25" fmla="*/ 8 h 10"/>
                <a:gd name="T26" fmla="*/ 0 w 23"/>
                <a:gd name="T27" fmla="*/ 9 h 10"/>
                <a:gd name="T28" fmla="*/ 0 w 23"/>
                <a:gd name="T2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lnTo>
                    <a:pt x="0" y="9"/>
                  </a:lnTo>
                  <a:lnTo>
                    <a:pt x="9" y="10"/>
                  </a:lnTo>
                  <a:lnTo>
                    <a:pt x="13" y="9"/>
                  </a:lnTo>
                  <a:lnTo>
                    <a:pt x="19" y="8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9" y="5"/>
                  </a:lnTo>
                  <a:lnTo>
                    <a:pt x="4" y="8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121">
              <a:extLst>
                <a:ext uri="{FF2B5EF4-FFF2-40B4-BE49-F238E27FC236}">
                  <a16:creationId xmlns:a16="http://schemas.microsoft.com/office/drawing/2014/main" xmlns="" id="{971C6BCE-ED20-5904-0E12-E2671D6A1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438" y="1044576"/>
              <a:ext cx="17463" cy="14288"/>
            </a:xfrm>
            <a:custGeom>
              <a:avLst/>
              <a:gdLst>
                <a:gd name="T0" fmla="*/ 20 w 33"/>
                <a:gd name="T1" fmla="*/ 0 h 25"/>
                <a:gd name="T2" fmla="*/ 20 w 33"/>
                <a:gd name="T3" fmla="*/ 0 h 25"/>
                <a:gd name="T4" fmla="*/ 18 w 33"/>
                <a:gd name="T5" fmla="*/ 2 h 25"/>
                <a:gd name="T6" fmla="*/ 15 w 33"/>
                <a:gd name="T7" fmla="*/ 5 h 25"/>
                <a:gd name="T8" fmla="*/ 7 w 33"/>
                <a:gd name="T9" fmla="*/ 11 h 25"/>
                <a:gd name="T10" fmla="*/ 4 w 33"/>
                <a:gd name="T11" fmla="*/ 13 h 25"/>
                <a:gd name="T12" fmla="*/ 2 w 33"/>
                <a:gd name="T13" fmla="*/ 17 h 25"/>
                <a:gd name="T14" fmla="*/ 0 w 33"/>
                <a:gd name="T15" fmla="*/ 20 h 25"/>
                <a:gd name="T16" fmla="*/ 0 w 33"/>
                <a:gd name="T17" fmla="*/ 25 h 25"/>
                <a:gd name="T18" fmla="*/ 33 w 33"/>
                <a:gd name="T19" fmla="*/ 17 h 25"/>
                <a:gd name="T20" fmla="*/ 33 w 33"/>
                <a:gd name="T21" fmla="*/ 17 h 25"/>
                <a:gd name="T22" fmla="*/ 28 w 33"/>
                <a:gd name="T23" fmla="*/ 15 h 25"/>
                <a:gd name="T24" fmla="*/ 25 w 33"/>
                <a:gd name="T25" fmla="*/ 11 h 25"/>
                <a:gd name="T26" fmla="*/ 22 w 33"/>
                <a:gd name="T27" fmla="*/ 5 h 25"/>
                <a:gd name="T28" fmla="*/ 20 w 33"/>
                <a:gd name="T29" fmla="*/ 0 h 25"/>
                <a:gd name="T30" fmla="*/ 20 w 33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25">
                  <a:moveTo>
                    <a:pt x="20" y="0"/>
                  </a:moveTo>
                  <a:lnTo>
                    <a:pt x="20" y="0"/>
                  </a:lnTo>
                  <a:lnTo>
                    <a:pt x="18" y="2"/>
                  </a:lnTo>
                  <a:lnTo>
                    <a:pt x="15" y="5"/>
                  </a:lnTo>
                  <a:lnTo>
                    <a:pt x="7" y="11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8" y="15"/>
                  </a:lnTo>
                  <a:lnTo>
                    <a:pt x="25" y="11"/>
                  </a:lnTo>
                  <a:lnTo>
                    <a:pt x="22" y="5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122">
              <a:extLst>
                <a:ext uri="{FF2B5EF4-FFF2-40B4-BE49-F238E27FC236}">
                  <a16:creationId xmlns:a16="http://schemas.microsoft.com/office/drawing/2014/main" xmlns="" id="{80612E86-C1B0-3FE4-A987-B6ED7DCA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052513"/>
              <a:ext cx="7938" cy="1588"/>
            </a:xfrm>
            <a:custGeom>
              <a:avLst/>
              <a:gdLst>
                <a:gd name="T0" fmla="*/ 13 w 13"/>
                <a:gd name="T1" fmla="*/ 0 h 4"/>
                <a:gd name="T2" fmla="*/ 0 w 13"/>
                <a:gd name="T3" fmla="*/ 4 h 4"/>
                <a:gd name="T4" fmla="*/ 0 w 13"/>
                <a:gd name="T5" fmla="*/ 4 h 4"/>
                <a:gd name="T6" fmla="*/ 5 w 13"/>
                <a:gd name="T7" fmla="*/ 4 h 4"/>
                <a:gd name="T8" fmla="*/ 13 w 13"/>
                <a:gd name="T9" fmla="*/ 0 h 4"/>
                <a:gd name="T10" fmla="*/ 13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123">
              <a:extLst>
                <a:ext uri="{FF2B5EF4-FFF2-40B4-BE49-F238E27FC236}">
                  <a16:creationId xmlns:a16="http://schemas.microsoft.com/office/drawing/2014/main" xmlns="" id="{17B69E90-3BE1-9AF0-6AD4-F8D133333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963" y="1042988"/>
              <a:ext cx="1588" cy="15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3 h 4"/>
                <a:gd name="T10" fmla="*/ 0 w 2"/>
                <a:gd name="T11" fmla="*/ 0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124">
              <a:extLst>
                <a:ext uri="{FF2B5EF4-FFF2-40B4-BE49-F238E27FC236}">
                  <a16:creationId xmlns:a16="http://schemas.microsoft.com/office/drawing/2014/main" xmlns="" id="{05BA3A90-DCE8-9FB3-23B8-9BE5BFE3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860426"/>
              <a:ext cx="11113" cy="3175"/>
            </a:xfrm>
            <a:custGeom>
              <a:avLst/>
              <a:gdLst>
                <a:gd name="T0" fmla="*/ 21 w 21"/>
                <a:gd name="T1" fmla="*/ 7 h 8"/>
                <a:gd name="T2" fmla="*/ 21 w 21"/>
                <a:gd name="T3" fmla="*/ 7 h 8"/>
                <a:gd name="T4" fmla="*/ 21 w 21"/>
                <a:gd name="T5" fmla="*/ 3 h 8"/>
                <a:gd name="T6" fmla="*/ 18 w 21"/>
                <a:gd name="T7" fmla="*/ 2 h 8"/>
                <a:gd name="T8" fmla="*/ 16 w 21"/>
                <a:gd name="T9" fmla="*/ 0 h 8"/>
                <a:gd name="T10" fmla="*/ 14 w 21"/>
                <a:gd name="T11" fmla="*/ 0 h 8"/>
                <a:gd name="T12" fmla="*/ 6 w 21"/>
                <a:gd name="T13" fmla="*/ 3 h 8"/>
                <a:gd name="T14" fmla="*/ 0 w 21"/>
                <a:gd name="T15" fmla="*/ 5 h 8"/>
                <a:gd name="T16" fmla="*/ 0 w 21"/>
                <a:gd name="T17" fmla="*/ 5 h 8"/>
                <a:gd name="T18" fmla="*/ 10 w 21"/>
                <a:gd name="T19" fmla="*/ 7 h 8"/>
                <a:gd name="T20" fmla="*/ 15 w 21"/>
                <a:gd name="T21" fmla="*/ 8 h 8"/>
                <a:gd name="T22" fmla="*/ 21 w 21"/>
                <a:gd name="T23" fmla="*/ 7 h 8"/>
                <a:gd name="T24" fmla="*/ 21 w 21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8">
                  <a:moveTo>
                    <a:pt x="21" y="7"/>
                  </a:moveTo>
                  <a:lnTo>
                    <a:pt x="21" y="7"/>
                  </a:lnTo>
                  <a:lnTo>
                    <a:pt x="21" y="3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6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0" y="7"/>
                  </a:lnTo>
                  <a:lnTo>
                    <a:pt x="15" y="8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125">
              <a:extLst>
                <a:ext uri="{FF2B5EF4-FFF2-40B4-BE49-F238E27FC236}">
                  <a16:creationId xmlns:a16="http://schemas.microsoft.com/office/drawing/2014/main" xmlns="" id="{1319350C-5088-D2A9-1212-AFBB9DDBB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" y="882651"/>
              <a:ext cx="7938" cy="4763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0 h 9"/>
                <a:gd name="T4" fmla="*/ 0 w 13"/>
                <a:gd name="T5" fmla="*/ 0 h 9"/>
                <a:gd name="T6" fmla="*/ 6 w 13"/>
                <a:gd name="T7" fmla="*/ 7 h 9"/>
                <a:gd name="T8" fmla="*/ 9 w 13"/>
                <a:gd name="T9" fmla="*/ 8 h 9"/>
                <a:gd name="T10" fmla="*/ 13 w 13"/>
                <a:gd name="T11" fmla="*/ 9 h 9"/>
                <a:gd name="T12" fmla="*/ 13 w 1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9" y="8"/>
                  </a:lnTo>
                  <a:lnTo>
                    <a:pt x="13" y="9"/>
                  </a:lnTo>
                  <a:lnTo>
                    <a:pt x="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126">
              <a:extLst>
                <a:ext uri="{FF2B5EF4-FFF2-40B4-BE49-F238E27FC236}">
                  <a16:creationId xmlns:a16="http://schemas.microsoft.com/office/drawing/2014/main" xmlns="" id="{9EDE2910-B178-1DE7-0EC7-802E0939C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3" y="1062038"/>
              <a:ext cx="1588" cy="3175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0 h 6"/>
                <a:gd name="T4" fmla="*/ 1 w 2"/>
                <a:gd name="T5" fmla="*/ 3 h 6"/>
                <a:gd name="T6" fmla="*/ 0 w 2"/>
                <a:gd name="T7" fmla="*/ 6 h 6"/>
                <a:gd name="T8" fmla="*/ 0 w 2"/>
                <a:gd name="T9" fmla="*/ 6 h 6"/>
                <a:gd name="T10" fmla="*/ 1 w 2"/>
                <a:gd name="T11" fmla="*/ 3 h 6"/>
                <a:gd name="T12" fmla="*/ 2 w 2"/>
                <a:gd name="T13" fmla="*/ 0 h 6"/>
                <a:gd name="T14" fmla="*/ 2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5" name="Freeform 127">
              <a:extLst>
                <a:ext uri="{FF2B5EF4-FFF2-40B4-BE49-F238E27FC236}">
                  <a16:creationId xmlns:a16="http://schemas.microsoft.com/office/drawing/2014/main" xmlns="" id="{260F3502-67A4-11F8-8DF6-8870F9F11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213" y="1065213"/>
              <a:ext cx="31750" cy="7938"/>
            </a:xfrm>
            <a:custGeom>
              <a:avLst/>
              <a:gdLst>
                <a:gd name="T0" fmla="*/ 61 w 61"/>
                <a:gd name="T1" fmla="*/ 0 h 14"/>
                <a:gd name="T2" fmla="*/ 61 w 61"/>
                <a:gd name="T3" fmla="*/ 0 h 14"/>
                <a:gd name="T4" fmla="*/ 56 w 61"/>
                <a:gd name="T5" fmla="*/ 3 h 14"/>
                <a:gd name="T6" fmla="*/ 52 w 61"/>
                <a:gd name="T7" fmla="*/ 3 h 14"/>
                <a:gd name="T8" fmla="*/ 39 w 61"/>
                <a:gd name="T9" fmla="*/ 3 h 14"/>
                <a:gd name="T10" fmla="*/ 32 w 61"/>
                <a:gd name="T11" fmla="*/ 2 h 14"/>
                <a:gd name="T12" fmla="*/ 27 w 61"/>
                <a:gd name="T13" fmla="*/ 3 h 14"/>
                <a:gd name="T14" fmla="*/ 21 w 61"/>
                <a:gd name="T15" fmla="*/ 5 h 14"/>
                <a:gd name="T16" fmla="*/ 19 w 61"/>
                <a:gd name="T17" fmla="*/ 7 h 14"/>
                <a:gd name="T18" fmla="*/ 16 w 61"/>
                <a:gd name="T19" fmla="*/ 10 h 14"/>
                <a:gd name="T20" fmla="*/ 17 w 61"/>
                <a:gd name="T21" fmla="*/ 5 h 14"/>
                <a:gd name="T22" fmla="*/ 0 w 61"/>
                <a:gd name="T23" fmla="*/ 14 h 14"/>
                <a:gd name="T24" fmla="*/ 0 w 61"/>
                <a:gd name="T25" fmla="*/ 14 h 14"/>
                <a:gd name="T26" fmla="*/ 15 w 61"/>
                <a:gd name="T27" fmla="*/ 14 h 14"/>
                <a:gd name="T28" fmla="*/ 33 w 61"/>
                <a:gd name="T29" fmla="*/ 12 h 14"/>
                <a:gd name="T30" fmla="*/ 42 w 61"/>
                <a:gd name="T31" fmla="*/ 10 h 14"/>
                <a:gd name="T32" fmla="*/ 50 w 61"/>
                <a:gd name="T33" fmla="*/ 8 h 14"/>
                <a:gd name="T34" fmla="*/ 56 w 61"/>
                <a:gd name="T35" fmla="*/ 4 h 14"/>
                <a:gd name="T36" fmla="*/ 61 w 61"/>
                <a:gd name="T37" fmla="*/ 0 h 14"/>
                <a:gd name="T38" fmla="*/ 61 w 61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14">
                  <a:moveTo>
                    <a:pt x="61" y="0"/>
                  </a:moveTo>
                  <a:lnTo>
                    <a:pt x="61" y="0"/>
                  </a:lnTo>
                  <a:lnTo>
                    <a:pt x="56" y="3"/>
                  </a:lnTo>
                  <a:lnTo>
                    <a:pt x="52" y="3"/>
                  </a:lnTo>
                  <a:lnTo>
                    <a:pt x="39" y="3"/>
                  </a:lnTo>
                  <a:lnTo>
                    <a:pt x="32" y="2"/>
                  </a:lnTo>
                  <a:lnTo>
                    <a:pt x="27" y="3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33" y="12"/>
                  </a:lnTo>
                  <a:lnTo>
                    <a:pt x="42" y="10"/>
                  </a:lnTo>
                  <a:lnTo>
                    <a:pt x="50" y="8"/>
                  </a:lnTo>
                  <a:lnTo>
                    <a:pt x="56" y="4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6" name="Freeform 128">
              <a:extLst>
                <a:ext uri="{FF2B5EF4-FFF2-40B4-BE49-F238E27FC236}">
                  <a16:creationId xmlns:a16="http://schemas.microsoft.com/office/drawing/2014/main" xmlns="" id="{618ED946-6DA6-547C-26FF-3F57BC10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425" y="1304926"/>
              <a:ext cx="71438" cy="42863"/>
            </a:xfrm>
            <a:custGeom>
              <a:avLst/>
              <a:gdLst>
                <a:gd name="T0" fmla="*/ 123 w 134"/>
                <a:gd name="T1" fmla="*/ 18 h 79"/>
                <a:gd name="T2" fmla="*/ 115 w 134"/>
                <a:gd name="T3" fmla="*/ 17 h 79"/>
                <a:gd name="T4" fmla="*/ 109 w 134"/>
                <a:gd name="T5" fmla="*/ 13 h 79"/>
                <a:gd name="T6" fmla="*/ 106 w 134"/>
                <a:gd name="T7" fmla="*/ 7 h 79"/>
                <a:gd name="T8" fmla="*/ 106 w 134"/>
                <a:gd name="T9" fmla="*/ 0 h 79"/>
                <a:gd name="T10" fmla="*/ 99 w 134"/>
                <a:gd name="T11" fmla="*/ 6 h 79"/>
                <a:gd name="T12" fmla="*/ 85 w 134"/>
                <a:gd name="T13" fmla="*/ 10 h 79"/>
                <a:gd name="T14" fmla="*/ 81 w 134"/>
                <a:gd name="T15" fmla="*/ 15 h 79"/>
                <a:gd name="T16" fmla="*/ 79 w 134"/>
                <a:gd name="T17" fmla="*/ 32 h 79"/>
                <a:gd name="T18" fmla="*/ 69 w 134"/>
                <a:gd name="T19" fmla="*/ 38 h 79"/>
                <a:gd name="T20" fmla="*/ 61 w 134"/>
                <a:gd name="T21" fmla="*/ 33 h 79"/>
                <a:gd name="T22" fmla="*/ 58 w 134"/>
                <a:gd name="T23" fmla="*/ 23 h 79"/>
                <a:gd name="T24" fmla="*/ 66 w 134"/>
                <a:gd name="T25" fmla="*/ 11 h 79"/>
                <a:gd name="T26" fmla="*/ 49 w 134"/>
                <a:gd name="T27" fmla="*/ 38 h 79"/>
                <a:gd name="T28" fmla="*/ 47 w 134"/>
                <a:gd name="T29" fmla="*/ 43 h 79"/>
                <a:gd name="T30" fmla="*/ 42 w 134"/>
                <a:gd name="T31" fmla="*/ 47 h 79"/>
                <a:gd name="T32" fmla="*/ 32 w 134"/>
                <a:gd name="T33" fmla="*/ 50 h 79"/>
                <a:gd name="T34" fmla="*/ 17 w 134"/>
                <a:gd name="T35" fmla="*/ 47 h 79"/>
                <a:gd name="T36" fmla="*/ 10 w 134"/>
                <a:gd name="T37" fmla="*/ 48 h 79"/>
                <a:gd name="T38" fmla="*/ 4 w 134"/>
                <a:gd name="T39" fmla="*/ 53 h 79"/>
                <a:gd name="T40" fmla="*/ 0 w 134"/>
                <a:gd name="T41" fmla="*/ 62 h 79"/>
                <a:gd name="T42" fmla="*/ 43 w 134"/>
                <a:gd name="T43" fmla="*/ 68 h 79"/>
                <a:gd name="T44" fmla="*/ 48 w 134"/>
                <a:gd name="T45" fmla="*/ 66 h 79"/>
                <a:gd name="T46" fmla="*/ 58 w 134"/>
                <a:gd name="T47" fmla="*/ 62 h 79"/>
                <a:gd name="T48" fmla="*/ 75 w 134"/>
                <a:gd name="T49" fmla="*/ 63 h 79"/>
                <a:gd name="T50" fmla="*/ 81 w 134"/>
                <a:gd name="T51" fmla="*/ 67 h 79"/>
                <a:gd name="T52" fmla="*/ 78 w 134"/>
                <a:gd name="T53" fmla="*/ 77 h 79"/>
                <a:gd name="T54" fmla="*/ 73 w 134"/>
                <a:gd name="T55" fmla="*/ 79 h 79"/>
                <a:gd name="T56" fmla="*/ 83 w 134"/>
                <a:gd name="T57" fmla="*/ 79 h 79"/>
                <a:gd name="T58" fmla="*/ 95 w 134"/>
                <a:gd name="T59" fmla="*/ 76 h 79"/>
                <a:gd name="T60" fmla="*/ 103 w 134"/>
                <a:gd name="T61" fmla="*/ 69 h 79"/>
                <a:gd name="T62" fmla="*/ 108 w 134"/>
                <a:gd name="T63" fmla="*/ 54 h 79"/>
                <a:gd name="T64" fmla="*/ 111 w 134"/>
                <a:gd name="T65" fmla="*/ 39 h 79"/>
                <a:gd name="T66" fmla="*/ 116 w 134"/>
                <a:gd name="T67" fmla="*/ 30 h 79"/>
                <a:gd name="T68" fmla="*/ 126 w 134"/>
                <a:gd name="T69" fmla="*/ 23 h 79"/>
                <a:gd name="T70" fmla="*/ 134 w 134"/>
                <a:gd name="T71" fmla="*/ 21 h 79"/>
                <a:gd name="T72" fmla="*/ 123 w 134"/>
                <a:gd name="T73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79">
                  <a:moveTo>
                    <a:pt x="123" y="18"/>
                  </a:moveTo>
                  <a:lnTo>
                    <a:pt x="123" y="18"/>
                  </a:lnTo>
                  <a:lnTo>
                    <a:pt x="119" y="18"/>
                  </a:lnTo>
                  <a:lnTo>
                    <a:pt x="115" y="17"/>
                  </a:lnTo>
                  <a:lnTo>
                    <a:pt x="111" y="16"/>
                  </a:lnTo>
                  <a:lnTo>
                    <a:pt x="109" y="13"/>
                  </a:lnTo>
                  <a:lnTo>
                    <a:pt x="107" y="9"/>
                  </a:lnTo>
                  <a:lnTo>
                    <a:pt x="106" y="7"/>
                  </a:lnTo>
                  <a:lnTo>
                    <a:pt x="106" y="3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99" y="6"/>
                  </a:lnTo>
                  <a:lnTo>
                    <a:pt x="93" y="8"/>
                  </a:lnTo>
                  <a:lnTo>
                    <a:pt x="85" y="10"/>
                  </a:lnTo>
                  <a:lnTo>
                    <a:pt x="84" y="11"/>
                  </a:lnTo>
                  <a:lnTo>
                    <a:pt x="81" y="15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6"/>
                  </a:lnTo>
                  <a:lnTo>
                    <a:pt x="69" y="38"/>
                  </a:lnTo>
                  <a:lnTo>
                    <a:pt x="64" y="37"/>
                  </a:lnTo>
                  <a:lnTo>
                    <a:pt x="61" y="33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61" y="17"/>
                  </a:lnTo>
                  <a:lnTo>
                    <a:pt x="66" y="11"/>
                  </a:lnTo>
                  <a:lnTo>
                    <a:pt x="23" y="32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7" y="43"/>
                  </a:lnTo>
                  <a:lnTo>
                    <a:pt x="45" y="45"/>
                  </a:lnTo>
                  <a:lnTo>
                    <a:pt x="42" y="47"/>
                  </a:lnTo>
                  <a:lnTo>
                    <a:pt x="39" y="48"/>
                  </a:lnTo>
                  <a:lnTo>
                    <a:pt x="32" y="50"/>
                  </a:lnTo>
                  <a:lnTo>
                    <a:pt x="25" y="48"/>
                  </a:lnTo>
                  <a:lnTo>
                    <a:pt x="17" y="47"/>
                  </a:lnTo>
                  <a:lnTo>
                    <a:pt x="14" y="47"/>
                  </a:lnTo>
                  <a:lnTo>
                    <a:pt x="10" y="48"/>
                  </a:lnTo>
                  <a:lnTo>
                    <a:pt x="7" y="50"/>
                  </a:lnTo>
                  <a:lnTo>
                    <a:pt x="4" y="53"/>
                  </a:lnTo>
                  <a:lnTo>
                    <a:pt x="2" y="56"/>
                  </a:lnTo>
                  <a:lnTo>
                    <a:pt x="0" y="62"/>
                  </a:lnTo>
                  <a:lnTo>
                    <a:pt x="46" y="59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3" y="63"/>
                  </a:lnTo>
                  <a:lnTo>
                    <a:pt x="58" y="62"/>
                  </a:lnTo>
                  <a:lnTo>
                    <a:pt x="64" y="62"/>
                  </a:lnTo>
                  <a:lnTo>
                    <a:pt x="75" y="63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0" y="75"/>
                  </a:lnTo>
                  <a:lnTo>
                    <a:pt x="78" y="77"/>
                  </a:lnTo>
                  <a:lnTo>
                    <a:pt x="76" y="78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83" y="79"/>
                  </a:lnTo>
                  <a:lnTo>
                    <a:pt x="91" y="78"/>
                  </a:lnTo>
                  <a:lnTo>
                    <a:pt x="95" y="76"/>
                  </a:lnTo>
                  <a:lnTo>
                    <a:pt x="100" y="73"/>
                  </a:lnTo>
                  <a:lnTo>
                    <a:pt x="103" y="69"/>
                  </a:lnTo>
                  <a:lnTo>
                    <a:pt x="106" y="64"/>
                  </a:lnTo>
                  <a:lnTo>
                    <a:pt x="108" y="54"/>
                  </a:lnTo>
                  <a:lnTo>
                    <a:pt x="109" y="44"/>
                  </a:lnTo>
                  <a:lnTo>
                    <a:pt x="111" y="39"/>
                  </a:lnTo>
                  <a:lnTo>
                    <a:pt x="114" y="35"/>
                  </a:lnTo>
                  <a:lnTo>
                    <a:pt x="116" y="30"/>
                  </a:lnTo>
                  <a:lnTo>
                    <a:pt x="121" y="26"/>
                  </a:lnTo>
                  <a:lnTo>
                    <a:pt x="126" y="23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0" y="21"/>
                  </a:lnTo>
                  <a:lnTo>
                    <a:pt x="123" y="18"/>
                  </a:lnTo>
                  <a:lnTo>
                    <a:pt x="12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7" name="Freeform 129">
              <a:extLst>
                <a:ext uri="{FF2B5EF4-FFF2-40B4-BE49-F238E27FC236}">
                  <a16:creationId xmlns:a16="http://schemas.microsoft.com/office/drawing/2014/main" xmlns="" id="{031044A0-941E-2EB9-C702-C6816BFA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688" y="1301751"/>
              <a:ext cx="65088" cy="73025"/>
            </a:xfrm>
            <a:custGeom>
              <a:avLst/>
              <a:gdLst>
                <a:gd name="T0" fmla="*/ 63 w 125"/>
                <a:gd name="T1" fmla="*/ 59 h 137"/>
                <a:gd name="T2" fmla="*/ 96 w 125"/>
                <a:gd name="T3" fmla="*/ 68 h 137"/>
                <a:gd name="T4" fmla="*/ 99 w 125"/>
                <a:gd name="T5" fmla="*/ 59 h 137"/>
                <a:gd name="T6" fmla="*/ 109 w 125"/>
                <a:gd name="T7" fmla="*/ 47 h 137"/>
                <a:gd name="T8" fmla="*/ 107 w 125"/>
                <a:gd name="T9" fmla="*/ 39 h 137"/>
                <a:gd name="T10" fmla="*/ 104 w 125"/>
                <a:gd name="T11" fmla="*/ 35 h 137"/>
                <a:gd name="T12" fmla="*/ 92 w 125"/>
                <a:gd name="T13" fmla="*/ 39 h 137"/>
                <a:gd name="T14" fmla="*/ 89 w 125"/>
                <a:gd name="T15" fmla="*/ 39 h 137"/>
                <a:gd name="T16" fmla="*/ 92 w 125"/>
                <a:gd name="T17" fmla="*/ 31 h 137"/>
                <a:gd name="T18" fmla="*/ 97 w 125"/>
                <a:gd name="T19" fmla="*/ 27 h 137"/>
                <a:gd name="T20" fmla="*/ 111 w 125"/>
                <a:gd name="T21" fmla="*/ 20 h 137"/>
                <a:gd name="T22" fmla="*/ 122 w 125"/>
                <a:gd name="T23" fmla="*/ 14 h 137"/>
                <a:gd name="T24" fmla="*/ 125 w 125"/>
                <a:gd name="T25" fmla="*/ 8 h 137"/>
                <a:gd name="T26" fmla="*/ 122 w 125"/>
                <a:gd name="T27" fmla="*/ 0 h 137"/>
                <a:gd name="T28" fmla="*/ 107 w 125"/>
                <a:gd name="T29" fmla="*/ 3 h 137"/>
                <a:gd name="T30" fmla="*/ 91 w 125"/>
                <a:gd name="T31" fmla="*/ 8 h 137"/>
                <a:gd name="T32" fmla="*/ 82 w 125"/>
                <a:gd name="T33" fmla="*/ 16 h 137"/>
                <a:gd name="T34" fmla="*/ 77 w 125"/>
                <a:gd name="T35" fmla="*/ 23 h 137"/>
                <a:gd name="T36" fmla="*/ 46 w 125"/>
                <a:gd name="T37" fmla="*/ 16 h 137"/>
                <a:gd name="T38" fmla="*/ 26 w 125"/>
                <a:gd name="T39" fmla="*/ 5 h 137"/>
                <a:gd name="T40" fmla="*/ 23 w 125"/>
                <a:gd name="T41" fmla="*/ 7 h 137"/>
                <a:gd name="T42" fmla="*/ 18 w 125"/>
                <a:gd name="T43" fmla="*/ 16 h 137"/>
                <a:gd name="T44" fmla="*/ 12 w 125"/>
                <a:gd name="T45" fmla="*/ 27 h 137"/>
                <a:gd name="T46" fmla="*/ 8 w 125"/>
                <a:gd name="T47" fmla="*/ 28 h 137"/>
                <a:gd name="T48" fmla="*/ 15 w 125"/>
                <a:gd name="T49" fmla="*/ 66 h 137"/>
                <a:gd name="T50" fmla="*/ 19 w 125"/>
                <a:gd name="T51" fmla="*/ 63 h 137"/>
                <a:gd name="T52" fmla="*/ 27 w 125"/>
                <a:gd name="T53" fmla="*/ 61 h 137"/>
                <a:gd name="T54" fmla="*/ 38 w 125"/>
                <a:gd name="T55" fmla="*/ 61 h 137"/>
                <a:gd name="T56" fmla="*/ 0 w 125"/>
                <a:gd name="T57" fmla="*/ 107 h 137"/>
                <a:gd name="T58" fmla="*/ 6 w 125"/>
                <a:gd name="T59" fmla="*/ 119 h 137"/>
                <a:gd name="T60" fmla="*/ 13 w 125"/>
                <a:gd name="T61" fmla="*/ 126 h 137"/>
                <a:gd name="T62" fmla="*/ 22 w 125"/>
                <a:gd name="T63" fmla="*/ 129 h 137"/>
                <a:gd name="T64" fmla="*/ 50 w 125"/>
                <a:gd name="T65" fmla="*/ 131 h 137"/>
                <a:gd name="T66" fmla="*/ 63 w 125"/>
                <a:gd name="T67" fmla="*/ 135 h 137"/>
                <a:gd name="T68" fmla="*/ 65 w 125"/>
                <a:gd name="T69" fmla="*/ 137 h 137"/>
                <a:gd name="T70" fmla="*/ 59 w 125"/>
                <a:gd name="T71" fmla="*/ 120 h 137"/>
                <a:gd name="T72" fmla="*/ 61 w 125"/>
                <a:gd name="T73" fmla="*/ 113 h 137"/>
                <a:gd name="T74" fmla="*/ 59 w 125"/>
                <a:gd name="T75" fmla="*/ 107 h 137"/>
                <a:gd name="T76" fmla="*/ 43 w 125"/>
                <a:gd name="T77" fmla="*/ 9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37">
                  <a:moveTo>
                    <a:pt x="43" y="93"/>
                  </a:moveTo>
                  <a:lnTo>
                    <a:pt x="63" y="59"/>
                  </a:lnTo>
                  <a:lnTo>
                    <a:pt x="96" y="68"/>
                  </a:lnTo>
                  <a:lnTo>
                    <a:pt x="96" y="68"/>
                  </a:lnTo>
                  <a:lnTo>
                    <a:pt x="97" y="63"/>
                  </a:lnTo>
                  <a:lnTo>
                    <a:pt x="99" y="59"/>
                  </a:lnTo>
                  <a:lnTo>
                    <a:pt x="105" y="51"/>
                  </a:lnTo>
                  <a:lnTo>
                    <a:pt x="109" y="47"/>
                  </a:lnTo>
                  <a:lnTo>
                    <a:pt x="109" y="43"/>
                  </a:lnTo>
                  <a:lnTo>
                    <a:pt x="107" y="39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97" y="38"/>
                  </a:lnTo>
                  <a:lnTo>
                    <a:pt x="92" y="39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5"/>
                  </a:lnTo>
                  <a:lnTo>
                    <a:pt x="92" y="31"/>
                  </a:lnTo>
                  <a:lnTo>
                    <a:pt x="95" y="29"/>
                  </a:lnTo>
                  <a:lnTo>
                    <a:pt x="97" y="27"/>
                  </a:lnTo>
                  <a:lnTo>
                    <a:pt x="104" y="23"/>
                  </a:lnTo>
                  <a:lnTo>
                    <a:pt x="111" y="20"/>
                  </a:lnTo>
                  <a:lnTo>
                    <a:pt x="118" y="17"/>
                  </a:lnTo>
                  <a:lnTo>
                    <a:pt x="122" y="14"/>
                  </a:lnTo>
                  <a:lnTo>
                    <a:pt x="123" y="12"/>
                  </a:lnTo>
                  <a:lnTo>
                    <a:pt x="125" y="8"/>
                  </a:lnTo>
                  <a:lnTo>
                    <a:pt x="123" y="5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7" y="3"/>
                  </a:lnTo>
                  <a:lnTo>
                    <a:pt x="96" y="6"/>
                  </a:lnTo>
                  <a:lnTo>
                    <a:pt x="91" y="8"/>
                  </a:lnTo>
                  <a:lnTo>
                    <a:pt x="88" y="12"/>
                  </a:lnTo>
                  <a:lnTo>
                    <a:pt x="82" y="16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60" y="20"/>
                  </a:lnTo>
                  <a:lnTo>
                    <a:pt x="46" y="16"/>
                  </a:lnTo>
                  <a:lnTo>
                    <a:pt x="35" y="1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18" y="16"/>
                  </a:lnTo>
                  <a:lnTo>
                    <a:pt x="14" y="23"/>
                  </a:lnTo>
                  <a:lnTo>
                    <a:pt x="12" y="27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4" y="27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7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3" y="113"/>
                  </a:lnTo>
                  <a:lnTo>
                    <a:pt x="6" y="119"/>
                  </a:lnTo>
                  <a:lnTo>
                    <a:pt x="10" y="122"/>
                  </a:lnTo>
                  <a:lnTo>
                    <a:pt x="13" y="126"/>
                  </a:lnTo>
                  <a:lnTo>
                    <a:pt x="18" y="127"/>
                  </a:lnTo>
                  <a:lnTo>
                    <a:pt x="22" y="129"/>
                  </a:lnTo>
                  <a:lnTo>
                    <a:pt x="31" y="130"/>
                  </a:lnTo>
                  <a:lnTo>
                    <a:pt x="50" y="131"/>
                  </a:lnTo>
                  <a:lnTo>
                    <a:pt x="59" y="134"/>
                  </a:lnTo>
                  <a:lnTo>
                    <a:pt x="63" y="135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0" y="127"/>
                  </a:lnTo>
                  <a:lnTo>
                    <a:pt x="59" y="120"/>
                  </a:lnTo>
                  <a:lnTo>
                    <a:pt x="59" y="116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07"/>
                  </a:lnTo>
                  <a:lnTo>
                    <a:pt x="54" y="103"/>
                  </a:lnTo>
                  <a:lnTo>
                    <a:pt x="43" y="93"/>
                  </a:lnTo>
                  <a:lnTo>
                    <a:pt x="4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8" name="Rectangle 130">
              <a:extLst>
                <a:ext uri="{FF2B5EF4-FFF2-40B4-BE49-F238E27FC236}">
                  <a16:creationId xmlns:a16="http://schemas.microsoft.com/office/drawing/2014/main" xmlns="" id="{65143392-D8AB-860D-AFC7-394EDC665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863" y="13160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131">
              <a:extLst>
                <a:ext uri="{FF2B5EF4-FFF2-40B4-BE49-F238E27FC236}">
                  <a16:creationId xmlns:a16="http://schemas.microsoft.com/office/drawing/2014/main" xmlns="" id="{F654DF3B-DBC7-AA81-F21D-6B4EB467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1149351"/>
              <a:ext cx="63500" cy="41275"/>
            </a:xfrm>
            <a:custGeom>
              <a:avLst/>
              <a:gdLst>
                <a:gd name="T0" fmla="*/ 80 w 121"/>
                <a:gd name="T1" fmla="*/ 29 h 79"/>
                <a:gd name="T2" fmla="*/ 80 w 121"/>
                <a:gd name="T3" fmla="*/ 29 h 79"/>
                <a:gd name="T4" fmla="*/ 83 w 121"/>
                <a:gd name="T5" fmla="*/ 29 h 79"/>
                <a:gd name="T6" fmla="*/ 85 w 121"/>
                <a:gd name="T7" fmla="*/ 27 h 79"/>
                <a:gd name="T8" fmla="*/ 89 w 121"/>
                <a:gd name="T9" fmla="*/ 23 h 79"/>
                <a:gd name="T10" fmla="*/ 90 w 121"/>
                <a:gd name="T11" fmla="*/ 18 h 79"/>
                <a:gd name="T12" fmla="*/ 91 w 121"/>
                <a:gd name="T13" fmla="*/ 14 h 79"/>
                <a:gd name="T14" fmla="*/ 0 w 121"/>
                <a:gd name="T15" fmla="*/ 17 h 79"/>
                <a:gd name="T16" fmla="*/ 0 w 121"/>
                <a:gd name="T17" fmla="*/ 17 h 79"/>
                <a:gd name="T18" fmla="*/ 3 w 121"/>
                <a:gd name="T19" fmla="*/ 22 h 79"/>
                <a:gd name="T20" fmla="*/ 6 w 121"/>
                <a:gd name="T21" fmla="*/ 25 h 79"/>
                <a:gd name="T22" fmla="*/ 14 w 121"/>
                <a:gd name="T23" fmla="*/ 33 h 79"/>
                <a:gd name="T24" fmla="*/ 18 w 121"/>
                <a:gd name="T25" fmla="*/ 37 h 79"/>
                <a:gd name="T26" fmla="*/ 19 w 121"/>
                <a:gd name="T27" fmla="*/ 40 h 79"/>
                <a:gd name="T28" fmla="*/ 19 w 121"/>
                <a:gd name="T29" fmla="*/ 42 h 79"/>
                <a:gd name="T30" fmla="*/ 18 w 121"/>
                <a:gd name="T31" fmla="*/ 44 h 79"/>
                <a:gd name="T32" fmla="*/ 13 w 121"/>
                <a:gd name="T33" fmla="*/ 46 h 79"/>
                <a:gd name="T34" fmla="*/ 13 w 121"/>
                <a:gd name="T35" fmla="*/ 46 h 79"/>
                <a:gd name="T36" fmla="*/ 16 w 121"/>
                <a:gd name="T37" fmla="*/ 49 h 79"/>
                <a:gd name="T38" fmla="*/ 21 w 121"/>
                <a:gd name="T39" fmla="*/ 51 h 79"/>
                <a:gd name="T40" fmla="*/ 27 w 121"/>
                <a:gd name="T41" fmla="*/ 51 h 79"/>
                <a:gd name="T42" fmla="*/ 33 w 121"/>
                <a:gd name="T43" fmla="*/ 49 h 79"/>
                <a:gd name="T44" fmla="*/ 37 w 121"/>
                <a:gd name="T45" fmla="*/ 46 h 79"/>
                <a:gd name="T46" fmla="*/ 42 w 121"/>
                <a:gd name="T47" fmla="*/ 42 h 79"/>
                <a:gd name="T48" fmla="*/ 45 w 121"/>
                <a:gd name="T49" fmla="*/ 38 h 79"/>
                <a:gd name="T50" fmla="*/ 47 w 121"/>
                <a:gd name="T51" fmla="*/ 33 h 79"/>
                <a:gd name="T52" fmla="*/ 42 w 121"/>
                <a:gd name="T53" fmla="*/ 49 h 79"/>
                <a:gd name="T54" fmla="*/ 42 w 121"/>
                <a:gd name="T55" fmla="*/ 49 h 79"/>
                <a:gd name="T56" fmla="*/ 45 w 121"/>
                <a:gd name="T57" fmla="*/ 46 h 79"/>
                <a:gd name="T58" fmla="*/ 49 w 121"/>
                <a:gd name="T59" fmla="*/ 44 h 79"/>
                <a:gd name="T60" fmla="*/ 52 w 121"/>
                <a:gd name="T61" fmla="*/ 44 h 79"/>
                <a:gd name="T62" fmla="*/ 56 w 121"/>
                <a:gd name="T63" fmla="*/ 44 h 79"/>
                <a:gd name="T64" fmla="*/ 58 w 121"/>
                <a:gd name="T65" fmla="*/ 45 h 79"/>
                <a:gd name="T66" fmla="*/ 61 w 121"/>
                <a:gd name="T67" fmla="*/ 46 h 79"/>
                <a:gd name="T68" fmla="*/ 65 w 121"/>
                <a:gd name="T69" fmla="*/ 52 h 79"/>
                <a:gd name="T70" fmla="*/ 68 w 121"/>
                <a:gd name="T71" fmla="*/ 59 h 79"/>
                <a:gd name="T72" fmla="*/ 69 w 121"/>
                <a:gd name="T73" fmla="*/ 67 h 79"/>
                <a:gd name="T74" fmla="*/ 67 w 121"/>
                <a:gd name="T75" fmla="*/ 74 h 79"/>
                <a:gd name="T76" fmla="*/ 66 w 121"/>
                <a:gd name="T77" fmla="*/ 77 h 79"/>
                <a:gd name="T78" fmla="*/ 64 w 121"/>
                <a:gd name="T79" fmla="*/ 79 h 79"/>
                <a:gd name="T80" fmla="*/ 66 w 121"/>
                <a:gd name="T81" fmla="*/ 79 h 79"/>
                <a:gd name="T82" fmla="*/ 121 w 121"/>
                <a:gd name="T83" fmla="*/ 0 h 79"/>
                <a:gd name="T84" fmla="*/ 121 w 121"/>
                <a:gd name="T85" fmla="*/ 0 h 79"/>
                <a:gd name="T86" fmla="*/ 118 w 121"/>
                <a:gd name="T87" fmla="*/ 0 h 79"/>
                <a:gd name="T88" fmla="*/ 114 w 121"/>
                <a:gd name="T89" fmla="*/ 0 h 79"/>
                <a:gd name="T90" fmla="*/ 112 w 121"/>
                <a:gd name="T91" fmla="*/ 1 h 79"/>
                <a:gd name="T92" fmla="*/ 110 w 121"/>
                <a:gd name="T93" fmla="*/ 3 h 79"/>
                <a:gd name="T94" fmla="*/ 106 w 121"/>
                <a:gd name="T95" fmla="*/ 7 h 79"/>
                <a:gd name="T96" fmla="*/ 103 w 121"/>
                <a:gd name="T97" fmla="*/ 12 h 79"/>
                <a:gd name="T98" fmla="*/ 99 w 121"/>
                <a:gd name="T99" fmla="*/ 18 h 79"/>
                <a:gd name="T100" fmla="*/ 95 w 121"/>
                <a:gd name="T101" fmla="*/ 23 h 79"/>
                <a:gd name="T102" fmla="*/ 89 w 121"/>
                <a:gd name="T103" fmla="*/ 27 h 79"/>
                <a:gd name="T104" fmla="*/ 84 w 121"/>
                <a:gd name="T105" fmla="*/ 29 h 79"/>
                <a:gd name="T106" fmla="*/ 80 w 121"/>
                <a:gd name="T107" fmla="*/ 29 h 79"/>
                <a:gd name="T108" fmla="*/ 80 w 121"/>
                <a:gd name="T109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1" h="79">
                  <a:moveTo>
                    <a:pt x="80" y="29"/>
                  </a:moveTo>
                  <a:lnTo>
                    <a:pt x="80" y="29"/>
                  </a:lnTo>
                  <a:lnTo>
                    <a:pt x="83" y="29"/>
                  </a:lnTo>
                  <a:lnTo>
                    <a:pt x="85" y="27"/>
                  </a:lnTo>
                  <a:lnTo>
                    <a:pt x="89" y="23"/>
                  </a:lnTo>
                  <a:lnTo>
                    <a:pt x="90" y="18"/>
                  </a:lnTo>
                  <a:lnTo>
                    <a:pt x="91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6" y="25"/>
                  </a:lnTo>
                  <a:lnTo>
                    <a:pt x="14" y="33"/>
                  </a:lnTo>
                  <a:lnTo>
                    <a:pt x="18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8" y="44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6" y="49"/>
                  </a:lnTo>
                  <a:lnTo>
                    <a:pt x="21" y="51"/>
                  </a:lnTo>
                  <a:lnTo>
                    <a:pt x="27" y="51"/>
                  </a:lnTo>
                  <a:lnTo>
                    <a:pt x="33" y="49"/>
                  </a:lnTo>
                  <a:lnTo>
                    <a:pt x="37" y="46"/>
                  </a:lnTo>
                  <a:lnTo>
                    <a:pt x="42" y="42"/>
                  </a:lnTo>
                  <a:lnTo>
                    <a:pt x="45" y="38"/>
                  </a:lnTo>
                  <a:lnTo>
                    <a:pt x="47" y="33"/>
                  </a:lnTo>
                  <a:lnTo>
                    <a:pt x="42" y="49"/>
                  </a:lnTo>
                  <a:lnTo>
                    <a:pt x="42" y="49"/>
                  </a:lnTo>
                  <a:lnTo>
                    <a:pt x="45" y="46"/>
                  </a:lnTo>
                  <a:lnTo>
                    <a:pt x="49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8" y="45"/>
                  </a:lnTo>
                  <a:lnTo>
                    <a:pt x="61" y="46"/>
                  </a:lnTo>
                  <a:lnTo>
                    <a:pt x="65" y="52"/>
                  </a:lnTo>
                  <a:lnTo>
                    <a:pt x="68" y="59"/>
                  </a:lnTo>
                  <a:lnTo>
                    <a:pt x="69" y="67"/>
                  </a:lnTo>
                  <a:lnTo>
                    <a:pt x="67" y="74"/>
                  </a:lnTo>
                  <a:lnTo>
                    <a:pt x="66" y="77"/>
                  </a:lnTo>
                  <a:lnTo>
                    <a:pt x="64" y="79"/>
                  </a:lnTo>
                  <a:lnTo>
                    <a:pt x="66" y="7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6" y="7"/>
                  </a:lnTo>
                  <a:lnTo>
                    <a:pt x="103" y="12"/>
                  </a:lnTo>
                  <a:lnTo>
                    <a:pt x="99" y="18"/>
                  </a:lnTo>
                  <a:lnTo>
                    <a:pt x="95" y="23"/>
                  </a:lnTo>
                  <a:lnTo>
                    <a:pt x="89" y="27"/>
                  </a:lnTo>
                  <a:lnTo>
                    <a:pt x="84" y="29"/>
                  </a:lnTo>
                  <a:lnTo>
                    <a:pt x="80" y="29"/>
                  </a:lnTo>
                  <a:lnTo>
                    <a:pt x="8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132">
              <a:extLst>
                <a:ext uri="{FF2B5EF4-FFF2-40B4-BE49-F238E27FC236}">
                  <a16:creationId xmlns:a16="http://schemas.microsoft.com/office/drawing/2014/main" xmlns="" id="{787D4FD7-1518-BD63-400E-E5660BA9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475" y="1158876"/>
              <a:ext cx="6350" cy="6350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5 w 12"/>
                <a:gd name="T5" fmla="*/ 3 h 12"/>
                <a:gd name="T6" fmla="*/ 2 w 12"/>
                <a:gd name="T7" fmla="*/ 6 h 12"/>
                <a:gd name="T8" fmla="*/ 0 w 12"/>
                <a:gd name="T9" fmla="*/ 8 h 12"/>
                <a:gd name="T10" fmla="*/ 0 w 12"/>
                <a:gd name="T11" fmla="*/ 12 h 12"/>
                <a:gd name="T12" fmla="*/ 0 w 12"/>
                <a:gd name="T13" fmla="*/ 12 h 12"/>
                <a:gd name="T14" fmla="*/ 6 w 12"/>
                <a:gd name="T15" fmla="*/ 6 h 12"/>
                <a:gd name="T16" fmla="*/ 12 w 12"/>
                <a:gd name="T17" fmla="*/ 0 h 12"/>
                <a:gd name="T18" fmla="*/ 12 w 1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5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133">
              <a:extLst>
                <a:ext uri="{FF2B5EF4-FFF2-40B4-BE49-F238E27FC236}">
                  <a16:creationId xmlns:a16="http://schemas.microsoft.com/office/drawing/2014/main" xmlns="" id="{E7AF14D0-0890-8DE4-6516-4DBDFD99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800" y="1127126"/>
              <a:ext cx="9525" cy="12700"/>
            </a:xfrm>
            <a:custGeom>
              <a:avLst/>
              <a:gdLst>
                <a:gd name="T0" fmla="*/ 0 w 17"/>
                <a:gd name="T1" fmla="*/ 24 h 24"/>
                <a:gd name="T2" fmla="*/ 17 w 17"/>
                <a:gd name="T3" fmla="*/ 0 h 24"/>
                <a:gd name="T4" fmla="*/ 17 w 17"/>
                <a:gd name="T5" fmla="*/ 0 h 24"/>
                <a:gd name="T6" fmla="*/ 11 w 17"/>
                <a:gd name="T7" fmla="*/ 5 h 24"/>
                <a:gd name="T8" fmla="*/ 7 w 17"/>
                <a:gd name="T9" fmla="*/ 12 h 24"/>
                <a:gd name="T10" fmla="*/ 0 w 17"/>
                <a:gd name="T11" fmla="*/ 24 h 24"/>
                <a:gd name="T12" fmla="*/ 0 w 17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4">
                  <a:moveTo>
                    <a:pt x="0" y="24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1" y="5"/>
                  </a:lnTo>
                  <a:lnTo>
                    <a:pt x="7" y="12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134">
              <a:extLst>
                <a:ext uri="{FF2B5EF4-FFF2-40B4-BE49-F238E27FC236}">
                  <a16:creationId xmlns:a16="http://schemas.microsoft.com/office/drawing/2014/main" xmlns="" id="{86BDDF11-BD92-EC91-5AE7-9984987C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475" y="1333501"/>
              <a:ext cx="3175" cy="6350"/>
            </a:xfrm>
            <a:custGeom>
              <a:avLst/>
              <a:gdLst>
                <a:gd name="T0" fmla="*/ 0 w 8"/>
                <a:gd name="T1" fmla="*/ 8 h 12"/>
                <a:gd name="T2" fmla="*/ 0 w 8"/>
                <a:gd name="T3" fmla="*/ 8 h 12"/>
                <a:gd name="T4" fmla="*/ 0 w 8"/>
                <a:gd name="T5" fmla="*/ 12 h 12"/>
                <a:gd name="T6" fmla="*/ 8 w 8"/>
                <a:gd name="T7" fmla="*/ 0 h 12"/>
                <a:gd name="T8" fmla="*/ 7 w 8"/>
                <a:gd name="T9" fmla="*/ 0 h 12"/>
                <a:gd name="T10" fmla="*/ 7 w 8"/>
                <a:gd name="T11" fmla="*/ 0 h 12"/>
                <a:gd name="T12" fmla="*/ 0 w 8"/>
                <a:gd name="T13" fmla="*/ 8 h 12"/>
                <a:gd name="T14" fmla="*/ 0 w 8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0" y="8"/>
                  </a:moveTo>
                  <a:lnTo>
                    <a:pt x="0" y="8"/>
                  </a:lnTo>
                  <a:lnTo>
                    <a:pt x="0" y="12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135">
              <a:extLst>
                <a:ext uri="{FF2B5EF4-FFF2-40B4-BE49-F238E27FC236}">
                  <a16:creationId xmlns:a16="http://schemas.microsoft.com/office/drawing/2014/main" xmlns="" id="{36A86353-0002-40C8-0E52-F2BFE80A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1084263"/>
              <a:ext cx="3175" cy="0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6 w 6"/>
                <a:gd name="T5" fmla="*/ 0 h 2"/>
                <a:gd name="T6" fmla="*/ 6 w 6"/>
                <a:gd name="T7" fmla="*/ 0 h 2"/>
                <a:gd name="T8" fmla="*/ 0 w 6"/>
                <a:gd name="T9" fmla="*/ 2 h 2"/>
                <a:gd name="T10" fmla="*/ 0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136">
              <a:extLst>
                <a:ext uri="{FF2B5EF4-FFF2-40B4-BE49-F238E27FC236}">
                  <a16:creationId xmlns:a16="http://schemas.microsoft.com/office/drawing/2014/main" xmlns="" id="{E9D9A6C0-D5AB-F3A5-795C-D1D725998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365251"/>
              <a:ext cx="47625" cy="49213"/>
            </a:xfrm>
            <a:custGeom>
              <a:avLst/>
              <a:gdLst>
                <a:gd name="T0" fmla="*/ 0 w 92"/>
                <a:gd name="T1" fmla="*/ 93 h 93"/>
                <a:gd name="T2" fmla="*/ 39 w 92"/>
                <a:gd name="T3" fmla="*/ 68 h 93"/>
                <a:gd name="T4" fmla="*/ 39 w 92"/>
                <a:gd name="T5" fmla="*/ 68 h 93"/>
                <a:gd name="T6" fmla="*/ 38 w 92"/>
                <a:gd name="T7" fmla="*/ 73 h 93"/>
                <a:gd name="T8" fmla="*/ 39 w 92"/>
                <a:gd name="T9" fmla="*/ 75 h 93"/>
                <a:gd name="T10" fmla="*/ 42 w 92"/>
                <a:gd name="T11" fmla="*/ 76 h 93"/>
                <a:gd name="T12" fmla="*/ 44 w 92"/>
                <a:gd name="T13" fmla="*/ 78 h 93"/>
                <a:gd name="T14" fmla="*/ 46 w 92"/>
                <a:gd name="T15" fmla="*/ 79 h 93"/>
                <a:gd name="T16" fmla="*/ 47 w 92"/>
                <a:gd name="T17" fmla="*/ 82 h 93"/>
                <a:gd name="T18" fmla="*/ 47 w 92"/>
                <a:gd name="T19" fmla="*/ 85 h 93"/>
                <a:gd name="T20" fmla="*/ 46 w 92"/>
                <a:gd name="T21" fmla="*/ 89 h 93"/>
                <a:gd name="T22" fmla="*/ 46 w 92"/>
                <a:gd name="T23" fmla="*/ 89 h 93"/>
                <a:gd name="T24" fmla="*/ 55 w 92"/>
                <a:gd name="T25" fmla="*/ 84 h 93"/>
                <a:gd name="T26" fmla="*/ 59 w 92"/>
                <a:gd name="T27" fmla="*/ 81 h 93"/>
                <a:gd name="T28" fmla="*/ 60 w 92"/>
                <a:gd name="T29" fmla="*/ 78 h 93"/>
                <a:gd name="T30" fmla="*/ 59 w 92"/>
                <a:gd name="T31" fmla="*/ 77 h 93"/>
                <a:gd name="T32" fmla="*/ 51 w 92"/>
                <a:gd name="T33" fmla="*/ 77 h 93"/>
                <a:gd name="T34" fmla="*/ 51 w 92"/>
                <a:gd name="T35" fmla="*/ 77 h 93"/>
                <a:gd name="T36" fmla="*/ 57 w 92"/>
                <a:gd name="T37" fmla="*/ 67 h 93"/>
                <a:gd name="T38" fmla="*/ 61 w 92"/>
                <a:gd name="T39" fmla="*/ 56 h 93"/>
                <a:gd name="T40" fmla="*/ 66 w 92"/>
                <a:gd name="T41" fmla="*/ 40 h 93"/>
                <a:gd name="T42" fmla="*/ 69 w 92"/>
                <a:gd name="T43" fmla="*/ 32 h 93"/>
                <a:gd name="T44" fmla="*/ 74 w 92"/>
                <a:gd name="T45" fmla="*/ 24 h 93"/>
                <a:gd name="T46" fmla="*/ 82 w 92"/>
                <a:gd name="T47" fmla="*/ 16 h 93"/>
                <a:gd name="T48" fmla="*/ 92 w 92"/>
                <a:gd name="T49" fmla="*/ 7 h 93"/>
                <a:gd name="T50" fmla="*/ 92 w 92"/>
                <a:gd name="T51" fmla="*/ 7 h 93"/>
                <a:gd name="T52" fmla="*/ 84 w 92"/>
                <a:gd name="T53" fmla="*/ 2 h 93"/>
                <a:gd name="T54" fmla="*/ 78 w 92"/>
                <a:gd name="T55" fmla="*/ 0 h 93"/>
                <a:gd name="T56" fmla="*/ 72 w 92"/>
                <a:gd name="T57" fmla="*/ 0 h 93"/>
                <a:gd name="T58" fmla="*/ 67 w 92"/>
                <a:gd name="T59" fmla="*/ 2 h 93"/>
                <a:gd name="T60" fmla="*/ 62 w 92"/>
                <a:gd name="T61" fmla="*/ 6 h 93"/>
                <a:gd name="T62" fmla="*/ 58 w 92"/>
                <a:gd name="T63" fmla="*/ 10 h 93"/>
                <a:gd name="T64" fmla="*/ 50 w 92"/>
                <a:gd name="T65" fmla="*/ 22 h 93"/>
                <a:gd name="T66" fmla="*/ 50 w 92"/>
                <a:gd name="T67" fmla="*/ 22 h 93"/>
                <a:gd name="T68" fmla="*/ 44 w 92"/>
                <a:gd name="T69" fmla="*/ 24 h 93"/>
                <a:gd name="T70" fmla="*/ 39 w 92"/>
                <a:gd name="T71" fmla="*/ 26 h 93"/>
                <a:gd name="T72" fmla="*/ 7 w 92"/>
                <a:gd name="T73" fmla="*/ 73 h 93"/>
                <a:gd name="T74" fmla="*/ 0 w 92"/>
                <a:gd name="T7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3">
                  <a:moveTo>
                    <a:pt x="0" y="93"/>
                  </a:moveTo>
                  <a:lnTo>
                    <a:pt x="39" y="68"/>
                  </a:lnTo>
                  <a:lnTo>
                    <a:pt x="39" y="68"/>
                  </a:lnTo>
                  <a:lnTo>
                    <a:pt x="38" y="73"/>
                  </a:lnTo>
                  <a:lnTo>
                    <a:pt x="39" y="75"/>
                  </a:lnTo>
                  <a:lnTo>
                    <a:pt x="42" y="76"/>
                  </a:lnTo>
                  <a:lnTo>
                    <a:pt x="44" y="78"/>
                  </a:lnTo>
                  <a:lnTo>
                    <a:pt x="46" y="79"/>
                  </a:lnTo>
                  <a:lnTo>
                    <a:pt x="47" y="82"/>
                  </a:lnTo>
                  <a:lnTo>
                    <a:pt x="47" y="85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55" y="84"/>
                  </a:lnTo>
                  <a:lnTo>
                    <a:pt x="59" y="81"/>
                  </a:lnTo>
                  <a:lnTo>
                    <a:pt x="60" y="78"/>
                  </a:lnTo>
                  <a:lnTo>
                    <a:pt x="59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7" y="67"/>
                  </a:lnTo>
                  <a:lnTo>
                    <a:pt x="61" y="56"/>
                  </a:lnTo>
                  <a:lnTo>
                    <a:pt x="66" y="40"/>
                  </a:lnTo>
                  <a:lnTo>
                    <a:pt x="69" y="32"/>
                  </a:lnTo>
                  <a:lnTo>
                    <a:pt x="74" y="24"/>
                  </a:lnTo>
                  <a:lnTo>
                    <a:pt x="82" y="16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2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4"/>
                  </a:lnTo>
                  <a:lnTo>
                    <a:pt x="39" y="26"/>
                  </a:lnTo>
                  <a:lnTo>
                    <a:pt x="7" y="73"/>
                  </a:lnTo>
                  <a:lnTo>
                    <a:pt x="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Rectangle 137">
              <a:extLst>
                <a:ext uri="{FF2B5EF4-FFF2-40B4-BE49-F238E27FC236}">
                  <a16:creationId xmlns:a16="http://schemas.microsoft.com/office/drawing/2014/main" xmlns="" id="{D607B745-41F4-6FE7-D204-6FF096CF5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5963" y="126206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138">
              <a:extLst>
                <a:ext uri="{FF2B5EF4-FFF2-40B4-BE49-F238E27FC236}">
                  <a16:creationId xmlns:a16="http://schemas.microsoft.com/office/drawing/2014/main" xmlns="" id="{377CC175-63BE-084B-3FE1-9572158C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1263651"/>
              <a:ext cx="3175" cy="6350"/>
            </a:xfrm>
            <a:custGeom>
              <a:avLst/>
              <a:gdLst>
                <a:gd name="T0" fmla="*/ 5 w 6"/>
                <a:gd name="T1" fmla="*/ 10 h 10"/>
                <a:gd name="T2" fmla="*/ 6 w 6"/>
                <a:gd name="T3" fmla="*/ 0 h 10"/>
                <a:gd name="T4" fmla="*/ 6 w 6"/>
                <a:gd name="T5" fmla="*/ 0 h 10"/>
                <a:gd name="T6" fmla="*/ 4 w 6"/>
                <a:gd name="T7" fmla="*/ 4 h 10"/>
                <a:gd name="T8" fmla="*/ 1 w 6"/>
                <a:gd name="T9" fmla="*/ 6 h 10"/>
                <a:gd name="T10" fmla="*/ 0 w 6"/>
                <a:gd name="T11" fmla="*/ 9 h 10"/>
                <a:gd name="T12" fmla="*/ 0 w 6"/>
                <a:gd name="T13" fmla="*/ 9 h 10"/>
                <a:gd name="T14" fmla="*/ 2 w 6"/>
                <a:gd name="T15" fmla="*/ 10 h 10"/>
                <a:gd name="T16" fmla="*/ 5 w 6"/>
                <a:gd name="T17" fmla="*/ 10 h 10"/>
                <a:gd name="T18" fmla="*/ 5 w 6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1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139">
              <a:extLst>
                <a:ext uri="{FF2B5EF4-FFF2-40B4-BE49-F238E27FC236}">
                  <a16:creationId xmlns:a16="http://schemas.microsoft.com/office/drawing/2014/main" xmlns="" id="{AA703BBD-9E82-522D-0097-49848C01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863" y="1139826"/>
              <a:ext cx="7938" cy="11113"/>
            </a:xfrm>
            <a:custGeom>
              <a:avLst/>
              <a:gdLst>
                <a:gd name="T0" fmla="*/ 7 w 14"/>
                <a:gd name="T1" fmla="*/ 21 h 21"/>
                <a:gd name="T2" fmla="*/ 7 w 14"/>
                <a:gd name="T3" fmla="*/ 21 h 21"/>
                <a:gd name="T4" fmla="*/ 9 w 14"/>
                <a:gd name="T5" fmla="*/ 12 h 21"/>
                <a:gd name="T6" fmla="*/ 14 w 14"/>
                <a:gd name="T7" fmla="*/ 0 h 21"/>
                <a:gd name="T8" fmla="*/ 0 w 14"/>
                <a:gd name="T9" fmla="*/ 19 h 21"/>
                <a:gd name="T10" fmla="*/ 0 w 14"/>
                <a:gd name="T11" fmla="*/ 19 h 21"/>
                <a:gd name="T12" fmla="*/ 7 w 14"/>
                <a:gd name="T13" fmla="*/ 21 h 21"/>
                <a:gd name="T14" fmla="*/ 7 w 14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1">
                  <a:moveTo>
                    <a:pt x="7" y="21"/>
                  </a:moveTo>
                  <a:lnTo>
                    <a:pt x="7" y="21"/>
                  </a:lnTo>
                  <a:lnTo>
                    <a:pt x="9" y="12"/>
                  </a:lnTo>
                  <a:lnTo>
                    <a:pt x="14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140">
              <a:extLst>
                <a:ext uri="{FF2B5EF4-FFF2-40B4-BE49-F238E27FC236}">
                  <a16:creationId xmlns:a16="http://schemas.microsoft.com/office/drawing/2014/main" xmlns="" id="{99189CAA-557C-3D2F-3EEC-EBD97ACA7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938" y="1189038"/>
              <a:ext cx="23813" cy="11113"/>
            </a:xfrm>
            <a:custGeom>
              <a:avLst/>
              <a:gdLst>
                <a:gd name="T0" fmla="*/ 46 w 46"/>
                <a:gd name="T1" fmla="*/ 0 h 23"/>
                <a:gd name="T2" fmla="*/ 13 w 46"/>
                <a:gd name="T3" fmla="*/ 5 h 23"/>
                <a:gd name="T4" fmla="*/ 0 w 46"/>
                <a:gd name="T5" fmla="*/ 23 h 23"/>
                <a:gd name="T6" fmla="*/ 0 w 46"/>
                <a:gd name="T7" fmla="*/ 23 h 23"/>
                <a:gd name="T8" fmla="*/ 22 w 46"/>
                <a:gd name="T9" fmla="*/ 13 h 23"/>
                <a:gd name="T10" fmla="*/ 34 w 46"/>
                <a:gd name="T11" fmla="*/ 8 h 23"/>
                <a:gd name="T12" fmla="*/ 46 w 46"/>
                <a:gd name="T13" fmla="*/ 0 h 23"/>
                <a:gd name="T14" fmla="*/ 46 w 4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3">
                  <a:moveTo>
                    <a:pt x="46" y="0"/>
                  </a:moveTo>
                  <a:lnTo>
                    <a:pt x="13" y="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2" y="13"/>
                  </a:lnTo>
                  <a:lnTo>
                    <a:pt x="34" y="8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141">
              <a:extLst>
                <a:ext uri="{FF2B5EF4-FFF2-40B4-BE49-F238E27FC236}">
                  <a16:creationId xmlns:a16="http://schemas.microsoft.com/office/drawing/2014/main" xmlns="" id="{AC46AE6D-88F0-9883-41CA-17727F05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325" y="1014413"/>
              <a:ext cx="285750" cy="139700"/>
            </a:xfrm>
            <a:custGeom>
              <a:avLst/>
              <a:gdLst>
                <a:gd name="T0" fmla="*/ 364 w 540"/>
                <a:gd name="T1" fmla="*/ 115 h 264"/>
                <a:gd name="T2" fmla="*/ 354 w 540"/>
                <a:gd name="T3" fmla="*/ 141 h 264"/>
                <a:gd name="T4" fmla="*/ 356 w 540"/>
                <a:gd name="T5" fmla="*/ 162 h 264"/>
                <a:gd name="T6" fmla="*/ 377 w 540"/>
                <a:gd name="T7" fmla="*/ 147 h 264"/>
                <a:gd name="T8" fmla="*/ 384 w 540"/>
                <a:gd name="T9" fmla="*/ 134 h 264"/>
                <a:gd name="T10" fmla="*/ 367 w 540"/>
                <a:gd name="T11" fmla="*/ 121 h 264"/>
                <a:gd name="T12" fmla="*/ 364 w 540"/>
                <a:gd name="T13" fmla="*/ 85 h 264"/>
                <a:gd name="T14" fmla="*/ 344 w 540"/>
                <a:gd name="T15" fmla="*/ 77 h 264"/>
                <a:gd name="T16" fmla="*/ 368 w 540"/>
                <a:gd name="T17" fmla="*/ 54 h 264"/>
                <a:gd name="T18" fmla="*/ 402 w 540"/>
                <a:gd name="T19" fmla="*/ 56 h 264"/>
                <a:gd name="T20" fmla="*/ 407 w 540"/>
                <a:gd name="T21" fmla="*/ 75 h 264"/>
                <a:gd name="T22" fmla="*/ 385 w 540"/>
                <a:gd name="T23" fmla="*/ 96 h 264"/>
                <a:gd name="T24" fmla="*/ 387 w 540"/>
                <a:gd name="T25" fmla="*/ 107 h 264"/>
                <a:gd name="T26" fmla="*/ 407 w 540"/>
                <a:gd name="T27" fmla="*/ 81 h 264"/>
                <a:gd name="T28" fmla="*/ 459 w 540"/>
                <a:gd name="T29" fmla="*/ 68 h 264"/>
                <a:gd name="T30" fmla="*/ 494 w 540"/>
                <a:gd name="T31" fmla="*/ 70 h 264"/>
                <a:gd name="T32" fmla="*/ 517 w 540"/>
                <a:gd name="T33" fmla="*/ 75 h 264"/>
                <a:gd name="T34" fmla="*/ 540 w 540"/>
                <a:gd name="T35" fmla="*/ 43 h 264"/>
                <a:gd name="T36" fmla="*/ 535 w 540"/>
                <a:gd name="T37" fmla="*/ 26 h 264"/>
                <a:gd name="T38" fmla="*/ 503 w 540"/>
                <a:gd name="T39" fmla="*/ 13 h 264"/>
                <a:gd name="T40" fmla="*/ 491 w 540"/>
                <a:gd name="T41" fmla="*/ 0 h 264"/>
                <a:gd name="T42" fmla="*/ 473 w 540"/>
                <a:gd name="T43" fmla="*/ 7 h 264"/>
                <a:gd name="T44" fmla="*/ 482 w 540"/>
                <a:gd name="T45" fmla="*/ 22 h 264"/>
                <a:gd name="T46" fmla="*/ 460 w 540"/>
                <a:gd name="T47" fmla="*/ 44 h 264"/>
                <a:gd name="T48" fmla="*/ 439 w 540"/>
                <a:gd name="T49" fmla="*/ 42 h 264"/>
                <a:gd name="T50" fmla="*/ 446 w 540"/>
                <a:gd name="T51" fmla="*/ 28 h 264"/>
                <a:gd name="T52" fmla="*/ 418 w 540"/>
                <a:gd name="T53" fmla="*/ 39 h 264"/>
                <a:gd name="T54" fmla="*/ 398 w 540"/>
                <a:gd name="T55" fmla="*/ 37 h 264"/>
                <a:gd name="T56" fmla="*/ 404 w 540"/>
                <a:gd name="T57" fmla="*/ 21 h 264"/>
                <a:gd name="T58" fmla="*/ 375 w 540"/>
                <a:gd name="T59" fmla="*/ 44 h 264"/>
                <a:gd name="T60" fmla="*/ 354 w 540"/>
                <a:gd name="T61" fmla="*/ 28 h 264"/>
                <a:gd name="T62" fmla="*/ 328 w 540"/>
                <a:gd name="T63" fmla="*/ 50 h 264"/>
                <a:gd name="T64" fmla="*/ 275 w 540"/>
                <a:gd name="T65" fmla="*/ 49 h 264"/>
                <a:gd name="T66" fmla="*/ 254 w 540"/>
                <a:gd name="T67" fmla="*/ 49 h 264"/>
                <a:gd name="T68" fmla="*/ 239 w 540"/>
                <a:gd name="T69" fmla="*/ 54 h 264"/>
                <a:gd name="T70" fmla="*/ 223 w 540"/>
                <a:gd name="T71" fmla="*/ 29 h 264"/>
                <a:gd name="T72" fmla="*/ 212 w 540"/>
                <a:gd name="T73" fmla="*/ 30 h 264"/>
                <a:gd name="T74" fmla="*/ 153 w 540"/>
                <a:gd name="T75" fmla="*/ 23 h 264"/>
                <a:gd name="T76" fmla="*/ 122 w 540"/>
                <a:gd name="T77" fmla="*/ 37 h 264"/>
                <a:gd name="T78" fmla="*/ 15 w 540"/>
                <a:gd name="T79" fmla="*/ 201 h 264"/>
                <a:gd name="T80" fmla="*/ 24 w 540"/>
                <a:gd name="T81" fmla="*/ 238 h 264"/>
                <a:gd name="T82" fmla="*/ 24 w 540"/>
                <a:gd name="T83" fmla="*/ 241 h 264"/>
                <a:gd name="T84" fmla="*/ 54 w 540"/>
                <a:gd name="T85" fmla="*/ 213 h 264"/>
                <a:gd name="T86" fmla="*/ 47 w 540"/>
                <a:gd name="T87" fmla="*/ 243 h 264"/>
                <a:gd name="T88" fmla="*/ 61 w 540"/>
                <a:gd name="T89" fmla="*/ 262 h 264"/>
                <a:gd name="T90" fmla="*/ 96 w 540"/>
                <a:gd name="T91" fmla="*/ 250 h 264"/>
                <a:gd name="T92" fmla="*/ 183 w 540"/>
                <a:gd name="T93" fmla="*/ 166 h 264"/>
                <a:gd name="T94" fmla="*/ 251 w 540"/>
                <a:gd name="T95" fmla="*/ 104 h 264"/>
                <a:gd name="T96" fmla="*/ 270 w 540"/>
                <a:gd name="T97" fmla="*/ 119 h 264"/>
                <a:gd name="T98" fmla="*/ 331 w 540"/>
                <a:gd name="T99" fmla="*/ 124 h 264"/>
                <a:gd name="T100" fmla="*/ 305 w 540"/>
                <a:gd name="T101" fmla="*/ 152 h 264"/>
                <a:gd name="T102" fmla="*/ 334 w 540"/>
                <a:gd name="T103" fmla="*/ 1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0" h="264">
                  <a:moveTo>
                    <a:pt x="338" y="114"/>
                  </a:moveTo>
                  <a:lnTo>
                    <a:pt x="338" y="114"/>
                  </a:lnTo>
                  <a:lnTo>
                    <a:pt x="350" y="114"/>
                  </a:lnTo>
                  <a:lnTo>
                    <a:pt x="358" y="114"/>
                  </a:lnTo>
                  <a:lnTo>
                    <a:pt x="364" y="115"/>
                  </a:lnTo>
                  <a:lnTo>
                    <a:pt x="366" y="118"/>
                  </a:lnTo>
                  <a:lnTo>
                    <a:pt x="367" y="120"/>
                  </a:lnTo>
                  <a:lnTo>
                    <a:pt x="366" y="124"/>
                  </a:lnTo>
                  <a:lnTo>
                    <a:pt x="361" y="132"/>
                  </a:lnTo>
                  <a:lnTo>
                    <a:pt x="354" y="141"/>
                  </a:lnTo>
                  <a:lnTo>
                    <a:pt x="349" y="149"/>
                  </a:lnTo>
                  <a:lnTo>
                    <a:pt x="347" y="154"/>
                  </a:lnTo>
                  <a:lnTo>
                    <a:pt x="347" y="157"/>
                  </a:lnTo>
                  <a:lnTo>
                    <a:pt x="350" y="159"/>
                  </a:lnTo>
                  <a:lnTo>
                    <a:pt x="356" y="162"/>
                  </a:lnTo>
                  <a:lnTo>
                    <a:pt x="356" y="162"/>
                  </a:lnTo>
                  <a:lnTo>
                    <a:pt x="361" y="158"/>
                  </a:lnTo>
                  <a:lnTo>
                    <a:pt x="367" y="156"/>
                  </a:lnTo>
                  <a:lnTo>
                    <a:pt x="373" y="151"/>
                  </a:lnTo>
                  <a:lnTo>
                    <a:pt x="377" y="147"/>
                  </a:lnTo>
                  <a:lnTo>
                    <a:pt x="384" y="139"/>
                  </a:lnTo>
                  <a:lnTo>
                    <a:pt x="389" y="135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84" y="134"/>
                  </a:lnTo>
                  <a:lnTo>
                    <a:pt x="377" y="134"/>
                  </a:lnTo>
                  <a:lnTo>
                    <a:pt x="373" y="133"/>
                  </a:lnTo>
                  <a:lnTo>
                    <a:pt x="369" y="130"/>
                  </a:lnTo>
                  <a:lnTo>
                    <a:pt x="368" y="126"/>
                  </a:lnTo>
                  <a:lnTo>
                    <a:pt x="367" y="121"/>
                  </a:lnTo>
                  <a:lnTo>
                    <a:pt x="368" y="110"/>
                  </a:lnTo>
                  <a:lnTo>
                    <a:pt x="368" y="98"/>
                  </a:lnTo>
                  <a:lnTo>
                    <a:pt x="368" y="94"/>
                  </a:lnTo>
                  <a:lnTo>
                    <a:pt x="367" y="89"/>
                  </a:lnTo>
                  <a:lnTo>
                    <a:pt x="364" y="85"/>
                  </a:lnTo>
                  <a:lnTo>
                    <a:pt x="359" y="83"/>
                  </a:lnTo>
                  <a:lnTo>
                    <a:pt x="352" y="82"/>
                  </a:lnTo>
                  <a:lnTo>
                    <a:pt x="343" y="83"/>
                  </a:lnTo>
                  <a:lnTo>
                    <a:pt x="343" y="83"/>
                  </a:lnTo>
                  <a:lnTo>
                    <a:pt x="344" y="77"/>
                  </a:lnTo>
                  <a:lnTo>
                    <a:pt x="346" y="73"/>
                  </a:lnTo>
                  <a:lnTo>
                    <a:pt x="349" y="68"/>
                  </a:lnTo>
                  <a:lnTo>
                    <a:pt x="352" y="64"/>
                  </a:lnTo>
                  <a:lnTo>
                    <a:pt x="359" y="58"/>
                  </a:lnTo>
                  <a:lnTo>
                    <a:pt x="368" y="54"/>
                  </a:lnTo>
                  <a:lnTo>
                    <a:pt x="376" y="52"/>
                  </a:lnTo>
                  <a:lnTo>
                    <a:pt x="385" y="51"/>
                  </a:lnTo>
                  <a:lnTo>
                    <a:pt x="393" y="52"/>
                  </a:lnTo>
                  <a:lnTo>
                    <a:pt x="402" y="56"/>
                  </a:lnTo>
                  <a:lnTo>
                    <a:pt x="402" y="56"/>
                  </a:lnTo>
                  <a:lnTo>
                    <a:pt x="405" y="60"/>
                  </a:lnTo>
                  <a:lnTo>
                    <a:pt x="407" y="65"/>
                  </a:lnTo>
                  <a:lnTo>
                    <a:pt x="408" y="69"/>
                  </a:lnTo>
                  <a:lnTo>
                    <a:pt x="408" y="72"/>
                  </a:lnTo>
                  <a:lnTo>
                    <a:pt x="407" y="75"/>
                  </a:lnTo>
                  <a:lnTo>
                    <a:pt x="406" y="77"/>
                  </a:lnTo>
                  <a:lnTo>
                    <a:pt x="400" y="82"/>
                  </a:lnTo>
                  <a:lnTo>
                    <a:pt x="395" y="87"/>
                  </a:lnTo>
                  <a:lnTo>
                    <a:pt x="388" y="92"/>
                  </a:lnTo>
                  <a:lnTo>
                    <a:pt x="385" y="96"/>
                  </a:lnTo>
                  <a:lnTo>
                    <a:pt x="383" y="99"/>
                  </a:lnTo>
                  <a:lnTo>
                    <a:pt x="381" y="104"/>
                  </a:lnTo>
                  <a:lnTo>
                    <a:pt x="380" y="110"/>
                  </a:lnTo>
                  <a:lnTo>
                    <a:pt x="380" y="110"/>
                  </a:lnTo>
                  <a:lnTo>
                    <a:pt x="387" y="107"/>
                  </a:lnTo>
                  <a:lnTo>
                    <a:pt x="392" y="105"/>
                  </a:lnTo>
                  <a:lnTo>
                    <a:pt x="396" y="103"/>
                  </a:lnTo>
                  <a:lnTo>
                    <a:pt x="398" y="99"/>
                  </a:lnTo>
                  <a:lnTo>
                    <a:pt x="402" y="91"/>
                  </a:lnTo>
                  <a:lnTo>
                    <a:pt x="407" y="81"/>
                  </a:lnTo>
                  <a:lnTo>
                    <a:pt x="407" y="81"/>
                  </a:lnTo>
                  <a:lnTo>
                    <a:pt x="414" y="81"/>
                  </a:lnTo>
                  <a:lnTo>
                    <a:pt x="420" y="81"/>
                  </a:lnTo>
                  <a:lnTo>
                    <a:pt x="434" y="77"/>
                  </a:lnTo>
                  <a:lnTo>
                    <a:pt x="459" y="68"/>
                  </a:lnTo>
                  <a:lnTo>
                    <a:pt x="472" y="65"/>
                  </a:lnTo>
                  <a:lnTo>
                    <a:pt x="477" y="65"/>
                  </a:lnTo>
                  <a:lnTo>
                    <a:pt x="483" y="65"/>
                  </a:lnTo>
                  <a:lnTo>
                    <a:pt x="488" y="67"/>
                  </a:lnTo>
                  <a:lnTo>
                    <a:pt x="494" y="70"/>
                  </a:lnTo>
                  <a:lnTo>
                    <a:pt x="498" y="75"/>
                  </a:lnTo>
                  <a:lnTo>
                    <a:pt x="503" y="82"/>
                  </a:lnTo>
                  <a:lnTo>
                    <a:pt x="503" y="82"/>
                  </a:lnTo>
                  <a:lnTo>
                    <a:pt x="511" y="80"/>
                  </a:lnTo>
                  <a:lnTo>
                    <a:pt x="517" y="75"/>
                  </a:lnTo>
                  <a:lnTo>
                    <a:pt x="521" y="72"/>
                  </a:lnTo>
                  <a:lnTo>
                    <a:pt x="526" y="66"/>
                  </a:lnTo>
                  <a:lnTo>
                    <a:pt x="531" y="56"/>
                  </a:lnTo>
                  <a:lnTo>
                    <a:pt x="535" y="49"/>
                  </a:lnTo>
                  <a:lnTo>
                    <a:pt x="540" y="43"/>
                  </a:lnTo>
                  <a:lnTo>
                    <a:pt x="540" y="43"/>
                  </a:lnTo>
                  <a:lnTo>
                    <a:pt x="540" y="37"/>
                  </a:lnTo>
                  <a:lnTo>
                    <a:pt x="538" y="32"/>
                  </a:lnTo>
                  <a:lnTo>
                    <a:pt x="537" y="29"/>
                  </a:lnTo>
                  <a:lnTo>
                    <a:pt x="535" y="26"/>
                  </a:lnTo>
                  <a:lnTo>
                    <a:pt x="531" y="23"/>
                  </a:lnTo>
                  <a:lnTo>
                    <a:pt x="528" y="21"/>
                  </a:lnTo>
                  <a:lnTo>
                    <a:pt x="520" y="19"/>
                  </a:lnTo>
                  <a:lnTo>
                    <a:pt x="512" y="16"/>
                  </a:lnTo>
                  <a:lnTo>
                    <a:pt x="503" y="13"/>
                  </a:lnTo>
                  <a:lnTo>
                    <a:pt x="499" y="11"/>
                  </a:lnTo>
                  <a:lnTo>
                    <a:pt x="496" y="8"/>
                  </a:lnTo>
                  <a:lnTo>
                    <a:pt x="494" y="5"/>
                  </a:lnTo>
                  <a:lnTo>
                    <a:pt x="491" y="0"/>
                  </a:lnTo>
                  <a:lnTo>
                    <a:pt x="491" y="0"/>
                  </a:lnTo>
                  <a:lnTo>
                    <a:pt x="495" y="6"/>
                  </a:lnTo>
                  <a:lnTo>
                    <a:pt x="496" y="9"/>
                  </a:lnTo>
                  <a:lnTo>
                    <a:pt x="496" y="13"/>
                  </a:lnTo>
                  <a:lnTo>
                    <a:pt x="473" y="7"/>
                  </a:lnTo>
                  <a:lnTo>
                    <a:pt x="473" y="7"/>
                  </a:lnTo>
                  <a:lnTo>
                    <a:pt x="477" y="9"/>
                  </a:lnTo>
                  <a:lnTo>
                    <a:pt x="480" y="12"/>
                  </a:lnTo>
                  <a:lnTo>
                    <a:pt x="481" y="14"/>
                  </a:lnTo>
                  <a:lnTo>
                    <a:pt x="482" y="16"/>
                  </a:lnTo>
                  <a:lnTo>
                    <a:pt x="482" y="22"/>
                  </a:lnTo>
                  <a:lnTo>
                    <a:pt x="479" y="28"/>
                  </a:lnTo>
                  <a:lnTo>
                    <a:pt x="475" y="34"/>
                  </a:lnTo>
                  <a:lnTo>
                    <a:pt x="471" y="38"/>
                  </a:lnTo>
                  <a:lnTo>
                    <a:pt x="465" y="42"/>
                  </a:lnTo>
                  <a:lnTo>
                    <a:pt x="460" y="44"/>
                  </a:lnTo>
                  <a:lnTo>
                    <a:pt x="460" y="44"/>
                  </a:lnTo>
                  <a:lnTo>
                    <a:pt x="453" y="44"/>
                  </a:lnTo>
                  <a:lnTo>
                    <a:pt x="445" y="44"/>
                  </a:lnTo>
                  <a:lnTo>
                    <a:pt x="442" y="44"/>
                  </a:lnTo>
                  <a:lnTo>
                    <a:pt x="439" y="42"/>
                  </a:lnTo>
                  <a:lnTo>
                    <a:pt x="437" y="41"/>
                  </a:lnTo>
                  <a:lnTo>
                    <a:pt x="437" y="37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6" y="28"/>
                  </a:lnTo>
                  <a:lnTo>
                    <a:pt x="444" y="28"/>
                  </a:lnTo>
                  <a:lnTo>
                    <a:pt x="437" y="29"/>
                  </a:lnTo>
                  <a:lnTo>
                    <a:pt x="430" y="32"/>
                  </a:lnTo>
                  <a:lnTo>
                    <a:pt x="425" y="36"/>
                  </a:lnTo>
                  <a:lnTo>
                    <a:pt x="418" y="39"/>
                  </a:lnTo>
                  <a:lnTo>
                    <a:pt x="411" y="42"/>
                  </a:lnTo>
                  <a:lnTo>
                    <a:pt x="407" y="43"/>
                  </a:lnTo>
                  <a:lnTo>
                    <a:pt x="404" y="42"/>
                  </a:lnTo>
                  <a:lnTo>
                    <a:pt x="402" y="41"/>
                  </a:lnTo>
                  <a:lnTo>
                    <a:pt x="398" y="37"/>
                  </a:lnTo>
                  <a:lnTo>
                    <a:pt x="398" y="37"/>
                  </a:lnTo>
                  <a:lnTo>
                    <a:pt x="398" y="32"/>
                  </a:lnTo>
                  <a:lnTo>
                    <a:pt x="400" y="28"/>
                  </a:lnTo>
                  <a:lnTo>
                    <a:pt x="403" y="24"/>
                  </a:lnTo>
                  <a:lnTo>
                    <a:pt x="404" y="21"/>
                  </a:lnTo>
                  <a:lnTo>
                    <a:pt x="404" y="21"/>
                  </a:lnTo>
                  <a:lnTo>
                    <a:pt x="397" y="29"/>
                  </a:lnTo>
                  <a:lnTo>
                    <a:pt x="390" y="35"/>
                  </a:lnTo>
                  <a:lnTo>
                    <a:pt x="383" y="39"/>
                  </a:lnTo>
                  <a:lnTo>
                    <a:pt x="375" y="44"/>
                  </a:lnTo>
                  <a:lnTo>
                    <a:pt x="359" y="51"/>
                  </a:lnTo>
                  <a:lnTo>
                    <a:pt x="350" y="56"/>
                  </a:lnTo>
                  <a:lnTo>
                    <a:pt x="339" y="61"/>
                  </a:lnTo>
                  <a:lnTo>
                    <a:pt x="354" y="28"/>
                  </a:lnTo>
                  <a:lnTo>
                    <a:pt x="354" y="28"/>
                  </a:lnTo>
                  <a:lnTo>
                    <a:pt x="351" y="34"/>
                  </a:lnTo>
                  <a:lnTo>
                    <a:pt x="345" y="39"/>
                  </a:lnTo>
                  <a:lnTo>
                    <a:pt x="339" y="44"/>
                  </a:lnTo>
                  <a:lnTo>
                    <a:pt x="334" y="47"/>
                  </a:lnTo>
                  <a:lnTo>
                    <a:pt x="328" y="50"/>
                  </a:lnTo>
                  <a:lnTo>
                    <a:pt x="321" y="52"/>
                  </a:lnTo>
                  <a:lnTo>
                    <a:pt x="313" y="53"/>
                  </a:lnTo>
                  <a:lnTo>
                    <a:pt x="306" y="53"/>
                  </a:lnTo>
                  <a:lnTo>
                    <a:pt x="291" y="52"/>
                  </a:lnTo>
                  <a:lnTo>
                    <a:pt x="275" y="49"/>
                  </a:lnTo>
                  <a:lnTo>
                    <a:pt x="260" y="44"/>
                  </a:lnTo>
                  <a:lnTo>
                    <a:pt x="246" y="37"/>
                  </a:lnTo>
                  <a:lnTo>
                    <a:pt x="246" y="37"/>
                  </a:lnTo>
                  <a:lnTo>
                    <a:pt x="253" y="45"/>
                  </a:lnTo>
                  <a:lnTo>
                    <a:pt x="254" y="49"/>
                  </a:lnTo>
                  <a:lnTo>
                    <a:pt x="254" y="51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46" y="56"/>
                  </a:lnTo>
                  <a:lnTo>
                    <a:pt x="239" y="54"/>
                  </a:lnTo>
                  <a:lnTo>
                    <a:pt x="234" y="52"/>
                  </a:lnTo>
                  <a:lnTo>
                    <a:pt x="229" y="47"/>
                  </a:lnTo>
                  <a:lnTo>
                    <a:pt x="226" y="42"/>
                  </a:lnTo>
                  <a:lnTo>
                    <a:pt x="223" y="36"/>
                  </a:lnTo>
                  <a:lnTo>
                    <a:pt x="223" y="29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2" y="26"/>
                  </a:lnTo>
                  <a:lnTo>
                    <a:pt x="216" y="29"/>
                  </a:lnTo>
                  <a:lnTo>
                    <a:pt x="212" y="30"/>
                  </a:lnTo>
                  <a:lnTo>
                    <a:pt x="205" y="31"/>
                  </a:lnTo>
                  <a:lnTo>
                    <a:pt x="191" y="29"/>
                  </a:lnTo>
                  <a:lnTo>
                    <a:pt x="176" y="27"/>
                  </a:lnTo>
                  <a:lnTo>
                    <a:pt x="161" y="23"/>
                  </a:lnTo>
                  <a:lnTo>
                    <a:pt x="153" y="23"/>
                  </a:lnTo>
                  <a:lnTo>
                    <a:pt x="146" y="23"/>
                  </a:lnTo>
                  <a:lnTo>
                    <a:pt x="139" y="24"/>
                  </a:lnTo>
                  <a:lnTo>
                    <a:pt x="132" y="28"/>
                  </a:lnTo>
                  <a:lnTo>
                    <a:pt x="127" y="31"/>
                  </a:lnTo>
                  <a:lnTo>
                    <a:pt x="122" y="37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7" y="204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23" y="218"/>
                  </a:lnTo>
                  <a:lnTo>
                    <a:pt x="25" y="223"/>
                  </a:lnTo>
                  <a:lnTo>
                    <a:pt x="27" y="228"/>
                  </a:lnTo>
                  <a:lnTo>
                    <a:pt x="25" y="233"/>
                  </a:lnTo>
                  <a:lnTo>
                    <a:pt x="24" y="238"/>
                  </a:lnTo>
                  <a:lnTo>
                    <a:pt x="20" y="246"/>
                  </a:lnTo>
                  <a:lnTo>
                    <a:pt x="14" y="255"/>
                  </a:lnTo>
                  <a:lnTo>
                    <a:pt x="14" y="255"/>
                  </a:lnTo>
                  <a:lnTo>
                    <a:pt x="20" y="248"/>
                  </a:lnTo>
                  <a:lnTo>
                    <a:pt x="24" y="241"/>
                  </a:lnTo>
                  <a:lnTo>
                    <a:pt x="30" y="228"/>
                  </a:lnTo>
                  <a:lnTo>
                    <a:pt x="33" y="223"/>
                  </a:lnTo>
                  <a:lnTo>
                    <a:pt x="38" y="218"/>
                  </a:lnTo>
                  <a:lnTo>
                    <a:pt x="45" y="215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1" y="219"/>
                  </a:lnTo>
                  <a:lnTo>
                    <a:pt x="48" y="227"/>
                  </a:lnTo>
                  <a:lnTo>
                    <a:pt x="47" y="235"/>
                  </a:lnTo>
                  <a:lnTo>
                    <a:pt x="47" y="243"/>
                  </a:lnTo>
                  <a:lnTo>
                    <a:pt x="50" y="250"/>
                  </a:lnTo>
                  <a:lnTo>
                    <a:pt x="52" y="254"/>
                  </a:lnTo>
                  <a:lnTo>
                    <a:pt x="54" y="257"/>
                  </a:lnTo>
                  <a:lnTo>
                    <a:pt x="58" y="260"/>
                  </a:lnTo>
                  <a:lnTo>
                    <a:pt x="61" y="262"/>
                  </a:lnTo>
                  <a:lnTo>
                    <a:pt x="66" y="263"/>
                  </a:lnTo>
                  <a:lnTo>
                    <a:pt x="70" y="264"/>
                  </a:lnTo>
                  <a:lnTo>
                    <a:pt x="70" y="264"/>
                  </a:lnTo>
                  <a:lnTo>
                    <a:pt x="83" y="257"/>
                  </a:lnTo>
                  <a:lnTo>
                    <a:pt x="96" y="250"/>
                  </a:lnTo>
                  <a:lnTo>
                    <a:pt x="107" y="241"/>
                  </a:lnTo>
                  <a:lnTo>
                    <a:pt x="119" y="232"/>
                  </a:lnTo>
                  <a:lnTo>
                    <a:pt x="140" y="211"/>
                  </a:lnTo>
                  <a:lnTo>
                    <a:pt x="162" y="189"/>
                  </a:lnTo>
                  <a:lnTo>
                    <a:pt x="183" y="166"/>
                  </a:lnTo>
                  <a:lnTo>
                    <a:pt x="205" y="143"/>
                  </a:lnTo>
                  <a:lnTo>
                    <a:pt x="227" y="122"/>
                  </a:lnTo>
                  <a:lnTo>
                    <a:pt x="238" y="113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2" y="107"/>
                  </a:lnTo>
                  <a:lnTo>
                    <a:pt x="254" y="111"/>
                  </a:lnTo>
                  <a:lnTo>
                    <a:pt x="257" y="113"/>
                  </a:lnTo>
                  <a:lnTo>
                    <a:pt x="261" y="115"/>
                  </a:lnTo>
                  <a:lnTo>
                    <a:pt x="270" y="119"/>
                  </a:lnTo>
                  <a:lnTo>
                    <a:pt x="283" y="120"/>
                  </a:lnTo>
                  <a:lnTo>
                    <a:pt x="308" y="121"/>
                  </a:lnTo>
                  <a:lnTo>
                    <a:pt x="321" y="121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28" y="132"/>
                  </a:lnTo>
                  <a:lnTo>
                    <a:pt x="323" y="139"/>
                  </a:lnTo>
                  <a:lnTo>
                    <a:pt x="318" y="144"/>
                  </a:lnTo>
                  <a:lnTo>
                    <a:pt x="312" y="149"/>
                  </a:lnTo>
                  <a:lnTo>
                    <a:pt x="305" y="152"/>
                  </a:lnTo>
                  <a:lnTo>
                    <a:pt x="299" y="156"/>
                  </a:lnTo>
                  <a:lnTo>
                    <a:pt x="284" y="160"/>
                  </a:lnTo>
                  <a:lnTo>
                    <a:pt x="284" y="160"/>
                  </a:lnTo>
                  <a:lnTo>
                    <a:pt x="307" y="162"/>
                  </a:lnTo>
                  <a:lnTo>
                    <a:pt x="334" y="163"/>
                  </a:lnTo>
                  <a:lnTo>
                    <a:pt x="338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142">
              <a:extLst>
                <a:ext uri="{FF2B5EF4-FFF2-40B4-BE49-F238E27FC236}">
                  <a16:creationId xmlns:a16="http://schemas.microsoft.com/office/drawing/2014/main" xmlns="" id="{53A2BFF1-EBAD-B6DE-EBD7-93589AB95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0" y="1117601"/>
              <a:ext cx="3175" cy="317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3 w 6"/>
                <a:gd name="T5" fmla="*/ 2 h 5"/>
                <a:gd name="T6" fmla="*/ 6 w 6"/>
                <a:gd name="T7" fmla="*/ 5 h 5"/>
                <a:gd name="T8" fmla="*/ 6 w 6"/>
                <a:gd name="T9" fmla="*/ 5 h 5"/>
                <a:gd name="T10" fmla="*/ 3 w 6"/>
                <a:gd name="T11" fmla="*/ 2 h 5"/>
                <a:gd name="T12" fmla="*/ 0 w 6"/>
                <a:gd name="T13" fmla="*/ 0 h 5"/>
                <a:gd name="T14" fmla="*/ 0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143">
              <a:extLst>
                <a:ext uri="{FF2B5EF4-FFF2-40B4-BE49-F238E27FC236}">
                  <a16:creationId xmlns:a16="http://schemas.microsoft.com/office/drawing/2014/main" xmlns="" id="{AB916463-C85F-F5D3-C03B-45570C01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5" y="1100138"/>
              <a:ext cx="3175" cy="1588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3 h 3"/>
                <a:gd name="T6" fmla="*/ 0 w 6"/>
                <a:gd name="T7" fmla="*/ 3 h 3"/>
                <a:gd name="T8" fmla="*/ 6 w 6"/>
                <a:gd name="T9" fmla="*/ 0 h 3"/>
                <a:gd name="T10" fmla="*/ 6 w 6"/>
                <a:gd name="T11" fmla="*/ 0 h 3"/>
                <a:gd name="T12" fmla="*/ 0 w 6"/>
                <a:gd name="T13" fmla="*/ 0 h 3"/>
                <a:gd name="T14" fmla="*/ 0 w 6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144">
              <a:extLst>
                <a:ext uri="{FF2B5EF4-FFF2-40B4-BE49-F238E27FC236}">
                  <a16:creationId xmlns:a16="http://schemas.microsoft.com/office/drawing/2014/main" xmlns="" id="{1FF568F4-7327-8BF6-6AC0-2EA5603D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800" y="1177926"/>
              <a:ext cx="6350" cy="7938"/>
            </a:xfrm>
            <a:custGeom>
              <a:avLst/>
              <a:gdLst>
                <a:gd name="T0" fmla="*/ 10 w 12"/>
                <a:gd name="T1" fmla="*/ 0 h 15"/>
                <a:gd name="T2" fmla="*/ 10 w 12"/>
                <a:gd name="T3" fmla="*/ 0 h 15"/>
                <a:gd name="T4" fmla="*/ 5 w 12"/>
                <a:gd name="T5" fmla="*/ 8 h 15"/>
                <a:gd name="T6" fmla="*/ 0 w 12"/>
                <a:gd name="T7" fmla="*/ 15 h 15"/>
                <a:gd name="T8" fmla="*/ 0 w 12"/>
                <a:gd name="T9" fmla="*/ 15 h 15"/>
                <a:gd name="T10" fmla="*/ 8 w 12"/>
                <a:gd name="T11" fmla="*/ 9 h 15"/>
                <a:gd name="T12" fmla="*/ 8 w 12"/>
                <a:gd name="T13" fmla="*/ 9 h 15"/>
                <a:gd name="T14" fmla="*/ 12 w 12"/>
                <a:gd name="T15" fmla="*/ 4 h 15"/>
                <a:gd name="T16" fmla="*/ 12 w 12"/>
                <a:gd name="T17" fmla="*/ 2 h 15"/>
                <a:gd name="T18" fmla="*/ 10 w 12"/>
                <a:gd name="T19" fmla="*/ 0 h 15"/>
                <a:gd name="T20" fmla="*/ 10 w 12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5">
                  <a:moveTo>
                    <a:pt x="10" y="0"/>
                  </a:moveTo>
                  <a:lnTo>
                    <a:pt x="10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9"/>
                  </a:lnTo>
                  <a:lnTo>
                    <a:pt x="8" y="9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145">
              <a:extLst>
                <a:ext uri="{FF2B5EF4-FFF2-40B4-BE49-F238E27FC236}">
                  <a16:creationId xmlns:a16="http://schemas.microsoft.com/office/drawing/2014/main" xmlns="" id="{92D65F32-BE39-E4FC-9CCE-042A86E9A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625" y="1150938"/>
              <a:ext cx="3175" cy="6350"/>
            </a:xfrm>
            <a:custGeom>
              <a:avLst/>
              <a:gdLst>
                <a:gd name="T0" fmla="*/ 3 w 6"/>
                <a:gd name="T1" fmla="*/ 12 h 12"/>
                <a:gd name="T2" fmla="*/ 6 w 6"/>
                <a:gd name="T3" fmla="*/ 2 h 12"/>
                <a:gd name="T4" fmla="*/ 6 w 6"/>
                <a:gd name="T5" fmla="*/ 2 h 12"/>
                <a:gd name="T6" fmla="*/ 0 w 6"/>
                <a:gd name="T7" fmla="*/ 0 h 12"/>
                <a:gd name="T8" fmla="*/ 0 w 6"/>
                <a:gd name="T9" fmla="*/ 0 h 12"/>
                <a:gd name="T10" fmla="*/ 1 w 6"/>
                <a:gd name="T11" fmla="*/ 7 h 12"/>
                <a:gd name="T12" fmla="*/ 1 w 6"/>
                <a:gd name="T13" fmla="*/ 9 h 12"/>
                <a:gd name="T14" fmla="*/ 3 w 6"/>
                <a:gd name="T15" fmla="*/ 12 h 12"/>
                <a:gd name="T16" fmla="*/ 3 w 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3" y="12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146">
              <a:extLst>
                <a:ext uri="{FF2B5EF4-FFF2-40B4-BE49-F238E27FC236}">
                  <a16:creationId xmlns:a16="http://schemas.microsoft.com/office/drawing/2014/main" xmlns="" id="{629D9815-0D84-BE72-39CE-E6E286D5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5" y="1176338"/>
              <a:ext cx="4763" cy="3175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7 w 7"/>
                <a:gd name="T5" fmla="*/ 0 h 4"/>
                <a:gd name="T6" fmla="*/ 5 w 7"/>
                <a:gd name="T7" fmla="*/ 0 h 4"/>
                <a:gd name="T8" fmla="*/ 3 w 7"/>
                <a:gd name="T9" fmla="*/ 1 h 4"/>
                <a:gd name="T10" fmla="*/ 0 w 7"/>
                <a:gd name="T11" fmla="*/ 4 h 4"/>
                <a:gd name="T12" fmla="*/ 0 w 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147">
              <a:extLst>
                <a:ext uri="{FF2B5EF4-FFF2-40B4-BE49-F238E27FC236}">
                  <a16:creationId xmlns:a16="http://schemas.microsoft.com/office/drawing/2014/main" xmlns="" id="{A1C22E51-1C03-3AF1-8754-34F4E2401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1093788"/>
              <a:ext cx="152400" cy="49213"/>
            </a:xfrm>
            <a:custGeom>
              <a:avLst/>
              <a:gdLst>
                <a:gd name="T0" fmla="*/ 242 w 289"/>
                <a:gd name="T1" fmla="*/ 0 h 93"/>
                <a:gd name="T2" fmla="*/ 234 w 289"/>
                <a:gd name="T3" fmla="*/ 2 h 93"/>
                <a:gd name="T4" fmla="*/ 230 w 289"/>
                <a:gd name="T5" fmla="*/ 7 h 93"/>
                <a:gd name="T6" fmla="*/ 227 w 289"/>
                <a:gd name="T7" fmla="*/ 18 h 93"/>
                <a:gd name="T8" fmla="*/ 223 w 289"/>
                <a:gd name="T9" fmla="*/ 28 h 93"/>
                <a:gd name="T10" fmla="*/ 219 w 289"/>
                <a:gd name="T11" fmla="*/ 32 h 93"/>
                <a:gd name="T12" fmla="*/ 211 w 289"/>
                <a:gd name="T13" fmla="*/ 35 h 93"/>
                <a:gd name="T14" fmla="*/ 215 w 289"/>
                <a:gd name="T15" fmla="*/ 37 h 93"/>
                <a:gd name="T16" fmla="*/ 205 w 289"/>
                <a:gd name="T17" fmla="*/ 42 h 93"/>
                <a:gd name="T18" fmla="*/ 181 w 289"/>
                <a:gd name="T19" fmla="*/ 47 h 93"/>
                <a:gd name="T20" fmla="*/ 142 w 289"/>
                <a:gd name="T21" fmla="*/ 48 h 93"/>
                <a:gd name="T22" fmla="*/ 116 w 289"/>
                <a:gd name="T23" fmla="*/ 48 h 93"/>
                <a:gd name="T24" fmla="*/ 115 w 289"/>
                <a:gd name="T25" fmla="*/ 40 h 93"/>
                <a:gd name="T26" fmla="*/ 106 w 289"/>
                <a:gd name="T27" fmla="*/ 30 h 93"/>
                <a:gd name="T28" fmla="*/ 101 w 289"/>
                <a:gd name="T29" fmla="*/ 20 h 93"/>
                <a:gd name="T30" fmla="*/ 101 w 289"/>
                <a:gd name="T31" fmla="*/ 13 h 93"/>
                <a:gd name="T32" fmla="*/ 80 w 289"/>
                <a:gd name="T33" fmla="*/ 20 h 93"/>
                <a:gd name="T34" fmla="*/ 66 w 289"/>
                <a:gd name="T35" fmla="*/ 27 h 93"/>
                <a:gd name="T36" fmla="*/ 55 w 289"/>
                <a:gd name="T37" fmla="*/ 37 h 93"/>
                <a:gd name="T38" fmla="*/ 51 w 289"/>
                <a:gd name="T39" fmla="*/ 45 h 93"/>
                <a:gd name="T40" fmla="*/ 40 w 289"/>
                <a:gd name="T41" fmla="*/ 44 h 93"/>
                <a:gd name="T42" fmla="*/ 23 w 289"/>
                <a:gd name="T43" fmla="*/ 50 h 93"/>
                <a:gd name="T44" fmla="*/ 11 w 289"/>
                <a:gd name="T45" fmla="*/ 51 h 93"/>
                <a:gd name="T46" fmla="*/ 4 w 289"/>
                <a:gd name="T47" fmla="*/ 50 h 93"/>
                <a:gd name="T48" fmla="*/ 5 w 289"/>
                <a:gd name="T49" fmla="*/ 54 h 93"/>
                <a:gd name="T50" fmla="*/ 0 w 289"/>
                <a:gd name="T51" fmla="*/ 74 h 93"/>
                <a:gd name="T52" fmla="*/ 1 w 289"/>
                <a:gd name="T53" fmla="*/ 80 h 93"/>
                <a:gd name="T54" fmla="*/ 6 w 289"/>
                <a:gd name="T55" fmla="*/ 81 h 93"/>
                <a:gd name="T56" fmla="*/ 21 w 289"/>
                <a:gd name="T57" fmla="*/ 76 h 93"/>
                <a:gd name="T58" fmla="*/ 20 w 289"/>
                <a:gd name="T59" fmla="*/ 77 h 93"/>
                <a:gd name="T60" fmla="*/ 19 w 289"/>
                <a:gd name="T61" fmla="*/ 81 h 93"/>
                <a:gd name="T62" fmla="*/ 16 w 289"/>
                <a:gd name="T63" fmla="*/ 82 h 93"/>
                <a:gd name="T64" fmla="*/ 26 w 289"/>
                <a:gd name="T65" fmla="*/ 87 h 93"/>
                <a:gd name="T66" fmla="*/ 34 w 289"/>
                <a:gd name="T67" fmla="*/ 88 h 93"/>
                <a:gd name="T68" fmla="*/ 46 w 289"/>
                <a:gd name="T69" fmla="*/ 82 h 93"/>
                <a:gd name="T70" fmla="*/ 66 w 289"/>
                <a:gd name="T71" fmla="*/ 69 h 93"/>
                <a:gd name="T72" fmla="*/ 73 w 289"/>
                <a:gd name="T73" fmla="*/ 68 h 93"/>
                <a:gd name="T74" fmla="*/ 76 w 289"/>
                <a:gd name="T75" fmla="*/ 73 h 93"/>
                <a:gd name="T76" fmla="*/ 75 w 289"/>
                <a:gd name="T77" fmla="*/ 76 h 93"/>
                <a:gd name="T78" fmla="*/ 69 w 289"/>
                <a:gd name="T79" fmla="*/ 83 h 93"/>
                <a:gd name="T80" fmla="*/ 62 w 289"/>
                <a:gd name="T81" fmla="*/ 91 h 93"/>
                <a:gd name="T82" fmla="*/ 65 w 289"/>
                <a:gd name="T83" fmla="*/ 93 h 93"/>
                <a:gd name="T84" fmla="*/ 76 w 289"/>
                <a:gd name="T85" fmla="*/ 90 h 93"/>
                <a:gd name="T86" fmla="*/ 103 w 289"/>
                <a:gd name="T87" fmla="*/ 90 h 93"/>
                <a:gd name="T88" fmla="*/ 129 w 289"/>
                <a:gd name="T89" fmla="*/ 88 h 93"/>
                <a:gd name="T90" fmla="*/ 138 w 289"/>
                <a:gd name="T91" fmla="*/ 83 h 93"/>
                <a:gd name="T92" fmla="*/ 145 w 289"/>
                <a:gd name="T93" fmla="*/ 74 h 93"/>
                <a:gd name="T94" fmla="*/ 146 w 289"/>
                <a:gd name="T95" fmla="*/ 59 h 93"/>
                <a:gd name="T96" fmla="*/ 153 w 289"/>
                <a:gd name="T97" fmla="*/ 59 h 93"/>
                <a:gd name="T98" fmla="*/ 162 w 289"/>
                <a:gd name="T99" fmla="*/ 60 h 93"/>
                <a:gd name="T100" fmla="*/ 170 w 289"/>
                <a:gd name="T101" fmla="*/ 68 h 93"/>
                <a:gd name="T102" fmla="*/ 175 w 289"/>
                <a:gd name="T103" fmla="*/ 74 h 93"/>
                <a:gd name="T104" fmla="*/ 189 w 289"/>
                <a:gd name="T105" fmla="*/ 60 h 93"/>
                <a:gd name="T106" fmla="*/ 206 w 289"/>
                <a:gd name="T107" fmla="*/ 54 h 93"/>
                <a:gd name="T108" fmla="*/ 225 w 289"/>
                <a:gd name="T109" fmla="*/ 54 h 93"/>
                <a:gd name="T110" fmla="*/ 261 w 289"/>
                <a:gd name="T111" fmla="*/ 58 h 93"/>
                <a:gd name="T112" fmla="*/ 276 w 289"/>
                <a:gd name="T113" fmla="*/ 55 h 93"/>
                <a:gd name="T114" fmla="*/ 285 w 289"/>
                <a:gd name="T115" fmla="*/ 46 h 93"/>
                <a:gd name="T116" fmla="*/ 289 w 289"/>
                <a:gd name="T117" fmla="*/ 28 h 93"/>
                <a:gd name="T118" fmla="*/ 267 w 289"/>
                <a:gd name="T119" fmla="*/ 32 h 93"/>
                <a:gd name="T120" fmla="*/ 256 w 289"/>
                <a:gd name="T121" fmla="*/ 36 h 93"/>
                <a:gd name="T122" fmla="*/ 243 w 289"/>
                <a:gd name="T12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9" h="93">
                  <a:moveTo>
                    <a:pt x="242" y="0"/>
                  </a:moveTo>
                  <a:lnTo>
                    <a:pt x="242" y="0"/>
                  </a:lnTo>
                  <a:lnTo>
                    <a:pt x="237" y="1"/>
                  </a:lnTo>
                  <a:lnTo>
                    <a:pt x="234" y="2"/>
                  </a:lnTo>
                  <a:lnTo>
                    <a:pt x="231" y="5"/>
                  </a:lnTo>
                  <a:lnTo>
                    <a:pt x="230" y="7"/>
                  </a:lnTo>
                  <a:lnTo>
                    <a:pt x="228" y="13"/>
                  </a:lnTo>
                  <a:lnTo>
                    <a:pt x="227" y="18"/>
                  </a:lnTo>
                  <a:lnTo>
                    <a:pt x="226" y="24"/>
                  </a:lnTo>
                  <a:lnTo>
                    <a:pt x="223" y="28"/>
                  </a:lnTo>
                  <a:lnTo>
                    <a:pt x="222" y="30"/>
                  </a:lnTo>
                  <a:lnTo>
                    <a:pt x="219" y="32"/>
                  </a:lnTo>
                  <a:lnTo>
                    <a:pt x="215" y="33"/>
                  </a:lnTo>
                  <a:lnTo>
                    <a:pt x="211" y="35"/>
                  </a:lnTo>
                  <a:lnTo>
                    <a:pt x="205" y="36"/>
                  </a:lnTo>
                  <a:lnTo>
                    <a:pt x="215" y="37"/>
                  </a:lnTo>
                  <a:lnTo>
                    <a:pt x="215" y="37"/>
                  </a:lnTo>
                  <a:lnTo>
                    <a:pt x="205" y="42"/>
                  </a:lnTo>
                  <a:lnTo>
                    <a:pt x="193" y="45"/>
                  </a:lnTo>
                  <a:lnTo>
                    <a:pt x="181" y="47"/>
                  </a:lnTo>
                  <a:lnTo>
                    <a:pt x="168" y="48"/>
                  </a:lnTo>
                  <a:lnTo>
                    <a:pt x="14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4"/>
                  </a:lnTo>
                  <a:lnTo>
                    <a:pt x="115" y="40"/>
                  </a:lnTo>
                  <a:lnTo>
                    <a:pt x="109" y="33"/>
                  </a:lnTo>
                  <a:lnTo>
                    <a:pt x="106" y="30"/>
                  </a:lnTo>
                  <a:lnTo>
                    <a:pt x="103" y="25"/>
                  </a:lnTo>
                  <a:lnTo>
                    <a:pt x="101" y="20"/>
                  </a:lnTo>
                  <a:lnTo>
                    <a:pt x="101" y="13"/>
                  </a:lnTo>
                  <a:lnTo>
                    <a:pt x="101" y="13"/>
                  </a:lnTo>
                  <a:lnTo>
                    <a:pt x="86" y="16"/>
                  </a:lnTo>
                  <a:lnTo>
                    <a:pt x="80" y="20"/>
                  </a:lnTo>
                  <a:lnTo>
                    <a:pt x="73" y="22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5" y="37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46" y="44"/>
                  </a:lnTo>
                  <a:lnTo>
                    <a:pt x="40" y="44"/>
                  </a:lnTo>
                  <a:lnTo>
                    <a:pt x="29" y="47"/>
                  </a:lnTo>
                  <a:lnTo>
                    <a:pt x="23" y="50"/>
                  </a:lnTo>
                  <a:lnTo>
                    <a:pt x="16" y="51"/>
                  </a:lnTo>
                  <a:lnTo>
                    <a:pt x="11" y="51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4" y="61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6" y="81"/>
                  </a:lnTo>
                  <a:lnTo>
                    <a:pt x="9" y="80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0" y="77"/>
                  </a:lnTo>
                  <a:lnTo>
                    <a:pt x="19" y="80"/>
                  </a:lnTo>
                  <a:lnTo>
                    <a:pt x="19" y="81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1" y="85"/>
                  </a:lnTo>
                  <a:lnTo>
                    <a:pt x="26" y="87"/>
                  </a:lnTo>
                  <a:lnTo>
                    <a:pt x="30" y="88"/>
                  </a:lnTo>
                  <a:lnTo>
                    <a:pt x="34" y="88"/>
                  </a:lnTo>
                  <a:lnTo>
                    <a:pt x="40" y="85"/>
                  </a:lnTo>
                  <a:lnTo>
                    <a:pt x="46" y="82"/>
                  </a:lnTo>
                  <a:lnTo>
                    <a:pt x="59" y="73"/>
                  </a:lnTo>
                  <a:lnTo>
                    <a:pt x="66" y="69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5" y="70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6"/>
                  </a:lnTo>
                  <a:lnTo>
                    <a:pt x="73" y="81"/>
                  </a:lnTo>
                  <a:lnTo>
                    <a:pt x="69" y="83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70" y="91"/>
                  </a:lnTo>
                  <a:lnTo>
                    <a:pt x="76" y="90"/>
                  </a:lnTo>
                  <a:lnTo>
                    <a:pt x="89" y="90"/>
                  </a:lnTo>
                  <a:lnTo>
                    <a:pt x="103" y="90"/>
                  </a:lnTo>
                  <a:lnTo>
                    <a:pt x="116" y="89"/>
                  </a:lnTo>
                  <a:lnTo>
                    <a:pt x="129" y="88"/>
                  </a:lnTo>
                  <a:lnTo>
                    <a:pt x="135" y="85"/>
                  </a:lnTo>
                  <a:lnTo>
                    <a:pt x="138" y="83"/>
                  </a:lnTo>
                  <a:lnTo>
                    <a:pt x="143" y="78"/>
                  </a:lnTo>
                  <a:lnTo>
                    <a:pt x="145" y="74"/>
                  </a:lnTo>
                  <a:lnTo>
                    <a:pt x="146" y="67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53" y="59"/>
                  </a:lnTo>
                  <a:lnTo>
                    <a:pt x="158" y="59"/>
                  </a:lnTo>
                  <a:lnTo>
                    <a:pt x="162" y="60"/>
                  </a:lnTo>
                  <a:lnTo>
                    <a:pt x="166" y="62"/>
                  </a:lnTo>
                  <a:lnTo>
                    <a:pt x="170" y="68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81" y="66"/>
                  </a:lnTo>
                  <a:lnTo>
                    <a:pt x="189" y="60"/>
                  </a:lnTo>
                  <a:lnTo>
                    <a:pt x="197" y="57"/>
                  </a:lnTo>
                  <a:lnTo>
                    <a:pt x="206" y="54"/>
                  </a:lnTo>
                  <a:lnTo>
                    <a:pt x="215" y="53"/>
                  </a:lnTo>
                  <a:lnTo>
                    <a:pt x="225" y="54"/>
                  </a:lnTo>
                  <a:lnTo>
                    <a:pt x="244" y="55"/>
                  </a:lnTo>
                  <a:lnTo>
                    <a:pt x="261" y="58"/>
                  </a:lnTo>
                  <a:lnTo>
                    <a:pt x="269" y="57"/>
                  </a:lnTo>
                  <a:lnTo>
                    <a:pt x="276" y="55"/>
                  </a:lnTo>
                  <a:lnTo>
                    <a:pt x="281" y="52"/>
                  </a:lnTo>
                  <a:lnTo>
                    <a:pt x="285" y="46"/>
                  </a:lnTo>
                  <a:lnTo>
                    <a:pt x="288" y="38"/>
                  </a:lnTo>
                  <a:lnTo>
                    <a:pt x="289" y="28"/>
                  </a:lnTo>
                  <a:lnTo>
                    <a:pt x="289" y="28"/>
                  </a:lnTo>
                  <a:lnTo>
                    <a:pt x="267" y="32"/>
                  </a:lnTo>
                  <a:lnTo>
                    <a:pt x="261" y="33"/>
                  </a:lnTo>
                  <a:lnTo>
                    <a:pt x="256" y="36"/>
                  </a:lnTo>
                  <a:lnTo>
                    <a:pt x="249" y="39"/>
                  </a:lnTo>
                  <a:lnTo>
                    <a:pt x="243" y="44"/>
                  </a:lnTo>
                  <a:lnTo>
                    <a:pt x="2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148">
              <a:extLst>
                <a:ext uri="{FF2B5EF4-FFF2-40B4-BE49-F238E27FC236}">
                  <a16:creationId xmlns:a16="http://schemas.microsoft.com/office/drawing/2014/main" xmlns="" id="{3A5991B4-F992-F276-A48F-70F4D2FF5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1174751"/>
              <a:ext cx="1588" cy="0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149">
              <a:extLst>
                <a:ext uri="{FF2B5EF4-FFF2-40B4-BE49-F238E27FC236}">
                  <a16:creationId xmlns:a16="http://schemas.microsoft.com/office/drawing/2014/main" xmlns="" id="{6CF78ADB-0D70-912E-FD4C-91A6ABB0E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2688" y="1054101"/>
              <a:ext cx="157163" cy="80963"/>
            </a:xfrm>
            <a:custGeom>
              <a:avLst/>
              <a:gdLst>
                <a:gd name="T0" fmla="*/ 28 w 299"/>
                <a:gd name="T1" fmla="*/ 8 h 153"/>
                <a:gd name="T2" fmla="*/ 105 w 299"/>
                <a:gd name="T3" fmla="*/ 8 h 153"/>
                <a:gd name="T4" fmla="*/ 140 w 299"/>
                <a:gd name="T5" fmla="*/ 9 h 153"/>
                <a:gd name="T6" fmla="*/ 134 w 299"/>
                <a:gd name="T7" fmla="*/ 18 h 153"/>
                <a:gd name="T8" fmla="*/ 195 w 299"/>
                <a:gd name="T9" fmla="*/ 15 h 153"/>
                <a:gd name="T10" fmla="*/ 245 w 299"/>
                <a:gd name="T11" fmla="*/ 3 h 153"/>
                <a:gd name="T12" fmla="*/ 261 w 299"/>
                <a:gd name="T13" fmla="*/ 2 h 153"/>
                <a:gd name="T14" fmla="*/ 281 w 299"/>
                <a:gd name="T15" fmla="*/ 16 h 153"/>
                <a:gd name="T16" fmla="*/ 280 w 299"/>
                <a:gd name="T17" fmla="*/ 25 h 153"/>
                <a:gd name="T18" fmla="*/ 299 w 299"/>
                <a:gd name="T19" fmla="*/ 18 h 153"/>
                <a:gd name="T20" fmla="*/ 295 w 299"/>
                <a:gd name="T21" fmla="*/ 28 h 153"/>
                <a:gd name="T22" fmla="*/ 285 w 299"/>
                <a:gd name="T23" fmla="*/ 32 h 153"/>
                <a:gd name="T24" fmla="*/ 292 w 299"/>
                <a:gd name="T25" fmla="*/ 37 h 153"/>
                <a:gd name="T26" fmla="*/ 291 w 299"/>
                <a:gd name="T27" fmla="*/ 48 h 153"/>
                <a:gd name="T28" fmla="*/ 286 w 299"/>
                <a:gd name="T29" fmla="*/ 76 h 153"/>
                <a:gd name="T30" fmla="*/ 270 w 299"/>
                <a:gd name="T31" fmla="*/ 84 h 153"/>
                <a:gd name="T32" fmla="*/ 260 w 299"/>
                <a:gd name="T33" fmla="*/ 75 h 153"/>
                <a:gd name="T34" fmla="*/ 264 w 299"/>
                <a:gd name="T35" fmla="*/ 67 h 153"/>
                <a:gd name="T36" fmla="*/ 279 w 299"/>
                <a:gd name="T37" fmla="*/ 60 h 153"/>
                <a:gd name="T38" fmla="*/ 280 w 299"/>
                <a:gd name="T39" fmla="*/ 41 h 153"/>
                <a:gd name="T40" fmla="*/ 271 w 299"/>
                <a:gd name="T41" fmla="*/ 47 h 153"/>
                <a:gd name="T42" fmla="*/ 268 w 299"/>
                <a:gd name="T43" fmla="*/ 62 h 153"/>
                <a:gd name="T44" fmla="*/ 254 w 299"/>
                <a:gd name="T45" fmla="*/ 55 h 153"/>
                <a:gd name="T46" fmla="*/ 252 w 299"/>
                <a:gd name="T47" fmla="*/ 43 h 153"/>
                <a:gd name="T48" fmla="*/ 234 w 299"/>
                <a:gd name="T49" fmla="*/ 47 h 153"/>
                <a:gd name="T50" fmla="*/ 216 w 299"/>
                <a:gd name="T51" fmla="*/ 58 h 153"/>
                <a:gd name="T52" fmla="*/ 203 w 299"/>
                <a:gd name="T53" fmla="*/ 56 h 153"/>
                <a:gd name="T54" fmla="*/ 201 w 299"/>
                <a:gd name="T55" fmla="*/ 45 h 153"/>
                <a:gd name="T56" fmla="*/ 201 w 299"/>
                <a:gd name="T57" fmla="*/ 30 h 153"/>
                <a:gd name="T58" fmla="*/ 148 w 299"/>
                <a:gd name="T59" fmla="*/ 62 h 153"/>
                <a:gd name="T60" fmla="*/ 130 w 299"/>
                <a:gd name="T61" fmla="*/ 75 h 153"/>
                <a:gd name="T62" fmla="*/ 127 w 299"/>
                <a:gd name="T63" fmla="*/ 105 h 153"/>
                <a:gd name="T64" fmla="*/ 122 w 299"/>
                <a:gd name="T65" fmla="*/ 138 h 153"/>
                <a:gd name="T66" fmla="*/ 100 w 299"/>
                <a:gd name="T67" fmla="*/ 153 h 153"/>
                <a:gd name="T68" fmla="*/ 96 w 299"/>
                <a:gd name="T69" fmla="*/ 127 h 153"/>
                <a:gd name="T70" fmla="*/ 65 w 299"/>
                <a:gd name="T71" fmla="*/ 96 h 153"/>
                <a:gd name="T72" fmla="*/ 69 w 299"/>
                <a:gd name="T73" fmla="*/ 88 h 153"/>
                <a:gd name="T74" fmla="*/ 114 w 299"/>
                <a:gd name="T75" fmla="*/ 73 h 153"/>
                <a:gd name="T76" fmla="*/ 117 w 299"/>
                <a:gd name="T77" fmla="*/ 70 h 153"/>
                <a:gd name="T78" fmla="*/ 117 w 299"/>
                <a:gd name="T79" fmla="*/ 60 h 153"/>
                <a:gd name="T80" fmla="*/ 142 w 299"/>
                <a:gd name="T81" fmla="*/ 54 h 153"/>
                <a:gd name="T82" fmla="*/ 148 w 299"/>
                <a:gd name="T83" fmla="*/ 41 h 153"/>
                <a:gd name="T84" fmla="*/ 134 w 299"/>
                <a:gd name="T85" fmla="*/ 46 h 153"/>
                <a:gd name="T86" fmla="*/ 103 w 299"/>
                <a:gd name="T87" fmla="*/ 51 h 153"/>
                <a:gd name="T88" fmla="*/ 94 w 299"/>
                <a:gd name="T89" fmla="*/ 44 h 153"/>
                <a:gd name="T90" fmla="*/ 73 w 299"/>
                <a:gd name="T91" fmla="*/ 53 h 153"/>
                <a:gd name="T92" fmla="*/ 46 w 299"/>
                <a:gd name="T93" fmla="*/ 69 h 153"/>
                <a:gd name="T94" fmla="*/ 31 w 299"/>
                <a:gd name="T95" fmla="*/ 66 h 153"/>
                <a:gd name="T96" fmla="*/ 20 w 299"/>
                <a:gd name="T97" fmla="*/ 61 h 153"/>
                <a:gd name="T98" fmla="*/ 7 w 299"/>
                <a:gd name="T99" fmla="*/ 56 h 153"/>
                <a:gd name="T100" fmla="*/ 0 w 299"/>
                <a:gd name="T101" fmla="*/ 53 h 153"/>
                <a:gd name="T102" fmla="*/ 48 w 299"/>
                <a:gd name="T103" fmla="*/ 47 h 153"/>
                <a:gd name="T104" fmla="*/ 30 w 299"/>
                <a:gd name="T105" fmla="*/ 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9" h="153">
                  <a:moveTo>
                    <a:pt x="0" y="53"/>
                  </a:moveTo>
                  <a:lnTo>
                    <a:pt x="9" y="11"/>
                  </a:lnTo>
                  <a:lnTo>
                    <a:pt x="9" y="11"/>
                  </a:lnTo>
                  <a:lnTo>
                    <a:pt x="28" y="8"/>
                  </a:lnTo>
                  <a:lnTo>
                    <a:pt x="46" y="6"/>
                  </a:lnTo>
                  <a:lnTo>
                    <a:pt x="62" y="6"/>
                  </a:lnTo>
                  <a:lnTo>
                    <a:pt x="77" y="6"/>
                  </a:lnTo>
                  <a:lnTo>
                    <a:pt x="105" y="8"/>
                  </a:lnTo>
                  <a:lnTo>
                    <a:pt x="122" y="8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39" y="15"/>
                  </a:lnTo>
                  <a:lnTo>
                    <a:pt x="137" y="17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48" y="17"/>
                  </a:lnTo>
                  <a:lnTo>
                    <a:pt x="164" y="16"/>
                  </a:lnTo>
                  <a:lnTo>
                    <a:pt x="195" y="15"/>
                  </a:lnTo>
                  <a:lnTo>
                    <a:pt x="211" y="13"/>
                  </a:lnTo>
                  <a:lnTo>
                    <a:pt x="226" y="10"/>
                  </a:lnTo>
                  <a:lnTo>
                    <a:pt x="239" y="7"/>
                  </a:lnTo>
                  <a:lnTo>
                    <a:pt x="245" y="3"/>
                  </a:lnTo>
                  <a:lnTo>
                    <a:pt x="249" y="0"/>
                  </a:lnTo>
                  <a:lnTo>
                    <a:pt x="249" y="0"/>
                  </a:lnTo>
                  <a:lnTo>
                    <a:pt x="255" y="1"/>
                  </a:lnTo>
                  <a:lnTo>
                    <a:pt x="261" y="2"/>
                  </a:lnTo>
                  <a:lnTo>
                    <a:pt x="268" y="5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6"/>
                  </a:lnTo>
                  <a:lnTo>
                    <a:pt x="283" y="18"/>
                  </a:lnTo>
                  <a:lnTo>
                    <a:pt x="283" y="21"/>
                  </a:lnTo>
                  <a:lnTo>
                    <a:pt x="281" y="23"/>
                  </a:lnTo>
                  <a:lnTo>
                    <a:pt x="280" y="25"/>
                  </a:lnTo>
                  <a:lnTo>
                    <a:pt x="280" y="25"/>
                  </a:lnTo>
                  <a:lnTo>
                    <a:pt x="289" y="20"/>
                  </a:lnTo>
                  <a:lnTo>
                    <a:pt x="294" y="18"/>
                  </a:lnTo>
                  <a:lnTo>
                    <a:pt x="299" y="18"/>
                  </a:lnTo>
                  <a:lnTo>
                    <a:pt x="299" y="18"/>
                  </a:lnTo>
                  <a:lnTo>
                    <a:pt x="299" y="23"/>
                  </a:lnTo>
                  <a:lnTo>
                    <a:pt x="298" y="25"/>
                  </a:lnTo>
                  <a:lnTo>
                    <a:pt x="295" y="28"/>
                  </a:lnTo>
                  <a:lnTo>
                    <a:pt x="292" y="28"/>
                  </a:lnTo>
                  <a:lnTo>
                    <a:pt x="289" y="29"/>
                  </a:lnTo>
                  <a:lnTo>
                    <a:pt x="287" y="30"/>
                  </a:lnTo>
                  <a:lnTo>
                    <a:pt x="285" y="32"/>
                  </a:lnTo>
                  <a:lnTo>
                    <a:pt x="285" y="36"/>
                  </a:lnTo>
                  <a:lnTo>
                    <a:pt x="285" y="36"/>
                  </a:lnTo>
                  <a:lnTo>
                    <a:pt x="289" y="37"/>
                  </a:lnTo>
                  <a:lnTo>
                    <a:pt x="292" y="37"/>
                  </a:lnTo>
                  <a:lnTo>
                    <a:pt x="293" y="35"/>
                  </a:lnTo>
                  <a:lnTo>
                    <a:pt x="293" y="35"/>
                  </a:lnTo>
                  <a:lnTo>
                    <a:pt x="291" y="40"/>
                  </a:lnTo>
                  <a:lnTo>
                    <a:pt x="291" y="48"/>
                  </a:lnTo>
                  <a:lnTo>
                    <a:pt x="291" y="56"/>
                  </a:lnTo>
                  <a:lnTo>
                    <a:pt x="289" y="65"/>
                  </a:lnTo>
                  <a:lnTo>
                    <a:pt x="288" y="73"/>
                  </a:lnTo>
                  <a:lnTo>
                    <a:pt x="286" y="76"/>
                  </a:lnTo>
                  <a:lnTo>
                    <a:pt x="284" y="80"/>
                  </a:lnTo>
                  <a:lnTo>
                    <a:pt x="280" y="82"/>
                  </a:lnTo>
                  <a:lnTo>
                    <a:pt x="276" y="83"/>
                  </a:lnTo>
                  <a:lnTo>
                    <a:pt x="270" y="84"/>
                  </a:lnTo>
                  <a:lnTo>
                    <a:pt x="263" y="85"/>
                  </a:lnTo>
                  <a:lnTo>
                    <a:pt x="263" y="85"/>
                  </a:lnTo>
                  <a:lnTo>
                    <a:pt x="261" y="80"/>
                  </a:lnTo>
                  <a:lnTo>
                    <a:pt x="260" y="75"/>
                  </a:lnTo>
                  <a:lnTo>
                    <a:pt x="260" y="71"/>
                  </a:lnTo>
                  <a:lnTo>
                    <a:pt x="261" y="69"/>
                  </a:lnTo>
                  <a:lnTo>
                    <a:pt x="262" y="68"/>
                  </a:lnTo>
                  <a:lnTo>
                    <a:pt x="264" y="67"/>
                  </a:lnTo>
                  <a:lnTo>
                    <a:pt x="270" y="65"/>
                  </a:lnTo>
                  <a:lnTo>
                    <a:pt x="275" y="63"/>
                  </a:lnTo>
                  <a:lnTo>
                    <a:pt x="278" y="62"/>
                  </a:lnTo>
                  <a:lnTo>
                    <a:pt x="279" y="60"/>
                  </a:lnTo>
                  <a:lnTo>
                    <a:pt x="281" y="58"/>
                  </a:lnTo>
                  <a:lnTo>
                    <a:pt x="281" y="53"/>
                  </a:lnTo>
                  <a:lnTo>
                    <a:pt x="281" y="48"/>
                  </a:lnTo>
                  <a:lnTo>
                    <a:pt x="280" y="41"/>
                  </a:lnTo>
                  <a:lnTo>
                    <a:pt x="280" y="41"/>
                  </a:lnTo>
                  <a:lnTo>
                    <a:pt x="276" y="43"/>
                  </a:lnTo>
                  <a:lnTo>
                    <a:pt x="273" y="45"/>
                  </a:lnTo>
                  <a:lnTo>
                    <a:pt x="271" y="47"/>
                  </a:lnTo>
                  <a:lnTo>
                    <a:pt x="270" y="50"/>
                  </a:lnTo>
                  <a:lnTo>
                    <a:pt x="269" y="56"/>
                  </a:lnTo>
                  <a:lnTo>
                    <a:pt x="268" y="62"/>
                  </a:lnTo>
                  <a:lnTo>
                    <a:pt x="268" y="62"/>
                  </a:lnTo>
                  <a:lnTo>
                    <a:pt x="263" y="61"/>
                  </a:lnTo>
                  <a:lnTo>
                    <a:pt x="258" y="60"/>
                  </a:lnTo>
                  <a:lnTo>
                    <a:pt x="255" y="58"/>
                  </a:lnTo>
                  <a:lnTo>
                    <a:pt x="254" y="55"/>
                  </a:lnTo>
                  <a:lnTo>
                    <a:pt x="253" y="53"/>
                  </a:lnTo>
                  <a:lnTo>
                    <a:pt x="252" y="50"/>
                  </a:lnTo>
                  <a:lnTo>
                    <a:pt x="252" y="43"/>
                  </a:lnTo>
                  <a:lnTo>
                    <a:pt x="252" y="43"/>
                  </a:lnTo>
                  <a:lnTo>
                    <a:pt x="249" y="46"/>
                  </a:lnTo>
                  <a:lnTo>
                    <a:pt x="245" y="47"/>
                  </a:lnTo>
                  <a:lnTo>
                    <a:pt x="240" y="48"/>
                  </a:lnTo>
                  <a:lnTo>
                    <a:pt x="234" y="47"/>
                  </a:lnTo>
                  <a:lnTo>
                    <a:pt x="230" y="48"/>
                  </a:lnTo>
                  <a:lnTo>
                    <a:pt x="224" y="50"/>
                  </a:lnTo>
                  <a:lnTo>
                    <a:pt x="219" y="52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0" y="58"/>
                  </a:lnTo>
                  <a:lnTo>
                    <a:pt x="207" y="58"/>
                  </a:lnTo>
                  <a:lnTo>
                    <a:pt x="203" y="56"/>
                  </a:lnTo>
                  <a:lnTo>
                    <a:pt x="202" y="54"/>
                  </a:lnTo>
                  <a:lnTo>
                    <a:pt x="201" y="53"/>
                  </a:lnTo>
                  <a:lnTo>
                    <a:pt x="201" y="50"/>
                  </a:lnTo>
                  <a:lnTo>
                    <a:pt x="201" y="45"/>
                  </a:lnTo>
                  <a:lnTo>
                    <a:pt x="203" y="39"/>
                  </a:lnTo>
                  <a:lnTo>
                    <a:pt x="203" y="33"/>
                  </a:lnTo>
                  <a:lnTo>
                    <a:pt x="202" y="32"/>
                  </a:lnTo>
                  <a:lnTo>
                    <a:pt x="201" y="30"/>
                  </a:lnTo>
                  <a:lnTo>
                    <a:pt x="199" y="30"/>
                  </a:lnTo>
                  <a:lnTo>
                    <a:pt x="195" y="30"/>
                  </a:lnTo>
                  <a:lnTo>
                    <a:pt x="185" y="69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0" y="66"/>
                  </a:lnTo>
                  <a:lnTo>
                    <a:pt x="134" y="70"/>
                  </a:lnTo>
                  <a:lnTo>
                    <a:pt x="130" y="75"/>
                  </a:lnTo>
                  <a:lnTo>
                    <a:pt x="127" y="80"/>
                  </a:lnTo>
                  <a:lnTo>
                    <a:pt x="126" y="85"/>
                  </a:lnTo>
                  <a:lnTo>
                    <a:pt x="126" y="92"/>
                  </a:lnTo>
                  <a:lnTo>
                    <a:pt x="127" y="105"/>
                  </a:lnTo>
                  <a:lnTo>
                    <a:pt x="127" y="119"/>
                  </a:lnTo>
                  <a:lnTo>
                    <a:pt x="126" y="126"/>
                  </a:lnTo>
                  <a:lnTo>
                    <a:pt x="125" y="131"/>
                  </a:lnTo>
                  <a:lnTo>
                    <a:pt x="122" y="138"/>
                  </a:lnTo>
                  <a:lnTo>
                    <a:pt x="117" y="144"/>
                  </a:lnTo>
                  <a:lnTo>
                    <a:pt x="109" y="149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101" y="150"/>
                  </a:lnTo>
                  <a:lnTo>
                    <a:pt x="101" y="145"/>
                  </a:lnTo>
                  <a:lnTo>
                    <a:pt x="100" y="136"/>
                  </a:lnTo>
                  <a:lnTo>
                    <a:pt x="96" y="127"/>
                  </a:lnTo>
                  <a:lnTo>
                    <a:pt x="91" y="118"/>
                  </a:lnTo>
                  <a:lnTo>
                    <a:pt x="82" y="109"/>
                  </a:lnTo>
                  <a:lnTo>
                    <a:pt x="74" y="103"/>
                  </a:lnTo>
                  <a:lnTo>
                    <a:pt x="65" y="96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62" y="90"/>
                  </a:lnTo>
                  <a:lnTo>
                    <a:pt x="69" y="88"/>
                  </a:lnTo>
                  <a:lnTo>
                    <a:pt x="86" y="78"/>
                  </a:lnTo>
                  <a:lnTo>
                    <a:pt x="95" y="75"/>
                  </a:lnTo>
                  <a:lnTo>
                    <a:pt x="104" y="73"/>
                  </a:lnTo>
                  <a:lnTo>
                    <a:pt x="114" y="73"/>
                  </a:lnTo>
                  <a:lnTo>
                    <a:pt x="118" y="74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17" y="70"/>
                  </a:lnTo>
                  <a:lnTo>
                    <a:pt x="115" y="66"/>
                  </a:lnTo>
                  <a:lnTo>
                    <a:pt x="115" y="63"/>
                  </a:lnTo>
                  <a:lnTo>
                    <a:pt x="115" y="61"/>
                  </a:lnTo>
                  <a:lnTo>
                    <a:pt x="117" y="60"/>
                  </a:lnTo>
                  <a:lnTo>
                    <a:pt x="120" y="59"/>
                  </a:lnTo>
                  <a:lnTo>
                    <a:pt x="128" y="56"/>
                  </a:lnTo>
                  <a:lnTo>
                    <a:pt x="138" y="55"/>
                  </a:lnTo>
                  <a:lnTo>
                    <a:pt x="142" y="54"/>
                  </a:lnTo>
                  <a:lnTo>
                    <a:pt x="146" y="52"/>
                  </a:lnTo>
                  <a:lnTo>
                    <a:pt x="148" y="50"/>
                  </a:lnTo>
                  <a:lnTo>
                    <a:pt x="149" y="46"/>
                  </a:lnTo>
                  <a:lnTo>
                    <a:pt x="148" y="41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1" y="41"/>
                  </a:lnTo>
                  <a:lnTo>
                    <a:pt x="134" y="46"/>
                  </a:lnTo>
                  <a:lnTo>
                    <a:pt x="127" y="48"/>
                  </a:lnTo>
                  <a:lnTo>
                    <a:pt x="119" y="51"/>
                  </a:lnTo>
                  <a:lnTo>
                    <a:pt x="111" y="52"/>
                  </a:lnTo>
                  <a:lnTo>
                    <a:pt x="103" y="51"/>
                  </a:lnTo>
                  <a:lnTo>
                    <a:pt x="96" y="50"/>
                  </a:lnTo>
                  <a:lnTo>
                    <a:pt x="88" y="47"/>
                  </a:lnTo>
                  <a:lnTo>
                    <a:pt x="94" y="44"/>
                  </a:lnTo>
                  <a:lnTo>
                    <a:pt x="94" y="44"/>
                  </a:lnTo>
                  <a:lnTo>
                    <a:pt x="91" y="43"/>
                  </a:lnTo>
                  <a:lnTo>
                    <a:pt x="87" y="44"/>
                  </a:lnTo>
                  <a:lnTo>
                    <a:pt x="80" y="47"/>
                  </a:lnTo>
                  <a:lnTo>
                    <a:pt x="73" y="53"/>
                  </a:lnTo>
                  <a:lnTo>
                    <a:pt x="65" y="59"/>
                  </a:lnTo>
                  <a:lnTo>
                    <a:pt x="58" y="65"/>
                  </a:lnTo>
                  <a:lnTo>
                    <a:pt x="50" y="68"/>
                  </a:lnTo>
                  <a:lnTo>
                    <a:pt x="46" y="69"/>
                  </a:lnTo>
                  <a:lnTo>
                    <a:pt x="41" y="69"/>
                  </a:lnTo>
                  <a:lnTo>
                    <a:pt x="36" y="68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6" y="67"/>
                  </a:lnTo>
                  <a:lnTo>
                    <a:pt x="24" y="66"/>
                  </a:lnTo>
                  <a:lnTo>
                    <a:pt x="22" y="63"/>
                  </a:lnTo>
                  <a:lnTo>
                    <a:pt x="20" y="61"/>
                  </a:lnTo>
                  <a:lnTo>
                    <a:pt x="20" y="5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7" y="56"/>
                  </a:lnTo>
                  <a:lnTo>
                    <a:pt x="3" y="56"/>
                  </a:lnTo>
                  <a:lnTo>
                    <a:pt x="1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30" y="44"/>
                  </a:moveTo>
                  <a:lnTo>
                    <a:pt x="48" y="47"/>
                  </a:lnTo>
                  <a:lnTo>
                    <a:pt x="48" y="47"/>
                  </a:lnTo>
                  <a:lnTo>
                    <a:pt x="45" y="44"/>
                  </a:lnTo>
                  <a:lnTo>
                    <a:pt x="40" y="43"/>
                  </a:lnTo>
                  <a:lnTo>
                    <a:pt x="35" y="43"/>
                  </a:lnTo>
                  <a:lnTo>
                    <a:pt x="30" y="44"/>
                  </a:lnTo>
                  <a:lnTo>
                    <a:pt x="3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150">
              <a:extLst>
                <a:ext uri="{FF2B5EF4-FFF2-40B4-BE49-F238E27FC236}">
                  <a16:creationId xmlns:a16="http://schemas.microsoft.com/office/drawing/2014/main" xmlns="" id="{4258B6DF-FC87-D951-3159-2EBBD161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8" y="1346201"/>
              <a:ext cx="3175" cy="1588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0 w 5"/>
                <a:gd name="T5" fmla="*/ 0 h 4"/>
                <a:gd name="T6" fmla="*/ 0 w 5"/>
                <a:gd name="T7" fmla="*/ 0 h 4"/>
                <a:gd name="T8" fmla="*/ 2 w 5"/>
                <a:gd name="T9" fmla="*/ 2 h 4"/>
                <a:gd name="T10" fmla="*/ 5 w 5"/>
                <a:gd name="T11" fmla="*/ 4 h 4"/>
                <a:gd name="T12" fmla="*/ 5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151">
              <a:extLst>
                <a:ext uri="{FF2B5EF4-FFF2-40B4-BE49-F238E27FC236}">
                  <a16:creationId xmlns:a16="http://schemas.microsoft.com/office/drawing/2014/main" xmlns="" id="{9AC5E5B6-6912-F027-A251-D35C533C5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738" y="1338263"/>
              <a:ext cx="6350" cy="1588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0 h 1"/>
                <a:gd name="T4" fmla="*/ 0 w 11"/>
                <a:gd name="T5" fmla="*/ 0 h 1"/>
                <a:gd name="T6" fmla="*/ 7 w 11"/>
                <a:gd name="T7" fmla="*/ 1 h 1"/>
                <a:gd name="T8" fmla="*/ 11 w 11"/>
                <a:gd name="T9" fmla="*/ 1 h 1"/>
                <a:gd name="T10" fmla="*/ 11 w 1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152">
              <a:extLst>
                <a:ext uri="{FF2B5EF4-FFF2-40B4-BE49-F238E27FC236}">
                  <a16:creationId xmlns:a16="http://schemas.microsoft.com/office/drawing/2014/main" xmlns="" id="{C80C196A-2133-E31D-24FB-528F9F49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150" y="1411288"/>
              <a:ext cx="7938" cy="4763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10 h 10"/>
                <a:gd name="T4" fmla="*/ 0 w 15"/>
                <a:gd name="T5" fmla="*/ 10 h 10"/>
                <a:gd name="T6" fmla="*/ 3 w 15"/>
                <a:gd name="T7" fmla="*/ 10 h 10"/>
                <a:gd name="T8" fmla="*/ 8 w 15"/>
                <a:gd name="T9" fmla="*/ 7 h 10"/>
                <a:gd name="T10" fmla="*/ 15 w 15"/>
                <a:gd name="T11" fmla="*/ 0 h 10"/>
                <a:gd name="T12" fmla="*/ 15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8" y="7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Freeform 153">
              <a:extLst>
                <a:ext uri="{FF2B5EF4-FFF2-40B4-BE49-F238E27FC236}">
                  <a16:creationId xmlns:a16="http://schemas.microsoft.com/office/drawing/2014/main" xmlns="" id="{DBCDEB57-19C9-B13F-C7B0-780458232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" y="1347788"/>
              <a:ext cx="1588" cy="1588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0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Freeform 154">
              <a:extLst>
                <a:ext uri="{FF2B5EF4-FFF2-40B4-BE49-F238E27FC236}">
                  <a16:creationId xmlns:a16="http://schemas.microsoft.com/office/drawing/2014/main" xmlns="" id="{43E4C6B9-02D8-E235-3B0F-D744F883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563" y="1363663"/>
              <a:ext cx="3175" cy="4763"/>
            </a:xfrm>
            <a:custGeom>
              <a:avLst/>
              <a:gdLst>
                <a:gd name="T0" fmla="*/ 8 w 8"/>
                <a:gd name="T1" fmla="*/ 9 h 9"/>
                <a:gd name="T2" fmla="*/ 8 w 8"/>
                <a:gd name="T3" fmla="*/ 9 h 9"/>
                <a:gd name="T4" fmla="*/ 4 w 8"/>
                <a:gd name="T5" fmla="*/ 4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3 h 9"/>
                <a:gd name="T12" fmla="*/ 2 w 8"/>
                <a:gd name="T13" fmla="*/ 5 h 9"/>
                <a:gd name="T14" fmla="*/ 4 w 8"/>
                <a:gd name="T15" fmla="*/ 7 h 9"/>
                <a:gd name="T16" fmla="*/ 8 w 8"/>
                <a:gd name="T17" fmla="*/ 9 h 9"/>
                <a:gd name="T18" fmla="*/ 8 w 8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lnTo>
                    <a:pt x="8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7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155">
              <a:extLst>
                <a:ext uri="{FF2B5EF4-FFF2-40B4-BE49-F238E27FC236}">
                  <a16:creationId xmlns:a16="http://schemas.microsoft.com/office/drawing/2014/main" xmlns="" id="{92B91FE2-DDB8-6BB2-3DC0-3A3999DA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1409701"/>
              <a:ext cx="1588" cy="1588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3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156">
              <a:extLst>
                <a:ext uri="{FF2B5EF4-FFF2-40B4-BE49-F238E27FC236}">
                  <a16:creationId xmlns:a16="http://schemas.microsoft.com/office/drawing/2014/main" xmlns="" id="{1C7DFDCB-F7EB-DBCC-1011-B00C6B81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5" y="1397001"/>
              <a:ext cx="3175" cy="1588"/>
            </a:xfrm>
            <a:custGeom>
              <a:avLst/>
              <a:gdLst>
                <a:gd name="T0" fmla="*/ 0 w 7"/>
                <a:gd name="T1" fmla="*/ 3 h 3"/>
                <a:gd name="T2" fmla="*/ 0 w 7"/>
                <a:gd name="T3" fmla="*/ 3 h 3"/>
                <a:gd name="T4" fmla="*/ 7 w 7"/>
                <a:gd name="T5" fmla="*/ 0 h 3"/>
                <a:gd name="T6" fmla="*/ 7 w 7"/>
                <a:gd name="T7" fmla="*/ 0 h 3"/>
                <a:gd name="T8" fmla="*/ 2 w 7"/>
                <a:gd name="T9" fmla="*/ 1 h 3"/>
                <a:gd name="T10" fmla="*/ 0 w 7"/>
                <a:gd name="T11" fmla="*/ 3 h 3"/>
                <a:gd name="T12" fmla="*/ 0 w 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157">
              <a:extLst>
                <a:ext uri="{FF2B5EF4-FFF2-40B4-BE49-F238E27FC236}">
                  <a16:creationId xmlns:a16="http://schemas.microsoft.com/office/drawing/2014/main" xmlns="" id="{51ACAE1B-ED6C-A9D8-3910-541B6732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300" y="1338263"/>
              <a:ext cx="3175" cy="1588"/>
            </a:xfrm>
            <a:custGeom>
              <a:avLst/>
              <a:gdLst>
                <a:gd name="T0" fmla="*/ 0 w 7"/>
                <a:gd name="T1" fmla="*/ 3 h 3"/>
                <a:gd name="T2" fmla="*/ 0 w 7"/>
                <a:gd name="T3" fmla="*/ 3 h 3"/>
                <a:gd name="T4" fmla="*/ 4 w 7"/>
                <a:gd name="T5" fmla="*/ 2 h 3"/>
                <a:gd name="T6" fmla="*/ 7 w 7"/>
                <a:gd name="T7" fmla="*/ 0 h 3"/>
                <a:gd name="T8" fmla="*/ 0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158">
              <a:extLst>
                <a:ext uri="{FF2B5EF4-FFF2-40B4-BE49-F238E27FC236}">
                  <a16:creationId xmlns:a16="http://schemas.microsoft.com/office/drawing/2014/main" xmlns="" id="{8ABD0C87-2316-78AF-5048-95B367386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738" y="1371601"/>
              <a:ext cx="7938" cy="3175"/>
            </a:xfrm>
            <a:custGeom>
              <a:avLst/>
              <a:gdLst>
                <a:gd name="T0" fmla="*/ 0 w 14"/>
                <a:gd name="T1" fmla="*/ 6 h 6"/>
                <a:gd name="T2" fmla="*/ 14 w 14"/>
                <a:gd name="T3" fmla="*/ 0 h 6"/>
                <a:gd name="T4" fmla="*/ 14 w 14"/>
                <a:gd name="T5" fmla="*/ 0 h 6"/>
                <a:gd name="T6" fmla="*/ 10 w 14"/>
                <a:gd name="T7" fmla="*/ 2 h 6"/>
                <a:gd name="T8" fmla="*/ 6 w 14"/>
                <a:gd name="T9" fmla="*/ 3 h 6"/>
                <a:gd name="T10" fmla="*/ 0 w 14"/>
                <a:gd name="T11" fmla="*/ 6 h 6"/>
                <a:gd name="T12" fmla="*/ 0 w 14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159">
              <a:extLst>
                <a:ext uri="{FF2B5EF4-FFF2-40B4-BE49-F238E27FC236}">
                  <a16:creationId xmlns:a16="http://schemas.microsoft.com/office/drawing/2014/main" xmlns="" id="{012831F8-5E2F-895B-E705-549B8D95F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938" y="1349376"/>
              <a:ext cx="1588" cy="3175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3 w 3"/>
                <a:gd name="T5" fmla="*/ 0 h 6"/>
                <a:gd name="T6" fmla="*/ 3 w 3"/>
                <a:gd name="T7" fmla="*/ 0 h 6"/>
                <a:gd name="T8" fmla="*/ 0 w 3"/>
                <a:gd name="T9" fmla="*/ 2 h 6"/>
                <a:gd name="T10" fmla="*/ 0 w 3"/>
                <a:gd name="T11" fmla="*/ 6 h 6"/>
                <a:gd name="T12" fmla="*/ 0 w 3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160">
              <a:extLst>
                <a:ext uri="{FF2B5EF4-FFF2-40B4-BE49-F238E27FC236}">
                  <a16:creationId xmlns:a16="http://schemas.microsoft.com/office/drawing/2014/main" xmlns="" id="{D1DEC94C-325F-926B-ED5D-AF173301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1284288"/>
              <a:ext cx="1588" cy="1588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161">
              <a:extLst>
                <a:ext uri="{FF2B5EF4-FFF2-40B4-BE49-F238E27FC236}">
                  <a16:creationId xmlns:a16="http://schemas.microsoft.com/office/drawing/2014/main" xmlns="" id="{5FAC65C9-BFC1-FB5D-1336-745ADEA7B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3" y="1317626"/>
              <a:ext cx="7938" cy="1588"/>
            </a:xfrm>
            <a:custGeom>
              <a:avLst/>
              <a:gdLst>
                <a:gd name="T0" fmla="*/ 14 w 14"/>
                <a:gd name="T1" fmla="*/ 0 h 3"/>
                <a:gd name="T2" fmla="*/ 14 w 14"/>
                <a:gd name="T3" fmla="*/ 0 h 3"/>
                <a:gd name="T4" fmla="*/ 0 w 14"/>
                <a:gd name="T5" fmla="*/ 3 h 3"/>
                <a:gd name="T6" fmla="*/ 0 w 14"/>
                <a:gd name="T7" fmla="*/ 3 h 3"/>
                <a:gd name="T8" fmla="*/ 7 w 14"/>
                <a:gd name="T9" fmla="*/ 2 h 3"/>
                <a:gd name="T10" fmla="*/ 14 w 14"/>
                <a:gd name="T11" fmla="*/ 0 h 3"/>
                <a:gd name="T12" fmla="*/ 14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162">
              <a:extLst>
                <a:ext uri="{FF2B5EF4-FFF2-40B4-BE49-F238E27FC236}">
                  <a16:creationId xmlns:a16="http://schemas.microsoft.com/office/drawing/2014/main" xmlns="" id="{F3D754CD-9718-E9EB-6FFE-3EB0768ED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675" y="1327151"/>
              <a:ext cx="6350" cy="11113"/>
            </a:xfrm>
            <a:custGeom>
              <a:avLst/>
              <a:gdLst>
                <a:gd name="T0" fmla="*/ 14 w 14"/>
                <a:gd name="T1" fmla="*/ 20 h 22"/>
                <a:gd name="T2" fmla="*/ 14 w 14"/>
                <a:gd name="T3" fmla="*/ 20 h 22"/>
                <a:gd name="T4" fmla="*/ 6 w 14"/>
                <a:gd name="T5" fmla="*/ 11 h 22"/>
                <a:gd name="T6" fmla="*/ 4 w 14"/>
                <a:gd name="T7" fmla="*/ 6 h 22"/>
                <a:gd name="T8" fmla="*/ 4 w 14"/>
                <a:gd name="T9" fmla="*/ 4 h 22"/>
                <a:gd name="T10" fmla="*/ 5 w 14"/>
                <a:gd name="T11" fmla="*/ 0 h 22"/>
                <a:gd name="T12" fmla="*/ 5 w 14"/>
                <a:gd name="T13" fmla="*/ 0 h 22"/>
                <a:gd name="T14" fmla="*/ 3 w 14"/>
                <a:gd name="T15" fmla="*/ 5 h 22"/>
                <a:gd name="T16" fmla="*/ 1 w 14"/>
                <a:gd name="T17" fmla="*/ 9 h 22"/>
                <a:gd name="T18" fmla="*/ 0 w 14"/>
                <a:gd name="T19" fmla="*/ 13 h 22"/>
                <a:gd name="T20" fmla="*/ 0 w 14"/>
                <a:gd name="T21" fmla="*/ 17 h 22"/>
                <a:gd name="T22" fmla="*/ 3 w 14"/>
                <a:gd name="T23" fmla="*/ 20 h 22"/>
                <a:gd name="T24" fmla="*/ 5 w 14"/>
                <a:gd name="T25" fmla="*/ 22 h 22"/>
                <a:gd name="T26" fmla="*/ 8 w 14"/>
                <a:gd name="T27" fmla="*/ 22 h 22"/>
                <a:gd name="T28" fmla="*/ 14 w 14"/>
                <a:gd name="T29" fmla="*/ 20 h 22"/>
                <a:gd name="T30" fmla="*/ 14 w 14"/>
                <a:gd name="T3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2">
                  <a:moveTo>
                    <a:pt x="14" y="20"/>
                  </a:moveTo>
                  <a:lnTo>
                    <a:pt x="14" y="20"/>
                  </a:lnTo>
                  <a:lnTo>
                    <a:pt x="6" y="11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4" y="20"/>
                  </a:ln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163">
              <a:extLst>
                <a:ext uri="{FF2B5EF4-FFF2-40B4-BE49-F238E27FC236}">
                  <a16:creationId xmlns:a16="http://schemas.microsoft.com/office/drawing/2014/main" xmlns="" id="{B16F9A2E-E59B-913E-025E-7353E5D2D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0" y="1157288"/>
              <a:ext cx="4763" cy="6350"/>
            </a:xfrm>
            <a:custGeom>
              <a:avLst/>
              <a:gdLst>
                <a:gd name="T0" fmla="*/ 7 w 8"/>
                <a:gd name="T1" fmla="*/ 0 h 12"/>
                <a:gd name="T2" fmla="*/ 7 w 8"/>
                <a:gd name="T3" fmla="*/ 0 h 12"/>
                <a:gd name="T4" fmla="*/ 4 w 8"/>
                <a:gd name="T5" fmla="*/ 7 h 12"/>
                <a:gd name="T6" fmla="*/ 0 w 8"/>
                <a:gd name="T7" fmla="*/ 12 h 12"/>
                <a:gd name="T8" fmla="*/ 0 w 8"/>
                <a:gd name="T9" fmla="*/ 12 h 12"/>
                <a:gd name="T10" fmla="*/ 6 w 8"/>
                <a:gd name="T11" fmla="*/ 6 h 12"/>
                <a:gd name="T12" fmla="*/ 8 w 8"/>
                <a:gd name="T13" fmla="*/ 2 h 12"/>
                <a:gd name="T14" fmla="*/ 7 w 8"/>
                <a:gd name="T15" fmla="*/ 0 h 12"/>
                <a:gd name="T16" fmla="*/ 7 w 8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7" y="0"/>
                  </a:moveTo>
                  <a:lnTo>
                    <a:pt x="7" y="0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6" y="6"/>
                  </a:lnTo>
                  <a:lnTo>
                    <a:pt x="8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164">
              <a:extLst>
                <a:ext uri="{FF2B5EF4-FFF2-40B4-BE49-F238E27FC236}">
                  <a16:creationId xmlns:a16="http://schemas.microsoft.com/office/drawing/2014/main" xmlns="" id="{33DDCD3C-B50D-6DE5-5711-F2F642B1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1163638"/>
              <a:ext cx="4763" cy="4763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10 h 10"/>
                <a:gd name="T6" fmla="*/ 0 w 8"/>
                <a:gd name="T7" fmla="*/ 10 h 10"/>
                <a:gd name="T8" fmla="*/ 8 w 8"/>
                <a:gd name="T9" fmla="*/ 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Freeform 165">
              <a:extLst>
                <a:ext uri="{FF2B5EF4-FFF2-40B4-BE49-F238E27FC236}">
                  <a16:creationId xmlns:a16="http://schemas.microsoft.com/office/drawing/2014/main" xmlns="" id="{B0452C80-3565-AEB8-0841-7E9FA96F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238" y="1165226"/>
              <a:ext cx="3175" cy="3175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2 w 5"/>
                <a:gd name="T5" fmla="*/ 3 h 6"/>
                <a:gd name="T6" fmla="*/ 5 w 5"/>
                <a:gd name="T7" fmla="*/ 6 h 6"/>
                <a:gd name="T8" fmla="*/ 5 w 5"/>
                <a:gd name="T9" fmla="*/ 6 h 6"/>
                <a:gd name="T10" fmla="*/ 4 w 5"/>
                <a:gd name="T11" fmla="*/ 2 h 6"/>
                <a:gd name="T12" fmla="*/ 2 w 5"/>
                <a:gd name="T13" fmla="*/ 0 h 6"/>
                <a:gd name="T14" fmla="*/ 1 w 5"/>
                <a:gd name="T15" fmla="*/ 0 h 6"/>
                <a:gd name="T16" fmla="*/ 0 w 5"/>
                <a:gd name="T17" fmla="*/ 0 h 6"/>
                <a:gd name="T18" fmla="*/ 0 w 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166">
              <a:extLst>
                <a:ext uri="{FF2B5EF4-FFF2-40B4-BE49-F238E27FC236}">
                  <a16:creationId xmlns:a16="http://schemas.microsoft.com/office/drawing/2014/main" xmlns="" id="{3DADCBD5-4774-24AF-1A50-ED2D374FB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900" y="1314451"/>
              <a:ext cx="61913" cy="68263"/>
            </a:xfrm>
            <a:custGeom>
              <a:avLst/>
              <a:gdLst>
                <a:gd name="T0" fmla="*/ 58 w 116"/>
                <a:gd name="T1" fmla="*/ 0 h 127"/>
                <a:gd name="T2" fmla="*/ 56 w 116"/>
                <a:gd name="T3" fmla="*/ 5 h 127"/>
                <a:gd name="T4" fmla="*/ 35 w 116"/>
                <a:gd name="T5" fmla="*/ 20 h 127"/>
                <a:gd name="T6" fmla="*/ 30 w 116"/>
                <a:gd name="T7" fmla="*/ 27 h 127"/>
                <a:gd name="T8" fmla="*/ 31 w 116"/>
                <a:gd name="T9" fmla="*/ 32 h 127"/>
                <a:gd name="T10" fmla="*/ 40 w 116"/>
                <a:gd name="T11" fmla="*/ 34 h 127"/>
                <a:gd name="T12" fmla="*/ 48 w 116"/>
                <a:gd name="T13" fmla="*/ 35 h 127"/>
                <a:gd name="T14" fmla="*/ 46 w 116"/>
                <a:gd name="T15" fmla="*/ 44 h 127"/>
                <a:gd name="T16" fmla="*/ 42 w 116"/>
                <a:gd name="T17" fmla="*/ 50 h 127"/>
                <a:gd name="T18" fmla="*/ 31 w 116"/>
                <a:gd name="T19" fmla="*/ 53 h 127"/>
                <a:gd name="T20" fmla="*/ 10 w 116"/>
                <a:gd name="T21" fmla="*/ 55 h 127"/>
                <a:gd name="T22" fmla="*/ 5 w 116"/>
                <a:gd name="T23" fmla="*/ 56 h 127"/>
                <a:gd name="T24" fmla="*/ 9 w 116"/>
                <a:gd name="T25" fmla="*/ 61 h 127"/>
                <a:gd name="T26" fmla="*/ 7 w 116"/>
                <a:gd name="T27" fmla="*/ 70 h 127"/>
                <a:gd name="T28" fmla="*/ 3 w 116"/>
                <a:gd name="T29" fmla="*/ 81 h 127"/>
                <a:gd name="T30" fmla="*/ 3 w 116"/>
                <a:gd name="T31" fmla="*/ 85 h 127"/>
                <a:gd name="T32" fmla="*/ 20 w 116"/>
                <a:gd name="T33" fmla="*/ 75 h 127"/>
                <a:gd name="T34" fmla="*/ 27 w 116"/>
                <a:gd name="T35" fmla="*/ 75 h 127"/>
                <a:gd name="T36" fmla="*/ 28 w 116"/>
                <a:gd name="T37" fmla="*/ 80 h 127"/>
                <a:gd name="T38" fmla="*/ 25 w 116"/>
                <a:gd name="T39" fmla="*/ 88 h 127"/>
                <a:gd name="T40" fmla="*/ 18 w 116"/>
                <a:gd name="T41" fmla="*/ 93 h 127"/>
                <a:gd name="T42" fmla="*/ 9 w 116"/>
                <a:gd name="T43" fmla="*/ 94 h 127"/>
                <a:gd name="T44" fmla="*/ 4 w 116"/>
                <a:gd name="T45" fmla="*/ 93 h 127"/>
                <a:gd name="T46" fmla="*/ 8 w 116"/>
                <a:gd name="T47" fmla="*/ 98 h 127"/>
                <a:gd name="T48" fmla="*/ 8 w 116"/>
                <a:gd name="T49" fmla="*/ 103 h 127"/>
                <a:gd name="T50" fmla="*/ 3 w 116"/>
                <a:gd name="T51" fmla="*/ 111 h 127"/>
                <a:gd name="T52" fmla="*/ 0 w 116"/>
                <a:gd name="T53" fmla="*/ 119 h 127"/>
                <a:gd name="T54" fmla="*/ 1 w 116"/>
                <a:gd name="T55" fmla="*/ 123 h 127"/>
                <a:gd name="T56" fmla="*/ 7 w 116"/>
                <a:gd name="T57" fmla="*/ 127 h 127"/>
                <a:gd name="T58" fmla="*/ 39 w 116"/>
                <a:gd name="T59" fmla="*/ 119 h 127"/>
                <a:gd name="T60" fmla="*/ 66 w 116"/>
                <a:gd name="T61" fmla="*/ 108 h 127"/>
                <a:gd name="T62" fmla="*/ 92 w 116"/>
                <a:gd name="T63" fmla="*/ 90 h 127"/>
                <a:gd name="T64" fmla="*/ 116 w 116"/>
                <a:gd name="T65" fmla="*/ 64 h 127"/>
                <a:gd name="T66" fmla="*/ 96 w 116"/>
                <a:gd name="T67" fmla="*/ 68 h 127"/>
                <a:gd name="T68" fmla="*/ 66 w 116"/>
                <a:gd name="T69" fmla="*/ 73 h 127"/>
                <a:gd name="T70" fmla="*/ 48 w 116"/>
                <a:gd name="T71" fmla="*/ 71 h 127"/>
                <a:gd name="T72" fmla="*/ 49 w 116"/>
                <a:gd name="T73" fmla="*/ 43 h 127"/>
                <a:gd name="T74" fmla="*/ 57 w 116"/>
                <a:gd name="T75" fmla="*/ 49 h 127"/>
                <a:gd name="T76" fmla="*/ 73 w 116"/>
                <a:gd name="T77" fmla="*/ 55 h 127"/>
                <a:gd name="T78" fmla="*/ 95 w 116"/>
                <a:gd name="T79" fmla="*/ 51 h 127"/>
                <a:gd name="T80" fmla="*/ 111 w 116"/>
                <a:gd name="T81" fmla="*/ 50 h 127"/>
                <a:gd name="T82" fmla="*/ 58 w 116"/>
                <a:gd name="T83" fmla="*/ 37 h 127"/>
                <a:gd name="T84" fmla="*/ 47 w 116"/>
                <a:gd name="T85" fmla="*/ 25 h 127"/>
                <a:gd name="T86" fmla="*/ 47 w 116"/>
                <a:gd name="T87" fmla="*/ 17 h 127"/>
                <a:gd name="T88" fmla="*/ 56 w 116"/>
                <a:gd name="T89" fmla="*/ 11 h 127"/>
                <a:gd name="T90" fmla="*/ 69 w 116"/>
                <a:gd name="T91" fmla="*/ 7 h 127"/>
                <a:gd name="T92" fmla="*/ 63 w 116"/>
                <a:gd name="T93" fmla="*/ 5 h 127"/>
                <a:gd name="T94" fmla="*/ 58 w 116"/>
                <a:gd name="T9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127">
                  <a:moveTo>
                    <a:pt x="58" y="0"/>
                  </a:moveTo>
                  <a:lnTo>
                    <a:pt x="58" y="0"/>
                  </a:lnTo>
                  <a:lnTo>
                    <a:pt x="58" y="3"/>
                  </a:lnTo>
                  <a:lnTo>
                    <a:pt x="56" y="5"/>
                  </a:lnTo>
                  <a:lnTo>
                    <a:pt x="49" y="10"/>
                  </a:lnTo>
                  <a:lnTo>
                    <a:pt x="35" y="20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0" y="29"/>
                  </a:lnTo>
                  <a:lnTo>
                    <a:pt x="31" y="32"/>
                  </a:lnTo>
                  <a:lnTo>
                    <a:pt x="34" y="33"/>
                  </a:lnTo>
                  <a:lnTo>
                    <a:pt x="40" y="34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7" y="40"/>
                  </a:lnTo>
                  <a:lnTo>
                    <a:pt x="46" y="44"/>
                  </a:lnTo>
                  <a:lnTo>
                    <a:pt x="45" y="48"/>
                  </a:lnTo>
                  <a:lnTo>
                    <a:pt x="42" y="50"/>
                  </a:lnTo>
                  <a:lnTo>
                    <a:pt x="37" y="52"/>
                  </a:lnTo>
                  <a:lnTo>
                    <a:pt x="31" y="53"/>
                  </a:lnTo>
                  <a:lnTo>
                    <a:pt x="17" y="53"/>
                  </a:lnTo>
                  <a:lnTo>
                    <a:pt x="10" y="55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8" y="59"/>
                  </a:lnTo>
                  <a:lnTo>
                    <a:pt x="9" y="61"/>
                  </a:lnTo>
                  <a:lnTo>
                    <a:pt x="8" y="65"/>
                  </a:lnTo>
                  <a:lnTo>
                    <a:pt x="7" y="70"/>
                  </a:lnTo>
                  <a:lnTo>
                    <a:pt x="4" y="76"/>
                  </a:lnTo>
                  <a:lnTo>
                    <a:pt x="3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4" y="78"/>
                  </a:lnTo>
                  <a:lnTo>
                    <a:pt x="20" y="75"/>
                  </a:lnTo>
                  <a:lnTo>
                    <a:pt x="24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8" y="80"/>
                  </a:lnTo>
                  <a:lnTo>
                    <a:pt x="27" y="85"/>
                  </a:lnTo>
                  <a:lnTo>
                    <a:pt x="25" y="88"/>
                  </a:lnTo>
                  <a:lnTo>
                    <a:pt x="23" y="90"/>
                  </a:lnTo>
                  <a:lnTo>
                    <a:pt x="18" y="93"/>
                  </a:lnTo>
                  <a:lnTo>
                    <a:pt x="14" y="94"/>
                  </a:lnTo>
                  <a:lnTo>
                    <a:pt x="9" y="94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7" y="95"/>
                  </a:lnTo>
                  <a:lnTo>
                    <a:pt x="8" y="98"/>
                  </a:lnTo>
                  <a:lnTo>
                    <a:pt x="9" y="101"/>
                  </a:lnTo>
                  <a:lnTo>
                    <a:pt x="8" y="103"/>
                  </a:lnTo>
                  <a:lnTo>
                    <a:pt x="7" y="108"/>
                  </a:lnTo>
                  <a:lnTo>
                    <a:pt x="3" y="111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3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23" y="124"/>
                  </a:lnTo>
                  <a:lnTo>
                    <a:pt x="39" y="119"/>
                  </a:lnTo>
                  <a:lnTo>
                    <a:pt x="53" y="113"/>
                  </a:lnTo>
                  <a:lnTo>
                    <a:pt x="66" y="108"/>
                  </a:lnTo>
                  <a:lnTo>
                    <a:pt x="79" y="100"/>
                  </a:lnTo>
                  <a:lnTo>
                    <a:pt x="92" y="90"/>
                  </a:lnTo>
                  <a:lnTo>
                    <a:pt x="104" y="78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96" y="68"/>
                  </a:lnTo>
                  <a:lnTo>
                    <a:pt x="76" y="73"/>
                  </a:lnTo>
                  <a:lnTo>
                    <a:pt x="66" y="73"/>
                  </a:lnTo>
                  <a:lnTo>
                    <a:pt x="57" y="73"/>
                  </a:lnTo>
                  <a:lnTo>
                    <a:pt x="48" y="71"/>
                  </a:lnTo>
                  <a:lnTo>
                    <a:pt x="40" y="68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57" y="49"/>
                  </a:lnTo>
                  <a:lnTo>
                    <a:pt x="65" y="53"/>
                  </a:lnTo>
                  <a:lnTo>
                    <a:pt x="73" y="55"/>
                  </a:lnTo>
                  <a:lnTo>
                    <a:pt x="80" y="53"/>
                  </a:lnTo>
                  <a:lnTo>
                    <a:pt x="95" y="51"/>
                  </a:lnTo>
                  <a:lnTo>
                    <a:pt x="102" y="50"/>
                  </a:lnTo>
                  <a:lnTo>
                    <a:pt x="111" y="50"/>
                  </a:lnTo>
                  <a:lnTo>
                    <a:pt x="58" y="37"/>
                  </a:lnTo>
                  <a:lnTo>
                    <a:pt x="58" y="37"/>
                  </a:lnTo>
                  <a:lnTo>
                    <a:pt x="50" y="30"/>
                  </a:lnTo>
                  <a:lnTo>
                    <a:pt x="47" y="25"/>
                  </a:lnTo>
                  <a:lnTo>
                    <a:pt x="46" y="20"/>
                  </a:lnTo>
                  <a:lnTo>
                    <a:pt x="47" y="17"/>
                  </a:lnTo>
                  <a:lnTo>
                    <a:pt x="50" y="13"/>
                  </a:lnTo>
                  <a:lnTo>
                    <a:pt x="56" y="11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5" y="6"/>
                  </a:lnTo>
                  <a:lnTo>
                    <a:pt x="63" y="5"/>
                  </a:lnTo>
                  <a:lnTo>
                    <a:pt x="61" y="4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Freeform 167">
              <a:extLst>
                <a:ext uri="{FF2B5EF4-FFF2-40B4-BE49-F238E27FC236}">
                  <a16:creationId xmlns:a16="http://schemas.microsoft.com/office/drawing/2014/main" xmlns="" id="{8EE2AE9A-E3C5-B17C-1BBB-B4E08D2B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1198563"/>
              <a:ext cx="0" cy="158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Freeform 168">
              <a:extLst>
                <a:ext uri="{FF2B5EF4-FFF2-40B4-BE49-F238E27FC236}">
                  <a16:creationId xmlns:a16="http://schemas.microsoft.com/office/drawing/2014/main" xmlns="" id="{EEA9C2EE-D37A-3F32-BE39-3E3904C10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0" y="1101726"/>
              <a:ext cx="1588" cy="4763"/>
            </a:xfrm>
            <a:custGeom>
              <a:avLst/>
              <a:gdLst>
                <a:gd name="T0" fmla="*/ 0 w 4"/>
                <a:gd name="T1" fmla="*/ 9 h 9"/>
                <a:gd name="T2" fmla="*/ 4 w 4"/>
                <a:gd name="T3" fmla="*/ 0 h 9"/>
                <a:gd name="T4" fmla="*/ 4 w 4"/>
                <a:gd name="T5" fmla="*/ 0 h 9"/>
                <a:gd name="T6" fmla="*/ 0 w 4"/>
                <a:gd name="T7" fmla="*/ 5 h 9"/>
                <a:gd name="T8" fmla="*/ 0 w 4"/>
                <a:gd name="T9" fmla="*/ 9 h 9"/>
                <a:gd name="T10" fmla="*/ 0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Rectangle 169">
              <a:extLst>
                <a:ext uri="{FF2B5EF4-FFF2-40B4-BE49-F238E27FC236}">
                  <a16:creationId xmlns:a16="http://schemas.microsoft.com/office/drawing/2014/main" xmlns="" id="{47ACEDB1-5ADA-F186-E0C5-7EF4A30DE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575" y="126206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170">
              <a:extLst>
                <a:ext uri="{FF2B5EF4-FFF2-40B4-BE49-F238E27FC236}">
                  <a16:creationId xmlns:a16="http://schemas.microsoft.com/office/drawing/2014/main" xmlns="" id="{CEE408CF-8650-68CC-DA68-031923D5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1104901"/>
              <a:ext cx="0" cy="1588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171">
              <a:extLst>
                <a:ext uri="{FF2B5EF4-FFF2-40B4-BE49-F238E27FC236}">
                  <a16:creationId xmlns:a16="http://schemas.microsoft.com/office/drawing/2014/main" xmlns="" id="{887ADFD2-8BAC-C4FB-8D7C-6384A2BBD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538" y="1393826"/>
              <a:ext cx="1588" cy="15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1 h 3"/>
                <a:gd name="T12" fmla="*/ 0 w 1"/>
                <a:gd name="T13" fmla="*/ 0 h 3"/>
                <a:gd name="T14" fmla="*/ 0 w 1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172">
              <a:extLst>
                <a:ext uri="{FF2B5EF4-FFF2-40B4-BE49-F238E27FC236}">
                  <a16:creationId xmlns:a16="http://schemas.microsoft.com/office/drawing/2014/main" xmlns="" id="{A6DB6CC1-1B42-BEC8-592C-0B89C65E7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1106488"/>
              <a:ext cx="0" cy="1588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173">
              <a:extLst>
                <a:ext uri="{FF2B5EF4-FFF2-40B4-BE49-F238E27FC236}">
                  <a16:creationId xmlns:a16="http://schemas.microsoft.com/office/drawing/2014/main" xmlns="" id="{A16D3597-3D16-E5F7-6183-961B8527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550" y="1165226"/>
              <a:ext cx="3175" cy="3175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1 w 6"/>
                <a:gd name="T5" fmla="*/ 2 h 8"/>
                <a:gd name="T6" fmla="*/ 5 w 6"/>
                <a:gd name="T7" fmla="*/ 8 h 8"/>
                <a:gd name="T8" fmla="*/ 5 w 6"/>
                <a:gd name="T9" fmla="*/ 8 h 8"/>
                <a:gd name="T10" fmla="*/ 6 w 6"/>
                <a:gd name="T11" fmla="*/ 7 h 8"/>
                <a:gd name="T12" fmla="*/ 5 w 6"/>
                <a:gd name="T13" fmla="*/ 4 h 8"/>
                <a:gd name="T14" fmla="*/ 4 w 6"/>
                <a:gd name="T15" fmla="*/ 2 h 8"/>
                <a:gd name="T16" fmla="*/ 0 w 6"/>
                <a:gd name="T17" fmla="*/ 0 h 8"/>
                <a:gd name="T18" fmla="*/ 0 w 6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5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174">
              <a:extLst>
                <a:ext uri="{FF2B5EF4-FFF2-40B4-BE49-F238E27FC236}">
                  <a16:creationId xmlns:a16="http://schemas.microsoft.com/office/drawing/2014/main" xmlns="" id="{361A3167-AA64-C25B-B62E-B7BF6D85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700" y="1182688"/>
              <a:ext cx="1588" cy="1588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175">
              <a:extLst>
                <a:ext uri="{FF2B5EF4-FFF2-40B4-BE49-F238E27FC236}">
                  <a16:creationId xmlns:a16="http://schemas.microsoft.com/office/drawing/2014/main" xmlns="" id="{E6EEA875-739C-CF5A-EC13-1B11D6DB8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900" y="1397001"/>
              <a:ext cx="6350" cy="0"/>
            </a:xfrm>
            <a:custGeom>
              <a:avLst/>
              <a:gdLst>
                <a:gd name="T0" fmla="*/ 0 w 12"/>
                <a:gd name="T1" fmla="*/ 1 h 1"/>
                <a:gd name="T2" fmla="*/ 0 w 12"/>
                <a:gd name="T3" fmla="*/ 1 h 1"/>
                <a:gd name="T4" fmla="*/ 7 w 12"/>
                <a:gd name="T5" fmla="*/ 1 h 1"/>
                <a:gd name="T6" fmla="*/ 12 w 12"/>
                <a:gd name="T7" fmla="*/ 0 h 1"/>
                <a:gd name="T8" fmla="*/ 12 w 12"/>
                <a:gd name="T9" fmla="*/ 0 h 1"/>
                <a:gd name="T10" fmla="*/ 7 w 12"/>
                <a:gd name="T11" fmla="*/ 0 h 1"/>
                <a:gd name="T12" fmla="*/ 0 w 12"/>
                <a:gd name="T13" fmla="*/ 1 h 1"/>
                <a:gd name="T14" fmla="*/ 0 w 1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176">
              <a:extLst>
                <a:ext uri="{FF2B5EF4-FFF2-40B4-BE49-F238E27FC236}">
                  <a16:creationId xmlns:a16="http://schemas.microsoft.com/office/drawing/2014/main" xmlns="" id="{B3808981-BD16-900C-CB26-7BC01666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1101726"/>
              <a:ext cx="3175" cy="3175"/>
            </a:xfrm>
            <a:custGeom>
              <a:avLst/>
              <a:gdLst>
                <a:gd name="T0" fmla="*/ 0 w 5"/>
                <a:gd name="T1" fmla="*/ 8 h 8"/>
                <a:gd name="T2" fmla="*/ 0 w 5"/>
                <a:gd name="T3" fmla="*/ 8 h 8"/>
                <a:gd name="T4" fmla="*/ 3 w 5"/>
                <a:gd name="T5" fmla="*/ 4 h 8"/>
                <a:gd name="T6" fmla="*/ 5 w 5"/>
                <a:gd name="T7" fmla="*/ 0 h 8"/>
                <a:gd name="T8" fmla="*/ 5 w 5"/>
                <a:gd name="T9" fmla="*/ 0 h 8"/>
                <a:gd name="T10" fmla="*/ 3 w 5"/>
                <a:gd name="T11" fmla="*/ 4 h 8"/>
                <a:gd name="T12" fmla="*/ 0 w 5"/>
                <a:gd name="T13" fmla="*/ 8 h 8"/>
                <a:gd name="T14" fmla="*/ 0 w 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0" y="8"/>
                  </a:lnTo>
                  <a:lnTo>
                    <a:pt x="3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177">
              <a:extLst>
                <a:ext uri="{FF2B5EF4-FFF2-40B4-BE49-F238E27FC236}">
                  <a16:creationId xmlns:a16="http://schemas.microsoft.com/office/drawing/2014/main" xmlns="" id="{3B3B4A28-388E-B77A-C663-A85F2223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5" y="1231901"/>
              <a:ext cx="1588" cy="1588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4 w 4"/>
                <a:gd name="T5" fmla="*/ 2 h 4"/>
                <a:gd name="T6" fmla="*/ 4 w 4"/>
                <a:gd name="T7" fmla="*/ 2 h 4"/>
                <a:gd name="T8" fmla="*/ 1 w 4"/>
                <a:gd name="T9" fmla="*/ 0 h 4"/>
                <a:gd name="T10" fmla="*/ 0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178">
              <a:extLst>
                <a:ext uri="{FF2B5EF4-FFF2-40B4-BE49-F238E27FC236}">
                  <a16:creationId xmlns:a16="http://schemas.microsoft.com/office/drawing/2014/main" xmlns="" id="{CEC9716B-5FF1-E2DB-7020-D08C4276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0" y="1220788"/>
              <a:ext cx="71438" cy="33338"/>
            </a:xfrm>
            <a:custGeom>
              <a:avLst/>
              <a:gdLst>
                <a:gd name="T0" fmla="*/ 58 w 135"/>
                <a:gd name="T1" fmla="*/ 9 h 64"/>
                <a:gd name="T2" fmla="*/ 61 w 135"/>
                <a:gd name="T3" fmla="*/ 0 h 64"/>
                <a:gd name="T4" fmla="*/ 53 w 135"/>
                <a:gd name="T5" fmla="*/ 3 h 64"/>
                <a:gd name="T6" fmla="*/ 24 w 135"/>
                <a:gd name="T7" fmla="*/ 8 h 64"/>
                <a:gd name="T8" fmla="*/ 8 w 135"/>
                <a:gd name="T9" fmla="*/ 13 h 64"/>
                <a:gd name="T10" fmla="*/ 4 w 135"/>
                <a:gd name="T11" fmla="*/ 18 h 64"/>
                <a:gd name="T12" fmla="*/ 0 w 135"/>
                <a:gd name="T13" fmla="*/ 27 h 64"/>
                <a:gd name="T14" fmla="*/ 4 w 135"/>
                <a:gd name="T15" fmla="*/ 27 h 64"/>
                <a:gd name="T16" fmla="*/ 16 w 135"/>
                <a:gd name="T17" fmla="*/ 32 h 64"/>
                <a:gd name="T18" fmla="*/ 30 w 135"/>
                <a:gd name="T19" fmla="*/ 40 h 64"/>
                <a:gd name="T20" fmla="*/ 37 w 135"/>
                <a:gd name="T21" fmla="*/ 51 h 64"/>
                <a:gd name="T22" fmla="*/ 37 w 135"/>
                <a:gd name="T23" fmla="*/ 57 h 64"/>
                <a:gd name="T24" fmla="*/ 43 w 135"/>
                <a:gd name="T25" fmla="*/ 55 h 64"/>
                <a:gd name="T26" fmla="*/ 55 w 135"/>
                <a:gd name="T27" fmla="*/ 57 h 64"/>
                <a:gd name="T28" fmla="*/ 72 w 135"/>
                <a:gd name="T29" fmla="*/ 63 h 64"/>
                <a:gd name="T30" fmla="*/ 80 w 135"/>
                <a:gd name="T31" fmla="*/ 63 h 64"/>
                <a:gd name="T32" fmla="*/ 73 w 135"/>
                <a:gd name="T33" fmla="*/ 58 h 64"/>
                <a:gd name="T34" fmla="*/ 69 w 135"/>
                <a:gd name="T35" fmla="*/ 49 h 64"/>
                <a:gd name="T36" fmla="*/ 75 w 135"/>
                <a:gd name="T37" fmla="*/ 42 h 64"/>
                <a:gd name="T38" fmla="*/ 92 w 135"/>
                <a:gd name="T39" fmla="*/ 32 h 64"/>
                <a:gd name="T40" fmla="*/ 97 w 135"/>
                <a:gd name="T41" fmla="*/ 34 h 64"/>
                <a:gd name="T42" fmla="*/ 98 w 135"/>
                <a:gd name="T43" fmla="*/ 42 h 64"/>
                <a:gd name="T44" fmla="*/ 98 w 135"/>
                <a:gd name="T45" fmla="*/ 49 h 64"/>
                <a:gd name="T46" fmla="*/ 99 w 135"/>
                <a:gd name="T47" fmla="*/ 56 h 64"/>
                <a:gd name="T48" fmla="*/ 135 w 135"/>
                <a:gd name="T49" fmla="*/ 54 h 64"/>
                <a:gd name="T50" fmla="*/ 114 w 135"/>
                <a:gd name="T51" fmla="*/ 25 h 64"/>
                <a:gd name="T52" fmla="*/ 112 w 135"/>
                <a:gd name="T53" fmla="*/ 28 h 64"/>
                <a:gd name="T54" fmla="*/ 104 w 135"/>
                <a:gd name="T55" fmla="*/ 30 h 64"/>
                <a:gd name="T56" fmla="*/ 93 w 135"/>
                <a:gd name="T57" fmla="*/ 30 h 64"/>
                <a:gd name="T58" fmla="*/ 88 w 135"/>
                <a:gd name="T59" fmla="*/ 26 h 64"/>
                <a:gd name="T60" fmla="*/ 85 w 135"/>
                <a:gd name="T61" fmla="*/ 16 h 64"/>
                <a:gd name="T62" fmla="*/ 82 w 135"/>
                <a:gd name="T63" fmla="*/ 8 h 64"/>
                <a:gd name="T64" fmla="*/ 76 w 135"/>
                <a:gd name="T65" fmla="*/ 4 h 64"/>
                <a:gd name="T66" fmla="*/ 66 w 135"/>
                <a:gd name="T67" fmla="*/ 5 h 64"/>
                <a:gd name="T68" fmla="*/ 58 w 135"/>
                <a:gd name="T6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64">
                  <a:moveTo>
                    <a:pt x="58" y="9"/>
                  </a:moveTo>
                  <a:lnTo>
                    <a:pt x="58" y="9"/>
                  </a:lnTo>
                  <a:lnTo>
                    <a:pt x="60" y="4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3" y="3"/>
                  </a:lnTo>
                  <a:lnTo>
                    <a:pt x="44" y="5"/>
                  </a:lnTo>
                  <a:lnTo>
                    <a:pt x="24" y="8"/>
                  </a:lnTo>
                  <a:lnTo>
                    <a:pt x="16" y="10"/>
                  </a:lnTo>
                  <a:lnTo>
                    <a:pt x="8" y="13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9" y="30"/>
                  </a:lnTo>
                  <a:lnTo>
                    <a:pt x="16" y="32"/>
                  </a:lnTo>
                  <a:lnTo>
                    <a:pt x="23" y="35"/>
                  </a:lnTo>
                  <a:lnTo>
                    <a:pt x="30" y="40"/>
                  </a:lnTo>
                  <a:lnTo>
                    <a:pt x="35" y="46"/>
                  </a:lnTo>
                  <a:lnTo>
                    <a:pt x="37" y="51"/>
                  </a:lnTo>
                  <a:lnTo>
                    <a:pt x="38" y="54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6"/>
                  </a:lnTo>
                  <a:lnTo>
                    <a:pt x="55" y="57"/>
                  </a:lnTo>
                  <a:lnTo>
                    <a:pt x="61" y="59"/>
                  </a:lnTo>
                  <a:lnTo>
                    <a:pt x="72" y="63"/>
                  </a:lnTo>
                  <a:lnTo>
                    <a:pt x="76" y="64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73" y="58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72" y="46"/>
                  </a:lnTo>
                  <a:lnTo>
                    <a:pt x="75" y="42"/>
                  </a:lnTo>
                  <a:lnTo>
                    <a:pt x="81" y="39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7" y="34"/>
                  </a:lnTo>
                  <a:lnTo>
                    <a:pt x="98" y="39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8" y="49"/>
                  </a:lnTo>
                  <a:lnTo>
                    <a:pt x="98" y="53"/>
                  </a:lnTo>
                  <a:lnTo>
                    <a:pt x="99" y="56"/>
                  </a:lnTo>
                  <a:lnTo>
                    <a:pt x="103" y="58"/>
                  </a:lnTo>
                  <a:lnTo>
                    <a:pt x="135" y="54"/>
                  </a:lnTo>
                  <a:lnTo>
                    <a:pt x="106" y="51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4" y="30"/>
                  </a:lnTo>
                  <a:lnTo>
                    <a:pt x="98" y="30"/>
                  </a:lnTo>
                  <a:lnTo>
                    <a:pt x="93" y="30"/>
                  </a:lnTo>
                  <a:lnTo>
                    <a:pt x="90" y="28"/>
                  </a:lnTo>
                  <a:lnTo>
                    <a:pt x="88" y="26"/>
                  </a:lnTo>
                  <a:lnTo>
                    <a:pt x="86" y="23"/>
                  </a:lnTo>
                  <a:lnTo>
                    <a:pt x="85" y="16"/>
                  </a:lnTo>
                  <a:lnTo>
                    <a:pt x="83" y="10"/>
                  </a:lnTo>
                  <a:lnTo>
                    <a:pt x="82" y="8"/>
                  </a:lnTo>
                  <a:lnTo>
                    <a:pt x="80" y="5"/>
                  </a:lnTo>
                  <a:lnTo>
                    <a:pt x="76" y="4"/>
                  </a:lnTo>
                  <a:lnTo>
                    <a:pt x="72" y="4"/>
                  </a:lnTo>
                  <a:lnTo>
                    <a:pt x="66" y="5"/>
                  </a:lnTo>
                  <a:lnTo>
                    <a:pt x="58" y="9"/>
                  </a:lnTo>
                  <a:lnTo>
                    <a:pt x="5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179">
              <a:extLst>
                <a:ext uri="{FF2B5EF4-FFF2-40B4-BE49-F238E27FC236}">
                  <a16:creationId xmlns:a16="http://schemas.microsoft.com/office/drawing/2014/main" xmlns="" id="{34443DD2-FA48-D025-07C3-84DD72CB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0" y="1217613"/>
              <a:ext cx="4763" cy="3175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5 w 8"/>
                <a:gd name="T5" fmla="*/ 3 h 6"/>
                <a:gd name="T6" fmla="*/ 8 w 8"/>
                <a:gd name="T7" fmla="*/ 0 h 6"/>
                <a:gd name="T8" fmla="*/ 8 w 8"/>
                <a:gd name="T9" fmla="*/ 0 h 6"/>
                <a:gd name="T10" fmla="*/ 5 w 8"/>
                <a:gd name="T11" fmla="*/ 0 h 6"/>
                <a:gd name="T12" fmla="*/ 2 w 8"/>
                <a:gd name="T13" fmla="*/ 1 h 6"/>
                <a:gd name="T14" fmla="*/ 0 w 8"/>
                <a:gd name="T15" fmla="*/ 6 h 6"/>
                <a:gd name="T16" fmla="*/ 0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0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180">
              <a:extLst>
                <a:ext uri="{FF2B5EF4-FFF2-40B4-BE49-F238E27FC236}">
                  <a16:creationId xmlns:a16="http://schemas.microsoft.com/office/drawing/2014/main" xmlns="" id="{0B414045-A159-B78D-749E-43F9A6EA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1200151"/>
              <a:ext cx="4763" cy="1588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0 h 5"/>
                <a:gd name="T4" fmla="*/ 0 w 9"/>
                <a:gd name="T5" fmla="*/ 5 h 5"/>
                <a:gd name="T6" fmla="*/ 0 w 9"/>
                <a:gd name="T7" fmla="*/ 5 h 5"/>
                <a:gd name="T8" fmla="*/ 9 w 9"/>
                <a:gd name="T9" fmla="*/ 0 h 5"/>
                <a:gd name="T10" fmla="*/ 9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181">
              <a:extLst>
                <a:ext uri="{FF2B5EF4-FFF2-40B4-BE49-F238E27FC236}">
                  <a16:creationId xmlns:a16="http://schemas.microsoft.com/office/drawing/2014/main" xmlns="" id="{B87C513F-876D-6FEA-5ED1-33561FA7E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363" y="1192213"/>
              <a:ext cx="15875" cy="7938"/>
            </a:xfrm>
            <a:custGeom>
              <a:avLst/>
              <a:gdLst>
                <a:gd name="T0" fmla="*/ 29 w 29"/>
                <a:gd name="T1" fmla="*/ 13 h 15"/>
                <a:gd name="T2" fmla="*/ 29 w 29"/>
                <a:gd name="T3" fmla="*/ 13 h 15"/>
                <a:gd name="T4" fmla="*/ 28 w 29"/>
                <a:gd name="T5" fmla="*/ 10 h 15"/>
                <a:gd name="T6" fmla="*/ 24 w 29"/>
                <a:gd name="T7" fmla="*/ 6 h 15"/>
                <a:gd name="T8" fmla="*/ 20 w 29"/>
                <a:gd name="T9" fmla="*/ 4 h 15"/>
                <a:gd name="T10" fmla="*/ 14 w 29"/>
                <a:gd name="T11" fmla="*/ 2 h 15"/>
                <a:gd name="T12" fmla="*/ 8 w 29"/>
                <a:gd name="T13" fmla="*/ 0 h 15"/>
                <a:gd name="T14" fmla="*/ 5 w 29"/>
                <a:gd name="T15" fmla="*/ 2 h 15"/>
                <a:gd name="T16" fmla="*/ 3 w 29"/>
                <a:gd name="T17" fmla="*/ 3 h 15"/>
                <a:gd name="T18" fmla="*/ 1 w 29"/>
                <a:gd name="T19" fmla="*/ 5 h 15"/>
                <a:gd name="T20" fmla="*/ 0 w 29"/>
                <a:gd name="T21" fmla="*/ 7 h 15"/>
                <a:gd name="T22" fmla="*/ 0 w 29"/>
                <a:gd name="T23" fmla="*/ 11 h 15"/>
                <a:gd name="T24" fmla="*/ 0 w 29"/>
                <a:gd name="T25" fmla="*/ 11 h 15"/>
                <a:gd name="T26" fmla="*/ 26 w 29"/>
                <a:gd name="T27" fmla="*/ 15 h 15"/>
                <a:gd name="T28" fmla="*/ 29 w 29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15">
                  <a:moveTo>
                    <a:pt x="29" y="13"/>
                  </a:moveTo>
                  <a:lnTo>
                    <a:pt x="29" y="13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6" y="15"/>
                  </a:lnTo>
                  <a:lnTo>
                    <a:pt x="2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182">
              <a:extLst>
                <a:ext uri="{FF2B5EF4-FFF2-40B4-BE49-F238E27FC236}">
                  <a16:creationId xmlns:a16="http://schemas.microsoft.com/office/drawing/2014/main" xmlns="" id="{5282C882-9153-3F34-B22F-640DC16A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900" y="1263651"/>
              <a:ext cx="6350" cy="3175"/>
            </a:xfrm>
            <a:custGeom>
              <a:avLst/>
              <a:gdLst>
                <a:gd name="T0" fmla="*/ 0 w 12"/>
                <a:gd name="T1" fmla="*/ 4 h 4"/>
                <a:gd name="T2" fmla="*/ 0 w 12"/>
                <a:gd name="T3" fmla="*/ 4 h 4"/>
                <a:gd name="T4" fmla="*/ 5 w 12"/>
                <a:gd name="T5" fmla="*/ 4 h 4"/>
                <a:gd name="T6" fmla="*/ 10 w 12"/>
                <a:gd name="T7" fmla="*/ 4 h 4"/>
                <a:gd name="T8" fmla="*/ 10 w 12"/>
                <a:gd name="T9" fmla="*/ 4 h 4"/>
                <a:gd name="T10" fmla="*/ 12 w 12"/>
                <a:gd name="T11" fmla="*/ 1 h 4"/>
                <a:gd name="T12" fmla="*/ 12 w 12"/>
                <a:gd name="T13" fmla="*/ 1 h 4"/>
                <a:gd name="T14" fmla="*/ 10 w 12"/>
                <a:gd name="T15" fmla="*/ 0 h 4"/>
                <a:gd name="T16" fmla="*/ 6 w 12"/>
                <a:gd name="T17" fmla="*/ 1 h 4"/>
                <a:gd name="T18" fmla="*/ 0 w 12"/>
                <a:gd name="T19" fmla="*/ 4 h 4"/>
                <a:gd name="T20" fmla="*/ 0 w 1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lnTo>
                    <a:pt x="0" y="4"/>
                  </a:lnTo>
                  <a:lnTo>
                    <a:pt x="5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183">
              <a:extLst>
                <a:ext uri="{FF2B5EF4-FFF2-40B4-BE49-F238E27FC236}">
                  <a16:creationId xmlns:a16="http://schemas.microsoft.com/office/drawing/2014/main" xmlns="" id="{2A33BD66-B978-AB5A-C090-8F3FC534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5" y="1250951"/>
              <a:ext cx="3175" cy="4763"/>
            </a:xfrm>
            <a:custGeom>
              <a:avLst/>
              <a:gdLst>
                <a:gd name="T0" fmla="*/ 0 w 8"/>
                <a:gd name="T1" fmla="*/ 9 h 9"/>
                <a:gd name="T2" fmla="*/ 0 w 8"/>
                <a:gd name="T3" fmla="*/ 9 h 9"/>
                <a:gd name="T4" fmla="*/ 6 w 8"/>
                <a:gd name="T5" fmla="*/ 5 h 9"/>
                <a:gd name="T6" fmla="*/ 8 w 8"/>
                <a:gd name="T7" fmla="*/ 0 h 9"/>
                <a:gd name="T8" fmla="*/ 8 w 8"/>
                <a:gd name="T9" fmla="*/ 0 h 9"/>
                <a:gd name="T10" fmla="*/ 3 w 8"/>
                <a:gd name="T11" fmla="*/ 4 h 9"/>
                <a:gd name="T12" fmla="*/ 1 w 8"/>
                <a:gd name="T13" fmla="*/ 6 h 9"/>
                <a:gd name="T14" fmla="*/ 0 w 8"/>
                <a:gd name="T15" fmla="*/ 9 h 9"/>
                <a:gd name="T16" fmla="*/ 0 w 8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0" y="9"/>
                  </a:lnTo>
                  <a:lnTo>
                    <a:pt x="6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Freeform 184">
              <a:extLst>
                <a:ext uri="{FF2B5EF4-FFF2-40B4-BE49-F238E27FC236}">
                  <a16:creationId xmlns:a16="http://schemas.microsoft.com/office/drawing/2014/main" xmlns="" id="{BB0379B6-8E00-61ED-AA76-D0F4FB27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850" y="1230313"/>
              <a:ext cx="17463" cy="11113"/>
            </a:xfrm>
            <a:custGeom>
              <a:avLst/>
              <a:gdLst>
                <a:gd name="T0" fmla="*/ 33 w 33"/>
                <a:gd name="T1" fmla="*/ 22 h 22"/>
                <a:gd name="T2" fmla="*/ 33 w 33"/>
                <a:gd name="T3" fmla="*/ 22 h 22"/>
                <a:gd name="T4" fmla="*/ 26 w 33"/>
                <a:gd name="T5" fmla="*/ 12 h 22"/>
                <a:gd name="T6" fmla="*/ 23 w 33"/>
                <a:gd name="T7" fmla="*/ 6 h 22"/>
                <a:gd name="T8" fmla="*/ 22 w 33"/>
                <a:gd name="T9" fmla="*/ 0 h 22"/>
                <a:gd name="T10" fmla="*/ 22 w 33"/>
                <a:gd name="T11" fmla="*/ 0 h 22"/>
                <a:gd name="T12" fmla="*/ 19 w 33"/>
                <a:gd name="T13" fmla="*/ 1 h 22"/>
                <a:gd name="T14" fmla="*/ 16 w 33"/>
                <a:gd name="T15" fmla="*/ 2 h 22"/>
                <a:gd name="T16" fmla="*/ 11 w 33"/>
                <a:gd name="T17" fmla="*/ 6 h 22"/>
                <a:gd name="T18" fmla="*/ 6 w 33"/>
                <a:gd name="T19" fmla="*/ 10 h 22"/>
                <a:gd name="T20" fmla="*/ 0 w 33"/>
                <a:gd name="T21" fmla="*/ 15 h 22"/>
                <a:gd name="T22" fmla="*/ 0 w 33"/>
                <a:gd name="T23" fmla="*/ 15 h 22"/>
                <a:gd name="T24" fmla="*/ 7 w 33"/>
                <a:gd name="T25" fmla="*/ 13 h 22"/>
                <a:gd name="T26" fmla="*/ 15 w 33"/>
                <a:gd name="T27" fmla="*/ 14 h 22"/>
                <a:gd name="T28" fmla="*/ 24 w 33"/>
                <a:gd name="T29" fmla="*/ 16 h 22"/>
                <a:gd name="T30" fmla="*/ 33 w 33"/>
                <a:gd name="T31" fmla="*/ 22 h 22"/>
                <a:gd name="T32" fmla="*/ 33 w 3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3" y="22"/>
                  </a:moveTo>
                  <a:lnTo>
                    <a:pt x="33" y="22"/>
                  </a:lnTo>
                  <a:lnTo>
                    <a:pt x="26" y="12"/>
                  </a:lnTo>
                  <a:lnTo>
                    <a:pt x="23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1" y="6"/>
                  </a:lnTo>
                  <a:lnTo>
                    <a:pt x="6" y="1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15" y="14"/>
                  </a:lnTo>
                  <a:lnTo>
                    <a:pt x="24" y="16"/>
                  </a:lnTo>
                  <a:lnTo>
                    <a:pt x="33" y="22"/>
                  </a:lnTo>
                  <a:lnTo>
                    <a:pt x="3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3" name="Freeform 185">
              <a:extLst>
                <a:ext uri="{FF2B5EF4-FFF2-40B4-BE49-F238E27FC236}">
                  <a16:creationId xmlns:a16="http://schemas.microsoft.com/office/drawing/2014/main" xmlns="" id="{19E8B388-486A-2488-A353-ABA40E18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850" y="1238251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4" name="Freeform 186">
              <a:extLst>
                <a:ext uri="{FF2B5EF4-FFF2-40B4-BE49-F238E27FC236}">
                  <a16:creationId xmlns:a16="http://schemas.microsoft.com/office/drawing/2014/main" xmlns="" id="{77494565-6963-549F-B4E2-A0415A307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5538" y="1074738"/>
              <a:ext cx="2497138" cy="352425"/>
            </a:xfrm>
            <a:custGeom>
              <a:avLst/>
              <a:gdLst>
                <a:gd name="T0" fmla="*/ 2974 w 4719"/>
                <a:gd name="T1" fmla="*/ 264 h 665"/>
                <a:gd name="T2" fmla="*/ 3219 w 4719"/>
                <a:gd name="T3" fmla="*/ 168 h 665"/>
                <a:gd name="T4" fmla="*/ 3641 w 4719"/>
                <a:gd name="T5" fmla="*/ 196 h 665"/>
                <a:gd name="T6" fmla="*/ 3856 w 4719"/>
                <a:gd name="T7" fmla="*/ 205 h 665"/>
                <a:gd name="T8" fmla="*/ 4473 w 4719"/>
                <a:gd name="T9" fmla="*/ 165 h 665"/>
                <a:gd name="T10" fmla="*/ 4647 w 4719"/>
                <a:gd name="T11" fmla="*/ 293 h 665"/>
                <a:gd name="T12" fmla="*/ 4235 w 4719"/>
                <a:gd name="T13" fmla="*/ 336 h 665"/>
                <a:gd name="T14" fmla="*/ 4024 w 4719"/>
                <a:gd name="T15" fmla="*/ 396 h 665"/>
                <a:gd name="T16" fmla="*/ 3557 w 4719"/>
                <a:gd name="T17" fmla="*/ 408 h 665"/>
                <a:gd name="T18" fmla="*/ 3408 w 4719"/>
                <a:gd name="T19" fmla="*/ 394 h 665"/>
                <a:gd name="T20" fmla="*/ 3007 w 4719"/>
                <a:gd name="T21" fmla="*/ 471 h 665"/>
                <a:gd name="T22" fmla="*/ 2642 w 4719"/>
                <a:gd name="T23" fmla="*/ 511 h 665"/>
                <a:gd name="T24" fmla="*/ 2736 w 4719"/>
                <a:gd name="T25" fmla="*/ 552 h 665"/>
                <a:gd name="T26" fmla="*/ 2856 w 4719"/>
                <a:gd name="T27" fmla="*/ 582 h 665"/>
                <a:gd name="T28" fmla="*/ 2667 w 4719"/>
                <a:gd name="T29" fmla="*/ 653 h 665"/>
                <a:gd name="T30" fmla="*/ 2539 w 4719"/>
                <a:gd name="T31" fmla="*/ 550 h 665"/>
                <a:gd name="T32" fmla="*/ 2299 w 4719"/>
                <a:gd name="T33" fmla="*/ 497 h 665"/>
                <a:gd name="T34" fmla="*/ 2273 w 4719"/>
                <a:gd name="T35" fmla="*/ 601 h 665"/>
                <a:gd name="T36" fmla="*/ 2097 w 4719"/>
                <a:gd name="T37" fmla="*/ 597 h 665"/>
                <a:gd name="T38" fmla="*/ 1887 w 4719"/>
                <a:gd name="T39" fmla="*/ 582 h 665"/>
                <a:gd name="T40" fmla="*/ 1971 w 4719"/>
                <a:gd name="T41" fmla="*/ 479 h 665"/>
                <a:gd name="T42" fmla="*/ 1666 w 4719"/>
                <a:gd name="T43" fmla="*/ 572 h 665"/>
                <a:gd name="T44" fmla="*/ 1666 w 4719"/>
                <a:gd name="T45" fmla="*/ 592 h 665"/>
                <a:gd name="T46" fmla="*/ 1591 w 4719"/>
                <a:gd name="T47" fmla="*/ 552 h 665"/>
                <a:gd name="T48" fmla="*/ 1446 w 4719"/>
                <a:gd name="T49" fmla="*/ 634 h 665"/>
                <a:gd name="T50" fmla="*/ 1311 w 4719"/>
                <a:gd name="T51" fmla="*/ 587 h 665"/>
                <a:gd name="T52" fmla="*/ 1122 w 4719"/>
                <a:gd name="T53" fmla="*/ 588 h 665"/>
                <a:gd name="T54" fmla="*/ 1106 w 4719"/>
                <a:gd name="T55" fmla="*/ 518 h 665"/>
                <a:gd name="T56" fmla="*/ 958 w 4719"/>
                <a:gd name="T57" fmla="*/ 549 h 665"/>
                <a:gd name="T58" fmla="*/ 797 w 4719"/>
                <a:gd name="T59" fmla="*/ 550 h 665"/>
                <a:gd name="T60" fmla="*/ 386 w 4719"/>
                <a:gd name="T61" fmla="*/ 548 h 665"/>
                <a:gd name="T62" fmla="*/ 407 w 4719"/>
                <a:gd name="T63" fmla="*/ 481 h 665"/>
                <a:gd name="T64" fmla="*/ 310 w 4719"/>
                <a:gd name="T65" fmla="*/ 489 h 665"/>
                <a:gd name="T66" fmla="*/ 194 w 4719"/>
                <a:gd name="T67" fmla="*/ 509 h 665"/>
                <a:gd name="T68" fmla="*/ 72 w 4719"/>
                <a:gd name="T69" fmla="*/ 379 h 665"/>
                <a:gd name="T70" fmla="*/ 286 w 4719"/>
                <a:gd name="T71" fmla="*/ 263 h 665"/>
                <a:gd name="T72" fmla="*/ 46 w 4719"/>
                <a:gd name="T73" fmla="*/ 296 h 665"/>
                <a:gd name="T74" fmla="*/ 185 w 4719"/>
                <a:gd name="T75" fmla="*/ 163 h 665"/>
                <a:gd name="T76" fmla="*/ 410 w 4719"/>
                <a:gd name="T77" fmla="*/ 110 h 665"/>
                <a:gd name="T78" fmla="*/ 551 w 4719"/>
                <a:gd name="T79" fmla="*/ 105 h 665"/>
                <a:gd name="T80" fmla="*/ 893 w 4719"/>
                <a:gd name="T81" fmla="*/ 136 h 665"/>
                <a:gd name="T82" fmla="*/ 1155 w 4719"/>
                <a:gd name="T83" fmla="*/ 95 h 665"/>
                <a:gd name="T84" fmla="*/ 1634 w 4719"/>
                <a:gd name="T85" fmla="*/ 178 h 665"/>
                <a:gd name="T86" fmla="*/ 1749 w 4719"/>
                <a:gd name="T87" fmla="*/ 181 h 665"/>
                <a:gd name="T88" fmla="*/ 1809 w 4719"/>
                <a:gd name="T89" fmla="*/ 104 h 665"/>
                <a:gd name="T90" fmla="*/ 2175 w 4719"/>
                <a:gd name="T91" fmla="*/ 67 h 665"/>
                <a:gd name="T92" fmla="*/ 2288 w 4719"/>
                <a:gd name="T93" fmla="*/ 59 h 665"/>
                <a:gd name="T94" fmla="*/ 2382 w 4719"/>
                <a:gd name="T95" fmla="*/ 164 h 665"/>
                <a:gd name="T96" fmla="*/ 2578 w 4719"/>
                <a:gd name="T97" fmla="*/ 268 h 665"/>
                <a:gd name="T98" fmla="*/ 2178 w 4719"/>
                <a:gd name="T99" fmla="*/ 277 h 665"/>
                <a:gd name="T100" fmla="*/ 2282 w 4719"/>
                <a:gd name="T101" fmla="*/ 270 h 665"/>
                <a:gd name="T102" fmla="*/ 445 w 4719"/>
                <a:gd name="T103" fmla="*/ 318 h 665"/>
                <a:gd name="T104" fmla="*/ 751 w 4719"/>
                <a:gd name="T105" fmla="*/ 311 h 665"/>
                <a:gd name="T106" fmla="*/ 664 w 4719"/>
                <a:gd name="T107" fmla="*/ 251 h 665"/>
                <a:gd name="T108" fmla="*/ 1503 w 4719"/>
                <a:gd name="T109" fmla="*/ 261 h 665"/>
                <a:gd name="T110" fmla="*/ 1503 w 4719"/>
                <a:gd name="T111" fmla="*/ 105 h 665"/>
                <a:gd name="T112" fmla="*/ 1431 w 4719"/>
                <a:gd name="T113" fmla="*/ 225 h 665"/>
                <a:gd name="T114" fmla="*/ 1186 w 4719"/>
                <a:gd name="T115" fmla="*/ 266 h 665"/>
                <a:gd name="T116" fmla="*/ 1066 w 4719"/>
                <a:gd name="T117" fmla="*/ 373 h 665"/>
                <a:gd name="T118" fmla="*/ 1337 w 4719"/>
                <a:gd name="T119" fmla="*/ 377 h 665"/>
                <a:gd name="T120" fmla="*/ 1864 w 4719"/>
                <a:gd name="T121" fmla="*/ 272 h 665"/>
                <a:gd name="T122" fmla="*/ 1996 w 4719"/>
                <a:gd name="T123" fmla="*/ 264 h 665"/>
                <a:gd name="T124" fmla="*/ 1864 w 4719"/>
                <a:gd name="T125" fmla="*/ 22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19" h="665">
                  <a:moveTo>
                    <a:pt x="2680" y="242"/>
                  </a:moveTo>
                  <a:lnTo>
                    <a:pt x="2680" y="242"/>
                  </a:lnTo>
                  <a:lnTo>
                    <a:pt x="2687" y="238"/>
                  </a:lnTo>
                  <a:lnTo>
                    <a:pt x="2684" y="243"/>
                  </a:lnTo>
                  <a:lnTo>
                    <a:pt x="2684" y="243"/>
                  </a:lnTo>
                  <a:lnTo>
                    <a:pt x="2703" y="248"/>
                  </a:lnTo>
                  <a:lnTo>
                    <a:pt x="2703" y="248"/>
                  </a:lnTo>
                  <a:lnTo>
                    <a:pt x="2707" y="247"/>
                  </a:lnTo>
                  <a:lnTo>
                    <a:pt x="2711" y="245"/>
                  </a:lnTo>
                  <a:lnTo>
                    <a:pt x="2711" y="245"/>
                  </a:lnTo>
                  <a:lnTo>
                    <a:pt x="2710" y="247"/>
                  </a:lnTo>
                  <a:lnTo>
                    <a:pt x="2709" y="250"/>
                  </a:lnTo>
                  <a:lnTo>
                    <a:pt x="2709" y="250"/>
                  </a:lnTo>
                  <a:lnTo>
                    <a:pt x="2715" y="253"/>
                  </a:lnTo>
                  <a:lnTo>
                    <a:pt x="2715" y="253"/>
                  </a:lnTo>
                  <a:lnTo>
                    <a:pt x="2722" y="245"/>
                  </a:lnTo>
                  <a:lnTo>
                    <a:pt x="2730" y="238"/>
                  </a:lnTo>
                  <a:lnTo>
                    <a:pt x="2748" y="224"/>
                  </a:lnTo>
                  <a:lnTo>
                    <a:pt x="2765" y="212"/>
                  </a:lnTo>
                  <a:lnTo>
                    <a:pt x="2773" y="208"/>
                  </a:lnTo>
                  <a:lnTo>
                    <a:pt x="2778" y="203"/>
                  </a:lnTo>
                  <a:lnTo>
                    <a:pt x="2778" y="203"/>
                  </a:lnTo>
                  <a:lnTo>
                    <a:pt x="2790" y="196"/>
                  </a:lnTo>
                  <a:lnTo>
                    <a:pt x="2801" y="193"/>
                  </a:lnTo>
                  <a:lnTo>
                    <a:pt x="2813" y="189"/>
                  </a:lnTo>
                  <a:lnTo>
                    <a:pt x="2822" y="189"/>
                  </a:lnTo>
                  <a:lnTo>
                    <a:pt x="2822" y="189"/>
                  </a:lnTo>
                  <a:lnTo>
                    <a:pt x="2814" y="190"/>
                  </a:lnTo>
                  <a:lnTo>
                    <a:pt x="2807" y="193"/>
                  </a:lnTo>
                  <a:lnTo>
                    <a:pt x="2803" y="195"/>
                  </a:lnTo>
                  <a:lnTo>
                    <a:pt x="2802" y="197"/>
                  </a:lnTo>
                  <a:lnTo>
                    <a:pt x="2801" y="201"/>
                  </a:lnTo>
                  <a:lnTo>
                    <a:pt x="2802" y="205"/>
                  </a:lnTo>
                  <a:lnTo>
                    <a:pt x="2802" y="205"/>
                  </a:lnTo>
                  <a:lnTo>
                    <a:pt x="2810" y="210"/>
                  </a:lnTo>
                  <a:lnTo>
                    <a:pt x="2817" y="216"/>
                  </a:lnTo>
                  <a:lnTo>
                    <a:pt x="2824" y="223"/>
                  </a:lnTo>
                  <a:lnTo>
                    <a:pt x="2831" y="227"/>
                  </a:lnTo>
                  <a:lnTo>
                    <a:pt x="2834" y="230"/>
                  </a:lnTo>
                  <a:lnTo>
                    <a:pt x="2839" y="231"/>
                  </a:lnTo>
                  <a:lnTo>
                    <a:pt x="2844" y="232"/>
                  </a:lnTo>
                  <a:lnTo>
                    <a:pt x="2848" y="232"/>
                  </a:lnTo>
                  <a:lnTo>
                    <a:pt x="2853" y="231"/>
                  </a:lnTo>
                  <a:lnTo>
                    <a:pt x="2859" y="228"/>
                  </a:lnTo>
                  <a:lnTo>
                    <a:pt x="2864" y="225"/>
                  </a:lnTo>
                  <a:lnTo>
                    <a:pt x="2870" y="219"/>
                  </a:lnTo>
                  <a:lnTo>
                    <a:pt x="2849" y="220"/>
                  </a:lnTo>
                  <a:lnTo>
                    <a:pt x="2897" y="175"/>
                  </a:lnTo>
                  <a:lnTo>
                    <a:pt x="2897" y="175"/>
                  </a:lnTo>
                  <a:lnTo>
                    <a:pt x="2899" y="179"/>
                  </a:lnTo>
                  <a:lnTo>
                    <a:pt x="2900" y="181"/>
                  </a:lnTo>
                  <a:lnTo>
                    <a:pt x="2900" y="185"/>
                  </a:lnTo>
                  <a:lnTo>
                    <a:pt x="2900" y="187"/>
                  </a:lnTo>
                  <a:lnTo>
                    <a:pt x="2897" y="192"/>
                  </a:lnTo>
                  <a:lnTo>
                    <a:pt x="2890" y="195"/>
                  </a:lnTo>
                  <a:lnTo>
                    <a:pt x="2876" y="203"/>
                  </a:lnTo>
                  <a:lnTo>
                    <a:pt x="2870" y="209"/>
                  </a:lnTo>
                  <a:lnTo>
                    <a:pt x="2868" y="211"/>
                  </a:lnTo>
                  <a:lnTo>
                    <a:pt x="2867" y="213"/>
                  </a:lnTo>
                  <a:lnTo>
                    <a:pt x="2867" y="213"/>
                  </a:lnTo>
                  <a:lnTo>
                    <a:pt x="2874" y="210"/>
                  </a:lnTo>
                  <a:lnTo>
                    <a:pt x="2880" y="209"/>
                  </a:lnTo>
                  <a:lnTo>
                    <a:pt x="2886" y="209"/>
                  </a:lnTo>
                  <a:lnTo>
                    <a:pt x="2893" y="209"/>
                  </a:lnTo>
                  <a:lnTo>
                    <a:pt x="2900" y="211"/>
                  </a:lnTo>
                  <a:lnTo>
                    <a:pt x="2906" y="212"/>
                  </a:lnTo>
                  <a:lnTo>
                    <a:pt x="2917" y="218"/>
                  </a:lnTo>
                  <a:lnTo>
                    <a:pt x="2928" y="221"/>
                  </a:lnTo>
                  <a:lnTo>
                    <a:pt x="2932" y="223"/>
                  </a:lnTo>
                  <a:lnTo>
                    <a:pt x="2937" y="223"/>
                  </a:lnTo>
                  <a:lnTo>
                    <a:pt x="2941" y="223"/>
                  </a:lnTo>
                  <a:lnTo>
                    <a:pt x="2946" y="220"/>
                  </a:lnTo>
                  <a:lnTo>
                    <a:pt x="2949" y="216"/>
                  </a:lnTo>
                  <a:lnTo>
                    <a:pt x="2953" y="210"/>
                  </a:lnTo>
                  <a:lnTo>
                    <a:pt x="2953" y="210"/>
                  </a:lnTo>
                  <a:lnTo>
                    <a:pt x="2955" y="228"/>
                  </a:lnTo>
                  <a:lnTo>
                    <a:pt x="2957" y="238"/>
                  </a:lnTo>
                  <a:lnTo>
                    <a:pt x="2961" y="248"/>
                  </a:lnTo>
                  <a:lnTo>
                    <a:pt x="2964" y="256"/>
                  </a:lnTo>
                  <a:lnTo>
                    <a:pt x="2970" y="262"/>
                  </a:lnTo>
                  <a:lnTo>
                    <a:pt x="2974" y="264"/>
                  </a:lnTo>
                  <a:lnTo>
                    <a:pt x="2977" y="265"/>
                  </a:lnTo>
                  <a:lnTo>
                    <a:pt x="2980" y="266"/>
                  </a:lnTo>
                  <a:lnTo>
                    <a:pt x="2985" y="266"/>
                  </a:lnTo>
                  <a:lnTo>
                    <a:pt x="2985" y="266"/>
                  </a:lnTo>
                  <a:lnTo>
                    <a:pt x="2980" y="258"/>
                  </a:lnTo>
                  <a:lnTo>
                    <a:pt x="2979" y="255"/>
                  </a:lnTo>
                  <a:lnTo>
                    <a:pt x="2979" y="253"/>
                  </a:lnTo>
                  <a:lnTo>
                    <a:pt x="2980" y="248"/>
                  </a:lnTo>
                  <a:lnTo>
                    <a:pt x="2984" y="245"/>
                  </a:lnTo>
                  <a:lnTo>
                    <a:pt x="2986" y="241"/>
                  </a:lnTo>
                  <a:lnTo>
                    <a:pt x="2989" y="238"/>
                  </a:lnTo>
                  <a:lnTo>
                    <a:pt x="2989" y="234"/>
                  </a:lnTo>
                  <a:lnTo>
                    <a:pt x="2987" y="231"/>
                  </a:lnTo>
                  <a:lnTo>
                    <a:pt x="2984" y="223"/>
                  </a:lnTo>
                  <a:lnTo>
                    <a:pt x="2984" y="223"/>
                  </a:lnTo>
                  <a:lnTo>
                    <a:pt x="2987" y="219"/>
                  </a:lnTo>
                  <a:lnTo>
                    <a:pt x="2992" y="218"/>
                  </a:lnTo>
                  <a:lnTo>
                    <a:pt x="2997" y="218"/>
                  </a:lnTo>
                  <a:lnTo>
                    <a:pt x="3001" y="219"/>
                  </a:lnTo>
                  <a:lnTo>
                    <a:pt x="3006" y="220"/>
                  </a:lnTo>
                  <a:lnTo>
                    <a:pt x="3009" y="219"/>
                  </a:lnTo>
                  <a:lnTo>
                    <a:pt x="3012" y="218"/>
                  </a:lnTo>
                  <a:lnTo>
                    <a:pt x="3013" y="212"/>
                  </a:lnTo>
                  <a:lnTo>
                    <a:pt x="3010" y="223"/>
                  </a:lnTo>
                  <a:lnTo>
                    <a:pt x="3010" y="223"/>
                  </a:lnTo>
                  <a:lnTo>
                    <a:pt x="3018" y="227"/>
                  </a:lnTo>
                  <a:lnTo>
                    <a:pt x="3025" y="231"/>
                  </a:lnTo>
                  <a:lnTo>
                    <a:pt x="3032" y="233"/>
                  </a:lnTo>
                  <a:lnTo>
                    <a:pt x="3038" y="233"/>
                  </a:lnTo>
                  <a:lnTo>
                    <a:pt x="3043" y="232"/>
                  </a:lnTo>
                  <a:lnTo>
                    <a:pt x="3048" y="230"/>
                  </a:lnTo>
                  <a:lnTo>
                    <a:pt x="3053" y="226"/>
                  </a:lnTo>
                  <a:lnTo>
                    <a:pt x="3056" y="221"/>
                  </a:lnTo>
                  <a:lnTo>
                    <a:pt x="3064" y="212"/>
                  </a:lnTo>
                  <a:lnTo>
                    <a:pt x="3070" y="201"/>
                  </a:lnTo>
                  <a:lnTo>
                    <a:pt x="3077" y="190"/>
                  </a:lnTo>
                  <a:lnTo>
                    <a:pt x="3083" y="181"/>
                  </a:lnTo>
                  <a:lnTo>
                    <a:pt x="3083" y="181"/>
                  </a:lnTo>
                  <a:lnTo>
                    <a:pt x="3101" y="179"/>
                  </a:lnTo>
                  <a:lnTo>
                    <a:pt x="3116" y="178"/>
                  </a:lnTo>
                  <a:lnTo>
                    <a:pt x="3131" y="178"/>
                  </a:lnTo>
                  <a:lnTo>
                    <a:pt x="3144" y="179"/>
                  </a:lnTo>
                  <a:lnTo>
                    <a:pt x="3169" y="180"/>
                  </a:lnTo>
                  <a:lnTo>
                    <a:pt x="3183" y="181"/>
                  </a:lnTo>
                  <a:lnTo>
                    <a:pt x="3198" y="180"/>
                  </a:lnTo>
                  <a:lnTo>
                    <a:pt x="3198" y="180"/>
                  </a:lnTo>
                  <a:lnTo>
                    <a:pt x="3201" y="195"/>
                  </a:lnTo>
                  <a:lnTo>
                    <a:pt x="3204" y="204"/>
                  </a:lnTo>
                  <a:lnTo>
                    <a:pt x="3208" y="213"/>
                  </a:lnTo>
                  <a:lnTo>
                    <a:pt x="3212" y="221"/>
                  </a:lnTo>
                  <a:lnTo>
                    <a:pt x="3217" y="228"/>
                  </a:lnTo>
                  <a:lnTo>
                    <a:pt x="3222" y="233"/>
                  </a:lnTo>
                  <a:lnTo>
                    <a:pt x="3225" y="234"/>
                  </a:lnTo>
                  <a:lnTo>
                    <a:pt x="3229" y="234"/>
                  </a:lnTo>
                  <a:lnTo>
                    <a:pt x="3229" y="234"/>
                  </a:lnTo>
                  <a:lnTo>
                    <a:pt x="3232" y="226"/>
                  </a:lnTo>
                  <a:lnTo>
                    <a:pt x="3238" y="220"/>
                  </a:lnTo>
                  <a:lnTo>
                    <a:pt x="3253" y="208"/>
                  </a:lnTo>
                  <a:lnTo>
                    <a:pt x="3261" y="201"/>
                  </a:lnTo>
                  <a:lnTo>
                    <a:pt x="3268" y="194"/>
                  </a:lnTo>
                  <a:lnTo>
                    <a:pt x="3273" y="186"/>
                  </a:lnTo>
                  <a:lnTo>
                    <a:pt x="3275" y="181"/>
                  </a:lnTo>
                  <a:lnTo>
                    <a:pt x="3275" y="177"/>
                  </a:lnTo>
                  <a:lnTo>
                    <a:pt x="3275" y="177"/>
                  </a:lnTo>
                  <a:lnTo>
                    <a:pt x="3270" y="175"/>
                  </a:lnTo>
                  <a:lnTo>
                    <a:pt x="3266" y="174"/>
                  </a:lnTo>
                  <a:lnTo>
                    <a:pt x="3262" y="174"/>
                  </a:lnTo>
                  <a:lnTo>
                    <a:pt x="3259" y="175"/>
                  </a:lnTo>
                  <a:lnTo>
                    <a:pt x="3254" y="180"/>
                  </a:lnTo>
                  <a:lnTo>
                    <a:pt x="3251" y="185"/>
                  </a:lnTo>
                  <a:lnTo>
                    <a:pt x="3244" y="197"/>
                  </a:lnTo>
                  <a:lnTo>
                    <a:pt x="3240" y="202"/>
                  </a:lnTo>
                  <a:lnTo>
                    <a:pt x="3237" y="204"/>
                  </a:lnTo>
                  <a:lnTo>
                    <a:pt x="3235" y="205"/>
                  </a:lnTo>
                  <a:lnTo>
                    <a:pt x="3235" y="205"/>
                  </a:lnTo>
                  <a:lnTo>
                    <a:pt x="3230" y="196"/>
                  </a:lnTo>
                  <a:lnTo>
                    <a:pt x="3228" y="189"/>
                  </a:lnTo>
                  <a:lnTo>
                    <a:pt x="3225" y="180"/>
                  </a:lnTo>
                  <a:lnTo>
                    <a:pt x="3224" y="177"/>
                  </a:lnTo>
                  <a:lnTo>
                    <a:pt x="3222" y="172"/>
                  </a:lnTo>
                  <a:lnTo>
                    <a:pt x="3219" y="168"/>
                  </a:lnTo>
                  <a:lnTo>
                    <a:pt x="3212" y="163"/>
                  </a:lnTo>
                  <a:lnTo>
                    <a:pt x="3212" y="163"/>
                  </a:lnTo>
                  <a:lnTo>
                    <a:pt x="3215" y="164"/>
                  </a:lnTo>
                  <a:lnTo>
                    <a:pt x="3220" y="165"/>
                  </a:lnTo>
                  <a:lnTo>
                    <a:pt x="3230" y="165"/>
                  </a:lnTo>
                  <a:lnTo>
                    <a:pt x="3257" y="162"/>
                  </a:lnTo>
                  <a:lnTo>
                    <a:pt x="3270" y="160"/>
                  </a:lnTo>
                  <a:lnTo>
                    <a:pt x="3283" y="162"/>
                  </a:lnTo>
                  <a:lnTo>
                    <a:pt x="3289" y="163"/>
                  </a:lnTo>
                  <a:lnTo>
                    <a:pt x="3294" y="164"/>
                  </a:lnTo>
                  <a:lnTo>
                    <a:pt x="3299" y="167"/>
                  </a:lnTo>
                  <a:lnTo>
                    <a:pt x="3303" y="172"/>
                  </a:lnTo>
                  <a:lnTo>
                    <a:pt x="3297" y="175"/>
                  </a:lnTo>
                  <a:lnTo>
                    <a:pt x="3297" y="175"/>
                  </a:lnTo>
                  <a:lnTo>
                    <a:pt x="3301" y="179"/>
                  </a:lnTo>
                  <a:lnTo>
                    <a:pt x="3307" y="183"/>
                  </a:lnTo>
                  <a:lnTo>
                    <a:pt x="3315" y="194"/>
                  </a:lnTo>
                  <a:lnTo>
                    <a:pt x="3323" y="204"/>
                  </a:lnTo>
                  <a:lnTo>
                    <a:pt x="3331" y="216"/>
                  </a:lnTo>
                  <a:lnTo>
                    <a:pt x="3336" y="220"/>
                  </a:lnTo>
                  <a:lnTo>
                    <a:pt x="3340" y="224"/>
                  </a:lnTo>
                  <a:lnTo>
                    <a:pt x="3345" y="226"/>
                  </a:lnTo>
                  <a:lnTo>
                    <a:pt x="3351" y="227"/>
                  </a:lnTo>
                  <a:lnTo>
                    <a:pt x="3357" y="227"/>
                  </a:lnTo>
                  <a:lnTo>
                    <a:pt x="3363" y="225"/>
                  </a:lnTo>
                  <a:lnTo>
                    <a:pt x="3370" y="220"/>
                  </a:lnTo>
                  <a:lnTo>
                    <a:pt x="3378" y="215"/>
                  </a:lnTo>
                  <a:lnTo>
                    <a:pt x="3400" y="197"/>
                  </a:lnTo>
                  <a:lnTo>
                    <a:pt x="3400" y="197"/>
                  </a:lnTo>
                  <a:lnTo>
                    <a:pt x="3399" y="202"/>
                  </a:lnTo>
                  <a:lnTo>
                    <a:pt x="3399" y="205"/>
                  </a:lnTo>
                  <a:lnTo>
                    <a:pt x="3399" y="205"/>
                  </a:lnTo>
                  <a:lnTo>
                    <a:pt x="3405" y="207"/>
                  </a:lnTo>
                  <a:lnTo>
                    <a:pt x="3411" y="208"/>
                  </a:lnTo>
                  <a:lnTo>
                    <a:pt x="3420" y="211"/>
                  </a:lnTo>
                  <a:lnTo>
                    <a:pt x="3426" y="215"/>
                  </a:lnTo>
                  <a:lnTo>
                    <a:pt x="3431" y="219"/>
                  </a:lnTo>
                  <a:lnTo>
                    <a:pt x="3437" y="221"/>
                  </a:lnTo>
                  <a:lnTo>
                    <a:pt x="3441" y="223"/>
                  </a:lnTo>
                  <a:lnTo>
                    <a:pt x="3444" y="223"/>
                  </a:lnTo>
                  <a:lnTo>
                    <a:pt x="3449" y="221"/>
                  </a:lnTo>
                  <a:lnTo>
                    <a:pt x="3453" y="219"/>
                  </a:lnTo>
                  <a:lnTo>
                    <a:pt x="3467" y="212"/>
                  </a:lnTo>
                  <a:lnTo>
                    <a:pt x="3467" y="212"/>
                  </a:lnTo>
                  <a:lnTo>
                    <a:pt x="3465" y="215"/>
                  </a:lnTo>
                  <a:lnTo>
                    <a:pt x="3465" y="216"/>
                  </a:lnTo>
                  <a:lnTo>
                    <a:pt x="3464" y="218"/>
                  </a:lnTo>
                  <a:lnTo>
                    <a:pt x="3462" y="219"/>
                  </a:lnTo>
                  <a:lnTo>
                    <a:pt x="3462" y="219"/>
                  </a:lnTo>
                  <a:lnTo>
                    <a:pt x="3467" y="221"/>
                  </a:lnTo>
                  <a:lnTo>
                    <a:pt x="3472" y="223"/>
                  </a:lnTo>
                  <a:lnTo>
                    <a:pt x="3475" y="223"/>
                  </a:lnTo>
                  <a:lnTo>
                    <a:pt x="3480" y="223"/>
                  </a:lnTo>
                  <a:lnTo>
                    <a:pt x="3488" y="220"/>
                  </a:lnTo>
                  <a:lnTo>
                    <a:pt x="3497" y="216"/>
                  </a:lnTo>
                  <a:lnTo>
                    <a:pt x="3512" y="204"/>
                  </a:lnTo>
                  <a:lnTo>
                    <a:pt x="3519" y="200"/>
                  </a:lnTo>
                  <a:lnTo>
                    <a:pt x="3526" y="196"/>
                  </a:lnTo>
                  <a:lnTo>
                    <a:pt x="3526" y="196"/>
                  </a:lnTo>
                  <a:lnTo>
                    <a:pt x="3529" y="203"/>
                  </a:lnTo>
                  <a:lnTo>
                    <a:pt x="3530" y="209"/>
                  </a:lnTo>
                  <a:lnTo>
                    <a:pt x="3530" y="213"/>
                  </a:lnTo>
                  <a:lnTo>
                    <a:pt x="3528" y="217"/>
                  </a:lnTo>
                  <a:lnTo>
                    <a:pt x="3523" y="224"/>
                  </a:lnTo>
                  <a:lnTo>
                    <a:pt x="3520" y="228"/>
                  </a:lnTo>
                  <a:lnTo>
                    <a:pt x="3518" y="234"/>
                  </a:lnTo>
                  <a:lnTo>
                    <a:pt x="3518" y="234"/>
                  </a:lnTo>
                  <a:lnTo>
                    <a:pt x="3526" y="234"/>
                  </a:lnTo>
                  <a:lnTo>
                    <a:pt x="3533" y="234"/>
                  </a:lnTo>
                  <a:lnTo>
                    <a:pt x="3541" y="233"/>
                  </a:lnTo>
                  <a:lnTo>
                    <a:pt x="3549" y="232"/>
                  </a:lnTo>
                  <a:lnTo>
                    <a:pt x="3564" y="226"/>
                  </a:lnTo>
                  <a:lnTo>
                    <a:pt x="3577" y="217"/>
                  </a:lnTo>
                  <a:lnTo>
                    <a:pt x="3591" y="208"/>
                  </a:lnTo>
                  <a:lnTo>
                    <a:pt x="3605" y="197"/>
                  </a:lnTo>
                  <a:lnTo>
                    <a:pt x="3616" y="186"/>
                  </a:lnTo>
                  <a:lnTo>
                    <a:pt x="3626" y="175"/>
                  </a:lnTo>
                  <a:lnTo>
                    <a:pt x="3652" y="187"/>
                  </a:lnTo>
                  <a:lnTo>
                    <a:pt x="3652" y="187"/>
                  </a:lnTo>
                  <a:lnTo>
                    <a:pt x="3646" y="192"/>
                  </a:lnTo>
                  <a:lnTo>
                    <a:pt x="3641" y="196"/>
                  </a:lnTo>
                  <a:lnTo>
                    <a:pt x="3635" y="203"/>
                  </a:lnTo>
                  <a:lnTo>
                    <a:pt x="3630" y="209"/>
                  </a:lnTo>
                  <a:lnTo>
                    <a:pt x="3627" y="216"/>
                  </a:lnTo>
                  <a:lnTo>
                    <a:pt x="3625" y="221"/>
                  </a:lnTo>
                  <a:lnTo>
                    <a:pt x="3623" y="228"/>
                  </a:lnTo>
                  <a:lnTo>
                    <a:pt x="3625" y="233"/>
                  </a:lnTo>
                  <a:lnTo>
                    <a:pt x="3625" y="233"/>
                  </a:lnTo>
                  <a:lnTo>
                    <a:pt x="3629" y="231"/>
                  </a:lnTo>
                  <a:lnTo>
                    <a:pt x="3633" y="228"/>
                  </a:lnTo>
                  <a:lnTo>
                    <a:pt x="3637" y="225"/>
                  </a:lnTo>
                  <a:lnTo>
                    <a:pt x="3641" y="223"/>
                  </a:lnTo>
                  <a:lnTo>
                    <a:pt x="3644" y="221"/>
                  </a:lnTo>
                  <a:lnTo>
                    <a:pt x="3649" y="221"/>
                  </a:lnTo>
                  <a:lnTo>
                    <a:pt x="3656" y="221"/>
                  </a:lnTo>
                  <a:lnTo>
                    <a:pt x="3656" y="221"/>
                  </a:lnTo>
                  <a:lnTo>
                    <a:pt x="3652" y="232"/>
                  </a:lnTo>
                  <a:lnTo>
                    <a:pt x="3648" y="243"/>
                  </a:lnTo>
                  <a:lnTo>
                    <a:pt x="3635" y="266"/>
                  </a:lnTo>
                  <a:lnTo>
                    <a:pt x="3635" y="266"/>
                  </a:lnTo>
                  <a:lnTo>
                    <a:pt x="3643" y="270"/>
                  </a:lnTo>
                  <a:lnTo>
                    <a:pt x="3648" y="271"/>
                  </a:lnTo>
                  <a:lnTo>
                    <a:pt x="3652" y="271"/>
                  </a:lnTo>
                  <a:lnTo>
                    <a:pt x="3656" y="269"/>
                  </a:lnTo>
                  <a:lnTo>
                    <a:pt x="3657" y="266"/>
                  </a:lnTo>
                  <a:lnTo>
                    <a:pt x="3658" y="263"/>
                  </a:lnTo>
                  <a:lnTo>
                    <a:pt x="3659" y="256"/>
                  </a:lnTo>
                  <a:lnTo>
                    <a:pt x="3660" y="249"/>
                  </a:lnTo>
                  <a:lnTo>
                    <a:pt x="3660" y="247"/>
                  </a:lnTo>
                  <a:lnTo>
                    <a:pt x="3661" y="246"/>
                  </a:lnTo>
                  <a:lnTo>
                    <a:pt x="3662" y="246"/>
                  </a:lnTo>
                  <a:lnTo>
                    <a:pt x="3665" y="248"/>
                  </a:lnTo>
                  <a:lnTo>
                    <a:pt x="3674" y="260"/>
                  </a:lnTo>
                  <a:lnTo>
                    <a:pt x="3674" y="260"/>
                  </a:lnTo>
                  <a:lnTo>
                    <a:pt x="3679" y="258"/>
                  </a:lnTo>
                  <a:lnTo>
                    <a:pt x="3683" y="256"/>
                  </a:lnTo>
                  <a:lnTo>
                    <a:pt x="3687" y="251"/>
                  </a:lnTo>
                  <a:lnTo>
                    <a:pt x="3689" y="247"/>
                  </a:lnTo>
                  <a:lnTo>
                    <a:pt x="3691" y="241"/>
                  </a:lnTo>
                  <a:lnTo>
                    <a:pt x="3694" y="234"/>
                  </a:lnTo>
                  <a:lnTo>
                    <a:pt x="3696" y="221"/>
                  </a:lnTo>
                  <a:lnTo>
                    <a:pt x="3720" y="243"/>
                  </a:lnTo>
                  <a:lnTo>
                    <a:pt x="3720" y="243"/>
                  </a:lnTo>
                  <a:lnTo>
                    <a:pt x="3721" y="239"/>
                  </a:lnTo>
                  <a:lnTo>
                    <a:pt x="3722" y="235"/>
                  </a:lnTo>
                  <a:lnTo>
                    <a:pt x="3726" y="231"/>
                  </a:lnTo>
                  <a:lnTo>
                    <a:pt x="3731" y="226"/>
                  </a:lnTo>
                  <a:lnTo>
                    <a:pt x="3740" y="223"/>
                  </a:lnTo>
                  <a:lnTo>
                    <a:pt x="3746" y="220"/>
                  </a:lnTo>
                  <a:lnTo>
                    <a:pt x="3756" y="218"/>
                  </a:lnTo>
                  <a:lnTo>
                    <a:pt x="3771" y="216"/>
                  </a:lnTo>
                  <a:lnTo>
                    <a:pt x="3771" y="216"/>
                  </a:lnTo>
                  <a:lnTo>
                    <a:pt x="3771" y="212"/>
                  </a:lnTo>
                  <a:lnTo>
                    <a:pt x="3769" y="209"/>
                  </a:lnTo>
                  <a:lnTo>
                    <a:pt x="3766" y="205"/>
                  </a:lnTo>
                  <a:lnTo>
                    <a:pt x="3763" y="202"/>
                  </a:lnTo>
                  <a:lnTo>
                    <a:pt x="3759" y="200"/>
                  </a:lnTo>
                  <a:lnTo>
                    <a:pt x="3754" y="200"/>
                  </a:lnTo>
                  <a:lnTo>
                    <a:pt x="3751" y="200"/>
                  </a:lnTo>
                  <a:lnTo>
                    <a:pt x="3748" y="202"/>
                  </a:lnTo>
                  <a:lnTo>
                    <a:pt x="3748" y="202"/>
                  </a:lnTo>
                  <a:lnTo>
                    <a:pt x="3749" y="196"/>
                  </a:lnTo>
                  <a:lnTo>
                    <a:pt x="3752" y="190"/>
                  </a:lnTo>
                  <a:lnTo>
                    <a:pt x="3756" y="186"/>
                  </a:lnTo>
                  <a:lnTo>
                    <a:pt x="3760" y="182"/>
                  </a:lnTo>
                  <a:lnTo>
                    <a:pt x="3766" y="180"/>
                  </a:lnTo>
                  <a:lnTo>
                    <a:pt x="3772" y="178"/>
                  </a:lnTo>
                  <a:lnTo>
                    <a:pt x="3777" y="177"/>
                  </a:lnTo>
                  <a:lnTo>
                    <a:pt x="3782" y="177"/>
                  </a:lnTo>
                  <a:lnTo>
                    <a:pt x="3782" y="177"/>
                  </a:lnTo>
                  <a:lnTo>
                    <a:pt x="3784" y="183"/>
                  </a:lnTo>
                  <a:lnTo>
                    <a:pt x="3788" y="189"/>
                  </a:lnTo>
                  <a:lnTo>
                    <a:pt x="3792" y="193"/>
                  </a:lnTo>
                  <a:lnTo>
                    <a:pt x="3798" y="195"/>
                  </a:lnTo>
                  <a:lnTo>
                    <a:pt x="3805" y="196"/>
                  </a:lnTo>
                  <a:lnTo>
                    <a:pt x="3812" y="196"/>
                  </a:lnTo>
                  <a:lnTo>
                    <a:pt x="3826" y="195"/>
                  </a:lnTo>
                  <a:lnTo>
                    <a:pt x="3840" y="195"/>
                  </a:lnTo>
                  <a:lnTo>
                    <a:pt x="3845" y="196"/>
                  </a:lnTo>
                  <a:lnTo>
                    <a:pt x="3851" y="197"/>
                  </a:lnTo>
                  <a:lnTo>
                    <a:pt x="3855" y="201"/>
                  </a:lnTo>
                  <a:lnTo>
                    <a:pt x="3856" y="205"/>
                  </a:lnTo>
                  <a:lnTo>
                    <a:pt x="3857" y="212"/>
                  </a:lnTo>
                  <a:lnTo>
                    <a:pt x="3855" y="220"/>
                  </a:lnTo>
                  <a:lnTo>
                    <a:pt x="3855" y="220"/>
                  </a:lnTo>
                  <a:lnTo>
                    <a:pt x="3879" y="216"/>
                  </a:lnTo>
                  <a:lnTo>
                    <a:pt x="3903" y="210"/>
                  </a:lnTo>
                  <a:lnTo>
                    <a:pt x="3953" y="201"/>
                  </a:lnTo>
                  <a:lnTo>
                    <a:pt x="3978" y="196"/>
                  </a:lnTo>
                  <a:lnTo>
                    <a:pt x="4001" y="190"/>
                  </a:lnTo>
                  <a:lnTo>
                    <a:pt x="4020" y="185"/>
                  </a:lnTo>
                  <a:lnTo>
                    <a:pt x="4037" y="178"/>
                  </a:lnTo>
                  <a:lnTo>
                    <a:pt x="4037" y="178"/>
                  </a:lnTo>
                  <a:lnTo>
                    <a:pt x="4042" y="182"/>
                  </a:lnTo>
                  <a:lnTo>
                    <a:pt x="4049" y="186"/>
                  </a:lnTo>
                  <a:lnTo>
                    <a:pt x="4060" y="192"/>
                  </a:lnTo>
                  <a:lnTo>
                    <a:pt x="4064" y="195"/>
                  </a:lnTo>
                  <a:lnTo>
                    <a:pt x="4066" y="200"/>
                  </a:lnTo>
                  <a:lnTo>
                    <a:pt x="4066" y="202"/>
                  </a:lnTo>
                  <a:lnTo>
                    <a:pt x="4065" y="204"/>
                  </a:lnTo>
                  <a:lnTo>
                    <a:pt x="4062" y="212"/>
                  </a:lnTo>
                  <a:lnTo>
                    <a:pt x="4062" y="212"/>
                  </a:lnTo>
                  <a:lnTo>
                    <a:pt x="4071" y="211"/>
                  </a:lnTo>
                  <a:lnTo>
                    <a:pt x="4079" y="210"/>
                  </a:lnTo>
                  <a:lnTo>
                    <a:pt x="4086" y="207"/>
                  </a:lnTo>
                  <a:lnTo>
                    <a:pt x="4094" y="204"/>
                  </a:lnTo>
                  <a:lnTo>
                    <a:pt x="4108" y="197"/>
                  </a:lnTo>
                  <a:lnTo>
                    <a:pt x="4121" y="189"/>
                  </a:lnTo>
                  <a:lnTo>
                    <a:pt x="4135" y="181"/>
                  </a:lnTo>
                  <a:lnTo>
                    <a:pt x="4149" y="177"/>
                  </a:lnTo>
                  <a:lnTo>
                    <a:pt x="4156" y="174"/>
                  </a:lnTo>
                  <a:lnTo>
                    <a:pt x="4164" y="173"/>
                  </a:lnTo>
                  <a:lnTo>
                    <a:pt x="4172" y="173"/>
                  </a:lnTo>
                  <a:lnTo>
                    <a:pt x="4181" y="175"/>
                  </a:lnTo>
                  <a:lnTo>
                    <a:pt x="4181" y="175"/>
                  </a:lnTo>
                  <a:lnTo>
                    <a:pt x="4181" y="177"/>
                  </a:lnTo>
                  <a:lnTo>
                    <a:pt x="4180" y="178"/>
                  </a:lnTo>
                  <a:lnTo>
                    <a:pt x="4172" y="180"/>
                  </a:lnTo>
                  <a:lnTo>
                    <a:pt x="4168" y="181"/>
                  </a:lnTo>
                  <a:lnTo>
                    <a:pt x="4164" y="183"/>
                  </a:lnTo>
                  <a:lnTo>
                    <a:pt x="4162" y="186"/>
                  </a:lnTo>
                  <a:lnTo>
                    <a:pt x="4162" y="192"/>
                  </a:lnTo>
                  <a:lnTo>
                    <a:pt x="4162" y="192"/>
                  </a:lnTo>
                  <a:lnTo>
                    <a:pt x="4167" y="188"/>
                  </a:lnTo>
                  <a:lnTo>
                    <a:pt x="4173" y="186"/>
                  </a:lnTo>
                  <a:lnTo>
                    <a:pt x="4179" y="186"/>
                  </a:lnTo>
                  <a:lnTo>
                    <a:pt x="4185" y="186"/>
                  </a:lnTo>
                  <a:lnTo>
                    <a:pt x="4196" y="188"/>
                  </a:lnTo>
                  <a:lnTo>
                    <a:pt x="4208" y="192"/>
                  </a:lnTo>
                  <a:lnTo>
                    <a:pt x="4220" y="195"/>
                  </a:lnTo>
                  <a:lnTo>
                    <a:pt x="4234" y="197"/>
                  </a:lnTo>
                  <a:lnTo>
                    <a:pt x="4242" y="198"/>
                  </a:lnTo>
                  <a:lnTo>
                    <a:pt x="4250" y="198"/>
                  </a:lnTo>
                  <a:lnTo>
                    <a:pt x="4258" y="197"/>
                  </a:lnTo>
                  <a:lnTo>
                    <a:pt x="4267" y="195"/>
                  </a:lnTo>
                  <a:lnTo>
                    <a:pt x="4267" y="195"/>
                  </a:lnTo>
                  <a:lnTo>
                    <a:pt x="4264" y="196"/>
                  </a:lnTo>
                  <a:lnTo>
                    <a:pt x="4262" y="197"/>
                  </a:lnTo>
                  <a:lnTo>
                    <a:pt x="4258" y="202"/>
                  </a:lnTo>
                  <a:lnTo>
                    <a:pt x="4257" y="207"/>
                  </a:lnTo>
                  <a:lnTo>
                    <a:pt x="4256" y="210"/>
                  </a:lnTo>
                  <a:lnTo>
                    <a:pt x="4256" y="210"/>
                  </a:lnTo>
                  <a:lnTo>
                    <a:pt x="4256" y="208"/>
                  </a:lnTo>
                  <a:lnTo>
                    <a:pt x="4258" y="204"/>
                  </a:lnTo>
                  <a:lnTo>
                    <a:pt x="4266" y="198"/>
                  </a:lnTo>
                  <a:lnTo>
                    <a:pt x="4287" y="187"/>
                  </a:lnTo>
                  <a:lnTo>
                    <a:pt x="4287" y="187"/>
                  </a:lnTo>
                  <a:lnTo>
                    <a:pt x="4289" y="188"/>
                  </a:lnTo>
                  <a:lnTo>
                    <a:pt x="4289" y="189"/>
                  </a:lnTo>
                  <a:lnTo>
                    <a:pt x="4286" y="192"/>
                  </a:lnTo>
                  <a:lnTo>
                    <a:pt x="4282" y="195"/>
                  </a:lnTo>
                  <a:lnTo>
                    <a:pt x="4281" y="196"/>
                  </a:lnTo>
                  <a:lnTo>
                    <a:pt x="4282" y="198"/>
                  </a:lnTo>
                  <a:lnTo>
                    <a:pt x="4282" y="198"/>
                  </a:lnTo>
                  <a:lnTo>
                    <a:pt x="4300" y="201"/>
                  </a:lnTo>
                  <a:lnTo>
                    <a:pt x="4317" y="202"/>
                  </a:lnTo>
                  <a:lnTo>
                    <a:pt x="4333" y="202"/>
                  </a:lnTo>
                  <a:lnTo>
                    <a:pt x="4349" y="200"/>
                  </a:lnTo>
                  <a:lnTo>
                    <a:pt x="4365" y="197"/>
                  </a:lnTo>
                  <a:lnTo>
                    <a:pt x="4380" y="194"/>
                  </a:lnTo>
                  <a:lnTo>
                    <a:pt x="4411" y="185"/>
                  </a:lnTo>
                  <a:lnTo>
                    <a:pt x="4442" y="174"/>
                  </a:lnTo>
                  <a:lnTo>
                    <a:pt x="4473" y="165"/>
                  </a:lnTo>
                  <a:lnTo>
                    <a:pt x="4489" y="160"/>
                  </a:lnTo>
                  <a:lnTo>
                    <a:pt x="4505" y="158"/>
                  </a:lnTo>
                  <a:lnTo>
                    <a:pt x="4522" y="156"/>
                  </a:lnTo>
                  <a:lnTo>
                    <a:pt x="4539" y="156"/>
                  </a:lnTo>
                  <a:lnTo>
                    <a:pt x="4539" y="156"/>
                  </a:lnTo>
                  <a:lnTo>
                    <a:pt x="4534" y="156"/>
                  </a:lnTo>
                  <a:lnTo>
                    <a:pt x="4530" y="157"/>
                  </a:lnTo>
                  <a:lnTo>
                    <a:pt x="4523" y="160"/>
                  </a:lnTo>
                  <a:lnTo>
                    <a:pt x="4516" y="165"/>
                  </a:lnTo>
                  <a:lnTo>
                    <a:pt x="4511" y="172"/>
                  </a:lnTo>
                  <a:lnTo>
                    <a:pt x="4508" y="179"/>
                  </a:lnTo>
                  <a:lnTo>
                    <a:pt x="4505" y="186"/>
                  </a:lnTo>
                  <a:lnTo>
                    <a:pt x="4503" y="193"/>
                  </a:lnTo>
                  <a:lnTo>
                    <a:pt x="4503" y="197"/>
                  </a:lnTo>
                  <a:lnTo>
                    <a:pt x="4530" y="197"/>
                  </a:lnTo>
                  <a:lnTo>
                    <a:pt x="4530" y="197"/>
                  </a:lnTo>
                  <a:lnTo>
                    <a:pt x="4533" y="193"/>
                  </a:lnTo>
                  <a:lnTo>
                    <a:pt x="4538" y="188"/>
                  </a:lnTo>
                  <a:lnTo>
                    <a:pt x="4543" y="186"/>
                  </a:lnTo>
                  <a:lnTo>
                    <a:pt x="4549" y="182"/>
                  </a:lnTo>
                  <a:lnTo>
                    <a:pt x="4562" y="178"/>
                  </a:lnTo>
                  <a:lnTo>
                    <a:pt x="4569" y="174"/>
                  </a:lnTo>
                  <a:lnTo>
                    <a:pt x="4574" y="171"/>
                  </a:lnTo>
                  <a:lnTo>
                    <a:pt x="4574" y="171"/>
                  </a:lnTo>
                  <a:lnTo>
                    <a:pt x="4579" y="179"/>
                  </a:lnTo>
                  <a:lnTo>
                    <a:pt x="4580" y="181"/>
                  </a:lnTo>
                  <a:lnTo>
                    <a:pt x="4580" y="183"/>
                  </a:lnTo>
                  <a:lnTo>
                    <a:pt x="4579" y="187"/>
                  </a:lnTo>
                  <a:lnTo>
                    <a:pt x="4577" y="189"/>
                  </a:lnTo>
                  <a:lnTo>
                    <a:pt x="4577" y="189"/>
                  </a:lnTo>
                  <a:lnTo>
                    <a:pt x="4586" y="194"/>
                  </a:lnTo>
                  <a:lnTo>
                    <a:pt x="4595" y="195"/>
                  </a:lnTo>
                  <a:lnTo>
                    <a:pt x="4604" y="195"/>
                  </a:lnTo>
                  <a:lnTo>
                    <a:pt x="4612" y="193"/>
                  </a:lnTo>
                  <a:lnTo>
                    <a:pt x="4620" y="189"/>
                  </a:lnTo>
                  <a:lnTo>
                    <a:pt x="4628" y="185"/>
                  </a:lnTo>
                  <a:lnTo>
                    <a:pt x="4643" y="174"/>
                  </a:lnTo>
                  <a:lnTo>
                    <a:pt x="4660" y="162"/>
                  </a:lnTo>
                  <a:lnTo>
                    <a:pt x="4669" y="157"/>
                  </a:lnTo>
                  <a:lnTo>
                    <a:pt x="4678" y="152"/>
                  </a:lnTo>
                  <a:lnTo>
                    <a:pt x="4687" y="149"/>
                  </a:lnTo>
                  <a:lnTo>
                    <a:pt x="4697" y="147"/>
                  </a:lnTo>
                  <a:lnTo>
                    <a:pt x="4708" y="145"/>
                  </a:lnTo>
                  <a:lnTo>
                    <a:pt x="4719" y="148"/>
                  </a:lnTo>
                  <a:lnTo>
                    <a:pt x="4645" y="209"/>
                  </a:lnTo>
                  <a:lnTo>
                    <a:pt x="4663" y="230"/>
                  </a:lnTo>
                  <a:lnTo>
                    <a:pt x="4631" y="257"/>
                  </a:lnTo>
                  <a:lnTo>
                    <a:pt x="4631" y="257"/>
                  </a:lnTo>
                  <a:lnTo>
                    <a:pt x="4634" y="260"/>
                  </a:lnTo>
                  <a:lnTo>
                    <a:pt x="4638" y="261"/>
                  </a:lnTo>
                  <a:lnTo>
                    <a:pt x="4641" y="262"/>
                  </a:lnTo>
                  <a:lnTo>
                    <a:pt x="4645" y="261"/>
                  </a:lnTo>
                  <a:lnTo>
                    <a:pt x="4651" y="258"/>
                  </a:lnTo>
                  <a:lnTo>
                    <a:pt x="4657" y="255"/>
                  </a:lnTo>
                  <a:lnTo>
                    <a:pt x="4662" y="251"/>
                  </a:lnTo>
                  <a:lnTo>
                    <a:pt x="4665" y="250"/>
                  </a:lnTo>
                  <a:lnTo>
                    <a:pt x="4668" y="250"/>
                  </a:lnTo>
                  <a:lnTo>
                    <a:pt x="4669" y="251"/>
                  </a:lnTo>
                  <a:lnTo>
                    <a:pt x="4670" y="257"/>
                  </a:lnTo>
                  <a:lnTo>
                    <a:pt x="4670" y="257"/>
                  </a:lnTo>
                  <a:lnTo>
                    <a:pt x="4669" y="260"/>
                  </a:lnTo>
                  <a:lnTo>
                    <a:pt x="4666" y="262"/>
                  </a:lnTo>
                  <a:lnTo>
                    <a:pt x="4662" y="264"/>
                  </a:lnTo>
                  <a:lnTo>
                    <a:pt x="4660" y="265"/>
                  </a:lnTo>
                  <a:lnTo>
                    <a:pt x="4657" y="268"/>
                  </a:lnTo>
                  <a:lnTo>
                    <a:pt x="4656" y="271"/>
                  </a:lnTo>
                  <a:lnTo>
                    <a:pt x="4656" y="275"/>
                  </a:lnTo>
                  <a:lnTo>
                    <a:pt x="4656" y="275"/>
                  </a:lnTo>
                  <a:lnTo>
                    <a:pt x="4662" y="277"/>
                  </a:lnTo>
                  <a:lnTo>
                    <a:pt x="4668" y="277"/>
                  </a:lnTo>
                  <a:lnTo>
                    <a:pt x="4672" y="276"/>
                  </a:lnTo>
                  <a:lnTo>
                    <a:pt x="4676" y="273"/>
                  </a:lnTo>
                  <a:lnTo>
                    <a:pt x="4683" y="266"/>
                  </a:lnTo>
                  <a:lnTo>
                    <a:pt x="4686" y="264"/>
                  </a:lnTo>
                  <a:lnTo>
                    <a:pt x="4691" y="262"/>
                  </a:lnTo>
                  <a:lnTo>
                    <a:pt x="4691" y="262"/>
                  </a:lnTo>
                  <a:lnTo>
                    <a:pt x="4684" y="270"/>
                  </a:lnTo>
                  <a:lnTo>
                    <a:pt x="4676" y="277"/>
                  </a:lnTo>
                  <a:lnTo>
                    <a:pt x="4666" y="284"/>
                  </a:lnTo>
                  <a:lnTo>
                    <a:pt x="4657" y="288"/>
                  </a:lnTo>
                  <a:lnTo>
                    <a:pt x="4647" y="293"/>
                  </a:lnTo>
                  <a:lnTo>
                    <a:pt x="4637" y="298"/>
                  </a:lnTo>
                  <a:lnTo>
                    <a:pt x="4616" y="305"/>
                  </a:lnTo>
                  <a:lnTo>
                    <a:pt x="4595" y="309"/>
                  </a:lnTo>
                  <a:lnTo>
                    <a:pt x="4574" y="313"/>
                  </a:lnTo>
                  <a:lnTo>
                    <a:pt x="4556" y="317"/>
                  </a:lnTo>
                  <a:lnTo>
                    <a:pt x="4539" y="321"/>
                  </a:lnTo>
                  <a:lnTo>
                    <a:pt x="4539" y="321"/>
                  </a:lnTo>
                  <a:lnTo>
                    <a:pt x="4538" y="322"/>
                  </a:lnTo>
                  <a:lnTo>
                    <a:pt x="4538" y="321"/>
                  </a:lnTo>
                  <a:lnTo>
                    <a:pt x="4540" y="316"/>
                  </a:lnTo>
                  <a:lnTo>
                    <a:pt x="4543" y="310"/>
                  </a:lnTo>
                  <a:lnTo>
                    <a:pt x="4546" y="305"/>
                  </a:lnTo>
                  <a:lnTo>
                    <a:pt x="4546" y="305"/>
                  </a:lnTo>
                  <a:lnTo>
                    <a:pt x="4540" y="306"/>
                  </a:lnTo>
                  <a:lnTo>
                    <a:pt x="4534" y="305"/>
                  </a:lnTo>
                  <a:lnTo>
                    <a:pt x="4524" y="301"/>
                  </a:lnTo>
                  <a:lnTo>
                    <a:pt x="4518" y="299"/>
                  </a:lnTo>
                  <a:lnTo>
                    <a:pt x="4512" y="299"/>
                  </a:lnTo>
                  <a:lnTo>
                    <a:pt x="4505" y="299"/>
                  </a:lnTo>
                  <a:lnTo>
                    <a:pt x="4499" y="301"/>
                  </a:lnTo>
                  <a:lnTo>
                    <a:pt x="4499" y="301"/>
                  </a:lnTo>
                  <a:lnTo>
                    <a:pt x="4495" y="308"/>
                  </a:lnTo>
                  <a:lnTo>
                    <a:pt x="4495" y="311"/>
                  </a:lnTo>
                  <a:lnTo>
                    <a:pt x="4496" y="315"/>
                  </a:lnTo>
                  <a:lnTo>
                    <a:pt x="4500" y="316"/>
                  </a:lnTo>
                  <a:lnTo>
                    <a:pt x="4510" y="317"/>
                  </a:lnTo>
                  <a:lnTo>
                    <a:pt x="4519" y="317"/>
                  </a:lnTo>
                  <a:lnTo>
                    <a:pt x="4519" y="317"/>
                  </a:lnTo>
                  <a:lnTo>
                    <a:pt x="4517" y="326"/>
                  </a:lnTo>
                  <a:lnTo>
                    <a:pt x="4516" y="330"/>
                  </a:lnTo>
                  <a:lnTo>
                    <a:pt x="4513" y="332"/>
                  </a:lnTo>
                  <a:lnTo>
                    <a:pt x="4509" y="334"/>
                  </a:lnTo>
                  <a:lnTo>
                    <a:pt x="4501" y="336"/>
                  </a:lnTo>
                  <a:lnTo>
                    <a:pt x="4501" y="336"/>
                  </a:lnTo>
                  <a:lnTo>
                    <a:pt x="4500" y="332"/>
                  </a:lnTo>
                  <a:lnTo>
                    <a:pt x="4497" y="329"/>
                  </a:lnTo>
                  <a:lnTo>
                    <a:pt x="4494" y="326"/>
                  </a:lnTo>
                  <a:lnTo>
                    <a:pt x="4490" y="325"/>
                  </a:lnTo>
                  <a:lnTo>
                    <a:pt x="4479" y="323"/>
                  </a:lnTo>
                  <a:lnTo>
                    <a:pt x="4467" y="321"/>
                  </a:lnTo>
                  <a:lnTo>
                    <a:pt x="4455" y="318"/>
                  </a:lnTo>
                  <a:lnTo>
                    <a:pt x="4442" y="316"/>
                  </a:lnTo>
                  <a:lnTo>
                    <a:pt x="4436" y="314"/>
                  </a:lnTo>
                  <a:lnTo>
                    <a:pt x="4432" y="310"/>
                  </a:lnTo>
                  <a:lnTo>
                    <a:pt x="4427" y="307"/>
                  </a:lnTo>
                  <a:lnTo>
                    <a:pt x="4424" y="302"/>
                  </a:lnTo>
                  <a:lnTo>
                    <a:pt x="4424" y="302"/>
                  </a:lnTo>
                  <a:lnTo>
                    <a:pt x="4415" y="305"/>
                  </a:lnTo>
                  <a:lnTo>
                    <a:pt x="4407" y="307"/>
                  </a:lnTo>
                  <a:lnTo>
                    <a:pt x="4402" y="310"/>
                  </a:lnTo>
                  <a:lnTo>
                    <a:pt x="4400" y="315"/>
                  </a:lnTo>
                  <a:lnTo>
                    <a:pt x="4397" y="319"/>
                  </a:lnTo>
                  <a:lnTo>
                    <a:pt x="4397" y="324"/>
                  </a:lnTo>
                  <a:lnTo>
                    <a:pt x="4400" y="333"/>
                  </a:lnTo>
                  <a:lnTo>
                    <a:pt x="4401" y="343"/>
                  </a:lnTo>
                  <a:lnTo>
                    <a:pt x="4401" y="346"/>
                  </a:lnTo>
                  <a:lnTo>
                    <a:pt x="4400" y="348"/>
                  </a:lnTo>
                  <a:lnTo>
                    <a:pt x="4397" y="351"/>
                  </a:lnTo>
                  <a:lnTo>
                    <a:pt x="4393" y="353"/>
                  </a:lnTo>
                  <a:lnTo>
                    <a:pt x="4386" y="353"/>
                  </a:lnTo>
                  <a:lnTo>
                    <a:pt x="4375" y="352"/>
                  </a:lnTo>
                  <a:lnTo>
                    <a:pt x="4357" y="326"/>
                  </a:lnTo>
                  <a:lnTo>
                    <a:pt x="4357" y="326"/>
                  </a:lnTo>
                  <a:lnTo>
                    <a:pt x="4344" y="334"/>
                  </a:lnTo>
                  <a:lnTo>
                    <a:pt x="4331" y="341"/>
                  </a:lnTo>
                  <a:lnTo>
                    <a:pt x="4316" y="347"/>
                  </a:lnTo>
                  <a:lnTo>
                    <a:pt x="4301" y="353"/>
                  </a:lnTo>
                  <a:lnTo>
                    <a:pt x="4286" y="358"/>
                  </a:lnTo>
                  <a:lnTo>
                    <a:pt x="4271" y="361"/>
                  </a:lnTo>
                  <a:lnTo>
                    <a:pt x="4256" y="362"/>
                  </a:lnTo>
                  <a:lnTo>
                    <a:pt x="4241" y="361"/>
                  </a:lnTo>
                  <a:lnTo>
                    <a:pt x="4249" y="360"/>
                  </a:lnTo>
                  <a:lnTo>
                    <a:pt x="4249" y="360"/>
                  </a:lnTo>
                  <a:lnTo>
                    <a:pt x="4250" y="356"/>
                  </a:lnTo>
                  <a:lnTo>
                    <a:pt x="4250" y="353"/>
                  </a:lnTo>
                  <a:lnTo>
                    <a:pt x="4250" y="349"/>
                  </a:lnTo>
                  <a:lnTo>
                    <a:pt x="4249" y="346"/>
                  </a:lnTo>
                  <a:lnTo>
                    <a:pt x="4244" y="341"/>
                  </a:lnTo>
                  <a:lnTo>
                    <a:pt x="4241" y="337"/>
                  </a:lnTo>
                  <a:lnTo>
                    <a:pt x="4241" y="337"/>
                  </a:lnTo>
                  <a:lnTo>
                    <a:pt x="4235" y="336"/>
                  </a:lnTo>
                  <a:lnTo>
                    <a:pt x="4231" y="334"/>
                  </a:lnTo>
                  <a:lnTo>
                    <a:pt x="4219" y="336"/>
                  </a:lnTo>
                  <a:lnTo>
                    <a:pt x="4210" y="338"/>
                  </a:lnTo>
                  <a:lnTo>
                    <a:pt x="4200" y="340"/>
                  </a:lnTo>
                  <a:lnTo>
                    <a:pt x="4191" y="343"/>
                  </a:lnTo>
                  <a:lnTo>
                    <a:pt x="4182" y="343"/>
                  </a:lnTo>
                  <a:lnTo>
                    <a:pt x="4179" y="343"/>
                  </a:lnTo>
                  <a:lnTo>
                    <a:pt x="4174" y="340"/>
                  </a:lnTo>
                  <a:lnTo>
                    <a:pt x="4171" y="337"/>
                  </a:lnTo>
                  <a:lnTo>
                    <a:pt x="4167" y="333"/>
                  </a:lnTo>
                  <a:lnTo>
                    <a:pt x="4167" y="333"/>
                  </a:lnTo>
                  <a:lnTo>
                    <a:pt x="4155" y="344"/>
                  </a:lnTo>
                  <a:lnTo>
                    <a:pt x="4140" y="353"/>
                  </a:lnTo>
                  <a:lnTo>
                    <a:pt x="4124" y="362"/>
                  </a:lnTo>
                  <a:lnTo>
                    <a:pt x="4106" y="370"/>
                  </a:lnTo>
                  <a:lnTo>
                    <a:pt x="4073" y="385"/>
                  </a:lnTo>
                  <a:lnTo>
                    <a:pt x="4042" y="398"/>
                  </a:lnTo>
                  <a:lnTo>
                    <a:pt x="4042" y="398"/>
                  </a:lnTo>
                  <a:lnTo>
                    <a:pt x="4041" y="392"/>
                  </a:lnTo>
                  <a:lnTo>
                    <a:pt x="4041" y="388"/>
                  </a:lnTo>
                  <a:lnTo>
                    <a:pt x="4042" y="383"/>
                  </a:lnTo>
                  <a:lnTo>
                    <a:pt x="4045" y="379"/>
                  </a:lnTo>
                  <a:lnTo>
                    <a:pt x="4049" y="376"/>
                  </a:lnTo>
                  <a:lnTo>
                    <a:pt x="4053" y="373"/>
                  </a:lnTo>
                  <a:lnTo>
                    <a:pt x="4064" y="368"/>
                  </a:lnTo>
                  <a:lnTo>
                    <a:pt x="4088" y="359"/>
                  </a:lnTo>
                  <a:lnTo>
                    <a:pt x="4098" y="353"/>
                  </a:lnTo>
                  <a:lnTo>
                    <a:pt x="4103" y="351"/>
                  </a:lnTo>
                  <a:lnTo>
                    <a:pt x="4106" y="346"/>
                  </a:lnTo>
                  <a:lnTo>
                    <a:pt x="4072" y="347"/>
                  </a:lnTo>
                  <a:lnTo>
                    <a:pt x="4072" y="347"/>
                  </a:lnTo>
                  <a:lnTo>
                    <a:pt x="4079" y="346"/>
                  </a:lnTo>
                  <a:lnTo>
                    <a:pt x="4086" y="345"/>
                  </a:lnTo>
                  <a:lnTo>
                    <a:pt x="4090" y="341"/>
                  </a:lnTo>
                  <a:lnTo>
                    <a:pt x="4096" y="338"/>
                  </a:lnTo>
                  <a:lnTo>
                    <a:pt x="4101" y="332"/>
                  </a:lnTo>
                  <a:lnTo>
                    <a:pt x="4104" y="328"/>
                  </a:lnTo>
                  <a:lnTo>
                    <a:pt x="4113" y="314"/>
                  </a:lnTo>
                  <a:lnTo>
                    <a:pt x="4113" y="314"/>
                  </a:lnTo>
                  <a:lnTo>
                    <a:pt x="4108" y="313"/>
                  </a:lnTo>
                  <a:lnTo>
                    <a:pt x="4103" y="314"/>
                  </a:lnTo>
                  <a:lnTo>
                    <a:pt x="4094" y="315"/>
                  </a:lnTo>
                  <a:lnTo>
                    <a:pt x="4086" y="319"/>
                  </a:lnTo>
                  <a:lnTo>
                    <a:pt x="4079" y="325"/>
                  </a:lnTo>
                  <a:lnTo>
                    <a:pt x="4064" y="338"/>
                  </a:lnTo>
                  <a:lnTo>
                    <a:pt x="4055" y="343"/>
                  </a:lnTo>
                  <a:lnTo>
                    <a:pt x="4044" y="347"/>
                  </a:lnTo>
                  <a:lnTo>
                    <a:pt x="4044" y="347"/>
                  </a:lnTo>
                  <a:lnTo>
                    <a:pt x="4045" y="341"/>
                  </a:lnTo>
                  <a:lnTo>
                    <a:pt x="4044" y="339"/>
                  </a:lnTo>
                  <a:lnTo>
                    <a:pt x="4043" y="337"/>
                  </a:lnTo>
                  <a:lnTo>
                    <a:pt x="4041" y="334"/>
                  </a:lnTo>
                  <a:lnTo>
                    <a:pt x="4037" y="333"/>
                  </a:lnTo>
                  <a:lnTo>
                    <a:pt x="4029" y="332"/>
                  </a:lnTo>
                  <a:lnTo>
                    <a:pt x="4026" y="355"/>
                  </a:lnTo>
                  <a:lnTo>
                    <a:pt x="4026" y="355"/>
                  </a:lnTo>
                  <a:lnTo>
                    <a:pt x="4025" y="353"/>
                  </a:lnTo>
                  <a:lnTo>
                    <a:pt x="4020" y="351"/>
                  </a:lnTo>
                  <a:lnTo>
                    <a:pt x="3970" y="366"/>
                  </a:lnTo>
                  <a:lnTo>
                    <a:pt x="3970" y="366"/>
                  </a:lnTo>
                  <a:lnTo>
                    <a:pt x="3973" y="369"/>
                  </a:lnTo>
                  <a:lnTo>
                    <a:pt x="3976" y="374"/>
                  </a:lnTo>
                  <a:lnTo>
                    <a:pt x="3981" y="384"/>
                  </a:lnTo>
                  <a:lnTo>
                    <a:pt x="3983" y="388"/>
                  </a:lnTo>
                  <a:lnTo>
                    <a:pt x="3987" y="391"/>
                  </a:lnTo>
                  <a:lnTo>
                    <a:pt x="3990" y="393"/>
                  </a:lnTo>
                  <a:lnTo>
                    <a:pt x="3995" y="394"/>
                  </a:lnTo>
                  <a:lnTo>
                    <a:pt x="3995" y="394"/>
                  </a:lnTo>
                  <a:lnTo>
                    <a:pt x="3994" y="390"/>
                  </a:lnTo>
                  <a:lnTo>
                    <a:pt x="3994" y="386"/>
                  </a:lnTo>
                  <a:lnTo>
                    <a:pt x="3995" y="384"/>
                  </a:lnTo>
                  <a:lnTo>
                    <a:pt x="3997" y="382"/>
                  </a:lnTo>
                  <a:lnTo>
                    <a:pt x="4001" y="381"/>
                  </a:lnTo>
                  <a:lnTo>
                    <a:pt x="4005" y="379"/>
                  </a:lnTo>
                  <a:lnTo>
                    <a:pt x="4014" y="378"/>
                  </a:lnTo>
                  <a:lnTo>
                    <a:pt x="4014" y="378"/>
                  </a:lnTo>
                  <a:lnTo>
                    <a:pt x="4012" y="383"/>
                  </a:lnTo>
                  <a:lnTo>
                    <a:pt x="4012" y="388"/>
                  </a:lnTo>
                  <a:lnTo>
                    <a:pt x="4013" y="390"/>
                  </a:lnTo>
                  <a:lnTo>
                    <a:pt x="4017" y="392"/>
                  </a:lnTo>
                  <a:lnTo>
                    <a:pt x="4024" y="396"/>
                  </a:lnTo>
                  <a:lnTo>
                    <a:pt x="4026" y="399"/>
                  </a:lnTo>
                  <a:lnTo>
                    <a:pt x="4027" y="402"/>
                  </a:lnTo>
                  <a:lnTo>
                    <a:pt x="4027" y="402"/>
                  </a:lnTo>
                  <a:lnTo>
                    <a:pt x="4006" y="404"/>
                  </a:lnTo>
                  <a:lnTo>
                    <a:pt x="3986" y="406"/>
                  </a:lnTo>
                  <a:lnTo>
                    <a:pt x="3966" y="409"/>
                  </a:lnTo>
                  <a:lnTo>
                    <a:pt x="3951" y="413"/>
                  </a:lnTo>
                  <a:lnTo>
                    <a:pt x="3944" y="393"/>
                  </a:lnTo>
                  <a:lnTo>
                    <a:pt x="3944" y="393"/>
                  </a:lnTo>
                  <a:lnTo>
                    <a:pt x="3935" y="392"/>
                  </a:lnTo>
                  <a:lnTo>
                    <a:pt x="3926" y="392"/>
                  </a:lnTo>
                  <a:lnTo>
                    <a:pt x="3907" y="394"/>
                  </a:lnTo>
                  <a:lnTo>
                    <a:pt x="3890" y="397"/>
                  </a:lnTo>
                  <a:lnTo>
                    <a:pt x="3882" y="397"/>
                  </a:lnTo>
                  <a:lnTo>
                    <a:pt x="3875" y="394"/>
                  </a:lnTo>
                  <a:lnTo>
                    <a:pt x="3881" y="384"/>
                  </a:lnTo>
                  <a:lnTo>
                    <a:pt x="3881" y="384"/>
                  </a:lnTo>
                  <a:lnTo>
                    <a:pt x="3869" y="383"/>
                  </a:lnTo>
                  <a:lnTo>
                    <a:pt x="3858" y="383"/>
                  </a:lnTo>
                  <a:lnTo>
                    <a:pt x="3835" y="384"/>
                  </a:lnTo>
                  <a:lnTo>
                    <a:pt x="3825" y="383"/>
                  </a:lnTo>
                  <a:lnTo>
                    <a:pt x="3813" y="382"/>
                  </a:lnTo>
                  <a:lnTo>
                    <a:pt x="3803" y="378"/>
                  </a:lnTo>
                  <a:lnTo>
                    <a:pt x="3792" y="373"/>
                  </a:lnTo>
                  <a:lnTo>
                    <a:pt x="3792" y="373"/>
                  </a:lnTo>
                  <a:lnTo>
                    <a:pt x="3772" y="391"/>
                  </a:lnTo>
                  <a:lnTo>
                    <a:pt x="3750" y="408"/>
                  </a:lnTo>
                  <a:lnTo>
                    <a:pt x="3729" y="426"/>
                  </a:lnTo>
                  <a:lnTo>
                    <a:pt x="3720" y="434"/>
                  </a:lnTo>
                  <a:lnTo>
                    <a:pt x="3711" y="443"/>
                  </a:lnTo>
                  <a:lnTo>
                    <a:pt x="3711" y="443"/>
                  </a:lnTo>
                  <a:lnTo>
                    <a:pt x="3708" y="447"/>
                  </a:lnTo>
                  <a:lnTo>
                    <a:pt x="3704" y="450"/>
                  </a:lnTo>
                  <a:lnTo>
                    <a:pt x="3699" y="451"/>
                  </a:lnTo>
                  <a:lnTo>
                    <a:pt x="3694" y="451"/>
                  </a:lnTo>
                  <a:lnTo>
                    <a:pt x="3679" y="447"/>
                  </a:lnTo>
                  <a:lnTo>
                    <a:pt x="3662" y="443"/>
                  </a:lnTo>
                  <a:lnTo>
                    <a:pt x="3645" y="438"/>
                  </a:lnTo>
                  <a:lnTo>
                    <a:pt x="3637" y="437"/>
                  </a:lnTo>
                  <a:lnTo>
                    <a:pt x="3629" y="437"/>
                  </a:lnTo>
                  <a:lnTo>
                    <a:pt x="3621" y="438"/>
                  </a:lnTo>
                  <a:lnTo>
                    <a:pt x="3613" y="441"/>
                  </a:lnTo>
                  <a:lnTo>
                    <a:pt x="3606" y="444"/>
                  </a:lnTo>
                  <a:lnTo>
                    <a:pt x="3600" y="451"/>
                  </a:lnTo>
                  <a:lnTo>
                    <a:pt x="3600" y="451"/>
                  </a:lnTo>
                  <a:lnTo>
                    <a:pt x="3602" y="449"/>
                  </a:lnTo>
                  <a:lnTo>
                    <a:pt x="3603" y="446"/>
                  </a:lnTo>
                  <a:lnTo>
                    <a:pt x="3612" y="438"/>
                  </a:lnTo>
                  <a:lnTo>
                    <a:pt x="3631" y="420"/>
                  </a:lnTo>
                  <a:lnTo>
                    <a:pt x="3631" y="420"/>
                  </a:lnTo>
                  <a:lnTo>
                    <a:pt x="3628" y="419"/>
                  </a:lnTo>
                  <a:lnTo>
                    <a:pt x="3623" y="420"/>
                  </a:lnTo>
                  <a:lnTo>
                    <a:pt x="3616" y="422"/>
                  </a:lnTo>
                  <a:lnTo>
                    <a:pt x="3605" y="430"/>
                  </a:lnTo>
                  <a:lnTo>
                    <a:pt x="3599" y="432"/>
                  </a:lnTo>
                  <a:lnTo>
                    <a:pt x="3597" y="432"/>
                  </a:lnTo>
                  <a:lnTo>
                    <a:pt x="3596" y="432"/>
                  </a:lnTo>
                  <a:lnTo>
                    <a:pt x="3593" y="431"/>
                  </a:lnTo>
                  <a:lnTo>
                    <a:pt x="3591" y="429"/>
                  </a:lnTo>
                  <a:lnTo>
                    <a:pt x="3589" y="422"/>
                  </a:lnTo>
                  <a:lnTo>
                    <a:pt x="3589" y="422"/>
                  </a:lnTo>
                  <a:lnTo>
                    <a:pt x="3602" y="423"/>
                  </a:lnTo>
                  <a:lnTo>
                    <a:pt x="3605" y="422"/>
                  </a:lnTo>
                  <a:lnTo>
                    <a:pt x="3607" y="421"/>
                  </a:lnTo>
                  <a:lnTo>
                    <a:pt x="3608" y="420"/>
                  </a:lnTo>
                  <a:lnTo>
                    <a:pt x="3608" y="417"/>
                  </a:lnTo>
                  <a:lnTo>
                    <a:pt x="3606" y="413"/>
                  </a:lnTo>
                  <a:lnTo>
                    <a:pt x="3604" y="406"/>
                  </a:lnTo>
                  <a:lnTo>
                    <a:pt x="3600" y="400"/>
                  </a:lnTo>
                  <a:lnTo>
                    <a:pt x="3600" y="397"/>
                  </a:lnTo>
                  <a:lnTo>
                    <a:pt x="3602" y="394"/>
                  </a:lnTo>
                  <a:lnTo>
                    <a:pt x="3603" y="392"/>
                  </a:lnTo>
                  <a:lnTo>
                    <a:pt x="3606" y="391"/>
                  </a:lnTo>
                  <a:lnTo>
                    <a:pt x="3606" y="391"/>
                  </a:lnTo>
                  <a:lnTo>
                    <a:pt x="3590" y="392"/>
                  </a:lnTo>
                  <a:lnTo>
                    <a:pt x="3574" y="396"/>
                  </a:lnTo>
                  <a:lnTo>
                    <a:pt x="3561" y="401"/>
                  </a:lnTo>
                  <a:lnTo>
                    <a:pt x="3556" y="404"/>
                  </a:lnTo>
                  <a:lnTo>
                    <a:pt x="3552" y="408"/>
                  </a:lnTo>
                  <a:lnTo>
                    <a:pt x="3552" y="408"/>
                  </a:lnTo>
                  <a:lnTo>
                    <a:pt x="3557" y="408"/>
                  </a:lnTo>
                  <a:lnTo>
                    <a:pt x="3561" y="409"/>
                  </a:lnTo>
                  <a:lnTo>
                    <a:pt x="3564" y="411"/>
                  </a:lnTo>
                  <a:lnTo>
                    <a:pt x="3565" y="413"/>
                  </a:lnTo>
                  <a:lnTo>
                    <a:pt x="3566" y="416"/>
                  </a:lnTo>
                  <a:lnTo>
                    <a:pt x="3565" y="419"/>
                  </a:lnTo>
                  <a:lnTo>
                    <a:pt x="3564" y="426"/>
                  </a:lnTo>
                  <a:lnTo>
                    <a:pt x="3561" y="431"/>
                  </a:lnTo>
                  <a:lnTo>
                    <a:pt x="3561" y="434"/>
                  </a:lnTo>
                  <a:lnTo>
                    <a:pt x="3561" y="435"/>
                  </a:lnTo>
                  <a:lnTo>
                    <a:pt x="3564" y="436"/>
                  </a:lnTo>
                  <a:lnTo>
                    <a:pt x="3566" y="436"/>
                  </a:lnTo>
                  <a:lnTo>
                    <a:pt x="3575" y="434"/>
                  </a:lnTo>
                  <a:lnTo>
                    <a:pt x="3575" y="434"/>
                  </a:lnTo>
                  <a:lnTo>
                    <a:pt x="3565" y="443"/>
                  </a:lnTo>
                  <a:lnTo>
                    <a:pt x="3553" y="450"/>
                  </a:lnTo>
                  <a:lnTo>
                    <a:pt x="3542" y="456"/>
                  </a:lnTo>
                  <a:lnTo>
                    <a:pt x="3529" y="459"/>
                  </a:lnTo>
                  <a:lnTo>
                    <a:pt x="3516" y="462"/>
                  </a:lnTo>
                  <a:lnTo>
                    <a:pt x="3504" y="464"/>
                  </a:lnTo>
                  <a:lnTo>
                    <a:pt x="3491" y="462"/>
                  </a:lnTo>
                  <a:lnTo>
                    <a:pt x="3480" y="460"/>
                  </a:lnTo>
                  <a:lnTo>
                    <a:pt x="3480" y="460"/>
                  </a:lnTo>
                  <a:lnTo>
                    <a:pt x="3478" y="452"/>
                  </a:lnTo>
                  <a:lnTo>
                    <a:pt x="3475" y="446"/>
                  </a:lnTo>
                  <a:lnTo>
                    <a:pt x="3470" y="442"/>
                  </a:lnTo>
                  <a:lnTo>
                    <a:pt x="3462" y="438"/>
                  </a:lnTo>
                  <a:lnTo>
                    <a:pt x="3453" y="456"/>
                  </a:lnTo>
                  <a:lnTo>
                    <a:pt x="3453" y="456"/>
                  </a:lnTo>
                  <a:lnTo>
                    <a:pt x="3451" y="456"/>
                  </a:lnTo>
                  <a:lnTo>
                    <a:pt x="3451" y="454"/>
                  </a:lnTo>
                  <a:lnTo>
                    <a:pt x="3451" y="453"/>
                  </a:lnTo>
                  <a:lnTo>
                    <a:pt x="3451" y="451"/>
                  </a:lnTo>
                  <a:lnTo>
                    <a:pt x="3459" y="444"/>
                  </a:lnTo>
                  <a:lnTo>
                    <a:pt x="3461" y="439"/>
                  </a:lnTo>
                  <a:lnTo>
                    <a:pt x="3462" y="437"/>
                  </a:lnTo>
                  <a:lnTo>
                    <a:pt x="3462" y="435"/>
                  </a:lnTo>
                  <a:lnTo>
                    <a:pt x="3462" y="434"/>
                  </a:lnTo>
                  <a:lnTo>
                    <a:pt x="3460" y="431"/>
                  </a:lnTo>
                  <a:lnTo>
                    <a:pt x="3457" y="430"/>
                  </a:lnTo>
                  <a:lnTo>
                    <a:pt x="3452" y="429"/>
                  </a:lnTo>
                  <a:lnTo>
                    <a:pt x="3452" y="429"/>
                  </a:lnTo>
                  <a:lnTo>
                    <a:pt x="3445" y="434"/>
                  </a:lnTo>
                  <a:lnTo>
                    <a:pt x="3438" y="437"/>
                  </a:lnTo>
                  <a:lnTo>
                    <a:pt x="3431" y="439"/>
                  </a:lnTo>
                  <a:lnTo>
                    <a:pt x="3423" y="441"/>
                  </a:lnTo>
                  <a:lnTo>
                    <a:pt x="3407" y="441"/>
                  </a:lnTo>
                  <a:lnTo>
                    <a:pt x="3391" y="441"/>
                  </a:lnTo>
                  <a:lnTo>
                    <a:pt x="3376" y="441"/>
                  </a:lnTo>
                  <a:lnTo>
                    <a:pt x="3368" y="443"/>
                  </a:lnTo>
                  <a:lnTo>
                    <a:pt x="3362" y="445"/>
                  </a:lnTo>
                  <a:lnTo>
                    <a:pt x="3357" y="449"/>
                  </a:lnTo>
                  <a:lnTo>
                    <a:pt x="3351" y="454"/>
                  </a:lnTo>
                  <a:lnTo>
                    <a:pt x="3347" y="461"/>
                  </a:lnTo>
                  <a:lnTo>
                    <a:pt x="3344" y="471"/>
                  </a:lnTo>
                  <a:lnTo>
                    <a:pt x="3344" y="471"/>
                  </a:lnTo>
                  <a:lnTo>
                    <a:pt x="3340" y="467"/>
                  </a:lnTo>
                  <a:lnTo>
                    <a:pt x="3339" y="464"/>
                  </a:lnTo>
                  <a:lnTo>
                    <a:pt x="3339" y="460"/>
                  </a:lnTo>
                  <a:lnTo>
                    <a:pt x="3340" y="458"/>
                  </a:lnTo>
                  <a:lnTo>
                    <a:pt x="3346" y="452"/>
                  </a:lnTo>
                  <a:lnTo>
                    <a:pt x="3353" y="447"/>
                  </a:lnTo>
                  <a:lnTo>
                    <a:pt x="3360" y="443"/>
                  </a:lnTo>
                  <a:lnTo>
                    <a:pt x="3362" y="439"/>
                  </a:lnTo>
                  <a:lnTo>
                    <a:pt x="3363" y="437"/>
                  </a:lnTo>
                  <a:lnTo>
                    <a:pt x="3363" y="434"/>
                  </a:lnTo>
                  <a:lnTo>
                    <a:pt x="3361" y="430"/>
                  </a:lnTo>
                  <a:lnTo>
                    <a:pt x="3358" y="426"/>
                  </a:lnTo>
                  <a:lnTo>
                    <a:pt x="3352" y="421"/>
                  </a:lnTo>
                  <a:lnTo>
                    <a:pt x="3352" y="421"/>
                  </a:lnTo>
                  <a:lnTo>
                    <a:pt x="3357" y="417"/>
                  </a:lnTo>
                  <a:lnTo>
                    <a:pt x="3360" y="415"/>
                  </a:lnTo>
                  <a:lnTo>
                    <a:pt x="3369" y="412"/>
                  </a:lnTo>
                  <a:lnTo>
                    <a:pt x="3377" y="411"/>
                  </a:lnTo>
                  <a:lnTo>
                    <a:pt x="3385" y="411"/>
                  </a:lnTo>
                  <a:lnTo>
                    <a:pt x="3393" y="409"/>
                  </a:lnTo>
                  <a:lnTo>
                    <a:pt x="3400" y="407"/>
                  </a:lnTo>
                  <a:lnTo>
                    <a:pt x="3403" y="406"/>
                  </a:lnTo>
                  <a:lnTo>
                    <a:pt x="3405" y="402"/>
                  </a:lnTo>
                  <a:lnTo>
                    <a:pt x="3407" y="399"/>
                  </a:lnTo>
                  <a:lnTo>
                    <a:pt x="3408" y="394"/>
                  </a:lnTo>
                  <a:lnTo>
                    <a:pt x="3408" y="394"/>
                  </a:lnTo>
                  <a:lnTo>
                    <a:pt x="3405" y="396"/>
                  </a:lnTo>
                  <a:lnTo>
                    <a:pt x="3403" y="396"/>
                  </a:lnTo>
                  <a:lnTo>
                    <a:pt x="3400" y="396"/>
                  </a:lnTo>
                  <a:lnTo>
                    <a:pt x="3398" y="394"/>
                  </a:lnTo>
                  <a:lnTo>
                    <a:pt x="3397" y="391"/>
                  </a:lnTo>
                  <a:lnTo>
                    <a:pt x="3396" y="386"/>
                  </a:lnTo>
                  <a:lnTo>
                    <a:pt x="3395" y="381"/>
                  </a:lnTo>
                  <a:lnTo>
                    <a:pt x="3393" y="376"/>
                  </a:lnTo>
                  <a:lnTo>
                    <a:pt x="3391" y="373"/>
                  </a:lnTo>
                  <a:lnTo>
                    <a:pt x="3389" y="371"/>
                  </a:lnTo>
                  <a:lnTo>
                    <a:pt x="3388" y="371"/>
                  </a:lnTo>
                  <a:lnTo>
                    <a:pt x="3365" y="389"/>
                  </a:lnTo>
                  <a:lnTo>
                    <a:pt x="3369" y="390"/>
                  </a:lnTo>
                  <a:lnTo>
                    <a:pt x="3369" y="390"/>
                  </a:lnTo>
                  <a:lnTo>
                    <a:pt x="3362" y="394"/>
                  </a:lnTo>
                  <a:lnTo>
                    <a:pt x="3354" y="399"/>
                  </a:lnTo>
                  <a:lnTo>
                    <a:pt x="3346" y="401"/>
                  </a:lnTo>
                  <a:lnTo>
                    <a:pt x="3338" y="405"/>
                  </a:lnTo>
                  <a:lnTo>
                    <a:pt x="3320" y="408"/>
                  </a:lnTo>
                  <a:lnTo>
                    <a:pt x="3300" y="409"/>
                  </a:lnTo>
                  <a:lnTo>
                    <a:pt x="3260" y="411"/>
                  </a:lnTo>
                  <a:lnTo>
                    <a:pt x="3240" y="411"/>
                  </a:lnTo>
                  <a:lnTo>
                    <a:pt x="3222" y="413"/>
                  </a:lnTo>
                  <a:lnTo>
                    <a:pt x="3222" y="413"/>
                  </a:lnTo>
                  <a:lnTo>
                    <a:pt x="3207" y="424"/>
                  </a:lnTo>
                  <a:lnTo>
                    <a:pt x="3193" y="436"/>
                  </a:lnTo>
                  <a:lnTo>
                    <a:pt x="3179" y="447"/>
                  </a:lnTo>
                  <a:lnTo>
                    <a:pt x="3166" y="459"/>
                  </a:lnTo>
                  <a:lnTo>
                    <a:pt x="3152" y="468"/>
                  </a:lnTo>
                  <a:lnTo>
                    <a:pt x="3137" y="476"/>
                  </a:lnTo>
                  <a:lnTo>
                    <a:pt x="3129" y="479"/>
                  </a:lnTo>
                  <a:lnTo>
                    <a:pt x="3121" y="481"/>
                  </a:lnTo>
                  <a:lnTo>
                    <a:pt x="3113" y="482"/>
                  </a:lnTo>
                  <a:lnTo>
                    <a:pt x="3104" y="482"/>
                  </a:lnTo>
                  <a:lnTo>
                    <a:pt x="3104" y="482"/>
                  </a:lnTo>
                  <a:lnTo>
                    <a:pt x="3105" y="479"/>
                  </a:lnTo>
                  <a:lnTo>
                    <a:pt x="3106" y="476"/>
                  </a:lnTo>
                  <a:lnTo>
                    <a:pt x="3105" y="474"/>
                  </a:lnTo>
                  <a:lnTo>
                    <a:pt x="3104" y="472"/>
                  </a:lnTo>
                  <a:lnTo>
                    <a:pt x="3098" y="468"/>
                  </a:lnTo>
                  <a:lnTo>
                    <a:pt x="3092" y="465"/>
                  </a:lnTo>
                  <a:lnTo>
                    <a:pt x="3086" y="460"/>
                  </a:lnTo>
                  <a:lnTo>
                    <a:pt x="3084" y="457"/>
                  </a:lnTo>
                  <a:lnTo>
                    <a:pt x="3083" y="454"/>
                  </a:lnTo>
                  <a:lnTo>
                    <a:pt x="3083" y="450"/>
                  </a:lnTo>
                  <a:lnTo>
                    <a:pt x="3084" y="446"/>
                  </a:lnTo>
                  <a:lnTo>
                    <a:pt x="3087" y="442"/>
                  </a:lnTo>
                  <a:lnTo>
                    <a:pt x="3092" y="436"/>
                  </a:lnTo>
                  <a:lnTo>
                    <a:pt x="3092" y="436"/>
                  </a:lnTo>
                  <a:lnTo>
                    <a:pt x="3083" y="432"/>
                  </a:lnTo>
                  <a:lnTo>
                    <a:pt x="3075" y="431"/>
                  </a:lnTo>
                  <a:lnTo>
                    <a:pt x="3067" y="431"/>
                  </a:lnTo>
                  <a:lnTo>
                    <a:pt x="3060" y="435"/>
                  </a:lnTo>
                  <a:lnTo>
                    <a:pt x="3054" y="438"/>
                  </a:lnTo>
                  <a:lnTo>
                    <a:pt x="3049" y="443"/>
                  </a:lnTo>
                  <a:lnTo>
                    <a:pt x="3047" y="447"/>
                  </a:lnTo>
                  <a:lnTo>
                    <a:pt x="3046" y="452"/>
                  </a:lnTo>
                  <a:lnTo>
                    <a:pt x="3046" y="452"/>
                  </a:lnTo>
                  <a:lnTo>
                    <a:pt x="3056" y="454"/>
                  </a:lnTo>
                  <a:lnTo>
                    <a:pt x="3060" y="456"/>
                  </a:lnTo>
                  <a:lnTo>
                    <a:pt x="3062" y="458"/>
                  </a:lnTo>
                  <a:lnTo>
                    <a:pt x="3070" y="461"/>
                  </a:lnTo>
                  <a:lnTo>
                    <a:pt x="3070" y="461"/>
                  </a:lnTo>
                  <a:lnTo>
                    <a:pt x="3066" y="466"/>
                  </a:lnTo>
                  <a:lnTo>
                    <a:pt x="3060" y="471"/>
                  </a:lnTo>
                  <a:lnTo>
                    <a:pt x="3053" y="473"/>
                  </a:lnTo>
                  <a:lnTo>
                    <a:pt x="3046" y="474"/>
                  </a:lnTo>
                  <a:lnTo>
                    <a:pt x="3039" y="474"/>
                  </a:lnTo>
                  <a:lnTo>
                    <a:pt x="3032" y="473"/>
                  </a:lnTo>
                  <a:lnTo>
                    <a:pt x="3026" y="471"/>
                  </a:lnTo>
                  <a:lnTo>
                    <a:pt x="3022" y="467"/>
                  </a:lnTo>
                  <a:lnTo>
                    <a:pt x="3022" y="467"/>
                  </a:lnTo>
                  <a:lnTo>
                    <a:pt x="3024" y="467"/>
                  </a:lnTo>
                  <a:lnTo>
                    <a:pt x="3025" y="466"/>
                  </a:lnTo>
                  <a:lnTo>
                    <a:pt x="3025" y="461"/>
                  </a:lnTo>
                  <a:lnTo>
                    <a:pt x="3025" y="461"/>
                  </a:lnTo>
                  <a:lnTo>
                    <a:pt x="3018" y="459"/>
                  </a:lnTo>
                  <a:lnTo>
                    <a:pt x="3013" y="459"/>
                  </a:lnTo>
                  <a:lnTo>
                    <a:pt x="3010" y="461"/>
                  </a:lnTo>
                  <a:lnTo>
                    <a:pt x="3008" y="466"/>
                  </a:lnTo>
                  <a:lnTo>
                    <a:pt x="3007" y="471"/>
                  </a:lnTo>
                  <a:lnTo>
                    <a:pt x="3006" y="475"/>
                  </a:lnTo>
                  <a:lnTo>
                    <a:pt x="3002" y="480"/>
                  </a:lnTo>
                  <a:lnTo>
                    <a:pt x="2997" y="482"/>
                  </a:lnTo>
                  <a:lnTo>
                    <a:pt x="2997" y="482"/>
                  </a:lnTo>
                  <a:lnTo>
                    <a:pt x="2995" y="479"/>
                  </a:lnTo>
                  <a:lnTo>
                    <a:pt x="2993" y="476"/>
                  </a:lnTo>
                  <a:lnTo>
                    <a:pt x="2991" y="474"/>
                  </a:lnTo>
                  <a:lnTo>
                    <a:pt x="2989" y="473"/>
                  </a:lnTo>
                  <a:lnTo>
                    <a:pt x="2982" y="472"/>
                  </a:lnTo>
                  <a:lnTo>
                    <a:pt x="2974" y="472"/>
                  </a:lnTo>
                  <a:lnTo>
                    <a:pt x="2956" y="472"/>
                  </a:lnTo>
                  <a:lnTo>
                    <a:pt x="2948" y="471"/>
                  </a:lnTo>
                  <a:lnTo>
                    <a:pt x="2941" y="468"/>
                  </a:lnTo>
                  <a:lnTo>
                    <a:pt x="2920" y="498"/>
                  </a:lnTo>
                  <a:lnTo>
                    <a:pt x="2920" y="498"/>
                  </a:lnTo>
                  <a:lnTo>
                    <a:pt x="2922" y="492"/>
                  </a:lnTo>
                  <a:lnTo>
                    <a:pt x="2922" y="490"/>
                  </a:lnTo>
                  <a:lnTo>
                    <a:pt x="2921" y="489"/>
                  </a:lnTo>
                  <a:lnTo>
                    <a:pt x="2917" y="487"/>
                  </a:lnTo>
                  <a:lnTo>
                    <a:pt x="2913" y="486"/>
                  </a:lnTo>
                  <a:lnTo>
                    <a:pt x="2906" y="484"/>
                  </a:lnTo>
                  <a:lnTo>
                    <a:pt x="2900" y="482"/>
                  </a:lnTo>
                  <a:lnTo>
                    <a:pt x="2895" y="480"/>
                  </a:lnTo>
                  <a:lnTo>
                    <a:pt x="2894" y="477"/>
                  </a:lnTo>
                  <a:lnTo>
                    <a:pt x="2893" y="474"/>
                  </a:lnTo>
                  <a:lnTo>
                    <a:pt x="2893" y="474"/>
                  </a:lnTo>
                  <a:lnTo>
                    <a:pt x="2880" y="486"/>
                  </a:lnTo>
                  <a:lnTo>
                    <a:pt x="2869" y="498"/>
                  </a:lnTo>
                  <a:lnTo>
                    <a:pt x="2862" y="503"/>
                  </a:lnTo>
                  <a:lnTo>
                    <a:pt x="2855" y="506"/>
                  </a:lnTo>
                  <a:lnTo>
                    <a:pt x="2847" y="509"/>
                  </a:lnTo>
                  <a:lnTo>
                    <a:pt x="2838" y="509"/>
                  </a:lnTo>
                  <a:lnTo>
                    <a:pt x="2838" y="509"/>
                  </a:lnTo>
                  <a:lnTo>
                    <a:pt x="2839" y="506"/>
                  </a:lnTo>
                  <a:lnTo>
                    <a:pt x="2840" y="504"/>
                  </a:lnTo>
                  <a:lnTo>
                    <a:pt x="2839" y="503"/>
                  </a:lnTo>
                  <a:lnTo>
                    <a:pt x="2838" y="502"/>
                  </a:lnTo>
                  <a:lnTo>
                    <a:pt x="2834" y="498"/>
                  </a:lnTo>
                  <a:lnTo>
                    <a:pt x="2830" y="495"/>
                  </a:lnTo>
                  <a:lnTo>
                    <a:pt x="2824" y="491"/>
                  </a:lnTo>
                  <a:lnTo>
                    <a:pt x="2818" y="487"/>
                  </a:lnTo>
                  <a:lnTo>
                    <a:pt x="2815" y="481"/>
                  </a:lnTo>
                  <a:lnTo>
                    <a:pt x="2814" y="479"/>
                  </a:lnTo>
                  <a:lnTo>
                    <a:pt x="2813" y="474"/>
                  </a:lnTo>
                  <a:lnTo>
                    <a:pt x="2813" y="474"/>
                  </a:lnTo>
                  <a:lnTo>
                    <a:pt x="2805" y="473"/>
                  </a:lnTo>
                  <a:lnTo>
                    <a:pt x="2798" y="472"/>
                  </a:lnTo>
                  <a:lnTo>
                    <a:pt x="2790" y="473"/>
                  </a:lnTo>
                  <a:lnTo>
                    <a:pt x="2783" y="475"/>
                  </a:lnTo>
                  <a:lnTo>
                    <a:pt x="2776" y="479"/>
                  </a:lnTo>
                  <a:lnTo>
                    <a:pt x="2769" y="483"/>
                  </a:lnTo>
                  <a:lnTo>
                    <a:pt x="2756" y="492"/>
                  </a:lnTo>
                  <a:lnTo>
                    <a:pt x="2744" y="502"/>
                  </a:lnTo>
                  <a:lnTo>
                    <a:pt x="2737" y="505"/>
                  </a:lnTo>
                  <a:lnTo>
                    <a:pt x="2730" y="507"/>
                  </a:lnTo>
                  <a:lnTo>
                    <a:pt x="2723" y="510"/>
                  </a:lnTo>
                  <a:lnTo>
                    <a:pt x="2716" y="509"/>
                  </a:lnTo>
                  <a:lnTo>
                    <a:pt x="2708" y="507"/>
                  </a:lnTo>
                  <a:lnTo>
                    <a:pt x="2701" y="503"/>
                  </a:lnTo>
                  <a:lnTo>
                    <a:pt x="2701" y="503"/>
                  </a:lnTo>
                  <a:lnTo>
                    <a:pt x="2702" y="498"/>
                  </a:lnTo>
                  <a:lnTo>
                    <a:pt x="2704" y="492"/>
                  </a:lnTo>
                  <a:lnTo>
                    <a:pt x="2704" y="489"/>
                  </a:lnTo>
                  <a:lnTo>
                    <a:pt x="2703" y="486"/>
                  </a:lnTo>
                  <a:lnTo>
                    <a:pt x="2701" y="483"/>
                  </a:lnTo>
                  <a:lnTo>
                    <a:pt x="2698" y="481"/>
                  </a:lnTo>
                  <a:lnTo>
                    <a:pt x="2698" y="481"/>
                  </a:lnTo>
                  <a:lnTo>
                    <a:pt x="2694" y="483"/>
                  </a:lnTo>
                  <a:lnTo>
                    <a:pt x="2690" y="484"/>
                  </a:lnTo>
                  <a:lnTo>
                    <a:pt x="2680" y="486"/>
                  </a:lnTo>
                  <a:lnTo>
                    <a:pt x="2670" y="487"/>
                  </a:lnTo>
                  <a:lnTo>
                    <a:pt x="2662" y="488"/>
                  </a:lnTo>
                  <a:lnTo>
                    <a:pt x="2662" y="487"/>
                  </a:lnTo>
                  <a:lnTo>
                    <a:pt x="2661" y="488"/>
                  </a:lnTo>
                  <a:lnTo>
                    <a:pt x="2661" y="488"/>
                  </a:lnTo>
                  <a:lnTo>
                    <a:pt x="2658" y="489"/>
                  </a:lnTo>
                  <a:lnTo>
                    <a:pt x="2655" y="490"/>
                  </a:lnTo>
                  <a:lnTo>
                    <a:pt x="2654" y="492"/>
                  </a:lnTo>
                  <a:lnTo>
                    <a:pt x="2654" y="496"/>
                  </a:lnTo>
                  <a:lnTo>
                    <a:pt x="2654" y="496"/>
                  </a:lnTo>
                  <a:lnTo>
                    <a:pt x="2642" y="511"/>
                  </a:lnTo>
                  <a:lnTo>
                    <a:pt x="2630" y="525"/>
                  </a:lnTo>
                  <a:lnTo>
                    <a:pt x="2624" y="533"/>
                  </a:lnTo>
                  <a:lnTo>
                    <a:pt x="2616" y="540"/>
                  </a:lnTo>
                  <a:lnTo>
                    <a:pt x="2606" y="547"/>
                  </a:lnTo>
                  <a:lnTo>
                    <a:pt x="2594" y="552"/>
                  </a:lnTo>
                  <a:lnTo>
                    <a:pt x="2594" y="552"/>
                  </a:lnTo>
                  <a:lnTo>
                    <a:pt x="2595" y="557"/>
                  </a:lnTo>
                  <a:lnTo>
                    <a:pt x="2596" y="559"/>
                  </a:lnTo>
                  <a:lnTo>
                    <a:pt x="2599" y="563"/>
                  </a:lnTo>
                  <a:lnTo>
                    <a:pt x="2601" y="564"/>
                  </a:lnTo>
                  <a:lnTo>
                    <a:pt x="2607" y="566"/>
                  </a:lnTo>
                  <a:lnTo>
                    <a:pt x="2614" y="566"/>
                  </a:lnTo>
                  <a:lnTo>
                    <a:pt x="2621" y="566"/>
                  </a:lnTo>
                  <a:lnTo>
                    <a:pt x="2627" y="564"/>
                  </a:lnTo>
                  <a:lnTo>
                    <a:pt x="2639" y="558"/>
                  </a:lnTo>
                  <a:lnTo>
                    <a:pt x="2649" y="535"/>
                  </a:lnTo>
                  <a:lnTo>
                    <a:pt x="2649" y="535"/>
                  </a:lnTo>
                  <a:lnTo>
                    <a:pt x="2650" y="541"/>
                  </a:lnTo>
                  <a:lnTo>
                    <a:pt x="2653" y="545"/>
                  </a:lnTo>
                  <a:lnTo>
                    <a:pt x="2656" y="548"/>
                  </a:lnTo>
                  <a:lnTo>
                    <a:pt x="2658" y="549"/>
                  </a:lnTo>
                  <a:lnTo>
                    <a:pt x="2661" y="549"/>
                  </a:lnTo>
                  <a:lnTo>
                    <a:pt x="2664" y="549"/>
                  </a:lnTo>
                  <a:lnTo>
                    <a:pt x="2669" y="547"/>
                  </a:lnTo>
                  <a:lnTo>
                    <a:pt x="2679" y="540"/>
                  </a:lnTo>
                  <a:lnTo>
                    <a:pt x="2684" y="537"/>
                  </a:lnTo>
                  <a:lnTo>
                    <a:pt x="2686" y="539"/>
                  </a:lnTo>
                  <a:lnTo>
                    <a:pt x="2687" y="540"/>
                  </a:lnTo>
                  <a:lnTo>
                    <a:pt x="2687" y="540"/>
                  </a:lnTo>
                  <a:lnTo>
                    <a:pt x="2684" y="547"/>
                  </a:lnTo>
                  <a:lnTo>
                    <a:pt x="2678" y="554"/>
                  </a:lnTo>
                  <a:lnTo>
                    <a:pt x="2673" y="558"/>
                  </a:lnTo>
                  <a:lnTo>
                    <a:pt x="2667" y="563"/>
                  </a:lnTo>
                  <a:lnTo>
                    <a:pt x="2660" y="566"/>
                  </a:lnTo>
                  <a:lnTo>
                    <a:pt x="2653" y="570"/>
                  </a:lnTo>
                  <a:lnTo>
                    <a:pt x="2637" y="574"/>
                  </a:lnTo>
                  <a:lnTo>
                    <a:pt x="2603" y="583"/>
                  </a:lnTo>
                  <a:lnTo>
                    <a:pt x="2588" y="589"/>
                  </a:lnTo>
                  <a:lnTo>
                    <a:pt x="2581" y="594"/>
                  </a:lnTo>
                  <a:lnTo>
                    <a:pt x="2575" y="597"/>
                  </a:lnTo>
                  <a:lnTo>
                    <a:pt x="2575" y="597"/>
                  </a:lnTo>
                  <a:lnTo>
                    <a:pt x="2579" y="603"/>
                  </a:lnTo>
                  <a:lnTo>
                    <a:pt x="2584" y="608"/>
                  </a:lnTo>
                  <a:lnTo>
                    <a:pt x="2589" y="612"/>
                  </a:lnTo>
                  <a:lnTo>
                    <a:pt x="2595" y="616"/>
                  </a:lnTo>
                  <a:lnTo>
                    <a:pt x="2608" y="622"/>
                  </a:lnTo>
                  <a:lnTo>
                    <a:pt x="2623" y="626"/>
                  </a:lnTo>
                  <a:lnTo>
                    <a:pt x="2638" y="628"/>
                  </a:lnTo>
                  <a:lnTo>
                    <a:pt x="2654" y="628"/>
                  </a:lnTo>
                  <a:lnTo>
                    <a:pt x="2669" y="628"/>
                  </a:lnTo>
                  <a:lnTo>
                    <a:pt x="2685" y="627"/>
                  </a:lnTo>
                  <a:lnTo>
                    <a:pt x="2667" y="615"/>
                  </a:lnTo>
                  <a:lnTo>
                    <a:pt x="2687" y="613"/>
                  </a:lnTo>
                  <a:lnTo>
                    <a:pt x="2667" y="589"/>
                  </a:lnTo>
                  <a:lnTo>
                    <a:pt x="2667" y="589"/>
                  </a:lnTo>
                  <a:lnTo>
                    <a:pt x="2673" y="590"/>
                  </a:lnTo>
                  <a:lnTo>
                    <a:pt x="2681" y="590"/>
                  </a:lnTo>
                  <a:lnTo>
                    <a:pt x="2695" y="589"/>
                  </a:lnTo>
                  <a:lnTo>
                    <a:pt x="2709" y="588"/>
                  </a:lnTo>
                  <a:lnTo>
                    <a:pt x="2723" y="587"/>
                  </a:lnTo>
                  <a:lnTo>
                    <a:pt x="2723" y="587"/>
                  </a:lnTo>
                  <a:lnTo>
                    <a:pt x="2718" y="587"/>
                  </a:lnTo>
                  <a:lnTo>
                    <a:pt x="2715" y="587"/>
                  </a:lnTo>
                  <a:lnTo>
                    <a:pt x="2709" y="583"/>
                  </a:lnTo>
                  <a:lnTo>
                    <a:pt x="2704" y="579"/>
                  </a:lnTo>
                  <a:lnTo>
                    <a:pt x="2701" y="573"/>
                  </a:lnTo>
                  <a:lnTo>
                    <a:pt x="2699" y="569"/>
                  </a:lnTo>
                  <a:lnTo>
                    <a:pt x="2699" y="564"/>
                  </a:lnTo>
                  <a:lnTo>
                    <a:pt x="2699" y="563"/>
                  </a:lnTo>
                  <a:lnTo>
                    <a:pt x="2700" y="562"/>
                  </a:lnTo>
                  <a:lnTo>
                    <a:pt x="2702" y="562"/>
                  </a:lnTo>
                  <a:lnTo>
                    <a:pt x="2704" y="563"/>
                  </a:lnTo>
                  <a:lnTo>
                    <a:pt x="2704" y="563"/>
                  </a:lnTo>
                  <a:lnTo>
                    <a:pt x="2708" y="566"/>
                  </a:lnTo>
                  <a:lnTo>
                    <a:pt x="2713" y="567"/>
                  </a:lnTo>
                  <a:lnTo>
                    <a:pt x="2716" y="569"/>
                  </a:lnTo>
                  <a:lnTo>
                    <a:pt x="2718" y="569"/>
                  </a:lnTo>
                  <a:lnTo>
                    <a:pt x="2721" y="569"/>
                  </a:lnTo>
                  <a:lnTo>
                    <a:pt x="2724" y="567"/>
                  </a:lnTo>
                  <a:lnTo>
                    <a:pt x="2727" y="563"/>
                  </a:lnTo>
                  <a:lnTo>
                    <a:pt x="2736" y="552"/>
                  </a:lnTo>
                  <a:lnTo>
                    <a:pt x="2741" y="549"/>
                  </a:lnTo>
                  <a:lnTo>
                    <a:pt x="2744" y="548"/>
                  </a:lnTo>
                  <a:lnTo>
                    <a:pt x="2747" y="548"/>
                  </a:lnTo>
                  <a:lnTo>
                    <a:pt x="2747" y="548"/>
                  </a:lnTo>
                  <a:lnTo>
                    <a:pt x="2739" y="547"/>
                  </a:lnTo>
                  <a:lnTo>
                    <a:pt x="2732" y="544"/>
                  </a:lnTo>
                  <a:lnTo>
                    <a:pt x="2730" y="543"/>
                  </a:lnTo>
                  <a:lnTo>
                    <a:pt x="2729" y="541"/>
                  </a:lnTo>
                  <a:lnTo>
                    <a:pt x="2730" y="537"/>
                  </a:lnTo>
                  <a:lnTo>
                    <a:pt x="2731" y="533"/>
                  </a:lnTo>
                  <a:lnTo>
                    <a:pt x="2731" y="533"/>
                  </a:lnTo>
                  <a:lnTo>
                    <a:pt x="2744" y="541"/>
                  </a:lnTo>
                  <a:lnTo>
                    <a:pt x="2755" y="545"/>
                  </a:lnTo>
                  <a:lnTo>
                    <a:pt x="2764" y="549"/>
                  </a:lnTo>
                  <a:lnTo>
                    <a:pt x="2772" y="550"/>
                  </a:lnTo>
                  <a:lnTo>
                    <a:pt x="2782" y="552"/>
                  </a:lnTo>
                  <a:lnTo>
                    <a:pt x="2790" y="556"/>
                  </a:lnTo>
                  <a:lnTo>
                    <a:pt x="2800" y="560"/>
                  </a:lnTo>
                  <a:lnTo>
                    <a:pt x="2811" y="569"/>
                  </a:lnTo>
                  <a:lnTo>
                    <a:pt x="2811" y="569"/>
                  </a:lnTo>
                  <a:lnTo>
                    <a:pt x="2811" y="563"/>
                  </a:lnTo>
                  <a:lnTo>
                    <a:pt x="2811" y="558"/>
                  </a:lnTo>
                  <a:lnTo>
                    <a:pt x="2813" y="555"/>
                  </a:lnTo>
                  <a:lnTo>
                    <a:pt x="2816" y="552"/>
                  </a:lnTo>
                  <a:lnTo>
                    <a:pt x="2818" y="550"/>
                  </a:lnTo>
                  <a:lnTo>
                    <a:pt x="2822" y="549"/>
                  </a:lnTo>
                  <a:lnTo>
                    <a:pt x="2830" y="549"/>
                  </a:lnTo>
                  <a:lnTo>
                    <a:pt x="2839" y="548"/>
                  </a:lnTo>
                  <a:lnTo>
                    <a:pt x="2847" y="547"/>
                  </a:lnTo>
                  <a:lnTo>
                    <a:pt x="2851" y="544"/>
                  </a:lnTo>
                  <a:lnTo>
                    <a:pt x="2853" y="542"/>
                  </a:lnTo>
                  <a:lnTo>
                    <a:pt x="2855" y="539"/>
                  </a:lnTo>
                  <a:lnTo>
                    <a:pt x="2856" y="533"/>
                  </a:lnTo>
                  <a:lnTo>
                    <a:pt x="2841" y="530"/>
                  </a:lnTo>
                  <a:lnTo>
                    <a:pt x="2872" y="507"/>
                  </a:lnTo>
                  <a:lnTo>
                    <a:pt x="2872" y="507"/>
                  </a:lnTo>
                  <a:lnTo>
                    <a:pt x="2877" y="512"/>
                  </a:lnTo>
                  <a:lnTo>
                    <a:pt x="2880" y="517"/>
                  </a:lnTo>
                  <a:lnTo>
                    <a:pt x="2882" y="521"/>
                  </a:lnTo>
                  <a:lnTo>
                    <a:pt x="2883" y="525"/>
                  </a:lnTo>
                  <a:lnTo>
                    <a:pt x="2882" y="528"/>
                  </a:lnTo>
                  <a:lnTo>
                    <a:pt x="2880" y="532"/>
                  </a:lnTo>
                  <a:lnTo>
                    <a:pt x="2877" y="536"/>
                  </a:lnTo>
                  <a:lnTo>
                    <a:pt x="2875" y="542"/>
                  </a:lnTo>
                  <a:lnTo>
                    <a:pt x="2874" y="544"/>
                  </a:lnTo>
                  <a:lnTo>
                    <a:pt x="2875" y="547"/>
                  </a:lnTo>
                  <a:lnTo>
                    <a:pt x="2877" y="549"/>
                  </a:lnTo>
                  <a:lnTo>
                    <a:pt x="2880" y="552"/>
                  </a:lnTo>
                  <a:lnTo>
                    <a:pt x="2885" y="556"/>
                  </a:lnTo>
                  <a:lnTo>
                    <a:pt x="2893" y="559"/>
                  </a:lnTo>
                  <a:lnTo>
                    <a:pt x="2893" y="559"/>
                  </a:lnTo>
                  <a:lnTo>
                    <a:pt x="2900" y="559"/>
                  </a:lnTo>
                  <a:lnTo>
                    <a:pt x="2907" y="558"/>
                  </a:lnTo>
                  <a:lnTo>
                    <a:pt x="2913" y="557"/>
                  </a:lnTo>
                  <a:lnTo>
                    <a:pt x="2917" y="555"/>
                  </a:lnTo>
                  <a:lnTo>
                    <a:pt x="2925" y="548"/>
                  </a:lnTo>
                  <a:lnTo>
                    <a:pt x="2932" y="541"/>
                  </a:lnTo>
                  <a:lnTo>
                    <a:pt x="2939" y="534"/>
                  </a:lnTo>
                  <a:lnTo>
                    <a:pt x="2946" y="527"/>
                  </a:lnTo>
                  <a:lnTo>
                    <a:pt x="2951" y="524"/>
                  </a:lnTo>
                  <a:lnTo>
                    <a:pt x="2955" y="521"/>
                  </a:lnTo>
                  <a:lnTo>
                    <a:pt x="2960" y="519"/>
                  </a:lnTo>
                  <a:lnTo>
                    <a:pt x="2966" y="518"/>
                  </a:lnTo>
                  <a:lnTo>
                    <a:pt x="2966" y="518"/>
                  </a:lnTo>
                  <a:lnTo>
                    <a:pt x="2961" y="527"/>
                  </a:lnTo>
                  <a:lnTo>
                    <a:pt x="2955" y="534"/>
                  </a:lnTo>
                  <a:lnTo>
                    <a:pt x="2948" y="542"/>
                  </a:lnTo>
                  <a:lnTo>
                    <a:pt x="2940" y="548"/>
                  </a:lnTo>
                  <a:lnTo>
                    <a:pt x="2932" y="554"/>
                  </a:lnTo>
                  <a:lnTo>
                    <a:pt x="2923" y="557"/>
                  </a:lnTo>
                  <a:lnTo>
                    <a:pt x="2913" y="560"/>
                  </a:lnTo>
                  <a:lnTo>
                    <a:pt x="2903" y="560"/>
                  </a:lnTo>
                  <a:lnTo>
                    <a:pt x="2920" y="571"/>
                  </a:lnTo>
                  <a:lnTo>
                    <a:pt x="2920" y="571"/>
                  </a:lnTo>
                  <a:lnTo>
                    <a:pt x="2915" y="575"/>
                  </a:lnTo>
                  <a:lnTo>
                    <a:pt x="2909" y="579"/>
                  </a:lnTo>
                  <a:lnTo>
                    <a:pt x="2901" y="580"/>
                  </a:lnTo>
                  <a:lnTo>
                    <a:pt x="2892" y="581"/>
                  </a:lnTo>
                  <a:lnTo>
                    <a:pt x="2872" y="582"/>
                  </a:lnTo>
                  <a:lnTo>
                    <a:pt x="2856" y="582"/>
                  </a:lnTo>
                  <a:lnTo>
                    <a:pt x="2856" y="582"/>
                  </a:lnTo>
                  <a:lnTo>
                    <a:pt x="2864" y="574"/>
                  </a:lnTo>
                  <a:lnTo>
                    <a:pt x="2865" y="571"/>
                  </a:lnTo>
                  <a:lnTo>
                    <a:pt x="2867" y="570"/>
                  </a:lnTo>
                  <a:lnTo>
                    <a:pt x="2865" y="567"/>
                  </a:lnTo>
                  <a:lnTo>
                    <a:pt x="2864" y="567"/>
                  </a:lnTo>
                  <a:lnTo>
                    <a:pt x="2859" y="566"/>
                  </a:lnTo>
                  <a:lnTo>
                    <a:pt x="2851" y="565"/>
                  </a:lnTo>
                  <a:lnTo>
                    <a:pt x="2842" y="564"/>
                  </a:lnTo>
                  <a:lnTo>
                    <a:pt x="2834" y="560"/>
                  </a:lnTo>
                  <a:lnTo>
                    <a:pt x="2831" y="558"/>
                  </a:lnTo>
                  <a:lnTo>
                    <a:pt x="2828" y="555"/>
                  </a:lnTo>
                  <a:lnTo>
                    <a:pt x="2828" y="555"/>
                  </a:lnTo>
                  <a:lnTo>
                    <a:pt x="2828" y="562"/>
                  </a:lnTo>
                  <a:lnTo>
                    <a:pt x="2829" y="567"/>
                  </a:lnTo>
                  <a:lnTo>
                    <a:pt x="2833" y="574"/>
                  </a:lnTo>
                  <a:lnTo>
                    <a:pt x="2833" y="577"/>
                  </a:lnTo>
                  <a:lnTo>
                    <a:pt x="2832" y="580"/>
                  </a:lnTo>
                  <a:lnTo>
                    <a:pt x="2829" y="585"/>
                  </a:lnTo>
                  <a:lnTo>
                    <a:pt x="2823" y="590"/>
                  </a:lnTo>
                  <a:lnTo>
                    <a:pt x="2823" y="590"/>
                  </a:lnTo>
                  <a:lnTo>
                    <a:pt x="2836" y="589"/>
                  </a:lnTo>
                  <a:lnTo>
                    <a:pt x="2846" y="589"/>
                  </a:lnTo>
                  <a:lnTo>
                    <a:pt x="2857" y="590"/>
                  </a:lnTo>
                  <a:lnTo>
                    <a:pt x="2875" y="595"/>
                  </a:lnTo>
                  <a:lnTo>
                    <a:pt x="2875" y="595"/>
                  </a:lnTo>
                  <a:lnTo>
                    <a:pt x="2864" y="594"/>
                  </a:lnTo>
                  <a:lnTo>
                    <a:pt x="2855" y="596"/>
                  </a:lnTo>
                  <a:lnTo>
                    <a:pt x="2848" y="598"/>
                  </a:lnTo>
                  <a:lnTo>
                    <a:pt x="2841" y="603"/>
                  </a:lnTo>
                  <a:lnTo>
                    <a:pt x="2836" y="609"/>
                  </a:lnTo>
                  <a:lnTo>
                    <a:pt x="2830" y="615"/>
                  </a:lnTo>
                  <a:lnTo>
                    <a:pt x="2821" y="627"/>
                  </a:lnTo>
                  <a:lnTo>
                    <a:pt x="2811" y="641"/>
                  </a:lnTo>
                  <a:lnTo>
                    <a:pt x="2807" y="646"/>
                  </a:lnTo>
                  <a:lnTo>
                    <a:pt x="2801" y="652"/>
                  </a:lnTo>
                  <a:lnTo>
                    <a:pt x="2795" y="654"/>
                  </a:lnTo>
                  <a:lnTo>
                    <a:pt x="2788" y="656"/>
                  </a:lnTo>
                  <a:lnTo>
                    <a:pt x="2780" y="656"/>
                  </a:lnTo>
                  <a:lnTo>
                    <a:pt x="2771" y="655"/>
                  </a:lnTo>
                  <a:lnTo>
                    <a:pt x="2771" y="655"/>
                  </a:lnTo>
                  <a:lnTo>
                    <a:pt x="2776" y="653"/>
                  </a:lnTo>
                  <a:lnTo>
                    <a:pt x="2778" y="650"/>
                  </a:lnTo>
                  <a:lnTo>
                    <a:pt x="2779" y="648"/>
                  </a:lnTo>
                  <a:lnTo>
                    <a:pt x="2780" y="645"/>
                  </a:lnTo>
                  <a:lnTo>
                    <a:pt x="2780" y="642"/>
                  </a:lnTo>
                  <a:lnTo>
                    <a:pt x="2779" y="640"/>
                  </a:lnTo>
                  <a:lnTo>
                    <a:pt x="2776" y="634"/>
                  </a:lnTo>
                  <a:lnTo>
                    <a:pt x="2765" y="623"/>
                  </a:lnTo>
                  <a:lnTo>
                    <a:pt x="2762" y="618"/>
                  </a:lnTo>
                  <a:lnTo>
                    <a:pt x="2760" y="613"/>
                  </a:lnTo>
                  <a:lnTo>
                    <a:pt x="2760" y="613"/>
                  </a:lnTo>
                  <a:lnTo>
                    <a:pt x="2737" y="619"/>
                  </a:lnTo>
                  <a:lnTo>
                    <a:pt x="2725" y="624"/>
                  </a:lnTo>
                  <a:lnTo>
                    <a:pt x="2716" y="627"/>
                  </a:lnTo>
                  <a:lnTo>
                    <a:pt x="2726" y="658"/>
                  </a:lnTo>
                  <a:lnTo>
                    <a:pt x="2726" y="658"/>
                  </a:lnTo>
                  <a:lnTo>
                    <a:pt x="2721" y="661"/>
                  </a:lnTo>
                  <a:lnTo>
                    <a:pt x="2715" y="661"/>
                  </a:lnTo>
                  <a:lnTo>
                    <a:pt x="2710" y="660"/>
                  </a:lnTo>
                  <a:lnTo>
                    <a:pt x="2706" y="657"/>
                  </a:lnTo>
                  <a:lnTo>
                    <a:pt x="2698" y="650"/>
                  </a:lnTo>
                  <a:lnTo>
                    <a:pt x="2690" y="642"/>
                  </a:lnTo>
                  <a:lnTo>
                    <a:pt x="2681" y="635"/>
                  </a:lnTo>
                  <a:lnTo>
                    <a:pt x="2677" y="633"/>
                  </a:lnTo>
                  <a:lnTo>
                    <a:pt x="2672" y="631"/>
                  </a:lnTo>
                  <a:lnTo>
                    <a:pt x="2667" y="631"/>
                  </a:lnTo>
                  <a:lnTo>
                    <a:pt x="2662" y="632"/>
                  </a:lnTo>
                  <a:lnTo>
                    <a:pt x="2656" y="635"/>
                  </a:lnTo>
                  <a:lnTo>
                    <a:pt x="2650" y="640"/>
                  </a:lnTo>
                  <a:lnTo>
                    <a:pt x="2650" y="640"/>
                  </a:lnTo>
                  <a:lnTo>
                    <a:pt x="2649" y="643"/>
                  </a:lnTo>
                  <a:lnTo>
                    <a:pt x="2650" y="646"/>
                  </a:lnTo>
                  <a:lnTo>
                    <a:pt x="2652" y="648"/>
                  </a:lnTo>
                  <a:lnTo>
                    <a:pt x="2653" y="649"/>
                  </a:lnTo>
                  <a:lnTo>
                    <a:pt x="2657" y="650"/>
                  </a:lnTo>
                  <a:lnTo>
                    <a:pt x="2663" y="650"/>
                  </a:lnTo>
                  <a:lnTo>
                    <a:pt x="2672" y="649"/>
                  </a:lnTo>
                  <a:lnTo>
                    <a:pt x="2675" y="649"/>
                  </a:lnTo>
                  <a:lnTo>
                    <a:pt x="2675" y="649"/>
                  </a:lnTo>
                  <a:lnTo>
                    <a:pt x="2675" y="649"/>
                  </a:lnTo>
                  <a:lnTo>
                    <a:pt x="2667" y="653"/>
                  </a:lnTo>
                  <a:lnTo>
                    <a:pt x="2658" y="654"/>
                  </a:lnTo>
                  <a:lnTo>
                    <a:pt x="2650" y="655"/>
                  </a:lnTo>
                  <a:lnTo>
                    <a:pt x="2644" y="654"/>
                  </a:lnTo>
                  <a:lnTo>
                    <a:pt x="2637" y="652"/>
                  </a:lnTo>
                  <a:lnTo>
                    <a:pt x="2631" y="648"/>
                  </a:lnTo>
                  <a:lnTo>
                    <a:pt x="2618" y="640"/>
                  </a:lnTo>
                  <a:lnTo>
                    <a:pt x="2607" y="630"/>
                  </a:lnTo>
                  <a:lnTo>
                    <a:pt x="2594" y="619"/>
                  </a:lnTo>
                  <a:lnTo>
                    <a:pt x="2581" y="608"/>
                  </a:lnTo>
                  <a:lnTo>
                    <a:pt x="2573" y="603"/>
                  </a:lnTo>
                  <a:lnTo>
                    <a:pt x="2566" y="598"/>
                  </a:lnTo>
                  <a:lnTo>
                    <a:pt x="2566" y="598"/>
                  </a:lnTo>
                  <a:lnTo>
                    <a:pt x="2565" y="608"/>
                  </a:lnTo>
                  <a:lnTo>
                    <a:pt x="2563" y="619"/>
                  </a:lnTo>
                  <a:lnTo>
                    <a:pt x="2562" y="625"/>
                  </a:lnTo>
                  <a:lnTo>
                    <a:pt x="2558" y="632"/>
                  </a:lnTo>
                  <a:lnTo>
                    <a:pt x="2555" y="639"/>
                  </a:lnTo>
                  <a:lnTo>
                    <a:pt x="2550" y="645"/>
                  </a:lnTo>
                  <a:lnTo>
                    <a:pt x="2550" y="645"/>
                  </a:lnTo>
                  <a:lnTo>
                    <a:pt x="2552" y="638"/>
                  </a:lnTo>
                  <a:lnTo>
                    <a:pt x="2552" y="632"/>
                  </a:lnTo>
                  <a:lnTo>
                    <a:pt x="2550" y="622"/>
                  </a:lnTo>
                  <a:lnTo>
                    <a:pt x="2552" y="617"/>
                  </a:lnTo>
                  <a:lnTo>
                    <a:pt x="2553" y="612"/>
                  </a:lnTo>
                  <a:lnTo>
                    <a:pt x="2555" y="608"/>
                  </a:lnTo>
                  <a:lnTo>
                    <a:pt x="2560" y="603"/>
                  </a:lnTo>
                  <a:lnTo>
                    <a:pt x="2560" y="603"/>
                  </a:lnTo>
                  <a:lnTo>
                    <a:pt x="2555" y="601"/>
                  </a:lnTo>
                  <a:lnTo>
                    <a:pt x="2549" y="601"/>
                  </a:lnTo>
                  <a:lnTo>
                    <a:pt x="2543" y="602"/>
                  </a:lnTo>
                  <a:lnTo>
                    <a:pt x="2538" y="604"/>
                  </a:lnTo>
                  <a:lnTo>
                    <a:pt x="2527" y="610"/>
                  </a:lnTo>
                  <a:lnTo>
                    <a:pt x="2517" y="617"/>
                  </a:lnTo>
                  <a:lnTo>
                    <a:pt x="2517" y="617"/>
                  </a:lnTo>
                  <a:lnTo>
                    <a:pt x="2522" y="619"/>
                  </a:lnTo>
                  <a:lnTo>
                    <a:pt x="2525" y="622"/>
                  </a:lnTo>
                  <a:lnTo>
                    <a:pt x="2527" y="624"/>
                  </a:lnTo>
                  <a:lnTo>
                    <a:pt x="2527" y="626"/>
                  </a:lnTo>
                  <a:lnTo>
                    <a:pt x="2527" y="628"/>
                  </a:lnTo>
                  <a:lnTo>
                    <a:pt x="2526" y="631"/>
                  </a:lnTo>
                  <a:lnTo>
                    <a:pt x="2522" y="635"/>
                  </a:lnTo>
                  <a:lnTo>
                    <a:pt x="2510" y="646"/>
                  </a:lnTo>
                  <a:lnTo>
                    <a:pt x="2504" y="652"/>
                  </a:lnTo>
                  <a:lnTo>
                    <a:pt x="2501" y="655"/>
                  </a:lnTo>
                  <a:lnTo>
                    <a:pt x="2501" y="655"/>
                  </a:lnTo>
                  <a:lnTo>
                    <a:pt x="2496" y="654"/>
                  </a:lnTo>
                  <a:lnTo>
                    <a:pt x="2495" y="652"/>
                  </a:lnTo>
                  <a:lnTo>
                    <a:pt x="2495" y="648"/>
                  </a:lnTo>
                  <a:lnTo>
                    <a:pt x="2499" y="645"/>
                  </a:lnTo>
                  <a:lnTo>
                    <a:pt x="2506" y="637"/>
                  </a:lnTo>
                  <a:lnTo>
                    <a:pt x="2514" y="631"/>
                  </a:lnTo>
                  <a:lnTo>
                    <a:pt x="2514" y="631"/>
                  </a:lnTo>
                  <a:lnTo>
                    <a:pt x="2509" y="628"/>
                  </a:lnTo>
                  <a:lnTo>
                    <a:pt x="2504" y="625"/>
                  </a:lnTo>
                  <a:lnTo>
                    <a:pt x="2495" y="617"/>
                  </a:lnTo>
                  <a:lnTo>
                    <a:pt x="2491" y="615"/>
                  </a:lnTo>
                  <a:lnTo>
                    <a:pt x="2488" y="615"/>
                  </a:lnTo>
                  <a:lnTo>
                    <a:pt x="2486" y="616"/>
                  </a:lnTo>
                  <a:lnTo>
                    <a:pt x="2485" y="617"/>
                  </a:lnTo>
                  <a:lnTo>
                    <a:pt x="2483" y="619"/>
                  </a:lnTo>
                  <a:lnTo>
                    <a:pt x="2480" y="627"/>
                  </a:lnTo>
                  <a:lnTo>
                    <a:pt x="2480" y="627"/>
                  </a:lnTo>
                  <a:lnTo>
                    <a:pt x="2480" y="624"/>
                  </a:lnTo>
                  <a:lnTo>
                    <a:pt x="2481" y="619"/>
                  </a:lnTo>
                  <a:lnTo>
                    <a:pt x="2485" y="611"/>
                  </a:lnTo>
                  <a:lnTo>
                    <a:pt x="2492" y="602"/>
                  </a:lnTo>
                  <a:lnTo>
                    <a:pt x="2499" y="593"/>
                  </a:lnTo>
                  <a:lnTo>
                    <a:pt x="2508" y="585"/>
                  </a:lnTo>
                  <a:lnTo>
                    <a:pt x="2517" y="578"/>
                  </a:lnTo>
                  <a:lnTo>
                    <a:pt x="2526" y="572"/>
                  </a:lnTo>
                  <a:lnTo>
                    <a:pt x="2535" y="570"/>
                  </a:lnTo>
                  <a:lnTo>
                    <a:pt x="2520" y="566"/>
                  </a:lnTo>
                  <a:lnTo>
                    <a:pt x="2520" y="566"/>
                  </a:lnTo>
                  <a:lnTo>
                    <a:pt x="2526" y="560"/>
                  </a:lnTo>
                  <a:lnTo>
                    <a:pt x="2530" y="559"/>
                  </a:lnTo>
                  <a:lnTo>
                    <a:pt x="2532" y="559"/>
                  </a:lnTo>
                  <a:lnTo>
                    <a:pt x="2538" y="559"/>
                  </a:lnTo>
                  <a:lnTo>
                    <a:pt x="2547" y="562"/>
                  </a:lnTo>
                  <a:lnTo>
                    <a:pt x="2547" y="562"/>
                  </a:lnTo>
                  <a:lnTo>
                    <a:pt x="2542" y="556"/>
                  </a:lnTo>
                  <a:lnTo>
                    <a:pt x="2539" y="550"/>
                  </a:lnTo>
                  <a:lnTo>
                    <a:pt x="2537" y="544"/>
                  </a:lnTo>
                  <a:lnTo>
                    <a:pt x="2535" y="539"/>
                  </a:lnTo>
                  <a:lnTo>
                    <a:pt x="2534" y="533"/>
                  </a:lnTo>
                  <a:lnTo>
                    <a:pt x="2534" y="527"/>
                  </a:lnTo>
                  <a:lnTo>
                    <a:pt x="2537" y="515"/>
                  </a:lnTo>
                  <a:lnTo>
                    <a:pt x="2537" y="515"/>
                  </a:lnTo>
                  <a:lnTo>
                    <a:pt x="2537" y="518"/>
                  </a:lnTo>
                  <a:lnTo>
                    <a:pt x="2537" y="519"/>
                  </a:lnTo>
                  <a:lnTo>
                    <a:pt x="2537" y="521"/>
                  </a:lnTo>
                  <a:lnTo>
                    <a:pt x="2538" y="524"/>
                  </a:lnTo>
                  <a:lnTo>
                    <a:pt x="2538" y="524"/>
                  </a:lnTo>
                  <a:lnTo>
                    <a:pt x="2541" y="525"/>
                  </a:lnTo>
                  <a:lnTo>
                    <a:pt x="2546" y="525"/>
                  </a:lnTo>
                  <a:lnTo>
                    <a:pt x="2549" y="525"/>
                  </a:lnTo>
                  <a:lnTo>
                    <a:pt x="2553" y="524"/>
                  </a:lnTo>
                  <a:lnTo>
                    <a:pt x="2554" y="521"/>
                  </a:lnTo>
                  <a:lnTo>
                    <a:pt x="2556" y="519"/>
                  </a:lnTo>
                  <a:lnTo>
                    <a:pt x="2556" y="515"/>
                  </a:lnTo>
                  <a:lnTo>
                    <a:pt x="2556" y="512"/>
                  </a:lnTo>
                  <a:lnTo>
                    <a:pt x="2556" y="512"/>
                  </a:lnTo>
                  <a:lnTo>
                    <a:pt x="2557" y="504"/>
                  </a:lnTo>
                  <a:lnTo>
                    <a:pt x="2557" y="500"/>
                  </a:lnTo>
                  <a:lnTo>
                    <a:pt x="2557" y="498"/>
                  </a:lnTo>
                  <a:lnTo>
                    <a:pt x="2554" y="495"/>
                  </a:lnTo>
                  <a:lnTo>
                    <a:pt x="2549" y="492"/>
                  </a:lnTo>
                  <a:lnTo>
                    <a:pt x="2539" y="489"/>
                  </a:lnTo>
                  <a:lnTo>
                    <a:pt x="2533" y="487"/>
                  </a:lnTo>
                  <a:lnTo>
                    <a:pt x="2530" y="483"/>
                  </a:lnTo>
                  <a:lnTo>
                    <a:pt x="2511" y="489"/>
                  </a:lnTo>
                  <a:lnTo>
                    <a:pt x="2450" y="575"/>
                  </a:lnTo>
                  <a:lnTo>
                    <a:pt x="2450" y="575"/>
                  </a:lnTo>
                  <a:lnTo>
                    <a:pt x="2441" y="578"/>
                  </a:lnTo>
                  <a:lnTo>
                    <a:pt x="2432" y="578"/>
                  </a:lnTo>
                  <a:lnTo>
                    <a:pt x="2425" y="577"/>
                  </a:lnTo>
                  <a:lnTo>
                    <a:pt x="2418" y="573"/>
                  </a:lnTo>
                  <a:lnTo>
                    <a:pt x="2411" y="569"/>
                  </a:lnTo>
                  <a:lnTo>
                    <a:pt x="2404" y="564"/>
                  </a:lnTo>
                  <a:lnTo>
                    <a:pt x="2389" y="554"/>
                  </a:lnTo>
                  <a:lnTo>
                    <a:pt x="2385" y="577"/>
                  </a:lnTo>
                  <a:lnTo>
                    <a:pt x="2385" y="577"/>
                  </a:lnTo>
                  <a:lnTo>
                    <a:pt x="2377" y="575"/>
                  </a:lnTo>
                  <a:lnTo>
                    <a:pt x="2368" y="574"/>
                  </a:lnTo>
                  <a:lnTo>
                    <a:pt x="2361" y="572"/>
                  </a:lnTo>
                  <a:lnTo>
                    <a:pt x="2355" y="569"/>
                  </a:lnTo>
                  <a:lnTo>
                    <a:pt x="2350" y="564"/>
                  </a:lnTo>
                  <a:lnTo>
                    <a:pt x="2349" y="560"/>
                  </a:lnTo>
                  <a:lnTo>
                    <a:pt x="2349" y="557"/>
                  </a:lnTo>
                  <a:lnTo>
                    <a:pt x="2349" y="549"/>
                  </a:lnTo>
                  <a:lnTo>
                    <a:pt x="2354" y="540"/>
                  </a:lnTo>
                  <a:lnTo>
                    <a:pt x="2354" y="540"/>
                  </a:lnTo>
                  <a:lnTo>
                    <a:pt x="2355" y="543"/>
                  </a:lnTo>
                  <a:lnTo>
                    <a:pt x="2356" y="545"/>
                  </a:lnTo>
                  <a:lnTo>
                    <a:pt x="2363" y="545"/>
                  </a:lnTo>
                  <a:lnTo>
                    <a:pt x="2363" y="545"/>
                  </a:lnTo>
                  <a:lnTo>
                    <a:pt x="2364" y="542"/>
                  </a:lnTo>
                  <a:lnTo>
                    <a:pt x="2365" y="539"/>
                  </a:lnTo>
                  <a:lnTo>
                    <a:pt x="2365" y="539"/>
                  </a:lnTo>
                  <a:lnTo>
                    <a:pt x="2366" y="535"/>
                  </a:lnTo>
                  <a:lnTo>
                    <a:pt x="2366" y="535"/>
                  </a:lnTo>
                  <a:lnTo>
                    <a:pt x="2325" y="549"/>
                  </a:lnTo>
                  <a:lnTo>
                    <a:pt x="2325" y="549"/>
                  </a:lnTo>
                  <a:lnTo>
                    <a:pt x="2332" y="543"/>
                  </a:lnTo>
                  <a:lnTo>
                    <a:pt x="2336" y="537"/>
                  </a:lnTo>
                  <a:lnTo>
                    <a:pt x="2340" y="533"/>
                  </a:lnTo>
                  <a:lnTo>
                    <a:pt x="2342" y="527"/>
                  </a:lnTo>
                  <a:lnTo>
                    <a:pt x="2343" y="524"/>
                  </a:lnTo>
                  <a:lnTo>
                    <a:pt x="2343" y="519"/>
                  </a:lnTo>
                  <a:lnTo>
                    <a:pt x="2341" y="511"/>
                  </a:lnTo>
                  <a:lnTo>
                    <a:pt x="2338" y="502"/>
                  </a:lnTo>
                  <a:lnTo>
                    <a:pt x="2334" y="492"/>
                  </a:lnTo>
                  <a:lnTo>
                    <a:pt x="2332" y="487"/>
                  </a:lnTo>
                  <a:lnTo>
                    <a:pt x="2331" y="481"/>
                  </a:lnTo>
                  <a:lnTo>
                    <a:pt x="2331" y="475"/>
                  </a:lnTo>
                  <a:lnTo>
                    <a:pt x="2332" y="467"/>
                  </a:lnTo>
                  <a:lnTo>
                    <a:pt x="2288" y="482"/>
                  </a:lnTo>
                  <a:lnTo>
                    <a:pt x="2288" y="482"/>
                  </a:lnTo>
                  <a:lnTo>
                    <a:pt x="2296" y="487"/>
                  </a:lnTo>
                  <a:lnTo>
                    <a:pt x="2300" y="490"/>
                  </a:lnTo>
                  <a:lnTo>
                    <a:pt x="2301" y="492"/>
                  </a:lnTo>
                  <a:lnTo>
                    <a:pt x="2300" y="494"/>
                  </a:lnTo>
                  <a:lnTo>
                    <a:pt x="2299" y="497"/>
                  </a:lnTo>
                  <a:lnTo>
                    <a:pt x="2294" y="499"/>
                  </a:lnTo>
                  <a:lnTo>
                    <a:pt x="2289" y="503"/>
                  </a:lnTo>
                  <a:lnTo>
                    <a:pt x="2280" y="507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500"/>
                  </a:lnTo>
                  <a:lnTo>
                    <a:pt x="2276" y="499"/>
                  </a:lnTo>
                  <a:lnTo>
                    <a:pt x="2273" y="498"/>
                  </a:lnTo>
                  <a:lnTo>
                    <a:pt x="2267" y="497"/>
                  </a:lnTo>
                  <a:lnTo>
                    <a:pt x="2259" y="499"/>
                  </a:lnTo>
                  <a:lnTo>
                    <a:pt x="2244" y="504"/>
                  </a:lnTo>
                  <a:lnTo>
                    <a:pt x="2236" y="505"/>
                  </a:lnTo>
                  <a:lnTo>
                    <a:pt x="2231" y="505"/>
                  </a:lnTo>
                  <a:lnTo>
                    <a:pt x="2232" y="500"/>
                  </a:lnTo>
                  <a:lnTo>
                    <a:pt x="2232" y="500"/>
                  </a:lnTo>
                  <a:lnTo>
                    <a:pt x="2226" y="498"/>
                  </a:lnTo>
                  <a:lnTo>
                    <a:pt x="2219" y="497"/>
                  </a:lnTo>
                  <a:lnTo>
                    <a:pt x="2212" y="497"/>
                  </a:lnTo>
                  <a:lnTo>
                    <a:pt x="2204" y="497"/>
                  </a:lnTo>
                  <a:lnTo>
                    <a:pt x="2189" y="499"/>
                  </a:lnTo>
                  <a:lnTo>
                    <a:pt x="2175" y="503"/>
                  </a:lnTo>
                  <a:lnTo>
                    <a:pt x="2175" y="503"/>
                  </a:lnTo>
                  <a:lnTo>
                    <a:pt x="2174" y="507"/>
                  </a:lnTo>
                  <a:lnTo>
                    <a:pt x="2172" y="513"/>
                  </a:lnTo>
                  <a:lnTo>
                    <a:pt x="2164" y="532"/>
                  </a:lnTo>
                  <a:lnTo>
                    <a:pt x="2144" y="571"/>
                  </a:lnTo>
                  <a:lnTo>
                    <a:pt x="2144" y="571"/>
                  </a:lnTo>
                  <a:lnTo>
                    <a:pt x="2154" y="573"/>
                  </a:lnTo>
                  <a:lnTo>
                    <a:pt x="2159" y="577"/>
                  </a:lnTo>
                  <a:lnTo>
                    <a:pt x="2162" y="580"/>
                  </a:lnTo>
                  <a:lnTo>
                    <a:pt x="2163" y="583"/>
                  </a:lnTo>
                  <a:lnTo>
                    <a:pt x="2161" y="593"/>
                  </a:lnTo>
                  <a:lnTo>
                    <a:pt x="2159" y="597"/>
                  </a:lnTo>
                  <a:lnTo>
                    <a:pt x="2161" y="602"/>
                  </a:lnTo>
                  <a:lnTo>
                    <a:pt x="2161" y="602"/>
                  </a:lnTo>
                  <a:lnTo>
                    <a:pt x="2155" y="601"/>
                  </a:lnTo>
                  <a:lnTo>
                    <a:pt x="2152" y="602"/>
                  </a:lnTo>
                  <a:lnTo>
                    <a:pt x="2151" y="603"/>
                  </a:lnTo>
                  <a:lnTo>
                    <a:pt x="2151" y="603"/>
                  </a:lnTo>
                  <a:lnTo>
                    <a:pt x="2150" y="605"/>
                  </a:lnTo>
                  <a:lnTo>
                    <a:pt x="2150" y="608"/>
                  </a:lnTo>
                  <a:lnTo>
                    <a:pt x="2152" y="611"/>
                  </a:lnTo>
                  <a:lnTo>
                    <a:pt x="2156" y="615"/>
                  </a:lnTo>
                  <a:lnTo>
                    <a:pt x="2157" y="617"/>
                  </a:lnTo>
                  <a:lnTo>
                    <a:pt x="2158" y="619"/>
                  </a:lnTo>
                  <a:lnTo>
                    <a:pt x="2158" y="619"/>
                  </a:lnTo>
                  <a:lnTo>
                    <a:pt x="2181" y="611"/>
                  </a:lnTo>
                  <a:lnTo>
                    <a:pt x="2193" y="608"/>
                  </a:lnTo>
                  <a:lnTo>
                    <a:pt x="2203" y="603"/>
                  </a:lnTo>
                  <a:lnTo>
                    <a:pt x="2213" y="598"/>
                  </a:lnTo>
                  <a:lnTo>
                    <a:pt x="2221" y="592"/>
                  </a:lnTo>
                  <a:lnTo>
                    <a:pt x="2230" y="582"/>
                  </a:lnTo>
                  <a:lnTo>
                    <a:pt x="2232" y="578"/>
                  </a:lnTo>
                  <a:lnTo>
                    <a:pt x="2234" y="572"/>
                  </a:lnTo>
                  <a:lnTo>
                    <a:pt x="2234" y="572"/>
                  </a:lnTo>
                  <a:lnTo>
                    <a:pt x="2231" y="569"/>
                  </a:lnTo>
                  <a:lnTo>
                    <a:pt x="2227" y="569"/>
                  </a:lnTo>
                  <a:lnTo>
                    <a:pt x="2224" y="570"/>
                  </a:lnTo>
                  <a:lnTo>
                    <a:pt x="2221" y="573"/>
                  </a:lnTo>
                  <a:lnTo>
                    <a:pt x="2218" y="575"/>
                  </a:lnTo>
                  <a:lnTo>
                    <a:pt x="2215" y="578"/>
                  </a:lnTo>
                  <a:lnTo>
                    <a:pt x="2211" y="579"/>
                  </a:lnTo>
                  <a:lnTo>
                    <a:pt x="2207" y="577"/>
                  </a:lnTo>
                  <a:lnTo>
                    <a:pt x="2207" y="577"/>
                  </a:lnTo>
                  <a:lnTo>
                    <a:pt x="2213" y="570"/>
                  </a:lnTo>
                  <a:lnTo>
                    <a:pt x="2219" y="565"/>
                  </a:lnTo>
                  <a:lnTo>
                    <a:pt x="2226" y="562"/>
                  </a:lnTo>
                  <a:lnTo>
                    <a:pt x="2234" y="559"/>
                  </a:lnTo>
                  <a:lnTo>
                    <a:pt x="2242" y="559"/>
                  </a:lnTo>
                  <a:lnTo>
                    <a:pt x="2250" y="558"/>
                  </a:lnTo>
                  <a:lnTo>
                    <a:pt x="2270" y="558"/>
                  </a:lnTo>
                  <a:lnTo>
                    <a:pt x="2279" y="578"/>
                  </a:lnTo>
                  <a:lnTo>
                    <a:pt x="2305" y="566"/>
                  </a:lnTo>
                  <a:lnTo>
                    <a:pt x="2305" y="566"/>
                  </a:lnTo>
                  <a:lnTo>
                    <a:pt x="2302" y="571"/>
                  </a:lnTo>
                  <a:lnTo>
                    <a:pt x="2300" y="575"/>
                  </a:lnTo>
                  <a:lnTo>
                    <a:pt x="2296" y="586"/>
                  </a:lnTo>
                  <a:lnTo>
                    <a:pt x="2293" y="590"/>
                  </a:lnTo>
                  <a:lnTo>
                    <a:pt x="2288" y="595"/>
                  </a:lnTo>
                  <a:lnTo>
                    <a:pt x="2282" y="598"/>
                  </a:lnTo>
                  <a:lnTo>
                    <a:pt x="2273" y="601"/>
                  </a:lnTo>
                  <a:lnTo>
                    <a:pt x="2273" y="601"/>
                  </a:lnTo>
                  <a:lnTo>
                    <a:pt x="2274" y="604"/>
                  </a:lnTo>
                  <a:lnTo>
                    <a:pt x="2276" y="605"/>
                  </a:lnTo>
                  <a:lnTo>
                    <a:pt x="2278" y="607"/>
                  </a:lnTo>
                  <a:lnTo>
                    <a:pt x="2280" y="608"/>
                  </a:lnTo>
                  <a:lnTo>
                    <a:pt x="2285" y="608"/>
                  </a:lnTo>
                  <a:lnTo>
                    <a:pt x="2292" y="605"/>
                  </a:lnTo>
                  <a:lnTo>
                    <a:pt x="2304" y="602"/>
                  </a:lnTo>
                  <a:lnTo>
                    <a:pt x="2312" y="601"/>
                  </a:lnTo>
                  <a:lnTo>
                    <a:pt x="2318" y="602"/>
                  </a:lnTo>
                  <a:lnTo>
                    <a:pt x="2326" y="577"/>
                  </a:lnTo>
                  <a:lnTo>
                    <a:pt x="2326" y="577"/>
                  </a:lnTo>
                  <a:lnTo>
                    <a:pt x="2326" y="579"/>
                  </a:lnTo>
                  <a:lnTo>
                    <a:pt x="2327" y="581"/>
                  </a:lnTo>
                  <a:lnTo>
                    <a:pt x="2331" y="585"/>
                  </a:lnTo>
                  <a:lnTo>
                    <a:pt x="2339" y="592"/>
                  </a:lnTo>
                  <a:lnTo>
                    <a:pt x="2342" y="595"/>
                  </a:lnTo>
                  <a:lnTo>
                    <a:pt x="2343" y="597"/>
                  </a:lnTo>
                  <a:lnTo>
                    <a:pt x="2345" y="600"/>
                  </a:lnTo>
                  <a:lnTo>
                    <a:pt x="2343" y="602"/>
                  </a:lnTo>
                  <a:lnTo>
                    <a:pt x="2342" y="605"/>
                  </a:lnTo>
                  <a:lnTo>
                    <a:pt x="2335" y="611"/>
                  </a:lnTo>
                  <a:lnTo>
                    <a:pt x="2293" y="633"/>
                  </a:lnTo>
                  <a:lnTo>
                    <a:pt x="2305" y="650"/>
                  </a:lnTo>
                  <a:lnTo>
                    <a:pt x="2270" y="656"/>
                  </a:lnTo>
                  <a:lnTo>
                    <a:pt x="2278" y="642"/>
                  </a:lnTo>
                  <a:lnTo>
                    <a:pt x="2278" y="642"/>
                  </a:lnTo>
                  <a:lnTo>
                    <a:pt x="2267" y="646"/>
                  </a:lnTo>
                  <a:lnTo>
                    <a:pt x="2261" y="646"/>
                  </a:lnTo>
                  <a:lnTo>
                    <a:pt x="2255" y="646"/>
                  </a:lnTo>
                  <a:lnTo>
                    <a:pt x="2250" y="643"/>
                  </a:lnTo>
                  <a:lnTo>
                    <a:pt x="2247" y="641"/>
                  </a:lnTo>
                  <a:lnTo>
                    <a:pt x="2243" y="638"/>
                  </a:lnTo>
                  <a:lnTo>
                    <a:pt x="2240" y="630"/>
                  </a:lnTo>
                  <a:lnTo>
                    <a:pt x="2236" y="622"/>
                  </a:lnTo>
                  <a:lnTo>
                    <a:pt x="2233" y="619"/>
                  </a:lnTo>
                  <a:lnTo>
                    <a:pt x="2230" y="617"/>
                  </a:lnTo>
                  <a:lnTo>
                    <a:pt x="2225" y="617"/>
                  </a:lnTo>
                  <a:lnTo>
                    <a:pt x="2219" y="617"/>
                  </a:lnTo>
                  <a:lnTo>
                    <a:pt x="2211" y="620"/>
                  </a:lnTo>
                  <a:lnTo>
                    <a:pt x="2202" y="625"/>
                  </a:lnTo>
                  <a:lnTo>
                    <a:pt x="2202" y="625"/>
                  </a:lnTo>
                  <a:lnTo>
                    <a:pt x="2195" y="635"/>
                  </a:lnTo>
                  <a:lnTo>
                    <a:pt x="2188" y="643"/>
                  </a:lnTo>
                  <a:lnTo>
                    <a:pt x="2181" y="649"/>
                  </a:lnTo>
                  <a:lnTo>
                    <a:pt x="2172" y="653"/>
                  </a:lnTo>
                  <a:lnTo>
                    <a:pt x="2164" y="655"/>
                  </a:lnTo>
                  <a:lnTo>
                    <a:pt x="2154" y="656"/>
                  </a:lnTo>
                  <a:lnTo>
                    <a:pt x="2142" y="655"/>
                  </a:lnTo>
                  <a:lnTo>
                    <a:pt x="2129" y="653"/>
                  </a:lnTo>
                  <a:lnTo>
                    <a:pt x="2129" y="653"/>
                  </a:lnTo>
                  <a:lnTo>
                    <a:pt x="2136" y="650"/>
                  </a:lnTo>
                  <a:lnTo>
                    <a:pt x="2141" y="646"/>
                  </a:lnTo>
                  <a:lnTo>
                    <a:pt x="2142" y="642"/>
                  </a:lnTo>
                  <a:lnTo>
                    <a:pt x="2141" y="638"/>
                  </a:lnTo>
                  <a:lnTo>
                    <a:pt x="2139" y="626"/>
                  </a:lnTo>
                  <a:lnTo>
                    <a:pt x="2139" y="620"/>
                  </a:lnTo>
                  <a:lnTo>
                    <a:pt x="2141" y="613"/>
                  </a:lnTo>
                  <a:lnTo>
                    <a:pt x="2141" y="613"/>
                  </a:lnTo>
                  <a:lnTo>
                    <a:pt x="2132" y="611"/>
                  </a:lnTo>
                  <a:lnTo>
                    <a:pt x="2124" y="611"/>
                  </a:lnTo>
                  <a:lnTo>
                    <a:pt x="2117" y="613"/>
                  </a:lnTo>
                  <a:lnTo>
                    <a:pt x="2111" y="617"/>
                  </a:lnTo>
                  <a:lnTo>
                    <a:pt x="2106" y="623"/>
                  </a:lnTo>
                  <a:lnTo>
                    <a:pt x="2102" y="628"/>
                  </a:lnTo>
                  <a:lnTo>
                    <a:pt x="2097" y="634"/>
                  </a:lnTo>
                  <a:lnTo>
                    <a:pt x="2093" y="639"/>
                  </a:lnTo>
                  <a:lnTo>
                    <a:pt x="2093" y="639"/>
                  </a:lnTo>
                  <a:lnTo>
                    <a:pt x="2088" y="628"/>
                  </a:lnTo>
                  <a:lnTo>
                    <a:pt x="2087" y="623"/>
                  </a:lnTo>
                  <a:lnTo>
                    <a:pt x="2087" y="619"/>
                  </a:lnTo>
                  <a:lnTo>
                    <a:pt x="2088" y="616"/>
                  </a:lnTo>
                  <a:lnTo>
                    <a:pt x="2092" y="613"/>
                  </a:lnTo>
                  <a:lnTo>
                    <a:pt x="2096" y="612"/>
                  </a:lnTo>
                  <a:lnTo>
                    <a:pt x="2104" y="612"/>
                  </a:lnTo>
                  <a:lnTo>
                    <a:pt x="2104" y="612"/>
                  </a:lnTo>
                  <a:lnTo>
                    <a:pt x="2104" y="607"/>
                  </a:lnTo>
                  <a:lnTo>
                    <a:pt x="2103" y="603"/>
                  </a:lnTo>
                  <a:lnTo>
                    <a:pt x="2102" y="600"/>
                  </a:lnTo>
                  <a:lnTo>
                    <a:pt x="2100" y="598"/>
                  </a:lnTo>
                  <a:lnTo>
                    <a:pt x="2097" y="597"/>
                  </a:lnTo>
                  <a:lnTo>
                    <a:pt x="2095" y="597"/>
                  </a:lnTo>
                  <a:lnTo>
                    <a:pt x="2089" y="598"/>
                  </a:lnTo>
                  <a:lnTo>
                    <a:pt x="2082" y="600"/>
                  </a:lnTo>
                  <a:lnTo>
                    <a:pt x="2080" y="600"/>
                  </a:lnTo>
                  <a:lnTo>
                    <a:pt x="2077" y="598"/>
                  </a:lnTo>
                  <a:lnTo>
                    <a:pt x="2074" y="596"/>
                  </a:lnTo>
                  <a:lnTo>
                    <a:pt x="2072" y="594"/>
                  </a:lnTo>
                  <a:lnTo>
                    <a:pt x="2071" y="590"/>
                  </a:lnTo>
                  <a:lnTo>
                    <a:pt x="2070" y="585"/>
                  </a:lnTo>
                  <a:lnTo>
                    <a:pt x="2070" y="585"/>
                  </a:lnTo>
                  <a:lnTo>
                    <a:pt x="2056" y="586"/>
                  </a:lnTo>
                  <a:lnTo>
                    <a:pt x="2044" y="590"/>
                  </a:lnTo>
                  <a:lnTo>
                    <a:pt x="2035" y="596"/>
                  </a:lnTo>
                  <a:lnTo>
                    <a:pt x="2026" y="603"/>
                  </a:lnTo>
                  <a:lnTo>
                    <a:pt x="2019" y="611"/>
                  </a:lnTo>
                  <a:lnTo>
                    <a:pt x="2012" y="619"/>
                  </a:lnTo>
                  <a:lnTo>
                    <a:pt x="2000" y="638"/>
                  </a:lnTo>
                  <a:lnTo>
                    <a:pt x="1993" y="646"/>
                  </a:lnTo>
                  <a:lnTo>
                    <a:pt x="1987" y="653"/>
                  </a:lnTo>
                  <a:lnTo>
                    <a:pt x="1979" y="658"/>
                  </a:lnTo>
                  <a:lnTo>
                    <a:pt x="1970" y="663"/>
                  </a:lnTo>
                  <a:lnTo>
                    <a:pt x="1960" y="665"/>
                  </a:lnTo>
                  <a:lnTo>
                    <a:pt x="1948" y="665"/>
                  </a:lnTo>
                  <a:lnTo>
                    <a:pt x="1934" y="663"/>
                  </a:lnTo>
                  <a:lnTo>
                    <a:pt x="1918" y="657"/>
                  </a:lnTo>
                  <a:lnTo>
                    <a:pt x="1921" y="643"/>
                  </a:lnTo>
                  <a:lnTo>
                    <a:pt x="1921" y="643"/>
                  </a:lnTo>
                  <a:lnTo>
                    <a:pt x="1901" y="648"/>
                  </a:lnTo>
                  <a:lnTo>
                    <a:pt x="1882" y="652"/>
                  </a:lnTo>
                  <a:lnTo>
                    <a:pt x="1865" y="653"/>
                  </a:lnTo>
                  <a:lnTo>
                    <a:pt x="1848" y="653"/>
                  </a:lnTo>
                  <a:lnTo>
                    <a:pt x="1814" y="654"/>
                  </a:lnTo>
                  <a:lnTo>
                    <a:pt x="1796" y="655"/>
                  </a:lnTo>
                  <a:lnTo>
                    <a:pt x="1778" y="658"/>
                  </a:lnTo>
                  <a:lnTo>
                    <a:pt x="1734" y="624"/>
                  </a:lnTo>
                  <a:lnTo>
                    <a:pt x="1734" y="624"/>
                  </a:lnTo>
                  <a:lnTo>
                    <a:pt x="1738" y="622"/>
                  </a:lnTo>
                  <a:lnTo>
                    <a:pt x="1743" y="616"/>
                  </a:lnTo>
                  <a:lnTo>
                    <a:pt x="1748" y="610"/>
                  </a:lnTo>
                  <a:lnTo>
                    <a:pt x="1753" y="603"/>
                  </a:lnTo>
                  <a:lnTo>
                    <a:pt x="1757" y="596"/>
                  </a:lnTo>
                  <a:lnTo>
                    <a:pt x="1759" y="588"/>
                  </a:lnTo>
                  <a:lnTo>
                    <a:pt x="1759" y="581"/>
                  </a:lnTo>
                  <a:lnTo>
                    <a:pt x="1758" y="578"/>
                  </a:lnTo>
                  <a:lnTo>
                    <a:pt x="1756" y="574"/>
                  </a:lnTo>
                  <a:lnTo>
                    <a:pt x="1756" y="574"/>
                  </a:lnTo>
                  <a:lnTo>
                    <a:pt x="1764" y="586"/>
                  </a:lnTo>
                  <a:lnTo>
                    <a:pt x="1772" y="593"/>
                  </a:lnTo>
                  <a:lnTo>
                    <a:pt x="1780" y="598"/>
                  </a:lnTo>
                  <a:lnTo>
                    <a:pt x="1788" y="601"/>
                  </a:lnTo>
                  <a:lnTo>
                    <a:pt x="1804" y="607"/>
                  </a:lnTo>
                  <a:lnTo>
                    <a:pt x="1813" y="610"/>
                  </a:lnTo>
                  <a:lnTo>
                    <a:pt x="1821" y="616"/>
                  </a:lnTo>
                  <a:lnTo>
                    <a:pt x="1821" y="616"/>
                  </a:lnTo>
                  <a:lnTo>
                    <a:pt x="1821" y="612"/>
                  </a:lnTo>
                  <a:lnTo>
                    <a:pt x="1821" y="609"/>
                  </a:lnTo>
                  <a:lnTo>
                    <a:pt x="1818" y="603"/>
                  </a:lnTo>
                  <a:lnTo>
                    <a:pt x="1810" y="594"/>
                  </a:lnTo>
                  <a:lnTo>
                    <a:pt x="1810" y="594"/>
                  </a:lnTo>
                  <a:lnTo>
                    <a:pt x="1814" y="595"/>
                  </a:lnTo>
                  <a:lnTo>
                    <a:pt x="1819" y="596"/>
                  </a:lnTo>
                  <a:lnTo>
                    <a:pt x="1827" y="601"/>
                  </a:lnTo>
                  <a:lnTo>
                    <a:pt x="1832" y="603"/>
                  </a:lnTo>
                  <a:lnTo>
                    <a:pt x="1836" y="604"/>
                  </a:lnTo>
                  <a:lnTo>
                    <a:pt x="1842" y="604"/>
                  </a:lnTo>
                  <a:lnTo>
                    <a:pt x="1848" y="603"/>
                  </a:lnTo>
                  <a:lnTo>
                    <a:pt x="1848" y="603"/>
                  </a:lnTo>
                  <a:lnTo>
                    <a:pt x="1847" y="600"/>
                  </a:lnTo>
                  <a:lnTo>
                    <a:pt x="1844" y="597"/>
                  </a:lnTo>
                  <a:lnTo>
                    <a:pt x="1839" y="592"/>
                  </a:lnTo>
                  <a:lnTo>
                    <a:pt x="1837" y="589"/>
                  </a:lnTo>
                  <a:lnTo>
                    <a:pt x="1836" y="587"/>
                  </a:lnTo>
                  <a:lnTo>
                    <a:pt x="1837" y="585"/>
                  </a:lnTo>
                  <a:lnTo>
                    <a:pt x="1842" y="582"/>
                  </a:lnTo>
                  <a:lnTo>
                    <a:pt x="1866" y="604"/>
                  </a:lnTo>
                  <a:lnTo>
                    <a:pt x="1866" y="604"/>
                  </a:lnTo>
                  <a:lnTo>
                    <a:pt x="1872" y="602"/>
                  </a:lnTo>
                  <a:lnTo>
                    <a:pt x="1876" y="598"/>
                  </a:lnTo>
                  <a:lnTo>
                    <a:pt x="1880" y="595"/>
                  </a:lnTo>
                  <a:lnTo>
                    <a:pt x="1882" y="590"/>
                  </a:lnTo>
                  <a:lnTo>
                    <a:pt x="1887" y="582"/>
                  </a:lnTo>
                  <a:lnTo>
                    <a:pt x="1890" y="574"/>
                  </a:lnTo>
                  <a:lnTo>
                    <a:pt x="1894" y="566"/>
                  </a:lnTo>
                  <a:lnTo>
                    <a:pt x="1896" y="564"/>
                  </a:lnTo>
                  <a:lnTo>
                    <a:pt x="1898" y="562"/>
                  </a:lnTo>
                  <a:lnTo>
                    <a:pt x="1902" y="559"/>
                  </a:lnTo>
                  <a:lnTo>
                    <a:pt x="1906" y="558"/>
                  </a:lnTo>
                  <a:lnTo>
                    <a:pt x="1912" y="558"/>
                  </a:lnTo>
                  <a:lnTo>
                    <a:pt x="1918" y="559"/>
                  </a:lnTo>
                  <a:lnTo>
                    <a:pt x="1918" y="559"/>
                  </a:lnTo>
                  <a:lnTo>
                    <a:pt x="1912" y="575"/>
                  </a:lnTo>
                  <a:lnTo>
                    <a:pt x="1904" y="593"/>
                  </a:lnTo>
                  <a:lnTo>
                    <a:pt x="1899" y="600"/>
                  </a:lnTo>
                  <a:lnTo>
                    <a:pt x="1895" y="605"/>
                  </a:lnTo>
                  <a:lnTo>
                    <a:pt x="1889" y="611"/>
                  </a:lnTo>
                  <a:lnTo>
                    <a:pt x="1885" y="613"/>
                  </a:lnTo>
                  <a:lnTo>
                    <a:pt x="1885" y="613"/>
                  </a:lnTo>
                  <a:lnTo>
                    <a:pt x="1888" y="616"/>
                  </a:lnTo>
                  <a:lnTo>
                    <a:pt x="1888" y="616"/>
                  </a:lnTo>
                  <a:lnTo>
                    <a:pt x="1888" y="617"/>
                  </a:lnTo>
                  <a:lnTo>
                    <a:pt x="1886" y="620"/>
                  </a:lnTo>
                  <a:lnTo>
                    <a:pt x="1881" y="623"/>
                  </a:lnTo>
                  <a:lnTo>
                    <a:pt x="1876" y="626"/>
                  </a:lnTo>
                  <a:lnTo>
                    <a:pt x="1874" y="630"/>
                  </a:lnTo>
                  <a:lnTo>
                    <a:pt x="1873" y="632"/>
                  </a:lnTo>
                  <a:lnTo>
                    <a:pt x="1874" y="633"/>
                  </a:lnTo>
                  <a:lnTo>
                    <a:pt x="1875" y="635"/>
                  </a:lnTo>
                  <a:lnTo>
                    <a:pt x="1878" y="638"/>
                  </a:lnTo>
                  <a:lnTo>
                    <a:pt x="1878" y="638"/>
                  </a:lnTo>
                  <a:lnTo>
                    <a:pt x="1886" y="628"/>
                  </a:lnTo>
                  <a:lnTo>
                    <a:pt x="1894" y="624"/>
                  </a:lnTo>
                  <a:lnTo>
                    <a:pt x="1902" y="622"/>
                  </a:lnTo>
                  <a:lnTo>
                    <a:pt x="1909" y="620"/>
                  </a:lnTo>
                  <a:lnTo>
                    <a:pt x="1917" y="620"/>
                  </a:lnTo>
                  <a:lnTo>
                    <a:pt x="1925" y="619"/>
                  </a:lnTo>
                  <a:lnTo>
                    <a:pt x="1935" y="617"/>
                  </a:lnTo>
                  <a:lnTo>
                    <a:pt x="1947" y="611"/>
                  </a:lnTo>
                  <a:lnTo>
                    <a:pt x="1947" y="611"/>
                  </a:lnTo>
                  <a:lnTo>
                    <a:pt x="1942" y="618"/>
                  </a:lnTo>
                  <a:lnTo>
                    <a:pt x="1939" y="622"/>
                  </a:lnTo>
                  <a:lnTo>
                    <a:pt x="1934" y="624"/>
                  </a:lnTo>
                  <a:lnTo>
                    <a:pt x="1982" y="634"/>
                  </a:lnTo>
                  <a:lnTo>
                    <a:pt x="1982" y="634"/>
                  </a:lnTo>
                  <a:lnTo>
                    <a:pt x="1980" y="631"/>
                  </a:lnTo>
                  <a:lnTo>
                    <a:pt x="1980" y="628"/>
                  </a:lnTo>
                  <a:lnTo>
                    <a:pt x="1981" y="626"/>
                  </a:lnTo>
                  <a:lnTo>
                    <a:pt x="1982" y="624"/>
                  </a:lnTo>
                  <a:lnTo>
                    <a:pt x="1988" y="619"/>
                  </a:lnTo>
                  <a:lnTo>
                    <a:pt x="1996" y="615"/>
                  </a:lnTo>
                  <a:lnTo>
                    <a:pt x="2004" y="610"/>
                  </a:lnTo>
                  <a:lnTo>
                    <a:pt x="2011" y="604"/>
                  </a:lnTo>
                  <a:lnTo>
                    <a:pt x="2013" y="601"/>
                  </a:lnTo>
                  <a:lnTo>
                    <a:pt x="2016" y="597"/>
                  </a:lnTo>
                  <a:lnTo>
                    <a:pt x="2016" y="594"/>
                  </a:lnTo>
                  <a:lnTo>
                    <a:pt x="2016" y="589"/>
                  </a:lnTo>
                  <a:lnTo>
                    <a:pt x="2016" y="589"/>
                  </a:lnTo>
                  <a:lnTo>
                    <a:pt x="2000" y="587"/>
                  </a:lnTo>
                  <a:lnTo>
                    <a:pt x="1988" y="586"/>
                  </a:lnTo>
                  <a:lnTo>
                    <a:pt x="1979" y="586"/>
                  </a:lnTo>
                  <a:lnTo>
                    <a:pt x="1971" y="587"/>
                  </a:lnTo>
                  <a:lnTo>
                    <a:pt x="1964" y="588"/>
                  </a:lnTo>
                  <a:lnTo>
                    <a:pt x="1954" y="587"/>
                  </a:lnTo>
                  <a:lnTo>
                    <a:pt x="1940" y="586"/>
                  </a:lnTo>
                  <a:lnTo>
                    <a:pt x="1921" y="582"/>
                  </a:lnTo>
                  <a:lnTo>
                    <a:pt x="1921" y="582"/>
                  </a:lnTo>
                  <a:lnTo>
                    <a:pt x="1928" y="579"/>
                  </a:lnTo>
                  <a:lnTo>
                    <a:pt x="1934" y="574"/>
                  </a:lnTo>
                  <a:lnTo>
                    <a:pt x="1941" y="567"/>
                  </a:lnTo>
                  <a:lnTo>
                    <a:pt x="1947" y="560"/>
                  </a:lnTo>
                  <a:lnTo>
                    <a:pt x="1954" y="552"/>
                  </a:lnTo>
                  <a:lnTo>
                    <a:pt x="1958" y="543"/>
                  </a:lnTo>
                  <a:lnTo>
                    <a:pt x="1964" y="535"/>
                  </a:lnTo>
                  <a:lnTo>
                    <a:pt x="1967" y="526"/>
                  </a:lnTo>
                  <a:lnTo>
                    <a:pt x="1967" y="526"/>
                  </a:lnTo>
                  <a:lnTo>
                    <a:pt x="1968" y="527"/>
                  </a:lnTo>
                  <a:lnTo>
                    <a:pt x="1971" y="528"/>
                  </a:lnTo>
                  <a:lnTo>
                    <a:pt x="1971" y="528"/>
                  </a:lnTo>
                  <a:lnTo>
                    <a:pt x="1973" y="519"/>
                  </a:lnTo>
                  <a:lnTo>
                    <a:pt x="1974" y="511"/>
                  </a:lnTo>
                  <a:lnTo>
                    <a:pt x="1974" y="504"/>
                  </a:lnTo>
                  <a:lnTo>
                    <a:pt x="1973" y="497"/>
                  </a:lnTo>
                  <a:lnTo>
                    <a:pt x="1971" y="479"/>
                  </a:lnTo>
                  <a:lnTo>
                    <a:pt x="1970" y="467"/>
                  </a:lnTo>
                  <a:lnTo>
                    <a:pt x="1968" y="452"/>
                  </a:lnTo>
                  <a:lnTo>
                    <a:pt x="1968" y="452"/>
                  </a:lnTo>
                  <a:lnTo>
                    <a:pt x="1964" y="457"/>
                  </a:lnTo>
                  <a:lnTo>
                    <a:pt x="1959" y="461"/>
                  </a:lnTo>
                  <a:lnTo>
                    <a:pt x="1955" y="465"/>
                  </a:lnTo>
                  <a:lnTo>
                    <a:pt x="1950" y="467"/>
                  </a:lnTo>
                  <a:lnTo>
                    <a:pt x="1942" y="469"/>
                  </a:lnTo>
                  <a:lnTo>
                    <a:pt x="1933" y="469"/>
                  </a:lnTo>
                  <a:lnTo>
                    <a:pt x="1925" y="469"/>
                  </a:lnTo>
                  <a:lnTo>
                    <a:pt x="1914" y="471"/>
                  </a:lnTo>
                  <a:lnTo>
                    <a:pt x="1905" y="472"/>
                  </a:lnTo>
                  <a:lnTo>
                    <a:pt x="1899" y="474"/>
                  </a:lnTo>
                  <a:lnTo>
                    <a:pt x="1894" y="477"/>
                  </a:lnTo>
                  <a:lnTo>
                    <a:pt x="1894" y="477"/>
                  </a:lnTo>
                  <a:lnTo>
                    <a:pt x="1894" y="486"/>
                  </a:lnTo>
                  <a:lnTo>
                    <a:pt x="1895" y="492"/>
                  </a:lnTo>
                  <a:lnTo>
                    <a:pt x="1898" y="497"/>
                  </a:lnTo>
                  <a:lnTo>
                    <a:pt x="1903" y="500"/>
                  </a:lnTo>
                  <a:lnTo>
                    <a:pt x="1909" y="503"/>
                  </a:lnTo>
                  <a:lnTo>
                    <a:pt x="1916" y="504"/>
                  </a:lnTo>
                  <a:lnTo>
                    <a:pt x="1922" y="503"/>
                  </a:lnTo>
                  <a:lnTo>
                    <a:pt x="1928" y="500"/>
                  </a:lnTo>
                  <a:lnTo>
                    <a:pt x="1901" y="518"/>
                  </a:lnTo>
                  <a:lnTo>
                    <a:pt x="1906" y="506"/>
                  </a:lnTo>
                  <a:lnTo>
                    <a:pt x="1836" y="500"/>
                  </a:lnTo>
                  <a:lnTo>
                    <a:pt x="1836" y="500"/>
                  </a:lnTo>
                  <a:lnTo>
                    <a:pt x="1841" y="499"/>
                  </a:lnTo>
                  <a:lnTo>
                    <a:pt x="1844" y="497"/>
                  </a:lnTo>
                  <a:lnTo>
                    <a:pt x="1848" y="494"/>
                  </a:lnTo>
                  <a:lnTo>
                    <a:pt x="1850" y="490"/>
                  </a:lnTo>
                  <a:lnTo>
                    <a:pt x="1856" y="482"/>
                  </a:lnTo>
                  <a:lnTo>
                    <a:pt x="1860" y="474"/>
                  </a:lnTo>
                  <a:lnTo>
                    <a:pt x="1860" y="474"/>
                  </a:lnTo>
                  <a:lnTo>
                    <a:pt x="1853" y="473"/>
                  </a:lnTo>
                  <a:lnTo>
                    <a:pt x="1847" y="469"/>
                  </a:lnTo>
                  <a:lnTo>
                    <a:pt x="1833" y="460"/>
                  </a:lnTo>
                  <a:lnTo>
                    <a:pt x="1833" y="460"/>
                  </a:lnTo>
                  <a:lnTo>
                    <a:pt x="1834" y="476"/>
                  </a:lnTo>
                  <a:lnTo>
                    <a:pt x="1833" y="489"/>
                  </a:lnTo>
                  <a:lnTo>
                    <a:pt x="1832" y="494"/>
                  </a:lnTo>
                  <a:lnTo>
                    <a:pt x="1830" y="497"/>
                  </a:lnTo>
                  <a:lnTo>
                    <a:pt x="1828" y="498"/>
                  </a:lnTo>
                  <a:lnTo>
                    <a:pt x="1825" y="499"/>
                  </a:lnTo>
                  <a:lnTo>
                    <a:pt x="1825" y="499"/>
                  </a:lnTo>
                  <a:lnTo>
                    <a:pt x="1810" y="497"/>
                  </a:lnTo>
                  <a:lnTo>
                    <a:pt x="1795" y="494"/>
                  </a:lnTo>
                  <a:lnTo>
                    <a:pt x="1782" y="488"/>
                  </a:lnTo>
                  <a:lnTo>
                    <a:pt x="1771" y="482"/>
                  </a:lnTo>
                  <a:lnTo>
                    <a:pt x="1761" y="475"/>
                  </a:lnTo>
                  <a:lnTo>
                    <a:pt x="1752" y="467"/>
                  </a:lnTo>
                  <a:lnTo>
                    <a:pt x="1744" y="459"/>
                  </a:lnTo>
                  <a:lnTo>
                    <a:pt x="1737" y="450"/>
                  </a:lnTo>
                  <a:lnTo>
                    <a:pt x="1737" y="450"/>
                  </a:lnTo>
                  <a:lnTo>
                    <a:pt x="1733" y="451"/>
                  </a:lnTo>
                  <a:lnTo>
                    <a:pt x="1733" y="451"/>
                  </a:lnTo>
                  <a:lnTo>
                    <a:pt x="1733" y="456"/>
                  </a:lnTo>
                  <a:lnTo>
                    <a:pt x="1733" y="460"/>
                  </a:lnTo>
                  <a:lnTo>
                    <a:pt x="1733" y="464"/>
                  </a:lnTo>
                  <a:lnTo>
                    <a:pt x="1730" y="468"/>
                  </a:lnTo>
                  <a:lnTo>
                    <a:pt x="1726" y="476"/>
                  </a:lnTo>
                  <a:lnTo>
                    <a:pt x="1718" y="484"/>
                  </a:lnTo>
                  <a:lnTo>
                    <a:pt x="1702" y="500"/>
                  </a:lnTo>
                  <a:lnTo>
                    <a:pt x="1694" y="510"/>
                  </a:lnTo>
                  <a:lnTo>
                    <a:pt x="1688" y="519"/>
                  </a:lnTo>
                  <a:lnTo>
                    <a:pt x="1688" y="519"/>
                  </a:lnTo>
                  <a:lnTo>
                    <a:pt x="1687" y="511"/>
                  </a:lnTo>
                  <a:lnTo>
                    <a:pt x="1684" y="506"/>
                  </a:lnTo>
                  <a:lnTo>
                    <a:pt x="1680" y="503"/>
                  </a:lnTo>
                  <a:lnTo>
                    <a:pt x="1675" y="500"/>
                  </a:lnTo>
                  <a:lnTo>
                    <a:pt x="1663" y="498"/>
                  </a:lnTo>
                  <a:lnTo>
                    <a:pt x="1657" y="496"/>
                  </a:lnTo>
                  <a:lnTo>
                    <a:pt x="1651" y="492"/>
                  </a:lnTo>
                  <a:lnTo>
                    <a:pt x="1651" y="492"/>
                  </a:lnTo>
                  <a:lnTo>
                    <a:pt x="1650" y="504"/>
                  </a:lnTo>
                  <a:lnTo>
                    <a:pt x="1650" y="515"/>
                  </a:lnTo>
                  <a:lnTo>
                    <a:pt x="1651" y="527"/>
                  </a:lnTo>
                  <a:lnTo>
                    <a:pt x="1653" y="539"/>
                  </a:lnTo>
                  <a:lnTo>
                    <a:pt x="1657" y="551"/>
                  </a:lnTo>
                  <a:lnTo>
                    <a:pt x="1660" y="562"/>
                  </a:lnTo>
                  <a:lnTo>
                    <a:pt x="1666" y="572"/>
                  </a:lnTo>
                  <a:lnTo>
                    <a:pt x="1672" y="581"/>
                  </a:lnTo>
                  <a:lnTo>
                    <a:pt x="1672" y="581"/>
                  </a:lnTo>
                  <a:lnTo>
                    <a:pt x="1681" y="572"/>
                  </a:lnTo>
                  <a:lnTo>
                    <a:pt x="1687" y="565"/>
                  </a:lnTo>
                  <a:lnTo>
                    <a:pt x="1690" y="559"/>
                  </a:lnTo>
                  <a:lnTo>
                    <a:pt x="1692" y="554"/>
                  </a:lnTo>
                  <a:lnTo>
                    <a:pt x="1696" y="540"/>
                  </a:lnTo>
                  <a:lnTo>
                    <a:pt x="1697" y="530"/>
                  </a:lnTo>
                  <a:lnTo>
                    <a:pt x="1702" y="519"/>
                  </a:lnTo>
                  <a:lnTo>
                    <a:pt x="1750" y="494"/>
                  </a:lnTo>
                  <a:lnTo>
                    <a:pt x="1740" y="515"/>
                  </a:lnTo>
                  <a:lnTo>
                    <a:pt x="1740" y="515"/>
                  </a:lnTo>
                  <a:lnTo>
                    <a:pt x="1744" y="517"/>
                  </a:lnTo>
                  <a:lnTo>
                    <a:pt x="1749" y="518"/>
                  </a:lnTo>
                  <a:lnTo>
                    <a:pt x="1757" y="517"/>
                  </a:lnTo>
                  <a:lnTo>
                    <a:pt x="1765" y="514"/>
                  </a:lnTo>
                  <a:lnTo>
                    <a:pt x="1772" y="512"/>
                  </a:lnTo>
                  <a:lnTo>
                    <a:pt x="1778" y="511"/>
                  </a:lnTo>
                  <a:lnTo>
                    <a:pt x="1780" y="511"/>
                  </a:lnTo>
                  <a:lnTo>
                    <a:pt x="1782" y="512"/>
                  </a:lnTo>
                  <a:lnTo>
                    <a:pt x="1783" y="513"/>
                  </a:lnTo>
                  <a:lnTo>
                    <a:pt x="1784" y="515"/>
                  </a:lnTo>
                  <a:lnTo>
                    <a:pt x="1786" y="524"/>
                  </a:lnTo>
                  <a:lnTo>
                    <a:pt x="1786" y="524"/>
                  </a:lnTo>
                  <a:lnTo>
                    <a:pt x="1780" y="529"/>
                  </a:lnTo>
                  <a:lnTo>
                    <a:pt x="1775" y="534"/>
                  </a:lnTo>
                  <a:lnTo>
                    <a:pt x="1768" y="536"/>
                  </a:lnTo>
                  <a:lnTo>
                    <a:pt x="1763" y="537"/>
                  </a:lnTo>
                  <a:lnTo>
                    <a:pt x="1756" y="540"/>
                  </a:lnTo>
                  <a:lnTo>
                    <a:pt x="1750" y="542"/>
                  </a:lnTo>
                  <a:lnTo>
                    <a:pt x="1744" y="545"/>
                  </a:lnTo>
                  <a:lnTo>
                    <a:pt x="1740" y="552"/>
                  </a:lnTo>
                  <a:lnTo>
                    <a:pt x="1756" y="563"/>
                  </a:lnTo>
                  <a:lnTo>
                    <a:pt x="1756" y="563"/>
                  </a:lnTo>
                  <a:lnTo>
                    <a:pt x="1751" y="566"/>
                  </a:lnTo>
                  <a:lnTo>
                    <a:pt x="1747" y="570"/>
                  </a:lnTo>
                  <a:lnTo>
                    <a:pt x="1744" y="571"/>
                  </a:lnTo>
                  <a:lnTo>
                    <a:pt x="1741" y="571"/>
                  </a:lnTo>
                  <a:lnTo>
                    <a:pt x="1738" y="570"/>
                  </a:lnTo>
                  <a:lnTo>
                    <a:pt x="1737" y="567"/>
                  </a:lnTo>
                  <a:lnTo>
                    <a:pt x="1734" y="563"/>
                  </a:lnTo>
                  <a:lnTo>
                    <a:pt x="1729" y="557"/>
                  </a:lnTo>
                  <a:lnTo>
                    <a:pt x="1727" y="554"/>
                  </a:lnTo>
                  <a:lnTo>
                    <a:pt x="1725" y="552"/>
                  </a:lnTo>
                  <a:lnTo>
                    <a:pt x="1721" y="551"/>
                  </a:lnTo>
                  <a:lnTo>
                    <a:pt x="1718" y="551"/>
                  </a:lnTo>
                  <a:lnTo>
                    <a:pt x="1712" y="552"/>
                  </a:lnTo>
                  <a:lnTo>
                    <a:pt x="1706" y="556"/>
                  </a:lnTo>
                  <a:lnTo>
                    <a:pt x="1706" y="556"/>
                  </a:lnTo>
                  <a:lnTo>
                    <a:pt x="1710" y="563"/>
                  </a:lnTo>
                  <a:lnTo>
                    <a:pt x="1711" y="566"/>
                  </a:lnTo>
                  <a:lnTo>
                    <a:pt x="1711" y="569"/>
                  </a:lnTo>
                  <a:lnTo>
                    <a:pt x="1709" y="569"/>
                  </a:lnTo>
                  <a:lnTo>
                    <a:pt x="1704" y="567"/>
                  </a:lnTo>
                  <a:lnTo>
                    <a:pt x="1699" y="569"/>
                  </a:lnTo>
                  <a:lnTo>
                    <a:pt x="1695" y="570"/>
                  </a:lnTo>
                  <a:lnTo>
                    <a:pt x="1689" y="574"/>
                  </a:lnTo>
                  <a:lnTo>
                    <a:pt x="1689" y="574"/>
                  </a:lnTo>
                  <a:lnTo>
                    <a:pt x="1691" y="578"/>
                  </a:lnTo>
                  <a:lnTo>
                    <a:pt x="1695" y="579"/>
                  </a:lnTo>
                  <a:lnTo>
                    <a:pt x="1704" y="581"/>
                  </a:lnTo>
                  <a:lnTo>
                    <a:pt x="1722" y="582"/>
                  </a:lnTo>
                  <a:lnTo>
                    <a:pt x="1732" y="583"/>
                  </a:lnTo>
                  <a:lnTo>
                    <a:pt x="1735" y="585"/>
                  </a:lnTo>
                  <a:lnTo>
                    <a:pt x="1738" y="587"/>
                  </a:lnTo>
                  <a:lnTo>
                    <a:pt x="1740" y="590"/>
                  </a:lnTo>
                  <a:lnTo>
                    <a:pt x="1741" y="595"/>
                  </a:lnTo>
                  <a:lnTo>
                    <a:pt x="1742" y="601"/>
                  </a:lnTo>
                  <a:lnTo>
                    <a:pt x="1741" y="608"/>
                  </a:lnTo>
                  <a:lnTo>
                    <a:pt x="1741" y="608"/>
                  </a:lnTo>
                  <a:lnTo>
                    <a:pt x="1736" y="611"/>
                  </a:lnTo>
                  <a:lnTo>
                    <a:pt x="1733" y="611"/>
                  </a:lnTo>
                  <a:lnTo>
                    <a:pt x="1728" y="611"/>
                  </a:lnTo>
                  <a:lnTo>
                    <a:pt x="1724" y="609"/>
                  </a:lnTo>
                  <a:lnTo>
                    <a:pt x="1712" y="603"/>
                  </a:lnTo>
                  <a:lnTo>
                    <a:pt x="1701" y="596"/>
                  </a:lnTo>
                  <a:lnTo>
                    <a:pt x="1688" y="590"/>
                  </a:lnTo>
                  <a:lnTo>
                    <a:pt x="1682" y="589"/>
                  </a:lnTo>
                  <a:lnTo>
                    <a:pt x="1676" y="588"/>
                  </a:lnTo>
                  <a:lnTo>
                    <a:pt x="1671" y="589"/>
                  </a:lnTo>
                  <a:lnTo>
                    <a:pt x="1666" y="592"/>
                  </a:lnTo>
                  <a:lnTo>
                    <a:pt x="1660" y="596"/>
                  </a:lnTo>
                  <a:lnTo>
                    <a:pt x="1657" y="603"/>
                  </a:lnTo>
                  <a:lnTo>
                    <a:pt x="1657" y="598"/>
                  </a:lnTo>
                  <a:lnTo>
                    <a:pt x="1657" y="598"/>
                  </a:lnTo>
                  <a:lnTo>
                    <a:pt x="1645" y="597"/>
                  </a:lnTo>
                  <a:lnTo>
                    <a:pt x="1635" y="600"/>
                  </a:lnTo>
                  <a:lnTo>
                    <a:pt x="1627" y="603"/>
                  </a:lnTo>
                  <a:lnTo>
                    <a:pt x="1619" y="608"/>
                  </a:lnTo>
                  <a:lnTo>
                    <a:pt x="1613" y="615"/>
                  </a:lnTo>
                  <a:lnTo>
                    <a:pt x="1607" y="620"/>
                  </a:lnTo>
                  <a:lnTo>
                    <a:pt x="1598" y="633"/>
                  </a:lnTo>
                  <a:lnTo>
                    <a:pt x="1598" y="633"/>
                  </a:lnTo>
                  <a:lnTo>
                    <a:pt x="1592" y="630"/>
                  </a:lnTo>
                  <a:lnTo>
                    <a:pt x="1586" y="628"/>
                  </a:lnTo>
                  <a:lnTo>
                    <a:pt x="1580" y="630"/>
                  </a:lnTo>
                  <a:lnTo>
                    <a:pt x="1573" y="632"/>
                  </a:lnTo>
                  <a:lnTo>
                    <a:pt x="1559" y="638"/>
                  </a:lnTo>
                  <a:lnTo>
                    <a:pt x="1553" y="640"/>
                  </a:lnTo>
                  <a:lnTo>
                    <a:pt x="1546" y="641"/>
                  </a:lnTo>
                  <a:lnTo>
                    <a:pt x="1546" y="630"/>
                  </a:lnTo>
                  <a:lnTo>
                    <a:pt x="1525" y="635"/>
                  </a:lnTo>
                  <a:lnTo>
                    <a:pt x="1525" y="635"/>
                  </a:lnTo>
                  <a:lnTo>
                    <a:pt x="1528" y="628"/>
                  </a:lnTo>
                  <a:lnTo>
                    <a:pt x="1530" y="626"/>
                  </a:lnTo>
                  <a:lnTo>
                    <a:pt x="1533" y="625"/>
                  </a:lnTo>
                  <a:lnTo>
                    <a:pt x="1538" y="625"/>
                  </a:lnTo>
                  <a:lnTo>
                    <a:pt x="1544" y="626"/>
                  </a:lnTo>
                  <a:lnTo>
                    <a:pt x="1557" y="630"/>
                  </a:lnTo>
                  <a:lnTo>
                    <a:pt x="1563" y="632"/>
                  </a:lnTo>
                  <a:lnTo>
                    <a:pt x="1571" y="631"/>
                  </a:lnTo>
                  <a:lnTo>
                    <a:pt x="1567" y="609"/>
                  </a:lnTo>
                  <a:lnTo>
                    <a:pt x="1567" y="609"/>
                  </a:lnTo>
                  <a:lnTo>
                    <a:pt x="1572" y="612"/>
                  </a:lnTo>
                  <a:lnTo>
                    <a:pt x="1575" y="616"/>
                  </a:lnTo>
                  <a:lnTo>
                    <a:pt x="1580" y="617"/>
                  </a:lnTo>
                  <a:lnTo>
                    <a:pt x="1583" y="617"/>
                  </a:lnTo>
                  <a:lnTo>
                    <a:pt x="1587" y="616"/>
                  </a:lnTo>
                  <a:lnTo>
                    <a:pt x="1590" y="615"/>
                  </a:lnTo>
                  <a:lnTo>
                    <a:pt x="1597" y="609"/>
                  </a:lnTo>
                  <a:lnTo>
                    <a:pt x="1603" y="601"/>
                  </a:lnTo>
                  <a:lnTo>
                    <a:pt x="1609" y="592"/>
                  </a:lnTo>
                  <a:lnTo>
                    <a:pt x="1615" y="582"/>
                  </a:lnTo>
                  <a:lnTo>
                    <a:pt x="1621" y="574"/>
                  </a:lnTo>
                  <a:lnTo>
                    <a:pt x="1621" y="574"/>
                  </a:lnTo>
                  <a:lnTo>
                    <a:pt x="1617" y="577"/>
                  </a:lnTo>
                  <a:lnTo>
                    <a:pt x="1611" y="580"/>
                  </a:lnTo>
                  <a:lnTo>
                    <a:pt x="1599" y="582"/>
                  </a:lnTo>
                  <a:lnTo>
                    <a:pt x="1575" y="585"/>
                  </a:lnTo>
                  <a:lnTo>
                    <a:pt x="1565" y="587"/>
                  </a:lnTo>
                  <a:lnTo>
                    <a:pt x="1559" y="589"/>
                  </a:lnTo>
                  <a:lnTo>
                    <a:pt x="1556" y="593"/>
                  </a:lnTo>
                  <a:lnTo>
                    <a:pt x="1551" y="596"/>
                  </a:lnTo>
                  <a:lnTo>
                    <a:pt x="1549" y="601"/>
                  </a:lnTo>
                  <a:lnTo>
                    <a:pt x="1546" y="607"/>
                  </a:lnTo>
                  <a:lnTo>
                    <a:pt x="1544" y="615"/>
                  </a:lnTo>
                  <a:lnTo>
                    <a:pt x="1528" y="592"/>
                  </a:lnTo>
                  <a:lnTo>
                    <a:pt x="1521" y="601"/>
                  </a:lnTo>
                  <a:lnTo>
                    <a:pt x="1521" y="601"/>
                  </a:lnTo>
                  <a:lnTo>
                    <a:pt x="1518" y="594"/>
                  </a:lnTo>
                  <a:lnTo>
                    <a:pt x="1517" y="586"/>
                  </a:lnTo>
                  <a:lnTo>
                    <a:pt x="1517" y="579"/>
                  </a:lnTo>
                  <a:lnTo>
                    <a:pt x="1519" y="571"/>
                  </a:lnTo>
                  <a:lnTo>
                    <a:pt x="1522" y="564"/>
                  </a:lnTo>
                  <a:lnTo>
                    <a:pt x="1528" y="558"/>
                  </a:lnTo>
                  <a:lnTo>
                    <a:pt x="1535" y="554"/>
                  </a:lnTo>
                  <a:lnTo>
                    <a:pt x="1543" y="551"/>
                  </a:lnTo>
                  <a:lnTo>
                    <a:pt x="1543" y="551"/>
                  </a:lnTo>
                  <a:lnTo>
                    <a:pt x="1548" y="558"/>
                  </a:lnTo>
                  <a:lnTo>
                    <a:pt x="1548" y="560"/>
                  </a:lnTo>
                  <a:lnTo>
                    <a:pt x="1548" y="564"/>
                  </a:lnTo>
                  <a:lnTo>
                    <a:pt x="1548" y="564"/>
                  </a:lnTo>
                  <a:lnTo>
                    <a:pt x="1556" y="555"/>
                  </a:lnTo>
                  <a:lnTo>
                    <a:pt x="1560" y="550"/>
                  </a:lnTo>
                  <a:lnTo>
                    <a:pt x="1565" y="547"/>
                  </a:lnTo>
                  <a:lnTo>
                    <a:pt x="1571" y="543"/>
                  </a:lnTo>
                  <a:lnTo>
                    <a:pt x="1576" y="541"/>
                  </a:lnTo>
                  <a:lnTo>
                    <a:pt x="1584" y="540"/>
                  </a:lnTo>
                  <a:lnTo>
                    <a:pt x="1592" y="540"/>
                  </a:lnTo>
                  <a:lnTo>
                    <a:pt x="1580" y="552"/>
                  </a:lnTo>
                  <a:lnTo>
                    <a:pt x="1580" y="552"/>
                  </a:lnTo>
                  <a:lnTo>
                    <a:pt x="1591" y="552"/>
                  </a:lnTo>
                  <a:lnTo>
                    <a:pt x="1603" y="551"/>
                  </a:lnTo>
                  <a:lnTo>
                    <a:pt x="1613" y="549"/>
                  </a:lnTo>
                  <a:lnTo>
                    <a:pt x="1623" y="545"/>
                  </a:lnTo>
                  <a:lnTo>
                    <a:pt x="1632" y="541"/>
                  </a:lnTo>
                  <a:lnTo>
                    <a:pt x="1640" y="536"/>
                  </a:lnTo>
                  <a:lnTo>
                    <a:pt x="1645" y="529"/>
                  </a:lnTo>
                  <a:lnTo>
                    <a:pt x="1650" y="521"/>
                  </a:lnTo>
                  <a:lnTo>
                    <a:pt x="1650" y="521"/>
                  </a:lnTo>
                  <a:lnTo>
                    <a:pt x="1615" y="517"/>
                  </a:lnTo>
                  <a:lnTo>
                    <a:pt x="1582" y="514"/>
                  </a:lnTo>
                  <a:lnTo>
                    <a:pt x="1549" y="513"/>
                  </a:lnTo>
                  <a:lnTo>
                    <a:pt x="1517" y="514"/>
                  </a:lnTo>
                  <a:lnTo>
                    <a:pt x="1517" y="514"/>
                  </a:lnTo>
                  <a:lnTo>
                    <a:pt x="1507" y="549"/>
                  </a:lnTo>
                  <a:lnTo>
                    <a:pt x="1498" y="580"/>
                  </a:lnTo>
                  <a:lnTo>
                    <a:pt x="1490" y="610"/>
                  </a:lnTo>
                  <a:lnTo>
                    <a:pt x="1488" y="625"/>
                  </a:lnTo>
                  <a:lnTo>
                    <a:pt x="1485" y="642"/>
                  </a:lnTo>
                  <a:lnTo>
                    <a:pt x="1485" y="642"/>
                  </a:lnTo>
                  <a:lnTo>
                    <a:pt x="1462" y="649"/>
                  </a:lnTo>
                  <a:lnTo>
                    <a:pt x="1450" y="652"/>
                  </a:lnTo>
                  <a:lnTo>
                    <a:pt x="1437" y="653"/>
                  </a:lnTo>
                  <a:lnTo>
                    <a:pt x="1425" y="653"/>
                  </a:lnTo>
                  <a:lnTo>
                    <a:pt x="1413" y="652"/>
                  </a:lnTo>
                  <a:lnTo>
                    <a:pt x="1402" y="648"/>
                  </a:lnTo>
                  <a:lnTo>
                    <a:pt x="1392" y="642"/>
                  </a:lnTo>
                  <a:lnTo>
                    <a:pt x="1393" y="633"/>
                  </a:lnTo>
                  <a:lnTo>
                    <a:pt x="1393" y="633"/>
                  </a:lnTo>
                  <a:lnTo>
                    <a:pt x="1385" y="631"/>
                  </a:lnTo>
                  <a:lnTo>
                    <a:pt x="1376" y="631"/>
                  </a:lnTo>
                  <a:lnTo>
                    <a:pt x="1368" y="633"/>
                  </a:lnTo>
                  <a:lnTo>
                    <a:pt x="1361" y="637"/>
                  </a:lnTo>
                  <a:lnTo>
                    <a:pt x="1361" y="637"/>
                  </a:lnTo>
                  <a:lnTo>
                    <a:pt x="1358" y="632"/>
                  </a:lnTo>
                  <a:lnTo>
                    <a:pt x="1357" y="627"/>
                  </a:lnTo>
                  <a:lnTo>
                    <a:pt x="1358" y="624"/>
                  </a:lnTo>
                  <a:lnTo>
                    <a:pt x="1359" y="619"/>
                  </a:lnTo>
                  <a:lnTo>
                    <a:pt x="1362" y="611"/>
                  </a:lnTo>
                  <a:lnTo>
                    <a:pt x="1362" y="608"/>
                  </a:lnTo>
                  <a:lnTo>
                    <a:pt x="1360" y="605"/>
                  </a:lnTo>
                  <a:lnTo>
                    <a:pt x="1319" y="622"/>
                  </a:lnTo>
                  <a:lnTo>
                    <a:pt x="1319" y="622"/>
                  </a:lnTo>
                  <a:lnTo>
                    <a:pt x="1320" y="618"/>
                  </a:lnTo>
                  <a:lnTo>
                    <a:pt x="1321" y="615"/>
                  </a:lnTo>
                  <a:lnTo>
                    <a:pt x="1323" y="612"/>
                  </a:lnTo>
                  <a:lnTo>
                    <a:pt x="1326" y="609"/>
                  </a:lnTo>
                  <a:lnTo>
                    <a:pt x="1333" y="605"/>
                  </a:lnTo>
                  <a:lnTo>
                    <a:pt x="1341" y="602"/>
                  </a:lnTo>
                  <a:lnTo>
                    <a:pt x="1349" y="601"/>
                  </a:lnTo>
                  <a:lnTo>
                    <a:pt x="1358" y="600"/>
                  </a:lnTo>
                  <a:lnTo>
                    <a:pt x="1373" y="597"/>
                  </a:lnTo>
                  <a:lnTo>
                    <a:pt x="1373" y="597"/>
                  </a:lnTo>
                  <a:lnTo>
                    <a:pt x="1367" y="602"/>
                  </a:lnTo>
                  <a:lnTo>
                    <a:pt x="1365" y="604"/>
                  </a:lnTo>
                  <a:lnTo>
                    <a:pt x="1365" y="605"/>
                  </a:lnTo>
                  <a:lnTo>
                    <a:pt x="1366" y="607"/>
                  </a:lnTo>
                  <a:lnTo>
                    <a:pt x="1366" y="607"/>
                  </a:lnTo>
                  <a:lnTo>
                    <a:pt x="1369" y="608"/>
                  </a:lnTo>
                  <a:lnTo>
                    <a:pt x="1373" y="608"/>
                  </a:lnTo>
                  <a:lnTo>
                    <a:pt x="1382" y="605"/>
                  </a:lnTo>
                  <a:lnTo>
                    <a:pt x="1402" y="598"/>
                  </a:lnTo>
                  <a:lnTo>
                    <a:pt x="1410" y="596"/>
                  </a:lnTo>
                  <a:lnTo>
                    <a:pt x="1414" y="595"/>
                  </a:lnTo>
                  <a:lnTo>
                    <a:pt x="1418" y="596"/>
                  </a:lnTo>
                  <a:lnTo>
                    <a:pt x="1421" y="597"/>
                  </a:lnTo>
                  <a:lnTo>
                    <a:pt x="1425" y="600"/>
                  </a:lnTo>
                  <a:lnTo>
                    <a:pt x="1427" y="603"/>
                  </a:lnTo>
                  <a:lnTo>
                    <a:pt x="1429" y="608"/>
                  </a:lnTo>
                  <a:lnTo>
                    <a:pt x="1429" y="608"/>
                  </a:lnTo>
                  <a:lnTo>
                    <a:pt x="1430" y="608"/>
                  </a:lnTo>
                  <a:lnTo>
                    <a:pt x="1430" y="609"/>
                  </a:lnTo>
                  <a:lnTo>
                    <a:pt x="1427" y="618"/>
                  </a:lnTo>
                  <a:lnTo>
                    <a:pt x="1427" y="623"/>
                  </a:lnTo>
                  <a:lnTo>
                    <a:pt x="1427" y="625"/>
                  </a:lnTo>
                  <a:lnTo>
                    <a:pt x="1428" y="627"/>
                  </a:lnTo>
                  <a:lnTo>
                    <a:pt x="1430" y="630"/>
                  </a:lnTo>
                  <a:lnTo>
                    <a:pt x="1433" y="631"/>
                  </a:lnTo>
                  <a:lnTo>
                    <a:pt x="1437" y="632"/>
                  </a:lnTo>
                  <a:lnTo>
                    <a:pt x="1442" y="632"/>
                  </a:lnTo>
                  <a:lnTo>
                    <a:pt x="1442" y="632"/>
                  </a:lnTo>
                  <a:lnTo>
                    <a:pt x="1446" y="634"/>
                  </a:lnTo>
                  <a:lnTo>
                    <a:pt x="1450" y="634"/>
                  </a:lnTo>
                  <a:lnTo>
                    <a:pt x="1453" y="635"/>
                  </a:lnTo>
                  <a:lnTo>
                    <a:pt x="1456" y="634"/>
                  </a:lnTo>
                  <a:lnTo>
                    <a:pt x="1460" y="632"/>
                  </a:lnTo>
                  <a:lnTo>
                    <a:pt x="1465" y="627"/>
                  </a:lnTo>
                  <a:lnTo>
                    <a:pt x="1467" y="622"/>
                  </a:lnTo>
                  <a:lnTo>
                    <a:pt x="1469" y="616"/>
                  </a:lnTo>
                  <a:lnTo>
                    <a:pt x="1472" y="607"/>
                  </a:lnTo>
                  <a:lnTo>
                    <a:pt x="1472" y="607"/>
                  </a:lnTo>
                  <a:lnTo>
                    <a:pt x="1472" y="604"/>
                  </a:lnTo>
                  <a:lnTo>
                    <a:pt x="1471" y="602"/>
                  </a:lnTo>
                  <a:lnTo>
                    <a:pt x="1467" y="598"/>
                  </a:lnTo>
                  <a:lnTo>
                    <a:pt x="1457" y="592"/>
                  </a:lnTo>
                  <a:lnTo>
                    <a:pt x="1452" y="588"/>
                  </a:lnTo>
                  <a:lnTo>
                    <a:pt x="1449" y="585"/>
                  </a:lnTo>
                  <a:lnTo>
                    <a:pt x="1448" y="582"/>
                  </a:lnTo>
                  <a:lnTo>
                    <a:pt x="1448" y="580"/>
                  </a:lnTo>
                  <a:lnTo>
                    <a:pt x="1448" y="578"/>
                  </a:lnTo>
                  <a:lnTo>
                    <a:pt x="1450" y="575"/>
                  </a:lnTo>
                  <a:lnTo>
                    <a:pt x="1450" y="575"/>
                  </a:lnTo>
                  <a:lnTo>
                    <a:pt x="1444" y="577"/>
                  </a:lnTo>
                  <a:lnTo>
                    <a:pt x="1438" y="579"/>
                  </a:lnTo>
                  <a:lnTo>
                    <a:pt x="1429" y="583"/>
                  </a:lnTo>
                  <a:lnTo>
                    <a:pt x="1425" y="585"/>
                  </a:lnTo>
                  <a:lnTo>
                    <a:pt x="1419" y="586"/>
                  </a:lnTo>
                  <a:lnTo>
                    <a:pt x="1413" y="585"/>
                  </a:lnTo>
                  <a:lnTo>
                    <a:pt x="1405" y="581"/>
                  </a:lnTo>
                  <a:lnTo>
                    <a:pt x="1405" y="581"/>
                  </a:lnTo>
                  <a:lnTo>
                    <a:pt x="1412" y="580"/>
                  </a:lnTo>
                  <a:lnTo>
                    <a:pt x="1419" y="577"/>
                  </a:lnTo>
                  <a:lnTo>
                    <a:pt x="1431" y="570"/>
                  </a:lnTo>
                  <a:lnTo>
                    <a:pt x="1438" y="567"/>
                  </a:lnTo>
                  <a:lnTo>
                    <a:pt x="1444" y="566"/>
                  </a:lnTo>
                  <a:lnTo>
                    <a:pt x="1446" y="567"/>
                  </a:lnTo>
                  <a:lnTo>
                    <a:pt x="1449" y="569"/>
                  </a:lnTo>
                  <a:lnTo>
                    <a:pt x="1451" y="571"/>
                  </a:lnTo>
                  <a:lnTo>
                    <a:pt x="1452" y="573"/>
                  </a:lnTo>
                  <a:lnTo>
                    <a:pt x="1452" y="573"/>
                  </a:lnTo>
                  <a:lnTo>
                    <a:pt x="1458" y="569"/>
                  </a:lnTo>
                  <a:lnTo>
                    <a:pt x="1462" y="563"/>
                  </a:lnTo>
                  <a:lnTo>
                    <a:pt x="1467" y="557"/>
                  </a:lnTo>
                  <a:lnTo>
                    <a:pt x="1469" y="551"/>
                  </a:lnTo>
                  <a:lnTo>
                    <a:pt x="1472" y="544"/>
                  </a:lnTo>
                  <a:lnTo>
                    <a:pt x="1474" y="537"/>
                  </a:lnTo>
                  <a:lnTo>
                    <a:pt x="1475" y="524"/>
                  </a:lnTo>
                  <a:lnTo>
                    <a:pt x="1475" y="511"/>
                  </a:lnTo>
                  <a:lnTo>
                    <a:pt x="1473" y="500"/>
                  </a:lnTo>
                  <a:lnTo>
                    <a:pt x="1471" y="497"/>
                  </a:lnTo>
                  <a:lnTo>
                    <a:pt x="1468" y="494"/>
                  </a:lnTo>
                  <a:lnTo>
                    <a:pt x="1466" y="491"/>
                  </a:lnTo>
                  <a:lnTo>
                    <a:pt x="1464" y="490"/>
                  </a:lnTo>
                  <a:lnTo>
                    <a:pt x="1464" y="490"/>
                  </a:lnTo>
                  <a:lnTo>
                    <a:pt x="1464" y="494"/>
                  </a:lnTo>
                  <a:lnTo>
                    <a:pt x="1461" y="496"/>
                  </a:lnTo>
                  <a:lnTo>
                    <a:pt x="1459" y="499"/>
                  </a:lnTo>
                  <a:lnTo>
                    <a:pt x="1457" y="502"/>
                  </a:lnTo>
                  <a:lnTo>
                    <a:pt x="1441" y="511"/>
                  </a:lnTo>
                  <a:lnTo>
                    <a:pt x="1435" y="517"/>
                  </a:lnTo>
                  <a:lnTo>
                    <a:pt x="1433" y="519"/>
                  </a:lnTo>
                  <a:lnTo>
                    <a:pt x="1433" y="521"/>
                  </a:lnTo>
                  <a:lnTo>
                    <a:pt x="1434" y="525"/>
                  </a:lnTo>
                  <a:lnTo>
                    <a:pt x="1436" y="528"/>
                  </a:lnTo>
                  <a:lnTo>
                    <a:pt x="1441" y="532"/>
                  </a:lnTo>
                  <a:lnTo>
                    <a:pt x="1448" y="536"/>
                  </a:lnTo>
                  <a:lnTo>
                    <a:pt x="1448" y="536"/>
                  </a:lnTo>
                  <a:lnTo>
                    <a:pt x="1439" y="543"/>
                  </a:lnTo>
                  <a:lnTo>
                    <a:pt x="1431" y="550"/>
                  </a:lnTo>
                  <a:lnTo>
                    <a:pt x="1421" y="555"/>
                  </a:lnTo>
                  <a:lnTo>
                    <a:pt x="1411" y="559"/>
                  </a:lnTo>
                  <a:lnTo>
                    <a:pt x="1390" y="566"/>
                  </a:lnTo>
                  <a:lnTo>
                    <a:pt x="1380" y="571"/>
                  </a:lnTo>
                  <a:lnTo>
                    <a:pt x="1369" y="575"/>
                  </a:lnTo>
                  <a:lnTo>
                    <a:pt x="1370" y="571"/>
                  </a:lnTo>
                  <a:lnTo>
                    <a:pt x="1339" y="577"/>
                  </a:lnTo>
                  <a:lnTo>
                    <a:pt x="1339" y="577"/>
                  </a:lnTo>
                  <a:lnTo>
                    <a:pt x="1349" y="567"/>
                  </a:lnTo>
                  <a:lnTo>
                    <a:pt x="1352" y="560"/>
                  </a:lnTo>
                  <a:lnTo>
                    <a:pt x="1353" y="557"/>
                  </a:lnTo>
                  <a:lnTo>
                    <a:pt x="1353" y="552"/>
                  </a:lnTo>
                  <a:lnTo>
                    <a:pt x="1311" y="587"/>
                  </a:lnTo>
                  <a:lnTo>
                    <a:pt x="1311" y="587"/>
                  </a:lnTo>
                  <a:lnTo>
                    <a:pt x="1318" y="579"/>
                  </a:lnTo>
                  <a:lnTo>
                    <a:pt x="1319" y="577"/>
                  </a:lnTo>
                  <a:lnTo>
                    <a:pt x="1319" y="574"/>
                  </a:lnTo>
                  <a:lnTo>
                    <a:pt x="1318" y="573"/>
                  </a:lnTo>
                  <a:lnTo>
                    <a:pt x="1316" y="571"/>
                  </a:lnTo>
                  <a:lnTo>
                    <a:pt x="1311" y="570"/>
                  </a:lnTo>
                  <a:lnTo>
                    <a:pt x="1297" y="566"/>
                  </a:lnTo>
                  <a:lnTo>
                    <a:pt x="1290" y="565"/>
                  </a:lnTo>
                  <a:lnTo>
                    <a:pt x="1284" y="562"/>
                  </a:lnTo>
                  <a:lnTo>
                    <a:pt x="1284" y="562"/>
                  </a:lnTo>
                  <a:lnTo>
                    <a:pt x="1283" y="569"/>
                  </a:lnTo>
                  <a:lnTo>
                    <a:pt x="1280" y="575"/>
                  </a:lnTo>
                  <a:lnTo>
                    <a:pt x="1275" y="587"/>
                  </a:lnTo>
                  <a:lnTo>
                    <a:pt x="1274" y="592"/>
                  </a:lnTo>
                  <a:lnTo>
                    <a:pt x="1274" y="597"/>
                  </a:lnTo>
                  <a:lnTo>
                    <a:pt x="1275" y="601"/>
                  </a:lnTo>
                  <a:lnTo>
                    <a:pt x="1281" y="605"/>
                  </a:lnTo>
                  <a:lnTo>
                    <a:pt x="1281" y="605"/>
                  </a:lnTo>
                  <a:lnTo>
                    <a:pt x="1287" y="609"/>
                  </a:lnTo>
                  <a:lnTo>
                    <a:pt x="1290" y="609"/>
                  </a:lnTo>
                  <a:lnTo>
                    <a:pt x="1292" y="608"/>
                  </a:lnTo>
                  <a:lnTo>
                    <a:pt x="1295" y="604"/>
                  </a:lnTo>
                  <a:lnTo>
                    <a:pt x="1296" y="601"/>
                  </a:lnTo>
                  <a:lnTo>
                    <a:pt x="1298" y="597"/>
                  </a:lnTo>
                  <a:lnTo>
                    <a:pt x="1301" y="595"/>
                  </a:lnTo>
                  <a:lnTo>
                    <a:pt x="1307" y="593"/>
                  </a:lnTo>
                  <a:lnTo>
                    <a:pt x="1284" y="623"/>
                  </a:lnTo>
                  <a:lnTo>
                    <a:pt x="1282" y="620"/>
                  </a:lnTo>
                  <a:lnTo>
                    <a:pt x="1269" y="645"/>
                  </a:lnTo>
                  <a:lnTo>
                    <a:pt x="1269" y="645"/>
                  </a:lnTo>
                  <a:lnTo>
                    <a:pt x="1264" y="643"/>
                  </a:lnTo>
                  <a:lnTo>
                    <a:pt x="1260" y="642"/>
                  </a:lnTo>
                  <a:lnTo>
                    <a:pt x="1258" y="639"/>
                  </a:lnTo>
                  <a:lnTo>
                    <a:pt x="1257" y="635"/>
                  </a:lnTo>
                  <a:lnTo>
                    <a:pt x="1257" y="627"/>
                  </a:lnTo>
                  <a:lnTo>
                    <a:pt x="1258" y="619"/>
                  </a:lnTo>
                  <a:lnTo>
                    <a:pt x="1259" y="612"/>
                  </a:lnTo>
                  <a:lnTo>
                    <a:pt x="1259" y="609"/>
                  </a:lnTo>
                  <a:lnTo>
                    <a:pt x="1258" y="608"/>
                  </a:lnTo>
                  <a:lnTo>
                    <a:pt x="1255" y="607"/>
                  </a:lnTo>
                  <a:lnTo>
                    <a:pt x="1253" y="607"/>
                  </a:lnTo>
                  <a:lnTo>
                    <a:pt x="1247" y="609"/>
                  </a:lnTo>
                  <a:lnTo>
                    <a:pt x="1242" y="612"/>
                  </a:lnTo>
                  <a:lnTo>
                    <a:pt x="1247" y="646"/>
                  </a:lnTo>
                  <a:lnTo>
                    <a:pt x="1247" y="646"/>
                  </a:lnTo>
                  <a:lnTo>
                    <a:pt x="1229" y="642"/>
                  </a:lnTo>
                  <a:lnTo>
                    <a:pt x="1209" y="638"/>
                  </a:lnTo>
                  <a:lnTo>
                    <a:pt x="1172" y="626"/>
                  </a:lnTo>
                  <a:lnTo>
                    <a:pt x="1153" y="622"/>
                  </a:lnTo>
                  <a:lnTo>
                    <a:pt x="1136" y="618"/>
                  </a:lnTo>
                  <a:lnTo>
                    <a:pt x="1127" y="618"/>
                  </a:lnTo>
                  <a:lnTo>
                    <a:pt x="1120" y="618"/>
                  </a:lnTo>
                  <a:lnTo>
                    <a:pt x="1113" y="619"/>
                  </a:lnTo>
                  <a:lnTo>
                    <a:pt x="1106" y="622"/>
                  </a:lnTo>
                  <a:lnTo>
                    <a:pt x="1106" y="622"/>
                  </a:lnTo>
                  <a:lnTo>
                    <a:pt x="1109" y="615"/>
                  </a:lnTo>
                  <a:lnTo>
                    <a:pt x="1112" y="605"/>
                  </a:lnTo>
                  <a:lnTo>
                    <a:pt x="1113" y="597"/>
                  </a:lnTo>
                  <a:lnTo>
                    <a:pt x="1114" y="588"/>
                  </a:lnTo>
                  <a:lnTo>
                    <a:pt x="1114" y="579"/>
                  </a:lnTo>
                  <a:lnTo>
                    <a:pt x="1112" y="571"/>
                  </a:lnTo>
                  <a:lnTo>
                    <a:pt x="1109" y="563"/>
                  </a:lnTo>
                  <a:lnTo>
                    <a:pt x="1105" y="556"/>
                  </a:lnTo>
                  <a:lnTo>
                    <a:pt x="1105" y="556"/>
                  </a:lnTo>
                  <a:lnTo>
                    <a:pt x="1112" y="557"/>
                  </a:lnTo>
                  <a:lnTo>
                    <a:pt x="1119" y="558"/>
                  </a:lnTo>
                  <a:lnTo>
                    <a:pt x="1135" y="559"/>
                  </a:lnTo>
                  <a:lnTo>
                    <a:pt x="1152" y="558"/>
                  </a:lnTo>
                  <a:lnTo>
                    <a:pt x="1169" y="556"/>
                  </a:lnTo>
                  <a:lnTo>
                    <a:pt x="1169" y="556"/>
                  </a:lnTo>
                  <a:lnTo>
                    <a:pt x="1169" y="557"/>
                  </a:lnTo>
                  <a:lnTo>
                    <a:pt x="1169" y="559"/>
                  </a:lnTo>
                  <a:lnTo>
                    <a:pt x="1167" y="564"/>
                  </a:lnTo>
                  <a:lnTo>
                    <a:pt x="1161" y="570"/>
                  </a:lnTo>
                  <a:lnTo>
                    <a:pt x="1155" y="577"/>
                  </a:lnTo>
                  <a:lnTo>
                    <a:pt x="1147" y="582"/>
                  </a:lnTo>
                  <a:lnTo>
                    <a:pt x="1139" y="587"/>
                  </a:lnTo>
                  <a:lnTo>
                    <a:pt x="1130" y="589"/>
                  </a:lnTo>
                  <a:lnTo>
                    <a:pt x="1126" y="589"/>
                  </a:lnTo>
                  <a:lnTo>
                    <a:pt x="1122" y="588"/>
                  </a:lnTo>
                  <a:lnTo>
                    <a:pt x="1122" y="588"/>
                  </a:lnTo>
                  <a:lnTo>
                    <a:pt x="1124" y="596"/>
                  </a:lnTo>
                  <a:lnTo>
                    <a:pt x="1128" y="602"/>
                  </a:lnTo>
                  <a:lnTo>
                    <a:pt x="1131" y="605"/>
                  </a:lnTo>
                  <a:lnTo>
                    <a:pt x="1136" y="607"/>
                  </a:lnTo>
                  <a:lnTo>
                    <a:pt x="1139" y="605"/>
                  </a:lnTo>
                  <a:lnTo>
                    <a:pt x="1145" y="604"/>
                  </a:lnTo>
                  <a:lnTo>
                    <a:pt x="1154" y="598"/>
                  </a:lnTo>
                  <a:lnTo>
                    <a:pt x="1163" y="593"/>
                  </a:lnTo>
                  <a:lnTo>
                    <a:pt x="1168" y="590"/>
                  </a:lnTo>
                  <a:lnTo>
                    <a:pt x="1172" y="590"/>
                  </a:lnTo>
                  <a:lnTo>
                    <a:pt x="1175" y="592"/>
                  </a:lnTo>
                  <a:lnTo>
                    <a:pt x="1177" y="595"/>
                  </a:lnTo>
                  <a:lnTo>
                    <a:pt x="1180" y="601"/>
                  </a:lnTo>
                  <a:lnTo>
                    <a:pt x="1181" y="609"/>
                  </a:lnTo>
                  <a:lnTo>
                    <a:pt x="1181" y="609"/>
                  </a:lnTo>
                  <a:lnTo>
                    <a:pt x="1191" y="611"/>
                  </a:lnTo>
                  <a:lnTo>
                    <a:pt x="1199" y="612"/>
                  </a:lnTo>
                  <a:lnTo>
                    <a:pt x="1206" y="611"/>
                  </a:lnTo>
                  <a:lnTo>
                    <a:pt x="1212" y="609"/>
                  </a:lnTo>
                  <a:lnTo>
                    <a:pt x="1218" y="605"/>
                  </a:lnTo>
                  <a:lnTo>
                    <a:pt x="1222" y="602"/>
                  </a:lnTo>
                  <a:lnTo>
                    <a:pt x="1229" y="593"/>
                  </a:lnTo>
                  <a:lnTo>
                    <a:pt x="1236" y="585"/>
                  </a:lnTo>
                  <a:lnTo>
                    <a:pt x="1241" y="581"/>
                  </a:lnTo>
                  <a:lnTo>
                    <a:pt x="1244" y="579"/>
                  </a:lnTo>
                  <a:lnTo>
                    <a:pt x="1250" y="579"/>
                  </a:lnTo>
                  <a:lnTo>
                    <a:pt x="1255" y="579"/>
                  </a:lnTo>
                  <a:lnTo>
                    <a:pt x="1262" y="582"/>
                  </a:lnTo>
                  <a:lnTo>
                    <a:pt x="1272" y="587"/>
                  </a:lnTo>
                  <a:lnTo>
                    <a:pt x="1272" y="587"/>
                  </a:lnTo>
                  <a:lnTo>
                    <a:pt x="1272" y="579"/>
                  </a:lnTo>
                  <a:lnTo>
                    <a:pt x="1274" y="574"/>
                  </a:lnTo>
                  <a:lnTo>
                    <a:pt x="1275" y="571"/>
                  </a:lnTo>
                  <a:lnTo>
                    <a:pt x="1278" y="569"/>
                  </a:lnTo>
                  <a:lnTo>
                    <a:pt x="1281" y="566"/>
                  </a:lnTo>
                  <a:lnTo>
                    <a:pt x="1283" y="564"/>
                  </a:lnTo>
                  <a:lnTo>
                    <a:pt x="1285" y="559"/>
                  </a:lnTo>
                  <a:lnTo>
                    <a:pt x="1287" y="552"/>
                  </a:lnTo>
                  <a:lnTo>
                    <a:pt x="1287" y="552"/>
                  </a:lnTo>
                  <a:lnTo>
                    <a:pt x="1283" y="547"/>
                  </a:lnTo>
                  <a:lnTo>
                    <a:pt x="1280" y="542"/>
                  </a:lnTo>
                  <a:lnTo>
                    <a:pt x="1275" y="539"/>
                  </a:lnTo>
                  <a:lnTo>
                    <a:pt x="1269" y="536"/>
                  </a:lnTo>
                  <a:lnTo>
                    <a:pt x="1264" y="535"/>
                  </a:lnTo>
                  <a:lnTo>
                    <a:pt x="1258" y="536"/>
                  </a:lnTo>
                  <a:lnTo>
                    <a:pt x="1245" y="537"/>
                  </a:lnTo>
                  <a:lnTo>
                    <a:pt x="1231" y="541"/>
                  </a:lnTo>
                  <a:lnTo>
                    <a:pt x="1216" y="544"/>
                  </a:lnTo>
                  <a:lnTo>
                    <a:pt x="1209" y="545"/>
                  </a:lnTo>
                  <a:lnTo>
                    <a:pt x="1203" y="545"/>
                  </a:lnTo>
                  <a:lnTo>
                    <a:pt x="1197" y="544"/>
                  </a:lnTo>
                  <a:lnTo>
                    <a:pt x="1191" y="542"/>
                  </a:lnTo>
                  <a:lnTo>
                    <a:pt x="1191" y="542"/>
                  </a:lnTo>
                  <a:lnTo>
                    <a:pt x="1197" y="539"/>
                  </a:lnTo>
                  <a:lnTo>
                    <a:pt x="1199" y="535"/>
                  </a:lnTo>
                  <a:lnTo>
                    <a:pt x="1200" y="532"/>
                  </a:lnTo>
                  <a:lnTo>
                    <a:pt x="1200" y="532"/>
                  </a:lnTo>
                  <a:lnTo>
                    <a:pt x="1193" y="530"/>
                  </a:lnTo>
                  <a:lnTo>
                    <a:pt x="1186" y="529"/>
                  </a:lnTo>
                  <a:lnTo>
                    <a:pt x="1180" y="529"/>
                  </a:lnTo>
                  <a:lnTo>
                    <a:pt x="1175" y="530"/>
                  </a:lnTo>
                  <a:lnTo>
                    <a:pt x="1169" y="532"/>
                  </a:lnTo>
                  <a:lnTo>
                    <a:pt x="1165" y="534"/>
                  </a:lnTo>
                  <a:lnTo>
                    <a:pt x="1153" y="541"/>
                  </a:lnTo>
                  <a:lnTo>
                    <a:pt x="1155" y="543"/>
                  </a:lnTo>
                  <a:lnTo>
                    <a:pt x="1155" y="543"/>
                  </a:lnTo>
                  <a:lnTo>
                    <a:pt x="1151" y="547"/>
                  </a:lnTo>
                  <a:lnTo>
                    <a:pt x="1147" y="550"/>
                  </a:lnTo>
                  <a:lnTo>
                    <a:pt x="1144" y="550"/>
                  </a:lnTo>
                  <a:lnTo>
                    <a:pt x="1142" y="550"/>
                  </a:lnTo>
                  <a:lnTo>
                    <a:pt x="1139" y="550"/>
                  </a:lnTo>
                  <a:lnTo>
                    <a:pt x="1137" y="548"/>
                  </a:lnTo>
                  <a:lnTo>
                    <a:pt x="1135" y="542"/>
                  </a:lnTo>
                  <a:lnTo>
                    <a:pt x="1130" y="527"/>
                  </a:lnTo>
                  <a:lnTo>
                    <a:pt x="1127" y="520"/>
                  </a:lnTo>
                  <a:lnTo>
                    <a:pt x="1124" y="518"/>
                  </a:lnTo>
                  <a:lnTo>
                    <a:pt x="1122" y="515"/>
                  </a:lnTo>
                  <a:lnTo>
                    <a:pt x="1122" y="515"/>
                  </a:lnTo>
                  <a:lnTo>
                    <a:pt x="1119" y="517"/>
                  </a:lnTo>
                  <a:lnTo>
                    <a:pt x="1115" y="517"/>
                  </a:lnTo>
                  <a:lnTo>
                    <a:pt x="1106" y="518"/>
                  </a:lnTo>
                  <a:lnTo>
                    <a:pt x="1101" y="519"/>
                  </a:lnTo>
                  <a:lnTo>
                    <a:pt x="1099" y="521"/>
                  </a:lnTo>
                  <a:lnTo>
                    <a:pt x="1097" y="525"/>
                  </a:lnTo>
                  <a:lnTo>
                    <a:pt x="1098" y="530"/>
                  </a:lnTo>
                  <a:lnTo>
                    <a:pt x="1068" y="507"/>
                  </a:lnTo>
                  <a:lnTo>
                    <a:pt x="1069" y="535"/>
                  </a:lnTo>
                  <a:lnTo>
                    <a:pt x="1069" y="535"/>
                  </a:lnTo>
                  <a:lnTo>
                    <a:pt x="1065" y="535"/>
                  </a:lnTo>
                  <a:lnTo>
                    <a:pt x="1059" y="533"/>
                  </a:lnTo>
                  <a:lnTo>
                    <a:pt x="1052" y="529"/>
                  </a:lnTo>
                  <a:lnTo>
                    <a:pt x="1048" y="528"/>
                  </a:lnTo>
                  <a:lnTo>
                    <a:pt x="1044" y="528"/>
                  </a:lnTo>
                  <a:lnTo>
                    <a:pt x="1039" y="530"/>
                  </a:lnTo>
                  <a:lnTo>
                    <a:pt x="1035" y="535"/>
                  </a:lnTo>
                  <a:lnTo>
                    <a:pt x="1035" y="560"/>
                  </a:lnTo>
                  <a:lnTo>
                    <a:pt x="1076" y="567"/>
                  </a:lnTo>
                  <a:lnTo>
                    <a:pt x="1076" y="567"/>
                  </a:lnTo>
                  <a:lnTo>
                    <a:pt x="1069" y="571"/>
                  </a:lnTo>
                  <a:lnTo>
                    <a:pt x="1066" y="574"/>
                  </a:lnTo>
                  <a:lnTo>
                    <a:pt x="1063" y="579"/>
                  </a:lnTo>
                  <a:lnTo>
                    <a:pt x="1062" y="583"/>
                  </a:lnTo>
                  <a:lnTo>
                    <a:pt x="1061" y="587"/>
                  </a:lnTo>
                  <a:lnTo>
                    <a:pt x="1059" y="590"/>
                  </a:lnTo>
                  <a:lnTo>
                    <a:pt x="1054" y="594"/>
                  </a:lnTo>
                  <a:lnTo>
                    <a:pt x="1047" y="596"/>
                  </a:lnTo>
                  <a:lnTo>
                    <a:pt x="1047" y="596"/>
                  </a:lnTo>
                  <a:lnTo>
                    <a:pt x="1054" y="588"/>
                  </a:lnTo>
                  <a:lnTo>
                    <a:pt x="1055" y="585"/>
                  </a:lnTo>
                  <a:lnTo>
                    <a:pt x="1055" y="582"/>
                  </a:lnTo>
                  <a:lnTo>
                    <a:pt x="1054" y="581"/>
                  </a:lnTo>
                  <a:lnTo>
                    <a:pt x="1053" y="579"/>
                  </a:lnTo>
                  <a:lnTo>
                    <a:pt x="1047" y="577"/>
                  </a:lnTo>
                  <a:lnTo>
                    <a:pt x="1040" y="574"/>
                  </a:lnTo>
                  <a:lnTo>
                    <a:pt x="1035" y="572"/>
                  </a:lnTo>
                  <a:lnTo>
                    <a:pt x="1031" y="570"/>
                  </a:lnTo>
                  <a:lnTo>
                    <a:pt x="1029" y="567"/>
                  </a:lnTo>
                  <a:lnTo>
                    <a:pt x="1028" y="565"/>
                  </a:lnTo>
                  <a:lnTo>
                    <a:pt x="1027" y="560"/>
                  </a:lnTo>
                  <a:lnTo>
                    <a:pt x="1011" y="574"/>
                  </a:lnTo>
                  <a:lnTo>
                    <a:pt x="1014" y="569"/>
                  </a:lnTo>
                  <a:lnTo>
                    <a:pt x="1014" y="569"/>
                  </a:lnTo>
                  <a:lnTo>
                    <a:pt x="1009" y="565"/>
                  </a:lnTo>
                  <a:lnTo>
                    <a:pt x="1006" y="565"/>
                  </a:lnTo>
                  <a:lnTo>
                    <a:pt x="1002" y="566"/>
                  </a:lnTo>
                  <a:lnTo>
                    <a:pt x="999" y="569"/>
                  </a:lnTo>
                  <a:lnTo>
                    <a:pt x="993" y="573"/>
                  </a:lnTo>
                  <a:lnTo>
                    <a:pt x="989" y="574"/>
                  </a:lnTo>
                  <a:lnTo>
                    <a:pt x="983" y="574"/>
                  </a:lnTo>
                  <a:lnTo>
                    <a:pt x="983" y="574"/>
                  </a:lnTo>
                  <a:lnTo>
                    <a:pt x="996" y="585"/>
                  </a:lnTo>
                  <a:lnTo>
                    <a:pt x="1002" y="589"/>
                  </a:lnTo>
                  <a:lnTo>
                    <a:pt x="1008" y="593"/>
                  </a:lnTo>
                  <a:lnTo>
                    <a:pt x="1014" y="594"/>
                  </a:lnTo>
                  <a:lnTo>
                    <a:pt x="1021" y="595"/>
                  </a:lnTo>
                  <a:lnTo>
                    <a:pt x="1029" y="593"/>
                  </a:lnTo>
                  <a:lnTo>
                    <a:pt x="1037" y="587"/>
                  </a:lnTo>
                  <a:lnTo>
                    <a:pt x="1037" y="587"/>
                  </a:lnTo>
                  <a:lnTo>
                    <a:pt x="1022" y="597"/>
                  </a:lnTo>
                  <a:lnTo>
                    <a:pt x="1005" y="608"/>
                  </a:lnTo>
                  <a:lnTo>
                    <a:pt x="989" y="615"/>
                  </a:lnTo>
                  <a:lnTo>
                    <a:pt x="978" y="618"/>
                  </a:lnTo>
                  <a:lnTo>
                    <a:pt x="978" y="618"/>
                  </a:lnTo>
                  <a:lnTo>
                    <a:pt x="973" y="620"/>
                  </a:lnTo>
                  <a:lnTo>
                    <a:pt x="967" y="620"/>
                  </a:lnTo>
                  <a:lnTo>
                    <a:pt x="961" y="619"/>
                  </a:lnTo>
                  <a:lnTo>
                    <a:pt x="955" y="618"/>
                  </a:lnTo>
                  <a:lnTo>
                    <a:pt x="944" y="611"/>
                  </a:lnTo>
                  <a:lnTo>
                    <a:pt x="938" y="609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7" y="605"/>
                  </a:lnTo>
                  <a:lnTo>
                    <a:pt x="940" y="602"/>
                  </a:lnTo>
                  <a:lnTo>
                    <a:pt x="943" y="597"/>
                  </a:lnTo>
                  <a:lnTo>
                    <a:pt x="945" y="592"/>
                  </a:lnTo>
                  <a:lnTo>
                    <a:pt x="945" y="581"/>
                  </a:lnTo>
                  <a:lnTo>
                    <a:pt x="946" y="569"/>
                  </a:lnTo>
                  <a:lnTo>
                    <a:pt x="946" y="564"/>
                  </a:lnTo>
                  <a:lnTo>
                    <a:pt x="947" y="558"/>
                  </a:lnTo>
                  <a:lnTo>
                    <a:pt x="950" y="555"/>
                  </a:lnTo>
                  <a:lnTo>
                    <a:pt x="953" y="551"/>
                  </a:lnTo>
                  <a:lnTo>
                    <a:pt x="958" y="549"/>
                  </a:lnTo>
                  <a:lnTo>
                    <a:pt x="965" y="548"/>
                  </a:lnTo>
                  <a:lnTo>
                    <a:pt x="973" y="548"/>
                  </a:lnTo>
                  <a:lnTo>
                    <a:pt x="983" y="550"/>
                  </a:lnTo>
                  <a:lnTo>
                    <a:pt x="983" y="550"/>
                  </a:lnTo>
                  <a:lnTo>
                    <a:pt x="982" y="552"/>
                  </a:lnTo>
                  <a:lnTo>
                    <a:pt x="979" y="554"/>
                  </a:lnTo>
                  <a:lnTo>
                    <a:pt x="977" y="554"/>
                  </a:lnTo>
                  <a:lnTo>
                    <a:pt x="975" y="551"/>
                  </a:lnTo>
                  <a:lnTo>
                    <a:pt x="975" y="551"/>
                  </a:lnTo>
                  <a:lnTo>
                    <a:pt x="977" y="556"/>
                  </a:lnTo>
                  <a:lnTo>
                    <a:pt x="979" y="560"/>
                  </a:lnTo>
                  <a:lnTo>
                    <a:pt x="982" y="563"/>
                  </a:lnTo>
                  <a:lnTo>
                    <a:pt x="985" y="564"/>
                  </a:lnTo>
                  <a:lnTo>
                    <a:pt x="989" y="564"/>
                  </a:lnTo>
                  <a:lnTo>
                    <a:pt x="992" y="564"/>
                  </a:lnTo>
                  <a:lnTo>
                    <a:pt x="999" y="560"/>
                  </a:lnTo>
                  <a:lnTo>
                    <a:pt x="1007" y="555"/>
                  </a:lnTo>
                  <a:lnTo>
                    <a:pt x="1014" y="548"/>
                  </a:lnTo>
                  <a:lnTo>
                    <a:pt x="1027" y="536"/>
                  </a:lnTo>
                  <a:lnTo>
                    <a:pt x="1027" y="536"/>
                  </a:lnTo>
                  <a:lnTo>
                    <a:pt x="1025" y="530"/>
                  </a:lnTo>
                  <a:lnTo>
                    <a:pt x="1027" y="526"/>
                  </a:lnTo>
                  <a:lnTo>
                    <a:pt x="1028" y="518"/>
                  </a:lnTo>
                  <a:lnTo>
                    <a:pt x="1027" y="514"/>
                  </a:lnTo>
                  <a:lnTo>
                    <a:pt x="1024" y="511"/>
                  </a:lnTo>
                  <a:lnTo>
                    <a:pt x="1020" y="507"/>
                  </a:lnTo>
                  <a:lnTo>
                    <a:pt x="1013" y="505"/>
                  </a:lnTo>
                  <a:lnTo>
                    <a:pt x="1013" y="505"/>
                  </a:lnTo>
                  <a:lnTo>
                    <a:pt x="1014" y="507"/>
                  </a:lnTo>
                  <a:lnTo>
                    <a:pt x="1014" y="510"/>
                  </a:lnTo>
                  <a:lnTo>
                    <a:pt x="1013" y="515"/>
                  </a:lnTo>
                  <a:lnTo>
                    <a:pt x="1008" y="521"/>
                  </a:lnTo>
                  <a:lnTo>
                    <a:pt x="1002" y="527"/>
                  </a:lnTo>
                  <a:lnTo>
                    <a:pt x="996" y="532"/>
                  </a:lnTo>
                  <a:lnTo>
                    <a:pt x="988" y="534"/>
                  </a:lnTo>
                  <a:lnTo>
                    <a:pt x="983" y="534"/>
                  </a:lnTo>
                  <a:lnTo>
                    <a:pt x="978" y="534"/>
                  </a:lnTo>
                  <a:lnTo>
                    <a:pt x="974" y="533"/>
                  </a:lnTo>
                  <a:lnTo>
                    <a:pt x="969" y="530"/>
                  </a:lnTo>
                  <a:lnTo>
                    <a:pt x="973" y="492"/>
                  </a:lnTo>
                  <a:lnTo>
                    <a:pt x="939" y="489"/>
                  </a:lnTo>
                  <a:lnTo>
                    <a:pt x="942" y="487"/>
                  </a:lnTo>
                  <a:lnTo>
                    <a:pt x="942" y="487"/>
                  </a:lnTo>
                  <a:lnTo>
                    <a:pt x="939" y="482"/>
                  </a:lnTo>
                  <a:lnTo>
                    <a:pt x="937" y="480"/>
                  </a:lnTo>
                  <a:lnTo>
                    <a:pt x="933" y="477"/>
                  </a:lnTo>
                  <a:lnTo>
                    <a:pt x="930" y="477"/>
                  </a:lnTo>
                  <a:lnTo>
                    <a:pt x="923" y="476"/>
                  </a:lnTo>
                  <a:lnTo>
                    <a:pt x="916" y="479"/>
                  </a:lnTo>
                  <a:lnTo>
                    <a:pt x="908" y="481"/>
                  </a:lnTo>
                  <a:lnTo>
                    <a:pt x="900" y="482"/>
                  </a:lnTo>
                  <a:lnTo>
                    <a:pt x="891" y="481"/>
                  </a:lnTo>
                  <a:lnTo>
                    <a:pt x="887" y="480"/>
                  </a:lnTo>
                  <a:lnTo>
                    <a:pt x="883" y="477"/>
                  </a:lnTo>
                  <a:lnTo>
                    <a:pt x="883" y="477"/>
                  </a:lnTo>
                  <a:lnTo>
                    <a:pt x="879" y="480"/>
                  </a:lnTo>
                  <a:lnTo>
                    <a:pt x="875" y="482"/>
                  </a:lnTo>
                  <a:lnTo>
                    <a:pt x="863" y="486"/>
                  </a:lnTo>
                  <a:lnTo>
                    <a:pt x="852" y="488"/>
                  </a:lnTo>
                  <a:lnTo>
                    <a:pt x="839" y="490"/>
                  </a:lnTo>
                  <a:lnTo>
                    <a:pt x="835" y="492"/>
                  </a:lnTo>
                  <a:lnTo>
                    <a:pt x="830" y="495"/>
                  </a:lnTo>
                  <a:lnTo>
                    <a:pt x="827" y="497"/>
                  </a:lnTo>
                  <a:lnTo>
                    <a:pt x="824" y="500"/>
                  </a:lnTo>
                  <a:lnTo>
                    <a:pt x="823" y="504"/>
                  </a:lnTo>
                  <a:lnTo>
                    <a:pt x="823" y="509"/>
                  </a:lnTo>
                  <a:lnTo>
                    <a:pt x="825" y="514"/>
                  </a:lnTo>
                  <a:lnTo>
                    <a:pt x="830" y="521"/>
                  </a:lnTo>
                  <a:lnTo>
                    <a:pt x="830" y="521"/>
                  </a:lnTo>
                  <a:lnTo>
                    <a:pt x="827" y="518"/>
                  </a:lnTo>
                  <a:lnTo>
                    <a:pt x="822" y="515"/>
                  </a:lnTo>
                  <a:lnTo>
                    <a:pt x="818" y="513"/>
                  </a:lnTo>
                  <a:lnTo>
                    <a:pt x="815" y="513"/>
                  </a:lnTo>
                  <a:lnTo>
                    <a:pt x="810" y="513"/>
                  </a:lnTo>
                  <a:lnTo>
                    <a:pt x="807" y="514"/>
                  </a:lnTo>
                  <a:lnTo>
                    <a:pt x="800" y="517"/>
                  </a:lnTo>
                  <a:lnTo>
                    <a:pt x="785" y="527"/>
                  </a:lnTo>
                  <a:lnTo>
                    <a:pt x="777" y="532"/>
                  </a:lnTo>
                  <a:lnTo>
                    <a:pt x="768" y="534"/>
                  </a:lnTo>
                  <a:lnTo>
                    <a:pt x="797" y="550"/>
                  </a:lnTo>
                  <a:lnTo>
                    <a:pt x="797" y="550"/>
                  </a:lnTo>
                  <a:lnTo>
                    <a:pt x="779" y="564"/>
                  </a:lnTo>
                  <a:lnTo>
                    <a:pt x="769" y="571"/>
                  </a:lnTo>
                  <a:lnTo>
                    <a:pt x="766" y="574"/>
                  </a:lnTo>
                  <a:lnTo>
                    <a:pt x="761" y="580"/>
                  </a:lnTo>
                  <a:lnTo>
                    <a:pt x="747" y="603"/>
                  </a:lnTo>
                  <a:lnTo>
                    <a:pt x="747" y="603"/>
                  </a:lnTo>
                  <a:lnTo>
                    <a:pt x="743" y="589"/>
                  </a:lnTo>
                  <a:lnTo>
                    <a:pt x="741" y="581"/>
                  </a:lnTo>
                  <a:lnTo>
                    <a:pt x="741" y="578"/>
                  </a:lnTo>
                  <a:lnTo>
                    <a:pt x="744" y="573"/>
                  </a:lnTo>
                  <a:lnTo>
                    <a:pt x="744" y="573"/>
                  </a:lnTo>
                  <a:lnTo>
                    <a:pt x="707" y="572"/>
                  </a:lnTo>
                  <a:lnTo>
                    <a:pt x="687" y="571"/>
                  </a:lnTo>
                  <a:lnTo>
                    <a:pt x="669" y="572"/>
                  </a:lnTo>
                  <a:lnTo>
                    <a:pt x="651" y="573"/>
                  </a:lnTo>
                  <a:lnTo>
                    <a:pt x="641" y="575"/>
                  </a:lnTo>
                  <a:lnTo>
                    <a:pt x="633" y="578"/>
                  </a:lnTo>
                  <a:lnTo>
                    <a:pt x="626" y="580"/>
                  </a:lnTo>
                  <a:lnTo>
                    <a:pt x="620" y="585"/>
                  </a:lnTo>
                  <a:lnTo>
                    <a:pt x="614" y="588"/>
                  </a:lnTo>
                  <a:lnTo>
                    <a:pt x="608" y="594"/>
                  </a:lnTo>
                  <a:lnTo>
                    <a:pt x="608" y="594"/>
                  </a:lnTo>
                  <a:lnTo>
                    <a:pt x="602" y="594"/>
                  </a:lnTo>
                  <a:lnTo>
                    <a:pt x="597" y="592"/>
                  </a:lnTo>
                  <a:lnTo>
                    <a:pt x="592" y="589"/>
                  </a:lnTo>
                  <a:lnTo>
                    <a:pt x="588" y="587"/>
                  </a:lnTo>
                  <a:lnTo>
                    <a:pt x="579" y="580"/>
                  </a:lnTo>
                  <a:lnTo>
                    <a:pt x="571" y="573"/>
                  </a:lnTo>
                  <a:lnTo>
                    <a:pt x="563" y="566"/>
                  </a:lnTo>
                  <a:lnTo>
                    <a:pt x="559" y="564"/>
                  </a:lnTo>
                  <a:lnTo>
                    <a:pt x="553" y="563"/>
                  </a:lnTo>
                  <a:lnTo>
                    <a:pt x="547" y="562"/>
                  </a:lnTo>
                  <a:lnTo>
                    <a:pt x="541" y="562"/>
                  </a:lnTo>
                  <a:lnTo>
                    <a:pt x="534" y="564"/>
                  </a:lnTo>
                  <a:lnTo>
                    <a:pt x="526" y="566"/>
                  </a:lnTo>
                  <a:lnTo>
                    <a:pt x="526" y="566"/>
                  </a:lnTo>
                  <a:lnTo>
                    <a:pt x="525" y="567"/>
                  </a:lnTo>
                  <a:lnTo>
                    <a:pt x="524" y="570"/>
                  </a:lnTo>
                  <a:lnTo>
                    <a:pt x="523" y="574"/>
                  </a:lnTo>
                  <a:lnTo>
                    <a:pt x="523" y="585"/>
                  </a:lnTo>
                  <a:lnTo>
                    <a:pt x="522" y="589"/>
                  </a:lnTo>
                  <a:lnTo>
                    <a:pt x="521" y="592"/>
                  </a:lnTo>
                  <a:lnTo>
                    <a:pt x="519" y="593"/>
                  </a:lnTo>
                  <a:lnTo>
                    <a:pt x="516" y="594"/>
                  </a:lnTo>
                  <a:lnTo>
                    <a:pt x="514" y="594"/>
                  </a:lnTo>
                  <a:lnTo>
                    <a:pt x="505" y="592"/>
                  </a:lnTo>
                  <a:lnTo>
                    <a:pt x="505" y="592"/>
                  </a:lnTo>
                  <a:lnTo>
                    <a:pt x="505" y="589"/>
                  </a:lnTo>
                  <a:lnTo>
                    <a:pt x="507" y="586"/>
                  </a:lnTo>
                  <a:lnTo>
                    <a:pt x="514" y="577"/>
                  </a:lnTo>
                  <a:lnTo>
                    <a:pt x="515" y="572"/>
                  </a:lnTo>
                  <a:lnTo>
                    <a:pt x="515" y="570"/>
                  </a:lnTo>
                  <a:lnTo>
                    <a:pt x="514" y="569"/>
                  </a:lnTo>
                  <a:lnTo>
                    <a:pt x="511" y="567"/>
                  </a:lnTo>
                  <a:lnTo>
                    <a:pt x="509" y="566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495" y="571"/>
                  </a:lnTo>
                  <a:lnTo>
                    <a:pt x="491" y="574"/>
                  </a:lnTo>
                  <a:lnTo>
                    <a:pt x="486" y="575"/>
                  </a:lnTo>
                  <a:lnTo>
                    <a:pt x="480" y="577"/>
                  </a:lnTo>
                  <a:lnTo>
                    <a:pt x="476" y="577"/>
                  </a:lnTo>
                  <a:lnTo>
                    <a:pt x="470" y="575"/>
                  </a:lnTo>
                  <a:lnTo>
                    <a:pt x="460" y="573"/>
                  </a:lnTo>
                  <a:lnTo>
                    <a:pt x="448" y="570"/>
                  </a:lnTo>
                  <a:lnTo>
                    <a:pt x="437" y="569"/>
                  </a:lnTo>
                  <a:lnTo>
                    <a:pt x="431" y="569"/>
                  </a:lnTo>
                  <a:lnTo>
                    <a:pt x="425" y="570"/>
                  </a:lnTo>
                  <a:lnTo>
                    <a:pt x="419" y="572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08" y="573"/>
                  </a:lnTo>
                  <a:lnTo>
                    <a:pt x="401" y="571"/>
                  </a:lnTo>
                  <a:lnTo>
                    <a:pt x="387" y="566"/>
                  </a:lnTo>
                  <a:lnTo>
                    <a:pt x="381" y="564"/>
                  </a:lnTo>
                  <a:lnTo>
                    <a:pt x="377" y="560"/>
                  </a:lnTo>
                  <a:lnTo>
                    <a:pt x="376" y="557"/>
                  </a:lnTo>
                  <a:lnTo>
                    <a:pt x="375" y="555"/>
                  </a:lnTo>
                  <a:lnTo>
                    <a:pt x="376" y="547"/>
                  </a:lnTo>
                  <a:lnTo>
                    <a:pt x="376" y="547"/>
                  </a:lnTo>
                  <a:lnTo>
                    <a:pt x="386" y="548"/>
                  </a:lnTo>
                  <a:lnTo>
                    <a:pt x="396" y="549"/>
                  </a:lnTo>
                  <a:lnTo>
                    <a:pt x="407" y="549"/>
                  </a:lnTo>
                  <a:lnTo>
                    <a:pt x="417" y="548"/>
                  </a:lnTo>
                  <a:lnTo>
                    <a:pt x="426" y="545"/>
                  </a:lnTo>
                  <a:lnTo>
                    <a:pt x="433" y="543"/>
                  </a:lnTo>
                  <a:lnTo>
                    <a:pt x="439" y="540"/>
                  </a:lnTo>
                  <a:lnTo>
                    <a:pt x="442" y="535"/>
                  </a:lnTo>
                  <a:lnTo>
                    <a:pt x="442" y="535"/>
                  </a:lnTo>
                  <a:lnTo>
                    <a:pt x="442" y="540"/>
                  </a:lnTo>
                  <a:lnTo>
                    <a:pt x="444" y="543"/>
                  </a:lnTo>
                  <a:lnTo>
                    <a:pt x="448" y="549"/>
                  </a:lnTo>
                  <a:lnTo>
                    <a:pt x="449" y="551"/>
                  </a:lnTo>
                  <a:lnTo>
                    <a:pt x="449" y="554"/>
                  </a:lnTo>
                  <a:lnTo>
                    <a:pt x="447" y="556"/>
                  </a:lnTo>
                  <a:lnTo>
                    <a:pt x="442" y="559"/>
                  </a:lnTo>
                  <a:lnTo>
                    <a:pt x="442" y="559"/>
                  </a:lnTo>
                  <a:lnTo>
                    <a:pt x="454" y="564"/>
                  </a:lnTo>
                  <a:lnTo>
                    <a:pt x="459" y="565"/>
                  </a:lnTo>
                  <a:lnTo>
                    <a:pt x="463" y="565"/>
                  </a:lnTo>
                  <a:lnTo>
                    <a:pt x="469" y="563"/>
                  </a:lnTo>
                  <a:lnTo>
                    <a:pt x="473" y="560"/>
                  </a:lnTo>
                  <a:lnTo>
                    <a:pt x="478" y="557"/>
                  </a:lnTo>
                  <a:lnTo>
                    <a:pt x="483" y="555"/>
                  </a:lnTo>
                  <a:lnTo>
                    <a:pt x="486" y="555"/>
                  </a:lnTo>
                  <a:lnTo>
                    <a:pt x="491" y="555"/>
                  </a:lnTo>
                  <a:lnTo>
                    <a:pt x="502" y="557"/>
                  </a:lnTo>
                  <a:lnTo>
                    <a:pt x="502" y="557"/>
                  </a:lnTo>
                  <a:lnTo>
                    <a:pt x="501" y="552"/>
                  </a:lnTo>
                  <a:lnTo>
                    <a:pt x="500" y="549"/>
                  </a:lnTo>
                  <a:lnTo>
                    <a:pt x="496" y="545"/>
                  </a:lnTo>
                  <a:lnTo>
                    <a:pt x="493" y="542"/>
                  </a:lnTo>
                  <a:lnTo>
                    <a:pt x="488" y="539"/>
                  </a:lnTo>
                  <a:lnTo>
                    <a:pt x="484" y="537"/>
                  </a:lnTo>
                  <a:lnTo>
                    <a:pt x="479" y="537"/>
                  </a:lnTo>
                  <a:lnTo>
                    <a:pt x="476" y="540"/>
                  </a:lnTo>
                  <a:lnTo>
                    <a:pt x="476" y="540"/>
                  </a:lnTo>
                  <a:lnTo>
                    <a:pt x="477" y="534"/>
                  </a:lnTo>
                  <a:lnTo>
                    <a:pt x="479" y="529"/>
                  </a:lnTo>
                  <a:lnTo>
                    <a:pt x="483" y="526"/>
                  </a:lnTo>
                  <a:lnTo>
                    <a:pt x="486" y="524"/>
                  </a:lnTo>
                  <a:lnTo>
                    <a:pt x="495" y="519"/>
                  </a:lnTo>
                  <a:lnTo>
                    <a:pt x="506" y="514"/>
                  </a:lnTo>
                  <a:lnTo>
                    <a:pt x="515" y="511"/>
                  </a:lnTo>
                  <a:lnTo>
                    <a:pt x="518" y="509"/>
                  </a:lnTo>
                  <a:lnTo>
                    <a:pt x="521" y="505"/>
                  </a:lnTo>
                  <a:lnTo>
                    <a:pt x="521" y="502"/>
                  </a:lnTo>
                  <a:lnTo>
                    <a:pt x="521" y="497"/>
                  </a:lnTo>
                  <a:lnTo>
                    <a:pt x="517" y="492"/>
                  </a:lnTo>
                  <a:lnTo>
                    <a:pt x="513" y="486"/>
                  </a:lnTo>
                  <a:lnTo>
                    <a:pt x="513" y="486"/>
                  </a:lnTo>
                  <a:lnTo>
                    <a:pt x="507" y="486"/>
                  </a:lnTo>
                  <a:lnTo>
                    <a:pt x="500" y="488"/>
                  </a:lnTo>
                  <a:lnTo>
                    <a:pt x="494" y="490"/>
                  </a:lnTo>
                  <a:lnTo>
                    <a:pt x="490" y="495"/>
                  </a:lnTo>
                  <a:lnTo>
                    <a:pt x="480" y="503"/>
                  </a:lnTo>
                  <a:lnTo>
                    <a:pt x="471" y="513"/>
                  </a:lnTo>
                  <a:lnTo>
                    <a:pt x="463" y="521"/>
                  </a:lnTo>
                  <a:lnTo>
                    <a:pt x="459" y="524"/>
                  </a:lnTo>
                  <a:lnTo>
                    <a:pt x="454" y="526"/>
                  </a:lnTo>
                  <a:lnTo>
                    <a:pt x="449" y="526"/>
                  </a:lnTo>
                  <a:lnTo>
                    <a:pt x="445" y="525"/>
                  </a:lnTo>
                  <a:lnTo>
                    <a:pt x="439" y="521"/>
                  </a:lnTo>
                  <a:lnTo>
                    <a:pt x="433" y="517"/>
                  </a:lnTo>
                  <a:lnTo>
                    <a:pt x="433" y="517"/>
                  </a:lnTo>
                  <a:lnTo>
                    <a:pt x="439" y="511"/>
                  </a:lnTo>
                  <a:lnTo>
                    <a:pt x="445" y="507"/>
                  </a:lnTo>
                  <a:lnTo>
                    <a:pt x="450" y="505"/>
                  </a:lnTo>
                  <a:lnTo>
                    <a:pt x="456" y="504"/>
                  </a:lnTo>
                  <a:lnTo>
                    <a:pt x="463" y="500"/>
                  </a:lnTo>
                  <a:lnTo>
                    <a:pt x="470" y="497"/>
                  </a:lnTo>
                  <a:lnTo>
                    <a:pt x="476" y="490"/>
                  </a:lnTo>
                  <a:lnTo>
                    <a:pt x="483" y="480"/>
                  </a:lnTo>
                  <a:lnTo>
                    <a:pt x="456" y="467"/>
                  </a:lnTo>
                  <a:lnTo>
                    <a:pt x="437" y="490"/>
                  </a:lnTo>
                  <a:lnTo>
                    <a:pt x="438" y="486"/>
                  </a:lnTo>
                  <a:lnTo>
                    <a:pt x="438" y="486"/>
                  </a:lnTo>
                  <a:lnTo>
                    <a:pt x="430" y="482"/>
                  </a:lnTo>
                  <a:lnTo>
                    <a:pt x="423" y="479"/>
                  </a:lnTo>
                  <a:lnTo>
                    <a:pt x="417" y="479"/>
                  </a:lnTo>
                  <a:lnTo>
                    <a:pt x="411" y="480"/>
                  </a:lnTo>
                  <a:lnTo>
                    <a:pt x="407" y="481"/>
                  </a:lnTo>
                  <a:lnTo>
                    <a:pt x="402" y="484"/>
                  </a:lnTo>
                  <a:lnTo>
                    <a:pt x="398" y="489"/>
                  </a:lnTo>
                  <a:lnTo>
                    <a:pt x="394" y="494"/>
                  </a:lnTo>
                  <a:lnTo>
                    <a:pt x="387" y="505"/>
                  </a:lnTo>
                  <a:lnTo>
                    <a:pt x="378" y="517"/>
                  </a:lnTo>
                  <a:lnTo>
                    <a:pt x="373" y="522"/>
                  </a:lnTo>
                  <a:lnTo>
                    <a:pt x="368" y="527"/>
                  </a:lnTo>
                  <a:lnTo>
                    <a:pt x="362" y="532"/>
                  </a:lnTo>
                  <a:lnTo>
                    <a:pt x="354" y="535"/>
                  </a:lnTo>
                  <a:lnTo>
                    <a:pt x="354" y="535"/>
                  </a:lnTo>
                  <a:lnTo>
                    <a:pt x="358" y="540"/>
                  </a:lnTo>
                  <a:lnTo>
                    <a:pt x="361" y="544"/>
                  </a:lnTo>
                  <a:lnTo>
                    <a:pt x="363" y="549"/>
                  </a:lnTo>
                  <a:lnTo>
                    <a:pt x="364" y="554"/>
                  </a:lnTo>
                  <a:lnTo>
                    <a:pt x="364" y="563"/>
                  </a:lnTo>
                  <a:lnTo>
                    <a:pt x="363" y="573"/>
                  </a:lnTo>
                  <a:lnTo>
                    <a:pt x="362" y="582"/>
                  </a:lnTo>
                  <a:lnTo>
                    <a:pt x="361" y="590"/>
                  </a:lnTo>
                  <a:lnTo>
                    <a:pt x="362" y="595"/>
                  </a:lnTo>
                  <a:lnTo>
                    <a:pt x="363" y="598"/>
                  </a:lnTo>
                  <a:lnTo>
                    <a:pt x="364" y="601"/>
                  </a:lnTo>
                  <a:lnTo>
                    <a:pt x="368" y="604"/>
                  </a:lnTo>
                  <a:lnTo>
                    <a:pt x="368" y="604"/>
                  </a:lnTo>
                  <a:lnTo>
                    <a:pt x="357" y="605"/>
                  </a:lnTo>
                  <a:lnTo>
                    <a:pt x="348" y="605"/>
                  </a:lnTo>
                  <a:lnTo>
                    <a:pt x="340" y="604"/>
                  </a:lnTo>
                  <a:lnTo>
                    <a:pt x="333" y="602"/>
                  </a:lnTo>
                  <a:lnTo>
                    <a:pt x="327" y="597"/>
                  </a:lnTo>
                  <a:lnTo>
                    <a:pt x="323" y="592"/>
                  </a:lnTo>
                  <a:lnTo>
                    <a:pt x="321" y="583"/>
                  </a:lnTo>
                  <a:lnTo>
                    <a:pt x="319" y="572"/>
                  </a:lnTo>
                  <a:lnTo>
                    <a:pt x="319" y="572"/>
                  </a:lnTo>
                  <a:lnTo>
                    <a:pt x="327" y="567"/>
                  </a:lnTo>
                  <a:lnTo>
                    <a:pt x="334" y="564"/>
                  </a:lnTo>
                  <a:lnTo>
                    <a:pt x="339" y="559"/>
                  </a:lnTo>
                  <a:lnTo>
                    <a:pt x="342" y="556"/>
                  </a:lnTo>
                  <a:lnTo>
                    <a:pt x="344" y="552"/>
                  </a:lnTo>
                  <a:lnTo>
                    <a:pt x="345" y="549"/>
                  </a:lnTo>
                  <a:lnTo>
                    <a:pt x="346" y="542"/>
                  </a:lnTo>
                  <a:lnTo>
                    <a:pt x="346" y="535"/>
                  </a:lnTo>
                  <a:lnTo>
                    <a:pt x="347" y="530"/>
                  </a:lnTo>
                  <a:lnTo>
                    <a:pt x="348" y="527"/>
                  </a:lnTo>
                  <a:lnTo>
                    <a:pt x="352" y="522"/>
                  </a:lnTo>
                  <a:lnTo>
                    <a:pt x="355" y="518"/>
                  </a:lnTo>
                  <a:lnTo>
                    <a:pt x="361" y="512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68" y="504"/>
                  </a:lnTo>
                  <a:lnTo>
                    <a:pt x="368" y="502"/>
                  </a:lnTo>
                  <a:lnTo>
                    <a:pt x="367" y="495"/>
                  </a:lnTo>
                  <a:lnTo>
                    <a:pt x="368" y="479"/>
                  </a:lnTo>
                  <a:lnTo>
                    <a:pt x="368" y="471"/>
                  </a:lnTo>
                  <a:lnTo>
                    <a:pt x="367" y="467"/>
                  </a:lnTo>
                  <a:lnTo>
                    <a:pt x="365" y="465"/>
                  </a:lnTo>
                  <a:lnTo>
                    <a:pt x="363" y="461"/>
                  </a:lnTo>
                  <a:lnTo>
                    <a:pt x="360" y="459"/>
                  </a:lnTo>
                  <a:lnTo>
                    <a:pt x="356" y="458"/>
                  </a:lnTo>
                  <a:lnTo>
                    <a:pt x="352" y="457"/>
                  </a:lnTo>
                  <a:lnTo>
                    <a:pt x="352" y="457"/>
                  </a:lnTo>
                  <a:lnTo>
                    <a:pt x="346" y="461"/>
                  </a:lnTo>
                  <a:lnTo>
                    <a:pt x="342" y="465"/>
                  </a:lnTo>
                  <a:lnTo>
                    <a:pt x="340" y="468"/>
                  </a:lnTo>
                  <a:lnTo>
                    <a:pt x="339" y="471"/>
                  </a:lnTo>
                  <a:lnTo>
                    <a:pt x="339" y="473"/>
                  </a:lnTo>
                  <a:lnTo>
                    <a:pt x="339" y="476"/>
                  </a:lnTo>
                  <a:lnTo>
                    <a:pt x="340" y="480"/>
                  </a:lnTo>
                  <a:lnTo>
                    <a:pt x="342" y="483"/>
                  </a:lnTo>
                  <a:lnTo>
                    <a:pt x="342" y="486"/>
                  </a:lnTo>
                  <a:lnTo>
                    <a:pt x="342" y="487"/>
                  </a:lnTo>
                  <a:lnTo>
                    <a:pt x="340" y="489"/>
                  </a:lnTo>
                  <a:lnTo>
                    <a:pt x="338" y="490"/>
                  </a:lnTo>
                  <a:lnTo>
                    <a:pt x="330" y="494"/>
                  </a:lnTo>
                  <a:lnTo>
                    <a:pt x="330" y="494"/>
                  </a:lnTo>
                  <a:lnTo>
                    <a:pt x="326" y="489"/>
                  </a:lnTo>
                  <a:lnTo>
                    <a:pt x="326" y="487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2" y="488"/>
                  </a:lnTo>
                  <a:lnTo>
                    <a:pt x="317" y="490"/>
                  </a:lnTo>
                  <a:lnTo>
                    <a:pt x="314" y="490"/>
                  </a:lnTo>
                  <a:lnTo>
                    <a:pt x="310" y="489"/>
                  </a:lnTo>
                  <a:lnTo>
                    <a:pt x="307" y="489"/>
                  </a:lnTo>
                  <a:lnTo>
                    <a:pt x="302" y="489"/>
                  </a:lnTo>
                  <a:lnTo>
                    <a:pt x="298" y="491"/>
                  </a:lnTo>
                  <a:lnTo>
                    <a:pt x="292" y="496"/>
                  </a:lnTo>
                  <a:lnTo>
                    <a:pt x="295" y="490"/>
                  </a:lnTo>
                  <a:lnTo>
                    <a:pt x="295" y="490"/>
                  </a:lnTo>
                  <a:lnTo>
                    <a:pt x="292" y="487"/>
                  </a:lnTo>
                  <a:lnTo>
                    <a:pt x="288" y="486"/>
                  </a:lnTo>
                  <a:lnTo>
                    <a:pt x="285" y="484"/>
                  </a:lnTo>
                  <a:lnTo>
                    <a:pt x="283" y="484"/>
                  </a:lnTo>
                  <a:lnTo>
                    <a:pt x="277" y="488"/>
                  </a:lnTo>
                  <a:lnTo>
                    <a:pt x="273" y="491"/>
                  </a:lnTo>
                  <a:lnTo>
                    <a:pt x="269" y="495"/>
                  </a:lnTo>
                  <a:lnTo>
                    <a:pt x="264" y="497"/>
                  </a:lnTo>
                  <a:lnTo>
                    <a:pt x="262" y="497"/>
                  </a:lnTo>
                  <a:lnTo>
                    <a:pt x="260" y="496"/>
                  </a:lnTo>
                  <a:lnTo>
                    <a:pt x="256" y="495"/>
                  </a:lnTo>
                  <a:lnTo>
                    <a:pt x="253" y="491"/>
                  </a:lnTo>
                  <a:lnTo>
                    <a:pt x="253" y="491"/>
                  </a:lnTo>
                  <a:lnTo>
                    <a:pt x="254" y="498"/>
                  </a:lnTo>
                  <a:lnTo>
                    <a:pt x="254" y="504"/>
                  </a:lnTo>
                  <a:lnTo>
                    <a:pt x="252" y="509"/>
                  </a:lnTo>
                  <a:lnTo>
                    <a:pt x="248" y="512"/>
                  </a:lnTo>
                  <a:lnTo>
                    <a:pt x="238" y="517"/>
                  </a:lnTo>
                  <a:lnTo>
                    <a:pt x="233" y="520"/>
                  </a:lnTo>
                  <a:lnTo>
                    <a:pt x="229" y="526"/>
                  </a:lnTo>
                  <a:lnTo>
                    <a:pt x="229" y="526"/>
                  </a:lnTo>
                  <a:lnTo>
                    <a:pt x="235" y="529"/>
                  </a:lnTo>
                  <a:lnTo>
                    <a:pt x="242" y="536"/>
                  </a:lnTo>
                  <a:lnTo>
                    <a:pt x="255" y="550"/>
                  </a:lnTo>
                  <a:lnTo>
                    <a:pt x="263" y="556"/>
                  </a:lnTo>
                  <a:lnTo>
                    <a:pt x="272" y="562"/>
                  </a:lnTo>
                  <a:lnTo>
                    <a:pt x="278" y="564"/>
                  </a:lnTo>
                  <a:lnTo>
                    <a:pt x="284" y="565"/>
                  </a:lnTo>
                  <a:lnTo>
                    <a:pt x="289" y="566"/>
                  </a:lnTo>
                  <a:lnTo>
                    <a:pt x="296" y="566"/>
                  </a:lnTo>
                  <a:lnTo>
                    <a:pt x="296" y="566"/>
                  </a:lnTo>
                  <a:lnTo>
                    <a:pt x="299" y="554"/>
                  </a:lnTo>
                  <a:lnTo>
                    <a:pt x="301" y="543"/>
                  </a:lnTo>
                  <a:lnTo>
                    <a:pt x="302" y="539"/>
                  </a:lnTo>
                  <a:lnTo>
                    <a:pt x="304" y="535"/>
                  </a:lnTo>
                  <a:lnTo>
                    <a:pt x="309" y="530"/>
                  </a:lnTo>
                  <a:lnTo>
                    <a:pt x="314" y="527"/>
                  </a:lnTo>
                  <a:lnTo>
                    <a:pt x="288" y="530"/>
                  </a:lnTo>
                  <a:lnTo>
                    <a:pt x="288" y="530"/>
                  </a:lnTo>
                  <a:lnTo>
                    <a:pt x="296" y="525"/>
                  </a:lnTo>
                  <a:lnTo>
                    <a:pt x="303" y="518"/>
                  </a:lnTo>
                  <a:lnTo>
                    <a:pt x="326" y="528"/>
                  </a:lnTo>
                  <a:lnTo>
                    <a:pt x="326" y="528"/>
                  </a:lnTo>
                  <a:lnTo>
                    <a:pt x="317" y="533"/>
                  </a:lnTo>
                  <a:lnTo>
                    <a:pt x="311" y="539"/>
                  </a:lnTo>
                  <a:lnTo>
                    <a:pt x="308" y="545"/>
                  </a:lnTo>
                  <a:lnTo>
                    <a:pt x="306" y="552"/>
                  </a:lnTo>
                  <a:lnTo>
                    <a:pt x="303" y="566"/>
                  </a:lnTo>
                  <a:lnTo>
                    <a:pt x="302" y="573"/>
                  </a:lnTo>
                  <a:lnTo>
                    <a:pt x="299" y="581"/>
                  </a:lnTo>
                  <a:lnTo>
                    <a:pt x="299" y="581"/>
                  </a:lnTo>
                  <a:lnTo>
                    <a:pt x="289" y="579"/>
                  </a:lnTo>
                  <a:lnTo>
                    <a:pt x="283" y="578"/>
                  </a:lnTo>
                  <a:lnTo>
                    <a:pt x="278" y="579"/>
                  </a:lnTo>
                  <a:lnTo>
                    <a:pt x="275" y="580"/>
                  </a:lnTo>
                  <a:lnTo>
                    <a:pt x="268" y="581"/>
                  </a:lnTo>
                  <a:lnTo>
                    <a:pt x="264" y="581"/>
                  </a:lnTo>
                  <a:lnTo>
                    <a:pt x="258" y="580"/>
                  </a:lnTo>
                  <a:lnTo>
                    <a:pt x="258" y="580"/>
                  </a:lnTo>
                  <a:lnTo>
                    <a:pt x="257" y="575"/>
                  </a:lnTo>
                  <a:lnTo>
                    <a:pt x="256" y="570"/>
                  </a:lnTo>
                  <a:lnTo>
                    <a:pt x="254" y="565"/>
                  </a:lnTo>
                  <a:lnTo>
                    <a:pt x="250" y="560"/>
                  </a:lnTo>
                  <a:lnTo>
                    <a:pt x="240" y="552"/>
                  </a:lnTo>
                  <a:lnTo>
                    <a:pt x="229" y="544"/>
                  </a:lnTo>
                  <a:lnTo>
                    <a:pt x="215" y="537"/>
                  </a:lnTo>
                  <a:lnTo>
                    <a:pt x="200" y="529"/>
                  </a:lnTo>
                  <a:lnTo>
                    <a:pt x="173" y="517"/>
                  </a:lnTo>
                  <a:lnTo>
                    <a:pt x="173" y="517"/>
                  </a:lnTo>
                  <a:lnTo>
                    <a:pt x="180" y="517"/>
                  </a:lnTo>
                  <a:lnTo>
                    <a:pt x="187" y="518"/>
                  </a:lnTo>
                  <a:lnTo>
                    <a:pt x="187" y="518"/>
                  </a:lnTo>
                  <a:lnTo>
                    <a:pt x="192" y="514"/>
                  </a:lnTo>
                  <a:lnTo>
                    <a:pt x="194" y="511"/>
                  </a:lnTo>
                  <a:lnTo>
                    <a:pt x="194" y="509"/>
                  </a:lnTo>
                  <a:lnTo>
                    <a:pt x="195" y="506"/>
                  </a:lnTo>
                  <a:lnTo>
                    <a:pt x="194" y="504"/>
                  </a:lnTo>
                  <a:lnTo>
                    <a:pt x="193" y="502"/>
                  </a:lnTo>
                  <a:lnTo>
                    <a:pt x="188" y="498"/>
                  </a:lnTo>
                  <a:lnTo>
                    <a:pt x="177" y="492"/>
                  </a:lnTo>
                  <a:lnTo>
                    <a:pt x="172" y="490"/>
                  </a:lnTo>
                  <a:lnTo>
                    <a:pt x="171" y="487"/>
                  </a:lnTo>
                  <a:lnTo>
                    <a:pt x="154" y="500"/>
                  </a:lnTo>
                  <a:lnTo>
                    <a:pt x="154" y="500"/>
                  </a:lnTo>
                  <a:lnTo>
                    <a:pt x="156" y="499"/>
                  </a:lnTo>
                  <a:lnTo>
                    <a:pt x="158" y="496"/>
                  </a:lnTo>
                  <a:lnTo>
                    <a:pt x="157" y="492"/>
                  </a:lnTo>
                  <a:lnTo>
                    <a:pt x="156" y="490"/>
                  </a:lnTo>
                  <a:lnTo>
                    <a:pt x="154" y="489"/>
                  </a:lnTo>
                  <a:lnTo>
                    <a:pt x="154" y="489"/>
                  </a:lnTo>
                  <a:lnTo>
                    <a:pt x="147" y="491"/>
                  </a:lnTo>
                  <a:lnTo>
                    <a:pt x="141" y="496"/>
                  </a:lnTo>
                  <a:lnTo>
                    <a:pt x="137" y="502"/>
                  </a:lnTo>
                  <a:lnTo>
                    <a:pt x="132" y="507"/>
                  </a:lnTo>
                  <a:lnTo>
                    <a:pt x="128" y="513"/>
                  </a:lnTo>
                  <a:lnTo>
                    <a:pt x="124" y="519"/>
                  </a:lnTo>
                  <a:lnTo>
                    <a:pt x="118" y="524"/>
                  </a:lnTo>
                  <a:lnTo>
                    <a:pt x="110" y="527"/>
                  </a:lnTo>
                  <a:lnTo>
                    <a:pt x="110" y="527"/>
                  </a:lnTo>
                  <a:lnTo>
                    <a:pt x="111" y="520"/>
                  </a:lnTo>
                  <a:lnTo>
                    <a:pt x="112" y="514"/>
                  </a:lnTo>
                  <a:lnTo>
                    <a:pt x="117" y="500"/>
                  </a:lnTo>
                  <a:lnTo>
                    <a:pt x="118" y="495"/>
                  </a:lnTo>
                  <a:lnTo>
                    <a:pt x="119" y="489"/>
                  </a:lnTo>
                  <a:lnTo>
                    <a:pt x="117" y="484"/>
                  </a:lnTo>
                  <a:lnTo>
                    <a:pt x="116" y="482"/>
                  </a:lnTo>
                  <a:lnTo>
                    <a:pt x="114" y="481"/>
                  </a:lnTo>
                  <a:lnTo>
                    <a:pt x="114" y="481"/>
                  </a:lnTo>
                  <a:lnTo>
                    <a:pt x="108" y="468"/>
                  </a:lnTo>
                  <a:lnTo>
                    <a:pt x="103" y="460"/>
                  </a:lnTo>
                  <a:lnTo>
                    <a:pt x="97" y="453"/>
                  </a:lnTo>
                  <a:lnTo>
                    <a:pt x="91" y="447"/>
                  </a:lnTo>
                  <a:lnTo>
                    <a:pt x="87" y="445"/>
                  </a:lnTo>
                  <a:lnTo>
                    <a:pt x="82" y="444"/>
                  </a:lnTo>
                  <a:lnTo>
                    <a:pt x="78" y="443"/>
                  </a:lnTo>
                  <a:lnTo>
                    <a:pt x="73" y="443"/>
                  </a:lnTo>
                  <a:lnTo>
                    <a:pt x="69" y="444"/>
                  </a:lnTo>
                  <a:lnTo>
                    <a:pt x="63" y="446"/>
                  </a:lnTo>
                  <a:lnTo>
                    <a:pt x="63" y="446"/>
                  </a:lnTo>
                  <a:lnTo>
                    <a:pt x="61" y="450"/>
                  </a:lnTo>
                  <a:lnTo>
                    <a:pt x="56" y="453"/>
                  </a:lnTo>
                  <a:lnTo>
                    <a:pt x="50" y="456"/>
                  </a:lnTo>
                  <a:lnTo>
                    <a:pt x="45" y="458"/>
                  </a:lnTo>
                  <a:lnTo>
                    <a:pt x="45" y="458"/>
                  </a:lnTo>
                  <a:lnTo>
                    <a:pt x="46" y="457"/>
                  </a:lnTo>
                  <a:lnTo>
                    <a:pt x="48" y="456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31" y="435"/>
                  </a:lnTo>
                  <a:lnTo>
                    <a:pt x="34" y="432"/>
                  </a:lnTo>
                  <a:lnTo>
                    <a:pt x="36" y="430"/>
                  </a:lnTo>
                  <a:lnTo>
                    <a:pt x="40" y="429"/>
                  </a:lnTo>
                  <a:lnTo>
                    <a:pt x="47" y="430"/>
                  </a:lnTo>
                  <a:lnTo>
                    <a:pt x="53" y="432"/>
                  </a:lnTo>
                  <a:lnTo>
                    <a:pt x="59" y="434"/>
                  </a:lnTo>
                  <a:lnTo>
                    <a:pt x="66" y="435"/>
                  </a:lnTo>
                  <a:lnTo>
                    <a:pt x="69" y="434"/>
                  </a:lnTo>
                  <a:lnTo>
                    <a:pt x="72" y="431"/>
                  </a:lnTo>
                  <a:lnTo>
                    <a:pt x="76" y="429"/>
                  </a:lnTo>
                  <a:lnTo>
                    <a:pt x="79" y="424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5" y="400"/>
                  </a:lnTo>
                  <a:lnTo>
                    <a:pt x="91" y="398"/>
                  </a:lnTo>
                  <a:lnTo>
                    <a:pt x="102" y="393"/>
                  </a:lnTo>
                  <a:lnTo>
                    <a:pt x="112" y="386"/>
                  </a:lnTo>
                  <a:lnTo>
                    <a:pt x="116" y="382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12" y="376"/>
                  </a:lnTo>
                  <a:lnTo>
                    <a:pt x="107" y="376"/>
                  </a:lnTo>
                  <a:lnTo>
                    <a:pt x="97" y="377"/>
                  </a:lnTo>
                  <a:lnTo>
                    <a:pt x="87" y="381"/>
                  </a:lnTo>
                  <a:lnTo>
                    <a:pt x="72" y="384"/>
                  </a:lnTo>
                  <a:lnTo>
                    <a:pt x="72" y="384"/>
                  </a:lnTo>
                  <a:lnTo>
                    <a:pt x="72" y="379"/>
                  </a:lnTo>
                  <a:lnTo>
                    <a:pt x="73" y="374"/>
                  </a:lnTo>
                  <a:lnTo>
                    <a:pt x="76" y="369"/>
                  </a:lnTo>
                  <a:lnTo>
                    <a:pt x="78" y="364"/>
                  </a:lnTo>
                  <a:lnTo>
                    <a:pt x="84" y="359"/>
                  </a:lnTo>
                  <a:lnTo>
                    <a:pt x="87" y="355"/>
                  </a:lnTo>
                  <a:lnTo>
                    <a:pt x="84" y="370"/>
                  </a:lnTo>
                  <a:lnTo>
                    <a:pt x="84" y="370"/>
                  </a:lnTo>
                  <a:lnTo>
                    <a:pt x="89" y="373"/>
                  </a:lnTo>
                  <a:lnTo>
                    <a:pt x="94" y="375"/>
                  </a:lnTo>
                  <a:lnTo>
                    <a:pt x="99" y="375"/>
                  </a:lnTo>
                  <a:lnTo>
                    <a:pt x="102" y="375"/>
                  </a:lnTo>
                  <a:lnTo>
                    <a:pt x="107" y="374"/>
                  </a:lnTo>
                  <a:lnTo>
                    <a:pt x="110" y="371"/>
                  </a:lnTo>
                  <a:lnTo>
                    <a:pt x="118" y="366"/>
                  </a:lnTo>
                  <a:lnTo>
                    <a:pt x="127" y="360"/>
                  </a:lnTo>
                  <a:lnTo>
                    <a:pt x="137" y="354"/>
                  </a:lnTo>
                  <a:lnTo>
                    <a:pt x="141" y="352"/>
                  </a:lnTo>
                  <a:lnTo>
                    <a:pt x="146" y="351"/>
                  </a:lnTo>
                  <a:lnTo>
                    <a:pt x="151" y="349"/>
                  </a:lnTo>
                  <a:lnTo>
                    <a:pt x="158" y="351"/>
                  </a:lnTo>
                  <a:lnTo>
                    <a:pt x="158" y="351"/>
                  </a:lnTo>
                  <a:lnTo>
                    <a:pt x="161" y="352"/>
                  </a:lnTo>
                  <a:lnTo>
                    <a:pt x="161" y="353"/>
                  </a:lnTo>
                  <a:lnTo>
                    <a:pt x="158" y="358"/>
                  </a:lnTo>
                  <a:lnTo>
                    <a:pt x="158" y="358"/>
                  </a:lnTo>
                  <a:lnTo>
                    <a:pt x="164" y="354"/>
                  </a:lnTo>
                  <a:lnTo>
                    <a:pt x="169" y="351"/>
                  </a:lnTo>
                  <a:lnTo>
                    <a:pt x="174" y="349"/>
                  </a:lnTo>
                  <a:lnTo>
                    <a:pt x="179" y="348"/>
                  </a:lnTo>
                  <a:lnTo>
                    <a:pt x="189" y="348"/>
                  </a:lnTo>
                  <a:lnTo>
                    <a:pt x="200" y="349"/>
                  </a:lnTo>
                  <a:lnTo>
                    <a:pt x="209" y="349"/>
                  </a:lnTo>
                  <a:lnTo>
                    <a:pt x="219" y="348"/>
                  </a:lnTo>
                  <a:lnTo>
                    <a:pt x="224" y="346"/>
                  </a:lnTo>
                  <a:lnTo>
                    <a:pt x="230" y="344"/>
                  </a:lnTo>
                  <a:lnTo>
                    <a:pt x="234" y="340"/>
                  </a:lnTo>
                  <a:lnTo>
                    <a:pt x="239" y="334"/>
                  </a:lnTo>
                  <a:lnTo>
                    <a:pt x="231" y="347"/>
                  </a:lnTo>
                  <a:lnTo>
                    <a:pt x="231" y="347"/>
                  </a:lnTo>
                  <a:lnTo>
                    <a:pt x="269" y="323"/>
                  </a:lnTo>
                  <a:lnTo>
                    <a:pt x="318" y="290"/>
                  </a:lnTo>
                  <a:lnTo>
                    <a:pt x="318" y="279"/>
                  </a:lnTo>
                  <a:lnTo>
                    <a:pt x="318" y="279"/>
                  </a:lnTo>
                  <a:lnTo>
                    <a:pt x="318" y="278"/>
                  </a:lnTo>
                  <a:lnTo>
                    <a:pt x="318" y="277"/>
                  </a:lnTo>
                  <a:lnTo>
                    <a:pt x="321" y="276"/>
                  </a:lnTo>
                  <a:lnTo>
                    <a:pt x="323" y="275"/>
                  </a:lnTo>
                  <a:lnTo>
                    <a:pt x="329" y="276"/>
                  </a:lnTo>
                  <a:lnTo>
                    <a:pt x="335" y="278"/>
                  </a:lnTo>
                  <a:lnTo>
                    <a:pt x="335" y="278"/>
                  </a:lnTo>
                  <a:lnTo>
                    <a:pt x="335" y="278"/>
                  </a:lnTo>
                  <a:lnTo>
                    <a:pt x="361" y="261"/>
                  </a:lnTo>
                  <a:lnTo>
                    <a:pt x="383" y="247"/>
                  </a:lnTo>
                  <a:lnTo>
                    <a:pt x="383" y="247"/>
                  </a:lnTo>
                  <a:lnTo>
                    <a:pt x="379" y="243"/>
                  </a:lnTo>
                  <a:lnTo>
                    <a:pt x="376" y="240"/>
                  </a:lnTo>
                  <a:lnTo>
                    <a:pt x="371" y="236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5" y="236"/>
                  </a:lnTo>
                  <a:lnTo>
                    <a:pt x="363" y="239"/>
                  </a:lnTo>
                  <a:lnTo>
                    <a:pt x="358" y="241"/>
                  </a:lnTo>
                  <a:lnTo>
                    <a:pt x="346" y="243"/>
                  </a:lnTo>
                  <a:lnTo>
                    <a:pt x="340" y="246"/>
                  </a:lnTo>
                  <a:lnTo>
                    <a:pt x="335" y="249"/>
                  </a:lnTo>
                  <a:lnTo>
                    <a:pt x="334" y="251"/>
                  </a:lnTo>
                  <a:lnTo>
                    <a:pt x="333" y="255"/>
                  </a:lnTo>
                  <a:lnTo>
                    <a:pt x="333" y="258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1" y="261"/>
                  </a:lnTo>
                  <a:lnTo>
                    <a:pt x="327" y="258"/>
                  </a:lnTo>
                  <a:lnTo>
                    <a:pt x="321" y="257"/>
                  </a:lnTo>
                  <a:lnTo>
                    <a:pt x="314" y="258"/>
                  </a:lnTo>
                  <a:lnTo>
                    <a:pt x="307" y="260"/>
                  </a:lnTo>
                  <a:lnTo>
                    <a:pt x="294" y="263"/>
                  </a:lnTo>
                  <a:lnTo>
                    <a:pt x="288" y="263"/>
                  </a:lnTo>
                  <a:lnTo>
                    <a:pt x="286" y="262"/>
                  </a:lnTo>
                  <a:lnTo>
                    <a:pt x="284" y="261"/>
                  </a:lnTo>
                  <a:lnTo>
                    <a:pt x="284" y="261"/>
                  </a:lnTo>
                  <a:lnTo>
                    <a:pt x="286" y="263"/>
                  </a:lnTo>
                  <a:lnTo>
                    <a:pt x="288" y="266"/>
                  </a:lnTo>
                  <a:lnTo>
                    <a:pt x="289" y="269"/>
                  </a:lnTo>
                  <a:lnTo>
                    <a:pt x="289" y="271"/>
                  </a:lnTo>
                  <a:lnTo>
                    <a:pt x="287" y="276"/>
                  </a:lnTo>
                  <a:lnTo>
                    <a:pt x="284" y="280"/>
                  </a:lnTo>
                  <a:lnTo>
                    <a:pt x="273" y="288"/>
                  </a:lnTo>
                  <a:lnTo>
                    <a:pt x="269" y="293"/>
                  </a:lnTo>
                  <a:lnTo>
                    <a:pt x="266" y="299"/>
                  </a:lnTo>
                  <a:lnTo>
                    <a:pt x="266" y="299"/>
                  </a:lnTo>
                  <a:lnTo>
                    <a:pt x="263" y="294"/>
                  </a:lnTo>
                  <a:lnTo>
                    <a:pt x="258" y="292"/>
                  </a:lnTo>
                  <a:lnTo>
                    <a:pt x="254" y="291"/>
                  </a:lnTo>
                  <a:lnTo>
                    <a:pt x="249" y="291"/>
                  </a:lnTo>
                  <a:lnTo>
                    <a:pt x="245" y="290"/>
                  </a:lnTo>
                  <a:lnTo>
                    <a:pt x="241" y="288"/>
                  </a:lnTo>
                  <a:lnTo>
                    <a:pt x="239" y="285"/>
                  </a:lnTo>
                  <a:lnTo>
                    <a:pt x="239" y="278"/>
                  </a:lnTo>
                  <a:lnTo>
                    <a:pt x="239" y="278"/>
                  </a:lnTo>
                  <a:lnTo>
                    <a:pt x="239" y="277"/>
                  </a:lnTo>
                  <a:lnTo>
                    <a:pt x="239" y="278"/>
                  </a:lnTo>
                  <a:lnTo>
                    <a:pt x="243" y="281"/>
                  </a:lnTo>
                  <a:lnTo>
                    <a:pt x="247" y="284"/>
                  </a:lnTo>
                  <a:lnTo>
                    <a:pt x="250" y="284"/>
                  </a:lnTo>
                  <a:lnTo>
                    <a:pt x="254" y="283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61" y="276"/>
                  </a:lnTo>
                  <a:lnTo>
                    <a:pt x="262" y="273"/>
                  </a:lnTo>
                  <a:lnTo>
                    <a:pt x="262" y="270"/>
                  </a:lnTo>
                  <a:lnTo>
                    <a:pt x="261" y="268"/>
                  </a:lnTo>
                  <a:lnTo>
                    <a:pt x="256" y="264"/>
                  </a:lnTo>
                  <a:lnTo>
                    <a:pt x="249" y="261"/>
                  </a:lnTo>
                  <a:lnTo>
                    <a:pt x="243" y="257"/>
                  </a:lnTo>
                  <a:lnTo>
                    <a:pt x="240" y="256"/>
                  </a:lnTo>
                  <a:lnTo>
                    <a:pt x="239" y="254"/>
                  </a:lnTo>
                  <a:lnTo>
                    <a:pt x="238" y="251"/>
                  </a:lnTo>
                  <a:lnTo>
                    <a:pt x="239" y="249"/>
                  </a:lnTo>
                  <a:lnTo>
                    <a:pt x="241" y="247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32" y="248"/>
                  </a:lnTo>
                  <a:lnTo>
                    <a:pt x="218" y="251"/>
                  </a:lnTo>
                  <a:lnTo>
                    <a:pt x="189" y="256"/>
                  </a:lnTo>
                  <a:lnTo>
                    <a:pt x="176" y="258"/>
                  </a:lnTo>
                  <a:lnTo>
                    <a:pt x="161" y="262"/>
                  </a:lnTo>
                  <a:lnTo>
                    <a:pt x="147" y="265"/>
                  </a:lnTo>
                  <a:lnTo>
                    <a:pt x="134" y="272"/>
                  </a:lnTo>
                  <a:lnTo>
                    <a:pt x="154" y="281"/>
                  </a:lnTo>
                  <a:lnTo>
                    <a:pt x="154" y="281"/>
                  </a:lnTo>
                  <a:lnTo>
                    <a:pt x="139" y="280"/>
                  </a:lnTo>
                  <a:lnTo>
                    <a:pt x="122" y="279"/>
                  </a:lnTo>
                  <a:lnTo>
                    <a:pt x="114" y="279"/>
                  </a:lnTo>
                  <a:lnTo>
                    <a:pt x="107" y="278"/>
                  </a:lnTo>
                  <a:lnTo>
                    <a:pt x="102" y="276"/>
                  </a:lnTo>
                  <a:lnTo>
                    <a:pt x="100" y="275"/>
                  </a:lnTo>
                  <a:lnTo>
                    <a:pt x="100" y="272"/>
                  </a:lnTo>
                  <a:lnTo>
                    <a:pt x="100" y="272"/>
                  </a:lnTo>
                  <a:lnTo>
                    <a:pt x="118" y="270"/>
                  </a:lnTo>
                  <a:lnTo>
                    <a:pt x="127" y="269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8" y="262"/>
                  </a:lnTo>
                  <a:lnTo>
                    <a:pt x="137" y="258"/>
                  </a:lnTo>
                  <a:lnTo>
                    <a:pt x="135" y="256"/>
                  </a:lnTo>
                  <a:lnTo>
                    <a:pt x="133" y="255"/>
                  </a:lnTo>
                  <a:lnTo>
                    <a:pt x="127" y="255"/>
                  </a:lnTo>
                  <a:lnTo>
                    <a:pt x="120" y="255"/>
                  </a:lnTo>
                  <a:lnTo>
                    <a:pt x="115" y="256"/>
                  </a:lnTo>
                  <a:lnTo>
                    <a:pt x="108" y="256"/>
                  </a:lnTo>
                  <a:lnTo>
                    <a:pt x="105" y="256"/>
                  </a:lnTo>
                  <a:lnTo>
                    <a:pt x="104" y="255"/>
                  </a:lnTo>
                  <a:lnTo>
                    <a:pt x="102" y="254"/>
                  </a:lnTo>
                  <a:lnTo>
                    <a:pt x="102" y="251"/>
                  </a:lnTo>
                  <a:lnTo>
                    <a:pt x="61" y="292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6" y="295"/>
                  </a:lnTo>
                  <a:lnTo>
                    <a:pt x="73" y="296"/>
                  </a:lnTo>
                  <a:lnTo>
                    <a:pt x="65" y="299"/>
                  </a:lnTo>
                  <a:lnTo>
                    <a:pt x="56" y="299"/>
                  </a:lnTo>
                  <a:lnTo>
                    <a:pt x="46" y="296"/>
                  </a:lnTo>
                  <a:lnTo>
                    <a:pt x="23" y="291"/>
                  </a:lnTo>
                  <a:lnTo>
                    <a:pt x="11" y="288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3" y="281"/>
                  </a:lnTo>
                  <a:lnTo>
                    <a:pt x="7" y="277"/>
                  </a:lnTo>
                  <a:lnTo>
                    <a:pt x="10" y="275"/>
                  </a:lnTo>
                  <a:lnTo>
                    <a:pt x="13" y="272"/>
                  </a:lnTo>
                  <a:lnTo>
                    <a:pt x="18" y="271"/>
                  </a:lnTo>
                  <a:lnTo>
                    <a:pt x="23" y="271"/>
                  </a:lnTo>
                  <a:lnTo>
                    <a:pt x="31" y="272"/>
                  </a:lnTo>
                  <a:lnTo>
                    <a:pt x="41" y="275"/>
                  </a:lnTo>
                  <a:lnTo>
                    <a:pt x="51" y="276"/>
                  </a:lnTo>
                  <a:lnTo>
                    <a:pt x="62" y="276"/>
                  </a:lnTo>
                  <a:lnTo>
                    <a:pt x="68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7" y="270"/>
                  </a:lnTo>
                  <a:lnTo>
                    <a:pt x="79" y="268"/>
                  </a:lnTo>
                  <a:lnTo>
                    <a:pt x="80" y="264"/>
                  </a:lnTo>
                  <a:lnTo>
                    <a:pt x="80" y="262"/>
                  </a:lnTo>
                  <a:lnTo>
                    <a:pt x="79" y="256"/>
                  </a:lnTo>
                  <a:lnTo>
                    <a:pt x="77" y="250"/>
                  </a:lnTo>
                  <a:lnTo>
                    <a:pt x="74" y="245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4" y="235"/>
                  </a:lnTo>
                  <a:lnTo>
                    <a:pt x="77" y="234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8" y="230"/>
                  </a:lnTo>
                  <a:lnTo>
                    <a:pt x="74" y="228"/>
                  </a:lnTo>
                  <a:lnTo>
                    <a:pt x="71" y="227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1" y="228"/>
                  </a:lnTo>
                  <a:lnTo>
                    <a:pt x="57" y="231"/>
                  </a:lnTo>
                  <a:lnTo>
                    <a:pt x="55" y="234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50" y="223"/>
                  </a:lnTo>
                  <a:lnTo>
                    <a:pt x="54" y="218"/>
                  </a:lnTo>
                  <a:lnTo>
                    <a:pt x="58" y="215"/>
                  </a:lnTo>
                  <a:lnTo>
                    <a:pt x="64" y="211"/>
                  </a:lnTo>
                  <a:lnTo>
                    <a:pt x="74" y="205"/>
                  </a:lnTo>
                  <a:lnTo>
                    <a:pt x="86" y="201"/>
                  </a:lnTo>
                  <a:lnTo>
                    <a:pt x="99" y="197"/>
                  </a:lnTo>
                  <a:lnTo>
                    <a:pt x="110" y="193"/>
                  </a:lnTo>
                  <a:lnTo>
                    <a:pt x="122" y="186"/>
                  </a:lnTo>
                  <a:lnTo>
                    <a:pt x="127" y="182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82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35" y="192"/>
                  </a:lnTo>
                  <a:lnTo>
                    <a:pt x="143" y="194"/>
                  </a:lnTo>
                  <a:lnTo>
                    <a:pt x="151" y="196"/>
                  </a:lnTo>
                  <a:lnTo>
                    <a:pt x="160" y="196"/>
                  </a:lnTo>
                  <a:lnTo>
                    <a:pt x="168" y="196"/>
                  </a:lnTo>
                  <a:lnTo>
                    <a:pt x="176" y="195"/>
                  </a:lnTo>
                  <a:lnTo>
                    <a:pt x="183" y="194"/>
                  </a:lnTo>
                  <a:lnTo>
                    <a:pt x="191" y="190"/>
                  </a:lnTo>
                  <a:lnTo>
                    <a:pt x="191" y="190"/>
                  </a:lnTo>
                  <a:lnTo>
                    <a:pt x="187" y="188"/>
                  </a:lnTo>
                  <a:lnTo>
                    <a:pt x="184" y="186"/>
                  </a:lnTo>
                  <a:lnTo>
                    <a:pt x="180" y="186"/>
                  </a:lnTo>
                  <a:lnTo>
                    <a:pt x="178" y="186"/>
                  </a:lnTo>
                  <a:lnTo>
                    <a:pt x="173" y="188"/>
                  </a:lnTo>
                  <a:lnTo>
                    <a:pt x="169" y="192"/>
                  </a:lnTo>
                  <a:lnTo>
                    <a:pt x="169" y="192"/>
                  </a:lnTo>
                  <a:lnTo>
                    <a:pt x="170" y="188"/>
                  </a:lnTo>
                  <a:lnTo>
                    <a:pt x="172" y="186"/>
                  </a:lnTo>
                  <a:lnTo>
                    <a:pt x="179" y="182"/>
                  </a:lnTo>
                  <a:lnTo>
                    <a:pt x="188" y="178"/>
                  </a:lnTo>
                  <a:lnTo>
                    <a:pt x="192" y="175"/>
                  </a:lnTo>
                  <a:lnTo>
                    <a:pt x="195" y="172"/>
                  </a:lnTo>
                  <a:lnTo>
                    <a:pt x="195" y="172"/>
                  </a:lnTo>
                  <a:lnTo>
                    <a:pt x="189" y="168"/>
                  </a:lnTo>
                  <a:lnTo>
                    <a:pt x="186" y="165"/>
                  </a:lnTo>
                  <a:lnTo>
                    <a:pt x="185" y="163"/>
                  </a:lnTo>
                  <a:lnTo>
                    <a:pt x="185" y="159"/>
                  </a:lnTo>
                  <a:lnTo>
                    <a:pt x="184" y="153"/>
                  </a:lnTo>
                  <a:lnTo>
                    <a:pt x="183" y="151"/>
                  </a:lnTo>
                  <a:lnTo>
                    <a:pt x="179" y="149"/>
                  </a:lnTo>
                  <a:lnTo>
                    <a:pt x="179" y="149"/>
                  </a:lnTo>
                  <a:lnTo>
                    <a:pt x="188" y="145"/>
                  </a:lnTo>
                  <a:lnTo>
                    <a:pt x="197" y="144"/>
                  </a:lnTo>
                  <a:lnTo>
                    <a:pt x="207" y="145"/>
                  </a:lnTo>
                  <a:lnTo>
                    <a:pt x="217" y="147"/>
                  </a:lnTo>
                  <a:lnTo>
                    <a:pt x="217" y="147"/>
                  </a:lnTo>
                  <a:lnTo>
                    <a:pt x="219" y="151"/>
                  </a:lnTo>
                  <a:lnTo>
                    <a:pt x="219" y="155"/>
                  </a:lnTo>
                  <a:lnTo>
                    <a:pt x="218" y="158"/>
                  </a:lnTo>
                  <a:lnTo>
                    <a:pt x="217" y="162"/>
                  </a:lnTo>
                  <a:lnTo>
                    <a:pt x="214" y="168"/>
                  </a:lnTo>
                  <a:lnTo>
                    <a:pt x="212" y="173"/>
                  </a:lnTo>
                  <a:lnTo>
                    <a:pt x="212" y="178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8" y="177"/>
                  </a:lnTo>
                  <a:lnTo>
                    <a:pt x="223" y="178"/>
                  </a:lnTo>
                  <a:lnTo>
                    <a:pt x="227" y="181"/>
                  </a:lnTo>
                  <a:lnTo>
                    <a:pt x="232" y="186"/>
                  </a:lnTo>
                  <a:lnTo>
                    <a:pt x="238" y="189"/>
                  </a:lnTo>
                  <a:lnTo>
                    <a:pt x="243" y="192"/>
                  </a:lnTo>
                  <a:lnTo>
                    <a:pt x="247" y="192"/>
                  </a:lnTo>
                  <a:lnTo>
                    <a:pt x="250" y="192"/>
                  </a:lnTo>
                  <a:lnTo>
                    <a:pt x="254" y="189"/>
                  </a:lnTo>
                  <a:lnTo>
                    <a:pt x="258" y="187"/>
                  </a:lnTo>
                  <a:lnTo>
                    <a:pt x="258" y="187"/>
                  </a:lnTo>
                  <a:lnTo>
                    <a:pt x="253" y="186"/>
                  </a:lnTo>
                  <a:lnTo>
                    <a:pt x="249" y="183"/>
                  </a:lnTo>
                  <a:lnTo>
                    <a:pt x="248" y="181"/>
                  </a:lnTo>
                  <a:lnTo>
                    <a:pt x="247" y="179"/>
                  </a:lnTo>
                  <a:lnTo>
                    <a:pt x="247" y="177"/>
                  </a:lnTo>
                  <a:lnTo>
                    <a:pt x="248" y="173"/>
                  </a:lnTo>
                  <a:lnTo>
                    <a:pt x="252" y="167"/>
                  </a:lnTo>
                  <a:lnTo>
                    <a:pt x="257" y="160"/>
                  </a:lnTo>
                  <a:lnTo>
                    <a:pt x="264" y="155"/>
                  </a:lnTo>
                  <a:lnTo>
                    <a:pt x="276" y="144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75" y="137"/>
                  </a:lnTo>
                  <a:lnTo>
                    <a:pt x="278" y="133"/>
                  </a:lnTo>
                  <a:lnTo>
                    <a:pt x="281" y="130"/>
                  </a:lnTo>
                  <a:lnTo>
                    <a:pt x="284" y="129"/>
                  </a:lnTo>
                  <a:lnTo>
                    <a:pt x="287" y="129"/>
                  </a:lnTo>
                  <a:lnTo>
                    <a:pt x="291" y="132"/>
                  </a:lnTo>
                  <a:lnTo>
                    <a:pt x="293" y="135"/>
                  </a:lnTo>
                  <a:lnTo>
                    <a:pt x="295" y="141"/>
                  </a:lnTo>
                  <a:lnTo>
                    <a:pt x="295" y="141"/>
                  </a:lnTo>
                  <a:lnTo>
                    <a:pt x="291" y="143"/>
                  </a:lnTo>
                  <a:lnTo>
                    <a:pt x="286" y="144"/>
                  </a:lnTo>
                  <a:lnTo>
                    <a:pt x="279" y="147"/>
                  </a:lnTo>
                  <a:lnTo>
                    <a:pt x="277" y="149"/>
                  </a:lnTo>
                  <a:lnTo>
                    <a:pt x="275" y="151"/>
                  </a:lnTo>
                  <a:lnTo>
                    <a:pt x="275" y="156"/>
                  </a:lnTo>
                  <a:lnTo>
                    <a:pt x="275" y="162"/>
                  </a:lnTo>
                  <a:lnTo>
                    <a:pt x="275" y="162"/>
                  </a:lnTo>
                  <a:lnTo>
                    <a:pt x="287" y="159"/>
                  </a:lnTo>
                  <a:lnTo>
                    <a:pt x="294" y="157"/>
                  </a:lnTo>
                  <a:lnTo>
                    <a:pt x="301" y="153"/>
                  </a:lnTo>
                  <a:lnTo>
                    <a:pt x="292" y="167"/>
                  </a:lnTo>
                  <a:lnTo>
                    <a:pt x="333" y="163"/>
                  </a:lnTo>
                  <a:lnTo>
                    <a:pt x="333" y="163"/>
                  </a:lnTo>
                  <a:lnTo>
                    <a:pt x="345" y="135"/>
                  </a:lnTo>
                  <a:lnTo>
                    <a:pt x="350" y="119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60" y="105"/>
                  </a:lnTo>
                  <a:lnTo>
                    <a:pt x="363" y="107"/>
                  </a:lnTo>
                  <a:lnTo>
                    <a:pt x="368" y="107"/>
                  </a:lnTo>
                  <a:lnTo>
                    <a:pt x="372" y="107"/>
                  </a:lnTo>
                  <a:lnTo>
                    <a:pt x="380" y="103"/>
                  </a:lnTo>
                  <a:lnTo>
                    <a:pt x="388" y="98"/>
                  </a:lnTo>
                  <a:lnTo>
                    <a:pt x="384" y="104"/>
                  </a:lnTo>
                  <a:lnTo>
                    <a:pt x="384" y="104"/>
                  </a:lnTo>
                  <a:lnTo>
                    <a:pt x="387" y="106"/>
                  </a:lnTo>
                  <a:lnTo>
                    <a:pt x="392" y="109"/>
                  </a:lnTo>
                  <a:lnTo>
                    <a:pt x="401" y="110"/>
                  </a:lnTo>
                  <a:lnTo>
                    <a:pt x="410" y="110"/>
                  </a:lnTo>
                  <a:lnTo>
                    <a:pt x="421" y="109"/>
                  </a:lnTo>
                  <a:lnTo>
                    <a:pt x="429" y="105"/>
                  </a:lnTo>
                  <a:lnTo>
                    <a:pt x="437" y="102"/>
                  </a:lnTo>
                  <a:lnTo>
                    <a:pt x="442" y="97"/>
                  </a:lnTo>
                  <a:lnTo>
                    <a:pt x="444" y="95"/>
                  </a:lnTo>
                  <a:lnTo>
                    <a:pt x="445" y="92"/>
                  </a:lnTo>
                  <a:lnTo>
                    <a:pt x="445" y="92"/>
                  </a:lnTo>
                  <a:lnTo>
                    <a:pt x="446" y="94"/>
                  </a:lnTo>
                  <a:lnTo>
                    <a:pt x="446" y="95"/>
                  </a:lnTo>
                  <a:lnTo>
                    <a:pt x="445" y="99"/>
                  </a:lnTo>
                  <a:lnTo>
                    <a:pt x="442" y="105"/>
                  </a:lnTo>
                  <a:lnTo>
                    <a:pt x="438" y="111"/>
                  </a:lnTo>
                  <a:lnTo>
                    <a:pt x="427" y="125"/>
                  </a:lnTo>
                  <a:lnTo>
                    <a:pt x="416" y="140"/>
                  </a:lnTo>
                  <a:lnTo>
                    <a:pt x="413" y="147"/>
                  </a:lnTo>
                  <a:lnTo>
                    <a:pt x="409" y="153"/>
                  </a:lnTo>
                  <a:lnTo>
                    <a:pt x="408" y="159"/>
                  </a:lnTo>
                  <a:lnTo>
                    <a:pt x="408" y="162"/>
                  </a:lnTo>
                  <a:lnTo>
                    <a:pt x="409" y="164"/>
                  </a:lnTo>
                  <a:lnTo>
                    <a:pt x="411" y="165"/>
                  </a:lnTo>
                  <a:lnTo>
                    <a:pt x="414" y="167"/>
                  </a:lnTo>
                  <a:lnTo>
                    <a:pt x="421" y="168"/>
                  </a:lnTo>
                  <a:lnTo>
                    <a:pt x="431" y="170"/>
                  </a:lnTo>
                  <a:lnTo>
                    <a:pt x="446" y="167"/>
                  </a:lnTo>
                  <a:lnTo>
                    <a:pt x="446" y="167"/>
                  </a:lnTo>
                  <a:lnTo>
                    <a:pt x="452" y="167"/>
                  </a:lnTo>
                  <a:lnTo>
                    <a:pt x="457" y="165"/>
                  </a:lnTo>
                  <a:lnTo>
                    <a:pt x="461" y="163"/>
                  </a:lnTo>
                  <a:lnTo>
                    <a:pt x="464" y="160"/>
                  </a:lnTo>
                  <a:lnTo>
                    <a:pt x="467" y="157"/>
                  </a:lnTo>
                  <a:lnTo>
                    <a:pt x="469" y="152"/>
                  </a:lnTo>
                  <a:lnTo>
                    <a:pt x="472" y="143"/>
                  </a:lnTo>
                  <a:lnTo>
                    <a:pt x="477" y="124"/>
                  </a:lnTo>
                  <a:lnTo>
                    <a:pt x="480" y="114"/>
                  </a:lnTo>
                  <a:lnTo>
                    <a:pt x="484" y="111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6" y="110"/>
                  </a:lnTo>
                  <a:lnTo>
                    <a:pt x="486" y="112"/>
                  </a:lnTo>
                  <a:lnTo>
                    <a:pt x="487" y="114"/>
                  </a:lnTo>
                  <a:lnTo>
                    <a:pt x="487" y="114"/>
                  </a:lnTo>
                  <a:lnTo>
                    <a:pt x="493" y="115"/>
                  </a:lnTo>
                  <a:lnTo>
                    <a:pt x="496" y="114"/>
                  </a:lnTo>
                  <a:lnTo>
                    <a:pt x="500" y="111"/>
                  </a:lnTo>
                  <a:lnTo>
                    <a:pt x="503" y="109"/>
                  </a:lnTo>
                  <a:lnTo>
                    <a:pt x="509" y="100"/>
                  </a:lnTo>
                  <a:lnTo>
                    <a:pt x="513" y="97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09" y="90"/>
                  </a:lnTo>
                  <a:lnTo>
                    <a:pt x="501" y="89"/>
                  </a:lnTo>
                  <a:lnTo>
                    <a:pt x="494" y="90"/>
                  </a:lnTo>
                  <a:lnTo>
                    <a:pt x="492" y="91"/>
                  </a:lnTo>
                  <a:lnTo>
                    <a:pt x="490" y="94"/>
                  </a:lnTo>
                  <a:lnTo>
                    <a:pt x="490" y="94"/>
                  </a:lnTo>
                  <a:lnTo>
                    <a:pt x="491" y="90"/>
                  </a:lnTo>
                  <a:lnTo>
                    <a:pt x="493" y="88"/>
                  </a:lnTo>
                  <a:lnTo>
                    <a:pt x="494" y="87"/>
                  </a:lnTo>
                  <a:lnTo>
                    <a:pt x="496" y="85"/>
                  </a:lnTo>
                  <a:lnTo>
                    <a:pt x="502" y="84"/>
                  </a:lnTo>
                  <a:lnTo>
                    <a:pt x="509" y="85"/>
                  </a:lnTo>
                  <a:lnTo>
                    <a:pt x="515" y="85"/>
                  </a:lnTo>
                  <a:lnTo>
                    <a:pt x="522" y="85"/>
                  </a:lnTo>
                  <a:lnTo>
                    <a:pt x="528" y="83"/>
                  </a:lnTo>
                  <a:lnTo>
                    <a:pt x="531" y="82"/>
                  </a:lnTo>
                  <a:lnTo>
                    <a:pt x="533" y="80"/>
                  </a:lnTo>
                  <a:lnTo>
                    <a:pt x="533" y="80"/>
                  </a:lnTo>
                  <a:lnTo>
                    <a:pt x="531" y="84"/>
                  </a:lnTo>
                  <a:lnTo>
                    <a:pt x="530" y="89"/>
                  </a:lnTo>
                  <a:lnTo>
                    <a:pt x="530" y="91"/>
                  </a:lnTo>
                  <a:lnTo>
                    <a:pt x="531" y="94"/>
                  </a:lnTo>
                  <a:lnTo>
                    <a:pt x="533" y="96"/>
                  </a:lnTo>
                  <a:lnTo>
                    <a:pt x="536" y="97"/>
                  </a:lnTo>
                  <a:lnTo>
                    <a:pt x="540" y="98"/>
                  </a:lnTo>
                  <a:lnTo>
                    <a:pt x="546" y="98"/>
                  </a:lnTo>
                  <a:lnTo>
                    <a:pt x="551" y="99"/>
                  </a:lnTo>
                  <a:lnTo>
                    <a:pt x="552" y="99"/>
                  </a:lnTo>
                  <a:lnTo>
                    <a:pt x="553" y="100"/>
                  </a:lnTo>
                  <a:lnTo>
                    <a:pt x="553" y="103"/>
                  </a:lnTo>
                  <a:lnTo>
                    <a:pt x="551" y="105"/>
                  </a:lnTo>
                  <a:lnTo>
                    <a:pt x="551" y="105"/>
                  </a:lnTo>
                  <a:lnTo>
                    <a:pt x="556" y="109"/>
                  </a:lnTo>
                  <a:lnTo>
                    <a:pt x="562" y="110"/>
                  </a:lnTo>
                  <a:lnTo>
                    <a:pt x="568" y="111"/>
                  </a:lnTo>
                  <a:lnTo>
                    <a:pt x="574" y="112"/>
                  </a:lnTo>
                  <a:lnTo>
                    <a:pt x="585" y="111"/>
                  </a:lnTo>
                  <a:lnTo>
                    <a:pt x="595" y="106"/>
                  </a:lnTo>
                  <a:lnTo>
                    <a:pt x="605" y="102"/>
                  </a:lnTo>
                  <a:lnTo>
                    <a:pt x="614" y="95"/>
                  </a:lnTo>
                  <a:lnTo>
                    <a:pt x="622" y="87"/>
                  </a:lnTo>
                  <a:lnTo>
                    <a:pt x="629" y="79"/>
                  </a:lnTo>
                  <a:lnTo>
                    <a:pt x="629" y="79"/>
                  </a:lnTo>
                  <a:lnTo>
                    <a:pt x="632" y="84"/>
                  </a:lnTo>
                  <a:lnTo>
                    <a:pt x="636" y="89"/>
                  </a:lnTo>
                  <a:lnTo>
                    <a:pt x="640" y="91"/>
                  </a:lnTo>
                  <a:lnTo>
                    <a:pt x="644" y="94"/>
                  </a:lnTo>
                  <a:lnTo>
                    <a:pt x="647" y="94"/>
                  </a:lnTo>
                  <a:lnTo>
                    <a:pt x="651" y="94"/>
                  </a:lnTo>
                  <a:lnTo>
                    <a:pt x="659" y="91"/>
                  </a:lnTo>
                  <a:lnTo>
                    <a:pt x="667" y="88"/>
                  </a:lnTo>
                  <a:lnTo>
                    <a:pt x="676" y="85"/>
                  </a:lnTo>
                  <a:lnTo>
                    <a:pt x="680" y="85"/>
                  </a:lnTo>
                  <a:lnTo>
                    <a:pt x="686" y="85"/>
                  </a:lnTo>
                  <a:lnTo>
                    <a:pt x="692" y="87"/>
                  </a:lnTo>
                  <a:lnTo>
                    <a:pt x="698" y="89"/>
                  </a:lnTo>
                  <a:lnTo>
                    <a:pt x="698" y="89"/>
                  </a:lnTo>
                  <a:lnTo>
                    <a:pt x="693" y="90"/>
                  </a:lnTo>
                  <a:lnTo>
                    <a:pt x="687" y="91"/>
                  </a:lnTo>
                  <a:lnTo>
                    <a:pt x="682" y="91"/>
                  </a:lnTo>
                  <a:lnTo>
                    <a:pt x="679" y="91"/>
                  </a:lnTo>
                  <a:lnTo>
                    <a:pt x="676" y="90"/>
                  </a:lnTo>
                  <a:lnTo>
                    <a:pt x="676" y="90"/>
                  </a:lnTo>
                  <a:lnTo>
                    <a:pt x="674" y="95"/>
                  </a:lnTo>
                  <a:lnTo>
                    <a:pt x="672" y="97"/>
                  </a:lnTo>
                  <a:lnTo>
                    <a:pt x="672" y="100"/>
                  </a:lnTo>
                  <a:lnTo>
                    <a:pt x="674" y="102"/>
                  </a:lnTo>
                  <a:lnTo>
                    <a:pt x="677" y="105"/>
                  </a:lnTo>
                  <a:lnTo>
                    <a:pt x="683" y="107"/>
                  </a:lnTo>
                  <a:lnTo>
                    <a:pt x="687" y="110"/>
                  </a:lnTo>
                  <a:lnTo>
                    <a:pt x="690" y="111"/>
                  </a:lnTo>
                  <a:lnTo>
                    <a:pt x="691" y="112"/>
                  </a:lnTo>
                  <a:lnTo>
                    <a:pt x="691" y="114"/>
                  </a:lnTo>
                  <a:lnTo>
                    <a:pt x="690" y="117"/>
                  </a:lnTo>
                  <a:lnTo>
                    <a:pt x="682" y="124"/>
                  </a:lnTo>
                  <a:lnTo>
                    <a:pt x="682" y="124"/>
                  </a:lnTo>
                  <a:lnTo>
                    <a:pt x="684" y="121"/>
                  </a:lnTo>
                  <a:lnTo>
                    <a:pt x="685" y="120"/>
                  </a:lnTo>
                  <a:lnTo>
                    <a:pt x="684" y="118"/>
                  </a:lnTo>
                  <a:lnTo>
                    <a:pt x="684" y="115"/>
                  </a:lnTo>
                  <a:lnTo>
                    <a:pt x="683" y="114"/>
                  </a:lnTo>
                  <a:lnTo>
                    <a:pt x="680" y="114"/>
                  </a:lnTo>
                  <a:lnTo>
                    <a:pt x="678" y="113"/>
                  </a:lnTo>
                  <a:lnTo>
                    <a:pt x="676" y="114"/>
                  </a:lnTo>
                  <a:lnTo>
                    <a:pt x="676" y="114"/>
                  </a:lnTo>
                  <a:lnTo>
                    <a:pt x="668" y="118"/>
                  </a:lnTo>
                  <a:lnTo>
                    <a:pt x="661" y="124"/>
                  </a:lnTo>
                  <a:lnTo>
                    <a:pt x="659" y="127"/>
                  </a:lnTo>
                  <a:lnTo>
                    <a:pt x="657" y="130"/>
                  </a:lnTo>
                  <a:lnTo>
                    <a:pt x="657" y="134"/>
                  </a:lnTo>
                  <a:lnTo>
                    <a:pt x="657" y="137"/>
                  </a:lnTo>
                  <a:lnTo>
                    <a:pt x="685" y="158"/>
                  </a:lnTo>
                  <a:lnTo>
                    <a:pt x="676" y="163"/>
                  </a:lnTo>
                  <a:lnTo>
                    <a:pt x="717" y="190"/>
                  </a:lnTo>
                  <a:lnTo>
                    <a:pt x="717" y="190"/>
                  </a:lnTo>
                  <a:lnTo>
                    <a:pt x="717" y="187"/>
                  </a:lnTo>
                  <a:lnTo>
                    <a:pt x="716" y="183"/>
                  </a:lnTo>
                  <a:lnTo>
                    <a:pt x="712" y="178"/>
                  </a:lnTo>
                  <a:lnTo>
                    <a:pt x="712" y="178"/>
                  </a:lnTo>
                  <a:lnTo>
                    <a:pt x="730" y="181"/>
                  </a:lnTo>
                  <a:lnTo>
                    <a:pt x="748" y="181"/>
                  </a:lnTo>
                  <a:lnTo>
                    <a:pt x="768" y="181"/>
                  </a:lnTo>
                  <a:lnTo>
                    <a:pt x="786" y="180"/>
                  </a:lnTo>
                  <a:lnTo>
                    <a:pt x="822" y="177"/>
                  </a:lnTo>
                  <a:lnTo>
                    <a:pt x="839" y="175"/>
                  </a:lnTo>
                  <a:lnTo>
                    <a:pt x="856" y="175"/>
                  </a:lnTo>
                  <a:lnTo>
                    <a:pt x="856" y="175"/>
                  </a:lnTo>
                  <a:lnTo>
                    <a:pt x="858" y="165"/>
                  </a:lnTo>
                  <a:lnTo>
                    <a:pt x="862" y="156"/>
                  </a:lnTo>
                  <a:lnTo>
                    <a:pt x="868" y="149"/>
                  </a:lnTo>
                  <a:lnTo>
                    <a:pt x="875" y="143"/>
                  </a:lnTo>
                  <a:lnTo>
                    <a:pt x="884" y="138"/>
                  </a:lnTo>
                  <a:lnTo>
                    <a:pt x="893" y="136"/>
                  </a:lnTo>
                  <a:lnTo>
                    <a:pt x="902" y="134"/>
                  </a:lnTo>
                  <a:lnTo>
                    <a:pt x="914" y="132"/>
                  </a:lnTo>
                  <a:lnTo>
                    <a:pt x="936" y="128"/>
                  </a:lnTo>
                  <a:lnTo>
                    <a:pt x="956" y="125"/>
                  </a:lnTo>
                  <a:lnTo>
                    <a:pt x="967" y="121"/>
                  </a:lnTo>
                  <a:lnTo>
                    <a:pt x="976" y="118"/>
                  </a:lnTo>
                  <a:lnTo>
                    <a:pt x="984" y="112"/>
                  </a:lnTo>
                  <a:lnTo>
                    <a:pt x="991" y="106"/>
                  </a:lnTo>
                  <a:lnTo>
                    <a:pt x="991" y="106"/>
                  </a:lnTo>
                  <a:lnTo>
                    <a:pt x="988" y="113"/>
                  </a:lnTo>
                  <a:lnTo>
                    <a:pt x="985" y="122"/>
                  </a:lnTo>
                  <a:lnTo>
                    <a:pt x="982" y="140"/>
                  </a:lnTo>
                  <a:lnTo>
                    <a:pt x="982" y="149"/>
                  </a:lnTo>
                  <a:lnTo>
                    <a:pt x="982" y="157"/>
                  </a:lnTo>
                  <a:lnTo>
                    <a:pt x="982" y="165"/>
                  </a:lnTo>
                  <a:lnTo>
                    <a:pt x="984" y="171"/>
                  </a:lnTo>
                  <a:lnTo>
                    <a:pt x="984" y="171"/>
                  </a:lnTo>
                  <a:lnTo>
                    <a:pt x="981" y="173"/>
                  </a:lnTo>
                  <a:lnTo>
                    <a:pt x="977" y="177"/>
                  </a:lnTo>
                  <a:lnTo>
                    <a:pt x="968" y="186"/>
                  </a:lnTo>
                  <a:lnTo>
                    <a:pt x="962" y="190"/>
                  </a:lnTo>
                  <a:lnTo>
                    <a:pt x="956" y="194"/>
                  </a:lnTo>
                  <a:lnTo>
                    <a:pt x="951" y="195"/>
                  </a:lnTo>
                  <a:lnTo>
                    <a:pt x="944" y="195"/>
                  </a:lnTo>
                  <a:lnTo>
                    <a:pt x="944" y="195"/>
                  </a:lnTo>
                  <a:lnTo>
                    <a:pt x="943" y="190"/>
                  </a:lnTo>
                  <a:lnTo>
                    <a:pt x="939" y="187"/>
                  </a:lnTo>
                  <a:lnTo>
                    <a:pt x="932" y="179"/>
                  </a:lnTo>
                  <a:lnTo>
                    <a:pt x="930" y="174"/>
                  </a:lnTo>
                  <a:lnTo>
                    <a:pt x="929" y="170"/>
                  </a:lnTo>
                  <a:lnTo>
                    <a:pt x="930" y="165"/>
                  </a:lnTo>
                  <a:lnTo>
                    <a:pt x="933" y="160"/>
                  </a:lnTo>
                  <a:lnTo>
                    <a:pt x="933" y="160"/>
                  </a:lnTo>
                  <a:lnTo>
                    <a:pt x="925" y="163"/>
                  </a:lnTo>
                  <a:lnTo>
                    <a:pt x="921" y="165"/>
                  </a:lnTo>
                  <a:lnTo>
                    <a:pt x="916" y="166"/>
                  </a:lnTo>
                  <a:lnTo>
                    <a:pt x="915" y="170"/>
                  </a:lnTo>
                  <a:lnTo>
                    <a:pt x="914" y="172"/>
                  </a:lnTo>
                  <a:lnTo>
                    <a:pt x="914" y="174"/>
                  </a:lnTo>
                  <a:lnTo>
                    <a:pt x="917" y="181"/>
                  </a:lnTo>
                  <a:lnTo>
                    <a:pt x="923" y="188"/>
                  </a:lnTo>
                  <a:lnTo>
                    <a:pt x="927" y="196"/>
                  </a:lnTo>
                  <a:lnTo>
                    <a:pt x="929" y="200"/>
                  </a:lnTo>
                  <a:lnTo>
                    <a:pt x="929" y="204"/>
                  </a:lnTo>
                  <a:lnTo>
                    <a:pt x="929" y="209"/>
                  </a:lnTo>
                  <a:lnTo>
                    <a:pt x="927" y="213"/>
                  </a:lnTo>
                  <a:lnTo>
                    <a:pt x="927" y="213"/>
                  </a:lnTo>
                  <a:lnTo>
                    <a:pt x="937" y="211"/>
                  </a:lnTo>
                  <a:lnTo>
                    <a:pt x="945" y="209"/>
                  </a:lnTo>
                  <a:lnTo>
                    <a:pt x="962" y="203"/>
                  </a:lnTo>
                  <a:lnTo>
                    <a:pt x="977" y="195"/>
                  </a:lnTo>
                  <a:lnTo>
                    <a:pt x="992" y="186"/>
                  </a:lnTo>
                  <a:lnTo>
                    <a:pt x="1017" y="167"/>
                  </a:lnTo>
                  <a:lnTo>
                    <a:pt x="1030" y="159"/>
                  </a:lnTo>
                  <a:lnTo>
                    <a:pt x="1042" y="152"/>
                  </a:lnTo>
                  <a:lnTo>
                    <a:pt x="1043" y="159"/>
                  </a:lnTo>
                  <a:lnTo>
                    <a:pt x="1067" y="144"/>
                  </a:lnTo>
                  <a:lnTo>
                    <a:pt x="1067" y="144"/>
                  </a:lnTo>
                  <a:lnTo>
                    <a:pt x="1063" y="143"/>
                  </a:lnTo>
                  <a:lnTo>
                    <a:pt x="1061" y="142"/>
                  </a:lnTo>
                  <a:lnTo>
                    <a:pt x="1055" y="137"/>
                  </a:lnTo>
                  <a:lnTo>
                    <a:pt x="1053" y="130"/>
                  </a:lnTo>
                  <a:lnTo>
                    <a:pt x="1053" y="125"/>
                  </a:lnTo>
                  <a:lnTo>
                    <a:pt x="1054" y="119"/>
                  </a:lnTo>
                  <a:lnTo>
                    <a:pt x="1057" y="117"/>
                  </a:lnTo>
                  <a:lnTo>
                    <a:pt x="1059" y="115"/>
                  </a:lnTo>
                  <a:lnTo>
                    <a:pt x="1061" y="114"/>
                  </a:lnTo>
                  <a:lnTo>
                    <a:pt x="1065" y="114"/>
                  </a:lnTo>
                  <a:lnTo>
                    <a:pt x="1069" y="114"/>
                  </a:lnTo>
                  <a:lnTo>
                    <a:pt x="1074" y="117"/>
                  </a:lnTo>
                  <a:lnTo>
                    <a:pt x="1070" y="118"/>
                  </a:lnTo>
                  <a:lnTo>
                    <a:pt x="1070" y="118"/>
                  </a:lnTo>
                  <a:lnTo>
                    <a:pt x="1074" y="121"/>
                  </a:lnTo>
                  <a:lnTo>
                    <a:pt x="1077" y="122"/>
                  </a:lnTo>
                  <a:lnTo>
                    <a:pt x="1084" y="124"/>
                  </a:lnTo>
                  <a:lnTo>
                    <a:pt x="1093" y="124"/>
                  </a:lnTo>
                  <a:lnTo>
                    <a:pt x="1103" y="122"/>
                  </a:lnTo>
                  <a:lnTo>
                    <a:pt x="1121" y="118"/>
                  </a:lnTo>
                  <a:lnTo>
                    <a:pt x="1131" y="117"/>
                  </a:lnTo>
                  <a:lnTo>
                    <a:pt x="1139" y="117"/>
                  </a:lnTo>
                  <a:lnTo>
                    <a:pt x="1155" y="95"/>
                  </a:lnTo>
                  <a:lnTo>
                    <a:pt x="1155" y="95"/>
                  </a:lnTo>
                  <a:lnTo>
                    <a:pt x="1159" y="96"/>
                  </a:lnTo>
                  <a:lnTo>
                    <a:pt x="1163" y="97"/>
                  </a:lnTo>
                  <a:lnTo>
                    <a:pt x="1166" y="99"/>
                  </a:lnTo>
                  <a:lnTo>
                    <a:pt x="1169" y="103"/>
                  </a:lnTo>
                  <a:lnTo>
                    <a:pt x="1174" y="110"/>
                  </a:lnTo>
                  <a:lnTo>
                    <a:pt x="1177" y="119"/>
                  </a:lnTo>
                  <a:lnTo>
                    <a:pt x="1183" y="140"/>
                  </a:lnTo>
                  <a:lnTo>
                    <a:pt x="1189" y="159"/>
                  </a:lnTo>
                  <a:lnTo>
                    <a:pt x="1189" y="159"/>
                  </a:lnTo>
                  <a:lnTo>
                    <a:pt x="1196" y="159"/>
                  </a:lnTo>
                  <a:lnTo>
                    <a:pt x="1201" y="159"/>
                  </a:lnTo>
                  <a:lnTo>
                    <a:pt x="1213" y="156"/>
                  </a:lnTo>
                  <a:lnTo>
                    <a:pt x="1224" y="150"/>
                  </a:lnTo>
                  <a:lnTo>
                    <a:pt x="1235" y="142"/>
                  </a:lnTo>
                  <a:lnTo>
                    <a:pt x="1244" y="134"/>
                  </a:lnTo>
                  <a:lnTo>
                    <a:pt x="1253" y="126"/>
                  </a:lnTo>
                  <a:lnTo>
                    <a:pt x="1262" y="117"/>
                  </a:lnTo>
                  <a:lnTo>
                    <a:pt x="1272" y="110"/>
                  </a:lnTo>
                  <a:lnTo>
                    <a:pt x="1272" y="110"/>
                  </a:lnTo>
                  <a:lnTo>
                    <a:pt x="1274" y="112"/>
                  </a:lnTo>
                  <a:lnTo>
                    <a:pt x="1277" y="115"/>
                  </a:lnTo>
                  <a:lnTo>
                    <a:pt x="1287" y="120"/>
                  </a:lnTo>
                  <a:lnTo>
                    <a:pt x="1306" y="128"/>
                  </a:lnTo>
                  <a:lnTo>
                    <a:pt x="1314" y="133"/>
                  </a:lnTo>
                  <a:lnTo>
                    <a:pt x="1316" y="135"/>
                  </a:lnTo>
                  <a:lnTo>
                    <a:pt x="1318" y="137"/>
                  </a:lnTo>
                  <a:lnTo>
                    <a:pt x="1318" y="140"/>
                  </a:lnTo>
                  <a:lnTo>
                    <a:pt x="1318" y="143"/>
                  </a:lnTo>
                  <a:lnTo>
                    <a:pt x="1314" y="147"/>
                  </a:lnTo>
                  <a:lnTo>
                    <a:pt x="1310" y="150"/>
                  </a:lnTo>
                  <a:lnTo>
                    <a:pt x="1310" y="150"/>
                  </a:lnTo>
                  <a:lnTo>
                    <a:pt x="1315" y="147"/>
                  </a:lnTo>
                  <a:lnTo>
                    <a:pt x="1321" y="141"/>
                  </a:lnTo>
                  <a:lnTo>
                    <a:pt x="1324" y="135"/>
                  </a:lnTo>
                  <a:lnTo>
                    <a:pt x="1328" y="128"/>
                  </a:lnTo>
                  <a:lnTo>
                    <a:pt x="1335" y="112"/>
                  </a:lnTo>
                  <a:lnTo>
                    <a:pt x="1342" y="97"/>
                  </a:lnTo>
                  <a:lnTo>
                    <a:pt x="1345" y="90"/>
                  </a:lnTo>
                  <a:lnTo>
                    <a:pt x="1349" y="84"/>
                  </a:lnTo>
                  <a:lnTo>
                    <a:pt x="1354" y="81"/>
                  </a:lnTo>
                  <a:lnTo>
                    <a:pt x="1359" y="79"/>
                  </a:lnTo>
                  <a:lnTo>
                    <a:pt x="1366" y="77"/>
                  </a:lnTo>
                  <a:lnTo>
                    <a:pt x="1373" y="80"/>
                  </a:lnTo>
                  <a:lnTo>
                    <a:pt x="1382" y="84"/>
                  </a:lnTo>
                  <a:lnTo>
                    <a:pt x="1392" y="92"/>
                  </a:lnTo>
                  <a:lnTo>
                    <a:pt x="1377" y="110"/>
                  </a:lnTo>
                  <a:lnTo>
                    <a:pt x="1377" y="110"/>
                  </a:lnTo>
                  <a:lnTo>
                    <a:pt x="1399" y="106"/>
                  </a:lnTo>
                  <a:lnTo>
                    <a:pt x="1421" y="102"/>
                  </a:lnTo>
                  <a:lnTo>
                    <a:pt x="1466" y="90"/>
                  </a:lnTo>
                  <a:lnTo>
                    <a:pt x="1488" y="85"/>
                  </a:lnTo>
                  <a:lnTo>
                    <a:pt x="1506" y="82"/>
                  </a:lnTo>
                  <a:lnTo>
                    <a:pt x="1514" y="82"/>
                  </a:lnTo>
                  <a:lnTo>
                    <a:pt x="1522" y="82"/>
                  </a:lnTo>
                  <a:lnTo>
                    <a:pt x="1528" y="84"/>
                  </a:lnTo>
                  <a:lnTo>
                    <a:pt x="1534" y="87"/>
                  </a:lnTo>
                  <a:lnTo>
                    <a:pt x="1534" y="87"/>
                  </a:lnTo>
                  <a:lnTo>
                    <a:pt x="1531" y="97"/>
                  </a:lnTo>
                  <a:lnTo>
                    <a:pt x="1531" y="106"/>
                  </a:lnTo>
                  <a:lnTo>
                    <a:pt x="1534" y="114"/>
                  </a:lnTo>
                  <a:lnTo>
                    <a:pt x="1537" y="122"/>
                  </a:lnTo>
                  <a:lnTo>
                    <a:pt x="1542" y="128"/>
                  </a:lnTo>
                  <a:lnTo>
                    <a:pt x="1548" y="135"/>
                  </a:lnTo>
                  <a:lnTo>
                    <a:pt x="1563" y="145"/>
                  </a:lnTo>
                  <a:lnTo>
                    <a:pt x="1579" y="157"/>
                  </a:lnTo>
                  <a:lnTo>
                    <a:pt x="1587" y="163"/>
                  </a:lnTo>
                  <a:lnTo>
                    <a:pt x="1595" y="168"/>
                  </a:lnTo>
                  <a:lnTo>
                    <a:pt x="1600" y="177"/>
                  </a:lnTo>
                  <a:lnTo>
                    <a:pt x="1606" y="185"/>
                  </a:lnTo>
                  <a:lnTo>
                    <a:pt x="1611" y="193"/>
                  </a:lnTo>
                  <a:lnTo>
                    <a:pt x="1614" y="203"/>
                  </a:lnTo>
                  <a:lnTo>
                    <a:pt x="1614" y="203"/>
                  </a:lnTo>
                  <a:lnTo>
                    <a:pt x="1614" y="198"/>
                  </a:lnTo>
                  <a:lnTo>
                    <a:pt x="1615" y="195"/>
                  </a:lnTo>
                  <a:lnTo>
                    <a:pt x="1619" y="192"/>
                  </a:lnTo>
                  <a:lnTo>
                    <a:pt x="1622" y="188"/>
                  </a:lnTo>
                  <a:lnTo>
                    <a:pt x="1629" y="183"/>
                  </a:lnTo>
                  <a:lnTo>
                    <a:pt x="1633" y="180"/>
                  </a:lnTo>
                  <a:lnTo>
                    <a:pt x="1634" y="178"/>
                  </a:lnTo>
                  <a:lnTo>
                    <a:pt x="1634" y="178"/>
                  </a:lnTo>
                  <a:lnTo>
                    <a:pt x="1638" y="182"/>
                  </a:lnTo>
                  <a:lnTo>
                    <a:pt x="1641" y="185"/>
                  </a:lnTo>
                  <a:lnTo>
                    <a:pt x="1643" y="186"/>
                  </a:lnTo>
                  <a:lnTo>
                    <a:pt x="1645" y="186"/>
                  </a:lnTo>
                  <a:lnTo>
                    <a:pt x="1649" y="185"/>
                  </a:lnTo>
                  <a:lnTo>
                    <a:pt x="1651" y="182"/>
                  </a:lnTo>
                  <a:lnTo>
                    <a:pt x="1653" y="179"/>
                  </a:lnTo>
                  <a:lnTo>
                    <a:pt x="1653" y="179"/>
                  </a:lnTo>
                  <a:lnTo>
                    <a:pt x="1651" y="177"/>
                  </a:lnTo>
                  <a:lnTo>
                    <a:pt x="1649" y="173"/>
                  </a:lnTo>
                  <a:lnTo>
                    <a:pt x="1646" y="170"/>
                  </a:lnTo>
                  <a:lnTo>
                    <a:pt x="1646" y="165"/>
                  </a:lnTo>
                  <a:lnTo>
                    <a:pt x="1646" y="156"/>
                  </a:lnTo>
                  <a:lnTo>
                    <a:pt x="1648" y="148"/>
                  </a:lnTo>
                  <a:lnTo>
                    <a:pt x="1648" y="141"/>
                  </a:lnTo>
                  <a:lnTo>
                    <a:pt x="1646" y="137"/>
                  </a:lnTo>
                  <a:lnTo>
                    <a:pt x="1645" y="136"/>
                  </a:lnTo>
                  <a:lnTo>
                    <a:pt x="1643" y="136"/>
                  </a:lnTo>
                  <a:lnTo>
                    <a:pt x="1640" y="136"/>
                  </a:lnTo>
                  <a:lnTo>
                    <a:pt x="1634" y="138"/>
                  </a:lnTo>
                  <a:lnTo>
                    <a:pt x="1627" y="142"/>
                  </a:lnTo>
                  <a:lnTo>
                    <a:pt x="1627" y="142"/>
                  </a:lnTo>
                  <a:lnTo>
                    <a:pt x="1635" y="128"/>
                  </a:lnTo>
                  <a:lnTo>
                    <a:pt x="1643" y="114"/>
                  </a:lnTo>
                  <a:lnTo>
                    <a:pt x="1652" y="102"/>
                  </a:lnTo>
                  <a:lnTo>
                    <a:pt x="1663" y="91"/>
                  </a:lnTo>
                  <a:lnTo>
                    <a:pt x="1674" y="83"/>
                  </a:lnTo>
                  <a:lnTo>
                    <a:pt x="1681" y="79"/>
                  </a:lnTo>
                  <a:lnTo>
                    <a:pt x="1687" y="76"/>
                  </a:lnTo>
                  <a:lnTo>
                    <a:pt x="1694" y="74"/>
                  </a:lnTo>
                  <a:lnTo>
                    <a:pt x="1702" y="72"/>
                  </a:lnTo>
                  <a:lnTo>
                    <a:pt x="1709" y="72"/>
                  </a:lnTo>
                  <a:lnTo>
                    <a:pt x="1718" y="70"/>
                  </a:lnTo>
                  <a:lnTo>
                    <a:pt x="1718" y="96"/>
                  </a:lnTo>
                  <a:lnTo>
                    <a:pt x="1682" y="89"/>
                  </a:lnTo>
                  <a:lnTo>
                    <a:pt x="1682" y="89"/>
                  </a:lnTo>
                  <a:lnTo>
                    <a:pt x="1682" y="95"/>
                  </a:lnTo>
                  <a:lnTo>
                    <a:pt x="1681" y="99"/>
                  </a:lnTo>
                  <a:lnTo>
                    <a:pt x="1679" y="103"/>
                  </a:lnTo>
                  <a:lnTo>
                    <a:pt x="1675" y="105"/>
                  </a:lnTo>
                  <a:lnTo>
                    <a:pt x="1667" y="110"/>
                  </a:lnTo>
                  <a:lnTo>
                    <a:pt x="1664" y="112"/>
                  </a:lnTo>
                  <a:lnTo>
                    <a:pt x="1660" y="114"/>
                  </a:lnTo>
                  <a:lnTo>
                    <a:pt x="1660" y="114"/>
                  </a:lnTo>
                  <a:lnTo>
                    <a:pt x="1671" y="117"/>
                  </a:lnTo>
                  <a:lnTo>
                    <a:pt x="1679" y="120"/>
                  </a:lnTo>
                  <a:lnTo>
                    <a:pt x="1684" y="124"/>
                  </a:lnTo>
                  <a:lnTo>
                    <a:pt x="1688" y="128"/>
                  </a:lnTo>
                  <a:lnTo>
                    <a:pt x="1690" y="133"/>
                  </a:lnTo>
                  <a:lnTo>
                    <a:pt x="1690" y="137"/>
                  </a:lnTo>
                  <a:lnTo>
                    <a:pt x="1690" y="147"/>
                  </a:lnTo>
                  <a:lnTo>
                    <a:pt x="1689" y="156"/>
                  </a:lnTo>
                  <a:lnTo>
                    <a:pt x="1690" y="159"/>
                  </a:lnTo>
                  <a:lnTo>
                    <a:pt x="1691" y="162"/>
                  </a:lnTo>
                  <a:lnTo>
                    <a:pt x="1696" y="165"/>
                  </a:lnTo>
                  <a:lnTo>
                    <a:pt x="1701" y="166"/>
                  </a:lnTo>
                  <a:lnTo>
                    <a:pt x="1710" y="167"/>
                  </a:lnTo>
                  <a:lnTo>
                    <a:pt x="1720" y="166"/>
                  </a:lnTo>
                  <a:lnTo>
                    <a:pt x="1720" y="166"/>
                  </a:lnTo>
                  <a:lnTo>
                    <a:pt x="1724" y="158"/>
                  </a:lnTo>
                  <a:lnTo>
                    <a:pt x="1726" y="155"/>
                  </a:lnTo>
                  <a:lnTo>
                    <a:pt x="1730" y="153"/>
                  </a:lnTo>
                  <a:lnTo>
                    <a:pt x="1740" y="150"/>
                  </a:lnTo>
                  <a:lnTo>
                    <a:pt x="1740" y="150"/>
                  </a:lnTo>
                  <a:lnTo>
                    <a:pt x="1737" y="151"/>
                  </a:lnTo>
                  <a:lnTo>
                    <a:pt x="1735" y="153"/>
                  </a:lnTo>
                  <a:lnTo>
                    <a:pt x="1734" y="157"/>
                  </a:lnTo>
                  <a:lnTo>
                    <a:pt x="1734" y="159"/>
                  </a:lnTo>
                  <a:lnTo>
                    <a:pt x="1735" y="163"/>
                  </a:lnTo>
                  <a:lnTo>
                    <a:pt x="1736" y="166"/>
                  </a:lnTo>
                  <a:lnTo>
                    <a:pt x="1740" y="167"/>
                  </a:lnTo>
                  <a:lnTo>
                    <a:pt x="1744" y="168"/>
                  </a:lnTo>
                  <a:lnTo>
                    <a:pt x="1756" y="149"/>
                  </a:lnTo>
                  <a:lnTo>
                    <a:pt x="1756" y="149"/>
                  </a:lnTo>
                  <a:lnTo>
                    <a:pt x="1759" y="156"/>
                  </a:lnTo>
                  <a:lnTo>
                    <a:pt x="1761" y="162"/>
                  </a:lnTo>
                  <a:lnTo>
                    <a:pt x="1761" y="166"/>
                  </a:lnTo>
                  <a:lnTo>
                    <a:pt x="1760" y="170"/>
                  </a:lnTo>
                  <a:lnTo>
                    <a:pt x="1759" y="173"/>
                  </a:lnTo>
                  <a:lnTo>
                    <a:pt x="1756" y="177"/>
                  </a:lnTo>
                  <a:lnTo>
                    <a:pt x="1749" y="181"/>
                  </a:lnTo>
                  <a:lnTo>
                    <a:pt x="1742" y="185"/>
                  </a:lnTo>
                  <a:lnTo>
                    <a:pt x="1738" y="187"/>
                  </a:lnTo>
                  <a:lnTo>
                    <a:pt x="1736" y="189"/>
                  </a:lnTo>
                  <a:lnTo>
                    <a:pt x="1735" y="192"/>
                  </a:lnTo>
                  <a:lnTo>
                    <a:pt x="1734" y="195"/>
                  </a:lnTo>
                  <a:lnTo>
                    <a:pt x="1735" y="200"/>
                  </a:lnTo>
                  <a:lnTo>
                    <a:pt x="1738" y="204"/>
                  </a:lnTo>
                  <a:lnTo>
                    <a:pt x="1738" y="204"/>
                  </a:lnTo>
                  <a:lnTo>
                    <a:pt x="1728" y="211"/>
                  </a:lnTo>
                  <a:lnTo>
                    <a:pt x="1717" y="218"/>
                  </a:lnTo>
                  <a:lnTo>
                    <a:pt x="1705" y="224"/>
                  </a:lnTo>
                  <a:lnTo>
                    <a:pt x="1695" y="231"/>
                  </a:lnTo>
                  <a:lnTo>
                    <a:pt x="1686" y="238"/>
                  </a:lnTo>
                  <a:lnTo>
                    <a:pt x="1682" y="242"/>
                  </a:lnTo>
                  <a:lnTo>
                    <a:pt x="1680" y="246"/>
                  </a:lnTo>
                  <a:lnTo>
                    <a:pt x="1678" y="250"/>
                  </a:lnTo>
                  <a:lnTo>
                    <a:pt x="1676" y="255"/>
                  </a:lnTo>
                  <a:lnTo>
                    <a:pt x="1676" y="261"/>
                  </a:lnTo>
                  <a:lnTo>
                    <a:pt x="1678" y="265"/>
                  </a:lnTo>
                  <a:lnTo>
                    <a:pt x="1678" y="265"/>
                  </a:lnTo>
                  <a:lnTo>
                    <a:pt x="1684" y="266"/>
                  </a:lnTo>
                  <a:lnTo>
                    <a:pt x="1691" y="266"/>
                  </a:lnTo>
                  <a:lnTo>
                    <a:pt x="1697" y="264"/>
                  </a:lnTo>
                  <a:lnTo>
                    <a:pt x="1702" y="261"/>
                  </a:lnTo>
                  <a:lnTo>
                    <a:pt x="1706" y="257"/>
                  </a:lnTo>
                  <a:lnTo>
                    <a:pt x="1710" y="253"/>
                  </a:lnTo>
                  <a:lnTo>
                    <a:pt x="1718" y="242"/>
                  </a:lnTo>
                  <a:lnTo>
                    <a:pt x="1725" y="231"/>
                  </a:lnTo>
                  <a:lnTo>
                    <a:pt x="1729" y="226"/>
                  </a:lnTo>
                  <a:lnTo>
                    <a:pt x="1734" y="223"/>
                  </a:lnTo>
                  <a:lnTo>
                    <a:pt x="1738" y="220"/>
                  </a:lnTo>
                  <a:lnTo>
                    <a:pt x="1744" y="218"/>
                  </a:lnTo>
                  <a:lnTo>
                    <a:pt x="1751" y="218"/>
                  </a:lnTo>
                  <a:lnTo>
                    <a:pt x="1759" y="219"/>
                  </a:lnTo>
                  <a:lnTo>
                    <a:pt x="1764" y="233"/>
                  </a:lnTo>
                  <a:lnTo>
                    <a:pt x="1764" y="233"/>
                  </a:lnTo>
                  <a:lnTo>
                    <a:pt x="1770" y="228"/>
                  </a:lnTo>
                  <a:lnTo>
                    <a:pt x="1773" y="224"/>
                  </a:lnTo>
                  <a:lnTo>
                    <a:pt x="1776" y="218"/>
                  </a:lnTo>
                  <a:lnTo>
                    <a:pt x="1780" y="212"/>
                  </a:lnTo>
                  <a:lnTo>
                    <a:pt x="1784" y="200"/>
                  </a:lnTo>
                  <a:lnTo>
                    <a:pt x="1790" y="189"/>
                  </a:lnTo>
                  <a:lnTo>
                    <a:pt x="1790" y="189"/>
                  </a:lnTo>
                  <a:lnTo>
                    <a:pt x="1791" y="194"/>
                  </a:lnTo>
                  <a:lnTo>
                    <a:pt x="1794" y="198"/>
                  </a:lnTo>
                  <a:lnTo>
                    <a:pt x="1798" y="202"/>
                  </a:lnTo>
                  <a:lnTo>
                    <a:pt x="1805" y="204"/>
                  </a:lnTo>
                  <a:lnTo>
                    <a:pt x="1805" y="204"/>
                  </a:lnTo>
                  <a:lnTo>
                    <a:pt x="1814" y="193"/>
                  </a:lnTo>
                  <a:lnTo>
                    <a:pt x="1822" y="183"/>
                  </a:lnTo>
                  <a:lnTo>
                    <a:pt x="1839" y="168"/>
                  </a:lnTo>
                  <a:lnTo>
                    <a:pt x="1855" y="152"/>
                  </a:lnTo>
                  <a:lnTo>
                    <a:pt x="1863" y="142"/>
                  </a:lnTo>
                  <a:lnTo>
                    <a:pt x="1872" y="130"/>
                  </a:lnTo>
                  <a:lnTo>
                    <a:pt x="1872" y="130"/>
                  </a:lnTo>
                  <a:lnTo>
                    <a:pt x="1860" y="135"/>
                  </a:lnTo>
                  <a:lnTo>
                    <a:pt x="1850" y="137"/>
                  </a:lnTo>
                  <a:lnTo>
                    <a:pt x="1842" y="138"/>
                  </a:lnTo>
                  <a:lnTo>
                    <a:pt x="1834" y="138"/>
                  </a:lnTo>
                  <a:lnTo>
                    <a:pt x="1828" y="138"/>
                  </a:lnTo>
                  <a:lnTo>
                    <a:pt x="1822" y="136"/>
                  </a:lnTo>
                  <a:lnTo>
                    <a:pt x="1811" y="133"/>
                  </a:lnTo>
                  <a:lnTo>
                    <a:pt x="1799" y="128"/>
                  </a:lnTo>
                  <a:lnTo>
                    <a:pt x="1794" y="127"/>
                  </a:lnTo>
                  <a:lnTo>
                    <a:pt x="1787" y="126"/>
                  </a:lnTo>
                  <a:lnTo>
                    <a:pt x="1780" y="126"/>
                  </a:lnTo>
                  <a:lnTo>
                    <a:pt x="1771" y="127"/>
                  </a:lnTo>
                  <a:lnTo>
                    <a:pt x="1760" y="129"/>
                  </a:lnTo>
                  <a:lnTo>
                    <a:pt x="1749" y="133"/>
                  </a:lnTo>
                  <a:lnTo>
                    <a:pt x="1749" y="133"/>
                  </a:lnTo>
                  <a:lnTo>
                    <a:pt x="1755" y="129"/>
                  </a:lnTo>
                  <a:lnTo>
                    <a:pt x="1763" y="125"/>
                  </a:lnTo>
                  <a:lnTo>
                    <a:pt x="1781" y="115"/>
                  </a:lnTo>
                  <a:lnTo>
                    <a:pt x="1791" y="109"/>
                  </a:lnTo>
                  <a:lnTo>
                    <a:pt x="1799" y="100"/>
                  </a:lnTo>
                  <a:lnTo>
                    <a:pt x="1803" y="97"/>
                  </a:lnTo>
                  <a:lnTo>
                    <a:pt x="1805" y="91"/>
                  </a:lnTo>
                  <a:lnTo>
                    <a:pt x="1807" y="87"/>
                  </a:lnTo>
                  <a:lnTo>
                    <a:pt x="1809" y="80"/>
                  </a:lnTo>
                  <a:lnTo>
                    <a:pt x="1809" y="104"/>
                  </a:lnTo>
                  <a:lnTo>
                    <a:pt x="1809" y="104"/>
                  </a:lnTo>
                  <a:lnTo>
                    <a:pt x="1825" y="95"/>
                  </a:lnTo>
                  <a:lnTo>
                    <a:pt x="1833" y="90"/>
                  </a:lnTo>
                  <a:lnTo>
                    <a:pt x="1841" y="87"/>
                  </a:lnTo>
                  <a:lnTo>
                    <a:pt x="1850" y="84"/>
                  </a:lnTo>
                  <a:lnTo>
                    <a:pt x="1859" y="83"/>
                  </a:lnTo>
                  <a:lnTo>
                    <a:pt x="1868" y="83"/>
                  </a:lnTo>
                  <a:lnTo>
                    <a:pt x="1879" y="85"/>
                  </a:lnTo>
                  <a:lnTo>
                    <a:pt x="1863" y="99"/>
                  </a:lnTo>
                  <a:lnTo>
                    <a:pt x="1863" y="99"/>
                  </a:lnTo>
                  <a:lnTo>
                    <a:pt x="1868" y="97"/>
                  </a:lnTo>
                  <a:lnTo>
                    <a:pt x="1875" y="96"/>
                  </a:lnTo>
                  <a:lnTo>
                    <a:pt x="1881" y="96"/>
                  </a:lnTo>
                  <a:lnTo>
                    <a:pt x="1887" y="97"/>
                  </a:lnTo>
                  <a:lnTo>
                    <a:pt x="1898" y="100"/>
                  </a:lnTo>
                  <a:lnTo>
                    <a:pt x="1910" y="105"/>
                  </a:lnTo>
                  <a:lnTo>
                    <a:pt x="1920" y="109"/>
                  </a:lnTo>
                  <a:lnTo>
                    <a:pt x="1926" y="110"/>
                  </a:lnTo>
                  <a:lnTo>
                    <a:pt x="1931" y="110"/>
                  </a:lnTo>
                  <a:lnTo>
                    <a:pt x="1935" y="107"/>
                  </a:lnTo>
                  <a:lnTo>
                    <a:pt x="1941" y="105"/>
                  </a:lnTo>
                  <a:lnTo>
                    <a:pt x="1945" y="100"/>
                  </a:lnTo>
                  <a:lnTo>
                    <a:pt x="1951" y="94"/>
                  </a:lnTo>
                  <a:lnTo>
                    <a:pt x="1951" y="94"/>
                  </a:lnTo>
                  <a:lnTo>
                    <a:pt x="1943" y="92"/>
                  </a:lnTo>
                  <a:lnTo>
                    <a:pt x="1937" y="92"/>
                  </a:lnTo>
                  <a:lnTo>
                    <a:pt x="1932" y="94"/>
                  </a:lnTo>
                  <a:lnTo>
                    <a:pt x="1927" y="97"/>
                  </a:lnTo>
                  <a:lnTo>
                    <a:pt x="1927" y="97"/>
                  </a:lnTo>
                  <a:lnTo>
                    <a:pt x="1934" y="92"/>
                  </a:lnTo>
                  <a:lnTo>
                    <a:pt x="1941" y="90"/>
                  </a:lnTo>
                  <a:lnTo>
                    <a:pt x="1949" y="89"/>
                  </a:lnTo>
                  <a:lnTo>
                    <a:pt x="1957" y="88"/>
                  </a:lnTo>
                  <a:lnTo>
                    <a:pt x="1973" y="88"/>
                  </a:lnTo>
                  <a:lnTo>
                    <a:pt x="1989" y="90"/>
                  </a:lnTo>
                  <a:lnTo>
                    <a:pt x="2029" y="49"/>
                  </a:lnTo>
                  <a:lnTo>
                    <a:pt x="2029" y="49"/>
                  </a:lnTo>
                  <a:lnTo>
                    <a:pt x="2031" y="53"/>
                  </a:lnTo>
                  <a:lnTo>
                    <a:pt x="2034" y="57"/>
                  </a:lnTo>
                  <a:lnTo>
                    <a:pt x="2041" y="62"/>
                  </a:lnTo>
                  <a:lnTo>
                    <a:pt x="2044" y="66"/>
                  </a:lnTo>
                  <a:lnTo>
                    <a:pt x="2047" y="69"/>
                  </a:lnTo>
                  <a:lnTo>
                    <a:pt x="2047" y="74"/>
                  </a:lnTo>
                  <a:lnTo>
                    <a:pt x="2044" y="81"/>
                  </a:lnTo>
                  <a:lnTo>
                    <a:pt x="2044" y="81"/>
                  </a:lnTo>
                  <a:lnTo>
                    <a:pt x="2049" y="83"/>
                  </a:lnTo>
                  <a:lnTo>
                    <a:pt x="2055" y="85"/>
                  </a:lnTo>
                  <a:lnTo>
                    <a:pt x="2059" y="85"/>
                  </a:lnTo>
                  <a:lnTo>
                    <a:pt x="2064" y="85"/>
                  </a:lnTo>
                  <a:lnTo>
                    <a:pt x="2069" y="84"/>
                  </a:lnTo>
                  <a:lnTo>
                    <a:pt x="2072" y="82"/>
                  </a:lnTo>
                  <a:lnTo>
                    <a:pt x="2080" y="77"/>
                  </a:lnTo>
                  <a:lnTo>
                    <a:pt x="2093" y="65"/>
                  </a:lnTo>
                  <a:lnTo>
                    <a:pt x="2098" y="59"/>
                  </a:lnTo>
                  <a:lnTo>
                    <a:pt x="2105" y="55"/>
                  </a:lnTo>
                  <a:lnTo>
                    <a:pt x="2105" y="55"/>
                  </a:lnTo>
                  <a:lnTo>
                    <a:pt x="2110" y="60"/>
                  </a:lnTo>
                  <a:lnTo>
                    <a:pt x="2113" y="64"/>
                  </a:lnTo>
                  <a:lnTo>
                    <a:pt x="2115" y="66"/>
                  </a:lnTo>
                  <a:lnTo>
                    <a:pt x="2115" y="68"/>
                  </a:lnTo>
                  <a:lnTo>
                    <a:pt x="2113" y="70"/>
                  </a:lnTo>
                  <a:lnTo>
                    <a:pt x="2111" y="72"/>
                  </a:lnTo>
                  <a:lnTo>
                    <a:pt x="2103" y="75"/>
                  </a:lnTo>
                  <a:lnTo>
                    <a:pt x="2095" y="79"/>
                  </a:lnTo>
                  <a:lnTo>
                    <a:pt x="2086" y="83"/>
                  </a:lnTo>
                  <a:lnTo>
                    <a:pt x="2082" y="87"/>
                  </a:lnTo>
                  <a:lnTo>
                    <a:pt x="2080" y="90"/>
                  </a:lnTo>
                  <a:lnTo>
                    <a:pt x="2078" y="96"/>
                  </a:lnTo>
                  <a:lnTo>
                    <a:pt x="2077" y="102"/>
                  </a:lnTo>
                  <a:lnTo>
                    <a:pt x="2077" y="102"/>
                  </a:lnTo>
                  <a:lnTo>
                    <a:pt x="2093" y="104"/>
                  </a:lnTo>
                  <a:lnTo>
                    <a:pt x="2109" y="105"/>
                  </a:lnTo>
                  <a:lnTo>
                    <a:pt x="2125" y="104"/>
                  </a:lnTo>
                  <a:lnTo>
                    <a:pt x="2140" y="102"/>
                  </a:lnTo>
                  <a:lnTo>
                    <a:pt x="2154" y="97"/>
                  </a:lnTo>
                  <a:lnTo>
                    <a:pt x="2166" y="92"/>
                  </a:lnTo>
                  <a:lnTo>
                    <a:pt x="2178" y="85"/>
                  </a:lnTo>
                  <a:lnTo>
                    <a:pt x="2188" y="77"/>
                  </a:lnTo>
                  <a:lnTo>
                    <a:pt x="2188" y="77"/>
                  </a:lnTo>
                  <a:lnTo>
                    <a:pt x="2182" y="74"/>
                  </a:lnTo>
                  <a:lnTo>
                    <a:pt x="2178" y="70"/>
                  </a:lnTo>
                  <a:lnTo>
                    <a:pt x="2175" y="67"/>
                  </a:lnTo>
                  <a:lnTo>
                    <a:pt x="2175" y="62"/>
                  </a:lnTo>
                  <a:lnTo>
                    <a:pt x="2175" y="62"/>
                  </a:lnTo>
                  <a:lnTo>
                    <a:pt x="2177" y="65"/>
                  </a:lnTo>
                  <a:lnTo>
                    <a:pt x="2179" y="67"/>
                  </a:lnTo>
                  <a:lnTo>
                    <a:pt x="2186" y="68"/>
                  </a:lnTo>
                  <a:lnTo>
                    <a:pt x="2203" y="68"/>
                  </a:lnTo>
                  <a:lnTo>
                    <a:pt x="2209" y="52"/>
                  </a:lnTo>
                  <a:lnTo>
                    <a:pt x="2209" y="52"/>
                  </a:lnTo>
                  <a:lnTo>
                    <a:pt x="2215" y="55"/>
                  </a:lnTo>
                  <a:lnTo>
                    <a:pt x="2218" y="59"/>
                  </a:lnTo>
                  <a:lnTo>
                    <a:pt x="2220" y="64"/>
                  </a:lnTo>
                  <a:lnTo>
                    <a:pt x="2220" y="67"/>
                  </a:lnTo>
                  <a:lnTo>
                    <a:pt x="2220" y="70"/>
                  </a:lnTo>
                  <a:lnTo>
                    <a:pt x="2218" y="75"/>
                  </a:lnTo>
                  <a:lnTo>
                    <a:pt x="2215" y="80"/>
                  </a:lnTo>
                  <a:lnTo>
                    <a:pt x="2210" y="83"/>
                  </a:lnTo>
                  <a:lnTo>
                    <a:pt x="2210" y="83"/>
                  </a:lnTo>
                  <a:lnTo>
                    <a:pt x="2213" y="84"/>
                  </a:lnTo>
                  <a:lnTo>
                    <a:pt x="2216" y="83"/>
                  </a:lnTo>
                  <a:lnTo>
                    <a:pt x="2223" y="81"/>
                  </a:lnTo>
                  <a:lnTo>
                    <a:pt x="2234" y="73"/>
                  </a:lnTo>
                  <a:lnTo>
                    <a:pt x="2241" y="70"/>
                  </a:lnTo>
                  <a:lnTo>
                    <a:pt x="2247" y="69"/>
                  </a:lnTo>
                  <a:lnTo>
                    <a:pt x="2250" y="70"/>
                  </a:lnTo>
                  <a:lnTo>
                    <a:pt x="2254" y="72"/>
                  </a:lnTo>
                  <a:lnTo>
                    <a:pt x="2256" y="74"/>
                  </a:lnTo>
                  <a:lnTo>
                    <a:pt x="2259" y="77"/>
                  </a:lnTo>
                  <a:lnTo>
                    <a:pt x="2259" y="77"/>
                  </a:lnTo>
                  <a:lnTo>
                    <a:pt x="2255" y="81"/>
                  </a:lnTo>
                  <a:lnTo>
                    <a:pt x="2249" y="83"/>
                  </a:lnTo>
                  <a:lnTo>
                    <a:pt x="2239" y="87"/>
                  </a:lnTo>
                  <a:lnTo>
                    <a:pt x="2228" y="88"/>
                  </a:lnTo>
                  <a:lnTo>
                    <a:pt x="2218" y="89"/>
                  </a:lnTo>
                  <a:lnTo>
                    <a:pt x="2201" y="89"/>
                  </a:lnTo>
                  <a:lnTo>
                    <a:pt x="2193" y="91"/>
                  </a:lnTo>
                  <a:lnTo>
                    <a:pt x="2189" y="92"/>
                  </a:lnTo>
                  <a:lnTo>
                    <a:pt x="2187" y="94"/>
                  </a:lnTo>
                  <a:lnTo>
                    <a:pt x="2187" y="94"/>
                  </a:lnTo>
                  <a:lnTo>
                    <a:pt x="2196" y="91"/>
                  </a:lnTo>
                  <a:lnTo>
                    <a:pt x="2205" y="91"/>
                  </a:lnTo>
                  <a:lnTo>
                    <a:pt x="2212" y="92"/>
                  </a:lnTo>
                  <a:lnTo>
                    <a:pt x="2219" y="94"/>
                  </a:lnTo>
                  <a:lnTo>
                    <a:pt x="2226" y="97"/>
                  </a:lnTo>
                  <a:lnTo>
                    <a:pt x="2232" y="100"/>
                  </a:lnTo>
                  <a:lnTo>
                    <a:pt x="2243" y="109"/>
                  </a:lnTo>
                  <a:lnTo>
                    <a:pt x="2256" y="115"/>
                  </a:lnTo>
                  <a:lnTo>
                    <a:pt x="2263" y="119"/>
                  </a:lnTo>
                  <a:lnTo>
                    <a:pt x="2271" y="121"/>
                  </a:lnTo>
                  <a:lnTo>
                    <a:pt x="2279" y="124"/>
                  </a:lnTo>
                  <a:lnTo>
                    <a:pt x="2288" y="124"/>
                  </a:lnTo>
                  <a:lnTo>
                    <a:pt x="2300" y="121"/>
                  </a:lnTo>
                  <a:lnTo>
                    <a:pt x="2311" y="119"/>
                  </a:lnTo>
                  <a:lnTo>
                    <a:pt x="2311" y="119"/>
                  </a:lnTo>
                  <a:lnTo>
                    <a:pt x="2311" y="121"/>
                  </a:lnTo>
                  <a:lnTo>
                    <a:pt x="2310" y="126"/>
                  </a:lnTo>
                  <a:lnTo>
                    <a:pt x="2309" y="133"/>
                  </a:lnTo>
                  <a:lnTo>
                    <a:pt x="2308" y="136"/>
                  </a:lnTo>
                  <a:lnTo>
                    <a:pt x="2309" y="138"/>
                  </a:lnTo>
                  <a:lnTo>
                    <a:pt x="2311" y="141"/>
                  </a:lnTo>
                  <a:lnTo>
                    <a:pt x="2315" y="141"/>
                  </a:lnTo>
                  <a:lnTo>
                    <a:pt x="2315" y="141"/>
                  </a:lnTo>
                  <a:lnTo>
                    <a:pt x="2319" y="140"/>
                  </a:lnTo>
                  <a:lnTo>
                    <a:pt x="2324" y="137"/>
                  </a:lnTo>
                  <a:lnTo>
                    <a:pt x="2326" y="135"/>
                  </a:lnTo>
                  <a:lnTo>
                    <a:pt x="2328" y="133"/>
                  </a:lnTo>
                  <a:lnTo>
                    <a:pt x="2330" y="129"/>
                  </a:lnTo>
                  <a:lnTo>
                    <a:pt x="2331" y="127"/>
                  </a:lnTo>
                  <a:lnTo>
                    <a:pt x="2331" y="120"/>
                  </a:lnTo>
                  <a:lnTo>
                    <a:pt x="2328" y="105"/>
                  </a:lnTo>
                  <a:lnTo>
                    <a:pt x="2328" y="97"/>
                  </a:lnTo>
                  <a:lnTo>
                    <a:pt x="2330" y="94"/>
                  </a:lnTo>
                  <a:lnTo>
                    <a:pt x="2331" y="90"/>
                  </a:lnTo>
                  <a:lnTo>
                    <a:pt x="2331" y="90"/>
                  </a:lnTo>
                  <a:lnTo>
                    <a:pt x="2323" y="94"/>
                  </a:lnTo>
                  <a:lnTo>
                    <a:pt x="2316" y="95"/>
                  </a:lnTo>
                  <a:lnTo>
                    <a:pt x="2309" y="95"/>
                  </a:lnTo>
                  <a:lnTo>
                    <a:pt x="2303" y="92"/>
                  </a:lnTo>
                  <a:lnTo>
                    <a:pt x="2297" y="89"/>
                  </a:lnTo>
                  <a:lnTo>
                    <a:pt x="2292" y="84"/>
                  </a:lnTo>
                  <a:lnTo>
                    <a:pt x="2281" y="72"/>
                  </a:lnTo>
                  <a:lnTo>
                    <a:pt x="2288" y="59"/>
                  </a:lnTo>
                  <a:lnTo>
                    <a:pt x="2288" y="59"/>
                  </a:lnTo>
                  <a:lnTo>
                    <a:pt x="2288" y="61"/>
                  </a:lnTo>
                  <a:lnTo>
                    <a:pt x="2290" y="62"/>
                  </a:lnTo>
                  <a:lnTo>
                    <a:pt x="2296" y="66"/>
                  </a:lnTo>
                  <a:lnTo>
                    <a:pt x="2303" y="68"/>
                  </a:lnTo>
                  <a:lnTo>
                    <a:pt x="2307" y="69"/>
                  </a:lnTo>
                  <a:lnTo>
                    <a:pt x="2309" y="72"/>
                  </a:lnTo>
                  <a:lnTo>
                    <a:pt x="2311" y="45"/>
                  </a:lnTo>
                  <a:lnTo>
                    <a:pt x="2311" y="45"/>
                  </a:lnTo>
                  <a:lnTo>
                    <a:pt x="2312" y="55"/>
                  </a:lnTo>
                  <a:lnTo>
                    <a:pt x="2315" y="66"/>
                  </a:lnTo>
                  <a:lnTo>
                    <a:pt x="2319" y="74"/>
                  </a:lnTo>
                  <a:lnTo>
                    <a:pt x="2325" y="80"/>
                  </a:lnTo>
                  <a:lnTo>
                    <a:pt x="2332" y="84"/>
                  </a:lnTo>
                  <a:lnTo>
                    <a:pt x="2339" y="88"/>
                  </a:lnTo>
                  <a:lnTo>
                    <a:pt x="2346" y="88"/>
                  </a:lnTo>
                  <a:lnTo>
                    <a:pt x="2350" y="87"/>
                  </a:lnTo>
                  <a:lnTo>
                    <a:pt x="2354" y="84"/>
                  </a:lnTo>
                  <a:lnTo>
                    <a:pt x="2354" y="84"/>
                  </a:lnTo>
                  <a:lnTo>
                    <a:pt x="2342" y="73"/>
                  </a:lnTo>
                  <a:lnTo>
                    <a:pt x="2340" y="68"/>
                  </a:lnTo>
                  <a:lnTo>
                    <a:pt x="2338" y="64"/>
                  </a:lnTo>
                  <a:lnTo>
                    <a:pt x="2335" y="51"/>
                  </a:lnTo>
                  <a:lnTo>
                    <a:pt x="2333" y="32"/>
                  </a:lnTo>
                  <a:lnTo>
                    <a:pt x="2333" y="32"/>
                  </a:lnTo>
                  <a:lnTo>
                    <a:pt x="2338" y="28"/>
                  </a:lnTo>
                  <a:lnTo>
                    <a:pt x="2341" y="24"/>
                  </a:lnTo>
                  <a:lnTo>
                    <a:pt x="2346" y="23"/>
                  </a:lnTo>
                  <a:lnTo>
                    <a:pt x="2349" y="23"/>
                  </a:lnTo>
                  <a:lnTo>
                    <a:pt x="2353" y="24"/>
                  </a:lnTo>
                  <a:lnTo>
                    <a:pt x="2355" y="26"/>
                  </a:lnTo>
                  <a:lnTo>
                    <a:pt x="2362" y="31"/>
                  </a:lnTo>
                  <a:lnTo>
                    <a:pt x="2368" y="36"/>
                  </a:lnTo>
                  <a:lnTo>
                    <a:pt x="2371" y="38"/>
                  </a:lnTo>
                  <a:lnTo>
                    <a:pt x="2374" y="38"/>
                  </a:lnTo>
                  <a:lnTo>
                    <a:pt x="2378" y="38"/>
                  </a:lnTo>
                  <a:lnTo>
                    <a:pt x="2382" y="37"/>
                  </a:lnTo>
                  <a:lnTo>
                    <a:pt x="2387" y="34"/>
                  </a:lnTo>
                  <a:lnTo>
                    <a:pt x="2392" y="28"/>
                  </a:lnTo>
                  <a:lnTo>
                    <a:pt x="2392" y="28"/>
                  </a:lnTo>
                  <a:lnTo>
                    <a:pt x="2391" y="31"/>
                  </a:lnTo>
                  <a:lnTo>
                    <a:pt x="2387" y="35"/>
                  </a:lnTo>
                  <a:lnTo>
                    <a:pt x="2380" y="41"/>
                  </a:lnTo>
                  <a:lnTo>
                    <a:pt x="2378" y="44"/>
                  </a:lnTo>
                  <a:lnTo>
                    <a:pt x="2378" y="46"/>
                  </a:lnTo>
                  <a:lnTo>
                    <a:pt x="2380" y="50"/>
                  </a:lnTo>
                  <a:lnTo>
                    <a:pt x="2387" y="52"/>
                  </a:lnTo>
                  <a:lnTo>
                    <a:pt x="2387" y="52"/>
                  </a:lnTo>
                  <a:lnTo>
                    <a:pt x="2393" y="51"/>
                  </a:lnTo>
                  <a:lnTo>
                    <a:pt x="2397" y="49"/>
                  </a:lnTo>
                  <a:lnTo>
                    <a:pt x="2401" y="45"/>
                  </a:lnTo>
                  <a:lnTo>
                    <a:pt x="2403" y="41"/>
                  </a:lnTo>
                  <a:lnTo>
                    <a:pt x="2408" y="30"/>
                  </a:lnTo>
                  <a:lnTo>
                    <a:pt x="2410" y="26"/>
                  </a:lnTo>
                  <a:lnTo>
                    <a:pt x="2415" y="22"/>
                  </a:lnTo>
                  <a:lnTo>
                    <a:pt x="2415" y="22"/>
                  </a:lnTo>
                  <a:lnTo>
                    <a:pt x="2410" y="31"/>
                  </a:lnTo>
                  <a:lnTo>
                    <a:pt x="2408" y="39"/>
                  </a:lnTo>
                  <a:lnTo>
                    <a:pt x="2403" y="57"/>
                  </a:lnTo>
                  <a:lnTo>
                    <a:pt x="2399" y="74"/>
                  </a:lnTo>
                  <a:lnTo>
                    <a:pt x="2395" y="83"/>
                  </a:lnTo>
                  <a:lnTo>
                    <a:pt x="2391" y="94"/>
                  </a:lnTo>
                  <a:lnTo>
                    <a:pt x="2391" y="94"/>
                  </a:lnTo>
                  <a:lnTo>
                    <a:pt x="2374" y="96"/>
                  </a:lnTo>
                  <a:lnTo>
                    <a:pt x="2369" y="97"/>
                  </a:lnTo>
                  <a:lnTo>
                    <a:pt x="2346" y="105"/>
                  </a:lnTo>
                  <a:lnTo>
                    <a:pt x="2373" y="125"/>
                  </a:lnTo>
                  <a:lnTo>
                    <a:pt x="2373" y="125"/>
                  </a:lnTo>
                  <a:lnTo>
                    <a:pt x="2365" y="127"/>
                  </a:lnTo>
                  <a:lnTo>
                    <a:pt x="2359" y="132"/>
                  </a:lnTo>
                  <a:lnTo>
                    <a:pt x="2356" y="136"/>
                  </a:lnTo>
                  <a:lnTo>
                    <a:pt x="2354" y="142"/>
                  </a:lnTo>
                  <a:lnTo>
                    <a:pt x="2353" y="148"/>
                  </a:lnTo>
                  <a:lnTo>
                    <a:pt x="2353" y="153"/>
                  </a:lnTo>
                  <a:lnTo>
                    <a:pt x="2353" y="163"/>
                  </a:lnTo>
                  <a:lnTo>
                    <a:pt x="2353" y="163"/>
                  </a:lnTo>
                  <a:lnTo>
                    <a:pt x="2361" y="166"/>
                  </a:lnTo>
                  <a:lnTo>
                    <a:pt x="2368" y="167"/>
                  </a:lnTo>
                  <a:lnTo>
                    <a:pt x="2373" y="167"/>
                  </a:lnTo>
                  <a:lnTo>
                    <a:pt x="2379" y="166"/>
                  </a:lnTo>
                  <a:lnTo>
                    <a:pt x="2382" y="164"/>
                  </a:lnTo>
                  <a:lnTo>
                    <a:pt x="2386" y="160"/>
                  </a:lnTo>
                  <a:lnTo>
                    <a:pt x="2392" y="152"/>
                  </a:lnTo>
                  <a:lnTo>
                    <a:pt x="2396" y="144"/>
                  </a:lnTo>
                  <a:lnTo>
                    <a:pt x="2401" y="136"/>
                  </a:lnTo>
                  <a:lnTo>
                    <a:pt x="2404" y="133"/>
                  </a:lnTo>
                  <a:lnTo>
                    <a:pt x="2408" y="130"/>
                  </a:lnTo>
                  <a:lnTo>
                    <a:pt x="2412" y="129"/>
                  </a:lnTo>
                  <a:lnTo>
                    <a:pt x="2418" y="130"/>
                  </a:lnTo>
                  <a:lnTo>
                    <a:pt x="2418" y="130"/>
                  </a:lnTo>
                  <a:lnTo>
                    <a:pt x="2419" y="127"/>
                  </a:lnTo>
                  <a:lnTo>
                    <a:pt x="2420" y="125"/>
                  </a:lnTo>
                  <a:lnTo>
                    <a:pt x="2420" y="124"/>
                  </a:lnTo>
                  <a:lnTo>
                    <a:pt x="2419" y="122"/>
                  </a:lnTo>
                  <a:lnTo>
                    <a:pt x="2416" y="121"/>
                  </a:lnTo>
                  <a:lnTo>
                    <a:pt x="2411" y="120"/>
                  </a:lnTo>
                  <a:lnTo>
                    <a:pt x="2408" y="119"/>
                  </a:lnTo>
                  <a:lnTo>
                    <a:pt x="2405" y="118"/>
                  </a:lnTo>
                  <a:lnTo>
                    <a:pt x="2405" y="117"/>
                  </a:lnTo>
                  <a:lnTo>
                    <a:pt x="2405" y="114"/>
                  </a:lnTo>
                  <a:lnTo>
                    <a:pt x="2411" y="110"/>
                  </a:lnTo>
                  <a:lnTo>
                    <a:pt x="2411" y="110"/>
                  </a:lnTo>
                  <a:lnTo>
                    <a:pt x="2420" y="110"/>
                  </a:lnTo>
                  <a:lnTo>
                    <a:pt x="2425" y="107"/>
                  </a:lnTo>
                  <a:lnTo>
                    <a:pt x="2427" y="105"/>
                  </a:lnTo>
                  <a:lnTo>
                    <a:pt x="2430" y="102"/>
                  </a:lnTo>
                  <a:lnTo>
                    <a:pt x="2431" y="97"/>
                  </a:lnTo>
                  <a:lnTo>
                    <a:pt x="2434" y="91"/>
                  </a:lnTo>
                  <a:lnTo>
                    <a:pt x="2440" y="87"/>
                  </a:lnTo>
                  <a:lnTo>
                    <a:pt x="2449" y="82"/>
                  </a:lnTo>
                  <a:lnTo>
                    <a:pt x="2445" y="94"/>
                  </a:lnTo>
                  <a:lnTo>
                    <a:pt x="2445" y="94"/>
                  </a:lnTo>
                  <a:lnTo>
                    <a:pt x="2448" y="97"/>
                  </a:lnTo>
                  <a:lnTo>
                    <a:pt x="2451" y="98"/>
                  </a:lnTo>
                  <a:lnTo>
                    <a:pt x="2455" y="98"/>
                  </a:lnTo>
                  <a:lnTo>
                    <a:pt x="2460" y="96"/>
                  </a:lnTo>
                  <a:lnTo>
                    <a:pt x="2466" y="91"/>
                  </a:lnTo>
                  <a:lnTo>
                    <a:pt x="2471" y="88"/>
                  </a:lnTo>
                  <a:lnTo>
                    <a:pt x="2474" y="87"/>
                  </a:lnTo>
                  <a:lnTo>
                    <a:pt x="2474" y="87"/>
                  </a:lnTo>
                  <a:lnTo>
                    <a:pt x="2477" y="84"/>
                  </a:lnTo>
                  <a:lnTo>
                    <a:pt x="2478" y="81"/>
                  </a:lnTo>
                  <a:lnTo>
                    <a:pt x="2478" y="70"/>
                  </a:lnTo>
                  <a:lnTo>
                    <a:pt x="2478" y="57"/>
                  </a:lnTo>
                  <a:lnTo>
                    <a:pt x="2478" y="42"/>
                  </a:lnTo>
                  <a:lnTo>
                    <a:pt x="2478" y="35"/>
                  </a:lnTo>
                  <a:lnTo>
                    <a:pt x="2479" y="27"/>
                  </a:lnTo>
                  <a:lnTo>
                    <a:pt x="2481" y="20"/>
                  </a:lnTo>
                  <a:lnTo>
                    <a:pt x="2484" y="14"/>
                  </a:lnTo>
                  <a:lnTo>
                    <a:pt x="2488" y="8"/>
                  </a:lnTo>
                  <a:lnTo>
                    <a:pt x="2494" y="5"/>
                  </a:lnTo>
                  <a:lnTo>
                    <a:pt x="2501" y="1"/>
                  </a:lnTo>
                  <a:lnTo>
                    <a:pt x="2509" y="0"/>
                  </a:lnTo>
                  <a:lnTo>
                    <a:pt x="2509" y="0"/>
                  </a:lnTo>
                  <a:lnTo>
                    <a:pt x="2507" y="8"/>
                  </a:lnTo>
                  <a:lnTo>
                    <a:pt x="2507" y="14"/>
                  </a:lnTo>
                  <a:lnTo>
                    <a:pt x="2463" y="218"/>
                  </a:lnTo>
                  <a:lnTo>
                    <a:pt x="2463" y="218"/>
                  </a:lnTo>
                  <a:lnTo>
                    <a:pt x="2503" y="218"/>
                  </a:lnTo>
                  <a:lnTo>
                    <a:pt x="2546" y="219"/>
                  </a:lnTo>
                  <a:lnTo>
                    <a:pt x="2589" y="224"/>
                  </a:lnTo>
                  <a:lnTo>
                    <a:pt x="2612" y="227"/>
                  </a:lnTo>
                  <a:lnTo>
                    <a:pt x="2634" y="232"/>
                  </a:lnTo>
                  <a:lnTo>
                    <a:pt x="2634" y="232"/>
                  </a:lnTo>
                  <a:lnTo>
                    <a:pt x="2637" y="239"/>
                  </a:lnTo>
                  <a:lnTo>
                    <a:pt x="2638" y="245"/>
                  </a:lnTo>
                  <a:lnTo>
                    <a:pt x="2637" y="249"/>
                  </a:lnTo>
                  <a:lnTo>
                    <a:pt x="2634" y="254"/>
                  </a:lnTo>
                  <a:lnTo>
                    <a:pt x="2632" y="257"/>
                  </a:lnTo>
                  <a:lnTo>
                    <a:pt x="2629" y="261"/>
                  </a:lnTo>
                  <a:lnTo>
                    <a:pt x="2621" y="265"/>
                  </a:lnTo>
                  <a:lnTo>
                    <a:pt x="2611" y="270"/>
                  </a:lnTo>
                  <a:lnTo>
                    <a:pt x="2603" y="273"/>
                  </a:lnTo>
                  <a:lnTo>
                    <a:pt x="2600" y="276"/>
                  </a:lnTo>
                  <a:lnTo>
                    <a:pt x="2598" y="278"/>
                  </a:lnTo>
                  <a:lnTo>
                    <a:pt x="2596" y="280"/>
                  </a:lnTo>
                  <a:lnTo>
                    <a:pt x="2596" y="283"/>
                  </a:lnTo>
                  <a:lnTo>
                    <a:pt x="2569" y="276"/>
                  </a:lnTo>
                  <a:lnTo>
                    <a:pt x="2569" y="276"/>
                  </a:lnTo>
                  <a:lnTo>
                    <a:pt x="2570" y="273"/>
                  </a:lnTo>
                  <a:lnTo>
                    <a:pt x="2572" y="271"/>
                  </a:lnTo>
                  <a:lnTo>
                    <a:pt x="2578" y="268"/>
                  </a:lnTo>
                  <a:lnTo>
                    <a:pt x="2595" y="263"/>
                  </a:lnTo>
                  <a:lnTo>
                    <a:pt x="2602" y="260"/>
                  </a:lnTo>
                  <a:lnTo>
                    <a:pt x="2606" y="258"/>
                  </a:lnTo>
                  <a:lnTo>
                    <a:pt x="2607" y="256"/>
                  </a:lnTo>
                  <a:lnTo>
                    <a:pt x="2608" y="253"/>
                  </a:lnTo>
                  <a:lnTo>
                    <a:pt x="2607" y="249"/>
                  </a:lnTo>
                  <a:lnTo>
                    <a:pt x="2604" y="245"/>
                  </a:lnTo>
                  <a:lnTo>
                    <a:pt x="2601" y="240"/>
                  </a:lnTo>
                  <a:lnTo>
                    <a:pt x="2601" y="240"/>
                  </a:lnTo>
                  <a:lnTo>
                    <a:pt x="2584" y="243"/>
                  </a:lnTo>
                  <a:lnTo>
                    <a:pt x="2569" y="246"/>
                  </a:lnTo>
                  <a:lnTo>
                    <a:pt x="2542" y="247"/>
                  </a:lnTo>
                  <a:lnTo>
                    <a:pt x="2530" y="249"/>
                  </a:lnTo>
                  <a:lnTo>
                    <a:pt x="2516" y="253"/>
                  </a:lnTo>
                  <a:lnTo>
                    <a:pt x="2509" y="256"/>
                  </a:lnTo>
                  <a:lnTo>
                    <a:pt x="2501" y="260"/>
                  </a:lnTo>
                  <a:lnTo>
                    <a:pt x="2494" y="265"/>
                  </a:lnTo>
                  <a:lnTo>
                    <a:pt x="2486" y="271"/>
                  </a:lnTo>
                  <a:lnTo>
                    <a:pt x="2486" y="271"/>
                  </a:lnTo>
                  <a:lnTo>
                    <a:pt x="2488" y="277"/>
                  </a:lnTo>
                  <a:lnTo>
                    <a:pt x="2493" y="281"/>
                  </a:lnTo>
                  <a:lnTo>
                    <a:pt x="2497" y="285"/>
                  </a:lnTo>
                  <a:lnTo>
                    <a:pt x="2502" y="286"/>
                  </a:lnTo>
                  <a:lnTo>
                    <a:pt x="2508" y="287"/>
                  </a:lnTo>
                  <a:lnTo>
                    <a:pt x="2512" y="287"/>
                  </a:lnTo>
                  <a:lnTo>
                    <a:pt x="2525" y="285"/>
                  </a:lnTo>
                  <a:lnTo>
                    <a:pt x="2538" y="283"/>
                  </a:lnTo>
                  <a:lnTo>
                    <a:pt x="2552" y="281"/>
                  </a:lnTo>
                  <a:lnTo>
                    <a:pt x="2558" y="283"/>
                  </a:lnTo>
                  <a:lnTo>
                    <a:pt x="2564" y="284"/>
                  </a:lnTo>
                  <a:lnTo>
                    <a:pt x="2571" y="287"/>
                  </a:lnTo>
                  <a:lnTo>
                    <a:pt x="2577" y="292"/>
                  </a:lnTo>
                  <a:lnTo>
                    <a:pt x="2577" y="292"/>
                  </a:lnTo>
                  <a:lnTo>
                    <a:pt x="2568" y="292"/>
                  </a:lnTo>
                  <a:lnTo>
                    <a:pt x="2558" y="293"/>
                  </a:lnTo>
                  <a:lnTo>
                    <a:pt x="2552" y="296"/>
                  </a:lnTo>
                  <a:lnTo>
                    <a:pt x="2543" y="300"/>
                  </a:lnTo>
                  <a:lnTo>
                    <a:pt x="2543" y="300"/>
                  </a:lnTo>
                  <a:lnTo>
                    <a:pt x="2634" y="314"/>
                  </a:lnTo>
                  <a:lnTo>
                    <a:pt x="2640" y="305"/>
                  </a:lnTo>
                  <a:lnTo>
                    <a:pt x="2640" y="305"/>
                  </a:lnTo>
                  <a:lnTo>
                    <a:pt x="2614" y="300"/>
                  </a:lnTo>
                  <a:lnTo>
                    <a:pt x="2602" y="296"/>
                  </a:lnTo>
                  <a:lnTo>
                    <a:pt x="2602" y="296"/>
                  </a:lnTo>
                  <a:lnTo>
                    <a:pt x="2612" y="296"/>
                  </a:lnTo>
                  <a:lnTo>
                    <a:pt x="2623" y="294"/>
                  </a:lnTo>
                  <a:lnTo>
                    <a:pt x="2631" y="290"/>
                  </a:lnTo>
                  <a:lnTo>
                    <a:pt x="2639" y="284"/>
                  </a:lnTo>
                  <a:lnTo>
                    <a:pt x="2646" y="276"/>
                  </a:lnTo>
                  <a:lnTo>
                    <a:pt x="2650" y="268"/>
                  </a:lnTo>
                  <a:lnTo>
                    <a:pt x="2654" y="257"/>
                  </a:lnTo>
                  <a:lnTo>
                    <a:pt x="2655" y="247"/>
                  </a:lnTo>
                  <a:lnTo>
                    <a:pt x="2650" y="247"/>
                  </a:lnTo>
                  <a:lnTo>
                    <a:pt x="2660" y="236"/>
                  </a:lnTo>
                  <a:lnTo>
                    <a:pt x="2680" y="242"/>
                  </a:lnTo>
                  <a:close/>
                  <a:moveTo>
                    <a:pt x="4528" y="198"/>
                  </a:moveTo>
                  <a:lnTo>
                    <a:pt x="4528" y="198"/>
                  </a:lnTo>
                  <a:lnTo>
                    <a:pt x="4526" y="203"/>
                  </a:lnTo>
                  <a:lnTo>
                    <a:pt x="4525" y="209"/>
                  </a:lnTo>
                  <a:lnTo>
                    <a:pt x="4525" y="209"/>
                  </a:lnTo>
                  <a:lnTo>
                    <a:pt x="4525" y="203"/>
                  </a:lnTo>
                  <a:lnTo>
                    <a:pt x="4526" y="201"/>
                  </a:lnTo>
                  <a:lnTo>
                    <a:pt x="4528" y="198"/>
                  </a:lnTo>
                  <a:lnTo>
                    <a:pt x="4528" y="198"/>
                  </a:lnTo>
                  <a:close/>
                  <a:moveTo>
                    <a:pt x="2125" y="355"/>
                  </a:moveTo>
                  <a:lnTo>
                    <a:pt x="2125" y="355"/>
                  </a:lnTo>
                  <a:lnTo>
                    <a:pt x="2154" y="359"/>
                  </a:lnTo>
                  <a:lnTo>
                    <a:pt x="2182" y="362"/>
                  </a:lnTo>
                  <a:lnTo>
                    <a:pt x="2210" y="366"/>
                  </a:lnTo>
                  <a:lnTo>
                    <a:pt x="2239" y="368"/>
                  </a:lnTo>
                  <a:lnTo>
                    <a:pt x="2239" y="368"/>
                  </a:lnTo>
                  <a:lnTo>
                    <a:pt x="2215" y="348"/>
                  </a:lnTo>
                  <a:lnTo>
                    <a:pt x="2194" y="330"/>
                  </a:lnTo>
                  <a:lnTo>
                    <a:pt x="2185" y="321"/>
                  </a:lnTo>
                  <a:lnTo>
                    <a:pt x="2178" y="313"/>
                  </a:lnTo>
                  <a:lnTo>
                    <a:pt x="2172" y="306"/>
                  </a:lnTo>
                  <a:lnTo>
                    <a:pt x="2169" y="298"/>
                  </a:lnTo>
                  <a:lnTo>
                    <a:pt x="2167" y="292"/>
                  </a:lnTo>
                  <a:lnTo>
                    <a:pt x="2169" y="286"/>
                  </a:lnTo>
                  <a:lnTo>
                    <a:pt x="2172" y="281"/>
                  </a:lnTo>
                  <a:lnTo>
                    <a:pt x="2178" y="277"/>
                  </a:lnTo>
                  <a:lnTo>
                    <a:pt x="2187" y="273"/>
                  </a:lnTo>
                  <a:lnTo>
                    <a:pt x="2198" y="271"/>
                  </a:lnTo>
                  <a:lnTo>
                    <a:pt x="2215" y="269"/>
                  </a:lnTo>
                  <a:lnTo>
                    <a:pt x="2233" y="269"/>
                  </a:lnTo>
                  <a:lnTo>
                    <a:pt x="2240" y="264"/>
                  </a:lnTo>
                  <a:lnTo>
                    <a:pt x="2240" y="264"/>
                  </a:lnTo>
                  <a:lnTo>
                    <a:pt x="2234" y="262"/>
                  </a:lnTo>
                  <a:lnTo>
                    <a:pt x="2227" y="261"/>
                  </a:lnTo>
                  <a:lnTo>
                    <a:pt x="2212" y="258"/>
                  </a:lnTo>
                  <a:lnTo>
                    <a:pt x="2195" y="260"/>
                  </a:lnTo>
                  <a:lnTo>
                    <a:pt x="2178" y="262"/>
                  </a:lnTo>
                  <a:lnTo>
                    <a:pt x="2178" y="262"/>
                  </a:lnTo>
                  <a:lnTo>
                    <a:pt x="2158" y="286"/>
                  </a:lnTo>
                  <a:lnTo>
                    <a:pt x="2132" y="319"/>
                  </a:lnTo>
                  <a:lnTo>
                    <a:pt x="2110" y="349"/>
                  </a:lnTo>
                  <a:lnTo>
                    <a:pt x="2104" y="361"/>
                  </a:lnTo>
                  <a:lnTo>
                    <a:pt x="2102" y="366"/>
                  </a:lnTo>
                  <a:lnTo>
                    <a:pt x="2102" y="366"/>
                  </a:lnTo>
                  <a:lnTo>
                    <a:pt x="2104" y="370"/>
                  </a:lnTo>
                  <a:lnTo>
                    <a:pt x="2108" y="373"/>
                  </a:lnTo>
                  <a:lnTo>
                    <a:pt x="2110" y="373"/>
                  </a:lnTo>
                  <a:lnTo>
                    <a:pt x="2113" y="371"/>
                  </a:lnTo>
                  <a:lnTo>
                    <a:pt x="2121" y="368"/>
                  </a:lnTo>
                  <a:lnTo>
                    <a:pt x="2126" y="368"/>
                  </a:lnTo>
                  <a:lnTo>
                    <a:pt x="2129" y="369"/>
                  </a:lnTo>
                  <a:lnTo>
                    <a:pt x="2125" y="355"/>
                  </a:lnTo>
                  <a:close/>
                  <a:moveTo>
                    <a:pt x="2095" y="261"/>
                  </a:moveTo>
                  <a:lnTo>
                    <a:pt x="2095" y="261"/>
                  </a:lnTo>
                  <a:lnTo>
                    <a:pt x="2088" y="258"/>
                  </a:lnTo>
                  <a:lnTo>
                    <a:pt x="2083" y="260"/>
                  </a:lnTo>
                  <a:lnTo>
                    <a:pt x="2080" y="261"/>
                  </a:lnTo>
                  <a:lnTo>
                    <a:pt x="2079" y="263"/>
                  </a:lnTo>
                  <a:lnTo>
                    <a:pt x="2078" y="266"/>
                  </a:lnTo>
                  <a:lnTo>
                    <a:pt x="2077" y="270"/>
                  </a:lnTo>
                  <a:lnTo>
                    <a:pt x="2075" y="278"/>
                  </a:lnTo>
                  <a:lnTo>
                    <a:pt x="2098" y="273"/>
                  </a:lnTo>
                  <a:lnTo>
                    <a:pt x="2098" y="273"/>
                  </a:lnTo>
                  <a:lnTo>
                    <a:pt x="2096" y="271"/>
                  </a:lnTo>
                  <a:lnTo>
                    <a:pt x="2095" y="269"/>
                  </a:lnTo>
                  <a:lnTo>
                    <a:pt x="2095" y="264"/>
                  </a:lnTo>
                  <a:lnTo>
                    <a:pt x="2095" y="261"/>
                  </a:lnTo>
                  <a:lnTo>
                    <a:pt x="2095" y="261"/>
                  </a:lnTo>
                  <a:close/>
                  <a:moveTo>
                    <a:pt x="2078" y="290"/>
                  </a:moveTo>
                  <a:lnTo>
                    <a:pt x="2078" y="290"/>
                  </a:lnTo>
                  <a:lnTo>
                    <a:pt x="2080" y="291"/>
                  </a:lnTo>
                  <a:lnTo>
                    <a:pt x="2083" y="292"/>
                  </a:lnTo>
                  <a:lnTo>
                    <a:pt x="2078" y="290"/>
                  </a:lnTo>
                  <a:close/>
                  <a:moveTo>
                    <a:pt x="2496" y="292"/>
                  </a:moveTo>
                  <a:lnTo>
                    <a:pt x="2496" y="292"/>
                  </a:lnTo>
                  <a:lnTo>
                    <a:pt x="2494" y="293"/>
                  </a:lnTo>
                  <a:lnTo>
                    <a:pt x="2510" y="295"/>
                  </a:lnTo>
                  <a:lnTo>
                    <a:pt x="2510" y="295"/>
                  </a:lnTo>
                  <a:lnTo>
                    <a:pt x="2506" y="293"/>
                  </a:lnTo>
                  <a:lnTo>
                    <a:pt x="2496" y="292"/>
                  </a:lnTo>
                  <a:lnTo>
                    <a:pt x="2496" y="292"/>
                  </a:lnTo>
                  <a:close/>
                  <a:moveTo>
                    <a:pt x="2453" y="265"/>
                  </a:moveTo>
                  <a:lnTo>
                    <a:pt x="2448" y="287"/>
                  </a:lnTo>
                  <a:lnTo>
                    <a:pt x="2462" y="288"/>
                  </a:lnTo>
                  <a:lnTo>
                    <a:pt x="2462" y="288"/>
                  </a:lnTo>
                  <a:lnTo>
                    <a:pt x="2461" y="281"/>
                  </a:lnTo>
                  <a:lnTo>
                    <a:pt x="2458" y="276"/>
                  </a:lnTo>
                  <a:lnTo>
                    <a:pt x="2456" y="270"/>
                  </a:lnTo>
                  <a:lnTo>
                    <a:pt x="2453" y="265"/>
                  </a:lnTo>
                  <a:lnTo>
                    <a:pt x="2453" y="265"/>
                  </a:lnTo>
                  <a:close/>
                  <a:moveTo>
                    <a:pt x="2310" y="201"/>
                  </a:moveTo>
                  <a:lnTo>
                    <a:pt x="2310" y="201"/>
                  </a:lnTo>
                  <a:lnTo>
                    <a:pt x="2305" y="210"/>
                  </a:lnTo>
                  <a:lnTo>
                    <a:pt x="2301" y="217"/>
                  </a:lnTo>
                  <a:lnTo>
                    <a:pt x="2294" y="223"/>
                  </a:lnTo>
                  <a:lnTo>
                    <a:pt x="2287" y="227"/>
                  </a:lnTo>
                  <a:lnTo>
                    <a:pt x="2281" y="233"/>
                  </a:lnTo>
                  <a:lnTo>
                    <a:pt x="2277" y="240"/>
                  </a:lnTo>
                  <a:lnTo>
                    <a:pt x="2272" y="248"/>
                  </a:lnTo>
                  <a:lnTo>
                    <a:pt x="2271" y="253"/>
                  </a:lnTo>
                  <a:lnTo>
                    <a:pt x="2271" y="257"/>
                  </a:lnTo>
                  <a:lnTo>
                    <a:pt x="2271" y="257"/>
                  </a:lnTo>
                  <a:lnTo>
                    <a:pt x="2271" y="260"/>
                  </a:lnTo>
                  <a:lnTo>
                    <a:pt x="2271" y="262"/>
                  </a:lnTo>
                  <a:lnTo>
                    <a:pt x="2273" y="265"/>
                  </a:lnTo>
                  <a:lnTo>
                    <a:pt x="2278" y="268"/>
                  </a:lnTo>
                  <a:lnTo>
                    <a:pt x="2282" y="270"/>
                  </a:lnTo>
                  <a:lnTo>
                    <a:pt x="2282" y="270"/>
                  </a:lnTo>
                  <a:lnTo>
                    <a:pt x="2308" y="271"/>
                  </a:lnTo>
                  <a:lnTo>
                    <a:pt x="2308" y="271"/>
                  </a:lnTo>
                  <a:lnTo>
                    <a:pt x="2309" y="265"/>
                  </a:lnTo>
                  <a:lnTo>
                    <a:pt x="2312" y="260"/>
                  </a:lnTo>
                  <a:lnTo>
                    <a:pt x="2312" y="260"/>
                  </a:lnTo>
                  <a:lnTo>
                    <a:pt x="2307" y="256"/>
                  </a:lnTo>
                  <a:lnTo>
                    <a:pt x="2304" y="254"/>
                  </a:lnTo>
                  <a:lnTo>
                    <a:pt x="2302" y="250"/>
                  </a:lnTo>
                  <a:lnTo>
                    <a:pt x="2301" y="247"/>
                  </a:lnTo>
                  <a:lnTo>
                    <a:pt x="2300" y="242"/>
                  </a:lnTo>
                  <a:lnTo>
                    <a:pt x="2300" y="238"/>
                  </a:lnTo>
                  <a:lnTo>
                    <a:pt x="2301" y="231"/>
                  </a:lnTo>
                  <a:lnTo>
                    <a:pt x="2301" y="231"/>
                  </a:lnTo>
                  <a:lnTo>
                    <a:pt x="2304" y="236"/>
                  </a:lnTo>
                  <a:lnTo>
                    <a:pt x="2308" y="241"/>
                  </a:lnTo>
                  <a:lnTo>
                    <a:pt x="2311" y="242"/>
                  </a:lnTo>
                  <a:lnTo>
                    <a:pt x="2313" y="242"/>
                  </a:lnTo>
                  <a:lnTo>
                    <a:pt x="2316" y="241"/>
                  </a:lnTo>
                  <a:lnTo>
                    <a:pt x="2318" y="239"/>
                  </a:lnTo>
                  <a:lnTo>
                    <a:pt x="2322" y="232"/>
                  </a:lnTo>
                  <a:lnTo>
                    <a:pt x="2326" y="224"/>
                  </a:lnTo>
                  <a:lnTo>
                    <a:pt x="2331" y="217"/>
                  </a:lnTo>
                  <a:lnTo>
                    <a:pt x="2333" y="213"/>
                  </a:lnTo>
                  <a:lnTo>
                    <a:pt x="2336" y="212"/>
                  </a:lnTo>
                  <a:lnTo>
                    <a:pt x="2340" y="211"/>
                  </a:lnTo>
                  <a:lnTo>
                    <a:pt x="2345" y="212"/>
                  </a:lnTo>
                  <a:lnTo>
                    <a:pt x="2345" y="212"/>
                  </a:lnTo>
                  <a:lnTo>
                    <a:pt x="2346" y="209"/>
                  </a:lnTo>
                  <a:lnTo>
                    <a:pt x="2346" y="205"/>
                  </a:lnTo>
                  <a:lnTo>
                    <a:pt x="2345" y="203"/>
                  </a:lnTo>
                  <a:lnTo>
                    <a:pt x="2343" y="201"/>
                  </a:lnTo>
                  <a:lnTo>
                    <a:pt x="2339" y="197"/>
                  </a:lnTo>
                  <a:lnTo>
                    <a:pt x="2332" y="195"/>
                  </a:lnTo>
                  <a:lnTo>
                    <a:pt x="2326" y="195"/>
                  </a:lnTo>
                  <a:lnTo>
                    <a:pt x="2319" y="196"/>
                  </a:lnTo>
                  <a:lnTo>
                    <a:pt x="2313" y="198"/>
                  </a:lnTo>
                  <a:lnTo>
                    <a:pt x="2310" y="201"/>
                  </a:lnTo>
                  <a:lnTo>
                    <a:pt x="2310" y="201"/>
                  </a:lnTo>
                  <a:close/>
                  <a:moveTo>
                    <a:pt x="445" y="318"/>
                  </a:moveTo>
                  <a:lnTo>
                    <a:pt x="445" y="318"/>
                  </a:lnTo>
                  <a:lnTo>
                    <a:pt x="439" y="301"/>
                  </a:lnTo>
                  <a:lnTo>
                    <a:pt x="455" y="287"/>
                  </a:lnTo>
                  <a:lnTo>
                    <a:pt x="455" y="287"/>
                  </a:lnTo>
                  <a:lnTo>
                    <a:pt x="461" y="288"/>
                  </a:lnTo>
                  <a:lnTo>
                    <a:pt x="467" y="291"/>
                  </a:lnTo>
                  <a:lnTo>
                    <a:pt x="477" y="296"/>
                  </a:lnTo>
                  <a:lnTo>
                    <a:pt x="488" y="302"/>
                  </a:lnTo>
                  <a:lnTo>
                    <a:pt x="498" y="308"/>
                  </a:lnTo>
                  <a:lnTo>
                    <a:pt x="508" y="311"/>
                  </a:lnTo>
                  <a:lnTo>
                    <a:pt x="513" y="313"/>
                  </a:lnTo>
                  <a:lnTo>
                    <a:pt x="518" y="313"/>
                  </a:lnTo>
                  <a:lnTo>
                    <a:pt x="523" y="310"/>
                  </a:lnTo>
                  <a:lnTo>
                    <a:pt x="528" y="308"/>
                  </a:lnTo>
                  <a:lnTo>
                    <a:pt x="533" y="303"/>
                  </a:lnTo>
                  <a:lnTo>
                    <a:pt x="538" y="298"/>
                  </a:lnTo>
                  <a:lnTo>
                    <a:pt x="538" y="298"/>
                  </a:lnTo>
                  <a:lnTo>
                    <a:pt x="542" y="301"/>
                  </a:lnTo>
                  <a:lnTo>
                    <a:pt x="547" y="306"/>
                  </a:lnTo>
                  <a:lnTo>
                    <a:pt x="554" y="317"/>
                  </a:lnTo>
                  <a:lnTo>
                    <a:pt x="560" y="329"/>
                  </a:lnTo>
                  <a:lnTo>
                    <a:pt x="565" y="341"/>
                  </a:lnTo>
                  <a:lnTo>
                    <a:pt x="565" y="341"/>
                  </a:lnTo>
                  <a:lnTo>
                    <a:pt x="556" y="339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34" y="345"/>
                  </a:lnTo>
                  <a:lnTo>
                    <a:pt x="524" y="349"/>
                  </a:lnTo>
                  <a:lnTo>
                    <a:pt x="515" y="352"/>
                  </a:lnTo>
                  <a:lnTo>
                    <a:pt x="508" y="351"/>
                  </a:lnTo>
                  <a:lnTo>
                    <a:pt x="502" y="348"/>
                  </a:lnTo>
                  <a:lnTo>
                    <a:pt x="498" y="345"/>
                  </a:lnTo>
                  <a:lnTo>
                    <a:pt x="494" y="339"/>
                  </a:lnTo>
                  <a:lnTo>
                    <a:pt x="491" y="333"/>
                  </a:lnTo>
                  <a:lnTo>
                    <a:pt x="485" y="322"/>
                  </a:lnTo>
                  <a:lnTo>
                    <a:pt x="480" y="317"/>
                  </a:lnTo>
                  <a:lnTo>
                    <a:pt x="477" y="313"/>
                  </a:lnTo>
                  <a:lnTo>
                    <a:pt x="471" y="310"/>
                  </a:lnTo>
                  <a:lnTo>
                    <a:pt x="464" y="310"/>
                  </a:lnTo>
                  <a:lnTo>
                    <a:pt x="455" y="313"/>
                  </a:lnTo>
                  <a:lnTo>
                    <a:pt x="445" y="318"/>
                  </a:lnTo>
                  <a:lnTo>
                    <a:pt x="445" y="318"/>
                  </a:lnTo>
                  <a:close/>
                  <a:moveTo>
                    <a:pt x="797" y="364"/>
                  </a:moveTo>
                  <a:lnTo>
                    <a:pt x="797" y="364"/>
                  </a:lnTo>
                  <a:lnTo>
                    <a:pt x="794" y="366"/>
                  </a:lnTo>
                  <a:lnTo>
                    <a:pt x="793" y="368"/>
                  </a:lnTo>
                  <a:lnTo>
                    <a:pt x="793" y="371"/>
                  </a:lnTo>
                  <a:lnTo>
                    <a:pt x="793" y="371"/>
                  </a:lnTo>
                  <a:lnTo>
                    <a:pt x="817" y="352"/>
                  </a:lnTo>
                  <a:lnTo>
                    <a:pt x="840" y="337"/>
                  </a:lnTo>
                  <a:lnTo>
                    <a:pt x="863" y="324"/>
                  </a:lnTo>
                  <a:lnTo>
                    <a:pt x="884" y="315"/>
                  </a:lnTo>
                  <a:lnTo>
                    <a:pt x="904" y="308"/>
                  </a:lnTo>
                  <a:lnTo>
                    <a:pt x="922" y="305"/>
                  </a:lnTo>
                  <a:lnTo>
                    <a:pt x="938" y="302"/>
                  </a:lnTo>
                  <a:lnTo>
                    <a:pt x="953" y="301"/>
                  </a:lnTo>
                  <a:lnTo>
                    <a:pt x="953" y="301"/>
                  </a:lnTo>
                  <a:lnTo>
                    <a:pt x="948" y="294"/>
                  </a:lnTo>
                  <a:lnTo>
                    <a:pt x="943" y="286"/>
                  </a:lnTo>
                  <a:lnTo>
                    <a:pt x="936" y="280"/>
                  </a:lnTo>
                  <a:lnTo>
                    <a:pt x="928" y="275"/>
                  </a:lnTo>
                  <a:lnTo>
                    <a:pt x="910" y="264"/>
                  </a:lnTo>
                  <a:lnTo>
                    <a:pt x="896" y="256"/>
                  </a:lnTo>
                  <a:lnTo>
                    <a:pt x="909" y="232"/>
                  </a:lnTo>
                  <a:lnTo>
                    <a:pt x="919" y="250"/>
                  </a:lnTo>
                  <a:lnTo>
                    <a:pt x="943" y="228"/>
                  </a:lnTo>
                  <a:lnTo>
                    <a:pt x="943" y="228"/>
                  </a:lnTo>
                  <a:lnTo>
                    <a:pt x="939" y="223"/>
                  </a:lnTo>
                  <a:lnTo>
                    <a:pt x="935" y="219"/>
                  </a:lnTo>
                  <a:lnTo>
                    <a:pt x="930" y="217"/>
                  </a:lnTo>
                  <a:lnTo>
                    <a:pt x="924" y="215"/>
                  </a:lnTo>
                  <a:lnTo>
                    <a:pt x="913" y="211"/>
                  </a:lnTo>
                  <a:lnTo>
                    <a:pt x="908" y="208"/>
                  </a:lnTo>
                  <a:lnTo>
                    <a:pt x="902" y="204"/>
                  </a:lnTo>
                  <a:lnTo>
                    <a:pt x="902" y="204"/>
                  </a:lnTo>
                  <a:lnTo>
                    <a:pt x="900" y="207"/>
                  </a:lnTo>
                  <a:lnTo>
                    <a:pt x="896" y="211"/>
                  </a:lnTo>
                  <a:lnTo>
                    <a:pt x="879" y="224"/>
                  </a:lnTo>
                  <a:lnTo>
                    <a:pt x="862" y="239"/>
                  </a:lnTo>
                  <a:lnTo>
                    <a:pt x="854" y="246"/>
                  </a:lnTo>
                  <a:lnTo>
                    <a:pt x="850" y="253"/>
                  </a:lnTo>
                  <a:lnTo>
                    <a:pt x="883" y="269"/>
                  </a:lnTo>
                  <a:lnTo>
                    <a:pt x="883" y="269"/>
                  </a:lnTo>
                  <a:lnTo>
                    <a:pt x="877" y="266"/>
                  </a:lnTo>
                  <a:lnTo>
                    <a:pt x="870" y="265"/>
                  </a:lnTo>
                  <a:lnTo>
                    <a:pt x="861" y="265"/>
                  </a:lnTo>
                  <a:lnTo>
                    <a:pt x="851" y="266"/>
                  </a:lnTo>
                  <a:lnTo>
                    <a:pt x="829" y="270"/>
                  </a:lnTo>
                  <a:lnTo>
                    <a:pt x="812" y="275"/>
                  </a:lnTo>
                  <a:lnTo>
                    <a:pt x="812" y="275"/>
                  </a:lnTo>
                  <a:lnTo>
                    <a:pt x="814" y="279"/>
                  </a:lnTo>
                  <a:lnTo>
                    <a:pt x="817" y="284"/>
                  </a:lnTo>
                  <a:lnTo>
                    <a:pt x="822" y="288"/>
                  </a:lnTo>
                  <a:lnTo>
                    <a:pt x="828" y="291"/>
                  </a:lnTo>
                  <a:lnTo>
                    <a:pt x="833" y="292"/>
                  </a:lnTo>
                  <a:lnTo>
                    <a:pt x="837" y="292"/>
                  </a:lnTo>
                  <a:lnTo>
                    <a:pt x="839" y="291"/>
                  </a:lnTo>
                  <a:lnTo>
                    <a:pt x="841" y="288"/>
                  </a:lnTo>
                  <a:lnTo>
                    <a:pt x="844" y="286"/>
                  </a:lnTo>
                  <a:lnTo>
                    <a:pt x="845" y="283"/>
                  </a:lnTo>
                  <a:lnTo>
                    <a:pt x="846" y="278"/>
                  </a:lnTo>
                  <a:lnTo>
                    <a:pt x="846" y="278"/>
                  </a:lnTo>
                  <a:lnTo>
                    <a:pt x="846" y="281"/>
                  </a:lnTo>
                  <a:lnTo>
                    <a:pt x="846" y="285"/>
                  </a:lnTo>
                  <a:lnTo>
                    <a:pt x="843" y="290"/>
                  </a:lnTo>
                  <a:lnTo>
                    <a:pt x="839" y="293"/>
                  </a:lnTo>
                  <a:lnTo>
                    <a:pt x="835" y="296"/>
                  </a:lnTo>
                  <a:lnTo>
                    <a:pt x="831" y="300"/>
                  </a:lnTo>
                  <a:lnTo>
                    <a:pt x="830" y="302"/>
                  </a:lnTo>
                  <a:lnTo>
                    <a:pt x="830" y="305"/>
                  </a:lnTo>
                  <a:lnTo>
                    <a:pt x="830" y="307"/>
                  </a:lnTo>
                  <a:lnTo>
                    <a:pt x="831" y="309"/>
                  </a:lnTo>
                  <a:lnTo>
                    <a:pt x="837" y="316"/>
                  </a:lnTo>
                  <a:lnTo>
                    <a:pt x="837" y="316"/>
                  </a:lnTo>
                  <a:lnTo>
                    <a:pt x="832" y="319"/>
                  </a:lnTo>
                  <a:lnTo>
                    <a:pt x="827" y="322"/>
                  </a:lnTo>
                  <a:lnTo>
                    <a:pt x="815" y="324"/>
                  </a:lnTo>
                  <a:lnTo>
                    <a:pt x="804" y="325"/>
                  </a:lnTo>
                  <a:lnTo>
                    <a:pt x="791" y="324"/>
                  </a:lnTo>
                  <a:lnTo>
                    <a:pt x="779" y="322"/>
                  </a:lnTo>
                  <a:lnTo>
                    <a:pt x="769" y="318"/>
                  </a:lnTo>
                  <a:lnTo>
                    <a:pt x="751" y="311"/>
                  </a:lnTo>
                  <a:lnTo>
                    <a:pt x="747" y="281"/>
                  </a:lnTo>
                  <a:lnTo>
                    <a:pt x="747" y="281"/>
                  </a:lnTo>
                  <a:lnTo>
                    <a:pt x="743" y="280"/>
                  </a:lnTo>
                  <a:lnTo>
                    <a:pt x="740" y="280"/>
                  </a:lnTo>
                  <a:lnTo>
                    <a:pt x="737" y="280"/>
                  </a:lnTo>
                  <a:lnTo>
                    <a:pt x="735" y="283"/>
                  </a:lnTo>
                  <a:lnTo>
                    <a:pt x="731" y="287"/>
                  </a:lnTo>
                  <a:lnTo>
                    <a:pt x="729" y="293"/>
                  </a:lnTo>
                  <a:lnTo>
                    <a:pt x="725" y="300"/>
                  </a:lnTo>
                  <a:lnTo>
                    <a:pt x="723" y="302"/>
                  </a:lnTo>
                  <a:lnTo>
                    <a:pt x="722" y="303"/>
                  </a:lnTo>
                  <a:lnTo>
                    <a:pt x="718" y="305"/>
                  </a:lnTo>
                  <a:lnTo>
                    <a:pt x="716" y="305"/>
                  </a:lnTo>
                  <a:lnTo>
                    <a:pt x="712" y="303"/>
                  </a:lnTo>
                  <a:lnTo>
                    <a:pt x="708" y="301"/>
                  </a:lnTo>
                  <a:lnTo>
                    <a:pt x="708" y="301"/>
                  </a:lnTo>
                  <a:lnTo>
                    <a:pt x="713" y="300"/>
                  </a:lnTo>
                  <a:lnTo>
                    <a:pt x="716" y="298"/>
                  </a:lnTo>
                  <a:lnTo>
                    <a:pt x="718" y="295"/>
                  </a:lnTo>
                  <a:lnTo>
                    <a:pt x="720" y="293"/>
                  </a:lnTo>
                  <a:lnTo>
                    <a:pt x="721" y="291"/>
                  </a:lnTo>
                  <a:lnTo>
                    <a:pt x="721" y="287"/>
                  </a:lnTo>
                  <a:lnTo>
                    <a:pt x="720" y="281"/>
                  </a:lnTo>
                  <a:lnTo>
                    <a:pt x="717" y="276"/>
                  </a:lnTo>
                  <a:lnTo>
                    <a:pt x="717" y="271"/>
                  </a:lnTo>
                  <a:lnTo>
                    <a:pt x="718" y="269"/>
                  </a:lnTo>
                  <a:lnTo>
                    <a:pt x="720" y="268"/>
                  </a:lnTo>
                  <a:lnTo>
                    <a:pt x="722" y="266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4" y="261"/>
                  </a:lnTo>
                  <a:lnTo>
                    <a:pt x="723" y="256"/>
                  </a:lnTo>
                  <a:lnTo>
                    <a:pt x="720" y="246"/>
                  </a:lnTo>
                  <a:lnTo>
                    <a:pt x="717" y="241"/>
                  </a:lnTo>
                  <a:lnTo>
                    <a:pt x="714" y="238"/>
                  </a:lnTo>
                  <a:lnTo>
                    <a:pt x="709" y="236"/>
                  </a:lnTo>
                  <a:lnTo>
                    <a:pt x="701" y="236"/>
                  </a:lnTo>
                  <a:lnTo>
                    <a:pt x="701" y="236"/>
                  </a:lnTo>
                  <a:lnTo>
                    <a:pt x="698" y="242"/>
                  </a:lnTo>
                  <a:lnTo>
                    <a:pt x="694" y="247"/>
                  </a:lnTo>
                  <a:lnTo>
                    <a:pt x="691" y="249"/>
                  </a:lnTo>
                  <a:lnTo>
                    <a:pt x="689" y="250"/>
                  </a:lnTo>
                  <a:lnTo>
                    <a:pt x="686" y="249"/>
                  </a:lnTo>
                  <a:lnTo>
                    <a:pt x="683" y="248"/>
                  </a:lnTo>
                  <a:lnTo>
                    <a:pt x="678" y="243"/>
                  </a:lnTo>
                  <a:lnTo>
                    <a:pt x="674" y="239"/>
                  </a:lnTo>
                  <a:lnTo>
                    <a:pt x="671" y="238"/>
                  </a:lnTo>
                  <a:lnTo>
                    <a:pt x="668" y="236"/>
                  </a:lnTo>
                  <a:lnTo>
                    <a:pt x="666" y="236"/>
                  </a:lnTo>
                  <a:lnTo>
                    <a:pt x="662" y="239"/>
                  </a:lnTo>
                  <a:lnTo>
                    <a:pt x="660" y="242"/>
                  </a:lnTo>
                  <a:lnTo>
                    <a:pt x="656" y="247"/>
                  </a:lnTo>
                  <a:lnTo>
                    <a:pt x="656" y="247"/>
                  </a:lnTo>
                  <a:lnTo>
                    <a:pt x="653" y="242"/>
                  </a:lnTo>
                  <a:lnTo>
                    <a:pt x="653" y="238"/>
                  </a:lnTo>
                  <a:lnTo>
                    <a:pt x="653" y="234"/>
                  </a:lnTo>
                  <a:lnTo>
                    <a:pt x="655" y="230"/>
                  </a:lnTo>
                  <a:lnTo>
                    <a:pt x="655" y="226"/>
                  </a:lnTo>
                  <a:lnTo>
                    <a:pt x="655" y="223"/>
                  </a:lnTo>
                  <a:lnTo>
                    <a:pt x="652" y="220"/>
                  </a:lnTo>
                  <a:lnTo>
                    <a:pt x="644" y="218"/>
                  </a:lnTo>
                  <a:lnTo>
                    <a:pt x="644" y="218"/>
                  </a:lnTo>
                  <a:lnTo>
                    <a:pt x="634" y="226"/>
                  </a:lnTo>
                  <a:lnTo>
                    <a:pt x="628" y="233"/>
                  </a:lnTo>
                  <a:lnTo>
                    <a:pt x="623" y="241"/>
                  </a:lnTo>
                  <a:lnTo>
                    <a:pt x="620" y="248"/>
                  </a:lnTo>
                  <a:lnTo>
                    <a:pt x="618" y="256"/>
                  </a:lnTo>
                  <a:lnTo>
                    <a:pt x="617" y="264"/>
                  </a:lnTo>
                  <a:lnTo>
                    <a:pt x="616" y="284"/>
                  </a:lnTo>
                  <a:lnTo>
                    <a:pt x="616" y="284"/>
                  </a:lnTo>
                  <a:lnTo>
                    <a:pt x="621" y="284"/>
                  </a:lnTo>
                  <a:lnTo>
                    <a:pt x="625" y="284"/>
                  </a:lnTo>
                  <a:lnTo>
                    <a:pt x="629" y="283"/>
                  </a:lnTo>
                  <a:lnTo>
                    <a:pt x="632" y="280"/>
                  </a:lnTo>
                  <a:lnTo>
                    <a:pt x="639" y="276"/>
                  </a:lnTo>
                  <a:lnTo>
                    <a:pt x="644" y="268"/>
                  </a:lnTo>
                  <a:lnTo>
                    <a:pt x="649" y="261"/>
                  </a:lnTo>
                  <a:lnTo>
                    <a:pt x="654" y="255"/>
                  </a:lnTo>
                  <a:lnTo>
                    <a:pt x="657" y="253"/>
                  </a:lnTo>
                  <a:lnTo>
                    <a:pt x="661" y="251"/>
                  </a:lnTo>
                  <a:lnTo>
                    <a:pt x="664" y="251"/>
                  </a:lnTo>
                  <a:lnTo>
                    <a:pt x="668" y="251"/>
                  </a:lnTo>
                  <a:lnTo>
                    <a:pt x="625" y="302"/>
                  </a:lnTo>
                  <a:lnTo>
                    <a:pt x="625" y="302"/>
                  </a:lnTo>
                  <a:lnTo>
                    <a:pt x="631" y="307"/>
                  </a:lnTo>
                  <a:lnTo>
                    <a:pt x="636" y="308"/>
                  </a:lnTo>
                  <a:lnTo>
                    <a:pt x="640" y="309"/>
                  </a:lnTo>
                  <a:lnTo>
                    <a:pt x="644" y="308"/>
                  </a:lnTo>
                  <a:lnTo>
                    <a:pt x="644" y="308"/>
                  </a:lnTo>
                  <a:lnTo>
                    <a:pt x="638" y="310"/>
                  </a:lnTo>
                  <a:lnTo>
                    <a:pt x="632" y="315"/>
                  </a:lnTo>
                  <a:lnTo>
                    <a:pt x="626" y="322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11" y="344"/>
                  </a:lnTo>
                  <a:lnTo>
                    <a:pt x="611" y="344"/>
                  </a:lnTo>
                  <a:lnTo>
                    <a:pt x="630" y="344"/>
                  </a:lnTo>
                  <a:lnTo>
                    <a:pt x="645" y="345"/>
                  </a:lnTo>
                  <a:lnTo>
                    <a:pt x="652" y="346"/>
                  </a:lnTo>
                  <a:lnTo>
                    <a:pt x="656" y="348"/>
                  </a:lnTo>
                  <a:lnTo>
                    <a:pt x="661" y="352"/>
                  </a:lnTo>
                  <a:lnTo>
                    <a:pt x="663" y="356"/>
                  </a:lnTo>
                  <a:lnTo>
                    <a:pt x="660" y="370"/>
                  </a:lnTo>
                  <a:lnTo>
                    <a:pt x="660" y="370"/>
                  </a:lnTo>
                  <a:lnTo>
                    <a:pt x="663" y="374"/>
                  </a:lnTo>
                  <a:lnTo>
                    <a:pt x="668" y="376"/>
                  </a:lnTo>
                  <a:lnTo>
                    <a:pt x="671" y="376"/>
                  </a:lnTo>
                  <a:lnTo>
                    <a:pt x="676" y="375"/>
                  </a:lnTo>
                  <a:lnTo>
                    <a:pt x="679" y="373"/>
                  </a:lnTo>
                  <a:lnTo>
                    <a:pt x="684" y="369"/>
                  </a:lnTo>
                  <a:lnTo>
                    <a:pt x="690" y="362"/>
                  </a:lnTo>
                  <a:lnTo>
                    <a:pt x="690" y="362"/>
                  </a:lnTo>
                  <a:lnTo>
                    <a:pt x="698" y="361"/>
                  </a:lnTo>
                  <a:lnTo>
                    <a:pt x="706" y="358"/>
                  </a:lnTo>
                  <a:lnTo>
                    <a:pt x="721" y="353"/>
                  </a:lnTo>
                  <a:lnTo>
                    <a:pt x="728" y="351"/>
                  </a:lnTo>
                  <a:lnTo>
                    <a:pt x="733" y="351"/>
                  </a:lnTo>
                  <a:lnTo>
                    <a:pt x="735" y="352"/>
                  </a:lnTo>
                  <a:lnTo>
                    <a:pt x="737" y="353"/>
                  </a:lnTo>
                  <a:lnTo>
                    <a:pt x="738" y="355"/>
                  </a:lnTo>
                  <a:lnTo>
                    <a:pt x="739" y="359"/>
                  </a:lnTo>
                  <a:lnTo>
                    <a:pt x="731" y="371"/>
                  </a:lnTo>
                  <a:lnTo>
                    <a:pt x="731" y="371"/>
                  </a:lnTo>
                  <a:lnTo>
                    <a:pt x="761" y="367"/>
                  </a:lnTo>
                  <a:lnTo>
                    <a:pt x="776" y="364"/>
                  </a:lnTo>
                  <a:lnTo>
                    <a:pt x="797" y="364"/>
                  </a:lnTo>
                  <a:lnTo>
                    <a:pt x="797" y="364"/>
                  </a:lnTo>
                  <a:close/>
                  <a:moveTo>
                    <a:pt x="1705" y="376"/>
                  </a:moveTo>
                  <a:lnTo>
                    <a:pt x="1705" y="376"/>
                  </a:lnTo>
                  <a:lnTo>
                    <a:pt x="1698" y="358"/>
                  </a:lnTo>
                  <a:lnTo>
                    <a:pt x="1690" y="340"/>
                  </a:lnTo>
                  <a:lnTo>
                    <a:pt x="1681" y="324"/>
                  </a:lnTo>
                  <a:lnTo>
                    <a:pt x="1675" y="317"/>
                  </a:lnTo>
                  <a:lnTo>
                    <a:pt x="1669" y="310"/>
                  </a:lnTo>
                  <a:lnTo>
                    <a:pt x="1663" y="305"/>
                  </a:lnTo>
                  <a:lnTo>
                    <a:pt x="1656" y="300"/>
                  </a:lnTo>
                  <a:lnTo>
                    <a:pt x="1648" y="296"/>
                  </a:lnTo>
                  <a:lnTo>
                    <a:pt x="1637" y="293"/>
                  </a:lnTo>
                  <a:lnTo>
                    <a:pt x="1627" y="291"/>
                  </a:lnTo>
                  <a:lnTo>
                    <a:pt x="1615" y="290"/>
                  </a:lnTo>
                  <a:lnTo>
                    <a:pt x="1603" y="290"/>
                  </a:lnTo>
                  <a:lnTo>
                    <a:pt x="1589" y="292"/>
                  </a:lnTo>
                  <a:lnTo>
                    <a:pt x="1596" y="287"/>
                  </a:lnTo>
                  <a:lnTo>
                    <a:pt x="1596" y="287"/>
                  </a:lnTo>
                  <a:lnTo>
                    <a:pt x="1588" y="283"/>
                  </a:lnTo>
                  <a:lnTo>
                    <a:pt x="1581" y="280"/>
                  </a:lnTo>
                  <a:lnTo>
                    <a:pt x="1573" y="280"/>
                  </a:lnTo>
                  <a:lnTo>
                    <a:pt x="1566" y="280"/>
                  </a:lnTo>
                  <a:lnTo>
                    <a:pt x="1559" y="283"/>
                  </a:lnTo>
                  <a:lnTo>
                    <a:pt x="1551" y="286"/>
                  </a:lnTo>
                  <a:lnTo>
                    <a:pt x="1536" y="294"/>
                  </a:lnTo>
                  <a:lnTo>
                    <a:pt x="1521" y="301"/>
                  </a:lnTo>
                  <a:lnTo>
                    <a:pt x="1513" y="305"/>
                  </a:lnTo>
                  <a:lnTo>
                    <a:pt x="1505" y="306"/>
                  </a:lnTo>
                  <a:lnTo>
                    <a:pt x="1497" y="307"/>
                  </a:lnTo>
                  <a:lnTo>
                    <a:pt x="1489" y="306"/>
                  </a:lnTo>
                  <a:lnTo>
                    <a:pt x="1480" y="302"/>
                  </a:lnTo>
                  <a:lnTo>
                    <a:pt x="1471" y="298"/>
                  </a:lnTo>
                  <a:lnTo>
                    <a:pt x="1471" y="298"/>
                  </a:lnTo>
                  <a:lnTo>
                    <a:pt x="1484" y="286"/>
                  </a:lnTo>
                  <a:lnTo>
                    <a:pt x="1494" y="276"/>
                  </a:lnTo>
                  <a:lnTo>
                    <a:pt x="1503" y="261"/>
                  </a:lnTo>
                  <a:lnTo>
                    <a:pt x="1517" y="234"/>
                  </a:lnTo>
                  <a:lnTo>
                    <a:pt x="1492" y="249"/>
                  </a:lnTo>
                  <a:lnTo>
                    <a:pt x="1492" y="249"/>
                  </a:lnTo>
                  <a:lnTo>
                    <a:pt x="1494" y="241"/>
                  </a:lnTo>
                  <a:lnTo>
                    <a:pt x="1492" y="238"/>
                  </a:lnTo>
                  <a:lnTo>
                    <a:pt x="1492" y="235"/>
                  </a:lnTo>
                  <a:lnTo>
                    <a:pt x="1490" y="234"/>
                  </a:lnTo>
                  <a:lnTo>
                    <a:pt x="1489" y="233"/>
                  </a:lnTo>
                  <a:lnTo>
                    <a:pt x="1483" y="232"/>
                  </a:lnTo>
                  <a:lnTo>
                    <a:pt x="1471" y="234"/>
                  </a:lnTo>
                  <a:lnTo>
                    <a:pt x="1462" y="235"/>
                  </a:lnTo>
                  <a:lnTo>
                    <a:pt x="1456" y="235"/>
                  </a:lnTo>
                  <a:lnTo>
                    <a:pt x="1471" y="202"/>
                  </a:lnTo>
                  <a:lnTo>
                    <a:pt x="1471" y="202"/>
                  </a:lnTo>
                  <a:lnTo>
                    <a:pt x="1476" y="205"/>
                  </a:lnTo>
                  <a:lnTo>
                    <a:pt x="1482" y="208"/>
                  </a:lnTo>
                  <a:lnTo>
                    <a:pt x="1489" y="209"/>
                  </a:lnTo>
                  <a:lnTo>
                    <a:pt x="1495" y="210"/>
                  </a:lnTo>
                  <a:lnTo>
                    <a:pt x="1500" y="211"/>
                  </a:lnTo>
                  <a:lnTo>
                    <a:pt x="1506" y="210"/>
                  </a:lnTo>
                  <a:lnTo>
                    <a:pt x="1508" y="209"/>
                  </a:lnTo>
                  <a:lnTo>
                    <a:pt x="1510" y="207"/>
                  </a:lnTo>
                  <a:lnTo>
                    <a:pt x="1510" y="207"/>
                  </a:lnTo>
                  <a:lnTo>
                    <a:pt x="1510" y="208"/>
                  </a:lnTo>
                  <a:lnTo>
                    <a:pt x="1510" y="209"/>
                  </a:lnTo>
                  <a:lnTo>
                    <a:pt x="1514" y="215"/>
                  </a:lnTo>
                  <a:lnTo>
                    <a:pt x="1521" y="220"/>
                  </a:lnTo>
                  <a:lnTo>
                    <a:pt x="1530" y="227"/>
                  </a:lnTo>
                  <a:lnTo>
                    <a:pt x="1541" y="233"/>
                  </a:lnTo>
                  <a:lnTo>
                    <a:pt x="1551" y="238"/>
                  </a:lnTo>
                  <a:lnTo>
                    <a:pt x="1557" y="239"/>
                  </a:lnTo>
                  <a:lnTo>
                    <a:pt x="1563" y="239"/>
                  </a:lnTo>
                  <a:lnTo>
                    <a:pt x="1567" y="239"/>
                  </a:lnTo>
                  <a:lnTo>
                    <a:pt x="1572" y="238"/>
                  </a:lnTo>
                  <a:lnTo>
                    <a:pt x="1572" y="238"/>
                  </a:lnTo>
                  <a:lnTo>
                    <a:pt x="1571" y="233"/>
                  </a:lnTo>
                  <a:lnTo>
                    <a:pt x="1569" y="230"/>
                  </a:lnTo>
                  <a:lnTo>
                    <a:pt x="1566" y="227"/>
                  </a:lnTo>
                  <a:lnTo>
                    <a:pt x="1563" y="225"/>
                  </a:lnTo>
                  <a:lnTo>
                    <a:pt x="1556" y="221"/>
                  </a:lnTo>
                  <a:lnTo>
                    <a:pt x="1548" y="218"/>
                  </a:lnTo>
                  <a:lnTo>
                    <a:pt x="1541" y="213"/>
                  </a:lnTo>
                  <a:lnTo>
                    <a:pt x="1537" y="211"/>
                  </a:lnTo>
                  <a:lnTo>
                    <a:pt x="1536" y="208"/>
                  </a:lnTo>
                  <a:lnTo>
                    <a:pt x="1535" y="204"/>
                  </a:lnTo>
                  <a:lnTo>
                    <a:pt x="1536" y="200"/>
                  </a:lnTo>
                  <a:lnTo>
                    <a:pt x="1537" y="194"/>
                  </a:lnTo>
                  <a:lnTo>
                    <a:pt x="1541" y="188"/>
                  </a:lnTo>
                  <a:lnTo>
                    <a:pt x="1541" y="188"/>
                  </a:lnTo>
                  <a:lnTo>
                    <a:pt x="1534" y="192"/>
                  </a:lnTo>
                  <a:lnTo>
                    <a:pt x="1528" y="194"/>
                  </a:lnTo>
                  <a:lnTo>
                    <a:pt x="1523" y="193"/>
                  </a:lnTo>
                  <a:lnTo>
                    <a:pt x="1520" y="192"/>
                  </a:lnTo>
                  <a:lnTo>
                    <a:pt x="1515" y="189"/>
                  </a:lnTo>
                  <a:lnTo>
                    <a:pt x="1511" y="188"/>
                  </a:lnTo>
                  <a:lnTo>
                    <a:pt x="1505" y="188"/>
                  </a:lnTo>
                  <a:lnTo>
                    <a:pt x="1498" y="189"/>
                  </a:lnTo>
                  <a:lnTo>
                    <a:pt x="1498" y="189"/>
                  </a:lnTo>
                  <a:lnTo>
                    <a:pt x="1504" y="183"/>
                  </a:lnTo>
                  <a:lnTo>
                    <a:pt x="1506" y="178"/>
                  </a:lnTo>
                  <a:lnTo>
                    <a:pt x="1508" y="172"/>
                  </a:lnTo>
                  <a:lnTo>
                    <a:pt x="1508" y="166"/>
                  </a:lnTo>
                  <a:lnTo>
                    <a:pt x="1510" y="160"/>
                  </a:lnTo>
                  <a:lnTo>
                    <a:pt x="1510" y="155"/>
                  </a:lnTo>
                  <a:lnTo>
                    <a:pt x="1512" y="148"/>
                  </a:lnTo>
                  <a:lnTo>
                    <a:pt x="1517" y="142"/>
                  </a:lnTo>
                  <a:lnTo>
                    <a:pt x="1482" y="150"/>
                  </a:lnTo>
                  <a:lnTo>
                    <a:pt x="1482" y="150"/>
                  </a:lnTo>
                  <a:lnTo>
                    <a:pt x="1483" y="149"/>
                  </a:lnTo>
                  <a:lnTo>
                    <a:pt x="1484" y="148"/>
                  </a:lnTo>
                  <a:lnTo>
                    <a:pt x="1489" y="144"/>
                  </a:lnTo>
                  <a:lnTo>
                    <a:pt x="1496" y="140"/>
                  </a:lnTo>
                  <a:lnTo>
                    <a:pt x="1503" y="135"/>
                  </a:lnTo>
                  <a:lnTo>
                    <a:pt x="1508" y="129"/>
                  </a:lnTo>
                  <a:lnTo>
                    <a:pt x="1511" y="126"/>
                  </a:lnTo>
                  <a:lnTo>
                    <a:pt x="1512" y="122"/>
                  </a:lnTo>
                  <a:lnTo>
                    <a:pt x="1512" y="119"/>
                  </a:lnTo>
                  <a:lnTo>
                    <a:pt x="1511" y="114"/>
                  </a:lnTo>
                  <a:lnTo>
                    <a:pt x="1507" y="110"/>
                  </a:lnTo>
                  <a:lnTo>
                    <a:pt x="1503" y="105"/>
                  </a:lnTo>
                  <a:lnTo>
                    <a:pt x="1503" y="105"/>
                  </a:lnTo>
                  <a:lnTo>
                    <a:pt x="1500" y="107"/>
                  </a:lnTo>
                  <a:lnTo>
                    <a:pt x="1497" y="109"/>
                  </a:lnTo>
                  <a:lnTo>
                    <a:pt x="1490" y="111"/>
                  </a:lnTo>
                  <a:lnTo>
                    <a:pt x="1473" y="112"/>
                  </a:lnTo>
                  <a:lnTo>
                    <a:pt x="1465" y="113"/>
                  </a:lnTo>
                  <a:lnTo>
                    <a:pt x="1459" y="115"/>
                  </a:lnTo>
                  <a:lnTo>
                    <a:pt x="1457" y="118"/>
                  </a:lnTo>
                  <a:lnTo>
                    <a:pt x="1454" y="120"/>
                  </a:lnTo>
                  <a:lnTo>
                    <a:pt x="1453" y="124"/>
                  </a:lnTo>
                  <a:lnTo>
                    <a:pt x="1453" y="128"/>
                  </a:lnTo>
                  <a:lnTo>
                    <a:pt x="1452" y="120"/>
                  </a:lnTo>
                  <a:lnTo>
                    <a:pt x="1452" y="120"/>
                  </a:lnTo>
                  <a:lnTo>
                    <a:pt x="1448" y="120"/>
                  </a:lnTo>
                  <a:lnTo>
                    <a:pt x="1444" y="120"/>
                  </a:lnTo>
                  <a:lnTo>
                    <a:pt x="1442" y="121"/>
                  </a:lnTo>
                  <a:lnTo>
                    <a:pt x="1439" y="124"/>
                  </a:lnTo>
                  <a:lnTo>
                    <a:pt x="1436" y="128"/>
                  </a:lnTo>
                  <a:lnTo>
                    <a:pt x="1434" y="134"/>
                  </a:lnTo>
                  <a:lnTo>
                    <a:pt x="1430" y="140"/>
                  </a:lnTo>
                  <a:lnTo>
                    <a:pt x="1429" y="142"/>
                  </a:lnTo>
                  <a:lnTo>
                    <a:pt x="1427" y="143"/>
                  </a:lnTo>
                  <a:lnTo>
                    <a:pt x="1423" y="144"/>
                  </a:lnTo>
                  <a:lnTo>
                    <a:pt x="1420" y="144"/>
                  </a:lnTo>
                  <a:lnTo>
                    <a:pt x="1415" y="144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1" y="150"/>
                  </a:lnTo>
                  <a:lnTo>
                    <a:pt x="1413" y="153"/>
                  </a:lnTo>
                  <a:lnTo>
                    <a:pt x="1414" y="157"/>
                  </a:lnTo>
                  <a:lnTo>
                    <a:pt x="1416" y="158"/>
                  </a:lnTo>
                  <a:lnTo>
                    <a:pt x="1420" y="159"/>
                  </a:lnTo>
                  <a:lnTo>
                    <a:pt x="1423" y="160"/>
                  </a:lnTo>
                  <a:lnTo>
                    <a:pt x="1427" y="159"/>
                  </a:lnTo>
                  <a:lnTo>
                    <a:pt x="1427" y="159"/>
                  </a:lnTo>
                  <a:lnTo>
                    <a:pt x="1430" y="157"/>
                  </a:lnTo>
                  <a:lnTo>
                    <a:pt x="1433" y="153"/>
                  </a:lnTo>
                  <a:lnTo>
                    <a:pt x="1438" y="145"/>
                  </a:lnTo>
                  <a:lnTo>
                    <a:pt x="1442" y="142"/>
                  </a:lnTo>
                  <a:lnTo>
                    <a:pt x="1445" y="138"/>
                  </a:lnTo>
                  <a:lnTo>
                    <a:pt x="1451" y="135"/>
                  </a:lnTo>
                  <a:lnTo>
                    <a:pt x="1457" y="134"/>
                  </a:lnTo>
                  <a:lnTo>
                    <a:pt x="1457" y="134"/>
                  </a:lnTo>
                  <a:lnTo>
                    <a:pt x="1459" y="138"/>
                  </a:lnTo>
                  <a:lnTo>
                    <a:pt x="1458" y="141"/>
                  </a:lnTo>
                  <a:lnTo>
                    <a:pt x="1458" y="142"/>
                  </a:lnTo>
                  <a:lnTo>
                    <a:pt x="1454" y="143"/>
                  </a:lnTo>
                  <a:lnTo>
                    <a:pt x="1451" y="143"/>
                  </a:lnTo>
                  <a:lnTo>
                    <a:pt x="1446" y="145"/>
                  </a:lnTo>
                  <a:lnTo>
                    <a:pt x="1445" y="147"/>
                  </a:lnTo>
                  <a:lnTo>
                    <a:pt x="1444" y="148"/>
                  </a:lnTo>
                  <a:lnTo>
                    <a:pt x="1444" y="150"/>
                  </a:lnTo>
                  <a:lnTo>
                    <a:pt x="1444" y="153"/>
                  </a:lnTo>
                  <a:lnTo>
                    <a:pt x="1448" y="164"/>
                  </a:lnTo>
                  <a:lnTo>
                    <a:pt x="1448" y="164"/>
                  </a:lnTo>
                  <a:lnTo>
                    <a:pt x="1450" y="166"/>
                  </a:lnTo>
                  <a:lnTo>
                    <a:pt x="1452" y="167"/>
                  </a:lnTo>
                  <a:lnTo>
                    <a:pt x="1456" y="168"/>
                  </a:lnTo>
                  <a:lnTo>
                    <a:pt x="1459" y="168"/>
                  </a:lnTo>
                  <a:lnTo>
                    <a:pt x="1466" y="167"/>
                  </a:lnTo>
                  <a:lnTo>
                    <a:pt x="1474" y="166"/>
                  </a:lnTo>
                  <a:lnTo>
                    <a:pt x="1481" y="166"/>
                  </a:lnTo>
                  <a:lnTo>
                    <a:pt x="1484" y="167"/>
                  </a:lnTo>
                  <a:lnTo>
                    <a:pt x="1487" y="168"/>
                  </a:lnTo>
                  <a:lnTo>
                    <a:pt x="1488" y="171"/>
                  </a:lnTo>
                  <a:lnTo>
                    <a:pt x="1488" y="174"/>
                  </a:lnTo>
                  <a:lnTo>
                    <a:pt x="1488" y="179"/>
                  </a:lnTo>
                  <a:lnTo>
                    <a:pt x="1485" y="185"/>
                  </a:lnTo>
                  <a:lnTo>
                    <a:pt x="1460" y="180"/>
                  </a:lnTo>
                  <a:lnTo>
                    <a:pt x="1460" y="180"/>
                  </a:lnTo>
                  <a:lnTo>
                    <a:pt x="1459" y="188"/>
                  </a:lnTo>
                  <a:lnTo>
                    <a:pt x="1457" y="195"/>
                  </a:lnTo>
                  <a:lnTo>
                    <a:pt x="1454" y="200"/>
                  </a:lnTo>
                  <a:lnTo>
                    <a:pt x="1451" y="203"/>
                  </a:lnTo>
                  <a:lnTo>
                    <a:pt x="1448" y="208"/>
                  </a:lnTo>
                  <a:lnTo>
                    <a:pt x="1445" y="211"/>
                  </a:lnTo>
                  <a:lnTo>
                    <a:pt x="1443" y="217"/>
                  </a:lnTo>
                  <a:lnTo>
                    <a:pt x="1443" y="224"/>
                  </a:lnTo>
                  <a:lnTo>
                    <a:pt x="1443" y="224"/>
                  </a:lnTo>
                  <a:lnTo>
                    <a:pt x="1439" y="225"/>
                  </a:lnTo>
                  <a:lnTo>
                    <a:pt x="1437" y="225"/>
                  </a:lnTo>
                  <a:lnTo>
                    <a:pt x="1431" y="225"/>
                  </a:lnTo>
                  <a:lnTo>
                    <a:pt x="1426" y="223"/>
                  </a:lnTo>
                  <a:lnTo>
                    <a:pt x="1420" y="220"/>
                  </a:lnTo>
                  <a:lnTo>
                    <a:pt x="1414" y="219"/>
                  </a:lnTo>
                  <a:lnTo>
                    <a:pt x="1408" y="219"/>
                  </a:lnTo>
                  <a:lnTo>
                    <a:pt x="1405" y="219"/>
                  </a:lnTo>
                  <a:lnTo>
                    <a:pt x="1403" y="221"/>
                  </a:lnTo>
                  <a:lnTo>
                    <a:pt x="1399" y="224"/>
                  </a:lnTo>
                  <a:lnTo>
                    <a:pt x="1397" y="227"/>
                  </a:lnTo>
                  <a:lnTo>
                    <a:pt x="1397" y="227"/>
                  </a:lnTo>
                  <a:lnTo>
                    <a:pt x="1395" y="233"/>
                  </a:lnTo>
                  <a:lnTo>
                    <a:pt x="1395" y="241"/>
                  </a:lnTo>
                  <a:lnTo>
                    <a:pt x="1393" y="254"/>
                  </a:lnTo>
                  <a:lnTo>
                    <a:pt x="1392" y="260"/>
                  </a:lnTo>
                  <a:lnTo>
                    <a:pt x="1391" y="261"/>
                  </a:lnTo>
                  <a:lnTo>
                    <a:pt x="1389" y="262"/>
                  </a:lnTo>
                  <a:lnTo>
                    <a:pt x="1387" y="263"/>
                  </a:lnTo>
                  <a:lnTo>
                    <a:pt x="1384" y="263"/>
                  </a:lnTo>
                  <a:lnTo>
                    <a:pt x="1376" y="260"/>
                  </a:lnTo>
                  <a:lnTo>
                    <a:pt x="1376" y="260"/>
                  </a:lnTo>
                  <a:lnTo>
                    <a:pt x="1372" y="254"/>
                  </a:lnTo>
                  <a:lnTo>
                    <a:pt x="1366" y="248"/>
                  </a:lnTo>
                  <a:lnTo>
                    <a:pt x="1360" y="245"/>
                  </a:lnTo>
                  <a:lnTo>
                    <a:pt x="1354" y="241"/>
                  </a:lnTo>
                  <a:lnTo>
                    <a:pt x="1346" y="238"/>
                  </a:lnTo>
                  <a:lnTo>
                    <a:pt x="1339" y="236"/>
                  </a:lnTo>
                  <a:lnTo>
                    <a:pt x="1324" y="234"/>
                  </a:lnTo>
                  <a:lnTo>
                    <a:pt x="1310" y="233"/>
                  </a:lnTo>
                  <a:lnTo>
                    <a:pt x="1295" y="234"/>
                  </a:lnTo>
                  <a:lnTo>
                    <a:pt x="1282" y="236"/>
                  </a:lnTo>
                  <a:lnTo>
                    <a:pt x="1272" y="239"/>
                  </a:lnTo>
                  <a:lnTo>
                    <a:pt x="1252" y="254"/>
                  </a:lnTo>
                  <a:lnTo>
                    <a:pt x="1252" y="254"/>
                  </a:lnTo>
                  <a:lnTo>
                    <a:pt x="1253" y="257"/>
                  </a:lnTo>
                  <a:lnTo>
                    <a:pt x="1254" y="258"/>
                  </a:lnTo>
                  <a:lnTo>
                    <a:pt x="1259" y="261"/>
                  </a:lnTo>
                  <a:lnTo>
                    <a:pt x="1265" y="261"/>
                  </a:lnTo>
                  <a:lnTo>
                    <a:pt x="1270" y="261"/>
                  </a:lnTo>
                  <a:lnTo>
                    <a:pt x="1276" y="261"/>
                  </a:lnTo>
                  <a:lnTo>
                    <a:pt x="1280" y="262"/>
                  </a:lnTo>
                  <a:lnTo>
                    <a:pt x="1281" y="263"/>
                  </a:lnTo>
                  <a:lnTo>
                    <a:pt x="1281" y="265"/>
                  </a:lnTo>
                  <a:lnTo>
                    <a:pt x="1277" y="271"/>
                  </a:lnTo>
                  <a:lnTo>
                    <a:pt x="1247" y="278"/>
                  </a:lnTo>
                  <a:lnTo>
                    <a:pt x="1250" y="269"/>
                  </a:lnTo>
                  <a:lnTo>
                    <a:pt x="1250" y="269"/>
                  </a:lnTo>
                  <a:lnTo>
                    <a:pt x="1245" y="268"/>
                  </a:lnTo>
                  <a:lnTo>
                    <a:pt x="1242" y="269"/>
                  </a:lnTo>
                  <a:lnTo>
                    <a:pt x="1234" y="272"/>
                  </a:lnTo>
                  <a:lnTo>
                    <a:pt x="1220" y="283"/>
                  </a:lnTo>
                  <a:lnTo>
                    <a:pt x="1220" y="283"/>
                  </a:lnTo>
                  <a:lnTo>
                    <a:pt x="1223" y="277"/>
                  </a:lnTo>
                  <a:lnTo>
                    <a:pt x="1228" y="272"/>
                  </a:lnTo>
                  <a:lnTo>
                    <a:pt x="1238" y="266"/>
                  </a:lnTo>
                  <a:lnTo>
                    <a:pt x="1243" y="264"/>
                  </a:lnTo>
                  <a:lnTo>
                    <a:pt x="1245" y="260"/>
                  </a:lnTo>
                  <a:lnTo>
                    <a:pt x="1247" y="254"/>
                  </a:lnTo>
                  <a:lnTo>
                    <a:pt x="1246" y="246"/>
                  </a:lnTo>
                  <a:lnTo>
                    <a:pt x="1246" y="246"/>
                  </a:lnTo>
                  <a:lnTo>
                    <a:pt x="1237" y="242"/>
                  </a:lnTo>
                  <a:lnTo>
                    <a:pt x="1230" y="238"/>
                  </a:lnTo>
                  <a:lnTo>
                    <a:pt x="1228" y="236"/>
                  </a:lnTo>
                  <a:lnTo>
                    <a:pt x="1224" y="235"/>
                  </a:lnTo>
                  <a:lnTo>
                    <a:pt x="1221" y="235"/>
                  </a:lnTo>
                  <a:lnTo>
                    <a:pt x="1216" y="236"/>
                  </a:lnTo>
                  <a:lnTo>
                    <a:pt x="1216" y="236"/>
                  </a:lnTo>
                  <a:lnTo>
                    <a:pt x="1220" y="233"/>
                  </a:lnTo>
                  <a:lnTo>
                    <a:pt x="1221" y="232"/>
                  </a:lnTo>
                  <a:lnTo>
                    <a:pt x="1221" y="228"/>
                  </a:lnTo>
                  <a:lnTo>
                    <a:pt x="1221" y="228"/>
                  </a:lnTo>
                  <a:lnTo>
                    <a:pt x="1215" y="227"/>
                  </a:lnTo>
                  <a:lnTo>
                    <a:pt x="1211" y="227"/>
                  </a:lnTo>
                  <a:lnTo>
                    <a:pt x="1207" y="227"/>
                  </a:lnTo>
                  <a:lnTo>
                    <a:pt x="1204" y="230"/>
                  </a:lnTo>
                  <a:lnTo>
                    <a:pt x="1201" y="232"/>
                  </a:lnTo>
                  <a:lnTo>
                    <a:pt x="1199" y="234"/>
                  </a:lnTo>
                  <a:lnTo>
                    <a:pt x="1195" y="241"/>
                  </a:lnTo>
                  <a:lnTo>
                    <a:pt x="1192" y="248"/>
                  </a:lnTo>
                  <a:lnTo>
                    <a:pt x="1190" y="255"/>
                  </a:lnTo>
                  <a:lnTo>
                    <a:pt x="1189" y="262"/>
                  </a:lnTo>
                  <a:lnTo>
                    <a:pt x="1186" y="266"/>
                  </a:lnTo>
                  <a:lnTo>
                    <a:pt x="1186" y="266"/>
                  </a:lnTo>
                  <a:lnTo>
                    <a:pt x="1182" y="272"/>
                  </a:lnTo>
                  <a:lnTo>
                    <a:pt x="1178" y="277"/>
                  </a:lnTo>
                  <a:lnTo>
                    <a:pt x="1178" y="281"/>
                  </a:lnTo>
                  <a:lnTo>
                    <a:pt x="1178" y="286"/>
                  </a:lnTo>
                  <a:lnTo>
                    <a:pt x="1180" y="290"/>
                  </a:lnTo>
                  <a:lnTo>
                    <a:pt x="1183" y="292"/>
                  </a:lnTo>
                  <a:lnTo>
                    <a:pt x="1190" y="298"/>
                  </a:lnTo>
                  <a:lnTo>
                    <a:pt x="1198" y="302"/>
                  </a:lnTo>
                  <a:lnTo>
                    <a:pt x="1206" y="308"/>
                  </a:lnTo>
                  <a:lnTo>
                    <a:pt x="1209" y="310"/>
                  </a:lnTo>
                  <a:lnTo>
                    <a:pt x="1212" y="314"/>
                  </a:lnTo>
                  <a:lnTo>
                    <a:pt x="1213" y="318"/>
                  </a:lnTo>
                  <a:lnTo>
                    <a:pt x="1213" y="323"/>
                  </a:lnTo>
                  <a:lnTo>
                    <a:pt x="1127" y="338"/>
                  </a:lnTo>
                  <a:lnTo>
                    <a:pt x="1127" y="338"/>
                  </a:lnTo>
                  <a:lnTo>
                    <a:pt x="1132" y="332"/>
                  </a:lnTo>
                  <a:lnTo>
                    <a:pt x="1137" y="325"/>
                  </a:lnTo>
                  <a:lnTo>
                    <a:pt x="1139" y="318"/>
                  </a:lnTo>
                  <a:lnTo>
                    <a:pt x="1139" y="315"/>
                  </a:lnTo>
                  <a:lnTo>
                    <a:pt x="1138" y="311"/>
                  </a:lnTo>
                  <a:lnTo>
                    <a:pt x="1138" y="311"/>
                  </a:lnTo>
                  <a:lnTo>
                    <a:pt x="1132" y="307"/>
                  </a:lnTo>
                  <a:lnTo>
                    <a:pt x="1129" y="303"/>
                  </a:lnTo>
                  <a:lnTo>
                    <a:pt x="1128" y="300"/>
                  </a:lnTo>
                  <a:lnTo>
                    <a:pt x="1127" y="298"/>
                  </a:lnTo>
                  <a:lnTo>
                    <a:pt x="1126" y="295"/>
                  </a:lnTo>
                  <a:lnTo>
                    <a:pt x="1122" y="294"/>
                  </a:lnTo>
                  <a:lnTo>
                    <a:pt x="1117" y="293"/>
                  </a:lnTo>
                  <a:lnTo>
                    <a:pt x="1108" y="293"/>
                  </a:lnTo>
                  <a:lnTo>
                    <a:pt x="1108" y="293"/>
                  </a:lnTo>
                  <a:lnTo>
                    <a:pt x="1108" y="300"/>
                  </a:lnTo>
                  <a:lnTo>
                    <a:pt x="1107" y="305"/>
                  </a:lnTo>
                  <a:lnTo>
                    <a:pt x="1106" y="308"/>
                  </a:lnTo>
                  <a:lnTo>
                    <a:pt x="1104" y="311"/>
                  </a:lnTo>
                  <a:lnTo>
                    <a:pt x="1100" y="315"/>
                  </a:lnTo>
                  <a:lnTo>
                    <a:pt x="1097" y="317"/>
                  </a:lnTo>
                  <a:lnTo>
                    <a:pt x="1088" y="321"/>
                  </a:lnTo>
                  <a:lnTo>
                    <a:pt x="1069" y="325"/>
                  </a:lnTo>
                  <a:lnTo>
                    <a:pt x="1059" y="330"/>
                  </a:lnTo>
                  <a:lnTo>
                    <a:pt x="1054" y="332"/>
                  </a:lnTo>
                  <a:lnTo>
                    <a:pt x="1051" y="336"/>
                  </a:lnTo>
                  <a:lnTo>
                    <a:pt x="1051" y="336"/>
                  </a:lnTo>
                  <a:lnTo>
                    <a:pt x="1045" y="328"/>
                  </a:lnTo>
                  <a:lnTo>
                    <a:pt x="1044" y="324"/>
                  </a:lnTo>
                  <a:lnTo>
                    <a:pt x="1044" y="323"/>
                  </a:lnTo>
                  <a:lnTo>
                    <a:pt x="1045" y="321"/>
                  </a:lnTo>
                  <a:lnTo>
                    <a:pt x="1048" y="319"/>
                  </a:lnTo>
                  <a:lnTo>
                    <a:pt x="1060" y="318"/>
                  </a:lnTo>
                  <a:lnTo>
                    <a:pt x="1060" y="318"/>
                  </a:lnTo>
                  <a:lnTo>
                    <a:pt x="1059" y="315"/>
                  </a:lnTo>
                  <a:lnTo>
                    <a:pt x="1058" y="311"/>
                  </a:lnTo>
                  <a:lnTo>
                    <a:pt x="1055" y="309"/>
                  </a:lnTo>
                  <a:lnTo>
                    <a:pt x="1053" y="307"/>
                  </a:lnTo>
                  <a:lnTo>
                    <a:pt x="1048" y="305"/>
                  </a:lnTo>
                  <a:lnTo>
                    <a:pt x="1042" y="303"/>
                  </a:lnTo>
                  <a:lnTo>
                    <a:pt x="1029" y="303"/>
                  </a:lnTo>
                  <a:lnTo>
                    <a:pt x="1023" y="303"/>
                  </a:lnTo>
                  <a:lnTo>
                    <a:pt x="1019" y="303"/>
                  </a:lnTo>
                  <a:lnTo>
                    <a:pt x="1019" y="303"/>
                  </a:lnTo>
                  <a:lnTo>
                    <a:pt x="1013" y="307"/>
                  </a:lnTo>
                  <a:lnTo>
                    <a:pt x="1007" y="310"/>
                  </a:lnTo>
                  <a:lnTo>
                    <a:pt x="1001" y="314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9" y="322"/>
                  </a:lnTo>
                  <a:lnTo>
                    <a:pt x="1000" y="326"/>
                  </a:lnTo>
                  <a:lnTo>
                    <a:pt x="1000" y="331"/>
                  </a:lnTo>
                  <a:lnTo>
                    <a:pt x="1000" y="336"/>
                  </a:lnTo>
                  <a:lnTo>
                    <a:pt x="998" y="340"/>
                  </a:lnTo>
                  <a:lnTo>
                    <a:pt x="994" y="345"/>
                  </a:lnTo>
                  <a:lnTo>
                    <a:pt x="989" y="349"/>
                  </a:lnTo>
                  <a:lnTo>
                    <a:pt x="983" y="353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94" y="361"/>
                  </a:lnTo>
                  <a:lnTo>
                    <a:pt x="1007" y="364"/>
                  </a:lnTo>
                  <a:lnTo>
                    <a:pt x="1021" y="368"/>
                  </a:lnTo>
                  <a:lnTo>
                    <a:pt x="1035" y="371"/>
                  </a:lnTo>
                  <a:lnTo>
                    <a:pt x="1048" y="374"/>
                  </a:lnTo>
                  <a:lnTo>
                    <a:pt x="1060" y="374"/>
                  </a:lnTo>
                  <a:lnTo>
                    <a:pt x="1066" y="373"/>
                  </a:lnTo>
                  <a:lnTo>
                    <a:pt x="1070" y="370"/>
                  </a:lnTo>
                  <a:lnTo>
                    <a:pt x="1075" y="368"/>
                  </a:lnTo>
                  <a:lnTo>
                    <a:pt x="1080" y="363"/>
                  </a:lnTo>
                  <a:lnTo>
                    <a:pt x="1074" y="375"/>
                  </a:lnTo>
                  <a:lnTo>
                    <a:pt x="1074" y="375"/>
                  </a:lnTo>
                  <a:lnTo>
                    <a:pt x="1081" y="377"/>
                  </a:lnTo>
                  <a:lnTo>
                    <a:pt x="1088" y="378"/>
                  </a:lnTo>
                  <a:lnTo>
                    <a:pt x="1094" y="378"/>
                  </a:lnTo>
                  <a:lnTo>
                    <a:pt x="1101" y="377"/>
                  </a:lnTo>
                  <a:lnTo>
                    <a:pt x="1114" y="371"/>
                  </a:lnTo>
                  <a:lnTo>
                    <a:pt x="1128" y="366"/>
                  </a:lnTo>
                  <a:lnTo>
                    <a:pt x="1139" y="361"/>
                  </a:lnTo>
                  <a:lnTo>
                    <a:pt x="1145" y="360"/>
                  </a:lnTo>
                  <a:lnTo>
                    <a:pt x="1150" y="360"/>
                  </a:lnTo>
                  <a:lnTo>
                    <a:pt x="1155" y="361"/>
                  </a:lnTo>
                  <a:lnTo>
                    <a:pt x="1159" y="363"/>
                  </a:lnTo>
                  <a:lnTo>
                    <a:pt x="1163" y="368"/>
                  </a:lnTo>
                  <a:lnTo>
                    <a:pt x="1167" y="375"/>
                  </a:lnTo>
                  <a:lnTo>
                    <a:pt x="1167" y="375"/>
                  </a:lnTo>
                  <a:lnTo>
                    <a:pt x="1167" y="379"/>
                  </a:lnTo>
                  <a:lnTo>
                    <a:pt x="1168" y="383"/>
                  </a:lnTo>
                  <a:lnTo>
                    <a:pt x="1169" y="385"/>
                  </a:lnTo>
                  <a:lnTo>
                    <a:pt x="1170" y="386"/>
                  </a:lnTo>
                  <a:lnTo>
                    <a:pt x="1172" y="388"/>
                  </a:lnTo>
                  <a:lnTo>
                    <a:pt x="1173" y="391"/>
                  </a:lnTo>
                  <a:lnTo>
                    <a:pt x="1174" y="396"/>
                  </a:lnTo>
                  <a:lnTo>
                    <a:pt x="1174" y="402"/>
                  </a:lnTo>
                  <a:lnTo>
                    <a:pt x="1199" y="383"/>
                  </a:lnTo>
                  <a:lnTo>
                    <a:pt x="1195" y="394"/>
                  </a:lnTo>
                  <a:lnTo>
                    <a:pt x="1238" y="388"/>
                  </a:lnTo>
                  <a:lnTo>
                    <a:pt x="1237" y="392"/>
                  </a:lnTo>
                  <a:lnTo>
                    <a:pt x="1237" y="392"/>
                  </a:lnTo>
                  <a:lnTo>
                    <a:pt x="1265" y="362"/>
                  </a:lnTo>
                  <a:lnTo>
                    <a:pt x="1287" y="337"/>
                  </a:lnTo>
                  <a:lnTo>
                    <a:pt x="1287" y="337"/>
                  </a:lnTo>
                  <a:lnTo>
                    <a:pt x="1287" y="330"/>
                  </a:lnTo>
                  <a:lnTo>
                    <a:pt x="1287" y="325"/>
                  </a:lnTo>
                  <a:lnTo>
                    <a:pt x="1288" y="321"/>
                  </a:lnTo>
                  <a:lnTo>
                    <a:pt x="1292" y="315"/>
                  </a:lnTo>
                  <a:lnTo>
                    <a:pt x="1292" y="315"/>
                  </a:lnTo>
                  <a:lnTo>
                    <a:pt x="1297" y="311"/>
                  </a:lnTo>
                  <a:lnTo>
                    <a:pt x="1301" y="310"/>
                  </a:lnTo>
                  <a:lnTo>
                    <a:pt x="1305" y="309"/>
                  </a:lnTo>
                  <a:lnTo>
                    <a:pt x="1308" y="310"/>
                  </a:lnTo>
                  <a:lnTo>
                    <a:pt x="1308" y="310"/>
                  </a:lnTo>
                  <a:lnTo>
                    <a:pt x="1308" y="310"/>
                  </a:lnTo>
                  <a:lnTo>
                    <a:pt x="1308" y="310"/>
                  </a:lnTo>
                  <a:lnTo>
                    <a:pt x="1308" y="310"/>
                  </a:lnTo>
                  <a:lnTo>
                    <a:pt x="1313" y="311"/>
                  </a:lnTo>
                  <a:lnTo>
                    <a:pt x="1316" y="314"/>
                  </a:lnTo>
                  <a:lnTo>
                    <a:pt x="1324" y="321"/>
                  </a:lnTo>
                  <a:lnTo>
                    <a:pt x="1331" y="328"/>
                  </a:lnTo>
                  <a:lnTo>
                    <a:pt x="1336" y="331"/>
                  </a:lnTo>
                  <a:lnTo>
                    <a:pt x="1341" y="333"/>
                  </a:lnTo>
                  <a:lnTo>
                    <a:pt x="1300" y="338"/>
                  </a:lnTo>
                  <a:lnTo>
                    <a:pt x="1300" y="338"/>
                  </a:lnTo>
                  <a:lnTo>
                    <a:pt x="1299" y="344"/>
                  </a:lnTo>
                  <a:lnTo>
                    <a:pt x="1299" y="351"/>
                  </a:lnTo>
                  <a:lnTo>
                    <a:pt x="1300" y="358"/>
                  </a:lnTo>
                  <a:lnTo>
                    <a:pt x="1301" y="364"/>
                  </a:lnTo>
                  <a:lnTo>
                    <a:pt x="1305" y="370"/>
                  </a:lnTo>
                  <a:lnTo>
                    <a:pt x="1308" y="376"/>
                  </a:lnTo>
                  <a:lnTo>
                    <a:pt x="1314" y="382"/>
                  </a:lnTo>
                  <a:lnTo>
                    <a:pt x="1321" y="386"/>
                  </a:lnTo>
                  <a:lnTo>
                    <a:pt x="1321" y="386"/>
                  </a:lnTo>
                  <a:lnTo>
                    <a:pt x="1319" y="388"/>
                  </a:lnTo>
                  <a:lnTo>
                    <a:pt x="1316" y="389"/>
                  </a:lnTo>
                  <a:lnTo>
                    <a:pt x="1314" y="391"/>
                  </a:lnTo>
                  <a:lnTo>
                    <a:pt x="1314" y="394"/>
                  </a:lnTo>
                  <a:lnTo>
                    <a:pt x="1314" y="397"/>
                  </a:lnTo>
                  <a:lnTo>
                    <a:pt x="1315" y="400"/>
                  </a:lnTo>
                  <a:lnTo>
                    <a:pt x="1316" y="401"/>
                  </a:lnTo>
                  <a:lnTo>
                    <a:pt x="1320" y="402"/>
                  </a:lnTo>
                  <a:lnTo>
                    <a:pt x="1320" y="402"/>
                  </a:lnTo>
                  <a:lnTo>
                    <a:pt x="1321" y="401"/>
                  </a:lnTo>
                  <a:lnTo>
                    <a:pt x="1324" y="399"/>
                  </a:lnTo>
                  <a:lnTo>
                    <a:pt x="1333" y="393"/>
                  </a:lnTo>
                  <a:lnTo>
                    <a:pt x="1336" y="390"/>
                  </a:lnTo>
                  <a:lnTo>
                    <a:pt x="1338" y="386"/>
                  </a:lnTo>
                  <a:lnTo>
                    <a:pt x="1339" y="382"/>
                  </a:lnTo>
                  <a:lnTo>
                    <a:pt x="1337" y="377"/>
                  </a:lnTo>
                  <a:lnTo>
                    <a:pt x="1337" y="377"/>
                  </a:lnTo>
                  <a:lnTo>
                    <a:pt x="1344" y="376"/>
                  </a:lnTo>
                  <a:lnTo>
                    <a:pt x="1352" y="376"/>
                  </a:lnTo>
                  <a:lnTo>
                    <a:pt x="1370" y="379"/>
                  </a:lnTo>
                  <a:lnTo>
                    <a:pt x="1410" y="389"/>
                  </a:lnTo>
                  <a:lnTo>
                    <a:pt x="1431" y="392"/>
                  </a:lnTo>
                  <a:lnTo>
                    <a:pt x="1443" y="393"/>
                  </a:lnTo>
                  <a:lnTo>
                    <a:pt x="1453" y="393"/>
                  </a:lnTo>
                  <a:lnTo>
                    <a:pt x="1465" y="392"/>
                  </a:lnTo>
                  <a:lnTo>
                    <a:pt x="1476" y="390"/>
                  </a:lnTo>
                  <a:lnTo>
                    <a:pt x="1487" y="385"/>
                  </a:lnTo>
                  <a:lnTo>
                    <a:pt x="1498" y="379"/>
                  </a:lnTo>
                  <a:lnTo>
                    <a:pt x="1498" y="379"/>
                  </a:lnTo>
                  <a:lnTo>
                    <a:pt x="1491" y="383"/>
                  </a:lnTo>
                  <a:lnTo>
                    <a:pt x="1488" y="386"/>
                  </a:lnTo>
                  <a:lnTo>
                    <a:pt x="1485" y="390"/>
                  </a:lnTo>
                  <a:lnTo>
                    <a:pt x="1485" y="392"/>
                  </a:lnTo>
                  <a:lnTo>
                    <a:pt x="1487" y="394"/>
                  </a:lnTo>
                  <a:lnTo>
                    <a:pt x="1488" y="397"/>
                  </a:lnTo>
                  <a:lnTo>
                    <a:pt x="1494" y="400"/>
                  </a:lnTo>
                  <a:lnTo>
                    <a:pt x="1499" y="404"/>
                  </a:lnTo>
                  <a:lnTo>
                    <a:pt x="1502" y="405"/>
                  </a:lnTo>
                  <a:lnTo>
                    <a:pt x="1502" y="406"/>
                  </a:lnTo>
                  <a:lnTo>
                    <a:pt x="1500" y="407"/>
                  </a:lnTo>
                  <a:lnTo>
                    <a:pt x="1498" y="408"/>
                  </a:lnTo>
                  <a:lnTo>
                    <a:pt x="1485" y="412"/>
                  </a:lnTo>
                  <a:lnTo>
                    <a:pt x="1485" y="412"/>
                  </a:lnTo>
                  <a:lnTo>
                    <a:pt x="1491" y="415"/>
                  </a:lnTo>
                  <a:lnTo>
                    <a:pt x="1497" y="419"/>
                  </a:lnTo>
                  <a:lnTo>
                    <a:pt x="1502" y="419"/>
                  </a:lnTo>
                  <a:lnTo>
                    <a:pt x="1505" y="419"/>
                  </a:lnTo>
                  <a:lnTo>
                    <a:pt x="1508" y="417"/>
                  </a:lnTo>
                  <a:lnTo>
                    <a:pt x="1511" y="415"/>
                  </a:lnTo>
                  <a:lnTo>
                    <a:pt x="1517" y="408"/>
                  </a:lnTo>
                  <a:lnTo>
                    <a:pt x="1522" y="400"/>
                  </a:lnTo>
                  <a:lnTo>
                    <a:pt x="1528" y="392"/>
                  </a:lnTo>
                  <a:lnTo>
                    <a:pt x="1531" y="390"/>
                  </a:lnTo>
                  <a:lnTo>
                    <a:pt x="1536" y="388"/>
                  </a:lnTo>
                  <a:lnTo>
                    <a:pt x="1542" y="386"/>
                  </a:lnTo>
                  <a:lnTo>
                    <a:pt x="1548" y="386"/>
                  </a:lnTo>
                  <a:lnTo>
                    <a:pt x="1548" y="386"/>
                  </a:lnTo>
                  <a:lnTo>
                    <a:pt x="1548" y="389"/>
                  </a:lnTo>
                  <a:lnTo>
                    <a:pt x="1545" y="391"/>
                  </a:lnTo>
                  <a:lnTo>
                    <a:pt x="1538" y="392"/>
                  </a:lnTo>
                  <a:lnTo>
                    <a:pt x="1534" y="393"/>
                  </a:lnTo>
                  <a:lnTo>
                    <a:pt x="1529" y="396"/>
                  </a:lnTo>
                  <a:lnTo>
                    <a:pt x="1525" y="399"/>
                  </a:lnTo>
                  <a:lnTo>
                    <a:pt x="1521" y="406"/>
                  </a:lnTo>
                  <a:lnTo>
                    <a:pt x="1521" y="406"/>
                  </a:lnTo>
                  <a:lnTo>
                    <a:pt x="1531" y="407"/>
                  </a:lnTo>
                  <a:lnTo>
                    <a:pt x="1542" y="406"/>
                  </a:lnTo>
                  <a:lnTo>
                    <a:pt x="1551" y="405"/>
                  </a:lnTo>
                  <a:lnTo>
                    <a:pt x="1560" y="402"/>
                  </a:lnTo>
                  <a:lnTo>
                    <a:pt x="1569" y="399"/>
                  </a:lnTo>
                  <a:lnTo>
                    <a:pt x="1579" y="396"/>
                  </a:lnTo>
                  <a:lnTo>
                    <a:pt x="1596" y="386"/>
                  </a:lnTo>
                  <a:lnTo>
                    <a:pt x="1613" y="377"/>
                  </a:lnTo>
                  <a:lnTo>
                    <a:pt x="1632" y="369"/>
                  </a:lnTo>
                  <a:lnTo>
                    <a:pt x="1640" y="366"/>
                  </a:lnTo>
                  <a:lnTo>
                    <a:pt x="1650" y="364"/>
                  </a:lnTo>
                  <a:lnTo>
                    <a:pt x="1659" y="363"/>
                  </a:lnTo>
                  <a:lnTo>
                    <a:pt x="1669" y="364"/>
                  </a:lnTo>
                  <a:lnTo>
                    <a:pt x="1672" y="386"/>
                  </a:lnTo>
                  <a:lnTo>
                    <a:pt x="1705" y="376"/>
                  </a:lnTo>
                  <a:close/>
                  <a:moveTo>
                    <a:pt x="1811" y="346"/>
                  </a:moveTo>
                  <a:lnTo>
                    <a:pt x="1843" y="337"/>
                  </a:lnTo>
                  <a:lnTo>
                    <a:pt x="1843" y="337"/>
                  </a:lnTo>
                  <a:lnTo>
                    <a:pt x="1840" y="337"/>
                  </a:lnTo>
                  <a:lnTo>
                    <a:pt x="1871" y="317"/>
                  </a:lnTo>
                  <a:lnTo>
                    <a:pt x="1871" y="317"/>
                  </a:lnTo>
                  <a:lnTo>
                    <a:pt x="1864" y="314"/>
                  </a:lnTo>
                  <a:lnTo>
                    <a:pt x="1857" y="309"/>
                  </a:lnTo>
                  <a:lnTo>
                    <a:pt x="1852" y="303"/>
                  </a:lnTo>
                  <a:lnTo>
                    <a:pt x="1850" y="296"/>
                  </a:lnTo>
                  <a:lnTo>
                    <a:pt x="1849" y="290"/>
                  </a:lnTo>
                  <a:lnTo>
                    <a:pt x="1850" y="287"/>
                  </a:lnTo>
                  <a:lnTo>
                    <a:pt x="1851" y="284"/>
                  </a:lnTo>
                  <a:lnTo>
                    <a:pt x="1853" y="280"/>
                  </a:lnTo>
                  <a:lnTo>
                    <a:pt x="1856" y="278"/>
                  </a:lnTo>
                  <a:lnTo>
                    <a:pt x="1859" y="275"/>
                  </a:lnTo>
                  <a:lnTo>
                    <a:pt x="1864" y="272"/>
                  </a:lnTo>
                  <a:lnTo>
                    <a:pt x="1864" y="272"/>
                  </a:lnTo>
                  <a:lnTo>
                    <a:pt x="1864" y="276"/>
                  </a:lnTo>
                  <a:lnTo>
                    <a:pt x="1864" y="280"/>
                  </a:lnTo>
                  <a:lnTo>
                    <a:pt x="1865" y="287"/>
                  </a:lnTo>
                  <a:lnTo>
                    <a:pt x="1866" y="291"/>
                  </a:lnTo>
                  <a:lnTo>
                    <a:pt x="1865" y="294"/>
                  </a:lnTo>
                  <a:lnTo>
                    <a:pt x="1864" y="296"/>
                  </a:lnTo>
                  <a:lnTo>
                    <a:pt x="1862" y="299"/>
                  </a:lnTo>
                  <a:lnTo>
                    <a:pt x="1862" y="299"/>
                  </a:lnTo>
                  <a:lnTo>
                    <a:pt x="1868" y="303"/>
                  </a:lnTo>
                  <a:lnTo>
                    <a:pt x="1878" y="308"/>
                  </a:lnTo>
                  <a:lnTo>
                    <a:pt x="1887" y="310"/>
                  </a:lnTo>
                  <a:lnTo>
                    <a:pt x="1896" y="311"/>
                  </a:lnTo>
                  <a:lnTo>
                    <a:pt x="1903" y="311"/>
                  </a:lnTo>
                  <a:lnTo>
                    <a:pt x="1906" y="310"/>
                  </a:lnTo>
                  <a:lnTo>
                    <a:pt x="1909" y="308"/>
                  </a:lnTo>
                  <a:lnTo>
                    <a:pt x="1910" y="305"/>
                  </a:lnTo>
                  <a:lnTo>
                    <a:pt x="1910" y="301"/>
                  </a:lnTo>
                  <a:lnTo>
                    <a:pt x="1910" y="296"/>
                  </a:lnTo>
                  <a:lnTo>
                    <a:pt x="1909" y="291"/>
                  </a:lnTo>
                  <a:lnTo>
                    <a:pt x="1909" y="291"/>
                  </a:lnTo>
                  <a:lnTo>
                    <a:pt x="1903" y="295"/>
                  </a:lnTo>
                  <a:lnTo>
                    <a:pt x="1898" y="298"/>
                  </a:lnTo>
                  <a:lnTo>
                    <a:pt x="1895" y="299"/>
                  </a:lnTo>
                  <a:lnTo>
                    <a:pt x="1893" y="298"/>
                  </a:lnTo>
                  <a:lnTo>
                    <a:pt x="1890" y="295"/>
                  </a:lnTo>
                  <a:lnTo>
                    <a:pt x="1889" y="292"/>
                  </a:lnTo>
                  <a:lnTo>
                    <a:pt x="1888" y="284"/>
                  </a:lnTo>
                  <a:lnTo>
                    <a:pt x="1887" y="276"/>
                  </a:lnTo>
                  <a:lnTo>
                    <a:pt x="1886" y="272"/>
                  </a:lnTo>
                  <a:lnTo>
                    <a:pt x="1885" y="269"/>
                  </a:lnTo>
                  <a:lnTo>
                    <a:pt x="1882" y="268"/>
                  </a:lnTo>
                  <a:lnTo>
                    <a:pt x="1880" y="266"/>
                  </a:lnTo>
                  <a:lnTo>
                    <a:pt x="1876" y="269"/>
                  </a:lnTo>
                  <a:lnTo>
                    <a:pt x="1872" y="272"/>
                  </a:lnTo>
                  <a:lnTo>
                    <a:pt x="1872" y="272"/>
                  </a:lnTo>
                  <a:lnTo>
                    <a:pt x="1878" y="264"/>
                  </a:lnTo>
                  <a:lnTo>
                    <a:pt x="1883" y="260"/>
                  </a:lnTo>
                  <a:lnTo>
                    <a:pt x="1888" y="257"/>
                  </a:lnTo>
                  <a:lnTo>
                    <a:pt x="1894" y="255"/>
                  </a:lnTo>
                  <a:lnTo>
                    <a:pt x="1904" y="254"/>
                  </a:lnTo>
                  <a:lnTo>
                    <a:pt x="1910" y="251"/>
                  </a:lnTo>
                  <a:lnTo>
                    <a:pt x="1914" y="248"/>
                  </a:lnTo>
                  <a:lnTo>
                    <a:pt x="1914" y="248"/>
                  </a:lnTo>
                  <a:lnTo>
                    <a:pt x="1911" y="256"/>
                  </a:lnTo>
                  <a:lnTo>
                    <a:pt x="1910" y="263"/>
                  </a:lnTo>
                  <a:lnTo>
                    <a:pt x="1911" y="270"/>
                  </a:lnTo>
                  <a:lnTo>
                    <a:pt x="1914" y="278"/>
                  </a:lnTo>
                  <a:lnTo>
                    <a:pt x="1919" y="284"/>
                  </a:lnTo>
                  <a:lnTo>
                    <a:pt x="1926" y="290"/>
                  </a:lnTo>
                  <a:lnTo>
                    <a:pt x="1933" y="295"/>
                  </a:lnTo>
                  <a:lnTo>
                    <a:pt x="1941" y="299"/>
                  </a:lnTo>
                  <a:lnTo>
                    <a:pt x="1941" y="299"/>
                  </a:lnTo>
                  <a:lnTo>
                    <a:pt x="1945" y="296"/>
                  </a:lnTo>
                  <a:lnTo>
                    <a:pt x="1950" y="295"/>
                  </a:lnTo>
                  <a:lnTo>
                    <a:pt x="1964" y="294"/>
                  </a:lnTo>
                  <a:lnTo>
                    <a:pt x="1978" y="293"/>
                  </a:lnTo>
                  <a:lnTo>
                    <a:pt x="1985" y="291"/>
                  </a:lnTo>
                  <a:lnTo>
                    <a:pt x="1991" y="288"/>
                  </a:lnTo>
                  <a:lnTo>
                    <a:pt x="1991" y="288"/>
                  </a:lnTo>
                  <a:lnTo>
                    <a:pt x="1989" y="280"/>
                  </a:lnTo>
                  <a:lnTo>
                    <a:pt x="1989" y="275"/>
                  </a:lnTo>
                  <a:lnTo>
                    <a:pt x="1989" y="263"/>
                  </a:lnTo>
                  <a:lnTo>
                    <a:pt x="1988" y="260"/>
                  </a:lnTo>
                  <a:lnTo>
                    <a:pt x="1986" y="255"/>
                  </a:lnTo>
                  <a:lnTo>
                    <a:pt x="1980" y="253"/>
                  </a:lnTo>
                  <a:lnTo>
                    <a:pt x="1973" y="250"/>
                  </a:lnTo>
                  <a:lnTo>
                    <a:pt x="1973" y="250"/>
                  </a:lnTo>
                  <a:lnTo>
                    <a:pt x="1980" y="247"/>
                  </a:lnTo>
                  <a:lnTo>
                    <a:pt x="1985" y="246"/>
                  </a:lnTo>
                  <a:lnTo>
                    <a:pt x="1990" y="245"/>
                  </a:lnTo>
                  <a:lnTo>
                    <a:pt x="1995" y="245"/>
                  </a:lnTo>
                  <a:lnTo>
                    <a:pt x="2001" y="246"/>
                  </a:lnTo>
                  <a:lnTo>
                    <a:pt x="2006" y="247"/>
                  </a:lnTo>
                  <a:lnTo>
                    <a:pt x="2012" y="250"/>
                  </a:lnTo>
                  <a:lnTo>
                    <a:pt x="2012" y="250"/>
                  </a:lnTo>
                  <a:lnTo>
                    <a:pt x="2002" y="256"/>
                  </a:lnTo>
                  <a:lnTo>
                    <a:pt x="1997" y="260"/>
                  </a:lnTo>
                  <a:lnTo>
                    <a:pt x="1996" y="262"/>
                  </a:lnTo>
                  <a:lnTo>
                    <a:pt x="1996" y="264"/>
                  </a:lnTo>
                  <a:lnTo>
                    <a:pt x="1996" y="264"/>
                  </a:lnTo>
                  <a:lnTo>
                    <a:pt x="2001" y="271"/>
                  </a:lnTo>
                  <a:lnTo>
                    <a:pt x="2004" y="276"/>
                  </a:lnTo>
                  <a:lnTo>
                    <a:pt x="2009" y="279"/>
                  </a:lnTo>
                  <a:lnTo>
                    <a:pt x="2012" y="281"/>
                  </a:lnTo>
                  <a:lnTo>
                    <a:pt x="2020" y="285"/>
                  </a:lnTo>
                  <a:lnTo>
                    <a:pt x="2024" y="287"/>
                  </a:lnTo>
                  <a:lnTo>
                    <a:pt x="2026" y="290"/>
                  </a:lnTo>
                  <a:lnTo>
                    <a:pt x="2042" y="286"/>
                  </a:lnTo>
                  <a:lnTo>
                    <a:pt x="2042" y="286"/>
                  </a:lnTo>
                  <a:lnTo>
                    <a:pt x="2040" y="284"/>
                  </a:lnTo>
                  <a:lnTo>
                    <a:pt x="2037" y="279"/>
                  </a:lnTo>
                  <a:lnTo>
                    <a:pt x="2055" y="261"/>
                  </a:lnTo>
                  <a:lnTo>
                    <a:pt x="2055" y="261"/>
                  </a:lnTo>
                  <a:lnTo>
                    <a:pt x="2048" y="263"/>
                  </a:lnTo>
                  <a:lnTo>
                    <a:pt x="2043" y="263"/>
                  </a:lnTo>
                  <a:lnTo>
                    <a:pt x="2041" y="262"/>
                  </a:lnTo>
                  <a:lnTo>
                    <a:pt x="2041" y="258"/>
                  </a:lnTo>
                  <a:lnTo>
                    <a:pt x="2042" y="249"/>
                  </a:lnTo>
                  <a:lnTo>
                    <a:pt x="2043" y="243"/>
                  </a:lnTo>
                  <a:lnTo>
                    <a:pt x="2044" y="239"/>
                  </a:lnTo>
                  <a:lnTo>
                    <a:pt x="2044" y="239"/>
                  </a:lnTo>
                  <a:lnTo>
                    <a:pt x="2044" y="246"/>
                  </a:lnTo>
                  <a:lnTo>
                    <a:pt x="2047" y="249"/>
                  </a:lnTo>
                  <a:lnTo>
                    <a:pt x="2049" y="250"/>
                  </a:lnTo>
                  <a:lnTo>
                    <a:pt x="2052" y="249"/>
                  </a:lnTo>
                  <a:lnTo>
                    <a:pt x="2060" y="245"/>
                  </a:lnTo>
                  <a:lnTo>
                    <a:pt x="2064" y="242"/>
                  </a:lnTo>
                  <a:lnTo>
                    <a:pt x="2067" y="241"/>
                  </a:lnTo>
                  <a:lnTo>
                    <a:pt x="2049" y="216"/>
                  </a:lnTo>
                  <a:lnTo>
                    <a:pt x="2049" y="216"/>
                  </a:lnTo>
                  <a:lnTo>
                    <a:pt x="2051" y="213"/>
                  </a:lnTo>
                  <a:lnTo>
                    <a:pt x="2052" y="212"/>
                  </a:lnTo>
                  <a:lnTo>
                    <a:pt x="2057" y="212"/>
                  </a:lnTo>
                  <a:lnTo>
                    <a:pt x="2062" y="215"/>
                  </a:lnTo>
                  <a:lnTo>
                    <a:pt x="2067" y="216"/>
                  </a:lnTo>
                  <a:lnTo>
                    <a:pt x="2071" y="218"/>
                  </a:lnTo>
                  <a:lnTo>
                    <a:pt x="2074" y="218"/>
                  </a:lnTo>
                  <a:lnTo>
                    <a:pt x="2075" y="217"/>
                  </a:lnTo>
                  <a:lnTo>
                    <a:pt x="2075" y="215"/>
                  </a:lnTo>
                  <a:lnTo>
                    <a:pt x="2074" y="208"/>
                  </a:lnTo>
                  <a:lnTo>
                    <a:pt x="2074" y="208"/>
                  </a:lnTo>
                  <a:lnTo>
                    <a:pt x="2062" y="205"/>
                  </a:lnTo>
                  <a:lnTo>
                    <a:pt x="2050" y="203"/>
                  </a:lnTo>
                  <a:lnTo>
                    <a:pt x="2040" y="203"/>
                  </a:lnTo>
                  <a:lnTo>
                    <a:pt x="2031" y="203"/>
                  </a:lnTo>
                  <a:lnTo>
                    <a:pt x="2021" y="204"/>
                  </a:lnTo>
                  <a:lnTo>
                    <a:pt x="2011" y="207"/>
                  </a:lnTo>
                  <a:lnTo>
                    <a:pt x="1989" y="212"/>
                  </a:lnTo>
                  <a:lnTo>
                    <a:pt x="2003" y="232"/>
                  </a:lnTo>
                  <a:lnTo>
                    <a:pt x="2003" y="232"/>
                  </a:lnTo>
                  <a:lnTo>
                    <a:pt x="1997" y="234"/>
                  </a:lnTo>
                  <a:lnTo>
                    <a:pt x="1991" y="234"/>
                  </a:lnTo>
                  <a:lnTo>
                    <a:pt x="1987" y="234"/>
                  </a:lnTo>
                  <a:lnTo>
                    <a:pt x="1982" y="233"/>
                  </a:lnTo>
                  <a:lnTo>
                    <a:pt x="1980" y="231"/>
                  </a:lnTo>
                  <a:lnTo>
                    <a:pt x="1977" y="228"/>
                  </a:lnTo>
                  <a:lnTo>
                    <a:pt x="1972" y="220"/>
                  </a:lnTo>
                  <a:lnTo>
                    <a:pt x="1966" y="213"/>
                  </a:lnTo>
                  <a:lnTo>
                    <a:pt x="1963" y="210"/>
                  </a:lnTo>
                  <a:lnTo>
                    <a:pt x="1959" y="207"/>
                  </a:lnTo>
                  <a:lnTo>
                    <a:pt x="1955" y="204"/>
                  </a:lnTo>
                  <a:lnTo>
                    <a:pt x="1949" y="202"/>
                  </a:lnTo>
                  <a:lnTo>
                    <a:pt x="1943" y="201"/>
                  </a:lnTo>
                  <a:lnTo>
                    <a:pt x="1936" y="201"/>
                  </a:lnTo>
                  <a:lnTo>
                    <a:pt x="1936" y="201"/>
                  </a:lnTo>
                  <a:lnTo>
                    <a:pt x="1932" y="203"/>
                  </a:lnTo>
                  <a:lnTo>
                    <a:pt x="1928" y="205"/>
                  </a:lnTo>
                  <a:lnTo>
                    <a:pt x="1918" y="209"/>
                  </a:lnTo>
                  <a:lnTo>
                    <a:pt x="1897" y="213"/>
                  </a:lnTo>
                  <a:lnTo>
                    <a:pt x="1887" y="216"/>
                  </a:lnTo>
                  <a:lnTo>
                    <a:pt x="1882" y="218"/>
                  </a:lnTo>
                  <a:lnTo>
                    <a:pt x="1879" y="220"/>
                  </a:lnTo>
                  <a:lnTo>
                    <a:pt x="1875" y="224"/>
                  </a:lnTo>
                  <a:lnTo>
                    <a:pt x="1873" y="228"/>
                  </a:lnTo>
                  <a:lnTo>
                    <a:pt x="1872" y="233"/>
                  </a:lnTo>
                  <a:lnTo>
                    <a:pt x="1872" y="240"/>
                  </a:lnTo>
                  <a:lnTo>
                    <a:pt x="1872" y="240"/>
                  </a:lnTo>
                  <a:lnTo>
                    <a:pt x="1872" y="238"/>
                  </a:lnTo>
                  <a:lnTo>
                    <a:pt x="1872" y="235"/>
                  </a:lnTo>
                  <a:lnTo>
                    <a:pt x="1868" y="231"/>
                  </a:lnTo>
                  <a:lnTo>
                    <a:pt x="1864" y="226"/>
                  </a:lnTo>
                  <a:lnTo>
                    <a:pt x="1858" y="221"/>
                  </a:lnTo>
                  <a:lnTo>
                    <a:pt x="1850" y="219"/>
                  </a:lnTo>
                  <a:lnTo>
                    <a:pt x="1843" y="218"/>
                  </a:lnTo>
                  <a:lnTo>
                    <a:pt x="1840" y="219"/>
                  </a:lnTo>
                  <a:lnTo>
                    <a:pt x="1835" y="220"/>
                  </a:lnTo>
                  <a:lnTo>
                    <a:pt x="1833" y="223"/>
                  </a:lnTo>
                  <a:lnTo>
                    <a:pt x="1829" y="225"/>
                  </a:lnTo>
                  <a:lnTo>
                    <a:pt x="1829" y="225"/>
                  </a:lnTo>
                  <a:lnTo>
                    <a:pt x="1826" y="231"/>
                  </a:lnTo>
                  <a:lnTo>
                    <a:pt x="1822" y="236"/>
                  </a:lnTo>
                  <a:lnTo>
                    <a:pt x="1813" y="246"/>
                  </a:lnTo>
                  <a:lnTo>
                    <a:pt x="1803" y="253"/>
                  </a:lnTo>
                  <a:lnTo>
                    <a:pt x="1794" y="260"/>
                  </a:lnTo>
                  <a:lnTo>
                    <a:pt x="1786" y="264"/>
                  </a:lnTo>
                  <a:lnTo>
                    <a:pt x="1780" y="270"/>
                  </a:lnTo>
                  <a:lnTo>
                    <a:pt x="1778" y="272"/>
                  </a:lnTo>
                  <a:lnTo>
                    <a:pt x="1778" y="275"/>
                  </a:lnTo>
                  <a:lnTo>
                    <a:pt x="1779" y="277"/>
                  </a:lnTo>
                  <a:lnTo>
                    <a:pt x="1780" y="279"/>
                  </a:lnTo>
                  <a:lnTo>
                    <a:pt x="1780" y="279"/>
                  </a:lnTo>
                  <a:lnTo>
                    <a:pt x="1786" y="279"/>
                  </a:lnTo>
                  <a:lnTo>
                    <a:pt x="1791" y="277"/>
                  </a:lnTo>
                  <a:lnTo>
                    <a:pt x="1802" y="272"/>
                  </a:lnTo>
                  <a:lnTo>
                    <a:pt x="1807" y="272"/>
                  </a:lnTo>
                  <a:lnTo>
                    <a:pt x="1813" y="272"/>
                  </a:lnTo>
                  <a:lnTo>
                    <a:pt x="1818" y="276"/>
                  </a:lnTo>
                  <a:lnTo>
                    <a:pt x="1822" y="283"/>
                  </a:lnTo>
                  <a:lnTo>
                    <a:pt x="1797" y="290"/>
                  </a:lnTo>
                  <a:lnTo>
                    <a:pt x="1814" y="308"/>
                  </a:lnTo>
                  <a:lnTo>
                    <a:pt x="1814" y="308"/>
                  </a:lnTo>
                  <a:lnTo>
                    <a:pt x="1811" y="306"/>
                  </a:lnTo>
                  <a:lnTo>
                    <a:pt x="1810" y="307"/>
                  </a:lnTo>
                  <a:lnTo>
                    <a:pt x="1809" y="310"/>
                  </a:lnTo>
                  <a:lnTo>
                    <a:pt x="1807" y="314"/>
                  </a:lnTo>
                  <a:lnTo>
                    <a:pt x="1809" y="328"/>
                  </a:lnTo>
                  <a:lnTo>
                    <a:pt x="1811" y="346"/>
                  </a:lnTo>
                  <a:lnTo>
                    <a:pt x="1811" y="346"/>
                  </a:lnTo>
                  <a:close/>
                  <a:moveTo>
                    <a:pt x="2394" y="534"/>
                  </a:moveTo>
                  <a:lnTo>
                    <a:pt x="2394" y="534"/>
                  </a:lnTo>
                  <a:lnTo>
                    <a:pt x="2395" y="534"/>
                  </a:lnTo>
                  <a:lnTo>
                    <a:pt x="2395" y="534"/>
                  </a:lnTo>
                  <a:lnTo>
                    <a:pt x="2394" y="534"/>
                  </a:lnTo>
                  <a:lnTo>
                    <a:pt x="2394" y="5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5" name="Freeform 187">
              <a:extLst>
                <a:ext uri="{FF2B5EF4-FFF2-40B4-BE49-F238E27FC236}">
                  <a16:creationId xmlns:a16="http://schemas.microsoft.com/office/drawing/2014/main" xmlns="" id="{069C2AC2-C3D1-6304-187B-A561F8DB9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763" y="1285876"/>
              <a:ext cx="12700" cy="12700"/>
            </a:xfrm>
            <a:custGeom>
              <a:avLst/>
              <a:gdLst>
                <a:gd name="T0" fmla="*/ 23 w 25"/>
                <a:gd name="T1" fmla="*/ 0 h 24"/>
                <a:gd name="T2" fmla="*/ 23 w 25"/>
                <a:gd name="T3" fmla="*/ 0 h 24"/>
                <a:gd name="T4" fmla="*/ 20 w 25"/>
                <a:gd name="T5" fmla="*/ 2 h 24"/>
                <a:gd name="T6" fmla="*/ 16 w 25"/>
                <a:gd name="T7" fmla="*/ 4 h 24"/>
                <a:gd name="T8" fmla="*/ 8 w 25"/>
                <a:gd name="T9" fmla="*/ 8 h 24"/>
                <a:gd name="T10" fmla="*/ 5 w 25"/>
                <a:gd name="T11" fmla="*/ 10 h 24"/>
                <a:gd name="T12" fmla="*/ 2 w 25"/>
                <a:gd name="T13" fmla="*/ 14 h 24"/>
                <a:gd name="T14" fmla="*/ 0 w 25"/>
                <a:gd name="T15" fmla="*/ 18 h 24"/>
                <a:gd name="T16" fmla="*/ 1 w 25"/>
                <a:gd name="T17" fmla="*/ 24 h 24"/>
                <a:gd name="T18" fmla="*/ 1 w 25"/>
                <a:gd name="T19" fmla="*/ 24 h 24"/>
                <a:gd name="T20" fmla="*/ 1 w 25"/>
                <a:gd name="T21" fmla="*/ 21 h 24"/>
                <a:gd name="T22" fmla="*/ 2 w 25"/>
                <a:gd name="T23" fmla="*/ 18 h 24"/>
                <a:gd name="T24" fmla="*/ 4 w 25"/>
                <a:gd name="T25" fmla="*/ 17 h 24"/>
                <a:gd name="T26" fmla="*/ 6 w 25"/>
                <a:gd name="T27" fmla="*/ 15 h 24"/>
                <a:gd name="T28" fmla="*/ 10 w 25"/>
                <a:gd name="T29" fmla="*/ 14 h 24"/>
                <a:gd name="T30" fmla="*/ 16 w 25"/>
                <a:gd name="T31" fmla="*/ 13 h 24"/>
                <a:gd name="T32" fmla="*/ 21 w 25"/>
                <a:gd name="T33" fmla="*/ 11 h 24"/>
                <a:gd name="T34" fmla="*/ 24 w 25"/>
                <a:gd name="T35" fmla="*/ 10 h 24"/>
                <a:gd name="T36" fmla="*/ 25 w 25"/>
                <a:gd name="T37" fmla="*/ 8 h 24"/>
                <a:gd name="T38" fmla="*/ 25 w 25"/>
                <a:gd name="T39" fmla="*/ 6 h 24"/>
                <a:gd name="T40" fmla="*/ 23 w 25"/>
                <a:gd name="T41" fmla="*/ 0 h 24"/>
                <a:gd name="T42" fmla="*/ 23 w 25"/>
                <a:gd name="T4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23" y="0"/>
                  </a:moveTo>
                  <a:lnTo>
                    <a:pt x="23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8" y="8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1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6" y="13"/>
                  </a:lnTo>
                  <a:lnTo>
                    <a:pt x="21" y="11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6" name="Freeform 188">
              <a:extLst>
                <a:ext uri="{FF2B5EF4-FFF2-40B4-BE49-F238E27FC236}">
                  <a16:creationId xmlns:a16="http://schemas.microsoft.com/office/drawing/2014/main" xmlns="" id="{025D0266-D1AE-419B-25AE-675B5601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0" y="1274763"/>
              <a:ext cx="12700" cy="6350"/>
            </a:xfrm>
            <a:custGeom>
              <a:avLst/>
              <a:gdLst>
                <a:gd name="T0" fmla="*/ 9 w 23"/>
                <a:gd name="T1" fmla="*/ 0 h 13"/>
                <a:gd name="T2" fmla="*/ 9 w 23"/>
                <a:gd name="T3" fmla="*/ 0 h 13"/>
                <a:gd name="T4" fmla="*/ 7 w 23"/>
                <a:gd name="T5" fmla="*/ 8 h 13"/>
                <a:gd name="T6" fmla="*/ 5 w 23"/>
                <a:gd name="T7" fmla="*/ 12 h 13"/>
                <a:gd name="T8" fmla="*/ 3 w 23"/>
                <a:gd name="T9" fmla="*/ 13 h 13"/>
                <a:gd name="T10" fmla="*/ 0 w 23"/>
                <a:gd name="T11" fmla="*/ 13 h 13"/>
                <a:gd name="T12" fmla="*/ 23 w 23"/>
                <a:gd name="T13" fmla="*/ 8 h 13"/>
                <a:gd name="T14" fmla="*/ 9 w 2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9" y="0"/>
                  </a:moveTo>
                  <a:lnTo>
                    <a:pt x="9" y="0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23" y="8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7" name="Freeform 189">
              <a:extLst>
                <a:ext uri="{FF2B5EF4-FFF2-40B4-BE49-F238E27FC236}">
                  <a16:creationId xmlns:a16="http://schemas.microsoft.com/office/drawing/2014/main" xmlns="" id="{A32373BD-3409-CA77-154C-859E5964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1184276"/>
              <a:ext cx="36513" cy="31750"/>
            </a:xfrm>
            <a:custGeom>
              <a:avLst/>
              <a:gdLst>
                <a:gd name="T0" fmla="*/ 70 w 71"/>
                <a:gd name="T1" fmla="*/ 37 h 60"/>
                <a:gd name="T2" fmla="*/ 70 w 71"/>
                <a:gd name="T3" fmla="*/ 37 h 60"/>
                <a:gd name="T4" fmla="*/ 62 w 71"/>
                <a:gd name="T5" fmla="*/ 46 h 60"/>
                <a:gd name="T6" fmla="*/ 54 w 71"/>
                <a:gd name="T7" fmla="*/ 53 h 60"/>
                <a:gd name="T8" fmla="*/ 49 w 71"/>
                <a:gd name="T9" fmla="*/ 55 h 60"/>
                <a:gd name="T10" fmla="*/ 45 w 71"/>
                <a:gd name="T11" fmla="*/ 57 h 60"/>
                <a:gd name="T12" fmla="*/ 39 w 71"/>
                <a:gd name="T13" fmla="*/ 58 h 60"/>
                <a:gd name="T14" fmla="*/ 33 w 71"/>
                <a:gd name="T15" fmla="*/ 58 h 60"/>
                <a:gd name="T16" fmla="*/ 33 w 71"/>
                <a:gd name="T17" fmla="*/ 58 h 60"/>
                <a:gd name="T18" fmla="*/ 32 w 71"/>
                <a:gd name="T19" fmla="*/ 50 h 60"/>
                <a:gd name="T20" fmla="*/ 32 w 71"/>
                <a:gd name="T21" fmla="*/ 43 h 60"/>
                <a:gd name="T22" fmla="*/ 33 w 71"/>
                <a:gd name="T23" fmla="*/ 39 h 60"/>
                <a:gd name="T24" fmla="*/ 34 w 71"/>
                <a:gd name="T25" fmla="*/ 35 h 60"/>
                <a:gd name="T26" fmla="*/ 37 w 71"/>
                <a:gd name="T27" fmla="*/ 32 h 60"/>
                <a:gd name="T28" fmla="*/ 40 w 71"/>
                <a:gd name="T29" fmla="*/ 31 h 60"/>
                <a:gd name="T30" fmla="*/ 46 w 71"/>
                <a:gd name="T31" fmla="*/ 27 h 60"/>
                <a:gd name="T32" fmla="*/ 54 w 71"/>
                <a:gd name="T33" fmla="*/ 25 h 60"/>
                <a:gd name="T34" fmla="*/ 57 w 71"/>
                <a:gd name="T35" fmla="*/ 24 h 60"/>
                <a:gd name="T36" fmla="*/ 61 w 71"/>
                <a:gd name="T37" fmla="*/ 20 h 60"/>
                <a:gd name="T38" fmla="*/ 64 w 71"/>
                <a:gd name="T39" fmla="*/ 18 h 60"/>
                <a:gd name="T40" fmla="*/ 67 w 71"/>
                <a:gd name="T41" fmla="*/ 13 h 60"/>
                <a:gd name="T42" fmla="*/ 69 w 71"/>
                <a:gd name="T43" fmla="*/ 7 h 60"/>
                <a:gd name="T44" fmla="*/ 71 w 71"/>
                <a:gd name="T45" fmla="*/ 0 h 60"/>
                <a:gd name="T46" fmla="*/ 71 w 71"/>
                <a:gd name="T47" fmla="*/ 0 h 60"/>
                <a:gd name="T48" fmla="*/ 65 w 71"/>
                <a:gd name="T49" fmla="*/ 0 h 60"/>
                <a:gd name="T50" fmla="*/ 60 w 71"/>
                <a:gd name="T51" fmla="*/ 0 h 60"/>
                <a:gd name="T52" fmla="*/ 54 w 71"/>
                <a:gd name="T53" fmla="*/ 2 h 60"/>
                <a:gd name="T54" fmla="*/ 49 w 71"/>
                <a:gd name="T55" fmla="*/ 4 h 60"/>
                <a:gd name="T56" fmla="*/ 41 w 71"/>
                <a:gd name="T57" fmla="*/ 10 h 60"/>
                <a:gd name="T58" fmla="*/ 33 w 71"/>
                <a:gd name="T59" fmla="*/ 17 h 60"/>
                <a:gd name="T60" fmla="*/ 25 w 71"/>
                <a:gd name="T61" fmla="*/ 25 h 60"/>
                <a:gd name="T62" fmla="*/ 18 w 71"/>
                <a:gd name="T63" fmla="*/ 32 h 60"/>
                <a:gd name="T64" fmla="*/ 9 w 71"/>
                <a:gd name="T65" fmla="*/ 38 h 60"/>
                <a:gd name="T66" fmla="*/ 5 w 71"/>
                <a:gd name="T67" fmla="*/ 40 h 60"/>
                <a:gd name="T68" fmla="*/ 0 w 71"/>
                <a:gd name="T69" fmla="*/ 41 h 60"/>
                <a:gd name="T70" fmla="*/ 0 w 71"/>
                <a:gd name="T71" fmla="*/ 41 h 60"/>
                <a:gd name="T72" fmla="*/ 3 w 71"/>
                <a:gd name="T73" fmla="*/ 45 h 60"/>
                <a:gd name="T74" fmla="*/ 7 w 71"/>
                <a:gd name="T75" fmla="*/ 48 h 60"/>
                <a:gd name="T76" fmla="*/ 16 w 71"/>
                <a:gd name="T77" fmla="*/ 54 h 60"/>
                <a:gd name="T78" fmla="*/ 28 w 71"/>
                <a:gd name="T79" fmla="*/ 58 h 60"/>
                <a:gd name="T80" fmla="*/ 40 w 71"/>
                <a:gd name="T81" fmla="*/ 60 h 60"/>
                <a:gd name="T82" fmla="*/ 46 w 71"/>
                <a:gd name="T83" fmla="*/ 60 h 60"/>
                <a:gd name="T84" fmla="*/ 52 w 71"/>
                <a:gd name="T85" fmla="*/ 60 h 60"/>
                <a:gd name="T86" fmla="*/ 56 w 71"/>
                <a:gd name="T87" fmla="*/ 57 h 60"/>
                <a:gd name="T88" fmla="*/ 61 w 71"/>
                <a:gd name="T89" fmla="*/ 55 h 60"/>
                <a:gd name="T90" fmla="*/ 64 w 71"/>
                <a:gd name="T91" fmla="*/ 52 h 60"/>
                <a:gd name="T92" fmla="*/ 68 w 71"/>
                <a:gd name="T93" fmla="*/ 48 h 60"/>
                <a:gd name="T94" fmla="*/ 70 w 71"/>
                <a:gd name="T95" fmla="*/ 42 h 60"/>
                <a:gd name="T96" fmla="*/ 70 w 71"/>
                <a:gd name="T97" fmla="*/ 37 h 60"/>
                <a:gd name="T98" fmla="*/ 70 w 71"/>
                <a:gd name="T9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60">
                  <a:moveTo>
                    <a:pt x="70" y="37"/>
                  </a:moveTo>
                  <a:lnTo>
                    <a:pt x="70" y="37"/>
                  </a:lnTo>
                  <a:lnTo>
                    <a:pt x="62" y="46"/>
                  </a:lnTo>
                  <a:lnTo>
                    <a:pt x="54" y="53"/>
                  </a:lnTo>
                  <a:lnTo>
                    <a:pt x="49" y="55"/>
                  </a:lnTo>
                  <a:lnTo>
                    <a:pt x="45" y="57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2" y="50"/>
                  </a:lnTo>
                  <a:lnTo>
                    <a:pt x="32" y="43"/>
                  </a:lnTo>
                  <a:lnTo>
                    <a:pt x="33" y="39"/>
                  </a:lnTo>
                  <a:lnTo>
                    <a:pt x="34" y="35"/>
                  </a:lnTo>
                  <a:lnTo>
                    <a:pt x="37" y="32"/>
                  </a:lnTo>
                  <a:lnTo>
                    <a:pt x="40" y="31"/>
                  </a:lnTo>
                  <a:lnTo>
                    <a:pt x="46" y="27"/>
                  </a:lnTo>
                  <a:lnTo>
                    <a:pt x="54" y="25"/>
                  </a:lnTo>
                  <a:lnTo>
                    <a:pt x="57" y="24"/>
                  </a:lnTo>
                  <a:lnTo>
                    <a:pt x="61" y="20"/>
                  </a:lnTo>
                  <a:lnTo>
                    <a:pt x="64" y="18"/>
                  </a:lnTo>
                  <a:lnTo>
                    <a:pt x="67" y="13"/>
                  </a:lnTo>
                  <a:lnTo>
                    <a:pt x="69" y="7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54" y="2"/>
                  </a:lnTo>
                  <a:lnTo>
                    <a:pt x="49" y="4"/>
                  </a:lnTo>
                  <a:lnTo>
                    <a:pt x="41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18" y="32"/>
                  </a:lnTo>
                  <a:lnTo>
                    <a:pt x="9" y="38"/>
                  </a:lnTo>
                  <a:lnTo>
                    <a:pt x="5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3" y="45"/>
                  </a:lnTo>
                  <a:lnTo>
                    <a:pt x="7" y="48"/>
                  </a:lnTo>
                  <a:lnTo>
                    <a:pt x="16" y="54"/>
                  </a:lnTo>
                  <a:lnTo>
                    <a:pt x="28" y="58"/>
                  </a:lnTo>
                  <a:lnTo>
                    <a:pt x="40" y="60"/>
                  </a:lnTo>
                  <a:lnTo>
                    <a:pt x="46" y="60"/>
                  </a:lnTo>
                  <a:lnTo>
                    <a:pt x="52" y="60"/>
                  </a:lnTo>
                  <a:lnTo>
                    <a:pt x="56" y="57"/>
                  </a:lnTo>
                  <a:lnTo>
                    <a:pt x="61" y="55"/>
                  </a:lnTo>
                  <a:lnTo>
                    <a:pt x="64" y="52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7"/>
                  </a:lnTo>
                  <a:lnTo>
                    <a:pt x="7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Freeform 190">
              <a:extLst>
                <a:ext uri="{FF2B5EF4-FFF2-40B4-BE49-F238E27FC236}">
                  <a16:creationId xmlns:a16="http://schemas.microsoft.com/office/drawing/2014/main" xmlns="" id="{05B87400-C349-1781-444F-366D6F35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" y="1171576"/>
              <a:ext cx="9525" cy="7938"/>
            </a:xfrm>
            <a:custGeom>
              <a:avLst/>
              <a:gdLst>
                <a:gd name="T0" fmla="*/ 18 w 19"/>
                <a:gd name="T1" fmla="*/ 0 h 14"/>
                <a:gd name="T2" fmla="*/ 0 w 19"/>
                <a:gd name="T3" fmla="*/ 12 h 14"/>
                <a:gd name="T4" fmla="*/ 1 w 19"/>
                <a:gd name="T5" fmla="*/ 14 h 14"/>
                <a:gd name="T6" fmla="*/ 19 w 19"/>
                <a:gd name="T7" fmla="*/ 3 h 14"/>
                <a:gd name="T8" fmla="*/ 18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8" y="0"/>
                  </a:moveTo>
                  <a:lnTo>
                    <a:pt x="0" y="12"/>
                  </a:lnTo>
                  <a:lnTo>
                    <a:pt x="1" y="14"/>
                  </a:lnTo>
                  <a:lnTo>
                    <a:pt x="19" y="3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9" name="Freeform 191">
              <a:extLst>
                <a:ext uri="{FF2B5EF4-FFF2-40B4-BE49-F238E27FC236}">
                  <a16:creationId xmlns:a16="http://schemas.microsoft.com/office/drawing/2014/main" xmlns="" id="{5FD10B7B-714B-0BA7-F7B8-ABEB0C60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900" y="1387476"/>
              <a:ext cx="11113" cy="6350"/>
            </a:xfrm>
            <a:custGeom>
              <a:avLst/>
              <a:gdLst>
                <a:gd name="T0" fmla="*/ 0 w 20"/>
                <a:gd name="T1" fmla="*/ 4 h 11"/>
                <a:gd name="T2" fmla="*/ 0 w 20"/>
                <a:gd name="T3" fmla="*/ 4 h 11"/>
                <a:gd name="T4" fmla="*/ 1 w 20"/>
                <a:gd name="T5" fmla="*/ 9 h 11"/>
                <a:gd name="T6" fmla="*/ 4 w 20"/>
                <a:gd name="T7" fmla="*/ 11 h 11"/>
                <a:gd name="T8" fmla="*/ 6 w 20"/>
                <a:gd name="T9" fmla="*/ 11 h 11"/>
                <a:gd name="T10" fmla="*/ 8 w 20"/>
                <a:gd name="T11" fmla="*/ 10 h 11"/>
                <a:gd name="T12" fmla="*/ 15 w 20"/>
                <a:gd name="T13" fmla="*/ 5 h 11"/>
                <a:gd name="T14" fmla="*/ 20 w 20"/>
                <a:gd name="T15" fmla="*/ 1 h 11"/>
                <a:gd name="T16" fmla="*/ 20 w 20"/>
                <a:gd name="T17" fmla="*/ 1 h 11"/>
                <a:gd name="T18" fmla="*/ 16 w 20"/>
                <a:gd name="T19" fmla="*/ 0 h 11"/>
                <a:gd name="T20" fmla="*/ 11 w 20"/>
                <a:gd name="T21" fmla="*/ 0 h 11"/>
                <a:gd name="T22" fmla="*/ 6 w 20"/>
                <a:gd name="T23" fmla="*/ 0 h 11"/>
                <a:gd name="T24" fmla="*/ 4 w 20"/>
                <a:gd name="T25" fmla="*/ 2 h 11"/>
                <a:gd name="T26" fmla="*/ 0 w 20"/>
                <a:gd name="T27" fmla="*/ 4 h 11"/>
                <a:gd name="T28" fmla="*/ 0 w 20"/>
                <a:gd name="T2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1">
                  <a:moveTo>
                    <a:pt x="0" y="4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5" y="5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0" name="Freeform 192">
              <a:extLst>
                <a:ext uri="{FF2B5EF4-FFF2-40B4-BE49-F238E27FC236}">
                  <a16:creationId xmlns:a16="http://schemas.microsoft.com/office/drawing/2014/main" xmlns="" id="{35EE52E5-C47F-DDD3-1AEF-7970AC49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8" y="1339851"/>
              <a:ext cx="74613" cy="9525"/>
            </a:xfrm>
            <a:custGeom>
              <a:avLst/>
              <a:gdLst>
                <a:gd name="T0" fmla="*/ 0 w 142"/>
                <a:gd name="T1" fmla="*/ 19 h 19"/>
                <a:gd name="T2" fmla="*/ 142 w 142"/>
                <a:gd name="T3" fmla="*/ 0 h 19"/>
                <a:gd name="T4" fmla="*/ 142 w 142"/>
                <a:gd name="T5" fmla="*/ 0 h 19"/>
                <a:gd name="T6" fmla="*/ 79 w 142"/>
                <a:gd name="T7" fmla="*/ 7 h 19"/>
                <a:gd name="T8" fmla="*/ 43 w 142"/>
                <a:gd name="T9" fmla="*/ 12 h 19"/>
                <a:gd name="T10" fmla="*/ 0 w 142"/>
                <a:gd name="T11" fmla="*/ 19 h 19"/>
                <a:gd name="T12" fmla="*/ 0 w 14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9">
                  <a:moveTo>
                    <a:pt x="0" y="19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79" y="7"/>
                  </a:lnTo>
                  <a:lnTo>
                    <a:pt x="43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1" name="Freeform 193">
              <a:extLst>
                <a:ext uri="{FF2B5EF4-FFF2-40B4-BE49-F238E27FC236}">
                  <a16:creationId xmlns:a16="http://schemas.microsoft.com/office/drawing/2014/main" xmlns="" id="{BF254B27-8AC6-ED1F-473B-12A71429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3" y="1335088"/>
              <a:ext cx="57150" cy="28575"/>
            </a:xfrm>
            <a:custGeom>
              <a:avLst/>
              <a:gdLst>
                <a:gd name="T0" fmla="*/ 93 w 110"/>
                <a:gd name="T1" fmla="*/ 0 h 54"/>
                <a:gd name="T2" fmla="*/ 93 w 110"/>
                <a:gd name="T3" fmla="*/ 0 h 54"/>
                <a:gd name="T4" fmla="*/ 80 w 110"/>
                <a:gd name="T5" fmla="*/ 6 h 54"/>
                <a:gd name="T6" fmla="*/ 68 w 110"/>
                <a:gd name="T7" fmla="*/ 13 h 54"/>
                <a:gd name="T8" fmla="*/ 47 w 110"/>
                <a:gd name="T9" fmla="*/ 27 h 54"/>
                <a:gd name="T10" fmla="*/ 37 w 110"/>
                <a:gd name="T11" fmla="*/ 34 h 54"/>
                <a:gd name="T12" fmla="*/ 25 w 110"/>
                <a:gd name="T13" fmla="*/ 39 h 54"/>
                <a:gd name="T14" fmla="*/ 14 w 110"/>
                <a:gd name="T15" fmla="*/ 45 h 54"/>
                <a:gd name="T16" fmla="*/ 0 w 110"/>
                <a:gd name="T17" fmla="*/ 49 h 54"/>
                <a:gd name="T18" fmla="*/ 0 w 110"/>
                <a:gd name="T19" fmla="*/ 49 h 54"/>
                <a:gd name="T20" fmla="*/ 9 w 110"/>
                <a:gd name="T21" fmla="*/ 52 h 54"/>
                <a:gd name="T22" fmla="*/ 18 w 110"/>
                <a:gd name="T23" fmla="*/ 54 h 54"/>
                <a:gd name="T24" fmla="*/ 25 w 110"/>
                <a:gd name="T25" fmla="*/ 54 h 54"/>
                <a:gd name="T26" fmla="*/ 33 w 110"/>
                <a:gd name="T27" fmla="*/ 53 h 54"/>
                <a:gd name="T28" fmla="*/ 40 w 110"/>
                <a:gd name="T29" fmla="*/ 51 h 54"/>
                <a:gd name="T30" fmla="*/ 46 w 110"/>
                <a:gd name="T31" fmla="*/ 48 h 54"/>
                <a:gd name="T32" fmla="*/ 58 w 110"/>
                <a:gd name="T33" fmla="*/ 39 h 54"/>
                <a:gd name="T34" fmla="*/ 70 w 110"/>
                <a:gd name="T35" fmla="*/ 30 h 54"/>
                <a:gd name="T36" fmla="*/ 76 w 110"/>
                <a:gd name="T37" fmla="*/ 27 h 54"/>
                <a:gd name="T38" fmla="*/ 83 w 110"/>
                <a:gd name="T39" fmla="*/ 24 h 54"/>
                <a:gd name="T40" fmla="*/ 88 w 110"/>
                <a:gd name="T41" fmla="*/ 23 h 54"/>
                <a:gd name="T42" fmla="*/ 95 w 110"/>
                <a:gd name="T43" fmla="*/ 23 h 54"/>
                <a:gd name="T44" fmla="*/ 102 w 110"/>
                <a:gd name="T45" fmla="*/ 26 h 54"/>
                <a:gd name="T46" fmla="*/ 110 w 110"/>
                <a:gd name="T47" fmla="*/ 30 h 54"/>
                <a:gd name="T48" fmla="*/ 93 w 110"/>
                <a:gd name="T4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0" h="54">
                  <a:moveTo>
                    <a:pt x="93" y="0"/>
                  </a:moveTo>
                  <a:lnTo>
                    <a:pt x="93" y="0"/>
                  </a:lnTo>
                  <a:lnTo>
                    <a:pt x="80" y="6"/>
                  </a:lnTo>
                  <a:lnTo>
                    <a:pt x="68" y="13"/>
                  </a:lnTo>
                  <a:lnTo>
                    <a:pt x="47" y="27"/>
                  </a:lnTo>
                  <a:lnTo>
                    <a:pt x="37" y="34"/>
                  </a:lnTo>
                  <a:lnTo>
                    <a:pt x="25" y="39"/>
                  </a:lnTo>
                  <a:lnTo>
                    <a:pt x="14" y="45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9" y="52"/>
                  </a:lnTo>
                  <a:lnTo>
                    <a:pt x="18" y="54"/>
                  </a:lnTo>
                  <a:lnTo>
                    <a:pt x="25" y="54"/>
                  </a:lnTo>
                  <a:lnTo>
                    <a:pt x="33" y="53"/>
                  </a:lnTo>
                  <a:lnTo>
                    <a:pt x="40" y="51"/>
                  </a:lnTo>
                  <a:lnTo>
                    <a:pt x="46" y="48"/>
                  </a:lnTo>
                  <a:lnTo>
                    <a:pt x="58" y="39"/>
                  </a:lnTo>
                  <a:lnTo>
                    <a:pt x="70" y="30"/>
                  </a:lnTo>
                  <a:lnTo>
                    <a:pt x="76" y="27"/>
                  </a:lnTo>
                  <a:lnTo>
                    <a:pt x="83" y="24"/>
                  </a:lnTo>
                  <a:lnTo>
                    <a:pt x="88" y="23"/>
                  </a:lnTo>
                  <a:lnTo>
                    <a:pt x="95" y="23"/>
                  </a:lnTo>
                  <a:lnTo>
                    <a:pt x="102" y="26"/>
                  </a:lnTo>
                  <a:lnTo>
                    <a:pt x="110" y="30"/>
                  </a:lnTo>
                  <a:lnTo>
                    <a:pt x="9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2" name="Freeform 194">
              <a:extLst>
                <a:ext uri="{FF2B5EF4-FFF2-40B4-BE49-F238E27FC236}">
                  <a16:creationId xmlns:a16="http://schemas.microsoft.com/office/drawing/2014/main" xmlns="" id="{B71AD169-3073-9DF0-7027-8C50D5A4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025" y="1370013"/>
              <a:ext cx="19050" cy="28575"/>
            </a:xfrm>
            <a:custGeom>
              <a:avLst/>
              <a:gdLst>
                <a:gd name="T0" fmla="*/ 13 w 36"/>
                <a:gd name="T1" fmla="*/ 54 h 54"/>
                <a:gd name="T2" fmla="*/ 13 w 36"/>
                <a:gd name="T3" fmla="*/ 54 h 54"/>
                <a:gd name="T4" fmla="*/ 11 w 36"/>
                <a:gd name="T5" fmla="*/ 48 h 54"/>
                <a:gd name="T6" fmla="*/ 11 w 36"/>
                <a:gd name="T7" fmla="*/ 45 h 54"/>
                <a:gd name="T8" fmla="*/ 13 w 36"/>
                <a:gd name="T9" fmla="*/ 40 h 54"/>
                <a:gd name="T10" fmla="*/ 14 w 36"/>
                <a:gd name="T11" fmla="*/ 37 h 54"/>
                <a:gd name="T12" fmla="*/ 18 w 36"/>
                <a:gd name="T13" fmla="*/ 30 h 54"/>
                <a:gd name="T14" fmla="*/ 23 w 36"/>
                <a:gd name="T15" fmla="*/ 24 h 54"/>
                <a:gd name="T16" fmla="*/ 29 w 36"/>
                <a:gd name="T17" fmla="*/ 18 h 54"/>
                <a:gd name="T18" fmla="*/ 33 w 36"/>
                <a:gd name="T19" fmla="*/ 13 h 54"/>
                <a:gd name="T20" fmla="*/ 36 w 36"/>
                <a:gd name="T21" fmla="*/ 7 h 54"/>
                <a:gd name="T22" fmla="*/ 36 w 36"/>
                <a:gd name="T23" fmla="*/ 3 h 54"/>
                <a:gd name="T24" fmla="*/ 36 w 36"/>
                <a:gd name="T25" fmla="*/ 0 h 54"/>
                <a:gd name="T26" fmla="*/ 36 w 36"/>
                <a:gd name="T27" fmla="*/ 0 h 54"/>
                <a:gd name="T28" fmla="*/ 28 w 36"/>
                <a:gd name="T29" fmla="*/ 3 h 54"/>
                <a:gd name="T30" fmla="*/ 22 w 36"/>
                <a:gd name="T31" fmla="*/ 7 h 54"/>
                <a:gd name="T32" fmla="*/ 18 w 36"/>
                <a:gd name="T33" fmla="*/ 12 h 54"/>
                <a:gd name="T34" fmla="*/ 17 w 36"/>
                <a:gd name="T35" fmla="*/ 16 h 54"/>
                <a:gd name="T36" fmla="*/ 15 w 36"/>
                <a:gd name="T37" fmla="*/ 20 h 54"/>
                <a:gd name="T38" fmla="*/ 11 w 36"/>
                <a:gd name="T39" fmla="*/ 23 h 54"/>
                <a:gd name="T40" fmla="*/ 7 w 36"/>
                <a:gd name="T41" fmla="*/ 24 h 54"/>
                <a:gd name="T42" fmla="*/ 0 w 36"/>
                <a:gd name="T43" fmla="*/ 25 h 54"/>
                <a:gd name="T44" fmla="*/ 13 w 36"/>
                <a:gd name="T4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54">
                  <a:moveTo>
                    <a:pt x="13" y="54"/>
                  </a:moveTo>
                  <a:lnTo>
                    <a:pt x="13" y="54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3" y="40"/>
                  </a:lnTo>
                  <a:lnTo>
                    <a:pt x="14" y="37"/>
                  </a:lnTo>
                  <a:lnTo>
                    <a:pt x="18" y="30"/>
                  </a:lnTo>
                  <a:lnTo>
                    <a:pt x="23" y="24"/>
                  </a:lnTo>
                  <a:lnTo>
                    <a:pt x="29" y="18"/>
                  </a:lnTo>
                  <a:lnTo>
                    <a:pt x="33" y="13"/>
                  </a:ln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8" y="3"/>
                  </a:lnTo>
                  <a:lnTo>
                    <a:pt x="22" y="7"/>
                  </a:lnTo>
                  <a:lnTo>
                    <a:pt x="18" y="12"/>
                  </a:lnTo>
                  <a:lnTo>
                    <a:pt x="17" y="16"/>
                  </a:lnTo>
                  <a:lnTo>
                    <a:pt x="15" y="20"/>
                  </a:lnTo>
                  <a:lnTo>
                    <a:pt x="11" y="23"/>
                  </a:lnTo>
                  <a:lnTo>
                    <a:pt x="7" y="24"/>
                  </a:lnTo>
                  <a:lnTo>
                    <a:pt x="0" y="25"/>
                  </a:lnTo>
                  <a:lnTo>
                    <a:pt x="1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3" name="Freeform 195">
              <a:extLst>
                <a:ext uri="{FF2B5EF4-FFF2-40B4-BE49-F238E27FC236}">
                  <a16:creationId xmlns:a16="http://schemas.microsoft.com/office/drawing/2014/main" xmlns="" id="{7970E658-FC78-091F-CF5A-081E3A54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125" y="1144588"/>
              <a:ext cx="4763" cy="7938"/>
            </a:xfrm>
            <a:custGeom>
              <a:avLst/>
              <a:gdLst>
                <a:gd name="T0" fmla="*/ 0 w 11"/>
                <a:gd name="T1" fmla="*/ 15 h 15"/>
                <a:gd name="T2" fmla="*/ 11 w 11"/>
                <a:gd name="T3" fmla="*/ 0 h 15"/>
                <a:gd name="T4" fmla="*/ 2 w 11"/>
                <a:gd name="T5" fmla="*/ 5 h 15"/>
                <a:gd name="T6" fmla="*/ 0 w 1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lnTo>
                    <a:pt x="11" y="0"/>
                  </a:lnTo>
                  <a:lnTo>
                    <a:pt x="2" y="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4" name="Freeform 196">
              <a:extLst>
                <a:ext uri="{FF2B5EF4-FFF2-40B4-BE49-F238E27FC236}">
                  <a16:creationId xmlns:a16="http://schemas.microsoft.com/office/drawing/2014/main" xmlns="" id="{C5A4440D-E9E5-B0A8-F453-C8002DEC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863" y="1382713"/>
              <a:ext cx="9525" cy="7938"/>
            </a:xfrm>
            <a:custGeom>
              <a:avLst/>
              <a:gdLst>
                <a:gd name="T0" fmla="*/ 3 w 19"/>
                <a:gd name="T1" fmla="*/ 0 h 15"/>
                <a:gd name="T2" fmla="*/ 0 w 19"/>
                <a:gd name="T3" fmla="*/ 7 h 15"/>
                <a:gd name="T4" fmla="*/ 19 w 19"/>
                <a:gd name="T5" fmla="*/ 15 h 15"/>
                <a:gd name="T6" fmla="*/ 3 w 1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3" y="0"/>
                  </a:moveTo>
                  <a:lnTo>
                    <a:pt x="0" y="7"/>
                  </a:lnTo>
                  <a:lnTo>
                    <a:pt x="19" y="1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5" name="Freeform 197">
              <a:extLst>
                <a:ext uri="{FF2B5EF4-FFF2-40B4-BE49-F238E27FC236}">
                  <a16:creationId xmlns:a16="http://schemas.microsoft.com/office/drawing/2014/main" xmlns="" id="{BD847E06-9999-CB6F-3BC9-BCE3732B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688" y="1385888"/>
              <a:ext cx="3175" cy="317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6" name="Freeform 198">
              <a:extLst>
                <a:ext uri="{FF2B5EF4-FFF2-40B4-BE49-F238E27FC236}">
                  <a16:creationId xmlns:a16="http://schemas.microsoft.com/office/drawing/2014/main" xmlns="" id="{5789DD25-8AEF-3F71-1E7F-905A29D4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1117601"/>
              <a:ext cx="12700" cy="7938"/>
            </a:xfrm>
            <a:custGeom>
              <a:avLst/>
              <a:gdLst>
                <a:gd name="T0" fmla="*/ 26 w 26"/>
                <a:gd name="T1" fmla="*/ 6 h 14"/>
                <a:gd name="T2" fmla="*/ 8 w 26"/>
                <a:gd name="T3" fmla="*/ 0 h 14"/>
                <a:gd name="T4" fmla="*/ 0 w 26"/>
                <a:gd name="T5" fmla="*/ 14 h 14"/>
                <a:gd name="T6" fmla="*/ 26 w 26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6"/>
                  </a:moveTo>
                  <a:lnTo>
                    <a:pt x="8" y="0"/>
                  </a:lnTo>
                  <a:lnTo>
                    <a:pt x="0" y="14"/>
                  </a:lnTo>
                  <a:lnTo>
                    <a:pt x="2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7" name="Freeform 199">
              <a:extLst>
                <a:ext uri="{FF2B5EF4-FFF2-40B4-BE49-F238E27FC236}">
                  <a16:creationId xmlns:a16="http://schemas.microsoft.com/office/drawing/2014/main" xmlns="" id="{A9615A28-5585-0041-EBC6-EE8D12C3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088" y="1198563"/>
              <a:ext cx="7938" cy="6350"/>
            </a:xfrm>
            <a:custGeom>
              <a:avLst/>
              <a:gdLst>
                <a:gd name="T0" fmla="*/ 15 w 17"/>
                <a:gd name="T1" fmla="*/ 0 h 12"/>
                <a:gd name="T2" fmla="*/ 0 w 17"/>
                <a:gd name="T3" fmla="*/ 10 h 12"/>
                <a:gd name="T4" fmla="*/ 0 w 17"/>
                <a:gd name="T5" fmla="*/ 10 h 12"/>
                <a:gd name="T6" fmla="*/ 2 w 17"/>
                <a:gd name="T7" fmla="*/ 10 h 12"/>
                <a:gd name="T8" fmla="*/ 4 w 17"/>
                <a:gd name="T9" fmla="*/ 11 h 12"/>
                <a:gd name="T10" fmla="*/ 11 w 17"/>
                <a:gd name="T11" fmla="*/ 12 h 12"/>
                <a:gd name="T12" fmla="*/ 15 w 17"/>
                <a:gd name="T13" fmla="*/ 11 h 12"/>
                <a:gd name="T14" fmla="*/ 17 w 17"/>
                <a:gd name="T15" fmla="*/ 10 h 12"/>
                <a:gd name="T16" fmla="*/ 17 w 17"/>
                <a:gd name="T17" fmla="*/ 6 h 12"/>
                <a:gd name="T18" fmla="*/ 15 w 17"/>
                <a:gd name="T19" fmla="*/ 0 h 12"/>
                <a:gd name="T20" fmla="*/ 15 w 17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2">
                  <a:moveTo>
                    <a:pt x="15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11" y="12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8" name="Freeform 200">
              <a:extLst>
                <a:ext uri="{FF2B5EF4-FFF2-40B4-BE49-F238E27FC236}">
                  <a16:creationId xmlns:a16="http://schemas.microsoft.com/office/drawing/2014/main" xmlns="" id="{175B114B-EA30-56F5-95F0-74C8DD01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363" y="1381126"/>
              <a:ext cx="11113" cy="6350"/>
            </a:xfrm>
            <a:custGeom>
              <a:avLst/>
              <a:gdLst>
                <a:gd name="T0" fmla="*/ 3 w 21"/>
                <a:gd name="T1" fmla="*/ 14 h 14"/>
                <a:gd name="T2" fmla="*/ 21 w 21"/>
                <a:gd name="T3" fmla="*/ 3 h 14"/>
                <a:gd name="T4" fmla="*/ 19 w 21"/>
                <a:gd name="T5" fmla="*/ 0 h 14"/>
                <a:gd name="T6" fmla="*/ 0 w 21"/>
                <a:gd name="T7" fmla="*/ 11 h 14"/>
                <a:gd name="T8" fmla="*/ 3 w 2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3" y="14"/>
                  </a:moveTo>
                  <a:lnTo>
                    <a:pt x="21" y="3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9" name="Freeform 201">
              <a:extLst>
                <a:ext uri="{FF2B5EF4-FFF2-40B4-BE49-F238E27FC236}">
                  <a16:creationId xmlns:a16="http://schemas.microsoft.com/office/drawing/2014/main" xmlns="" id="{0A819199-D9FD-0E82-BDBB-6036A3CC9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350" y="1143001"/>
              <a:ext cx="9525" cy="14288"/>
            </a:xfrm>
            <a:custGeom>
              <a:avLst/>
              <a:gdLst>
                <a:gd name="T0" fmla="*/ 4 w 19"/>
                <a:gd name="T1" fmla="*/ 26 h 26"/>
                <a:gd name="T2" fmla="*/ 4 w 19"/>
                <a:gd name="T3" fmla="*/ 26 h 26"/>
                <a:gd name="T4" fmla="*/ 2 w 19"/>
                <a:gd name="T5" fmla="*/ 22 h 26"/>
                <a:gd name="T6" fmla="*/ 2 w 19"/>
                <a:gd name="T7" fmla="*/ 19 h 26"/>
                <a:gd name="T8" fmla="*/ 2 w 19"/>
                <a:gd name="T9" fmla="*/ 17 h 26"/>
                <a:gd name="T10" fmla="*/ 4 w 19"/>
                <a:gd name="T11" fmla="*/ 15 h 26"/>
                <a:gd name="T12" fmla="*/ 8 w 19"/>
                <a:gd name="T13" fmla="*/ 13 h 26"/>
                <a:gd name="T14" fmla="*/ 12 w 19"/>
                <a:gd name="T15" fmla="*/ 12 h 26"/>
                <a:gd name="T16" fmla="*/ 17 w 19"/>
                <a:gd name="T17" fmla="*/ 11 h 26"/>
                <a:gd name="T18" fmla="*/ 19 w 19"/>
                <a:gd name="T19" fmla="*/ 10 h 26"/>
                <a:gd name="T20" fmla="*/ 19 w 19"/>
                <a:gd name="T21" fmla="*/ 7 h 26"/>
                <a:gd name="T22" fmla="*/ 18 w 19"/>
                <a:gd name="T23" fmla="*/ 6 h 26"/>
                <a:gd name="T24" fmla="*/ 12 w 19"/>
                <a:gd name="T25" fmla="*/ 0 h 26"/>
                <a:gd name="T26" fmla="*/ 12 w 19"/>
                <a:gd name="T27" fmla="*/ 0 h 26"/>
                <a:gd name="T28" fmla="*/ 7 w 19"/>
                <a:gd name="T29" fmla="*/ 2 h 26"/>
                <a:gd name="T30" fmla="*/ 2 w 19"/>
                <a:gd name="T31" fmla="*/ 4 h 26"/>
                <a:gd name="T32" fmla="*/ 1 w 19"/>
                <a:gd name="T33" fmla="*/ 7 h 26"/>
                <a:gd name="T34" fmla="*/ 0 w 19"/>
                <a:gd name="T35" fmla="*/ 11 h 26"/>
                <a:gd name="T36" fmla="*/ 0 w 19"/>
                <a:gd name="T37" fmla="*/ 14 h 26"/>
                <a:gd name="T38" fmla="*/ 1 w 19"/>
                <a:gd name="T39" fmla="*/ 18 h 26"/>
                <a:gd name="T40" fmla="*/ 4 w 19"/>
                <a:gd name="T41" fmla="*/ 26 h 26"/>
                <a:gd name="T42" fmla="*/ 4 w 19"/>
                <a:gd name="T4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26">
                  <a:moveTo>
                    <a:pt x="4" y="26"/>
                  </a:moveTo>
                  <a:lnTo>
                    <a:pt x="4" y="26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6"/>
                  </a:lnTo>
                  <a:lnTo>
                    <a:pt x="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00" name="Freeform 202">
              <a:extLst>
                <a:ext uri="{FF2B5EF4-FFF2-40B4-BE49-F238E27FC236}">
                  <a16:creationId xmlns:a16="http://schemas.microsoft.com/office/drawing/2014/main" xmlns="" id="{71D80EF4-C432-39F7-5ACB-917117578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175" y="1230313"/>
              <a:ext cx="3175" cy="1588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4 w 8"/>
                <a:gd name="T5" fmla="*/ 4 h 4"/>
                <a:gd name="T6" fmla="*/ 8 w 8"/>
                <a:gd name="T7" fmla="*/ 0 h 4"/>
                <a:gd name="T8" fmla="*/ 8 w 8"/>
                <a:gd name="T9" fmla="*/ 0 h 4"/>
                <a:gd name="T10" fmla="*/ 0 w 8"/>
                <a:gd name="T11" fmla="*/ 4 h 4"/>
                <a:gd name="T12" fmla="*/ 0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01" name="Freeform 203">
              <a:extLst>
                <a:ext uri="{FF2B5EF4-FFF2-40B4-BE49-F238E27FC236}">
                  <a16:creationId xmlns:a16="http://schemas.microsoft.com/office/drawing/2014/main" xmlns="" id="{CCF18FFF-C86C-B446-0084-B81191FC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475" y="1230313"/>
              <a:ext cx="12700" cy="4763"/>
            </a:xfrm>
            <a:custGeom>
              <a:avLst/>
              <a:gdLst>
                <a:gd name="T0" fmla="*/ 22 w 22"/>
                <a:gd name="T1" fmla="*/ 4 h 8"/>
                <a:gd name="T2" fmla="*/ 22 w 22"/>
                <a:gd name="T3" fmla="*/ 4 h 8"/>
                <a:gd name="T4" fmla="*/ 16 w 22"/>
                <a:gd name="T5" fmla="*/ 2 h 8"/>
                <a:gd name="T6" fmla="*/ 11 w 22"/>
                <a:gd name="T7" fmla="*/ 1 h 8"/>
                <a:gd name="T8" fmla="*/ 5 w 22"/>
                <a:gd name="T9" fmla="*/ 0 h 8"/>
                <a:gd name="T10" fmla="*/ 3 w 22"/>
                <a:gd name="T11" fmla="*/ 0 h 8"/>
                <a:gd name="T12" fmla="*/ 0 w 22"/>
                <a:gd name="T13" fmla="*/ 2 h 8"/>
                <a:gd name="T14" fmla="*/ 0 w 22"/>
                <a:gd name="T15" fmla="*/ 2 h 8"/>
                <a:gd name="T16" fmla="*/ 7 w 22"/>
                <a:gd name="T17" fmla="*/ 7 h 8"/>
                <a:gd name="T18" fmla="*/ 10 w 22"/>
                <a:gd name="T19" fmla="*/ 8 h 8"/>
                <a:gd name="T20" fmla="*/ 12 w 22"/>
                <a:gd name="T21" fmla="*/ 8 h 8"/>
                <a:gd name="T22" fmla="*/ 16 w 22"/>
                <a:gd name="T23" fmla="*/ 7 h 8"/>
                <a:gd name="T24" fmla="*/ 22 w 22"/>
                <a:gd name="T25" fmla="*/ 4 h 8"/>
                <a:gd name="T26" fmla="*/ 22 w 22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8">
                  <a:moveTo>
                    <a:pt x="22" y="4"/>
                  </a:moveTo>
                  <a:lnTo>
                    <a:pt x="22" y="4"/>
                  </a:lnTo>
                  <a:lnTo>
                    <a:pt x="16" y="2"/>
                  </a:lnTo>
                  <a:lnTo>
                    <a:pt x="11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7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204">
              <a:extLst>
                <a:ext uri="{FF2B5EF4-FFF2-40B4-BE49-F238E27FC236}">
                  <a16:creationId xmlns:a16="http://schemas.microsoft.com/office/drawing/2014/main" xmlns="" id="{1DB261A2-7066-89B3-7659-BD5AF243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1223963"/>
              <a:ext cx="12700" cy="14288"/>
            </a:xfrm>
            <a:custGeom>
              <a:avLst/>
              <a:gdLst>
                <a:gd name="T0" fmla="*/ 23 w 25"/>
                <a:gd name="T1" fmla="*/ 10 h 29"/>
                <a:gd name="T2" fmla="*/ 16 w 25"/>
                <a:gd name="T3" fmla="*/ 9 h 29"/>
                <a:gd name="T4" fmla="*/ 16 w 25"/>
                <a:gd name="T5" fmla="*/ 9 h 29"/>
                <a:gd name="T6" fmla="*/ 20 w 25"/>
                <a:gd name="T7" fmla="*/ 3 h 29"/>
                <a:gd name="T8" fmla="*/ 20 w 25"/>
                <a:gd name="T9" fmla="*/ 0 h 29"/>
                <a:gd name="T10" fmla="*/ 18 w 25"/>
                <a:gd name="T11" fmla="*/ 3 h 29"/>
                <a:gd name="T12" fmla="*/ 14 w 25"/>
                <a:gd name="T13" fmla="*/ 7 h 29"/>
                <a:gd name="T14" fmla="*/ 14 w 25"/>
                <a:gd name="T15" fmla="*/ 7 h 29"/>
                <a:gd name="T16" fmla="*/ 11 w 25"/>
                <a:gd name="T17" fmla="*/ 9 h 29"/>
                <a:gd name="T18" fmla="*/ 10 w 25"/>
                <a:gd name="T19" fmla="*/ 10 h 29"/>
                <a:gd name="T20" fmla="*/ 7 w 25"/>
                <a:gd name="T21" fmla="*/ 13 h 29"/>
                <a:gd name="T22" fmla="*/ 6 w 25"/>
                <a:gd name="T23" fmla="*/ 17 h 29"/>
                <a:gd name="T24" fmla="*/ 6 w 25"/>
                <a:gd name="T25" fmla="*/ 20 h 29"/>
                <a:gd name="T26" fmla="*/ 0 w 25"/>
                <a:gd name="T27" fmla="*/ 29 h 29"/>
                <a:gd name="T28" fmla="*/ 0 w 25"/>
                <a:gd name="T29" fmla="*/ 29 h 29"/>
                <a:gd name="T30" fmla="*/ 7 w 25"/>
                <a:gd name="T31" fmla="*/ 21 h 29"/>
                <a:gd name="T32" fmla="*/ 7 w 25"/>
                <a:gd name="T33" fmla="*/ 21 h 29"/>
                <a:gd name="T34" fmla="*/ 15 w 25"/>
                <a:gd name="T35" fmla="*/ 20 h 29"/>
                <a:gd name="T36" fmla="*/ 21 w 25"/>
                <a:gd name="T37" fmla="*/ 19 h 29"/>
                <a:gd name="T38" fmla="*/ 23 w 25"/>
                <a:gd name="T39" fmla="*/ 18 h 29"/>
                <a:gd name="T40" fmla="*/ 25 w 25"/>
                <a:gd name="T41" fmla="*/ 15 h 29"/>
                <a:gd name="T42" fmla="*/ 25 w 25"/>
                <a:gd name="T43" fmla="*/ 13 h 29"/>
                <a:gd name="T44" fmla="*/ 23 w 25"/>
                <a:gd name="T45" fmla="*/ 10 h 29"/>
                <a:gd name="T46" fmla="*/ 23 w 25"/>
                <a:gd name="T4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29">
                  <a:moveTo>
                    <a:pt x="23" y="10"/>
                  </a:moveTo>
                  <a:lnTo>
                    <a:pt x="16" y="9"/>
                  </a:lnTo>
                  <a:lnTo>
                    <a:pt x="16" y="9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5" y="20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0"/>
                  </a:lnTo>
                  <a:lnTo>
                    <a:pt x="2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206">
              <a:extLst>
                <a:ext uri="{FF2B5EF4-FFF2-40B4-BE49-F238E27FC236}">
                  <a16:creationId xmlns:a16="http://schemas.microsoft.com/office/drawing/2014/main" xmlns="" id="{724D3335-5AC9-011A-8C8B-2D609A1A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200" y="1401763"/>
              <a:ext cx="38100" cy="17463"/>
            </a:xfrm>
            <a:custGeom>
              <a:avLst/>
              <a:gdLst>
                <a:gd name="T0" fmla="*/ 71 w 71"/>
                <a:gd name="T1" fmla="*/ 29 h 33"/>
                <a:gd name="T2" fmla="*/ 71 w 71"/>
                <a:gd name="T3" fmla="*/ 29 h 33"/>
                <a:gd name="T4" fmla="*/ 54 w 71"/>
                <a:gd name="T5" fmla="*/ 23 h 33"/>
                <a:gd name="T6" fmla="*/ 48 w 71"/>
                <a:gd name="T7" fmla="*/ 21 h 33"/>
                <a:gd name="T8" fmla="*/ 43 w 71"/>
                <a:gd name="T9" fmla="*/ 19 h 33"/>
                <a:gd name="T10" fmla="*/ 40 w 71"/>
                <a:gd name="T11" fmla="*/ 15 h 33"/>
                <a:gd name="T12" fmla="*/ 38 w 71"/>
                <a:gd name="T13" fmla="*/ 11 h 33"/>
                <a:gd name="T14" fmla="*/ 38 w 71"/>
                <a:gd name="T15" fmla="*/ 6 h 33"/>
                <a:gd name="T16" fmla="*/ 38 w 71"/>
                <a:gd name="T17" fmla="*/ 0 h 33"/>
                <a:gd name="T18" fmla="*/ 38 w 71"/>
                <a:gd name="T19" fmla="*/ 0 h 33"/>
                <a:gd name="T20" fmla="*/ 33 w 71"/>
                <a:gd name="T21" fmla="*/ 0 h 33"/>
                <a:gd name="T22" fmla="*/ 28 w 71"/>
                <a:gd name="T23" fmla="*/ 0 h 33"/>
                <a:gd name="T24" fmla="*/ 25 w 71"/>
                <a:gd name="T25" fmla="*/ 1 h 33"/>
                <a:gd name="T26" fmla="*/ 23 w 71"/>
                <a:gd name="T27" fmla="*/ 3 h 33"/>
                <a:gd name="T28" fmla="*/ 18 w 71"/>
                <a:gd name="T29" fmla="*/ 7 h 33"/>
                <a:gd name="T30" fmla="*/ 15 w 71"/>
                <a:gd name="T31" fmla="*/ 12 h 33"/>
                <a:gd name="T32" fmla="*/ 9 w 71"/>
                <a:gd name="T33" fmla="*/ 23 h 33"/>
                <a:gd name="T34" fmla="*/ 5 w 71"/>
                <a:gd name="T35" fmla="*/ 28 h 33"/>
                <a:gd name="T36" fmla="*/ 0 w 71"/>
                <a:gd name="T37" fmla="*/ 33 h 33"/>
                <a:gd name="T38" fmla="*/ 0 w 71"/>
                <a:gd name="T39" fmla="*/ 33 h 33"/>
                <a:gd name="T40" fmla="*/ 10 w 71"/>
                <a:gd name="T41" fmla="*/ 31 h 33"/>
                <a:gd name="T42" fmla="*/ 19 w 71"/>
                <a:gd name="T43" fmla="*/ 30 h 33"/>
                <a:gd name="T44" fmla="*/ 33 w 71"/>
                <a:gd name="T45" fmla="*/ 31 h 33"/>
                <a:gd name="T46" fmla="*/ 49 w 71"/>
                <a:gd name="T47" fmla="*/ 31 h 33"/>
                <a:gd name="T48" fmla="*/ 60 w 71"/>
                <a:gd name="T49" fmla="*/ 30 h 33"/>
                <a:gd name="T50" fmla="*/ 71 w 71"/>
                <a:gd name="T51" fmla="*/ 29 h 33"/>
                <a:gd name="T52" fmla="*/ 71 w 71"/>
                <a:gd name="T5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33">
                  <a:moveTo>
                    <a:pt x="71" y="29"/>
                  </a:moveTo>
                  <a:lnTo>
                    <a:pt x="71" y="29"/>
                  </a:lnTo>
                  <a:lnTo>
                    <a:pt x="54" y="23"/>
                  </a:lnTo>
                  <a:lnTo>
                    <a:pt x="48" y="21"/>
                  </a:lnTo>
                  <a:lnTo>
                    <a:pt x="43" y="19"/>
                  </a:lnTo>
                  <a:lnTo>
                    <a:pt x="40" y="15"/>
                  </a:lnTo>
                  <a:lnTo>
                    <a:pt x="38" y="11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18" y="7"/>
                  </a:lnTo>
                  <a:lnTo>
                    <a:pt x="15" y="12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31"/>
                  </a:lnTo>
                  <a:lnTo>
                    <a:pt x="19" y="30"/>
                  </a:lnTo>
                  <a:lnTo>
                    <a:pt x="33" y="31"/>
                  </a:lnTo>
                  <a:lnTo>
                    <a:pt x="49" y="31"/>
                  </a:lnTo>
                  <a:lnTo>
                    <a:pt x="60" y="30"/>
                  </a:lnTo>
                  <a:lnTo>
                    <a:pt x="71" y="29"/>
                  </a:lnTo>
                  <a:lnTo>
                    <a:pt x="7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207">
              <a:extLst>
                <a:ext uri="{FF2B5EF4-FFF2-40B4-BE49-F238E27FC236}">
                  <a16:creationId xmlns:a16="http://schemas.microsoft.com/office/drawing/2014/main" xmlns="" id="{FE55F06F-84BE-94AC-BED9-5EC806362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1419226"/>
              <a:ext cx="4763" cy="1588"/>
            </a:xfrm>
            <a:custGeom>
              <a:avLst/>
              <a:gdLst>
                <a:gd name="T0" fmla="*/ 9 w 9"/>
                <a:gd name="T1" fmla="*/ 0 h 1"/>
                <a:gd name="T2" fmla="*/ 9 w 9"/>
                <a:gd name="T3" fmla="*/ 0 h 1"/>
                <a:gd name="T4" fmla="*/ 0 w 9"/>
                <a:gd name="T5" fmla="*/ 1 h 1"/>
                <a:gd name="T6" fmla="*/ 0 w 9"/>
                <a:gd name="T7" fmla="*/ 1 h 1"/>
                <a:gd name="T8" fmla="*/ 5 w 9"/>
                <a:gd name="T9" fmla="*/ 1 h 1"/>
                <a:gd name="T10" fmla="*/ 9 w 9"/>
                <a:gd name="T11" fmla="*/ 0 h 1"/>
                <a:gd name="T12" fmla="*/ 9 w 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lnTo>
                    <a:pt x="9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1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208">
              <a:extLst>
                <a:ext uri="{FF2B5EF4-FFF2-40B4-BE49-F238E27FC236}">
                  <a16:creationId xmlns:a16="http://schemas.microsoft.com/office/drawing/2014/main" xmlns="" id="{EA763F85-9084-6561-05B2-AA72AAC6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3" y="1119188"/>
              <a:ext cx="9525" cy="14288"/>
            </a:xfrm>
            <a:custGeom>
              <a:avLst/>
              <a:gdLst>
                <a:gd name="T0" fmla="*/ 0 w 16"/>
                <a:gd name="T1" fmla="*/ 27 h 27"/>
                <a:gd name="T2" fmla="*/ 16 w 16"/>
                <a:gd name="T3" fmla="*/ 0 h 27"/>
                <a:gd name="T4" fmla="*/ 10 w 16"/>
                <a:gd name="T5" fmla="*/ 4 h 27"/>
                <a:gd name="T6" fmla="*/ 0 w 16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7">
                  <a:moveTo>
                    <a:pt x="0" y="27"/>
                  </a:moveTo>
                  <a:lnTo>
                    <a:pt x="16" y="0"/>
                  </a:lnTo>
                  <a:lnTo>
                    <a:pt x="10" y="4"/>
                  </a:ln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209">
              <a:extLst>
                <a:ext uri="{FF2B5EF4-FFF2-40B4-BE49-F238E27FC236}">
                  <a16:creationId xmlns:a16="http://schemas.microsoft.com/office/drawing/2014/main" xmlns="" id="{405452F4-8B40-C1DD-FEE7-783B76233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0" y="1417638"/>
              <a:ext cx="9525" cy="4763"/>
            </a:xfrm>
            <a:custGeom>
              <a:avLst/>
              <a:gdLst>
                <a:gd name="T0" fmla="*/ 18 w 18"/>
                <a:gd name="T1" fmla="*/ 6 h 9"/>
                <a:gd name="T2" fmla="*/ 18 w 18"/>
                <a:gd name="T3" fmla="*/ 6 h 9"/>
                <a:gd name="T4" fmla="*/ 9 w 18"/>
                <a:gd name="T5" fmla="*/ 5 h 9"/>
                <a:gd name="T6" fmla="*/ 5 w 18"/>
                <a:gd name="T7" fmla="*/ 4 h 9"/>
                <a:gd name="T8" fmla="*/ 0 w 18"/>
                <a:gd name="T9" fmla="*/ 0 h 9"/>
                <a:gd name="T10" fmla="*/ 0 w 18"/>
                <a:gd name="T11" fmla="*/ 0 h 9"/>
                <a:gd name="T12" fmla="*/ 1 w 18"/>
                <a:gd name="T13" fmla="*/ 6 h 9"/>
                <a:gd name="T14" fmla="*/ 3 w 18"/>
                <a:gd name="T15" fmla="*/ 8 h 9"/>
                <a:gd name="T16" fmla="*/ 7 w 18"/>
                <a:gd name="T17" fmla="*/ 9 h 9"/>
                <a:gd name="T18" fmla="*/ 10 w 18"/>
                <a:gd name="T19" fmla="*/ 9 h 9"/>
                <a:gd name="T20" fmla="*/ 15 w 18"/>
                <a:gd name="T21" fmla="*/ 9 h 9"/>
                <a:gd name="T22" fmla="*/ 17 w 18"/>
                <a:gd name="T23" fmla="*/ 8 h 9"/>
                <a:gd name="T24" fmla="*/ 18 w 18"/>
                <a:gd name="T25" fmla="*/ 7 h 9"/>
                <a:gd name="T26" fmla="*/ 18 w 18"/>
                <a:gd name="T27" fmla="*/ 6 h 9"/>
                <a:gd name="T28" fmla="*/ 18 w 18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6"/>
                  </a:moveTo>
                  <a:lnTo>
                    <a:pt x="18" y="6"/>
                  </a:lnTo>
                  <a:lnTo>
                    <a:pt x="9" y="5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3" y="8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210">
              <a:extLst>
                <a:ext uri="{FF2B5EF4-FFF2-40B4-BE49-F238E27FC236}">
                  <a16:creationId xmlns:a16="http://schemas.microsoft.com/office/drawing/2014/main" xmlns="" id="{D09E9483-BB7C-9F62-6ACC-DEFC8A54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1244601"/>
              <a:ext cx="14288" cy="9525"/>
            </a:xfrm>
            <a:custGeom>
              <a:avLst/>
              <a:gdLst>
                <a:gd name="T0" fmla="*/ 27 w 27"/>
                <a:gd name="T1" fmla="*/ 7 h 17"/>
                <a:gd name="T2" fmla="*/ 27 w 27"/>
                <a:gd name="T3" fmla="*/ 7 h 17"/>
                <a:gd name="T4" fmla="*/ 26 w 27"/>
                <a:gd name="T5" fmla="*/ 3 h 17"/>
                <a:gd name="T6" fmla="*/ 23 w 27"/>
                <a:gd name="T7" fmla="*/ 2 h 17"/>
                <a:gd name="T8" fmla="*/ 19 w 27"/>
                <a:gd name="T9" fmla="*/ 1 h 17"/>
                <a:gd name="T10" fmla="*/ 16 w 27"/>
                <a:gd name="T11" fmla="*/ 1 h 17"/>
                <a:gd name="T12" fmla="*/ 7 w 27"/>
                <a:gd name="T13" fmla="*/ 1 h 17"/>
                <a:gd name="T14" fmla="*/ 3 w 27"/>
                <a:gd name="T15" fmla="*/ 1 h 17"/>
                <a:gd name="T16" fmla="*/ 0 w 27"/>
                <a:gd name="T17" fmla="*/ 0 h 17"/>
                <a:gd name="T18" fmla="*/ 0 w 27"/>
                <a:gd name="T19" fmla="*/ 0 h 17"/>
                <a:gd name="T20" fmla="*/ 4 w 27"/>
                <a:gd name="T21" fmla="*/ 1 h 17"/>
                <a:gd name="T22" fmla="*/ 8 w 27"/>
                <a:gd name="T23" fmla="*/ 5 h 17"/>
                <a:gd name="T24" fmla="*/ 15 w 27"/>
                <a:gd name="T25" fmla="*/ 13 h 17"/>
                <a:gd name="T26" fmla="*/ 18 w 27"/>
                <a:gd name="T27" fmla="*/ 16 h 17"/>
                <a:gd name="T28" fmla="*/ 19 w 27"/>
                <a:gd name="T29" fmla="*/ 17 h 17"/>
                <a:gd name="T30" fmla="*/ 22 w 27"/>
                <a:gd name="T31" fmla="*/ 17 h 17"/>
                <a:gd name="T32" fmla="*/ 23 w 27"/>
                <a:gd name="T33" fmla="*/ 16 h 17"/>
                <a:gd name="T34" fmla="*/ 25 w 27"/>
                <a:gd name="T35" fmla="*/ 13 h 17"/>
                <a:gd name="T36" fmla="*/ 27 w 27"/>
                <a:gd name="T37" fmla="*/ 7 h 17"/>
                <a:gd name="T38" fmla="*/ 27 w 27"/>
                <a:gd name="T3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7">
                  <a:moveTo>
                    <a:pt x="27" y="7"/>
                  </a:moveTo>
                  <a:lnTo>
                    <a:pt x="27" y="7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7" y="1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lnTo>
                    <a:pt x="15" y="13"/>
                  </a:lnTo>
                  <a:lnTo>
                    <a:pt x="18" y="16"/>
                  </a:lnTo>
                  <a:lnTo>
                    <a:pt x="19" y="17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5" y="13"/>
                  </a:lnTo>
                  <a:lnTo>
                    <a:pt x="27" y="7"/>
                  </a:lnTo>
                  <a:lnTo>
                    <a:pt x="2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211">
              <a:extLst>
                <a:ext uri="{FF2B5EF4-FFF2-40B4-BE49-F238E27FC236}">
                  <a16:creationId xmlns:a16="http://schemas.microsoft.com/office/drawing/2014/main" xmlns="" id="{7FDC8578-E8A9-18AA-A0A2-04D6E199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688" y="1370013"/>
              <a:ext cx="9525" cy="15875"/>
            </a:xfrm>
            <a:custGeom>
              <a:avLst/>
              <a:gdLst>
                <a:gd name="T0" fmla="*/ 17 w 17"/>
                <a:gd name="T1" fmla="*/ 26 h 30"/>
                <a:gd name="T2" fmla="*/ 17 w 17"/>
                <a:gd name="T3" fmla="*/ 26 h 30"/>
                <a:gd name="T4" fmla="*/ 14 w 17"/>
                <a:gd name="T5" fmla="*/ 24 h 30"/>
                <a:gd name="T6" fmla="*/ 9 w 17"/>
                <a:gd name="T7" fmla="*/ 18 h 30"/>
                <a:gd name="T8" fmla="*/ 8 w 17"/>
                <a:gd name="T9" fmla="*/ 15 h 30"/>
                <a:gd name="T10" fmla="*/ 7 w 17"/>
                <a:gd name="T11" fmla="*/ 10 h 30"/>
                <a:gd name="T12" fmla="*/ 7 w 17"/>
                <a:gd name="T13" fmla="*/ 6 h 30"/>
                <a:gd name="T14" fmla="*/ 8 w 17"/>
                <a:gd name="T15" fmla="*/ 0 h 30"/>
                <a:gd name="T16" fmla="*/ 8 w 17"/>
                <a:gd name="T17" fmla="*/ 0 h 30"/>
                <a:gd name="T18" fmla="*/ 5 w 17"/>
                <a:gd name="T19" fmla="*/ 5 h 30"/>
                <a:gd name="T20" fmla="*/ 2 w 17"/>
                <a:gd name="T21" fmla="*/ 10 h 30"/>
                <a:gd name="T22" fmla="*/ 1 w 17"/>
                <a:gd name="T23" fmla="*/ 16 h 30"/>
                <a:gd name="T24" fmla="*/ 0 w 17"/>
                <a:gd name="T25" fmla="*/ 21 h 30"/>
                <a:gd name="T26" fmla="*/ 1 w 17"/>
                <a:gd name="T27" fmla="*/ 25 h 30"/>
                <a:gd name="T28" fmla="*/ 2 w 17"/>
                <a:gd name="T29" fmla="*/ 28 h 30"/>
                <a:gd name="T30" fmla="*/ 4 w 17"/>
                <a:gd name="T31" fmla="*/ 29 h 30"/>
                <a:gd name="T32" fmla="*/ 6 w 17"/>
                <a:gd name="T33" fmla="*/ 30 h 30"/>
                <a:gd name="T34" fmla="*/ 9 w 17"/>
                <a:gd name="T35" fmla="*/ 29 h 30"/>
                <a:gd name="T36" fmla="*/ 17 w 17"/>
                <a:gd name="T37" fmla="*/ 26 h 30"/>
                <a:gd name="T38" fmla="*/ 17 w 17"/>
                <a:gd name="T3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30">
                  <a:moveTo>
                    <a:pt x="17" y="26"/>
                  </a:moveTo>
                  <a:lnTo>
                    <a:pt x="17" y="26"/>
                  </a:lnTo>
                  <a:lnTo>
                    <a:pt x="14" y="24"/>
                  </a:lnTo>
                  <a:lnTo>
                    <a:pt x="9" y="18"/>
                  </a:lnTo>
                  <a:lnTo>
                    <a:pt x="8" y="15"/>
                  </a:lnTo>
                  <a:lnTo>
                    <a:pt x="7" y="10"/>
                  </a:lnTo>
                  <a:lnTo>
                    <a:pt x="7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5"/>
                  </a:lnTo>
                  <a:lnTo>
                    <a:pt x="2" y="10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17" y="26"/>
                  </a:lnTo>
                  <a:lnTo>
                    <a:pt x="1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212">
              <a:extLst>
                <a:ext uri="{FF2B5EF4-FFF2-40B4-BE49-F238E27FC236}">
                  <a16:creationId xmlns:a16="http://schemas.microsoft.com/office/drawing/2014/main" xmlns="" id="{EA42051C-B867-8CFD-9D0D-79E6CFA7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488" y="1246188"/>
              <a:ext cx="11113" cy="6350"/>
            </a:xfrm>
            <a:custGeom>
              <a:avLst/>
              <a:gdLst>
                <a:gd name="T0" fmla="*/ 23 w 23"/>
                <a:gd name="T1" fmla="*/ 6 h 12"/>
                <a:gd name="T2" fmla="*/ 18 w 23"/>
                <a:gd name="T3" fmla="*/ 0 h 12"/>
                <a:gd name="T4" fmla="*/ 0 w 23"/>
                <a:gd name="T5" fmla="*/ 12 h 12"/>
                <a:gd name="T6" fmla="*/ 23 w 23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2">
                  <a:moveTo>
                    <a:pt x="23" y="6"/>
                  </a:moveTo>
                  <a:lnTo>
                    <a:pt x="18" y="0"/>
                  </a:lnTo>
                  <a:lnTo>
                    <a:pt x="0" y="12"/>
                  </a:ln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213">
              <a:extLst>
                <a:ext uri="{FF2B5EF4-FFF2-40B4-BE49-F238E27FC236}">
                  <a16:creationId xmlns:a16="http://schemas.microsoft.com/office/drawing/2014/main" xmlns="" id="{FD37DE75-E4A8-9656-F134-1CF7389D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1119188"/>
              <a:ext cx="19050" cy="36513"/>
            </a:xfrm>
            <a:custGeom>
              <a:avLst/>
              <a:gdLst>
                <a:gd name="T0" fmla="*/ 4 w 34"/>
                <a:gd name="T1" fmla="*/ 0 h 70"/>
                <a:gd name="T2" fmla="*/ 4 w 34"/>
                <a:gd name="T3" fmla="*/ 0 h 70"/>
                <a:gd name="T4" fmla="*/ 2 w 34"/>
                <a:gd name="T5" fmla="*/ 4 h 70"/>
                <a:gd name="T6" fmla="*/ 1 w 34"/>
                <a:gd name="T7" fmla="*/ 7 h 70"/>
                <a:gd name="T8" fmla="*/ 0 w 34"/>
                <a:gd name="T9" fmla="*/ 12 h 70"/>
                <a:gd name="T10" fmla="*/ 1 w 34"/>
                <a:gd name="T11" fmla="*/ 16 h 70"/>
                <a:gd name="T12" fmla="*/ 4 w 34"/>
                <a:gd name="T13" fmla="*/ 24 h 70"/>
                <a:gd name="T14" fmla="*/ 10 w 34"/>
                <a:gd name="T15" fmla="*/ 34 h 70"/>
                <a:gd name="T16" fmla="*/ 15 w 34"/>
                <a:gd name="T17" fmla="*/ 42 h 70"/>
                <a:gd name="T18" fmla="*/ 16 w 34"/>
                <a:gd name="T19" fmla="*/ 46 h 70"/>
                <a:gd name="T20" fmla="*/ 16 w 34"/>
                <a:gd name="T21" fmla="*/ 50 h 70"/>
                <a:gd name="T22" fmla="*/ 15 w 34"/>
                <a:gd name="T23" fmla="*/ 54 h 70"/>
                <a:gd name="T24" fmla="*/ 14 w 34"/>
                <a:gd name="T25" fmla="*/ 58 h 70"/>
                <a:gd name="T26" fmla="*/ 9 w 34"/>
                <a:gd name="T27" fmla="*/ 61 h 70"/>
                <a:gd name="T28" fmla="*/ 3 w 34"/>
                <a:gd name="T29" fmla="*/ 65 h 70"/>
                <a:gd name="T30" fmla="*/ 3 w 34"/>
                <a:gd name="T31" fmla="*/ 65 h 70"/>
                <a:gd name="T32" fmla="*/ 11 w 34"/>
                <a:gd name="T33" fmla="*/ 68 h 70"/>
                <a:gd name="T34" fmla="*/ 17 w 34"/>
                <a:gd name="T35" fmla="*/ 69 h 70"/>
                <a:gd name="T36" fmla="*/ 21 w 34"/>
                <a:gd name="T37" fmla="*/ 70 h 70"/>
                <a:gd name="T38" fmla="*/ 24 w 34"/>
                <a:gd name="T39" fmla="*/ 69 h 70"/>
                <a:gd name="T40" fmla="*/ 25 w 34"/>
                <a:gd name="T41" fmla="*/ 67 h 70"/>
                <a:gd name="T42" fmla="*/ 25 w 34"/>
                <a:gd name="T43" fmla="*/ 65 h 70"/>
                <a:gd name="T44" fmla="*/ 24 w 34"/>
                <a:gd name="T45" fmla="*/ 59 h 70"/>
                <a:gd name="T46" fmla="*/ 22 w 34"/>
                <a:gd name="T47" fmla="*/ 52 h 70"/>
                <a:gd name="T48" fmla="*/ 22 w 34"/>
                <a:gd name="T49" fmla="*/ 49 h 70"/>
                <a:gd name="T50" fmla="*/ 22 w 34"/>
                <a:gd name="T51" fmla="*/ 45 h 70"/>
                <a:gd name="T52" fmla="*/ 23 w 34"/>
                <a:gd name="T53" fmla="*/ 43 h 70"/>
                <a:gd name="T54" fmla="*/ 25 w 34"/>
                <a:gd name="T55" fmla="*/ 41 h 70"/>
                <a:gd name="T56" fmla="*/ 29 w 34"/>
                <a:gd name="T57" fmla="*/ 39 h 70"/>
                <a:gd name="T58" fmla="*/ 34 w 34"/>
                <a:gd name="T59" fmla="*/ 39 h 70"/>
                <a:gd name="T60" fmla="*/ 34 w 34"/>
                <a:gd name="T61" fmla="*/ 39 h 70"/>
                <a:gd name="T62" fmla="*/ 26 w 34"/>
                <a:gd name="T63" fmla="*/ 36 h 70"/>
                <a:gd name="T64" fmla="*/ 21 w 34"/>
                <a:gd name="T65" fmla="*/ 31 h 70"/>
                <a:gd name="T66" fmla="*/ 15 w 34"/>
                <a:gd name="T67" fmla="*/ 26 h 70"/>
                <a:gd name="T68" fmla="*/ 11 w 34"/>
                <a:gd name="T69" fmla="*/ 20 h 70"/>
                <a:gd name="T70" fmla="*/ 8 w 34"/>
                <a:gd name="T71" fmla="*/ 14 h 70"/>
                <a:gd name="T72" fmla="*/ 6 w 34"/>
                <a:gd name="T73" fmla="*/ 8 h 70"/>
                <a:gd name="T74" fmla="*/ 4 w 34"/>
                <a:gd name="T75" fmla="*/ 4 h 70"/>
                <a:gd name="T76" fmla="*/ 4 w 34"/>
                <a:gd name="T77" fmla="*/ 0 h 70"/>
                <a:gd name="T78" fmla="*/ 4 w 34"/>
                <a:gd name="T7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70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34"/>
                  </a:lnTo>
                  <a:lnTo>
                    <a:pt x="15" y="42"/>
                  </a:lnTo>
                  <a:lnTo>
                    <a:pt x="16" y="46"/>
                  </a:lnTo>
                  <a:lnTo>
                    <a:pt x="16" y="50"/>
                  </a:lnTo>
                  <a:lnTo>
                    <a:pt x="15" y="54"/>
                  </a:lnTo>
                  <a:lnTo>
                    <a:pt x="14" y="58"/>
                  </a:lnTo>
                  <a:lnTo>
                    <a:pt x="9" y="61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11" y="68"/>
                  </a:lnTo>
                  <a:lnTo>
                    <a:pt x="17" y="69"/>
                  </a:lnTo>
                  <a:lnTo>
                    <a:pt x="21" y="70"/>
                  </a:lnTo>
                  <a:lnTo>
                    <a:pt x="24" y="69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4" y="59"/>
                  </a:lnTo>
                  <a:lnTo>
                    <a:pt x="22" y="52"/>
                  </a:lnTo>
                  <a:lnTo>
                    <a:pt x="22" y="49"/>
                  </a:lnTo>
                  <a:lnTo>
                    <a:pt x="22" y="45"/>
                  </a:lnTo>
                  <a:lnTo>
                    <a:pt x="23" y="43"/>
                  </a:lnTo>
                  <a:lnTo>
                    <a:pt x="25" y="41"/>
                  </a:lnTo>
                  <a:lnTo>
                    <a:pt x="29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26" y="36"/>
                  </a:lnTo>
                  <a:lnTo>
                    <a:pt x="21" y="31"/>
                  </a:lnTo>
                  <a:lnTo>
                    <a:pt x="15" y="26"/>
                  </a:lnTo>
                  <a:lnTo>
                    <a:pt x="11" y="20"/>
                  </a:lnTo>
                  <a:lnTo>
                    <a:pt x="8" y="14"/>
                  </a:lnTo>
                  <a:lnTo>
                    <a:pt x="6" y="8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214">
              <a:extLst>
                <a:ext uri="{FF2B5EF4-FFF2-40B4-BE49-F238E27FC236}">
                  <a16:creationId xmlns:a16="http://schemas.microsoft.com/office/drawing/2014/main" xmlns="" id="{7A022928-B479-BFCA-6E81-397285C0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375" y="1139826"/>
              <a:ext cx="4763" cy="0"/>
            </a:xfrm>
            <a:custGeom>
              <a:avLst/>
              <a:gdLst>
                <a:gd name="T0" fmla="*/ 0 w 10"/>
                <a:gd name="T1" fmla="*/ 0 h 2"/>
                <a:gd name="T2" fmla="*/ 0 w 10"/>
                <a:gd name="T3" fmla="*/ 0 h 2"/>
                <a:gd name="T4" fmla="*/ 5 w 10"/>
                <a:gd name="T5" fmla="*/ 2 h 2"/>
                <a:gd name="T6" fmla="*/ 10 w 10"/>
                <a:gd name="T7" fmla="*/ 2 h 2"/>
                <a:gd name="T8" fmla="*/ 10 w 10"/>
                <a:gd name="T9" fmla="*/ 2 h 2"/>
                <a:gd name="T10" fmla="*/ 0 w 10"/>
                <a:gd name="T11" fmla="*/ 0 h 2"/>
                <a:gd name="T12" fmla="*/ 0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215">
              <a:extLst>
                <a:ext uri="{FF2B5EF4-FFF2-40B4-BE49-F238E27FC236}">
                  <a16:creationId xmlns:a16="http://schemas.microsoft.com/office/drawing/2014/main" xmlns="" id="{882D22C6-1C10-659A-A327-13339A9D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1201738"/>
              <a:ext cx="3175" cy="4763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4 w 7"/>
                <a:gd name="T5" fmla="*/ 4 h 7"/>
                <a:gd name="T6" fmla="*/ 0 w 7"/>
                <a:gd name="T7" fmla="*/ 7 h 7"/>
                <a:gd name="T8" fmla="*/ 0 w 7"/>
                <a:gd name="T9" fmla="*/ 7 h 7"/>
                <a:gd name="T10" fmla="*/ 4 w 7"/>
                <a:gd name="T11" fmla="*/ 5 h 7"/>
                <a:gd name="T12" fmla="*/ 7 w 7"/>
                <a:gd name="T13" fmla="*/ 0 h 7"/>
                <a:gd name="T14" fmla="*/ 7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216">
              <a:extLst>
                <a:ext uri="{FF2B5EF4-FFF2-40B4-BE49-F238E27FC236}">
                  <a16:creationId xmlns:a16="http://schemas.microsoft.com/office/drawing/2014/main" xmlns="" id="{D9296830-B6A3-A926-D54F-99F234A3A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650" y="1117601"/>
              <a:ext cx="36513" cy="28575"/>
            </a:xfrm>
            <a:custGeom>
              <a:avLst/>
              <a:gdLst>
                <a:gd name="T0" fmla="*/ 31 w 70"/>
                <a:gd name="T1" fmla="*/ 22 h 53"/>
                <a:gd name="T2" fmla="*/ 0 w 70"/>
                <a:gd name="T3" fmla="*/ 53 h 53"/>
                <a:gd name="T4" fmla="*/ 0 w 70"/>
                <a:gd name="T5" fmla="*/ 53 h 53"/>
                <a:gd name="T6" fmla="*/ 4 w 70"/>
                <a:gd name="T7" fmla="*/ 49 h 53"/>
                <a:gd name="T8" fmla="*/ 9 w 70"/>
                <a:gd name="T9" fmla="*/ 46 h 53"/>
                <a:gd name="T10" fmla="*/ 20 w 70"/>
                <a:gd name="T11" fmla="*/ 40 h 53"/>
                <a:gd name="T12" fmla="*/ 44 w 70"/>
                <a:gd name="T13" fmla="*/ 31 h 53"/>
                <a:gd name="T14" fmla="*/ 55 w 70"/>
                <a:gd name="T15" fmla="*/ 26 h 53"/>
                <a:gd name="T16" fmla="*/ 59 w 70"/>
                <a:gd name="T17" fmla="*/ 23 h 53"/>
                <a:gd name="T18" fmla="*/ 63 w 70"/>
                <a:gd name="T19" fmla="*/ 19 h 53"/>
                <a:gd name="T20" fmla="*/ 66 w 70"/>
                <a:gd name="T21" fmla="*/ 16 h 53"/>
                <a:gd name="T22" fmla="*/ 69 w 70"/>
                <a:gd name="T23" fmla="*/ 13 h 53"/>
                <a:gd name="T24" fmla="*/ 70 w 70"/>
                <a:gd name="T25" fmla="*/ 7 h 53"/>
                <a:gd name="T26" fmla="*/ 70 w 70"/>
                <a:gd name="T27" fmla="*/ 2 h 53"/>
                <a:gd name="T28" fmla="*/ 70 w 70"/>
                <a:gd name="T29" fmla="*/ 2 h 53"/>
                <a:gd name="T30" fmla="*/ 63 w 70"/>
                <a:gd name="T31" fmla="*/ 1 h 53"/>
                <a:gd name="T32" fmla="*/ 56 w 70"/>
                <a:gd name="T33" fmla="*/ 0 h 53"/>
                <a:gd name="T34" fmla="*/ 49 w 70"/>
                <a:gd name="T35" fmla="*/ 1 h 53"/>
                <a:gd name="T36" fmla="*/ 43 w 70"/>
                <a:gd name="T37" fmla="*/ 3 h 53"/>
                <a:gd name="T38" fmla="*/ 37 w 70"/>
                <a:gd name="T39" fmla="*/ 6 h 53"/>
                <a:gd name="T40" fmla="*/ 32 w 70"/>
                <a:gd name="T41" fmla="*/ 9 h 53"/>
                <a:gd name="T42" fmla="*/ 27 w 70"/>
                <a:gd name="T43" fmla="*/ 14 h 53"/>
                <a:gd name="T44" fmla="*/ 24 w 70"/>
                <a:gd name="T45" fmla="*/ 18 h 53"/>
                <a:gd name="T46" fmla="*/ 31 w 70"/>
                <a:gd name="T47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0" h="53">
                  <a:moveTo>
                    <a:pt x="31" y="22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4" y="49"/>
                  </a:lnTo>
                  <a:lnTo>
                    <a:pt x="9" y="46"/>
                  </a:lnTo>
                  <a:lnTo>
                    <a:pt x="20" y="40"/>
                  </a:lnTo>
                  <a:lnTo>
                    <a:pt x="44" y="31"/>
                  </a:lnTo>
                  <a:lnTo>
                    <a:pt x="55" y="26"/>
                  </a:lnTo>
                  <a:lnTo>
                    <a:pt x="59" y="23"/>
                  </a:lnTo>
                  <a:lnTo>
                    <a:pt x="63" y="19"/>
                  </a:lnTo>
                  <a:lnTo>
                    <a:pt x="66" y="16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3" y="1"/>
                  </a:lnTo>
                  <a:lnTo>
                    <a:pt x="56" y="0"/>
                  </a:lnTo>
                  <a:lnTo>
                    <a:pt x="49" y="1"/>
                  </a:lnTo>
                  <a:lnTo>
                    <a:pt x="43" y="3"/>
                  </a:lnTo>
                  <a:lnTo>
                    <a:pt x="37" y="6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4" y="18"/>
                  </a:lnTo>
                  <a:lnTo>
                    <a:pt x="3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217">
              <a:extLst>
                <a:ext uri="{FF2B5EF4-FFF2-40B4-BE49-F238E27FC236}">
                  <a16:creationId xmlns:a16="http://schemas.microsoft.com/office/drawing/2014/main" xmlns="" id="{BAED256D-B44B-0FCB-36DE-9DBC7E37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1409701"/>
              <a:ext cx="9525" cy="11113"/>
            </a:xfrm>
            <a:custGeom>
              <a:avLst/>
              <a:gdLst>
                <a:gd name="T0" fmla="*/ 14 w 17"/>
                <a:gd name="T1" fmla="*/ 4 h 19"/>
                <a:gd name="T2" fmla="*/ 0 w 17"/>
                <a:gd name="T3" fmla="*/ 15 h 19"/>
                <a:gd name="T4" fmla="*/ 17 w 17"/>
                <a:gd name="T5" fmla="*/ 19 h 19"/>
                <a:gd name="T6" fmla="*/ 17 w 17"/>
                <a:gd name="T7" fmla="*/ 19 h 19"/>
                <a:gd name="T8" fmla="*/ 16 w 17"/>
                <a:gd name="T9" fmla="*/ 16 h 19"/>
                <a:gd name="T10" fmla="*/ 16 w 17"/>
                <a:gd name="T11" fmla="*/ 13 h 19"/>
                <a:gd name="T12" fmla="*/ 16 w 17"/>
                <a:gd name="T13" fmla="*/ 5 h 19"/>
                <a:gd name="T14" fmla="*/ 17 w 17"/>
                <a:gd name="T15" fmla="*/ 0 h 19"/>
                <a:gd name="T16" fmla="*/ 16 w 17"/>
                <a:gd name="T17" fmla="*/ 0 h 19"/>
                <a:gd name="T18" fmla="*/ 14 w 17"/>
                <a:gd name="T19" fmla="*/ 4 h 19"/>
                <a:gd name="T20" fmla="*/ 14 w 17"/>
                <a:gd name="T2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9">
                  <a:moveTo>
                    <a:pt x="14" y="4"/>
                  </a:moveTo>
                  <a:lnTo>
                    <a:pt x="0" y="15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5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218">
              <a:extLst>
                <a:ext uri="{FF2B5EF4-FFF2-40B4-BE49-F238E27FC236}">
                  <a16:creationId xmlns:a16="http://schemas.microsoft.com/office/drawing/2014/main" xmlns="" id="{B734BAAC-89CE-6018-DD7F-4F78EA9B1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138" y="1420813"/>
              <a:ext cx="1588" cy="0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3 w 4"/>
                <a:gd name="T7" fmla="*/ 1 h 1"/>
                <a:gd name="T8" fmla="*/ 4 w 4"/>
                <a:gd name="T9" fmla="*/ 0 h 1"/>
                <a:gd name="T10" fmla="*/ 4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219">
              <a:extLst>
                <a:ext uri="{FF2B5EF4-FFF2-40B4-BE49-F238E27FC236}">
                  <a16:creationId xmlns:a16="http://schemas.microsoft.com/office/drawing/2014/main" xmlns="" id="{D79D3C45-FC18-7003-46E6-CF5CA0C2D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088" y="1211263"/>
              <a:ext cx="14288" cy="4763"/>
            </a:xfrm>
            <a:custGeom>
              <a:avLst/>
              <a:gdLst>
                <a:gd name="T0" fmla="*/ 28 w 28"/>
                <a:gd name="T1" fmla="*/ 0 h 11"/>
                <a:gd name="T2" fmla="*/ 28 w 28"/>
                <a:gd name="T3" fmla="*/ 0 h 11"/>
                <a:gd name="T4" fmla="*/ 20 w 28"/>
                <a:gd name="T5" fmla="*/ 0 h 11"/>
                <a:gd name="T6" fmla="*/ 13 w 28"/>
                <a:gd name="T7" fmla="*/ 0 h 11"/>
                <a:gd name="T8" fmla="*/ 6 w 28"/>
                <a:gd name="T9" fmla="*/ 3 h 11"/>
                <a:gd name="T10" fmla="*/ 0 w 28"/>
                <a:gd name="T11" fmla="*/ 6 h 11"/>
                <a:gd name="T12" fmla="*/ 0 w 28"/>
                <a:gd name="T13" fmla="*/ 6 h 11"/>
                <a:gd name="T14" fmla="*/ 2 w 28"/>
                <a:gd name="T15" fmla="*/ 7 h 11"/>
                <a:gd name="T16" fmla="*/ 6 w 28"/>
                <a:gd name="T17" fmla="*/ 9 h 11"/>
                <a:gd name="T18" fmla="*/ 10 w 28"/>
                <a:gd name="T19" fmla="*/ 11 h 11"/>
                <a:gd name="T20" fmla="*/ 16 w 28"/>
                <a:gd name="T21" fmla="*/ 11 h 11"/>
                <a:gd name="T22" fmla="*/ 21 w 28"/>
                <a:gd name="T23" fmla="*/ 11 h 11"/>
                <a:gd name="T24" fmla="*/ 24 w 28"/>
                <a:gd name="T25" fmla="*/ 8 h 11"/>
                <a:gd name="T26" fmla="*/ 27 w 28"/>
                <a:gd name="T27" fmla="*/ 5 h 11"/>
                <a:gd name="T28" fmla="*/ 28 w 28"/>
                <a:gd name="T29" fmla="*/ 0 h 11"/>
                <a:gd name="T30" fmla="*/ 28 w 28"/>
                <a:gd name="T3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1">
                  <a:moveTo>
                    <a:pt x="28" y="0"/>
                  </a:moveTo>
                  <a:lnTo>
                    <a:pt x="28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4" y="8"/>
                  </a:lnTo>
                  <a:lnTo>
                    <a:pt x="27" y="5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220">
              <a:extLst>
                <a:ext uri="{FF2B5EF4-FFF2-40B4-BE49-F238E27FC236}">
                  <a16:creationId xmlns:a16="http://schemas.microsoft.com/office/drawing/2014/main" xmlns="" id="{C4D6446A-DF38-F0D9-A697-FF0E0A1B0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650" y="1387476"/>
              <a:ext cx="14288" cy="3175"/>
            </a:xfrm>
            <a:custGeom>
              <a:avLst/>
              <a:gdLst>
                <a:gd name="T0" fmla="*/ 23 w 26"/>
                <a:gd name="T1" fmla="*/ 0 h 6"/>
                <a:gd name="T2" fmla="*/ 0 w 26"/>
                <a:gd name="T3" fmla="*/ 6 h 6"/>
                <a:gd name="T4" fmla="*/ 26 w 26"/>
                <a:gd name="T5" fmla="*/ 4 h 6"/>
                <a:gd name="T6" fmla="*/ 23 w 2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6">
                  <a:moveTo>
                    <a:pt x="23" y="0"/>
                  </a:moveTo>
                  <a:lnTo>
                    <a:pt x="0" y="6"/>
                  </a:lnTo>
                  <a:lnTo>
                    <a:pt x="26" y="4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221">
              <a:extLst>
                <a:ext uri="{FF2B5EF4-FFF2-40B4-BE49-F238E27FC236}">
                  <a16:creationId xmlns:a16="http://schemas.microsoft.com/office/drawing/2014/main" xmlns="" id="{71B4E5D4-B0BC-0792-A473-8157C7A3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913" y="1406526"/>
              <a:ext cx="12700" cy="9525"/>
            </a:xfrm>
            <a:custGeom>
              <a:avLst/>
              <a:gdLst>
                <a:gd name="T0" fmla="*/ 0 w 23"/>
                <a:gd name="T1" fmla="*/ 12 h 18"/>
                <a:gd name="T2" fmla="*/ 5 w 23"/>
                <a:gd name="T3" fmla="*/ 18 h 18"/>
                <a:gd name="T4" fmla="*/ 23 w 23"/>
                <a:gd name="T5" fmla="*/ 6 h 18"/>
                <a:gd name="T6" fmla="*/ 18 w 23"/>
                <a:gd name="T7" fmla="*/ 0 h 18"/>
                <a:gd name="T8" fmla="*/ 0 w 23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0" y="12"/>
                  </a:moveTo>
                  <a:lnTo>
                    <a:pt x="5" y="18"/>
                  </a:lnTo>
                  <a:lnTo>
                    <a:pt x="23" y="6"/>
                  </a:lnTo>
                  <a:lnTo>
                    <a:pt x="18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222">
              <a:extLst>
                <a:ext uri="{FF2B5EF4-FFF2-40B4-BE49-F238E27FC236}">
                  <a16:creationId xmlns:a16="http://schemas.microsoft.com/office/drawing/2014/main" xmlns="" id="{4E672E34-095C-0F08-833C-B1BB3B4F2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1101726"/>
              <a:ext cx="15875" cy="15875"/>
            </a:xfrm>
            <a:custGeom>
              <a:avLst/>
              <a:gdLst>
                <a:gd name="T0" fmla="*/ 23 w 30"/>
                <a:gd name="T1" fmla="*/ 0 h 30"/>
                <a:gd name="T2" fmla="*/ 23 w 30"/>
                <a:gd name="T3" fmla="*/ 0 h 30"/>
                <a:gd name="T4" fmla="*/ 17 w 30"/>
                <a:gd name="T5" fmla="*/ 0 h 30"/>
                <a:gd name="T6" fmla="*/ 13 w 30"/>
                <a:gd name="T7" fmla="*/ 2 h 30"/>
                <a:gd name="T8" fmla="*/ 8 w 30"/>
                <a:gd name="T9" fmla="*/ 7 h 30"/>
                <a:gd name="T10" fmla="*/ 5 w 30"/>
                <a:gd name="T11" fmla="*/ 12 h 30"/>
                <a:gd name="T12" fmla="*/ 2 w 30"/>
                <a:gd name="T13" fmla="*/ 17 h 30"/>
                <a:gd name="T14" fmla="*/ 0 w 30"/>
                <a:gd name="T15" fmla="*/ 23 h 30"/>
                <a:gd name="T16" fmla="*/ 0 w 30"/>
                <a:gd name="T17" fmla="*/ 28 h 30"/>
                <a:gd name="T18" fmla="*/ 1 w 30"/>
                <a:gd name="T19" fmla="*/ 30 h 30"/>
                <a:gd name="T20" fmla="*/ 30 w 30"/>
                <a:gd name="T21" fmla="*/ 28 h 30"/>
                <a:gd name="T22" fmla="*/ 30 w 30"/>
                <a:gd name="T23" fmla="*/ 28 h 30"/>
                <a:gd name="T24" fmla="*/ 28 w 30"/>
                <a:gd name="T25" fmla="*/ 22 h 30"/>
                <a:gd name="T26" fmla="*/ 25 w 30"/>
                <a:gd name="T27" fmla="*/ 18 h 30"/>
                <a:gd name="T28" fmla="*/ 23 w 30"/>
                <a:gd name="T29" fmla="*/ 18 h 30"/>
                <a:gd name="T30" fmla="*/ 21 w 30"/>
                <a:gd name="T31" fmla="*/ 20 h 30"/>
                <a:gd name="T32" fmla="*/ 18 w 30"/>
                <a:gd name="T33" fmla="*/ 21 h 30"/>
                <a:gd name="T34" fmla="*/ 15 w 30"/>
                <a:gd name="T35" fmla="*/ 23 h 30"/>
                <a:gd name="T36" fmla="*/ 10 w 30"/>
                <a:gd name="T37" fmla="*/ 24 h 30"/>
                <a:gd name="T38" fmla="*/ 5 w 30"/>
                <a:gd name="T39" fmla="*/ 24 h 30"/>
                <a:gd name="T40" fmla="*/ 23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23" y="0"/>
                  </a:moveTo>
                  <a:lnTo>
                    <a:pt x="23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28" y="22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1" y="20"/>
                  </a:lnTo>
                  <a:lnTo>
                    <a:pt x="18" y="21"/>
                  </a:lnTo>
                  <a:lnTo>
                    <a:pt x="15" y="23"/>
                  </a:lnTo>
                  <a:lnTo>
                    <a:pt x="10" y="24"/>
                  </a:lnTo>
                  <a:lnTo>
                    <a:pt x="5" y="24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223">
              <a:extLst>
                <a:ext uri="{FF2B5EF4-FFF2-40B4-BE49-F238E27FC236}">
                  <a16:creationId xmlns:a16="http://schemas.microsoft.com/office/drawing/2014/main" xmlns="" id="{7DCF5E48-DBF9-2365-8760-BA7822113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0" y="1338263"/>
              <a:ext cx="292100" cy="77788"/>
            </a:xfrm>
            <a:custGeom>
              <a:avLst/>
              <a:gdLst>
                <a:gd name="T0" fmla="*/ 138 w 552"/>
                <a:gd name="T1" fmla="*/ 79 h 147"/>
                <a:gd name="T2" fmla="*/ 113 w 552"/>
                <a:gd name="T3" fmla="*/ 80 h 147"/>
                <a:gd name="T4" fmla="*/ 100 w 552"/>
                <a:gd name="T5" fmla="*/ 67 h 147"/>
                <a:gd name="T6" fmla="*/ 114 w 552"/>
                <a:gd name="T7" fmla="*/ 51 h 147"/>
                <a:gd name="T8" fmla="*/ 87 w 552"/>
                <a:gd name="T9" fmla="*/ 83 h 147"/>
                <a:gd name="T10" fmla="*/ 75 w 552"/>
                <a:gd name="T11" fmla="*/ 66 h 147"/>
                <a:gd name="T12" fmla="*/ 88 w 552"/>
                <a:gd name="T13" fmla="*/ 47 h 147"/>
                <a:gd name="T14" fmla="*/ 127 w 552"/>
                <a:gd name="T15" fmla="*/ 17 h 147"/>
                <a:gd name="T16" fmla="*/ 96 w 552"/>
                <a:gd name="T17" fmla="*/ 23 h 147"/>
                <a:gd name="T18" fmla="*/ 58 w 552"/>
                <a:gd name="T19" fmla="*/ 39 h 147"/>
                <a:gd name="T20" fmla="*/ 60 w 552"/>
                <a:gd name="T21" fmla="*/ 49 h 147"/>
                <a:gd name="T22" fmla="*/ 69 w 552"/>
                <a:gd name="T23" fmla="*/ 66 h 147"/>
                <a:gd name="T24" fmla="*/ 62 w 552"/>
                <a:gd name="T25" fmla="*/ 77 h 147"/>
                <a:gd name="T26" fmla="*/ 32 w 552"/>
                <a:gd name="T27" fmla="*/ 80 h 147"/>
                <a:gd name="T28" fmla="*/ 18 w 552"/>
                <a:gd name="T29" fmla="*/ 84 h 147"/>
                <a:gd name="T30" fmla="*/ 19 w 552"/>
                <a:gd name="T31" fmla="*/ 100 h 147"/>
                <a:gd name="T32" fmla="*/ 6 w 552"/>
                <a:gd name="T33" fmla="*/ 114 h 147"/>
                <a:gd name="T34" fmla="*/ 4 w 552"/>
                <a:gd name="T35" fmla="*/ 121 h 147"/>
                <a:gd name="T36" fmla="*/ 14 w 552"/>
                <a:gd name="T37" fmla="*/ 130 h 147"/>
                <a:gd name="T38" fmla="*/ 46 w 552"/>
                <a:gd name="T39" fmla="*/ 143 h 147"/>
                <a:gd name="T40" fmla="*/ 54 w 552"/>
                <a:gd name="T41" fmla="*/ 139 h 147"/>
                <a:gd name="T42" fmla="*/ 61 w 552"/>
                <a:gd name="T43" fmla="*/ 124 h 147"/>
                <a:gd name="T44" fmla="*/ 110 w 552"/>
                <a:gd name="T45" fmla="*/ 124 h 147"/>
                <a:gd name="T46" fmla="*/ 144 w 552"/>
                <a:gd name="T47" fmla="*/ 115 h 147"/>
                <a:gd name="T48" fmla="*/ 139 w 552"/>
                <a:gd name="T49" fmla="*/ 129 h 147"/>
                <a:gd name="T50" fmla="*/ 143 w 552"/>
                <a:gd name="T51" fmla="*/ 130 h 147"/>
                <a:gd name="T52" fmla="*/ 169 w 552"/>
                <a:gd name="T53" fmla="*/ 119 h 147"/>
                <a:gd name="T54" fmla="*/ 240 w 552"/>
                <a:gd name="T55" fmla="*/ 112 h 147"/>
                <a:gd name="T56" fmla="*/ 248 w 552"/>
                <a:gd name="T57" fmla="*/ 115 h 147"/>
                <a:gd name="T58" fmla="*/ 541 w 552"/>
                <a:gd name="T59" fmla="*/ 96 h 147"/>
                <a:gd name="T60" fmla="*/ 507 w 552"/>
                <a:gd name="T61" fmla="*/ 82 h 147"/>
                <a:gd name="T62" fmla="*/ 513 w 552"/>
                <a:gd name="T63" fmla="*/ 68 h 147"/>
                <a:gd name="T64" fmla="*/ 498 w 552"/>
                <a:gd name="T65" fmla="*/ 65 h 147"/>
                <a:gd name="T66" fmla="*/ 488 w 552"/>
                <a:gd name="T67" fmla="*/ 54 h 147"/>
                <a:gd name="T68" fmla="*/ 497 w 552"/>
                <a:gd name="T69" fmla="*/ 44 h 147"/>
                <a:gd name="T70" fmla="*/ 516 w 552"/>
                <a:gd name="T71" fmla="*/ 45 h 147"/>
                <a:gd name="T72" fmla="*/ 522 w 552"/>
                <a:gd name="T73" fmla="*/ 38 h 147"/>
                <a:gd name="T74" fmla="*/ 514 w 552"/>
                <a:gd name="T75" fmla="*/ 6 h 147"/>
                <a:gd name="T76" fmla="*/ 495 w 552"/>
                <a:gd name="T77" fmla="*/ 4 h 147"/>
                <a:gd name="T78" fmla="*/ 473 w 552"/>
                <a:gd name="T79" fmla="*/ 23 h 147"/>
                <a:gd name="T80" fmla="*/ 451 w 552"/>
                <a:gd name="T81" fmla="*/ 45 h 147"/>
                <a:gd name="T82" fmla="*/ 434 w 552"/>
                <a:gd name="T83" fmla="*/ 47 h 147"/>
                <a:gd name="T84" fmla="*/ 436 w 552"/>
                <a:gd name="T85" fmla="*/ 22 h 147"/>
                <a:gd name="T86" fmla="*/ 427 w 552"/>
                <a:gd name="T87" fmla="*/ 15 h 147"/>
                <a:gd name="T88" fmla="*/ 410 w 552"/>
                <a:gd name="T89" fmla="*/ 19 h 147"/>
                <a:gd name="T90" fmla="*/ 394 w 552"/>
                <a:gd name="T91" fmla="*/ 9 h 147"/>
                <a:gd name="T92" fmla="*/ 382 w 552"/>
                <a:gd name="T93" fmla="*/ 8 h 147"/>
                <a:gd name="T94" fmla="*/ 372 w 552"/>
                <a:gd name="T95" fmla="*/ 0 h 147"/>
                <a:gd name="T96" fmla="*/ 337 w 552"/>
                <a:gd name="T97" fmla="*/ 17 h 147"/>
                <a:gd name="T98" fmla="*/ 302 w 552"/>
                <a:gd name="T99" fmla="*/ 20 h 147"/>
                <a:gd name="T100" fmla="*/ 258 w 552"/>
                <a:gd name="T101" fmla="*/ 36 h 147"/>
                <a:gd name="T102" fmla="*/ 210 w 552"/>
                <a:gd name="T103" fmla="*/ 39 h 147"/>
                <a:gd name="T104" fmla="*/ 230 w 552"/>
                <a:gd name="T105" fmla="*/ 8 h 147"/>
                <a:gd name="T106" fmla="*/ 214 w 552"/>
                <a:gd name="T107" fmla="*/ 16 h 147"/>
                <a:gd name="T108" fmla="*/ 196 w 552"/>
                <a:gd name="T109" fmla="*/ 28 h 147"/>
                <a:gd name="T110" fmla="*/ 198 w 552"/>
                <a:gd name="T111" fmla="*/ 9 h 147"/>
                <a:gd name="T112" fmla="*/ 134 w 552"/>
                <a:gd name="T113" fmla="*/ 45 h 147"/>
                <a:gd name="T114" fmla="*/ 128 w 552"/>
                <a:gd name="T115" fmla="*/ 60 h 147"/>
                <a:gd name="T116" fmla="*/ 142 w 552"/>
                <a:gd name="T117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2" h="147">
                  <a:moveTo>
                    <a:pt x="142" y="74"/>
                  </a:moveTo>
                  <a:lnTo>
                    <a:pt x="142" y="74"/>
                  </a:lnTo>
                  <a:lnTo>
                    <a:pt x="139" y="76"/>
                  </a:lnTo>
                  <a:lnTo>
                    <a:pt x="138" y="79"/>
                  </a:lnTo>
                  <a:lnTo>
                    <a:pt x="133" y="81"/>
                  </a:lnTo>
                  <a:lnTo>
                    <a:pt x="126" y="82"/>
                  </a:lnTo>
                  <a:lnTo>
                    <a:pt x="119" y="82"/>
                  </a:lnTo>
                  <a:lnTo>
                    <a:pt x="113" y="80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105" y="61"/>
                  </a:lnTo>
                  <a:lnTo>
                    <a:pt x="111" y="57"/>
                  </a:lnTo>
                  <a:lnTo>
                    <a:pt x="113" y="53"/>
                  </a:lnTo>
                  <a:lnTo>
                    <a:pt x="114" y="51"/>
                  </a:lnTo>
                  <a:lnTo>
                    <a:pt x="113" y="47"/>
                  </a:lnTo>
                  <a:lnTo>
                    <a:pt x="111" y="44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1" y="79"/>
                  </a:lnTo>
                  <a:lnTo>
                    <a:pt x="77" y="75"/>
                  </a:lnTo>
                  <a:lnTo>
                    <a:pt x="75" y="71"/>
                  </a:lnTo>
                  <a:lnTo>
                    <a:pt x="75" y="66"/>
                  </a:lnTo>
                  <a:lnTo>
                    <a:pt x="77" y="61"/>
                  </a:lnTo>
                  <a:lnTo>
                    <a:pt x="80" y="57"/>
                  </a:lnTo>
                  <a:lnTo>
                    <a:pt x="83" y="52"/>
                  </a:lnTo>
                  <a:lnTo>
                    <a:pt x="88" y="47"/>
                  </a:lnTo>
                  <a:lnTo>
                    <a:pt x="98" y="38"/>
                  </a:lnTo>
                  <a:lnTo>
                    <a:pt x="108" y="30"/>
                  </a:lnTo>
                  <a:lnTo>
                    <a:pt x="119" y="23"/>
                  </a:lnTo>
                  <a:lnTo>
                    <a:pt x="127" y="17"/>
                  </a:lnTo>
                  <a:lnTo>
                    <a:pt x="127" y="17"/>
                  </a:lnTo>
                  <a:lnTo>
                    <a:pt x="115" y="17"/>
                  </a:lnTo>
                  <a:lnTo>
                    <a:pt x="105" y="20"/>
                  </a:lnTo>
                  <a:lnTo>
                    <a:pt x="96" y="23"/>
                  </a:lnTo>
                  <a:lnTo>
                    <a:pt x="87" y="27"/>
                  </a:lnTo>
                  <a:lnTo>
                    <a:pt x="78" y="31"/>
                  </a:lnTo>
                  <a:lnTo>
                    <a:pt x="69" y="36"/>
                  </a:lnTo>
                  <a:lnTo>
                    <a:pt x="58" y="39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3" y="44"/>
                  </a:lnTo>
                  <a:lnTo>
                    <a:pt x="60" y="49"/>
                  </a:lnTo>
                  <a:lnTo>
                    <a:pt x="65" y="54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69" y="66"/>
                  </a:lnTo>
                  <a:lnTo>
                    <a:pt x="69" y="69"/>
                  </a:lnTo>
                  <a:lnTo>
                    <a:pt x="67" y="73"/>
                  </a:lnTo>
                  <a:lnTo>
                    <a:pt x="65" y="75"/>
                  </a:lnTo>
                  <a:lnTo>
                    <a:pt x="62" y="77"/>
                  </a:lnTo>
                  <a:lnTo>
                    <a:pt x="59" y="79"/>
                  </a:lnTo>
                  <a:lnTo>
                    <a:pt x="51" y="80"/>
                  </a:lnTo>
                  <a:lnTo>
                    <a:pt x="42" y="80"/>
                  </a:lnTo>
                  <a:lnTo>
                    <a:pt x="32" y="80"/>
                  </a:lnTo>
                  <a:lnTo>
                    <a:pt x="22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8" y="84"/>
                  </a:lnTo>
                  <a:lnTo>
                    <a:pt x="20" y="89"/>
                  </a:lnTo>
                  <a:lnTo>
                    <a:pt x="21" y="92"/>
                  </a:lnTo>
                  <a:lnTo>
                    <a:pt x="21" y="97"/>
                  </a:lnTo>
                  <a:lnTo>
                    <a:pt x="19" y="100"/>
                  </a:lnTo>
                  <a:lnTo>
                    <a:pt x="16" y="105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6" y="114"/>
                  </a:lnTo>
                  <a:lnTo>
                    <a:pt x="5" y="117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14" y="130"/>
                  </a:lnTo>
                  <a:lnTo>
                    <a:pt x="21" y="132"/>
                  </a:lnTo>
                  <a:lnTo>
                    <a:pt x="28" y="133"/>
                  </a:lnTo>
                  <a:lnTo>
                    <a:pt x="35" y="136"/>
                  </a:lnTo>
                  <a:lnTo>
                    <a:pt x="46" y="143"/>
                  </a:lnTo>
                  <a:lnTo>
                    <a:pt x="52" y="145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54" y="139"/>
                  </a:lnTo>
                  <a:lnTo>
                    <a:pt x="54" y="133"/>
                  </a:lnTo>
                  <a:lnTo>
                    <a:pt x="55" y="129"/>
                  </a:lnTo>
                  <a:lnTo>
                    <a:pt x="58" y="126"/>
                  </a:lnTo>
                  <a:lnTo>
                    <a:pt x="61" y="124"/>
                  </a:lnTo>
                  <a:lnTo>
                    <a:pt x="66" y="122"/>
                  </a:lnTo>
                  <a:lnTo>
                    <a:pt x="76" y="122"/>
                  </a:lnTo>
                  <a:lnTo>
                    <a:pt x="99" y="125"/>
                  </a:lnTo>
                  <a:lnTo>
                    <a:pt x="110" y="124"/>
                  </a:lnTo>
                  <a:lnTo>
                    <a:pt x="114" y="122"/>
                  </a:lnTo>
                  <a:lnTo>
                    <a:pt x="118" y="121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5" y="119"/>
                  </a:lnTo>
                  <a:lnTo>
                    <a:pt x="143" y="124"/>
                  </a:lnTo>
                  <a:lnTo>
                    <a:pt x="139" y="129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37" y="133"/>
                  </a:lnTo>
                  <a:lnTo>
                    <a:pt x="143" y="130"/>
                  </a:lnTo>
                  <a:lnTo>
                    <a:pt x="156" y="127"/>
                  </a:lnTo>
                  <a:lnTo>
                    <a:pt x="161" y="125"/>
                  </a:lnTo>
                  <a:lnTo>
                    <a:pt x="167" y="122"/>
                  </a:lnTo>
                  <a:lnTo>
                    <a:pt x="169" y="119"/>
                  </a:lnTo>
                  <a:lnTo>
                    <a:pt x="169" y="117"/>
                  </a:lnTo>
                  <a:lnTo>
                    <a:pt x="169" y="114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4"/>
                  </a:lnTo>
                  <a:lnTo>
                    <a:pt x="245" y="119"/>
                  </a:lnTo>
                  <a:lnTo>
                    <a:pt x="245" y="119"/>
                  </a:lnTo>
                  <a:lnTo>
                    <a:pt x="248" y="115"/>
                  </a:lnTo>
                  <a:lnTo>
                    <a:pt x="248" y="112"/>
                  </a:lnTo>
                  <a:lnTo>
                    <a:pt x="552" y="99"/>
                  </a:lnTo>
                  <a:lnTo>
                    <a:pt x="552" y="99"/>
                  </a:lnTo>
                  <a:lnTo>
                    <a:pt x="541" y="96"/>
                  </a:lnTo>
                  <a:lnTo>
                    <a:pt x="530" y="91"/>
                  </a:lnTo>
                  <a:lnTo>
                    <a:pt x="519" y="87"/>
                  </a:lnTo>
                  <a:lnTo>
                    <a:pt x="507" y="82"/>
                  </a:lnTo>
                  <a:lnTo>
                    <a:pt x="507" y="82"/>
                  </a:lnTo>
                  <a:lnTo>
                    <a:pt x="511" y="77"/>
                  </a:lnTo>
                  <a:lnTo>
                    <a:pt x="513" y="74"/>
                  </a:lnTo>
                  <a:lnTo>
                    <a:pt x="514" y="71"/>
                  </a:lnTo>
                  <a:lnTo>
                    <a:pt x="513" y="68"/>
                  </a:lnTo>
                  <a:lnTo>
                    <a:pt x="512" y="67"/>
                  </a:lnTo>
                  <a:lnTo>
                    <a:pt x="510" y="66"/>
                  </a:lnTo>
                  <a:lnTo>
                    <a:pt x="504" y="66"/>
                  </a:lnTo>
                  <a:lnTo>
                    <a:pt x="498" y="65"/>
                  </a:lnTo>
                  <a:lnTo>
                    <a:pt x="493" y="62"/>
                  </a:lnTo>
                  <a:lnTo>
                    <a:pt x="490" y="61"/>
                  </a:lnTo>
                  <a:lnTo>
                    <a:pt x="488" y="58"/>
                  </a:lnTo>
                  <a:lnTo>
                    <a:pt x="488" y="54"/>
                  </a:lnTo>
                  <a:lnTo>
                    <a:pt x="488" y="50"/>
                  </a:lnTo>
                  <a:lnTo>
                    <a:pt x="488" y="50"/>
                  </a:lnTo>
                  <a:lnTo>
                    <a:pt x="493" y="46"/>
                  </a:lnTo>
                  <a:lnTo>
                    <a:pt x="497" y="44"/>
                  </a:lnTo>
                  <a:lnTo>
                    <a:pt x="502" y="43"/>
                  </a:lnTo>
                  <a:lnTo>
                    <a:pt x="506" y="43"/>
                  </a:lnTo>
                  <a:lnTo>
                    <a:pt x="511" y="44"/>
                  </a:lnTo>
                  <a:lnTo>
                    <a:pt x="516" y="45"/>
                  </a:lnTo>
                  <a:lnTo>
                    <a:pt x="524" y="49"/>
                  </a:lnTo>
                  <a:lnTo>
                    <a:pt x="524" y="49"/>
                  </a:lnTo>
                  <a:lnTo>
                    <a:pt x="524" y="44"/>
                  </a:lnTo>
                  <a:lnTo>
                    <a:pt x="522" y="38"/>
                  </a:lnTo>
                  <a:lnTo>
                    <a:pt x="519" y="28"/>
                  </a:lnTo>
                  <a:lnTo>
                    <a:pt x="516" y="17"/>
                  </a:lnTo>
                  <a:lnTo>
                    <a:pt x="514" y="12"/>
                  </a:lnTo>
                  <a:lnTo>
                    <a:pt x="514" y="6"/>
                  </a:lnTo>
                  <a:lnTo>
                    <a:pt x="514" y="6"/>
                  </a:lnTo>
                  <a:lnTo>
                    <a:pt x="507" y="4"/>
                  </a:lnTo>
                  <a:lnTo>
                    <a:pt x="501" y="4"/>
                  </a:lnTo>
                  <a:lnTo>
                    <a:pt x="495" y="4"/>
                  </a:lnTo>
                  <a:lnTo>
                    <a:pt x="490" y="7"/>
                  </a:lnTo>
                  <a:lnTo>
                    <a:pt x="486" y="9"/>
                  </a:lnTo>
                  <a:lnTo>
                    <a:pt x="481" y="14"/>
                  </a:lnTo>
                  <a:lnTo>
                    <a:pt x="473" y="23"/>
                  </a:lnTo>
                  <a:lnTo>
                    <a:pt x="465" y="34"/>
                  </a:lnTo>
                  <a:lnTo>
                    <a:pt x="461" y="38"/>
                  </a:lnTo>
                  <a:lnTo>
                    <a:pt x="457" y="43"/>
                  </a:lnTo>
                  <a:lnTo>
                    <a:pt x="451" y="45"/>
                  </a:lnTo>
                  <a:lnTo>
                    <a:pt x="447" y="47"/>
                  </a:lnTo>
                  <a:lnTo>
                    <a:pt x="440" y="49"/>
                  </a:lnTo>
                  <a:lnTo>
                    <a:pt x="434" y="47"/>
                  </a:lnTo>
                  <a:lnTo>
                    <a:pt x="434" y="47"/>
                  </a:lnTo>
                  <a:lnTo>
                    <a:pt x="435" y="36"/>
                  </a:lnTo>
                  <a:lnTo>
                    <a:pt x="436" y="30"/>
                  </a:lnTo>
                  <a:lnTo>
                    <a:pt x="436" y="26"/>
                  </a:lnTo>
                  <a:lnTo>
                    <a:pt x="436" y="22"/>
                  </a:lnTo>
                  <a:lnTo>
                    <a:pt x="434" y="20"/>
                  </a:lnTo>
                  <a:lnTo>
                    <a:pt x="428" y="19"/>
                  </a:lnTo>
                  <a:lnTo>
                    <a:pt x="421" y="19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0" y="17"/>
                  </a:lnTo>
                  <a:lnTo>
                    <a:pt x="414" y="19"/>
                  </a:lnTo>
                  <a:lnTo>
                    <a:pt x="410" y="19"/>
                  </a:lnTo>
                  <a:lnTo>
                    <a:pt x="405" y="17"/>
                  </a:lnTo>
                  <a:lnTo>
                    <a:pt x="402" y="16"/>
                  </a:lnTo>
                  <a:lnTo>
                    <a:pt x="399" y="14"/>
                  </a:lnTo>
                  <a:lnTo>
                    <a:pt x="394" y="9"/>
                  </a:lnTo>
                  <a:lnTo>
                    <a:pt x="389" y="6"/>
                  </a:lnTo>
                  <a:lnTo>
                    <a:pt x="388" y="6"/>
                  </a:lnTo>
                  <a:lnTo>
                    <a:pt x="386" y="6"/>
                  </a:lnTo>
                  <a:lnTo>
                    <a:pt x="382" y="8"/>
                  </a:lnTo>
                  <a:lnTo>
                    <a:pt x="380" y="12"/>
                  </a:lnTo>
                  <a:lnTo>
                    <a:pt x="372" y="24"/>
                  </a:lnTo>
                  <a:lnTo>
                    <a:pt x="372" y="0"/>
                  </a:lnTo>
                  <a:lnTo>
                    <a:pt x="372" y="0"/>
                  </a:lnTo>
                  <a:lnTo>
                    <a:pt x="365" y="6"/>
                  </a:lnTo>
                  <a:lnTo>
                    <a:pt x="356" y="12"/>
                  </a:lnTo>
                  <a:lnTo>
                    <a:pt x="346" y="15"/>
                  </a:lnTo>
                  <a:lnTo>
                    <a:pt x="337" y="17"/>
                  </a:lnTo>
                  <a:lnTo>
                    <a:pt x="318" y="21"/>
                  </a:lnTo>
                  <a:lnTo>
                    <a:pt x="300" y="24"/>
                  </a:lnTo>
                  <a:lnTo>
                    <a:pt x="302" y="20"/>
                  </a:lnTo>
                  <a:lnTo>
                    <a:pt x="302" y="20"/>
                  </a:lnTo>
                  <a:lnTo>
                    <a:pt x="284" y="28"/>
                  </a:lnTo>
                  <a:lnTo>
                    <a:pt x="273" y="32"/>
                  </a:lnTo>
                  <a:lnTo>
                    <a:pt x="265" y="35"/>
                  </a:lnTo>
                  <a:lnTo>
                    <a:pt x="258" y="36"/>
                  </a:lnTo>
                  <a:lnTo>
                    <a:pt x="251" y="35"/>
                  </a:lnTo>
                  <a:lnTo>
                    <a:pt x="242" y="35"/>
                  </a:lnTo>
                  <a:lnTo>
                    <a:pt x="229" y="36"/>
                  </a:lnTo>
                  <a:lnTo>
                    <a:pt x="210" y="39"/>
                  </a:lnTo>
                  <a:lnTo>
                    <a:pt x="237" y="11"/>
                  </a:lnTo>
                  <a:lnTo>
                    <a:pt x="237" y="11"/>
                  </a:lnTo>
                  <a:lnTo>
                    <a:pt x="234" y="8"/>
                  </a:lnTo>
                  <a:lnTo>
                    <a:pt x="230" y="8"/>
                  </a:lnTo>
                  <a:lnTo>
                    <a:pt x="227" y="8"/>
                  </a:lnTo>
                  <a:lnTo>
                    <a:pt x="223" y="8"/>
                  </a:lnTo>
                  <a:lnTo>
                    <a:pt x="219" y="12"/>
                  </a:lnTo>
                  <a:lnTo>
                    <a:pt x="214" y="16"/>
                  </a:lnTo>
                  <a:lnTo>
                    <a:pt x="206" y="24"/>
                  </a:lnTo>
                  <a:lnTo>
                    <a:pt x="202" y="27"/>
                  </a:lnTo>
                  <a:lnTo>
                    <a:pt x="199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7" y="22"/>
                  </a:lnTo>
                  <a:lnTo>
                    <a:pt x="197" y="14"/>
                  </a:lnTo>
                  <a:lnTo>
                    <a:pt x="198" y="9"/>
                  </a:lnTo>
                  <a:lnTo>
                    <a:pt x="200" y="6"/>
                  </a:lnTo>
                  <a:lnTo>
                    <a:pt x="203" y="2"/>
                  </a:lnTo>
                  <a:lnTo>
                    <a:pt x="207" y="0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29" y="52"/>
                  </a:lnTo>
                  <a:lnTo>
                    <a:pt x="128" y="57"/>
                  </a:lnTo>
                  <a:lnTo>
                    <a:pt x="128" y="60"/>
                  </a:lnTo>
                  <a:lnTo>
                    <a:pt x="130" y="62"/>
                  </a:lnTo>
                  <a:lnTo>
                    <a:pt x="136" y="68"/>
                  </a:lnTo>
                  <a:lnTo>
                    <a:pt x="139" y="71"/>
                  </a:lnTo>
                  <a:lnTo>
                    <a:pt x="142" y="74"/>
                  </a:lnTo>
                  <a:lnTo>
                    <a:pt x="142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224">
              <a:extLst>
                <a:ext uri="{FF2B5EF4-FFF2-40B4-BE49-F238E27FC236}">
                  <a16:creationId xmlns:a16="http://schemas.microsoft.com/office/drawing/2014/main" xmlns="" id="{30692748-1AD8-C9FC-38EB-B7AD0A441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925" y="1358901"/>
              <a:ext cx="7938" cy="1588"/>
            </a:xfrm>
            <a:custGeom>
              <a:avLst/>
              <a:gdLst>
                <a:gd name="T0" fmla="*/ 14 w 14"/>
                <a:gd name="T1" fmla="*/ 2 h 2"/>
                <a:gd name="T2" fmla="*/ 14 w 14"/>
                <a:gd name="T3" fmla="*/ 2 h 2"/>
                <a:gd name="T4" fmla="*/ 8 w 14"/>
                <a:gd name="T5" fmla="*/ 0 h 2"/>
                <a:gd name="T6" fmla="*/ 0 w 14"/>
                <a:gd name="T7" fmla="*/ 0 h 2"/>
                <a:gd name="T8" fmla="*/ 0 w 14"/>
                <a:gd name="T9" fmla="*/ 0 h 2"/>
                <a:gd name="T10" fmla="*/ 14 w 14"/>
                <a:gd name="T11" fmla="*/ 2 h 2"/>
                <a:gd name="T12" fmla="*/ 14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4" y="2"/>
                  </a:moveTo>
                  <a:lnTo>
                    <a:pt x="14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225">
              <a:extLst>
                <a:ext uri="{FF2B5EF4-FFF2-40B4-BE49-F238E27FC236}">
                  <a16:creationId xmlns:a16="http://schemas.microsoft.com/office/drawing/2014/main" xmlns="" id="{97073116-716C-7946-6B08-57CC66D37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0" y="1390651"/>
              <a:ext cx="11113" cy="0"/>
            </a:xfrm>
            <a:custGeom>
              <a:avLst/>
              <a:gdLst>
                <a:gd name="T0" fmla="*/ 21 w 21"/>
                <a:gd name="T1" fmla="*/ 0 h 1"/>
                <a:gd name="T2" fmla="*/ 0 w 21"/>
                <a:gd name="T3" fmla="*/ 0 h 1"/>
                <a:gd name="T4" fmla="*/ 0 w 21"/>
                <a:gd name="T5" fmla="*/ 0 h 1"/>
                <a:gd name="T6" fmla="*/ 11 w 21"/>
                <a:gd name="T7" fmla="*/ 1 h 1"/>
                <a:gd name="T8" fmla="*/ 15 w 21"/>
                <a:gd name="T9" fmla="*/ 1 h 1"/>
                <a:gd name="T10" fmla="*/ 21 w 21"/>
                <a:gd name="T11" fmla="*/ 0 h 1"/>
                <a:gd name="T12" fmla="*/ 21 w 2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">
                  <a:moveTo>
                    <a:pt x="2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226">
              <a:extLst>
                <a:ext uri="{FF2B5EF4-FFF2-40B4-BE49-F238E27FC236}">
                  <a16:creationId xmlns:a16="http://schemas.microsoft.com/office/drawing/2014/main" xmlns="" id="{A8D5852A-BCDD-8B68-35F5-832FAEA2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0" y="1387476"/>
              <a:ext cx="25400" cy="15875"/>
            </a:xfrm>
            <a:custGeom>
              <a:avLst/>
              <a:gdLst>
                <a:gd name="T0" fmla="*/ 11 w 49"/>
                <a:gd name="T1" fmla="*/ 3 h 30"/>
                <a:gd name="T2" fmla="*/ 11 w 49"/>
                <a:gd name="T3" fmla="*/ 3 h 30"/>
                <a:gd name="T4" fmla="*/ 15 w 49"/>
                <a:gd name="T5" fmla="*/ 6 h 30"/>
                <a:gd name="T6" fmla="*/ 15 w 49"/>
                <a:gd name="T7" fmla="*/ 11 h 30"/>
                <a:gd name="T8" fmla="*/ 14 w 49"/>
                <a:gd name="T9" fmla="*/ 15 h 30"/>
                <a:gd name="T10" fmla="*/ 11 w 49"/>
                <a:gd name="T11" fmla="*/ 17 h 30"/>
                <a:gd name="T12" fmla="*/ 5 w 49"/>
                <a:gd name="T13" fmla="*/ 24 h 30"/>
                <a:gd name="T14" fmla="*/ 1 w 49"/>
                <a:gd name="T15" fmla="*/ 26 h 30"/>
                <a:gd name="T16" fmla="*/ 0 w 49"/>
                <a:gd name="T17" fmla="*/ 30 h 30"/>
                <a:gd name="T18" fmla="*/ 46 w 49"/>
                <a:gd name="T19" fmla="*/ 28 h 30"/>
                <a:gd name="T20" fmla="*/ 46 w 49"/>
                <a:gd name="T21" fmla="*/ 28 h 30"/>
                <a:gd name="T22" fmla="*/ 47 w 49"/>
                <a:gd name="T23" fmla="*/ 20 h 30"/>
                <a:gd name="T24" fmla="*/ 48 w 49"/>
                <a:gd name="T25" fmla="*/ 13 h 30"/>
                <a:gd name="T26" fmla="*/ 49 w 49"/>
                <a:gd name="T27" fmla="*/ 6 h 30"/>
                <a:gd name="T28" fmla="*/ 48 w 49"/>
                <a:gd name="T29" fmla="*/ 0 h 30"/>
                <a:gd name="T30" fmla="*/ 11 w 49"/>
                <a:gd name="T3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30">
                  <a:moveTo>
                    <a:pt x="11" y="3"/>
                  </a:moveTo>
                  <a:lnTo>
                    <a:pt x="11" y="3"/>
                  </a:lnTo>
                  <a:lnTo>
                    <a:pt x="15" y="6"/>
                  </a:lnTo>
                  <a:lnTo>
                    <a:pt x="15" y="11"/>
                  </a:lnTo>
                  <a:lnTo>
                    <a:pt x="14" y="15"/>
                  </a:lnTo>
                  <a:lnTo>
                    <a:pt x="11" y="17"/>
                  </a:lnTo>
                  <a:lnTo>
                    <a:pt x="5" y="24"/>
                  </a:lnTo>
                  <a:lnTo>
                    <a:pt x="1" y="26"/>
                  </a:lnTo>
                  <a:lnTo>
                    <a:pt x="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7" y="20"/>
                  </a:lnTo>
                  <a:lnTo>
                    <a:pt x="48" y="13"/>
                  </a:lnTo>
                  <a:lnTo>
                    <a:pt x="49" y="6"/>
                  </a:lnTo>
                  <a:lnTo>
                    <a:pt x="48" y="0"/>
                  </a:ln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227">
              <a:extLst>
                <a:ext uri="{FF2B5EF4-FFF2-40B4-BE49-F238E27FC236}">
                  <a16:creationId xmlns:a16="http://schemas.microsoft.com/office/drawing/2014/main" xmlns="" id="{D0B03AFC-80C9-F371-E74B-8506FC5F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763" y="1401763"/>
              <a:ext cx="14288" cy="11113"/>
            </a:xfrm>
            <a:custGeom>
              <a:avLst/>
              <a:gdLst>
                <a:gd name="T0" fmla="*/ 14 w 25"/>
                <a:gd name="T1" fmla="*/ 19 h 19"/>
                <a:gd name="T2" fmla="*/ 14 w 25"/>
                <a:gd name="T3" fmla="*/ 19 h 19"/>
                <a:gd name="T4" fmla="*/ 16 w 25"/>
                <a:gd name="T5" fmla="*/ 14 h 19"/>
                <a:gd name="T6" fmla="*/ 18 w 25"/>
                <a:gd name="T7" fmla="*/ 9 h 19"/>
                <a:gd name="T8" fmla="*/ 25 w 25"/>
                <a:gd name="T9" fmla="*/ 0 h 19"/>
                <a:gd name="T10" fmla="*/ 0 w 25"/>
                <a:gd name="T11" fmla="*/ 1 h 19"/>
                <a:gd name="T12" fmla="*/ 0 w 25"/>
                <a:gd name="T13" fmla="*/ 1 h 19"/>
                <a:gd name="T14" fmla="*/ 1 w 25"/>
                <a:gd name="T15" fmla="*/ 6 h 19"/>
                <a:gd name="T16" fmla="*/ 3 w 25"/>
                <a:gd name="T17" fmla="*/ 11 h 19"/>
                <a:gd name="T18" fmla="*/ 8 w 25"/>
                <a:gd name="T19" fmla="*/ 15 h 19"/>
                <a:gd name="T20" fmla="*/ 14 w 25"/>
                <a:gd name="T21" fmla="*/ 19 h 19"/>
                <a:gd name="T22" fmla="*/ 14 w 25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9">
                  <a:moveTo>
                    <a:pt x="14" y="19"/>
                  </a:moveTo>
                  <a:lnTo>
                    <a:pt x="14" y="19"/>
                  </a:lnTo>
                  <a:lnTo>
                    <a:pt x="16" y="14"/>
                  </a:lnTo>
                  <a:lnTo>
                    <a:pt x="18" y="9"/>
                  </a:lnTo>
                  <a:lnTo>
                    <a:pt x="2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6"/>
                  </a:lnTo>
                  <a:lnTo>
                    <a:pt x="3" y="11"/>
                  </a:lnTo>
                  <a:lnTo>
                    <a:pt x="8" y="15"/>
                  </a:lnTo>
                  <a:lnTo>
                    <a:pt x="14" y="19"/>
                  </a:ln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228">
              <a:extLst>
                <a:ext uri="{FF2B5EF4-FFF2-40B4-BE49-F238E27FC236}">
                  <a16:creationId xmlns:a16="http://schemas.microsoft.com/office/drawing/2014/main" xmlns="" id="{FB564310-3B29-0F2A-B92B-9CDFADE1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1143001"/>
              <a:ext cx="11113" cy="4763"/>
            </a:xfrm>
            <a:custGeom>
              <a:avLst/>
              <a:gdLst>
                <a:gd name="T0" fmla="*/ 0 w 21"/>
                <a:gd name="T1" fmla="*/ 8 h 8"/>
                <a:gd name="T2" fmla="*/ 8 w 21"/>
                <a:gd name="T3" fmla="*/ 7 h 8"/>
                <a:gd name="T4" fmla="*/ 21 w 21"/>
                <a:gd name="T5" fmla="*/ 0 h 8"/>
                <a:gd name="T6" fmla="*/ 0 w 2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lnTo>
                    <a:pt x="8" y="7"/>
                  </a:lnTo>
                  <a:lnTo>
                    <a:pt x="21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229">
              <a:extLst>
                <a:ext uri="{FF2B5EF4-FFF2-40B4-BE49-F238E27FC236}">
                  <a16:creationId xmlns:a16="http://schemas.microsoft.com/office/drawing/2014/main" xmlns="" id="{362DB5ED-40F9-DCC1-71AC-7ADBB9288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1163638"/>
              <a:ext cx="19050" cy="4763"/>
            </a:xfrm>
            <a:custGeom>
              <a:avLst/>
              <a:gdLst>
                <a:gd name="T0" fmla="*/ 34 w 34"/>
                <a:gd name="T1" fmla="*/ 7 h 10"/>
                <a:gd name="T2" fmla="*/ 34 w 34"/>
                <a:gd name="T3" fmla="*/ 7 h 10"/>
                <a:gd name="T4" fmla="*/ 30 w 34"/>
                <a:gd name="T5" fmla="*/ 3 h 10"/>
                <a:gd name="T6" fmla="*/ 25 w 34"/>
                <a:gd name="T7" fmla="*/ 0 h 10"/>
                <a:gd name="T8" fmla="*/ 20 w 34"/>
                <a:gd name="T9" fmla="*/ 0 h 10"/>
                <a:gd name="T10" fmla="*/ 16 w 34"/>
                <a:gd name="T11" fmla="*/ 2 h 10"/>
                <a:gd name="T12" fmla="*/ 7 w 34"/>
                <a:gd name="T13" fmla="*/ 5 h 10"/>
                <a:gd name="T14" fmla="*/ 0 w 34"/>
                <a:gd name="T15" fmla="*/ 9 h 10"/>
                <a:gd name="T16" fmla="*/ 0 w 34"/>
                <a:gd name="T17" fmla="*/ 9 h 10"/>
                <a:gd name="T18" fmla="*/ 11 w 34"/>
                <a:gd name="T19" fmla="*/ 9 h 10"/>
                <a:gd name="T20" fmla="*/ 17 w 34"/>
                <a:gd name="T21" fmla="*/ 10 h 10"/>
                <a:gd name="T22" fmla="*/ 23 w 34"/>
                <a:gd name="T23" fmla="*/ 10 h 10"/>
                <a:gd name="T24" fmla="*/ 34 w 34"/>
                <a:gd name="T25" fmla="*/ 7 h 10"/>
                <a:gd name="T26" fmla="*/ 34 w 34"/>
                <a:gd name="T2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0">
                  <a:moveTo>
                    <a:pt x="34" y="7"/>
                  </a:moveTo>
                  <a:lnTo>
                    <a:pt x="34" y="7"/>
                  </a:lnTo>
                  <a:lnTo>
                    <a:pt x="30" y="3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7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11" y="9"/>
                  </a:lnTo>
                  <a:lnTo>
                    <a:pt x="17" y="10"/>
                  </a:lnTo>
                  <a:lnTo>
                    <a:pt x="23" y="10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230">
              <a:extLst>
                <a:ext uri="{FF2B5EF4-FFF2-40B4-BE49-F238E27FC236}">
                  <a16:creationId xmlns:a16="http://schemas.microsoft.com/office/drawing/2014/main" xmlns="" id="{B9535C43-4394-8E3E-300E-35D9EDE9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975" y="1081088"/>
              <a:ext cx="11113" cy="6350"/>
            </a:xfrm>
            <a:custGeom>
              <a:avLst/>
              <a:gdLst>
                <a:gd name="T0" fmla="*/ 0 w 21"/>
                <a:gd name="T1" fmla="*/ 11 h 11"/>
                <a:gd name="T2" fmla="*/ 21 w 21"/>
                <a:gd name="T3" fmla="*/ 2 h 11"/>
                <a:gd name="T4" fmla="*/ 19 w 21"/>
                <a:gd name="T5" fmla="*/ 0 h 11"/>
                <a:gd name="T6" fmla="*/ 0 w 2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lnTo>
                    <a:pt x="21" y="2"/>
                  </a:lnTo>
                  <a:lnTo>
                    <a:pt x="19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231">
              <a:extLst>
                <a:ext uri="{FF2B5EF4-FFF2-40B4-BE49-F238E27FC236}">
                  <a16:creationId xmlns:a16="http://schemas.microsoft.com/office/drawing/2014/main" xmlns="" id="{DAC0D3C8-82B5-8714-E9EC-BC940C8C9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225" y="1336676"/>
              <a:ext cx="6350" cy="1588"/>
            </a:xfrm>
            <a:custGeom>
              <a:avLst/>
              <a:gdLst>
                <a:gd name="T0" fmla="*/ 0 w 11"/>
                <a:gd name="T1" fmla="*/ 2 h 2"/>
                <a:gd name="T2" fmla="*/ 0 w 11"/>
                <a:gd name="T3" fmla="*/ 2 h 2"/>
                <a:gd name="T4" fmla="*/ 11 w 11"/>
                <a:gd name="T5" fmla="*/ 0 h 2"/>
                <a:gd name="T6" fmla="*/ 11 w 11"/>
                <a:gd name="T7" fmla="*/ 0 h 2"/>
                <a:gd name="T8" fmla="*/ 5 w 11"/>
                <a:gd name="T9" fmla="*/ 1 h 2"/>
                <a:gd name="T10" fmla="*/ 0 w 11"/>
                <a:gd name="T11" fmla="*/ 2 h 2"/>
                <a:gd name="T12" fmla="*/ 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lnTo>
                    <a:pt x="0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232">
              <a:extLst>
                <a:ext uri="{FF2B5EF4-FFF2-40B4-BE49-F238E27FC236}">
                  <a16:creationId xmlns:a16="http://schemas.microsoft.com/office/drawing/2014/main" xmlns="" id="{81EB106F-C59D-1459-3989-76A4C6A7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5" y="1338263"/>
              <a:ext cx="169863" cy="44450"/>
            </a:xfrm>
            <a:custGeom>
              <a:avLst/>
              <a:gdLst>
                <a:gd name="T0" fmla="*/ 17 w 322"/>
                <a:gd name="T1" fmla="*/ 28 h 86"/>
                <a:gd name="T2" fmla="*/ 31 w 322"/>
                <a:gd name="T3" fmla="*/ 37 h 86"/>
                <a:gd name="T4" fmla="*/ 34 w 322"/>
                <a:gd name="T5" fmla="*/ 43 h 86"/>
                <a:gd name="T6" fmla="*/ 31 w 322"/>
                <a:gd name="T7" fmla="*/ 48 h 86"/>
                <a:gd name="T8" fmla="*/ 14 w 322"/>
                <a:gd name="T9" fmla="*/ 59 h 86"/>
                <a:gd name="T10" fmla="*/ 5 w 322"/>
                <a:gd name="T11" fmla="*/ 66 h 86"/>
                <a:gd name="T12" fmla="*/ 0 w 322"/>
                <a:gd name="T13" fmla="*/ 75 h 86"/>
                <a:gd name="T14" fmla="*/ 2 w 322"/>
                <a:gd name="T15" fmla="*/ 86 h 86"/>
                <a:gd name="T16" fmla="*/ 28 w 322"/>
                <a:gd name="T17" fmla="*/ 83 h 86"/>
                <a:gd name="T18" fmla="*/ 60 w 322"/>
                <a:gd name="T19" fmla="*/ 80 h 86"/>
                <a:gd name="T20" fmla="*/ 51 w 322"/>
                <a:gd name="T21" fmla="*/ 62 h 86"/>
                <a:gd name="T22" fmla="*/ 48 w 322"/>
                <a:gd name="T23" fmla="*/ 46 h 86"/>
                <a:gd name="T24" fmla="*/ 62 w 322"/>
                <a:gd name="T25" fmla="*/ 48 h 86"/>
                <a:gd name="T26" fmla="*/ 74 w 322"/>
                <a:gd name="T27" fmla="*/ 55 h 86"/>
                <a:gd name="T28" fmla="*/ 78 w 322"/>
                <a:gd name="T29" fmla="*/ 66 h 86"/>
                <a:gd name="T30" fmla="*/ 86 w 322"/>
                <a:gd name="T31" fmla="*/ 78 h 86"/>
                <a:gd name="T32" fmla="*/ 144 w 322"/>
                <a:gd name="T33" fmla="*/ 81 h 86"/>
                <a:gd name="T34" fmla="*/ 140 w 322"/>
                <a:gd name="T35" fmla="*/ 86 h 86"/>
                <a:gd name="T36" fmla="*/ 145 w 322"/>
                <a:gd name="T37" fmla="*/ 84 h 86"/>
                <a:gd name="T38" fmla="*/ 312 w 322"/>
                <a:gd name="T39" fmla="*/ 66 h 86"/>
                <a:gd name="T40" fmla="*/ 316 w 322"/>
                <a:gd name="T41" fmla="*/ 63 h 86"/>
                <a:gd name="T42" fmla="*/ 321 w 322"/>
                <a:gd name="T43" fmla="*/ 58 h 86"/>
                <a:gd name="T44" fmla="*/ 322 w 322"/>
                <a:gd name="T45" fmla="*/ 52 h 86"/>
                <a:gd name="T46" fmla="*/ 316 w 322"/>
                <a:gd name="T47" fmla="*/ 43 h 86"/>
                <a:gd name="T48" fmla="*/ 310 w 322"/>
                <a:gd name="T49" fmla="*/ 28 h 86"/>
                <a:gd name="T50" fmla="*/ 310 w 322"/>
                <a:gd name="T51" fmla="*/ 20 h 86"/>
                <a:gd name="T52" fmla="*/ 316 w 322"/>
                <a:gd name="T53" fmla="*/ 10 h 86"/>
                <a:gd name="T54" fmla="*/ 302 w 322"/>
                <a:gd name="T55" fmla="*/ 10 h 86"/>
                <a:gd name="T56" fmla="*/ 272 w 322"/>
                <a:gd name="T57" fmla="*/ 8 h 86"/>
                <a:gd name="T58" fmla="*/ 247 w 322"/>
                <a:gd name="T59" fmla="*/ 8 h 86"/>
                <a:gd name="T60" fmla="*/ 237 w 322"/>
                <a:gd name="T61" fmla="*/ 12 h 86"/>
                <a:gd name="T62" fmla="*/ 230 w 322"/>
                <a:gd name="T63" fmla="*/ 18 h 86"/>
                <a:gd name="T64" fmla="*/ 226 w 322"/>
                <a:gd name="T65" fmla="*/ 29 h 86"/>
                <a:gd name="T66" fmla="*/ 228 w 322"/>
                <a:gd name="T67" fmla="*/ 24 h 86"/>
                <a:gd name="T68" fmla="*/ 226 w 322"/>
                <a:gd name="T69" fmla="*/ 15 h 86"/>
                <a:gd name="T70" fmla="*/ 223 w 322"/>
                <a:gd name="T71" fmla="*/ 10 h 86"/>
                <a:gd name="T72" fmla="*/ 223 w 322"/>
                <a:gd name="T73" fmla="*/ 47 h 86"/>
                <a:gd name="T74" fmla="*/ 218 w 322"/>
                <a:gd name="T75" fmla="*/ 52 h 86"/>
                <a:gd name="T76" fmla="*/ 208 w 322"/>
                <a:gd name="T77" fmla="*/ 60 h 86"/>
                <a:gd name="T78" fmla="*/ 194 w 322"/>
                <a:gd name="T79" fmla="*/ 65 h 86"/>
                <a:gd name="T80" fmla="*/ 171 w 322"/>
                <a:gd name="T81" fmla="*/ 68 h 86"/>
                <a:gd name="T82" fmla="*/ 144 w 322"/>
                <a:gd name="T83" fmla="*/ 65 h 86"/>
                <a:gd name="T84" fmla="*/ 129 w 322"/>
                <a:gd name="T85" fmla="*/ 58 h 86"/>
                <a:gd name="T86" fmla="*/ 126 w 322"/>
                <a:gd name="T87" fmla="*/ 54 h 86"/>
                <a:gd name="T88" fmla="*/ 137 w 322"/>
                <a:gd name="T89" fmla="*/ 50 h 86"/>
                <a:gd name="T90" fmla="*/ 145 w 322"/>
                <a:gd name="T91" fmla="*/ 44 h 86"/>
                <a:gd name="T92" fmla="*/ 155 w 322"/>
                <a:gd name="T93" fmla="*/ 31 h 86"/>
                <a:gd name="T94" fmla="*/ 163 w 322"/>
                <a:gd name="T95" fmla="*/ 24 h 86"/>
                <a:gd name="T96" fmla="*/ 172 w 322"/>
                <a:gd name="T97" fmla="*/ 23 h 86"/>
                <a:gd name="T98" fmla="*/ 195 w 322"/>
                <a:gd name="T99" fmla="*/ 28 h 86"/>
                <a:gd name="T100" fmla="*/ 192 w 322"/>
                <a:gd name="T101" fmla="*/ 21 h 86"/>
                <a:gd name="T102" fmla="*/ 189 w 322"/>
                <a:gd name="T103" fmla="*/ 9 h 86"/>
                <a:gd name="T104" fmla="*/ 191 w 322"/>
                <a:gd name="T105" fmla="*/ 2 h 86"/>
                <a:gd name="T106" fmla="*/ 194 w 322"/>
                <a:gd name="T107" fmla="*/ 0 h 86"/>
                <a:gd name="T108" fmla="*/ 151 w 322"/>
                <a:gd name="T109" fmla="*/ 5 h 86"/>
                <a:gd name="T110" fmla="*/ 85 w 322"/>
                <a:gd name="T111" fmla="*/ 9 h 86"/>
                <a:gd name="T112" fmla="*/ 52 w 322"/>
                <a:gd name="T113" fmla="*/ 15 h 86"/>
                <a:gd name="T114" fmla="*/ 29 w 322"/>
                <a:gd name="T115" fmla="*/ 23 h 86"/>
                <a:gd name="T116" fmla="*/ 17 w 322"/>
                <a:gd name="T117" fmla="*/ 2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2" h="86">
                  <a:moveTo>
                    <a:pt x="17" y="28"/>
                  </a:moveTo>
                  <a:lnTo>
                    <a:pt x="17" y="28"/>
                  </a:lnTo>
                  <a:lnTo>
                    <a:pt x="25" y="32"/>
                  </a:lnTo>
                  <a:lnTo>
                    <a:pt x="31" y="37"/>
                  </a:lnTo>
                  <a:lnTo>
                    <a:pt x="33" y="40"/>
                  </a:lnTo>
                  <a:lnTo>
                    <a:pt x="34" y="43"/>
                  </a:lnTo>
                  <a:lnTo>
                    <a:pt x="33" y="46"/>
                  </a:lnTo>
                  <a:lnTo>
                    <a:pt x="31" y="48"/>
                  </a:lnTo>
                  <a:lnTo>
                    <a:pt x="23" y="54"/>
                  </a:lnTo>
                  <a:lnTo>
                    <a:pt x="14" y="59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9" y="74"/>
                  </a:lnTo>
                  <a:lnTo>
                    <a:pt x="28" y="83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5" y="69"/>
                  </a:lnTo>
                  <a:lnTo>
                    <a:pt x="51" y="62"/>
                  </a:lnTo>
                  <a:lnTo>
                    <a:pt x="48" y="55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62" y="48"/>
                  </a:lnTo>
                  <a:lnTo>
                    <a:pt x="70" y="51"/>
                  </a:lnTo>
                  <a:lnTo>
                    <a:pt x="74" y="55"/>
                  </a:lnTo>
                  <a:lnTo>
                    <a:pt x="76" y="60"/>
                  </a:lnTo>
                  <a:lnTo>
                    <a:pt x="78" y="66"/>
                  </a:lnTo>
                  <a:lnTo>
                    <a:pt x="80" y="72"/>
                  </a:lnTo>
                  <a:lnTo>
                    <a:pt x="86" y="78"/>
                  </a:lnTo>
                  <a:lnTo>
                    <a:pt x="95" y="85"/>
                  </a:lnTo>
                  <a:lnTo>
                    <a:pt x="144" y="81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3" y="85"/>
                  </a:lnTo>
                  <a:lnTo>
                    <a:pt x="145" y="84"/>
                  </a:lnTo>
                  <a:lnTo>
                    <a:pt x="147" y="81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6" y="63"/>
                  </a:lnTo>
                  <a:lnTo>
                    <a:pt x="320" y="60"/>
                  </a:lnTo>
                  <a:lnTo>
                    <a:pt x="321" y="58"/>
                  </a:lnTo>
                  <a:lnTo>
                    <a:pt x="322" y="54"/>
                  </a:lnTo>
                  <a:lnTo>
                    <a:pt x="322" y="52"/>
                  </a:lnTo>
                  <a:lnTo>
                    <a:pt x="321" y="48"/>
                  </a:lnTo>
                  <a:lnTo>
                    <a:pt x="316" y="43"/>
                  </a:lnTo>
                  <a:lnTo>
                    <a:pt x="313" y="36"/>
                  </a:lnTo>
                  <a:lnTo>
                    <a:pt x="310" y="28"/>
                  </a:lnTo>
                  <a:lnTo>
                    <a:pt x="310" y="24"/>
                  </a:lnTo>
                  <a:lnTo>
                    <a:pt x="310" y="20"/>
                  </a:lnTo>
                  <a:lnTo>
                    <a:pt x="313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02" y="10"/>
                  </a:lnTo>
                  <a:lnTo>
                    <a:pt x="287" y="9"/>
                  </a:lnTo>
                  <a:lnTo>
                    <a:pt x="272" y="8"/>
                  </a:lnTo>
                  <a:lnTo>
                    <a:pt x="259" y="7"/>
                  </a:lnTo>
                  <a:lnTo>
                    <a:pt x="247" y="8"/>
                  </a:lnTo>
                  <a:lnTo>
                    <a:pt x="241" y="10"/>
                  </a:lnTo>
                  <a:lnTo>
                    <a:pt x="237" y="12"/>
                  </a:lnTo>
                  <a:lnTo>
                    <a:pt x="233" y="15"/>
                  </a:lnTo>
                  <a:lnTo>
                    <a:pt x="230" y="18"/>
                  </a:lnTo>
                  <a:lnTo>
                    <a:pt x="228" y="23"/>
                  </a:lnTo>
                  <a:lnTo>
                    <a:pt x="226" y="29"/>
                  </a:lnTo>
                  <a:lnTo>
                    <a:pt x="226" y="29"/>
                  </a:lnTo>
                  <a:lnTo>
                    <a:pt x="228" y="24"/>
                  </a:lnTo>
                  <a:lnTo>
                    <a:pt x="228" y="20"/>
                  </a:lnTo>
                  <a:lnTo>
                    <a:pt x="226" y="15"/>
                  </a:lnTo>
                  <a:lnTo>
                    <a:pt x="225" y="13"/>
                  </a:lnTo>
                  <a:lnTo>
                    <a:pt x="223" y="10"/>
                  </a:lnTo>
                  <a:lnTo>
                    <a:pt x="203" y="39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18" y="52"/>
                  </a:lnTo>
                  <a:lnTo>
                    <a:pt x="214" y="57"/>
                  </a:lnTo>
                  <a:lnTo>
                    <a:pt x="208" y="60"/>
                  </a:lnTo>
                  <a:lnTo>
                    <a:pt x="201" y="62"/>
                  </a:lnTo>
                  <a:lnTo>
                    <a:pt x="194" y="65"/>
                  </a:lnTo>
                  <a:lnTo>
                    <a:pt x="187" y="67"/>
                  </a:lnTo>
                  <a:lnTo>
                    <a:pt x="171" y="68"/>
                  </a:lnTo>
                  <a:lnTo>
                    <a:pt x="156" y="67"/>
                  </a:lnTo>
                  <a:lnTo>
                    <a:pt x="144" y="65"/>
                  </a:lnTo>
                  <a:lnTo>
                    <a:pt x="133" y="60"/>
                  </a:lnTo>
                  <a:lnTo>
                    <a:pt x="129" y="58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2" y="52"/>
                  </a:lnTo>
                  <a:lnTo>
                    <a:pt x="137" y="50"/>
                  </a:lnTo>
                  <a:lnTo>
                    <a:pt x="141" y="47"/>
                  </a:lnTo>
                  <a:lnTo>
                    <a:pt x="145" y="44"/>
                  </a:lnTo>
                  <a:lnTo>
                    <a:pt x="151" y="37"/>
                  </a:lnTo>
                  <a:lnTo>
                    <a:pt x="155" y="31"/>
                  </a:lnTo>
                  <a:lnTo>
                    <a:pt x="160" y="27"/>
                  </a:lnTo>
                  <a:lnTo>
                    <a:pt x="163" y="24"/>
                  </a:lnTo>
                  <a:lnTo>
                    <a:pt x="168" y="24"/>
                  </a:lnTo>
                  <a:lnTo>
                    <a:pt x="172" y="23"/>
                  </a:lnTo>
                  <a:lnTo>
                    <a:pt x="179" y="24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2" y="21"/>
                  </a:lnTo>
                  <a:lnTo>
                    <a:pt x="190" y="13"/>
                  </a:lnTo>
                  <a:lnTo>
                    <a:pt x="189" y="9"/>
                  </a:lnTo>
                  <a:lnTo>
                    <a:pt x="190" y="5"/>
                  </a:lnTo>
                  <a:lnTo>
                    <a:pt x="191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72" y="3"/>
                  </a:lnTo>
                  <a:lnTo>
                    <a:pt x="151" y="5"/>
                  </a:lnTo>
                  <a:lnTo>
                    <a:pt x="107" y="7"/>
                  </a:lnTo>
                  <a:lnTo>
                    <a:pt x="85" y="9"/>
                  </a:lnTo>
                  <a:lnTo>
                    <a:pt x="63" y="13"/>
                  </a:lnTo>
                  <a:lnTo>
                    <a:pt x="52" y="15"/>
                  </a:lnTo>
                  <a:lnTo>
                    <a:pt x="40" y="18"/>
                  </a:lnTo>
                  <a:lnTo>
                    <a:pt x="29" y="23"/>
                  </a:lnTo>
                  <a:lnTo>
                    <a:pt x="17" y="28"/>
                  </a:lnTo>
                  <a:lnTo>
                    <a:pt x="17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233">
              <a:extLst>
                <a:ext uri="{FF2B5EF4-FFF2-40B4-BE49-F238E27FC236}">
                  <a16:creationId xmlns:a16="http://schemas.microsoft.com/office/drawing/2014/main" xmlns="" id="{BA6C9AB4-D6A6-5984-28D9-F86F176CF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238" y="1335088"/>
              <a:ext cx="1588" cy="1588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2 h 4"/>
                <a:gd name="T8" fmla="*/ 1 w 1"/>
                <a:gd name="T9" fmla="*/ 0 h 4"/>
                <a:gd name="T10" fmla="*/ 1 w 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234">
              <a:extLst>
                <a:ext uri="{FF2B5EF4-FFF2-40B4-BE49-F238E27FC236}">
                  <a16:creationId xmlns:a16="http://schemas.microsoft.com/office/drawing/2014/main" xmlns="" id="{291BE4E8-F43F-1D80-68A8-E3D35AB44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1333501"/>
              <a:ext cx="25400" cy="17463"/>
            </a:xfrm>
            <a:custGeom>
              <a:avLst/>
              <a:gdLst>
                <a:gd name="T0" fmla="*/ 29 w 48"/>
                <a:gd name="T1" fmla="*/ 0 h 33"/>
                <a:gd name="T2" fmla="*/ 0 w 48"/>
                <a:gd name="T3" fmla="*/ 33 h 33"/>
                <a:gd name="T4" fmla="*/ 46 w 48"/>
                <a:gd name="T5" fmla="*/ 30 h 33"/>
                <a:gd name="T6" fmla="*/ 48 w 48"/>
                <a:gd name="T7" fmla="*/ 7 h 33"/>
                <a:gd name="T8" fmla="*/ 48 w 48"/>
                <a:gd name="T9" fmla="*/ 7 h 33"/>
                <a:gd name="T10" fmla="*/ 44 w 48"/>
                <a:gd name="T11" fmla="*/ 11 h 33"/>
                <a:gd name="T12" fmla="*/ 37 w 48"/>
                <a:gd name="T13" fmla="*/ 16 h 33"/>
                <a:gd name="T14" fmla="*/ 32 w 48"/>
                <a:gd name="T15" fmla="*/ 18 h 33"/>
                <a:gd name="T16" fmla="*/ 29 w 48"/>
                <a:gd name="T17" fmla="*/ 18 h 33"/>
                <a:gd name="T18" fmla="*/ 25 w 48"/>
                <a:gd name="T19" fmla="*/ 18 h 33"/>
                <a:gd name="T20" fmla="*/ 22 w 48"/>
                <a:gd name="T21" fmla="*/ 16 h 33"/>
                <a:gd name="T22" fmla="*/ 29 w 48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33">
                  <a:moveTo>
                    <a:pt x="29" y="0"/>
                  </a:moveTo>
                  <a:lnTo>
                    <a:pt x="0" y="33"/>
                  </a:lnTo>
                  <a:lnTo>
                    <a:pt x="46" y="3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11"/>
                  </a:lnTo>
                  <a:lnTo>
                    <a:pt x="37" y="16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22" y="16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235">
              <a:extLst>
                <a:ext uri="{FF2B5EF4-FFF2-40B4-BE49-F238E27FC236}">
                  <a16:creationId xmlns:a16="http://schemas.microsoft.com/office/drawing/2014/main" xmlns="" id="{4C2F0A5C-24A3-8DD0-84C0-48402FCF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1330326"/>
              <a:ext cx="19050" cy="31750"/>
            </a:xfrm>
            <a:custGeom>
              <a:avLst/>
              <a:gdLst>
                <a:gd name="T0" fmla="*/ 0 w 34"/>
                <a:gd name="T1" fmla="*/ 60 h 60"/>
                <a:gd name="T2" fmla="*/ 0 w 34"/>
                <a:gd name="T3" fmla="*/ 60 h 60"/>
                <a:gd name="T4" fmla="*/ 6 w 34"/>
                <a:gd name="T5" fmla="*/ 56 h 60"/>
                <a:gd name="T6" fmla="*/ 12 w 34"/>
                <a:gd name="T7" fmla="*/ 50 h 60"/>
                <a:gd name="T8" fmla="*/ 16 w 34"/>
                <a:gd name="T9" fmla="*/ 43 h 60"/>
                <a:gd name="T10" fmla="*/ 17 w 34"/>
                <a:gd name="T11" fmla="*/ 36 h 60"/>
                <a:gd name="T12" fmla="*/ 17 w 34"/>
                <a:gd name="T13" fmla="*/ 29 h 60"/>
                <a:gd name="T14" fmla="*/ 15 w 34"/>
                <a:gd name="T15" fmla="*/ 22 h 60"/>
                <a:gd name="T16" fmla="*/ 12 w 34"/>
                <a:gd name="T17" fmla="*/ 16 h 60"/>
                <a:gd name="T18" fmla="*/ 8 w 34"/>
                <a:gd name="T19" fmla="*/ 11 h 60"/>
                <a:gd name="T20" fmla="*/ 8 w 34"/>
                <a:gd name="T21" fmla="*/ 11 h 60"/>
                <a:gd name="T22" fmla="*/ 11 w 34"/>
                <a:gd name="T23" fmla="*/ 8 h 60"/>
                <a:gd name="T24" fmla="*/ 15 w 34"/>
                <a:gd name="T25" fmla="*/ 8 h 60"/>
                <a:gd name="T26" fmla="*/ 17 w 34"/>
                <a:gd name="T27" fmla="*/ 8 h 60"/>
                <a:gd name="T28" fmla="*/ 19 w 34"/>
                <a:gd name="T29" fmla="*/ 9 h 60"/>
                <a:gd name="T30" fmla="*/ 21 w 34"/>
                <a:gd name="T31" fmla="*/ 13 h 60"/>
                <a:gd name="T32" fmla="*/ 24 w 34"/>
                <a:gd name="T33" fmla="*/ 16 h 60"/>
                <a:gd name="T34" fmla="*/ 25 w 34"/>
                <a:gd name="T35" fmla="*/ 20 h 60"/>
                <a:gd name="T36" fmla="*/ 26 w 34"/>
                <a:gd name="T37" fmla="*/ 21 h 60"/>
                <a:gd name="T38" fmla="*/ 27 w 34"/>
                <a:gd name="T39" fmla="*/ 21 h 60"/>
                <a:gd name="T40" fmla="*/ 29 w 34"/>
                <a:gd name="T41" fmla="*/ 19 h 60"/>
                <a:gd name="T42" fmla="*/ 34 w 34"/>
                <a:gd name="T43" fmla="*/ 11 h 60"/>
                <a:gd name="T44" fmla="*/ 34 w 34"/>
                <a:gd name="T45" fmla="*/ 11 h 60"/>
                <a:gd name="T46" fmla="*/ 33 w 34"/>
                <a:gd name="T47" fmla="*/ 7 h 60"/>
                <a:gd name="T48" fmla="*/ 33 w 34"/>
                <a:gd name="T49" fmla="*/ 5 h 60"/>
                <a:gd name="T50" fmla="*/ 31 w 34"/>
                <a:gd name="T51" fmla="*/ 3 h 60"/>
                <a:gd name="T52" fmla="*/ 29 w 34"/>
                <a:gd name="T53" fmla="*/ 1 h 60"/>
                <a:gd name="T54" fmla="*/ 25 w 34"/>
                <a:gd name="T55" fmla="*/ 0 h 60"/>
                <a:gd name="T56" fmla="*/ 19 w 34"/>
                <a:gd name="T57" fmla="*/ 0 h 60"/>
                <a:gd name="T58" fmla="*/ 13 w 34"/>
                <a:gd name="T59" fmla="*/ 1 h 60"/>
                <a:gd name="T60" fmla="*/ 8 w 34"/>
                <a:gd name="T61" fmla="*/ 3 h 60"/>
                <a:gd name="T62" fmla="*/ 1 w 34"/>
                <a:gd name="T63" fmla="*/ 7 h 60"/>
                <a:gd name="T64" fmla="*/ 0 w 34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60">
                  <a:moveTo>
                    <a:pt x="0" y="60"/>
                  </a:moveTo>
                  <a:lnTo>
                    <a:pt x="0" y="60"/>
                  </a:lnTo>
                  <a:lnTo>
                    <a:pt x="6" y="56"/>
                  </a:lnTo>
                  <a:lnTo>
                    <a:pt x="12" y="50"/>
                  </a:lnTo>
                  <a:lnTo>
                    <a:pt x="16" y="43"/>
                  </a:lnTo>
                  <a:lnTo>
                    <a:pt x="17" y="36"/>
                  </a:lnTo>
                  <a:lnTo>
                    <a:pt x="17" y="29"/>
                  </a:lnTo>
                  <a:lnTo>
                    <a:pt x="15" y="22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9" y="9"/>
                  </a:lnTo>
                  <a:lnTo>
                    <a:pt x="21" y="13"/>
                  </a:lnTo>
                  <a:lnTo>
                    <a:pt x="24" y="16"/>
                  </a:lnTo>
                  <a:lnTo>
                    <a:pt x="25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1" y="7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236">
              <a:extLst>
                <a:ext uri="{FF2B5EF4-FFF2-40B4-BE49-F238E27FC236}">
                  <a16:creationId xmlns:a16="http://schemas.microsoft.com/office/drawing/2014/main" xmlns="" id="{5B220CA5-AFB1-1BFE-74C6-4F787C27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950" y="1349376"/>
              <a:ext cx="9525" cy="7938"/>
            </a:xfrm>
            <a:custGeom>
              <a:avLst/>
              <a:gdLst>
                <a:gd name="T0" fmla="*/ 11 w 18"/>
                <a:gd name="T1" fmla="*/ 14 h 14"/>
                <a:gd name="T2" fmla="*/ 18 w 18"/>
                <a:gd name="T3" fmla="*/ 2 h 14"/>
                <a:gd name="T4" fmla="*/ 0 w 18"/>
                <a:gd name="T5" fmla="*/ 0 h 14"/>
                <a:gd name="T6" fmla="*/ 11 w 18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1" y="14"/>
                  </a:moveTo>
                  <a:lnTo>
                    <a:pt x="18" y="2"/>
                  </a:lnTo>
                  <a:lnTo>
                    <a:pt x="0" y="0"/>
                  </a:ln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237">
              <a:extLst>
                <a:ext uri="{FF2B5EF4-FFF2-40B4-BE49-F238E27FC236}">
                  <a16:creationId xmlns:a16="http://schemas.microsoft.com/office/drawing/2014/main" xmlns="" id="{AAEA0F2A-8118-1CAD-D1C7-73FAF5BE0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475" y="1341438"/>
              <a:ext cx="7938" cy="11113"/>
            </a:xfrm>
            <a:custGeom>
              <a:avLst/>
              <a:gdLst>
                <a:gd name="T0" fmla="*/ 0 w 16"/>
                <a:gd name="T1" fmla="*/ 19 h 22"/>
                <a:gd name="T2" fmla="*/ 16 w 16"/>
                <a:gd name="T3" fmla="*/ 22 h 22"/>
                <a:gd name="T4" fmla="*/ 16 w 16"/>
                <a:gd name="T5" fmla="*/ 22 h 22"/>
                <a:gd name="T6" fmla="*/ 13 w 16"/>
                <a:gd name="T7" fmla="*/ 10 h 22"/>
                <a:gd name="T8" fmla="*/ 10 w 16"/>
                <a:gd name="T9" fmla="*/ 0 h 22"/>
                <a:gd name="T10" fmla="*/ 0 w 16"/>
                <a:gd name="T1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0" y="19"/>
                  </a:moveTo>
                  <a:lnTo>
                    <a:pt x="16" y="22"/>
                  </a:lnTo>
                  <a:lnTo>
                    <a:pt x="16" y="22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238">
              <a:extLst>
                <a:ext uri="{FF2B5EF4-FFF2-40B4-BE49-F238E27FC236}">
                  <a16:creationId xmlns:a16="http://schemas.microsoft.com/office/drawing/2014/main" xmlns="" id="{7304D813-2CFE-F851-8C87-897DC137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638" y="1355726"/>
              <a:ext cx="12700" cy="1588"/>
            </a:xfrm>
            <a:custGeom>
              <a:avLst/>
              <a:gdLst>
                <a:gd name="T0" fmla="*/ 0 w 24"/>
                <a:gd name="T1" fmla="*/ 0 h 3"/>
                <a:gd name="T2" fmla="*/ 0 w 24"/>
                <a:gd name="T3" fmla="*/ 0 h 3"/>
                <a:gd name="T4" fmla="*/ 12 w 24"/>
                <a:gd name="T5" fmla="*/ 2 h 3"/>
                <a:gd name="T6" fmla="*/ 24 w 24"/>
                <a:gd name="T7" fmla="*/ 3 h 3"/>
                <a:gd name="T8" fmla="*/ 0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239">
              <a:extLst>
                <a:ext uri="{FF2B5EF4-FFF2-40B4-BE49-F238E27FC236}">
                  <a16:creationId xmlns:a16="http://schemas.microsoft.com/office/drawing/2014/main" xmlns="" id="{36CF4CFD-523B-B51B-081A-713974E6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113" y="1352551"/>
              <a:ext cx="9525" cy="3175"/>
            </a:xfrm>
            <a:custGeom>
              <a:avLst/>
              <a:gdLst>
                <a:gd name="T0" fmla="*/ 0 w 18"/>
                <a:gd name="T1" fmla="*/ 0 h 7"/>
                <a:gd name="T2" fmla="*/ 0 w 18"/>
                <a:gd name="T3" fmla="*/ 3 h 7"/>
                <a:gd name="T4" fmla="*/ 18 w 18"/>
                <a:gd name="T5" fmla="*/ 7 h 7"/>
                <a:gd name="T6" fmla="*/ 18 w 18"/>
                <a:gd name="T7" fmla="*/ 7 h 7"/>
                <a:gd name="T8" fmla="*/ 0 w 18"/>
                <a:gd name="T9" fmla="*/ 0 h 7"/>
                <a:gd name="T10" fmla="*/ 0 w 1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lnTo>
                    <a:pt x="0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240">
              <a:extLst>
                <a:ext uri="{FF2B5EF4-FFF2-40B4-BE49-F238E27FC236}">
                  <a16:creationId xmlns:a16="http://schemas.microsoft.com/office/drawing/2014/main" xmlns="" id="{20BD581B-B2AF-32EA-6482-9DBE4FA9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413" y="1352551"/>
              <a:ext cx="15875" cy="17463"/>
            </a:xfrm>
            <a:custGeom>
              <a:avLst/>
              <a:gdLst>
                <a:gd name="T0" fmla="*/ 0 w 30"/>
                <a:gd name="T1" fmla="*/ 0 h 34"/>
                <a:gd name="T2" fmla="*/ 0 w 30"/>
                <a:gd name="T3" fmla="*/ 0 h 34"/>
                <a:gd name="T4" fmla="*/ 2 w 30"/>
                <a:gd name="T5" fmla="*/ 14 h 34"/>
                <a:gd name="T6" fmla="*/ 4 w 30"/>
                <a:gd name="T7" fmla="*/ 20 h 34"/>
                <a:gd name="T8" fmla="*/ 7 w 30"/>
                <a:gd name="T9" fmla="*/ 25 h 34"/>
                <a:gd name="T10" fmla="*/ 11 w 30"/>
                <a:gd name="T11" fmla="*/ 30 h 34"/>
                <a:gd name="T12" fmla="*/ 16 w 30"/>
                <a:gd name="T13" fmla="*/ 33 h 34"/>
                <a:gd name="T14" fmla="*/ 21 w 30"/>
                <a:gd name="T15" fmla="*/ 34 h 34"/>
                <a:gd name="T16" fmla="*/ 30 w 30"/>
                <a:gd name="T17" fmla="*/ 33 h 34"/>
                <a:gd name="T18" fmla="*/ 24 w 30"/>
                <a:gd name="T19" fmla="*/ 3 h 34"/>
                <a:gd name="T20" fmla="*/ 0 w 30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4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11" y="30"/>
                  </a:lnTo>
                  <a:lnTo>
                    <a:pt x="16" y="33"/>
                  </a:lnTo>
                  <a:lnTo>
                    <a:pt x="21" y="34"/>
                  </a:lnTo>
                  <a:lnTo>
                    <a:pt x="30" y="33"/>
                  </a:lnTo>
                  <a:lnTo>
                    <a:pt x="2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241">
              <a:extLst>
                <a:ext uri="{FF2B5EF4-FFF2-40B4-BE49-F238E27FC236}">
                  <a16:creationId xmlns:a16="http://schemas.microsoft.com/office/drawing/2014/main" xmlns="" id="{71FD3EB3-0539-D8B0-34E8-5EAE4492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350" y="1092201"/>
              <a:ext cx="11113" cy="7938"/>
            </a:xfrm>
            <a:custGeom>
              <a:avLst/>
              <a:gdLst>
                <a:gd name="T0" fmla="*/ 2 w 20"/>
                <a:gd name="T1" fmla="*/ 15 h 15"/>
                <a:gd name="T2" fmla="*/ 20 w 20"/>
                <a:gd name="T3" fmla="*/ 3 h 15"/>
                <a:gd name="T4" fmla="*/ 18 w 20"/>
                <a:gd name="T5" fmla="*/ 0 h 15"/>
                <a:gd name="T6" fmla="*/ 0 w 20"/>
                <a:gd name="T7" fmla="*/ 11 h 15"/>
                <a:gd name="T8" fmla="*/ 2 w 20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2" y="15"/>
                  </a:moveTo>
                  <a:lnTo>
                    <a:pt x="20" y="3"/>
                  </a:lnTo>
                  <a:lnTo>
                    <a:pt x="18" y="0"/>
                  </a:lnTo>
                  <a:lnTo>
                    <a:pt x="0" y="11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242">
              <a:extLst>
                <a:ext uri="{FF2B5EF4-FFF2-40B4-BE49-F238E27FC236}">
                  <a16:creationId xmlns:a16="http://schemas.microsoft.com/office/drawing/2014/main" xmlns="" id="{6CA125B5-5223-AE4D-C871-4CFD0597D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101726"/>
              <a:ext cx="6350" cy="6350"/>
            </a:xfrm>
            <a:custGeom>
              <a:avLst/>
              <a:gdLst>
                <a:gd name="T0" fmla="*/ 0 w 12"/>
                <a:gd name="T1" fmla="*/ 11 h 11"/>
                <a:gd name="T2" fmla="*/ 0 w 12"/>
                <a:gd name="T3" fmla="*/ 11 h 11"/>
                <a:gd name="T4" fmla="*/ 6 w 12"/>
                <a:gd name="T5" fmla="*/ 6 h 11"/>
                <a:gd name="T6" fmla="*/ 12 w 12"/>
                <a:gd name="T7" fmla="*/ 0 h 11"/>
                <a:gd name="T8" fmla="*/ 12 w 12"/>
                <a:gd name="T9" fmla="*/ 0 h 11"/>
                <a:gd name="T10" fmla="*/ 5 w 12"/>
                <a:gd name="T11" fmla="*/ 4 h 11"/>
                <a:gd name="T12" fmla="*/ 2 w 12"/>
                <a:gd name="T13" fmla="*/ 8 h 11"/>
                <a:gd name="T14" fmla="*/ 0 w 12"/>
                <a:gd name="T15" fmla="*/ 11 h 11"/>
                <a:gd name="T16" fmla="*/ 0 w 12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lnTo>
                    <a:pt x="0" y="11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243">
              <a:extLst>
                <a:ext uri="{FF2B5EF4-FFF2-40B4-BE49-F238E27FC236}">
                  <a16:creationId xmlns:a16="http://schemas.microsoft.com/office/drawing/2014/main" xmlns="" id="{A2200E0B-4570-6C8D-4FE0-B623517D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438" y="1025526"/>
              <a:ext cx="63500" cy="76200"/>
            </a:xfrm>
            <a:custGeom>
              <a:avLst/>
              <a:gdLst>
                <a:gd name="T0" fmla="*/ 65 w 121"/>
                <a:gd name="T1" fmla="*/ 23 h 144"/>
                <a:gd name="T2" fmla="*/ 70 w 121"/>
                <a:gd name="T3" fmla="*/ 30 h 144"/>
                <a:gd name="T4" fmla="*/ 70 w 121"/>
                <a:gd name="T5" fmla="*/ 34 h 144"/>
                <a:gd name="T6" fmla="*/ 63 w 121"/>
                <a:gd name="T7" fmla="*/ 44 h 144"/>
                <a:gd name="T8" fmla="*/ 59 w 121"/>
                <a:gd name="T9" fmla="*/ 49 h 144"/>
                <a:gd name="T10" fmla="*/ 62 w 121"/>
                <a:gd name="T11" fmla="*/ 52 h 144"/>
                <a:gd name="T12" fmla="*/ 75 w 121"/>
                <a:gd name="T13" fmla="*/ 56 h 144"/>
                <a:gd name="T14" fmla="*/ 77 w 121"/>
                <a:gd name="T15" fmla="*/ 63 h 144"/>
                <a:gd name="T16" fmla="*/ 72 w 121"/>
                <a:gd name="T17" fmla="*/ 77 h 144"/>
                <a:gd name="T18" fmla="*/ 63 w 121"/>
                <a:gd name="T19" fmla="*/ 87 h 144"/>
                <a:gd name="T20" fmla="*/ 49 w 121"/>
                <a:gd name="T21" fmla="*/ 91 h 144"/>
                <a:gd name="T22" fmla="*/ 42 w 121"/>
                <a:gd name="T23" fmla="*/ 90 h 144"/>
                <a:gd name="T24" fmla="*/ 46 w 121"/>
                <a:gd name="T25" fmla="*/ 80 h 144"/>
                <a:gd name="T26" fmla="*/ 52 w 121"/>
                <a:gd name="T27" fmla="*/ 74 h 144"/>
                <a:gd name="T28" fmla="*/ 51 w 121"/>
                <a:gd name="T29" fmla="*/ 67 h 144"/>
                <a:gd name="T30" fmla="*/ 48 w 121"/>
                <a:gd name="T31" fmla="*/ 61 h 144"/>
                <a:gd name="T32" fmla="*/ 41 w 121"/>
                <a:gd name="T33" fmla="*/ 71 h 144"/>
                <a:gd name="T34" fmla="*/ 34 w 121"/>
                <a:gd name="T35" fmla="*/ 77 h 144"/>
                <a:gd name="T36" fmla="*/ 36 w 121"/>
                <a:gd name="T37" fmla="*/ 93 h 144"/>
                <a:gd name="T38" fmla="*/ 29 w 121"/>
                <a:gd name="T39" fmla="*/ 99 h 144"/>
                <a:gd name="T40" fmla="*/ 19 w 121"/>
                <a:gd name="T41" fmla="*/ 112 h 144"/>
                <a:gd name="T42" fmla="*/ 8 w 121"/>
                <a:gd name="T43" fmla="*/ 131 h 144"/>
                <a:gd name="T44" fmla="*/ 0 w 121"/>
                <a:gd name="T45" fmla="*/ 144 h 144"/>
                <a:gd name="T46" fmla="*/ 4 w 121"/>
                <a:gd name="T47" fmla="*/ 143 h 144"/>
                <a:gd name="T48" fmla="*/ 23 w 121"/>
                <a:gd name="T49" fmla="*/ 140 h 144"/>
                <a:gd name="T50" fmla="*/ 69 w 121"/>
                <a:gd name="T51" fmla="*/ 142 h 144"/>
                <a:gd name="T52" fmla="*/ 85 w 121"/>
                <a:gd name="T53" fmla="*/ 139 h 144"/>
                <a:gd name="T54" fmla="*/ 98 w 121"/>
                <a:gd name="T55" fmla="*/ 134 h 144"/>
                <a:gd name="T56" fmla="*/ 112 w 121"/>
                <a:gd name="T57" fmla="*/ 123 h 144"/>
                <a:gd name="T58" fmla="*/ 117 w 121"/>
                <a:gd name="T59" fmla="*/ 112 h 144"/>
                <a:gd name="T60" fmla="*/ 121 w 121"/>
                <a:gd name="T61" fmla="*/ 85 h 144"/>
                <a:gd name="T62" fmla="*/ 118 w 121"/>
                <a:gd name="T63" fmla="*/ 40 h 144"/>
                <a:gd name="T64" fmla="*/ 116 w 121"/>
                <a:gd name="T65" fmla="*/ 8 h 144"/>
                <a:gd name="T66" fmla="*/ 115 w 121"/>
                <a:gd name="T67" fmla="*/ 6 h 144"/>
                <a:gd name="T68" fmla="*/ 107 w 121"/>
                <a:gd name="T69" fmla="*/ 1 h 144"/>
                <a:gd name="T70" fmla="*/ 89 w 121"/>
                <a:gd name="T71" fmla="*/ 1 h 144"/>
                <a:gd name="T72" fmla="*/ 77 w 121"/>
                <a:gd name="T73" fmla="*/ 4 h 144"/>
                <a:gd name="T74" fmla="*/ 70 w 121"/>
                <a:gd name="T75" fmla="*/ 10 h 144"/>
                <a:gd name="T76" fmla="*/ 65 w 121"/>
                <a:gd name="T77" fmla="*/ 18 h 144"/>
                <a:gd name="T78" fmla="*/ 65 w 121"/>
                <a:gd name="T79" fmla="*/ 2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44">
                  <a:moveTo>
                    <a:pt x="65" y="23"/>
                  </a:moveTo>
                  <a:lnTo>
                    <a:pt x="65" y="23"/>
                  </a:lnTo>
                  <a:lnTo>
                    <a:pt x="67" y="26"/>
                  </a:lnTo>
                  <a:lnTo>
                    <a:pt x="70" y="30"/>
                  </a:lnTo>
                  <a:lnTo>
                    <a:pt x="71" y="32"/>
                  </a:lnTo>
                  <a:lnTo>
                    <a:pt x="70" y="34"/>
                  </a:lnTo>
                  <a:lnTo>
                    <a:pt x="67" y="40"/>
                  </a:lnTo>
                  <a:lnTo>
                    <a:pt x="63" y="44"/>
                  </a:lnTo>
                  <a:lnTo>
                    <a:pt x="61" y="47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2" y="52"/>
                  </a:lnTo>
                  <a:lnTo>
                    <a:pt x="65" y="54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7" y="63"/>
                  </a:lnTo>
                  <a:lnTo>
                    <a:pt x="75" y="70"/>
                  </a:lnTo>
                  <a:lnTo>
                    <a:pt x="72" y="77"/>
                  </a:lnTo>
                  <a:lnTo>
                    <a:pt x="67" y="83"/>
                  </a:lnTo>
                  <a:lnTo>
                    <a:pt x="63" y="87"/>
                  </a:lnTo>
                  <a:lnTo>
                    <a:pt x="56" y="90"/>
                  </a:lnTo>
                  <a:lnTo>
                    <a:pt x="49" y="91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3" y="84"/>
                  </a:lnTo>
                  <a:lnTo>
                    <a:pt x="46" y="80"/>
                  </a:lnTo>
                  <a:lnTo>
                    <a:pt x="50" y="75"/>
                  </a:lnTo>
                  <a:lnTo>
                    <a:pt x="52" y="74"/>
                  </a:lnTo>
                  <a:lnTo>
                    <a:pt x="52" y="70"/>
                  </a:lnTo>
                  <a:lnTo>
                    <a:pt x="51" y="67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4" y="68"/>
                  </a:lnTo>
                  <a:lnTo>
                    <a:pt x="41" y="71"/>
                  </a:lnTo>
                  <a:lnTo>
                    <a:pt x="35" y="75"/>
                  </a:lnTo>
                  <a:lnTo>
                    <a:pt x="34" y="77"/>
                  </a:lnTo>
                  <a:lnTo>
                    <a:pt x="34" y="80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29" y="99"/>
                  </a:lnTo>
                  <a:lnTo>
                    <a:pt x="24" y="106"/>
                  </a:lnTo>
                  <a:lnTo>
                    <a:pt x="19" y="112"/>
                  </a:lnTo>
                  <a:lnTo>
                    <a:pt x="15" y="119"/>
                  </a:lnTo>
                  <a:lnTo>
                    <a:pt x="8" y="131"/>
                  </a:lnTo>
                  <a:lnTo>
                    <a:pt x="4" y="13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4" y="143"/>
                  </a:lnTo>
                  <a:lnTo>
                    <a:pt x="10" y="142"/>
                  </a:lnTo>
                  <a:lnTo>
                    <a:pt x="23" y="140"/>
                  </a:lnTo>
                  <a:lnTo>
                    <a:pt x="54" y="142"/>
                  </a:lnTo>
                  <a:lnTo>
                    <a:pt x="69" y="142"/>
                  </a:lnTo>
                  <a:lnTo>
                    <a:pt x="77" y="140"/>
                  </a:lnTo>
                  <a:lnTo>
                    <a:pt x="85" y="139"/>
                  </a:lnTo>
                  <a:lnTo>
                    <a:pt x="92" y="137"/>
                  </a:lnTo>
                  <a:lnTo>
                    <a:pt x="98" y="134"/>
                  </a:lnTo>
                  <a:lnTo>
                    <a:pt x="105" y="129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7" y="112"/>
                  </a:lnTo>
                  <a:lnTo>
                    <a:pt x="120" y="99"/>
                  </a:lnTo>
                  <a:lnTo>
                    <a:pt x="121" y="85"/>
                  </a:lnTo>
                  <a:lnTo>
                    <a:pt x="120" y="70"/>
                  </a:lnTo>
                  <a:lnTo>
                    <a:pt x="118" y="40"/>
                  </a:lnTo>
                  <a:lnTo>
                    <a:pt x="117" y="24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5" y="6"/>
                  </a:lnTo>
                  <a:lnTo>
                    <a:pt x="112" y="4"/>
                  </a:lnTo>
                  <a:lnTo>
                    <a:pt x="107" y="1"/>
                  </a:lnTo>
                  <a:lnTo>
                    <a:pt x="98" y="0"/>
                  </a:lnTo>
                  <a:lnTo>
                    <a:pt x="89" y="1"/>
                  </a:lnTo>
                  <a:lnTo>
                    <a:pt x="80" y="2"/>
                  </a:lnTo>
                  <a:lnTo>
                    <a:pt x="77" y="4"/>
                  </a:lnTo>
                  <a:lnTo>
                    <a:pt x="72" y="7"/>
                  </a:lnTo>
                  <a:lnTo>
                    <a:pt x="70" y="10"/>
                  </a:lnTo>
                  <a:lnTo>
                    <a:pt x="67" y="14"/>
                  </a:lnTo>
                  <a:lnTo>
                    <a:pt x="65" y="18"/>
                  </a:lnTo>
                  <a:lnTo>
                    <a:pt x="65" y="23"/>
                  </a:lnTo>
                  <a:lnTo>
                    <a:pt x="6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244">
              <a:extLst>
                <a:ext uri="{FF2B5EF4-FFF2-40B4-BE49-F238E27FC236}">
                  <a16:creationId xmlns:a16="http://schemas.microsoft.com/office/drawing/2014/main" xmlns="" id="{4E149AFC-8E26-783B-46DB-7B678F16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1014413"/>
              <a:ext cx="9525" cy="4763"/>
            </a:xfrm>
            <a:custGeom>
              <a:avLst/>
              <a:gdLst>
                <a:gd name="T0" fmla="*/ 19 w 19"/>
                <a:gd name="T1" fmla="*/ 1 h 10"/>
                <a:gd name="T2" fmla="*/ 19 w 19"/>
                <a:gd name="T3" fmla="*/ 1 h 10"/>
                <a:gd name="T4" fmla="*/ 14 w 19"/>
                <a:gd name="T5" fmla="*/ 0 h 10"/>
                <a:gd name="T6" fmla="*/ 8 w 19"/>
                <a:gd name="T7" fmla="*/ 1 h 10"/>
                <a:gd name="T8" fmla="*/ 4 w 19"/>
                <a:gd name="T9" fmla="*/ 2 h 10"/>
                <a:gd name="T10" fmla="*/ 0 w 19"/>
                <a:gd name="T11" fmla="*/ 5 h 10"/>
                <a:gd name="T12" fmla="*/ 0 w 19"/>
                <a:gd name="T13" fmla="*/ 5 h 10"/>
                <a:gd name="T14" fmla="*/ 1 w 19"/>
                <a:gd name="T15" fmla="*/ 9 h 10"/>
                <a:gd name="T16" fmla="*/ 3 w 19"/>
                <a:gd name="T17" fmla="*/ 10 h 10"/>
                <a:gd name="T18" fmla="*/ 6 w 19"/>
                <a:gd name="T19" fmla="*/ 10 h 10"/>
                <a:gd name="T20" fmla="*/ 8 w 19"/>
                <a:gd name="T21" fmla="*/ 9 h 10"/>
                <a:gd name="T22" fmla="*/ 14 w 19"/>
                <a:gd name="T23" fmla="*/ 5 h 10"/>
                <a:gd name="T24" fmla="*/ 17 w 19"/>
                <a:gd name="T25" fmla="*/ 2 h 10"/>
                <a:gd name="T26" fmla="*/ 19 w 19"/>
                <a:gd name="T27" fmla="*/ 1 h 10"/>
                <a:gd name="T28" fmla="*/ 19 w 19"/>
                <a:gd name="T2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lnTo>
                    <a:pt x="19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4" y="5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245">
              <a:extLst>
                <a:ext uri="{FF2B5EF4-FFF2-40B4-BE49-F238E27FC236}">
                  <a16:creationId xmlns:a16="http://schemas.microsoft.com/office/drawing/2014/main" xmlns="" id="{BD53A2AF-BFF7-F1CA-CA1D-1D6E3C87D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0" y="1173163"/>
              <a:ext cx="14288" cy="12700"/>
            </a:xfrm>
            <a:custGeom>
              <a:avLst/>
              <a:gdLst>
                <a:gd name="T0" fmla="*/ 11 w 27"/>
                <a:gd name="T1" fmla="*/ 25 h 25"/>
                <a:gd name="T2" fmla="*/ 11 w 27"/>
                <a:gd name="T3" fmla="*/ 25 h 25"/>
                <a:gd name="T4" fmla="*/ 12 w 27"/>
                <a:gd name="T5" fmla="*/ 23 h 25"/>
                <a:gd name="T6" fmla="*/ 15 w 27"/>
                <a:gd name="T7" fmla="*/ 21 h 25"/>
                <a:gd name="T8" fmla="*/ 21 w 27"/>
                <a:gd name="T9" fmla="*/ 14 h 25"/>
                <a:gd name="T10" fmla="*/ 24 w 27"/>
                <a:gd name="T11" fmla="*/ 11 h 25"/>
                <a:gd name="T12" fmla="*/ 26 w 27"/>
                <a:gd name="T13" fmla="*/ 8 h 25"/>
                <a:gd name="T14" fmla="*/ 27 w 27"/>
                <a:gd name="T15" fmla="*/ 3 h 25"/>
                <a:gd name="T16" fmla="*/ 27 w 27"/>
                <a:gd name="T17" fmla="*/ 0 h 25"/>
                <a:gd name="T18" fmla="*/ 0 w 27"/>
                <a:gd name="T19" fmla="*/ 9 h 25"/>
                <a:gd name="T20" fmla="*/ 0 w 27"/>
                <a:gd name="T21" fmla="*/ 9 h 25"/>
                <a:gd name="T22" fmla="*/ 3 w 27"/>
                <a:gd name="T23" fmla="*/ 10 h 25"/>
                <a:gd name="T24" fmla="*/ 7 w 27"/>
                <a:gd name="T25" fmla="*/ 14 h 25"/>
                <a:gd name="T26" fmla="*/ 9 w 27"/>
                <a:gd name="T27" fmla="*/ 19 h 25"/>
                <a:gd name="T28" fmla="*/ 11 w 27"/>
                <a:gd name="T29" fmla="*/ 25 h 25"/>
                <a:gd name="T30" fmla="*/ 11 w 27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5">
                  <a:moveTo>
                    <a:pt x="11" y="25"/>
                  </a:moveTo>
                  <a:lnTo>
                    <a:pt x="11" y="25"/>
                  </a:lnTo>
                  <a:lnTo>
                    <a:pt x="12" y="23"/>
                  </a:lnTo>
                  <a:lnTo>
                    <a:pt x="15" y="21"/>
                  </a:lnTo>
                  <a:lnTo>
                    <a:pt x="21" y="14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0"/>
                  </a:lnTo>
                  <a:lnTo>
                    <a:pt x="7" y="14"/>
                  </a:lnTo>
                  <a:lnTo>
                    <a:pt x="9" y="19"/>
                  </a:lnTo>
                  <a:lnTo>
                    <a:pt x="11" y="25"/>
                  </a:lnTo>
                  <a:lnTo>
                    <a:pt x="1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246">
              <a:extLst>
                <a:ext uri="{FF2B5EF4-FFF2-40B4-BE49-F238E27FC236}">
                  <a16:creationId xmlns:a16="http://schemas.microsoft.com/office/drawing/2014/main" xmlns="" id="{AECDA341-9EB2-D4A2-1373-E241CA039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0" y="1177926"/>
              <a:ext cx="6350" cy="1588"/>
            </a:xfrm>
            <a:custGeom>
              <a:avLst/>
              <a:gdLst>
                <a:gd name="T0" fmla="*/ 0 w 13"/>
                <a:gd name="T1" fmla="*/ 3 h 3"/>
                <a:gd name="T2" fmla="*/ 13 w 13"/>
                <a:gd name="T3" fmla="*/ 0 h 3"/>
                <a:gd name="T4" fmla="*/ 13 w 13"/>
                <a:gd name="T5" fmla="*/ 0 h 3"/>
                <a:gd name="T6" fmla="*/ 7 w 13"/>
                <a:gd name="T7" fmla="*/ 0 h 3"/>
                <a:gd name="T8" fmla="*/ 0 w 13"/>
                <a:gd name="T9" fmla="*/ 3 h 3"/>
                <a:gd name="T10" fmla="*/ 0 w 1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3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247">
              <a:extLst>
                <a:ext uri="{FF2B5EF4-FFF2-40B4-BE49-F238E27FC236}">
                  <a16:creationId xmlns:a16="http://schemas.microsoft.com/office/drawing/2014/main" xmlns="" id="{62E6E6A5-7DE7-F8E3-11A6-80FAC725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0" y="1185863"/>
              <a:ext cx="0" cy="3175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2 h 4"/>
                <a:gd name="T10" fmla="*/ 1 w 1"/>
                <a:gd name="T11" fmla="*/ 4 h 4"/>
                <a:gd name="T12" fmla="*/ 1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248">
              <a:extLst>
                <a:ext uri="{FF2B5EF4-FFF2-40B4-BE49-F238E27FC236}">
                  <a16:creationId xmlns:a16="http://schemas.microsoft.com/office/drawing/2014/main" xmlns="" id="{5440932C-6347-365F-5427-A5461813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150" y="1360488"/>
              <a:ext cx="9525" cy="3175"/>
            </a:xfrm>
            <a:custGeom>
              <a:avLst/>
              <a:gdLst>
                <a:gd name="T0" fmla="*/ 0 w 18"/>
                <a:gd name="T1" fmla="*/ 2 h 8"/>
                <a:gd name="T2" fmla="*/ 0 w 18"/>
                <a:gd name="T3" fmla="*/ 2 h 8"/>
                <a:gd name="T4" fmla="*/ 1 w 18"/>
                <a:gd name="T5" fmla="*/ 5 h 8"/>
                <a:gd name="T6" fmla="*/ 2 w 18"/>
                <a:gd name="T7" fmla="*/ 8 h 8"/>
                <a:gd name="T8" fmla="*/ 5 w 18"/>
                <a:gd name="T9" fmla="*/ 8 h 8"/>
                <a:gd name="T10" fmla="*/ 7 w 18"/>
                <a:gd name="T11" fmla="*/ 8 h 8"/>
                <a:gd name="T12" fmla="*/ 13 w 18"/>
                <a:gd name="T13" fmla="*/ 5 h 8"/>
                <a:gd name="T14" fmla="*/ 18 w 18"/>
                <a:gd name="T15" fmla="*/ 2 h 8"/>
                <a:gd name="T16" fmla="*/ 18 w 18"/>
                <a:gd name="T17" fmla="*/ 2 h 8"/>
                <a:gd name="T18" fmla="*/ 10 w 18"/>
                <a:gd name="T19" fmla="*/ 1 h 8"/>
                <a:gd name="T20" fmla="*/ 5 w 18"/>
                <a:gd name="T21" fmla="*/ 0 h 8"/>
                <a:gd name="T22" fmla="*/ 0 w 18"/>
                <a:gd name="T23" fmla="*/ 2 h 8"/>
                <a:gd name="T24" fmla="*/ 0 w 18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8">
                  <a:moveTo>
                    <a:pt x="0" y="2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249">
              <a:extLst>
                <a:ext uri="{FF2B5EF4-FFF2-40B4-BE49-F238E27FC236}">
                  <a16:creationId xmlns:a16="http://schemas.microsoft.com/office/drawing/2014/main" xmlns="" id="{638DC140-076A-D5F4-9EA2-0A942D24B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330326"/>
              <a:ext cx="4763" cy="4763"/>
            </a:xfrm>
            <a:custGeom>
              <a:avLst/>
              <a:gdLst>
                <a:gd name="T0" fmla="*/ 0 w 10"/>
                <a:gd name="T1" fmla="*/ 0 h 9"/>
                <a:gd name="T2" fmla="*/ 10 w 10"/>
                <a:gd name="T3" fmla="*/ 9 h 9"/>
                <a:gd name="T4" fmla="*/ 10 w 10"/>
                <a:gd name="T5" fmla="*/ 9 h 9"/>
                <a:gd name="T6" fmla="*/ 6 w 10"/>
                <a:gd name="T7" fmla="*/ 2 h 9"/>
                <a:gd name="T8" fmla="*/ 3 w 10"/>
                <a:gd name="T9" fmla="*/ 1 h 9"/>
                <a:gd name="T10" fmla="*/ 0 w 10"/>
                <a:gd name="T11" fmla="*/ 0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lnTo>
                    <a:pt x="10" y="9"/>
                  </a:lnTo>
                  <a:lnTo>
                    <a:pt x="10" y="9"/>
                  </a:lnTo>
                  <a:lnTo>
                    <a:pt x="6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250">
              <a:extLst>
                <a:ext uri="{FF2B5EF4-FFF2-40B4-BE49-F238E27FC236}">
                  <a16:creationId xmlns:a16="http://schemas.microsoft.com/office/drawing/2014/main" xmlns="" id="{FD64AF67-44C1-7311-1681-2ECC2B35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5" y="1150938"/>
              <a:ext cx="0" cy="3175"/>
            </a:xfrm>
            <a:custGeom>
              <a:avLst/>
              <a:gdLst>
                <a:gd name="T0" fmla="*/ 0 w 2"/>
                <a:gd name="T1" fmla="*/ 6 h 6"/>
                <a:gd name="T2" fmla="*/ 0 w 2"/>
                <a:gd name="T3" fmla="*/ 6 h 6"/>
                <a:gd name="T4" fmla="*/ 0 w 2"/>
                <a:gd name="T5" fmla="*/ 2 h 6"/>
                <a:gd name="T6" fmla="*/ 2 w 2"/>
                <a:gd name="T7" fmla="*/ 0 h 6"/>
                <a:gd name="T8" fmla="*/ 2 w 2"/>
                <a:gd name="T9" fmla="*/ 0 h 6"/>
                <a:gd name="T10" fmla="*/ 0 w 2"/>
                <a:gd name="T11" fmla="*/ 2 h 6"/>
                <a:gd name="T12" fmla="*/ 0 w 2"/>
                <a:gd name="T13" fmla="*/ 6 h 6"/>
                <a:gd name="T14" fmla="*/ 0 w 2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251">
              <a:extLst>
                <a:ext uri="{FF2B5EF4-FFF2-40B4-BE49-F238E27FC236}">
                  <a16:creationId xmlns:a16="http://schemas.microsoft.com/office/drawing/2014/main" xmlns="" id="{EBE1FC84-38B7-F626-9738-6A53CD84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5" y="1141413"/>
              <a:ext cx="28575" cy="9525"/>
            </a:xfrm>
            <a:custGeom>
              <a:avLst/>
              <a:gdLst>
                <a:gd name="T0" fmla="*/ 0 w 53"/>
                <a:gd name="T1" fmla="*/ 16 h 16"/>
                <a:gd name="T2" fmla="*/ 0 w 53"/>
                <a:gd name="T3" fmla="*/ 16 h 16"/>
                <a:gd name="T4" fmla="*/ 4 w 53"/>
                <a:gd name="T5" fmla="*/ 13 h 16"/>
                <a:gd name="T6" fmla="*/ 8 w 53"/>
                <a:gd name="T7" fmla="*/ 11 h 16"/>
                <a:gd name="T8" fmla="*/ 19 w 53"/>
                <a:gd name="T9" fmla="*/ 13 h 16"/>
                <a:gd name="T10" fmla="*/ 25 w 53"/>
                <a:gd name="T11" fmla="*/ 13 h 16"/>
                <a:gd name="T12" fmla="*/ 30 w 53"/>
                <a:gd name="T13" fmla="*/ 11 h 16"/>
                <a:gd name="T14" fmla="*/ 35 w 53"/>
                <a:gd name="T15" fmla="*/ 9 h 16"/>
                <a:gd name="T16" fmla="*/ 38 w 53"/>
                <a:gd name="T17" fmla="*/ 6 h 16"/>
                <a:gd name="T18" fmla="*/ 38 w 53"/>
                <a:gd name="T19" fmla="*/ 10 h 16"/>
                <a:gd name="T20" fmla="*/ 53 w 53"/>
                <a:gd name="T21" fmla="*/ 0 h 16"/>
                <a:gd name="T22" fmla="*/ 53 w 53"/>
                <a:gd name="T23" fmla="*/ 0 h 16"/>
                <a:gd name="T24" fmla="*/ 39 w 53"/>
                <a:gd name="T25" fmla="*/ 1 h 16"/>
                <a:gd name="T26" fmla="*/ 25 w 53"/>
                <a:gd name="T27" fmla="*/ 3 h 16"/>
                <a:gd name="T28" fmla="*/ 16 w 53"/>
                <a:gd name="T29" fmla="*/ 5 h 16"/>
                <a:gd name="T30" fmla="*/ 10 w 53"/>
                <a:gd name="T31" fmla="*/ 7 h 16"/>
                <a:gd name="T32" fmla="*/ 4 w 53"/>
                <a:gd name="T33" fmla="*/ 10 h 16"/>
                <a:gd name="T34" fmla="*/ 0 w 53"/>
                <a:gd name="T35" fmla="*/ 16 h 16"/>
                <a:gd name="T36" fmla="*/ 0 w 53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16">
                  <a:moveTo>
                    <a:pt x="0" y="16"/>
                  </a:moveTo>
                  <a:lnTo>
                    <a:pt x="0" y="16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9" y="13"/>
                  </a:lnTo>
                  <a:lnTo>
                    <a:pt x="25" y="13"/>
                  </a:lnTo>
                  <a:lnTo>
                    <a:pt x="30" y="11"/>
                  </a:lnTo>
                  <a:lnTo>
                    <a:pt x="35" y="9"/>
                  </a:lnTo>
                  <a:lnTo>
                    <a:pt x="38" y="6"/>
                  </a:lnTo>
                  <a:lnTo>
                    <a:pt x="38" y="1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9" y="1"/>
                  </a:lnTo>
                  <a:lnTo>
                    <a:pt x="25" y="3"/>
                  </a:lnTo>
                  <a:lnTo>
                    <a:pt x="16" y="5"/>
                  </a:lnTo>
                  <a:lnTo>
                    <a:pt x="10" y="7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252">
              <a:extLst>
                <a:ext uri="{FF2B5EF4-FFF2-40B4-BE49-F238E27FC236}">
                  <a16:creationId xmlns:a16="http://schemas.microsoft.com/office/drawing/2014/main" xmlns="" id="{AACF8E03-F429-79E5-E61F-CFC8730B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5" y="1138238"/>
              <a:ext cx="22225" cy="41275"/>
            </a:xfrm>
            <a:custGeom>
              <a:avLst/>
              <a:gdLst>
                <a:gd name="T0" fmla="*/ 38 w 42"/>
                <a:gd name="T1" fmla="*/ 17 h 78"/>
                <a:gd name="T2" fmla="*/ 38 w 42"/>
                <a:gd name="T3" fmla="*/ 17 h 78"/>
                <a:gd name="T4" fmla="*/ 37 w 42"/>
                <a:gd name="T5" fmla="*/ 18 h 78"/>
                <a:gd name="T6" fmla="*/ 36 w 42"/>
                <a:gd name="T7" fmla="*/ 17 h 78"/>
                <a:gd name="T8" fmla="*/ 35 w 42"/>
                <a:gd name="T9" fmla="*/ 13 h 78"/>
                <a:gd name="T10" fmla="*/ 34 w 42"/>
                <a:gd name="T11" fmla="*/ 6 h 78"/>
                <a:gd name="T12" fmla="*/ 34 w 42"/>
                <a:gd name="T13" fmla="*/ 0 h 78"/>
                <a:gd name="T14" fmla="*/ 34 w 42"/>
                <a:gd name="T15" fmla="*/ 0 h 78"/>
                <a:gd name="T16" fmla="*/ 31 w 42"/>
                <a:gd name="T17" fmla="*/ 5 h 78"/>
                <a:gd name="T18" fmla="*/ 29 w 42"/>
                <a:gd name="T19" fmla="*/ 7 h 78"/>
                <a:gd name="T20" fmla="*/ 27 w 42"/>
                <a:gd name="T21" fmla="*/ 9 h 78"/>
                <a:gd name="T22" fmla="*/ 26 w 42"/>
                <a:gd name="T23" fmla="*/ 14 h 78"/>
                <a:gd name="T24" fmla="*/ 26 w 42"/>
                <a:gd name="T25" fmla="*/ 31 h 78"/>
                <a:gd name="T26" fmla="*/ 26 w 42"/>
                <a:gd name="T27" fmla="*/ 31 h 78"/>
                <a:gd name="T28" fmla="*/ 23 w 42"/>
                <a:gd name="T29" fmla="*/ 36 h 78"/>
                <a:gd name="T30" fmla="*/ 22 w 42"/>
                <a:gd name="T31" fmla="*/ 37 h 78"/>
                <a:gd name="T32" fmla="*/ 21 w 42"/>
                <a:gd name="T33" fmla="*/ 36 h 78"/>
                <a:gd name="T34" fmla="*/ 20 w 42"/>
                <a:gd name="T35" fmla="*/ 32 h 78"/>
                <a:gd name="T36" fmla="*/ 19 w 42"/>
                <a:gd name="T37" fmla="*/ 22 h 78"/>
                <a:gd name="T38" fmla="*/ 20 w 42"/>
                <a:gd name="T39" fmla="*/ 16 h 78"/>
                <a:gd name="T40" fmla="*/ 21 w 42"/>
                <a:gd name="T41" fmla="*/ 10 h 78"/>
                <a:gd name="T42" fmla="*/ 8 w 42"/>
                <a:gd name="T43" fmla="*/ 31 h 78"/>
                <a:gd name="T44" fmla="*/ 16 w 42"/>
                <a:gd name="T45" fmla="*/ 37 h 78"/>
                <a:gd name="T46" fmla="*/ 16 w 42"/>
                <a:gd name="T47" fmla="*/ 37 h 78"/>
                <a:gd name="T48" fmla="*/ 15 w 42"/>
                <a:gd name="T49" fmla="*/ 45 h 78"/>
                <a:gd name="T50" fmla="*/ 13 w 42"/>
                <a:gd name="T51" fmla="*/ 47 h 78"/>
                <a:gd name="T52" fmla="*/ 11 w 42"/>
                <a:gd name="T53" fmla="*/ 48 h 78"/>
                <a:gd name="T54" fmla="*/ 8 w 42"/>
                <a:gd name="T55" fmla="*/ 47 h 78"/>
                <a:gd name="T56" fmla="*/ 6 w 42"/>
                <a:gd name="T57" fmla="*/ 46 h 78"/>
                <a:gd name="T58" fmla="*/ 4 w 42"/>
                <a:gd name="T59" fmla="*/ 47 h 78"/>
                <a:gd name="T60" fmla="*/ 3 w 42"/>
                <a:gd name="T61" fmla="*/ 52 h 78"/>
                <a:gd name="T62" fmla="*/ 0 w 42"/>
                <a:gd name="T63" fmla="*/ 61 h 78"/>
                <a:gd name="T64" fmla="*/ 15 w 42"/>
                <a:gd name="T65" fmla="*/ 59 h 78"/>
                <a:gd name="T66" fmla="*/ 14 w 42"/>
                <a:gd name="T67" fmla="*/ 68 h 78"/>
                <a:gd name="T68" fmla="*/ 14 w 42"/>
                <a:gd name="T69" fmla="*/ 68 h 78"/>
                <a:gd name="T70" fmla="*/ 15 w 42"/>
                <a:gd name="T71" fmla="*/ 64 h 78"/>
                <a:gd name="T72" fmla="*/ 18 w 42"/>
                <a:gd name="T73" fmla="*/ 62 h 78"/>
                <a:gd name="T74" fmla="*/ 19 w 42"/>
                <a:gd name="T75" fmla="*/ 61 h 78"/>
                <a:gd name="T76" fmla="*/ 21 w 42"/>
                <a:gd name="T77" fmla="*/ 61 h 78"/>
                <a:gd name="T78" fmla="*/ 23 w 42"/>
                <a:gd name="T79" fmla="*/ 63 h 78"/>
                <a:gd name="T80" fmla="*/ 26 w 42"/>
                <a:gd name="T81" fmla="*/ 66 h 78"/>
                <a:gd name="T82" fmla="*/ 26 w 42"/>
                <a:gd name="T83" fmla="*/ 66 h 78"/>
                <a:gd name="T84" fmla="*/ 26 w 42"/>
                <a:gd name="T85" fmla="*/ 74 h 78"/>
                <a:gd name="T86" fmla="*/ 24 w 42"/>
                <a:gd name="T87" fmla="*/ 77 h 78"/>
                <a:gd name="T88" fmla="*/ 23 w 42"/>
                <a:gd name="T89" fmla="*/ 78 h 78"/>
                <a:gd name="T90" fmla="*/ 23 w 42"/>
                <a:gd name="T91" fmla="*/ 78 h 78"/>
                <a:gd name="T92" fmla="*/ 27 w 42"/>
                <a:gd name="T93" fmla="*/ 78 h 78"/>
                <a:gd name="T94" fmla="*/ 29 w 42"/>
                <a:gd name="T95" fmla="*/ 77 h 78"/>
                <a:gd name="T96" fmla="*/ 30 w 42"/>
                <a:gd name="T97" fmla="*/ 75 h 78"/>
                <a:gd name="T98" fmla="*/ 31 w 42"/>
                <a:gd name="T99" fmla="*/ 71 h 78"/>
                <a:gd name="T100" fmla="*/ 34 w 42"/>
                <a:gd name="T101" fmla="*/ 63 h 78"/>
                <a:gd name="T102" fmla="*/ 34 w 42"/>
                <a:gd name="T103" fmla="*/ 54 h 78"/>
                <a:gd name="T104" fmla="*/ 35 w 42"/>
                <a:gd name="T105" fmla="*/ 44 h 78"/>
                <a:gd name="T106" fmla="*/ 36 w 42"/>
                <a:gd name="T107" fmla="*/ 33 h 78"/>
                <a:gd name="T108" fmla="*/ 38 w 42"/>
                <a:gd name="T109" fmla="*/ 25 h 78"/>
                <a:gd name="T110" fmla="*/ 39 w 42"/>
                <a:gd name="T111" fmla="*/ 23 h 78"/>
                <a:gd name="T112" fmla="*/ 42 w 42"/>
                <a:gd name="T113" fmla="*/ 21 h 78"/>
                <a:gd name="T114" fmla="*/ 42 w 42"/>
                <a:gd name="T115" fmla="*/ 21 h 78"/>
                <a:gd name="T116" fmla="*/ 41 w 42"/>
                <a:gd name="T117" fmla="*/ 21 h 78"/>
                <a:gd name="T118" fmla="*/ 38 w 42"/>
                <a:gd name="T119" fmla="*/ 17 h 78"/>
                <a:gd name="T120" fmla="*/ 38 w 42"/>
                <a:gd name="T121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" h="78">
                  <a:moveTo>
                    <a:pt x="38" y="17"/>
                  </a:moveTo>
                  <a:lnTo>
                    <a:pt x="38" y="17"/>
                  </a:lnTo>
                  <a:lnTo>
                    <a:pt x="37" y="18"/>
                  </a:lnTo>
                  <a:lnTo>
                    <a:pt x="36" y="17"/>
                  </a:lnTo>
                  <a:lnTo>
                    <a:pt x="35" y="13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5"/>
                  </a:lnTo>
                  <a:lnTo>
                    <a:pt x="29" y="7"/>
                  </a:lnTo>
                  <a:lnTo>
                    <a:pt x="27" y="9"/>
                  </a:lnTo>
                  <a:lnTo>
                    <a:pt x="26" y="1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3" y="36"/>
                  </a:lnTo>
                  <a:lnTo>
                    <a:pt x="22" y="37"/>
                  </a:lnTo>
                  <a:lnTo>
                    <a:pt x="21" y="36"/>
                  </a:lnTo>
                  <a:lnTo>
                    <a:pt x="20" y="32"/>
                  </a:lnTo>
                  <a:lnTo>
                    <a:pt x="19" y="22"/>
                  </a:lnTo>
                  <a:lnTo>
                    <a:pt x="20" y="16"/>
                  </a:lnTo>
                  <a:lnTo>
                    <a:pt x="21" y="10"/>
                  </a:lnTo>
                  <a:lnTo>
                    <a:pt x="8" y="31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5" y="45"/>
                  </a:lnTo>
                  <a:lnTo>
                    <a:pt x="13" y="47"/>
                  </a:lnTo>
                  <a:lnTo>
                    <a:pt x="11" y="48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4" y="47"/>
                  </a:lnTo>
                  <a:lnTo>
                    <a:pt x="3" y="52"/>
                  </a:lnTo>
                  <a:lnTo>
                    <a:pt x="0" y="61"/>
                  </a:lnTo>
                  <a:lnTo>
                    <a:pt x="15" y="59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5" y="64"/>
                  </a:lnTo>
                  <a:lnTo>
                    <a:pt x="18" y="62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3" y="63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74"/>
                  </a:lnTo>
                  <a:lnTo>
                    <a:pt x="24" y="77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9" y="77"/>
                  </a:lnTo>
                  <a:lnTo>
                    <a:pt x="30" y="75"/>
                  </a:lnTo>
                  <a:lnTo>
                    <a:pt x="31" y="71"/>
                  </a:lnTo>
                  <a:lnTo>
                    <a:pt x="34" y="63"/>
                  </a:lnTo>
                  <a:lnTo>
                    <a:pt x="34" y="54"/>
                  </a:lnTo>
                  <a:lnTo>
                    <a:pt x="35" y="44"/>
                  </a:lnTo>
                  <a:lnTo>
                    <a:pt x="36" y="33"/>
                  </a:lnTo>
                  <a:lnTo>
                    <a:pt x="38" y="25"/>
                  </a:lnTo>
                  <a:lnTo>
                    <a:pt x="39" y="23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253">
              <a:extLst>
                <a:ext uri="{FF2B5EF4-FFF2-40B4-BE49-F238E27FC236}">
                  <a16:creationId xmlns:a16="http://schemas.microsoft.com/office/drawing/2014/main" xmlns="" id="{6AE13DDF-47F2-6E03-DBB2-303E686B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263" y="1133476"/>
              <a:ext cx="22225" cy="73025"/>
            </a:xfrm>
            <a:custGeom>
              <a:avLst/>
              <a:gdLst>
                <a:gd name="T0" fmla="*/ 14 w 40"/>
                <a:gd name="T1" fmla="*/ 93 h 137"/>
                <a:gd name="T2" fmla="*/ 20 w 40"/>
                <a:gd name="T3" fmla="*/ 58 h 137"/>
                <a:gd name="T4" fmla="*/ 30 w 40"/>
                <a:gd name="T5" fmla="*/ 67 h 137"/>
                <a:gd name="T6" fmla="*/ 30 w 40"/>
                <a:gd name="T7" fmla="*/ 67 h 137"/>
                <a:gd name="T8" fmla="*/ 31 w 40"/>
                <a:gd name="T9" fmla="*/ 59 h 137"/>
                <a:gd name="T10" fmla="*/ 34 w 40"/>
                <a:gd name="T11" fmla="*/ 51 h 137"/>
                <a:gd name="T12" fmla="*/ 35 w 40"/>
                <a:gd name="T13" fmla="*/ 43 h 137"/>
                <a:gd name="T14" fmla="*/ 34 w 40"/>
                <a:gd name="T15" fmla="*/ 38 h 137"/>
                <a:gd name="T16" fmla="*/ 33 w 40"/>
                <a:gd name="T17" fmla="*/ 35 h 137"/>
                <a:gd name="T18" fmla="*/ 33 w 40"/>
                <a:gd name="T19" fmla="*/ 35 h 137"/>
                <a:gd name="T20" fmla="*/ 30 w 40"/>
                <a:gd name="T21" fmla="*/ 38 h 137"/>
                <a:gd name="T22" fmla="*/ 29 w 40"/>
                <a:gd name="T23" fmla="*/ 39 h 137"/>
                <a:gd name="T24" fmla="*/ 28 w 40"/>
                <a:gd name="T25" fmla="*/ 39 h 137"/>
                <a:gd name="T26" fmla="*/ 28 w 40"/>
                <a:gd name="T27" fmla="*/ 39 h 137"/>
                <a:gd name="T28" fmla="*/ 29 w 40"/>
                <a:gd name="T29" fmla="*/ 31 h 137"/>
                <a:gd name="T30" fmla="*/ 31 w 40"/>
                <a:gd name="T31" fmla="*/ 25 h 137"/>
                <a:gd name="T32" fmla="*/ 33 w 40"/>
                <a:gd name="T33" fmla="*/ 22 h 137"/>
                <a:gd name="T34" fmla="*/ 35 w 40"/>
                <a:gd name="T35" fmla="*/ 20 h 137"/>
                <a:gd name="T36" fmla="*/ 37 w 40"/>
                <a:gd name="T37" fmla="*/ 17 h 137"/>
                <a:gd name="T38" fmla="*/ 38 w 40"/>
                <a:gd name="T39" fmla="*/ 13 h 137"/>
                <a:gd name="T40" fmla="*/ 40 w 40"/>
                <a:gd name="T41" fmla="*/ 8 h 137"/>
                <a:gd name="T42" fmla="*/ 38 w 40"/>
                <a:gd name="T43" fmla="*/ 0 h 137"/>
                <a:gd name="T44" fmla="*/ 38 w 40"/>
                <a:gd name="T45" fmla="*/ 0 h 137"/>
                <a:gd name="T46" fmla="*/ 34 w 40"/>
                <a:gd name="T47" fmla="*/ 3 h 137"/>
                <a:gd name="T48" fmla="*/ 30 w 40"/>
                <a:gd name="T49" fmla="*/ 6 h 137"/>
                <a:gd name="T50" fmla="*/ 28 w 40"/>
                <a:gd name="T51" fmla="*/ 10 h 137"/>
                <a:gd name="T52" fmla="*/ 25 w 40"/>
                <a:gd name="T53" fmla="*/ 22 h 137"/>
                <a:gd name="T54" fmla="*/ 25 w 40"/>
                <a:gd name="T55" fmla="*/ 22 h 137"/>
                <a:gd name="T56" fmla="*/ 20 w 40"/>
                <a:gd name="T57" fmla="*/ 20 h 137"/>
                <a:gd name="T58" fmla="*/ 15 w 40"/>
                <a:gd name="T59" fmla="*/ 16 h 137"/>
                <a:gd name="T60" fmla="*/ 12 w 40"/>
                <a:gd name="T61" fmla="*/ 10 h 137"/>
                <a:gd name="T62" fmla="*/ 8 w 40"/>
                <a:gd name="T63" fmla="*/ 3 h 137"/>
                <a:gd name="T64" fmla="*/ 8 w 40"/>
                <a:gd name="T65" fmla="*/ 3 h 137"/>
                <a:gd name="T66" fmla="*/ 7 w 40"/>
                <a:gd name="T67" fmla="*/ 9 h 137"/>
                <a:gd name="T68" fmla="*/ 6 w 40"/>
                <a:gd name="T69" fmla="*/ 16 h 137"/>
                <a:gd name="T70" fmla="*/ 5 w 40"/>
                <a:gd name="T71" fmla="*/ 23 h 137"/>
                <a:gd name="T72" fmla="*/ 4 w 40"/>
                <a:gd name="T73" fmla="*/ 28 h 137"/>
                <a:gd name="T74" fmla="*/ 4 w 40"/>
                <a:gd name="T75" fmla="*/ 28 h 137"/>
                <a:gd name="T76" fmla="*/ 5 w 40"/>
                <a:gd name="T77" fmla="*/ 26 h 137"/>
                <a:gd name="T78" fmla="*/ 6 w 40"/>
                <a:gd name="T79" fmla="*/ 66 h 137"/>
                <a:gd name="T80" fmla="*/ 6 w 40"/>
                <a:gd name="T81" fmla="*/ 66 h 137"/>
                <a:gd name="T82" fmla="*/ 7 w 40"/>
                <a:gd name="T83" fmla="*/ 61 h 137"/>
                <a:gd name="T84" fmla="*/ 10 w 40"/>
                <a:gd name="T85" fmla="*/ 60 h 137"/>
                <a:gd name="T86" fmla="*/ 11 w 40"/>
                <a:gd name="T87" fmla="*/ 60 h 137"/>
                <a:gd name="T88" fmla="*/ 13 w 40"/>
                <a:gd name="T89" fmla="*/ 60 h 137"/>
                <a:gd name="T90" fmla="*/ 0 w 40"/>
                <a:gd name="T91" fmla="*/ 106 h 137"/>
                <a:gd name="T92" fmla="*/ 0 w 40"/>
                <a:gd name="T93" fmla="*/ 106 h 137"/>
                <a:gd name="T94" fmla="*/ 3 w 40"/>
                <a:gd name="T95" fmla="*/ 118 h 137"/>
                <a:gd name="T96" fmla="*/ 5 w 40"/>
                <a:gd name="T97" fmla="*/ 124 h 137"/>
                <a:gd name="T98" fmla="*/ 7 w 40"/>
                <a:gd name="T99" fmla="*/ 128 h 137"/>
                <a:gd name="T100" fmla="*/ 11 w 40"/>
                <a:gd name="T101" fmla="*/ 129 h 137"/>
                <a:gd name="T102" fmla="*/ 17 w 40"/>
                <a:gd name="T103" fmla="*/ 130 h 137"/>
                <a:gd name="T104" fmla="*/ 19 w 40"/>
                <a:gd name="T105" fmla="*/ 133 h 137"/>
                <a:gd name="T106" fmla="*/ 21 w 40"/>
                <a:gd name="T107" fmla="*/ 137 h 137"/>
                <a:gd name="T108" fmla="*/ 21 w 40"/>
                <a:gd name="T109" fmla="*/ 137 h 137"/>
                <a:gd name="T110" fmla="*/ 20 w 40"/>
                <a:gd name="T111" fmla="*/ 127 h 137"/>
                <a:gd name="T112" fmla="*/ 19 w 40"/>
                <a:gd name="T113" fmla="*/ 120 h 137"/>
                <a:gd name="T114" fmla="*/ 20 w 40"/>
                <a:gd name="T115" fmla="*/ 113 h 137"/>
                <a:gd name="T116" fmla="*/ 20 w 40"/>
                <a:gd name="T117" fmla="*/ 111 h 137"/>
                <a:gd name="T118" fmla="*/ 19 w 40"/>
                <a:gd name="T119" fmla="*/ 107 h 137"/>
                <a:gd name="T120" fmla="*/ 14 w 40"/>
                <a:gd name="T121" fmla="*/ 93 h 137"/>
                <a:gd name="T122" fmla="*/ 14 w 40"/>
                <a:gd name="T123" fmla="*/ 9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" h="137">
                  <a:moveTo>
                    <a:pt x="14" y="93"/>
                  </a:moveTo>
                  <a:lnTo>
                    <a:pt x="20" y="58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31" y="59"/>
                  </a:lnTo>
                  <a:lnTo>
                    <a:pt x="34" y="51"/>
                  </a:lnTo>
                  <a:lnTo>
                    <a:pt x="35" y="43"/>
                  </a:lnTo>
                  <a:lnTo>
                    <a:pt x="34" y="38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0" y="38"/>
                  </a:lnTo>
                  <a:lnTo>
                    <a:pt x="29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7" y="17"/>
                  </a:lnTo>
                  <a:lnTo>
                    <a:pt x="38" y="13"/>
                  </a:lnTo>
                  <a:lnTo>
                    <a:pt x="40" y="8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8" y="10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0" y="20"/>
                  </a:lnTo>
                  <a:lnTo>
                    <a:pt x="15" y="16"/>
                  </a:lnTo>
                  <a:lnTo>
                    <a:pt x="12" y="10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9"/>
                  </a:lnTo>
                  <a:lnTo>
                    <a:pt x="6" y="16"/>
                  </a:lnTo>
                  <a:lnTo>
                    <a:pt x="5" y="23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5" y="2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3" y="118"/>
                  </a:lnTo>
                  <a:lnTo>
                    <a:pt x="5" y="124"/>
                  </a:lnTo>
                  <a:lnTo>
                    <a:pt x="7" y="128"/>
                  </a:lnTo>
                  <a:lnTo>
                    <a:pt x="11" y="129"/>
                  </a:lnTo>
                  <a:lnTo>
                    <a:pt x="17" y="130"/>
                  </a:lnTo>
                  <a:lnTo>
                    <a:pt x="19" y="133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0" y="127"/>
                  </a:lnTo>
                  <a:lnTo>
                    <a:pt x="19" y="120"/>
                  </a:lnTo>
                  <a:lnTo>
                    <a:pt x="20" y="113"/>
                  </a:lnTo>
                  <a:lnTo>
                    <a:pt x="20" y="111"/>
                  </a:lnTo>
                  <a:lnTo>
                    <a:pt x="19" y="107"/>
                  </a:lnTo>
                  <a:lnTo>
                    <a:pt x="14" y="93"/>
                  </a:lnTo>
                  <a:lnTo>
                    <a:pt x="14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Rectangle 254">
              <a:extLst>
                <a:ext uri="{FF2B5EF4-FFF2-40B4-BE49-F238E27FC236}">
                  <a16:creationId xmlns:a16="http://schemas.microsoft.com/office/drawing/2014/main" xmlns="" id="{DDA60BEF-641C-0141-CCC1-C74F98647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850" y="11493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255">
              <a:extLst>
                <a:ext uri="{FF2B5EF4-FFF2-40B4-BE49-F238E27FC236}">
                  <a16:creationId xmlns:a16="http://schemas.microsoft.com/office/drawing/2014/main" xmlns="" id="{0B1BBA66-A5FD-F15D-372A-190D9C99D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288" y="1012826"/>
              <a:ext cx="20638" cy="41275"/>
            </a:xfrm>
            <a:custGeom>
              <a:avLst/>
              <a:gdLst>
                <a:gd name="T0" fmla="*/ 24 w 38"/>
                <a:gd name="T1" fmla="*/ 27 h 78"/>
                <a:gd name="T2" fmla="*/ 24 w 38"/>
                <a:gd name="T3" fmla="*/ 27 h 78"/>
                <a:gd name="T4" fmla="*/ 27 w 38"/>
                <a:gd name="T5" fmla="*/ 25 h 78"/>
                <a:gd name="T6" fmla="*/ 27 w 38"/>
                <a:gd name="T7" fmla="*/ 21 h 78"/>
                <a:gd name="T8" fmla="*/ 28 w 38"/>
                <a:gd name="T9" fmla="*/ 12 h 78"/>
                <a:gd name="T10" fmla="*/ 0 w 38"/>
                <a:gd name="T11" fmla="*/ 13 h 78"/>
                <a:gd name="T12" fmla="*/ 0 w 38"/>
                <a:gd name="T13" fmla="*/ 13 h 78"/>
                <a:gd name="T14" fmla="*/ 1 w 38"/>
                <a:gd name="T15" fmla="*/ 21 h 78"/>
                <a:gd name="T16" fmla="*/ 4 w 38"/>
                <a:gd name="T17" fmla="*/ 30 h 78"/>
                <a:gd name="T18" fmla="*/ 6 w 38"/>
                <a:gd name="T19" fmla="*/ 36 h 78"/>
                <a:gd name="T20" fmla="*/ 5 w 38"/>
                <a:gd name="T21" fmla="*/ 40 h 78"/>
                <a:gd name="T22" fmla="*/ 4 w 38"/>
                <a:gd name="T23" fmla="*/ 42 h 78"/>
                <a:gd name="T24" fmla="*/ 4 w 38"/>
                <a:gd name="T25" fmla="*/ 42 h 78"/>
                <a:gd name="T26" fmla="*/ 5 w 38"/>
                <a:gd name="T27" fmla="*/ 46 h 78"/>
                <a:gd name="T28" fmla="*/ 6 w 38"/>
                <a:gd name="T29" fmla="*/ 47 h 78"/>
                <a:gd name="T30" fmla="*/ 8 w 38"/>
                <a:gd name="T31" fmla="*/ 47 h 78"/>
                <a:gd name="T32" fmla="*/ 9 w 38"/>
                <a:gd name="T33" fmla="*/ 46 h 78"/>
                <a:gd name="T34" fmla="*/ 13 w 38"/>
                <a:gd name="T35" fmla="*/ 40 h 78"/>
                <a:gd name="T36" fmla="*/ 14 w 38"/>
                <a:gd name="T37" fmla="*/ 31 h 78"/>
                <a:gd name="T38" fmla="*/ 13 w 38"/>
                <a:gd name="T39" fmla="*/ 46 h 78"/>
                <a:gd name="T40" fmla="*/ 13 w 38"/>
                <a:gd name="T41" fmla="*/ 46 h 78"/>
                <a:gd name="T42" fmla="*/ 15 w 38"/>
                <a:gd name="T43" fmla="*/ 41 h 78"/>
                <a:gd name="T44" fmla="*/ 16 w 38"/>
                <a:gd name="T45" fmla="*/ 40 h 78"/>
                <a:gd name="T46" fmla="*/ 16 w 38"/>
                <a:gd name="T47" fmla="*/ 41 h 78"/>
                <a:gd name="T48" fmla="*/ 19 w 38"/>
                <a:gd name="T49" fmla="*/ 43 h 78"/>
                <a:gd name="T50" fmla="*/ 20 w 38"/>
                <a:gd name="T51" fmla="*/ 49 h 78"/>
                <a:gd name="T52" fmla="*/ 21 w 38"/>
                <a:gd name="T53" fmla="*/ 64 h 78"/>
                <a:gd name="T54" fmla="*/ 20 w 38"/>
                <a:gd name="T55" fmla="*/ 72 h 78"/>
                <a:gd name="T56" fmla="*/ 19 w 38"/>
                <a:gd name="T57" fmla="*/ 78 h 78"/>
                <a:gd name="T58" fmla="*/ 20 w 38"/>
                <a:gd name="T59" fmla="*/ 77 h 78"/>
                <a:gd name="T60" fmla="*/ 38 w 38"/>
                <a:gd name="T61" fmla="*/ 0 h 78"/>
                <a:gd name="T62" fmla="*/ 38 w 38"/>
                <a:gd name="T63" fmla="*/ 0 h 78"/>
                <a:gd name="T64" fmla="*/ 37 w 38"/>
                <a:gd name="T65" fmla="*/ 0 h 78"/>
                <a:gd name="T66" fmla="*/ 36 w 38"/>
                <a:gd name="T67" fmla="*/ 0 h 78"/>
                <a:gd name="T68" fmla="*/ 34 w 38"/>
                <a:gd name="T69" fmla="*/ 2 h 78"/>
                <a:gd name="T70" fmla="*/ 31 w 38"/>
                <a:gd name="T71" fmla="*/ 11 h 78"/>
                <a:gd name="T72" fmla="*/ 29 w 38"/>
                <a:gd name="T73" fmla="*/ 21 h 78"/>
                <a:gd name="T74" fmla="*/ 27 w 38"/>
                <a:gd name="T75" fmla="*/ 26 h 78"/>
                <a:gd name="T76" fmla="*/ 24 w 38"/>
                <a:gd name="T77" fmla="*/ 27 h 78"/>
                <a:gd name="T78" fmla="*/ 24 w 38"/>
                <a:gd name="T7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8">
                  <a:moveTo>
                    <a:pt x="24" y="27"/>
                  </a:moveTo>
                  <a:lnTo>
                    <a:pt x="24" y="27"/>
                  </a:lnTo>
                  <a:lnTo>
                    <a:pt x="27" y="25"/>
                  </a:lnTo>
                  <a:lnTo>
                    <a:pt x="27" y="21"/>
                  </a:lnTo>
                  <a:lnTo>
                    <a:pt x="28" y="12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4" y="30"/>
                  </a:lnTo>
                  <a:lnTo>
                    <a:pt x="6" y="36"/>
                  </a:lnTo>
                  <a:lnTo>
                    <a:pt x="5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5" y="46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6"/>
                  </a:lnTo>
                  <a:lnTo>
                    <a:pt x="13" y="40"/>
                  </a:lnTo>
                  <a:lnTo>
                    <a:pt x="14" y="31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5" y="41"/>
                  </a:lnTo>
                  <a:lnTo>
                    <a:pt x="16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0" y="49"/>
                  </a:lnTo>
                  <a:lnTo>
                    <a:pt x="21" y="64"/>
                  </a:lnTo>
                  <a:lnTo>
                    <a:pt x="20" y="72"/>
                  </a:lnTo>
                  <a:lnTo>
                    <a:pt x="19" y="78"/>
                  </a:lnTo>
                  <a:lnTo>
                    <a:pt x="20" y="77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1" y="11"/>
                  </a:lnTo>
                  <a:lnTo>
                    <a:pt x="29" y="21"/>
                  </a:lnTo>
                  <a:lnTo>
                    <a:pt x="27" y="26"/>
                  </a:lnTo>
                  <a:lnTo>
                    <a:pt x="24" y="27"/>
                  </a:lnTo>
                  <a:lnTo>
                    <a:pt x="2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256">
              <a:extLst>
                <a:ext uri="{FF2B5EF4-FFF2-40B4-BE49-F238E27FC236}">
                  <a16:creationId xmlns:a16="http://schemas.microsoft.com/office/drawing/2014/main" xmlns="" id="{518C9EF0-3289-88C7-996F-2BF675BB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200" y="1047751"/>
              <a:ext cx="3175" cy="6350"/>
            </a:xfrm>
            <a:custGeom>
              <a:avLst/>
              <a:gdLst>
                <a:gd name="T0" fmla="*/ 5 w 5"/>
                <a:gd name="T1" fmla="*/ 0 h 12"/>
                <a:gd name="T2" fmla="*/ 5 w 5"/>
                <a:gd name="T3" fmla="*/ 0 h 12"/>
                <a:gd name="T4" fmla="*/ 2 w 5"/>
                <a:gd name="T5" fmla="*/ 4 h 12"/>
                <a:gd name="T6" fmla="*/ 1 w 5"/>
                <a:gd name="T7" fmla="*/ 6 h 12"/>
                <a:gd name="T8" fmla="*/ 0 w 5"/>
                <a:gd name="T9" fmla="*/ 12 h 12"/>
                <a:gd name="T10" fmla="*/ 0 w 5"/>
                <a:gd name="T11" fmla="*/ 12 h 12"/>
                <a:gd name="T12" fmla="*/ 2 w 5"/>
                <a:gd name="T13" fmla="*/ 7 h 12"/>
                <a:gd name="T14" fmla="*/ 5 w 5"/>
                <a:gd name="T15" fmla="*/ 0 h 12"/>
                <a:gd name="T16" fmla="*/ 5 w 5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lnTo>
                    <a:pt x="5" y="0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257">
              <a:extLst>
                <a:ext uri="{FF2B5EF4-FFF2-40B4-BE49-F238E27FC236}">
                  <a16:creationId xmlns:a16="http://schemas.microsoft.com/office/drawing/2014/main" xmlns="" id="{C5F739DA-60B5-842C-B2CA-A3112DAA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513" y="990601"/>
              <a:ext cx="3175" cy="12700"/>
            </a:xfrm>
            <a:custGeom>
              <a:avLst/>
              <a:gdLst>
                <a:gd name="T0" fmla="*/ 0 w 5"/>
                <a:gd name="T1" fmla="*/ 24 h 24"/>
                <a:gd name="T2" fmla="*/ 5 w 5"/>
                <a:gd name="T3" fmla="*/ 0 h 24"/>
                <a:gd name="T4" fmla="*/ 5 w 5"/>
                <a:gd name="T5" fmla="*/ 0 h 24"/>
                <a:gd name="T6" fmla="*/ 2 w 5"/>
                <a:gd name="T7" fmla="*/ 11 h 24"/>
                <a:gd name="T8" fmla="*/ 0 w 5"/>
                <a:gd name="T9" fmla="*/ 24 h 24"/>
                <a:gd name="T10" fmla="*/ 0 w 5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4">
                  <a:moveTo>
                    <a:pt x="0" y="24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1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258">
              <a:extLst>
                <a:ext uri="{FF2B5EF4-FFF2-40B4-BE49-F238E27FC236}">
                  <a16:creationId xmlns:a16="http://schemas.microsoft.com/office/drawing/2014/main" xmlns="" id="{62F06C4B-B412-C1D2-F5BD-3FE17BE9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875" y="1193801"/>
              <a:ext cx="1588" cy="7938"/>
            </a:xfrm>
            <a:custGeom>
              <a:avLst/>
              <a:gdLst>
                <a:gd name="T0" fmla="*/ 0 w 4"/>
                <a:gd name="T1" fmla="*/ 8 h 13"/>
                <a:gd name="T2" fmla="*/ 0 w 4"/>
                <a:gd name="T3" fmla="*/ 8 h 13"/>
                <a:gd name="T4" fmla="*/ 0 w 4"/>
                <a:gd name="T5" fmla="*/ 13 h 13"/>
                <a:gd name="T6" fmla="*/ 4 w 4"/>
                <a:gd name="T7" fmla="*/ 0 h 13"/>
                <a:gd name="T8" fmla="*/ 4 w 4"/>
                <a:gd name="T9" fmla="*/ 0 h 13"/>
                <a:gd name="T10" fmla="*/ 4 w 4"/>
                <a:gd name="T11" fmla="*/ 0 h 13"/>
                <a:gd name="T12" fmla="*/ 0 w 4"/>
                <a:gd name="T13" fmla="*/ 8 h 13"/>
                <a:gd name="T14" fmla="*/ 0 w 4"/>
                <a:gd name="T1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259">
              <a:extLst>
                <a:ext uri="{FF2B5EF4-FFF2-40B4-BE49-F238E27FC236}">
                  <a16:creationId xmlns:a16="http://schemas.microsoft.com/office/drawing/2014/main" xmlns="" id="{BAD15746-A416-71B7-C823-B563C3B4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188" y="954088"/>
              <a:ext cx="1588" cy="0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  <a:gd name="T8" fmla="*/ 0 w 3"/>
                <a:gd name="T9" fmla="*/ 2 h 2"/>
                <a:gd name="T10" fmla="*/ 0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260">
              <a:extLst>
                <a:ext uri="{FF2B5EF4-FFF2-40B4-BE49-F238E27FC236}">
                  <a16:creationId xmlns:a16="http://schemas.microsoft.com/office/drawing/2014/main" xmlns="" id="{6171E260-1CC0-DFD9-59CF-A90EC772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188" y="1223963"/>
              <a:ext cx="14288" cy="47625"/>
            </a:xfrm>
            <a:custGeom>
              <a:avLst/>
              <a:gdLst>
                <a:gd name="T0" fmla="*/ 0 w 29"/>
                <a:gd name="T1" fmla="*/ 92 h 92"/>
                <a:gd name="T2" fmla="*/ 12 w 29"/>
                <a:gd name="T3" fmla="*/ 68 h 92"/>
                <a:gd name="T4" fmla="*/ 12 w 29"/>
                <a:gd name="T5" fmla="*/ 68 h 92"/>
                <a:gd name="T6" fmla="*/ 12 w 29"/>
                <a:gd name="T7" fmla="*/ 74 h 92"/>
                <a:gd name="T8" fmla="*/ 13 w 29"/>
                <a:gd name="T9" fmla="*/ 79 h 92"/>
                <a:gd name="T10" fmla="*/ 15 w 29"/>
                <a:gd name="T11" fmla="*/ 82 h 92"/>
                <a:gd name="T12" fmla="*/ 13 w 29"/>
                <a:gd name="T13" fmla="*/ 89 h 92"/>
                <a:gd name="T14" fmla="*/ 13 w 29"/>
                <a:gd name="T15" fmla="*/ 89 h 92"/>
                <a:gd name="T16" fmla="*/ 17 w 29"/>
                <a:gd name="T17" fmla="*/ 85 h 92"/>
                <a:gd name="T18" fmla="*/ 18 w 29"/>
                <a:gd name="T19" fmla="*/ 81 h 92"/>
                <a:gd name="T20" fmla="*/ 18 w 29"/>
                <a:gd name="T21" fmla="*/ 78 h 92"/>
                <a:gd name="T22" fmla="*/ 16 w 29"/>
                <a:gd name="T23" fmla="*/ 78 h 92"/>
                <a:gd name="T24" fmla="*/ 16 w 29"/>
                <a:gd name="T25" fmla="*/ 78 h 92"/>
                <a:gd name="T26" fmla="*/ 19 w 29"/>
                <a:gd name="T27" fmla="*/ 57 h 92"/>
                <a:gd name="T28" fmla="*/ 20 w 29"/>
                <a:gd name="T29" fmla="*/ 41 h 92"/>
                <a:gd name="T30" fmla="*/ 24 w 29"/>
                <a:gd name="T31" fmla="*/ 26 h 92"/>
                <a:gd name="T32" fmla="*/ 26 w 29"/>
                <a:gd name="T33" fmla="*/ 18 h 92"/>
                <a:gd name="T34" fmla="*/ 29 w 29"/>
                <a:gd name="T35" fmla="*/ 9 h 92"/>
                <a:gd name="T36" fmla="*/ 29 w 29"/>
                <a:gd name="T37" fmla="*/ 9 h 92"/>
                <a:gd name="T38" fmla="*/ 27 w 29"/>
                <a:gd name="T39" fmla="*/ 4 h 92"/>
                <a:gd name="T40" fmla="*/ 25 w 29"/>
                <a:gd name="T41" fmla="*/ 0 h 92"/>
                <a:gd name="T42" fmla="*/ 23 w 29"/>
                <a:gd name="T43" fmla="*/ 0 h 92"/>
                <a:gd name="T44" fmla="*/ 21 w 29"/>
                <a:gd name="T45" fmla="*/ 3 h 92"/>
                <a:gd name="T46" fmla="*/ 18 w 29"/>
                <a:gd name="T47" fmla="*/ 11 h 92"/>
                <a:gd name="T48" fmla="*/ 16 w 29"/>
                <a:gd name="T49" fmla="*/ 22 h 92"/>
                <a:gd name="T50" fmla="*/ 16 w 29"/>
                <a:gd name="T51" fmla="*/ 22 h 92"/>
                <a:gd name="T52" fmla="*/ 12 w 29"/>
                <a:gd name="T53" fmla="*/ 27 h 92"/>
                <a:gd name="T54" fmla="*/ 2 w 29"/>
                <a:gd name="T55" fmla="*/ 72 h 92"/>
                <a:gd name="T56" fmla="*/ 0 w 29"/>
                <a:gd name="T5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92">
                  <a:moveTo>
                    <a:pt x="0" y="92"/>
                  </a:moveTo>
                  <a:lnTo>
                    <a:pt x="12" y="68"/>
                  </a:lnTo>
                  <a:lnTo>
                    <a:pt x="12" y="68"/>
                  </a:lnTo>
                  <a:lnTo>
                    <a:pt x="12" y="74"/>
                  </a:lnTo>
                  <a:lnTo>
                    <a:pt x="13" y="79"/>
                  </a:lnTo>
                  <a:lnTo>
                    <a:pt x="15" y="82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7" y="85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9" y="57"/>
                  </a:lnTo>
                  <a:lnTo>
                    <a:pt x="20" y="41"/>
                  </a:lnTo>
                  <a:lnTo>
                    <a:pt x="24" y="26"/>
                  </a:lnTo>
                  <a:lnTo>
                    <a:pt x="26" y="18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3"/>
                  </a:lnTo>
                  <a:lnTo>
                    <a:pt x="18" y="11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2" y="27"/>
                  </a:lnTo>
                  <a:lnTo>
                    <a:pt x="2" y="72"/>
                  </a:lnTo>
                  <a:lnTo>
                    <a:pt x="0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Rectangle 261">
              <a:extLst>
                <a:ext uri="{FF2B5EF4-FFF2-40B4-BE49-F238E27FC236}">
                  <a16:creationId xmlns:a16="http://schemas.microsoft.com/office/drawing/2014/main" xmlns="" id="{4C3FF6D8-6373-1A29-29F3-D116CFF56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300" y="11445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262">
              <a:extLst>
                <a:ext uri="{FF2B5EF4-FFF2-40B4-BE49-F238E27FC236}">
                  <a16:creationId xmlns:a16="http://schemas.microsoft.com/office/drawing/2014/main" xmlns="" id="{D5D51490-01F9-FEDE-75E5-666DCA64D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713" y="1146176"/>
              <a:ext cx="1588" cy="4763"/>
            </a:xfrm>
            <a:custGeom>
              <a:avLst/>
              <a:gdLst>
                <a:gd name="T0" fmla="*/ 1 w 2"/>
                <a:gd name="T1" fmla="*/ 10 h 10"/>
                <a:gd name="T2" fmla="*/ 2 w 2"/>
                <a:gd name="T3" fmla="*/ 0 h 10"/>
                <a:gd name="T4" fmla="*/ 2 w 2"/>
                <a:gd name="T5" fmla="*/ 0 h 10"/>
                <a:gd name="T6" fmla="*/ 1 w 2"/>
                <a:gd name="T7" fmla="*/ 7 h 10"/>
                <a:gd name="T8" fmla="*/ 0 w 2"/>
                <a:gd name="T9" fmla="*/ 9 h 10"/>
                <a:gd name="T10" fmla="*/ 1 w 2"/>
                <a:gd name="T11" fmla="*/ 10 h 10"/>
                <a:gd name="T12" fmla="*/ 1 w 2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1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263">
              <a:extLst>
                <a:ext uri="{FF2B5EF4-FFF2-40B4-BE49-F238E27FC236}">
                  <a16:creationId xmlns:a16="http://schemas.microsoft.com/office/drawing/2014/main" xmlns="" id="{5C2A4625-987E-19AF-9A5C-7E0AA580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925" y="1003301"/>
              <a:ext cx="1588" cy="11113"/>
            </a:xfrm>
            <a:custGeom>
              <a:avLst/>
              <a:gdLst>
                <a:gd name="T0" fmla="*/ 1 w 4"/>
                <a:gd name="T1" fmla="*/ 21 h 21"/>
                <a:gd name="T2" fmla="*/ 1 w 4"/>
                <a:gd name="T3" fmla="*/ 21 h 21"/>
                <a:gd name="T4" fmla="*/ 4 w 4"/>
                <a:gd name="T5" fmla="*/ 0 h 21"/>
                <a:gd name="T6" fmla="*/ 0 w 4"/>
                <a:gd name="T7" fmla="*/ 19 h 21"/>
                <a:gd name="T8" fmla="*/ 0 w 4"/>
                <a:gd name="T9" fmla="*/ 19 h 21"/>
                <a:gd name="T10" fmla="*/ 1 w 4"/>
                <a:gd name="T11" fmla="*/ 21 h 21"/>
                <a:gd name="T12" fmla="*/ 1 w 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1">
                  <a:moveTo>
                    <a:pt x="1" y="21"/>
                  </a:moveTo>
                  <a:lnTo>
                    <a:pt x="1" y="21"/>
                  </a:lnTo>
                  <a:lnTo>
                    <a:pt x="4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264">
              <a:extLst>
                <a:ext uri="{FF2B5EF4-FFF2-40B4-BE49-F238E27FC236}">
                  <a16:creationId xmlns:a16="http://schemas.microsoft.com/office/drawing/2014/main" xmlns="" id="{4C86F1F0-7D4D-FB88-9778-E1ACA827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050926"/>
              <a:ext cx="7938" cy="11113"/>
            </a:xfrm>
            <a:custGeom>
              <a:avLst/>
              <a:gdLst>
                <a:gd name="T0" fmla="*/ 14 w 14"/>
                <a:gd name="T1" fmla="*/ 0 h 22"/>
                <a:gd name="T2" fmla="*/ 4 w 14"/>
                <a:gd name="T3" fmla="*/ 5 h 22"/>
                <a:gd name="T4" fmla="*/ 0 w 14"/>
                <a:gd name="T5" fmla="*/ 22 h 22"/>
                <a:gd name="T6" fmla="*/ 0 w 14"/>
                <a:gd name="T7" fmla="*/ 22 h 22"/>
                <a:gd name="T8" fmla="*/ 6 w 14"/>
                <a:gd name="T9" fmla="*/ 13 h 22"/>
                <a:gd name="T10" fmla="*/ 11 w 14"/>
                <a:gd name="T11" fmla="*/ 7 h 22"/>
                <a:gd name="T12" fmla="*/ 14 w 14"/>
                <a:gd name="T13" fmla="*/ 0 h 22"/>
                <a:gd name="T14" fmla="*/ 14 w 14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14" y="0"/>
                  </a:moveTo>
                  <a:lnTo>
                    <a:pt x="4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3"/>
                  </a:lnTo>
                  <a:lnTo>
                    <a:pt x="11" y="7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265">
              <a:extLst>
                <a:ext uri="{FF2B5EF4-FFF2-40B4-BE49-F238E27FC236}">
                  <a16:creationId xmlns:a16="http://schemas.microsoft.com/office/drawing/2014/main" xmlns="" id="{EBAC3711-A57A-0540-AB37-667BFF77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688" y="885826"/>
              <a:ext cx="88900" cy="133350"/>
            </a:xfrm>
            <a:custGeom>
              <a:avLst/>
              <a:gdLst>
                <a:gd name="T0" fmla="*/ 112 w 168"/>
                <a:gd name="T1" fmla="*/ 111 h 251"/>
                <a:gd name="T2" fmla="*/ 113 w 168"/>
                <a:gd name="T3" fmla="*/ 128 h 251"/>
                <a:gd name="T4" fmla="*/ 111 w 168"/>
                <a:gd name="T5" fmla="*/ 157 h 251"/>
                <a:gd name="T6" fmla="*/ 118 w 168"/>
                <a:gd name="T7" fmla="*/ 143 h 251"/>
                <a:gd name="T8" fmla="*/ 120 w 168"/>
                <a:gd name="T9" fmla="*/ 131 h 251"/>
                <a:gd name="T10" fmla="*/ 114 w 168"/>
                <a:gd name="T11" fmla="*/ 118 h 251"/>
                <a:gd name="T12" fmla="*/ 114 w 168"/>
                <a:gd name="T13" fmla="*/ 82 h 251"/>
                <a:gd name="T14" fmla="*/ 107 w 168"/>
                <a:gd name="T15" fmla="*/ 79 h 251"/>
                <a:gd name="T16" fmla="*/ 115 w 168"/>
                <a:gd name="T17" fmla="*/ 51 h 251"/>
                <a:gd name="T18" fmla="*/ 126 w 168"/>
                <a:gd name="T19" fmla="*/ 53 h 251"/>
                <a:gd name="T20" fmla="*/ 127 w 168"/>
                <a:gd name="T21" fmla="*/ 75 h 251"/>
                <a:gd name="T22" fmla="*/ 119 w 168"/>
                <a:gd name="T23" fmla="*/ 106 h 251"/>
                <a:gd name="T24" fmla="*/ 127 w 168"/>
                <a:gd name="T25" fmla="*/ 78 h 251"/>
                <a:gd name="T26" fmla="*/ 136 w 168"/>
                <a:gd name="T27" fmla="*/ 76 h 251"/>
                <a:gd name="T28" fmla="*/ 151 w 168"/>
                <a:gd name="T29" fmla="*/ 64 h 251"/>
                <a:gd name="T30" fmla="*/ 157 w 168"/>
                <a:gd name="T31" fmla="*/ 83 h 251"/>
                <a:gd name="T32" fmla="*/ 166 w 168"/>
                <a:gd name="T33" fmla="*/ 56 h 251"/>
                <a:gd name="T34" fmla="*/ 167 w 168"/>
                <a:gd name="T35" fmla="*/ 26 h 251"/>
                <a:gd name="T36" fmla="*/ 158 w 168"/>
                <a:gd name="T37" fmla="*/ 14 h 251"/>
                <a:gd name="T38" fmla="*/ 154 w 168"/>
                <a:gd name="T39" fmla="*/ 6 h 251"/>
                <a:gd name="T40" fmla="*/ 150 w 168"/>
                <a:gd name="T41" fmla="*/ 11 h 251"/>
                <a:gd name="T42" fmla="*/ 148 w 168"/>
                <a:gd name="T43" fmla="*/ 38 h 251"/>
                <a:gd name="T44" fmla="*/ 139 w 168"/>
                <a:gd name="T45" fmla="*/ 43 h 251"/>
                <a:gd name="T46" fmla="*/ 141 w 168"/>
                <a:gd name="T47" fmla="*/ 29 h 251"/>
                <a:gd name="T48" fmla="*/ 130 w 168"/>
                <a:gd name="T49" fmla="*/ 38 h 251"/>
                <a:gd name="T50" fmla="*/ 125 w 168"/>
                <a:gd name="T51" fmla="*/ 35 h 251"/>
                <a:gd name="T52" fmla="*/ 127 w 168"/>
                <a:gd name="T53" fmla="*/ 18 h 251"/>
                <a:gd name="T54" fmla="*/ 113 w 168"/>
                <a:gd name="T55" fmla="*/ 47 h 251"/>
                <a:gd name="T56" fmla="*/ 108 w 168"/>
                <a:gd name="T57" fmla="*/ 35 h 251"/>
                <a:gd name="T58" fmla="*/ 96 w 168"/>
                <a:gd name="T59" fmla="*/ 48 h 251"/>
                <a:gd name="T60" fmla="*/ 79 w 168"/>
                <a:gd name="T61" fmla="*/ 30 h 251"/>
                <a:gd name="T62" fmla="*/ 80 w 168"/>
                <a:gd name="T63" fmla="*/ 46 h 251"/>
                <a:gd name="T64" fmla="*/ 74 w 168"/>
                <a:gd name="T65" fmla="*/ 44 h 251"/>
                <a:gd name="T66" fmla="*/ 72 w 168"/>
                <a:gd name="T67" fmla="*/ 14 h 251"/>
                <a:gd name="T68" fmla="*/ 67 w 168"/>
                <a:gd name="T69" fmla="*/ 22 h 251"/>
                <a:gd name="T70" fmla="*/ 52 w 168"/>
                <a:gd name="T71" fmla="*/ 14 h 251"/>
                <a:gd name="T72" fmla="*/ 43 w 168"/>
                <a:gd name="T73" fmla="*/ 17 h 251"/>
                <a:gd name="T74" fmla="*/ 0 w 168"/>
                <a:gd name="T75" fmla="*/ 196 h 251"/>
                <a:gd name="T76" fmla="*/ 7 w 168"/>
                <a:gd name="T77" fmla="*/ 204 h 251"/>
                <a:gd name="T78" fmla="*/ 4 w 168"/>
                <a:gd name="T79" fmla="*/ 240 h 251"/>
                <a:gd name="T80" fmla="*/ 11 w 168"/>
                <a:gd name="T81" fmla="*/ 209 h 251"/>
                <a:gd name="T82" fmla="*/ 18 w 168"/>
                <a:gd name="T83" fmla="*/ 199 h 251"/>
                <a:gd name="T84" fmla="*/ 16 w 168"/>
                <a:gd name="T85" fmla="*/ 244 h 251"/>
                <a:gd name="T86" fmla="*/ 26 w 168"/>
                <a:gd name="T87" fmla="*/ 245 h 251"/>
                <a:gd name="T88" fmla="*/ 51 w 168"/>
                <a:gd name="T89" fmla="*/ 179 h 251"/>
                <a:gd name="T90" fmla="*/ 79 w 168"/>
                <a:gd name="T91" fmla="*/ 97 h 251"/>
                <a:gd name="T92" fmla="*/ 89 w 168"/>
                <a:gd name="T93" fmla="*/ 114 h 251"/>
                <a:gd name="T94" fmla="*/ 104 w 168"/>
                <a:gd name="T95" fmla="*/ 119 h 251"/>
                <a:gd name="T96" fmla="*/ 89 w 168"/>
                <a:gd name="T97" fmla="*/ 154 h 251"/>
                <a:gd name="T98" fmla="*/ 106 w 168"/>
                <a:gd name="T99" fmla="*/ 10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251">
                  <a:moveTo>
                    <a:pt x="106" y="109"/>
                  </a:moveTo>
                  <a:lnTo>
                    <a:pt x="106" y="109"/>
                  </a:lnTo>
                  <a:lnTo>
                    <a:pt x="110" y="109"/>
                  </a:lnTo>
                  <a:lnTo>
                    <a:pt x="112" y="111"/>
                  </a:lnTo>
                  <a:lnTo>
                    <a:pt x="113" y="112"/>
                  </a:lnTo>
                  <a:lnTo>
                    <a:pt x="114" y="114"/>
                  </a:lnTo>
                  <a:lnTo>
                    <a:pt x="114" y="120"/>
                  </a:lnTo>
                  <a:lnTo>
                    <a:pt x="113" y="128"/>
                  </a:lnTo>
                  <a:lnTo>
                    <a:pt x="108" y="145"/>
                  </a:lnTo>
                  <a:lnTo>
                    <a:pt x="108" y="152"/>
                  </a:lnTo>
                  <a:lnTo>
                    <a:pt x="108" y="154"/>
                  </a:lnTo>
                  <a:lnTo>
                    <a:pt x="111" y="157"/>
                  </a:lnTo>
                  <a:lnTo>
                    <a:pt x="111" y="157"/>
                  </a:lnTo>
                  <a:lnTo>
                    <a:pt x="113" y="154"/>
                  </a:lnTo>
                  <a:lnTo>
                    <a:pt x="114" y="152"/>
                  </a:lnTo>
                  <a:lnTo>
                    <a:pt x="118" y="143"/>
                  </a:lnTo>
                  <a:lnTo>
                    <a:pt x="120" y="135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0" y="131"/>
                  </a:lnTo>
                  <a:lnTo>
                    <a:pt x="118" y="131"/>
                  </a:lnTo>
                  <a:lnTo>
                    <a:pt x="116" y="129"/>
                  </a:lnTo>
                  <a:lnTo>
                    <a:pt x="115" y="127"/>
                  </a:lnTo>
                  <a:lnTo>
                    <a:pt x="114" y="118"/>
                  </a:lnTo>
                  <a:lnTo>
                    <a:pt x="115" y="106"/>
                  </a:lnTo>
                  <a:lnTo>
                    <a:pt x="115" y="94"/>
                  </a:lnTo>
                  <a:lnTo>
                    <a:pt x="114" y="85"/>
                  </a:lnTo>
                  <a:lnTo>
                    <a:pt x="114" y="82"/>
                  </a:lnTo>
                  <a:lnTo>
                    <a:pt x="112" y="79"/>
                  </a:lnTo>
                  <a:lnTo>
                    <a:pt x="111" y="78"/>
                  </a:lnTo>
                  <a:lnTo>
                    <a:pt x="107" y="79"/>
                  </a:lnTo>
                  <a:lnTo>
                    <a:pt x="107" y="79"/>
                  </a:lnTo>
                  <a:lnTo>
                    <a:pt x="108" y="68"/>
                  </a:lnTo>
                  <a:lnTo>
                    <a:pt x="111" y="60"/>
                  </a:lnTo>
                  <a:lnTo>
                    <a:pt x="113" y="54"/>
                  </a:lnTo>
                  <a:lnTo>
                    <a:pt x="115" y="51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3" y="49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28" y="62"/>
                  </a:lnTo>
                  <a:lnTo>
                    <a:pt x="128" y="70"/>
                  </a:lnTo>
                  <a:lnTo>
                    <a:pt x="127" y="75"/>
                  </a:lnTo>
                  <a:lnTo>
                    <a:pt x="126" y="79"/>
                  </a:lnTo>
                  <a:lnTo>
                    <a:pt x="121" y="89"/>
                  </a:lnTo>
                  <a:lnTo>
                    <a:pt x="120" y="97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22" y="103"/>
                  </a:lnTo>
                  <a:lnTo>
                    <a:pt x="125" y="97"/>
                  </a:lnTo>
                  <a:lnTo>
                    <a:pt x="127" y="78"/>
                  </a:lnTo>
                  <a:lnTo>
                    <a:pt x="127" y="78"/>
                  </a:lnTo>
                  <a:lnTo>
                    <a:pt x="129" y="78"/>
                  </a:lnTo>
                  <a:lnTo>
                    <a:pt x="131" y="78"/>
                  </a:lnTo>
                  <a:lnTo>
                    <a:pt x="136" y="76"/>
                  </a:lnTo>
                  <a:lnTo>
                    <a:pt x="144" y="67"/>
                  </a:lnTo>
                  <a:lnTo>
                    <a:pt x="148" y="64"/>
                  </a:lnTo>
                  <a:lnTo>
                    <a:pt x="149" y="63"/>
                  </a:lnTo>
                  <a:lnTo>
                    <a:pt x="151" y="64"/>
                  </a:lnTo>
                  <a:lnTo>
                    <a:pt x="152" y="67"/>
                  </a:lnTo>
                  <a:lnTo>
                    <a:pt x="153" y="70"/>
                  </a:lnTo>
                  <a:lnTo>
                    <a:pt x="157" y="83"/>
                  </a:lnTo>
                  <a:lnTo>
                    <a:pt x="157" y="83"/>
                  </a:lnTo>
                  <a:lnTo>
                    <a:pt x="159" y="79"/>
                  </a:lnTo>
                  <a:lnTo>
                    <a:pt x="161" y="76"/>
                  </a:lnTo>
                  <a:lnTo>
                    <a:pt x="164" y="67"/>
                  </a:lnTo>
                  <a:lnTo>
                    <a:pt x="166" y="56"/>
                  </a:lnTo>
                  <a:lnTo>
                    <a:pt x="168" y="44"/>
                  </a:lnTo>
                  <a:lnTo>
                    <a:pt x="168" y="44"/>
                  </a:lnTo>
                  <a:lnTo>
                    <a:pt x="168" y="33"/>
                  </a:lnTo>
                  <a:lnTo>
                    <a:pt x="167" y="26"/>
                  </a:lnTo>
                  <a:lnTo>
                    <a:pt x="165" y="23"/>
                  </a:lnTo>
                  <a:lnTo>
                    <a:pt x="162" y="20"/>
                  </a:lnTo>
                  <a:lnTo>
                    <a:pt x="160" y="17"/>
                  </a:lnTo>
                  <a:lnTo>
                    <a:pt x="158" y="14"/>
                  </a:lnTo>
                  <a:lnTo>
                    <a:pt x="156" y="8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54" y="6"/>
                  </a:lnTo>
                  <a:lnTo>
                    <a:pt x="156" y="1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50" y="11"/>
                  </a:lnTo>
                  <a:lnTo>
                    <a:pt x="151" y="16"/>
                  </a:lnTo>
                  <a:lnTo>
                    <a:pt x="151" y="22"/>
                  </a:lnTo>
                  <a:lnTo>
                    <a:pt x="150" y="28"/>
                  </a:lnTo>
                  <a:lnTo>
                    <a:pt x="148" y="38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39" y="43"/>
                  </a:lnTo>
                  <a:lnTo>
                    <a:pt x="137" y="40"/>
                  </a:lnTo>
                  <a:lnTo>
                    <a:pt x="137" y="36"/>
                  </a:lnTo>
                  <a:lnTo>
                    <a:pt x="141" y="29"/>
                  </a:lnTo>
                  <a:lnTo>
                    <a:pt x="141" y="29"/>
                  </a:lnTo>
                  <a:lnTo>
                    <a:pt x="139" y="26"/>
                  </a:lnTo>
                  <a:lnTo>
                    <a:pt x="137" y="28"/>
                  </a:lnTo>
                  <a:lnTo>
                    <a:pt x="133" y="35"/>
                  </a:lnTo>
                  <a:lnTo>
                    <a:pt x="130" y="38"/>
                  </a:lnTo>
                  <a:lnTo>
                    <a:pt x="129" y="40"/>
                  </a:lnTo>
                  <a:lnTo>
                    <a:pt x="128" y="40"/>
                  </a:lnTo>
                  <a:lnTo>
                    <a:pt x="127" y="3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5" y="30"/>
                  </a:lnTo>
                  <a:lnTo>
                    <a:pt x="126" y="25"/>
                  </a:lnTo>
                  <a:lnTo>
                    <a:pt x="127" y="18"/>
                  </a:lnTo>
                  <a:lnTo>
                    <a:pt x="127" y="18"/>
                  </a:lnTo>
                  <a:lnTo>
                    <a:pt x="122" y="32"/>
                  </a:lnTo>
                  <a:lnTo>
                    <a:pt x="118" y="40"/>
                  </a:lnTo>
                  <a:lnTo>
                    <a:pt x="113" y="47"/>
                  </a:lnTo>
                  <a:lnTo>
                    <a:pt x="106" y="56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08" y="35"/>
                  </a:lnTo>
                  <a:lnTo>
                    <a:pt x="105" y="43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6" y="48"/>
                  </a:lnTo>
                  <a:lnTo>
                    <a:pt x="91" y="46"/>
                  </a:lnTo>
                  <a:lnTo>
                    <a:pt x="87" y="43"/>
                  </a:lnTo>
                  <a:lnTo>
                    <a:pt x="82" y="37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0" y="38"/>
                  </a:lnTo>
                  <a:lnTo>
                    <a:pt x="81" y="41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7" y="48"/>
                  </a:lnTo>
                  <a:lnTo>
                    <a:pt x="76" y="47"/>
                  </a:lnTo>
                  <a:lnTo>
                    <a:pt x="74" y="44"/>
                  </a:lnTo>
                  <a:lnTo>
                    <a:pt x="73" y="39"/>
                  </a:lnTo>
                  <a:lnTo>
                    <a:pt x="70" y="28"/>
                  </a:lnTo>
                  <a:lnTo>
                    <a:pt x="72" y="2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69" y="21"/>
                  </a:lnTo>
                  <a:lnTo>
                    <a:pt x="67" y="22"/>
                  </a:lnTo>
                  <a:lnTo>
                    <a:pt x="66" y="22"/>
                  </a:lnTo>
                  <a:lnTo>
                    <a:pt x="61" y="21"/>
                  </a:lnTo>
                  <a:lnTo>
                    <a:pt x="57" y="17"/>
                  </a:lnTo>
                  <a:lnTo>
                    <a:pt x="52" y="14"/>
                  </a:lnTo>
                  <a:lnTo>
                    <a:pt x="50" y="13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2" y="21"/>
                  </a:lnTo>
                  <a:lnTo>
                    <a:pt x="39" y="2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3" y="190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7" y="204"/>
                  </a:lnTo>
                  <a:lnTo>
                    <a:pt x="8" y="214"/>
                  </a:lnTo>
                  <a:lnTo>
                    <a:pt x="7" y="225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6" y="234"/>
                  </a:lnTo>
                  <a:lnTo>
                    <a:pt x="7" y="227"/>
                  </a:lnTo>
                  <a:lnTo>
                    <a:pt x="10" y="214"/>
                  </a:lnTo>
                  <a:lnTo>
                    <a:pt x="11" y="209"/>
                  </a:lnTo>
                  <a:lnTo>
                    <a:pt x="12" y="204"/>
                  </a:lnTo>
                  <a:lnTo>
                    <a:pt x="14" y="202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15" y="213"/>
                  </a:lnTo>
                  <a:lnTo>
                    <a:pt x="15" y="230"/>
                  </a:lnTo>
                  <a:lnTo>
                    <a:pt x="15" y="237"/>
                  </a:lnTo>
                  <a:lnTo>
                    <a:pt x="16" y="244"/>
                  </a:lnTo>
                  <a:lnTo>
                    <a:pt x="19" y="249"/>
                  </a:lnTo>
                  <a:lnTo>
                    <a:pt x="21" y="251"/>
                  </a:lnTo>
                  <a:lnTo>
                    <a:pt x="21" y="251"/>
                  </a:lnTo>
                  <a:lnTo>
                    <a:pt x="26" y="245"/>
                  </a:lnTo>
                  <a:lnTo>
                    <a:pt x="29" y="239"/>
                  </a:lnTo>
                  <a:lnTo>
                    <a:pt x="37" y="221"/>
                  </a:lnTo>
                  <a:lnTo>
                    <a:pt x="44" y="201"/>
                  </a:lnTo>
                  <a:lnTo>
                    <a:pt x="51" y="179"/>
                  </a:lnTo>
                  <a:lnTo>
                    <a:pt x="65" y="135"/>
                  </a:lnTo>
                  <a:lnTo>
                    <a:pt x="72" y="114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0" y="104"/>
                  </a:lnTo>
                  <a:lnTo>
                    <a:pt x="82" y="108"/>
                  </a:lnTo>
                  <a:lnTo>
                    <a:pt x="85" y="112"/>
                  </a:lnTo>
                  <a:lnTo>
                    <a:pt x="89" y="114"/>
                  </a:lnTo>
                  <a:lnTo>
                    <a:pt x="97" y="115"/>
                  </a:lnTo>
                  <a:lnTo>
                    <a:pt x="100" y="116"/>
                  </a:lnTo>
                  <a:lnTo>
                    <a:pt x="104" y="119"/>
                  </a:lnTo>
                  <a:lnTo>
                    <a:pt x="104" y="119"/>
                  </a:lnTo>
                  <a:lnTo>
                    <a:pt x="100" y="134"/>
                  </a:lnTo>
                  <a:lnTo>
                    <a:pt x="97" y="144"/>
                  </a:lnTo>
                  <a:lnTo>
                    <a:pt x="93" y="150"/>
                  </a:lnTo>
                  <a:lnTo>
                    <a:pt x="89" y="154"/>
                  </a:lnTo>
                  <a:lnTo>
                    <a:pt x="89" y="154"/>
                  </a:lnTo>
                  <a:lnTo>
                    <a:pt x="96" y="156"/>
                  </a:lnTo>
                  <a:lnTo>
                    <a:pt x="104" y="158"/>
                  </a:lnTo>
                  <a:lnTo>
                    <a:pt x="106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266">
              <a:extLst>
                <a:ext uri="{FF2B5EF4-FFF2-40B4-BE49-F238E27FC236}">
                  <a16:creationId xmlns:a16="http://schemas.microsoft.com/office/drawing/2014/main" xmlns="" id="{D1511731-D590-0418-EDE3-CA722020E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263" y="984251"/>
              <a:ext cx="1588" cy="3175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3 w 3"/>
                <a:gd name="T5" fmla="*/ 4 h 4"/>
                <a:gd name="T6" fmla="*/ 3 w 3"/>
                <a:gd name="T7" fmla="*/ 4 h 4"/>
                <a:gd name="T8" fmla="*/ 2 w 3"/>
                <a:gd name="T9" fmla="*/ 2 h 4"/>
                <a:gd name="T10" fmla="*/ 0 w 3"/>
                <a:gd name="T11" fmla="*/ 0 h 4"/>
                <a:gd name="T12" fmla="*/ 0 w 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267">
              <a:extLst>
                <a:ext uri="{FF2B5EF4-FFF2-40B4-BE49-F238E27FC236}">
                  <a16:creationId xmlns:a16="http://schemas.microsoft.com/office/drawing/2014/main" xmlns="" id="{C9B19B30-D300-49A3-8654-BB273475F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5" y="966788"/>
              <a:ext cx="0" cy="15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1 h 3"/>
                <a:gd name="T10" fmla="*/ 2 w 2"/>
                <a:gd name="T11" fmla="*/ 1 h 3"/>
                <a:gd name="T12" fmla="*/ 0 w 2"/>
                <a:gd name="T13" fmla="*/ 0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268">
              <a:extLst>
                <a:ext uri="{FF2B5EF4-FFF2-40B4-BE49-F238E27FC236}">
                  <a16:creationId xmlns:a16="http://schemas.microsoft.com/office/drawing/2014/main" xmlns="" id="{19C64BEB-CDA6-C278-2EC7-E4C3CF47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513" y="1041401"/>
              <a:ext cx="1588" cy="7938"/>
            </a:xfrm>
            <a:custGeom>
              <a:avLst/>
              <a:gdLst>
                <a:gd name="T0" fmla="*/ 3 w 3"/>
                <a:gd name="T1" fmla="*/ 0 h 15"/>
                <a:gd name="T2" fmla="*/ 3 w 3"/>
                <a:gd name="T3" fmla="*/ 0 h 15"/>
                <a:gd name="T4" fmla="*/ 0 w 3"/>
                <a:gd name="T5" fmla="*/ 15 h 15"/>
                <a:gd name="T6" fmla="*/ 0 w 3"/>
                <a:gd name="T7" fmla="*/ 15 h 15"/>
                <a:gd name="T8" fmla="*/ 2 w 3"/>
                <a:gd name="T9" fmla="*/ 9 h 15"/>
                <a:gd name="T10" fmla="*/ 2 w 3"/>
                <a:gd name="T11" fmla="*/ 9 h 15"/>
                <a:gd name="T12" fmla="*/ 3 w 3"/>
                <a:gd name="T13" fmla="*/ 4 h 15"/>
                <a:gd name="T14" fmla="*/ 3 w 3"/>
                <a:gd name="T15" fmla="*/ 0 h 15"/>
                <a:gd name="T16" fmla="*/ 3 w 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lnTo>
                    <a:pt x="3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269">
              <a:extLst>
                <a:ext uri="{FF2B5EF4-FFF2-40B4-BE49-F238E27FC236}">
                  <a16:creationId xmlns:a16="http://schemas.microsoft.com/office/drawing/2014/main" xmlns="" id="{AB3C3DE7-7F67-117D-9850-7066F83DD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925" y="1014413"/>
              <a:ext cx="1588" cy="4763"/>
            </a:xfrm>
            <a:custGeom>
              <a:avLst/>
              <a:gdLst>
                <a:gd name="T0" fmla="*/ 1 w 3"/>
                <a:gd name="T1" fmla="*/ 11 h 11"/>
                <a:gd name="T2" fmla="*/ 3 w 3"/>
                <a:gd name="T3" fmla="*/ 2 h 11"/>
                <a:gd name="T4" fmla="*/ 3 w 3"/>
                <a:gd name="T5" fmla="*/ 2 h 11"/>
                <a:gd name="T6" fmla="*/ 0 w 3"/>
                <a:gd name="T7" fmla="*/ 0 h 11"/>
                <a:gd name="T8" fmla="*/ 0 w 3"/>
                <a:gd name="T9" fmla="*/ 0 h 11"/>
                <a:gd name="T10" fmla="*/ 0 w 3"/>
                <a:gd name="T11" fmla="*/ 7 h 11"/>
                <a:gd name="T12" fmla="*/ 1 w 3"/>
                <a:gd name="T13" fmla="*/ 11 h 11"/>
                <a:gd name="T14" fmla="*/ 1 w 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1">
                  <a:moveTo>
                    <a:pt x="1" y="11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270">
              <a:extLst>
                <a:ext uri="{FF2B5EF4-FFF2-40B4-BE49-F238E27FC236}">
                  <a16:creationId xmlns:a16="http://schemas.microsoft.com/office/drawing/2014/main" xmlns="" id="{6D178617-97F2-C9E4-2A3F-1D6E67B8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700" y="1049338"/>
              <a:ext cx="0" cy="3175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1 w 2"/>
                <a:gd name="T7" fmla="*/ 2 h 4"/>
                <a:gd name="T8" fmla="*/ 0 w 2"/>
                <a:gd name="T9" fmla="*/ 4 h 4"/>
                <a:gd name="T10" fmla="*/ 0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271">
              <a:extLst>
                <a:ext uri="{FF2B5EF4-FFF2-40B4-BE49-F238E27FC236}">
                  <a16:creationId xmlns:a16="http://schemas.microsoft.com/office/drawing/2014/main" xmlns="" id="{5C3CA1DF-73DA-C5CB-3D85-8252BA2C9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263" y="965201"/>
              <a:ext cx="47625" cy="46038"/>
            </a:xfrm>
            <a:custGeom>
              <a:avLst/>
              <a:gdLst>
                <a:gd name="T0" fmla="*/ 74 w 88"/>
                <a:gd name="T1" fmla="*/ 0 h 87"/>
                <a:gd name="T2" fmla="*/ 71 w 88"/>
                <a:gd name="T3" fmla="*/ 5 h 87"/>
                <a:gd name="T4" fmla="*/ 69 w 88"/>
                <a:gd name="T5" fmla="*/ 23 h 87"/>
                <a:gd name="T6" fmla="*/ 66 w 88"/>
                <a:gd name="T7" fmla="*/ 32 h 87"/>
                <a:gd name="T8" fmla="*/ 63 w 88"/>
                <a:gd name="T9" fmla="*/ 33 h 87"/>
                <a:gd name="T10" fmla="*/ 65 w 88"/>
                <a:gd name="T11" fmla="*/ 35 h 87"/>
                <a:gd name="T12" fmla="*/ 59 w 88"/>
                <a:gd name="T13" fmla="*/ 42 h 87"/>
                <a:gd name="T14" fmla="*/ 51 w 88"/>
                <a:gd name="T15" fmla="*/ 45 h 87"/>
                <a:gd name="T16" fmla="*/ 35 w 88"/>
                <a:gd name="T17" fmla="*/ 45 h 87"/>
                <a:gd name="T18" fmla="*/ 35 w 88"/>
                <a:gd name="T19" fmla="*/ 35 h 87"/>
                <a:gd name="T20" fmla="*/ 31 w 88"/>
                <a:gd name="T21" fmla="*/ 19 h 87"/>
                <a:gd name="T22" fmla="*/ 31 w 88"/>
                <a:gd name="T23" fmla="*/ 7 h 87"/>
                <a:gd name="T24" fmla="*/ 21 w 88"/>
                <a:gd name="T25" fmla="*/ 16 h 87"/>
                <a:gd name="T26" fmla="*/ 16 w 88"/>
                <a:gd name="T27" fmla="*/ 38 h 87"/>
                <a:gd name="T28" fmla="*/ 13 w 88"/>
                <a:gd name="T29" fmla="*/ 37 h 87"/>
                <a:gd name="T30" fmla="*/ 8 w 88"/>
                <a:gd name="T31" fmla="*/ 40 h 87"/>
                <a:gd name="T32" fmla="*/ 4 w 88"/>
                <a:gd name="T33" fmla="*/ 43 h 87"/>
                <a:gd name="T34" fmla="*/ 1 w 88"/>
                <a:gd name="T35" fmla="*/ 41 h 87"/>
                <a:gd name="T36" fmla="*/ 1 w 88"/>
                <a:gd name="T37" fmla="*/ 47 h 87"/>
                <a:gd name="T38" fmla="*/ 0 w 88"/>
                <a:gd name="T39" fmla="*/ 65 h 87"/>
                <a:gd name="T40" fmla="*/ 0 w 88"/>
                <a:gd name="T41" fmla="*/ 72 h 87"/>
                <a:gd name="T42" fmla="*/ 2 w 88"/>
                <a:gd name="T43" fmla="*/ 72 h 87"/>
                <a:gd name="T44" fmla="*/ 5 w 88"/>
                <a:gd name="T45" fmla="*/ 68 h 87"/>
                <a:gd name="T46" fmla="*/ 4 w 88"/>
                <a:gd name="T47" fmla="*/ 75 h 87"/>
                <a:gd name="T48" fmla="*/ 6 w 88"/>
                <a:gd name="T49" fmla="*/ 79 h 87"/>
                <a:gd name="T50" fmla="*/ 9 w 88"/>
                <a:gd name="T51" fmla="*/ 80 h 87"/>
                <a:gd name="T52" fmla="*/ 13 w 88"/>
                <a:gd name="T53" fmla="*/ 75 h 87"/>
                <a:gd name="T54" fmla="*/ 19 w 88"/>
                <a:gd name="T55" fmla="*/ 63 h 87"/>
                <a:gd name="T56" fmla="*/ 21 w 88"/>
                <a:gd name="T57" fmla="*/ 62 h 87"/>
                <a:gd name="T58" fmla="*/ 23 w 88"/>
                <a:gd name="T59" fmla="*/ 70 h 87"/>
                <a:gd name="T60" fmla="*/ 18 w 88"/>
                <a:gd name="T61" fmla="*/ 83 h 87"/>
                <a:gd name="T62" fmla="*/ 19 w 88"/>
                <a:gd name="T63" fmla="*/ 87 h 87"/>
                <a:gd name="T64" fmla="*/ 20 w 88"/>
                <a:gd name="T65" fmla="*/ 85 h 87"/>
                <a:gd name="T66" fmla="*/ 26 w 88"/>
                <a:gd name="T67" fmla="*/ 84 h 87"/>
                <a:gd name="T68" fmla="*/ 35 w 88"/>
                <a:gd name="T69" fmla="*/ 84 h 87"/>
                <a:gd name="T70" fmla="*/ 40 w 88"/>
                <a:gd name="T71" fmla="*/ 80 h 87"/>
                <a:gd name="T72" fmla="*/ 43 w 88"/>
                <a:gd name="T73" fmla="*/ 70 h 87"/>
                <a:gd name="T74" fmla="*/ 44 w 88"/>
                <a:gd name="T75" fmla="*/ 55 h 87"/>
                <a:gd name="T76" fmla="*/ 48 w 88"/>
                <a:gd name="T77" fmla="*/ 55 h 87"/>
                <a:gd name="T78" fmla="*/ 52 w 88"/>
                <a:gd name="T79" fmla="*/ 71 h 87"/>
                <a:gd name="T80" fmla="*/ 55 w 88"/>
                <a:gd name="T81" fmla="*/ 63 h 87"/>
                <a:gd name="T82" fmla="*/ 59 w 88"/>
                <a:gd name="T83" fmla="*/ 54 h 87"/>
                <a:gd name="T84" fmla="*/ 65 w 88"/>
                <a:gd name="T85" fmla="*/ 52 h 87"/>
                <a:gd name="T86" fmla="*/ 74 w 88"/>
                <a:gd name="T87" fmla="*/ 55 h 87"/>
                <a:gd name="T88" fmla="*/ 82 w 88"/>
                <a:gd name="T89" fmla="*/ 56 h 87"/>
                <a:gd name="T90" fmla="*/ 86 w 88"/>
                <a:gd name="T91" fmla="*/ 52 h 87"/>
                <a:gd name="T92" fmla="*/ 88 w 88"/>
                <a:gd name="T93" fmla="*/ 39 h 87"/>
                <a:gd name="T94" fmla="*/ 88 w 88"/>
                <a:gd name="T95" fmla="*/ 28 h 87"/>
                <a:gd name="T96" fmla="*/ 78 w 88"/>
                <a:gd name="T97" fmla="*/ 35 h 87"/>
                <a:gd name="T98" fmla="*/ 74 w 88"/>
                <a:gd name="T9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87">
                  <a:moveTo>
                    <a:pt x="74" y="0"/>
                  </a:moveTo>
                  <a:lnTo>
                    <a:pt x="74" y="0"/>
                  </a:lnTo>
                  <a:lnTo>
                    <a:pt x="72" y="1"/>
                  </a:lnTo>
                  <a:lnTo>
                    <a:pt x="71" y="5"/>
                  </a:lnTo>
                  <a:lnTo>
                    <a:pt x="70" y="17"/>
                  </a:lnTo>
                  <a:lnTo>
                    <a:pt x="69" y="23"/>
                  </a:lnTo>
                  <a:lnTo>
                    <a:pt x="67" y="28"/>
                  </a:lnTo>
                  <a:lnTo>
                    <a:pt x="66" y="32"/>
                  </a:lnTo>
                  <a:lnTo>
                    <a:pt x="64" y="33"/>
                  </a:lnTo>
                  <a:lnTo>
                    <a:pt x="63" y="33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63" y="40"/>
                  </a:lnTo>
                  <a:lnTo>
                    <a:pt x="59" y="42"/>
                  </a:lnTo>
                  <a:lnTo>
                    <a:pt x="55" y="43"/>
                  </a:lnTo>
                  <a:lnTo>
                    <a:pt x="51" y="45"/>
                  </a:lnTo>
                  <a:lnTo>
                    <a:pt x="43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35"/>
                  </a:lnTo>
                  <a:lnTo>
                    <a:pt x="33" y="28"/>
                  </a:lnTo>
                  <a:lnTo>
                    <a:pt x="31" y="19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6" y="11"/>
                  </a:lnTo>
                  <a:lnTo>
                    <a:pt x="21" y="16"/>
                  </a:lnTo>
                  <a:lnTo>
                    <a:pt x="18" y="25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3" y="37"/>
                  </a:lnTo>
                  <a:lnTo>
                    <a:pt x="12" y="37"/>
                  </a:lnTo>
                  <a:lnTo>
                    <a:pt x="8" y="40"/>
                  </a:lnTo>
                  <a:lnTo>
                    <a:pt x="6" y="42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7"/>
                  </a:lnTo>
                  <a:lnTo>
                    <a:pt x="1" y="53"/>
                  </a:lnTo>
                  <a:lnTo>
                    <a:pt x="0" y="65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4" y="75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3" y="75"/>
                  </a:lnTo>
                  <a:lnTo>
                    <a:pt x="17" y="67"/>
                  </a:lnTo>
                  <a:lnTo>
                    <a:pt x="19" y="63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3" y="67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5"/>
                  </a:lnTo>
                  <a:lnTo>
                    <a:pt x="23" y="84"/>
                  </a:lnTo>
                  <a:lnTo>
                    <a:pt x="26" y="84"/>
                  </a:lnTo>
                  <a:lnTo>
                    <a:pt x="31" y="84"/>
                  </a:lnTo>
                  <a:lnTo>
                    <a:pt x="35" y="84"/>
                  </a:lnTo>
                  <a:lnTo>
                    <a:pt x="39" y="83"/>
                  </a:lnTo>
                  <a:lnTo>
                    <a:pt x="40" y="80"/>
                  </a:lnTo>
                  <a:lnTo>
                    <a:pt x="42" y="78"/>
                  </a:lnTo>
                  <a:lnTo>
                    <a:pt x="43" y="70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55"/>
                  </a:lnTo>
                  <a:lnTo>
                    <a:pt x="48" y="55"/>
                  </a:lnTo>
                  <a:lnTo>
                    <a:pt x="50" y="58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5" y="63"/>
                  </a:lnTo>
                  <a:lnTo>
                    <a:pt x="57" y="57"/>
                  </a:lnTo>
                  <a:lnTo>
                    <a:pt x="59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9" y="53"/>
                  </a:lnTo>
                  <a:lnTo>
                    <a:pt x="74" y="55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5" y="55"/>
                  </a:lnTo>
                  <a:lnTo>
                    <a:pt x="86" y="52"/>
                  </a:lnTo>
                  <a:lnTo>
                    <a:pt x="87" y="47"/>
                  </a:lnTo>
                  <a:lnTo>
                    <a:pt x="88" y="39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2" y="32"/>
                  </a:lnTo>
                  <a:lnTo>
                    <a:pt x="78" y="35"/>
                  </a:lnTo>
                  <a:lnTo>
                    <a:pt x="74" y="43"/>
                  </a:ln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272">
              <a:extLst>
                <a:ext uri="{FF2B5EF4-FFF2-40B4-BE49-F238E27FC236}">
                  <a16:creationId xmlns:a16="http://schemas.microsoft.com/office/drawing/2014/main" xmlns="" id="{0F53D982-1F7C-5A41-47C0-5AC42D8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50" y="103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273">
              <a:extLst>
                <a:ext uri="{FF2B5EF4-FFF2-40B4-BE49-F238E27FC236}">
                  <a16:creationId xmlns:a16="http://schemas.microsoft.com/office/drawing/2014/main" xmlns="" id="{96599DA4-6200-93C0-8C1E-2E2AB2DDD8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650" y="917576"/>
              <a:ext cx="49213" cy="77788"/>
            </a:xfrm>
            <a:custGeom>
              <a:avLst/>
              <a:gdLst>
                <a:gd name="T0" fmla="*/ 3 w 92"/>
                <a:gd name="T1" fmla="*/ 3 h 148"/>
                <a:gd name="T2" fmla="*/ 20 w 92"/>
                <a:gd name="T3" fmla="*/ 0 h 148"/>
                <a:gd name="T4" fmla="*/ 38 w 92"/>
                <a:gd name="T5" fmla="*/ 3 h 148"/>
                <a:gd name="T6" fmla="*/ 44 w 92"/>
                <a:gd name="T7" fmla="*/ 8 h 148"/>
                <a:gd name="T8" fmla="*/ 42 w 92"/>
                <a:gd name="T9" fmla="*/ 15 h 148"/>
                <a:gd name="T10" fmla="*/ 61 w 92"/>
                <a:gd name="T11" fmla="*/ 12 h 148"/>
                <a:gd name="T12" fmla="*/ 74 w 92"/>
                <a:gd name="T13" fmla="*/ 5 h 148"/>
                <a:gd name="T14" fmla="*/ 81 w 92"/>
                <a:gd name="T15" fmla="*/ 2 h 148"/>
                <a:gd name="T16" fmla="*/ 88 w 92"/>
                <a:gd name="T17" fmla="*/ 16 h 148"/>
                <a:gd name="T18" fmla="*/ 86 w 92"/>
                <a:gd name="T19" fmla="*/ 25 h 148"/>
                <a:gd name="T20" fmla="*/ 92 w 92"/>
                <a:gd name="T21" fmla="*/ 19 h 148"/>
                <a:gd name="T22" fmla="*/ 91 w 92"/>
                <a:gd name="T23" fmla="*/ 29 h 148"/>
                <a:gd name="T24" fmla="*/ 88 w 92"/>
                <a:gd name="T25" fmla="*/ 35 h 148"/>
                <a:gd name="T26" fmla="*/ 91 w 92"/>
                <a:gd name="T27" fmla="*/ 35 h 148"/>
                <a:gd name="T28" fmla="*/ 90 w 92"/>
                <a:gd name="T29" fmla="*/ 65 h 148"/>
                <a:gd name="T30" fmla="*/ 85 w 92"/>
                <a:gd name="T31" fmla="*/ 84 h 148"/>
                <a:gd name="T32" fmla="*/ 81 w 92"/>
                <a:gd name="T33" fmla="*/ 85 h 148"/>
                <a:gd name="T34" fmla="*/ 82 w 92"/>
                <a:gd name="T35" fmla="*/ 67 h 148"/>
                <a:gd name="T36" fmla="*/ 86 w 92"/>
                <a:gd name="T37" fmla="*/ 61 h 148"/>
                <a:gd name="T38" fmla="*/ 86 w 92"/>
                <a:gd name="T39" fmla="*/ 42 h 148"/>
                <a:gd name="T40" fmla="*/ 83 w 92"/>
                <a:gd name="T41" fmla="*/ 50 h 148"/>
                <a:gd name="T42" fmla="*/ 81 w 92"/>
                <a:gd name="T43" fmla="*/ 61 h 148"/>
                <a:gd name="T44" fmla="*/ 77 w 92"/>
                <a:gd name="T45" fmla="*/ 49 h 148"/>
                <a:gd name="T46" fmla="*/ 77 w 92"/>
                <a:gd name="T47" fmla="*/ 46 h 148"/>
                <a:gd name="T48" fmla="*/ 73 w 92"/>
                <a:gd name="T49" fmla="*/ 47 h 148"/>
                <a:gd name="T50" fmla="*/ 68 w 92"/>
                <a:gd name="T51" fmla="*/ 50 h 148"/>
                <a:gd name="T52" fmla="*/ 65 w 92"/>
                <a:gd name="T53" fmla="*/ 56 h 148"/>
                <a:gd name="T54" fmla="*/ 62 w 92"/>
                <a:gd name="T55" fmla="*/ 48 h 148"/>
                <a:gd name="T56" fmla="*/ 62 w 92"/>
                <a:gd name="T57" fmla="*/ 29 h 148"/>
                <a:gd name="T58" fmla="*/ 57 w 92"/>
                <a:gd name="T59" fmla="*/ 67 h 148"/>
                <a:gd name="T60" fmla="*/ 43 w 92"/>
                <a:gd name="T61" fmla="*/ 62 h 148"/>
                <a:gd name="T62" fmla="*/ 38 w 92"/>
                <a:gd name="T63" fmla="*/ 87 h 148"/>
                <a:gd name="T64" fmla="*/ 38 w 92"/>
                <a:gd name="T65" fmla="*/ 128 h 148"/>
                <a:gd name="T66" fmla="*/ 30 w 92"/>
                <a:gd name="T67" fmla="*/ 148 h 148"/>
                <a:gd name="T68" fmla="*/ 30 w 92"/>
                <a:gd name="T69" fmla="*/ 131 h 148"/>
                <a:gd name="T70" fmla="*/ 22 w 92"/>
                <a:gd name="T71" fmla="*/ 97 h 148"/>
                <a:gd name="T72" fmla="*/ 16 w 92"/>
                <a:gd name="T73" fmla="*/ 86 h 148"/>
                <a:gd name="T74" fmla="*/ 27 w 92"/>
                <a:gd name="T75" fmla="*/ 73 h 148"/>
                <a:gd name="T76" fmla="*/ 35 w 92"/>
                <a:gd name="T77" fmla="*/ 68 h 148"/>
                <a:gd name="T78" fmla="*/ 36 w 92"/>
                <a:gd name="T79" fmla="*/ 62 h 148"/>
                <a:gd name="T80" fmla="*/ 39 w 92"/>
                <a:gd name="T81" fmla="*/ 53 h 148"/>
                <a:gd name="T82" fmla="*/ 46 w 92"/>
                <a:gd name="T83" fmla="*/ 42 h 148"/>
                <a:gd name="T84" fmla="*/ 44 w 92"/>
                <a:gd name="T85" fmla="*/ 38 h 148"/>
                <a:gd name="T86" fmla="*/ 37 w 92"/>
                <a:gd name="T87" fmla="*/ 46 h 148"/>
                <a:gd name="T88" fmla="*/ 30 w 92"/>
                <a:gd name="T89" fmla="*/ 45 h 148"/>
                <a:gd name="T90" fmla="*/ 29 w 92"/>
                <a:gd name="T91" fmla="*/ 38 h 148"/>
                <a:gd name="T92" fmla="*/ 24 w 92"/>
                <a:gd name="T93" fmla="*/ 42 h 148"/>
                <a:gd name="T94" fmla="*/ 15 w 92"/>
                <a:gd name="T95" fmla="*/ 62 h 148"/>
                <a:gd name="T96" fmla="*/ 11 w 92"/>
                <a:gd name="T97" fmla="*/ 62 h 148"/>
                <a:gd name="T98" fmla="*/ 8 w 92"/>
                <a:gd name="T99" fmla="*/ 60 h 148"/>
                <a:gd name="T100" fmla="*/ 7 w 92"/>
                <a:gd name="T101" fmla="*/ 40 h 148"/>
                <a:gd name="T102" fmla="*/ 1 w 92"/>
                <a:gd name="T103" fmla="*/ 49 h 148"/>
                <a:gd name="T104" fmla="*/ 0 w 92"/>
                <a:gd name="T105" fmla="*/ 45 h 148"/>
                <a:gd name="T106" fmla="*/ 15 w 92"/>
                <a:gd name="T107" fmla="*/ 41 h 148"/>
                <a:gd name="T108" fmla="*/ 11 w 92"/>
                <a:gd name="T109" fmla="*/ 3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48">
                  <a:moveTo>
                    <a:pt x="0" y="45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32" y="3"/>
                  </a:lnTo>
                  <a:lnTo>
                    <a:pt x="38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6" y="14"/>
                  </a:lnTo>
                  <a:lnTo>
                    <a:pt x="51" y="14"/>
                  </a:lnTo>
                  <a:lnTo>
                    <a:pt x="61" y="12"/>
                  </a:lnTo>
                  <a:lnTo>
                    <a:pt x="66" y="11"/>
                  </a:lnTo>
                  <a:lnTo>
                    <a:pt x="70" y="9"/>
                  </a:lnTo>
                  <a:lnTo>
                    <a:pt x="74" y="5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1" y="2"/>
                  </a:lnTo>
                  <a:lnTo>
                    <a:pt x="85" y="8"/>
                  </a:lnTo>
                  <a:lnTo>
                    <a:pt x="86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90" y="20"/>
                  </a:lnTo>
                  <a:lnTo>
                    <a:pt x="91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26"/>
                  </a:lnTo>
                  <a:lnTo>
                    <a:pt x="91" y="29"/>
                  </a:lnTo>
                  <a:lnTo>
                    <a:pt x="89" y="31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0" y="48"/>
                  </a:lnTo>
                  <a:lnTo>
                    <a:pt x="90" y="65"/>
                  </a:lnTo>
                  <a:lnTo>
                    <a:pt x="89" y="73"/>
                  </a:lnTo>
                  <a:lnTo>
                    <a:pt x="88" y="79"/>
                  </a:lnTo>
                  <a:lnTo>
                    <a:pt x="85" y="84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0" y="75"/>
                  </a:lnTo>
                  <a:lnTo>
                    <a:pt x="81" y="69"/>
                  </a:lnTo>
                  <a:lnTo>
                    <a:pt x="82" y="67"/>
                  </a:lnTo>
                  <a:lnTo>
                    <a:pt x="83" y="65"/>
                  </a:lnTo>
                  <a:lnTo>
                    <a:pt x="85" y="63"/>
                  </a:lnTo>
                  <a:lnTo>
                    <a:pt x="86" y="61"/>
                  </a:lnTo>
                  <a:lnTo>
                    <a:pt x="88" y="5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5" y="42"/>
                  </a:lnTo>
                  <a:lnTo>
                    <a:pt x="84" y="45"/>
                  </a:lnTo>
                  <a:lnTo>
                    <a:pt x="83" y="50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1" y="61"/>
                  </a:lnTo>
                  <a:lnTo>
                    <a:pt x="80" y="60"/>
                  </a:lnTo>
                  <a:lnTo>
                    <a:pt x="78" y="55"/>
                  </a:lnTo>
                  <a:lnTo>
                    <a:pt x="77" y="49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7" y="46"/>
                  </a:lnTo>
                  <a:lnTo>
                    <a:pt x="76" y="47"/>
                  </a:lnTo>
                  <a:lnTo>
                    <a:pt x="74" y="47"/>
                  </a:lnTo>
                  <a:lnTo>
                    <a:pt x="73" y="47"/>
                  </a:lnTo>
                  <a:lnTo>
                    <a:pt x="70" y="47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5" y="56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48"/>
                  </a:lnTo>
                  <a:lnTo>
                    <a:pt x="62" y="42"/>
                  </a:lnTo>
                  <a:lnTo>
                    <a:pt x="63" y="32"/>
                  </a:lnTo>
                  <a:lnTo>
                    <a:pt x="62" y="29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57" y="67"/>
                  </a:lnTo>
                  <a:lnTo>
                    <a:pt x="46" y="59"/>
                  </a:lnTo>
                  <a:lnTo>
                    <a:pt x="46" y="59"/>
                  </a:lnTo>
                  <a:lnTo>
                    <a:pt x="43" y="62"/>
                  </a:lnTo>
                  <a:lnTo>
                    <a:pt x="42" y="65"/>
                  </a:lnTo>
                  <a:lnTo>
                    <a:pt x="39" y="76"/>
                  </a:lnTo>
                  <a:lnTo>
                    <a:pt x="38" y="87"/>
                  </a:lnTo>
                  <a:lnTo>
                    <a:pt x="38" y="101"/>
                  </a:lnTo>
                  <a:lnTo>
                    <a:pt x="38" y="114"/>
                  </a:lnTo>
                  <a:lnTo>
                    <a:pt x="38" y="128"/>
                  </a:lnTo>
                  <a:lnTo>
                    <a:pt x="35" y="139"/>
                  </a:lnTo>
                  <a:lnTo>
                    <a:pt x="32" y="144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0"/>
                  </a:lnTo>
                  <a:lnTo>
                    <a:pt x="30" y="131"/>
                  </a:lnTo>
                  <a:lnTo>
                    <a:pt x="28" y="113"/>
                  </a:lnTo>
                  <a:lnTo>
                    <a:pt x="26" y="103"/>
                  </a:lnTo>
                  <a:lnTo>
                    <a:pt x="22" y="97"/>
                  </a:lnTo>
                  <a:lnTo>
                    <a:pt x="20" y="90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4"/>
                  </a:lnTo>
                  <a:lnTo>
                    <a:pt x="21" y="82"/>
                  </a:lnTo>
                  <a:lnTo>
                    <a:pt x="27" y="73"/>
                  </a:lnTo>
                  <a:lnTo>
                    <a:pt x="29" y="70"/>
                  </a:lnTo>
                  <a:lnTo>
                    <a:pt x="32" y="68"/>
                  </a:lnTo>
                  <a:lnTo>
                    <a:pt x="35" y="68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6" y="62"/>
                  </a:lnTo>
                  <a:lnTo>
                    <a:pt x="36" y="56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3" y="52"/>
                  </a:lnTo>
                  <a:lnTo>
                    <a:pt x="45" y="48"/>
                  </a:lnTo>
                  <a:lnTo>
                    <a:pt x="46" y="42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4" y="38"/>
                  </a:lnTo>
                  <a:lnTo>
                    <a:pt x="42" y="41"/>
                  </a:lnTo>
                  <a:lnTo>
                    <a:pt x="39" y="45"/>
                  </a:lnTo>
                  <a:lnTo>
                    <a:pt x="37" y="46"/>
                  </a:lnTo>
                  <a:lnTo>
                    <a:pt x="35" y="47"/>
                  </a:lnTo>
                  <a:lnTo>
                    <a:pt x="32" y="46"/>
                  </a:lnTo>
                  <a:lnTo>
                    <a:pt x="30" y="45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7" y="39"/>
                  </a:lnTo>
                  <a:lnTo>
                    <a:pt x="24" y="42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5" y="62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1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4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5"/>
                  </a:lnTo>
                  <a:close/>
                  <a:moveTo>
                    <a:pt x="9" y="37"/>
                  </a:moveTo>
                  <a:lnTo>
                    <a:pt x="15" y="41"/>
                  </a:lnTo>
                  <a:lnTo>
                    <a:pt x="15" y="41"/>
                  </a:lnTo>
                  <a:lnTo>
                    <a:pt x="14" y="37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9" y="37"/>
                  </a:lnTo>
                  <a:lnTo>
                    <a:pt x="9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274">
              <a:extLst>
                <a:ext uri="{FF2B5EF4-FFF2-40B4-BE49-F238E27FC236}">
                  <a16:creationId xmlns:a16="http://schemas.microsoft.com/office/drawing/2014/main" xmlns="" id="{4E3ED767-FA42-23FE-7317-59532D552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063" y="1179513"/>
              <a:ext cx="0" cy="158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0 h 3"/>
                <a:gd name="T6" fmla="*/ 0 w 1"/>
                <a:gd name="T7" fmla="*/ 0 h 3"/>
                <a:gd name="T8" fmla="*/ 0 w 1"/>
                <a:gd name="T9" fmla="*/ 1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275">
              <a:extLst>
                <a:ext uri="{FF2B5EF4-FFF2-40B4-BE49-F238E27FC236}">
                  <a16:creationId xmlns:a16="http://schemas.microsoft.com/office/drawing/2014/main" xmlns="" id="{961132B5-A1BD-7F6D-AF5B-8032CB3C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938" y="1187451"/>
              <a:ext cx="1588" cy="158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2 h 2"/>
                <a:gd name="T8" fmla="*/ 4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276">
              <a:extLst>
                <a:ext uri="{FF2B5EF4-FFF2-40B4-BE49-F238E27FC236}">
                  <a16:creationId xmlns:a16="http://schemas.microsoft.com/office/drawing/2014/main" xmlns="" id="{3FA5AAB3-EB27-CD5D-E035-26628805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663" y="1257301"/>
              <a:ext cx="3175" cy="4763"/>
            </a:xfrm>
            <a:custGeom>
              <a:avLst/>
              <a:gdLst>
                <a:gd name="T0" fmla="*/ 5 w 5"/>
                <a:gd name="T1" fmla="*/ 0 h 9"/>
                <a:gd name="T2" fmla="*/ 0 w 5"/>
                <a:gd name="T3" fmla="*/ 9 h 9"/>
                <a:gd name="T4" fmla="*/ 0 w 5"/>
                <a:gd name="T5" fmla="*/ 9 h 9"/>
                <a:gd name="T6" fmla="*/ 1 w 5"/>
                <a:gd name="T7" fmla="*/ 8 h 9"/>
                <a:gd name="T8" fmla="*/ 3 w 5"/>
                <a:gd name="T9" fmla="*/ 7 h 9"/>
                <a:gd name="T10" fmla="*/ 5 w 5"/>
                <a:gd name="T11" fmla="*/ 0 h 9"/>
                <a:gd name="T12" fmla="*/ 5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3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277">
              <a:extLst>
                <a:ext uri="{FF2B5EF4-FFF2-40B4-BE49-F238E27FC236}">
                  <a16:creationId xmlns:a16="http://schemas.microsoft.com/office/drawing/2014/main" xmlns="" id="{7542C043-2E24-F36E-E38F-CABB59BE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0" y="1181101"/>
              <a:ext cx="1588" cy="158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278">
              <a:extLst>
                <a:ext uri="{FF2B5EF4-FFF2-40B4-BE49-F238E27FC236}">
                  <a16:creationId xmlns:a16="http://schemas.microsoft.com/office/drawing/2014/main" xmlns="" id="{3921DE81-7B0F-C27C-6A68-5BEADFE6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5" y="1204913"/>
              <a:ext cx="1588" cy="3175"/>
            </a:xfrm>
            <a:custGeom>
              <a:avLst/>
              <a:gdLst>
                <a:gd name="T0" fmla="*/ 3 w 3"/>
                <a:gd name="T1" fmla="*/ 8 h 8"/>
                <a:gd name="T2" fmla="*/ 3 w 3"/>
                <a:gd name="T3" fmla="*/ 8 h 8"/>
                <a:gd name="T4" fmla="*/ 0 w 3"/>
                <a:gd name="T5" fmla="*/ 0 h 8"/>
                <a:gd name="T6" fmla="*/ 0 w 3"/>
                <a:gd name="T7" fmla="*/ 0 h 8"/>
                <a:gd name="T8" fmla="*/ 1 w 3"/>
                <a:gd name="T9" fmla="*/ 4 h 8"/>
                <a:gd name="T10" fmla="*/ 3 w 3"/>
                <a:gd name="T11" fmla="*/ 8 h 8"/>
                <a:gd name="T12" fmla="*/ 3 w 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lnTo>
                    <a:pt x="3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279">
              <a:extLst>
                <a:ext uri="{FF2B5EF4-FFF2-40B4-BE49-F238E27FC236}">
                  <a16:creationId xmlns:a16="http://schemas.microsoft.com/office/drawing/2014/main" xmlns="" id="{06F5106B-7ABE-7306-47FF-186CF00FD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1255713"/>
              <a:ext cx="0" cy="1588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2 h 3"/>
                <a:gd name="T4" fmla="*/ 0 w 1"/>
                <a:gd name="T5" fmla="*/ 0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280">
              <a:extLst>
                <a:ext uri="{FF2B5EF4-FFF2-40B4-BE49-F238E27FC236}">
                  <a16:creationId xmlns:a16="http://schemas.microsoft.com/office/drawing/2014/main" xmlns="" id="{75C8D282-3EC0-9D6F-379B-32ABA0F08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988" y="1246188"/>
              <a:ext cx="1588" cy="31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0 h 4"/>
                <a:gd name="T8" fmla="*/ 1 w 2"/>
                <a:gd name="T9" fmla="*/ 1 h 4"/>
                <a:gd name="T10" fmla="*/ 0 w 2"/>
                <a:gd name="T11" fmla="*/ 4 h 4"/>
                <a:gd name="T12" fmla="*/ 0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281">
              <a:extLst>
                <a:ext uri="{FF2B5EF4-FFF2-40B4-BE49-F238E27FC236}">
                  <a16:creationId xmlns:a16="http://schemas.microsoft.com/office/drawing/2014/main" xmlns="" id="{6A19F2CC-B09B-8C99-2606-EB7BC5C97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13" y="1189038"/>
              <a:ext cx="1588" cy="1588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282">
              <a:extLst>
                <a:ext uri="{FF2B5EF4-FFF2-40B4-BE49-F238E27FC236}">
                  <a16:creationId xmlns:a16="http://schemas.microsoft.com/office/drawing/2014/main" xmlns="" id="{339D2DE8-28BB-21BC-E621-119619DF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725" y="1227138"/>
              <a:ext cx="1588" cy="317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5 w 5"/>
                <a:gd name="T5" fmla="*/ 0 h 6"/>
                <a:gd name="T6" fmla="*/ 3 w 5"/>
                <a:gd name="T7" fmla="*/ 3 h 6"/>
                <a:gd name="T8" fmla="*/ 0 w 5"/>
                <a:gd name="T9" fmla="*/ 6 h 6"/>
                <a:gd name="T10" fmla="*/ 0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283">
              <a:extLst>
                <a:ext uri="{FF2B5EF4-FFF2-40B4-BE49-F238E27FC236}">
                  <a16:creationId xmlns:a16="http://schemas.microsoft.com/office/drawing/2014/main" xmlns="" id="{69BBD47E-BB65-4572-21D0-BA6B2FB84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163" y="1201738"/>
              <a:ext cx="1588" cy="1588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0 h 4"/>
                <a:gd name="T6" fmla="*/ 1 w 1"/>
                <a:gd name="T7" fmla="*/ 0 h 4"/>
                <a:gd name="T8" fmla="*/ 0 w 1"/>
                <a:gd name="T9" fmla="*/ 2 h 4"/>
                <a:gd name="T10" fmla="*/ 0 w 1"/>
                <a:gd name="T11" fmla="*/ 4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284">
              <a:extLst>
                <a:ext uri="{FF2B5EF4-FFF2-40B4-BE49-F238E27FC236}">
                  <a16:creationId xmlns:a16="http://schemas.microsoft.com/office/drawing/2014/main" xmlns="" id="{9FABBE32-3A7D-CC5F-CB91-619D4920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188" y="1116013"/>
              <a:ext cx="1588" cy="3175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1 w 1"/>
                <a:gd name="T5" fmla="*/ 4 h 4"/>
                <a:gd name="T6" fmla="*/ 1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285">
              <a:extLst>
                <a:ext uri="{FF2B5EF4-FFF2-40B4-BE49-F238E27FC236}">
                  <a16:creationId xmlns:a16="http://schemas.microsoft.com/office/drawing/2014/main" xmlns="" id="{02116916-58F8-F066-E264-544F0EA8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0" y="1149351"/>
              <a:ext cx="3175" cy="1588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0 w 5"/>
                <a:gd name="T7" fmla="*/ 3 h 3"/>
                <a:gd name="T8" fmla="*/ 2 w 5"/>
                <a:gd name="T9" fmla="*/ 2 h 3"/>
                <a:gd name="T10" fmla="*/ 5 w 5"/>
                <a:gd name="T11" fmla="*/ 0 h 3"/>
                <a:gd name="T12" fmla="*/ 5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286">
              <a:extLst>
                <a:ext uri="{FF2B5EF4-FFF2-40B4-BE49-F238E27FC236}">
                  <a16:creationId xmlns:a16="http://schemas.microsoft.com/office/drawing/2014/main" xmlns="" id="{EB25BA57-05F5-133F-DEA4-C3E67AF8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363" y="1165226"/>
              <a:ext cx="3175" cy="11113"/>
            </a:xfrm>
            <a:custGeom>
              <a:avLst/>
              <a:gdLst>
                <a:gd name="T0" fmla="*/ 5 w 5"/>
                <a:gd name="T1" fmla="*/ 19 h 21"/>
                <a:gd name="T2" fmla="*/ 5 w 5"/>
                <a:gd name="T3" fmla="*/ 19 h 21"/>
                <a:gd name="T4" fmla="*/ 2 w 5"/>
                <a:gd name="T5" fmla="*/ 10 h 21"/>
                <a:gd name="T6" fmla="*/ 1 w 5"/>
                <a:gd name="T7" fmla="*/ 4 h 21"/>
                <a:gd name="T8" fmla="*/ 2 w 5"/>
                <a:gd name="T9" fmla="*/ 0 h 21"/>
                <a:gd name="T10" fmla="*/ 2 w 5"/>
                <a:gd name="T11" fmla="*/ 0 h 21"/>
                <a:gd name="T12" fmla="*/ 1 w 5"/>
                <a:gd name="T13" fmla="*/ 8 h 21"/>
                <a:gd name="T14" fmla="*/ 0 w 5"/>
                <a:gd name="T15" fmla="*/ 16 h 21"/>
                <a:gd name="T16" fmla="*/ 1 w 5"/>
                <a:gd name="T17" fmla="*/ 19 h 21"/>
                <a:gd name="T18" fmla="*/ 2 w 5"/>
                <a:gd name="T19" fmla="*/ 21 h 21"/>
                <a:gd name="T20" fmla="*/ 4 w 5"/>
                <a:gd name="T21" fmla="*/ 21 h 21"/>
                <a:gd name="T22" fmla="*/ 5 w 5"/>
                <a:gd name="T23" fmla="*/ 19 h 21"/>
                <a:gd name="T24" fmla="*/ 5 w 5"/>
                <a:gd name="T2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1">
                  <a:moveTo>
                    <a:pt x="5" y="19"/>
                  </a:moveTo>
                  <a:lnTo>
                    <a:pt x="5" y="19"/>
                  </a:lnTo>
                  <a:lnTo>
                    <a:pt x="2" y="10"/>
                  </a:lnTo>
                  <a:lnTo>
                    <a:pt x="1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8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287">
              <a:extLst>
                <a:ext uri="{FF2B5EF4-FFF2-40B4-BE49-F238E27FC236}">
                  <a16:creationId xmlns:a16="http://schemas.microsoft.com/office/drawing/2014/main" xmlns="" id="{916FB06F-6023-0742-75A5-6CFD16563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00" y="989013"/>
              <a:ext cx="1588" cy="7938"/>
            </a:xfrm>
            <a:custGeom>
              <a:avLst/>
              <a:gdLst>
                <a:gd name="T0" fmla="*/ 3 w 3"/>
                <a:gd name="T1" fmla="*/ 0 h 14"/>
                <a:gd name="T2" fmla="*/ 3 w 3"/>
                <a:gd name="T3" fmla="*/ 0 h 14"/>
                <a:gd name="T4" fmla="*/ 0 w 3"/>
                <a:gd name="T5" fmla="*/ 14 h 14"/>
                <a:gd name="T6" fmla="*/ 0 w 3"/>
                <a:gd name="T7" fmla="*/ 14 h 14"/>
                <a:gd name="T8" fmla="*/ 2 w 3"/>
                <a:gd name="T9" fmla="*/ 6 h 14"/>
                <a:gd name="T10" fmla="*/ 3 w 3"/>
                <a:gd name="T11" fmla="*/ 0 h 14"/>
                <a:gd name="T12" fmla="*/ 3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lnTo>
                    <a:pt x="3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288">
              <a:extLst>
                <a:ext uri="{FF2B5EF4-FFF2-40B4-BE49-F238E27FC236}">
                  <a16:creationId xmlns:a16="http://schemas.microsoft.com/office/drawing/2014/main" xmlns="" id="{338AC4CF-AA19-AE18-3AB7-762307D62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713" y="996951"/>
              <a:ext cx="1588" cy="4763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8 h 8"/>
                <a:gd name="T8" fmla="*/ 3 w 3"/>
                <a:gd name="T9" fmla="*/ 0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289">
              <a:extLst>
                <a:ext uri="{FF2B5EF4-FFF2-40B4-BE49-F238E27FC236}">
                  <a16:creationId xmlns:a16="http://schemas.microsoft.com/office/drawing/2014/main" xmlns="" id="{A583358A-618C-DD30-F737-C48569A1A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3" y="1003301"/>
              <a:ext cx="1588" cy="317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2 w 2"/>
                <a:gd name="T5" fmla="*/ 6 h 6"/>
                <a:gd name="T6" fmla="*/ 2 w 2"/>
                <a:gd name="T7" fmla="*/ 6 h 6"/>
                <a:gd name="T8" fmla="*/ 1 w 2"/>
                <a:gd name="T9" fmla="*/ 1 h 6"/>
                <a:gd name="T10" fmla="*/ 1 w 2"/>
                <a:gd name="T11" fmla="*/ 0 h 6"/>
                <a:gd name="T12" fmla="*/ 0 w 2"/>
                <a:gd name="T13" fmla="*/ 0 h 6"/>
                <a:gd name="T14" fmla="*/ 0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290">
              <a:extLst>
                <a:ext uri="{FF2B5EF4-FFF2-40B4-BE49-F238E27FC236}">
                  <a16:creationId xmlns:a16="http://schemas.microsoft.com/office/drawing/2014/main" xmlns="" id="{201B4E9C-7A3C-230E-854E-955721DFB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138" y="1147763"/>
              <a:ext cx="19050" cy="66675"/>
            </a:xfrm>
            <a:custGeom>
              <a:avLst/>
              <a:gdLst>
                <a:gd name="T0" fmla="*/ 19 w 36"/>
                <a:gd name="T1" fmla="*/ 0 h 127"/>
                <a:gd name="T2" fmla="*/ 15 w 36"/>
                <a:gd name="T3" fmla="*/ 10 h 127"/>
                <a:gd name="T4" fmla="*/ 10 w 36"/>
                <a:gd name="T5" fmla="*/ 25 h 127"/>
                <a:gd name="T6" fmla="*/ 11 w 36"/>
                <a:gd name="T7" fmla="*/ 33 h 127"/>
                <a:gd name="T8" fmla="*/ 15 w 36"/>
                <a:gd name="T9" fmla="*/ 35 h 127"/>
                <a:gd name="T10" fmla="*/ 13 w 36"/>
                <a:gd name="T11" fmla="*/ 49 h 127"/>
                <a:gd name="T12" fmla="*/ 10 w 36"/>
                <a:gd name="T13" fmla="*/ 53 h 127"/>
                <a:gd name="T14" fmla="*/ 4 w 36"/>
                <a:gd name="T15" fmla="*/ 53 h 127"/>
                <a:gd name="T16" fmla="*/ 1 w 36"/>
                <a:gd name="T17" fmla="*/ 56 h 127"/>
                <a:gd name="T18" fmla="*/ 3 w 36"/>
                <a:gd name="T19" fmla="*/ 68 h 127"/>
                <a:gd name="T20" fmla="*/ 1 w 36"/>
                <a:gd name="T21" fmla="*/ 84 h 127"/>
                <a:gd name="T22" fmla="*/ 5 w 36"/>
                <a:gd name="T23" fmla="*/ 78 h 127"/>
                <a:gd name="T24" fmla="*/ 7 w 36"/>
                <a:gd name="T25" fmla="*/ 74 h 127"/>
                <a:gd name="T26" fmla="*/ 8 w 36"/>
                <a:gd name="T27" fmla="*/ 74 h 127"/>
                <a:gd name="T28" fmla="*/ 7 w 36"/>
                <a:gd name="T29" fmla="*/ 90 h 127"/>
                <a:gd name="T30" fmla="*/ 5 w 36"/>
                <a:gd name="T31" fmla="*/ 94 h 127"/>
                <a:gd name="T32" fmla="*/ 1 w 36"/>
                <a:gd name="T33" fmla="*/ 91 h 127"/>
                <a:gd name="T34" fmla="*/ 3 w 36"/>
                <a:gd name="T35" fmla="*/ 97 h 127"/>
                <a:gd name="T36" fmla="*/ 1 w 36"/>
                <a:gd name="T37" fmla="*/ 111 h 127"/>
                <a:gd name="T38" fmla="*/ 0 w 36"/>
                <a:gd name="T39" fmla="*/ 123 h 127"/>
                <a:gd name="T40" fmla="*/ 3 w 36"/>
                <a:gd name="T41" fmla="*/ 127 h 127"/>
                <a:gd name="T42" fmla="*/ 16 w 36"/>
                <a:gd name="T43" fmla="*/ 113 h 127"/>
                <a:gd name="T44" fmla="*/ 24 w 36"/>
                <a:gd name="T45" fmla="*/ 99 h 127"/>
                <a:gd name="T46" fmla="*/ 33 w 36"/>
                <a:gd name="T47" fmla="*/ 78 h 127"/>
                <a:gd name="T48" fmla="*/ 36 w 36"/>
                <a:gd name="T49" fmla="*/ 64 h 127"/>
                <a:gd name="T50" fmla="*/ 23 w 36"/>
                <a:gd name="T51" fmla="*/ 73 h 127"/>
                <a:gd name="T52" fmla="*/ 18 w 36"/>
                <a:gd name="T53" fmla="*/ 73 h 127"/>
                <a:gd name="T54" fmla="*/ 13 w 36"/>
                <a:gd name="T55" fmla="*/ 67 h 127"/>
                <a:gd name="T56" fmla="*/ 15 w 36"/>
                <a:gd name="T57" fmla="*/ 42 h 127"/>
                <a:gd name="T58" fmla="*/ 20 w 36"/>
                <a:gd name="T59" fmla="*/ 52 h 127"/>
                <a:gd name="T60" fmla="*/ 24 w 36"/>
                <a:gd name="T61" fmla="*/ 53 h 127"/>
                <a:gd name="T62" fmla="*/ 31 w 36"/>
                <a:gd name="T63" fmla="*/ 50 h 127"/>
                <a:gd name="T64" fmla="*/ 18 w 36"/>
                <a:gd name="T65" fmla="*/ 37 h 127"/>
                <a:gd name="T66" fmla="*/ 15 w 36"/>
                <a:gd name="T67" fmla="*/ 30 h 127"/>
                <a:gd name="T68" fmla="*/ 14 w 36"/>
                <a:gd name="T69" fmla="*/ 20 h 127"/>
                <a:gd name="T70" fmla="*/ 15 w 36"/>
                <a:gd name="T71" fmla="*/ 13 h 127"/>
                <a:gd name="T72" fmla="*/ 21 w 36"/>
                <a:gd name="T73" fmla="*/ 7 h 127"/>
                <a:gd name="T74" fmla="*/ 20 w 36"/>
                <a:gd name="T75" fmla="*/ 5 h 127"/>
                <a:gd name="T76" fmla="*/ 19 w 36"/>
                <a:gd name="T7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" h="127">
                  <a:moveTo>
                    <a:pt x="19" y="0"/>
                  </a:moveTo>
                  <a:lnTo>
                    <a:pt x="19" y="0"/>
                  </a:lnTo>
                  <a:lnTo>
                    <a:pt x="18" y="5"/>
                  </a:lnTo>
                  <a:lnTo>
                    <a:pt x="15" y="10"/>
                  </a:lnTo>
                  <a:lnTo>
                    <a:pt x="11" y="19"/>
                  </a:lnTo>
                  <a:lnTo>
                    <a:pt x="10" y="25"/>
                  </a:lnTo>
                  <a:lnTo>
                    <a:pt x="10" y="29"/>
                  </a:lnTo>
                  <a:lnTo>
                    <a:pt x="11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4" y="44"/>
                  </a:lnTo>
                  <a:lnTo>
                    <a:pt x="13" y="49"/>
                  </a:lnTo>
                  <a:lnTo>
                    <a:pt x="12" y="52"/>
                  </a:lnTo>
                  <a:lnTo>
                    <a:pt x="10" y="53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1" y="7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5" y="78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83"/>
                  </a:lnTo>
                  <a:lnTo>
                    <a:pt x="7" y="90"/>
                  </a:lnTo>
                  <a:lnTo>
                    <a:pt x="6" y="93"/>
                  </a:lnTo>
                  <a:lnTo>
                    <a:pt x="5" y="94"/>
                  </a:lnTo>
                  <a:lnTo>
                    <a:pt x="3" y="93"/>
                  </a:lnTo>
                  <a:lnTo>
                    <a:pt x="1" y="91"/>
                  </a:lnTo>
                  <a:lnTo>
                    <a:pt x="1" y="91"/>
                  </a:lnTo>
                  <a:lnTo>
                    <a:pt x="3" y="97"/>
                  </a:lnTo>
                  <a:lnTo>
                    <a:pt x="3" y="102"/>
                  </a:lnTo>
                  <a:lnTo>
                    <a:pt x="1" y="111"/>
                  </a:lnTo>
                  <a:lnTo>
                    <a:pt x="0" y="118"/>
                  </a:lnTo>
                  <a:lnTo>
                    <a:pt x="0" y="123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2" y="118"/>
                  </a:lnTo>
                  <a:lnTo>
                    <a:pt x="16" y="113"/>
                  </a:lnTo>
                  <a:lnTo>
                    <a:pt x="21" y="108"/>
                  </a:lnTo>
                  <a:lnTo>
                    <a:pt x="24" y="99"/>
                  </a:lnTo>
                  <a:lnTo>
                    <a:pt x="28" y="90"/>
                  </a:lnTo>
                  <a:lnTo>
                    <a:pt x="33" y="7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0" y="68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8" y="73"/>
                  </a:lnTo>
                  <a:lnTo>
                    <a:pt x="15" y="71"/>
                  </a:lnTo>
                  <a:lnTo>
                    <a:pt x="13" y="67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8" y="49"/>
                  </a:lnTo>
                  <a:lnTo>
                    <a:pt x="20" y="52"/>
                  </a:lnTo>
                  <a:lnTo>
                    <a:pt x="22" y="55"/>
                  </a:lnTo>
                  <a:lnTo>
                    <a:pt x="24" y="53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4" y="20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291">
              <a:extLst>
                <a:ext uri="{FF2B5EF4-FFF2-40B4-BE49-F238E27FC236}">
                  <a16:creationId xmlns:a16="http://schemas.microsoft.com/office/drawing/2014/main" xmlns="" id="{AE586657-E833-03FE-E354-52B1D1BFF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013" y="1030288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292">
              <a:extLst>
                <a:ext uri="{FF2B5EF4-FFF2-40B4-BE49-F238E27FC236}">
                  <a16:creationId xmlns:a16="http://schemas.microsoft.com/office/drawing/2014/main" xmlns="" id="{C7B4587A-D780-3691-6567-3ABAF0672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725" y="957263"/>
              <a:ext cx="0" cy="4763"/>
            </a:xfrm>
            <a:custGeom>
              <a:avLst/>
              <a:gdLst>
                <a:gd name="T0" fmla="*/ 0 w 2"/>
                <a:gd name="T1" fmla="*/ 9 h 9"/>
                <a:gd name="T2" fmla="*/ 2 w 2"/>
                <a:gd name="T3" fmla="*/ 0 h 9"/>
                <a:gd name="T4" fmla="*/ 2 w 2"/>
                <a:gd name="T5" fmla="*/ 0 h 9"/>
                <a:gd name="T6" fmla="*/ 0 w 2"/>
                <a:gd name="T7" fmla="*/ 4 h 9"/>
                <a:gd name="T8" fmla="*/ 0 w 2"/>
                <a:gd name="T9" fmla="*/ 9 h 9"/>
                <a:gd name="T10" fmla="*/ 0 w 2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Rectangle 293">
              <a:extLst>
                <a:ext uri="{FF2B5EF4-FFF2-40B4-BE49-F238E27FC236}">
                  <a16:creationId xmlns:a16="http://schemas.microsoft.com/office/drawing/2014/main" xmlns="" id="{66FCCA70-D941-D88C-E5D4-731C9CCC5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75" y="10953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Rectangle 294">
              <a:extLst>
                <a:ext uri="{FF2B5EF4-FFF2-40B4-BE49-F238E27FC236}">
                  <a16:creationId xmlns:a16="http://schemas.microsoft.com/office/drawing/2014/main" xmlns="" id="{67BC9FFB-8672-D622-433D-C5590AC8C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675" y="95885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295">
              <a:extLst>
                <a:ext uri="{FF2B5EF4-FFF2-40B4-BE49-F238E27FC236}">
                  <a16:creationId xmlns:a16="http://schemas.microsoft.com/office/drawing/2014/main" xmlns="" id="{18750014-86D8-86D2-DDB7-B8048100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913" y="1246188"/>
              <a:ext cx="0" cy="317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4 h 4"/>
                <a:gd name="T6" fmla="*/ 0 w 1"/>
                <a:gd name="T7" fmla="*/ 4 h 4"/>
                <a:gd name="T8" fmla="*/ 1 w 1"/>
                <a:gd name="T9" fmla="*/ 3 h 4"/>
                <a:gd name="T10" fmla="*/ 0 w 1"/>
                <a:gd name="T11" fmla="*/ 0 h 4"/>
                <a:gd name="T12" fmla="*/ 0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296">
              <a:extLst>
                <a:ext uri="{FF2B5EF4-FFF2-40B4-BE49-F238E27FC236}">
                  <a16:creationId xmlns:a16="http://schemas.microsoft.com/office/drawing/2014/main" xmlns="" id="{BA68F49E-7670-9386-741E-F4BC08AA2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960438"/>
              <a:ext cx="0" cy="1588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297">
              <a:extLst>
                <a:ext uri="{FF2B5EF4-FFF2-40B4-BE49-F238E27FC236}">
                  <a16:creationId xmlns:a16="http://schemas.microsoft.com/office/drawing/2014/main" xmlns="" id="{9ED3D3DA-1CC5-70C3-270E-31337796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5" y="1011238"/>
              <a:ext cx="0" cy="3175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0 h 8"/>
                <a:gd name="T4" fmla="*/ 1 w 1"/>
                <a:gd name="T5" fmla="*/ 8 h 8"/>
                <a:gd name="T6" fmla="*/ 1 w 1"/>
                <a:gd name="T7" fmla="*/ 8 h 8"/>
                <a:gd name="T8" fmla="*/ 1 w 1"/>
                <a:gd name="T9" fmla="*/ 5 h 8"/>
                <a:gd name="T10" fmla="*/ 0 w 1"/>
                <a:gd name="T11" fmla="*/ 0 h 8"/>
                <a:gd name="T12" fmla="*/ 0 w 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lnTo>
                    <a:pt x="0" y="0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298">
              <a:extLst>
                <a:ext uri="{FF2B5EF4-FFF2-40B4-BE49-F238E27FC236}">
                  <a16:creationId xmlns:a16="http://schemas.microsoft.com/office/drawing/2014/main" xmlns="" id="{6F71EB6A-9894-CB67-5D59-49557F90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238" y="1030288"/>
              <a:ext cx="0" cy="1588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299">
              <a:extLst>
                <a:ext uri="{FF2B5EF4-FFF2-40B4-BE49-F238E27FC236}">
                  <a16:creationId xmlns:a16="http://schemas.microsoft.com/office/drawing/2014/main" xmlns="" id="{AE859CE5-0CFE-08AA-EF7E-4C7C252B7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1233488"/>
              <a:ext cx="1588" cy="1588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2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2 w 3"/>
                <a:gd name="T11" fmla="*/ 0 h 2"/>
                <a:gd name="T12" fmla="*/ 0 w 3"/>
                <a:gd name="T13" fmla="*/ 2 h 2"/>
                <a:gd name="T14" fmla="*/ 0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300">
              <a:extLst>
                <a:ext uri="{FF2B5EF4-FFF2-40B4-BE49-F238E27FC236}">
                  <a16:creationId xmlns:a16="http://schemas.microsoft.com/office/drawing/2014/main" xmlns="" id="{23C703EC-2617-E44E-0F6A-DE3E93E2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955676"/>
              <a:ext cx="1588" cy="3175"/>
            </a:xfrm>
            <a:custGeom>
              <a:avLst/>
              <a:gdLst>
                <a:gd name="T0" fmla="*/ 0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0 h 8"/>
                <a:gd name="T8" fmla="*/ 0 w 2"/>
                <a:gd name="T9" fmla="*/ 8 h 8"/>
                <a:gd name="T10" fmla="*/ 0 w 2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301">
              <a:extLst>
                <a:ext uri="{FF2B5EF4-FFF2-40B4-BE49-F238E27FC236}">
                  <a16:creationId xmlns:a16="http://schemas.microsoft.com/office/drawing/2014/main" xmlns="" id="{C820AA75-63E8-39FD-47C2-6CD60D4C0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788" y="1074738"/>
              <a:ext cx="0" cy="3175"/>
            </a:xfrm>
            <a:custGeom>
              <a:avLst/>
              <a:gdLst>
                <a:gd name="T0" fmla="*/ 5 h 5"/>
                <a:gd name="T1" fmla="*/ 3 h 5"/>
                <a:gd name="T2" fmla="*/ 3 h 5"/>
                <a:gd name="T3" fmla="*/ 0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302">
              <a:extLst>
                <a:ext uri="{FF2B5EF4-FFF2-40B4-BE49-F238E27FC236}">
                  <a16:creationId xmlns:a16="http://schemas.microsoft.com/office/drawing/2014/main" xmlns="" id="{5190E936-1A81-EADA-CA01-1248249AC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1063626"/>
              <a:ext cx="22225" cy="34925"/>
            </a:xfrm>
            <a:custGeom>
              <a:avLst/>
              <a:gdLst>
                <a:gd name="T0" fmla="*/ 18 w 42"/>
                <a:gd name="T1" fmla="*/ 8 h 65"/>
                <a:gd name="T2" fmla="*/ 18 w 42"/>
                <a:gd name="T3" fmla="*/ 8 h 65"/>
                <a:gd name="T4" fmla="*/ 19 w 42"/>
                <a:gd name="T5" fmla="*/ 0 h 65"/>
                <a:gd name="T6" fmla="*/ 19 w 42"/>
                <a:gd name="T7" fmla="*/ 0 h 65"/>
                <a:gd name="T8" fmla="*/ 17 w 42"/>
                <a:gd name="T9" fmla="*/ 3 h 65"/>
                <a:gd name="T10" fmla="*/ 14 w 42"/>
                <a:gd name="T11" fmla="*/ 5 h 65"/>
                <a:gd name="T12" fmla="*/ 8 w 42"/>
                <a:gd name="T13" fmla="*/ 7 h 65"/>
                <a:gd name="T14" fmla="*/ 5 w 42"/>
                <a:gd name="T15" fmla="*/ 8 h 65"/>
                <a:gd name="T16" fmla="*/ 3 w 42"/>
                <a:gd name="T17" fmla="*/ 12 h 65"/>
                <a:gd name="T18" fmla="*/ 2 w 42"/>
                <a:gd name="T19" fmla="*/ 18 h 65"/>
                <a:gd name="T20" fmla="*/ 0 w 42"/>
                <a:gd name="T21" fmla="*/ 26 h 65"/>
                <a:gd name="T22" fmla="*/ 0 w 42"/>
                <a:gd name="T23" fmla="*/ 26 h 65"/>
                <a:gd name="T24" fmla="*/ 2 w 42"/>
                <a:gd name="T25" fmla="*/ 26 h 65"/>
                <a:gd name="T26" fmla="*/ 3 w 42"/>
                <a:gd name="T27" fmla="*/ 28 h 65"/>
                <a:gd name="T28" fmla="*/ 7 w 42"/>
                <a:gd name="T29" fmla="*/ 35 h 65"/>
                <a:gd name="T30" fmla="*/ 11 w 42"/>
                <a:gd name="T31" fmla="*/ 45 h 65"/>
                <a:gd name="T32" fmla="*/ 12 w 42"/>
                <a:gd name="T33" fmla="*/ 51 h 65"/>
                <a:gd name="T34" fmla="*/ 12 w 42"/>
                <a:gd name="T35" fmla="*/ 57 h 65"/>
                <a:gd name="T36" fmla="*/ 12 w 42"/>
                <a:gd name="T37" fmla="*/ 57 h 65"/>
                <a:gd name="T38" fmla="*/ 13 w 42"/>
                <a:gd name="T39" fmla="*/ 55 h 65"/>
                <a:gd name="T40" fmla="*/ 15 w 42"/>
                <a:gd name="T41" fmla="*/ 56 h 65"/>
                <a:gd name="T42" fmla="*/ 19 w 42"/>
                <a:gd name="T43" fmla="*/ 59 h 65"/>
                <a:gd name="T44" fmla="*/ 22 w 42"/>
                <a:gd name="T45" fmla="*/ 64 h 65"/>
                <a:gd name="T46" fmla="*/ 23 w 42"/>
                <a:gd name="T47" fmla="*/ 65 h 65"/>
                <a:gd name="T48" fmla="*/ 25 w 42"/>
                <a:gd name="T49" fmla="*/ 64 h 65"/>
                <a:gd name="T50" fmla="*/ 25 w 42"/>
                <a:gd name="T51" fmla="*/ 64 h 65"/>
                <a:gd name="T52" fmla="*/ 22 w 42"/>
                <a:gd name="T53" fmla="*/ 59 h 65"/>
                <a:gd name="T54" fmla="*/ 21 w 42"/>
                <a:gd name="T55" fmla="*/ 55 h 65"/>
                <a:gd name="T56" fmla="*/ 21 w 42"/>
                <a:gd name="T57" fmla="*/ 50 h 65"/>
                <a:gd name="T58" fmla="*/ 22 w 42"/>
                <a:gd name="T59" fmla="*/ 47 h 65"/>
                <a:gd name="T60" fmla="*/ 25 w 42"/>
                <a:gd name="T61" fmla="*/ 40 h 65"/>
                <a:gd name="T62" fmla="*/ 28 w 42"/>
                <a:gd name="T63" fmla="*/ 33 h 65"/>
                <a:gd name="T64" fmla="*/ 28 w 42"/>
                <a:gd name="T65" fmla="*/ 33 h 65"/>
                <a:gd name="T66" fmla="*/ 30 w 42"/>
                <a:gd name="T67" fmla="*/ 36 h 65"/>
                <a:gd name="T68" fmla="*/ 30 w 42"/>
                <a:gd name="T69" fmla="*/ 40 h 65"/>
                <a:gd name="T70" fmla="*/ 30 w 42"/>
                <a:gd name="T71" fmla="*/ 47 h 65"/>
                <a:gd name="T72" fmla="*/ 30 w 42"/>
                <a:gd name="T73" fmla="*/ 53 h 65"/>
                <a:gd name="T74" fmla="*/ 30 w 42"/>
                <a:gd name="T75" fmla="*/ 57 h 65"/>
                <a:gd name="T76" fmla="*/ 31 w 42"/>
                <a:gd name="T77" fmla="*/ 59 h 65"/>
                <a:gd name="T78" fmla="*/ 42 w 42"/>
                <a:gd name="T79" fmla="*/ 56 h 65"/>
                <a:gd name="T80" fmla="*/ 33 w 42"/>
                <a:gd name="T81" fmla="*/ 52 h 65"/>
                <a:gd name="T82" fmla="*/ 36 w 42"/>
                <a:gd name="T83" fmla="*/ 27 h 65"/>
                <a:gd name="T84" fmla="*/ 35 w 42"/>
                <a:gd name="T85" fmla="*/ 29 h 65"/>
                <a:gd name="T86" fmla="*/ 35 w 42"/>
                <a:gd name="T87" fmla="*/ 29 h 65"/>
                <a:gd name="T88" fmla="*/ 33 w 42"/>
                <a:gd name="T89" fmla="*/ 30 h 65"/>
                <a:gd name="T90" fmla="*/ 30 w 42"/>
                <a:gd name="T91" fmla="*/ 32 h 65"/>
                <a:gd name="T92" fmla="*/ 29 w 42"/>
                <a:gd name="T93" fmla="*/ 30 h 65"/>
                <a:gd name="T94" fmla="*/ 28 w 42"/>
                <a:gd name="T95" fmla="*/ 29 h 65"/>
                <a:gd name="T96" fmla="*/ 27 w 42"/>
                <a:gd name="T97" fmla="*/ 23 h 65"/>
                <a:gd name="T98" fmla="*/ 27 w 42"/>
                <a:gd name="T99" fmla="*/ 17 h 65"/>
                <a:gd name="T100" fmla="*/ 26 w 42"/>
                <a:gd name="T101" fmla="*/ 11 h 65"/>
                <a:gd name="T102" fmla="*/ 25 w 42"/>
                <a:gd name="T103" fmla="*/ 6 h 65"/>
                <a:gd name="T104" fmla="*/ 23 w 42"/>
                <a:gd name="T105" fmla="*/ 5 h 65"/>
                <a:gd name="T106" fmla="*/ 22 w 42"/>
                <a:gd name="T107" fmla="*/ 5 h 65"/>
                <a:gd name="T108" fmla="*/ 21 w 42"/>
                <a:gd name="T109" fmla="*/ 6 h 65"/>
                <a:gd name="T110" fmla="*/ 18 w 42"/>
                <a:gd name="T111" fmla="*/ 8 h 65"/>
                <a:gd name="T112" fmla="*/ 18 w 42"/>
                <a:gd name="T113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65">
                  <a:moveTo>
                    <a:pt x="18" y="8"/>
                  </a:moveTo>
                  <a:lnTo>
                    <a:pt x="18" y="8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3"/>
                  </a:lnTo>
                  <a:lnTo>
                    <a:pt x="14" y="5"/>
                  </a:lnTo>
                  <a:lnTo>
                    <a:pt x="8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7" y="35"/>
                  </a:lnTo>
                  <a:lnTo>
                    <a:pt x="11" y="45"/>
                  </a:lnTo>
                  <a:lnTo>
                    <a:pt x="12" y="51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5" y="56"/>
                  </a:lnTo>
                  <a:lnTo>
                    <a:pt x="19" y="59"/>
                  </a:lnTo>
                  <a:lnTo>
                    <a:pt x="22" y="64"/>
                  </a:lnTo>
                  <a:lnTo>
                    <a:pt x="23" y="65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22" y="59"/>
                  </a:lnTo>
                  <a:lnTo>
                    <a:pt x="21" y="55"/>
                  </a:lnTo>
                  <a:lnTo>
                    <a:pt x="21" y="50"/>
                  </a:lnTo>
                  <a:lnTo>
                    <a:pt x="22" y="47"/>
                  </a:lnTo>
                  <a:lnTo>
                    <a:pt x="25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0" y="36"/>
                  </a:lnTo>
                  <a:lnTo>
                    <a:pt x="30" y="40"/>
                  </a:lnTo>
                  <a:lnTo>
                    <a:pt x="30" y="47"/>
                  </a:lnTo>
                  <a:lnTo>
                    <a:pt x="30" y="53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42" y="56"/>
                  </a:lnTo>
                  <a:lnTo>
                    <a:pt x="33" y="52"/>
                  </a:lnTo>
                  <a:lnTo>
                    <a:pt x="36" y="27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30" y="32"/>
                  </a:lnTo>
                  <a:lnTo>
                    <a:pt x="29" y="30"/>
                  </a:lnTo>
                  <a:lnTo>
                    <a:pt x="28" y="29"/>
                  </a:lnTo>
                  <a:lnTo>
                    <a:pt x="27" y="23"/>
                  </a:lnTo>
                  <a:lnTo>
                    <a:pt x="27" y="17"/>
                  </a:lnTo>
                  <a:lnTo>
                    <a:pt x="26" y="11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303">
              <a:extLst>
                <a:ext uri="{FF2B5EF4-FFF2-40B4-BE49-F238E27FC236}">
                  <a16:creationId xmlns:a16="http://schemas.microsoft.com/office/drawing/2014/main" xmlns="" id="{A5830F9E-B519-E3DC-9406-31D64AF0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263" y="1060451"/>
              <a:ext cx="1588" cy="3175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2 w 2"/>
                <a:gd name="T5" fmla="*/ 0 h 7"/>
                <a:gd name="T6" fmla="*/ 2 w 2"/>
                <a:gd name="T7" fmla="*/ 0 h 7"/>
                <a:gd name="T8" fmla="*/ 1 w 2"/>
                <a:gd name="T9" fmla="*/ 3 h 7"/>
                <a:gd name="T10" fmla="*/ 0 w 2"/>
                <a:gd name="T11" fmla="*/ 7 h 7"/>
                <a:gd name="T12" fmla="*/ 0 w 2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304">
              <a:extLst>
                <a:ext uri="{FF2B5EF4-FFF2-40B4-BE49-F238E27FC236}">
                  <a16:creationId xmlns:a16="http://schemas.microsoft.com/office/drawing/2014/main" xmlns="" id="{B0A39239-7ED8-1133-EA66-DB5F4F7F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1041401"/>
              <a:ext cx="1588" cy="1588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0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305">
              <a:extLst>
                <a:ext uri="{FF2B5EF4-FFF2-40B4-BE49-F238E27FC236}">
                  <a16:creationId xmlns:a16="http://schemas.microsoft.com/office/drawing/2014/main" xmlns="" id="{644488B1-B755-F2C4-0B8A-6501CE46A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288" y="1054101"/>
              <a:ext cx="4763" cy="7938"/>
            </a:xfrm>
            <a:custGeom>
              <a:avLst/>
              <a:gdLst>
                <a:gd name="T0" fmla="*/ 9 w 9"/>
                <a:gd name="T1" fmla="*/ 12 h 16"/>
                <a:gd name="T2" fmla="*/ 9 w 9"/>
                <a:gd name="T3" fmla="*/ 12 h 16"/>
                <a:gd name="T4" fmla="*/ 8 w 9"/>
                <a:gd name="T5" fmla="*/ 7 h 16"/>
                <a:gd name="T6" fmla="*/ 5 w 9"/>
                <a:gd name="T7" fmla="*/ 1 h 16"/>
                <a:gd name="T8" fmla="*/ 3 w 9"/>
                <a:gd name="T9" fmla="*/ 0 h 16"/>
                <a:gd name="T10" fmla="*/ 1 w 9"/>
                <a:gd name="T11" fmla="*/ 1 h 16"/>
                <a:gd name="T12" fmla="*/ 1 w 9"/>
                <a:gd name="T13" fmla="*/ 3 h 16"/>
                <a:gd name="T14" fmla="*/ 0 w 9"/>
                <a:gd name="T15" fmla="*/ 9 h 16"/>
                <a:gd name="T16" fmla="*/ 0 w 9"/>
                <a:gd name="T17" fmla="*/ 9 h 16"/>
                <a:gd name="T18" fmla="*/ 8 w 9"/>
                <a:gd name="T19" fmla="*/ 16 h 16"/>
                <a:gd name="T20" fmla="*/ 9 w 9"/>
                <a:gd name="T2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6">
                  <a:moveTo>
                    <a:pt x="9" y="12"/>
                  </a:moveTo>
                  <a:lnTo>
                    <a:pt x="9" y="12"/>
                  </a:lnTo>
                  <a:lnTo>
                    <a:pt x="8" y="7"/>
                  </a:lnTo>
                  <a:lnTo>
                    <a:pt x="5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16"/>
                  </a:lnTo>
                  <a:lnTo>
                    <a:pt x="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306">
              <a:extLst>
                <a:ext uri="{FF2B5EF4-FFF2-40B4-BE49-F238E27FC236}">
                  <a16:creationId xmlns:a16="http://schemas.microsoft.com/office/drawing/2014/main" xmlns="" id="{4D714CA7-45B5-BC34-569A-31B21DECD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613" y="1100138"/>
              <a:ext cx="3175" cy="1588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4 h 5"/>
                <a:gd name="T4" fmla="*/ 1 w 4"/>
                <a:gd name="T5" fmla="*/ 5 h 5"/>
                <a:gd name="T6" fmla="*/ 3 w 4"/>
                <a:gd name="T7" fmla="*/ 5 h 5"/>
                <a:gd name="T8" fmla="*/ 3 w 4"/>
                <a:gd name="T9" fmla="*/ 5 h 5"/>
                <a:gd name="T10" fmla="*/ 4 w 4"/>
                <a:gd name="T11" fmla="*/ 2 h 5"/>
                <a:gd name="T12" fmla="*/ 4 w 4"/>
                <a:gd name="T13" fmla="*/ 2 h 5"/>
                <a:gd name="T14" fmla="*/ 3 w 4"/>
                <a:gd name="T15" fmla="*/ 0 h 5"/>
                <a:gd name="T16" fmla="*/ 1 w 4"/>
                <a:gd name="T17" fmla="*/ 2 h 5"/>
                <a:gd name="T18" fmla="*/ 0 w 4"/>
                <a:gd name="T19" fmla="*/ 4 h 5"/>
                <a:gd name="T20" fmla="*/ 0 w 4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307">
              <a:extLst>
                <a:ext uri="{FF2B5EF4-FFF2-40B4-BE49-F238E27FC236}">
                  <a16:creationId xmlns:a16="http://schemas.microsoft.com/office/drawing/2014/main" xmlns="" id="{481FD4BD-2839-2205-96FA-EBB4C19C0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913" y="1093788"/>
              <a:ext cx="3175" cy="476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3 w 4"/>
                <a:gd name="T5" fmla="*/ 5 h 9"/>
                <a:gd name="T6" fmla="*/ 4 w 4"/>
                <a:gd name="T7" fmla="*/ 0 h 9"/>
                <a:gd name="T8" fmla="*/ 4 w 4"/>
                <a:gd name="T9" fmla="*/ 0 h 9"/>
                <a:gd name="T10" fmla="*/ 2 w 4"/>
                <a:gd name="T11" fmla="*/ 2 h 9"/>
                <a:gd name="T12" fmla="*/ 0 w 4"/>
                <a:gd name="T13" fmla="*/ 9 h 9"/>
                <a:gd name="T14" fmla="*/ 0 w 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308">
              <a:extLst>
                <a:ext uri="{FF2B5EF4-FFF2-40B4-BE49-F238E27FC236}">
                  <a16:creationId xmlns:a16="http://schemas.microsoft.com/office/drawing/2014/main" xmlns="" id="{71DE06B6-54C6-D985-EAC8-F8EA8AB8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065213"/>
              <a:ext cx="4763" cy="12700"/>
            </a:xfrm>
            <a:custGeom>
              <a:avLst/>
              <a:gdLst>
                <a:gd name="T0" fmla="*/ 9 w 9"/>
                <a:gd name="T1" fmla="*/ 22 h 22"/>
                <a:gd name="T2" fmla="*/ 9 w 9"/>
                <a:gd name="T3" fmla="*/ 22 h 22"/>
                <a:gd name="T4" fmla="*/ 8 w 9"/>
                <a:gd name="T5" fmla="*/ 11 h 22"/>
                <a:gd name="T6" fmla="*/ 7 w 9"/>
                <a:gd name="T7" fmla="*/ 0 h 22"/>
                <a:gd name="T8" fmla="*/ 7 w 9"/>
                <a:gd name="T9" fmla="*/ 0 h 22"/>
                <a:gd name="T10" fmla="*/ 5 w 9"/>
                <a:gd name="T11" fmla="*/ 1 h 22"/>
                <a:gd name="T12" fmla="*/ 3 w 9"/>
                <a:gd name="T13" fmla="*/ 6 h 22"/>
                <a:gd name="T14" fmla="*/ 1 w 9"/>
                <a:gd name="T15" fmla="*/ 10 h 22"/>
                <a:gd name="T16" fmla="*/ 0 w 9"/>
                <a:gd name="T17" fmla="*/ 14 h 22"/>
                <a:gd name="T18" fmla="*/ 0 w 9"/>
                <a:gd name="T19" fmla="*/ 14 h 22"/>
                <a:gd name="T20" fmla="*/ 2 w 9"/>
                <a:gd name="T21" fmla="*/ 13 h 22"/>
                <a:gd name="T22" fmla="*/ 5 w 9"/>
                <a:gd name="T23" fmla="*/ 14 h 22"/>
                <a:gd name="T24" fmla="*/ 7 w 9"/>
                <a:gd name="T25" fmla="*/ 16 h 22"/>
                <a:gd name="T26" fmla="*/ 9 w 9"/>
                <a:gd name="T27" fmla="*/ 22 h 22"/>
                <a:gd name="T28" fmla="*/ 9 w 9"/>
                <a:gd name="T2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2">
                  <a:moveTo>
                    <a:pt x="9" y="22"/>
                  </a:moveTo>
                  <a:lnTo>
                    <a:pt x="9" y="22"/>
                  </a:lnTo>
                  <a:lnTo>
                    <a:pt x="8" y="1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3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9" y="22"/>
                  </a:lnTo>
                  <a:lnTo>
                    <a:pt x="9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309">
              <a:extLst>
                <a:ext uri="{FF2B5EF4-FFF2-40B4-BE49-F238E27FC236}">
                  <a16:creationId xmlns:a16="http://schemas.microsoft.com/office/drawing/2014/main" xmlns="" id="{1E602E77-1D1F-F47E-18ED-1B95955E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850" y="1073151"/>
              <a:ext cx="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310">
              <a:extLst>
                <a:ext uri="{FF2B5EF4-FFF2-40B4-BE49-F238E27FC236}">
                  <a16:creationId xmlns:a16="http://schemas.microsoft.com/office/drawing/2014/main" xmlns="" id="{E92A9D1C-9AB3-4749-4701-336BBBC59E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488" y="933451"/>
              <a:ext cx="771525" cy="352425"/>
            </a:xfrm>
            <a:custGeom>
              <a:avLst/>
              <a:gdLst>
                <a:gd name="T0" fmla="*/ 916 w 1458"/>
                <a:gd name="T1" fmla="*/ 270 h 666"/>
                <a:gd name="T2" fmla="*/ 998 w 1458"/>
                <a:gd name="T3" fmla="*/ 211 h 666"/>
                <a:gd name="T4" fmla="*/ 1129 w 1458"/>
                <a:gd name="T5" fmla="*/ 221 h 666"/>
                <a:gd name="T6" fmla="*/ 1191 w 1458"/>
                <a:gd name="T7" fmla="*/ 240 h 666"/>
                <a:gd name="T8" fmla="*/ 1323 w 1458"/>
                <a:gd name="T9" fmla="*/ 248 h 666"/>
                <a:gd name="T10" fmla="*/ 1440 w 1458"/>
                <a:gd name="T11" fmla="*/ 334 h 666"/>
                <a:gd name="T12" fmla="*/ 1333 w 1458"/>
                <a:gd name="T13" fmla="*/ 399 h 666"/>
                <a:gd name="T14" fmla="*/ 1230 w 1458"/>
                <a:gd name="T15" fmla="*/ 433 h 666"/>
                <a:gd name="T16" fmla="*/ 1112 w 1458"/>
                <a:gd name="T17" fmla="*/ 462 h 666"/>
                <a:gd name="T18" fmla="*/ 1034 w 1458"/>
                <a:gd name="T19" fmla="*/ 479 h 666"/>
                <a:gd name="T20" fmla="*/ 944 w 1458"/>
                <a:gd name="T21" fmla="*/ 475 h 666"/>
                <a:gd name="T22" fmla="*/ 837 w 1458"/>
                <a:gd name="T23" fmla="*/ 515 h 666"/>
                <a:gd name="T24" fmla="*/ 830 w 1458"/>
                <a:gd name="T25" fmla="*/ 595 h 666"/>
                <a:gd name="T26" fmla="*/ 914 w 1458"/>
                <a:gd name="T27" fmla="*/ 531 h 666"/>
                <a:gd name="T28" fmla="*/ 832 w 1458"/>
                <a:gd name="T29" fmla="*/ 663 h 666"/>
                <a:gd name="T30" fmla="*/ 763 w 1458"/>
                <a:gd name="T31" fmla="*/ 627 h 666"/>
                <a:gd name="T32" fmla="*/ 722 w 1458"/>
                <a:gd name="T33" fmla="*/ 522 h 666"/>
                <a:gd name="T34" fmla="*/ 679 w 1458"/>
                <a:gd name="T35" fmla="*/ 568 h 666"/>
                <a:gd name="T36" fmla="*/ 659 w 1458"/>
                <a:gd name="T37" fmla="*/ 603 h 666"/>
                <a:gd name="T38" fmla="*/ 556 w 1458"/>
                <a:gd name="T39" fmla="*/ 574 h 666"/>
                <a:gd name="T40" fmla="*/ 607 w 1458"/>
                <a:gd name="T41" fmla="*/ 572 h 666"/>
                <a:gd name="T42" fmla="*/ 533 w 1458"/>
                <a:gd name="T43" fmla="*/ 446 h 666"/>
                <a:gd name="T44" fmla="*/ 524 w 1458"/>
                <a:gd name="T45" fmla="*/ 558 h 666"/>
                <a:gd name="T46" fmla="*/ 468 w 1458"/>
                <a:gd name="T47" fmla="*/ 573 h 666"/>
                <a:gd name="T48" fmla="*/ 417 w 1458"/>
                <a:gd name="T49" fmla="*/ 568 h 666"/>
                <a:gd name="T50" fmla="*/ 451 w 1458"/>
                <a:gd name="T51" fmla="*/ 461 h 666"/>
                <a:gd name="T52" fmla="*/ 349 w 1458"/>
                <a:gd name="T53" fmla="*/ 582 h 666"/>
                <a:gd name="T54" fmla="*/ 372 w 1458"/>
                <a:gd name="T55" fmla="*/ 511 h 666"/>
                <a:gd name="T56" fmla="*/ 309 w 1458"/>
                <a:gd name="T57" fmla="*/ 526 h 666"/>
                <a:gd name="T58" fmla="*/ 300 w 1458"/>
                <a:gd name="T59" fmla="*/ 453 h 666"/>
                <a:gd name="T60" fmla="*/ 159 w 1458"/>
                <a:gd name="T61" fmla="*/ 546 h 666"/>
                <a:gd name="T62" fmla="*/ 149 w 1458"/>
                <a:gd name="T63" fmla="*/ 476 h 666"/>
                <a:gd name="T64" fmla="*/ 109 w 1458"/>
                <a:gd name="T65" fmla="*/ 469 h 666"/>
                <a:gd name="T66" fmla="*/ 88 w 1458"/>
                <a:gd name="T67" fmla="*/ 481 h 666"/>
                <a:gd name="T68" fmla="*/ 17 w 1458"/>
                <a:gd name="T69" fmla="*/ 402 h 666"/>
                <a:gd name="T70" fmla="*/ 103 w 1458"/>
                <a:gd name="T71" fmla="*/ 229 h 666"/>
                <a:gd name="T72" fmla="*/ 41 w 1458"/>
                <a:gd name="T73" fmla="*/ 221 h 666"/>
                <a:gd name="T74" fmla="*/ 41 w 1458"/>
                <a:gd name="T75" fmla="*/ 127 h 666"/>
                <a:gd name="T76" fmla="*/ 87 w 1458"/>
                <a:gd name="T77" fmla="*/ 98 h 666"/>
                <a:gd name="T78" fmla="*/ 153 w 1458"/>
                <a:gd name="T79" fmla="*/ 46 h 666"/>
                <a:gd name="T80" fmla="*/ 213 w 1458"/>
                <a:gd name="T81" fmla="*/ 113 h 666"/>
                <a:gd name="T82" fmla="*/ 329 w 1458"/>
                <a:gd name="T83" fmla="*/ 105 h 666"/>
                <a:gd name="T84" fmla="*/ 476 w 1458"/>
                <a:gd name="T85" fmla="*/ 96 h 666"/>
                <a:gd name="T86" fmla="*/ 538 w 1458"/>
                <a:gd name="T87" fmla="*/ 146 h 666"/>
                <a:gd name="T88" fmla="*/ 552 w 1458"/>
                <a:gd name="T89" fmla="*/ 94 h 666"/>
                <a:gd name="T90" fmla="*/ 644 w 1458"/>
                <a:gd name="T91" fmla="*/ 89 h 666"/>
                <a:gd name="T92" fmla="*/ 721 w 1458"/>
                <a:gd name="T93" fmla="*/ 92 h 666"/>
                <a:gd name="T94" fmla="*/ 730 w 1458"/>
                <a:gd name="T95" fmla="*/ 127 h 666"/>
                <a:gd name="T96" fmla="*/ 803 w 1458"/>
                <a:gd name="T97" fmla="*/ 286 h 666"/>
                <a:gd name="T98" fmla="*/ 665 w 1458"/>
                <a:gd name="T99" fmla="*/ 348 h 666"/>
                <a:gd name="T100" fmla="*/ 760 w 1458"/>
                <a:gd name="T101" fmla="*/ 274 h 666"/>
                <a:gd name="T102" fmla="*/ 169 w 1458"/>
                <a:gd name="T103" fmla="*/ 290 h 666"/>
                <a:gd name="T104" fmla="*/ 262 w 1458"/>
                <a:gd name="T105" fmla="*/ 237 h 666"/>
                <a:gd name="T106" fmla="*/ 192 w 1458"/>
                <a:gd name="T107" fmla="*/ 203 h 666"/>
                <a:gd name="T108" fmla="*/ 495 w 1458"/>
                <a:gd name="T109" fmla="*/ 265 h 666"/>
                <a:gd name="T110" fmla="*/ 466 w 1458"/>
                <a:gd name="T111" fmla="*/ 155 h 666"/>
                <a:gd name="T112" fmla="*/ 452 w 1458"/>
                <a:gd name="T113" fmla="*/ 152 h 666"/>
                <a:gd name="T114" fmla="*/ 378 w 1458"/>
                <a:gd name="T115" fmla="*/ 195 h 666"/>
                <a:gd name="T116" fmla="*/ 324 w 1458"/>
                <a:gd name="T117" fmla="*/ 335 h 666"/>
                <a:gd name="T118" fmla="*/ 415 w 1458"/>
                <a:gd name="T119" fmla="*/ 345 h 666"/>
                <a:gd name="T120" fmla="*/ 574 w 1458"/>
                <a:gd name="T121" fmla="*/ 259 h 666"/>
                <a:gd name="T122" fmla="*/ 622 w 1458"/>
                <a:gd name="T123" fmla="*/ 267 h 666"/>
                <a:gd name="T124" fmla="*/ 568 w 1458"/>
                <a:gd name="T125" fmla="*/ 20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8" h="666">
                  <a:moveTo>
                    <a:pt x="829" y="247"/>
                  </a:moveTo>
                  <a:lnTo>
                    <a:pt x="829" y="247"/>
                  </a:lnTo>
                  <a:lnTo>
                    <a:pt x="831" y="243"/>
                  </a:lnTo>
                  <a:lnTo>
                    <a:pt x="830" y="248"/>
                  </a:lnTo>
                  <a:lnTo>
                    <a:pt x="830" y="248"/>
                  </a:lnTo>
                  <a:lnTo>
                    <a:pt x="836" y="255"/>
                  </a:lnTo>
                  <a:lnTo>
                    <a:pt x="836" y="255"/>
                  </a:lnTo>
                  <a:lnTo>
                    <a:pt x="838" y="251"/>
                  </a:lnTo>
                  <a:lnTo>
                    <a:pt x="838" y="251"/>
                  </a:lnTo>
                  <a:lnTo>
                    <a:pt x="837" y="256"/>
                  </a:lnTo>
                  <a:lnTo>
                    <a:pt x="837" y="256"/>
                  </a:lnTo>
                  <a:lnTo>
                    <a:pt x="839" y="258"/>
                  </a:lnTo>
                  <a:lnTo>
                    <a:pt x="839" y="258"/>
                  </a:lnTo>
                  <a:lnTo>
                    <a:pt x="844" y="244"/>
                  </a:lnTo>
                  <a:lnTo>
                    <a:pt x="850" y="232"/>
                  </a:lnTo>
                  <a:lnTo>
                    <a:pt x="855" y="220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62" y="205"/>
                  </a:lnTo>
                  <a:lnTo>
                    <a:pt x="866" y="200"/>
                  </a:lnTo>
                  <a:lnTo>
                    <a:pt x="869" y="199"/>
                  </a:lnTo>
                  <a:lnTo>
                    <a:pt x="873" y="199"/>
                  </a:lnTo>
                  <a:lnTo>
                    <a:pt x="873" y="199"/>
                  </a:lnTo>
                  <a:lnTo>
                    <a:pt x="870" y="199"/>
                  </a:lnTo>
                  <a:lnTo>
                    <a:pt x="868" y="202"/>
                  </a:lnTo>
                  <a:lnTo>
                    <a:pt x="867" y="206"/>
                  </a:lnTo>
                  <a:lnTo>
                    <a:pt x="867" y="214"/>
                  </a:lnTo>
                  <a:lnTo>
                    <a:pt x="867" y="214"/>
                  </a:lnTo>
                  <a:lnTo>
                    <a:pt x="869" y="219"/>
                  </a:lnTo>
                  <a:lnTo>
                    <a:pt x="870" y="226"/>
                  </a:lnTo>
                  <a:lnTo>
                    <a:pt x="875" y="237"/>
                  </a:lnTo>
                  <a:lnTo>
                    <a:pt x="877" y="241"/>
                  </a:lnTo>
                  <a:lnTo>
                    <a:pt x="878" y="242"/>
                  </a:lnTo>
                  <a:lnTo>
                    <a:pt x="881" y="242"/>
                  </a:lnTo>
                  <a:lnTo>
                    <a:pt x="882" y="241"/>
                  </a:lnTo>
                  <a:lnTo>
                    <a:pt x="883" y="238"/>
                  </a:lnTo>
                  <a:lnTo>
                    <a:pt x="888" y="230"/>
                  </a:lnTo>
                  <a:lnTo>
                    <a:pt x="881" y="230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7" y="194"/>
                  </a:lnTo>
                  <a:lnTo>
                    <a:pt x="897" y="198"/>
                  </a:lnTo>
                  <a:lnTo>
                    <a:pt x="896" y="203"/>
                  </a:lnTo>
                  <a:lnTo>
                    <a:pt x="893" y="206"/>
                  </a:lnTo>
                  <a:lnTo>
                    <a:pt x="889" y="214"/>
                  </a:lnTo>
                  <a:lnTo>
                    <a:pt x="888" y="219"/>
                  </a:lnTo>
                  <a:lnTo>
                    <a:pt x="886" y="225"/>
                  </a:lnTo>
                  <a:lnTo>
                    <a:pt x="886" y="225"/>
                  </a:lnTo>
                  <a:lnTo>
                    <a:pt x="889" y="221"/>
                  </a:lnTo>
                  <a:lnTo>
                    <a:pt x="890" y="220"/>
                  </a:lnTo>
                  <a:lnTo>
                    <a:pt x="892" y="220"/>
                  </a:lnTo>
                  <a:lnTo>
                    <a:pt x="895" y="220"/>
                  </a:lnTo>
                  <a:lnTo>
                    <a:pt x="898" y="225"/>
                  </a:lnTo>
                  <a:lnTo>
                    <a:pt x="901" y="229"/>
                  </a:lnTo>
                  <a:lnTo>
                    <a:pt x="905" y="234"/>
                  </a:lnTo>
                  <a:lnTo>
                    <a:pt x="906" y="236"/>
                  </a:lnTo>
                  <a:lnTo>
                    <a:pt x="908" y="236"/>
                  </a:lnTo>
                  <a:lnTo>
                    <a:pt x="909" y="235"/>
                  </a:lnTo>
                  <a:lnTo>
                    <a:pt x="911" y="233"/>
                  </a:lnTo>
                  <a:lnTo>
                    <a:pt x="913" y="222"/>
                  </a:lnTo>
                  <a:lnTo>
                    <a:pt x="913" y="222"/>
                  </a:lnTo>
                  <a:lnTo>
                    <a:pt x="914" y="242"/>
                  </a:lnTo>
                  <a:lnTo>
                    <a:pt x="915" y="260"/>
                  </a:lnTo>
                  <a:lnTo>
                    <a:pt x="916" y="270"/>
                  </a:lnTo>
                  <a:lnTo>
                    <a:pt x="918" y="275"/>
                  </a:lnTo>
                  <a:lnTo>
                    <a:pt x="920" y="280"/>
                  </a:lnTo>
                  <a:lnTo>
                    <a:pt x="921" y="280"/>
                  </a:lnTo>
                  <a:lnTo>
                    <a:pt x="922" y="281"/>
                  </a:lnTo>
                  <a:lnTo>
                    <a:pt x="922" y="281"/>
                  </a:lnTo>
                  <a:lnTo>
                    <a:pt x="921" y="272"/>
                  </a:lnTo>
                  <a:lnTo>
                    <a:pt x="921" y="267"/>
                  </a:lnTo>
                  <a:lnTo>
                    <a:pt x="922" y="259"/>
                  </a:lnTo>
                  <a:lnTo>
                    <a:pt x="923" y="251"/>
                  </a:lnTo>
                  <a:lnTo>
                    <a:pt x="923" y="245"/>
                  </a:lnTo>
                  <a:lnTo>
                    <a:pt x="922" y="236"/>
                  </a:lnTo>
                  <a:lnTo>
                    <a:pt x="922" y="236"/>
                  </a:lnTo>
                  <a:lnTo>
                    <a:pt x="923" y="233"/>
                  </a:lnTo>
                  <a:lnTo>
                    <a:pt x="924" y="233"/>
                  </a:lnTo>
                  <a:lnTo>
                    <a:pt x="927" y="233"/>
                  </a:lnTo>
                  <a:lnTo>
                    <a:pt x="928" y="234"/>
                  </a:lnTo>
                  <a:lnTo>
                    <a:pt x="929" y="235"/>
                  </a:lnTo>
                  <a:lnTo>
                    <a:pt x="930" y="235"/>
                  </a:lnTo>
                  <a:lnTo>
                    <a:pt x="931" y="233"/>
                  </a:lnTo>
                  <a:lnTo>
                    <a:pt x="931" y="228"/>
                  </a:lnTo>
                  <a:lnTo>
                    <a:pt x="930" y="237"/>
                  </a:lnTo>
                  <a:lnTo>
                    <a:pt x="930" y="237"/>
                  </a:lnTo>
                  <a:lnTo>
                    <a:pt x="932" y="243"/>
                  </a:lnTo>
                  <a:lnTo>
                    <a:pt x="935" y="247"/>
                  </a:lnTo>
                  <a:lnTo>
                    <a:pt x="937" y="249"/>
                  </a:lnTo>
                  <a:lnTo>
                    <a:pt x="939" y="249"/>
                  </a:lnTo>
                  <a:lnTo>
                    <a:pt x="941" y="248"/>
                  </a:lnTo>
                  <a:lnTo>
                    <a:pt x="942" y="245"/>
                  </a:lnTo>
                  <a:lnTo>
                    <a:pt x="945" y="238"/>
                  </a:lnTo>
                  <a:lnTo>
                    <a:pt x="950" y="218"/>
                  </a:lnTo>
                  <a:lnTo>
                    <a:pt x="953" y="198"/>
                  </a:lnTo>
                  <a:lnTo>
                    <a:pt x="953" y="198"/>
                  </a:lnTo>
                  <a:lnTo>
                    <a:pt x="959" y="196"/>
                  </a:lnTo>
                  <a:lnTo>
                    <a:pt x="964" y="196"/>
                  </a:lnTo>
                  <a:lnTo>
                    <a:pt x="968" y="196"/>
                  </a:lnTo>
                  <a:lnTo>
                    <a:pt x="972" y="197"/>
                  </a:lnTo>
                  <a:lnTo>
                    <a:pt x="980" y="200"/>
                  </a:lnTo>
                  <a:lnTo>
                    <a:pt x="984" y="200"/>
                  </a:lnTo>
                  <a:lnTo>
                    <a:pt x="989" y="200"/>
                  </a:lnTo>
                  <a:lnTo>
                    <a:pt x="989" y="200"/>
                  </a:lnTo>
                  <a:lnTo>
                    <a:pt x="990" y="215"/>
                  </a:lnTo>
                  <a:lnTo>
                    <a:pt x="991" y="234"/>
                  </a:lnTo>
                  <a:lnTo>
                    <a:pt x="995" y="249"/>
                  </a:lnTo>
                  <a:lnTo>
                    <a:pt x="996" y="253"/>
                  </a:lnTo>
                  <a:lnTo>
                    <a:pt x="997" y="255"/>
                  </a:lnTo>
                  <a:lnTo>
                    <a:pt x="998" y="256"/>
                  </a:lnTo>
                  <a:lnTo>
                    <a:pt x="998" y="256"/>
                  </a:lnTo>
                  <a:lnTo>
                    <a:pt x="999" y="248"/>
                  </a:lnTo>
                  <a:lnTo>
                    <a:pt x="1001" y="242"/>
                  </a:lnTo>
                  <a:lnTo>
                    <a:pt x="1006" y="229"/>
                  </a:lnTo>
                  <a:lnTo>
                    <a:pt x="1011" y="217"/>
                  </a:lnTo>
                  <a:lnTo>
                    <a:pt x="1012" y="209"/>
                  </a:lnTo>
                  <a:lnTo>
                    <a:pt x="1013" y="199"/>
                  </a:lnTo>
                  <a:lnTo>
                    <a:pt x="1013" y="199"/>
                  </a:lnTo>
                  <a:lnTo>
                    <a:pt x="1010" y="197"/>
                  </a:lnTo>
                  <a:lnTo>
                    <a:pt x="1008" y="197"/>
                  </a:lnTo>
                  <a:lnTo>
                    <a:pt x="1007" y="198"/>
                  </a:lnTo>
                  <a:lnTo>
                    <a:pt x="1006" y="202"/>
                  </a:lnTo>
                  <a:lnTo>
                    <a:pt x="1005" y="207"/>
                  </a:lnTo>
                  <a:lnTo>
                    <a:pt x="1003" y="219"/>
                  </a:lnTo>
                  <a:lnTo>
                    <a:pt x="1001" y="223"/>
                  </a:lnTo>
                  <a:lnTo>
                    <a:pt x="1000" y="227"/>
                  </a:lnTo>
                  <a:lnTo>
                    <a:pt x="1000" y="227"/>
                  </a:lnTo>
                  <a:lnTo>
                    <a:pt x="998" y="211"/>
                  </a:lnTo>
                  <a:lnTo>
                    <a:pt x="997" y="202"/>
                  </a:lnTo>
                  <a:lnTo>
                    <a:pt x="996" y="194"/>
                  </a:lnTo>
                  <a:lnTo>
                    <a:pt x="993" y="184"/>
                  </a:lnTo>
                  <a:lnTo>
                    <a:pt x="993" y="184"/>
                  </a:lnTo>
                  <a:lnTo>
                    <a:pt x="995" y="185"/>
                  </a:lnTo>
                  <a:lnTo>
                    <a:pt x="996" y="187"/>
                  </a:lnTo>
                  <a:lnTo>
                    <a:pt x="999" y="187"/>
                  </a:lnTo>
                  <a:lnTo>
                    <a:pt x="1007" y="184"/>
                  </a:lnTo>
                  <a:lnTo>
                    <a:pt x="1012" y="183"/>
                  </a:lnTo>
                  <a:lnTo>
                    <a:pt x="1015" y="184"/>
                  </a:lnTo>
                  <a:lnTo>
                    <a:pt x="1018" y="185"/>
                  </a:lnTo>
                  <a:lnTo>
                    <a:pt x="1019" y="188"/>
                  </a:lnTo>
                  <a:lnTo>
                    <a:pt x="1021" y="195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2" y="206"/>
                  </a:lnTo>
                  <a:lnTo>
                    <a:pt x="1024" y="218"/>
                  </a:lnTo>
                  <a:lnTo>
                    <a:pt x="1029" y="240"/>
                  </a:lnTo>
                  <a:lnTo>
                    <a:pt x="1033" y="248"/>
                  </a:lnTo>
                  <a:lnTo>
                    <a:pt x="1034" y="251"/>
                  </a:lnTo>
                  <a:lnTo>
                    <a:pt x="1036" y="252"/>
                  </a:lnTo>
                  <a:lnTo>
                    <a:pt x="1037" y="252"/>
                  </a:lnTo>
                  <a:lnTo>
                    <a:pt x="1039" y="250"/>
                  </a:lnTo>
                  <a:lnTo>
                    <a:pt x="1042" y="247"/>
                  </a:lnTo>
                  <a:lnTo>
                    <a:pt x="1044" y="240"/>
                  </a:lnTo>
                  <a:lnTo>
                    <a:pt x="1051" y="223"/>
                  </a:lnTo>
                  <a:lnTo>
                    <a:pt x="1051" y="223"/>
                  </a:lnTo>
                  <a:lnTo>
                    <a:pt x="1051" y="232"/>
                  </a:lnTo>
                  <a:lnTo>
                    <a:pt x="1051" y="232"/>
                  </a:lnTo>
                  <a:lnTo>
                    <a:pt x="1054" y="234"/>
                  </a:lnTo>
                  <a:lnTo>
                    <a:pt x="1057" y="237"/>
                  </a:lnTo>
                  <a:lnTo>
                    <a:pt x="1060" y="247"/>
                  </a:lnTo>
                  <a:lnTo>
                    <a:pt x="1062" y="249"/>
                  </a:lnTo>
                  <a:lnTo>
                    <a:pt x="1064" y="250"/>
                  </a:lnTo>
                  <a:lnTo>
                    <a:pt x="1065" y="250"/>
                  </a:lnTo>
                  <a:lnTo>
                    <a:pt x="1067" y="248"/>
                  </a:lnTo>
                  <a:lnTo>
                    <a:pt x="1072" y="241"/>
                  </a:lnTo>
                  <a:lnTo>
                    <a:pt x="1072" y="241"/>
                  </a:lnTo>
                  <a:lnTo>
                    <a:pt x="1070" y="244"/>
                  </a:lnTo>
                  <a:lnTo>
                    <a:pt x="1070" y="248"/>
                  </a:lnTo>
                  <a:lnTo>
                    <a:pt x="1070" y="248"/>
                  </a:lnTo>
                  <a:lnTo>
                    <a:pt x="1073" y="251"/>
                  </a:lnTo>
                  <a:lnTo>
                    <a:pt x="1074" y="251"/>
                  </a:lnTo>
                  <a:lnTo>
                    <a:pt x="1075" y="251"/>
                  </a:lnTo>
                  <a:lnTo>
                    <a:pt x="1079" y="249"/>
                  </a:lnTo>
                  <a:lnTo>
                    <a:pt x="1081" y="244"/>
                  </a:lnTo>
                  <a:lnTo>
                    <a:pt x="1085" y="234"/>
                  </a:lnTo>
                  <a:lnTo>
                    <a:pt x="1090" y="227"/>
                  </a:lnTo>
                  <a:lnTo>
                    <a:pt x="1090" y="227"/>
                  </a:lnTo>
                  <a:lnTo>
                    <a:pt x="1091" y="240"/>
                  </a:lnTo>
                  <a:lnTo>
                    <a:pt x="1090" y="248"/>
                  </a:lnTo>
                  <a:lnTo>
                    <a:pt x="1089" y="255"/>
                  </a:lnTo>
                  <a:lnTo>
                    <a:pt x="1087" y="264"/>
                  </a:lnTo>
                  <a:lnTo>
                    <a:pt x="1087" y="264"/>
                  </a:lnTo>
                  <a:lnTo>
                    <a:pt x="1089" y="265"/>
                  </a:lnTo>
                  <a:lnTo>
                    <a:pt x="1092" y="265"/>
                  </a:lnTo>
                  <a:lnTo>
                    <a:pt x="1095" y="264"/>
                  </a:lnTo>
                  <a:lnTo>
                    <a:pt x="1097" y="263"/>
                  </a:lnTo>
                  <a:lnTo>
                    <a:pt x="1102" y="257"/>
                  </a:lnTo>
                  <a:lnTo>
                    <a:pt x="1106" y="249"/>
                  </a:lnTo>
                  <a:lnTo>
                    <a:pt x="1110" y="240"/>
                  </a:lnTo>
                  <a:lnTo>
                    <a:pt x="1114" y="229"/>
                  </a:lnTo>
                  <a:lnTo>
                    <a:pt x="1121" y="209"/>
                  </a:lnTo>
                  <a:lnTo>
                    <a:pt x="1129" y="221"/>
                  </a:lnTo>
                  <a:lnTo>
                    <a:pt x="1129" y="221"/>
                  </a:lnTo>
                  <a:lnTo>
                    <a:pt x="1126" y="230"/>
                  </a:lnTo>
                  <a:lnTo>
                    <a:pt x="1122" y="242"/>
                  </a:lnTo>
                  <a:lnTo>
                    <a:pt x="1120" y="255"/>
                  </a:lnTo>
                  <a:lnTo>
                    <a:pt x="1120" y="266"/>
                  </a:lnTo>
                  <a:lnTo>
                    <a:pt x="1120" y="266"/>
                  </a:lnTo>
                  <a:lnTo>
                    <a:pt x="1122" y="262"/>
                  </a:lnTo>
                  <a:lnTo>
                    <a:pt x="1125" y="258"/>
                  </a:lnTo>
                  <a:lnTo>
                    <a:pt x="1126" y="255"/>
                  </a:lnTo>
                  <a:lnTo>
                    <a:pt x="1128" y="255"/>
                  </a:lnTo>
                  <a:lnTo>
                    <a:pt x="1130" y="256"/>
                  </a:lnTo>
                  <a:lnTo>
                    <a:pt x="1130" y="256"/>
                  </a:lnTo>
                  <a:lnTo>
                    <a:pt x="1127" y="277"/>
                  </a:lnTo>
                  <a:lnTo>
                    <a:pt x="1123" y="300"/>
                  </a:lnTo>
                  <a:lnTo>
                    <a:pt x="1123" y="300"/>
                  </a:lnTo>
                  <a:lnTo>
                    <a:pt x="1126" y="303"/>
                  </a:lnTo>
                  <a:lnTo>
                    <a:pt x="1127" y="304"/>
                  </a:lnTo>
                  <a:lnTo>
                    <a:pt x="1128" y="304"/>
                  </a:lnTo>
                  <a:lnTo>
                    <a:pt x="1129" y="303"/>
                  </a:lnTo>
                  <a:lnTo>
                    <a:pt x="1130" y="297"/>
                  </a:lnTo>
                  <a:lnTo>
                    <a:pt x="1130" y="289"/>
                  </a:lnTo>
                  <a:lnTo>
                    <a:pt x="1130" y="282"/>
                  </a:lnTo>
                  <a:lnTo>
                    <a:pt x="1131" y="280"/>
                  </a:lnTo>
                  <a:lnTo>
                    <a:pt x="1133" y="282"/>
                  </a:lnTo>
                  <a:lnTo>
                    <a:pt x="1135" y="294"/>
                  </a:lnTo>
                  <a:lnTo>
                    <a:pt x="1135" y="294"/>
                  </a:lnTo>
                  <a:lnTo>
                    <a:pt x="1136" y="293"/>
                  </a:lnTo>
                  <a:lnTo>
                    <a:pt x="1138" y="290"/>
                  </a:lnTo>
                  <a:lnTo>
                    <a:pt x="1139" y="281"/>
                  </a:lnTo>
                  <a:lnTo>
                    <a:pt x="1142" y="270"/>
                  </a:lnTo>
                  <a:lnTo>
                    <a:pt x="1142" y="257"/>
                  </a:lnTo>
                  <a:lnTo>
                    <a:pt x="1150" y="279"/>
                  </a:lnTo>
                  <a:lnTo>
                    <a:pt x="1150" y="279"/>
                  </a:lnTo>
                  <a:lnTo>
                    <a:pt x="1150" y="271"/>
                  </a:lnTo>
                  <a:lnTo>
                    <a:pt x="1151" y="266"/>
                  </a:lnTo>
                  <a:lnTo>
                    <a:pt x="1153" y="262"/>
                  </a:lnTo>
                  <a:lnTo>
                    <a:pt x="1156" y="259"/>
                  </a:lnTo>
                  <a:lnTo>
                    <a:pt x="1160" y="255"/>
                  </a:lnTo>
                  <a:lnTo>
                    <a:pt x="1166" y="252"/>
                  </a:lnTo>
                  <a:lnTo>
                    <a:pt x="1166" y="252"/>
                  </a:lnTo>
                  <a:lnTo>
                    <a:pt x="1165" y="245"/>
                  </a:lnTo>
                  <a:lnTo>
                    <a:pt x="1162" y="238"/>
                  </a:lnTo>
                  <a:lnTo>
                    <a:pt x="1161" y="236"/>
                  </a:lnTo>
                  <a:lnTo>
                    <a:pt x="1160" y="235"/>
                  </a:lnTo>
                  <a:lnTo>
                    <a:pt x="1159" y="236"/>
                  </a:lnTo>
                  <a:lnTo>
                    <a:pt x="1158" y="238"/>
                  </a:lnTo>
                  <a:lnTo>
                    <a:pt x="1158" y="238"/>
                  </a:lnTo>
                  <a:lnTo>
                    <a:pt x="1159" y="227"/>
                  </a:lnTo>
                  <a:lnTo>
                    <a:pt x="1162" y="219"/>
                  </a:lnTo>
                  <a:lnTo>
                    <a:pt x="1166" y="214"/>
                  </a:lnTo>
                  <a:lnTo>
                    <a:pt x="1167" y="214"/>
                  </a:lnTo>
                  <a:lnTo>
                    <a:pt x="1169" y="213"/>
                  </a:lnTo>
                  <a:lnTo>
                    <a:pt x="1169" y="213"/>
                  </a:lnTo>
                  <a:lnTo>
                    <a:pt x="1169" y="221"/>
                  </a:lnTo>
                  <a:lnTo>
                    <a:pt x="1171" y="226"/>
                  </a:lnTo>
                  <a:lnTo>
                    <a:pt x="1172" y="230"/>
                  </a:lnTo>
                  <a:lnTo>
                    <a:pt x="1174" y="233"/>
                  </a:lnTo>
                  <a:lnTo>
                    <a:pt x="1176" y="234"/>
                  </a:lnTo>
                  <a:lnTo>
                    <a:pt x="1179" y="234"/>
                  </a:lnTo>
                  <a:lnTo>
                    <a:pt x="1183" y="234"/>
                  </a:lnTo>
                  <a:lnTo>
                    <a:pt x="1187" y="234"/>
                  </a:lnTo>
                  <a:lnTo>
                    <a:pt x="1189" y="235"/>
                  </a:lnTo>
                  <a:lnTo>
                    <a:pt x="1190" y="236"/>
                  </a:lnTo>
                  <a:lnTo>
                    <a:pt x="1191" y="240"/>
                  </a:lnTo>
                  <a:lnTo>
                    <a:pt x="1191" y="244"/>
                  </a:lnTo>
                  <a:lnTo>
                    <a:pt x="1191" y="260"/>
                  </a:lnTo>
                  <a:lnTo>
                    <a:pt x="1191" y="260"/>
                  </a:lnTo>
                  <a:lnTo>
                    <a:pt x="1198" y="255"/>
                  </a:lnTo>
                  <a:lnTo>
                    <a:pt x="1206" y="250"/>
                  </a:lnTo>
                  <a:lnTo>
                    <a:pt x="1222" y="243"/>
                  </a:lnTo>
                  <a:lnTo>
                    <a:pt x="1229" y="238"/>
                  </a:lnTo>
                  <a:lnTo>
                    <a:pt x="1236" y="234"/>
                  </a:lnTo>
                  <a:lnTo>
                    <a:pt x="1243" y="228"/>
                  </a:lnTo>
                  <a:lnTo>
                    <a:pt x="1248" y="222"/>
                  </a:lnTo>
                  <a:lnTo>
                    <a:pt x="1248" y="222"/>
                  </a:lnTo>
                  <a:lnTo>
                    <a:pt x="1251" y="229"/>
                  </a:lnTo>
                  <a:lnTo>
                    <a:pt x="1254" y="236"/>
                  </a:lnTo>
                  <a:lnTo>
                    <a:pt x="1256" y="240"/>
                  </a:lnTo>
                  <a:lnTo>
                    <a:pt x="1257" y="244"/>
                  </a:lnTo>
                  <a:lnTo>
                    <a:pt x="1257" y="249"/>
                  </a:lnTo>
                  <a:lnTo>
                    <a:pt x="1254" y="256"/>
                  </a:lnTo>
                  <a:lnTo>
                    <a:pt x="1254" y="256"/>
                  </a:lnTo>
                  <a:lnTo>
                    <a:pt x="1258" y="256"/>
                  </a:lnTo>
                  <a:lnTo>
                    <a:pt x="1260" y="255"/>
                  </a:lnTo>
                  <a:lnTo>
                    <a:pt x="1265" y="249"/>
                  </a:lnTo>
                  <a:lnTo>
                    <a:pt x="1269" y="242"/>
                  </a:lnTo>
                  <a:lnTo>
                    <a:pt x="1274" y="235"/>
                  </a:lnTo>
                  <a:lnTo>
                    <a:pt x="1277" y="228"/>
                  </a:lnTo>
                  <a:lnTo>
                    <a:pt x="1282" y="222"/>
                  </a:lnTo>
                  <a:lnTo>
                    <a:pt x="1284" y="221"/>
                  </a:lnTo>
                  <a:lnTo>
                    <a:pt x="1287" y="220"/>
                  </a:lnTo>
                  <a:lnTo>
                    <a:pt x="1290" y="221"/>
                  </a:lnTo>
                  <a:lnTo>
                    <a:pt x="1292" y="222"/>
                  </a:lnTo>
                  <a:lnTo>
                    <a:pt x="1292" y="222"/>
                  </a:lnTo>
                  <a:lnTo>
                    <a:pt x="1292" y="225"/>
                  </a:lnTo>
                  <a:lnTo>
                    <a:pt x="1291" y="226"/>
                  </a:lnTo>
                  <a:lnTo>
                    <a:pt x="1289" y="227"/>
                  </a:lnTo>
                  <a:lnTo>
                    <a:pt x="1288" y="228"/>
                  </a:lnTo>
                  <a:lnTo>
                    <a:pt x="1287" y="230"/>
                  </a:lnTo>
                  <a:lnTo>
                    <a:pt x="1287" y="233"/>
                  </a:lnTo>
                  <a:lnTo>
                    <a:pt x="1287" y="238"/>
                  </a:lnTo>
                  <a:lnTo>
                    <a:pt x="1287" y="238"/>
                  </a:lnTo>
                  <a:lnTo>
                    <a:pt x="1288" y="235"/>
                  </a:lnTo>
                  <a:lnTo>
                    <a:pt x="1290" y="234"/>
                  </a:lnTo>
                  <a:lnTo>
                    <a:pt x="1291" y="233"/>
                  </a:lnTo>
                  <a:lnTo>
                    <a:pt x="1294" y="233"/>
                  </a:lnTo>
                  <a:lnTo>
                    <a:pt x="1297" y="235"/>
                  </a:lnTo>
                  <a:lnTo>
                    <a:pt x="1300" y="240"/>
                  </a:lnTo>
                  <a:lnTo>
                    <a:pt x="1304" y="243"/>
                  </a:lnTo>
                  <a:lnTo>
                    <a:pt x="1309" y="247"/>
                  </a:lnTo>
                  <a:lnTo>
                    <a:pt x="1311" y="248"/>
                  </a:lnTo>
                  <a:lnTo>
                    <a:pt x="1313" y="248"/>
                  </a:lnTo>
                  <a:lnTo>
                    <a:pt x="1315" y="247"/>
                  </a:lnTo>
                  <a:lnTo>
                    <a:pt x="1319" y="245"/>
                  </a:lnTo>
                  <a:lnTo>
                    <a:pt x="1319" y="245"/>
                  </a:lnTo>
                  <a:lnTo>
                    <a:pt x="1317" y="247"/>
                  </a:lnTo>
                  <a:lnTo>
                    <a:pt x="1315" y="251"/>
                  </a:lnTo>
                  <a:lnTo>
                    <a:pt x="1315" y="259"/>
                  </a:lnTo>
                  <a:lnTo>
                    <a:pt x="1315" y="259"/>
                  </a:lnTo>
                  <a:lnTo>
                    <a:pt x="1315" y="255"/>
                  </a:lnTo>
                  <a:lnTo>
                    <a:pt x="1319" y="249"/>
                  </a:lnTo>
                  <a:lnTo>
                    <a:pt x="1325" y="237"/>
                  </a:lnTo>
                  <a:lnTo>
                    <a:pt x="1325" y="237"/>
                  </a:lnTo>
                  <a:lnTo>
                    <a:pt x="1326" y="240"/>
                  </a:lnTo>
                  <a:lnTo>
                    <a:pt x="1325" y="242"/>
                  </a:lnTo>
                  <a:lnTo>
                    <a:pt x="1323" y="244"/>
                  </a:lnTo>
                  <a:lnTo>
                    <a:pt x="1323" y="248"/>
                  </a:lnTo>
                  <a:lnTo>
                    <a:pt x="1323" y="248"/>
                  </a:lnTo>
                  <a:lnTo>
                    <a:pt x="1328" y="251"/>
                  </a:lnTo>
                  <a:lnTo>
                    <a:pt x="1334" y="252"/>
                  </a:lnTo>
                  <a:lnTo>
                    <a:pt x="1338" y="252"/>
                  </a:lnTo>
                  <a:lnTo>
                    <a:pt x="1344" y="251"/>
                  </a:lnTo>
                  <a:lnTo>
                    <a:pt x="1349" y="249"/>
                  </a:lnTo>
                  <a:lnTo>
                    <a:pt x="1353" y="245"/>
                  </a:lnTo>
                  <a:lnTo>
                    <a:pt x="1363" y="237"/>
                  </a:lnTo>
                  <a:lnTo>
                    <a:pt x="1373" y="228"/>
                  </a:lnTo>
                  <a:lnTo>
                    <a:pt x="1382" y="219"/>
                  </a:lnTo>
                  <a:lnTo>
                    <a:pt x="1388" y="215"/>
                  </a:lnTo>
                  <a:lnTo>
                    <a:pt x="1392" y="213"/>
                  </a:lnTo>
                  <a:lnTo>
                    <a:pt x="1397" y="211"/>
                  </a:lnTo>
                  <a:lnTo>
                    <a:pt x="1403" y="211"/>
                  </a:lnTo>
                  <a:lnTo>
                    <a:pt x="1403" y="211"/>
                  </a:lnTo>
                  <a:lnTo>
                    <a:pt x="1401" y="212"/>
                  </a:lnTo>
                  <a:lnTo>
                    <a:pt x="1397" y="215"/>
                  </a:lnTo>
                  <a:lnTo>
                    <a:pt x="1396" y="220"/>
                  </a:lnTo>
                  <a:lnTo>
                    <a:pt x="1394" y="227"/>
                  </a:lnTo>
                  <a:lnTo>
                    <a:pt x="1392" y="241"/>
                  </a:lnTo>
                  <a:lnTo>
                    <a:pt x="1391" y="252"/>
                  </a:lnTo>
                  <a:lnTo>
                    <a:pt x="1399" y="252"/>
                  </a:lnTo>
                  <a:lnTo>
                    <a:pt x="1399" y="252"/>
                  </a:lnTo>
                  <a:lnTo>
                    <a:pt x="1403" y="244"/>
                  </a:lnTo>
                  <a:lnTo>
                    <a:pt x="1406" y="238"/>
                  </a:lnTo>
                  <a:lnTo>
                    <a:pt x="1410" y="234"/>
                  </a:lnTo>
                  <a:lnTo>
                    <a:pt x="1413" y="227"/>
                  </a:lnTo>
                  <a:lnTo>
                    <a:pt x="1413" y="227"/>
                  </a:lnTo>
                  <a:lnTo>
                    <a:pt x="1415" y="236"/>
                  </a:lnTo>
                  <a:lnTo>
                    <a:pt x="1415" y="241"/>
                  </a:lnTo>
                  <a:lnTo>
                    <a:pt x="1414" y="245"/>
                  </a:lnTo>
                  <a:lnTo>
                    <a:pt x="1414" y="245"/>
                  </a:lnTo>
                  <a:lnTo>
                    <a:pt x="1417" y="250"/>
                  </a:lnTo>
                  <a:lnTo>
                    <a:pt x="1420" y="252"/>
                  </a:lnTo>
                  <a:lnTo>
                    <a:pt x="1422" y="252"/>
                  </a:lnTo>
                  <a:lnTo>
                    <a:pt x="1425" y="250"/>
                  </a:lnTo>
                  <a:lnTo>
                    <a:pt x="1428" y="247"/>
                  </a:lnTo>
                  <a:lnTo>
                    <a:pt x="1430" y="242"/>
                  </a:lnTo>
                  <a:lnTo>
                    <a:pt x="1435" y="232"/>
                  </a:lnTo>
                  <a:lnTo>
                    <a:pt x="1440" y="220"/>
                  </a:lnTo>
                  <a:lnTo>
                    <a:pt x="1445" y="211"/>
                  </a:lnTo>
                  <a:lnTo>
                    <a:pt x="1449" y="207"/>
                  </a:lnTo>
                  <a:lnTo>
                    <a:pt x="1451" y="205"/>
                  </a:lnTo>
                  <a:lnTo>
                    <a:pt x="1455" y="205"/>
                  </a:lnTo>
                  <a:lnTo>
                    <a:pt x="1458" y="206"/>
                  </a:lnTo>
                  <a:lnTo>
                    <a:pt x="1435" y="266"/>
                  </a:lnTo>
                  <a:lnTo>
                    <a:pt x="1441" y="288"/>
                  </a:lnTo>
                  <a:lnTo>
                    <a:pt x="1430" y="315"/>
                  </a:lnTo>
                  <a:lnTo>
                    <a:pt x="1430" y="315"/>
                  </a:lnTo>
                  <a:lnTo>
                    <a:pt x="1433" y="319"/>
                  </a:lnTo>
                  <a:lnTo>
                    <a:pt x="1434" y="319"/>
                  </a:lnTo>
                  <a:lnTo>
                    <a:pt x="1435" y="319"/>
                  </a:lnTo>
                  <a:lnTo>
                    <a:pt x="1437" y="317"/>
                  </a:lnTo>
                  <a:lnTo>
                    <a:pt x="1438" y="313"/>
                  </a:lnTo>
                  <a:lnTo>
                    <a:pt x="1440" y="310"/>
                  </a:lnTo>
                  <a:lnTo>
                    <a:pt x="1441" y="309"/>
                  </a:lnTo>
                  <a:lnTo>
                    <a:pt x="1442" y="310"/>
                  </a:lnTo>
                  <a:lnTo>
                    <a:pt x="1443" y="316"/>
                  </a:lnTo>
                  <a:lnTo>
                    <a:pt x="1443" y="316"/>
                  </a:lnTo>
                  <a:lnTo>
                    <a:pt x="1442" y="319"/>
                  </a:lnTo>
                  <a:lnTo>
                    <a:pt x="1440" y="321"/>
                  </a:lnTo>
                  <a:lnTo>
                    <a:pt x="1438" y="326"/>
                  </a:lnTo>
                  <a:lnTo>
                    <a:pt x="1438" y="333"/>
                  </a:lnTo>
                  <a:lnTo>
                    <a:pt x="1438" y="333"/>
                  </a:lnTo>
                  <a:lnTo>
                    <a:pt x="1440" y="334"/>
                  </a:lnTo>
                  <a:lnTo>
                    <a:pt x="1442" y="335"/>
                  </a:lnTo>
                  <a:lnTo>
                    <a:pt x="1443" y="333"/>
                  </a:lnTo>
                  <a:lnTo>
                    <a:pt x="1444" y="331"/>
                  </a:lnTo>
                  <a:lnTo>
                    <a:pt x="1447" y="325"/>
                  </a:lnTo>
                  <a:lnTo>
                    <a:pt x="1449" y="320"/>
                  </a:lnTo>
                  <a:lnTo>
                    <a:pt x="1449" y="320"/>
                  </a:lnTo>
                  <a:lnTo>
                    <a:pt x="1444" y="335"/>
                  </a:lnTo>
                  <a:lnTo>
                    <a:pt x="1438" y="347"/>
                  </a:lnTo>
                  <a:lnTo>
                    <a:pt x="1433" y="355"/>
                  </a:lnTo>
                  <a:lnTo>
                    <a:pt x="1426" y="362"/>
                  </a:lnTo>
                  <a:lnTo>
                    <a:pt x="1419" y="365"/>
                  </a:lnTo>
                  <a:lnTo>
                    <a:pt x="1413" y="370"/>
                  </a:lnTo>
                  <a:lnTo>
                    <a:pt x="1407" y="373"/>
                  </a:lnTo>
                  <a:lnTo>
                    <a:pt x="1402" y="377"/>
                  </a:lnTo>
                  <a:lnTo>
                    <a:pt x="1402" y="377"/>
                  </a:lnTo>
                  <a:lnTo>
                    <a:pt x="1402" y="377"/>
                  </a:lnTo>
                  <a:lnTo>
                    <a:pt x="1402" y="377"/>
                  </a:lnTo>
                  <a:lnTo>
                    <a:pt x="1402" y="372"/>
                  </a:lnTo>
                  <a:lnTo>
                    <a:pt x="1404" y="361"/>
                  </a:lnTo>
                  <a:lnTo>
                    <a:pt x="1404" y="361"/>
                  </a:lnTo>
                  <a:lnTo>
                    <a:pt x="1402" y="361"/>
                  </a:lnTo>
                  <a:lnTo>
                    <a:pt x="1401" y="360"/>
                  </a:lnTo>
                  <a:lnTo>
                    <a:pt x="1397" y="356"/>
                  </a:lnTo>
                  <a:lnTo>
                    <a:pt x="1396" y="355"/>
                  </a:lnTo>
                  <a:lnTo>
                    <a:pt x="1394" y="354"/>
                  </a:lnTo>
                  <a:lnTo>
                    <a:pt x="1391" y="354"/>
                  </a:lnTo>
                  <a:lnTo>
                    <a:pt x="1389" y="356"/>
                  </a:lnTo>
                  <a:lnTo>
                    <a:pt x="1389" y="356"/>
                  </a:lnTo>
                  <a:lnTo>
                    <a:pt x="1388" y="366"/>
                  </a:lnTo>
                  <a:lnTo>
                    <a:pt x="1389" y="369"/>
                  </a:lnTo>
                  <a:lnTo>
                    <a:pt x="1390" y="371"/>
                  </a:lnTo>
                  <a:lnTo>
                    <a:pt x="1392" y="371"/>
                  </a:lnTo>
                  <a:lnTo>
                    <a:pt x="1396" y="372"/>
                  </a:lnTo>
                  <a:lnTo>
                    <a:pt x="1396" y="372"/>
                  </a:lnTo>
                  <a:lnTo>
                    <a:pt x="1395" y="381"/>
                  </a:lnTo>
                  <a:lnTo>
                    <a:pt x="1394" y="387"/>
                  </a:lnTo>
                  <a:lnTo>
                    <a:pt x="1392" y="390"/>
                  </a:lnTo>
                  <a:lnTo>
                    <a:pt x="1390" y="391"/>
                  </a:lnTo>
                  <a:lnTo>
                    <a:pt x="1390" y="391"/>
                  </a:lnTo>
                  <a:lnTo>
                    <a:pt x="1389" y="384"/>
                  </a:lnTo>
                  <a:lnTo>
                    <a:pt x="1387" y="379"/>
                  </a:lnTo>
                  <a:lnTo>
                    <a:pt x="1383" y="377"/>
                  </a:lnTo>
                  <a:lnTo>
                    <a:pt x="1380" y="375"/>
                  </a:lnTo>
                  <a:lnTo>
                    <a:pt x="1375" y="372"/>
                  </a:lnTo>
                  <a:lnTo>
                    <a:pt x="1372" y="369"/>
                  </a:lnTo>
                  <a:lnTo>
                    <a:pt x="1368" y="364"/>
                  </a:lnTo>
                  <a:lnTo>
                    <a:pt x="1366" y="355"/>
                  </a:lnTo>
                  <a:lnTo>
                    <a:pt x="1366" y="355"/>
                  </a:lnTo>
                  <a:lnTo>
                    <a:pt x="1364" y="357"/>
                  </a:lnTo>
                  <a:lnTo>
                    <a:pt x="1361" y="360"/>
                  </a:lnTo>
                  <a:lnTo>
                    <a:pt x="1359" y="363"/>
                  </a:lnTo>
                  <a:lnTo>
                    <a:pt x="1359" y="368"/>
                  </a:lnTo>
                  <a:lnTo>
                    <a:pt x="1358" y="377"/>
                  </a:lnTo>
                  <a:lnTo>
                    <a:pt x="1358" y="386"/>
                  </a:lnTo>
                  <a:lnTo>
                    <a:pt x="1359" y="394"/>
                  </a:lnTo>
                  <a:lnTo>
                    <a:pt x="1358" y="401"/>
                  </a:lnTo>
                  <a:lnTo>
                    <a:pt x="1358" y="403"/>
                  </a:lnTo>
                  <a:lnTo>
                    <a:pt x="1356" y="404"/>
                  </a:lnTo>
                  <a:lnTo>
                    <a:pt x="1355" y="404"/>
                  </a:lnTo>
                  <a:lnTo>
                    <a:pt x="1351" y="403"/>
                  </a:lnTo>
                  <a:lnTo>
                    <a:pt x="1345" y="378"/>
                  </a:lnTo>
                  <a:lnTo>
                    <a:pt x="1345" y="378"/>
                  </a:lnTo>
                  <a:lnTo>
                    <a:pt x="1337" y="392"/>
                  </a:lnTo>
                  <a:lnTo>
                    <a:pt x="1333" y="399"/>
                  </a:lnTo>
                  <a:lnTo>
                    <a:pt x="1328" y="403"/>
                  </a:lnTo>
                  <a:lnTo>
                    <a:pt x="1323" y="408"/>
                  </a:lnTo>
                  <a:lnTo>
                    <a:pt x="1319" y="410"/>
                  </a:lnTo>
                  <a:lnTo>
                    <a:pt x="1314" y="411"/>
                  </a:lnTo>
                  <a:lnTo>
                    <a:pt x="1310" y="410"/>
                  </a:lnTo>
                  <a:lnTo>
                    <a:pt x="1312" y="409"/>
                  </a:lnTo>
                  <a:lnTo>
                    <a:pt x="1312" y="409"/>
                  </a:lnTo>
                  <a:lnTo>
                    <a:pt x="1312" y="402"/>
                  </a:lnTo>
                  <a:lnTo>
                    <a:pt x="1312" y="395"/>
                  </a:lnTo>
                  <a:lnTo>
                    <a:pt x="1310" y="386"/>
                  </a:lnTo>
                  <a:lnTo>
                    <a:pt x="1310" y="386"/>
                  </a:lnTo>
                  <a:lnTo>
                    <a:pt x="1307" y="384"/>
                  </a:lnTo>
                  <a:lnTo>
                    <a:pt x="1306" y="384"/>
                  </a:lnTo>
                  <a:lnTo>
                    <a:pt x="1303" y="384"/>
                  </a:lnTo>
                  <a:lnTo>
                    <a:pt x="1299" y="386"/>
                  </a:lnTo>
                  <a:lnTo>
                    <a:pt x="1297" y="388"/>
                  </a:lnTo>
                  <a:lnTo>
                    <a:pt x="1294" y="391"/>
                  </a:lnTo>
                  <a:lnTo>
                    <a:pt x="1291" y="391"/>
                  </a:lnTo>
                  <a:lnTo>
                    <a:pt x="1289" y="387"/>
                  </a:lnTo>
                  <a:lnTo>
                    <a:pt x="1287" y="380"/>
                  </a:lnTo>
                  <a:lnTo>
                    <a:pt x="1287" y="380"/>
                  </a:lnTo>
                  <a:lnTo>
                    <a:pt x="1283" y="391"/>
                  </a:lnTo>
                  <a:lnTo>
                    <a:pt x="1277" y="400"/>
                  </a:lnTo>
                  <a:lnTo>
                    <a:pt x="1268" y="416"/>
                  </a:lnTo>
                  <a:lnTo>
                    <a:pt x="1257" y="430"/>
                  </a:lnTo>
                  <a:lnTo>
                    <a:pt x="1248" y="443"/>
                  </a:lnTo>
                  <a:lnTo>
                    <a:pt x="1248" y="443"/>
                  </a:lnTo>
                  <a:lnTo>
                    <a:pt x="1248" y="431"/>
                  </a:lnTo>
                  <a:lnTo>
                    <a:pt x="1249" y="423"/>
                  </a:lnTo>
                  <a:lnTo>
                    <a:pt x="1251" y="417"/>
                  </a:lnTo>
                  <a:lnTo>
                    <a:pt x="1254" y="413"/>
                  </a:lnTo>
                  <a:lnTo>
                    <a:pt x="1263" y="404"/>
                  </a:lnTo>
                  <a:lnTo>
                    <a:pt x="1265" y="399"/>
                  </a:lnTo>
                  <a:lnTo>
                    <a:pt x="1268" y="392"/>
                  </a:lnTo>
                  <a:lnTo>
                    <a:pt x="1257" y="392"/>
                  </a:lnTo>
                  <a:lnTo>
                    <a:pt x="1257" y="392"/>
                  </a:lnTo>
                  <a:lnTo>
                    <a:pt x="1259" y="392"/>
                  </a:lnTo>
                  <a:lnTo>
                    <a:pt x="1261" y="390"/>
                  </a:lnTo>
                  <a:lnTo>
                    <a:pt x="1265" y="383"/>
                  </a:lnTo>
                  <a:lnTo>
                    <a:pt x="1267" y="372"/>
                  </a:lnTo>
                  <a:lnTo>
                    <a:pt x="1271" y="360"/>
                  </a:lnTo>
                  <a:lnTo>
                    <a:pt x="1271" y="360"/>
                  </a:lnTo>
                  <a:lnTo>
                    <a:pt x="1268" y="358"/>
                  </a:lnTo>
                  <a:lnTo>
                    <a:pt x="1267" y="358"/>
                  </a:lnTo>
                  <a:lnTo>
                    <a:pt x="1264" y="361"/>
                  </a:lnTo>
                  <a:lnTo>
                    <a:pt x="1261" y="364"/>
                  </a:lnTo>
                  <a:lnTo>
                    <a:pt x="1259" y="370"/>
                  </a:lnTo>
                  <a:lnTo>
                    <a:pt x="1254" y="381"/>
                  </a:lnTo>
                  <a:lnTo>
                    <a:pt x="1252" y="387"/>
                  </a:lnTo>
                  <a:lnTo>
                    <a:pt x="1249" y="392"/>
                  </a:lnTo>
                  <a:lnTo>
                    <a:pt x="1249" y="392"/>
                  </a:lnTo>
                  <a:lnTo>
                    <a:pt x="1249" y="385"/>
                  </a:lnTo>
                  <a:lnTo>
                    <a:pt x="1249" y="380"/>
                  </a:lnTo>
                  <a:lnTo>
                    <a:pt x="1246" y="378"/>
                  </a:lnTo>
                  <a:lnTo>
                    <a:pt x="1244" y="377"/>
                  </a:lnTo>
                  <a:lnTo>
                    <a:pt x="1243" y="399"/>
                  </a:lnTo>
                  <a:lnTo>
                    <a:pt x="1243" y="399"/>
                  </a:lnTo>
                  <a:lnTo>
                    <a:pt x="1243" y="396"/>
                  </a:lnTo>
                  <a:lnTo>
                    <a:pt x="1242" y="394"/>
                  </a:lnTo>
                  <a:lnTo>
                    <a:pt x="1226" y="408"/>
                  </a:lnTo>
                  <a:lnTo>
                    <a:pt x="1226" y="408"/>
                  </a:lnTo>
                  <a:lnTo>
                    <a:pt x="1227" y="416"/>
                  </a:lnTo>
                  <a:lnTo>
                    <a:pt x="1229" y="426"/>
                  </a:lnTo>
                  <a:lnTo>
                    <a:pt x="1230" y="433"/>
                  </a:lnTo>
                  <a:lnTo>
                    <a:pt x="1231" y="437"/>
                  </a:lnTo>
                  <a:lnTo>
                    <a:pt x="1233" y="437"/>
                  </a:lnTo>
                  <a:lnTo>
                    <a:pt x="1233" y="437"/>
                  </a:lnTo>
                  <a:lnTo>
                    <a:pt x="1233" y="429"/>
                  </a:lnTo>
                  <a:lnTo>
                    <a:pt x="1234" y="424"/>
                  </a:lnTo>
                  <a:lnTo>
                    <a:pt x="1236" y="422"/>
                  </a:lnTo>
                  <a:lnTo>
                    <a:pt x="1240" y="422"/>
                  </a:lnTo>
                  <a:lnTo>
                    <a:pt x="1240" y="422"/>
                  </a:lnTo>
                  <a:lnTo>
                    <a:pt x="1238" y="426"/>
                  </a:lnTo>
                  <a:lnTo>
                    <a:pt x="1238" y="430"/>
                  </a:lnTo>
                  <a:lnTo>
                    <a:pt x="1240" y="434"/>
                  </a:lnTo>
                  <a:lnTo>
                    <a:pt x="1242" y="439"/>
                  </a:lnTo>
                  <a:lnTo>
                    <a:pt x="1243" y="443"/>
                  </a:lnTo>
                  <a:lnTo>
                    <a:pt x="1243" y="446"/>
                  </a:lnTo>
                  <a:lnTo>
                    <a:pt x="1243" y="446"/>
                  </a:lnTo>
                  <a:lnTo>
                    <a:pt x="1236" y="447"/>
                  </a:lnTo>
                  <a:lnTo>
                    <a:pt x="1230" y="448"/>
                  </a:lnTo>
                  <a:lnTo>
                    <a:pt x="1225" y="451"/>
                  </a:lnTo>
                  <a:lnTo>
                    <a:pt x="1219" y="455"/>
                  </a:lnTo>
                  <a:lnTo>
                    <a:pt x="1218" y="434"/>
                  </a:lnTo>
                  <a:lnTo>
                    <a:pt x="1218" y="434"/>
                  </a:lnTo>
                  <a:lnTo>
                    <a:pt x="1214" y="433"/>
                  </a:lnTo>
                  <a:lnTo>
                    <a:pt x="1212" y="433"/>
                  </a:lnTo>
                  <a:lnTo>
                    <a:pt x="1206" y="434"/>
                  </a:lnTo>
                  <a:lnTo>
                    <a:pt x="1200" y="437"/>
                  </a:lnTo>
                  <a:lnTo>
                    <a:pt x="1198" y="436"/>
                  </a:lnTo>
                  <a:lnTo>
                    <a:pt x="1196" y="434"/>
                  </a:lnTo>
                  <a:lnTo>
                    <a:pt x="1198" y="423"/>
                  </a:lnTo>
                  <a:lnTo>
                    <a:pt x="1198" y="423"/>
                  </a:lnTo>
                  <a:lnTo>
                    <a:pt x="1195" y="422"/>
                  </a:lnTo>
                  <a:lnTo>
                    <a:pt x="1191" y="422"/>
                  </a:lnTo>
                  <a:lnTo>
                    <a:pt x="1184" y="422"/>
                  </a:lnTo>
                  <a:lnTo>
                    <a:pt x="1181" y="422"/>
                  </a:lnTo>
                  <a:lnTo>
                    <a:pt x="1177" y="419"/>
                  </a:lnTo>
                  <a:lnTo>
                    <a:pt x="1174" y="416"/>
                  </a:lnTo>
                  <a:lnTo>
                    <a:pt x="1171" y="410"/>
                  </a:lnTo>
                  <a:lnTo>
                    <a:pt x="1171" y="410"/>
                  </a:lnTo>
                  <a:lnTo>
                    <a:pt x="1164" y="428"/>
                  </a:lnTo>
                  <a:lnTo>
                    <a:pt x="1157" y="444"/>
                  </a:lnTo>
                  <a:lnTo>
                    <a:pt x="1151" y="461"/>
                  </a:lnTo>
                  <a:lnTo>
                    <a:pt x="1145" y="478"/>
                  </a:lnTo>
                  <a:lnTo>
                    <a:pt x="1145" y="478"/>
                  </a:lnTo>
                  <a:lnTo>
                    <a:pt x="1144" y="483"/>
                  </a:lnTo>
                  <a:lnTo>
                    <a:pt x="1143" y="485"/>
                  </a:lnTo>
                  <a:lnTo>
                    <a:pt x="1141" y="485"/>
                  </a:lnTo>
                  <a:lnTo>
                    <a:pt x="1139" y="485"/>
                  </a:lnTo>
                  <a:lnTo>
                    <a:pt x="1135" y="482"/>
                  </a:lnTo>
                  <a:lnTo>
                    <a:pt x="1130" y="476"/>
                  </a:lnTo>
                  <a:lnTo>
                    <a:pt x="1125" y="471"/>
                  </a:lnTo>
                  <a:lnTo>
                    <a:pt x="1122" y="470"/>
                  </a:lnTo>
                  <a:lnTo>
                    <a:pt x="1120" y="470"/>
                  </a:lnTo>
                  <a:lnTo>
                    <a:pt x="1118" y="470"/>
                  </a:lnTo>
                  <a:lnTo>
                    <a:pt x="1115" y="473"/>
                  </a:lnTo>
                  <a:lnTo>
                    <a:pt x="1113" y="477"/>
                  </a:lnTo>
                  <a:lnTo>
                    <a:pt x="1111" y="483"/>
                  </a:lnTo>
                  <a:lnTo>
                    <a:pt x="1111" y="483"/>
                  </a:lnTo>
                  <a:lnTo>
                    <a:pt x="1112" y="478"/>
                  </a:lnTo>
                  <a:lnTo>
                    <a:pt x="1114" y="470"/>
                  </a:lnTo>
                  <a:lnTo>
                    <a:pt x="1120" y="452"/>
                  </a:lnTo>
                  <a:lnTo>
                    <a:pt x="1120" y="452"/>
                  </a:lnTo>
                  <a:lnTo>
                    <a:pt x="1119" y="452"/>
                  </a:lnTo>
                  <a:lnTo>
                    <a:pt x="1118" y="452"/>
                  </a:lnTo>
                  <a:lnTo>
                    <a:pt x="1116" y="455"/>
                  </a:lnTo>
                  <a:lnTo>
                    <a:pt x="1112" y="462"/>
                  </a:lnTo>
                  <a:lnTo>
                    <a:pt x="1111" y="464"/>
                  </a:lnTo>
                  <a:lnTo>
                    <a:pt x="1110" y="464"/>
                  </a:lnTo>
                  <a:lnTo>
                    <a:pt x="1110" y="464"/>
                  </a:lnTo>
                  <a:lnTo>
                    <a:pt x="1108" y="461"/>
                  </a:lnTo>
                  <a:lnTo>
                    <a:pt x="1107" y="453"/>
                  </a:lnTo>
                  <a:lnTo>
                    <a:pt x="1107" y="453"/>
                  </a:lnTo>
                  <a:lnTo>
                    <a:pt x="1111" y="455"/>
                  </a:lnTo>
                  <a:lnTo>
                    <a:pt x="1112" y="455"/>
                  </a:lnTo>
                  <a:lnTo>
                    <a:pt x="1113" y="454"/>
                  </a:lnTo>
                  <a:lnTo>
                    <a:pt x="1113" y="449"/>
                  </a:lnTo>
                  <a:lnTo>
                    <a:pt x="1113" y="445"/>
                  </a:lnTo>
                  <a:lnTo>
                    <a:pt x="1111" y="432"/>
                  </a:lnTo>
                  <a:lnTo>
                    <a:pt x="1112" y="426"/>
                  </a:lnTo>
                  <a:lnTo>
                    <a:pt x="1113" y="423"/>
                  </a:lnTo>
                  <a:lnTo>
                    <a:pt x="1113" y="423"/>
                  </a:lnTo>
                  <a:lnTo>
                    <a:pt x="1108" y="424"/>
                  </a:lnTo>
                  <a:lnTo>
                    <a:pt x="1103" y="428"/>
                  </a:lnTo>
                  <a:lnTo>
                    <a:pt x="1099" y="432"/>
                  </a:lnTo>
                  <a:lnTo>
                    <a:pt x="1096" y="438"/>
                  </a:lnTo>
                  <a:lnTo>
                    <a:pt x="1096" y="438"/>
                  </a:lnTo>
                  <a:lnTo>
                    <a:pt x="1098" y="439"/>
                  </a:lnTo>
                  <a:lnTo>
                    <a:pt x="1099" y="440"/>
                  </a:lnTo>
                  <a:lnTo>
                    <a:pt x="1100" y="444"/>
                  </a:lnTo>
                  <a:lnTo>
                    <a:pt x="1100" y="451"/>
                  </a:lnTo>
                  <a:lnTo>
                    <a:pt x="1099" y="456"/>
                  </a:lnTo>
                  <a:lnTo>
                    <a:pt x="1099" y="466"/>
                  </a:lnTo>
                  <a:lnTo>
                    <a:pt x="1099" y="467"/>
                  </a:lnTo>
                  <a:lnTo>
                    <a:pt x="1100" y="468"/>
                  </a:lnTo>
                  <a:lnTo>
                    <a:pt x="1103" y="466"/>
                  </a:lnTo>
                  <a:lnTo>
                    <a:pt x="1103" y="466"/>
                  </a:lnTo>
                  <a:lnTo>
                    <a:pt x="1099" y="474"/>
                  </a:lnTo>
                  <a:lnTo>
                    <a:pt x="1096" y="481"/>
                  </a:lnTo>
                  <a:lnTo>
                    <a:pt x="1092" y="485"/>
                  </a:lnTo>
                  <a:lnTo>
                    <a:pt x="1089" y="490"/>
                  </a:lnTo>
                  <a:lnTo>
                    <a:pt x="1084" y="492"/>
                  </a:lnTo>
                  <a:lnTo>
                    <a:pt x="1081" y="492"/>
                  </a:lnTo>
                  <a:lnTo>
                    <a:pt x="1077" y="492"/>
                  </a:lnTo>
                  <a:lnTo>
                    <a:pt x="1073" y="489"/>
                  </a:lnTo>
                  <a:lnTo>
                    <a:pt x="1073" y="489"/>
                  </a:lnTo>
                  <a:lnTo>
                    <a:pt x="1073" y="481"/>
                  </a:lnTo>
                  <a:lnTo>
                    <a:pt x="1072" y="475"/>
                  </a:lnTo>
                  <a:lnTo>
                    <a:pt x="1070" y="470"/>
                  </a:lnTo>
                  <a:lnTo>
                    <a:pt x="1068" y="467"/>
                  </a:lnTo>
                  <a:lnTo>
                    <a:pt x="1065" y="484"/>
                  </a:lnTo>
                  <a:lnTo>
                    <a:pt x="1065" y="484"/>
                  </a:lnTo>
                  <a:lnTo>
                    <a:pt x="1065" y="482"/>
                  </a:lnTo>
                  <a:lnTo>
                    <a:pt x="1065" y="479"/>
                  </a:lnTo>
                  <a:lnTo>
                    <a:pt x="1067" y="471"/>
                  </a:lnTo>
                  <a:lnTo>
                    <a:pt x="1068" y="467"/>
                  </a:lnTo>
                  <a:lnTo>
                    <a:pt x="1068" y="463"/>
                  </a:lnTo>
                  <a:lnTo>
                    <a:pt x="1067" y="460"/>
                  </a:lnTo>
                  <a:lnTo>
                    <a:pt x="1065" y="456"/>
                  </a:lnTo>
                  <a:lnTo>
                    <a:pt x="1065" y="456"/>
                  </a:lnTo>
                  <a:lnTo>
                    <a:pt x="1062" y="461"/>
                  </a:lnTo>
                  <a:lnTo>
                    <a:pt x="1061" y="464"/>
                  </a:lnTo>
                  <a:lnTo>
                    <a:pt x="1059" y="467"/>
                  </a:lnTo>
                  <a:lnTo>
                    <a:pt x="1057" y="468"/>
                  </a:lnTo>
                  <a:lnTo>
                    <a:pt x="1051" y="468"/>
                  </a:lnTo>
                  <a:lnTo>
                    <a:pt x="1046" y="467"/>
                  </a:lnTo>
                  <a:lnTo>
                    <a:pt x="1042" y="467"/>
                  </a:lnTo>
                  <a:lnTo>
                    <a:pt x="1039" y="468"/>
                  </a:lnTo>
                  <a:lnTo>
                    <a:pt x="1037" y="470"/>
                  </a:lnTo>
                  <a:lnTo>
                    <a:pt x="1035" y="474"/>
                  </a:lnTo>
                  <a:lnTo>
                    <a:pt x="1034" y="479"/>
                  </a:lnTo>
                  <a:lnTo>
                    <a:pt x="1031" y="496"/>
                  </a:lnTo>
                  <a:lnTo>
                    <a:pt x="1031" y="496"/>
                  </a:lnTo>
                  <a:lnTo>
                    <a:pt x="1030" y="489"/>
                  </a:lnTo>
                  <a:lnTo>
                    <a:pt x="1030" y="482"/>
                  </a:lnTo>
                  <a:lnTo>
                    <a:pt x="1033" y="477"/>
                  </a:lnTo>
                  <a:lnTo>
                    <a:pt x="1035" y="473"/>
                  </a:lnTo>
                  <a:lnTo>
                    <a:pt x="1036" y="468"/>
                  </a:lnTo>
                  <a:lnTo>
                    <a:pt x="1037" y="462"/>
                  </a:lnTo>
                  <a:lnTo>
                    <a:pt x="1037" y="455"/>
                  </a:lnTo>
                  <a:lnTo>
                    <a:pt x="1035" y="446"/>
                  </a:lnTo>
                  <a:lnTo>
                    <a:pt x="1035" y="446"/>
                  </a:lnTo>
                  <a:lnTo>
                    <a:pt x="1037" y="440"/>
                  </a:lnTo>
                  <a:lnTo>
                    <a:pt x="1039" y="438"/>
                  </a:lnTo>
                  <a:lnTo>
                    <a:pt x="1042" y="437"/>
                  </a:lnTo>
                  <a:lnTo>
                    <a:pt x="1045" y="437"/>
                  </a:lnTo>
                  <a:lnTo>
                    <a:pt x="1047" y="436"/>
                  </a:lnTo>
                  <a:lnTo>
                    <a:pt x="1049" y="434"/>
                  </a:lnTo>
                  <a:lnTo>
                    <a:pt x="1051" y="430"/>
                  </a:lnTo>
                  <a:lnTo>
                    <a:pt x="1052" y="421"/>
                  </a:lnTo>
                  <a:lnTo>
                    <a:pt x="1052" y="421"/>
                  </a:lnTo>
                  <a:lnTo>
                    <a:pt x="1050" y="423"/>
                  </a:lnTo>
                  <a:lnTo>
                    <a:pt x="1049" y="421"/>
                  </a:lnTo>
                  <a:lnTo>
                    <a:pt x="1047" y="413"/>
                  </a:lnTo>
                  <a:lnTo>
                    <a:pt x="1047" y="402"/>
                  </a:lnTo>
                  <a:lnTo>
                    <a:pt x="1046" y="399"/>
                  </a:lnTo>
                  <a:lnTo>
                    <a:pt x="1045" y="398"/>
                  </a:lnTo>
                  <a:lnTo>
                    <a:pt x="1038" y="415"/>
                  </a:lnTo>
                  <a:lnTo>
                    <a:pt x="1039" y="416"/>
                  </a:lnTo>
                  <a:lnTo>
                    <a:pt x="1039" y="416"/>
                  </a:lnTo>
                  <a:lnTo>
                    <a:pt x="1035" y="424"/>
                  </a:lnTo>
                  <a:lnTo>
                    <a:pt x="1030" y="429"/>
                  </a:lnTo>
                  <a:lnTo>
                    <a:pt x="1024" y="432"/>
                  </a:lnTo>
                  <a:lnTo>
                    <a:pt x="1019" y="433"/>
                  </a:lnTo>
                  <a:lnTo>
                    <a:pt x="1006" y="432"/>
                  </a:lnTo>
                  <a:lnTo>
                    <a:pt x="1000" y="433"/>
                  </a:lnTo>
                  <a:lnTo>
                    <a:pt x="995" y="433"/>
                  </a:lnTo>
                  <a:lnTo>
                    <a:pt x="995" y="433"/>
                  </a:lnTo>
                  <a:lnTo>
                    <a:pt x="985" y="456"/>
                  </a:lnTo>
                  <a:lnTo>
                    <a:pt x="976" y="478"/>
                  </a:lnTo>
                  <a:lnTo>
                    <a:pt x="972" y="487"/>
                  </a:lnTo>
                  <a:lnTo>
                    <a:pt x="967" y="494"/>
                  </a:lnTo>
                  <a:lnTo>
                    <a:pt x="962" y="499"/>
                  </a:lnTo>
                  <a:lnTo>
                    <a:pt x="960" y="499"/>
                  </a:lnTo>
                  <a:lnTo>
                    <a:pt x="957" y="499"/>
                  </a:lnTo>
                  <a:lnTo>
                    <a:pt x="957" y="499"/>
                  </a:lnTo>
                  <a:lnTo>
                    <a:pt x="958" y="494"/>
                  </a:lnTo>
                  <a:lnTo>
                    <a:pt x="957" y="490"/>
                  </a:lnTo>
                  <a:lnTo>
                    <a:pt x="953" y="482"/>
                  </a:lnTo>
                  <a:lnTo>
                    <a:pt x="952" y="477"/>
                  </a:lnTo>
                  <a:lnTo>
                    <a:pt x="951" y="471"/>
                  </a:lnTo>
                  <a:lnTo>
                    <a:pt x="951" y="463"/>
                  </a:lnTo>
                  <a:lnTo>
                    <a:pt x="954" y="453"/>
                  </a:lnTo>
                  <a:lnTo>
                    <a:pt x="954" y="453"/>
                  </a:lnTo>
                  <a:lnTo>
                    <a:pt x="951" y="449"/>
                  </a:lnTo>
                  <a:lnTo>
                    <a:pt x="949" y="448"/>
                  </a:lnTo>
                  <a:lnTo>
                    <a:pt x="946" y="448"/>
                  </a:lnTo>
                  <a:lnTo>
                    <a:pt x="944" y="451"/>
                  </a:lnTo>
                  <a:lnTo>
                    <a:pt x="942" y="454"/>
                  </a:lnTo>
                  <a:lnTo>
                    <a:pt x="941" y="459"/>
                  </a:lnTo>
                  <a:lnTo>
                    <a:pt x="939" y="468"/>
                  </a:lnTo>
                  <a:lnTo>
                    <a:pt x="939" y="468"/>
                  </a:lnTo>
                  <a:lnTo>
                    <a:pt x="943" y="470"/>
                  </a:lnTo>
                  <a:lnTo>
                    <a:pt x="944" y="473"/>
                  </a:lnTo>
                  <a:lnTo>
                    <a:pt x="944" y="475"/>
                  </a:lnTo>
                  <a:lnTo>
                    <a:pt x="947" y="478"/>
                  </a:lnTo>
                  <a:lnTo>
                    <a:pt x="947" y="478"/>
                  </a:lnTo>
                  <a:lnTo>
                    <a:pt x="945" y="483"/>
                  </a:lnTo>
                  <a:lnTo>
                    <a:pt x="944" y="486"/>
                  </a:lnTo>
                  <a:lnTo>
                    <a:pt x="942" y="489"/>
                  </a:lnTo>
                  <a:lnTo>
                    <a:pt x="939" y="490"/>
                  </a:lnTo>
                  <a:lnTo>
                    <a:pt x="937" y="489"/>
                  </a:lnTo>
                  <a:lnTo>
                    <a:pt x="935" y="487"/>
                  </a:lnTo>
                  <a:lnTo>
                    <a:pt x="934" y="485"/>
                  </a:lnTo>
                  <a:lnTo>
                    <a:pt x="931" y="483"/>
                  </a:lnTo>
                  <a:lnTo>
                    <a:pt x="931" y="483"/>
                  </a:lnTo>
                  <a:lnTo>
                    <a:pt x="932" y="483"/>
                  </a:lnTo>
                  <a:lnTo>
                    <a:pt x="932" y="482"/>
                  </a:lnTo>
                  <a:lnTo>
                    <a:pt x="934" y="476"/>
                  </a:lnTo>
                  <a:lnTo>
                    <a:pt x="934" y="476"/>
                  </a:lnTo>
                  <a:lnTo>
                    <a:pt x="930" y="474"/>
                  </a:lnTo>
                  <a:lnTo>
                    <a:pt x="929" y="475"/>
                  </a:lnTo>
                  <a:lnTo>
                    <a:pt x="928" y="477"/>
                  </a:lnTo>
                  <a:lnTo>
                    <a:pt x="928" y="481"/>
                  </a:lnTo>
                  <a:lnTo>
                    <a:pt x="927" y="490"/>
                  </a:lnTo>
                  <a:lnTo>
                    <a:pt x="926" y="494"/>
                  </a:lnTo>
                  <a:lnTo>
                    <a:pt x="924" y="497"/>
                  </a:lnTo>
                  <a:lnTo>
                    <a:pt x="924" y="497"/>
                  </a:lnTo>
                  <a:lnTo>
                    <a:pt x="923" y="491"/>
                  </a:lnTo>
                  <a:lnTo>
                    <a:pt x="921" y="487"/>
                  </a:lnTo>
                  <a:lnTo>
                    <a:pt x="919" y="485"/>
                  </a:lnTo>
                  <a:lnTo>
                    <a:pt x="916" y="485"/>
                  </a:lnTo>
                  <a:lnTo>
                    <a:pt x="912" y="485"/>
                  </a:lnTo>
                  <a:lnTo>
                    <a:pt x="909" y="484"/>
                  </a:lnTo>
                  <a:lnTo>
                    <a:pt x="907" y="481"/>
                  </a:lnTo>
                  <a:lnTo>
                    <a:pt x="900" y="511"/>
                  </a:lnTo>
                  <a:lnTo>
                    <a:pt x="900" y="511"/>
                  </a:lnTo>
                  <a:lnTo>
                    <a:pt x="900" y="505"/>
                  </a:lnTo>
                  <a:lnTo>
                    <a:pt x="900" y="500"/>
                  </a:lnTo>
                  <a:lnTo>
                    <a:pt x="899" y="499"/>
                  </a:lnTo>
                  <a:lnTo>
                    <a:pt x="898" y="497"/>
                  </a:lnTo>
                  <a:lnTo>
                    <a:pt x="896" y="496"/>
                  </a:lnTo>
                  <a:lnTo>
                    <a:pt x="895" y="494"/>
                  </a:lnTo>
                  <a:lnTo>
                    <a:pt x="892" y="491"/>
                  </a:lnTo>
                  <a:lnTo>
                    <a:pt x="892" y="485"/>
                  </a:lnTo>
                  <a:lnTo>
                    <a:pt x="892" y="485"/>
                  </a:lnTo>
                  <a:lnTo>
                    <a:pt x="884" y="508"/>
                  </a:lnTo>
                  <a:lnTo>
                    <a:pt x="882" y="513"/>
                  </a:lnTo>
                  <a:lnTo>
                    <a:pt x="880" y="516"/>
                  </a:lnTo>
                  <a:lnTo>
                    <a:pt x="877" y="519"/>
                  </a:lnTo>
                  <a:lnTo>
                    <a:pt x="875" y="517"/>
                  </a:lnTo>
                  <a:lnTo>
                    <a:pt x="875" y="517"/>
                  </a:lnTo>
                  <a:lnTo>
                    <a:pt x="875" y="514"/>
                  </a:lnTo>
                  <a:lnTo>
                    <a:pt x="875" y="511"/>
                  </a:lnTo>
                  <a:lnTo>
                    <a:pt x="873" y="504"/>
                  </a:lnTo>
                  <a:lnTo>
                    <a:pt x="869" y="496"/>
                  </a:lnTo>
                  <a:lnTo>
                    <a:pt x="868" y="490"/>
                  </a:lnTo>
                  <a:lnTo>
                    <a:pt x="867" y="484"/>
                  </a:lnTo>
                  <a:lnTo>
                    <a:pt x="867" y="484"/>
                  </a:lnTo>
                  <a:lnTo>
                    <a:pt x="865" y="481"/>
                  </a:lnTo>
                  <a:lnTo>
                    <a:pt x="862" y="481"/>
                  </a:lnTo>
                  <a:lnTo>
                    <a:pt x="860" y="482"/>
                  </a:lnTo>
                  <a:lnTo>
                    <a:pt x="858" y="484"/>
                  </a:lnTo>
                  <a:lnTo>
                    <a:pt x="854" y="491"/>
                  </a:lnTo>
                  <a:lnTo>
                    <a:pt x="850" y="500"/>
                  </a:lnTo>
                  <a:lnTo>
                    <a:pt x="845" y="508"/>
                  </a:lnTo>
                  <a:lnTo>
                    <a:pt x="842" y="514"/>
                  </a:lnTo>
                  <a:lnTo>
                    <a:pt x="839" y="515"/>
                  </a:lnTo>
                  <a:lnTo>
                    <a:pt x="837" y="515"/>
                  </a:lnTo>
                  <a:lnTo>
                    <a:pt x="835" y="513"/>
                  </a:lnTo>
                  <a:lnTo>
                    <a:pt x="832" y="509"/>
                  </a:lnTo>
                  <a:lnTo>
                    <a:pt x="832" y="509"/>
                  </a:lnTo>
                  <a:lnTo>
                    <a:pt x="834" y="498"/>
                  </a:lnTo>
                  <a:lnTo>
                    <a:pt x="834" y="491"/>
                  </a:lnTo>
                  <a:lnTo>
                    <a:pt x="832" y="489"/>
                  </a:lnTo>
                  <a:lnTo>
                    <a:pt x="831" y="486"/>
                  </a:lnTo>
                  <a:lnTo>
                    <a:pt x="831" y="486"/>
                  </a:lnTo>
                  <a:lnTo>
                    <a:pt x="829" y="490"/>
                  </a:lnTo>
                  <a:lnTo>
                    <a:pt x="827" y="491"/>
                  </a:lnTo>
                  <a:lnTo>
                    <a:pt x="823" y="491"/>
                  </a:lnTo>
                  <a:lnTo>
                    <a:pt x="821" y="492"/>
                  </a:lnTo>
                  <a:lnTo>
                    <a:pt x="821" y="491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4"/>
                  </a:lnTo>
                  <a:lnTo>
                    <a:pt x="817" y="500"/>
                  </a:lnTo>
                  <a:lnTo>
                    <a:pt x="817" y="500"/>
                  </a:lnTo>
                  <a:lnTo>
                    <a:pt x="811" y="529"/>
                  </a:lnTo>
                  <a:lnTo>
                    <a:pt x="806" y="543"/>
                  </a:lnTo>
                  <a:lnTo>
                    <a:pt x="803" y="549"/>
                  </a:lnTo>
                  <a:lnTo>
                    <a:pt x="799" y="556"/>
                  </a:lnTo>
                  <a:lnTo>
                    <a:pt x="799" y="556"/>
                  </a:lnTo>
                  <a:lnTo>
                    <a:pt x="800" y="562"/>
                  </a:lnTo>
                  <a:lnTo>
                    <a:pt x="801" y="567"/>
                  </a:lnTo>
                  <a:lnTo>
                    <a:pt x="803" y="569"/>
                  </a:lnTo>
                  <a:lnTo>
                    <a:pt x="805" y="569"/>
                  </a:lnTo>
                  <a:lnTo>
                    <a:pt x="807" y="569"/>
                  </a:lnTo>
                  <a:lnTo>
                    <a:pt x="809" y="567"/>
                  </a:lnTo>
                  <a:lnTo>
                    <a:pt x="813" y="561"/>
                  </a:lnTo>
                  <a:lnTo>
                    <a:pt x="816" y="539"/>
                  </a:lnTo>
                  <a:lnTo>
                    <a:pt x="816" y="539"/>
                  </a:lnTo>
                  <a:lnTo>
                    <a:pt x="817" y="549"/>
                  </a:lnTo>
                  <a:lnTo>
                    <a:pt x="819" y="553"/>
                  </a:lnTo>
                  <a:lnTo>
                    <a:pt x="820" y="553"/>
                  </a:lnTo>
                  <a:lnTo>
                    <a:pt x="821" y="553"/>
                  </a:lnTo>
                  <a:lnTo>
                    <a:pt x="822" y="551"/>
                  </a:lnTo>
                  <a:lnTo>
                    <a:pt x="826" y="544"/>
                  </a:lnTo>
                  <a:lnTo>
                    <a:pt x="827" y="543"/>
                  </a:lnTo>
                  <a:lnTo>
                    <a:pt x="828" y="545"/>
                  </a:lnTo>
                  <a:lnTo>
                    <a:pt x="828" y="545"/>
                  </a:lnTo>
                  <a:lnTo>
                    <a:pt x="826" y="558"/>
                  </a:lnTo>
                  <a:lnTo>
                    <a:pt x="821" y="567"/>
                  </a:lnTo>
                  <a:lnTo>
                    <a:pt x="816" y="574"/>
                  </a:lnTo>
                  <a:lnTo>
                    <a:pt x="812" y="579"/>
                  </a:lnTo>
                  <a:lnTo>
                    <a:pt x="801" y="587"/>
                  </a:lnTo>
                  <a:lnTo>
                    <a:pt x="797" y="592"/>
                  </a:lnTo>
                  <a:lnTo>
                    <a:pt x="792" y="599"/>
                  </a:lnTo>
                  <a:lnTo>
                    <a:pt x="792" y="599"/>
                  </a:lnTo>
                  <a:lnTo>
                    <a:pt x="796" y="610"/>
                  </a:lnTo>
                  <a:lnTo>
                    <a:pt x="799" y="619"/>
                  </a:lnTo>
                  <a:lnTo>
                    <a:pt x="803" y="625"/>
                  </a:lnTo>
                  <a:lnTo>
                    <a:pt x="807" y="629"/>
                  </a:lnTo>
                  <a:lnTo>
                    <a:pt x="812" y="632"/>
                  </a:lnTo>
                  <a:lnTo>
                    <a:pt x="816" y="633"/>
                  </a:lnTo>
                  <a:lnTo>
                    <a:pt x="821" y="633"/>
                  </a:lnTo>
                  <a:lnTo>
                    <a:pt x="827" y="632"/>
                  </a:lnTo>
                  <a:lnTo>
                    <a:pt x="821" y="619"/>
                  </a:lnTo>
                  <a:lnTo>
                    <a:pt x="828" y="618"/>
                  </a:lnTo>
                  <a:lnTo>
                    <a:pt x="821" y="595"/>
                  </a:lnTo>
                  <a:lnTo>
                    <a:pt x="821" y="595"/>
                  </a:lnTo>
                  <a:lnTo>
                    <a:pt x="823" y="596"/>
                  </a:lnTo>
                  <a:lnTo>
                    <a:pt x="826" y="596"/>
                  </a:lnTo>
                  <a:lnTo>
                    <a:pt x="830" y="595"/>
                  </a:lnTo>
                  <a:lnTo>
                    <a:pt x="834" y="594"/>
                  </a:lnTo>
                  <a:lnTo>
                    <a:pt x="838" y="594"/>
                  </a:lnTo>
                  <a:lnTo>
                    <a:pt x="838" y="594"/>
                  </a:lnTo>
                  <a:lnTo>
                    <a:pt x="836" y="592"/>
                  </a:lnTo>
                  <a:lnTo>
                    <a:pt x="834" y="589"/>
                  </a:lnTo>
                  <a:lnTo>
                    <a:pt x="831" y="579"/>
                  </a:lnTo>
                  <a:lnTo>
                    <a:pt x="831" y="571"/>
                  </a:lnTo>
                  <a:lnTo>
                    <a:pt x="831" y="568"/>
                  </a:lnTo>
                  <a:lnTo>
                    <a:pt x="832" y="567"/>
                  </a:lnTo>
                  <a:lnTo>
                    <a:pt x="832" y="568"/>
                  </a:lnTo>
                  <a:lnTo>
                    <a:pt x="832" y="568"/>
                  </a:lnTo>
                  <a:lnTo>
                    <a:pt x="836" y="574"/>
                  </a:lnTo>
                  <a:lnTo>
                    <a:pt x="836" y="575"/>
                  </a:lnTo>
                  <a:lnTo>
                    <a:pt x="837" y="575"/>
                  </a:lnTo>
                  <a:lnTo>
                    <a:pt x="839" y="573"/>
                  </a:lnTo>
                  <a:lnTo>
                    <a:pt x="840" y="569"/>
                  </a:lnTo>
                  <a:lnTo>
                    <a:pt x="843" y="559"/>
                  </a:lnTo>
                  <a:lnTo>
                    <a:pt x="844" y="556"/>
                  </a:lnTo>
                  <a:lnTo>
                    <a:pt x="845" y="556"/>
                  </a:lnTo>
                  <a:lnTo>
                    <a:pt x="846" y="554"/>
                  </a:lnTo>
                  <a:lnTo>
                    <a:pt x="846" y="554"/>
                  </a:lnTo>
                  <a:lnTo>
                    <a:pt x="844" y="553"/>
                  </a:lnTo>
                  <a:lnTo>
                    <a:pt x="842" y="551"/>
                  </a:lnTo>
                  <a:lnTo>
                    <a:pt x="840" y="547"/>
                  </a:lnTo>
                  <a:lnTo>
                    <a:pt x="842" y="539"/>
                  </a:lnTo>
                  <a:lnTo>
                    <a:pt x="842" y="539"/>
                  </a:lnTo>
                  <a:lnTo>
                    <a:pt x="845" y="547"/>
                  </a:lnTo>
                  <a:lnTo>
                    <a:pt x="849" y="553"/>
                  </a:lnTo>
                  <a:lnTo>
                    <a:pt x="852" y="556"/>
                  </a:lnTo>
                  <a:lnTo>
                    <a:pt x="854" y="558"/>
                  </a:lnTo>
                  <a:lnTo>
                    <a:pt x="857" y="560"/>
                  </a:lnTo>
                  <a:lnTo>
                    <a:pt x="859" y="564"/>
                  </a:lnTo>
                  <a:lnTo>
                    <a:pt x="862" y="569"/>
                  </a:lnTo>
                  <a:lnTo>
                    <a:pt x="866" y="577"/>
                  </a:lnTo>
                  <a:lnTo>
                    <a:pt x="866" y="577"/>
                  </a:lnTo>
                  <a:lnTo>
                    <a:pt x="866" y="567"/>
                  </a:lnTo>
                  <a:lnTo>
                    <a:pt x="867" y="561"/>
                  </a:lnTo>
                  <a:lnTo>
                    <a:pt x="869" y="559"/>
                  </a:lnTo>
                  <a:lnTo>
                    <a:pt x="872" y="558"/>
                  </a:lnTo>
                  <a:lnTo>
                    <a:pt x="875" y="558"/>
                  </a:lnTo>
                  <a:lnTo>
                    <a:pt x="877" y="557"/>
                  </a:lnTo>
                  <a:lnTo>
                    <a:pt x="878" y="552"/>
                  </a:lnTo>
                  <a:lnTo>
                    <a:pt x="880" y="543"/>
                  </a:lnTo>
                  <a:lnTo>
                    <a:pt x="875" y="541"/>
                  </a:lnTo>
                  <a:lnTo>
                    <a:pt x="885" y="517"/>
                  </a:lnTo>
                  <a:lnTo>
                    <a:pt x="885" y="517"/>
                  </a:lnTo>
                  <a:lnTo>
                    <a:pt x="888" y="528"/>
                  </a:lnTo>
                  <a:lnTo>
                    <a:pt x="888" y="536"/>
                  </a:lnTo>
                  <a:lnTo>
                    <a:pt x="888" y="542"/>
                  </a:lnTo>
                  <a:lnTo>
                    <a:pt x="886" y="547"/>
                  </a:lnTo>
                  <a:lnTo>
                    <a:pt x="885" y="552"/>
                  </a:lnTo>
                  <a:lnTo>
                    <a:pt x="885" y="558"/>
                  </a:lnTo>
                  <a:lnTo>
                    <a:pt x="888" y="564"/>
                  </a:lnTo>
                  <a:lnTo>
                    <a:pt x="891" y="571"/>
                  </a:lnTo>
                  <a:lnTo>
                    <a:pt x="891" y="571"/>
                  </a:lnTo>
                  <a:lnTo>
                    <a:pt x="893" y="571"/>
                  </a:lnTo>
                  <a:lnTo>
                    <a:pt x="896" y="569"/>
                  </a:lnTo>
                  <a:lnTo>
                    <a:pt x="899" y="566"/>
                  </a:lnTo>
                  <a:lnTo>
                    <a:pt x="901" y="560"/>
                  </a:lnTo>
                  <a:lnTo>
                    <a:pt x="904" y="553"/>
                  </a:lnTo>
                  <a:lnTo>
                    <a:pt x="908" y="539"/>
                  </a:lnTo>
                  <a:lnTo>
                    <a:pt x="911" y="535"/>
                  </a:lnTo>
                  <a:lnTo>
                    <a:pt x="912" y="532"/>
                  </a:lnTo>
                  <a:lnTo>
                    <a:pt x="914" y="531"/>
                  </a:lnTo>
                  <a:lnTo>
                    <a:pt x="914" y="531"/>
                  </a:lnTo>
                  <a:lnTo>
                    <a:pt x="911" y="547"/>
                  </a:lnTo>
                  <a:lnTo>
                    <a:pt x="906" y="560"/>
                  </a:lnTo>
                  <a:lnTo>
                    <a:pt x="904" y="566"/>
                  </a:lnTo>
                  <a:lnTo>
                    <a:pt x="900" y="569"/>
                  </a:lnTo>
                  <a:lnTo>
                    <a:pt x="898" y="572"/>
                  </a:lnTo>
                  <a:lnTo>
                    <a:pt x="895" y="573"/>
                  </a:lnTo>
                  <a:lnTo>
                    <a:pt x="899" y="583"/>
                  </a:lnTo>
                  <a:lnTo>
                    <a:pt x="899" y="583"/>
                  </a:lnTo>
                  <a:lnTo>
                    <a:pt x="898" y="588"/>
                  </a:lnTo>
                  <a:lnTo>
                    <a:pt x="896" y="590"/>
                  </a:lnTo>
                  <a:lnTo>
                    <a:pt x="893" y="592"/>
                  </a:lnTo>
                  <a:lnTo>
                    <a:pt x="891" y="592"/>
                  </a:lnTo>
                  <a:lnTo>
                    <a:pt x="885" y="594"/>
                  </a:lnTo>
                  <a:lnTo>
                    <a:pt x="880" y="592"/>
                  </a:lnTo>
                  <a:lnTo>
                    <a:pt x="880" y="592"/>
                  </a:lnTo>
                  <a:lnTo>
                    <a:pt x="882" y="584"/>
                  </a:lnTo>
                  <a:lnTo>
                    <a:pt x="883" y="580"/>
                  </a:lnTo>
                  <a:lnTo>
                    <a:pt x="882" y="577"/>
                  </a:lnTo>
                  <a:lnTo>
                    <a:pt x="881" y="576"/>
                  </a:lnTo>
                  <a:lnTo>
                    <a:pt x="878" y="575"/>
                  </a:lnTo>
                  <a:lnTo>
                    <a:pt x="875" y="574"/>
                  </a:lnTo>
                  <a:lnTo>
                    <a:pt x="873" y="571"/>
                  </a:lnTo>
                  <a:lnTo>
                    <a:pt x="872" y="565"/>
                  </a:lnTo>
                  <a:lnTo>
                    <a:pt x="872" y="565"/>
                  </a:lnTo>
                  <a:lnTo>
                    <a:pt x="872" y="576"/>
                  </a:lnTo>
                  <a:lnTo>
                    <a:pt x="873" y="583"/>
                  </a:lnTo>
                  <a:lnTo>
                    <a:pt x="873" y="590"/>
                  </a:lnTo>
                  <a:lnTo>
                    <a:pt x="869" y="599"/>
                  </a:lnTo>
                  <a:lnTo>
                    <a:pt x="869" y="599"/>
                  </a:lnTo>
                  <a:lnTo>
                    <a:pt x="874" y="599"/>
                  </a:lnTo>
                  <a:lnTo>
                    <a:pt x="876" y="599"/>
                  </a:lnTo>
                  <a:lnTo>
                    <a:pt x="880" y="602"/>
                  </a:lnTo>
                  <a:lnTo>
                    <a:pt x="885" y="605"/>
                  </a:lnTo>
                  <a:lnTo>
                    <a:pt x="885" y="605"/>
                  </a:lnTo>
                  <a:lnTo>
                    <a:pt x="882" y="605"/>
                  </a:lnTo>
                  <a:lnTo>
                    <a:pt x="880" y="606"/>
                  </a:lnTo>
                  <a:lnTo>
                    <a:pt x="877" y="609"/>
                  </a:lnTo>
                  <a:lnTo>
                    <a:pt x="875" y="613"/>
                  </a:lnTo>
                  <a:lnTo>
                    <a:pt x="872" y="624"/>
                  </a:lnTo>
                  <a:lnTo>
                    <a:pt x="868" y="637"/>
                  </a:lnTo>
                  <a:lnTo>
                    <a:pt x="866" y="650"/>
                  </a:lnTo>
                  <a:lnTo>
                    <a:pt x="862" y="659"/>
                  </a:lnTo>
                  <a:lnTo>
                    <a:pt x="860" y="663"/>
                  </a:lnTo>
                  <a:lnTo>
                    <a:pt x="858" y="664"/>
                  </a:lnTo>
                  <a:lnTo>
                    <a:pt x="855" y="664"/>
                  </a:lnTo>
                  <a:lnTo>
                    <a:pt x="853" y="662"/>
                  </a:lnTo>
                  <a:lnTo>
                    <a:pt x="853" y="662"/>
                  </a:lnTo>
                  <a:lnTo>
                    <a:pt x="855" y="658"/>
                  </a:lnTo>
                  <a:lnTo>
                    <a:pt x="855" y="654"/>
                  </a:lnTo>
                  <a:lnTo>
                    <a:pt x="855" y="648"/>
                  </a:lnTo>
                  <a:lnTo>
                    <a:pt x="854" y="642"/>
                  </a:lnTo>
                  <a:lnTo>
                    <a:pt x="851" y="630"/>
                  </a:lnTo>
                  <a:lnTo>
                    <a:pt x="850" y="620"/>
                  </a:lnTo>
                  <a:lnTo>
                    <a:pt x="850" y="620"/>
                  </a:lnTo>
                  <a:lnTo>
                    <a:pt x="843" y="626"/>
                  </a:lnTo>
                  <a:lnTo>
                    <a:pt x="839" y="629"/>
                  </a:lnTo>
                  <a:lnTo>
                    <a:pt x="836" y="634"/>
                  </a:lnTo>
                  <a:lnTo>
                    <a:pt x="838" y="665"/>
                  </a:lnTo>
                  <a:lnTo>
                    <a:pt x="838" y="665"/>
                  </a:lnTo>
                  <a:lnTo>
                    <a:pt x="837" y="666"/>
                  </a:lnTo>
                  <a:lnTo>
                    <a:pt x="836" y="666"/>
                  </a:lnTo>
                  <a:lnTo>
                    <a:pt x="834" y="665"/>
                  </a:lnTo>
                  <a:lnTo>
                    <a:pt x="832" y="663"/>
                  </a:lnTo>
                  <a:lnTo>
                    <a:pt x="830" y="656"/>
                  </a:lnTo>
                  <a:lnTo>
                    <a:pt x="828" y="648"/>
                  </a:lnTo>
                  <a:lnTo>
                    <a:pt x="826" y="641"/>
                  </a:lnTo>
                  <a:lnTo>
                    <a:pt x="822" y="636"/>
                  </a:lnTo>
                  <a:lnTo>
                    <a:pt x="821" y="635"/>
                  </a:lnTo>
                  <a:lnTo>
                    <a:pt x="819" y="636"/>
                  </a:lnTo>
                  <a:lnTo>
                    <a:pt x="817" y="640"/>
                  </a:lnTo>
                  <a:lnTo>
                    <a:pt x="815" y="644"/>
                  </a:lnTo>
                  <a:lnTo>
                    <a:pt x="815" y="644"/>
                  </a:lnTo>
                  <a:lnTo>
                    <a:pt x="815" y="650"/>
                  </a:lnTo>
                  <a:lnTo>
                    <a:pt x="816" y="654"/>
                  </a:lnTo>
                  <a:lnTo>
                    <a:pt x="817" y="655"/>
                  </a:lnTo>
                  <a:lnTo>
                    <a:pt x="820" y="655"/>
                  </a:lnTo>
                  <a:lnTo>
                    <a:pt x="822" y="654"/>
                  </a:lnTo>
                  <a:lnTo>
                    <a:pt x="823" y="654"/>
                  </a:lnTo>
                  <a:lnTo>
                    <a:pt x="823" y="655"/>
                  </a:lnTo>
                  <a:lnTo>
                    <a:pt x="823" y="655"/>
                  </a:lnTo>
                  <a:lnTo>
                    <a:pt x="820" y="657"/>
                  </a:lnTo>
                  <a:lnTo>
                    <a:pt x="817" y="658"/>
                  </a:lnTo>
                  <a:lnTo>
                    <a:pt x="815" y="658"/>
                  </a:lnTo>
                  <a:lnTo>
                    <a:pt x="813" y="657"/>
                  </a:lnTo>
                  <a:lnTo>
                    <a:pt x="809" y="652"/>
                  </a:lnTo>
                  <a:lnTo>
                    <a:pt x="806" y="643"/>
                  </a:lnTo>
                  <a:lnTo>
                    <a:pt x="799" y="621"/>
                  </a:lnTo>
                  <a:lnTo>
                    <a:pt x="794" y="610"/>
                  </a:lnTo>
                  <a:lnTo>
                    <a:pt x="790" y="600"/>
                  </a:lnTo>
                  <a:lnTo>
                    <a:pt x="790" y="600"/>
                  </a:lnTo>
                  <a:lnTo>
                    <a:pt x="789" y="620"/>
                  </a:lnTo>
                  <a:lnTo>
                    <a:pt x="788" y="633"/>
                  </a:lnTo>
                  <a:lnTo>
                    <a:pt x="785" y="645"/>
                  </a:lnTo>
                  <a:lnTo>
                    <a:pt x="785" y="645"/>
                  </a:lnTo>
                  <a:lnTo>
                    <a:pt x="785" y="634"/>
                  </a:lnTo>
                  <a:lnTo>
                    <a:pt x="785" y="624"/>
                  </a:lnTo>
                  <a:lnTo>
                    <a:pt x="785" y="613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86" y="602"/>
                  </a:lnTo>
                  <a:lnTo>
                    <a:pt x="784" y="602"/>
                  </a:lnTo>
                  <a:lnTo>
                    <a:pt x="783" y="603"/>
                  </a:lnTo>
                  <a:lnTo>
                    <a:pt x="781" y="605"/>
                  </a:lnTo>
                  <a:lnTo>
                    <a:pt x="777" y="611"/>
                  </a:lnTo>
                  <a:lnTo>
                    <a:pt x="775" y="617"/>
                  </a:lnTo>
                  <a:lnTo>
                    <a:pt x="775" y="617"/>
                  </a:lnTo>
                  <a:lnTo>
                    <a:pt x="777" y="621"/>
                  </a:lnTo>
                  <a:lnTo>
                    <a:pt x="778" y="626"/>
                  </a:lnTo>
                  <a:lnTo>
                    <a:pt x="777" y="630"/>
                  </a:lnTo>
                  <a:lnTo>
                    <a:pt x="776" y="636"/>
                  </a:lnTo>
                  <a:lnTo>
                    <a:pt x="773" y="645"/>
                  </a:lnTo>
                  <a:lnTo>
                    <a:pt x="769" y="655"/>
                  </a:lnTo>
                  <a:lnTo>
                    <a:pt x="769" y="655"/>
                  </a:lnTo>
                  <a:lnTo>
                    <a:pt x="768" y="654"/>
                  </a:lnTo>
                  <a:lnTo>
                    <a:pt x="768" y="651"/>
                  </a:lnTo>
                  <a:lnTo>
                    <a:pt x="768" y="644"/>
                  </a:lnTo>
                  <a:lnTo>
                    <a:pt x="771" y="636"/>
                  </a:lnTo>
                  <a:lnTo>
                    <a:pt x="774" y="632"/>
                  </a:lnTo>
                  <a:lnTo>
                    <a:pt x="774" y="632"/>
                  </a:lnTo>
                  <a:lnTo>
                    <a:pt x="770" y="625"/>
                  </a:lnTo>
                  <a:lnTo>
                    <a:pt x="768" y="617"/>
                  </a:lnTo>
                  <a:lnTo>
                    <a:pt x="767" y="614"/>
                  </a:lnTo>
                  <a:lnTo>
                    <a:pt x="766" y="614"/>
                  </a:lnTo>
                  <a:lnTo>
                    <a:pt x="766" y="614"/>
                  </a:lnTo>
                  <a:lnTo>
                    <a:pt x="765" y="619"/>
                  </a:lnTo>
                  <a:lnTo>
                    <a:pt x="763" y="627"/>
                  </a:lnTo>
                  <a:lnTo>
                    <a:pt x="763" y="627"/>
                  </a:lnTo>
                  <a:lnTo>
                    <a:pt x="763" y="619"/>
                  </a:lnTo>
                  <a:lnTo>
                    <a:pt x="765" y="610"/>
                  </a:lnTo>
                  <a:lnTo>
                    <a:pt x="769" y="592"/>
                  </a:lnTo>
                  <a:lnTo>
                    <a:pt x="775" y="579"/>
                  </a:lnTo>
                  <a:lnTo>
                    <a:pt x="778" y="573"/>
                  </a:lnTo>
                  <a:lnTo>
                    <a:pt x="781" y="569"/>
                  </a:lnTo>
                  <a:lnTo>
                    <a:pt x="776" y="567"/>
                  </a:lnTo>
                  <a:lnTo>
                    <a:pt x="776" y="567"/>
                  </a:lnTo>
                  <a:lnTo>
                    <a:pt x="778" y="561"/>
                  </a:lnTo>
                  <a:lnTo>
                    <a:pt x="780" y="560"/>
                  </a:lnTo>
                  <a:lnTo>
                    <a:pt x="782" y="560"/>
                  </a:lnTo>
                  <a:lnTo>
                    <a:pt x="784" y="562"/>
                  </a:lnTo>
                  <a:lnTo>
                    <a:pt x="784" y="562"/>
                  </a:lnTo>
                  <a:lnTo>
                    <a:pt x="782" y="551"/>
                  </a:lnTo>
                  <a:lnTo>
                    <a:pt x="781" y="539"/>
                  </a:lnTo>
                  <a:lnTo>
                    <a:pt x="781" y="528"/>
                  </a:lnTo>
                  <a:lnTo>
                    <a:pt x="782" y="516"/>
                  </a:lnTo>
                  <a:lnTo>
                    <a:pt x="782" y="516"/>
                  </a:lnTo>
                  <a:lnTo>
                    <a:pt x="782" y="520"/>
                  </a:lnTo>
                  <a:lnTo>
                    <a:pt x="782" y="524"/>
                  </a:lnTo>
                  <a:lnTo>
                    <a:pt x="782" y="524"/>
                  </a:lnTo>
                  <a:lnTo>
                    <a:pt x="783" y="526"/>
                  </a:lnTo>
                  <a:lnTo>
                    <a:pt x="784" y="526"/>
                  </a:lnTo>
                  <a:lnTo>
                    <a:pt x="785" y="526"/>
                  </a:lnTo>
                  <a:lnTo>
                    <a:pt x="786" y="524"/>
                  </a:lnTo>
                  <a:lnTo>
                    <a:pt x="788" y="520"/>
                  </a:lnTo>
                  <a:lnTo>
                    <a:pt x="788" y="513"/>
                  </a:lnTo>
                  <a:lnTo>
                    <a:pt x="788" y="513"/>
                  </a:lnTo>
                  <a:lnTo>
                    <a:pt x="789" y="505"/>
                  </a:lnTo>
                  <a:lnTo>
                    <a:pt x="788" y="499"/>
                  </a:lnTo>
                  <a:lnTo>
                    <a:pt x="788" y="496"/>
                  </a:lnTo>
                  <a:lnTo>
                    <a:pt x="785" y="493"/>
                  </a:lnTo>
                  <a:lnTo>
                    <a:pt x="783" y="490"/>
                  </a:lnTo>
                  <a:lnTo>
                    <a:pt x="781" y="487"/>
                  </a:lnTo>
                  <a:lnTo>
                    <a:pt x="780" y="484"/>
                  </a:lnTo>
                  <a:lnTo>
                    <a:pt x="774" y="489"/>
                  </a:lnTo>
                  <a:lnTo>
                    <a:pt x="754" y="574"/>
                  </a:lnTo>
                  <a:lnTo>
                    <a:pt x="754" y="574"/>
                  </a:lnTo>
                  <a:lnTo>
                    <a:pt x="752" y="576"/>
                  </a:lnTo>
                  <a:lnTo>
                    <a:pt x="748" y="576"/>
                  </a:lnTo>
                  <a:lnTo>
                    <a:pt x="746" y="574"/>
                  </a:lnTo>
                  <a:lnTo>
                    <a:pt x="744" y="571"/>
                  </a:lnTo>
                  <a:lnTo>
                    <a:pt x="736" y="550"/>
                  </a:lnTo>
                  <a:lnTo>
                    <a:pt x="735" y="573"/>
                  </a:lnTo>
                  <a:lnTo>
                    <a:pt x="735" y="573"/>
                  </a:lnTo>
                  <a:lnTo>
                    <a:pt x="731" y="572"/>
                  </a:lnTo>
                  <a:lnTo>
                    <a:pt x="729" y="571"/>
                  </a:lnTo>
                  <a:lnTo>
                    <a:pt x="727" y="567"/>
                  </a:lnTo>
                  <a:lnTo>
                    <a:pt x="725" y="564"/>
                  </a:lnTo>
                  <a:lnTo>
                    <a:pt x="724" y="559"/>
                  </a:lnTo>
                  <a:lnTo>
                    <a:pt x="723" y="552"/>
                  </a:lnTo>
                  <a:lnTo>
                    <a:pt x="723" y="544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41"/>
                  </a:lnTo>
                  <a:lnTo>
                    <a:pt x="728" y="542"/>
                  </a:lnTo>
                  <a:lnTo>
                    <a:pt x="728" y="542"/>
                  </a:lnTo>
                  <a:lnTo>
                    <a:pt x="729" y="535"/>
                  </a:lnTo>
                  <a:lnTo>
                    <a:pt x="729" y="530"/>
                  </a:lnTo>
                  <a:lnTo>
                    <a:pt x="729" y="530"/>
                  </a:lnTo>
                  <a:lnTo>
                    <a:pt x="716" y="544"/>
                  </a:lnTo>
                  <a:lnTo>
                    <a:pt x="716" y="544"/>
                  </a:lnTo>
                  <a:lnTo>
                    <a:pt x="720" y="532"/>
                  </a:lnTo>
                  <a:lnTo>
                    <a:pt x="722" y="522"/>
                  </a:lnTo>
                  <a:lnTo>
                    <a:pt x="722" y="514"/>
                  </a:lnTo>
                  <a:lnTo>
                    <a:pt x="722" y="506"/>
                  </a:lnTo>
                  <a:lnTo>
                    <a:pt x="720" y="487"/>
                  </a:lnTo>
                  <a:lnTo>
                    <a:pt x="719" y="476"/>
                  </a:lnTo>
                  <a:lnTo>
                    <a:pt x="719" y="462"/>
                  </a:lnTo>
                  <a:lnTo>
                    <a:pt x="706" y="475"/>
                  </a:lnTo>
                  <a:lnTo>
                    <a:pt x="706" y="475"/>
                  </a:lnTo>
                  <a:lnTo>
                    <a:pt x="708" y="479"/>
                  </a:lnTo>
                  <a:lnTo>
                    <a:pt x="709" y="484"/>
                  </a:lnTo>
                  <a:lnTo>
                    <a:pt x="709" y="487"/>
                  </a:lnTo>
                  <a:lnTo>
                    <a:pt x="708" y="491"/>
                  </a:lnTo>
                  <a:lnTo>
                    <a:pt x="706" y="496"/>
                  </a:lnTo>
                  <a:lnTo>
                    <a:pt x="702" y="500"/>
                  </a:lnTo>
                  <a:lnTo>
                    <a:pt x="702" y="500"/>
                  </a:lnTo>
                  <a:lnTo>
                    <a:pt x="702" y="494"/>
                  </a:lnTo>
                  <a:lnTo>
                    <a:pt x="700" y="491"/>
                  </a:lnTo>
                  <a:lnTo>
                    <a:pt x="699" y="490"/>
                  </a:lnTo>
                  <a:lnTo>
                    <a:pt x="697" y="492"/>
                  </a:lnTo>
                  <a:lnTo>
                    <a:pt x="691" y="496"/>
                  </a:lnTo>
                  <a:lnTo>
                    <a:pt x="689" y="498"/>
                  </a:lnTo>
                  <a:lnTo>
                    <a:pt x="688" y="498"/>
                  </a:lnTo>
                  <a:lnTo>
                    <a:pt x="688" y="493"/>
                  </a:lnTo>
                  <a:lnTo>
                    <a:pt x="688" y="493"/>
                  </a:lnTo>
                  <a:lnTo>
                    <a:pt x="686" y="490"/>
                  </a:lnTo>
                  <a:lnTo>
                    <a:pt x="684" y="489"/>
                  </a:lnTo>
                  <a:lnTo>
                    <a:pt x="682" y="487"/>
                  </a:lnTo>
                  <a:lnTo>
                    <a:pt x="679" y="487"/>
                  </a:lnTo>
                  <a:lnTo>
                    <a:pt x="675" y="490"/>
                  </a:lnTo>
                  <a:lnTo>
                    <a:pt x="670" y="493"/>
                  </a:lnTo>
                  <a:lnTo>
                    <a:pt x="670" y="493"/>
                  </a:lnTo>
                  <a:lnTo>
                    <a:pt x="669" y="504"/>
                  </a:lnTo>
                  <a:lnTo>
                    <a:pt x="667" y="521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3" y="564"/>
                  </a:lnTo>
                  <a:lnTo>
                    <a:pt x="665" y="567"/>
                  </a:lnTo>
                  <a:lnTo>
                    <a:pt x="666" y="571"/>
                  </a:lnTo>
                  <a:lnTo>
                    <a:pt x="666" y="574"/>
                  </a:lnTo>
                  <a:lnTo>
                    <a:pt x="665" y="582"/>
                  </a:lnTo>
                  <a:lnTo>
                    <a:pt x="665" y="591"/>
                  </a:lnTo>
                  <a:lnTo>
                    <a:pt x="665" y="591"/>
                  </a:lnTo>
                  <a:lnTo>
                    <a:pt x="663" y="591"/>
                  </a:lnTo>
                  <a:lnTo>
                    <a:pt x="662" y="591"/>
                  </a:lnTo>
                  <a:lnTo>
                    <a:pt x="662" y="592"/>
                  </a:lnTo>
                  <a:lnTo>
                    <a:pt x="662" y="592"/>
                  </a:lnTo>
                  <a:lnTo>
                    <a:pt x="661" y="597"/>
                  </a:lnTo>
                  <a:lnTo>
                    <a:pt x="662" y="600"/>
                  </a:lnTo>
                  <a:lnTo>
                    <a:pt x="663" y="604"/>
                  </a:lnTo>
                  <a:lnTo>
                    <a:pt x="663" y="609"/>
                  </a:lnTo>
                  <a:lnTo>
                    <a:pt x="663" y="609"/>
                  </a:lnTo>
                  <a:lnTo>
                    <a:pt x="671" y="602"/>
                  </a:lnTo>
                  <a:lnTo>
                    <a:pt x="678" y="595"/>
                  </a:lnTo>
                  <a:lnTo>
                    <a:pt x="681" y="589"/>
                  </a:lnTo>
                  <a:lnTo>
                    <a:pt x="684" y="583"/>
                  </a:lnTo>
                  <a:lnTo>
                    <a:pt x="686" y="574"/>
                  </a:lnTo>
                  <a:lnTo>
                    <a:pt x="688" y="564"/>
                  </a:lnTo>
                  <a:lnTo>
                    <a:pt x="688" y="564"/>
                  </a:lnTo>
                  <a:lnTo>
                    <a:pt x="686" y="560"/>
                  </a:lnTo>
                  <a:lnTo>
                    <a:pt x="686" y="560"/>
                  </a:lnTo>
                  <a:lnTo>
                    <a:pt x="684" y="565"/>
                  </a:lnTo>
                  <a:lnTo>
                    <a:pt x="682" y="569"/>
                  </a:lnTo>
                  <a:lnTo>
                    <a:pt x="681" y="571"/>
                  </a:lnTo>
                  <a:lnTo>
                    <a:pt x="679" y="568"/>
                  </a:lnTo>
                  <a:lnTo>
                    <a:pt x="679" y="568"/>
                  </a:lnTo>
                  <a:lnTo>
                    <a:pt x="682" y="561"/>
                  </a:lnTo>
                  <a:lnTo>
                    <a:pt x="683" y="557"/>
                  </a:lnTo>
                  <a:lnTo>
                    <a:pt x="685" y="553"/>
                  </a:lnTo>
                  <a:lnTo>
                    <a:pt x="688" y="552"/>
                  </a:lnTo>
                  <a:lnTo>
                    <a:pt x="690" y="551"/>
                  </a:lnTo>
                  <a:lnTo>
                    <a:pt x="693" y="551"/>
                  </a:lnTo>
                  <a:lnTo>
                    <a:pt x="699" y="552"/>
                  </a:lnTo>
                  <a:lnTo>
                    <a:pt x="701" y="571"/>
                  </a:lnTo>
                  <a:lnTo>
                    <a:pt x="709" y="560"/>
                  </a:lnTo>
                  <a:lnTo>
                    <a:pt x="709" y="560"/>
                  </a:lnTo>
                  <a:lnTo>
                    <a:pt x="708" y="569"/>
                  </a:lnTo>
                  <a:lnTo>
                    <a:pt x="707" y="580"/>
                  </a:lnTo>
                  <a:lnTo>
                    <a:pt x="705" y="589"/>
                  </a:lnTo>
                  <a:lnTo>
                    <a:pt x="702" y="591"/>
                  </a:lnTo>
                  <a:lnTo>
                    <a:pt x="700" y="594"/>
                  </a:lnTo>
                  <a:lnTo>
                    <a:pt x="700" y="594"/>
                  </a:lnTo>
                  <a:lnTo>
                    <a:pt x="700" y="599"/>
                  </a:lnTo>
                  <a:lnTo>
                    <a:pt x="701" y="600"/>
                  </a:lnTo>
                  <a:lnTo>
                    <a:pt x="704" y="600"/>
                  </a:lnTo>
                  <a:lnTo>
                    <a:pt x="705" y="599"/>
                  </a:lnTo>
                  <a:lnTo>
                    <a:pt x="709" y="596"/>
                  </a:lnTo>
                  <a:lnTo>
                    <a:pt x="712" y="595"/>
                  </a:lnTo>
                  <a:lnTo>
                    <a:pt x="714" y="596"/>
                  </a:lnTo>
                  <a:lnTo>
                    <a:pt x="716" y="571"/>
                  </a:lnTo>
                  <a:lnTo>
                    <a:pt x="716" y="571"/>
                  </a:lnTo>
                  <a:lnTo>
                    <a:pt x="716" y="575"/>
                  </a:lnTo>
                  <a:lnTo>
                    <a:pt x="717" y="580"/>
                  </a:lnTo>
                  <a:lnTo>
                    <a:pt x="720" y="587"/>
                  </a:lnTo>
                  <a:lnTo>
                    <a:pt x="721" y="590"/>
                  </a:lnTo>
                  <a:lnTo>
                    <a:pt x="721" y="595"/>
                  </a:lnTo>
                  <a:lnTo>
                    <a:pt x="721" y="600"/>
                  </a:lnTo>
                  <a:lnTo>
                    <a:pt x="719" y="606"/>
                  </a:lnTo>
                  <a:lnTo>
                    <a:pt x="706" y="627"/>
                  </a:lnTo>
                  <a:lnTo>
                    <a:pt x="709" y="644"/>
                  </a:lnTo>
                  <a:lnTo>
                    <a:pt x="698" y="649"/>
                  </a:lnTo>
                  <a:lnTo>
                    <a:pt x="700" y="636"/>
                  </a:lnTo>
                  <a:lnTo>
                    <a:pt x="700" y="636"/>
                  </a:lnTo>
                  <a:lnTo>
                    <a:pt x="698" y="639"/>
                  </a:lnTo>
                  <a:lnTo>
                    <a:pt x="696" y="639"/>
                  </a:lnTo>
                  <a:lnTo>
                    <a:pt x="693" y="639"/>
                  </a:lnTo>
                  <a:lnTo>
                    <a:pt x="692" y="636"/>
                  </a:lnTo>
                  <a:lnTo>
                    <a:pt x="690" y="629"/>
                  </a:lnTo>
                  <a:lnTo>
                    <a:pt x="689" y="621"/>
                  </a:lnTo>
                  <a:lnTo>
                    <a:pt x="688" y="613"/>
                  </a:lnTo>
                  <a:lnTo>
                    <a:pt x="686" y="609"/>
                  </a:lnTo>
                  <a:lnTo>
                    <a:pt x="685" y="607"/>
                  </a:lnTo>
                  <a:lnTo>
                    <a:pt x="683" y="609"/>
                  </a:lnTo>
                  <a:lnTo>
                    <a:pt x="681" y="611"/>
                  </a:lnTo>
                  <a:lnTo>
                    <a:pt x="677" y="615"/>
                  </a:lnTo>
                  <a:lnTo>
                    <a:pt x="677" y="615"/>
                  </a:lnTo>
                  <a:lnTo>
                    <a:pt x="673" y="634"/>
                  </a:lnTo>
                  <a:lnTo>
                    <a:pt x="670" y="640"/>
                  </a:lnTo>
                  <a:lnTo>
                    <a:pt x="668" y="643"/>
                  </a:lnTo>
                  <a:lnTo>
                    <a:pt x="666" y="644"/>
                  </a:lnTo>
                  <a:lnTo>
                    <a:pt x="662" y="645"/>
                  </a:lnTo>
                  <a:lnTo>
                    <a:pt x="659" y="644"/>
                  </a:lnTo>
                  <a:lnTo>
                    <a:pt x="655" y="642"/>
                  </a:lnTo>
                  <a:lnTo>
                    <a:pt x="655" y="642"/>
                  </a:lnTo>
                  <a:lnTo>
                    <a:pt x="658" y="639"/>
                  </a:lnTo>
                  <a:lnTo>
                    <a:pt x="659" y="635"/>
                  </a:lnTo>
                  <a:lnTo>
                    <a:pt x="659" y="627"/>
                  </a:lnTo>
                  <a:lnTo>
                    <a:pt x="658" y="615"/>
                  </a:lnTo>
                  <a:lnTo>
                    <a:pt x="658" y="610"/>
                  </a:lnTo>
                  <a:lnTo>
                    <a:pt x="659" y="603"/>
                  </a:lnTo>
                  <a:lnTo>
                    <a:pt x="659" y="603"/>
                  </a:lnTo>
                  <a:lnTo>
                    <a:pt x="655" y="599"/>
                  </a:lnTo>
                  <a:lnTo>
                    <a:pt x="653" y="599"/>
                  </a:lnTo>
                  <a:lnTo>
                    <a:pt x="652" y="602"/>
                  </a:lnTo>
                  <a:lnTo>
                    <a:pt x="650" y="606"/>
                  </a:lnTo>
                  <a:lnTo>
                    <a:pt x="644" y="627"/>
                  </a:lnTo>
                  <a:lnTo>
                    <a:pt x="644" y="627"/>
                  </a:lnTo>
                  <a:lnTo>
                    <a:pt x="643" y="615"/>
                  </a:lnTo>
                  <a:lnTo>
                    <a:pt x="642" y="606"/>
                  </a:lnTo>
                  <a:lnTo>
                    <a:pt x="643" y="604"/>
                  </a:lnTo>
                  <a:lnTo>
                    <a:pt x="644" y="602"/>
                  </a:lnTo>
                  <a:lnTo>
                    <a:pt x="645" y="600"/>
                  </a:lnTo>
                  <a:lnTo>
                    <a:pt x="647" y="600"/>
                  </a:lnTo>
                  <a:lnTo>
                    <a:pt x="647" y="600"/>
                  </a:lnTo>
                  <a:lnTo>
                    <a:pt x="647" y="591"/>
                  </a:lnTo>
                  <a:lnTo>
                    <a:pt x="646" y="587"/>
                  </a:lnTo>
                  <a:lnTo>
                    <a:pt x="645" y="585"/>
                  </a:lnTo>
                  <a:lnTo>
                    <a:pt x="643" y="587"/>
                  </a:lnTo>
                  <a:lnTo>
                    <a:pt x="640" y="587"/>
                  </a:lnTo>
                  <a:lnTo>
                    <a:pt x="639" y="585"/>
                  </a:lnTo>
                  <a:lnTo>
                    <a:pt x="638" y="581"/>
                  </a:lnTo>
                  <a:lnTo>
                    <a:pt x="637" y="572"/>
                  </a:lnTo>
                  <a:lnTo>
                    <a:pt x="637" y="572"/>
                  </a:lnTo>
                  <a:lnTo>
                    <a:pt x="632" y="573"/>
                  </a:lnTo>
                  <a:lnTo>
                    <a:pt x="629" y="576"/>
                  </a:lnTo>
                  <a:lnTo>
                    <a:pt x="627" y="582"/>
                  </a:lnTo>
                  <a:lnTo>
                    <a:pt x="623" y="589"/>
                  </a:lnTo>
                  <a:lnTo>
                    <a:pt x="619" y="605"/>
                  </a:lnTo>
                  <a:lnTo>
                    <a:pt x="615" y="622"/>
                  </a:lnTo>
                  <a:lnTo>
                    <a:pt x="610" y="637"/>
                  </a:lnTo>
                  <a:lnTo>
                    <a:pt x="608" y="643"/>
                  </a:lnTo>
                  <a:lnTo>
                    <a:pt x="606" y="648"/>
                  </a:lnTo>
                  <a:lnTo>
                    <a:pt x="602" y="650"/>
                  </a:lnTo>
                  <a:lnTo>
                    <a:pt x="599" y="650"/>
                  </a:lnTo>
                  <a:lnTo>
                    <a:pt x="594" y="647"/>
                  </a:lnTo>
                  <a:lnTo>
                    <a:pt x="590" y="640"/>
                  </a:lnTo>
                  <a:lnTo>
                    <a:pt x="591" y="626"/>
                  </a:lnTo>
                  <a:lnTo>
                    <a:pt x="591" y="626"/>
                  </a:lnTo>
                  <a:lnTo>
                    <a:pt x="584" y="632"/>
                  </a:lnTo>
                  <a:lnTo>
                    <a:pt x="578" y="634"/>
                  </a:lnTo>
                  <a:lnTo>
                    <a:pt x="574" y="635"/>
                  </a:lnTo>
                  <a:lnTo>
                    <a:pt x="568" y="634"/>
                  </a:lnTo>
                  <a:lnTo>
                    <a:pt x="558" y="634"/>
                  </a:lnTo>
                  <a:lnTo>
                    <a:pt x="552" y="635"/>
                  </a:lnTo>
                  <a:lnTo>
                    <a:pt x="546" y="637"/>
                  </a:lnTo>
                  <a:lnTo>
                    <a:pt x="533" y="603"/>
                  </a:lnTo>
                  <a:lnTo>
                    <a:pt x="533" y="603"/>
                  </a:lnTo>
                  <a:lnTo>
                    <a:pt x="536" y="595"/>
                  </a:lnTo>
                  <a:lnTo>
                    <a:pt x="539" y="582"/>
                  </a:lnTo>
                  <a:lnTo>
                    <a:pt x="541" y="567"/>
                  </a:lnTo>
                  <a:lnTo>
                    <a:pt x="541" y="560"/>
                  </a:lnTo>
                  <a:lnTo>
                    <a:pt x="540" y="553"/>
                  </a:lnTo>
                  <a:lnTo>
                    <a:pt x="540" y="553"/>
                  </a:lnTo>
                  <a:lnTo>
                    <a:pt x="543" y="565"/>
                  </a:lnTo>
                  <a:lnTo>
                    <a:pt x="545" y="572"/>
                  </a:lnTo>
                  <a:lnTo>
                    <a:pt x="547" y="577"/>
                  </a:lnTo>
                  <a:lnTo>
                    <a:pt x="550" y="581"/>
                  </a:lnTo>
                  <a:lnTo>
                    <a:pt x="555" y="585"/>
                  </a:lnTo>
                  <a:lnTo>
                    <a:pt x="558" y="590"/>
                  </a:lnTo>
                  <a:lnTo>
                    <a:pt x="560" y="596"/>
                  </a:lnTo>
                  <a:lnTo>
                    <a:pt x="560" y="596"/>
                  </a:lnTo>
                  <a:lnTo>
                    <a:pt x="560" y="589"/>
                  </a:lnTo>
                  <a:lnTo>
                    <a:pt x="559" y="583"/>
                  </a:lnTo>
                  <a:lnTo>
                    <a:pt x="556" y="574"/>
                  </a:lnTo>
                  <a:lnTo>
                    <a:pt x="556" y="574"/>
                  </a:lnTo>
                  <a:lnTo>
                    <a:pt x="559" y="575"/>
                  </a:lnTo>
                  <a:lnTo>
                    <a:pt x="560" y="576"/>
                  </a:lnTo>
                  <a:lnTo>
                    <a:pt x="562" y="582"/>
                  </a:lnTo>
                  <a:lnTo>
                    <a:pt x="564" y="585"/>
                  </a:lnTo>
                  <a:lnTo>
                    <a:pt x="567" y="585"/>
                  </a:lnTo>
                  <a:lnTo>
                    <a:pt x="568" y="584"/>
                  </a:lnTo>
                  <a:lnTo>
                    <a:pt x="568" y="584"/>
                  </a:lnTo>
                  <a:lnTo>
                    <a:pt x="568" y="579"/>
                  </a:lnTo>
                  <a:lnTo>
                    <a:pt x="566" y="573"/>
                  </a:lnTo>
                  <a:lnTo>
                    <a:pt x="566" y="567"/>
                  </a:lnTo>
                  <a:lnTo>
                    <a:pt x="566" y="565"/>
                  </a:lnTo>
                  <a:lnTo>
                    <a:pt x="567" y="564"/>
                  </a:lnTo>
                  <a:lnTo>
                    <a:pt x="574" y="585"/>
                  </a:lnTo>
                  <a:lnTo>
                    <a:pt x="574" y="585"/>
                  </a:lnTo>
                  <a:lnTo>
                    <a:pt x="577" y="580"/>
                  </a:lnTo>
                  <a:lnTo>
                    <a:pt x="579" y="573"/>
                  </a:lnTo>
                  <a:lnTo>
                    <a:pt x="582" y="557"/>
                  </a:lnTo>
                  <a:lnTo>
                    <a:pt x="583" y="549"/>
                  </a:lnTo>
                  <a:lnTo>
                    <a:pt x="584" y="544"/>
                  </a:lnTo>
                  <a:lnTo>
                    <a:pt x="585" y="542"/>
                  </a:lnTo>
                  <a:lnTo>
                    <a:pt x="587" y="542"/>
                  </a:lnTo>
                  <a:lnTo>
                    <a:pt x="589" y="542"/>
                  </a:lnTo>
                  <a:lnTo>
                    <a:pt x="591" y="543"/>
                  </a:lnTo>
                  <a:lnTo>
                    <a:pt x="591" y="543"/>
                  </a:lnTo>
                  <a:lnTo>
                    <a:pt x="586" y="575"/>
                  </a:lnTo>
                  <a:lnTo>
                    <a:pt x="583" y="588"/>
                  </a:lnTo>
                  <a:lnTo>
                    <a:pt x="582" y="592"/>
                  </a:lnTo>
                  <a:lnTo>
                    <a:pt x="579" y="596"/>
                  </a:lnTo>
                  <a:lnTo>
                    <a:pt x="579" y="596"/>
                  </a:lnTo>
                  <a:lnTo>
                    <a:pt x="581" y="597"/>
                  </a:lnTo>
                  <a:lnTo>
                    <a:pt x="581" y="599"/>
                  </a:lnTo>
                  <a:lnTo>
                    <a:pt x="578" y="605"/>
                  </a:lnTo>
                  <a:lnTo>
                    <a:pt x="576" y="611"/>
                  </a:lnTo>
                  <a:lnTo>
                    <a:pt x="576" y="615"/>
                  </a:lnTo>
                  <a:lnTo>
                    <a:pt x="577" y="619"/>
                  </a:lnTo>
                  <a:lnTo>
                    <a:pt x="577" y="619"/>
                  </a:lnTo>
                  <a:lnTo>
                    <a:pt x="579" y="611"/>
                  </a:lnTo>
                  <a:lnTo>
                    <a:pt x="583" y="606"/>
                  </a:lnTo>
                  <a:lnTo>
                    <a:pt x="585" y="604"/>
                  </a:lnTo>
                  <a:lnTo>
                    <a:pt x="587" y="603"/>
                  </a:lnTo>
                  <a:lnTo>
                    <a:pt x="590" y="603"/>
                  </a:lnTo>
                  <a:lnTo>
                    <a:pt x="592" y="603"/>
                  </a:lnTo>
                  <a:lnTo>
                    <a:pt x="596" y="600"/>
                  </a:lnTo>
                  <a:lnTo>
                    <a:pt x="599" y="595"/>
                  </a:lnTo>
                  <a:lnTo>
                    <a:pt x="599" y="595"/>
                  </a:lnTo>
                  <a:lnTo>
                    <a:pt x="598" y="602"/>
                  </a:lnTo>
                  <a:lnTo>
                    <a:pt x="597" y="605"/>
                  </a:lnTo>
                  <a:lnTo>
                    <a:pt x="594" y="606"/>
                  </a:lnTo>
                  <a:lnTo>
                    <a:pt x="609" y="619"/>
                  </a:lnTo>
                  <a:lnTo>
                    <a:pt x="609" y="619"/>
                  </a:lnTo>
                  <a:lnTo>
                    <a:pt x="609" y="613"/>
                  </a:lnTo>
                  <a:lnTo>
                    <a:pt x="609" y="609"/>
                  </a:lnTo>
                  <a:lnTo>
                    <a:pt x="612" y="604"/>
                  </a:lnTo>
                  <a:lnTo>
                    <a:pt x="614" y="600"/>
                  </a:lnTo>
                  <a:lnTo>
                    <a:pt x="616" y="596"/>
                  </a:lnTo>
                  <a:lnTo>
                    <a:pt x="619" y="590"/>
                  </a:lnTo>
                  <a:lnTo>
                    <a:pt x="620" y="583"/>
                  </a:lnTo>
                  <a:lnTo>
                    <a:pt x="621" y="575"/>
                  </a:lnTo>
                  <a:lnTo>
                    <a:pt x="621" y="575"/>
                  </a:lnTo>
                  <a:lnTo>
                    <a:pt x="615" y="572"/>
                  </a:lnTo>
                  <a:lnTo>
                    <a:pt x="612" y="571"/>
                  </a:lnTo>
                  <a:lnTo>
                    <a:pt x="609" y="571"/>
                  </a:lnTo>
                  <a:lnTo>
                    <a:pt x="607" y="572"/>
                  </a:lnTo>
                  <a:lnTo>
                    <a:pt x="605" y="572"/>
                  </a:lnTo>
                  <a:lnTo>
                    <a:pt x="601" y="572"/>
                  </a:lnTo>
                  <a:lnTo>
                    <a:pt x="597" y="569"/>
                  </a:lnTo>
                  <a:lnTo>
                    <a:pt x="591" y="565"/>
                  </a:lnTo>
                  <a:lnTo>
                    <a:pt x="591" y="565"/>
                  </a:lnTo>
                  <a:lnTo>
                    <a:pt x="593" y="562"/>
                  </a:lnTo>
                  <a:lnTo>
                    <a:pt x="596" y="558"/>
                  </a:lnTo>
                  <a:lnTo>
                    <a:pt x="599" y="544"/>
                  </a:lnTo>
                  <a:lnTo>
                    <a:pt x="604" y="528"/>
                  </a:lnTo>
                  <a:lnTo>
                    <a:pt x="606" y="509"/>
                  </a:lnTo>
                  <a:lnTo>
                    <a:pt x="606" y="509"/>
                  </a:lnTo>
                  <a:lnTo>
                    <a:pt x="607" y="512"/>
                  </a:lnTo>
                  <a:lnTo>
                    <a:pt x="607" y="512"/>
                  </a:lnTo>
                  <a:lnTo>
                    <a:pt x="608" y="496"/>
                  </a:lnTo>
                  <a:lnTo>
                    <a:pt x="608" y="482"/>
                  </a:lnTo>
                  <a:lnTo>
                    <a:pt x="607" y="463"/>
                  </a:lnTo>
                  <a:lnTo>
                    <a:pt x="607" y="437"/>
                  </a:lnTo>
                  <a:lnTo>
                    <a:pt x="607" y="437"/>
                  </a:lnTo>
                  <a:lnTo>
                    <a:pt x="604" y="446"/>
                  </a:lnTo>
                  <a:lnTo>
                    <a:pt x="601" y="451"/>
                  </a:lnTo>
                  <a:lnTo>
                    <a:pt x="599" y="453"/>
                  </a:lnTo>
                  <a:lnTo>
                    <a:pt x="596" y="453"/>
                  </a:lnTo>
                  <a:lnTo>
                    <a:pt x="593" y="453"/>
                  </a:lnTo>
                  <a:lnTo>
                    <a:pt x="590" y="453"/>
                  </a:lnTo>
                  <a:lnTo>
                    <a:pt x="587" y="455"/>
                  </a:lnTo>
                  <a:lnTo>
                    <a:pt x="584" y="460"/>
                  </a:lnTo>
                  <a:lnTo>
                    <a:pt x="584" y="460"/>
                  </a:lnTo>
                  <a:lnTo>
                    <a:pt x="583" y="468"/>
                  </a:lnTo>
                  <a:lnTo>
                    <a:pt x="584" y="475"/>
                  </a:lnTo>
                  <a:lnTo>
                    <a:pt x="585" y="479"/>
                  </a:lnTo>
                  <a:lnTo>
                    <a:pt x="586" y="483"/>
                  </a:lnTo>
                  <a:lnTo>
                    <a:pt x="589" y="485"/>
                  </a:lnTo>
                  <a:lnTo>
                    <a:pt x="590" y="486"/>
                  </a:lnTo>
                  <a:lnTo>
                    <a:pt x="592" y="486"/>
                  </a:lnTo>
                  <a:lnTo>
                    <a:pt x="594" y="484"/>
                  </a:lnTo>
                  <a:lnTo>
                    <a:pt x="585" y="500"/>
                  </a:lnTo>
                  <a:lnTo>
                    <a:pt x="587" y="489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7" y="481"/>
                  </a:lnTo>
                  <a:lnTo>
                    <a:pt x="568" y="478"/>
                  </a:lnTo>
                  <a:lnTo>
                    <a:pt x="570" y="471"/>
                  </a:lnTo>
                  <a:lnTo>
                    <a:pt x="574" y="455"/>
                  </a:lnTo>
                  <a:lnTo>
                    <a:pt x="574" y="455"/>
                  </a:lnTo>
                  <a:lnTo>
                    <a:pt x="571" y="454"/>
                  </a:lnTo>
                  <a:lnTo>
                    <a:pt x="569" y="451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4" y="469"/>
                  </a:lnTo>
                  <a:lnTo>
                    <a:pt x="564" y="477"/>
                  </a:lnTo>
                  <a:lnTo>
                    <a:pt x="563" y="479"/>
                  </a:lnTo>
                  <a:lnTo>
                    <a:pt x="562" y="479"/>
                  </a:lnTo>
                  <a:lnTo>
                    <a:pt x="562" y="479"/>
                  </a:lnTo>
                  <a:lnTo>
                    <a:pt x="558" y="477"/>
                  </a:lnTo>
                  <a:lnTo>
                    <a:pt x="553" y="473"/>
                  </a:lnTo>
                  <a:lnTo>
                    <a:pt x="550" y="468"/>
                  </a:lnTo>
                  <a:lnTo>
                    <a:pt x="546" y="461"/>
                  </a:lnTo>
                  <a:lnTo>
                    <a:pt x="540" y="446"/>
                  </a:lnTo>
                  <a:lnTo>
                    <a:pt x="536" y="428"/>
                  </a:lnTo>
                  <a:lnTo>
                    <a:pt x="536" y="428"/>
                  </a:lnTo>
                  <a:lnTo>
                    <a:pt x="535" y="429"/>
                  </a:lnTo>
                  <a:lnTo>
                    <a:pt x="535" y="429"/>
                  </a:lnTo>
                  <a:lnTo>
                    <a:pt x="535" y="438"/>
                  </a:lnTo>
                  <a:lnTo>
                    <a:pt x="533" y="446"/>
                  </a:lnTo>
                  <a:lnTo>
                    <a:pt x="530" y="462"/>
                  </a:lnTo>
                  <a:lnTo>
                    <a:pt x="524" y="478"/>
                  </a:lnTo>
                  <a:lnTo>
                    <a:pt x="520" y="496"/>
                  </a:lnTo>
                  <a:lnTo>
                    <a:pt x="520" y="496"/>
                  </a:lnTo>
                  <a:lnTo>
                    <a:pt x="520" y="487"/>
                  </a:lnTo>
                  <a:lnTo>
                    <a:pt x="518" y="483"/>
                  </a:lnTo>
                  <a:lnTo>
                    <a:pt x="517" y="479"/>
                  </a:lnTo>
                  <a:lnTo>
                    <a:pt x="516" y="477"/>
                  </a:lnTo>
                  <a:lnTo>
                    <a:pt x="513" y="475"/>
                  </a:lnTo>
                  <a:lnTo>
                    <a:pt x="510" y="473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91"/>
                  </a:lnTo>
                  <a:lnTo>
                    <a:pt x="509" y="515"/>
                  </a:lnTo>
                  <a:lnTo>
                    <a:pt x="512" y="538"/>
                  </a:lnTo>
                  <a:lnTo>
                    <a:pt x="514" y="558"/>
                  </a:lnTo>
                  <a:lnTo>
                    <a:pt x="514" y="558"/>
                  </a:lnTo>
                  <a:lnTo>
                    <a:pt x="520" y="543"/>
                  </a:lnTo>
                  <a:lnTo>
                    <a:pt x="521" y="531"/>
                  </a:lnTo>
                  <a:lnTo>
                    <a:pt x="522" y="517"/>
                  </a:lnTo>
                  <a:lnTo>
                    <a:pt x="524" y="496"/>
                  </a:lnTo>
                  <a:lnTo>
                    <a:pt x="539" y="471"/>
                  </a:lnTo>
                  <a:lnTo>
                    <a:pt x="536" y="494"/>
                  </a:lnTo>
                  <a:lnTo>
                    <a:pt x="536" y="494"/>
                  </a:lnTo>
                  <a:lnTo>
                    <a:pt x="538" y="496"/>
                  </a:lnTo>
                  <a:lnTo>
                    <a:pt x="541" y="496"/>
                  </a:lnTo>
                  <a:lnTo>
                    <a:pt x="546" y="491"/>
                  </a:lnTo>
                  <a:lnTo>
                    <a:pt x="547" y="490"/>
                  </a:lnTo>
                  <a:lnTo>
                    <a:pt x="548" y="491"/>
                  </a:lnTo>
                  <a:lnTo>
                    <a:pt x="550" y="494"/>
                  </a:lnTo>
                  <a:lnTo>
                    <a:pt x="550" y="504"/>
                  </a:lnTo>
                  <a:lnTo>
                    <a:pt x="550" y="504"/>
                  </a:lnTo>
                  <a:lnTo>
                    <a:pt x="548" y="509"/>
                  </a:lnTo>
                  <a:lnTo>
                    <a:pt x="546" y="513"/>
                  </a:lnTo>
                  <a:lnTo>
                    <a:pt x="545" y="515"/>
                  </a:lnTo>
                  <a:lnTo>
                    <a:pt x="543" y="516"/>
                  </a:lnTo>
                  <a:lnTo>
                    <a:pt x="540" y="519"/>
                  </a:lnTo>
                  <a:lnTo>
                    <a:pt x="539" y="521"/>
                  </a:lnTo>
                  <a:lnTo>
                    <a:pt x="537" y="524"/>
                  </a:lnTo>
                  <a:lnTo>
                    <a:pt x="536" y="530"/>
                  </a:lnTo>
                  <a:lnTo>
                    <a:pt x="540" y="541"/>
                  </a:lnTo>
                  <a:lnTo>
                    <a:pt x="540" y="541"/>
                  </a:lnTo>
                  <a:lnTo>
                    <a:pt x="538" y="547"/>
                  </a:lnTo>
                  <a:lnTo>
                    <a:pt x="537" y="549"/>
                  </a:lnTo>
                  <a:lnTo>
                    <a:pt x="536" y="549"/>
                  </a:lnTo>
                  <a:lnTo>
                    <a:pt x="535" y="546"/>
                  </a:lnTo>
                  <a:lnTo>
                    <a:pt x="533" y="541"/>
                  </a:lnTo>
                  <a:lnTo>
                    <a:pt x="532" y="535"/>
                  </a:lnTo>
                  <a:lnTo>
                    <a:pt x="531" y="530"/>
                  </a:lnTo>
                  <a:lnTo>
                    <a:pt x="530" y="529"/>
                  </a:lnTo>
                  <a:lnTo>
                    <a:pt x="529" y="529"/>
                  </a:lnTo>
                  <a:lnTo>
                    <a:pt x="528" y="530"/>
                  </a:lnTo>
                  <a:lnTo>
                    <a:pt x="525" y="534"/>
                  </a:lnTo>
                  <a:lnTo>
                    <a:pt x="525" y="534"/>
                  </a:lnTo>
                  <a:lnTo>
                    <a:pt x="527" y="544"/>
                  </a:lnTo>
                  <a:lnTo>
                    <a:pt x="527" y="545"/>
                  </a:lnTo>
                  <a:lnTo>
                    <a:pt x="525" y="545"/>
                  </a:lnTo>
                  <a:lnTo>
                    <a:pt x="524" y="545"/>
                  </a:lnTo>
                  <a:lnTo>
                    <a:pt x="523" y="545"/>
                  </a:lnTo>
                  <a:lnTo>
                    <a:pt x="522" y="547"/>
                  </a:lnTo>
                  <a:lnTo>
                    <a:pt x="520" y="552"/>
                  </a:lnTo>
                  <a:lnTo>
                    <a:pt x="520" y="552"/>
                  </a:lnTo>
                  <a:lnTo>
                    <a:pt x="522" y="557"/>
                  </a:lnTo>
                  <a:lnTo>
                    <a:pt x="524" y="558"/>
                  </a:lnTo>
                  <a:lnTo>
                    <a:pt x="530" y="560"/>
                  </a:lnTo>
                  <a:lnTo>
                    <a:pt x="532" y="561"/>
                  </a:lnTo>
                  <a:lnTo>
                    <a:pt x="535" y="566"/>
                  </a:lnTo>
                  <a:lnTo>
                    <a:pt x="536" y="574"/>
                  </a:lnTo>
                  <a:lnTo>
                    <a:pt x="536" y="587"/>
                  </a:lnTo>
                  <a:lnTo>
                    <a:pt x="536" y="587"/>
                  </a:lnTo>
                  <a:lnTo>
                    <a:pt x="535" y="589"/>
                  </a:lnTo>
                  <a:lnTo>
                    <a:pt x="533" y="590"/>
                  </a:lnTo>
                  <a:lnTo>
                    <a:pt x="531" y="589"/>
                  </a:lnTo>
                  <a:lnTo>
                    <a:pt x="530" y="587"/>
                  </a:lnTo>
                  <a:lnTo>
                    <a:pt x="523" y="574"/>
                  </a:lnTo>
                  <a:lnTo>
                    <a:pt x="520" y="568"/>
                  </a:lnTo>
                  <a:lnTo>
                    <a:pt x="517" y="566"/>
                  </a:lnTo>
                  <a:lnTo>
                    <a:pt x="516" y="565"/>
                  </a:lnTo>
                  <a:lnTo>
                    <a:pt x="514" y="566"/>
                  </a:lnTo>
                  <a:lnTo>
                    <a:pt x="513" y="568"/>
                  </a:lnTo>
                  <a:lnTo>
                    <a:pt x="510" y="573"/>
                  </a:lnTo>
                  <a:lnTo>
                    <a:pt x="509" y="579"/>
                  </a:lnTo>
                  <a:lnTo>
                    <a:pt x="509" y="574"/>
                  </a:lnTo>
                  <a:lnTo>
                    <a:pt x="509" y="574"/>
                  </a:lnTo>
                  <a:lnTo>
                    <a:pt x="506" y="574"/>
                  </a:lnTo>
                  <a:lnTo>
                    <a:pt x="502" y="575"/>
                  </a:lnTo>
                  <a:lnTo>
                    <a:pt x="500" y="579"/>
                  </a:lnTo>
                  <a:lnTo>
                    <a:pt x="498" y="583"/>
                  </a:lnTo>
                  <a:lnTo>
                    <a:pt x="494" y="596"/>
                  </a:lnTo>
                  <a:lnTo>
                    <a:pt x="491" y="607"/>
                  </a:lnTo>
                  <a:lnTo>
                    <a:pt x="491" y="607"/>
                  </a:lnTo>
                  <a:lnTo>
                    <a:pt x="490" y="604"/>
                  </a:lnTo>
                  <a:lnTo>
                    <a:pt x="487" y="603"/>
                  </a:lnTo>
                  <a:lnTo>
                    <a:pt x="485" y="604"/>
                  </a:lnTo>
                  <a:lnTo>
                    <a:pt x="484" y="605"/>
                  </a:lnTo>
                  <a:lnTo>
                    <a:pt x="479" y="611"/>
                  </a:lnTo>
                  <a:lnTo>
                    <a:pt x="477" y="613"/>
                  </a:lnTo>
                  <a:lnTo>
                    <a:pt x="476" y="614"/>
                  </a:lnTo>
                  <a:lnTo>
                    <a:pt x="476" y="603"/>
                  </a:lnTo>
                  <a:lnTo>
                    <a:pt x="469" y="607"/>
                  </a:lnTo>
                  <a:lnTo>
                    <a:pt x="469" y="607"/>
                  </a:lnTo>
                  <a:lnTo>
                    <a:pt x="470" y="602"/>
                  </a:lnTo>
                  <a:lnTo>
                    <a:pt x="471" y="598"/>
                  </a:lnTo>
                  <a:lnTo>
                    <a:pt x="472" y="598"/>
                  </a:lnTo>
                  <a:lnTo>
                    <a:pt x="475" y="599"/>
                  </a:lnTo>
                  <a:lnTo>
                    <a:pt x="478" y="604"/>
                  </a:lnTo>
                  <a:lnTo>
                    <a:pt x="481" y="605"/>
                  </a:lnTo>
                  <a:lnTo>
                    <a:pt x="483" y="605"/>
                  </a:lnTo>
                  <a:lnTo>
                    <a:pt x="482" y="582"/>
                  </a:lnTo>
                  <a:lnTo>
                    <a:pt x="482" y="582"/>
                  </a:lnTo>
                  <a:lnTo>
                    <a:pt x="484" y="590"/>
                  </a:lnTo>
                  <a:lnTo>
                    <a:pt x="485" y="591"/>
                  </a:lnTo>
                  <a:lnTo>
                    <a:pt x="486" y="591"/>
                  </a:lnTo>
                  <a:lnTo>
                    <a:pt x="489" y="589"/>
                  </a:lnTo>
                  <a:lnTo>
                    <a:pt x="491" y="583"/>
                  </a:lnTo>
                  <a:lnTo>
                    <a:pt x="495" y="566"/>
                  </a:lnTo>
                  <a:lnTo>
                    <a:pt x="499" y="549"/>
                  </a:lnTo>
                  <a:lnTo>
                    <a:pt x="499" y="549"/>
                  </a:lnTo>
                  <a:lnTo>
                    <a:pt x="495" y="554"/>
                  </a:lnTo>
                  <a:lnTo>
                    <a:pt x="492" y="557"/>
                  </a:lnTo>
                  <a:lnTo>
                    <a:pt x="485" y="559"/>
                  </a:lnTo>
                  <a:lnTo>
                    <a:pt x="482" y="561"/>
                  </a:lnTo>
                  <a:lnTo>
                    <a:pt x="478" y="566"/>
                  </a:lnTo>
                  <a:lnTo>
                    <a:pt x="476" y="574"/>
                  </a:lnTo>
                  <a:lnTo>
                    <a:pt x="475" y="588"/>
                  </a:lnTo>
                  <a:lnTo>
                    <a:pt x="470" y="56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7" y="566"/>
                  </a:lnTo>
                  <a:lnTo>
                    <a:pt x="467" y="559"/>
                  </a:lnTo>
                  <a:lnTo>
                    <a:pt x="468" y="544"/>
                  </a:lnTo>
                  <a:lnTo>
                    <a:pt x="470" y="531"/>
                  </a:lnTo>
                  <a:lnTo>
                    <a:pt x="472" y="527"/>
                  </a:lnTo>
                  <a:lnTo>
                    <a:pt x="475" y="524"/>
                  </a:lnTo>
                  <a:lnTo>
                    <a:pt x="475" y="524"/>
                  </a:lnTo>
                  <a:lnTo>
                    <a:pt x="476" y="531"/>
                  </a:lnTo>
                  <a:lnTo>
                    <a:pt x="476" y="537"/>
                  </a:lnTo>
                  <a:lnTo>
                    <a:pt x="476" y="537"/>
                  </a:lnTo>
                  <a:lnTo>
                    <a:pt x="478" y="529"/>
                  </a:lnTo>
                  <a:lnTo>
                    <a:pt x="482" y="520"/>
                  </a:lnTo>
                  <a:lnTo>
                    <a:pt x="483" y="516"/>
                  </a:lnTo>
                  <a:lnTo>
                    <a:pt x="485" y="515"/>
                  </a:lnTo>
                  <a:lnTo>
                    <a:pt x="487" y="514"/>
                  </a:lnTo>
                  <a:lnTo>
                    <a:pt x="491" y="515"/>
                  </a:lnTo>
                  <a:lnTo>
                    <a:pt x="486" y="527"/>
                  </a:lnTo>
                  <a:lnTo>
                    <a:pt x="486" y="527"/>
                  </a:lnTo>
                  <a:lnTo>
                    <a:pt x="490" y="527"/>
                  </a:lnTo>
                  <a:lnTo>
                    <a:pt x="493" y="526"/>
                  </a:lnTo>
                  <a:lnTo>
                    <a:pt x="497" y="524"/>
                  </a:lnTo>
                  <a:lnTo>
                    <a:pt x="500" y="521"/>
                  </a:lnTo>
                  <a:lnTo>
                    <a:pt x="502" y="516"/>
                  </a:lnTo>
                  <a:lnTo>
                    <a:pt x="505" y="512"/>
                  </a:lnTo>
                  <a:lnTo>
                    <a:pt x="507" y="505"/>
                  </a:lnTo>
                  <a:lnTo>
                    <a:pt x="508" y="498"/>
                  </a:lnTo>
                  <a:lnTo>
                    <a:pt x="508" y="498"/>
                  </a:lnTo>
                  <a:lnTo>
                    <a:pt x="498" y="492"/>
                  </a:lnTo>
                  <a:lnTo>
                    <a:pt x="487" y="489"/>
                  </a:lnTo>
                  <a:lnTo>
                    <a:pt x="477" y="486"/>
                  </a:lnTo>
                  <a:lnTo>
                    <a:pt x="467" y="487"/>
                  </a:lnTo>
                  <a:lnTo>
                    <a:pt x="467" y="487"/>
                  </a:lnTo>
                  <a:lnTo>
                    <a:pt x="461" y="552"/>
                  </a:lnTo>
                  <a:lnTo>
                    <a:pt x="459" y="582"/>
                  </a:lnTo>
                  <a:lnTo>
                    <a:pt x="456" y="614"/>
                  </a:lnTo>
                  <a:lnTo>
                    <a:pt x="456" y="614"/>
                  </a:lnTo>
                  <a:lnTo>
                    <a:pt x="449" y="620"/>
                  </a:lnTo>
                  <a:lnTo>
                    <a:pt x="446" y="622"/>
                  </a:lnTo>
                  <a:lnTo>
                    <a:pt x="441" y="624"/>
                  </a:lnTo>
                  <a:lnTo>
                    <a:pt x="438" y="622"/>
                  </a:lnTo>
                  <a:lnTo>
                    <a:pt x="435" y="621"/>
                  </a:lnTo>
                  <a:lnTo>
                    <a:pt x="431" y="618"/>
                  </a:lnTo>
                  <a:lnTo>
                    <a:pt x="428" y="612"/>
                  </a:lnTo>
                  <a:lnTo>
                    <a:pt x="429" y="603"/>
                  </a:lnTo>
                  <a:lnTo>
                    <a:pt x="429" y="603"/>
                  </a:lnTo>
                  <a:lnTo>
                    <a:pt x="425" y="600"/>
                  </a:lnTo>
                  <a:lnTo>
                    <a:pt x="423" y="600"/>
                  </a:lnTo>
                  <a:lnTo>
                    <a:pt x="421" y="603"/>
                  </a:lnTo>
                  <a:lnTo>
                    <a:pt x="418" y="606"/>
                  </a:lnTo>
                  <a:lnTo>
                    <a:pt x="418" y="606"/>
                  </a:lnTo>
                  <a:lnTo>
                    <a:pt x="417" y="602"/>
                  </a:lnTo>
                  <a:lnTo>
                    <a:pt x="417" y="597"/>
                  </a:lnTo>
                  <a:lnTo>
                    <a:pt x="417" y="588"/>
                  </a:lnTo>
                  <a:lnTo>
                    <a:pt x="418" y="580"/>
                  </a:lnTo>
                  <a:lnTo>
                    <a:pt x="418" y="577"/>
                  </a:lnTo>
                  <a:lnTo>
                    <a:pt x="418" y="574"/>
                  </a:lnTo>
                  <a:lnTo>
                    <a:pt x="406" y="590"/>
                  </a:lnTo>
                  <a:lnTo>
                    <a:pt x="406" y="590"/>
                  </a:lnTo>
                  <a:lnTo>
                    <a:pt x="406" y="583"/>
                  </a:lnTo>
                  <a:lnTo>
                    <a:pt x="408" y="577"/>
                  </a:lnTo>
                  <a:lnTo>
                    <a:pt x="409" y="574"/>
                  </a:lnTo>
                  <a:lnTo>
                    <a:pt x="413" y="571"/>
                  </a:lnTo>
                  <a:lnTo>
                    <a:pt x="415" y="569"/>
                  </a:lnTo>
                  <a:lnTo>
                    <a:pt x="417" y="568"/>
                  </a:lnTo>
                  <a:lnTo>
                    <a:pt x="422" y="567"/>
                  </a:lnTo>
                  <a:lnTo>
                    <a:pt x="422" y="567"/>
                  </a:lnTo>
                  <a:lnTo>
                    <a:pt x="421" y="571"/>
                  </a:lnTo>
                  <a:lnTo>
                    <a:pt x="420" y="573"/>
                  </a:lnTo>
                  <a:lnTo>
                    <a:pt x="420" y="575"/>
                  </a:lnTo>
                  <a:lnTo>
                    <a:pt x="420" y="575"/>
                  </a:lnTo>
                  <a:lnTo>
                    <a:pt x="421" y="576"/>
                  </a:lnTo>
                  <a:lnTo>
                    <a:pt x="422" y="576"/>
                  </a:lnTo>
                  <a:lnTo>
                    <a:pt x="425" y="575"/>
                  </a:lnTo>
                  <a:lnTo>
                    <a:pt x="431" y="568"/>
                  </a:lnTo>
                  <a:lnTo>
                    <a:pt x="433" y="566"/>
                  </a:lnTo>
                  <a:lnTo>
                    <a:pt x="435" y="566"/>
                  </a:lnTo>
                  <a:lnTo>
                    <a:pt x="436" y="566"/>
                  </a:lnTo>
                  <a:lnTo>
                    <a:pt x="438" y="569"/>
                  </a:lnTo>
                  <a:lnTo>
                    <a:pt x="439" y="579"/>
                  </a:lnTo>
                  <a:lnTo>
                    <a:pt x="439" y="579"/>
                  </a:lnTo>
                  <a:lnTo>
                    <a:pt x="440" y="577"/>
                  </a:lnTo>
                  <a:lnTo>
                    <a:pt x="440" y="580"/>
                  </a:lnTo>
                  <a:lnTo>
                    <a:pt x="439" y="588"/>
                  </a:lnTo>
                  <a:lnTo>
                    <a:pt x="438" y="594"/>
                  </a:lnTo>
                  <a:lnTo>
                    <a:pt x="439" y="598"/>
                  </a:lnTo>
                  <a:lnTo>
                    <a:pt x="440" y="602"/>
                  </a:lnTo>
                  <a:lnTo>
                    <a:pt x="441" y="603"/>
                  </a:lnTo>
                  <a:lnTo>
                    <a:pt x="444" y="603"/>
                  </a:lnTo>
                  <a:lnTo>
                    <a:pt x="444" y="603"/>
                  </a:lnTo>
                  <a:lnTo>
                    <a:pt x="446" y="606"/>
                  </a:lnTo>
                  <a:lnTo>
                    <a:pt x="446" y="606"/>
                  </a:lnTo>
                  <a:lnTo>
                    <a:pt x="447" y="605"/>
                  </a:lnTo>
                  <a:lnTo>
                    <a:pt x="449" y="603"/>
                  </a:lnTo>
                  <a:lnTo>
                    <a:pt x="451" y="598"/>
                  </a:lnTo>
                  <a:lnTo>
                    <a:pt x="452" y="587"/>
                  </a:lnTo>
                  <a:lnTo>
                    <a:pt x="453" y="577"/>
                  </a:lnTo>
                  <a:lnTo>
                    <a:pt x="453" y="577"/>
                  </a:lnTo>
                  <a:lnTo>
                    <a:pt x="452" y="573"/>
                  </a:lnTo>
                  <a:lnTo>
                    <a:pt x="451" y="569"/>
                  </a:lnTo>
                  <a:lnTo>
                    <a:pt x="448" y="562"/>
                  </a:lnTo>
                  <a:lnTo>
                    <a:pt x="446" y="556"/>
                  </a:lnTo>
                  <a:lnTo>
                    <a:pt x="445" y="551"/>
                  </a:lnTo>
                  <a:lnTo>
                    <a:pt x="446" y="546"/>
                  </a:lnTo>
                  <a:lnTo>
                    <a:pt x="446" y="546"/>
                  </a:lnTo>
                  <a:lnTo>
                    <a:pt x="444" y="547"/>
                  </a:lnTo>
                  <a:lnTo>
                    <a:pt x="443" y="550"/>
                  </a:lnTo>
                  <a:lnTo>
                    <a:pt x="439" y="554"/>
                  </a:lnTo>
                  <a:lnTo>
                    <a:pt x="438" y="556"/>
                  </a:lnTo>
                  <a:lnTo>
                    <a:pt x="437" y="556"/>
                  </a:lnTo>
                  <a:lnTo>
                    <a:pt x="435" y="554"/>
                  </a:lnTo>
                  <a:lnTo>
                    <a:pt x="432" y="552"/>
                  </a:lnTo>
                  <a:lnTo>
                    <a:pt x="432" y="552"/>
                  </a:lnTo>
                  <a:lnTo>
                    <a:pt x="435" y="550"/>
                  </a:lnTo>
                  <a:lnTo>
                    <a:pt x="437" y="547"/>
                  </a:lnTo>
                  <a:lnTo>
                    <a:pt x="440" y="541"/>
                  </a:lnTo>
                  <a:lnTo>
                    <a:pt x="443" y="538"/>
                  </a:lnTo>
                  <a:lnTo>
                    <a:pt x="444" y="537"/>
                  </a:lnTo>
                  <a:lnTo>
                    <a:pt x="446" y="539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51" y="535"/>
                  </a:lnTo>
                  <a:lnTo>
                    <a:pt x="453" y="522"/>
                  </a:lnTo>
                  <a:lnTo>
                    <a:pt x="454" y="509"/>
                  </a:lnTo>
                  <a:lnTo>
                    <a:pt x="454" y="496"/>
                  </a:lnTo>
                  <a:lnTo>
                    <a:pt x="454" y="473"/>
                  </a:lnTo>
                  <a:lnTo>
                    <a:pt x="452" y="464"/>
                  </a:lnTo>
                  <a:lnTo>
                    <a:pt x="451" y="461"/>
                  </a:lnTo>
                  <a:lnTo>
                    <a:pt x="451" y="461"/>
                  </a:lnTo>
                  <a:lnTo>
                    <a:pt x="451" y="468"/>
                  </a:lnTo>
                  <a:lnTo>
                    <a:pt x="448" y="473"/>
                  </a:lnTo>
                  <a:lnTo>
                    <a:pt x="444" y="482"/>
                  </a:lnTo>
                  <a:lnTo>
                    <a:pt x="441" y="486"/>
                  </a:lnTo>
                  <a:lnTo>
                    <a:pt x="441" y="492"/>
                  </a:lnTo>
                  <a:lnTo>
                    <a:pt x="443" y="499"/>
                  </a:lnTo>
                  <a:lnTo>
                    <a:pt x="446" y="507"/>
                  </a:lnTo>
                  <a:lnTo>
                    <a:pt x="446" y="507"/>
                  </a:lnTo>
                  <a:lnTo>
                    <a:pt x="444" y="514"/>
                  </a:lnTo>
                  <a:lnTo>
                    <a:pt x="440" y="520"/>
                  </a:lnTo>
                  <a:lnTo>
                    <a:pt x="437" y="526"/>
                  </a:lnTo>
                  <a:lnTo>
                    <a:pt x="435" y="529"/>
                  </a:lnTo>
                  <a:lnTo>
                    <a:pt x="428" y="536"/>
                  </a:lnTo>
                  <a:lnTo>
                    <a:pt x="424" y="539"/>
                  </a:lnTo>
                  <a:lnTo>
                    <a:pt x="422" y="544"/>
                  </a:lnTo>
                  <a:lnTo>
                    <a:pt x="422" y="539"/>
                  </a:lnTo>
                  <a:lnTo>
                    <a:pt x="413" y="545"/>
                  </a:lnTo>
                  <a:lnTo>
                    <a:pt x="413" y="545"/>
                  </a:lnTo>
                  <a:lnTo>
                    <a:pt x="415" y="536"/>
                  </a:lnTo>
                  <a:lnTo>
                    <a:pt x="416" y="529"/>
                  </a:lnTo>
                  <a:lnTo>
                    <a:pt x="416" y="522"/>
                  </a:lnTo>
                  <a:lnTo>
                    <a:pt x="403" y="554"/>
                  </a:lnTo>
                  <a:lnTo>
                    <a:pt x="403" y="554"/>
                  </a:lnTo>
                  <a:lnTo>
                    <a:pt x="405" y="547"/>
                  </a:lnTo>
                  <a:lnTo>
                    <a:pt x="406" y="543"/>
                  </a:lnTo>
                  <a:lnTo>
                    <a:pt x="405" y="539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7" y="532"/>
                  </a:lnTo>
                  <a:lnTo>
                    <a:pt x="395" y="529"/>
                  </a:lnTo>
                  <a:lnTo>
                    <a:pt x="395" y="529"/>
                  </a:lnTo>
                  <a:lnTo>
                    <a:pt x="393" y="543"/>
                  </a:lnTo>
                  <a:lnTo>
                    <a:pt x="392" y="554"/>
                  </a:lnTo>
                  <a:lnTo>
                    <a:pt x="392" y="564"/>
                  </a:lnTo>
                  <a:lnTo>
                    <a:pt x="392" y="568"/>
                  </a:lnTo>
                  <a:lnTo>
                    <a:pt x="393" y="573"/>
                  </a:lnTo>
                  <a:lnTo>
                    <a:pt x="393" y="573"/>
                  </a:lnTo>
                  <a:lnTo>
                    <a:pt x="395" y="576"/>
                  </a:lnTo>
                  <a:lnTo>
                    <a:pt x="397" y="576"/>
                  </a:lnTo>
                  <a:lnTo>
                    <a:pt x="398" y="575"/>
                  </a:lnTo>
                  <a:lnTo>
                    <a:pt x="398" y="572"/>
                  </a:lnTo>
                  <a:lnTo>
                    <a:pt x="399" y="565"/>
                  </a:lnTo>
                  <a:lnTo>
                    <a:pt x="400" y="562"/>
                  </a:lnTo>
                  <a:lnTo>
                    <a:pt x="402" y="561"/>
                  </a:lnTo>
                  <a:lnTo>
                    <a:pt x="394" y="590"/>
                  </a:lnTo>
                  <a:lnTo>
                    <a:pt x="394" y="588"/>
                  </a:lnTo>
                  <a:lnTo>
                    <a:pt x="390" y="611"/>
                  </a:lnTo>
                  <a:lnTo>
                    <a:pt x="390" y="611"/>
                  </a:lnTo>
                  <a:lnTo>
                    <a:pt x="389" y="611"/>
                  </a:lnTo>
                  <a:lnTo>
                    <a:pt x="387" y="609"/>
                  </a:lnTo>
                  <a:lnTo>
                    <a:pt x="386" y="603"/>
                  </a:lnTo>
                  <a:lnTo>
                    <a:pt x="386" y="585"/>
                  </a:lnTo>
                  <a:lnTo>
                    <a:pt x="387" y="579"/>
                  </a:lnTo>
                  <a:lnTo>
                    <a:pt x="386" y="574"/>
                  </a:lnTo>
                  <a:lnTo>
                    <a:pt x="386" y="573"/>
                  </a:lnTo>
                  <a:lnTo>
                    <a:pt x="385" y="574"/>
                  </a:lnTo>
                  <a:lnTo>
                    <a:pt x="382" y="579"/>
                  </a:lnTo>
                  <a:lnTo>
                    <a:pt x="383" y="612"/>
                  </a:lnTo>
                  <a:lnTo>
                    <a:pt x="383" y="612"/>
                  </a:lnTo>
                  <a:lnTo>
                    <a:pt x="377" y="609"/>
                  </a:lnTo>
                  <a:lnTo>
                    <a:pt x="371" y="604"/>
                  </a:lnTo>
                  <a:lnTo>
                    <a:pt x="360" y="591"/>
                  </a:lnTo>
                  <a:lnTo>
                    <a:pt x="354" y="585"/>
                  </a:lnTo>
                  <a:lnTo>
                    <a:pt x="349" y="582"/>
                  </a:lnTo>
                  <a:lnTo>
                    <a:pt x="346" y="582"/>
                  </a:lnTo>
                  <a:lnTo>
                    <a:pt x="344" y="582"/>
                  </a:lnTo>
                  <a:lnTo>
                    <a:pt x="341" y="583"/>
                  </a:lnTo>
                  <a:lnTo>
                    <a:pt x="340" y="585"/>
                  </a:lnTo>
                  <a:lnTo>
                    <a:pt x="340" y="585"/>
                  </a:lnTo>
                  <a:lnTo>
                    <a:pt x="341" y="569"/>
                  </a:lnTo>
                  <a:lnTo>
                    <a:pt x="343" y="552"/>
                  </a:lnTo>
                  <a:lnTo>
                    <a:pt x="343" y="534"/>
                  </a:lnTo>
                  <a:lnTo>
                    <a:pt x="340" y="519"/>
                  </a:lnTo>
                  <a:lnTo>
                    <a:pt x="340" y="519"/>
                  </a:lnTo>
                  <a:lnTo>
                    <a:pt x="341" y="521"/>
                  </a:lnTo>
                  <a:lnTo>
                    <a:pt x="344" y="522"/>
                  </a:lnTo>
                  <a:lnTo>
                    <a:pt x="349" y="523"/>
                  </a:lnTo>
                  <a:lnTo>
                    <a:pt x="354" y="522"/>
                  </a:lnTo>
                  <a:lnTo>
                    <a:pt x="360" y="520"/>
                  </a:lnTo>
                  <a:lnTo>
                    <a:pt x="360" y="520"/>
                  </a:lnTo>
                  <a:lnTo>
                    <a:pt x="359" y="529"/>
                  </a:lnTo>
                  <a:lnTo>
                    <a:pt x="355" y="541"/>
                  </a:lnTo>
                  <a:lnTo>
                    <a:pt x="353" y="546"/>
                  </a:lnTo>
                  <a:lnTo>
                    <a:pt x="351" y="551"/>
                  </a:lnTo>
                  <a:lnTo>
                    <a:pt x="347" y="553"/>
                  </a:lnTo>
                  <a:lnTo>
                    <a:pt x="346" y="553"/>
                  </a:lnTo>
                  <a:lnTo>
                    <a:pt x="345" y="552"/>
                  </a:lnTo>
                  <a:lnTo>
                    <a:pt x="345" y="552"/>
                  </a:lnTo>
                  <a:lnTo>
                    <a:pt x="347" y="566"/>
                  </a:lnTo>
                  <a:lnTo>
                    <a:pt x="348" y="569"/>
                  </a:lnTo>
                  <a:lnTo>
                    <a:pt x="349" y="571"/>
                  </a:lnTo>
                  <a:lnTo>
                    <a:pt x="351" y="569"/>
                  </a:lnTo>
                  <a:lnTo>
                    <a:pt x="352" y="568"/>
                  </a:lnTo>
                  <a:lnTo>
                    <a:pt x="355" y="562"/>
                  </a:lnTo>
                  <a:lnTo>
                    <a:pt x="357" y="557"/>
                  </a:lnTo>
                  <a:lnTo>
                    <a:pt x="359" y="556"/>
                  </a:lnTo>
                  <a:lnTo>
                    <a:pt x="360" y="556"/>
                  </a:lnTo>
                  <a:lnTo>
                    <a:pt x="361" y="557"/>
                  </a:lnTo>
                  <a:lnTo>
                    <a:pt x="362" y="559"/>
                  </a:lnTo>
                  <a:lnTo>
                    <a:pt x="363" y="574"/>
                  </a:lnTo>
                  <a:lnTo>
                    <a:pt x="363" y="574"/>
                  </a:lnTo>
                  <a:lnTo>
                    <a:pt x="366" y="576"/>
                  </a:lnTo>
                  <a:lnTo>
                    <a:pt x="369" y="577"/>
                  </a:lnTo>
                  <a:lnTo>
                    <a:pt x="371" y="576"/>
                  </a:lnTo>
                  <a:lnTo>
                    <a:pt x="372" y="574"/>
                  </a:lnTo>
                  <a:lnTo>
                    <a:pt x="376" y="567"/>
                  </a:lnTo>
                  <a:lnTo>
                    <a:pt x="378" y="559"/>
                  </a:lnTo>
                  <a:lnTo>
                    <a:pt x="380" y="551"/>
                  </a:lnTo>
                  <a:lnTo>
                    <a:pt x="383" y="546"/>
                  </a:lnTo>
                  <a:lnTo>
                    <a:pt x="384" y="545"/>
                  </a:lnTo>
                  <a:lnTo>
                    <a:pt x="386" y="546"/>
                  </a:lnTo>
                  <a:lnTo>
                    <a:pt x="389" y="549"/>
                  </a:lnTo>
                  <a:lnTo>
                    <a:pt x="391" y="553"/>
                  </a:lnTo>
                  <a:lnTo>
                    <a:pt x="391" y="553"/>
                  </a:lnTo>
                  <a:lnTo>
                    <a:pt x="392" y="541"/>
                  </a:lnTo>
                  <a:lnTo>
                    <a:pt x="393" y="536"/>
                  </a:lnTo>
                  <a:lnTo>
                    <a:pt x="395" y="531"/>
                  </a:lnTo>
                  <a:lnTo>
                    <a:pt x="395" y="520"/>
                  </a:lnTo>
                  <a:lnTo>
                    <a:pt x="395" y="520"/>
                  </a:lnTo>
                  <a:lnTo>
                    <a:pt x="394" y="508"/>
                  </a:lnTo>
                  <a:lnTo>
                    <a:pt x="392" y="505"/>
                  </a:lnTo>
                  <a:lnTo>
                    <a:pt x="391" y="504"/>
                  </a:lnTo>
                  <a:lnTo>
                    <a:pt x="389" y="502"/>
                  </a:lnTo>
                  <a:lnTo>
                    <a:pt x="387" y="502"/>
                  </a:lnTo>
                  <a:lnTo>
                    <a:pt x="383" y="504"/>
                  </a:lnTo>
                  <a:lnTo>
                    <a:pt x="379" y="507"/>
                  </a:lnTo>
                  <a:lnTo>
                    <a:pt x="375" y="509"/>
                  </a:lnTo>
                  <a:lnTo>
                    <a:pt x="372" y="511"/>
                  </a:lnTo>
                  <a:lnTo>
                    <a:pt x="370" y="511"/>
                  </a:lnTo>
                  <a:lnTo>
                    <a:pt x="368" y="509"/>
                  </a:lnTo>
                  <a:lnTo>
                    <a:pt x="367" y="507"/>
                  </a:lnTo>
                  <a:lnTo>
                    <a:pt x="367" y="507"/>
                  </a:lnTo>
                  <a:lnTo>
                    <a:pt x="368" y="504"/>
                  </a:lnTo>
                  <a:lnTo>
                    <a:pt x="370" y="498"/>
                  </a:lnTo>
                  <a:lnTo>
                    <a:pt x="370" y="498"/>
                  </a:lnTo>
                  <a:lnTo>
                    <a:pt x="367" y="496"/>
                  </a:lnTo>
                  <a:lnTo>
                    <a:pt x="366" y="494"/>
                  </a:lnTo>
                  <a:lnTo>
                    <a:pt x="363" y="494"/>
                  </a:lnTo>
                  <a:lnTo>
                    <a:pt x="362" y="496"/>
                  </a:lnTo>
                  <a:lnTo>
                    <a:pt x="359" y="499"/>
                  </a:lnTo>
                  <a:lnTo>
                    <a:pt x="355" y="505"/>
                  </a:lnTo>
                  <a:lnTo>
                    <a:pt x="355" y="508"/>
                  </a:lnTo>
                  <a:lnTo>
                    <a:pt x="355" y="508"/>
                  </a:lnTo>
                  <a:lnTo>
                    <a:pt x="353" y="514"/>
                  </a:lnTo>
                  <a:lnTo>
                    <a:pt x="352" y="515"/>
                  </a:lnTo>
                  <a:lnTo>
                    <a:pt x="352" y="515"/>
                  </a:lnTo>
                  <a:lnTo>
                    <a:pt x="351" y="512"/>
                  </a:lnTo>
                  <a:lnTo>
                    <a:pt x="349" y="506"/>
                  </a:lnTo>
                  <a:lnTo>
                    <a:pt x="348" y="491"/>
                  </a:lnTo>
                  <a:lnTo>
                    <a:pt x="347" y="484"/>
                  </a:lnTo>
                  <a:lnTo>
                    <a:pt x="346" y="479"/>
                  </a:lnTo>
                  <a:lnTo>
                    <a:pt x="346" y="479"/>
                  </a:lnTo>
                  <a:lnTo>
                    <a:pt x="345" y="479"/>
                  </a:lnTo>
                  <a:lnTo>
                    <a:pt x="344" y="481"/>
                  </a:lnTo>
                  <a:lnTo>
                    <a:pt x="340" y="481"/>
                  </a:lnTo>
                  <a:lnTo>
                    <a:pt x="339" y="482"/>
                  </a:lnTo>
                  <a:lnTo>
                    <a:pt x="338" y="484"/>
                  </a:lnTo>
                  <a:lnTo>
                    <a:pt x="338" y="487"/>
                  </a:lnTo>
                  <a:lnTo>
                    <a:pt x="338" y="493"/>
                  </a:lnTo>
                  <a:lnTo>
                    <a:pt x="329" y="470"/>
                  </a:lnTo>
                  <a:lnTo>
                    <a:pt x="329" y="498"/>
                  </a:lnTo>
                  <a:lnTo>
                    <a:pt x="329" y="498"/>
                  </a:lnTo>
                  <a:lnTo>
                    <a:pt x="328" y="497"/>
                  </a:lnTo>
                  <a:lnTo>
                    <a:pt x="326" y="496"/>
                  </a:lnTo>
                  <a:lnTo>
                    <a:pt x="324" y="492"/>
                  </a:lnTo>
                  <a:lnTo>
                    <a:pt x="323" y="491"/>
                  </a:lnTo>
                  <a:lnTo>
                    <a:pt x="322" y="491"/>
                  </a:lnTo>
                  <a:lnTo>
                    <a:pt x="320" y="493"/>
                  </a:lnTo>
                  <a:lnTo>
                    <a:pt x="318" y="498"/>
                  </a:lnTo>
                  <a:lnTo>
                    <a:pt x="318" y="522"/>
                  </a:lnTo>
                  <a:lnTo>
                    <a:pt x="331" y="530"/>
                  </a:lnTo>
                  <a:lnTo>
                    <a:pt x="331" y="530"/>
                  </a:lnTo>
                  <a:lnTo>
                    <a:pt x="329" y="534"/>
                  </a:lnTo>
                  <a:lnTo>
                    <a:pt x="328" y="537"/>
                  </a:lnTo>
                  <a:lnTo>
                    <a:pt x="326" y="545"/>
                  </a:lnTo>
                  <a:lnTo>
                    <a:pt x="325" y="553"/>
                  </a:lnTo>
                  <a:lnTo>
                    <a:pt x="324" y="557"/>
                  </a:lnTo>
                  <a:lnTo>
                    <a:pt x="322" y="559"/>
                  </a:lnTo>
                  <a:lnTo>
                    <a:pt x="322" y="559"/>
                  </a:lnTo>
                  <a:lnTo>
                    <a:pt x="324" y="551"/>
                  </a:lnTo>
                  <a:lnTo>
                    <a:pt x="324" y="545"/>
                  </a:lnTo>
                  <a:lnTo>
                    <a:pt x="324" y="542"/>
                  </a:lnTo>
                  <a:lnTo>
                    <a:pt x="322" y="539"/>
                  </a:lnTo>
                  <a:lnTo>
                    <a:pt x="321" y="537"/>
                  </a:lnTo>
                  <a:lnTo>
                    <a:pt x="318" y="534"/>
                  </a:lnTo>
                  <a:lnTo>
                    <a:pt x="316" y="529"/>
                  </a:lnTo>
                  <a:lnTo>
                    <a:pt x="316" y="522"/>
                  </a:lnTo>
                  <a:lnTo>
                    <a:pt x="310" y="536"/>
                  </a:lnTo>
                  <a:lnTo>
                    <a:pt x="311" y="530"/>
                  </a:lnTo>
                  <a:lnTo>
                    <a:pt x="311" y="530"/>
                  </a:lnTo>
                  <a:lnTo>
                    <a:pt x="310" y="527"/>
                  </a:lnTo>
                  <a:lnTo>
                    <a:pt x="309" y="526"/>
                  </a:lnTo>
                  <a:lnTo>
                    <a:pt x="308" y="527"/>
                  </a:lnTo>
                  <a:lnTo>
                    <a:pt x="307" y="529"/>
                  </a:lnTo>
                  <a:lnTo>
                    <a:pt x="306" y="535"/>
                  </a:lnTo>
                  <a:lnTo>
                    <a:pt x="303" y="536"/>
                  </a:lnTo>
                  <a:lnTo>
                    <a:pt x="302" y="536"/>
                  </a:lnTo>
                  <a:lnTo>
                    <a:pt x="302" y="536"/>
                  </a:lnTo>
                  <a:lnTo>
                    <a:pt x="306" y="546"/>
                  </a:lnTo>
                  <a:lnTo>
                    <a:pt x="310" y="554"/>
                  </a:lnTo>
                  <a:lnTo>
                    <a:pt x="311" y="556"/>
                  </a:lnTo>
                  <a:lnTo>
                    <a:pt x="314" y="557"/>
                  </a:lnTo>
                  <a:lnTo>
                    <a:pt x="316" y="554"/>
                  </a:lnTo>
                  <a:lnTo>
                    <a:pt x="318" y="549"/>
                  </a:lnTo>
                  <a:lnTo>
                    <a:pt x="318" y="549"/>
                  </a:lnTo>
                  <a:lnTo>
                    <a:pt x="314" y="559"/>
                  </a:lnTo>
                  <a:lnTo>
                    <a:pt x="309" y="568"/>
                  </a:lnTo>
                  <a:lnTo>
                    <a:pt x="303" y="575"/>
                  </a:lnTo>
                  <a:lnTo>
                    <a:pt x="301" y="579"/>
                  </a:lnTo>
                  <a:lnTo>
                    <a:pt x="301" y="579"/>
                  </a:lnTo>
                  <a:lnTo>
                    <a:pt x="299" y="581"/>
                  </a:lnTo>
                  <a:lnTo>
                    <a:pt x="297" y="582"/>
                  </a:lnTo>
                  <a:lnTo>
                    <a:pt x="295" y="580"/>
                  </a:lnTo>
                  <a:lnTo>
                    <a:pt x="293" y="577"/>
                  </a:lnTo>
                  <a:lnTo>
                    <a:pt x="290" y="572"/>
                  </a:lnTo>
                  <a:lnTo>
                    <a:pt x="288" y="569"/>
                  </a:lnTo>
                  <a:lnTo>
                    <a:pt x="286" y="567"/>
                  </a:lnTo>
                  <a:lnTo>
                    <a:pt x="286" y="567"/>
                  </a:lnTo>
                  <a:lnTo>
                    <a:pt x="288" y="565"/>
                  </a:lnTo>
                  <a:lnTo>
                    <a:pt x="290" y="561"/>
                  </a:lnTo>
                  <a:lnTo>
                    <a:pt x="291" y="552"/>
                  </a:lnTo>
                  <a:lnTo>
                    <a:pt x="291" y="529"/>
                  </a:lnTo>
                  <a:lnTo>
                    <a:pt x="292" y="519"/>
                  </a:lnTo>
                  <a:lnTo>
                    <a:pt x="293" y="512"/>
                  </a:lnTo>
                  <a:lnTo>
                    <a:pt x="294" y="509"/>
                  </a:lnTo>
                  <a:lnTo>
                    <a:pt x="297" y="508"/>
                  </a:lnTo>
                  <a:lnTo>
                    <a:pt x="299" y="509"/>
                  </a:lnTo>
                  <a:lnTo>
                    <a:pt x="302" y="512"/>
                  </a:lnTo>
                  <a:lnTo>
                    <a:pt x="302" y="512"/>
                  </a:lnTo>
                  <a:lnTo>
                    <a:pt x="302" y="514"/>
                  </a:lnTo>
                  <a:lnTo>
                    <a:pt x="301" y="514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21"/>
                  </a:lnTo>
                  <a:lnTo>
                    <a:pt x="303" y="524"/>
                  </a:lnTo>
                  <a:lnTo>
                    <a:pt x="305" y="526"/>
                  </a:lnTo>
                  <a:lnTo>
                    <a:pt x="305" y="524"/>
                  </a:lnTo>
                  <a:lnTo>
                    <a:pt x="307" y="521"/>
                  </a:lnTo>
                  <a:lnTo>
                    <a:pt x="311" y="509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487"/>
                  </a:lnTo>
                  <a:lnTo>
                    <a:pt x="316" y="479"/>
                  </a:lnTo>
                  <a:lnTo>
                    <a:pt x="315" y="473"/>
                  </a:lnTo>
                  <a:lnTo>
                    <a:pt x="311" y="466"/>
                  </a:lnTo>
                  <a:lnTo>
                    <a:pt x="311" y="466"/>
                  </a:lnTo>
                  <a:lnTo>
                    <a:pt x="313" y="471"/>
                  </a:lnTo>
                  <a:lnTo>
                    <a:pt x="311" y="477"/>
                  </a:lnTo>
                  <a:lnTo>
                    <a:pt x="310" y="483"/>
                  </a:lnTo>
                  <a:lnTo>
                    <a:pt x="309" y="489"/>
                  </a:lnTo>
                  <a:lnTo>
                    <a:pt x="307" y="493"/>
                  </a:lnTo>
                  <a:lnTo>
                    <a:pt x="303" y="496"/>
                  </a:lnTo>
                  <a:lnTo>
                    <a:pt x="302" y="496"/>
                  </a:lnTo>
                  <a:lnTo>
                    <a:pt x="301" y="494"/>
                  </a:lnTo>
                  <a:lnTo>
                    <a:pt x="299" y="491"/>
                  </a:lnTo>
                  <a:lnTo>
                    <a:pt x="300" y="453"/>
                  </a:lnTo>
                  <a:lnTo>
                    <a:pt x="290" y="448"/>
                  </a:lnTo>
                  <a:lnTo>
                    <a:pt x="290" y="447"/>
                  </a:lnTo>
                  <a:lnTo>
                    <a:pt x="290" y="447"/>
                  </a:lnTo>
                  <a:lnTo>
                    <a:pt x="288" y="440"/>
                  </a:lnTo>
                  <a:lnTo>
                    <a:pt x="286" y="437"/>
                  </a:lnTo>
                  <a:lnTo>
                    <a:pt x="285" y="437"/>
                  </a:lnTo>
                  <a:lnTo>
                    <a:pt x="283" y="438"/>
                  </a:lnTo>
                  <a:lnTo>
                    <a:pt x="279" y="440"/>
                  </a:lnTo>
                  <a:lnTo>
                    <a:pt x="277" y="441"/>
                  </a:lnTo>
                  <a:lnTo>
                    <a:pt x="275" y="440"/>
                  </a:lnTo>
                  <a:lnTo>
                    <a:pt x="272" y="437"/>
                  </a:lnTo>
                  <a:lnTo>
                    <a:pt x="272" y="437"/>
                  </a:lnTo>
                  <a:lnTo>
                    <a:pt x="269" y="441"/>
                  </a:lnTo>
                  <a:lnTo>
                    <a:pt x="265" y="444"/>
                  </a:lnTo>
                  <a:lnTo>
                    <a:pt x="262" y="446"/>
                  </a:lnTo>
                  <a:lnTo>
                    <a:pt x="259" y="448"/>
                  </a:lnTo>
                  <a:lnTo>
                    <a:pt x="255" y="452"/>
                  </a:lnTo>
                  <a:lnTo>
                    <a:pt x="254" y="459"/>
                  </a:lnTo>
                  <a:lnTo>
                    <a:pt x="254" y="467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3" y="474"/>
                  </a:lnTo>
                  <a:lnTo>
                    <a:pt x="251" y="471"/>
                  </a:lnTo>
                  <a:lnTo>
                    <a:pt x="248" y="471"/>
                  </a:lnTo>
                  <a:lnTo>
                    <a:pt x="246" y="475"/>
                  </a:lnTo>
                  <a:lnTo>
                    <a:pt x="241" y="484"/>
                  </a:lnTo>
                  <a:lnTo>
                    <a:pt x="239" y="489"/>
                  </a:lnTo>
                  <a:lnTo>
                    <a:pt x="237" y="491"/>
                  </a:lnTo>
                  <a:lnTo>
                    <a:pt x="245" y="507"/>
                  </a:lnTo>
                  <a:lnTo>
                    <a:pt x="245" y="507"/>
                  </a:lnTo>
                  <a:lnTo>
                    <a:pt x="239" y="521"/>
                  </a:lnTo>
                  <a:lnTo>
                    <a:pt x="237" y="528"/>
                  </a:lnTo>
                  <a:lnTo>
                    <a:pt x="234" y="537"/>
                  </a:lnTo>
                  <a:lnTo>
                    <a:pt x="230" y="560"/>
                  </a:lnTo>
                  <a:lnTo>
                    <a:pt x="230" y="560"/>
                  </a:lnTo>
                  <a:lnTo>
                    <a:pt x="228" y="545"/>
                  </a:lnTo>
                  <a:lnTo>
                    <a:pt x="228" y="538"/>
                  </a:lnTo>
                  <a:lnTo>
                    <a:pt x="229" y="530"/>
                  </a:lnTo>
                  <a:lnTo>
                    <a:pt x="229" y="530"/>
                  </a:lnTo>
                  <a:lnTo>
                    <a:pt x="217" y="528"/>
                  </a:lnTo>
                  <a:lnTo>
                    <a:pt x="211" y="527"/>
                  </a:lnTo>
                  <a:lnTo>
                    <a:pt x="206" y="527"/>
                  </a:lnTo>
                  <a:lnTo>
                    <a:pt x="200" y="529"/>
                  </a:lnTo>
                  <a:lnTo>
                    <a:pt x="194" y="532"/>
                  </a:lnTo>
                  <a:lnTo>
                    <a:pt x="191" y="539"/>
                  </a:lnTo>
                  <a:lnTo>
                    <a:pt x="187" y="549"/>
                  </a:lnTo>
                  <a:lnTo>
                    <a:pt x="187" y="549"/>
                  </a:lnTo>
                  <a:lnTo>
                    <a:pt x="185" y="547"/>
                  </a:lnTo>
                  <a:lnTo>
                    <a:pt x="184" y="546"/>
                  </a:lnTo>
                  <a:lnTo>
                    <a:pt x="180" y="541"/>
                  </a:lnTo>
                  <a:lnTo>
                    <a:pt x="176" y="527"/>
                  </a:lnTo>
                  <a:lnTo>
                    <a:pt x="173" y="521"/>
                  </a:lnTo>
                  <a:lnTo>
                    <a:pt x="170" y="516"/>
                  </a:lnTo>
                  <a:lnTo>
                    <a:pt x="168" y="515"/>
                  </a:lnTo>
                  <a:lnTo>
                    <a:pt x="167" y="516"/>
                  </a:lnTo>
                  <a:lnTo>
                    <a:pt x="164" y="517"/>
                  </a:lnTo>
                  <a:lnTo>
                    <a:pt x="162" y="520"/>
                  </a:lnTo>
                  <a:lnTo>
                    <a:pt x="162" y="520"/>
                  </a:lnTo>
                  <a:lnTo>
                    <a:pt x="161" y="523"/>
                  </a:lnTo>
                  <a:lnTo>
                    <a:pt x="161" y="528"/>
                  </a:lnTo>
                  <a:lnTo>
                    <a:pt x="161" y="538"/>
                  </a:lnTo>
                  <a:lnTo>
                    <a:pt x="161" y="543"/>
                  </a:lnTo>
                  <a:lnTo>
                    <a:pt x="160" y="546"/>
                  </a:lnTo>
                  <a:lnTo>
                    <a:pt x="159" y="546"/>
                  </a:lnTo>
                  <a:lnTo>
                    <a:pt x="157" y="546"/>
                  </a:lnTo>
                  <a:lnTo>
                    <a:pt x="155" y="544"/>
                  </a:lnTo>
                  <a:lnTo>
                    <a:pt x="155" y="544"/>
                  </a:lnTo>
                  <a:lnTo>
                    <a:pt x="156" y="539"/>
                  </a:lnTo>
                  <a:lnTo>
                    <a:pt x="157" y="530"/>
                  </a:lnTo>
                  <a:lnTo>
                    <a:pt x="159" y="526"/>
                  </a:lnTo>
                  <a:lnTo>
                    <a:pt x="157" y="521"/>
                  </a:lnTo>
                  <a:lnTo>
                    <a:pt x="156" y="520"/>
                  </a:lnTo>
                  <a:lnTo>
                    <a:pt x="154" y="519"/>
                  </a:lnTo>
                  <a:lnTo>
                    <a:pt x="154" y="519"/>
                  </a:lnTo>
                  <a:lnTo>
                    <a:pt x="150" y="527"/>
                  </a:lnTo>
                  <a:lnTo>
                    <a:pt x="149" y="529"/>
                  </a:lnTo>
                  <a:lnTo>
                    <a:pt x="148" y="529"/>
                  </a:lnTo>
                  <a:lnTo>
                    <a:pt x="146" y="529"/>
                  </a:lnTo>
                  <a:lnTo>
                    <a:pt x="145" y="528"/>
                  </a:lnTo>
                  <a:lnTo>
                    <a:pt x="141" y="526"/>
                  </a:lnTo>
                  <a:lnTo>
                    <a:pt x="138" y="522"/>
                  </a:lnTo>
                  <a:lnTo>
                    <a:pt x="134" y="520"/>
                  </a:lnTo>
                  <a:lnTo>
                    <a:pt x="132" y="521"/>
                  </a:lnTo>
                  <a:lnTo>
                    <a:pt x="131" y="522"/>
                  </a:lnTo>
                  <a:lnTo>
                    <a:pt x="129" y="524"/>
                  </a:lnTo>
                  <a:lnTo>
                    <a:pt x="127" y="528"/>
                  </a:lnTo>
                  <a:lnTo>
                    <a:pt x="127" y="528"/>
                  </a:lnTo>
                  <a:lnTo>
                    <a:pt x="125" y="526"/>
                  </a:lnTo>
                  <a:lnTo>
                    <a:pt x="123" y="522"/>
                  </a:lnTo>
                  <a:lnTo>
                    <a:pt x="118" y="519"/>
                  </a:lnTo>
                  <a:lnTo>
                    <a:pt x="117" y="515"/>
                  </a:lnTo>
                  <a:lnTo>
                    <a:pt x="116" y="512"/>
                  </a:lnTo>
                  <a:lnTo>
                    <a:pt x="115" y="506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8" y="500"/>
                  </a:lnTo>
                  <a:lnTo>
                    <a:pt x="122" y="500"/>
                  </a:lnTo>
                  <a:lnTo>
                    <a:pt x="125" y="500"/>
                  </a:lnTo>
                  <a:lnTo>
                    <a:pt x="129" y="499"/>
                  </a:lnTo>
                  <a:lnTo>
                    <a:pt x="131" y="498"/>
                  </a:lnTo>
                  <a:lnTo>
                    <a:pt x="133" y="494"/>
                  </a:lnTo>
                  <a:lnTo>
                    <a:pt x="136" y="492"/>
                  </a:lnTo>
                  <a:lnTo>
                    <a:pt x="136" y="487"/>
                  </a:lnTo>
                  <a:lnTo>
                    <a:pt x="136" y="487"/>
                  </a:lnTo>
                  <a:lnTo>
                    <a:pt x="137" y="496"/>
                  </a:lnTo>
                  <a:lnTo>
                    <a:pt x="138" y="501"/>
                  </a:lnTo>
                  <a:lnTo>
                    <a:pt x="138" y="506"/>
                  </a:lnTo>
                  <a:lnTo>
                    <a:pt x="136" y="512"/>
                  </a:lnTo>
                  <a:lnTo>
                    <a:pt x="136" y="512"/>
                  </a:lnTo>
                  <a:lnTo>
                    <a:pt x="140" y="516"/>
                  </a:lnTo>
                  <a:lnTo>
                    <a:pt x="142" y="517"/>
                  </a:lnTo>
                  <a:lnTo>
                    <a:pt x="144" y="516"/>
                  </a:lnTo>
                  <a:lnTo>
                    <a:pt x="146" y="513"/>
                  </a:lnTo>
                  <a:lnTo>
                    <a:pt x="147" y="509"/>
                  </a:lnTo>
                  <a:lnTo>
                    <a:pt x="148" y="507"/>
                  </a:lnTo>
                  <a:lnTo>
                    <a:pt x="149" y="507"/>
                  </a:lnTo>
                  <a:lnTo>
                    <a:pt x="150" y="507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2"/>
                  </a:lnTo>
                  <a:lnTo>
                    <a:pt x="152" y="494"/>
                  </a:lnTo>
                  <a:lnTo>
                    <a:pt x="150" y="492"/>
                  </a:lnTo>
                  <a:lnTo>
                    <a:pt x="148" y="490"/>
                  </a:lnTo>
                  <a:lnTo>
                    <a:pt x="147" y="490"/>
                  </a:lnTo>
                  <a:lnTo>
                    <a:pt x="146" y="492"/>
                  </a:lnTo>
                  <a:lnTo>
                    <a:pt x="146" y="492"/>
                  </a:lnTo>
                  <a:lnTo>
                    <a:pt x="147" y="483"/>
                  </a:lnTo>
                  <a:lnTo>
                    <a:pt x="149" y="476"/>
                  </a:lnTo>
                  <a:lnTo>
                    <a:pt x="153" y="471"/>
                  </a:lnTo>
                  <a:lnTo>
                    <a:pt x="156" y="468"/>
                  </a:lnTo>
                  <a:lnTo>
                    <a:pt x="159" y="464"/>
                  </a:lnTo>
                  <a:lnTo>
                    <a:pt x="160" y="459"/>
                  </a:lnTo>
                  <a:lnTo>
                    <a:pt x="160" y="451"/>
                  </a:lnTo>
                  <a:lnTo>
                    <a:pt x="159" y="439"/>
                  </a:lnTo>
                  <a:lnTo>
                    <a:pt x="159" y="439"/>
                  </a:lnTo>
                  <a:lnTo>
                    <a:pt x="156" y="439"/>
                  </a:lnTo>
                  <a:lnTo>
                    <a:pt x="154" y="440"/>
                  </a:lnTo>
                  <a:lnTo>
                    <a:pt x="150" y="447"/>
                  </a:lnTo>
                  <a:lnTo>
                    <a:pt x="145" y="466"/>
                  </a:lnTo>
                  <a:lnTo>
                    <a:pt x="142" y="474"/>
                  </a:lnTo>
                  <a:lnTo>
                    <a:pt x="140" y="478"/>
                  </a:lnTo>
                  <a:lnTo>
                    <a:pt x="138" y="478"/>
                  </a:lnTo>
                  <a:lnTo>
                    <a:pt x="137" y="477"/>
                  </a:lnTo>
                  <a:lnTo>
                    <a:pt x="136" y="474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63"/>
                  </a:lnTo>
                  <a:lnTo>
                    <a:pt x="137" y="460"/>
                  </a:lnTo>
                  <a:lnTo>
                    <a:pt x="140" y="456"/>
                  </a:lnTo>
                  <a:lnTo>
                    <a:pt x="142" y="454"/>
                  </a:lnTo>
                  <a:lnTo>
                    <a:pt x="145" y="449"/>
                  </a:lnTo>
                  <a:lnTo>
                    <a:pt x="147" y="443"/>
                  </a:lnTo>
                  <a:lnTo>
                    <a:pt x="148" y="432"/>
                  </a:lnTo>
                  <a:lnTo>
                    <a:pt x="140" y="419"/>
                  </a:lnTo>
                  <a:lnTo>
                    <a:pt x="134" y="443"/>
                  </a:lnTo>
                  <a:lnTo>
                    <a:pt x="134" y="438"/>
                  </a:lnTo>
                  <a:lnTo>
                    <a:pt x="134" y="438"/>
                  </a:lnTo>
                  <a:lnTo>
                    <a:pt x="132" y="433"/>
                  </a:lnTo>
                  <a:lnTo>
                    <a:pt x="130" y="431"/>
                  </a:lnTo>
                  <a:lnTo>
                    <a:pt x="129" y="431"/>
                  </a:lnTo>
                  <a:lnTo>
                    <a:pt x="126" y="431"/>
                  </a:lnTo>
                  <a:lnTo>
                    <a:pt x="125" y="433"/>
                  </a:lnTo>
                  <a:lnTo>
                    <a:pt x="124" y="437"/>
                  </a:lnTo>
                  <a:lnTo>
                    <a:pt x="122" y="446"/>
                  </a:lnTo>
                  <a:lnTo>
                    <a:pt x="116" y="468"/>
                  </a:lnTo>
                  <a:lnTo>
                    <a:pt x="114" y="479"/>
                  </a:lnTo>
                  <a:lnTo>
                    <a:pt x="111" y="483"/>
                  </a:lnTo>
                  <a:lnTo>
                    <a:pt x="109" y="486"/>
                  </a:lnTo>
                  <a:lnTo>
                    <a:pt x="109" y="486"/>
                  </a:lnTo>
                  <a:lnTo>
                    <a:pt x="111" y="496"/>
                  </a:lnTo>
                  <a:lnTo>
                    <a:pt x="111" y="505"/>
                  </a:lnTo>
                  <a:lnTo>
                    <a:pt x="111" y="524"/>
                  </a:lnTo>
                  <a:lnTo>
                    <a:pt x="111" y="542"/>
                  </a:lnTo>
                  <a:lnTo>
                    <a:pt x="111" y="550"/>
                  </a:lnTo>
                  <a:lnTo>
                    <a:pt x="113" y="556"/>
                  </a:lnTo>
                  <a:lnTo>
                    <a:pt x="113" y="556"/>
                  </a:lnTo>
                  <a:lnTo>
                    <a:pt x="110" y="557"/>
                  </a:lnTo>
                  <a:lnTo>
                    <a:pt x="107" y="557"/>
                  </a:lnTo>
                  <a:lnTo>
                    <a:pt x="104" y="556"/>
                  </a:lnTo>
                  <a:lnTo>
                    <a:pt x="102" y="553"/>
                  </a:lnTo>
                  <a:lnTo>
                    <a:pt x="100" y="549"/>
                  </a:lnTo>
                  <a:lnTo>
                    <a:pt x="99" y="543"/>
                  </a:lnTo>
                  <a:lnTo>
                    <a:pt x="99" y="534"/>
                  </a:lnTo>
                  <a:lnTo>
                    <a:pt x="98" y="523"/>
                  </a:lnTo>
                  <a:lnTo>
                    <a:pt x="98" y="523"/>
                  </a:lnTo>
                  <a:lnTo>
                    <a:pt x="102" y="514"/>
                  </a:lnTo>
                  <a:lnTo>
                    <a:pt x="104" y="507"/>
                  </a:lnTo>
                  <a:lnTo>
                    <a:pt x="106" y="500"/>
                  </a:lnTo>
                  <a:lnTo>
                    <a:pt x="106" y="493"/>
                  </a:lnTo>
                  <a:lnTo>
                    <a:pt x="107" y="486"/>
                  </a:lnTo>
                  <a:lnTo>
                    <a:pt x="107" y="478"/>
                  </a:lnTo>
                  <a:lnTo>
                    <a:pt x="109" y="469"/>
                  </a:lnTo>
                  <a:lnTo>
                    <a:pt x="114" y="459"/>
                  </a:lnTo>
                  <a:lnTo>
                    <a:pt x="114" y="459"/>
                  </a:lnTo>
                  <a:lnTo>
                    <a:pt x="113" y="453"/>
                  </a:lnTo>
                  <a:lnTo>
                    <a:pt x="113" y="446"/>
                  </a:lnTo>
                  <a:lnTo>
                    <a:pt x="114" y="430"/>
                  </a:lnTo>
                  <a:lnTo>
                    <a:pt x="114" y="423"/>
                  </a:lnTo>
                  <a:lnTo>
                    <a:pt x="113" y="416"/>
                  </a:lnTo>
                  <a:lnTo>
                    <a:pt x="111" y="410"/>
                  </a:lnTo>
                  <a:lnTo>
                    <a:pt x="110" y="409"/>
                  </a:lnTo>
                  <a:lnTo>
                    <a:pt x="108" y="408"/>
                  </a:lnTo>
                  <a:lnTo>
                    <a:pt x="108" y="408"/>
                  </a:lnTo>
                  <a:lnTo>
                    <a:pt x="106" y="416"/>
                  </a:lnTo>
                  <a:lnTo>
                    <a:pt x="104" y="422"/>
                  </a:lnTo>
                  <a:lnTo>
                    <a:pt x="104" y="428"/>
                  </a:lnTo>
                  <a:lnTo>
                    <a:pt x="104" y="431"/>
                  </a:lnTo>
                  <a:lnTo>
                    <a:pt x="106" y="434"/>
                  </a:lnTo>
                  <a:lnTo>
                    <a:pt x="106" y="438"/>
                  </a:lnTo>
                  <a:lnTo>
                    <a:pt x="104" y="441"/>
                  </a:lnTo>
                  <a:lnTo>
                    <a:pt x="101" y="445"/>
                  </a:lnTo>
                  <a:lnTo>
                    <a:pt x="101" y="445"/>
                  </a:lnTo>
                  <a:lnTo>
                    <a:pt x="101" y="440"/>
                  </a:lnTo>
                  <a:lnTo>
                    <a:pt x="101" y="434"/>
                  </a:lnTo>
                  <a:lnTo>
                    <a:pt x="101" y="434"/>
                  </a:lnTo>
                  <a:lnTo>
                    <a:pt x="99" y="439"/>
                  </a:lnTo>
                  <a:lnTo>
                    <a:pt x="98" y="441"/>
                  </a:lnTo>
                  <a:lnTo>
                    <a:pt x="96" y="441"/>
                  </a:lnTo>
                  <a:lnTo>
                    <a:pt x="95" y="440"/>
                  </a:lnTo>
                  <a:lnTo>
                    <a:pt x="94" y="439"/>
                  </a:lnTo>
                  <a:lnTo>
                    <a:pt x="93" y="440"/>
                  </a:lnTo>
                  <a:lnTo>
                    <a:pt x="92" y="441"/>
                  </a:lnTo>
                  <a:lnTo>
                    <a:pt x="90" y="447"/>
                  </a:lnTo>
                  <a:lnTo>
                    <a:pt x="91" y="440"/>
                  </a:lnTo>
                  <a:lnTo>
                    <a:pt x="91" y="440"/>
                  </a:lnTo>
                  <a:lnTo>
                    <a:pt x="88" y="436"/>
                  </a:lnTo>
                  <a:lnTo>
                    <a:pt x="87" y="436"/>
                  </a:lnTo>
                  <a:lnTo>
                    <a:pt x="87" y="436"/>
                  </a:lnTo>
                  <a:lnTo>
                    <a:pt x="85" y="438"/>
                  </a:lnTo>
                  <a:lnTo>
                    <a:pt x="84" y="441"/>
                  </a:lnTo>
                  <a:lnTo>
                    <a:pt x="83" y="445"/>
                  </a:lnTo>
                  <a:lnTo>
                    <a:pt x="81" y="447"/>
                  </a:lnTo>
                  <a:lnTo>
                    <a:pt x="80" y="447"/>
                  </a:lnTo>
                  <a:lnTo>
                    <a:pt x="79" y="447"/>
                  </a:lnTo>
                  <a:lnTo>
                    <a:pt x="78" y="441"/>
                  </a:lnTo>
                  <a:lnTo>
                    <a:pt x="78" y="441"/>
                  </a:lnTo>
                  <a:lnTo>
                    <a:pt x="78" y="455"/>
                  </a:lnTo>
                  <a:lnTo>
                    <a:pt x="77" y="459"/>
                  </a:lnTo>
                  <a:lnTo>
                    <a:pt x="76" y="462"/>
                  </a:lnTo>
                  <a:lnTo>
                    <a:pt x="73" y="468"/>
                  </a:lnTo>
                  <a:lnTo>
                    <a:pt x="70" y="476"/>
                  </a:lnTo>
                  <a:lnTo>
                    <a:pt x="70" y="476"/>
                  </a:lnTo>
                  <a:lnTo>
                    <a:pt x="72" y="479"/>
                  </a:lnTo>
                  <a:lnTo>
                    <a:pt x="75" y="486"/>
                  </a:lnTo>
                  <a:lnTo>
                    <a:pt x="78" y="500"/>
                  </a:lnTo>
                  <a:lnTo>
                    <a:pt x="80" y="507"/>
                  </a:lnTo>
                  <a:lnTo>
                    <a:pt x="84" y="512"/>
                  </a:lnTo>
                  <a:lnTo>
                    <a:pt x="87" y="515"/>
                  </a:lnTo>
                  <a:lnTo>
                    <a:pt x="88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3" y="493"/>
                  </a:lnTo>
                  <a:lnTo>
                    <a:pt x="94" y="485"/>
                  </a:lnTo>
                  <a:lnTo>
                    <a:pt x="96" y="478"/>
                  </a:lnTo>
                  <a:lnTo>
                    <a:pt x="88" y="481"/>
                  </a:lnTo>
                  <a:lnTo>
                    <a:pt x="88" y="481"/>
                  </a:lnTo>
                  <a:lnTo>
                    <a:pt x="93" y="469"/>
                  </a:lnTo>
                  <a:lnTo>
                    <a:pt x="101" y="478"/>
                  </a:lnTo>
                  <a:lnTo>
                    <a:pt x="101" y="478"/>
                  </a:lnTo>
                  <a:lnTo>
                    <a:pt x="98" y="484"/>
                  </a:lnTo>
                  <a:lnTo>
                    <a:pt x="95" y="490"/>
                  </a:lnTo>
                  <a:lnTo>
                    <a:pt x="94" y="502"/>
                  </a:lnTo>
                  <a:lnTo>
                    <a:pt x="93" y="516"/>
                  </a:lnTo>
                  <a:lnTo>
                    <a:pt x="92" y="531"/>
                  </a:lnTo>
                  <a:lnTo>
                    <a:pt x="92" y="531"/>
                  </a:lnTo>
                  <a:lnTo>
                    <a:pt x="88" y="529"/>
                  </a:lnTo>
                  <a:lnTo>
                    <a:pt x="87" y="529"/>
                  </a:lnTo>
                  <a:lnTo>
                    <a:pt x="85" y="529"/>
                  </a:lnTo>
                  <a:lnTo>
                    <a:pt x="84" y="530"/>
                  </a:lnTo>
                  <a:lnTo>
                    <a:pt x="83" y="532"/>
                  </a:lnTo>
                  <a:lnTo>
                    <a:pt x="80" y="532"/>
                  </a:lnTo>
                  <a:lnTo>
                    <a:pt x="79" y="530"/>
                  </a:lnTo>
                  <a:lnTo>
                    <a:pt x="79" y="530"/>
                  </a:lnTo>
                  <a:lnTo>
                    <a:pt x="79" y="521"/>
                  </a:lnTo>
                  <a:lnTo>
                    <a:pt x="77" y="512"/>
                  </a:lnTo>
                  <a:lnTo>
                    <a:pt x="73" y="502"/>
                  </a:lnTo>
                  <a:lnTo>
                    <a:pt x="70" y="494"/>
                  </a:lnTo>
                  <a:lnTo>
                    <a:pt x="62" y="479"/>
                  </a:lnTo>
                  <a:lnTo>
                    <a:pt x="53" y="466"/>
                  </a:lnTo>
                  <a:lnTo>
                    <a:pt x="53" y="466"/>
                  </a:lnTo>
                  <a:lnTo>
                    <a:pt x="55" y="467"/>
                  </a:lnTo>
                  <a:lnTo>
                    <a:pt x="57" y="467"/>
                  </a:lnTo>
                  <a:lnTo>
                    <a:pt x="57" y="467"/>
                  </a:lnTo>
                  <a:lnTo>
                    <a:pt x="60" y="461"/>
                  </a:lnTo>
                  <a:lnTo>
                    <a:pt x="60" y="456"/>
                  </a:lnTo>
                  <a:lnTo>
                    <a:pt x="60" y="452"/>
                  </a:lnTo>
                  <a:lnTo>
                    <a:pt x="57" y="448"/>
                  </a:lnTo>
                  <a:lnTo>
                    <a:pt x="54" y="443"/>
                  </a:lnTo>
                  <a:lnTo>
                    <a:pt x="53" y="439"/>
                  </a:lnTo>
                  <a:lnTo>
                    <a:pt x="53" y="437"/>
                  </a:lnTo>
                  <a:lnTo>
                    <a:pt x="47" y="451"/>
                  </a:lnTo>
                  <a:lnTo>
                    <a:pt x="47" y="451"/>
                  </a:lnTo>
                  <a:lnTo>
                    <a:pt x="48" y="445"/>
                  </a:lnTo>
                  <a:lnTo>
                    <a:pt x="48" y="441"/>
                  </a:lnTo>
                  <a:lnTo>
                    <a:pt x="47" y="438"/>
                  </a:lnTo>
                  <a:lnTo>
                    <a:pt x="47" y="438"/>
                  </a:lnTo>
                  <a:lnTo>
                    <a:pt x="45" y="441"/>
                  </a:lnTo>
                  <a:lnTo>
                    <a:pt x="44" y="446"/>
                  </a:lnTo>
                  <a:lnTo>
                    <a:pt x="41" y="458"/>
                  </a:lnTo>
                  <a:lnTo>
                    <a:pt x="38" y="468"/>
                  </a:lnTo>
                  <a:lnTo>
                    <a:pt x="37" y="473"/>
                  </a:lnTo>
                  <a:lnTo>
                    <a:pt x="34" y="476"/>
                  </a:lnTo>
                  <a:lnTo>
                    <a:pt x="34" y="476"/>
                  </a:lnTo>
                  <a:lnTo>
                    <a:pt x="34" y="463"/>
                  </a:lnTo>
                  <a:lnTo>
                    <a:pt x="35" y="451"/>
                  </a:lnTo>
                  <a:lnTo>
                    <a:pt x="37" y="438"/>
                  </a:lnTo>
                  <a:lnTo>
                    <a:pt x="37" y="433"/>
                  </a:lnTo>
                  <a:lnTo>
                    <a:pt x="35" y="430"/>
                  </a:lnTo>
                  <a:lnTo>
                    <a:pt x="35" y="430"/>
                  </a:lnTo>
                  <a:lnTo>
                    <a:pt x="33" y="417"/>
                  </a:lnTo>
                  <a:lnTo>
                    <a:pt x="30" y="402"/>
                  </a:lnTo>
                  <a:lnTo>
                    <a:pt x="27" y="396"/>
                  </a:lnTo>
                  <a:lnTo>
                    <a:pt x="25" y="393"/>
                  </a:lnTo>
                  <a:lnTo>
                    <a:pt x="24" y="392"/>
                  </a:lnTo>
                  <a:lnTo>
                    <a:pt x="23" y="392"/>
                  </a:lnTo>
                  <a:lnTo>
                    <a:pt x="21" y="393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8" y="399"/>
                  </a:lnTo>
                  <a:lnTo>
                    <a:pt x="17" y="402"/>
                  </a:lnTo>
                  <a:lnTo>
                    <a:pt x="14" y="407"/>
                  </a:lnTo>
                  <a:lnTo>
                    <a:pt x="14" y="407"/>
                  </a:lnTo>
                  <a:lnTo>
                    <a:pt x="15" y="404"/>
                  </a:lnTo>
                  <a:lnTo>
                    <a:pt x="8" y="387"/>
                  </a:lnTo>
                  <a:lnTo>
                    <a:pt x="8" y="387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5" y="379"/>
                  </a:lnTo>
                  <a:lnTo>
                    <a:pt x="16" y="380"/>
                  </a:lnTo>
                  <a:lnTo>
                    <a:pt x="18" y="383"/>
                  </a:lnTo>
                  <a:lnTo>
                    <a:pt x="21" y="384"/>
                  </a:lnTo>
                  <a:lnTo>
                    <a:pt x="23" y="381"/>
                  </a:lnTo>
                  <a:lnTo>
                    <a:pt x="24" y="373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6" y="349"/>
                  </a:lnTo>
                  <a:lnTo>
                    <a:pt x="29" y="348"/>
                  </a:lnTo>
                  <a:lnTo>
                    <a:pt x="32" y="342"/>
                  </a:lnTo>
                  <a:lnTo>
                    <a:pt x="34" y="335"/>
                  </a:lnTo>
                  <a:lnTo>
                    <a:pt x="37" y="326"/>
                  </a:lnTo>
                  <a:lnTo>
                    <a:pt x="37" y="326"/>
                  </a:lnTo>
                  <a:lnTo>
                    <a:pt x="34" y="325"/>
                  </a:lnTo>
                  <a:lnTo>
                    <a:pt x="33" y="325"/>
                  </a:lnTo>
                  <a:lnTo>
                    <a:pt x="30" y="326"/>
                  </a:lnTo>
                  <a:lnTo>
                    <a:pt x="26" y="330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3" y="323"/>
                  </a:lnTo>
                  <a:lnTo>
                    <a:pt x="24" y="315"/>
                  </a:lnTo>
                  <a:lnTo>
                    <a:pt x="27" y="305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9" y="324"/>
                  </a:lnTo>
                  <a:lnTo>
                    <a:pt x="31" y="324"/>
                  </a:lnTo>
                  <a:lnTo>
                    <a:pt x="32" y="324"/>
                  </a:lnTo>
                  <a:lnTo>
                    <a:pt x="34" y="320"/>
                  </a:lnTo>
                  <a:lnTo>
                    <a:pt x="37" y="316"/>
                  </a:lnTo>
                  <a:lnTo>
                    <a:pt x="42" y="304"/>
                  </a:lnTo>
                  <a:lnTo>
                    <a:pt x="46" y="301"/>
                  </a:lnTo>
                  <a:lnTo>
                    <a:pt x="47" y="300"/>
                  </a:lnTo>
                  <a:lnTo>
                    <a:pt x="49" y="300"/>
                  </a:lnTo>
                  <a:lnTo>
                    <a:pt x="49" y="300"/>
                  </a:lnTo>
                  <a:lnTo>
                    <a:pt x="49" y="301"/>
                  </a:lnTo>
                  <a:lnTo>
                    <a:pt x="49" y="302"/>
                  </a:lnTo>
                  <a:lnTo>
                    <a:pt x="49" y="308"/>
                  </a:lnTo>
                  <a:lnTo>
                    <a:pt x="49" y="308"/>
                  </a:lnTo>
                  <a:lnTo>
                    <a:pt x="53" y="301"/>
                  </a:lnTo>
                  <a:lnTo>
                    <a:pt x="55" y="298"/>
                  </a:lnTo>
                  <a:lnTo>
                    <a:pt x="58" y="298"/>
                  </a:lnTo>
                  <a:lnTo>
                    <a:pt x="62" y="298"/>
                  </a:lnTo>
                  <a:lnTo>
                    <a:pt x="64" y="300"/>
                  </a:lnTo>
                  <a:lnTo>
                    <a:pt x="68" y="298"/>
                  </a:lnTo>
                  <a:lnTo>
                    <a:pt x="71" y="294"/>
                  </a:lnTo>
                  <a:lnTo>
                    <a:pt x="75" y="285"/>
                  </a:lnTo>
                  <a:lnTo>
                    <a:pt x="71" y="297"/>
                  </a:lnTo>
                  <a:lnTo>
                    <a:pt x="71" y="297"/>
                  </a:lnTo>
                  <a:lnTo>
                    <a:pt x="83" y="274"/>
                  </a:lnTo>
                  <a:lnTo>
                    <a:pt x="99" y="24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0" y="226"/>
                  </a:lnTo>
                  <a:lnTo>
                    <a:pt x="102" y="227"/>
                  </a:lnTo>
                  <a:lnTo>
                    <a:pt x="103" y="229"/>
                  </a:lnTo>
                  <a:lnTo>
                    <a:pt x="103" y="229"/>
                  </a:lnTo>
                  <a:lnTo>
                    <a:pt x="103" y="229"/>
                  </a:lnTo>
                  <a:lnTo>
                    <a:pt x="118" y="199"/>
                  </a:lnTo>
                  <a:lnTo>
                    <a:pt x="118" y="199"/>
                  </a:lnTo>
                  <a:lnTo>
                    <a:pt x="116" y="191"/>
                  </a:lnTo>
                  <a:lnTo>
                    <a:pt x="115" y="188"/>
                  </a:lnTo>
                  <a:lnTo>
                    <a:pt x="114" y="187"/>
                  </a:lnTo>
                  <a:lnTo>
                    <a:pt x="114" y="187"/>
                  </a:lnTo>
                  <a:lnTo>
                    <a:pt x="113" y="190"/>
                  </a:lnTo>
                  <a:lnTo>
                    <a:pt x="111" y="192"/>
                  </a:lnTo>
                  <a:lnTo>
                    <a:pt x="107" y="195"/>
                  </a:lnTo>
                  <a:lnTo>
                    <a:pt x="106" y="197"/>
                  </a:lnTo>
                  <a:lnTo>
                    <a:pt x="104" y="200"/>
                  </a:lnTo>
                  <a:lnTo>
                    <a:pt x="103" y="206"/>
                  </a:lnTo>
                  <a:lnTo>
                    <a:pt x="103" y="214"/>
                  </a:lnTo>
                  <a:lnTo>
                    <a:pt x="103" y="214"/>
                  </a:lnTo>
                  <a:lnTo>
                    <a:pt x="101" y="210"/>
                  </a:lnTo>
                  <a:lnTo>
                    <a:pt x="100" y="209"/>
                  </a:lnTo>
                  <a:lnTo>
                    <a:pt x="98" y="209"/>
                  </a:lnTo>
                  <a:lnTo>
                    <a:pt x="95" y="211"/>
                  </a:lnTo>
                  <a:lnTo>
                    <a:pt x="91" y="213"/>
                  </a:lnTo>
                  <a:lnTo>
                    <a:pt x="90" y="213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90" y="217"/>
                  </a:lnTo>
                  <a:lnTo>
                    <a:pt x="90" y="222"/>
                  </a:lnTo>
                  <a:lnTo>
                    <a:pt x="90" y="227"/>
                  </a:lnTo>
                  <a:lnTo>
                    <a:pt x="88" y="230"/>
                  </a:lnTo>
                  <a:lnTo>
                    <a:pt x="85" y="240"/>
                  </a:lnTo>
                  <a:lnTo>
                    <a:pt x="84" y="244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1" y="244"/>
                  </a:lnTo>
                  <a:lnTo>
                    <a:pt x="80" y="242"/>
                  </a:lnTo>
                  <a:lnTo>
                    <a:pt x="79" y="241"/>
                  </a:lnTo>
                  <a:lnTo>
                    <a:pt x="77" y="241"/>
                  </a:lnTo>
                  <a:lnTo>
                    <a:pt x="76" y="241"/>
                  </a:lnTo>
                  <a:lnTo>
                    <a:pt x="75" y="238"/>
                  </a:lnTo>
                  <a:lnTo>
                    <a:pt x="75" y="235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6" y="232"/>
                  </a:lnTo>
                  <a:lnTo>
                    <a:pt x="77" y="234"/>
                  </a:lnTo>
                  <a:lnTo>
                    <a:pt x="78" y="235"/>
                  </a:lnTo>
                  <a:lnTo>
                    <a:pt x="79" y="234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1" y="223"/>
                  </a:lnTo>
                  <a:lnTo>
                    <a:pt x="80" y="219"/>
                  </a:lnTo>
                  <a:lnTo>
                    <a:pt x="79" y="214"/>
                  </a:lnTo>
                  <a:lnTo>
                    <a:pt x="77" y="211"/>
                  </a:lnTo>
                  <a:lnTo>
                    <a:pt x="76" y="209"/>
                  </a:lnTo>
                  <a:lnTo>
                    <a:pt x="75" y="204"/>
                  </a:lnTo>
                  <a:lnTo>
                    <a:pt x="75" y="199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2" y="198"/>
                  </a:lnTo>
                  <a:lnTo>
                    <a:pt x="68" y="202"/>
                  </a:lnTo>
                  <a:lnTo>
                    <a:pt x="58" y="206"/>
                  </a:lnTo>
                  <a:lnTo>
                    <a:pt x="55" y="209"/>
                  </a:lnTo>
                  <a:lnTo>
                    <a:pt x="50" y="211"/>
                  </a:lnTo>
                  <a:lnTo>
                    <a:pt x="46" y="215"/>
                  </a:lnTo>
                  <a:lnTo>
                    <a:pt x="41" y="221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29"/>
                  </a:lnTo>
                  <a:lnTo>
                    <a:pt x="38" y="229"/>
                  </a:lnTo>
                  <a:lnTo>
                    <a:pt x="35" y="228"/>
                  </a:lnTo>
                  <a:lnTo>
                    <a:pt x="33" y="227"/>
                  </a:lnTo>
                  <a:lnTo>
                    <a:pt x="32" y="225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7" y="219"/>
                  </a:lnTo>
                  <a:lnTo>
                    <a:pt x="40" y="218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2" y="209"/>
                  </a:lnTo>
                  <a:lnTo>
                    <a:pt x="41" y="205"/>
                  </a:lnTo>
                  <a:lnTo>
                    <a:pt x="40" y="204"/>
                  </a:lnTo>
                  <a:lnTo>
                    <a:pt x="38" y="204"/>
                  </a:lnTo>
                  <a:lnTo>
                    <a:pt x="35" y="205"/>
                  </a:lnTo>
                  <a:lnTo>
                    <a:pt x="33" y="205"/>
                  </a:lnTo>
                  <a:lnTo>
                    <a:pt x="32" y="204"/>
                  </a:lnTo>
                  <a:lnTo>
                    <a:pt x="32" y="200"/>
                  </a:lnTo>
                  <a:lnTo>
                    <a:pt x="18" y="241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23" y="247"/>
                  </a:lnTo>
                  <a:lnTo>
                    <a:pt x="21" y="248"/>
                  </a:lnTo>
                  <a:lnTo>
                    <a:pt x="17" y="248"/>
                  </a:lnTo>
                  <a:lnTo>
                    <a:pt x="15" y="245"/>
                  </a:lnTo>
                  <a:lnTo>
                    <a:pt x="7" y="240"/>
                  </a:lnTo>
                  <a:lnTo>
                    <a:pt x="3" y="23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26"/>
                  </a:lnTo>
                  <a:lnTo>
                    <a:pt x="4" y="221"/>
                  </a:lnTo>
                  <a:lnTo>
                    <a:pt x="6" y="220"/>
                  </a:lnTo>
                  <a:lnTo>
                    <a:pt x="7" y="220"/>
                  </a:lnTo>
                  <a:lnTo>
                    <a:pt x="10" y="221"/>
                  </a:lnTo>
                  <a:lnTo>
                    <a:pt x="12" y="222"/>
                  </a:lnTo>
                  <a:lnTo>
                    <a:pt x="16" y="225"/>
                  </a:lnTo>
                  <a:lnTo>
                    <a:pt x="19" y="225"/>
                  </a:lnTo>
                  <a:lnTo>
                    <a:pt x="21" y="223"/>
                  </a:lnTo>
                  <a:lnTo>
                    <a:pt x="23" y="221"/>
                  </a:lnTo>
                  <a:lnTo>
                    <a:pt x="23" y="221"/>
                  </a:lnTo>
                  <a:lnTo>
                    <a:pt x="24" y="217"/>
                  </a:lnTo>
                  <a:lnTo>
                    <a:pt x="25" y="211"/>
                  </a:lnTo>
                  <a:lnTo>
                    <a:pt x="24" y="199"/>
                  </a:lnTo>
                  <a:lnTo>
                    <a:pt x="23" y="189"/>
                  </a:lnTo>
                  <a:lnTo>
                    <a:pt x="23" y="184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2" y="176"/>
                  </a:lnTo>
                  <a:lnTo>
                    <a:pt x="19" y="177"/>
                  </a:lnTo>
                  <a:lnTo>
                    <a:pt x="17" y="183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17" y="167"/>
                  </a:lnTo>
                  <a:lnTo>
                    <a:pt x="21" y="160"/>
                  </a:lnTo>
                  <a:lnTo>
                    <a:pt x="23" y="154"/>
                  </a:lnTo>
                  <a:lnTo>
                    <a:pt x="27" y="150"/>
                  </a:lnTo>
                  <a:lnTo>
                    <a:pt x="34" y="142"/>
                  </a:lnTo>
                  <a:lnTo>
                    <a:pt x="38" y="136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5" y="144"/>
                  </a:lnTo>
                  <a:lnTo>
                    <a:pt x="47" y="145"/>
                  </a:lnTo>
                  <a:lnTo>
                    <a:pt x="49" y="146"/>
                  </a:lnTo>
                  <a:lnTo>
                    <a:pt x="52" y="146"/>
                  </a:lnTo>
                  <a:lnTo>
                    <a:pt x="55" y="145"/>
                  </a:lnTo>
                  <a:lnTo>
                    <a:pt x="60" y="140"/>
                  </a:lnTo>
                  <a:lnTo>
                    <a:pt x="60" y="140"/>
                  </a:lnTo>
                  <a:lnTo>
                    <a:pt x="57" y="136"/>
                  </a:lnTo>
                  <a:lnTo>
                    <a:pt x="56" y="136"/>
                  </a:lnTo>
                  <a:lnTo>
                    <a:pt x="55" y="136"/>
                  </a:lnTo>
                  <a:lnTo>
                    <a:pt x="54" y="138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6"/>
                  </a:lnTo>
                  <a:lnTo>
                    <a:pt x="56" y="131"/>
                  </a:lnTo>
                  <a:lnTo>
                    <a:pt x="58" y="128"/>
                  </a:lnTo>
                  <a:lnTo>
                    <a:pt x="61" y="122"/>
                  </a:lnTo>
                  <a:lnTo>
                    <a:pt x="61" y="122"/>
                  </a:lnTo>
                  <a:lnTo>
                    <a:pt x="60" y="119"/>
                  </a:lnTo>
                  <a:lnTo>
                    <a:pt x="58" y="115"/>
                  </a:lnTo>
                  <a:lnTo>
                    <a:pt x="57" y="109"/>
                  </a:lnTo>
                  <a:lnTo>
                    <a:pt x="57" y="104"/>
                  </a:lnTo>
                  <a:lnTo>
                    <a:pt x="57" y="101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6"/>
                  </a:lnTo>
                  <a:lnTo>
                    <a:pt x="62" y="94"/>
                  </a:lnTo>
                  <a:lnTo>
                    <a:pt x="64" y="96"/>
                  </a:lnTo>
                  <a:lnTo>
                    <a:pt x="68" y="97"/>
                  </a:lnTo>
                  <a:lnTo>
                    <a:pt x="68" y="97"/>
                  </a:lnTo>
                  <a:lnTo>
                    <a:pt x="69" y="105"/>
                  </a:lnTo>
                  <a:lnTo>
                    <a:pt x="68" y="112"/>
                  </a:lnTo>
                  <a:lnTo>
                    <a:pt x="67" y="119"/>
                  </a:lnTo>
                  <a:lnTo>
                    <a:pt x="67" y="128"/>
                  </a:lnTo>
                  <a:lnTo>
                    <a:pt x="67" y="128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2" y="136"/>
                  </a:lnTo>
                  <a:lnTo>
                    <a:pt x="73" y="139"/>
                  </a:lnTo>
                  <a:lnTo>
                    <a:pt x="76" y="142"/>
                  </a:lnTo>
                  <a:lnTo>
                    <a:pt x="77" y="142"/>
                  </a:lnTo>
                  <a:lnTo>
                    <a:pt x="78" y="142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78" y="135"/>
                  </a:lnTo>
                  <a:lnTo>
                    <a:pt x="77" y="129"/>
                  </a:lnTo>
                  <a:lnTo>
                    <a:pt x="77" y="124"/>
                  </a:lnTo>
                  <a:lnTo>
                    <a:pt x="78" y="117"/>
                  </a:lnTo>
                  <a:lnTo>
                    <a:pt x="83" y="105"/>
                  </a:lnTo>
                  <a:lnTo>
                    <a:pt x="86" y="94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6" y="84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1" y="83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6"/>
                  </a:lnTo>
                  <a:lnTo>
                    <a:pt x="87" y="98"/>
                  </a:lnTo>
                  <a:lnTo>
                    <a:pt x="86" y="10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90" y="109"/>
                  </a:lnTo>
                  <a:lnTo>
                    <a:pt x="92" y="108"/>
                  </a:lnTo>
                  <a:lnTo>
                    <a:pt x="93" y="105"/>
                  </a:lnTo>
                  <a:lnTo>
                    <a:pt x="91" y="117"/>
                  </a:lnTo>
                  <a:lnTo>
                    <a:pt x="103" y="114"/>
                  </a:lnTo>
                  <a:lnTo>
                    <a:pt x="103" y="114"/>
                  </a:lnTo>
                  <a:lnTo>
                    <a:pt x="107" y="86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1" y="56"/>
                  </a:lnTo>
                  <a:lnTo>
                    <a:pt x="113" y="59"/>
                  </a:lnTo>
                  <a:lnTo>
                    <a:pt x="115" y="60"/>
                  </a:lnTo>
                  <a:lnTo>
                    <a:pt x="116" y="59"/>
                  </a:lnTo>
                  <a:lnTo>
                    <a:pt x="118" y="54"/>
                  </a:lnTo>
                  <a:lnTo>
                    <a:pt x="121" y="49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22" y="60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31" y="61"/>
                  </a:lnTo>
                  <a:lnTo>
                    <a:pt x="133" y="57"/>
                  </a:lnTo>
                  <a:lnTo>
                    <a:pt x="136" y="54"/>
                  </a:lnTo>
                  <a:lnTo>
                    <a:pt x="138" y="49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39" y="52"/>
                  </a:lnTo>
                  <a:lnTo>
                    <a:pt x="137" y="63"/>
                  </a:lnTo>
                  <a:lnTo>
                    <a:pt x="130" y="92"/>
                  </a:lnTo>
                  <a:lnTo>
                    <a:pt x="127" y="105"/>
                  </a:lnTo>
                  <a:lnTo>
                    <a:pt x="126" y="111"/>
                  </a:lnTo>
                  <a:lnTo>
                    <a:pt x="127" y="115"/>
                  </a:lnTo>
                  <a:lnTo>
                    <a:pt x="129" y="119"/>
                  </a:lnTo>
                  <a:lnTo>
                    <a:pt x="131" y="121"/>
                  </a:lnTo>
                  <a:lnTo>
                    <a:pt x="134" y="122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0" y="120"/>
                  </a:lnTo>
                  <a:lnTo>
                    <a:pt x="142" y="119"/>
                  </a:lnTo>
                  <a:lnTo>
                    <a:pt x="145" y="113"/>
                  </a:lnTo>
                  <a:lnTo>
                    <a:pt x="146" y="105"/>
                  </a:lnTo>
                  <a:lnTo>
                    <a:pt x="147" y="96"/>
                  </a:lnTo>
                  <a:lnTo>
                    <a:pt x="148" y="76"/>
                  </a:lnTo>
                  <a:lnTo>
                    <a:pt x="149" y="67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63"/>
                  </a:lnTo>
                  <a:lnTo>
                    <a:pt x="152" y="68"/>
                  </a:lnTo>
                  <a:lnTo>
                    <a:pt x="152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6" y="61"/>
                  </a:lnTo>
                  <a:lnTo>
                    <a:pt x="159" y="54"/>
                  </a:lnTo>
                  <a:lnTo>
                    <a:pt x="161" y="47"/>
                  </a:lnTo>
                  <a:lnTo>
                    <a:pt x="161" y="47"/>
                  </a:lnTo>
                  <a:lnTo>
                    <a:pt x="159" y="42"/>
                  </a:lnTo>
                  <a:lnTo>
                    <a:pt x="156" y="41"/>
                  </a:lnTo>
                  <a:lnTo>
                    <a:pt x="154" y="42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3" y="41"/>
                  </a:lnTo>
                  <a:lnTo>
                    <a:pt x="155" y="38"/>
                  </a:lnTo>
                  <a:lnTo>
                    <a:pt x="156" y="38"/>
                  </a:lnTo>
                  <a:lnTo>
                    <a:pt x="159" y="38"/>
                  </a:lnTo>
                  <a:lnTo>
                    <a:pt x="161" y="39"/>
                  </a:lnTo>
                  <a:lnTo>
                    <a:pt x="162" y="39"/>
                  </a:lnTo>
                  <a:lnTo>
                    <a:pt x="164" y="37"/>
                  </a:lnTo>
                  <a:lnTo>
                    <a:pt x="165" y="33"/>
                  </a:lnTo>
                  <a:lnTo>
                    <a:pt x="165" y="33"/>
                  </a:lnTo>
                  <a:lnTo>
                    <a:pt x="164" y="42"/>
                  </a:lnTo>
                  <a:lnTo>
                    <a:pt x="165" y="47"/>
                  </a:lnTo>
                  <a:lnTo>
                    <a:pt x="167" y="51"/>
                  </a:lnTo>
                  <a:lnTo>
                    <a:pt x="168" y="52"/>
                  </a:lnTo>
                  <a:lnTo>
                    <a:pt x="170" y="52"/>
                  </a:lnTo>
                  <a:lnTo>
                    <a:pt x="171" y="53"/>
                  </a:lnTo>
                  <a:lnTo>
                    <a:pt x="172" y="55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5" y="64"/>
                  </a:lnTo>
                  <a:lnTo>
                    <a:pt x="177" y="66"/>
                  </a:lnTo>
                  <a:lnTo>
                    <a:pt x="178" y="66"/>
                  </a:lnTo>
                  <a:lnTo>
                    <a:pt x="182" y="64"/>
                  </a:lnTo>
                  <a:lnTo>
                    <a:pt x="185" y="61"/>
                  </a:lnTo>
                  <a:lnTo>
                    <a:pt x="188" y="55"/>
                  </a:lnTo>
                  <a:lnTo>
                    <a:pt x="191" y="49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8" y="44"/>
                  </a:lnTo>
                  <a:lnTo>
                    <a:pt x="200" y="48"/>
                  </a:lnTo>
                  <a:lnTo>
                    <a:pt x="201" y="49"/>
                  </a:lnTo>
                  <a:lnTo>
                    <a:pt x="202" y="48"/>
                  </a:lnTo>
                  <a:lnTo>
                    <a:pt x="205" y="47"/>
                  </a:lnTo>
                  <a:lnTo>
                    <a:pt x="207" y="44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4" y="41"/>
                  </a:lnTo>
                  <a:lnTo>
                    <a:pt x="215" y="42"/>
                  </a:lnTo>
                  <a:lnTo>
                    <a:pt x="217" y="46"/>
                  </a:lnTo>
                  <a:lnTo>
                    <a:pt x="217" y="46"/>
                  </a:lnTo>
                  <a:lnTo>
                    <a:pt x="215" y="46"/>
                  </a:lnTo>
                  <a:lnTo>
                    <a:pt x="214" y="47"/>
                  </a:lnTo>
                  <a:lnTo>
                    <a:pt x="211" y="47"/>
                  </a:lnTo>
                  <a:lnTo>
                    <a:pt x="210" y="46"/>
                  </a:lnTo>
                  <a:lnTo>
                    <a:pt x="210" y="46"/>
                  </a:lnTo>
                  <a:lnTo>
                    <a:pt x="209" y="53"/>
                  </a:lnTo>
                  <a:lnTo>
                    <a:pt x="209" y="57"/>
                  </a:lnTo>
                  <a:lnTo>
                    <a:pt x="210" y="61"/>
                  </a:lnTo>
                  <a:lnTo>
                    <a:pt x="213" y="63"/>
                  </a:lnTo>
                  <a:lnTo>
                    <a:pt x="214" y="66"/>
                  </a:lnTo>
                  <a:lnTo>
                    <a:pt x="215" y="68"/>
                  </a:lnTo>
                  <a:lnTo>
                    <a:pt x="214" y="72"/>
                  </a:lnTo>
                  <a:lnTo>
                    <a:pt x="211" y="78"/>
                  </a:lnTo>
                  <a:lnTo>
                    <a:pt x="211" y="78"/>
                  </a:lnTo>
                  <a:lnTo>
                    <a:pt x="213" y="75"/>
                  </a:lnTo>
                  <a:lnTo>
                    <a:pt x="213" y="71"/>
                  </a:lnTo>
                  <a:lnTo>
                    <a:pt x="211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0" y="70"/>
                  </a:lnTo>
                  <a:lnTo>
                    <a:pt x="208" y="74"/>
                  </a:lnTo>
                  <a:lnTo>
                    <a:pt x="206" y="78"/>
                  </a:lnTo>
                  <a:lnTo>
                    <a:pt x="205" y="85"/>
                  </a:lnTo>
                  <a:lnTo>
                    <a:pt x="205" y="93"/>
                  </a:lnTo>
                  <a:lnTo>
                    <a:pt x="213" y="113"/>
                  </a:lnTo>
                  <a:lnTo>
                    <a:pt x="209" y="119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39"/>
                  </a:lnTo>
                  <a:lnTo>
                    <a:pt x="221" y="134"/>
                  </a:lnTo>
                  <a:lnTo>
                    <a:pt x="221" y="134"/>
                  </a:lnTo>
                  <a:lnTo>
                    <a:pt x="226" y="137"/>
                  </a:lnTo>
                  <a:lnTo>
                    <a:pt x="232" y="138"/>
                  </a:lnTo>
                  <a:lnTo>
                    <a:pt x="238" y="138"/>
                  </a:lnTo>
                  <a:lnTo>
                    <a:pt x="244" y="137"/>
                  </a:lnTo>
                  <a:lnTo>
                    <a:pt x="255" y="135"/>
                  </a:lnTo>
                  <a:lnTo>
                    <a:pt x="260" y="134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23"/>
                  </a:lnTo>
                  <a:lnTo>
                    <a:pt x="268" y="114"/>
                  </a:lnTo>
                  <a:lnTo>
                    <a:pt x="269" y="107"/>
                  </a:lnTo>
                  <a:lnTo>
                    <a:pt x="271" y="102"/>
                  </a:lnTo>
                  <a:lnTo>
                    <a:pt x="274" y="98"/>
                  </a:lnTo>
                  <a:lnTo>
                    <a:pt x="277" y="96"/>
                  </a:lnTo>
                  <a:lnTo>
                    <a:pt x="284" y="91"/>
                  </a:lnTo>
                  <a:lnTo>
                    <a:pt x="291" y="89"/>
                  </a:lnTo>
                  <a:lnTo>
                    <a:pt x="297" y="85"/>
                  </a:lnTo>
                  <a:lnTo>
                    <a:pt x="300" y="83"/>
                  </a:lnTo>
                  <a:lnTo>
                    <a:pt x="302" y="78"/>
                  </a:lnTo>
                  <a:lnTo>
                    <a:pt x="306" y="74"/>
                  </a:lnTo>
                  <a:lnTo>
                    <a:pt x="308" y="67"/>
                  </a:lnTo>
                  <a:lnTo>
                    <a:pt x="308" y="67"/>
                  </a:lnTo>
                  <a:lnTo>
                    <a:pt x="306" y="83"/>
                  </a:lnTo>
                  <a:lnTo>
                    <a:pt x="305" y="101"/>
                  </a:lnTo>
                  <a:lnTo>
                    <a:pt x="305" y="119"/>
                  </a:lnTo>
                  <a:lnTo>
                    <a:pt x="305" y="131"/>
                  </a:lnTo>
                  <a:lnTo>
                    <a:pt x="305" y="131"/>
                  </a:lnTo>
                  <a:lnTo>
                    <a:pt x="302" y="137"/>
                  </a:lnTo>
                  <a:lnTo>
                    <a:pt x="300" y="146"/>
                  </a:lnTo>
                  <a:lnTo>
                    <a:pt x="297" y="154"/>
                  </a:lnTo>
                  <a:lnTo>
                    <a:pt x="294" y="155"/>
                  </a:lnTo>
                  <a:lnTo>
                    <a:pt x="293" y="154"/>
                  </a:lnTo>
                  <a:lnTo>
                    <a:pt x="293" y="154"/>
                  </a:lnTo>
                  <a:lnTo>
                    <a:pt x="291" y="146"/>
                  </a:lnTo>
                  <a:lnTo>
                    <a:pt x="290" y="138"/>
                  </a:lnTo>
                  <a:lnTo>
                    <a:pt x="288" y="130"/>
                  </a:lnTo>
                  <a:lnTo>
                    <a:pt x="288" y="126"/>
                  </a:lnTo>
                  <a:lnTo>
                    <a:pt x="290" y="121"/>
                  </a:lnTo>
                  <a:lnTo>
                    <a:pt x="290" y="121"/>
                  </a:lnTo>
                  <a:lnTo>
                    <a:pt x="285" y="124"/>
                  </a:lnTo>
                  <a:lnTo>
                    <a:pt x="284" y="129"/>
                  </a:lnTo>
                  <a:lnTo>
                    <a:pt x="284" y="135"/>
                  </a:lnTo>
                  <a:lnTo>
                    <a:pt x="284" y="140"/>
                  </a:lnTo>
                  <a:lnTo>
                    <a:pt x="287" y="155"/>
                  </a:lnTo>
                  <a:lnTo>
                    <a:pt x="287" y="165"/>
                  </a:lnTo>
                  <a:lnTo>
                    <a:pt x="287" y="173"/>
                  </a:lnTo>
                  <a:lnTo>
                    <a:pt x="287" y="173"/>
                  </a:lnTo>
                  <a:lnTo>
                    <a:pt x="293" y="169"/>
                  </a:lnTo>
                  <a:lnTo>
                    <a:pt x="298" y="164"/>
                  </a:lnTo>
                  <a:lnTo>
                    <a:pt x="302" y="155"/>
                  </a:lnTo>
                  <a:lnTo>
                    <a:pt x="307" y="147"/>
                  </a:lnTo>
                  <a:lnTo>
                    <a:pt x="315" y="129"/>
                  </a:lnTo>
                  <a:lnTo>
                    <a:pt x="320" y="121"/>
                  </a:lnTo>
                  <a:lnTo>
                    <a:pt x="323" y="114"/>
                  </a:lnTo>
                  <a:lnTo>
                    <a:pt x="323" y="122"/>
                  </a:lnTo>
                  <a:lnTo>
                    <a:pt x="331" y="107"/>
                  </a:lnTo>
                  <a:lnTo>
                    <a:pt x="331" y="107"/>
                  </a:lnTo>
                  <a:lnTo>
                    <a:pt x="329" y="105"/>
                  </a:lnTo>
                  <a:lnTo>
                    <a:pt x="328" y="99"/>
                  </a:lnTo>
                  <a:lnTo>
                    <a:pt x="326" y="86"/>
                  </a:lnTo>
                  <a:lnTo>
                    <a:pt x="328" y="82"/>
                  </a:lnTo>
                  <a:lnTo>
                    <a:pt x="329" y="77"/>
                  </a:lnTo>
                  <a:lnTo>
                    <a:pt x="329" y="77"/>
                  </a:lnTo>
                  <a:lnTo>
                    <a:pt x="330" y="77"/>
                  </a:lnTo>
                  <a:lnTo>
                    <a:pt x="333" y="79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4" y="85"/>
                  </a:lnTo>
                  <a:lnTo>
                    <a:pt x="337" y="87"/>
                  </a:lnTo>
                  <a:lnTo>
                    <a:pt x="339" y="87"/>
                  </a:lnTo>
                  <a:lnTo>
                    <a:pt x="341" y="85"/>
                  </a:lnTo>
                  <a:lnTo>
                    <a:pt x="348" y="82"/>
                  </a:lnTo>
                  <a:lnTo>
                    <a:pt x="351" y="81"/>
                  </a:lnTo>
                  <a:lnTo>
                    <a:pt x="354" y="81"/>
                  </a:lnTo>
                  <a:lnTo>
                    <a:pt x="359" y="60"/>
                  </a:lnTo>
                  <a:lnTo>
                    <a:pt x="359" y="60"/>
                  </a:lnTo>
                  <a:lnTo>
                    <a:pt x="361" y="62"/>
                  </a:lnTo>
                  <a:lnTo>
                    <a:pt x="363" y="68"/>
                  </a:lnTo>
                  <a:lnTo>
                    <a:pt x="366" y="84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70" y="124"/>
                  </a:lnTo>
                  <a:lnTo>
                    <a:pt x="372" y="124"/>
                  </a:lnTo>
                  <a:lnTo>
                    <a:pt x="376" y="121"/>
                  </a:lnTo>
                  <a:lnTo>
                    <a:pt x="379" y="115"/>
                  </a:lnTo>
                  <a:lnTo>
                    <a:pt x="383" y="108"/>
                  </a:lnTo>
                  <a:lnTo>
                    <a:pt x="389" y="92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7" y="82"/>
                  </a:lnTo>
                  <a:lnTo>
                    <a:pt x="399" y="87"/>
                  </a:lnTo>
                  <a:lnTo>
                    <a:pt x="405" y="96"/>
                  </a:lnTo>
                  <a:lnTo>
                    <a:pt x="407" y="100"/>
                  </a:lnTo>
                  <a:lnTo>
                    <a:pt x="408" y="105"/>
                  </a:lnTo>
                  <a:lnTo>
                    <a:pt x="408" y="112"/>
                  </a:lnTo>
                  <a:lnTo>
                    <a:pt x="406" y="119"/>
                  </a:lnTo>
                  <a:lnTo>
                    <a:pt x="406" y="119"/>
                  </a:lnTo>
                  <a:lnTo>
                    <a:pt x="408" y="114"/>
                  </a:lnTo>
                  <a:lnTo>
                    <a:pt x="409" y="109"/>
                  </a:lnTo>
                  <a:lnTo>
                    <a:pt x="412" y="96"/>
                  </a:lnTo>
                  <a:lnTo>
                    <a:pt x="416" y="66"/>
                  </a:lnTo>
                  <a:lnTo>
                    <a:pt x="418" y="54"/>
                  </a:lnTo>
                  <a:lnTo>
                    <a:pt x="420" y="49"/>
                  </a:lnTo>
                  <a:lnTo>
                    <a:pt x="422" y="47"/>
                  </a:lnTo>
                  <a:lnTo>
                    <a:pt x="424" y="47"/>
                  </a:lnTo>
                  <a:lnTo>
                    <a:pt x="426" y="49"/>
                  </a:lnTo>
                  <a:lnTo>
                    <a:pt x="429" y="54"/>
                  </a:lnTo>
                  <a:lnTo>
                    <a:pt x="432" y="62"/>
                  </a:lnTo>
                  <a:lnTo>
                    <a:pt x="428" y="78"/>
                  </a:lnTo>
                  <a:lnTo>
                    <a:pt x="428" y="78"/>
                  </a:lnTo>
                  <a:lnTo>
                    <a:pt x="433" y="76"/>
                  </a:lnTo>
                  <a:lnTo>
                    <a:pt x="440" y="71"/>
                  </a:lnTo>
                  <a:lnTo>
                    <a:pt x="455" y="61"/>
                  </a:lnTo>
                  <a:lnTo>
                    <a:pt x="461" y="57"/>
                  </a:lnTo>
                  <a:lnTo>
                    <a:pt x="467" y="55"/>
                  </a:lnTo>
                  <a:lnTo>
                    <a:pt x="470" y="55"/>
                  </a:lnTo>
                  <a:lnTo>
                    <a:pt x="472" y="55"/>
                  </a:lnTo>
                  <a:lnTo>
                    <a:pt x="474" y="57"/>
                  </a:lnTo>
                  <a:lnTo>
                    <a:pt x="476" y="60"/>
                  </a:lnTo>
                  <a:lnTo>
                    <a:pt x="476" y="60"/>
                  </a:lnTo>
                  <a:lnTo>
                    <a:pt x="475" y="79"/>
                  </a:lnTo>
                  <a:lnTo>
                    <a:pt x="476" y="96"/>
                  </a:lnTo>
                  <a:lnTo>
                    <a:pt x="479" y="108"/>
                  </a:lnTo>
                  <a:lnTo>
                    <a:pt x="484" y="120"/>
                  </a:lnTo>
                  <a:lnTo>
                    <a:pt x="489" y="131"/>
                  </a:lnTo>
                  <a:lnTo>
                    <a:pt x="493" y="144"/>
                  </a:lnTo>
                  <a:lnTo>
                    <a:pt x="498" y="159"/>
                  </a:lnTo>
                  <a:lnTo>
                    <a:pt x="500" y="179"/>
                  </a:lnTo>
                  <a:lnTo>
                    <a:pt x="500" y="179"/>
                  </a:lnTo>
                  <a:lnTo>
                    <a:pt x="500" y="170"/>
                  </a:lnTo>
                  <a:lnTo>
                    <a:pt x="502" y="164"/>
                  </a:lnTo>
                  <a:lnTo>
                    <a:pt x="505" y="159"/>
                  </a:lnTo>
                  <a:lnTo>
                    <a:pt x="506" y="153"/>
                  </a:lnTo>
                  <a:lnTo>
                    <a:pt x="506" y="153"/>
                  </a:lnTo>
                  <a:lnTo>
                    <a:pt x="507" y="159"/>
                  </a:lnTo>
                  <a:lnTo>
                    <a:pt x="508" y="161"/>
                  </a:lnTo>
                  <a:lnTo>
                    <a:pt x="509" y="161"/>
                  </a:lnTo>
                  <a:lnTo>
                    <a:pt x="510" y="161"/>
                  </a:lnTo>
                  <a:lnTo>
                    <a:pt x="512" y="155"/>
                  </a:lnTo>
                  <a:lnTo>
                    <a:pt x="512" y="155"/>
                  </a:lnTo>
                  <a:lnTo>
                    <a:pt x="510" y="149"/>
                  </a:lnTo>
                  <a:lnTo>
                    <a:pt x="509" y="140"/>
                  </a:lnTo>
                  <a:lnTo>
                    <a:pt x="510" y="123"/>
                  </a:lnTo>
                  <a:lnTo>
                    <a:pt x="510" y="116"/>
                  </a:lnTo>
                  <a:lnTo>
                    <a:pt x="509" y="112"/>
                  </a:lnTo>
                  <a:lnTo>
                    <a:pt x="509" y="112"/>
                  </a:lnTo>
                  <a:lnTo>
                    <a:pt x="508" y="113"/>
                  </a:lnTo>
                  <a:lnTo>
                    <a:pt x="505" y="119"/>
                  </a:lnTo>
                  <a:lnTo>
                    <a:pt x="505" y="119"/>
                  </a:lnTo>
                  <a:lnTo>
                    <a:pt x="509" y="90"/>
                  </a:lnTo>
                  <a:lnTo>
                    <a:pt x="513" y="78"/>
                  </a:lnTo>
                  <a:lnTo>
                    <a:pt x="515" y="68"/>
                  </a:lnTo>
                  <a:lnTo>
                    <a:pt x="520" y="60"/>
                  </a:lnTo>
                  <a:lnTo>
                    <a:pt x="523" y="53"/>
                  </a:lnTo>
                  <a:lnTo>
                    <a:pt x="528" y="49"/>
                  </a:lnTo>
                  <a:lnTo>
                    <a:pt x="530" y="49"/>
                  </a:lnTo>
                  <a:lnTo>
                    <a:pt x="532" y="49"/>
                  </a:lnTo>
                  <a:lnTo>
                    <a:pt x="532" y="74"/>
                  </a:lnTo>
                  <a:lnTo>
                    <a:pt x="521" y="66"/>
                  </a:lnTo>
                  <a:lnTo>
                    <a:pt x="521" y="66"/>
                  </a:lnTo>
                  <a:lnTo>
                    <a:pt x="521" y="76"/>
                  </a:lnTo>
                  <a:lnTo>
                    <a:pt x="520" y="82"/>
                  </a:lnTo>
                  <a:lnTo>
                    <a:pt x="516" y="86"/>
                  </a:lnTo>
                  <a:lnTo>
                    <a:pt x="514" y="91"/>
                  </a:lnTo>
                  <a:lnTo>
                    <a:pt x="514" y="91"/>
                  </a:lnTo>
                  <a:lnTo>
                    <a:pt x="517" y="93"/>
                  </a:lnTo>
                  <a:lnTo>
                    <a:pt x="521" y="97"/>
                  </a:lnTo>
                  <a:lnTo>
                    <a:pt x="522" y="101"/>
                  </a:lnTo>
                  <a:lnTo>
                    <a:pt x="523" y="105"/>
                  </a:lnTo>
                  <a:lnTo>
                    <a:pt x="524" y="114"/>
                  </a:lnTo>
                  <a:lnTo>
                    <a:pt x="523" y="124"/>
                  </a:lnTo>
                  <a:lnTo>
                    <a:pt x="523" y="132"/>
                  </a:lnTo>
                  <a:lnTo>
                    <a:pt x="524" y="139"/>
                  </a:lnTo>
                  <a:lnTo>
                    <a:pt x="525" y="142"/>
                  </a:lnTo>
                  <a:lnTo>
                    <a:pt x="527" y="144"/>
                  </a:lnTo>
                  <a:lnTo>
                    <a:pt x="529" y="144"/>
                  </a:lnTo>
                  <a:lnTo>
                    <a:pt x="532" y="144"/>
                  </a:lnTo>
                  <a:lnTo>
                    <a:pt x="532" y="144"/>
                  </a:lnTo>
                  <a:lnTo>
                    <a:pt x="535" y="134"/>
                  </a:lnTo>
                  <a:lnTo>
                    <a:pt x="539" y="129"/>
                  </a:lnTo>
                  <a:lnTo>
                    <a:pt x="539" y="129"/>
                  </a:lnTo>
                  <a:lnTo>
                    <a:pt x="538" y="130"/>
                  </a:lnTo>
                  <a:lnTo>
                    <a:pt x="537" y="132"/>
                  </a:lnTo>
                  <a:lnTo>
                    <a:pt x="537" y="138"/>
                  </a:lnTo>
                  <a:lnTo>
                    <a:pt x="538" y="144"/>
                  </a:lnTo>
                  <a:lnTo>
                    <a:pt x="538" y="146"/>
                  </a:lnTo>
                  <a:lnTo>
                    <a:pt x="540" y="146"/>
                  </a:lnTo>
                  <a:lnTo>
                    <a:pt x="544" y="128"/>
                  </a:lnTo>
                  <a:lnTo>
                    <a:pt x="544" y="128"/>
                  </a:lnTo>
                  <a:lnTo>
                    <a:pt x="545" y="140"/>
                  </a:lnTo>
                  <a:lnTo>
                    <a:pt x="545" y="149"/>
                  </a:lnTo>
                  <a:lnTo>
                    <a:pt x="544" y="155"/>
                  </a:lnTo>
                  <a:lnTo>
                    <a:pt x="541" y="159"/>
                  </a:lnTo>
                  <a:lnTo>
                    <a:pt x="539" y="164"/>
                  </a:lnTo>
                  <a:lnTo>
                    <a:pt x="537" y="167"/>
                  </a:lnTo>
                  <a:lnTo>
                    <a:pt x="537" y="174"/>
                  </a:lnTo>
                  <a:lnTo>
                    <a:pt x="538" y="182"/>
                  </a:lnTo>
                  <a:lnTo>
                    <a:pt x="538" y="182"/>
                  </a:lnTo>
                  <a:lnTo>
                    <a:pt x="531" y="196"/>
                  </a:lnTo>
                  <a:lnTo>
                    <a:pt x="524" y="207"/>
                  </a:lnTo>
                  <a:lnTo>
                    <a:pt x="522" y="215"/>
                  </a:lnTo>
                  <a:lnTo>
                    <a:pt x="520" y="222"/>
                  </a:lnTo>
                  <a:lnTo>
                    <a:pt x="518" y="232"/>
                  </a:lnTo>
                  <a:lnTo>
                    <a:pt x="518" y="243"/>
                  </a:lnTo>
                  <a:lnTo>
                    <a:pt x="518" y="243"/>
                  </a:lnTo>
                  <a:lnTo>
                    <a:pt x="521" y="244"/>
                  </a:lnTo>
                  <a:lnTo>
                    <a:pt x="523" y="243"/>
                  </a:lnTo>
                  <a:lnTo>
                    <a:pt x="524" y="242"/>
                  </a:lnTo>
                  <a:lnTo>
                    <a:pt x="527" y="238"/>
                  </a:lnTo>
                  <a:lnTo>
                    <a:pt x="529" y="230"/>
                  </a:lnTo>
                  <a:lnTo>
                    <a:pt x="531" y="220"/>
                  </a:lnTo>
                  <a:lnTo>
                    <a:pt x="533" y="210"/>
                  </a:lnTo>
                  <a:lnTo>
                    <a:pt x="536" y="202"/>
                  </a:lnTo>
                  <a:lnTo>
                    <a:pt x="538" y="198"/>
                  </a:lnTo>
                  <a:lnTo>
                    <a:pt x="539" y="197"/>
                  </a:lnTo>
                  <a:lnTo>
                    <a:pt x="541" y="197"/>
                  </a:lnTo>
                  <a:lnTo>
                    <a:pt x="544" y="198"/>
                  </a:lnTo>
                  <a:lnTo>
                    <a:pt x="546" y="212"/>
                  </a:lnTo>
                  <a:lnTo>
                    <a:pt x="546" y="212"/>
                  </a:lnTo>
                  <a:lnTo>
                    <a:pt x="548" y="203"/>
                  </a:lnTo>
                  <a:lnTo>
                    <a:pt x="551" y="191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55" y="179"/>
                  </a:lnTo>
                  <a:lnTo>
                    <a:pt x="556" y="182"/>
                  </a:lnTo>
                  <a:lnTo>
                    <a:pt x="559" y="184"/>
                  </a:lnTo>
                  <a:lnTo>
                    <a:pt x="559" y="184"/>
                  </a:lnTo>
                  <a:lnTo>
                    <a:pt x="564" y="165"/>
                  </a:lnTo>
                  <a:lnTo>
                    <a:pt x="569" y="149"/>
                  </a:lnTo>
                  <a:lnTo>
                    <a:pt x="575" y="134"/>
                  </a:lnTo>
                  <a:lnTo>
                    <a:pt x="579" y="113"/>
                  </a:lnTo>
                  <a:lnTo>
                    <a:pt x="579" y="113"/>
                  </a:lnTo>
                  <a:lnTo>
                    <a:pt x="576" y="116"/>
                  </a:lnTo>
                  <a:lnTo>
                    <a:pt x="573" y="119"/>
                  </a:lnTo>
                  <a:lnTo>
                    <a:pt x="570" y="120"/>
                  </a:lnTo>
                  <a:lnTo>
                    <a:pt x="568" y="120"/>
                  </a:lnTo>
                  <a:lnTo>
                    <a:pt x="566" y="119"/>
                  </a:lnTo>
                  <a:lnTo>
                    <a:pt x="564" y="117"/>
                  </a:lnTo>
                  <a:lnTo>
                    <a:pt x="561" y="113"/>
                  </a:lnTo>
                  <a:lnTo>
                    <a:pt x="558" y="108"/>
                  </a:lnTo>
                  <a:lnTo>
                    <a:pt x="555" y="107"/>
                  </a:lnTo>
                  <a:lnTo>
                    <a:pt x="554" y="106"/>
                  </a:lnTo>
                  <a:lnTo>
                    <a:pt x="551" y="105"/>
                  </a:lnTo>
                  <a:lnTo>
                    <a:pt x="548" y="106"/>
                  </a:lnTo>
                  <a:lnTo>
                    <a:pt x="545" y="108"/>
                  </a:lnTo>
                  <a:lnTo>
                    <a:pt x="541" y="112"/>
                  </a:lnTo>
                  <a:lnTo>
                    <a:pt x="541" y="112"/>
                  </a:lnTo>
                  <a:lnTo>
                    <a:pt x="544" y="107"/>
                  </a:lnTo>
                  <a:lnTo>
                    <a:pt x="546" y="104"/>
                  </a:lnTo>
                  <a:lnTo>
                    <a:pt x="552" y="94"/>
                  </a:lnTo>
                  <a:lnTo>
                    <a:pt x="555" y="89"/>
                  </a:lnTo>
                  <a:lnTo>
                    <a:pt x="558" y="81"/>
                  </a:lnTo>
                  <a:lnTo>
                    <a:pt x="560" y="71"/>
                  </a:lnTo>
                  <a:lnTo>
                    <a:pt x="561" y="6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66" y="76"/>
                  </a:lnTo>
                  <a:lnTo>
                    <a:pt x="570" y="68"/>
                  </a:lnTo>
                  <a:lnTo>
                    <a:pt x="574" y="66"/>
                  </a:lnTo>
                  <a:lnTo>
                    <a:pt x="576" y="66"/>
                  </a:lnTo>
                  <a:lnTo>
                    <a:pt x="579" y="66"/>
                  </a:lnTo>
                  <a:lnTo>
                    <a:pt x="582" y="68"/>
                  </a:lnTo>
                  <a:lnTo>
                    <a:pt x="577" y="82"/>
                  </a:lnTo>
                  <a:lnTo>
                    <a:pt x="577" y="82"/>
                  </a:lnTo>
                  <a:lnTo>
                    <a:pt x="579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5" y="79"/>
                  </a:lnTo>
                  <a:lnTo>
                    <a:pt x="589" y="83"/>
                  </a:lnTo>
                  <a:lnTo>
                    <a:pt x="592" y="89"/>
                  </a:lnTo>
                  <a:lnTo>
                    <a:pt x="594" y="92"/>
                  </a:lnTo>
                  <a:lnTo>
                    <a:pt x="597" y="93"/>
                  </a:lnTo>
                  <a:lnTo>
                    <a:pt x="598" y="93"/>
                  </a:lnTo>
                  <a:lnTo>
                    <a:pt x="600" y="92"/>
                  </a:lnTo>
                  <a:lnTo>
                    <a:pt x="601" y="89"/>
                  </a:lnTo>
                  <a:lnTo>
                    <a:pt x="605" y="77"/>
                  </a:lnTo>
                  <a:lnTo>
                    <a:pt x="605" y="77"/>
                  </a:lnTo>
                  <a:lnTo>
                    <a:pt x="602" y="76"/>
                  </a:lnTo>
                  <a:lnTo>
                    <a:pt x="600" y="77"/>
                  </a:lnTo>
                  <a:lnTo>
                    <a:pt x="599" y="77"/>
                  </a:lnTo>
                  <a:lnTo>
                    <a:pt x="597" y="79"/>
                  </a:lnTo>
                  <a:lnTo>
                    <a:pt x="597" y="79"/>
                  </a:lnTo>
                  <a:lnTo>
                    <a:pt x="599" y="76"/>
                  </a:lnTo>
                  <a:lnTo>
                    <a:pt x="601" y="74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12" y="72"/>
                  </a:lnTo>
                  <a:lnTo>
                    <a:pt x="616" y="76"/>
                  </a:lnTo>
                  <a:lnTo>
                    <a:pt x="629" y="36"/>
                  </a:lnTo>
                  <a:lnTo>
                    <a:pt x="629" y="36"/>
                  </a:lnTo>
                  <a:lnTo>
                    <a:pt x="630" y="39"/>
                  </a:lnTo>
                  <a:lnTo>
                    <a:pt x="630" y="42"/>
                  </a:lnTo>
                  <a:lnTo>
                    <a:pt x="632" y="48"/>
                  </a:lnTo>
                  <a:lnTo>
                    <a:pt x="635" y="56"/>
                  </a:lnTo>
                  <a:lnTo>
                    <a:pt x="635" y="61"/>
                  </a:lnTo>
                  <a:lnTo>
                    <a:pt x="633" y="68"/>
                  </a:lnTo>
                  <a:lnTo>
                    <a:pt x="633" y="68"/>
                  </a:lnTo>
                  <a:lnTo>
                    <a:pt x="637" y="72"/>
                  </a:lnTo>
                  <a:lnTo>
                    <a:pt x="638" y="72"/>
                  </a:lnTo>
                  <a:lnTo>
                    <a:pt x="639" y="72"/>
                  </a:lnTo>
                  <a:lnTo>
                    <a:pt x="642" y="70"/>
                  </a:lnTo>
                  <a:lnTo>
                    <a:pt x="645" y="64"/>
                  </a:lnTo>
                  <a:lnTo>
                    <a:pt x="648" y="53"/>
                  </a:lnTo>
                  <a:lnTo>
                    <a:pt x="651" y="47"/>
                  </a:lnTo>
                  <a:lnTo>
                    <a:pt x="653" y="44"/>
                  </a:lnTo>
                  <a:lnTo>
                    <a:pt x="653" y="44"/>
                  </a:lnTo>
                  <a:lnTo>
                    <a:pt x="655" y="52"/>
                  </a:lnTo>
                  <a:lnTo>
                    <a:pt x="655" y="57"/>
                  </a:lnTo>
                  <a:lnTo>
                    <a:pt x="654" y="61"/>
                  </a:lnTo>
                  <a:lnTo>
                    <a:pt x="652" y="63"/>
                  </a:lnTo>
                  <a:lnTo>
                    <a:pt x="650" y="67"/>
                  </a:lnTo>
                  <a:lnTo>
                    <a:pt x="646" y="71"/>
                  </a:lnTo>
                  <a:lnTo>
                    <a:pt x="644" y="78"/>
                  </a:lnTo>
                  <a:lnTo>
                    <a:pt x="644" y="89"/>
                  </a:lnTo>
                  <a:lnTo>
                    <a:pt x="644" y="89"/>
                  </a:lnTo>
                  <a:lnTo>
                    <a:pt x="648" y="92"/>
                  </a:lnTo>
                  <a:lnTo>
                    <a:pt x="653" y="93"/>
                  </a:lnTo>
                  <a:lnTo>
                    <a:pt x="658" y="93"/>
                  </a:lnTo>
                  <a:lnTo>
                    <a:pt x="662" y="91"/>
                  </a:lnTo>
                  <a:lnTo>
                    <a:pt x="667" y="87"/>
                  </a:lnTo>
                  <a:lnTo>
                    <a:pt x="671" y="82"/>
                  </a:lnTo>
                  <a:lnTo>
                    <a:pt x="675" y="76"/>
                  </a:lnTo>
                  <a:lnTo>
                    <a:pt x="678" y="68"/>
                  </a:lnTo>
                  <a:lnTo>
                    <a:pt x="678" y="68"/>
                  </a:lnTo>
                  <a:lnTo>
                    <a:pt x="675" y="61"/>
                  </a:lnTo>
                  <a:lnTo>
                    <a:pt x="674" y="53"/>
                  </a:lnTo>
                  <a:lnTo>
                    <a:pt x="674" y="53"/>
                  </a:lnTo>
                  <a:lnTo>
                    <a:pt x="675" y="57"/>
                  </a:lnTo>
                  <a:lnTo>
                    <a:pt x="677" y="59"/>
                  </a:lnTo>
                  <a:lnTo>
                    <a:pt x="683" y="59"/>
                  </a:lnTo>
                  <a:lnTo>
                    <a:pt x="685" y="44"/>
                  </a:lnTo>
                  <a:lnTo>
                    <a:pt x="685" y="44"/>
                  </a:lnTo>
                  <a:lnTo>
                    <a:pt x="688" y="51"/>
                  </a:lnTo>
                  <a:lnTo>
                    <a:pt x="689" y="59"/>
                  </a:lnTo>
                  <a:lnTo>
                    <a:pt x="688" y="67"/>
                  </a:lnTo>
                  <a:lnTo>
                    <a:pt x="685" y="75"/>
                  </a:lnTo>
                  <a:lnTo>
                    <a:pt x="685" y="75"/>
                  </a:lnTo>
                  <a:lnTo>
                    <a:pt x="686" y="75"/>
                  </a:lnTo>
                  <a:lnTo>
                    <a:pt x="689" y="72"/>
                  </a:lnTo>
                  <a:lnTo>
                    <a:pt x="692" y="66"/>
                  </a:lnTo>
                  <a:lnTo>
                    <a:pt x="694" y="63"/>
                  </a:lnTo>
                  <a:lnTo>
                    <a:pt x="697" y="62"/>
                  </a:lnTo>
                  <a:lnTo>
                    <a:pt x="698" y="64"/>
                  </a:lnTo>
                  <a:lnTo>
                    <a:pt x="700" y="70"/>
                  </a:lnTo>
                  <a:lnTo>
                    <a:pt x="700" y="70"/>
                  </a:lnTo>
                  <a:lnTo>
                    <a:pt x="697" y="76"/>
                  </a:lnTo>
                  <a:lnTo>
                    <a:pt x="693" y="79"/>
                  </a:lnTo>
                  <a:lnTo>
                    <a:pt x="691" y="81"/>
                  </a:lnTo>
                  <a:lnTo>
                    <a:pt x="688" y="81"/>
                  </a:lnTo>
                  <a:lnTo>
                    <a:pt x="682" y="81"/>
                  </a:lnTo>
                  <a:lnTo>
                    <a:pt x="679" y="82"/>
                  </a:lnTo>
                  <a:lnTo>
                    <a:pt x="677" y="85"/>
                  </a:lnTo>
                  <a:lnTo>
                    <a:pt x="677" y="85"/>
                  </a:lnTo>
                  <a:lnTo>
                    <a:pt x="681" y="83"/>
                  </a:lnTo>
                  <a:lnTo>
                    <a:pt x="683" y="83"/>
                  </a:lnTo>
                  <a:lnTo>
                    <a:pt x="685" y="83"/>
                  </a:lnTo>
                  <a:lnTo>
                    <a:pt x="688" y="85"/>
                  </a:lnTo>
                  <a:lnTo>
                    <a:pt x="691" y="92"/>
                  </a:lnTo>
                  <a:lnTo>
                    <a:pt x="694" y="100"/>
                  </a:lnTo>
                  <a:lnTo>
                    <a:pt x="699" y="108"/>
                  </a:lnTo>
                  <a:lnTo>
                    <a:pt x="701" y="112"/>
                  </a:lnTo>
                  <a:lnTo>
                    <a:pt x="704" y="115"/>
                  </a:lnTo>
                  <a:lnTo>
                    <a:pt x="706" y="116"/>
                  </a:lnTo>
                  <a:lnTo>
                    <a:pt x="708" y="116"/>
                  </a:lnTo>
                  <a:lnTo>
                    <a:pt x="712" y="115"/>
                  </a:lnTo>
                  <a:lnTo>
                    <a:pt x="716" y="113"/>
                  </a:lnTo>
                  <a:lnTo>
                    <a:pt x="716" y="113"/>
                  </a:lnTo>
                  <a:lnTo>
                    <a:pt x="715" y="127"/>
                  </a:lnTo>
                  <a:lnTo>
                    <a:pt x="715" y="132"/>
                  </a:lnTo>
                  <a:lnTo>
                    <a:pt x="715" y="135"/>
                  </a:lnTo>
                  <a:lnTo>
                    <a:pt x="716" y="136"/>
                  </a:lnTo>
                  <a:lnTo>
                    <a:pt x="716" y="136"/>
                  </a:lnTo>
                  <a:lnTo>
                    <a:pt x="720" y="132"/>
                  </a:lnTo>
                  <a:lnTo>
                    <a:pt x="721" y="128"/>
                  </a:lnTo>
                  <a:lnTo>
                    <a:pt x="722" y="122"/>
                  </a:lnTo>
                  <a:lnTo>
                    <a:pt x="722" y="115"/>
                  </a:lnTo>
                  <a:lnTo>
                    <a:pt x="721" y="100"/>
                  </a:lnTo>
                  <a:lnTo>
                    <a:pt x="721" y="92"/>
                  </a:lnTo>
                  <a:lnTo>
                    <a:pt x="722" y="85"/>
                  </a:lnTo>
                  <a:lnTo>
                    <a:pt x="722" y="85"/>
                  </a:lnTo>
                  <a:lnTo>
                    <a:pt x="720" y="87"/>
                  </a:lnTo>
                  <a:lnTo>
                    <a:pt x="717" y="89"/>
                  </a:lnTo>
                  <a:lnTo>
                    <a:pt x="715" y="89"/>
                  </a:lnTo>
                  <a:lnTo>
                    <a:pt x="713" y="86"/>
                  </a:lnTo>
                  <a:lnTo>
                    <a:pt x="711" y="78"/>
                  </a:lnTo>
                  <a:lnTo>
                    <a:pt x="707" y="66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709" y="56"/>
                  </a:lnTo>
                  <a:lnTo>
                    <a:pt x="712" y="60"/>
                  </a:lnTo>
                  <a:lnTo>
                    <a:pt x="714" y="62"/>
                  </a:lnTo>
                  <a:lnTo>
                    <a:pt x="715" y="66"/>
                  </a:lnTo>
                  <a:lnTo>
                    <a:pt x="716" y="40"/>
                  </a:lnTo>
                  <a:lnTo>
                    <a:pt x="716" y="40"/>
                  </a:lnTo>
                  <a:lnTo>
                    <a:pt x="716" y="51"/>
                  </a:lnTo>
                  <a:lnTo>
                    <a:pt x="717" y="60"/>
                  </a:lnTo>
                  <a:lnTo>
                    <a:pt x="719" y="68"/>
                  </a:lnTo>
                  <a:lnTo>
                    <a:pt x="720" y="75"/>
                  </a:lnTo>
                  <a:lnTo>
                    <a:pt x="722" y="79"/>
                  </a:lnTo>
                  <a:lnTo>
                    <a:pt x="724" y="83"/>
                  </a:lnTo>
                  <a:lnTo>
                    <a:pt x="727" y="83"/>
                  </a:lnTo>
                  <a:lnTo>
                    <a:pt x="729" y="81"/>
                  </a:lnTo>
                  <a:lnTo>
                    <a:pt x="729" y="81"/>
                  </a:lnTo>
                  <a:lnTo>
                    <a:pt x="725" y="68"/>
                  </a:lnTo>
                  <a:lnTo>
                    <a:pt x="724" y="59"/>
                  </a:lnTo>
                  <a:lnTo>
                    <a:pt x="723" y="28"/>
                  </a:lnTo>
                  <a:lnTo>
                    <a:pt x="723" y="28"/>
                  </a:lnTo>
                  <a:lnTo>
                    <a:pt x="725" y="19"/>
                  </a:lnTo>
                  <a:lnTo>
                    <a:pt x="727" y="18"/>
                  </a:lnTo>
                  <a:lnTo>
                    <a:pt x="728" y="18"/>
                  </a:lnTo>
                  <a:lnTo>
                    <a:pt x="730" y="22"/>
                  </a:lnTo>
                  <a:lnTo>
                    <a:pt x="732" y="26"/>
                  </a:lnTo>
                  <a:lnTo>
                    <a:pt x="734" y="32"/>
                  </a:lnTo>
                  <a:lnTo>
                    <a:pt x="736" y="34"/>
                  </a:lnTo>
                  <a:lnTo>
                    <a:pt x="737" y="34"/>
                  </a:lnTo>
                  <a:lnTo>
                    <a:pt x="738" y="33"/>
                  </a:lnTo>
                  <a:lnTo>
                    <a:pt x="742" y="25"/>
                  </a:lnTo>
                  <a:lnTo>
                    <a:pt x="742" y="25"/>
                  </a:lnTo>
                  <a:lnTo>
                    <a:pt x="739" y="31"/>
                  </a:lnTo>
                  <a:lnTo>
                    <a:pt x="738" y="38"/>
                  </a:lnTo>
                  <a:lnTo>
                    <a:pt x="737" y="42"/>
                  </a:lnTo>
                  <a:lnTo>
                    <a:pt x="738" y="46"/>
                  </a:lnTo>
                  <a:lnTo>
                    <a:pt x="739" y="48"/>
                  </a:lnTo>
                  <a:lnTo>
                    <a:pt x="739" y="48"/>
                  </a:lnTo>
                  <a:lnTo>
                    <a:pt x="742" y="47"/>
                  </a:lnTo>
                  <a:lnTo>
                    <a:pt x="743" y="45"/>
                  </a:lnTo>
                  <a:lnTo>
                    <a:pt x="745" y="37"/>
                  </a:lnTo>
                  <a:lnTo>
                    <a:pt x="746" y="28"/>
                  </a:lnTo>
                  <a:lnTo>
                    <a:pt x="748" y="19"/>
                  </a:lnTo>
                  <a:lnTo>
                    <a:pt x="748" y="19"/>
                  </a:lnTo>
                  <a:lnTo>
                    <a:pt x="746" y="37"/>
                  </a:lnTo>
                  <a:lnTo>
                    <a:pt x="745" y="53"/>
                  </a:lnTo>
                  <a:lnTo>
                    <a:pt x="743" y="70"/>
                  </a:lnTo>
                  <a:lnTo>
                    <a:pt x="740" y="90"/>
                  </a:lnTo>
                  <a:lnTo>
                    <a:pt x="740" y="90"/>
                  </a:lnTo>
                  <a:lnTo>
                    <a:pt x="736" y="92"/>
                  </a:lnTo>
                  <a:lnTo>
                    <a:pt x="734" y="92"/>
                  </a:lnTo>
                  <a:lnTo>
                    <a:pt x="727" y="100"/>
                  </a:lnTo>
                  <a:lnTo>
                    <a:pt x="735" y="121"/>
                  </a:lnTo>
                  <a:lnTo>
                    <a:pt x="735" y="121"/>
                  </a:lnTo>
                  <a:lnTo>
                    <a:pt x="732" y="123"/>
                  </a:lnTo>
                  <a:lnTo>
                    <a:pt x="730" y="127"/>
                  </a:lnTo>
                  <a:lnTo>
                    <a:pt x="729" y="131"/>
                  </a:lnTo>
                  <a:lnTo>
                    <a:pt x="729" y="137"/>
                  </a:lnTo>
                  <a:lnTo>
                    <a:pt x="728" y="158"/>
                  </a:lnTo>
                  <a:lnTo>
                    <a:pt x="728" y="158"/>
                  </a:lnTo>
                  <a:lnTo>
                    <a:pt x="730" y="161"/>
                  </a:lnTo>
                  <a:lnTo>
                    <a:pt x="732" y="164"/>
                  </a:lnTo>
                  <a:lnTo>
                    <a:pt x="735" y="164"/>
                  </a:lnTo>
                  <a:lnTo>
                    <a:pt x="736" y="162"/>
                  </a:lnTo>
                  <a:lnTo>
                    <a:pt x="738" y="158"/>
                  </a:lnTo>
                  <a:lnTo>
                    <a:pt x="740" y="150"/>
                  </a:lnTo>
                  <a:lnTo>
                    <a:pt x="744" y="132"/>
                  </a:lnTo>
                  <a:lnTo>
                    <a:pt x="745" y="128"/>
                  </a:lnTo>
                  <a:lnTo>
                    <a:pt x="747" y="127"/>
                  </a:lnTo>
                  <a:lnTo>
                    <a:pt x="748" y="128"/>
                  </a:lnTo>
                  <a:lnTo>
                    <a:pt x="748" y="128"/>
                  </a:lnTo>
                  <a:lnTo>
                    <a:pt x="750" y="122"/>
                  </a:lnTo>
                  <a:lnTo>
                    <a:pt x="750" y="120"/>
                  </a:lnTo>
                  <a:lnTo>
                    <a:pt x="748" y="119"/>
                  </a:lnTo>
                  <a:lnTo>
                    <a:pt x="746" y="117"/>
                  </a:lnTo>
                  <a:lnTo>
                    <a:pt x="745" y="116"/>
                  </a:lnTo>
                  <a:lnTo>
                    <a:pt x="745" y="115"/>
                  </a:lnTo>
                  <a:lnTo>
                    <a:pt x="745" y="112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50" y="107"/>
                  </a:lnTo>
                  <a:lnTo>
                    <a:pt x="751" y="106"/>
                  </a:lnTo>
                  <a:lnTo>
                    <a:pt x="752" y="99"/>
                  </a:lnTo>
                  <a:lnTo>
                    <a:pt x="754" y="90"/>
                  </a:lnTo>
                  <a:lnTo>
                    <a:pt x="755" y="85"/>
                  </a:lnTo>
                  <a:lnTo>
                    <a:pt x="759" y="81"/>
                  </a:lnTo>
                  <a:lnTo>
                    <a:pt x="757" y="92"/>
                  </a:lnTo>
                  <a:lnTo>
                    <a:pt x="757" y="92"/>
                  </a:lnTo>
                  <a:lnTo>
                    <a:pt x="758" y="96"/>
                  </a:lnTo>
                  <a:lnTo>
                    <a:pt x="759" y="97"/>
                  </a:lnTo>
                  <a:lnTo>
                    <a:pt x="760" y="97"/>
                  </a:lnTo>
                  <a:lnTo>
                    <a:pt x="761" y="94"/>
                  </a:lnTo>
                  <a:lnTo>
                    <a:pt x="763" y="90"/>
                  </a:lnTo>
                  <a:lnTo>
                    <a:pt x="767" y="86"/>
                  </a:lnTo>
                  <a:lnTo>
                    <a:pt x="767" y="86"/>
                  </a:lnTo>
                  <a:lnTo>
                    <a:pt x="767" y="81"/>
                  </a:lnTo>
                  <a:lnTo>
                    <a:pt x="768" y="69"/>
                  </a:lnTo>
                  <a:lnTo>
                    <a:pt x="768" y="41"/>
                  </a:lnTo>
                  <a:lnTo>
                    <a:pt x="768" y="26"/>
                  </a:lnTo>
                  <a:lnTo>
                    <a:pt x="770" y="14"/>
                  </a:lnTo>
                  <a:lnTo>
                    <a:pt x="771" y="8"/>
                  </a:lnTo>
                  <a:lnTo>
                    <a:pt x="773" y="4"/>
                  </a:lnTo>
                  <a:lnTo>
                    <a:pt x="775" y="1"/>
                  </a:lnTo>
                  <a:lnTo>
                    <a:pt x="778" y="0"/>
                  </a:lnTo>
                  <a:lnTo>
                    <a:pt x="778" y="0"/>
                  </a:lnTo>
                  <a:lnTo>
                    <a:pt x="777" y="14"/>
                  </a:lnTo>
                  <a:lnTo>
                    <a:pt x="761" y="217"/>
                  </a:lnTo>
                  <a:lnTo>
                    <a:pt x="761" y="217"/>
                  </a:lnTo>
                  <a:lnTo>
                    <a:pt x="774" y="218"/>
                  </a:lnTo>
                  <a:lnTo>
                    <a:pt x="786" y="221"/>
                  </a:lnTo>
                  <a:lnTo>
                    <a:pt x="800" y="227"/>
                  </a:lnTo>
                  <a:lnTo>
                    <a:pt x="814" y="235"/>
                  </a:lnTo>
                  <a:lnTo>
                    <a:pt x="814" y="235"/>
                  </a:lnTo>
                  <a:lnTo>
                    <a:pt x="815" y="248"/>
                  </a:lnTo>
                  <a:lnTo>
                    <a:pt x="814" y="257"/>
                  </a:lnTo>
                  <a:lnTo>
                    <a:pt x="812" y="264"/>
                  </a:lnTo>
                  <a:lnTo>
                    <a:pt x="809" y="268"/>
                  </a:lnTo>
                  <a:lnTo>
                    <a:pt x="805" y="275"/>
                  </a:lnTo>
                  <a:lnTo>
                    <a:pt x="803" y="280"/>
                  </a:lnTo>
                  <a:lnTo>
                    <a:pt x="803" y="286"/>
                  </a:lnTo>
                  <a:lnTo>
                    <a:pt x="793" y="278"/>
                  </a:lnTo>
                  <a:lnTo>
                    <a:pt x="793" y="278"/>
                  </a:lnTo>
                  <a:lnTo>
                    <a:pt x="794" y="273"/>
                  </a:lnTo>
                  <a:lnTo>
                    <a:pt x="797" y="270"/>
                  </a:lnTo>
                  <a:lnTo>
                    <a:pt x="803" y="265"/>
                  </a:lnTo>
                  <a:lnTo>
                    <a:pt x="805" y="263"/>
                  </a:lnTo>
                  <a:lnTo>
                    <a:pt x="806" y="258"/>
                  </a:lnTo>
                  <a:lnTo>
                    <a:pt x="806" y="252"/>
                  </a:lnTo>
                  <a:lnTo>
                    <a:pt x="804" y="243"/>
                  </a:lnTo>
                  <a:lnTo>
                    <a:pt x="804" y="243"/>
                  </a:lnTo>
                  <a:lnTo>
                    <a:pt x="799" y="247"/>
                  </a:lnTo>
                  <a:lnTo>
                    <a:pt x="794" y="248"/>
                  </a:lnTo>
                  <a:lnTo>
                    <a:pt x="785" y="248"/>
                  </a:lnTo>
                  <a:lnTo>
                    <a:pt x="782" y="250"/>
                  </a:lnTo>
                  <a:lnTo>
                    <a:pt x="777" y="253"/>
                  </a:lnTo>
                  <a:lnTo>
                    <a:pt x="773" y="259"/>
                  </a:lnTo>
                  <a:lnTo>
                    <a:pt x="768" y="271"/>
                  </a:lnTo>
                  <a:lnTo>
                    <a:pt x="768" y="271"/>
                  </a:lnTo>
                  <a:lnTo>
                    <a:pt x="770" y="281"/>
                  </a:lnTo>
                  <a:lnTo>
                    <a:pt x="771" y="285"/>
                  </a:lnTo>
                  <a:lnTo>
                    <a:pt x="773" y="286"/>
                  </a:lnTo>
                  <a:lnTo>
                    <a:pt x="775" y="287"/>
                  </a:lnTo>
                  <a:lnTo>
                    <a:pt x="776" y="287"/>
                  </a:lnTo>
                  <a:lnTo>
                    <a:pt x="781" y="286"/>
                  </a:lnTo>
                  <a:lnTo>
                    <a:pt x="784" y="283"/>
                  </a:lnTo>
                  <a:lnTo>
                    <a:pt x="789" y="282"/>
                  </a:lnTo>
                  <a:lnTo>
                    <a:pt x="790" y="283"/>
                  </a:lnTo>
                  <a:lnTo>
                    <a:pt x="792" y="286"/>
                  </a:lnTo>
                  <a:lnTo>
                    <a:pt x="794" y="289"/>
                  </a:lnTo>
                  <a:lnTo>
                    <a:pt x="796" y="294"/>
                  </a:lnTo>
                  <a:lnTo>
                    <a:pt x="796" y="294"/>
                  </a:lnTo>
                  <a:lnTo>
                    <a:pt x="793" y="293"/>
                  </a:lnTo>
                  <a:lnTo>
                    <a:pt x="791" y="295"/>
                  </a:lnTo>
                  <a:lnTo>
                    <a:pt x="788" y="297"/>
                  </a:lnTo>
                  <a:lnTo>
                    <a:pt x="785" y="301"/>
                  </a:lnTo>
                  <a:lnTo>
                    <a:pt x="785" y="301"/>
                  </a:lnTo>
                  <a:lnTo>
                    <a:pt x="813" y="318"/>
                  </a:lnTo>
                  <a:lnTo>
                    <a:pt x="815" y="309"/>
                  </a:lnTo>
                  <a:lnTo>
                    <a:pt x="815" y="309"/>
                  </a:lnTo>
                  <a:lnTo>
                    <a:pt x="807" y="303"/>
                  </a:lnTo>
                  <a:lnTo>
                    <a:pt x="804" y="300"/>
                  </a:lnTo>
                  <a:lnTo>
                    <a:pt x="804" y="300"/>
                  </a:lnTo>
                  <a:lnTo>
                    <a:pt x="807" y="300"/>
                  </a:lnTo>
                  <a:lnTo>
                    <a:pt x="811" y="297"/>
                  </a:lnTo>
                  <a:lnTo>
                    <a:pt x="813" y="293"/>
                  </a:lnTo>
                  <a:lnTo>
                    <a:pt x="815" y="288"/>
                  </a:lnTo>
                  <a:lnTo>
                    <a:pt x="817" y="280"/>
                  </a:lnTo>
                  <a:lnTo>
                    <a:pt x="819" y="272"/>
                  </a:lnTo>
                  <a:lnTo>
                    <a:pt x="821" y="251"/>
                  </a:lnTo>
                  <a:lnTo>
                    <a:pt x="819" y="250"/>
                  </a:lnTo>
                  <a:lnTo>
                    <a:pt x="822" y="242"/>
                  </a:lnTo>
                  <a:lnTo>
                    <a:pt x="822" y="242"/>
                  </a:lnTo>
                  <a:lnTo>
                    <a:pt x="829" y="247"/>
                  </a:lnTo>
                  <a:lnTo>
                    <a:pt x="829" y="247"/>
                  </a:lnTo>
                  <a:close/>
                  <a:moveTo>
                    <a:pt x="1399" y="253"/>
                  </a:moveTo>
                  <a:lnTo>
                    <a:pt x="1399" y="253"/>
                  </a:lnTo>
                  <a:lnTo>
                    <a:pt x="1398" y="264"/>
                  </a:lnTo>
                  <a:lnTo>
                    <a:pt x="1398" y="264"/>
                  </a:lnTo>
                  <a:lnTo>
                    <a:pt x="1398" y="258"/>
                  </a:lnTo>
                  <a:lnTo>
                    <a:pt x="1399" y="253"/>
                  </a:lnTo>
                  <a:lnTo>
                    <a:pt x="1399" y="253"/>
                  </a:lnTo>
                  <a:close/>
                  <a:moveTo>
                    <a:pt x="656" y="345"/>
                  </a:moveTo>
                  <a:lnTo>
                    <a:pt x="656" y="345"/>
                  </a:lnTo>
                  <a:lnTo>
                    <a:pt x="665" y="348"/>
                  </a:lnTo>
                  <a:lnTo>
                    <a:pt x="674" y="353"/>
                  </a:lnTo>
                  <a:lnTo>
                    <a:pt x="682" y="357"/>
                  </a:lnTo>
                  <a:lnTo>
                    <a:pt x="691" y="360"/>
                  </a:lnTo>
                  <a:lnTo>
                    <a:pt x="691" y="360"/>
                  </a:lnTo>
                  <a:lnTo>
                    <a:pt x="677" y="320"/>
                  </a:lnTo>
                  <a:lnTo>
                    <a:pt x="673" y="303"/>
                  </a:lnTo>
                  <a:lnTo>
                    <a:pt x="670" y="288"/>
                  </a:lnTo>
                  <a:lnTo>
                    <a:pt x="670" y="282"/>
                  </a:lnTo>
                  <a:lnTo>
                    <a:pt x="670" y="277"/>
                  </a:lnTo>
                  <a:lnTo>
                    <a:pt x="671" y="272"/>
                  </a:lnTo>
                  <a:lnTo>
                    <a:pt x="673" y="267"/>
                  </a:lnTo>
                  <a:lnTo>
                    <a:pt x="676" y="264"/>
                  </a:lnTo>
                  <a:lnTo>
                    <a:pt x="679" y="262"/>
                  </a:lnTo>
                  <a:lnTo>
                    <a:pt x="684" y="260"/>
                  </a:lnTo>
                  <a:lnTo>
                    <a:pt x="690" y="260"/>
                  </a:lnTo>
                  <a:lnTo>
                    <a:pt x="692" y="256"/>
                  </a:lnTo>
                  <a:lnTo>
                    <a:pt x="692" y="256"/>
                  </a:lnTo>
                  <a:lnTo>
                    <a:pt x="689" y="252"/>
                  </a:lnTo>
                  <a:lnTo>
                    <a:pt x="684" y="250"/>
                  </a:lnTo>
                  <a:lnTo>
                    <a:pt x="678" y="250"/>
                  </a:lnTo>
                  <a:lnTo>
                    <a:pt x="673" y="252"/>
                  </a:lnTo>
                  <a:lnTo>
                    <a:pt x="673" y="252"/>
                  </a:lnTo>
                  <a:lnTo>
                    <a:pt x="659" y="309"/>
                  </a:lnTo>
                  <a:lnTo>
                    <a:pt x="652" y="339"/>
                  </a:lnTo>
                  <a:lnTo>
                    <a:pt x="648" y="354"/>
                  </a:lnTo>
                  <a:lnTo>
                    <a:pt x="648" y="354"/>
                  </a:lnTo>
                  <a:lnTo>
                    <a:pt x="650" y="358"/>
                  </a:lnTo>
                  <a:lnTo>
                    <a:pt x="651" y="361"/>
                  </a:lnTo>
                  <a:lnTo>
                    <a:pt x="652" y="361"/>
                  </a:lnTo>
                  <a:lnTo>
                    <a:pt x="652" y="360"/>
                  </a:lnTo>
                  <a:lnTo>
                    <a:pt x="655" y="357"/>
                  </a:lnTo>
                  <a:lnTo>
                    <a:pt x="656" y="357"/>
                  </a:lnTo>
                  <a:lnTo>
                    <a:pt x="658" y="357"/>
                  </a:lnTo>
                  <a:lnTo>
                    <a:pt x="656" y="345"/>
                  </a:lnTo>
                  <a:close/>
                  <a:moveTo>
                    <a:pt x="647" y="249"/>
                  </a:moveTo>
                  <a:lnTo>
                    <a:pt x="647" y="249"/>
                  </a:lnTo>
                  <a:lnTo>
                    <a:pt x="645" y="247"/>
                  </a:lnTo>
                  <a:lnTo>
                    <a:pt x="644" y="247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2" y="266"/>
                  </a:lnTo>
                  <a:lnTo>
                    <a:pt x="648" y="262"/>
                  </a:lnTo>
                  <a:lnTo>
                    <a:pt x="648" y="262"/>
                  </a:lnTo>
                  <a:lnTo>
                    <a:pt x="647" y="257"/>
                  </a:lnTo>
                  <a:lnTo>
                    <a:pt x="647" y="249"/>
                  </a:lnTo>
                  <a:lnTo>
                    <a:pt x="647" y="249"/>
                  </a:lnTo>
                  <a:close/>
                  <a:moveTo>
                    <a:pt x="642" y="278"/>
                  </a:moveTo>
                  <a:lnTo>
                    <a:pt x="642" y="278"/>
                  </a:lnTo>
                  <a:lnTo>
                    <a:pt x="643" y="278"/>
                  </a:lnTo>
                  <a:lnTo>
                    <a:pt x="644" y="280"/>
                  </a:lnTo>
                  <a:lnTo>
                    <a:pt x="642" y="278"/>
                  </a:lnTo>
                  <a:close/>
                  <a:moveTo>
                    <a:pt x="771" y="292"/>
                  </a:moveTo>
                  <a:lnTo>
                    <a:pt x="771" y="292"/>
                  </a:lnTo>
                  <a:lnTo>
                    <a:pt x="770" y="293"/>
                  </a:lnTo>
                  <a:lnTo>
                    <a:pt x="775" y="295"/>
                  </a:lnTo>
                  <a:lnTo>
                    <a:pt x="775" y="295"/>
                  </a:lnTo>
                  <a:lnTo>
                    <a:pt x="774" y="293"/>
                  </a:lnTo>
                  <a:lnTo>
                    <a:pt x="771" y="292"/>
                  </a:lnTo>
                  <a:lnTo>
                    <a:pt x="771" y="292"/>
                  </a:lnTo>
                  <a:close/>
                  <a:moveTo>
                    <a:pt x="758" y="264"/>
                  </a:moveTo>
                  <a:lnTo>
                    <a:pt x="757" y="285"/>
                  </a:lnTo>
                  <a:lnTo>
                    <a:pt x="761" y="287"/>
                  </a:lnTo>
                  <a:lnTo>
                    <a:pt x="761" y="287"/>
                  </a:lnTo>
                  <a:lnTo>
                    <a:pt x="760" y="274"/>
                  </a:lnTo>
                  <a:lnTo>
                    <a:pt x="758" y="264"/>
                  </a:lnTo>
                  <a:lnTo>
                    <a:pt x="758" y="264"/>
                  </a:lnTo>
                  <a:close/>
                  <a:moveTo>
                    <a:pt x="714" y="195"/>
                  </a:moveTo>
                  <a:lnTo>
                    <a:pt x="714" y="195"/>
                  </a:lnTo>
                  <a:lnTo>
                    <a:pt x="713" y="204"/>
                  </a:lnTo>
                  <a:lnTo>
                    <a:pt x="712" y="211"/>
                  </a:lnTo>
                  <a:lnTo>
                    <a:pt x="707" y="221"/>
                  </a:lnTo>
                  <a:lnTo>
                    <a:pt x="704" y="233"/>
                  </a:lnTo>
                  <a:lnTo>
                    <a:pt x="702" y="241"/>
                  </a:lnTo>
                  <a:lnTo>
                    <a:pt x="702" y="250"/>
                  </a:lnTo>
                  <a:lnTo>
                    <a:pt x="702" y="250"/>
                  </a:lnTo>
                  <a:lnTo>
                    <a:pt x="702" y="255"/>
                  </a:lnTo>
                  <a:lnTo>
                    <a:pt x="702" y="258"/>
                  </a:lnTo>
                  <a:lnTo>
                    <a:pt x="706" y="263"/>
                  </a:lnTo>
                  <a:lnTo>
                    <a:pt x="706" y="263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715" y="253"/>
                  </a:lnTo>
                  <a:lnTo>
                    <a:pt x="715" y="253"/>
                  </a:lnTo>
                  <a:lnTo>
                    <a:pt x="713" y="250"/>
                  </a:lnTo>
                  <a:lnTo>
                    <a:pt x="712" y="244"/>
                  </a:lnTo>
                  <a:lnTo>
                    <a:pt x="711" y="236"/>
                  </a:lnTo>
                  <a:lnTo>
                    <a:pt x="712" y="225"/>
                  </a:lnTo>
                  <a:lnTo>
                    <a:pt x="712" y="225"/>
                  </a:lnTo>
                  <a:lnTo>
                    <a:pt x="714" y="235"/>
                  </a:lnTo>
                  <a:lnTo>
                    <a:pt x="714" y="237"/>
                  </a:lnTo>
                  <a:lnTo>
                    <a:pt x="715" y="237"/>
                  </a:lnTo>
                  <a:lnTo>
                    <a:pt x="716" y="234"/>
                  </a:lnTo>
                  <a:lnTo>
                    <a:pt x="717" y="227"/>
                  </a:lnTo>
                  <a:lnTo>
                    <a:pt x="721" y="211"/>
                  </a:lnTo>
                  <a:lnTo>
                    <a:pt x="722" y="206"/>
                  </a:lnTo>
                  <a:lnTo>
                    <a:pt x="723" y="206"/>
                  </a:lnTo>
                  <a:lnTo>
                    <a:pt x="725" y="207"/>
                  </a:lnTo>
                  <a:lnTo>
                    <a:pt x="725" y="207"/>
                  </a:lnTo>
                  <a:lnTo>
                    <a:pt x="725" y="200"/>
                  </a:lnTo>
                  <a:lnTo>
                    <a:pt x="724" y="196"/>
                  </a:lnTo>
                  <a:lnTo>
                    <a:pt x="723" y="192"/>
                  </a:lnTo>
                  <a:lnTo>
                    <a:pt x="722" y="190"/>
                  </a:lnTo>
                  <a:lnTo>
                    <a:pt x="720" y="190"/>
                  </a:lnTo>
                  <a:lnTo>
                    <a:pt x="717" y="191"/>
                  </a:lnTo>
                  <a:lnTo>
                    <a:pt x="715" y="192"/>
                  </a:lnTo>
                  <a:lnTo>
                    <a:pt x="714" y="195"/>
                  </a:lnTo>
                  <a:lnTo>
                    <a:pt x="714" y="195"/>
                  </a:lnTo>
                  <a:close/>
                  <a:moveTo>
                    <a:pt x="138" y="271"/>
                  </a:moveTo>
                  <a:lnTo>
                    <a:pt x="138" y="271"/>
                  </a:lnTo>
                  <a:lnTo>
                    <a:pt x="136" y="253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45" y="243"/>
                  </a:lnTo>
                  <a:lnTo>
                    <a:pt x="148" y="249"/>
                  </a:lnTo>
                  <a:lnTo>
                    <a:pt x="154" y="262"/>
                  </a:lnTo>
                  <a:lnTo>
                    <a:pt x="157" y="265"/>
                  </a:lnTo>
                  <a:lnTo>
                    <a:pt x="159" y="266"/>
                  </a:lnTo>
                  <a:lnTo>
                    <a:pt x="160" y="265"/>
                  </a:lnTo>
                  <a:lnTo>
                    <a:pt x="162" y="264"/>
                  </a:lnTo>
                  <a:lnTo>
                    <a:pt x="163" y="262"/>
                  </a:lnTo>
                  <a:lnTo>
                    <a:pt x="167" y="251"/>
                  </a:lnTo>
                  <a:lnTo>
                    <a:pt x="167" y="251"/>
                  </a:lnTo>
                  <a:lnTo>
                    <a:pt x="169" y="259"/>
                  </a:lnTo>
                  <a:lnTo>
                    <a:pt x="171" y="271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2" y="293"/>
                  </a:lnTo>
                  <a:lnTo>
                    <a:pt x="169" y="290"/>
                  </a:lnTo>
                  <a:lnTo>
                    <a:pt x="169" y="290"/>
                  </a:lnTo>
                  <a:lnTo>
                    <a:pt x="165" y="298"/>
                  </a:lnTo>
                  <a:lnTo>
                    <a:pt x="162" y="303"/>
                  </a:lnTo>
                  <a:lnTo>
                    <a:pt x="160" y="304"/>
                  </a:lnTo>
                  <a:lnTo>
                    <a:pt x="157" y="304"/>
                  </a:lnTo>
                  <a:lnTo>
                    <a:pt x="155" y="302"/>
                  </a:lnTo>
                  <a:lnTo>
                    <a:pt x="154" y="297"/>
                  </a:lnTo>
                  <a:lnTo>
                    <a:pt x="152" y="287"/>
                  </a:lnTo>
                  <a:lnTo>
                    <a:pt x="149" y="275"/>
                  </a:lnTo>
                  <a:lnTo>
                    <a:pt x="147" y="266"/>
                  </a:lnTo>
                  <a:lnTo>
                    <a:pt x="146" y="264"/>
                  </a:lnTo>
                  <a:lnTo>
                    <a:pt x="144" y="264"/>
                  </a:lnTo>
                  <a:lnTo>
                    <a:pt x="141" y="265"/>
                  </a:lnTo>
                  <a:lnTo>
                    <a:pt x="138" y="271"/>
                  </a:lnTo>
                  <a:lnTo>
                    <a:pt x="138" y="271"/>
                  </a:lnTo>
                  <a:close/>
                  <a:moveTo>
                    <a:pt x="246" y="321"/>
                  </a:moveTo>
                  <a:lnTo>
                    <a:pt x="246" y="321"/>
                  </a:lnTo>
                  <a:lnTo>
                    <a:pt x="245" y="326"/>
                  </a:lnTo>
                  <a:lnTo>
                    <a:pt x="245" y="328"/>
                  </a:lnTo>
                  <a:lnTo>
                    <a:pt x="245" y="328"/>
                  </a:lnTo>
                  <a:lnTo>
                    <a:pt x="253" y="310"/>
                  </a:lnTo>
                  <a:lnTo>
                    <a:pt x="260" y="295"/>
                  </a:lnTo>
                  <a:lnTo>
                    <a:pt x="267" y="283"/>
                  </a:lnTo>
                  <a:lnTo>
                    <a:pt x="274" y="274"/>
                  </a:lnTo>
                  <a:lnTo>
                    <a:pt x="279" y="267"/>
                  </a:lnTo>
                  <a:lnTo>
                    <a:pt x="285" y="264"/>
                  </a:lnTo>
                  <a:lnTo>
                    <a:pt x="290" y="262"/>
                  </a:lnTo>
                  <a:lnTo>
                    <a:pt x="294" y="262"/>
                  </a:lnTo>
                  <a:lnTo>
                    <a:pt x="294" y="262"/>
                  </a:lnTo>
                  <a:lnTo>
                    <a:pt x="293" y="253"/>
                  </a:lnTo>
                  <a:lnTo>
                    <a:pt x="292" y="247"/>
                  </a:lnTo>
                  <a:lnTo>
                    <a:pt x="287" y="234"/>
                  </a:lnTo>
                  <a:lnTo>
                    <a:pt x="282" y="223"/>
                  </a:lnTo>
                  <a:lnTo>
                    <a:pt x="277" y="215"/>
                  </a:lnTo>
                  <a:lnTo>
                    <a:pt x="282" y="191"/>
                  </a:lnTo>
                  <a:lnTo>
                    <a:pt x="284" y="211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0" y="180"/>
                  </a:lnTo>
                  <a:lnTo>
                    <a:pt x="286" y="175"/>
                  </a:lnTo>
                  <a:lnTo>
                    <a:pt x="283" y="170"/>
                  </a:lnTo>
                  <a:lnTo>
                    <a:pt x="279" y="164"/>
                  </a:lnTo>
                  <a:lnTo>
                    <a:pt x="279" y="164"/>
                  </a:lnTo>
                  <a:lnTo>
                    <a:pt x="277" y="170"/>
                  </a:lnTo>
                  <a:lnTo>
                    <a:pt x="272" y="183"/>
                  </a:lnTo>
                  <a:lnTo>
                    <a:pt x="267" y="198"/>
                  </a:lnTo>
                  <a:lnTo>
                    <a:pt x="263" y="211"/>
                  </a:lnTo>
                  <a:lnTo>
                    <a:pt x="274" y="227"/>
                  </a:lnTo>
                  <a:lnTo>
                    <a:pt x="274" y="227"/>
                  </a:lnTo>
                  <a:lnTo>
                    <a:pt x="271" y="226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3" y="225"/>
                  </a:lnTo>
                  <a:lnTo>
                    <a:pt x="256" y="228"/>
                  </a:lnTo>
                  <a:lnTo>
                    <a:pt x="252" y="233"/>
                  </a:lnTo>
                  <a:lnTo>
                    <a:pt x="252" y="233"/>
                  </a:lnTo>
                  <a:lnTo>
                    <a:pt x="252" y="237"/>
                  </a:lnTo>
                  <a:lnTo>
                    <a:pt x="253" y="242"/>
                  </a:lnTo>
                  <a:lnTo>
                    <a:pt x="254" y="247"/>
                  </a:lnTo>
                  <a:lnTo>
                    <a:pt x="256" y="249"/>
                  </a:lnTo>
                  <a:lnTo>
                    <a:pt x="257" y="250"/>
                  </a:lnTo>
                  <a:lnTo>
                    <a:pt x="260" y="249"/>
                  </a:lnTo>
                  <a:lnTo>
                    <a:pt x="261" y="244"/>
                  </a:lnTo>
                  <a:lnTo>
                    <a:pt x="262" y="237"/>
                  </a:lnTo>
                  <a:lnTo>
                    <a:pt x="262" y="237"/>
                  </a:lnTo>
                  <a:lnTo>
                    <a:pt x="262" y="243"/>
                  </a:lnTo>
                  <a:lnTo>
                    <a:pt x="261" y="248"/>
                  </a:lnTo>
                  <a:lnTo>
                    <a:pt x="259" y="255"/>
                  </a:lnTo>
                  <a:lnTo>
                    <a:pt x="257" y="258"/>
                  </a:lnTo>
                  <a:lnTo>
                    <a:pt x="256" y="263"/>
                  </a:lnTo>
                  <a:lnTo>
                    <a:pt x="257" y="267"/>
                  </a:lnTo>
                  <a:lnTo>
                    <a:pt x="259" y="274"/>
                  </a:lnTo>
                  <a:lnTo>
                    <a:pt x="259" y="274"/>
                  </a:lnTo>
                  <a:lnTo>
                    <a:pt x="255" y="280"/>
                  </a:lnTo>
                  <a:lnTo>
                    <a:pt x="252" y="282"/>
                  </a:lnTo>
                  <a:lnTo>
                    <a:pt x="248" y="283"/>
                  </a:lnTo>
                  <a:lnTo>
                    <a:pt x="245" y="281"/>
                  </a:lnTo>
                  <a:lnTo>
                    <a:pt x="241" y="279"/>
                  </a:lnTo>
                  <a:lnTo>
                    <a:pt x="238" y="275"/>
                  </a:lnTo>
                  <a:lnTo>
                    <a:pt x="232" y="26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0" y="237"/>
                  </a:lnTo>
                  <a:lnTo>
                    <a:pt x="229" y="236"/>
                  </a:lnTo>
                  <a:lnTo>
                    <a:pt x="228" y="238"/>
                  </a:lnTo>
                  <a:lnTo>
                    <a:pt x="225" y="250"/>
                  </a:lnTo>
                  <a:lnTo>
                    <a:pt x="224" y="256"/>
                  </a:lnTo>
                  <a:lnTo>
                    <a:pt x="223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7"/>
                  </a:lnTo>
                  <a:lnTo>
                    <a:pt x="218" y="257"/>
                  </a:lnTo>
                  <a:lnTo>
                    <a:pt x="222" y="255"/>
                  </a:lnTo>
                  <a:lnTo>
                    <a:pt x="223" y="250"/>
                  </a:lnTo>
                  <a:lnTo>
                    <a:pt x="223" y="244"/>
                  </a:lnTo>
                  <a:lnTo>
                    <a:pt x="223" y="238"/>
                  </a:lnTo>
                  <a:lnTo>
                    <a:pt x="222" y="228"/>
                  </a:lnTo>
                  <a:lnTo>
                    <a:pt x="223" y="223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4" y="212"/>
                  </a:lnTo>
                  <a:lnTo>
                    <a:pt x="223" y="202"/>
                  </a:lnTo>
                  <a:lnTo>
                    <a:pt x="222" y="198"/>
                  </a:lnTo>
                  <a:lnTo>
                    <a:pt x="221" y="195"/>
                  </a:lnTo>
                  <a:lnTo>
                    <a:pt x="219" y="192"/>
                  </a:lnTo>
                  <a:lnTo>
                    <a:pt x="217" y="192"/>
                  </a:lnTo>
                  <a:lnTo>
                    <a:pt x="217" y="192"/>
                  </a:lnTo>
                  <a:lnTo>
                    <a:pt x="215" y="203"/>
                  </a:lnTo>
                  <a:lnTo>
                    <a:pt x="214" y="205"/>
                  </a:lnTo>
                  <a:lnTo>
                    <a:pt x="213" y="206"/>
                  </a:lnTo>
                  <a:lnTo>
                    <a:pt x="213" y="205"/>
                  </a:lnTo>
                  <a:lnTo>
                    <a:pt x="211" y="204"/>
                  </a:lnTo>
                  <a:lnTo>
                    <a:pt x="210" y="199"/>
                  </a:lnTo>
                  <a:lnTo>
                    <a:pt x="209" y="195"/>
                  </a:lnTo>
                  <a:lnTo>
                    <a:pt x="207" y="191"/>
                  </a:lnTo>
                  <a:lnTo>
                    <a:pt x="206" y="192"/>
                  </a:lnTo>
                  <a:lnTo>
                    <a:pt x="206" y="194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2" y="198"/>
                  </a:lnTo>
                  <a:lnTo>
                    <a:pt x="202" y="194"/>
                  </a:lnTo>
                  <a:lnTo>
                    <a:pt x="203" y="185"/>
                  </a:lnTo>
                  <a:lnTo>
                    <a:pt x="203" y="179"/>
                  </a:lnTo>
                  <a:lnTo>
                    <a:pt x="202" y="175"/>
                  </a:lnTo>
                  <a:lnTo>
                    <a:pt x="200" y="173"/>
                  </a:lnTo>
                  <a:lnTo>
                    <a:pt x="200" y="173"/>
                  </a:lnTo>
                  <a:lnTo>
                    <a:pt x="194" y="188"/>
                  </a:lnTo>
                  <a:lnTo>
                    <a:pt x="192" y="203"/>
                  </a:lnTo>
                  <a:lnTo>
                    <a:pt x="191" y="219"/>
                  </a:lnTo>
                  <a:lnTo>
                    <a:pt x="191" y="238"/>
                  </a:lnTo>
                  <a:lnTo>
                    <a:pt x="191" y="238"/>
                  </a:lnTo>
                  <a:lnTo>
                    <a:pt x="192" y="240"/>
                  </a:lnTo>
                  <a:lnTo>
                    <a:pt x="193" y="238"/>
                  </a:lnTo>
                  <a:lnTo>
                    <a:pt x="195" y="236"/>
                  </a:lnTo>
                  <a:lnTo>
                    <a:pt x="198" y="230"/>
                  </a:lnTo>
                  <a:lnTo>
                    <a:pt x="199" y="223"/>
                  </a:lnTo>
                  <a:lnTo>
                    <a:pt x="202" y="211"/>
                  </a:lnTo>
                  <a:lnTo>
                    <a:pt x="205" y="207"/>
                  </a:lnTo>
                  <a:lnTo>
                    <a:pt x="206" y="207"/>
                  </a:lnTo>
                  <a:lnTo>
                    <a:pt x="207" y="207"/>
                  </a:lnTo>
                  <a:lnTo>
                    <a:pt x="193" y="257"/>
                  </a:lnTo>
                  <a:lnTo>
                    <a:pt x="193" y="257"/>
                  </a:lnTo>
                  <a:lnTo>
                    <a:pt x="195" y="262"/>
                  </a:lnTo>
                  <a:lnTo>
                    <a:pt x="196" y="264"/>
                  </a:lnTo>
                  <a:lnTo>
                    <a:pt x="198" y="264"/>
                  </a:lnTo>
                  <a:lnTo>
                    <a:pt x="199" y="263"/>
                  </a:lnTo>
                  <a:lnTo>
                    <a:pt x="199" y="263"/>
                  </a:lnTo>
                  <a:lnTo>
                    <a:pt x="198" y="266"/>
                  </a:lnTo>
                  <a:lnTo>
                    <a:pt x="195" y="271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88" y="298"/>
                  </a:lnTo>
                  <a:lnTo>
                    <a:pt x="188" y="298"/>
                  </a:lnTo>
                  <a:lnTo>
                    <a:pt x="194" y="298"/>
                  </a:lnTo>
                  <a:lnTo>
                    <a:pt x="199" y="300"/>
                  </a:lnTo>
                  <a:lnTo>
                    <a:pt x="201" y="302"/>
                  </a:lnTo>
                  <a:lnTo>
                    <a:pt x="203" y="304"/>
                  </a:lnTo>
                  <a:lnTo>
                    <a:pt x="205" y="308"/>
                  </a:lnTo>
                  <a:lnTo>
                    <a:pt x="205" y="311"/>
                  </a:lnTo>
                  <a:lnTo>
                    <a:pt x="203" y="325"/>
                  </a:lnTo>
                  <a:lnTo>
                    <a:pt x="203" y="325"/>
                  </a:lnTo>
                  <a:lnTo>
                    <a:pt x="205" y="330"/>
                  </a:lnTo>
                  <a:lnTo>
                    <a:pt x="206" y="331"/>
                  </a:lnTo>
                  <a:lnTo>
                    <a:pt x="207" y="332"/>
                  </a:lnTo>
                  <a:lnTo>
                    <a:pt x="209" y="331"/>
                  </a:lnTo>
                  <a:lnTo>
                    <a:pt x="211" y="325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6" y="317"/>
                  </a:lnTo>
                  <a:lnTo>
                    <a:pt x="218" y="315"/>
                  </a:lnTo>
                  <a:lnTo>
                    <a:pt x="223" y="309"/>
                  </a:lnTo>
                  <a:lnTo>
                    <a:pt x="225" y="308"/>
                  </a:lnTo>
                  <a:lnTo>
                    <a:pt x="226" y="308"/>
                  </a:lnTo>
                  <a:lnTo>
                    <a:pt x="228" y="310"/>
                  </a:lnTo>
                  <a:lnTo>
                    <a:pt x="229" y="315"/>
                  </a:lnTo>
                  <a:lnTo>
                    <a:pt x="226" y="327"/>
                  </a:lnTo>
                  <a:lnTo>
                    <a:pt x="226" y="327"/>
                  </a:lnTo>
                  <a:lnTo>
                    <a:pt x="236" y="324"/>
                  </a:lnTo>
                  <a:lnTo>
                    <a:pt x="239" y="323"/>
                  </a:lnTo>
                  <a:lnTo>
                    <a:pt x="246" y="321"/>
                  </a:lnTo>
                  <a:lnTo>
                    <a:pt x="246" y="321"/>
                  </a:lnTo>
                  <a:close/>
                  <a:moveTo>
                    <a:pt x="527" y="354"/>
                  </a:moveTo>
                  <a:lnTo>
                    <a:pt x="527" y="354"/>
                  </a:lnTo>
                  <a:lnTo>
                    <a:pt x="522" y="317"/>
                  </a:lnTo>
                  <a:lnTo>
                    <a:pt x="520" y="301"/>
                  </a:lnTo>
                  <a:lnTo>
                    <a:pt x="516" y="287"/>
                  </a:lnTo>
                  <a:lnTo>
                    <a:pt x="512" y="277"/>
                  </a:lnTo>
                  <a:lnTo>
                    <a:pt x="509" y="272"/>
                  </a:lnTo>
                  <a:lnTo>
                    <a:pt x="506" y="268"/>
                  </a:lnTo>
                  <a:lnTo>
                    <a:pt x="504" y="266"/>
                  </a:lnTo>
                  <a:lnTo>
                    <a:pt x="499" y="265"/>
                  </a:lnTo>
                  <a:lnTo>
                    <a:pt x="495" y="265"/>
                  </a:lnTo>
                  <a:lnTo>
                    <a:pt x="491" y="266"/>
                  </a:lnTo>
                  <a:lnTo>
                    <a:pt x="493" y="263"/>
                  </a:lnTo>
                  <a:lnTo>
                    <a:pt x="493" y="263"/>
                  </a:lnTo>
                  <a:lnTo>
                    <a:pt x="491" y="257"/>
                  </a:lnTo>
                  <a:lnTo>
                    <a:pt x="489" y="255"/>
                  </a:lnTo>
                  <a:lnTo>
                    <a:pt x="486" y="253"/>
                  </a:lnTo>
                  <a:lnTo>
                    <a:pt x="484" y="255"/>
                  </a:lnTo>
                  <a:lnTo>
                    <a:pt x="479" y="259"/>
                  </a:lnTo>
                  <a:lnTo>
                    <a:pt x="475" y="267"/>
                  </a:lnTo>
                  <a:lnTo>
                    <a:pt x="470" y="274"/>
                  </a:lnTo>
                  <a:lnTo>
                    <a:pt x="468" y="277"/>
                  </a:lnTo>
                  <a:lnTo>
                    <a:pt x="466" y="279"/>
                  </a:lnTo>
                  <a:lnTo>
                    <a:pt x="462" y="279"/>
                  </a:lnTo>
                  <a:lnTo>
                    <a:pt x="460" y="278"/>
                  </a:lnTo>
                  <a:lnTo>
                    <a:pt x="458" y="274"/>
                  </a:lnTo>
                  <a:lnTo>
                    <a:pt x="454" y="270"/>
                  </a:lnTo>
                  <a:lnTo>
                    <a:pt x="454" y="270"/>
                  </a:lnTo>
                  <a:lnTo>
                    <a:pt x="459" y="257"/>
                  </a:lnTo>
                  <a:lnTo>
                    <a:pt x="462" y="248"/>
                  </a:lnTo>
                  <a:lnTo>
                    <a:pt x="469" y="207"/>
                  </a:lnTo>
                  <a:lnTo>
                    <a:pt x="462" y="221"/>
                  </a:lnTo>
                  <a:lnTo>
                    <a:pt x="462" y="221"/>
                  </a:lnTo>
                  <a:lnTo>
                    <a:pt x="462" y="213"/>
                  </a:lnTo>
                  <a:lnTo>
                    <a:pt x="461" y="207"/>
                  </a:lnTo>
                  <a:lnTo>
                    <a:pt x="461" y="205"/>
                  </a:lnTo>
                  <a:lnTo>
                    <a:pt x="459" y="204"/>
                  </a:lnTo>
                  <a:lnTo>
                    <a:pt x="455" y="206"/>
                  </a:lnTo>
                  <a:lnTo>
                    <a:pt x="453" y="206"/>
                  </a:lnTo>
                  <a:lnTo>
                    <a:pt x="451" y="206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59" y="180"/>
                  </a:lnTo>
                  <a:lnTo>
                    <a:pt x="463" y="182"/>
                  </a:lnTo>
                  <a:lnTo>
                    <a:pt x="464" y="183"/>
                  </a:lnTo>
                  <a:lnTo>
                    <a:pt x="466" y="182"/>
                  </a:lnTo>
                  <a:lnTo>
                    <a:pt x="467" y="181"/>
                  </a:lnTo>
                  <a:lnTo>
                    <a:pt x="468" y="179"/>
                  </a:lnTo>
                  <a:lnTo>
                    <a:pt x="468" y="179"/>
                  </a:lnTo>
                  <a:lnTo>
                    <a:pt x="467" y="182"/>
                  </a:lnTo>
                  <a:lnTo>
                    <a:pt x="468" y="187"/>
                  </a:lnTo>
                  <a:lnTo>
                    <a:pt x="474" y="200"/>
                  </a:lnTo>
                  <a:lnTo>
                    <a:pt x="477" y="206"/>
                  </a:lnTo>
                  <a:lnTo>
                    <a:pt x="481" y="211"/>
                  </a:lnTo>
                  <a:lnTo>
                    <a:pt x="483" y="213"/>
                  </a:lnTo>
                  <a:lnTo>
                    <a:pt x="485" y="212"/>
                  </a:lnTo>
                  <a:lnTo>
                    <a:pt x="486" y="211"/>
                  </a:lnTo>
                  <a:lnTo>
                    <a:pt x="486" y="211"/>
                  </a:lnTo>
                  <a:lnTo>
                    <a:pt x="485" y="204"/>
                  </a:lnTo>
                  <a:lnTo>
                    <a:pt x="484" y="199"/>
                  </a:lnTo>
                  <a:lnTo>
                    <a:pt x="478" y="191"/>
                  </a:lnTo>
                  <a:lnTo>
                    <a:pt x="477" y="187"/>
                  </a:lnTo>
                  <a:lnTo>
                    <a:pt x="476" y="181"/>
                  </a:lnTo>
                  <a:lnTo>
                    <a:pt x="475" y="173"/>
                  </a:lnTo>
                  <a:lnTo>
                    <a:pt x="477" y="161"/>
                  </a:lnTo>
                  <a:lnTo>
                    <a:pt x="477" y="161"/>
                  </a:lnTo>
                  <a:lnTo>
                    <a:pt x="475" y="165"/>
                  </a:lnTo>
                  <a:lnTo>
                    <a:pt x="474" y="167"/>
                  </a:lnTo>
                  <a:lnTo>
                    <a:pt x="471" y="166"/>
                  </a:lnTo>
                  <a:lnTo>
                    <a:pt x="470" y="165"/>
                  </a:lnTo>
                  <a:lnTo>
                    <a:pt x="468" y="160"/>
                  </a:lnTo>
                  <a:lnTo>
                    <a:pt x="466" y="160"/>
                  </a:lnTo>
                  <a:lnTo>
                    <a:pt x="463" y="161"/>
                  </a:lnTo>
                  <a:lnTo>
                    <a:pt x="463" y="161"/>
                  </a:lnTo>
                  <a:lnTo>
                    <a:pt x="466" y="155"/>
                  </a:lnTo>
                  <a:lnTo>
                    <a:pt x="467" y="150"/>
                  </a:lnTo>
                  <a:lnTo>
                    <a:pt x="467" y="138"/>
                  </a:lnTo>
                  <a:lnTo>
                    <a:pt x="468" y="127"/>
                  </a:lnTo>
                  <a:lnTo>
                    <a:pt x="470" y="114"/>
                  </a:lnTo>
                  <a:lnTo>
                    <a:pt x="460" y="122"/>
                  </a:lnTo>
                  <a:lnTo>
                    <a:pt x="460" y="122"/>
                  </a:lnTo>
                  <a:lnTo>
                    <a:pt x="460" y="120"/>
                  </a:lnTo>
                  <a:lnTo>
                    <a:pt x="461" y="116"/>
                  </a:lnTo>
                  <a:lnTo>
                    <a:pt x="466" y="107"/>
                  </a:lnTo>
                  <a:lnTo>
                    <a:pt x="468" y="102"/>
                  </a:lnTo>
                  <a:lnTo>
                    <a:pt x="469" y="96"/>
                  </a:lnTo>
                  <a:lnTo>
                    <a:pt x="468" y="87"/>
                  </a:lnTo>
                  <a:lnTo>
                    <a:pt x="466" y="78"/>
                  </a:lnTo>
                  <a:lnTo>
                    <a:pt x="466" y="78"/>
                  </a:lnTo>
                  <a:lnTo>
                    <a:pt x="464" y="81"/>
                  </a:lnTo>
                  <a:lnTo>
                    <a:pt x="462" y="83"/>
                  </a:lnTo>
                  <a:lnTo>
                    <a:pt x="456" y="84"/>
                  </a:lnTo>
                  <a:lnTo>
                    <a:pt x="454" y="85"/>
                  </a:lnTo>
                  <a:lnTo>
                    <a:pt x="452" y="87"/>
                  </a:lnTo>
                  <a:lnTo>
                    <a:pt x="451" y="92"/>
                  </a:lnTo>
                  <a:lnTo>
                    <a:pt x="451" y="99"/>
                  </a:lnTo>
                  <a:lnTo>
                    <a:pt x="449" y="92"/>
                  </a:lnTo>
                  <a:lnTo>
                    <a:pt x="449" y="92"/>
                  </a:lnTo>
                  <a:lnTo>
                    <a:pt x="448" y="91"/>
                  </a:lnTo>
                  <a:lnTo>
                    <a:pt x="447" y="91"/>
                  </a:lnTo>
                  <a:lnTo>
                    <a:pt x="446" y="94"/>
                  </a:lnTo>
                  <a:lnTo>
                    <a:pt x="444" y="105"/>
                  </a:lnTo>
                  <a:lnTo>
                    <a:pt x="444" y="111"/>
                  </a:lnTo>
                  <a:lnTo>
                    <a:pt x="441" y="114"/>
                  </a:lnTo>
                  <a:lnTo>
                    <a:pt x="441" y="115"/>
                  </a:lnTo>
                  <a:lnTo>
                    <a:pt x="440" y="115"/>
                  </a:lnTo>
                  <a:lnTo>
                    <a:pt x="437" y="112"/>
                  </a:lnTo>
                  <a:lnTo>
                    <a:pt x="437" y="112"/>
                  </a:lnTo>
                  <a:lnTo>
                    <a:pt x="437" y="121"/>
                  </a:lnTo>
                  <a:lnTo>
                    <a:pt x="438" y="127"/>
                  </a:lnTo>
                  <a:lnTo>
                    <a:pt x="440" y="130"/>
                  </a:lnTo>
                  <a:lnTo>
                    <a:pt x="441" y="130"/>
                  </a:lnTo>
                  <a:lnTo>
                    <a:pt x="443" y="130"/>
                  </a:lnTo>
                  <a:lnTo>
                    <a:pt x="443" y="130"/>
                  </a:lnTo>
                  <a:lnTo>
                    <a:pt x="444" y="124"/>
                  </a:lnTo>
                  <a:lnTo>
                    <a:pt x="446" y="116"/>
                  </a:lnTo>
                  <a:lnTo>
                    <a:pt x="448" y="109"/>
                  </a:lnTo>
                  <a:lnTo>
                    <a:pt x="449" y="107"/>
                  </a:lnTo>
                  <a:lnTo>
                    <a:pt x="452" y="105"/>
                  </a:lnTo>
                  <a:lnTo>
                    <a:pt x="452" y="105"/>
                  </a:lnTo>
                  <a:lnTo>
                    <a:pt x="452" y="111"/>
                  </a:lnTo>
                  <a:lnTo>
                    <a:pt x="452" y="113"/>
                  </a:lnTo>
                  <a:lnTo>
                    <a:pt x="451" y="114"/>
                  </a:lnTo>
                  <a:lnTo>
                    <a:pt x="449" y="115"/>
                  </a:lnTo>
                  <a:lnTo>
                    <a:pt x="448" y="116"/>
                  </a:lnTo>
                  <a:lnTo>
                    <a:pt x="447" y="119"/>
                  </a:lnTo>
                  <a:lnTo>
                    <a:pt x="447" y="124"/>
                  </a:lnTo>
                  <a:lnTo>
                    <a:pt x="448" y="135"/>
                  </a:lnTo>
                  <a:lnTo>
                    <a:pt x="448" y="135"/>
                  </a:lnTo>
                  <a:lnTo>
                    <a:pt x="449" y="138"/>
                  </a:lnTo>
                  <a:lnTo>
                    <a:pt x="452" y="139"/>
                  </a:lnTo>
                  <a:lnTo>
                    <a:pt x="454" y="139"/>
                  </a:lnTo>
                  <a:lnTo>
                    <a:pt x="456" y="138"/>
                  </a:lnTo>
                  <a:lnTo>
                    <a:pt x="459" y="138"/>
                  </a:lnTo>
                  <a:lnTo>
                    <a:pt x="460" y="140"/>
                  </a:lnTo>
                  <a:lnTo>
                    <a:pt x="461" y="146"/>
                  </a:lnTo>
                  <a:lnTo>
                    <a:pt x="460" y="157"/>
                  </a:lnTo>
                  <a:lnTo>
                    <a:pt x="452" y="152"/>
                  </a:lnTo>
                  <a:lnTo>
                    <a:pt x="452" y="152"/>
                  </a:lnTo>
                  <a:lnTo>
                    <a:pt x="451" y="166"/>
                  </a:lnTo>
                  <a:lnTo>
                    <a:pt x="449" y="175"/>
                  </a:lnTo>
                  <a:lnTo>
                    <a:pt x="447" y="183"/>
                  </a:lnTo>
                  <a:lnTo>
                    <a:pt x="446" y="195"/>
                  </a:lnTo>
                  <a:lnTo>
                    <a:pt x="446" y="195"/>
                  </a:lnTo>
                  <a:lnTo>
                    <a:pt x="445" y="196"/>
                  </a:lnTo>
                  <a:lnTo>
                    <a:pt x="443" y="196"/>
                  </a:lnTo>
                  <a:lnTo>
                    <a:pt x="439" y="191"/>
                  </a:lnTo>
                  <a:lnTo>
                    <a:pt x="438" y="189"/>
                  </a:lnTo>
                  <a:lnTo>
                    <a:pt x="436" y="189"/>
                  </a:lnTo>
                  <a:lnTo>
                    <a:pt x="433" y="191"/>
                  </a:lnTo>
                  <a:lnTo>
                    <a:pt x="432" y="197"/>
                  </a:lnTo>
                  <a:lnTo>
                    <a:pt x="432" y="197"/>
                  </a:lnTo>
                  <a:lnTo>
                    <a:pt x="431" y="211"/>
                  </a:lnTo>
                  <a:lnTo>
                    <a:pt x="431" y="223"/>
                  </a:lnTo>
                  <a:lnTo>
                    <a:pt x="431" y="229"/>
                  </a:lnTo>
                  <a:lnTo>
                    <a:pt x="430" y="232"/>
                  </a:lnTo>
                  <a:lnTo>
                    <a:pt x="429" y="233"/>
                  </a:lnTo>
                  <a:lnTo>
                    <a:pt x="428" y="232"/>
                  </a:lnTo>
                  <a:lnTo>
                    <a:pt x="425" y="229"/>
                  </a:lnTo>
                  <a:lnTo>
                    <a:pt x="425" y="229"/>
                  </a:lnTo>
                  <a:lnTo>
                    <a:pt x="423" y="218"/>
                  </a:lnTo>
                  <a:lnTo>
                    <a:pt x="418" y="210"/>
                  </a:lnTo>
                  <a:lnTo>
                    <a:pt x="415" y="204"/>
                  </a:lnTo>
                  <a:lnTo>
                    <a:pt x="409" y="202"/>
                  </a:lnTo>
                  <a:lnTo>
                    <a:pt x="405" y="202"/>
                  </a:lnTo>
                  <a:lnTo>
                    <a:pt x="400" y="202"/>
                  </a:lnTo>
                  <a:lnTo>
                    <a:pt x="397" y="204"/>
                  </a:lnTo>
                  <a:lnTo>
                    <a:pt x="393" y="205"/>
                  </a:lnTo>
                  <a:lnTo>
                    <a:pt x="387" y="221"/>
                  </a:lnTo>
                  <a:lnTo>
                    <a:pt x="387" y="221"/>
                  </a:lnTo>
                  <a:lnTo>
                    <a:pt x="389" y="225"/>
                  </a:lnTo>
                  <a:lnTo>
                    <a:pt x="390" y="227"/>
                  </a:lnTo>
                  <a:lnTo>
                    <a:pt x="391" y="228"/>
                  </a:lnTo>
                  <a:lnTo>
                    <a:pt x="393" y="228"/>
                  </a:lnTo>
                  <a:lnTo>
                    <a:pt x="394" y="228"/>
                  </a:lnTo>
                  <a:lnTo>
                    <a:pt x="395" y="229"/>
                  </a:lnTo>
                  <a:lnTo>
                    <a:pt x="395" y="233"/>
                  </a:lnTo>
                  <a:lnTo>
                    <a:pt x="395" y="238"/>
                  </a:lnTo>
                  <a:lnTo>
                    <a:pt x="385" y="244"/>
                  </a:lnTo>
                  <a:lnTo>
                    <a:pt x="386" y="235"/>
                  </a:lnTo>
                  <a:lnTo>
                    <a:pt x="386" y="235"/>
                  </a:lnTo>
                  <a:lnTo>
                    <a:pt x="385" y="235"/>
                  </a:lnTo>
                  <a:lnTo>
                    <a:pt x="384" y="235"/>
                  </a:lnTo>
                  <a:lnTo>
                    <a:pt x="382" y="238"/>
                  </a:lnTo>
                  <a:lnTo>
                    <a:pt x="377" y="248"/>
                  </a:lnTo>
                  <a:lnTo>
                    <a:pt x="377" y="248"/>
                  </a:lnTo>
                  <a:lnTo>
                    <a:pt x="378" y="242"/>
                  </a:lnTo>
                  <a:lnTo>
                    <a:pt x="379" y="238"/>
                  </a:lnTo>
                  <a:lnTo>
                    <a:pt x="383" y="233"/>
                  </a:lnTo>
                  <a:lnTo>
                    <a:pt x="384" y="230"/>
                  </a:lnTo>
                  <a:lnTo>
                    <a:pt x="385" y="226"/>
                  </a:lnTo>
                  <a:lnTo>
                    <a:pt x="386" y="220"/>
                  </a:lnTo>
                  <a:lnTo>
                    <a:pt x="385" y="212"/>
                  </a:lnTo>
                  <a:lnTo>
                    <a:pt x="385" y="212"/>
                  </a:lnTo>
                  <a:lnTo>
                    <a:pt x="383" y="207"/>
                  </a:lnTo>
                  <a:lnTo>
                    <a:pt x="380" y="204"/>
                  </a:lnTo>
                  <a:lnTo>
                    <a:pt x="379" y="202"/>
                  </a:lnTo>
                  <a:lnTo>
                    <a:pt x="378" y="202"/>
                  </a:lnTo>
                  <a:lnTo>
                    <a:pt x="376" y="203"/>
                  </a:lnTo>
                  <a:lnTo>
                    <a:pt x="376" y="203"/>
                  </a:lnTo>
                  <a:lnTo>
                    <a:pt x="377" y="199"/>
                  </a:lnTo>
                  <a:lnTo>
                    <a:pt x="378" y="195"/>
                  </a:lnTo>
                  <a:lnTo>
                    <a:pt x="378" y="195"/>
                  </a:lnTo>
                  <a:lnTo>
                    <a:pt x="376" y="194"/>
                  </a:lnTo>
                  <a:lnTo>
                    <a:pt x="375" y="192"/>
                  </a:lnTo>
                  <a:lnTo>
                    <a:pt x="374" y="194"/>
                  </a:lnTo>
                  <a:lnTo>
                    <a:pt x="372" y="195"/>
                  </a:lnTo>
                  <a:lnTo>
                    <a:pt x="371" y="199"/>
                  </a:lnTo>
                  <a:lnTo>
                    <a:pt x="370" y="206"/>
                  </a:lnTo>
                  <a:lnTo>
                    <a:pt x="368" y="221"/>
                  </a:lnTo>
                  <a:lnTo>
                    <a:pt x="367" y="232"/>
                  </a:lnTo>
                  <a:lnTo>
                    <a:pt x="367" y="232"/>
                  </a:lnTo>
                  <a:lnTo>
                    <a:pt x="364" y="242"/>
                  </a:lnTo>
                  <a:lnTo>
                    <a:pt x="364" y="250"/>
                  </a:lnTo>
                  <a:lnTo>
                    <a:pt x="366" y="257"/>
                  </a:lnTo>
                  <a:lnTo>
                    <a:pt x="368" y="263"/>
                  </a:lnTo>
                  <a:lnTo>
                    <a:pt x="372" y="273"/>
                  </a:lnTo>
                  <a:lnTo>
                    <a:pt x="375" y="280"/>
                  </a:lnTo>
                  <a:lnTo>
                    <a:pt x="375" y="288"/>
                  </a:lnTo>
                  <a:lnTo>
                    <a:pt x="348" y="302"/>
                  </a:lnTo>
                  <a:lnTo>
                    <a:pt x="348" y="302"/>
                  </a:lnTo>
                  <a:lnTo>
                    <a:pt x="352" y="289"/>
                  </a:lnTo>
                  <a:lnTo>
                    <a:pt x="352" y="282"/>
                  </a:lnTo>
                  <a:lnTo>
                    <a:pt x="352" y="275"/>
                  </a:lnTo>
                  <a:lnTo>
                    <a:pt x="352" y="275"/>
                  </a:lnTo>
                  <a:lnTo>
                    <a:pt x="351" y="271"/>
                  </a:lnTo>
                  <a:lnTo>
                    <a:pt x="349" y="267"/>
                  </a:lnTo>
                  <a:lnTo>
                    <a:pt x="348" y="262"/>
                  </a:lnTo>
                  <a:lnTo>
                    <a:pt x="348" y="259"/>
                  </a:lnTo>
                  <a:lnTo>
                    <a:pt x="347" y="258"/>
                  </a:lnTo>
                  <a:lnTo>
                    <a:pt x="345" y="257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3" y="267"/>
                  </a:lnTo>
                  <a:lnTo>
                    <a:pt x="341" y="275"/>
                  </a:lnTo>
                  <a:lnTo>
                    <a:pt x="339" y="280"/>
                  </a:lnTo>
                  <a:lnTo>
                    <a:pt x="337" y="283"/>
                  </a:lnTo>
                  <a:lnTo>
                    <a:pt x="330" y="288"/>
                  </a:lnTo>
                  <a:lnTo>
                    <a:pt x="328" y="293"/>
                  </a:lnTo>
                  <a:lnTo>
                    <a:pt x="324" y="298"/>
                  </a:lnTo>
                  <a:lnTo>
                    <a:pt x="324" y="298"/>
                  </a:lnTo>
                  <a:lnTo>
                    <a:pt x="323" y="290"/>
                  </a:lnTo>
                  <a:lnTo>
                    <a:pt x="323" y="285"/>
                  </a:lnTo>
                  <a:lnTo>
                    <a:pt x="323" y="283"/>
                  </a:lnTo>
                  <a:lnTo>
                    <a:pt x="324" y="282"/>
                  </a:lnTo>
                  <a:lnTo>
                    <a:pt x="328" y="281"/>
                  </a:lnTo>
                  <a:lnTo>
                    <a:pt x="328" y="281"/>
                  </a:lnTo>
                  <a:lnTo>
                    <a:pt x="326" y="274"/>
                  </a:lnTo>
                  <a:lnTo>
                    <a:pt x="325" y="270"/>
                  </a:lnTo>
                  <a:lnTo>
                    <a:pt x="324" y="266"/>
                  </a:lnTo>
                  <a:lnTo>
                    <a:pt x="322" y="265"/>
                  </a:lnTo>
                  <a:lnTo>
                    <a:pt x="318" y="265"/>
                  </a:lnTo>
                  <a:lnTo>
                    <a:pt x="316" y="265"/>
                  </a:lnTo>
                  <a:lnTo>
                    <a:pt x="315" y="265"/>
                  </a:lnTo>
                  <a:lnTo>
                    <a:pt x="315" y="265"/>
                  </a:lnTo>
                  <a:lnTo>
                    <a:pt x="311" y="272"/>
                  </a:lnTo>
                  <a:lnTo>
                    <a:pt x="308" y="279"/>
                  </a:lnTo>
                  <a:lnTo>
                    <a:pt x="308" y="279"/>
                  </a:lnTo>
                  <a:lnTo>
                    <a:pt x="309" y="288"/>
                  </a:lnTo>
                  <a:lnTo>
                    <a:pt x="309" y="297"/>
                  </a:lnTo>
                  <a:lnTo>
                    <a:pt x="307" y="307"/>
                  </a:lnTo>
                  <a:lnTo>
                    <a:pt x="303" y="313"/>
                  </a:lnTo>
                  <a:lnTo>
                    <a:pt x="303" y="319"/>
                  </a:lnTo>
                  <a:lnTo>
                    <a:pt x="303" y="319"/>
                  </a:lnTo>
                  <a:lnTo>
                    <a:pt x="311" y="326"/>
                  </a:lnTo>
                  <a:lnTo>
                    <a:pt x="320" y="333"/>
                  </a:lnTo>
                  <a:lnTo>
                    <a:pt x="324" y="335"/>
                  </a:lnTo>
                  <a:lnTo>
                    <a:pt x="328" y="335"/>
                  </a:lnTo>
                  <a:lnTo>
                    <a:pt x="329" y="334"/>
                  </a:lnTo>
                  <a:lnTo>
                    <a:pt x="331" y="333"/>
                  </a:lnTo>
                  <a:lnTo>
                    <a:pt x="333" y="326"/>
                  </a:lnTo>
                  <a:lnTo>
                    <a:pt x="331" y="338"/>
                  </a:lnTo>
                  <a:lnTo>
                    <a:pt x="331" y="338"/>
                  </a:lnTo>
                  <a:lnTo>
                    <a:pt x="333" y="340"/>
                  </a:lnTo>
                  <a:lnTo>
                    <a:pt x="336" y="341"/>
                  </a:lnTo>
                  <a:lnTo>
                    <a:pt x="338" y="341"/>
                  </a:lnTo>
                  <a:lnTo>
                    <a:pt x="340" y="340"/>
                  </a:lnTo>
                  <a:lnTo>
                    <a:pt x="344" y="335"/>
                  </a:lnTo>
                  <a:lnTo>
                    <a:pt x="348" y="330"/>
                  </a:lnTo>
                  <a:lnTo>
                    <a:pt x="352" y="325"/>
                  </a:lnTo>
                  <a:lnTo>
                    <a:pt x="354" y="324"/>
                  </a:lnTo>
                  <a:lnTo>
                    <a:pt x="355" y="324"/>
                  </a:lnTo>
                  <a:lnTo>
                    <a:pt x="356" y="325"/>
                  </a:lnTo>
                  <a:lnTo>
                    <a:pt x="357" y="328"/>
                  </a:lnTo>
                  <a:lnTo>
                    <a:pt x="360" y="340"/>
                  </a:lnTo>
                  <a:lnTo>
                    <a:pt x="360" y="340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2" y="355"/>
                  </a:lnTo>
                  <a:lnTo>
                    <a:pt x="362" y="368"/>
                  </a:lnTo>
                  <a:lnTo>
                    <a:pt x="370" y="349"/>
                  </a:lnTo>
                  <a:lnTo>
                    <a:pt x="369" y="360"/>
                  </a:lnTo>
                  <a:lnTo>
                    <a:pt x="382" y="354"/>
                  </a:lnTo>
                  <a:lnTo>
                    <a:pt x="382" y="358"/>
                  </a:lnTo>
                  <a:lnTo>
                    <a:pt x="382" y="358"/>
                  </a:lnTo>
                  <a:lnTo>
                    <a:pt x="398" y="304"/>
                  </a:lnTo>
                  <a:lnTo>
                    <a:pt x="398" y="304"/>
                  </a:lnTo>
                  <a:lnTo>
                    <a:pt x="398" y="293"/>
                  </a:lnTo>
                  <a:lnTo>
                    <a:pt x="399" y="282"/>
                  </a:lnTo>
                  <a:lnTo>
                    <a:pt x="399" y="282"/>
                  </a:lnTo>
                  <a:lnTo>
                    <a:pt x="402" y="278"/>
                  </a:lnTo>
                  <a:lnTo>
                    <a:pt x="403" y="278"/>
                  </a:lnTo>
                  <a:lnTo>
                    <a:pt x="405" y="278"/>
                  </a:lnTo>
                  <a:lnTo>
                    <a:pt x="405" y="278"/>
                  </a:lnTo>
                  <a:lnTo>
                    <a:pt x="405" y="278"/>
                  </a:lnTo>
                  <a:lnTo>
                    <a:pt x="405" y="278"/>
                  </a:lnTo>
                  <a:lnTo>
                    <a:pt x="405" y="278"/>
                  </a:lnTo>
                  <a:lnTo>
                    <a:pt x="407" y="282"/>
                  </a:lnTo>
                  <a:lnTo>
                    <a:pt x="409" y="289"/>
                  </a:lnTo>
                  <a:lnTo>
                    <a:pt x="412" y="296"/>
                  </a:lnTo>
                  <a:lnTo>
                    <a:pt x="414" y="302"/>
                  </a:lnTo>
                  <a:lnTo>
                    <a:pt x="401" y="305"/>
                  </a:lnTo>
                  <a:lnTo>
                    <a:pt x="401" y="305"/>
                  </a:lnTo>
                  <a:lnTo>
                    <a:pt x="401" y="318"/>
                  </a:lnTo>
                  <a:lnTo>
                    <a:pt x="402" y="332"/>
                  </a:lnTo>
                  <a:lnTo>
                    <a:pt x="403" y="343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6" y="357"/>
                  </a:lnTo>
                  <a:lnTo>
                    <a:pt x="406" y="362"/>
                  </a:lnTo>
                  <a:lnTo>
                    <a:pt x="406" y="368"/>
                  </a:lnTo>
                  <a:lnTo>
                    <a:pt x="406" y="370"/>
                  </a:lnTo>
                  <a:lnTo>
                    <a:pt x="407" y="371"/>
                  </a:lnTo>
                  <a:lnTo>
                    <a:pt x="407" y="371"/>
                  </a:lnTo>
                  <a:lnTo>
                    <a:pt x="409" y="368"/>
                  </a:lnTo>
                  <a:lnTo>
                    <a:pt x="412" y="362"/>
                  </a:lnTo>
                  <a:lnTo>
                    <a:pt x="413" y="355"/>
                  </a:lnTo>
                  <a:lnTo>
                    <a:pt x="413" y="350"/>
                  </a:lnTo>
                  <a:lnTo>
                    <a:pt x="413" y="346"/>
                  </a:lnTo>
                  <a:lnTo>
                    <a:pt x="413" y="346"/>
                  </a:lnTo>
                  <a:lnTo>
                    <a:pt x="415" y="345"/>
                  </a:lnTo>
                  <a:lnTo>
                    <a:pt x="417" y="345"/>
                  </a:lnTo>
                  <a:lnTo>
                    <a:pt x="423" y="348"/>
                  </a:lnTo>
                  <a:lnTo>
                    <a:pt x="436" y="358"/>
                  </a:lnTo>
                  <a:lnTo>
                    <a:pt x="441" y="363"/>
                  </a:lnTo>
                  <a:lnTo>
                    <a:pt x="445" y="364"/>
                  </a:lnTo>
                  <a:lnTo>
                    <a:pt x="448" y="364"/>
                  </a:lnTo>
                  <a:lnTo>
                    <a:pt x="452" y="363"/>
                  </a:lnTo>
                  <a:lnTo>
                    <a:pt x="455" y="361"/>
                  </a:lnTo>
                  <a:lnTo>
                    <a:pt x="459" y="357"/>
                  </a:lnTo>
                  <a:lnTo>
                    <a:pt x="462" y="351"/>
                  </a:lnTo>
                  <a:lnTo>
                    <a:pt x="462" y="351"/>
                  </a:lnTo>
                  <a:lnTo>
                    <a:pt x="459" y="358"/>
                  </a:lnTo>
                  <a:lnTo>
                    <a:pt x="459" y="364"/>
                  </a:lnTo>
                  <a:lnTo>
                    <a:pt x="459" y="369"/>
                  </a:lnTo>
                  <a:lnTo>
                    <a:pt x="461" y="372"/>
                  </a:lnTo>
                  <a:lnTo>
                    <a:pt x="462" y="376"/>
                  </a:lnTo>
                  <a:lnTo>
                    <a:pt x="463" y="378"/>
                  </a:lnTo>
                  <a:lnTo>
                    <a:pt x="462" y="380"/>
                  </a:lnTo>
                  <a:lnTo>
                    <a:pt x="459" y="384"/>
                  </a:lnTo>
                  <a:lnTo>
                    <a:pt x="459" y="384"/>
                  </a:lnTo>
                  <a:lnTo>
                    <a:pt x="462" y="391"/>
                  </a:lnTo>
                  <a:lnTo>
                    <a:pt x="463" y="392"/>
                  </a:lnTo>
                  <a:lnTo>
                    <a:pt x="464" y="391"/>
                  </a:lnTo>
                  <a:lnTo>
                    <a:pt x="466" y="387"/>
                  </a:lnTo>
                  <a:lnTo>
                    <a:pt x="468" y="380"/>
                  </a:lnTo>
                  <a:lnTo>
                    <a:pt x="471" y="365"/>
                  </a:lnTo>
                  <a:lnTo>
                    <a:pt x="474" y="361"/>
                  </a:lnTo>
                  <a:lnTo>
                    <a:pt x="476" y="360"/>
                  </a:lnTo>
                  <a:lnTo>
                    <a:pt x="477" y="360"/>
                  </a:lnTo>
                  <a:lnTo>
                    <a:pt x="477" y="360"/>
                  </a:lnTo>
                  <a:lnTo>
                    <a:pt x="477" y="362"/>
                  </a:lnTo>
                  <a:lnTo>
                    <a:pt x="477" y="364"/>
                  </a:lnTo>
                  <a:lnTo>
                    <a:pt x="475" y="365"/>
                  </a:lnTo>
                  <a:lnTo>
                    <a:pt x="474" y="366"/>
                  </a:lnTo>
                  <a:lnTo>
                    <a:pt x="471" y="369"/>
                  </a:lnTo>
                  <a:lnTo>
                    <a:pt x="470" y="372"/>
                  </a:lnTo>
                  <a:lnTo>
                    <a:pt x="469" y="378"/>
                  </a:lnTo>
                  <a:lnTo>
                    <a:pt x="469" y="378"/>
                  </a:lnTo>
                  <a:lnTo>
                    <a:pt x="472" y="380"/>
                  </a:lnTo>
                  <a:lnTo>
                    <a:pt x="476" y="380"/>
                  </a:lnTo>
                  <a:lnTo>
                    <a:pt x="478" y="378"/>
                  </a:lnTo>
                  <a:lnTo>
                    <a:pt x="482" y="376"/>
                  </a:lnTo>
                  <a:lnTo>
                    <a:pt x="487" y="369"/>
                  </a:lnTo>
                  <a:lnTo>
                    <a:pt x="492" y="361"/>
                  </a:lnTo>
                  <a:lnTo>
                    <a:pt x="498" y="351"/>
                  </a:lnTo>
                  <a:lnTo>
                    <a:pt x="504" y="345"/>
                  </a:lnTo>
                  <a:lnTo>
                    <a:pt x="506" y="342"/>
                  </a:lnTo>
                  <a:lnTo>
                    <a:pt x="509" y="340"/>
                  </a:lnTo>
                  <a:lnTo>
                    <a:pt x="513" y="340"/>
                  </a:lnTo>
                  <a:lnTo>
                    <a:pt x="515" y="341"/>
                  </a:lnTo>
                  <a:lnTo>
                    <a:pt x="516" y="363"/>
                  </a:lnTo>
                  <a:lnTo>
                    <a:pt x="527" y="354"/>
                  </a:lnTo>
                  <a:close/>
                  <a:moveTo>
                    <a:pt x="560" y="326"/>
                  </a:moveTo>
                  <a:lnTo>
                    <a:pt x="569" y="318"/>
                  </a:lnTo>
                  <a:lnTo>
                    <a:pt x="569" y="318"/>
                  </a:lnTo>
                  <a:lnTo>
                    <a:pt x="568" y="317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6" y="295"/>
                  </a:lnTo>
                  <a:lnTo>
                    <a:pt x="574" y="290"/>
                  </a:lnTo>
                  <a:lnTo>
                    <a:pt x="571" y="278"/>
                  </a:lnTo>
                  <a:lnTo>
                    <a:pt x="571" y="271"/>
                  </a:lnTo>
                  <a:lnTo>
                    <a:pt x="573" y="265"/>
                  </a:lnTo>
                  <a:lnTo>
                    <a:pt x="574" y="259"/>
                  </a:lnTo>
                  <a:lnTo>
                    <a:pt x="576" y="255"/>
                  </a:lnTo>
                  <a:lnTo>
                    <a:pt x="576" y="255"/>
                  </a:lnTo>
                  <a:lnTo>
                    <a:pt x="576" y="268"/>
                  </a:lnTo>
                  <a:lnTo>
                    <a:pt x="576" y="275"/>
                  </a:lnTo>
                  <a:lnTo>
                    <a:pt x="575" y="280"/>
                  </a:lnTo>
                  <a:lnTo>
                    <a:pt x="575" y="280"/>
                  </a:lnTo>
                  <a:lnTo>
                    <a:pt x="581" y="289"/>
                  </a:lnTo>
                  <a:lnTo>
                    <a:pt x="583" y="293"/>
                  </a:lnTo>
                  <a:lnTo>
                    <a:pt x="585" y="295"/>
                  </a:lnTo>
                  <a:lnTo>
                    <a:pt x="587" y="294"/>
                  </a:lnTo>
                  <a:lnTo>
                    <a:pt x="590" y="290"/>
                  </a:lnTo>
                  <a:lnTo>
                    <a:pt x="590" y="283"/>
                  </a:lnTo>
                  <a:lnTo>
                    <a:pt x="590" y="273"/>
                  </a:lnTo>
                  <a:lnTo>
                    <a:pt x="590" y="273"/>
                  </a:lnTo>
                  <a:lnTo>
                    <a:pt x="586" y="280"/>
                  </a:lnTo>
                  <a:lnTo>
                    <a:pt x="585" y="281"/>
                  </a:lnTo>
                  <a:lnTo>
                    <a:pt x="585" y="280"/>
                  </a:lnTo>
                  <a:lnTo>
                    <a:pt x="584" y="274"/>
                  </a:lnTo>
                  <a:lnTo>
                    <a:pt x="583" y="266"/>
                  </a:lnTo>
                  <a:lnTo>
                    <a:pt x="583" y="251"/>
                  </a:lnTo>
                  <a:lnTo>
                    <a:pt x="582" y="249"/>
                  </a:lnTo>
                  <a:lnTo>
                    <a:pt x="582" y="249"/>
                  </a:lnTo>
                  <a:lnTo>
                    <a:pt x="578" y="253"/>
                  </a:lnTo>
                  <a:lnTo>
                    <a:pt x="578" y="253"/>
                  </a:lnTo>
                  <a:lnTo>
                    <a:pt x="581" y="247"/>
                  </a:lnTo>
                  <a:lnTo>
                    <a:pt x="582" y="242"/>
                  </a:lnTo>
                  <a:lnTo>
                    <a:pt x="584" y="240"/>
                  </a:lnTo>
                  <a:lnTo>
                    <a:pt x="585" y="238"/>
                  </a:lnTo>
                  <a:lnTo>
                    <a:pt x="589" y="236"/>
                  </a:lnTo>
                  <a:lnTo>
                    <a:pt x="591" y="234"/>
                  </a:lnTo>
                  <a:lnTo>
                    <a:pt x="592" y="232"/>
                  </a:lnTo>
                  <a:lnTo>
                    <a:pt x="592" y="232"/>
                  </a:lnTo>
                  <a:lnTo>
                    <a:pt x="591" y="238"/>
                  </a:lnTo>
                  <a:lnTo>
                    <a:pt x="591" y="247"/>
                  </a:lnTo>
                  <a:lnTo>
                    <a:pt x="592" y="260"/>
                  </a:lnTo>
                  <a:lnTo>
                    <a:pt x="596" y="273"/>
                  </a:lnTo>
                  <a:lnTo>
                    <a:pt x="598" y="279"/>
                  </a:lnTo>
                  <a:lnTo>
                    <a:pt x="600" y="282"/>
                  </a:lnTo>
                  <a:lnTo>
                    <a:pt x="600" y="282"/>
                  </a:lnTo>
                  <a:lnTo>
                    <a:pt x="601" y="281"/>
                  </a:lnTo>
                  <a:lnTo>
                    <a:pt x="602" y="280"/>
                  </a:lnTo>
                  <a:lnTo>
                    <a:pt x="607" y="279"/>
                  </a:lnTo>
                  <a:lnTo>
                    <a:pt x="612" y="278"/>
                  </a:lnTo>
                  <a:lnTo>
                    <a:pt x="613" y="275"/>
                  </a:lnTo>
                  <a:lnTo>
                    <a:pt x="615" y="273"/>
                  </a:lnTo>
                  <a:lnTo>
                    <a:pt x="615" y="273"/>
                  </a:lnTo>
                  <a:lnTo>
                    <a:pt x="615" y="259"/>
                  </a:lnTo>
                  <a:lnTo>
                    <a:pt x="615" y="249"/>
                  </a:lnTo>
                  <a:lnTo>
                    <a:pt x="614" y="241"/>
                  </a:lnTo>
                  <a:lnTo>
                    <a:pt x="613" y="237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13" y="232"/>
                  </a:lnTo>
                  <a:lnTo>
                    <a:pt x="615" y="229"/>
                  </a:lnTo>
                  <a:lnTo>
                    <a:pt x="617" y="229"/>
                  </a:lnTo>
                  <a:lnTo>
                    <a:pt x="619" y="230"/>
                  </a:lnTo>
                  <a:lnTo>
                    <a:pt x="622" y="236"/>
                  </a:lnTo>
                  <a:lnTo>
                    <a:pt x="622" y="236"/>
                  </a:lnTo>
                  <a:lnTo>
                    <a:pt x="619" y="242"/>
                  </a:lnTo>
                  <a:lnTo>
                    <a:pt x="617" y="245"/>
                  </a:lnTo>
                  <a:lnTo>
                    <a:pt x="617" y="250"/>
                  </a:lnTo>
                  <a:lnTo>
                    <a:pt x="617" y="250"/>
                  </a:lnTo>
                  <a:lnTo>
                    <a:pt x="620" y="260"/>
                  </a:lnTo>
                  <a:lnTo>
                    <a:pt x="622" y="267"/>
                  </a:lnTo>
                  <a:lnTo>
                    <a:pt x="624" y="271"/>
                  </a:lnTo>
                  <a:lnTo>
                    <a:pt x="627" y="277"/>
                  </a:lnTo>
                  <a:lnTo>
                    <a:pt x="627" y="277"/>
                  </a:lnTo>
                  <a:lnTo>
                    <a:pt x="631" y="273"/>
                  </a:lnTo>
                  <a:lnTo>
                    <a:pt x="631" y="273"/>
                  </a:lnTo>
                  <a:lnTo>
                    <a:pt x="630" y="266"/>
                  </a:lnTo>
                  <a:lnTo>
                    <a:pt x="636" y="248"/>
                  </a:lnTo>
                  <a:lnTo>
                    <a:pt x="636" y="248"/>
                  </a:lnTo>
                  <a:lnTo>
                    <a:pt x="633" y="250"/>
                  </a:lnTo>
                  <a:lnTo>
                    <a:pt x="631" y="250"/>
                  </a:lnTo>
                  <a:lnTo>
                    <a:pt x="631" y="248"/>
                  </a:lnTo>
                  <a:lnTo>
                    <a:pt x="631" y="244"/>
                  </a:lnTo>
                  <a:lnTo>
                    <a:pt x="632" y="226"/>
                  </a:lnTo>
                  <a:lnTo>
                    <a:pt x="632" y="226"/>
                  </a:lnTo>
                  <a:lnTo>
                    <a:pt x="632" y="236"/>
                  </a:lnTo>
                  <a:lnTo>
                    <a:pt x="633" y="237"/>
                  </a:lnTo>
                  <a:lnTo>
                    <a:pt x="635" y="236"/>
                  </a:lnTo>
                  <a:lnTo>
                    <a:pt x="637" y="232"/>
                  </a:lnTo>
                  <a:lnTo>
                    <a:pt x="639" y="228"/>
                  </a:lnTo>
                  <a:lnTo>
                    <a:pt x="633" y="203"/>
                  </a:lnTo>
                  <a:lnTo>
                    <a:pt x="633" y="203"/>
                  </a:lnTo>
                  <a:lnTo>
                    <a:pt x="635" y="199"/>
                  </a:lnTo>
                  <a:lnTo>
                    <a:pt x="637" y="199"/>
                  </a:lnTo>
                  <a:lnTo>
                    <a:pt x="639" y="204"/>
                  </a:lnTo>
                  <a:lnTo>
                    <a:pt x="640" y="205"/>
                  </a:lnTo>
                  <a:lnTo>
                    <a:pt x="642" y="205"/>
                  </a:lnTo>
                  <a:lnTo>
                    <a:pt x="642" y="203"/>
                  </a:lnTo>
                  <a:lnTo>
                    <a:pt x="642" y="196"/>
                  </a:lnTo>
                  <a:lnTo>
                    <a:pt x="642" y="196"/>
                  </a:lnTo>
                  <a:lnTo>
                    <a:pt x="638" y="192"/>
                  </a:lnTo>
                  <a:lnTo>
                    <a:pt x="635" y="190"/>
                  </a:lnTo>
                  <a:lnTo>
                    <a:pt x="631" y="190"/>
                  </a:lnTo>
                  <a:lnTo>
                    <a:pt x="628" y="190"/>
                  </a:lnTo>
                  <a:lnTo>
                    <a:pt x="622" y="192"/>
                  </a:lnTo>
                  <a:lnTo>
                    <a:pt x="615" y="197"/>
                  </a:lnTo>
                  <a:lnTo>
                    <a:pt x="620" y="218"/>
                  </a:lnTo>
                  <a:lnTo>
                    <a:pt x="620" y="218"/>
                  </a:lnTo>
                  <a:lnTo>
                    <a:pt x="617" y="219"/>
                  </a:lnTo>
                  <a:lnTo>
                    <a:pt x="616" y="220"/>
                  </a:lnTo>
                  <a:lnTo>
                    <a:pt x="614" y="219"/>
                  </a:lnTo>
                  <a:lnTo>
                    <a:pt x="613" y="218"/>
                  </a:lnTo>
                  <a:lnTo>
                    <a:pt x="612" y="213"/>
                  </a:lnTo>
                  <a:lnTo>
                    <a:pt x="609" y="205"/>
                  </a:lnTo>
                  <a:lnTo>
                    <a:pt x="608" y="198"/>
                  </a:lnTo>
                  <a:lnTo>
                    <a:pt x="606" y="191"/>
                  </a:lnTo>
                  <a:lnTo>
                    <a:pt x="604" y="185"/>
                  </a:lnTo>
                  <a:lnTo>
                    <a:pt x="601" y="184"/>
                  </a:lnTo>
                  <a:lnTo>
                    <a:pt x="599" y="184"/>
                  </a:lnTo>
                  <a:lnTo>
                    <a:pt x="599" y="184"/>
                  </a:lnTo>
                  <a:lnTo>
                    <a:pt x="597" y="189"/>
                  </a:lnTo>
                  <a:lnTo>
                    <a:pt x="593" y="192"/>
                  </a:lnTo>
                  <a:lnTo>
                    <a:pt x="586" y="196"/>
                  </a:lnTo>
                  <a:lnTo>
                    <a:pt x="584" y="198"/>
                  </a:lnTo>
                  <a:lnTo>
                    <a:pt x="582" y="203"/>
                  </a:lnTo>
                  <a:lnTo>
                    <a:pt x="579" y="211"/>
                  </a:lnTo>
                  <a:lnTo>
                    <a:pt x="578" y="221"/>
                  </a:lnTo>
                  <a:lnTo>
                    <a:pt x="578" y="221"/>
                  </a:lnTo>
                  <a:lnTo>
                    <a:pt x="578" y="217"/>
                  </a:lnTo>
                  <a:lnTo>
                    <a:pt x="578" y="212"/>
                  </a:lnTo>
                  <a:lnTo>
                    <a:pt x="577" y="207"/>
                  </a:lnTo>
                  <a:lnTo>
                    <a:pt x="575" y="204"/>
                  </a:lnTo>
                  <a:lnTo>
                    <a:pt x="573" y="200"/>
                  </a:lnTo>
                  <a:lnTo>
                    <a:pt x="570" y="199"/>
                  </a:lnTo>
                  <a:lnTo>
                    <a:pt x="568" y="202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3" y="217"/>
                  </a:lnTo>
                  <a:lnTo>
                    <a:pt x="561" y="226"/>
                  </a:lnTo>
                  <a:lnTo>
                    <a:pt x="554" y="240"/>
                  </a:lnTo>
                  <a:lnTo>
                    <a:pt x="552" y="244"/>
                  </a:lnTo>
                  <a:lnTo>
                    <a:pt x="550" y="249"/>
                  </a:lnTo>
                  <a:lnTo>
                    <a:pt x="550" y="253"/>
                  </a:lnTo>
                  <a:lnTo>
                    <a:pt x="551" y="259"/>
                  </a:lnTo>
                  <a:lnTo>
                    <a:pt x="551" y="259"/>
                  </a:lnTo>
                  <a:lnTo>
                    <a:pt x="552" y="258"/>
                  </a:lnTo>
                  <a:lnTo>
                    <a:pt x="554" y="257"/>
                  </a:lnTo>
                  <a:lnTo>
                    <a:pt x="558" y="252"/>
                  </a:lnTo>
                  <a:lnTo>
                    <a:pt x="559" y="252"/>
                  </a:lnTo>
                  <a:lnTo>
                    <a:pt x="560" y="253"/>
                  </a:lnTo>
                  <a:lnTo>
                    <a:pt x="562" y="256"/>
                  </a:lnTo>
                  <a:lnTo>
                    <a:pt x="563" y="263"/>
                  </a:lnTo>
                  <a:lnTo>
                    <a:pt x="555" y="270"/>
                  </a:lnTo>
                  <a:lnTo>
                    <a:pt x="561" y="288"/>
                  </a:lnTo>
                  <a:lnTo>
                    <a:pt x="561" y="288"/>
                  </a:lnTo>
                  <a:lnTo>
                    <a:pt x="560" y="287"/>
                  </a:lnTo>
                  <a:lnTo>
                    <a:pt x="559" y="287"/>
                  </a:lnTo>
                  <a:lnTo>
                    <a:pt x="559" y="294"/>
                  </a:lnTo>
                  <a:lnTo>
                    <a:pt x="560" y="326"/>
                  </a:lnTo>
                  <a:lnTo>
                    <a:pt x="560" y="326"/>
                  </a:lnTo>
                  <a:close/>
                  <a:moveTo>
                    <a:pt x="737" y="530"/>
                  </a:moveTo>
                  <a:lnTo>
                    <a:pt x="737" y="530"/>
                  </a:lnTo>
                  <a:lnTo>
                    <a:pt x="738" y="531"/>
                  </a:lnTo>
                  <a:lnTo>
                    <a:pt x="738" y="531"/>
                  </a:lnTo>
                  <a:lnTo>
                    <a:pt x="737" y="531"/>
                  </a:lnTo>
                  <a:lnTo>
                    <a:pt x="737" y="5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311">
              <a:extLst>
                <a:ext uri="{FF2B5EF4-FFF2-40B4-BE49-F238E27FC236}">
                  <a16:creationId xmlns:a16="http://schemas.microsoft.com/office/drawing/2014/main" xmlns="" id="{854741E9-C4CB-1002-1936-B9A74383A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838" y="1117601"/>
              <a:ext cx="4763" cy="12700"/>
            </a:xfrm>
            <a:custGeom>
              <a:avLst/>
              <a:gdLst>
                <a:gd name="T0" fmla="*/ 7 w 9"/>
                <a:gd name="T1" fmla="*/ 0 h 24"/>
                <a:gd name="T2" fmla="*/ 7 w 9"/>
                <a:gd name="T3" fmla="*/ 0 h 24"/>
                <a:gd name="T4" fmla="*/ 5 w 9"/>
                <a:gd name="T5" fmla="*/ 4 h 24"/>
                <a:gd name="T6" fmla="*/ 3 w 9"/>
                <a:gd name="T7" fmla="*/ 8 h 24"/>
                <a:gd name="T8" fmla="*/ 2 w 9"/>
                <a:gd name="T9" fmla="*/ 14 h 24"/>
                <a:gd name="T10" fmla="*/ 0 w 9"/>
                <a:gd name="T11" fmla="*/ 24 h 24"/>
                <a:gd name="T12" fmla="*/ 0 w 9"/>
                <a:gd name="T13" fmla="*/ 24 h 24"/>
                <a:gd name="T14" fmla="*/ 2 w 9"/>
                <a:gd name="T15" fmla="*/ 18 h 24"/>
                <a:gd name="T16" fmla="*/ 3 w 9"/>
                <a:gd name="T17" fmla="*/ 15 h 24"/>
                <a:gd name="T18" fmla="*/ 4 w 9"/>
                <a:gd name="T19" fmla="*/ 14 h 24"/>
                <a:gd name="T20" fmla="*/ 5 w 9"/>
                <a:gd name="T21" fmla="*/ 13 h 24"/>
                <a:gd name="T22" fmla="*/ 7 w 9"/>
                <a:gd name="T23" fmla="*/ 11 h 24"/>
                <a:gd name="T24" fmla="*/ 9 w 9"/>
                <a:gd name="T25" fmla="*/ 10 h 24"/>
                <a:gd name="T26" fmla="*/ 9 w 9"/>
                <a:gd name="T27" fmla="*/ 6 h 24"/>
                <a:gd name="T28" fmla="*/ 7 w 9"/>
                <a:gd name="T29" fmla="*/ 0 h 24"/>
                <a:gd name="T30" fmla="*/ 7 w 9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4">
                  <a:moveTo>
                    <a:pt x="7" y="0"/>
                  </a:moveTo>
                  <a:lnTo>
                    <a:pt x="7" y="0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9" y="6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312">
              <a:extLst>
                <a:ext uri="{FF2B5EF4-FFF2-40B4-BE49-F238E27FC236}">
                  <a16:creationId xmlns:a16="http://schemas.microsoft.com/office/drawing/2014/main" xmlns="" id="{4F896A40-FF55-F911-03F6-AF7D6929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838" y="1106488"/>
              <a:ext cx="3175" cy="7938"/>
            </a:xfrm>
            <a:custGeom>
              <a:avLst/>
              <a:gdLst>
                <a:gd name="T0" fmla="*/ 2 w 7"/>
                <a:gd name="T1" fmla="*/ 0 h 13"/>
                <a:gd name="T2" fmla="*/ 2 w 7"/>
                <a:gd name="T3" fmla="*/ 0 h 13"/>
                <a:gd name="T4" fmla="*/ 2 w 7"/>
                <a:gd name="T5" fmla="*/ 8 h 13"/>
                <a:gd name="T6" fmla="*/ 1 w 7"/>
                <a:gd name="T7" fmla="*/ 12 h 13"/>
                <a:gd name="T8" fmla="*/ 0 w 7"/>
                <a:gd name="T9" fmla="*/ 13 h 13"/>
                <a:gd name="T10" fmla="*/ 7 w 7"/>
                <a:gd name="T11" fmla="*/ 8 h 13"/>
                <a:gd name="T12" fmla="*/ 2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lnTo>
                    <a:pt x="2" y="0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7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313">
              <a:extLst>
                <a:ext uri="{FF2B5EF4-FFF2-40B4-BE49-F238E27FC236}">
                  <a16:creationId xmlns:a16="http://schemas.microsoft.com/office/drawing/2014/main" xmlns="" id="{0521057A-75B1-A62D-930D-6F4FC4F6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550" y="1016001"/>
              <a:ext cx="12700" cy="33338"/>
            </a:xfrm>
            <a:custGeom>
              <a:avLst/>
              <a:gdLst>
                <a:gd name="T0" fmla="*/ 22 w 23"/>
                <a:gd name="T1" fmla="*/ 37 h 62"/>
                <a:gd name="T2" fmla="*/ 22 w 23"/>
                <a:gd name="T3" fmla="*/ 37 h 62"/>
                <a:gd name="T4" fmla="*/ 19 w 23"/>
                <a:gd name="T5" fmla="*/ 48 h 62"/>
                <a:gd name="T6" fmla="*/ 17 w 23"/>
                <a:gd name="T7" fmla="*/ 55 h 62"/>
                <a:gd name="T8" fmla="*/ 14 w 23"/>
                <a:gd name="T9" fmla="*/ 59 h 62"/>
                <a:gd name="T10" fmla="*/ 12 w 23"/>
                <a:gd name="T11" fmla="*/ 59 h 62"/>
                <a:gd name="T12" fmla="*/ 10 w 23"/>
                <a:gd name="T13" fmla="*/ 59 h 62"/>
                <a:gd name="T14" fmla="*/ 10 w 23"/>
                <a:gd name="T15" fmla="*/ 59 h 62"/>
                <a:gd name="T16" fmla="*/ 10 w 23"/>
                <a:gd name="T17" fmla="*/ 45 h 62"/>
                <a:gd name="T18" fmla="*/ 11 w 23"/>
                <a:gd name="T19" fmla="*/ 36 h 62"/>
                <a:gd name="T20" fmla="*/ 12 w 23"/>
                <a:gd name="T21" fmla="*/ 32 h 62"/>
                <a:gd name="T22" fmla="*/ 15 w 23"/>
                <a:gd name="T23" fmla="*/ 29 h 62"/>
                <a:gd name="T24" fmla="*/ 17 w 23"/>
                <a:gd name="T25" fmla="*/ 27 h 62"/>
                <a:gd name="T26" fmla="*/ 19 w 23"/>
                <a:gd name="T27" fmla="*/ 22 h 62"/>
                <a:gd name="T28" fmla="*/ 20 w 23"/>
                <a:gd name="T29" fmla="*/ 14 h 62"/>
                <a:gd name="T30" fmla="*/ 23 w 23"/>
                <a:gd name="T31" fmla="*/ 2 h 62"/>
                <a:gd name="T32" fmla="*/ 23 w 23"/>
                <a:gd name="T33" fmla="*/ 2 h 62"/>
                <a:gd name="T34" fmla="*/ 20 w 23"/>
                <a:gd name="T35" fmla="*/ 0 h 62"/>
                <a:gd name="T36" fmla="*/ 18 w 23"/>
                <a:gd name="T37" fmla="*/ 2 h 62"/>
                <a:gd name="T38" fmla="*/ 16 w 23"/>
                <a:gd name="T39" fmla="*/ 5 h 62"/>
                <a:gd name="T40" fmla="*/ 12 w 23"/>
                <a:gd name="T41" fmla="*/ 11 h 62"/>
                <a:gd name="T42" fmla="*/ 10 w 23"/>
                <a:gd name="T43" fmla="*/ 19 h 62"/>
                <a:gd name="T44" fmla="*/ 5 w 23"/>
                <a:gd name="T45" fmla="*/ 34 h 62"/>
                <a:gd name="T46" fmla="*/ 3 w 23"/>
                <a:gd name="T47" fmla="*/ 40 h 62"/>
                <a:gd name="T48" fmla="*/ 0 w 23"/>
                <a:gd name="T49" fmla="*/ 43 h 62"/>
                <a:gd name="T50" fmla="*/ 0 w 23"/>
                <a:gd name="T51" fmla="*/ 43 h 62"/>
                <a:gd name="T52" fmla="*/ 2 w 23"/>
                <a:gd name="T53" fmla="*/ 50 h 62"/>
                <a:gd name="T54" fmla="*/ 5 w 23"/>
                <a:gd name="T55" fmla="*/ 56 h 62"/>
                <a:gd name="T56" fmla="*/ 9 w 23"/>
                <a:gd name="T57" fmla="*/ 59 h 62"/>
                <a:gd name="T58" fmla="*/ 12 w 23"/>
                <a:gd name="T59" fmla="*/ 62 h 62"/>
                <a:gd name="T60" fmla="*/ 15 w 23"/>
                <a:gd name="T61" fmla="*/ 62 h 62"/>
                <a:gd name="T62" fmla="*/ 16 w 23"/>
                <a:gd name="T63" fmla="*/ 60 h 62"/>
                <a:gd name="T64" fmla="*/ 19 w 23"/>
                <a:gd name="T65" fmla="*/ 57 h 62"/>
                <a:gd name="T66" fmla="*/ 22 w 23"/>
                <a:gd name="T67" fmla="*/ 49 h 62"/>
                <a:gd name="T68" fmla="*/ 22 w 23"/>
                <a:gd name="T69" fmla="*/ 37 h 62"/>
                <a:gd name="T70" fmla="*/ 22 w 23"/>
                <a:gd name="T71" fmla="*/ 3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62">
                  <a:moveTo>
                    <a:pt x="22" y="37"/>
                  </a:moveTo>
                  <a:lnTo>
                    <a:pt x="22" y="37"/>
                  </a:lnTo>
                  <a:lnTo>
                    <a:pt x="19" y="48"/>
                  </a:lnTo>
                  <a:lnTo>
                    <a:pt x="17" y="55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45"/>
                  </a:lnTo>
                  <a:lnTo>
                    <a:pt x="11" y="36"/>
                  </a:lnTo>
                  <a:lnTo>
                    <a:pt x="12" y="32"/>
                  </a:lnTo>
                  <a:lnTo>
                    <a:pt x="15" y="29"/>
                  </a:lnTo>
                  <a:lnTo>
                    <a:pt x="17" y="27"/>
                  </a:lnTo>
                  <a:lnTo>
                    <a:pt x="19" y="22"/>
                  </a:lnTo>
                  <a:lnTo>
                    <a:pt x="20" y="1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2" y="11"/>
                  </a:lnTo>
                  <a:lnTo>
                    <a:pt x="10" y="19"/>
                  </a:lnTo>
                  <a:lnTo>
                    <a:pt x="5" y="34"/>
                  </a:lnTo>
                  <a:lnTo>
                    <a:pt x="3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5" y="56"/>
                  </a:lnTo>
                  <a:lnTo>
                    <a:pt x="9" y="59"/>
                  </a:lnTo>
                  <a:lnTo>
                    <a:pt x="12" y="62"/>
                  </a:lnTo>
                  <a:lnTo>
                    <a:pt x="15" y="62"/>
                  </a:lnTo>
                  <a:lnTo>
                    <a:pt x="16" y="60"/>
                  </a:lnTo>
                  <a:lnTo>
                    <a:pt x="19" y="57"/>
                  </a:lnTo>
                  <a:lnTo>
                    <a:pt x="22" y="49"/>
                  </a:lnTo>
                  <a:lnTo>
                    <a:pt x="22" y="37"/>
                  </a:lnTo>
                  <a:lnTo>
                    <a:pt x="2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314">
              <a:extLst>
                <a:ext uri="{FF2B5EF4-FFF2-40B4-BE49-F238E27FC236}">
                  <a16:creationId xmlns:a16="http://schemas.microsoft.com/office/drawing/2014/main" xmlns="" id="{AB9C97C4-6FBF-67AD-CEB9-916FE094B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663" y="1003301"/>
              <a:ext cx="3175" cy="7938"/>
            </a:xfrm>
            <a:custGeom>
              <a:avLst/>
              <a:gdLst>
                <a:gd name="T0" fmla="*/ 6 w 7"/>
                <a:gd name="T1" fmla="*/ 0 h 14"/>
                <a:gd name="T2" fmla="*/ 0 w 7"/>
                <a:gd name="T3" fmla="*/ 11 h 14"/>
                <a:gd name="T4" fmla="*/ 2 w 7"/>
                <a:gd name="T5" fmla="*/ 14 h 14"/>
                <a:gd name="T6" fmla="*/ 7 w 7"/>
                <a:gd name="T7" fmla="*/ 3 h 14"/>
                <a:gd name="T8" fmla="*/ 6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lnTo>
                    <a:pt x="0" y="11"/>
                  </a:lnTo>
                  <a:lnTo>
                    <a:pt x="2" y="14"/>
                  </a:lnTo>
                  <a:lnTo>
                    <a:pt x="7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315">
              <a:extLst>
                <a:ext uri="{FF2B5EF4-FFF2-40B4-BE49-F238E27FC236}">
                  <a16:creationId xmlns:a16="http://schemas.microsoft.com/office/drawing/2014/main" xmlns="" id="{5CF332C0-BD3C-DFF8-6E98-45332303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3" y="1222376"/>
              <a:ext cx="1588" cy="6350"/>
            </a:xfrm>
            <a:custGeom>
              <a:avLst/>
              <a:gdLst>
                <a:gd name="T0" fmla="*/ 0 w 5"/>
                <a:gd name="T1" fmla="*/ 5 h 12"/>
                <a:gd name="T2" fmla="*/ 0 w 5"/>
                <a:gd name="T3" fmla="*/ 5 h 12"/>
                <a:gd name="T4" fmla="*/ 1 w 5"/>
                <a:gd name="T5" fmla="*/ 12 h 12"/>
                <a:gd name="T6" fmla="*/ 1 w 5"/>
                <a:gd name="T7" fmla="*/ 12 h 12"/>
                <a:gd name="T8" fmla="*/ 2 w 5"/>
                <a:gd name="T9" fmla="*/ 10 h 12"/>
                <a:gd name="T10" fmla="*/ 5 w 5"/>
                <a:gd name="T11" fmla="*/ 1 h 12"/>
                <a:gd name="T12" fmla="*/ 5 w 5"/>
                <a:gd name="T13" fmla="*/ 1 h 12"/>
                <a:gd name="T14" fmla="*/ 4 w 5"/>
                <a:gd name="T15" fmla="*/ 0 h 12"/>
                <a:gd name="T16" fmla="*/ 3 w 5"/>
                <a:gd name="T17" fmla="*/ 0 h 12"/>
                <a:gd name="T18" fmla="*/ 1 w 5"/>
                <a:gd name="T19" fmla="*/ 0 h 12"/>
                <a:gd name="T20" fmla="*/ 0 w 5"/>
                <a:gd name="T21" fmla="*/ 5 h 12"/>
                <a:gd name="T22" fmla="*/ 0 w 5"/>
                <a:gd name="T2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2">
                  <a:moveTo>
                    <a:pt x="0" y="5"/>
                  </a:moveTo>
                  <a:lnTo>
                    <a:pt x="0" y="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316">
              <a:extLst>
                <a:ext uri="{FF2B5EF4-FFF2-40B4-BE49-F238E27FC236}">
                  <a16:creationId xmlns:a16="http://schemas.microsoft.com/office/drawing/2014/main" xmlns="" id="{6A2C33F3-856C-1613-898B-3B4CD7C7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000" y="1225551"/>
              <a:ext cx="23813" cy="7938"/>
            </a:xfrm>
            <a:custGeom>
              <a:avLst/>
              <a:gdLst>
                <a:gd name="T0" fmla="*/ 0 w 44"/>
                <a:gd name="T1" fmla="*/ 15 h 15"/>
                <a:gd name="T2" fmla="*/ 44 w 44"/>
                <a:gd name="T3" fmla="*/ 0 h 15"/>
                <a:gd name="T4" fmla="*/ 44 w 44"/>
                <a:gd name="T5" fmla="*/ 0 h 15"/>
                <a:gd name="T6" fmla="*/ 25 w 44"/>
                <a:gd name="T7" fmla="*/ 6 h 15"/>
                <a:gd name="T8" fmla="*/ 14 w 44"/>
                <a:gd name="T9" fmla="*/ 9 h 15"/>
                <a:gd name="T10" fmla="*/ 0 w 44"/>
                <a:gd name="T11" fmla="*/ 15 h 15"/>
                <a:gd name="T12" fmla="*/ 0 w 4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0" y="15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5" y="6"/>
                  </a:lnTo>
                  <a:lnTo>
                    <a:pt x="14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317">
              <a:extLst>
                <a:ext uri="{FF2B5EF4-FFF2-40B4-BE49-F238E27FC236}">
                  <a16:creationId xmlns:a16="http://schemas.microsoft.com/office/drawing/2014/main" xmlns="" id="{DB8A0021-AD7C-CFE9-9293-3B8A8057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" y="1173163"/>
              <a:ext cx="17463" cy="28575"/>
            </a:xfrm>
            <a:custGeom>
              <a:avLst/>
              <a:gdLst>
                <a:gd name="T0" fmla="*/ 29 w 33"/>
                <a:gd name="T1" fmla="*/ 0 h 54"/>
                <a:gd name="T2" fmla="*/ 29 w 33"/>
                <a:gd name="T3" fmla="*/ 0 h 54"/>
                <a:gd name="T4" fmla="*/ 24 w 33"/>
                <a:gd name="T5" fmla="*/ 5 h 54"/>
                <a:gd name="T6" fmla="*/ 21 w 33"/>
                <a:gd name="T7" fmla="*/ 12 h 54"/>
                <a:gd name="T8" fmla="*/ 14 w 33"/>
                <a:gd name="T9" fmla="*/ 26 h 54"/>
                <a:gd name="T10" fmla="*/ 8 w 33"/>
                <a:gd name="T11" fmla="*/ 39 h 54"/>
                <a:gd name="T12" fmla="*/ 3 w 33"/>
                <a:gd name="T13" fmla="*/ 43 h 54"/>
                <a:gd name="T14" fmla="*/ 0 w 33"/>
                <a:gd name="T15" fmla="*/ 47 h 54"/>
                <a:gd name="T16" fmla="*/ 0 w 33"/>
                <a:gd name="T17" fmla="*/ 47 h 54"/>
                <a:gd name="T18" fmla="*/ 2 w 33"/>
                <a:gd name="T19" fmla="*/ 50 h 54"/>
                <a:gd name="T20" fmla="*/ 4 w 33"/>
                <a:gd name="T21" fmla="*/ 53 h 54"/>
                <a:gd name="T22" fmla="*/ 8 w 33"/>
                <a:gd name="T23" fmla="*/ 54 h 54"/>
                <a:gd name="T24" fmla="*/ 10 w 33"/>
                <a:gd name="T25" fmla="*/ 53 h 54"/>
                <a:gd name="T26" fmla="*/ 11 w 33"/>
                <a:gd name="T27" fmla="*/ 49 h 54"/>
                <a:gd name="T28" fmla="*/ 14 w 33"/>
                <a:gd name="T29" fmla="*/ 47 h 54"/>
                <a:gd name="T30" fmla="*/ 17 w 33"/>
                <a:gd name="T31" fmla="*/ 38 h 54"/>
                <a:gd name="T32" fmla="*/ 22 w 33"/>
                <a:gd name="T33" fmla="*/ 30 h 54"/>
                <a:gd name="T34" fmla="*/ 25 w 33"/>
                <a:gd name="T35" fmla="*/ 24 h 54"/>
                <a:gd name="T36" fmla="*/ 27 w 33"/>
                <a:gd name="T37" fmla="*/ 23 h 54"/>
                <a:gd name="T38" fmla="*/ 29 w 33"/>
                <a:gd name="T39" fmla="*/ 23 h 54"/>
                <a:gd name="T40" fmla="*/ 31 w 33"/>
                <a:gd name="T41" fmla="*/ 26 h 54"/>
                <a:gd name="T42" fmla="*/ 33 w 33"/>
                <a:gd name="T43" fmla="*/ 30 h 54"/>
                <a:gd name="T44" fmla="*/ 29 w 33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29" y="0"/>
                  </a:moveTo>
                  <a:lnTo>
                    <a:pt x="29" y="0"/>
                  </a:lnTo>
                  <a:lnTo>
                    <a:pt x="24" y="5"/>
                  </a:lnTo>
                  <a:lnTo>
                    <a:pt x="21" y="12"/>
                  </a:lnTo>
                  <a:lnTo>
                    <a:pt x="14" y="26"/>
                  </a:lnTo>
                  <a:lnTo>
                    <a:pt x="8" y="39"/>
                  </a:lnTo>
                  <a:lnTo>
                    <a:pt x="3" y="43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3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49"/>
                  </a:lnTo>
                  <a:lnTo>
                    <a:pt x="14" y="47"/>
                  </a:lnTo>
                  <a:lnTo>
                    <a:pt x="17" y="38"/>
                  </a:lnTo>
                  <a:lnTo>
                    <a:pt x="22" y="30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31" y="26"/>
                  </a:lnTo>
                  <a:lnTo>
                    <a:pt x="33" y="3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318">
              <a:extLst>
                <a:ext uri="{FF2B5EF4-FFF2-40B4-BE49-F238E27FC236}">
                  <a16:creationId xmlns:a16="http://schemas.microsoft.com/office/drawing/2014/main" xmlns="" id="{A7CF55FF-6578-0816-7A84-BB1500C5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38" y="1206501"/>
              <a:ext cx="4763" cy="30163"/>
            </a:xfrm>
            <a:custGeom>
              <a:avLst/>
              <a:gdLst>
                <a:gd name="T0" fmla="*/ 3 w 11"/>
                <a:gd name="T1" fmla="*/ 55 h 55"/>
                <a:gd name="T2" fmla="*/ 3 w 11"/>
                <a:gd name="T3" fmla="*/ 55 h 55"/>
                <a:gd name="T4" fmla="*/ 3 w 11"/>
                <a:gd name="T5" fmla="*/ 45 h 55"/>
                <a:gd name="T6" fmla="*/ 4 w 11"/>
                <a:gd name="T7" fmla="*/ 37 h 55"/>
                <a:gd name="T8" fmla="*/ 8 w 11"/>
                <a:gd name="T9" fmla="*/ 25 h 55"/>
                <a:gd name="T10" fmla="*/ 10 w 11"/>
                <a:gd name="T11" fmla="*/ 14 h 55"/>
                <a:gd name="T12" fmla="*/ 11 w 11"/>
                <a:gd name="T13" fmla="*/ 7 h 55"/>
                <a:gd name="T14" fmla="*/ 11 w 11"/>
                <a:gd name="T15" fmla="*/ 0 h 55"/>
                <a:gd name="T16" fmla="*/ 11 w 11"/>
                <a:gd name="T17" fmla="*/ 0 h 55"/>
                <a:gd name="T18" fmla="*/ 9 w 11"/>
                <a:gd name="T19" fmla="*/ 4 h 55"/>
                <a:gd name="T20" fmla="*/ 6 w 11"/>
                <a:gd name="T21" fmla="*/ 7 h 55"/>
                <a:gd name="T22" fmla="*/ 5 w 11"/>
                <a:gd name="T23" fmla="*/ 16 h 55"/>
                <a:gd name="T24" fmla="*/ 4 w 11"/>
                <a:gd name="T25" fmla="*/ 23 h 55"/>
                <a:gd name="T26" fmla="*/ 2 w 11"/>
                <a:gd name="T27" fmla="*/ 25 h 55"/>
                <a:gd name="T28" fmla="*/ 0 w 11"/>
                <a:gd name="T29" fmla="*/ 25 h 55"/>
                <a:gd name="T30" fmla="*/ 3 w 11"/>
                <a:gd name="T3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55">
                  <a:moveTo>
                    <a:pt x="3" y="55"/>
                  </a:moveTo>
                  <a:lnTo>
                    <a:pt x="3" y="55"/>
                  </a:lnTo>
                  <a:lnTo>
                    <a:pt x="3" y="45"/>
                  </a:lnTo>
                  <a:lnTo>
                    <a:pt x="4" y="37"/>
                  </a:lnTo>
                  <a:lnTo>
                    <a:pt x="8" y="25"/>
                  </a:lnTo>
                  <a:lnTo>
                    <a:pt x="10" y="14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4"/>
                  </a:lnTo>
                  <a:lnTo>
                    <a:pt x="6" y="7"/>
                  </a:lnTo>
                  <a:lnTo>
                    <a:pt x="5" y="16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3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319">
              <a:extLst>
                <a:ext uri="{FF2B5EF4-FFF2-40B4-BE49-F238E27FC236}">
                  <a16:creationId xmlns:a16="http://schemas.microsoft.com/office/drawing/2014/main" xmlns="" id="{B041EE85-E53A-DD06-E797-A74A0377A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" y="981076"/>
              <a:ext cx="1588" cy="7938"/>
            </a:xfrm>
            <a:custGeom>
              <a:avLst/>
              <a:gdLst>
                <a:gd name="T0" fmla="*/ 0 w 4"/>
                <a:gd name="T1" fmla="*/ 14 h 14"/>
                <a:gd name="T2" fmla="*/ 4 w 4"/>
                <a:gd name="T3" fmla="*/ 0 h 14"/>
                <a:gd name="T4" fmla="*/ 0 w 4"/>
                <a:gd name="T5" fmla="*/ 4 h 14"/>
                <a:gd name="T6" fmla="*/ 0 w 4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4">
                  <a:moveTo>
                    <a:pt x="0" y="1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320">
              <a:extLst>
                <a:ext uri="{FF2B5EF4-FFF2-40B4-BE49-F238E27FC236}">
                  <a16:creationId xmlns:a16="http://schemas.microsoft.com/office/drawing/2014/main" xmlns="" id="{DA432887-E472-527D-59D7-3BB799D3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1222376"/>
              <a:ext cx="3175" cy="7938"/>
            </a:xfrm>
            <a:custGeom>
              <a:avLst/>
              <a:gdLst>
                <a:gd name="T0" fmla="*/ 1 w 6"/>
                <a:gd name="T1" fmla="*/ 0 h 15"/>
                <a:gd name="T2" fmla="*/ 0 w 6"/>
                <a:gd name="T3" fmla="*/ 7 h 15"/>
                <a:gd name="T4" fmla="*/ 6 w 6"/>
                <a:gd name="T5" fmla="*/ 15 h 15"/>
                <a:gd name="T6" fmla="*/ 1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1" y="0"/>
                  </a:moveTo>
                  <a:lnTo>
                    <a:pt x="0" y="7"/>
                  </a:lnTo>
                  <a:lnTo>
                    <a:pt x="6" y="1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321">
              <a:extLst>
                <a:ext uri="{FF2B5EF4-FFF2-40B4-BE49-F238E27FC236}">
                  <a16:creationId xmlns:a16="http://schemas.microsoft.com/office/drawing/2014/main" xmlns="" id="{910205E0-AAEA-8983-7C36-CF635BD1B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1225551"/>
              <a:ext cx="0" cy="317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w 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322">
              <a:extLst>
                <a:ext uri="{FF2B5EF4-FFF2-40B4-BE49-F238E27FC236}">
                  <a16:creationId xmlns:a16="http://schemas.microsoft.com/office/drawing/2014/main" xmlns="" id="{CAAEB298-F6BA-4746-10E9-DF0014844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954088"/>
              <a:ext cx="4763" cy="6350"/>
            </a:xfrm>
            <a:custGeom>
              <a:avLst/>
              <a:gdLst>
                <a:gd name="T0" fmla="*/ 8 w 8"/>
                <a:gd name="T1" fmla="*/ 6 h 13"/>
                <a:gd name="T2" fmla="*/ 2 w 8"/>
                <a:gd name="T3" fmla="*/ 0 h 13"/>
                <a:gd name="T4" fmla="*/ 0 w 8"/>
                <a:gd name="T5" fmla="*/ 13 h 13"/>
                <a:gd name="T6" fmla="*/ 8 w 8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6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323">
              <a:extLst>
                <a:ext uri="{FF2B5EF4-FFF2-40B4-BE49-F238E27FC236}">
                  <a16:creationId xmlns:a16="http://schemas.microsoft.com/office/drawing/2014/main" xmlns="" id="{B4290E16-0D2A-F564-E3A0-9ADC393C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950" y="1036638"/>
              <a:ext cx="1588" cy="6350"/>
            </a:xfrm>
            <a:custGeom>
              <a:avLst/>
              <a:gdLst>
                <a:gd name="T0" fmla="*/ 5 w 5"/>
                <a:gd name="T1" fmla="*/ 0 h 11"/>
                <a:gd name="T2" fmla="*/ 0 w 5"/>
                <a:gd name="T3" fmla="*/ 9 h 11"/>
                <a:gd name="T4" fmla="*/ 0 w 5"/>
                <a:gd name="T5" fmla="*/ 9 h 11"/>
                <a:gd name="T6" fmla="*/ 0 w 5"/>
                <a:gd name="T7" fmla="*/ 9 h 11"/>
                <a:gd name="T8" fmla="*/ 1 w 5"/>
                <a:gd name="T9" fmla="*/ 9 h 11"/>
                <a:gd name="T10" fmla="*/ 4 w 5"/>
                <a:gd name="T11" fmla="*/ 11 h 11"/>
                <a:gd name="T12" fmla="*/ 5 w 5"/>
                <a:gd name="T13" fmla="*/ 10 h 11"/>
                <a:gd name="T14" fmla="*/ 5 w 5"/>
                <a:gd name="T15" fmla="*/ 9 h 11"/>
                <a:gd name="T16" fmla="*/ 5 w 5"/>
                <a:gd name="T17" fmla="*/ 0 h 11"/>
                <a:gd name="T18" fmla="*/ 5 w 5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324">
              <a:extLst>
                <a:ext uri="{FF2B5EF4-FFF2-40B4-BE49-F238E27FC236}">
                  <a16:creationId xmlns:a16="http://schemas.microsoft.com/office/drawing/2014/main" xmlns="" id="{09D7375F-C1C6-195B-D03A-B2C03D17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750" y="1222376"/>
              <a:ext cx="3175" cy="6350"/>
            </a:xfrm>
            <a:custGeom>
              <a:avLst/>
              <a:gdLst>
                <a:gd name="T0" fmla="*/ 1 w 7"/>
                <a:gd name="T1" fmla="*/ 14 h 14"/>
                <a:gd name="T2" fmla="*/ 7 w 7"/>
                <a:gd name="T3" fmla="*/ 2 h 14"/>
                <a:gd name="T4" fmla="*/ 5 w 7"/>
                <a:gd name="T5" fmla="*/ 0 h 14"/>
                <a:gd name="T6" fmla="*/ 0 w 7"/>
                <a:gd name="T7" fmla="*/ 10 h 14"/>
                <a:gd name="T8" fmla="*/ 1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1" y="1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0" y="10"/>
                  </a:ln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325">
              <a:extLst>
                <a:ext uri="{FF2B5EF4-FFF2-40B4-BE49-F238E27FC236}">
                  <a16:creationId xmlns:a16="http://schemas.microsoft.com/office/drawing/2014/main" xmlns="" id="{C8FF5DA7-A42C-4E2E-1660-F0A81A94C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982663"/>
              <a:ext cx="3175" cy="12700"/>
            </a:xfrm>
            <a:custGeom>
              <a:avLst/>
              <a:gdLst>
                <a:gd name="T0" fmla="*/ 2 w 6"/>
                <a:gd name="T1" fmla="*/ 25 h 25"/>
                <a:gd name="T2" fmla="*/ 2 w 6"/>
                <a:gd name="T3" fmla="*/ 25 h 25"/>
                <a:gd name="T4" fmla="*/ 2 w 6"/>
                <a:gd name="T5" fmla="*/ 19 h 25"/>
                <a:gd name="T6" fmla="*/ 2 w 6"/>
                <a:gd name="T7" fmla="*/ 15 h 25"/>
                <a:gd name="T8" fmla="*/ 3 w 6"/>
                <a:gd name="T9" fmla="*/ 13 h 25"/>
                <a:gd name="T10" fmla="*/ 4 w 6"/>
                <a:gd name="T11" fmla="*/ 12 h 25"/>
                <a:gd name="T12" fmla="*/ 6 w 6"/>
                <a:gd name="T13" fmla="*/ 10 h 25"/>
                <a:gd name="T14" fmla="*/ 6 w 6"/>
                <a:gd name="T15" fmla="*/ 9 h 25"/>
                <a:gd name="T16" fmla="*/ 6 w 6"/>
                <a:gd name="T17" fmla="*/ 6 h 25"/>
                <a:gd name="T18" fmla="*/ 5 w 6"/>
                <a:gd name="T19" fmla="*/ 0 h 25"/>
                <a:gd name="T20" fmla="*/ 5 w 6"/>
                <a:gd name="T21" fmla="*/ 0 h 25"/>
                <a:gd name="T22" fmla="*/ 3 w 6"/>
                <a:gd name="T23" fmla="*/ 1 h 25"/>
                <a:gd name="T24" fmla="*/ 2 w 6"/>
                <a:gd name="T25" fmla="*/ 4 h 25"/>
                <a:gd name="T26" fmla="*/ 0 w 6"/>
                <a:gd name="T27" fmla="*/ 9 h 25"/>
                <a:gd name="T28" fmla="*/ 2 w 6"/>
                <a:gd name="T29" fmla="*/ 25 h 25"/>
                <a:gd name="T30" fmla="*/ 2 w 6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25">
                  <a:moveTo>
                    <a:pt x="2" y="25"/>
                  </a:moveTo>
                  <a:lnTo>
                    <a:pt x="2" y="25"/>
                  </a:lnTo>
                  <a:lnTo>
                    <a:pt x="2" y="19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6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9"/>
                  </a:lnTo>
                  <a:lnTo>
                    <a:pt x="2" y="25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326">
              <a:extLst>
                <a:ext uri="{FF2B5EF4-FFF2-40B4-BE49-F238E27FC236}">
                  <a16:creationId xmlns:a16="http://schemas.microsoft.com/office/drawing/2014/main" xmlns="" id="{8E1DDBCD-1174-ED44-4394-6B3D339F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1071563"/>
              <a:ext cx="1588" cy="1588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0 h 4"/>
                <a:gd name="T8" fmla="*/ 2 w 2"/>
                <a:gd name="T9" fmla="*/ 0 h 4"/>
                <a:gd name="T10" fmla="*/ 0 w 2"/>
                <a:gd name="T11" fmla="*/ 4 h 4"/>
                <a:gd name="T12" fmla="*/ 0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327">
              <a:extLst>
                <a:ext uri="{FF2B5EF4-FFF2-40B4-BE49-F238E27FC236}">
                  <a16:creationId xmlns:a16="http://schemas.microsoft.com/office/drawing/2014/main" xmlns="" id="{08C72571-BB28-7FC6-1895-B1F0583C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1071563"/>
              <a:ext cx="3175" cy="4763"/>
            </a:xfrm>
            <a:custGeom>
              <a:avLst/>
              <a:gdLst>
                <a:gd name="T0" fmla="*/ 7 w 7"/>
                <a:gd name="T1" fmla="*/ 5 h 9"/>
                <a:gd name="T2" fmla="*/ 7 w 7"/>
                <a:gd name="T3" fmla="*/ 5 h 9"/>
                <a:gd name="T4" fmla="*/ 4 w 7"/>
                <a:gd name="T5" fmla="*/ 4 h 9"/>
                <a:gd name="T6" fmla="*/ 3 w 7"/>
                <a:gd name="T7" fmla="*/ 1 h 9"/>
                <a:gd name="T8" fmla="*/ 1 w 7"/>
                <a:gd name="T9" fmla="*/ 0 h 9"/>
                <a:gd name="T10" fmla="*/ 0 w 7"/>
                <a:gd name="T11" fmla="*/ 3 h 9"/>
                <a:gd name="T12" fmla="*/ 0 w 7"/>
                <a:gd name="T13" fmla="*/ 3 h 9"/>
                <a:gd name="T14" fmla="*/ 2 w 7"/>
                <a:gd name="T15" fmla="*/ 8 h 9"/>
                <a:gd name="T16" fmla="*/ 3 w 7"/>
                <a:gd name="T17" fmla="*/ 9 h 9"/>
                <a:gd name="T18" fmla="*/ 6 w 7"/>
                <a:gd name="T19" fmla="*/ 8 h 9"/>
                <a:gd name="T20" fmla="*/ 7 w 7"/>
                <a:gd name="T21" fmla="*/ 5 h 9"/>
                <a:gd name="T22" fmla="*/ 7 w 7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lnTo>
                    <a:pt x="7" y="5"/>
                  </a:lnTo>
                  <a:lnTo>
                    <a:pt x="4" y="4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8"/>
                  </a:lnTo>
                  <a:lnTo>
                    <a:pt x="3" y="9"/>
                  </a:lnTo>
                  <a:lnTo>
                    <a:pt x="6" y="8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328">
              <a:extLst>
                <a:ext uri="{FF2B5EF4-FFF2-40B4-BE49-F238E27FC236}">
                  <a16:creationId xmlns:a16="http://schemas.microsoft.com/office/drawing/2014/main" xmlns="" id="{7E835A05-8C1F-08C8-BD9D-A2861C54B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0" y="1066801"/>
              <a:ext cx="4763" cy="14288"/>
            </a:xfrm>
            <a:custGeom>
              <a:avLst/>
              <a:gdLst>
                <a:gd name="T0" fmla="*/ 7 w 7"/>
                <a:gd name="T1" fmla="*/ 9 h 28"/>
                <a:gd name="T2" fmla="*/ 4 w 7"/>
                <a:gd name="T3" fmla="*/ 7 h 28"/>
                <a:gd name="T4" fmla="*/ 4 w 7"/>
                <a:gd name="T5" fmla="*/ 7 h 28"/>
                <a:gd name="T6" fmla="*/ 5 w 7"/>
                <a:gd name="T7" fmla="*/ 0 h 28"/>
                <a:gd name="T8" fmla="*/ 3 w 7"/>
                <a:gd name="T9" fmla="*/ 7 h 28"/>
                <a:gd name="T10" fmla="*/ 3 w 7"/>
                <a:gd name="T11" fmla="*/ 7 h 28"/>
                <a:gd name="T12" fmla="*/ 2 w 7"/>
                <a:gd name="T13" fmla="*/ 8 h 28"/>
                <a:gd name="T14" fmla="*/ 2 w 7"/>
                <a:gd name="T15" fmla="*/ 12 h 28"/>
                <a:gd name="T16" fmla="*/ 1 w 7"/>
                <a:gd name="T17" fmla="*/ 20 h 28"/>
                <a:gd name="T18" fmla="*/ 0 w 7"/>
                <a:gd name="T19" fmla="*/ 28 h 28"/>
                <a:gd name="T20" fmla="*/ 2 w 7"/>
                <a:gd name="T21" fmla="*/ 20 h 28"/>
                <a:gd name="T22" fmla="*/ 2 w 7"/>
                <a:gd name="T23" fmla="*/ 20 h 28"/>
                <a:gd name="T24" fmla="*/ 4 w 7"/>
                <a:gd name="T25" fmla="*/ 20 h 28"/>
                <a:gd name="T26" fmla="*/ 5 w 7"/>
                <a:gd name="T27" fmla="*/ 18 h 28"/>
                <a:gd name="T28" fmla="*/ 7 w 7"/>
                <a:gd name="T29" fmla="*/ 15 h 28"/>
                <a:gd name="T30" fmla="*/ 7 w 7"/>
                <a:gd name="T31" fmla="*/ 9 h 28"/>
                <a:gd name="T32" fmla="*/ 7 w 7"/>
                <a:gd name="T3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8">
                  <a:moveTo>
                    <a:pt x="7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5" y="0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5" y="18"/>
                  </a:lnTo>
                  <a:lnTo>
                    <a:pt x="7" y="15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329">
              <a:extLst>
                <a:ext uri="{FF2B5EF4-FFF2-40B4-BE49-F238E27FC236}">
                  <a16:creationId xmlns:a16="http://schemas.microsoft.com/office/drawing/2014/main" xmlns="" id="{982BC07E-74C1-18E8-F3BA-0D04A7F4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013" y="1249363"/>
              <a:ext cx="12700" cy="15875"/>
            </a:xfrm>
            <a:custGeom>
              <a:avLst/>
              <a:gdLst>
                <a:gd name="T0" fmla="*/ 22 w 22"/>
                <a:gd name="T1" fmla="*/ 30 h 32"/>
                <a:gd name="T2" fmla="*/ 22 w 22"/>
                <a:gd name="T3" fmla="*/ 30 h 32"/>
                <a:gd name="T4" fmla="*/ 16 w 22"/>
                <a:gd name="T5" fmla="*/ 24 h 32"/>
                <a:gd name="T6" fmla="*/ 12 w 22"/>
                <a:gd name="T7" fmla="*/ 18 h 32"/>
                <a:gd name="T8" fmla="*/ 11 w 22"/>
                <a:gd name="T9" fmla="*/ 11 h 32"/>
                <a:gd name="T10" fmla="*/ 11 w 22"/>
                <a:gd name="T11" fmla="*/ 1 h 32"/>
                <a:gd name="T12" fmla="*/ 11 w 22"/>
                <a:gd name="T13" fmla="*/ 1 h 32"/>
                <a:gd name="T14" fmla="*/ 10 w 22"/>
                <a:gd name="T15" fmla="*/ 0 h 32"/>
                <a:gd name="T16" fmla="*/ 8 w 22"/>
                <a:gd name="T17" fmla="*/ 0 h 32"/>
                <a:gd name="T18" fmla="*/ 7 w 22"/>
                <a:gd name="T19" fmla="*/ 2 h 32"/>
                <a:gd name="T20" fmla="*/ 6 w 22"/>
                <a:gd name="T21" fmla="*/ 7 h 32"/>
                <a:gd name="T22" fmla="*/ 4 w 22"/>
                <a:gd name="T23" fmla="*/ 11 h 32"/>
                <a:gd name="T24" fmla="*/ 2 w 22"/>
                <a:gd name="T25" fmla="*/ 23 h 32"/>
                <a:gd name="T26" fmla="*/ 1 w 22"/>
                <a:gd name="T27" fmla="*/ 27 h 32"/>
                <a:gd name="T28" fmla="*/ 0 w 22"/>
                <a:gd name="T29" fmla="*/ 31 h 32"/>
                <a:gd name="T30" fmla="*/ 0 w 22"/>
                <a:gd name="T31" fmla="*/ 31 h 32"/>
                <a:gd name="T32" fmla="*/ 2 w 22"/>
                <a:gd name="T33" fmla="*/ 31 h 32"/>
                <a:gd name="T34" fmla="*/ 6 w 22"/>
                <a:gd name="T35" fmla="*/ 31 h 32"/>
                <a:gd name="T36" fmla="*/ 10 w 22"/>
                <a:gd name="T37" fmla="*/ 31 h 32"/>
                <a:gd name="T38" fmla="*/ 15 w 22"/>
                <a:gd name="T39" fmla="*/ 32 h 32"/>
                <a:gd name="T40" fmla="*/ 17 w 22"/>
                <a:gd name="T41" fmla="*/ 31 h 32"/>
                <a:gd name="T42" fmla="*/ 22 w 22"/>
                <a:gd name="T43" fmla="*/ 30 h 32"/>
                <a:gd name="T44" fmla="*/ 22 w 22"/>
                <a:gd name="T4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32">
                  <a:moveTo>
                    <a:pt x="22" y="30"/>
                  </a:moveTo>
                  <a:lnTo>
                    <a:pt x="22" y="30"/>
                  </a:lnTo>
                  <a:lnTo>
                    <a:pt x="16" y="24"/>
                  </a:lnTo>
                  <a:lnTo>
                    <a:pt x="12" y="18"/>
                  </a:lnTo>
                  <a:lnTo>
                    <a:pt x="11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6" y="7"/>
                  </a:lnTo>
                  <a:lnTo>
                    <a:pt x="4" y="11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6" y="31"/>
                  </a:lnTo>
                  <a:lnTo>
                    <a:pt x="10" y="31"/>
                  </a:lnTo>
                  <a:lnTo>
                    <a:pt x="15" y="32"/>
                  </a:lnTo>
                  <a:lnTo>
                    <a:pt x="17" y="31"/>
                  </a:lnTo>
                  <a:lnTo>
                    <a:pt x="22" y="30"/>
                  </a:lnTo>
                  <a:lnTo>
                    <a:pt x="2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330">
              <a:extLst>
                <a:ext uri="{FF2B5EF4-FFF2-40B4-BE49-F238E27FC236}">
                  <a16:creationId xmlns:a16="http://schemas.microsoft.com/office/drawing/2014/main" xmlns="" id="{3439CB6B-69AD-92C0-A7B5-8E3578FE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425" y="1265238"/>
              <a:ext cx="1588" cy="0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0 h 1"/>
                <a:gd name="T4" fmla="*/ 0 w 4"/>
                <a:gd name="T5" fmla="*/ 1 h 1"/>
                <a:gd name="T6" fmla="*/ 0 w 4"/>
                <a:gd name="T7" fmla="*/ 1 h 1"/>
                <a:gd name="T8" fmla="*/ 1 w 4"/>
                <a:gd name="T9" fmla="*/ 1 h 1"/>
                <a:gd name="T10" fmla="*/ 4 w 4"/>
                <a:gd name="T11" fmla="*/ 0 h 1"/>
                <a:gd name="T12" fmla="*/ 4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331">
              <a:extLst>
                <a:ext uri="{FF2B5EF4-FFF2-40B4-BE49-F238E27FC236}">
                  <a16:creationId xmlns:a16="http://schemas.microsoft.com/office/drawing/2014/main" xmlns="" id="{1D01569E-D5F9-8747-1028-8FB5001FE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960438"/>
              <a:ext cx="3175" cy="12700"/>
            </a:xfrm>
            <a:custGeom>
              <a:avLst/>
              <a:gdLst>
                <a:gd name="T0" fmla="*/ 0 w 5"/>
                <a:gd name="T1" fmla="*/ 26 h 26"/>
                <a:gd name="T2" fmla="*/ 5 w 5"/>
                <a:gd name="T3" fmla="*/ 0 h 26"/>
                <a:gd name="T4" fmla="*/ 4 w 5"/>
                <a:gd name="T5" fmla="*/ 4 h 26"/>
                <a:gd name="T6" fmla="*/ 0 w 5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6">
                  <a:moveTo>
                    <a:pt x="0" y="26"/>
                  </a:moveTo>
                  <a:lnTo>
                    <a:pt x="5" y="0"/>
                  </a:lnTo>
                  <a:lnTo>
                    <a:pt x="4" y="4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332">
              <a:extLst>
                <a:ext uri="{FF2B5EF4-FFF2-40B4-BE49-F238E27FC236}">
                  <a16:creationId xmlns:a16="http://schemas.microsoft.com/office/drawing/2014/main" xmlns="" id="{4744D24B-2492-4391-CC53-916E31B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1265238"/>
              <a:ext cx="3175" cy="4763"/>
            </a:xfrm>
            <a:custGeom>
              <a:avLst/>
              <a:gdLst>
                <a:gd name="T0" fmla="*/ 5 w 5"/>
                <a:gd name="T1" fmla="*/ 6 h 9"/>
                <a:gd name="T2" fmla="*/ 5 w 5"/>
                <a:gd name="T3" fmla="*/ 6 h 9"/>
                <a:gd name="T4" fmla="*/ 2 w 5"/>
                <a:gd name="T5" fmla="*/ 5 h 9"/>
                <a:gd name="T6" fmla="*/ 1 w 5"/>
                <a:gd name="T7" fmla="*/ 3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5 h 9"/>
                <a:gd name="T14" fmla="*/ 1 w 5"/>
                <a:gd name="T15" fmla="*/ 8 h 9"/>
                <a:gd name="T16" fmla="*/ 2 w 5"/>
                <a:gd name="T17" fmla="*/ 9 h 9"/>
                <a:gd name="T18" fmla="*/ 3 w 5"/>
                <a:gd name="T19" fmla="*/ 9 h 9"/>
                <a:gd name="T20" fmla="*/ 4 w 5"/>
                <a:gd name="T21" fmla="*/ 8 h 9"/>
                <a:gd name="T22" fmla="*/ 5 w 5"/>
                <a:gd name="T23" fmla="*/ 6 h 9"/>
                <a:gd name="T24" fmla="*/ 5 w 5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6"/>
                  </a:moveTo>
                  <a:lnTo>
                    <a:pt x="5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333">
              <a:extLst>
                <a:ext uri="{FF2B5EF4-FFF2-40B4-BE49-F238E27FC236}">
                  <a16:creationId xmlns:a16="http://schemas.microsoft.com/office/drawing/2014/main" xmlns="" id="{4797AD44-4FE2-817A-919A-2A94EA74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1090613"/>
              <a:ext cx="4763" cy="7938"/>
            </a:xfrm>
            <a:custGeom>
              <a:avLst/>
              <a:gdLst>
                <a:gd name="T0" fmla="*/ 8 w 8"/>
                <a:gd name="T1" fmla="*/ 8 h 17"/>
                <a:gd name="T2" fmla="*/ 8 w 8"/>
                <a:gd name="T3" fmla="*/ 8 h 17"/>
                <a:gd name="T4" fmla="*/ 8 w 8"/>
                <a:gd name="T5" fmla="*/ 5 h 17"/>
                <a:gd name="T6" fmla="*/ 7 w 8"/>
                <a:gd name="T7" fmla="*/ 2 h 17"/>
                <a:gd name="T8" fmla="*/ 6 w 8"/>
                <a:gd name="T9" fmla="*/ 2 h 17"/>
                <a:gd name="T10" fmla="*/ 4 w 8"/>
                <a:gd name="T11" fmla="*/ 1 h 17"/>
                <a:gd name="T12" fmla="*/ 2 w 8"/>
                <a:gd name="T13" fmla="*/ 1 h 17"/>
                <a:gd name="T14" fmla="*/ 1 w 8"/>
                <a:gd name="T15" fmla="*/ 1 h 17"/>
                <a:gd name="T16" fmla="*/ 0 w 8"/>
                <a:gd name="T17" fmla="*/ 0 h 17"/>
                <a:gd name="T18" fmla="*/ 0 w 8"/>
                <a:gd name="T19" fmla="*/ 0 h 17"/>
                <a:gd name="T20" fmla="*/ 1 w 8"/>
                <a:gd name="T21" fmla="*/ 2 h 17"/>
                <a:gd name="T22" fmla="*/ 2 w 8"/>
                <a:gd name="T23" fmla="*/ 6 h 17"/>
                <a:gd name="T24" fmla="*/ 4 w 8"/>
                <a:gd name="T25" fmla="*/ 14 h 17"/>
                <a:gd name="T26" fmla="*/ 6 w 8"/>
                <a:gd name="T27" fmla="*/ 17 h 17"/>
                <a:gd name="T28" fmla="*/ 6 w 8"/>
                <a:gd name="T29" fmla="*/ 17 h 17"/>
                <a:gd name="T30" fmla="*/ 7 w 8"/>
                <a:gd name="T31" fmla="*/ 15 h 17"/>
                <a:gd name="T32" fmla="*/ 8 w 8"/>
                <a:gd name="T33" fmla="*/ 8 h 17"/>
                <a:gd name="T34" fmla="*/ 8 w 8"/>
                <a:gd name="T3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7">
                  <a:moveTo>
                    <a:pt x="8" y="8"/>
                  </a:move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6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334">
              <a:extLst>
                <a:ext uri="{FF2B5EF4-FFF2-40B4-BE49-F238E27FC236}">
                  <a16:creationId xmlns:a16="http://schemas.microsoft.com/office/drawing/2014/main" xmlns="" id="{C308BB6F-0247-DC91-30B2-5C112950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1217613"/>
              <a:ext cx="3175" cy="15875"/>
            </a:xfrm>
            <a:custGeom>
              <a:avLst/>
              <a:gdLst>
                <a:gd name="T0" fmla="*/ 5 w 5"/>
                <a:gd name="T1" fmla="*/ 27 h 29"/>
                <a:gd name="T2" fmla="*/ 5 w 5"/>
                <a:gd name="T3" fmla="*/ 27 h 29"/>
                <a:gd name="T4" fmla="*/ 4 w 5"/>
                <a:gd name="T5" fmla="*/ 24 h 29"/>
                <a:gd name="T6" fmla="*/ 2 w 5"/>
                <a:gd name="T7" fmla="*/ 19 h 29"/>
                <a:gd name="T8" fmla="*/ 2 w 5"/>
                <a:gd name="T9" fmla="*/ 10 h 29"/>
                <a:gd name="T10" fmla="*/ 2 w 5"/>
                <a:gd name="T11" fmla="*/ 0 h 29"/>
                <a:gd name="T12" fmla="*/ 2 w 5"/>
                <a:gd name="T13" fmla="*/ 0 h 29"/>
                <a:gd name="T14" fmla="*/ 1 w 5"/>
                <a:gd name="T15" fmla="*/ 9 h 29"/>
                <a:gd name="T16" fmla="*/ 0 w 5"/>
                <a:gd name="T17" fmla="*/ 21 h 29"/>
                <a:gd name="T18" fmla="*/ 0 w 5"/>
                <a:gd name="T19" fmla="*/ 25 h 29"/>
                <a:gd name="T20" fmla="*/ 1 w 5"/>
                <a:gd name="T21" fmla="*/ 29 h 29"/>
                <a:gd name="T22" fmla="*/ 2 w 5"/>
                <a:gd name="T23" fmla="*/ 29 h 29"/>
                <a:gd name="T24" fmla="*/ 2 w 5"/>
                <a:gd name="T25" fmla="*/ 29 h 29"/>
                <a:gd name="T26" fmla="*/ 5 w 5"/>
                <a:gd name="T27" fmla="*/ 27 h 29"/>
                <a:gd name="T28" fmla="*/ 5 w 5"/>
                <a:gd name="T2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9">
                  <a:moveTo>
                    <a:pt x="5" y="27"/>
                  </a:moveTo>
                  <a:lnTo>
                    <a:pt x="5" y="27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335">
              <a:extLst>
                <a:ext uri="{FF2B5EF4-FFF2-40B4-BE49-F238E27FC236}">
                  <a16:creationId xmlns:a16="http://schemas.microsoft.com/office/drawing/2014/main" xmlns="" id="{19F6A632-D028-16B0-7ED6-439339D64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093788"/>
              <a:ext cx="3175" cy="4763"/>
            </a:xfrm>
            <a:custGeom>
              <a:avLst/>
              <a:gdLst>
                <a:gd name="T0" fmla="*/ 7 w 7"/>
                <a:gd name="T1" fmla="*/ 4 h 10"/>
                <a:gd name="T2" fmla="*/ 6 w 7"/>
                <a:gd name="T3" fmla="*/ 0 h 10"/>
                <a:gd name="T4" fmla="*/ 0 w 7"/>
                <a:gd name="T5" fmla="*/ 10 h 10"/>
                <a:gd name="T6" fmla="*/ 7 w 7"/>
                <a:gd name="T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4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336">
              <a:extLst>
                <a:ext uri="{FF2B5EF4-FFF2-40B4-BE49-F238E27FC236}">
                  <a16:creationId xmlns:a16="http://schemas.microsoft.com/office/drawing/2014/main" xmlns="" id="{A5BD1A3A-1D56-0F74-6339-ED52AFBE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963613"/>
              <a:ext cx="6350" cy="38100"/>
            </a:xfrm>
            <a:custGeom>
              <a:avLst/>
              <a:gdLst>
                <a:gd name="T0" fmla="*/ 2 w 10"/>
                <a:gd name="T1" fmla="*/ 0 h 71"/>
                <a:gd name="T2" fmla="*/ 2 w 10"/>
                <a:gd name="T3" fmla="*/ 0 h 71"/>
                <a:gd name="T4" fmla="*/ 0 w 10"/>
                <a:gd name="T5" fmla="*/ 9 h 71"/>
                <a:gd name="T6" fmla="*/ 1 w 10"/>
                <a:gd name="T7" fmla="*/ 17 h 71"/>
                <a:gd name="T8" fmla="*/ 3 w 10"/>
                <a:gd name="T9" fmla="*/ 34 h 71"/>
                <a:gd name="T10" fmla="*/ 5 w 10"/>
                <a:gd name="T11" fmla="*/ 43 h 71"/>
                <a:gd name="T12" fmla="*/ 5 w 10"/>
                <a:gd name="T13" fmla="*/ 51 h 71"/>
                <a:gd name="T14" fmla="*/ 3 w 10"/>
                <a:gd name="T15" fmla="*/ 59 h 71"/>
                <a:gd name="T16" fmla="*/ 1 w 10"/>
                <a:gd name="T17" fmla="*/ 66 h 71"/>
                <a:gd name="T18" fmla="*/ 1 w 10"/>
                <a:gd name="T19" fmla="*/ 66 h 71"/>
                <a:gd name="T20" fmla="*/ 5 w 10"/>
                <a:gd name="T21" fmla="*/ 71 h 71"/>
                <a:gd name="T22" fmla="*/ 7 w 10"/>
                <a:gd name="T23" fmla="*/ 71 h 71"/>
                <a:gd name="T24" fmla="*/ 7 w 10"/>
                <a:gd name="T25" fmla="*/ 71 h 71"/>
                <a:gd name="T26" fmla="*/ 8 w 10"/>
                <a:gd name="T27" fmla="*/ 66 h 71"/>
                <a:gd name="T28" fmla="*/ 7 w 10"/>
                <a:gd name="T29" fmla="*/ 59 h 71"/>
                <a:gd name="T30" fmla="*/ 7 w 10"/>
                <a:gd name="T31" fmla="*/ 47 h 71"/>
                <a:gd name="T32" fmla="*/ 8 w 10"/>
                <a:gd name="T33" fmla="*/ 42 h 71"/>
                <a:gd name="T34" fmla="*/ 9 w 10"/>
                <a:gd name="T35" fmla="*/ 41 h 71"/>
                <a:gd name="T36" fmla="*/ 10 w 10"/>
                <a:gd name="T37" fmla="*/ 41 h 71"/>
                <a:gd name="T38" fmla="*/ 10 w 10"/>
                <a:gd name="T39" fmla="*/ 41 h 71"/>
                <a:gd name="T40" fmla="*/ 8 w 10"/>
                <a:gd name="T41" fmla="*/ 37 h 71"/>
                <a:gd name="T42" fmla="*/ 7 w 10"/>
                <a:gd name="T43" fmla="*/ 33 h 71"/>
                <a:gd name="T44" fmla="*/ 3 w 10"/>
                <a:gd name="T45" fmla="*/ 21 h 71"/>
                <a:gd name="T46" fmla="*/ 2 w 10"/>
                <a:gd name="T47" fmla="*/ 9 h 71"/>
                <a:gd name="T48" fmla="*/ 2 w 10"/>
                <a:gd name="T49" fmla="*/ 0 h 71"/>
                <a:gd name="T50" fmla="*/ 2 w 10"/>
                <a:gd name="T5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71">
                  <a:moveTo>
                    <a:pt x="2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1" y="17"/>
                  </a:lnTo>
                  <a:lnTo>
                    <a:pt x="3" y="34"/>
                  </a:lnTo>
                  <a:lnTo>
                    <a:pt x="5" y="43"/>
                  </a:lnTo>
                  <a:lnTo>
                    <a:pt x="5" y="51"/>
                  </a:lnTo>
                  <a:lnTo>
                    <a:pt x="3" y="5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8" y="66"/>
                  </a:lnTo>
                  <a:lnTo>
                    <a:pt x="7" y="59"/>
                  </a:lnTo>
                  <a:lnTo>
                    <a:pt x="7" y="47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8" y="37"/>
                  </a:lnTo>
                  <a:lnTo>
                    <a:pt x="7" y="33"/>
                  </a:lnTo>
                  <a:lnTo>
                    <a:pt x="3" y="21"/>
                  </a:lnTo>
                  <a:lnTo>
                    <a:pt x="2" y="9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337">
              <a:extLst>
                <a:ext uri="{FF2B5EF4-FFF2-40B4-BE49-F238E27FC236}">
                  <a16:creationId xmlns:a16="http://schemas.microsoft.com/office/drawing/2014/main" xmlns="" id="{983BD035-28CA-AE9B-42F3-FF8DABAE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188" y="985838"/>
              <a:ext cx="1588" cy="0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2 w 4"/>
                <a:gd name="T5" fmla="*/ 1 h 1"/>
                <a:gd name="T6" fmla="*/ 4 w 4"/>
                <a:gd name="T7" fmla="*/ 1 h 1"/>
                <a:gd name="T8" fmla="*/ 4 w 4"/>
                <a:gd name="T9" fmla="*/ 1 h 1"/>
                <a:gd name="T10" fmla="*/ 0 w 4"/>
                <a:gd name="T11" fmla="*/ 0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338">
              <a:extLst>
                <a:ext uri="{FF2B5EF4-FFF2-40B4-BE49-F238E27FC236}">
                  <a16:creationId xmlns:a16="http://schemas.microsoft.com/office/drawing/2014/main" xmlns="" id="{D71EC636-94E2-E97C-4DF5-F7029B59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13" y="1052513"/>
              <a:ext cx="0" cy="476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7 h 7"/>
                <a:gd name="T6" fmla="*/ 0 w 2"/>
                <a:gd name="T7" fmla="*/ 7 h 7"/>
                <a:gd name="T8" fmla="*/ 2 w 2"/>
                <a:gd name="T9" fmla="*/ 0 h 7"/>
                <a:gd name="T10" fmla="*/ 2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339">
              <a:extLst>
                <a:ext uri="{FF2B5EF4-FFF2-40B4-BE49-F238E27FC236}">
                  <a16:creationId xmlns:a16="http://schemas.microsoft.com/office/drawing/2014/main" xmlns="" id="{4FA5D7A8-DA12-1412-FD24-9DE173AC8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888" y="965201"/>
              <a:ext cx="11113" cy="28575"/>
            </a:xfrm>
            <a:custGeom>
              <a:avLst/>
              <a:gdLst>
                <a:gd name="T0" fmla="*/ 10 w 21"/>
                <a:gd name="T1" fmla="*/ 21 h 52"/>
                <a:gd name="T2" fmla="*/ 0 w 21"/>
                <a:gd name="T3" fmla="*/ 52 h 52"/>
                <a:gd name="T4" fmla="*/ 0 w 21"/>
                <a:gd name="T5" fmla="*/ 52 h 52"/>
                <a:gd name="T6" fmla="*/ 3 w 21"/>
                <a:gd name="T7" fmla="*/ 45 h 52"/>
                <a:gd name="T8" fmla="*/ 6 w 21"/>
                <a:gd name="T9" fmla="*/ 39 h 52"/>
                <a:gd name="T10" fmla="*/ 13 w 21"/>
                <a:gd name="T11" fmla="*/ 31 h 52"/>
                <a:gd name="T12" fmla="*/ 17 w 21"/>
                <a:gd name="T13" fmla="*/ 25 h 52"/>
                <a:gd name="T14" fmla="*/ 20 w 21"/>
                <a:gd name="T15" fmla="*/ 19 h 52"/>
                <a:gd name="T16" fmla="*/ 21 w 21"/>
                <a:gd name="T17" fmla="*/ 12 h 52"/>
                <a:gd name="T18" fmla="*/ 21 w 21"/>
                <a:gd name="T19" fmla="*/ 2 h 52"/>
                <a:gd name="T20" fmla="*/ 21 w 21"/>
                <a:gd name="T21" fmla="*/ 2 h 52"/>
                <a:gd name="T22" fmla="*/ 20 w 21"/>
                <a:gd name="T23" fmla="*/ 1 h 52"/>
                <a:gd name="T24" fmla="*/ 18 w 21"/>
                <a:gd name="T25" fmla="*/ 0 h 52"/>
                <a:gd name="T26" fmla="*/ 16 w 21"/>
                <a:gd name="T27" fmla="*/ 1 h 52"/>
                <a:gd name="T28" fmla="*/ 13 w 21"/>
                <a:gd name="T29" fmla="*/ 2 h 52"/>
                <a:gd name="T30" fmla="*/ 10 w 21"/>
                <a:gd name="T31" fmla="*/ 9 h 52"/>
                <a:gd name="T32" fmla="*/ 8 w 21"/>
                <a:gd name="T33" fmla="*/ 17 h 52"/>
                <a:gd name="T34" fmla="*/ 10 w 21"/>
                <a:gd name="T35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52">
                  <a:moveTo>
                    <a:pt x="10" y="21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3" y="45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0" y="19"/>
                  </a:lnTo>
                  <a:lnTo>
                    <a:pt x="21" y="1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0" y="9"/>
                  </a:lnTo>
                  <a:lnTo>
                    <a:pt x="8" y="17"/>
                  </a:lnTo>
                  <a:lnTo>
                    <a:pt x="1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340">
              <a:extLst>
                <a:ext uri="{FF2B5EF4-FFF2-40B4-BE49-F238E27FC236}">
                  <a16:creationId xmlns:a16="http://schemas.microsoft.com/office/drawing/2014/main" xmlns="" id="{57CCD964-A448-F81F-D3C5-DC854EE9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1263651"/>
              <a:ext cx="3175" cy="9525"/>
            </a:xfrm>
            <a:custGeom>
              <a:avLst/>
              <a:gdLst>
                <a:gd name="T0" fmla="*/ 3 w 5"/>
                <a:gd name="T1" fmla="*/ 4 h 19"/>
                <a:gd name="T2" fmla="*/ 0 w 5"/>
                <a:gd name="T3" fmla="*/ 15 h 19"/>
                <a:gd name="T4" fmla="*/ 5 w 5"/>
                <a:gd name="T5" fmla="*/ 19 h 19"/>
                <a:gd name="T6" fmla="*/ 5 w 5"/>
                <a:gd name="T7" fmla="*/ 19 h 19"/>
                <a:gd name="T8" fmla="*/ 5 w 5"/>
                <a:gd name="T9" fmla="*/ 13 h 19"/>
                <a:gd name="T10" fmla="*/ 5 w 5"/>
                <a:gd name="T11" fmla="*/ 5 h 19"/>
                <a:gd name="T12" fmla="*/ 5 w 5"/>
                <a:gd name="T13" fmla="*/ 0 h 19"/>
                <a:gd name="T14" fmla="*/ 3 w 5"/>
                <a:gd name="T15" fmla="*/ 4 h 19"/>
                <a:gd name="T16" fmla="*/ 3 w 5"/>
                <a:gd name="T1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9">
                  <a:moveTo>
                    <a:pt x="3" y="4"/>
                  </a:moveTo>
                  <a:lnTo>
                    <a:pt x="0" y="15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5" y="5"/>
                  </a:lnTo>
                  <a:lnTo>
                    <a:pt x="5" y="0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341">
              <a:extLst>
                <a:ext uri="{FF2B5EF4-FFF2-40B4-BE49-F238E27FC236}">
                  <a16:creationId xmlns:a16="http://schemas.microsoft.com/office/drawing/2014/main" xmlns="" id="{0C762DFA-E97A-25F3-D62C-9CCCB9912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1273176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342">
              <a:extLst>
                <a:ext uri="{FF2B5EF4-FFF2-40B4-BE49-F238E27FC236}">
                  <a16:creationId xmlns:a16="http://schemas.microsoft.com/office/drawing/2014/main" xmlns="" id="{B3D26F85-33D5-32D0-B3DB-45225A73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525" y="1060451"/>
              <a:ext cx="4763" cy="4763"/>
            </a:xfrm>
            <a:custGeom>
              <a:avLst/>
              <a:gdLst>
                <a:gd name="T0" fmla="*/ 9 w 9"/>
                <a:gd name="T1" fmla="*/ 2 h 11"/>
                <a:gd name="T2" fmla="*/ 9 w 9"/>
                <a:gd name="T3" fmla="*/ 2 h 11"/>
                <a:gd name="T4" fmla="*/ 7 w 9"/>
                <a:gd name="T5" fmla="*/ 0 h 11"/>
                <a:gd name="T6" fmla="*/ 4 w 9"/>
                <a:gd name="T7" fmla="*/ 0 h 11"/>
                <a:gd name="T8" fmla="*/ 2 w 9"/>
                <a:gd name="T9" fmla="*/ 2 h 11"/>
                <a:gd name="T10" fmla="*/ 0 w 9"/>
                <a:gd name="T11" fmla="*/ 5 h 11"/>
                <a:gd name="T12" fmla="*/ 0 w 9"/>
                <a:gd name="T13" fmla="*/ 5 h 11"/>
                <a:gd name="T14" fmla="*/ 2 w 9"/>
                <a:gd name="T15" fmla="*/ 10 h 11"/>
                <a:gd name="T16" fmla="*/ 3 w 9"/>
                <a:gd name="T17" fmla="*/ 11 h 11"/>
                <a:gd name="T18" fmla="*/ 6 w 9"/>
                <a:gd name="T19" fmla="*/ 11 h 11"/>
                <a:gd name="T20" fmla="*/ 7 w 9"/>
                <a:gd name="T21" fmla="*/ 11 h 11"/>
                <a:gd name="T22" fmla="*/ 8 w 9"/>
                <a:gd name="T23" fmla="*/ 9 h 11"/>
                <a:gd name="T24" fmla="*/ 9 w 9"/>
                <a:gd name="T25" fmla="*/ 6 h 11"/>
                <a:gd name="T26" fmla="*/ 9 w 9"/>
                <a:gd name="T27" fmla="*/ 2 h 11"/>
                <a:gd name="T28" fmla="*/ 9 w 9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9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343">
              <a:extLst>
                <a:ext uri="{FF2B5EF4-FFF2-40B4-BE49-F238E27FC236}">
                  <a16:creationId xmlns:a16="http://schemas.microsoft.com/office/drawing/2014/main" xmlns="" id="{D9A1E40B-9A8C-56D5-9FB3-B7B40079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088" y="1241426"/>
              <a:ext cx="4763" cy="3175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5 h 5"/>
                <a:gd name="T4" fmla="*/ 8 w 8"/>
                <a:gd name="T5" fmla="*/ 2 h 5"/>
                <a:gd name="T6" fmla="*/ 7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0" y="5"/>
                  </a:lnTo>
                  <a:lnTo>
                    <a:pt x="8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344">
              <a:extLst>
                <a:ext uri="{FF2B5EF4-FFF2-40B4-BE49-F238E27FC236}">
                  <a16:creationId xmlns:a16="http://schemas.microsoft.com/office/drawing/2014/main" xmlns="" id="{B714502F-99D5-1882-A7A6-400A40292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725" y="1263651"/>
              <a:ext cx="3175" cy="7938"/>
            </a:xfrm>
            <a:custGeom>
              <a:avLst/>
              <a:gdLst>
                <a:gd name="T0" fmla="*/ 0 w 6"/>
                <a:gd name="T1" fmla="*/ 11 h 17"/>
                <a:gd name="T2" fmla="*/ 1 w 6"/>
                <a:gd name="T3" fmla="*/ 17 h 17"/>
                <a:gd name="T4" fmla="*/ 6 w 6"/>
                <a:gd name="T5" fmla="*/ 6 h 17"/>
                <a:gd name="T6" fmla="*/ 5 w 6"/>
                <a:gd name="T7" fmla="*/ 0 h 17"/>
                <a:gd name="T8" fmla="*/ 0 w 6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1"/>
                  </a:moveTo>
                  <a:lnTo>
                    <a:pt x="1" y="17"/>
                  </a:lnTo>
                  <a:lnTo>
                    <a:pt x="6" y="6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345">
              <a:extLst>
                <a:ext uri="{FF2B5EF4-FFF2-40B4-BE49-F238E27FC236}">
                  <a16:creationId xmlns:a16="http://schemas.microsoft.com/office/drawing/2014/main" xmlns="" id="{63FE3A92-AFFB-A8DF-1084-6E6440A1F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955676"/>
              <a:ext cx="4763" cy="15875"/>
            </a:xfrm>
            <a:custGeom>
              <a:avLst/>
              <a:gdLst>
                <a:gd name="T0" fmla="*/ 7 w 9"/>
                <a:gd name="T1" fmla="*/ 0 h 29"/>
                <a:gd name="T2" fmla="*/ 7 w 9"/>
                <a:gd name="T3" fmla="*/ 0 h 29"/>
                <a:gd name="T4" fmla="*/ 6 w 9"/>
                <a:gd name="T5" fmla="*/ 0 h 29"/>
                <a:gd name="T6" fmla="*/ 4 w 9"/>
                <a:gd name="T7" fmla="*/ 3 h 29"/>
                <a:gd name="T8" fmla="*/ 1 w 9"/>
                <a:gd name="T9" fmla="*/ 11 h 29"/>
                <a:gd name="T10" fmla="*/ 0 w 9"/>
                <a:gd name="T11" fmla="*/ 22 h 29"/>
                <a:gd name="T12" fmla="*/ 0 w 9"/>
                <a:gd name="T13" fmla="*/ 29 h 29"/>
                <a:gd name="T14" fmla="*/ 9 w 9"/>
                <a:gd name="T15" fmla="*/ 28 h 29"/>
                <a:gd name="T16" fmla="*/ 9 w 9"/>
                <a:gd name="T17" fmla="*/ 28 h 29"/>
                <a:gd name="T18" fmla="*/ 8 w 9"/>
                <a:gd name="T19" fmla="*/ 18 h 29"/>
                <a:gd name="T20" fmla="*/ 7 w 9"/>
                <a:gd name="T21" fmla="*/ 18 h 29"/>
                <a:gd name="T22" fmla="*/ 7 w 9"/>
                <a:gd name="T23" fmla="*/ 19 h 29"/>
                <a:gd name="T24" fmla="*/ 5 w 9"/>
                <a:gd name="T25" fmla="*/ 24 h 29"/>
                <a:gd name="T26" fmla="*/ 4 w 9"/>
                <a:gd name="T27" fmla="*/ 24 h 29"/>
                <a:gd name="T28" fmla="*/ 1 w 9"/>
                <a:gd name="T29" fmla="*/ 24 h 29"/>
                <a:gd name="T30" fmla="*/ 7 w 9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9">
                  <a:moveTo>
                    <a:pt x="7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11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346">
              <a:extLst>
                <a:ext uri="{FF2B5EF4-FFF2-40B4-BE49-F238E27FC236}">
                  <a16:creationId xmlns:a16="http://schemas.microsoft.com/office/drawing/2014/main" xmlns="" id="{F1AA35A7-6869-7ED3-780F-2C1FA2FD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500" y="1208088"/>
              <a:ext cx="90488" cy="74613"/>
            </a:xfrm>
            <a:custGeom>
              <a:avLst/>
              <a:gdLst>
                <a:gd name="T0" fmla="*/ 43 w 171"/>
                <a:gd name="T1" fmla="*/ 77 h 142"/>
                <a:gd name="T2" fmla="*/ 37 w 171"/>
                <a:gd name="T3" fmla="*/ 79 h 142"/>
                <a:gd name="T4" fmla="*/ 31 w 171"/>
                <a:gd name="T5" fmla="*/ 68 h 142"/>
                <a:gd name="T6" fmla="*/ 35 w 171"/>
                <a:gd name="T7" fmla="*/ 54 h 142"/>
                <a:gd name="T8" fmla="*/ 27 w 171"/>
                <a:gd name="T9" fmla="*/ 80 h 142"/>
                <a:gd name="T10" fmla="*/ 23 w 171"/>
                <a:gd name="T11" fmla="*/ 62 h 142"/>
                <a:gd name="T12" fmla="*/ 34 w 171"/>
                <a:gd name="T13" fmla="*/ 28 h 142"/>
                <a:gd name="T14" fmla="*/ 36 w 171"/>
                <a:gd name="T15" fmla="*/ 14 h 142"/>
                <a:gd name="T16" fmla="*/ 28 w 171"/>
                <a:gd name="T17" fmla="*/ 24 h 142"/>
                <a:gd name="T18" fmla="*/ 14 w 171"/>
                <a:gd name="T19" fmla="*/ 36 h 142"/>
                <a:gd name="T20" fmla="*/ 19 w 171"/>
                <a:gd name="T21" fmla="*/ 44 h 142"/>
                <a:gd name="T22" fmla="*/ 21 w 171"/>
                <a:gd name="T23" fmla="*/ 65 h 142"/>
                <a:gd name="T24" fmla="*/ 15 w 171"/>
                <a:gd name="T25" fmla="*/ 75 h 142"/>
                <a:gd name="T26" fmla="*/ 7 w 171"/>
                <a:gd name="T27" fmla="*/ 74 h 142"/>
                <a:gd name="T28" fmla="*/ 6 w 171"/>
                <a:gd name="T29" fmla="*/ 83 h 142"/>
                <a:gd name="T30" fmla="*/ 3 w 171"/>
                <a:gd name="T31" fmla="*/ 107 h 142"/>
                <a:gd name="T32" fmla="*/ 0 w 171"/>
                <a:gd name="T33" fmla="*/ 115 h 142"/>
                <a:gd name="T34" fmla="*/ 1 w 171"/>
                <a:gd name="T35" fmla="*/ 127 h 142"/>
                <a:gd name="T36" fmla="*/ 6 w 171"/>
                <a:gd name="T37" fmla="*/ 126 h 142"/>
                <a:gd name="T38" fmla="*/ 14 w 171"/>
                <a:gd name="T39" fmla="*/ 139 h 142"/>
                <a:gd name="T40" fmla="*/ 16 w 171"/>
                <a:gd name="T41" fmla="*/ 142 h 142"/>
                <a:gd name="T42" fmla="*/ 19 w 171"/>
                <a:gd name="T43" fmla="*/ 119 h 142"/>
                <a:gd name="T44" fmla="*/ 30 w 171"/>
                <a:gd name="T45" fmla="*/ 122 h 142"/>
                <a:gd name="T46" fmla="*/ 36 w 171"/>
                <a:gd name="T47" fmla="*/ 118 h 142"/>
                <a:gd name="T48" fmla="*/ 44 w 171"/>
                <a:gd name="T49" fmla="*/ 113 h 142"/>
                <a:gd name="T50" fmla="*/ 41 w 171"/>
                <a:gd name="T51" fmla="*/ 133 h 142"/>
                <a:gd name="T52" fmla="*/ 47 w 171"/>
                <a:gd name="T53" fmla="*/ 125 h 142"/>
                <a:gd name="T54" fmla="*/ 52 w 171"/>
                <a:gd name="T55" fmla="*/ 118 h 142"/>
                <a:gd name="T56" fmla="*/ 74 w 171"/>
                <a:gd name="T57" fmla="*/ 112 h 142"/>
                <a:gd name="T58" fmla="*/ 76 w 171"/>
                <a:gd name="T59" fmla="*/ 112 h 142"/>
                <a:gd name="T60" fmla="*/ 167 w 171"/>
                <a:gd name="T61" fmla="*/ 107 h 142"/>
                <a:gd name="T62" fmla="*/ 157 w 171"/>
                <a:gd name="T63" fmla="*/ 92 h 142"/>
                <a:gd name="T64" fmla="*/ 159 w 171"/>
                <a:gd name="T65" fmla="*/ 78 h 142"/>
                <a:gd name="T66" fmla="*/ 154 w 171"/>
                <a:gd name="T67" fmla="*/ 73 h 142"/>
                <a:gd name="T68" fmla="*/ 151 w 171"/>
                <a:gd name="T69" fmla="*/ 58 h 142"/>
                <a:gd name="T70" fmla="*/ 156 w 171"/>
                <a:gd name="T71" fmla="*/ 52 h 142"/>
                <a:gd name="T72" fmla="*/ 162 w 171"/>
                <a:gd name="T73" fmla="*/ 58 h 142"/>
                <a:gd name="T74" fmla="*/ 161 w 171"/>
                <a:gd name="T75" fmla="*/ 37 h 142"/>
                <a:gd name="T76" fmla="*/ 159 w 171"/>
                <a:gd name="T77" fmla="*/ 14 h 142"/>
                <a:gd name="T78" fmla="*/ 153 w 171"/>
                <a:gd name="T79" fmla="*/ 13 h 142"/>
                <a:gd name="T80" fmla="*/ 146 w 171"/>
                <a:gd name="T81" fmla="*/ 32 h 142"/>
                <a:gd name="T82" fmla="*/ 139 w 171"/>
                <a:gd name="T83" fmla="*/ 52 h 142"/>
                <a:gd name="T84" fmla="*/ 134 w 171"/>
                <a:gd name="T85" fmla="*/ 55 h 142"/>
                <a:gd name="T86" fmla="*/ 135 w 171"/>
                <a:gd name="T87" fmla="*/ 28 h 142"/>
                <a:gd name="T88" fmla="*/ 130 w 171"/>
                <a:gd name="T89" fmla="*/ 25 h 142"/>
                <a:gd name="T90" fmla="*/ 130 w 171"/>
                <a:gd name="T91" fmla="*/ 24 h 142"/>
                <a:gd name="T92" fmla="*/ 126 w 171"/>
                <a:gd name="T93" fmla="*/ 24 h 142"/>
                <a:gd name="T94" fmla="*/ 121 w 171"/>
                <a:gd name="T95" fmla="*/ 12 h 142"/>
                <a:gd name="T96" fmla="*/ 118 w 171"/>
                <a:gd name="T97" fmla="*/ 17 h 142"/>
                <a:gd name="T98" fmla="*/ 115 w 171"/>
                <a:gd name="T99" fmla="*/ 5 h 142"/>
                <a:gd name="T100" fmla="*/ 107 w 171"/>
                <a:gd name="T101" fmla="*/ 19 h 142"/>
                <a:gd name="T102" fmla="*/ 93 w 171"/>
                <a:gd name="T103" fmla="*/ 27 h 142"/>
                <a:gd name="T104" fmla="*/ 89 w 171"/>
                <a:gd name="T105" fmla="*/ 30 h 142"/>
                <a:gd name="T106" fmla="*/ 80 w 171"/>
                <a:gd name="T107" fmla="*/ 37 h 142"/>
                <a:gd name="T108" fmla="*/ 72 w 171"/>
                <a:gd name="T109" fmla="*/ 36 h 142"/>
                <a:gd name="T110" fmla="*/ 74 w 171"/>
                <a:gd name="T111" fmla="*/ 11 h 142"/>
                <a:gd name="T112" fmla="*/ 69 w 171"/>
                <a:gd name="T113" fmla="*/ 10 h 142"/>
                <a:gd name="T114" fmla="*/ 65 w 171"/>
                <a:gd name="T115" fmla="*/ 25 h 142"/>
                <a:gd name="T116" fmla="*/ 61 w 171"/>
                <a:gd name="T117" fmla="*/ 27 h 142"/>
                <a:gd name="T118" fmla="*/ 62 w 171"/>
                <a:gd name="T119" fmla="*/ 6 h 142"/>
                <a:gd name="T120" fmla="*/ 42 w 171"/>
                <a:gd name="T121" fmla="*/ 43 h 142"/>
                <a:gd name="T122" fmla="*/ 41 w 171"/>
                <a:gd name="T123" fmla="*/ 60 h 142"/>
                <a:gd name="T124" fmla="*/ 44 w 171"/>
                <a:gd name="T125" fmla="*/ 7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42">
                  <a:moveTo>
                    <a:pt x="44" y="72"/>
                  </a:moveTo>
                  <a:lnTo>
                    <a:pt x="44" y="72"/>
                  </a:lnTo>
                  <a:lnTo>
                    <a:pt x="43" y="77"/>
                  </a:lnTo>
                  <a:lnTo>
                    <a:pt x="41" y="79"/>
                  </a:lnTo>
                  <a:lnTo>
                    <a:pt x="39" y="80"/>
                  </a:lnTo>
                  <a:lnTo>
                    <a:pt x="37" y="79"/>
                  </a:lnTo>
                  <a:lnTo>
                    <a:pt x="35" y="77"/>
                  </a:lnTo>
                  <a:lnTo>
                    <a:pt x="33" y="73"/>
                  </a:lnTo>
                  <a:lnTo>
                    <a:pt x="31" y="68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5" y="54"/>
                  </a:lnTo>
                  <a:lnTo>
                    <a:pt x="36" y="48"/>
                  </a:lnTo>
                  <a:lnTo>
                    <a:pt x="35" y="41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3" y="71"/>
                  </a:lnTo>
                  <a:lnTo>
                    <a:pt x="23" y="62"/>
                  </a:lnTo>
                  <a:lnTo>
                    <a:pt x="24" y="52"/>
                  </a:lnTo>
                  <a:lnTo>
                    <a:pt x="27" y="44"/>
                  </a:lnTo>
                  <a:lnTo>
                    <a:pt x="34" y="28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36" y="14"/>
                  </a:lnTo>
                  <a:lnTo>
                    <a:pt x="33" y="17"/>
                  </a:lnTo>
                  <a:lnTo>
                    <a:pt x="30" y="20"/>
                  </a:lnTo>
                  <a:lnTo>
                    <a:pt x="28" y="24"/>
                  </a:lnTo>
                  <a:lnTo>
                    <a:pt x="22" y="32"/>
                  </a:lnTo>
                  <a:lnTo>
                    <a:pt x="19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40"/>
                  </a:lnTo>
                  <a:lnTo>
                    <a:pt x="19" y="4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1" y="65"/>
                  </a:lnTo>
                  <a:lnTo>
                    <a:pt x="20" y="71"/>
                  </a:lnTo>
                  <a:lnTo>
                    <a:pt x="19" y="74"/>
                  </a:lnTo>
                  <a:lnTo>
                    <a:pt x="15" y="75"/>
                  </a:lnTo>
                  <a:lnTo>
                    <a:pt x="13" y="75"/>
                  </a:lnTo>
                  <a:lnTo>
                    <a:pt x="10" y="74"/>
                  </a:lnTo>
                  <a:lnTo>
                    <a:pt x="7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6" y="83"/>
                  </a:lnTo>
                  <a:lnTo>
                    <a:pt x="6" y="92"/>
                  </a:lnTo>
                  <a:lnTo>
                    <a:pt x="5" y="100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1" y="11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4" y="125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1"/>
                  </a:lnTo>
                  <a:lnTo>
                    <a:pt x="14" y="139"/>
                  </a:lnTo>
                  <a:lnTo>
                    <a:pt x="15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28"/>
                  </a:lnTo>
                  <a:lnTo>
                    <a:pt x="18" y="122"/>
                  </a:lnTo>
                  <a:lnTo>
                    <a:pt x="19" y="119"/>
                  </a:lnTo>
                  <a:lnTo>
                    <a:pt x="20" y="118"/>
                  </a:lnTo>
                  <a:lnTo>
                    <a:pt x="23" y="118"/>
                  </a:lnTo>
                  <a:lnTo>
                    <a:pt x="30" y="122"/>
                  </a:lnTo>
                  <a:lnTo>
                    <a:pt x="34" y="122"/>
                  </a:lnTo>
                  <a:lnTo>
                    <a:pt x="35" y="120"/>
                  </a:lnTo>
                  <a:lnTo>
                    <a:pt x="36" y="118"/>
                  </a:lnTo>
                  <a:lnTo>
                    <a:pt x="42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4" y="122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2" y="131"/>
                  </a:lnTo>
                  <a:lnTo>
                    <a:pt x="44" y="128"/>
                  </a:lnTo>
                  <a:lnTo>
                    <a:pt x="47" y="125"/>
                  </a:lnTo>
                  <a:lnTo>
                    <a:pt x="50" y="124"/>
                  </a:lnTo>
                  <a:lnTo>
                    <a:pt x="51" y="122"/>
                  </a:lnTo>
                  <a:lnTo>
                    <a:pt x="52" y="118"/>
                  </a:lnTo>
                  <a:lnTo>
                    <a:pt x="52" y="113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6" y="112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67" y="107"/>
                  </a:lnTo>
                  <a:lnTo>
                    <a:pt x="164" y="101"/>
                  </a:lnTo>
                  <a:lnTo>
                    <a:pt x="160" y="96"/>
                  </a:lnTo>
                  <a:lnTo>
                    <a:pt x="157" y="92"/>
                  </a:lnTo>
                  <a:lnTo>
                    <a:pt x="157" y="92"/>
                  </a:lnTo>
                  <a:lnTo>
                    <a:pt x="159" y="82"/>
                  </a:lnTo>
                  <a:lnTo>
                    <a:pt x="159" y="78"/>
                  </a:lnTo>
                  <a:lnTo>
                    <a:pt x="158" y="75"/>
                  </a:lnTo>
                  <a:lnTo>
                    <a:pt x="156" y="74"/>
                  </a:lnTo>
                  <a:lnTo>
                    <a:pt x="154" y="73"/>
                  </a:lnTo>
                  <a:lnTo>
                    <a:pt x="152" y="71"/>
                  </a:lnTo>
                  <a:lnTo>
                    <a:pt x="151" y="66"/>
                  </a:lnTo>
                  <a:lnTo>
                    <a:pt x="151" y="58"/>
                  </a:lnTo>
                  <a:lnTo>
                    <a:pt x="151" y="58"/>
                  </a:lnTo>
                  <a:lnTo>
                    <a:pt x="153" y="54"/>
                  </a:lnTo>
                  <a:lnTo>
                    <a:pt x="156" y="52"/>
                  </a:lnTo>
                  <a:lnTo>
                    <a:pt x="157" y="52"/>
                  </a:lnTo>
                  <a:lnTo>
                    <a:pt x="159" y="54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48"/>
                  </a:lnTo>
                  <a:lnTo>
                    <a:pt x="161" y="37"/>
                  </a:lnTo>
                  <a:lnTo>
                    <a:pt x="160" y="27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3" y="13"/>
                  </a:lnTo>
                  <a:lnTo>
                    <a:pt x="152" y="15"/>
                  </a:lnTo>
                  <a:lnTo>
                    <a:pt x="150" y="22"/>
                  </a:lnTo>
                  <a:lnTo>
                    <a:pt x="146" y="32"/>
                  </a:lnTo>
                  <a:lnTo>
                    <a:pt x="144" y="42"/>
                  </a:lnTo>
                  <a:lnTo>
                    <a:pt x="142" y="50"/>
                  </a:lnTo>
                  <a:lnTo>
                    <a:pt x="139" y="52"/>
                  </a:lnTo>
                  <a:lnTo>
                    <a:pt x="138" y="55"/>
                  </a:lnTo>
                  <a:lnTo>
                    <a:pt x="136" y="55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35" y="33"/>
                  </a:lnTo>
                  <a:lnTo>
                    <a:pt x="135" y="28"/>
                  </a:lnTo>
                  <a:lnTo>
                    <a:pt x="135" y="26"/>
                  </a:lnTo>
                  <a:lnTo>
                    <a:pt x="133" y="25"/>
                  </a:lnTo>
                  <a:lnTo>
                    <a:pt x="130" y="25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0" y="24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6" y="24"/>
                  </a:lnTo>
                  <a:lnTo>
                    <a:pt x="123" y="20"/>
                  </a:lnTo>
                  <a:lnTo>
                    <a:pt x="122" y="15"/>
                  </a:lnTo>
                  <a:lnTo>
                    <a:pt x="121" y="12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7"/>
                  </a:lnTo>
                  <a:lnTo>
                    <a:pt x="115" y="29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3" y="11"/>
                  </a:lnTo>
                  <a:lnTo>
                    <a:pt x="111" y="15"/>
                  </a:lnTo>
                  <a:lnTo>
                    <a:pt x="107" y="19"/>
                  </a:lnTo>
                  <a:lnTo>
                    <a:pt x="105" y="21"/>
                  </a:lnTo>
                  <a:lnTo>
                    <a:pt x="98" y="25"/>
                  </a:lnTo>
                  <a:lnTo>
                    <a:pt x="93" y="27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89" y="30"/>
                  </a:lnTo>
                  <a:lnTo>
                    <a:pt x="84" y="35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65" y="4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2" y="9"/>
                  </a:lnTo>
                  <a:lnTo>
                    <a:pt x="70" y="9"/>
                  </a:lnTo>
                  <a:lnTo>
                    <a:pt x="69" y="10"/>
                  </a:lnTo>
                  <a:lnTo>
                    <a:pt x="68" y="12"/>
                  </a:lnTo>
                  <a:lnTo>
                    <a:pt x="67" y="17"/>
                  </a:lnTo>
                  <a:lnTo>
                    <a:pt x="65" y="25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13"/>
                  </a:lnTo>
                  <a:lnTo>
                    <a:pt x="62" y="6"/>
                  </a:lnTo>
                  <a:lnTo>
                    <a:pt x="64" y="3"/>
                  </a:lnTo>
                  <a:lnTo>
                    <a:pt x="65" y="0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39" y="55"/>
                  </a:lnTo>
                  <a:lnTo>
                    <a:pt x="41" y="60"/>
                  </a:lnTo>
                  <a:lnTo>
                    <a:pt x="42" y="66"/>
                  </a:lnTo>
                  <a:lnTo>
                    <a:pt x="44" y="72"/>
                  </a:lnTo>
                  <a:lnTo>
                    <a:pt x="4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347">
              <a:extLst>
                <a:ext uri="{FF2B5EF4-FFF2-40B4-BE49-F238E27FC236}">
                  <a16:creationId xmlns:a16="http://schemas.microsoft.com/office/drawing/2014/main" xmlns="" id="{44A94DA8-E124-F4E1-DDE1-F9BF4155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850" y="1225551"/>
              <a:ext cx="1588" cy="1588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2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3 w 3"/>
                <a:gd name="T11" fmla="*/ 2 h 2"/>
                <a:gd name="T12" fmla="*/ 3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348">
              <a:extLst>
                <a:ext uri="{FF2B5EF4-FFF2-40B4-BE49-F238E27FC236}">
                  <a16:creationId xmlns:a16="http://schemas.microsoft.com/office/drawing/2014/main" xmlns="" id="{53910731-395B-CC59-0162-DAC43E96B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988" y="1265238"/>
              <a:ext cx="3175" cy="1588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3 w 6"/>
                <a:gd name="T7" fmla="*/ 1 h 1"/>
                <a:gd name="T8" fmla="*/ 4 w 6"/>
                <a:gd name="T9" fmla="*/ 1 h 1"/>
                <a:gd name="T10" fmla="*/ 6 w 6"/>
                <a:gd name="T11" fmla="*/ 0 h 1"/>
                <a:gd name="T12" fmla="*/ 6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349">
              <a:extLst>
                <a:ext uri="{FF2B5EF4-FFF2-40B4-BE49-F238E27FC236}">
                  <a16:creationId xmlns:a16="http://schemas.microsoft.com/office/drawing/2014/main" xmlns="" id="{AB1BB678-646D-4C00-6586-4841E89B5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800" y="1254126"/>
              <a:ext cx="9525" cy="14288"/>
            </a:xfrm>
            <a:custGeom>
              <a:avLst/>
              <a:gdLst>
                <a:gd name="T0" fmla="*/ 4 w 16"/>
                <a:gd name="T1" fmla="*/ 2 h 29"/>
                <a:gd name="T2" fmla="*/ 4 w 16"/>
                <a:gd name="T3" fmla="*/ 2 h 29"/>
                <a:gd name="T4" fmla="*/ 5 w 16"/>
                <a:gd name="T5" fmla="*/ 6 h 29"/>
                <a:gd name="T6" fmla="*/ 6 w 16"/>
                <a:gd name="T7" fmla="*/ 10 h 29"/>
                <a:gd name="T8" fmla="*/ 4 w 16"/>
                <a:gd name="T9" fmla="*/ 16 h 29"/>
                <a:gd name="T10" fmla="*/ 3 w 16"/>
                <a:gd name="T11" fmla="*/ 22 h 29"/>
                <a:gd name="T12" fmla="*/ 0 w 16"/>
                <a:gd name="T13" fmla="*/ 29 h 29"/>
                <a:gd name="T14" fmla="*/ 15 w 16"/>
                <a:gd name="T15" fmla="*/ 29 h 29"/>
                <a:gd name="T16" fmla="*/ 15 w 16"/>
                <a:gd name="T17" fmla="*/ 29 h 29"/>
                <a:gd name="T18" fmla="*/ 15 w 16"/>
                <a:gd name="T19" fmla="*/ 14 h 29"/>
                <a:gd name="T20" fmla="*/ 16 w 16"/>
                <a:gd name="T21" fmla="*/ 0 h 29"/>
                <a:gd name="T22" fmla="*/ 4 w 16"/>
                <a:gd name="T2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9">
                  <a:moveTo>
                    <a:pt x="4" y="2"/>
                  </a:moveTo>
                  <a:lnTo>
                    <a:pt x="4" y="2"/>
                  </a:lnTo>
                  <a:lnTo>
                    <a:pt x="5" y="6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14"/>
                  </a:lnTo>
                  <a:lnTo>
                    <a:pt x="16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350">
              <a:extLst>
                <a:ext uri="{FF2B5EF4-FFF2-40B4-BE49-F238E27FC236}">
                  <a16:creationId xmlns:a16="http://schemas.microsoft.com/office/drawing/2014/main" xmlns="" id="{34893589-1161-3D3C-2CD2-DA578DDC7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738" y="1268413"/>
              <a:ext cx="4763" cy="9525"/>
            </a:xfrm>
            <a:custGeom>
              <a:avLst/>
              <a:gdLst>
                <a:gd name="T0" fmla="*/ 4 w 8"/>
                <a:gd name="T1" fmla="*/ 18 h 18"/>
                <a:gd name="T2" fmla="*/ 4 w 8"/>
                <a:gd name="T3" fmla="*/ 18 h 18"/>
                <a:gd name="T4" fmla="*/ 6 w 8"/>
                <a:gd name="T5" fmla="*/ 9 h 18"/>
                <a:gd name="T6" fmla="*/ 8 w 8"/>
                <a:gd name="T7" fmla="*/ 0 h 18"/>
                <a:gd name="T8" fmla="*/ 0 w 8"/>
                <a:gd name="T9" fmla="*/ 1 h 18"/>
                <a:gd name="T10" fmla="*/ 0 w 8"/>
                <a:gd name="T11" fmla="*/ 1 h 18"/>
                <a:gd name="T12" fmla="*/ 1 w 8"/>
                <a:gd name="T13" fmla="*/ 10 h 18"/>
                <a:gd name="T14" fmla="*/ 3 w 8"/>
                <a:gd name="T15" fmla="*/ 15 h 18"/>
                <a:gd name="T16" fmla="*/ 4 w 8"/>
                <a:gd name="T17" fmla="*/ 18 h 18"/>
                <a:gd name="T18" fmla="*/ 4 w 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8">
                  <a:moveTo>
                    <a:pt x="4" y="18"/>
                  </a:moveTo>
                  <a:lnTo>
                    <a:pt x="4" y="18"/>
                  </a:lnTo>
                  <a:lnTo>
                    <a:pt x="6" y="9"/>
                  </a:lnTo>
                  <a:lnTo>
                    <a:pt x="8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0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351">
              <a:extLst>
                <a:ext uri="{FF2B5EF4-FFF2-40B4-BE49-F238E27FC236}">
                  <a16:creationId xmlns:a16="http://schemas.microsoft.com/office/drawing/2014/main" xmlns="" id="{60A5442E-BC5E-3CFF-3961-38BD6A96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325" y="1009651"/>
              <a:ext cx="3175" cy="3175"/>
            </a:xfrm>
            <a:custGeom>
              <a:avLst/>
              <a:gdLst>
                <a:gd name="T0" fmla="*/ 0 w 6"/>
                <a:gd name="T1" fmla="*/ 8 h 8"/>
                <a:gd name="T2" fmla="*/ 2 w 6"/>
                <a:gd name="T3" fmla="*/ 8 h 8"/>
                <a:gd name="T4" fmla="*/ 6 w 6"/>
                <a:gd name="T5" fmla="*/ 0 h 8"/>
                <a:gd name="T6" fmla="*/ 0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lnTo>
                    <a:pt x="2" y="8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352">
              <a:extLst>
                <a:ext uri="{FF2B5EF4-FFF2-40B4-BE49-F238E27FC236}">
                  <a16:creationId xmlns:a16="http://schemas.microsoft.com/office/drawing/2014/main" xmlns="" id="{AB529258-DA56-8CED-E401-A5F6B4051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1031876"/>
              <a:ext cx="6350" cy="4763"/>
            </a:xfrm>
            <a:custGeom>
              <a:avLst/>
              <a:gdLst>
                <a:gd name="T0" fmla="*/ 12 w 12"/>
                <a:gd name="T1" fmla="*/ 7 h 10"/>
                <a:gd name="T2" fmla="*/ 12 w 12"/>
                <a:gd name="T3" fmla="*/ 7 h 10"/>
                <a:gd name="T4" fmla="*/ 11 w 12"/>
                <a:gd name="T5" fmla="*/ 3 h 10"/>
                <a:gd name="T6" fmla="*/ 8 w 12"/>
                <a:gd name="T7" fmla="*/ 0 h 10"/>
                <a:gd name="T8" fmla="*/ 7 w 12"/>
                <a:gd name="T9" fmla="*/ 0 h 10"/>
                <a:gd name="T10" fmla="*/ 6 w 12"/>
                <a:gd name="T11" fmla="*/ 0 h 10"/>
                <a:gd name="T12" fmla="*/ 3 w 12"/>
                <a:gd name="T13" fmla="*/ 4 h 10"/>
                <a:gd name="T14" fmla="*/ 0 w 12"/>
                <a:gd name="T15" fmla="*/ 7 h 10"/>
                <a:gd name="T16" fmla="*/ 0 w 12"/>
                <a:gd name="T17" fmla="*/ 7 h 10"/>
                <a:gd name="T18" fmla="*/ 4 w 12"/>
                <a:gd name="T19" fmla="*/ 8 h 10"/>
                <a:gd name="T20" fmla="*/ 6 w 12"/>
                <a:gd name="T21" fmla="*/ 10 h 10"/>
                <a:gd name="T22" fmla="*/ 7 w 12"/>
                <a:gd name="T23" fmla="*/ 10 h 10"/>
                <a:gd name="T24" fmla="*/ 12 w 12"/>
                <a:gd name="T25" fmla="*/ 7 h 10"/>
                <a:gd name="T26" fmla="*/ 12 w 12"/>
                <a:gd name="T2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0">
                  <a:moveTo>
                    <a:pt x="12" y="7"/>
                  </a:moveTo>
                  <a:lnTo>
                    <a:pt x="12" y="7"/>
                  </a:lnTo>
                  <a:lnTo>
                    <a:pt x="11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353">
              <a:extLst>
                <a:ext uri="{FF2B5EF4-FFF2-40B4-BE49-F238E27FC236}">
                  <a16:creationId xmlns:a16="http://schemas.microsoft.com/office/drawing/2014/main" xmlns="" id="{26F9E557-FB89-2376-AEB6-98BE974B0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788" y="949326"/>
              <a:ext cx="3175" cy="47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2 h 10"/>
                <a:gd name="T4" fmla="*/ 7 w 7"/>
                <a:gd name="T5" fmla="*/ 0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354">
              <a:extLst>
                <a:ext uri="{FF2B5EF4-FFF2-40B4-BE49-F238E27FC236}">
                  <a16:creationId xmlns:a16="http://schemas.microsoft.com/office/drawing/2014/main" xmlns="" id="{9376A986-30D0-E97C-E460-8492FAE1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563" y="1214438"/>
              <a:ext cx="1588" cy="0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  <a:gd name="T8" fmla="*/ 1 w 3"/>
                <a:gd name="T9" fmla="*/ 1 h 2"/>
                <a:gd name="T10" fmla="*/ 0 w 3"/>
                <a:gd name="T11" fmla="*/ 2 h 2"/>
                <a:gd name="T12" fmla="*/ 0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355">
              <a:extLst>
                <a:ext uri="{FF2B5EF4-FFF2-40B4-BE49-F238E27FC236}">
                  <a16:creationId xmlns:a16="http://schemas.microsoft.com/office/drawing/2014/main" xmlns="" id="{14E5F1A7-B900-B269-30C1-21AC51B1F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813" y="1214438"/>
              <a:ext cx="52388" cy="44450"/>
            </a:xfrm>
            <a:custGeom>
              <a:avLst/>
              <a:gdLst>
                <a:gd name="T0" fmla="*/ 6 w 100"/>
                <a:gd name="T1" fmla="*/ 23 h 84"/>
                <a:gd name="T2" fmla="*/ 11 w 100"/>
                <a:gd name="T3" fmla="*/ 38 h 84"/>
                <a:gd name="T4" fmla="*/ 7 w 100"/>
                <a:gd name="T5" fmla="*/ 49 h 84"/>
                <a:gd name="T6" fmla="*/ 2 w 100"/>
                <a:gd name="T7" fmla="*/ 61 h 84"/>
                <a:gd name="T8" fmla="*/ 1 w 100"/>
                <a:gd name="T9" fmla="*/ 81 h 84"/>
                <a:gd name="T10" fmla="*/ 8 w 100"/>
                <a:gd name="T11" fmla="*/ 79 h 84"/>
                <a:gd name="T12" fmla="*/ 18 w 100"/>
                <a:gd name="T13" fmla="*/ 75 h 84"/>
                <a:gd name="T14" fmla="*/ 15 w 100"/>
                <a:gd name="T15" fmla="*/ 52 h 84"/>
                <a:gd name="T16" fmla="*/ 15 w 100"/>
                <a:gd name="T17" fmla="*/ 42 h 84"/>
                <a:gd name="T18" fmla="*/ 22 w 100"/>
                <a:gd name="T19" fmla="*/ 48 h 84"/>
                <a:gd name="T20" fmla="*/ 24 w 100"/>
                <a:gd name="T21" fmla="*/ 57 h 84"/>
                <a:gd name="T22" fmla="*/ 26 w 100"/>
                <a:gd name="T23" fmla="*/ 75 h 84"/>
                <a:gd name="T24" fmla="*/ 45 w 100"/>
                <a:gd name="T25" fmla="*/ 80 h 84"/>
                <a:gd name="T26" fmla="*/ 43 w 100"/>
                <a:gd name="T27" fmla="*/ 84 h 84"/>
                <a:gd name="T28" fmla="*/ 46 w 100"/>
                <a:gd name="T29" fmla="*/ 80 h 84"/>
                <a:gd name="T30" fmla="*/ 96 w 100"/>
                <a:gd name="T31" fmla="*/ 69 h 84"/>
                <a:gd name="T32" fmla="*/ 100 w 100"/>
                <a:gd name="T33" fmla="*/ 58 h 84"/>
                <a:gd name="T34" fmla="*/ 99 w 100"/>
                <a:gd name="T35" fmla="*/ 46 h 84"/>
                <a:gd name="T36" fmla="*/ 96 w 100"/>
                <a:gd name="T37" fmla="*/ 23 h 84"/>
                <a:gd name="T38" fmla="*/ 99 w 100"/>
                <a:gd name="T39" fmla="*/ 14 h 84"/>
                <a:gd name="T40" fmla="*/ 89 w 100"/>
                <a:gd name="T41" fmla="*/ 12 h 84"/>
                <a:gd name="T42" fmla="*/ 80 w 100"/>
                <a:gd name="T43" fmla="*/ 10 h 84"/>
                <a:gd name="T44" fmla="*/ 73 w 100"/>
                <a:gd name="T45" fmla="*/ 13 h 84"/>
                <a:gd name="T46" fmla="*/ 71 w 100"/>
                <a:gd name="T47" fmla="*/ 30 h 84"/>
                <a:gd name="T48" fmla="*/ 71 w 100"/>
                <a:gd name="T49" fmla="*/ 21 h 84"/>
                <a:gd name="T50" fmla="*/ 70 w 100"/>
                <a:gd name="T51" fmla="*/ 12 h 84"/>
                <a:gd name="T52" fmla="*/ 69 w 100"/>
                <a:gd name="T53" fmla="*/ 49 h 84"/>
                <a:gd name="T54" fmla="*/ 66 w 100"/>
                <a:gd name="T55" fmla="*/ 57 h 84"/>
                <a:gd name="T56" fmla="*/ 58 w 100"/>
                <a:gd name="T57" fmla="*/ 66 h 84"/>
                <a:gd name="T58" fmla="*/ 48 w 100"/>
                <a:gd name="T59" fmla="*/ 66 h 84"/>
                <a:gd name="T60" fmla="*/ 41 w 100"/>
                <a:gd name="T61" fmla="*/ 59 h 84"/>
                <a:gd name="T62" fmla="*/ 39 w 100"/>
                <a:gd name="T63" fmla="*/ 52 h 84"/>
                <a:gd name="T64" fmla="*/ 45 w 100"/>
                <a:gd name="T65" fmla="*/ 42 h 84"/>
                <a:gd name="T66" fmla="*/ 50 w 100"/>
                <a:gd name="T67" fmla="*/ 26 h 84"/>
                <a:gd name="T68" fmla="*/ 54 w 100"/>
                <a:gd name="T69" fmla="*/ 23 h 84"/>
                <a:gd name="T70" fmla="*/ 61 w 100"/>
                <a:gd name="T71" fmla="*/ 28 h 84"/>
                <a:gd name="T72" fmla="*/ 60 w 100"/>
                <a:gd name="T73" fmla="*/ 13 h 84"/>
                <a:gd name="T74" fmla="*/ 60 w 100"/>
                <a:gd name="T75" fmla="*/ 3 h 84"/>
                <a:gd name="T76" fmla="*/ 61 w 100"/>
                <a:gd name="T77" fmla="*/ 0 h 84"/>
                <a:gd name="T78" fmla="*/ 47 w 100"/>
                <a:gd name="T79" fmla="*/ 4 h 84"/>
                <a:gd name="T80" fmla="*/ 27 w 100"/>
                <a:gd name="T81" fmla="*/ 6 h 84"/>
                <a:gd name="T82" fmla="*/ 14 w 100"/>
                <a:gd name="T83" fmla="*/ 14 h 84"/>
                <a:gd name="T84" fmla="*/ 6 w 100"/>
                <a:gd name="T85" fmla="*/ 2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84">
                  <a:moveTo>
                    <a:pt x="6" y="23"/>
                  </a:moveTo>
                  <a:lnTo>
                    <a:pt x="6" y="23"/>
                  </a:lnTo>
                  <a:lnTo>
                    <a:pt x="10" y="33"/>
                  </a:lnTo>
                  <a:lnTo>
                    <a:pt x="11" y="38"/>
                  </a:lnTo>
                  <a:lnTo>
                    <a:pt x="10" y="44"/>
                  </a:lnTo>
                  <a:lnTo>
                    <a:pt x="7" y="49"/>
                  </a:lnTo>
                  <a:lnTo>
                    <a:pt x="4" y="54"/>
                  </a:lnTo>
                  <a:lnTo>
                    <a:pt x="2" y="61"/>
                  </a:lnTo>
                  <a:lnTo>
                    <a:pt x="0" y="69"/>
                  </a:lnTo>
                  <a:lnTo>
                    <a:pt x="1" y="81"/>
                  </a:lnTo>
                  <a:lnTo>
                    <a:pt x="9" y="69"/>
                  </a:lnTo>
                  <a:lnTo>
                    <a:pt x="8" y="79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6" y="59"/>
                  </a:lnTo>
                  <a:lnTo>
                    <a:pt x="15" y="52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2" y="48"/>
                  </a:lnTo>
                  <a:lnTo>
                    <a:pt x="23" y="52"/>
                  </a:lnTo>
                  <a:lnTo>
                    <a:pt x="24" y="57"/>
                  </a:lnTo>
                  <a:lnTo>
                    <a:pt x="25" y="68"/>
                  </a:lnTo>
                  <a:lnTo>
                    <a:pt x="26" y="75"/>
                  </a:lnTo>
                  <a:lnTo>
                    <a:pt x="30" y="83"/>
                  </a:lnTo>
                  <a:lnTo>
                    <a:pt x="45" y="80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5" y="83"/>
                  </a:lnTo>
                  <a:lnTo>
                    <a:pt x="46" y="80"/>
                  </a:lnTo>
                  <a:lnTo>
                    <a:pt x="96" y="69"/>
                  </a:lnTo>
                  <a:lnTo>
                    <a:pt x="96" y="69"/>
                  </a:lnTo>
                  <a:lnTo>
                    <a:pt x="99" y="64"/>
                  </a:lnTo>
                  <a:lnTo>
                    <a:pt x="100" y="58"/>
                  </a:lnTo>
                  <a:lnTo>
                    <a:pt x="100" y="52"/>
                  </a:lnTo>
                  <a:lnTo>
                    <a:pt x="99" y="46"/>
                  </a:lnTo>
                  <a:lnTo>
                    <a:pt x="96" y="31"/>
                  </a:lnTo>
                  <a:lnTo>
                    <a:pt x="96" y="23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4" y="13"/>
                  </a:lnTo>
                  <a:lnTo>
                    <a:pt x="89" y="12"/>
                  </a:lnTo>
                  <a:lnTo>
                    <a:pt x="85" y="11"/>
                  </a:lnTo>
                  <a:lnTo>
                    <a:pt x="80" y="10"/>
                  </a:lnTo>
                  <a:lnTo>
                    <a:pt x="77" y="10"/>
                  </a:lnTo>
                  <a:lnTo>
                    <a:pt x="73" y="13"/>
                  </a:lnTo>
                  <a:lnTo>
                    <a:pt x="71" y="2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21"/>
                  </a:lnTo>
                  <a:lnTo>
                    <a:pt x="71" y="15"/>
                  </a:lnTo>
                  <a:lnTo>
                    <a:pt x="70" y="12"/>
                  </a:lnTo>
                  <a:lnTo>
                    <a:pt x="63" y="40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57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3" y="67"/>
                  </a:lnTo>
                  <a:lnTo>
                    <a:pt x="48" y="66"/>
                  </a:lnTo>
                  <a:lnTo>
                    <a:pt x="45" y="63"/>
                  </a:lnTo>
                  <a:lnTo>
                    <a:pt x="41" y="59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2" y="49"/>
                  </a:lnTo>
                  <a:lnTo>
                    <a:pt x="45" y="42"/>
                  </a:lnTo>
                  <a:lnTo>
                    <a:pt x="48" y="30"/>
                  </a:lnTo>
                  <a:lnTo>
                    <a:pt x="50" y="26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6" y="2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60" y="13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4" y="3"/>
                  </a:lnTo>
                  <a:lnTo>
                    <a:pt x="47" y="4"/>
                  </a:lnTo>
                  <a:lnTo>
                    <a:pt x="33" y="5"/>
                  </a:lnTo>
                  <a:lnTo>
                    <a:pt x="27" y="6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356">
              <a:extLst>
                <a:ext uri="{FF2B5EF4-FFF2-40B4-BE49-F238E27FC236}">
                  <a16:creationId xmlns:a16="http://schemas.microsoft.com/office/drawing/2014/main" xmlns="" id="{74D76B0B-FD24-1A09-A7E1-2429A5163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413" y="1219201"/>
              <a:ext cx="1588" cy="158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357">
              <a:extLst>
                <a:ext uri="{FF2B5EF4-FFF2-40B4-BE49-F238E27FC236}">
                  <a16:creationId xmlns:a16="http://schemas.microsoft.com/office/drawing/2014/main" xmlns="" id="{B0746B64-A2D7-E59F-FBA8-832DC4088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1216026"/>
              <a:ext cx="7938" cy="17463"/>
            </a:xfrm>
            <a:custGeom>
              <a:avLst/>
              <a:gdLst>
                <a:gd name="T0" fmla="*/ 9 w 15"/>
                <a:gd name="T1" fmla="*/ 0 h 33"/>
                <a:gd name="T2" fmla="*/ 0 w 15"/>
                <a:gd name="T3" fmla="*/ 33 h 33"/>
                <a:gd name="T4" fmla="*/ 15 w 15"/>
                <a:gd name="T5" fmla="*/ 30 h 33"/>
                <a:gd name="T6" fmla="*/ 15 w 15"/>
                <a:gd name="T7" fmla="*/ 7 h 33"/>
                <a:gd name="T8" fmla="*/ 15 w 15"/>
                <a:gd name="T9" fmla="*/ 7 h 33"/>
                <a:gd name="T10" fmla="*/ 14 w 15"/>
                <a:gd name="T11" fmla="*/ 12 h 33"/>
                <a:gd name="T12" fmla="*/ 12 w 15"/>
                <a:gd name="T13" fmla="*/ 17 h 33"/>
                <a:gd name="T14" fmla="*/ 10 w 15"/>
                <a:gd name="T15" fmla="*/ 18 h 33"/>
                <a:gd name="T16" fmla="*/ 9 w 15"/>
                <a:gd name="T17" fmla="*/ 19 h 33"/>
                <a:gd name="T18" fmla="*/ 8 w 15"/>
                <a:gd name="T19" fmla="*/ 18 h 33"/>
                <a:gd name="T20" fmla="*/ 7 w 15"/>
                <a:gd name="T21" fmla="*/ 16 h 33"/>
                <a:gd name="T22" fmla="*/ 9 w 1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33">
                  <a:moveTo>
                    <a:pt x="9" y="0"/>
                  </a:moveTo>
                  <a:lnTo>
                    <a:pt x="0" y="33"/>
                  </a:lnTo>
                  <a:lnTo>
                    <a:pt x="15" y="30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2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9" y="19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358">
              <a:extLst>
                <a:ext uri="{FF2B5EF4-FFF2-40B4-BE49-F238E27FC236}">
                  <a16:creationId xmlns:a16="http://schemas.microsoft.com/office/drawing/2014/main" xmlns="" id="{8041647A-DA84-9896-30CE-C4639F98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713" y="1212851"/>
              <a:ext cx="6350" cy="31750"/>
            </a:xfrm>
            <a:custGeom>
              <a:avLst/>
              <a:gdLst>
                <a:gd name="T0" fmla="*/ 0 w 11"/>
                <a:gd name="T1" fmla="*/ 60 h 60"/>
                <a:gd name="T2" fmla="*/ 0 w 11"/>
                <a:gd name="T3" fmla="*/ 60 h 60"/>
                <a:gd name="T4" fmla="*/ 2 w 11"/>
                <a:gd name="T5" fmla="*/ 55 h 60"/>
                <a:gd name="T6" fmla="*/ 4 w 11"/>
                <a:gd name="T7" fmla="*/ 49 h 60"/>
                <a:gd name="T8" fmla="*/ 5 w 11"/>
                <a:gd name="T9" fmla="*/ 35 h 60"/>
                <a:gd name="T10" fmla="*/ 4 w 11"/>
                <a:gd name="T11" fmla="*/ 22 h 60"/>
                <a:gd name="T12" fmla="*/ 2 w 11"/>
                <a:gd name="T13" fmla="*/ 10 h 60"/>
                <a:gd name="T14" fmla="*/ 2 w 11"/>
                <a:gd name="T15" fmla="*/ 10 h 60"/>
                <a:gd name="T16" fmla="*/ 4 w 11"/>
                <a:gd name="T17" fmla="*/ 8 h 60"/>
                <a:gd name="T18" fmla="*/ 5 w 11"/>
                <a:gd name="T19" fmla="*/ 8 h 60"/>
                <a:gd name="T20" fmla="*/ 7 w 11"/>
                <a:gd name="T21" fmla="*/ 9 h 60"/>
                <a:gd name="T22" fmla="*/ 8 w 11"/>
                <a:gd name="T23" fmla="*/ 17 h 60"/>
                <a:gd name="T24" fmla="*/ 8 w 11"/>
                <a:gd name="T25" fmla="*/ 20 h 60"/>
                <a:gd name="T26" fmla="*/ 9 w 11"/>
                <a:gd name="T27" fmla="*/ 22 h 60"/>
                <a:gd name="T28" fmla="*/ 11 w 11"/>
                <a:gd name="T29" fmla="*/ 11 h 60"/>
                <a:gd name="T30" fmla="*/ 11 w 11"/>
                <a:gd name="T31" fmla="*/ 11 h 60"/>
                <a:gd name="T32" fmla="*/ 10 w 11"/>
                <a:gd name="T33" fmla="*/ 4 h 60"/>
                <a:gd name="T34" fmla="*/ 9 w 11"/>
                <a:gd name="T35" fmla="*/ 1 h 60"/>
                <a:gd name="T36" fmla="*/ 8 w 11"/>
                <a:gd name="T37" fmla="*/ 0 h 60"/>
                <a:gd name="T38" fmla="*/ 7 w 11"/>
                <a:gd name="T39" fmla="*/ 0 h 60"/>
                <a:gd name="T40" fmla="*/ 3 w 11"/>
                <a:gd name="T41" fmla="*/ 3 h 60"/>
                <a:gd name="T42" fmla="*/ 1 w 11"/>
                <a:gd name="T43" fmla="*/ 7 h 60"/>
                <a:gd name="T44" fmla="*/ 0 w 11"/>
                <a:gd name="T4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60">
                  <a:moveTo>
                    <a:pt x="0" y="60"/>
                  </a:moveTo>
                  <a:lnTo>
                    <a:pt x="0" y="60"/>
                  </a:lnTo>
                  <a:lnTo>
                    <a:pt x="2" y="55"/>
                  </a:lnTo>
                  <a:lnTo>
                    <a:pt x="4" y="49"/>
                  </a:lnTo>
                  <a:lnTo>
                    <a:pt x="5" y="35"/>
                  </a:lnTo>
                  <a:lnTo>
                    <a:pt x="4" y="2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9" y="2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359">
              <a:extLst>
                <a:ext uri="{FF2B5EF4-FFF2-40B4-BE49-F238E27FC236}">
                  <a16:creationId xmlns:a16="http://schemas.microsoft.com/office/drawing/2014/main" xmlns="" id="{EC49CA13-F96B-32FC-505D-916025F2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550" y="1228726"/>
              <a:ext cx="3175" cy="7938"/>
            </a:xfrm>
            <a:custGeom>
              <a:avLst/>
              <a:gdLst>
                <a:gd name="T0" fmla="*/ 4 w 6"/>
                <a:gd name="T1" fmla="*/ 15 h 15"/>
                <a:gd name="T2" fmla="*/ 6 w 6"/>
                <a:gd name="T3" fmla="*/ 3 h 15"/>
                <a:gd name="T4" fmla="*/ 0 w 6"/>
                <a:gd name="T5" fmla="*/ 0 h 15"/>
                <a:gd name="T6" fmla="*/ 4 w 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4" y="15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360">
              <a:extLst>
                <a:ext uri="{FF2B5EF4-FFF2-40B4-BE49-F238E27FC236}">
                  <a16:creationId xmlns:a16="http://schemas.microsoft.com/office/drawing/2014/main" xmlns="" id="{0BDA0492-F292-2807-30DD-6582152A5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725" y="1220788"/>
              <a:ext cx="1588" cy="11113"/>
            </a:xfrm>
            <a:custGeom>
              <a:avLst/>
              <a:gdLst>
                <a:gd name="T0" fmla="*/ 0 w 5"/>
                <a:gd name="T1" fmla="*/ 19 h 22"/>
                <a:gd name="T2" fmla="*/ 5 w 5"/>
                <a:gd name="T3" fmla="*/ 22 h 22"/>
                <a:gd name="T4" fmla="*/ 5 w 5"/>
                <a:gd name="T5" fmla="*/ 22 h 22"/>
                <a:gd name="T6" fmla="*/ 3 w 5"/>
                <a:gd name="T7" fmla="*/ 0 h 22"/>
                <a:gd name="T8" fmla="*/ 0 w 5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2">
                  <a:moveTo>
                    <a:pt x="0" y="19"/>
                  </a:moveTo>
                  <a:lnTo>
                    <a:pt x="5" y="22"/>
                  </a:lnTo>
                  <a:lnTo>
                    <a:pt x="5" y="22"/>
                  </a:lnTo>
                  <a:lnTo>
                    <a:pt x="3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361">
              <a:extLst>
                <a:ext uri="{FF2B5EF4-FFF2-40B4-BE49-F238E27FC236}">
                  <a16:creationId xmlns:a16="http://schemas.microsoft.com/office/drawing/2014/main" xmlns="" id="{9CD6AC0D-4E26-311C-A8B4-BCE62484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250" y="1236663"/>
              <a:ext cx="3175" cy="1588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3 w 7"/>
                <a:gd name="T5" fmla="*/ 3 h 4"/>
                <a:gd name="T6" fmla="*/ 7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362">
              <a:extLst>
                <a:ext uri="{FF2B5EF4-FFF2-40B4-BE49-F238E27FC236}">
                  <a16:creationId xmlns:a16="http://schemas.microsoft.com/office/drawing/2014/main" xmlns="" id="{00832F84-6C3A-F595-89E1-F04D99E7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5" y="1233488"/>
              <a:ext cx="3175" cy="3175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3 h 7"/>
                <a:gd name="T4" fmla="*/ 5 w 5"/>
                <a:gd name="T5" fmla="*/ 7 h 7"/>
                <a:gd name="T6" fmla="*/ 5 w 5"/>
                <a:gd name="T7" fmla="*/ 7 h 7"/>
                <a:gd name="T8" fmla="*/ 0 w 5"/>
                <a:gd name="T9" fmla="*/ 0 h 7"/>
                <a:gd name="T10" fmla="*/ 0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363">
              <a:extLst>
                <a:ext uri="{FF2B5EF4-FFF2-40B4-BE49-F238E27FC236}">
                  <a16:creationId xmlns:a16="http://schemas.microsoft.com/office/drawing/2014/main" xmlns="" id="{D0B60E38-BC41-048C-5E9B-565EE7F9E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313" y="1231901"/>
              <a:ext cx="4763" cy="19050"/>
            </a:xfrm>
            <a:custGeom>
              <a:avLst/>
              <a:gdLst>
                <a:gd name="T0" fmla="*/ 0 w 9"/>
                <a:gd name="T1" fmla="*/ 0 h 34"/>
                <a:gd name="T2" fmla="*/ 0 w 9"/>
                <a:gd name="T3" fmla="*/ 0 h 34"/>
                <a:gd name="T4" fmla="*/ 1 w 9"/>
                <a:gd name="T5" fmla="*/ 15 h 34"/>
                <a:gd name="T6" fmla="*/ 2 w 9"/>
                <a:gd name="T7" fmla="*/ 26 h 34"/>
                <a:gd name="T8" fmla="*/ 3 w 9"/>
                <a:gd name="T9" fmla="*/ 31 h 34"/>
                <a:gd name="T10" fmla="*/ 4 w 9"/>
                <a:gd name="T11" fmla="*/ 33 h 34"/>
                <a:gd name="T12" fmla="*/ 6 w 9"/>
                <a:gd name="T13" fmla="*/ 34 h 34"/>
                <a:gd name="T14" fmla="*/ 9 w 9"/>
                <a:gd name="T15" fmla="*/ 34 h 34"/>
                <a:gd name="T16" fmla="*/ 8 w 9"/>
                <a:gd name="T17" fmla="*/ 4 h 34"/>
                <a:gd name="T18" fmla="*/ 0 w 9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4">
                  <a:moveTo>
                    <a:pt x="0" y="0"/>
                  </a:moveTo>
                  <a:lnTo>
                    <a:pt x="0" y="0"/>
                  </a:lnTo>
                  <a:lnTo>
                    <a:pt x="1" y="15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9" y="34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364">
              <a:extLst>
                <a:ext uri="{FF2B5EF4-FFF2-40B4-BE49-F238E27FC236}">
                  <a16:creationId xmlns:a16="http://schemas.microsoft.com/office/drawing/2014/main" xmlns="" id="{9260866E-ACA2-02F2-0212-64C6FF5A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962026"/>
              <a:ext cx="3175" cy="7938"/>
            </a:xfrm>
            <a:custGeom>
              <a:avLst/>
              <a:gdLst>
                <a:gd name="T0" fmla="*/ 1 w 7"/>
                <a:gd name="T1" fmla="*/ 14 h 14"/>
                <a:gd name="T2" fmla="*/ 7 w 7"/>
                <a:gd name="T3" fmla="*/ 3 h 14"/>
                <a:gd name="T4" fmla="*/ 5 w 7"/>
                <a:gd name="T5" fmla="*/ 0 h 14"/>
                <a:gd name="T6" fmla="*/ 0 w 7"/>
                <a:gd name="T7" fmla="*/ 10 h 14"/>
                <a:gd name="T8" fmla="*/ 1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1" y="14"/>
                  </a:moveTo>
                  <a:lnTo>
                    <a:pt x="7" y="3"/>
                  </a:lnTo>
                  <a:lnTo>
                    <a:pt x="5" y="0"/>
                  </a:lnTo>
                  <a:lnTo>
                    <a:pt x="0" y="10"/>
                  </a:ln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365">
              <a:extLst>
                <a:ext uri="{FF2B5EF4-FFF2-40B4-BE49-F238E27FC236}">
                  <a16:creationId xmlns:a16="http://schemas.microsoft.com/office/drawing/2014/main" xmlns="" id="{0759EDA4-1551-9EDB-D6F2-FF4DAB06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973138"/>
              <a:ext cx="3175" cy="6350"/>
            </a:xfrm>
            <a:custGeom>
              <a:avLst/>
              <a:gdLst>
                <a:gd name="T0" fmla="*/ 0 w 4"/>
                <a:gd name="T1" fmla="*/ 10 h 10"/>
                <a:gd name="T2" fmla="*/ 0 w 4"/>
                <a:gd name="T3" fmla="*/ 10 h 10"/>
                <a:gd name="T4" fmla="*/ 4 w 4"/>
                <a:gd name="T5" fmla="*/ 0 h 10"/>
                <a:gd name="T6" fmla="*/ 4 w 4"/>
                <a:gd name="T7" fmla="*/ 0 h 10"/>
                <a:gd name="T8" fmla="*/ 1 w 4"/>
                <a:gd name="T9" fmla="*/ 3 h 10"/>
                <a:gd name="T10" fmla="*/ 0 w 4"/>
                <a:gd name="T11" fmla="*/ 10 h 10"/>
                <a:gd name="T12" fmla="*/ 0 w 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366">
              <a:extLst>
                <a:ext uri="{FF2B5EF4-FFF2-40B4-BE49-F238E27FC236}">
                  <a16:creationId xmlns:a16="http://schemas.microsoft.com/office/drawing/2014/main" xmlns="" id="{A4ACF3F5-B299-3798-D4FB-C1A0266E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898526"/>
              <a:ext cx="19050" cy="74613"/>
            </a:xfrm>
            <a:custGeom>
              <a:avLst/>
              <a:gdLst>
                <a:gd name="T0" fmla="*/ 20 w 38"/>
                <a:gd name="T1" fmla="*/ 22 h 142"/>
                <a:gd name="T2" fmla="*/ 20 w 38"/>
                <a:gd name="T3" fmla="*/ 22 h 142"/>
                <a:gd name="T4" fmla="*/ 23 w 38"/>
                <a:gd name="T5" fmla="*/ 29 h 142"/>
                <a:gd name="T6" fmla="*/ 23 w 38"/>
                <a:gd name="T7" fmla="*/ 35 h 142"/>
                <a:gd name="T8" fmla="*/ 21 w 38"/>
                <a:gd name="T9" fmla="*/ 39 h 142"/>
                <a:gd name="T10" fmla="*/ 20 w 38"/>
                <a:gd name="T11" fmla="*/ 43 h 142"/>
                <a:gd name="T12" fmla="*/ 19 w 38"/>
                <a:gd name="T13" fmla="*/ 46 h 142"/>
                <a:gd name="T14" fmla="*/ 19 w 38"/>
                <a:gd name="T15" fmla="*/ 50 h 142"/>
                <a:gd name="T16" fmla="*/ 20 w 38"/>
                <a:gd name="T17" fmla="*/ 53 h 142"/>
                <a:gd name="T18" fmla="*/ 24 w 38"/>
                <a:gd name="T19" fmla="*/ 55 h 142"/>
                <a:gd name="T20" fmla="*/ 24 w 38"/>
                <a:gd name="T21" fmla="*/ 55 h 142"/>
                <a:gd name="T22" fmla="*/ 24 w 38"/>
                <a:gd name="T23" fmla="*/ 69 h 142"/>
                <a:gd name="T24" fmla="*/ 21 w 38"/>
                <a:gd name="T25" fmla="*/ 82 h 142"/>
                <a:gd name="T26" fmla="*/ 19 w 38"/>
                <a:gd name="T27" fmla="*/ 86 h 142"/>
                <a:gd name="T28" fmla="*/ 18 w 38"/>
                <a:gd name="T29" fmla="*/ 89 h 142"/>
                <a:gd name="T30" fmla="*/ 16 w 38"/>
                <a:gd name="T31" fmla="*/ 90 h 142"/>
                <a:gd name="T32" fmla="*/ 13 w 38"/>
                <a:gd name="T33" fmla="*/ 88 h 142"/>
                <a:gd name="T34" fmla="*/ 13 w 38"/>
                <a:gd name="T35" fmla="*/ 88 h 142"/>
                <a:gd name="T36" fmla="*/ 15 w 38"/>
                <a:gd name="T37" fmla="*/ 78 h 142"/>
                <a:gd name="T38" fmla="*/ 16 w 38"/>
                <a:gd name="T39" fmla="*/ 74 h 142"/>
                <a:gd name="T40" fmla="*/ 17 w 38"/>
                <a:gd name="T41" fmla="*/ 69 h 142"/>
                <a:gd name="T42" fmla="*/ 16 w 38"/>
                <a:gd name="T43" fmla="*/ 60 h 142"/>
                <a:gd name="T44" fmla="*/ 16 w 38"/>
                <a:gd name="T45" fmla="*/ 60 h 142"/>
                <a:gd name="T46" fmla="*/ 13 w 38"/>
                <a:gd name="T47" fmla="*/ 69 h 142"/>
                <a:gd name="T48" fmla="*/ 11 w 38"/>
                <a:gd name="T49" fmla="*/ 74 h 142"/>
                <a:gd name="T50" fmla="*/ 11 w 38"/>
                <a:gd name="T51" fmla="*/ 78 h 142"/>
                <a:gd name="T52" fmla="*/ 11 w 38"/>
                <a:gd name="T53" fmla="*/ 91 h 142"/>
                <a:gd name="T54" fmla="*/ 11 w 38"/>
                <a:gd name="T55" fmla="*/ 91 h 142"/>
                <a:gd name="T56" fmla="*/ 8 w 38"/>
                <a:gd name="T57" fmla="*/ 104 h 142"/>
                <a:gd name="T58" fmla="*/ 4 w 38"/>
                <a:gd name="T59" fmla="*/ 116 h 142"/>
                <a:gd name="T60" fmla="*/ 2 w 38"/>
                <a:gd name="T61" fmla="*/ 129 h 142"/>
                <a:gd name="T62" fmla="*/ 0 w 38"/>
                <a:gd name="T63" fmla="*/ 142 h 142"/>
                <a:gd name="T64" fmla="*/ 0 w 38"/>
                <a:gd name="T65" fmla="*/ 142 h 142"/>
                <a:gd name="T66" fmla="*/ 1 w 38"/>
                <a:gd name="T67" fmla="*/ 139 h 142"/>
                <a:gd name="T68" fmla="*/ 3 w 38"/>
                <a:gd name="T69" fmla="*/ 139 h 142"/>
                <a:gd name="T70" fmla="*/ 6 w 38"/>
                <a:gd name="T71" fmla="*/ 138 h 142"/>
                <a:gd name="T72" fmla="*/ 16 w 38"/>
                <a:gd name="T73" fmla="*/ 141 h 142"/>
                <a:gd name="T74" fmla="*/ 21 w 38"/>
                <a:gd name="T75" fmla="*/ 141 h 142"/>
                <a:gd name="T76" fmla="*/ 26 w 38"/>
                <a:gd name="T77" fmla="*/ 139 h 142"/>
                <a:gd name="T78" fmla="*/ 28 w 38"/>
                <a:gd name="T79" fmla="*/ 137 h 142"/>
                <a:gd name="T80" fmla="*/ 31 w 38"/>
                <a:gd name="T81" fmla="*/ 134 h 142"/>
                <a:gd name="T82" fmla="*/ 34 w 38"/>
                <a:gd name="T83" fmla="*/ 124 h 142"/>
                <a:gd name="T84" fmla="*/ 34 w 38"/>
                <a:gd name="T85" fmla="*/ 124 h 142"/>
                <a:gd name="T86" fmla="*/ 36 w 38"/>
                <a:gd name="T87" fmla="*/ 112 h 142"/>
                <a:gd name="T88" fmla="*/ 38 w 38"/>
                <a:gd name="T89" fmla="*/ 99 h 142"/>
                <a:gd name="T90" fmla="*/ 38 w 38"/>
                <a:gd name="T91" fmla="*/ 71 h 142"/>
                <a:gd name="T92" fmla="*/ 36 w 38"/>
                <a:gd name="T93" fmla="*/ 8 h 142"/>
                <a:gd name="T94" fmla="*/ 36 w 38"/>
                <a:gd name="T95" fmla="*/ 8 h 142"/>
                <a:gd name="T96" fmla="*/ 35 w 38"/>
                <a:gd name="T97" fmla="*/ 5 h 142"/>
                <a:gd name="T98" fmla="*/ 34 w 38"/>
                <a:gd name="T99" fmla="*/ 2 h 142"/>
                <a:gd name="T100" fmla="*/ 32 w 38"/>
                <a:gd name="T101" fmla="*/ 0 h 142"/>
                <a:gd name="T102" fmla="*/ 28 w 38"/>
                <a:gd name="T103" fmla="*/ 0 h 142"/>
                <a:gd name="T104" fmla="*/ 26 w 38"/>
                <a:gd name="T105" fmla="*/ 2 h 142"/>
                <a:gd name="T106" fmla="*/ 24 w 38"/>
                <a:gd name="T107" fmla="*/ 6 h 142"/>
                <a:gd name="T108" fmla="*/ 21 w 38"/>
                <a:gd name="T109" fmla="*/ 13 h 142"/>
                <a:gd name="T110" fmla="*/ 20 w 38"/>
                <a:gd name="T111" fmla="*/ 22 h 142"/>
                <a:gd name="T112" fmla="*/ 20 w 38"/>
                <a:gd name="T113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" h="142">
                  <a:moveTo>
                    <a:pt x="20" y="22"/>
                  </a:moveTo>
                  <a:lnTo>
                    <a:pt x="20" y="22"/>
                  </a:lnTo>
                  <a:lnTo>
                    <a:pt x="23" y="29"/>
                  </a:lnTo>
                  <a:lnTo>
                    <a:pt x="23" y="35"/>
                  </a:lnTo>
                  <a:lnTo>
                    <a:pt x="21" y="39"/>
                  </a:lnTo>
                  <a:lnTo>
                    <a:pt x="20" y="43"/>
                  </a:lnTo>
                  <a:lnTo>
                    <a:pt x="19" y="46"/>
                  </a:lnTo>
                  <a:lnTo>
                    <a:pt x="19" y="50"/>
                  </a:lnTo>
                  <a:lnTo>
                    <a:pt x="20" y="53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69"/>
                  </a:lnTo>
                  <a:lnTo>
                    <a:pt x="21" y="82"/>
                  </a:lnTo>
                  <a:lnTo>
                    <a:pt x="19" y="86"/>
                  </a:lnTo>
                  <a:lnTo>
                    <a:pt x="18" y="89"/>
                  </a:lnTo>
                  <a:lnTo>
                    <a:pt x="16" y="90"/>
                  </a:lnTo>
                  <a:lnTo>
                    <a:pt x="13" y="88"/>
                  </a:lnTo>
                  <a:lnTo>
                    <a:pt x="13" y="88"/>
                  </a:lnTo>
                  <a:lnTo>
                    <a:pt x="15" y="78"/>
                  </a:lnTo>
                  <a:lnTo>
                    <a:pt x="16" y="74"/>
                  </a:lnTo>
                  <a:lnTo>
                    <a:pt x="17" y="69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3" y="69"/>
                  </a:lnTo>
                  <a:lnTo>
                    <a:pt x="11" y="74"/>
                  </a:lnTo>
                  <a:lnTo>
                    <a:pt x="11" y="78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8" y="104"/>
                  </a:lnTo>
                  <a:lnTo>
                    <a:pt x="4" y="116"/>
                  </a:lnTo>
                  <a:lnTo>
                    <a:pt x="2" y="129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6" y="138"/>
                  </a:lnTo>
                  <a:lnTo>
                    <a:pt x="16" y="141"/>
                  </a:lnTo>
                  <a:lnTo>
                    <a:pt x="21" y="141"/>
                  </a:lnTo>
                  <a:lnTo>
                    <a:pt x="26" y="139"/>
                  </a:lnTo>
                  <a:lnTo>
                    <a:pt x="28" y="137"/>
                  </a:lnTo>
                  <a:lnTo>
                    <a:pt x="31" y="134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6" y="112"/>
                  </a:lnTo>
                  <a:lnTo>
                    <a:pt x="38" y="99"/>
                  </a:lnTo>
                  <a:lnTo>
                    <a:pt x="38" y="71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6"/>
                  </a:lnTo>
                  <a:lnTo>
                    <a:pt x="21" y="13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367">
              <a:extLst>
                <a:ext uri="{FF2B5EF4-FFF2-40B4-BE49-F238E27FC236}">
                  <a16:creationId xmlns:a16="http://schemas.microsoft.com/office/drawing/2014/main" xmlns="" id="{3D3C2E60-EDFB-EC91-40C9-F0262139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885826"/>
              <a:ext cx="3175" cy="6350"/>
            </a:xfrm>
            <a:custGeom>
              <a:avLst/>
              <a:gdLst>
                <a:gd name="T0" fmla="*/ 6 w 6"/>
                <a:gd name="T1" fmla="*/ 1 h 10"/>
                <a:gd name="T2" fmla="*/ 6 w 6"/>
                <a:gd name="T3" fmla="*/ 1 h 10"/>
                <a:gd name="T4" fmla="*/ 4 w 6"/>
                <a:gd name="T5" fmla="*/ 0 h 10"/>
                <a:gd name="T6" fmla="*/ 2 w 6"/>
                <a:gd name="T7" fmla="*/ 1 h 10"/>
                <a:gd name="T8" fmla="*/ 0 w 6"/>
                <a:gd name="T9" fmla="*/ 5 h 10"/>
                <a:gd name="T10" fmla="*/ 0 w 6"/>
                <a:gd name="T11" fmla="*/ 5 h 10"/>
                <a:gd name="T12" fmla="*/ 1 w 6"/>
                <a:gd name="T13" fmla="*/ 10 h 10"/>
                <a:gd name="T14" fmla="*/ 1 w 6"/>
                <a:gd name="T15" fmla="*/ 10 h 10"/>
                <a:gd name="T16" fmla="*/ 2 w 6"/>
                <a:gd name="T17" fmla="*/ 9 h 10"/>
                <a:gd name="T18" fmla="*/ 4 w 6"/>
                <a:gd name="T19" fmla="*/ 5 h 10"/>
                <a:gd name="T20" fmla="*/ 6 w 6"/>
                <a:gd name="T21" fmla="*/ 1 h 10"/>
                <a:gd name="T22" fmla="*/ 6 w 6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9"/>
                  </a:lnTo>
                  <a:lnTo>
                    <a:pt x="4" y="5"/>
                  </a:lnTo>
                  <a:lnTo>
                    <a:pt x="6" y="1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368">
              <a:extLst>
                <a:ext uri="{FF2B5EF4-FFF2-40B4-BE49-F238E27FC236}">
                  <a16:creationId xmlns:a16="http://schemas.microsoft.com/office/drawing/2014/main" xmlns="" id="{0596C197-6A85-062E-BA1A-D307E465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513" y="1049338"/>
              <a:ext cx="4763" cy="12700"/>
            </a:xfrm>
            <a:custGeom>
              <a:avLst/>
              <a:gdLst>
                <a:gd name="T0" fmla="*/ 3 w 8"/>
                <a:gd name="T1" fmla="*/ 24 h 24"/>
                <a:gd name="T2" fmla="*/ 3 w 8"/>
                <a:gd name="T3" fmla="*/ 24 h 24"/>
                <a:gd name="T4" fmla="*/ 5 w 8"/>
                <a:gd name="T5" fmla="*/ 19 h 24"/>
                <a:gd name="T6" fmla="*/ 7 w 8"/>
                <a:gd name="T7" fmla="*/ 14 h 24"/>
                <a:gd name="T8" fmla="*/ 8 w 8"/>
                <a:gd name="T9" fmla="*/ 7 h 24"/>
                <a:gd name="T10" fmla="*/ 8 w 8"/>
                <a:gd name="T11" fmla="*/ 0 h 24"/>
                <a:gd name="T12" fmla="*/ 0 w 8"/>
                <a:gd name="T13" fmla="*/ 7 h 24"/>
                <a:gd name="T14" fmla="*/ 0 w 8"/>
                <a:gd name="T15" fmla="*/ 7 h 24"/>
                <a:gd name="T16" fmla="*/ 1 w 8"/>
                <a:gd name="T17" fmla="*/ 9 h 24"/>
                <a:gd name="T18" fmla="*/ 2 w 8"/>
                <a:gd name="T19" fmla="*/ 12 h 24"/>
                <a:gd name="T20" fmla="*/ 3 w 8"/>
                <a:gd name="T21" fmla="*/ 24 h 24"/>
                <a:gd name="T22" fmla="*/ 3 w 8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4">
                  <a:moveTo>
                    <a:pt x="3" y="24"/>
                  </a:moveTo>
                  <a:lnTo>
                    <a:pt x="3" y="24"/>
                  </a:lnTo>
                  <a:lnTo>
                    <a:pt x="5" y="19"/>
                  </a:lnTo>
                  <a:lnTo>
                    <a:pt x="7" y="14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lnTo>
                    <a:pt x="3" y="24"/>
                  </a:lnTo>
                  <a:lnTo>
                    <a:pt x="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369">
              <a:extLst>
                <a:ext uri="{FF2B5EF4-FFF2-40B4-BE49-F238E27FC236}">
                  <a16:creationId xmlns:a16="http://schemas.microsoft.com/office/drawing/2014/main" xmlns="" id="{4258988A-17D6-BEF8-DD04-3E1C25DEA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925" y="1052513"/>
              <a:ext cx="1588" cy="158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4 w 4"/>
                <a:gd name="T5" fmla="*/ 0 h 3"/>
                <a:gd name="T6" fmla="*/ 2 w 4"/>
                <a:gd name="T7" fmla="*/ 1 h 3"/>
                <a:gd name="T8" fmla="*/ 0 w 4"/>
                <a:gd name="T9" fmla="*/ 3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Rectangle 370">
              <a:extLst>
                <a:ext uri="{FF2B5EF4-FFF2-40B4-BE49-F238E27FC236}">
                  <a16:creationId xmlns:a16="http://schemas.microsoft.com/office/drawing/2014/main" xmlns="" id="{9FABDD89-2137-4EA0-7B31-E5B58D3BD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100" y="10620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371">
              <a:extLst>
                <a:ext uri="{FF2B5EF4-FFF2-40B4-BE49-F238E27FC236}">
                  <a16:creationId xmlns:a16="http://schemas.microsoft.com/office/drawing/2014/main" xmlns="" id="{5AA726C3-79C8-4797-1265-8AE735F41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1241426"/>
              <a:ext cx="3175" cy="4763"/>
            </a:xfrm>
            <a:custGeom>
              <a:avLst/>
              <a:gdLst>
                <a:gd name="T0" fmla="*/ 0 w 6"/>
                <a:gd name="T1" fmla="*/ 2 h 9"/>
                <a:gd name="T2" fmla="*/ 0 w 6"/>
                <a:gd name="T3" fmla="*/ 2 h 9"/>
                <a:gd name="T4" fmla="*/ 0 w 6"/>
                <a:gd name="T5" fmla="*/ 8 h 9"/>
                <a:gd name="T6" fmla="*/ 1 w 6"/>
                <a:gd name="T7" fmla="*/ 9 h 9"/>
                <a:gd name="T8" fmla="*/ 2 w 6"/>
                <a:gd name="T9" fmla="*/ 8 h 9"/>
                <a:gd name="T10" fmla="*/ 3 w 6"/>
                <a:gd name="T11" fmla="*/ 6 h 9"/>
                <a:gd name="T12" fmla="*/ 6 w 6"/>
                <a:gd name="T13" fmla="*/ 3 h 9"/>
                <a:gd name="T14" fmla="*/ 6 w 6"/>
                <a:gd name="T15" fmla="*/ 3 h 9"/>
                <a:gd name="T16" fmla="*/ 2 w 6"/>
                <a:gd name="T17" fmla="*/ 1 h 9"/>
                <a:gd name="T18" fmla="*/ 1 w 6"/>
                <a:gd name="T19" fmla="*/ 0 h 9"/>
                <a:gd name="T20" fmla="*/ 0 w 6"/>
                <a:gd name="T21" fmla="*/ 2 h 9"/>
                <a:gd name="T22" fmla="*/ 0 w 6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372">
              <a:extLst>
                <a:ext uri="{FF2B5EF4-FFF2-40B4-BE49-F238E27FC236}">
                  <a16:creationId xmlns:a16="http://schemas.microsoft.com/office/drawing/2014/main" xmlns="" id="{757D37BD-3073-21D1-2040-018CA6C73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563" y="1217613"/>
              <a:ext cx="1588" cy="4763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9 h 9"/>
                <a:gd name="T4" fmla="*/ 2 w 2"/>
                <a:gd name="T5" fmla="*/ 9 h 9"/>
                <a:gd name="T6" fmla="*/ 1 w 2"/>
                <a:gd name="T7" fmla="*/ 2 h 9"/>
                <a:gd name="T8" fmla="*/ 0 w 2"/>
                <a:gd name="T9" fmla="*/ 0 h 9"/>
                <a:gd name="T10" fmla="*/ 0 w 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373">
              <a:extLst>
                <a:ext uri="{FF2B5EF4-FFF2-40B4-BE49-F238E27FC236}">
                  <a16:creationId xmlns:a16="http://schemas.microsoft.com/office/drawing/2014/main" xmlns="" id="{2D99F908-5891-CC5E-5881-80A542E4F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550" y="1039813"/>
              <a:ext cx="1588" cy="3175"/>
            </a:xfrm>
            <a:custGeom>
              <a:avLst/>
              <a:gdLst>
                <a:gd name="T0" fmla="*/ 0 w 1"/>
                <a:gd name="T1" fmla="*/ 7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  <a:gd name="T8" fmla="*/ 0 w 1"/>
                <a:gd name="T9" fmla="*/ 7 h 7"/>
                <a:gd name="T10" fmla="*/ 0 w 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374">
              <a:extLst>
                <a:ext uri="{FF2B5EF4-FFF2-40B4-BE49-F238E27FC236}">
                  <a16:creationId xmlns:a16="http://schemas.microsoft.com/office/drawing/2014/main" xmlns="" id="{62D7D9D9-1D4C-E48B-6DF5-591AFB2D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1031876"/>
              <a:ext cx="7938" cy="7938"/>
            </a:xfrm>
            <a:custGeom>
              <a:avLst/>
              <a:gdLst>
                <a:gd name="T0" fmla="*/ 0 w 16"/>
                <a:gd name="T1" fmla="*/ 14 h 14"/>
                <a:gd name="T2" fmla="*/ 0 w 16"/>
                <a:gd name="T3" fmla="*/ 14 h 14"/>
                <a:gd name="T4" fmla="*/ 1 w 16"/>
                <a:gd name="T5" fmla="*/ 12 h 14"/>
                <a:gd name="T6" fmla="*/ 2 w 16"/>
                <a:gd name="T7" fmla="*/ 11 h 14"/>
                <a:gd name="T8" fmla="*/ 6 w 16"/>
                <a:gd name="T9" fmla="*/ 12 h 14"/>
                <a:gd name="T10" fmla="*/ 7 w 16"/>
                <a:gd name="T11" fmla="*/ 12 h 14"/>
                <a:gd name="T12" fmla="*/ 9 w 16"/>
                <a:gd name="T13" fmla="*/ 12 h 14"/>
                <a:gd name="T14" fmla="*/ 10 w 16"/>
                <a:gd name="T15" fmla="*/ 10 h 14"/>
                <a:gd name="T16" fmla="*/ 11 w 16"/>
                <a:gd name="T17" fmla="*/ 5 h 14"/>
                <a:gd name="T18" fmla="*/ 11 w 16"/>
                <a:gd name="T19" fmla="*/ 10 h 14"/>
                <a:gd name="T20" fmla="*/ 16 w 16"/>
                <a:gd name="T21" fmla="*/ 0 h 14"/>
                <a:gd name="T22" fmla="*/ 16 w 16"/>
                <a:gd name="T23" fmla="*/ 0 h 14"/>
                <a:gd name="T24" fmla="*/ 11 w 16"/>
                <a:gd name="T25" fmla="*/ 2 h 14"/>
                <a:gd name="T26" fmla="*/ 7 w 16"/>
                <a:gd name="T27" fmla="*/ 3 h 14"/>
                <a:gd name="T28" fmla="*/ 4 w 16"/>
                <a:gd name="T29" fmla="*/ 4 h 14"/>
                <a:gd name="T30" fmla="*/ 2 w 16"/>
                <a:gd name="T31" fmla="*/ 6 h 14"/>
                <a:gd name="T32" fmla="*/ 1 w 16"/>
                <a:gd name="T33" fmla="*/ 10 h 14"/>
                <a:gd name="T34" fmla="*/ 0 w 16"/>
                <a:gd name="T35" fmla="*/ 14 h 14"/>
                <a:gd name="T36" fmla="*/ 0 w 16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lnTo>
                    <a:pt x="0" y="14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7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375">
              <a:extLst>
                <a:ext uri="{FF2B5EF4-FFF2-40B4-BE49-F238E27FC236}">
                  <a16:creationId xmlns:a16="http://schemas.microsoft.com/office/drawing/2014/main" xmlns="" id="{DEF27300-B2F1-A8C5-5829-26B44886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763" y="933451"/>
              <a:ext cx="44450" cy="42863"/>
            </a:xfrm>
            <a:custGeom>
              <a:avLst/>
              <a:gdLst>
                <a:gd name="T0" fmla="*/ 8 w 84"/>
                <a:gd name="T1" fmla="*/ 61 h 79"/>
                <a:gd name="T2" fmla="*/ 13 w 84"/>
                <a:gd name="T3" fmla="*/ 61 h 79"/>
                <a:gd name="T4" fmla="*/ 16 w 84"/>
                <a:gd name="T5" fmla="*/ 67 h 79"/>
                <a:gd name="T6" fmla="*/ 18 w 84"/>
                <a:gd name="T7" fmla="*/ 76 h 79"/>
                <a:gd name="T8" fmla="*/ 18 w 84"/>
                <a:gd name="T9" fmla="*/ 79 h 79"/>
                <a:gd name="T10" fmla="*/ 26 w 84"/>
                <a:gd name="T11" fmla="*/ 71 h 79"/>
                <a:gd name="T12" fmla="*/ 32 w 84"/>
                <a:gd name="T13" fmla="*/ 68 h 79"/>
                <a:gd name="T14" fmla="*/ 34 w 84"/>
                <a:gd name="T15" fmla="*/ 48 h 79"/>
                <a:gd name="T16" fmla="*/ 38 w 84"/>
                <a:gd name="T17" fmla="*/ 44 h 79"/>
                <a:gd name="T18" fmla="*/ 44 w 84"/>
                <a:gd name="T19" fmla="*/ 44 h 79"/>
                <a:gd name="T20" fmla="*/ 47 w 84"/>
                <a:gd name="T21" fmla="*/ 51 h 79"/>
                <a:gd name="T22" fmla="*/ 46 w 84"/>
                <a:gd name="T23" fmla="*/ 62 h 79"/>
                <a:gd name="T24" fmla="*/ 69 w 84"/>
                <a:gd name="T25" fmla="*/ 47 h 79"/>
                <a:gd name="T26" fmla="*/ 53 w 84"/>
                <a:gd name="T27" fmla="*/ 42 h 79"/>
                <a:gd name="T28" fmla="*/ 55 w 84"/>
                <a:gd name="T29" fmla="*/ 34 h 79"/>
                <a:gd name="T30" fmla="*/ 59 w 84"/>
                <a:gd name="T31" fmla="*/ 31 h 79"/>
                <a:gd name="T32" fmla="*/ 68 w 84"/>
                <a:gd name="T33" fmla="*/ 32 h 79"/>
                <a:gd name="T34" fmla="*/ 75 w 84"/>
                <a:gd name="T35" fmla="*/ 32 h 79"/>
                <a:gd name="T36" fmla="*/ 79 w 84"/>
                <a:gd name="T37" fmla="*/ 30 h 79"/>
                <a:gd name="T38" fmla="*/ 83 w 84"/>
                <a:gd name="T39" fmla="*/ 23 h 79"/>
                <a:gd name="T40" fmla="*/ 55 w 84"/>
                <a:gd name="T41" fmla="*/ 21 h 79"/>
                <a:gd name="T42" fmla="*/ 56 w 84"/>
                <a:gd name="T43" fmla="*/ 11 h 79"/>
                <a:gd name="T44" fmla="*/ 50 w 84"/>
                <a:gd name="T45" fmla="*/ 16 h 79"/>
                <a:gd name="T46" fmla="*/ 44 w 84"/>
                <a:gd name="T47" fmla="*/ 17 h 79"/>
                <a:gd name="T48" fmla="*/ 33 w 84"/>
                <a:gd name="T49" fmla="*/ 13 h 79"/>
                <a:gd name="T50" fmla="*/ 34 w 84"/>
                <a:gd name="T51" fmla="*/ 6 h 79"/>
                <a:gd name="T52" fmla="*/ 37 w 84"/>
                <a:gd name="T53" fmla="*/ 1 h 79"/>
                <a:gd name="T54" fmla="*/ 38 w 84"/>
                <a:gd name="T55" fmla="*/ 0 h 79"/>
                <a:gd name="T56" fmla="*/ 29 w 84"/>
                <a:gd name="T57" fmla="*/ 1 h 79"/>
                <a:gd name="T58" fmla="*/ 22 w 84"/>
                <a:gd name="T59" fmla="*/ 7 h 79"/>
                <a:gd name="T60" fmla="*/ 19 w 84"/>
                <a:gd name="T61" fmla="*/ 15 h 79"/>
                <a:gd name="T62" fmla="*/ 16 w 84"/>
                <a:gd name="T63" fmla="*/ 36 h 79"/>
                <a:gd name="T64" fmla="*/ 11 w 84"/>
                <a:gd name="T65" fmla="*/ 49 h 79"/>
                <a:gd name="T66" fmla="*/ 6 w 84"/>
                <a:gd name="T67" fmla="*/ 56 h 79"/>
                <a:gd name="T68" fmla="*/ 0 w 84"/>
                <a:gd name="T69" fmla="*/ 59 h 79"/>
                <a:gd name="T70" fmla="*/ 8 w 84"/>
                <a:gd name="T71" fmla="*/ 6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9">
                  <a:moveTo>
                    <a:pt x="8" y="61"/>
                  </a:moveTo>
                  <a:lnTo>
                    <a:pt x="8" y="61"/>
                  </a:lnTo>
                  <a:lnTo>
                    <a:pt x="10" y="61"/>
                  </a:lnTo>
                  <a:lnTo>
                    <a:pt x="13" y="61"/>
                  </a:lnTo>
                  <a:lnTo>
                    <a:pt x="15" y="63"/>
                  </a:lnTo>
                  <a:lnTo>
                    <a:pt x="16" y="67"/>
                  </a:lnTo>
                  <a:lnTo>
                    <a:pt x="18" y="72"/>
                  </a:lnTo>
                  <a:lnTo>
                    <a:pt x="18" y="76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3" y="74"/>
                  </a:lnTo>
                  <a:lnTo>
                    <a:pt x="26" y="71"/>
                  </a:lnTo>
                  <a:lnTo>
                    <a:pt x="31" y="69"/>
                  </a:lnTo>
                  <a:lnTo>
                    <a:pt x="32" y="68"/>
                  </a:lnTo>
                  <a:lnTo>
                    <a:pt x="33" y="64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8" y="44"/>
                  </a:lnTo>
                  <a:lnTo>
                    <a:pt x="41" y="42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6" y="62"/>
                  </a:lnTo>
                  <a:lnTo>
                    <a:pt x="42" y="68"/>
                  </a:lnTo>
                  <a:lnTo>
                    <a:pt x="69" y="47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3" y="31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5" y="32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80" y="28"/>
                  </a:lnTo>
                  <a:lnTo>
                    <a:pt x="83" y="23"/>
                  </a:lnTo>
                  <a:lnTo>
                    <a:pt x="84" y="18"/>
                  </a:lnTo>
                  <a:lnTo>
                    <a:pt x="55" y="2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4" y="15"/>
                  </a:lnTo>
                  <a:lnTo>
                    <a:pt x="50" y="16"/>
                  </a:lnTo>
                  <a:lnTo>
                    <a:pt x="47" y="17"/>
                  </a:lnTo>
                  <a:lnTo>
                    <a:pt x="44" y="17"/>
                  </a:lnTo>
                  <a:lnTo>
                    <a:pt x="38" y="16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2" y="7"/>
                  </a:lnTo>
                  <a:lnTo>
                    <a:pt x="21" y="10"/>
                  </a:lnTo>
                  <a:lnTo>
                    <a:pt x="19" y="15"/>
                  </a:lnTo>
                  <a:lnTo>
                    <a:pt x="17" y="25"/>
                  </a:lnTo>
                  <a:lnTo>
                    <a:pt x="16" y="36"/>
                  </a:lnTo>
                  <a:lnTo>
                    <a:pt x="14" y="45"/>
                  </a:lnTo>
                  <a:lnTo>
                    <a:pt x="11" y="49"/>
                  </a:lnTo>
                  <a:lnTo>
                    <a:pt x="9" y="53"/>
                  </a:lnTo>
                  <a:lnTo>
                    <a:pt x="6" y="5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8" y="61"/>
                  </a:lnTo>
                  <a:lnTo>
                    <a:pt x="8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376">
              <a:extLst>
                <a:ext uri="{FF2B5EF4-FFF2-40B4-BE49-F238E27FC236}">
                  <a16:creationId xmlns:a16="http://schemas.microsoft.com/office/drawing/2014/main" xmlns="" id="{14AF7C24-CEB2-62D2-D133-1EBFD0E40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250" y="906463"/>
              <a:ext cx="39688" cy="73025"/>
            </a:xfrm>
            <a:custGeom>
              <a:avLst/>
              <a:gdLst>
                <a:gd name="T0" fmla="*/ 38 w 77"/>
                <a:gd name="T1" fmla="*/ 78 h 137"/>
                <a:gd name="T2" fmla="*/ 18 w 77"/>
                <a:gd name="T3" fmla="*/ 69 h 137"/>
                <a:gd name="T4" fmla="*/ 16 w 77"/>
                <a:gd name="T5" fmla="*/ 78 h 137"/>
                <a:gd name="T6" fmla="*/ 10 w 77"/>
                <a:gd name="T7" fmla="*/ 90 h 137"/>
                <a:gd name="T8" fmla="*/ 10 w 77"/>
                <a:gd name="T9" fmla="*/ 98 h 137"/>
                <a:gd name="T10" fmla="*/ 12 w 77"/>
                <a:gd name="T11" fmla="*/ 103 h 137"/>
                <a:gd name="T12" fmla="*/ 19 w 77"/>
                <a:gd name="T13" fmla="*/ 98 h 137"/>
                <a:gd name="T14" fmla="*/ 21 w 77"/>
                <a:gd name="T15" fmla="*/ 98 h 137"/>
                <a:gd name="T16" fmla="*/ 16 w 77"/>
                <a:gd name="T17" fmla="*/ 111 h 137"/>
                <a:gd name="T18" fmla="*/ 8 w 77"/>
                <a:gd name="T19" fmla="*/ 118 h 137"/>
                <a:gd name="T20" fmla="*/ 1 w 77"/>
                <a:gd name="T21" fmla="*/ 123 h 137"/>
                <a:gd name="T22" fmla="*/ 0 w 77"/>
                <a:gd name="T23" fmla="*/ 137 h 137"/>
                <a:gd name="T24" fmla="*/ 10 w 77"/>
                <a:gd name="T25" fmla="*/ 134 h 137"/>
                <a:gd name="T26" fmla="*/ 19 w 77"/>
                <a:gd name="T27" fmla="*/ 129 h 137"/>
                <a:gd name="T28" fmla="*/ 28 w 77"/>
                <a:gd name="T29" fmla="*/ 115 h 137"/>
                <a:gd name="T30" fmla="*/ 39 w 77"/>
                <a:gd name="T31" fmla="*/ 118 h 137"/>
                <a:gd name="T32" fmla="*/ 55 w 77"/>
                <a:gd name="T33" fmla="*/ 127 h 137"/>
                <a:gd name="T34" fmla="*/ 61 w 77"/>
                <a:gd name="T35" fmla="*/ 134 h 137"/>
                <a:gd name="T36" fmla="*/ 63 w 77"/>
                <a:gd name="T37" fmla="*/ 128 h 137"/>
                <a:gd name="T38" fmla="*/ 67 w 77"/>
                <a:gd name="T39" fmla="*/ 114 h 137"/>
                <a:gd name="T40" fmla="*/ 71 w 77"/>
                <a:gd name="T41" fmla="*/ 111 h 137"/>
                <a:gd name="T42" fmla="*/ 67 w 77"/>
                <a:gd name="T43" fmla="*/ 111 h 137"/>
                <a:gd name="T44" fmla="*/ 66 w 77"/>
                <a:gd name="T45" fmla="*/ 71 h 137"/>
                <a:gd name="T46" fmla="*/ 61 w 77"/>
                <a:gd name="T47" fmla="*/ 77 h 137"/>
                <a:gd name="T48" fmla="*/ 52 w 77"/>
                <a:gd name="T49" fmla="*/ 77 h 137"/>
                <a:gd name="T50" fmla="*/ 77 w 77"/>
                <a:gd name="T51" fmla="*/ 31 h 137"/>
                <a:gd name="T52" fmla="*/ 73 w 77"/>
                <a:gd name="T53" fmla="*/ 20 h 137"/>
                <a:gd name="T54" fmla="*/ 69 w 77"/>
                <a:gd name="T55" fmla="*/ 13 h 137"/>
                <a:gd name="T56" fmla="*/ 57 w 77"/>
                <a:gd name="T57" fmla="*/ 8 h 137"/>
                <a:gd name="T58" fmla="*/ 41 w 77"/>
                <a:gd name="T59" fmla="*/ 5 h 137"/>
                <a:gd name="T60" fmla="*/ 38 w 77"/>
                <a:gd name="T61" fmla="*/ 0 h 137"/>
                <a:gd name="T62" fmla="*/ 40 w 77"/>
                <a:gd name="T63" fmla="*/ 10 h 137"/>
                <a:gd name="T64" fmla="*/ 40 w 77"/>
                <a:gd name="T65" fmla="*/ 22 h 137"/>
                <a:gd name="T66" fmla="*/ 39 w 77"/>
                <a:gd name="T67" fmla="*/ 26 h 137"/>
                <a:gd name="T68" fmla="*/ 43 w 77"/>
                <a:gd name="T69" fmla="*/ 36 h 137"/>
                <a:gd name="T70" fmla="*/ 50 w 77"/>
                <a:gd name="T71" fmla="*/ 4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137">
                  <a:moveTo>
                    <a:pt x="50" y="44"/>
                  </a:moveTo>
                  <a:lnTo>
                    <a:pt x="38" y="78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7" y="74"/>
                  </a:lnTo>
                  <a:lnTo>
                    <a:pt x="16" y="78"/>
                  </a:lnTo>
                  <a:lnTo>
                    <a:pt x="11" y="86"/>
                  </a:lnTo>
                  <a:lnTo>
                    <a:pt x="10" y="90"/>
                  </a:lnTo>
                  <a:lnTo>
                    <a:pt x="9" y="94"/>
                  </a:lnTo>
                  <a:lnTo>
                    <a:pt x="10" y="98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19" y="106"/>
                  </a:lnTo>
                  <a:lnTo>
                    <a:pt x="16" y="111"/>
                  </a:lnTo>
                  <a:lnTo>
                    <a:pt x="12" y="114"/>
                  </a:lnTo>
                  <a:lnTo>
                    <a:pt x="8" y="118"/>
                  </a:lnTo>
                  <a:lnTo>
                    <a:pt x="3" y="120"/>
                  </a:lnTo>
                  <a:lnTo>
                    <a:pt x="1" y="123"/>
                  </a:lnTo>
                  <a:lnTo>
                    <a:pt x="0" y="12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10" y="134"/>
                  </a:lnTo>
                  <a:lnTo>
                    <a:pt x="17" y="131"/>
                  </a:lnTo>
                  <a:lnTo>
                    <a:pt x="19" y="129"/>
                  </a:lnTo>
                  <a:lnTo>
                    <a:pt x="21" y="127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9" y="118"/>
                  </a:lnTo>
                  <a:lnTo>
                    <a:pt x="47" y="121"/>
                  </a:lnTo>
                  <a:lnTo>
                    <a:pt x="55" y="127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31"/>
                  </a:lnTo>
                  <a:lnTo>
                    <a:pt x="63" y="128"/>
                  </a:lnTo>
                  <a:lnTo>
                    <a:pt x="65" y="121"/>
                  </a:lnTo>
                  <a:lnTo>
                    <a:pt x="67" y="114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67" y="11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3" y="76"/>
                  </a:lnTo>
                  <a:lnTo>
                    <a:pt x="61" y="77"/>
                  </a:lnTo>
                  <a:lnTo>
                    <a:pt x="56" y="77"/>
                  </a:lnTo>
                  <a:lnTo>
                    <a:pt x="52" y="77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75" y="25"/>
                  </a:lnTo>
                  <a:lnTo>
                    <a:pt x="73" y="20"/>
                  </a:lnTo>
                  <a:lnTo>
                    <a:pt x="71" y="16"/>
                  </a:lnTo>
                  <a:lnTo>
                    <a:pt x="69" y="13"/>
                  </a:lnTo>
                  <a:lnTo>
                    <a:pt x="63" y="9"/>
                  </a:lnTo>
                  <a:lnTo>
                    <a:pt x="57" y="8"/>
                  </a:lnTo>
                  <a:lnTo>
                    <a:pt x="47" y="7"/>
                  </a:lnTo>
                  <a:lnTo>
                    <a:pt x="41" y="5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0" y="10"/>
                  </a:lnTo>
                  <a:lnTo>
                    <a:pt x="41" y="17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9" y="26"/>
                  </a:lnTo>
                  <a:lnTo>
                    <a:pt x="40" y="30"/>
                  </a:lnTo>
                  <a:lnTo>
                    <a:pt x="43" y="36"/>
                  </a:lnTo>
                  <a:lnTo>
                    <a:pt x="50" y="44"/>
                  </a:lnTo>
                  <a:lnTo>
                    <a:pt x="5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Rectangle 377">
              <a:extLst>
                <a:ext uri="{FF2B5EF4-FFF2-40B4-BE49-F238E27FC236}">
                  <a16:creationId xmlns:a16="http://schemas.microsoft.com/office/drawing/2014/main" xmlns="" id="{0C2B0762-47FE-CB0C-1202-925E7C1DB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763" y="965201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378">
              <a:extLst>
                <a:ext uri="{FF2B5EF4-FFF2-40B4-BE49-F238E27FC236}">
                  <a16:creationId xmlns:a16="http://schemas.microsoft.com/office/drawing/2014/main" xmlns="" id="{CA636297-7111-F750-E738-D4151BE8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1019176"/>
              <a:ext cx="41275" cy="41275"/>
            </a:xfrm>
            <a:custGeom>
              <a:avLst/>
              <a:gdLst>
                <a:gd name="T0" fmla="*/ 27 w 76"/>
                <a:gd name="T1" fmla="*/ 50 h 78"/>
                <a:gd name="T2" fmla="*/ 27 w 76"/>
                <a:gd name="T3" fmla="*/ 50 h 78"/>
                <a:gd name="T4" fmla="*/ 26 w 76"/>
                <a:gd name="T5" fmla="*/ 51 h 78"/>
                <a:gd name="T6" fmla="*/ 23 w 76"/>
                <a:gd name="T7" fmla="*/ 52 h 78"/>
                <a:gd name="T8" fmla="*/ 21 w 76"/>
                <a:gd name="T9" fmla="*/ 56 h 78"/>
                <a:gd name="T10" fmla="*/ 20 w 76"/>
                <a:gd name="T11" fmla="*/ 65 h 78"/>
                <a:gd name="T12" fmla="*/ 76 w 76"/>
                <a:gd name="T13" fmla="*/ 65 h 78"/>
                <a:gd name="T14" fmla="*/ 76 w 76"/>
                <a:gd name="T15" fmla="*/ 65 h 78"/>
                <a:gd name="T16" fmla="*/ 75 w 76"/>
                <a:gd name="T17" fmla="*/ 61 h 78"/>
                <a:gd name="T18" fmla="*/ 73 w 76"/>
                <a:gd name="T19" fmla="*/ 57 h 78"/>
                <a:gd name="T20" fmla="*/ 68 w 76"/>
                <a:gd name="T21" fmla="*/ 49 h 78"/>
                <a:gd name="T22" fmla="*/ 66 w 76"/>
                <a:gd name="T23" fmla="*/ 45 h 78"/>
                <a:gd name="T24" fmla="*/ 66 w 76"/>
                <a:gd name="T25" fmla="*/ 42 h 78"/>
                <a:gd name="T26" fmla="*/ 67 w 76"/>
                <a:gd name="T27" fmla="*/ 38 h 78"/>
                <a:gd name="T28" fmla="*/ 69 w 76"/>
                <a:gd name="T29" fmla="*/ 36 h 78"/>
                <a:gd name="T30" fmla="*/ 69 w 76"/>
                <a:gd name="T31" fmla="*/ 36 h 78"/>
                <a:gd name="T32" fmla="*/ 67 w 76"/>
                <a:gd name="T33" fmla="*/ 33 h 78"/>
                <a:gd name="T34" fmla="*/ 65 w 76"/>
                <a:gd name="T35" fmla="*/ 32 h 78"/>
                <a:gd name="T36" fmla="*/ 61 w 76"/>
                <a:gd name="T37" fmla="*/ 30 h 78"/>
                <a:gd name="T38" fmla="*/ 58 w 76"/>
                <a:gd name="T39" fmla="*/ 33 h 78"/>
                <a:gd name="T40" fmla="*/ 54 w 76"/>
                <a:gd name="T41" fmla="*/ 35 h 78"/>
                <a:gd name="T42" fmla="*/ 51 w 76"/>
                <a:gd name="T43" fmla="*/ 38 h 78"/>
                <a:gd name="T44" fmla="*/ 49 w 76"/>
                <a:gd name="T45" fmla="*/ 43 h 78"/>
                <a:gd name="T46" fmla="*/ 48 w 76"/>
                <a:gd name="T47" fmla="*/ 48 h 78"/>
                <a:gd name="T48" fmla="*/ 52 w 76"/>
                <a:gd name="T49" fmla="*/ 32 h 78"/>
                <a:gd name="T50" fmla="*/ 52 w 76"/>
                <a:gd name="T51" fmla="*/ 32 h 78"/>
                <a:gd name="T52" fmla="*/ 50 w 76"/>
                <a:gd name="T53" fmla="*/ 35 h 78"/>
                <a:gd name="T54" fmla="*/ 48 w 76"/>
                <a:gd name="T55" fmla="*/ 37 h 78"/>
                <a:gd name="T56" fmla="*/ 45 w 76"/>
                <a:gd name="T57" fmla="*/ 37 h 78"/>
                <a:gd name="T58" fmla="*/ 43 w 76"/>
                <a:gd name="T59" fmla="*/ 37 h 78"/>
                <a:gd name="T60" fmla="*/ 42 w 76"/>
                <a:gd name="T61" fmla="*/ 36 h 78"/>
                <a:gd name="T62" fmla="*/ 39 w 76"/>
                <a:gd name="T63" fmla="*/ 34 h 78"/>
                <a:gd name="T64" fmla="*/ 37 w 76"/>
                <a:gd name="T65" fmla="*/ 28 h 78"/>
                <a:gd name="T66" fmla="*/ 36 w 76"/>
                <a:gd name="T67" fmla="*/ 21 h 78"/>
                <a:gd name="T68" fmla="*/ 36 w 76"/>
                <a:gd name="T69" fmla="*/ 13 h 78"/>
                <a:gd name="T70" fmla="*/ 37 w 76"/>
                <a:gd name="T71" fmla="*/ 6 h 78"/>
                <a:gd name="T72" fmla="*/ 39 w 76"/>
                <a:gd name="T73" fmla="*/ 0 h 78"/>
                <a:gd name="T74" fmla="*/ 38 w 76"/>
                <a:gd name="T75" fmla="*/ 0 h 78"/>
                <a:gd name="T76" fmla="*/ 0 w 76"/>
                <a:gd name="T77" fmla="*/ 76 h 78"/>
                <a:gd name="T78" fmla="*/ 0 w 76"/>
                <a:gd name="T79" fmla="*/ 76 h 78"/>
                <a:gd name="T80" fmla="*/ 3 w 76"/>
                <a:gd name="T81" fmla="*/ 78 h 78"/>
                <a:gd name="T82" fmla="*/ 4 w 76"/>
                <a:gd name="T83" fmla="*/ 78 h 78"/>
                <a:gd name="T84" fmla="*/ 7 w 76"/>
                <a:gd name="T85" fmla="*/ 75 h 78"/>
                <a:gd name="T86" fmla="*/ 11 w 76"/>
                <a:gd name="T87" fmla="*/ 71 h 78"/>
                <a:gd name="T88" fmla="*/ 13 w 76"/>
                <a:gd name="T89" fmla="*/ 65 h 78"/>
                <a:gd name="T90" fmla="*/ 15 w 76"/>
                <a:gd name="T91" fmla="*/ 60 h 78"/>
                <a:gd name="T92" fmla="*/ 18 w 76"/>
                <a:gd name="T93" fmla="*/ 55 h 78"/>
                <a:gd name="T94" fmla="*/ 22 w 76"/>
                <a:gd name="T95" fmla="*/ 51 h 78"/>
                <a:gd name="T96" fmla="*/ 25 w 76"/>
                <a:gd name="T97" fmla="*/ 50 h 78"/>
                <a:gd name="T98" fmla="*/ 27 w 76"/>
                <a:gd name="T99" fmla="*/ 50 h 78"/>
                <a:gd name="T100" fmla="*/ 27 w 76"/>
                <a:gd name="T101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78">
                  <a:moveTo>
                    <a:pt x="27" y="50"/>
                  </a:moveTo>
                  <a:lnTo>
                    <a:pt x="27" y="50"/>
                  </a:lnTo>
                  <a:lnTo>
                    <a:pt x="26" y="51"/>
                  </a:lnTo>
                  <a:lnTo>
                    <a:pt x="23" y="52"/>
                  </a:lnTo>
                  <a:lnTo>
                    <a:pt x="21" y="56"/>
                  </a:lnTo>
                  <a:lnTo>
                    <a:pt x="20" y="65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5" y="61"/>
                  </a:lnTo>
                  <a:lnTo>
                    <a:pt x="73" y="57"/>
                  </a:lnTo>
                  <a:lnTo>
                    <a:pt x="68" y="49"/>
                  </a:lnTo>
                  <a:lnTo>
                    <a:pt x="66" y="45"/>
                  </a:lnTo>
                  <a:lnTo>
                    <a:pt x="66" y="42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3"/>
                  </a:lnTo>
                  <a:lnTo>
                    <a:pt x="65" y="32"/>
                  </a:lnTo>
                  <a:lnTo>
                    <a:pt x="61" y="30"/>
                  </a:lnTo>
                  <a:lnTo>
                    <a:pt x="58" y="33"/>
                  </a:lnTo>
                  <a:lnTo>
                    <a:pt x="54" y="35"/>
                  </a:lnTo>
                  <a:lnTo>
                    <a:pt x="51" y="38"/>
                  </a:lnTo>
                  <a:lnTo>
                    <a:pt x="49" y="43"/>
                  </a:lnTo>
                  <a:lnTo>
                    <a:pt x="48" y="4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0" y="35"/>
                  </a:lnTo>
                  <a:lnTo>
                    <a:pt x="48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2" y="36"/>
                  </a:lnTo>
                  <a:lnTo>
                    <a:pt x="39" y="34"/>
                  </a:lnTo>
                  <a:lnTo>
                    <a:pt x="37" y="28"/>
                  </a:lnTo>
                  <a:lnTo>
                    <a:pt x="36" y="21"/>
                  </a:lnTo>
                  <a:lnTo>
                    <a:pt x="36" y="13"/>
                  </a:lnTo>
                  <a:lnTo>
                    <a:pt x="37" y="6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7" y="75"/>
                  </a:lnTo>
                  <a:lnTo>
                    <a:pt x="11" y="71"/>
                  </a:lnTo>
                  <a:lnTo>
                    <a:pt x="13" y="65"/>
                  </a:lnTo>
                  <a:lnTo>
                    <a:pt x="15" y="60"/>
                  </a:lnTo>
                  <a:lnTo>
                    <a:pt x="18" y="55"/>
                  </a:lnTo>
                  <a:lnTo>
                    <a:pt x="22" y="51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7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379">
              <a:extLst>
                <a:ext uri="{FF2B5EF4-FFF2-40B4-BE49-F238E27FC236}">
                  <a16:creationId xmlns:a16="http://schemas.microsoft.com/office/drawing/2014/main" xmlns="" id="{1A28524D-F608-3E44-8AF5-6E2D72768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1036638"/>
              <a:ext cx="3175" cy="6350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11 h 11"/>
                <a:gd name="T4" fmla="*/ 4 w 6"/>
                <a:gd name="T5" fmla="*/ 8 h 11"/>
                <a:gd name="T6" fmla="*/ 6 w 6"/>
                <a:gd name="T7" fmla="*/ 5 h 11"/>
                <a:gd name="T8" fmla="*/ 6 w 6"/>
                <a:gd name="T9" fmla="*/ 2 h 11"/>
                <a:gd name="T10" fmla="*/ 6 w 6"/>
                <a:gd name="T11" fmla="*/ 0 h 11"/>
                <a:gd name="T12" fmla="*/ 6 w 6"/>
                <a:gd name="T13" fmla="*/ 0 h 11"/>
                <a:gd name="T14" fmla="*/ 2 w 6"/>
                <a:gd name="T15" fmla="*/ 4 h 11"/>
                <a:gd name="T16" fmla="*/ 0 w 6"/>
                <a:gd name="T17" fmla="*/ 11 h 11"/>
                <a:gd name="T18" fmla="*/ 0 w 6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lnTo>
                    <a:pt x="0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380">
              <a:extLst>
                <a:ext uri="{FF2B5EF4-FFF2-40B4-BE49-F238E27FC236}">
                  <a16:creationId xmlns:a16="http://schemas.microsoft.com/office/drawing/2014/main" xmlns="" id="{E54F863F-1002-CDA6-D6C7-02C9F61D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563" y="1069976"/>
              <a:ext cx="4763" cy="12700"/>
            </a:xfrm>
            <a:custGeom>
              <a:avLst/>
              <a:gdLst>
                <a:gd name="T0" fmla="*/ 11 w 11"/>
                <a:gd name="T1" fmla="*/ 0 h 24"/>
                <a:gd name="T2" fmla="*/ 0 w 11"/>
                <a:gd name="T3" fmla="*/ 24 h 24"/>
                <a:gd name="T4" fmla="*/ 0 w 11"/>
                <a:gd name="T5" fmla="*/ 24 h 24"/>
                <a:gd name="T6" fmla="*/ 5 w 11"/>
                <a:gd name="T7" fmla="*/ 13 h 24"/>
                <a:gd name="T8" fmla="*/ 11 w 11"/>
                <a:gd name="T9" fmla="*/ 0 h 24"/>
                <a:gd name="T10" fmla="*/ 11 w 11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11" y="0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5" y="13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381">
              <a:extLst>
                <a:ext uri="{FF2B5EF4-FFF2-40B4-BE49-F238E27FC236}">
                  <a16:creationId xmlns:a16="http://schemas.microsoft.com/office/drawing/2014/main" xmlns="" id="{C0E4281F-81CF-F1BF-C347-718453211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873126"/>
              <a:ext cx="3175" cy="6350"/>
            </a:xfrm>
            <a:custGeom>
              <a:avLst/>
              <a:gdLst>
                <a:gd name="T0" fmla="*/ 6 w 6"/>
                <a:gd name="T1" fmla="*/ 3 h 11"/>
                <a:gd name="T2" fmla="*/ 6 w 6"/>
                <a:gd name="T3" fmla="*/ 3 h 11"/>
                <a:gd name="T4" fmla="*/ 6 w 6"/>
                <a:gd name="T5" fmla="*/ 0 h 11"/>
                <a:gd name="T6" fmla="*/ 0 w 6"/>
                <a:gd name="T7" fmla="*/ 11 h 11"/>
                <a:gd name="T8" fmla="*/ 1 w 6"/>
                <a:gd name="T9" fmla="*/ 11 h 11"/>
                <a:gd name="T10" fmla="*/ 1 w 6"/>
                <a:gd name="T11" fmla="*/ 11 h 11"/>
                <a:gd name="T12" fmla="*/ 6 w 6"/>
                <a:gd name="T13" fmla="*/ 3 h 11"/>
                <a:gd name="T14" fmla="*/ 6 w 6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6" y="3"/>
                  </a:moveTo>
                  <a:lnTo>
                    <a:pt x="6" y="3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382">
              <a:extLst>
                <a:ext uri="{FF2B5EF4-FFF2-40B4-BE49-F238E27FC236}">
                  <a16:creationId xmlns:a16="http://schemas.microsoft.com/office/drawing/2014/main" xmlns="" id="{11D110C2-D910-F45F-F648-C7033E74E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1116013"/>
              <a:ext cx="1588" cy="1588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0 w 4"/>
                <a:gd name="T7" fmla="*/ 3 h 3"/>
                <a:gd name="T8" fmla="*/ 4 w 4"/>
                <a:gd name="T9" fmla="*/ 0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383">
              <a:extLst>
                <a:ext uri="{FF2B5EF4-FFF2-40B4-BE49-F238E27FC236}">
                  <a16:creationId xmlns:a16="http://schemas.microsoft.com/office/drawing/2014/main" xmlns="" id="{62812922-FBB6-2033-88D9-128D9320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338" y="804863"/>
              <a:ext cx="33338" cy="47625"/>
            </a:xfrm>
            <a:custGeom>
              <a:avLst/>
              <a:gdLst>
                <a:gd name="T0" fmla="*/ 64 w 64"/>
                <a:gd name="T1" fmla="*/ 0 h 88"/>
                <a:gd name="T2" fmla="*/ 38 w 64"/>
                <a:gd name="T3" fmla="*/ 21 h 88"/>
                <a:gd name="T4" fmla="*/ 38 w 64"/>
                <a:gd name="T5" fmla="*/ 21 h 88"/>
                <a:gd name="T6" fmla="*/ 38 w 64"/>
                <a:gd name="T7" fmla="*/ 18 h 88"/>
                <a:gd name="T8" fmla="*/ 38 w 64"/>
                <a:gd name="T9" fmla="*/ 16 h 88"/>
                <a:gd name="T10" fmla="*/ 35 w 64"/>
                <a:gd name="T11" fmla="*/ 12 h 88"/>
                <a:gd name="T12" fmla="*/ 34 w 64"/>
                <a:gd name="T13" fmla="*/ 10 h 88"/>
                <a:gd name="T14" fmla="*/ 33 w 64"/>
                <a:gd name="T15" fmla="*/ 9 h 88"/>
                <a:gd name="T16" fmla="*/ 33 w 64"/>
                <a:gd name="T17" fmla="*/ 5 h 88"/>
                <a:gd name="T18" fmla="*/ 34 w 64"/>
                <a:gd name="T19" fmla="*/ 1 h 88"/>
                <a:gd name="T20" fmla="*/ 34 w 64"/>
                <a:gd name="T21" fmla="*/ 1 h 88"/>
                <a:gd name="T22" fmla="*/ 28 w 64"/>
                <a:gd name="T23" fmla="*/ 5 h 88"/>
                <a:gd name="T24" fmla="*/ 25 w 64"/>
                <a:gd name="T25" fmla="*/ 9 h 88"/>
                <a:gd name="T26" fmla="*/ 25 w 64"/>
                <a:gd name="T27" fmla="*/ 11 h 88"/>
                <a:gd name="T28" fmla="*/ 25 w 64"/>
                <a:gd name="T29" fmla="*/ 12 h 88"/>
                <a:gd name="T30" fmla="*/ 31 w 64"/>
                <a:gd name="T31" fmla="*/ 12 h 88"/>
                <a:gd name="T32" fmla="*/ 31 w 64"/>
                <a:gd name="T33" fmla="*/ 12 h 88"/>
                <a:gd name="T34" fmla="*/ 26 w 64"/>
                <a:gd name="T35" fmla="*/ 24 h 88"/>
                <a:gd name="T36" fmla="*/ 23 w 64"/>
                <a:gd name="T37" fmla="*/ 33 h 88"/>
                <a:gd name="T38" fmla="*/ 18 w 64"/>
                <a:gd name="T39" fmla="*/ 49 h 88"/>
                <a:gd name="T40" fmla="*/ 16 w 64"/>
                <a:gd name="T41" fmla="*/ 57 h 88"/>
                <a:gd name="T42" fmla="*/ 12 w 64"/>
                <a:gd name="T43" fmla="*/ 64 h 88"/>
                <a:gd name="T44" fmla="*/ 8 w 64"/>
                <a:gd name="T45" fmla="*/ 72 h 88"/>
                <a:gd name="T46" fmla="*/ 0 w 64"/>
                <a:gd name="T47" fmla="*/ 80 h 88"/>
                <a:gd name="T48" fmla="*/ 0 w 64"/>
                <a:gd name="T49" fmla="*/ 80 h 88"/>
                <a:gd name="T50" fmla="*/ 4 w 64"/>
                <a:gd name="T51" fmla="*/ 86 h 88"/>
                <a:gd name="T52" fmla="*/ 9 w 64"/>
                <a:gd name="T53" fmla="*/ 88 h 88"/>
                <a:gd name="T54" fmla="*/ 12 w 64"/>
                <a:gd name="T55" fmla="*/ 88 h 88"/>
                <a:gd name="T56" fmla="*/ 16 w 64"/>
                <a:gd name="T57" fmla="*/ 87 h 88"/>
                <a:gd name="T58" fmla="*/ 19 w 64"/>
                <a:gd name="T59" fmla="*/ 84 h 88"/>
                <a:gd name="T60" fmla="*/ 23 w 64"/>
                <a:gd name="T61" fmla="*/ 79 h 88"/>
                <a:gd name="T62" fmla="*/ 28 w 64"/>
                <a:gd name="T63" fmla="*/ 69 h 88"/>
                <a:gd name="T64" fmla="*/ 28 w 64"/>
                <a:gd name="T65" fmla="*/ 69 h 88"/>
                <a:gd name="T66" fmla="*/ 32 w 64"/>
                <a:gd name="T67" fmla="*/ 65 h 88"/>
                <a:gd name="T68" fmla="*/ 35 w 64"/>
                <a:gd name="T69" fmla="*/ 64 h 88"/>
                <a:gd name="T70" fmla="*/ 58 w 64"/>
                <a:gd name="T71" fmla="*/ 20 h 88"/>
                <a:gd name="T72" fmla="*/ 64 w 64"/>
                <a:gd name="T7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88">
                  <a:moveTo>
                    <a:pt x="64" y="0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3" y="5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28" y="5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6" y="24"/>
                  </a:lnTo>
                  <a:lnTo>
                    <a:pt x="23" y="33"/>
                  </a:lnTo>
                  <a:lnTo>
                    <a:pt x="18" y="49"/>
                  </a:lnTo>
                  <a:lnTo>
                    <a:pt x="16" y="57"/>
                  </a:lnTo>
                  <a:lnTo>
                    <a:pt x="12" y="64"/>
                  </a:lnTo>
                  <a:lnTo>
                    <a:pt x="8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6"/>
                  </a:lnTo>
                  <a:lnTo>
                    <a:pt x="9" y="88"/>
                  </a:lnTo>
                  <a:lnTo>
                    <a:pt x="12" y="88"/>
                  </a:lnTo>
                  <a:lnTo>
                    <a:pt x="16" y="87"/>
                  </a:lnTo>
                  <a:lnTo>
                    <a:pt x="19" y="84"/>
                  </a:lnTo>
                  <a:lnTo>
                    <a:pt x="23" y="7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2" y="65"/>
                  </a:lnTo>
                  <a:lnTo>
                    <a:pt x="35" y="64"/>
                  </a:lnTo>
                  <a:lnTo>
                    <a:pt x="58" y="20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Rectangle 384">
              <a:extLst>
                <a:ext uri="{FF2B5EF4-FFF2-40B4-BE49-F238E27FC236}">
                  <a16:creationId xmlns:a16="http://schemas.microsoft.com/office/drawing/2014/main" xmlns="" id="{D979B0DC-E752-35F3-9330-FED53D33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988" y="930276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385">
              <a:extLst>
                <a:ext uri="{FF2B5EF4-FFF2-40B4-BE49-F238E27FC236}">
                  <a16:creationId xmlns:a16="http://schemas.microsoft.com/office/drawing/2014/main" xmlns="" id="{F2F1C52A-5861-11D8-5D6C-579A1FD28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8" y="925513"/>
              <a:ext cx="1588" cy="4763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10 h 10"/>
                <a:gd name="T4" fmla="*/ 0 w 3"/>
                <a:gd name="T5" fmla="*/ 10 h 10"/>
                <a:gd name="T6" fmla="*/ 3 w 3"/>
                <a:gd name="T7" fmla="*/ 3 h 10"/>
                <a:gd name="T8" fmla="*/ 3 w 3"/>
                <a:gd name="T9" fmla="*/ 1 h 10"/>
                <a:gd name="T10" fmla="*/ 2 w 3"/>
                <a:gd name="T11" fmla="*/ 0 h 10"/>
                <a:gd name="T12" fmla="*/ 1 w 3"/>
                <a:gd name="T13" fmla="*/ 0 h 10"/>
                <a:gd name="T14" fmla="*/ 1 w 3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386">
              <a:extLst>
                <a:ext uri="{FF2B5EF4-FFF2-40B4-BE49-F238E27FC236}">
                  <a16:creationId xmlns:a16="http://schemas.microsoft.com/office/drawing/2014/main" xmlns="" id="{CAE8D5E6-B015-B753-651F-1BF4EB71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5" y="1058863"/>
              <a:ext cx="4763" cy="11113"/>
            </a:xfrm>
            <a:custGeom>
              <a:avLst/>
              <a:gdLst>
                <a:gd name="T0" fmla="*/ 5 w 9"/>
                <a:gd name="T1" fmla="*/ 0 h 21"/>
                <a:gd name="T2" fmla="*/ 5 w 9"/>
                <a:gd name="T3" fmla="*/ 0 h 21"/>
                <a:gd name="T4" fmla="*/ 4 w 9"/>
                <a:gd name="T5" fmla="*/ 11 h 21"/>
                <a:gd name="T6" fmla="*/ 0 w 9"/>
                <a:gd name="T7" fmla="*/ 21 h 21"/>
                <a:gd name="T8" fmla="*/ 9 w 9"/>
                <a:gd name="T9" fmla="*/ 2 h 21"/>
                <a:gd name="T10" fmla="*/ 9 w 9"/>
                <a:gd name="T11" fmla="*/ 2 h 21"/>
                <a:gd name="T12" fmla="*/ 5 w 9"/>
                <a:gd name="T13" fmla="*/ 0 h 21"/>
                <a:gd name="T14" fmla="*/ 5 w 9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1">
                  <a:moveTo>
                    <a:pt x="5" y="0"/>
                  </a:moveTo>
                  <a:lnTo>
                    <a:pt x="5" y="0"/>
                  </a:lnTo>
                  <a:lnTo>
                    <a:pt x="4" y="11"/>
                  </a:lnTo>
                  <a:lnTo>
                    <a:pt x="0" y="21"/>
                  </a:lnTo>
                  <a:lnTo>
                    <a:pt x="9" y="2"/>
                  </a:lnTo>
                  <a:lnTo>
                    <a:pt x="9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387">
              <a:extLst>
                <a:ext uri="{FF2B5EF4-FFF2-40B4-BE49-F238E27FC236}">
                  <a16:creationId xmlns:a16="http://schemas.microsoft.com/office/drawing/2014/main" xmlns="" id="{C1811B92-1169-715E-6CB1-DFE7D9E1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613" y="1011238"/>
              <a:ext cx="15875" cy="11113"/>
            </a:xfrm>
            <a:custGeom>
              <a:avLst/>
              <a:gdLst>
                <a:gd name="T0" fmla="*/ 0 w 28"/>
                <a:gd name="T1" fmla="*/ 20 h 20"/>
                <a:gd name="T2" fmla="*/ 20 w 28"/>
                <a:gd name="T3" fmla="*/ 16 h 20"/>
                <a:gd name="T4" fmla="*/ 28 w 28"/>
                <a:gd name="T5" fmla="*/ 0 h 20"/>
                <a:gd name="T6" fmla="*/ 28 w 28"/>
                <a:gd name="T7" fmla="*/ 0 h 20"/>
                <a:gd name="T8" fmla="*/ 16 w 28"/>
                <a:gd name="T9" fmla="*/ 8 h 20"/>
                <a:gd name="T10" fmla="*/ 8 w 28"/>
                <a:gd name="T11" fmla="*/ 14 h 20"/>
                <a:gd name="T12" fmla="*/ 0 w 28"/>
                <a:gd name="T13" fmla="*/ 20 h 20"/>
                <a:gd name="T14" fmla="*/ 0 w 2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lnTo>
                    <a:pt x="20" y="16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8"/>
                  </a:lnTo>
                  <a:lnTo>
                    <a:pt x="8" y="14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388">
              <a:extLst>
                <a:ext uri="{FF2B5EF4-FFF2-40B4-BE49-F238E27FC236}">
                  <a16:creationId xmlns:a16="http://schemas.microsoft.com/office/drawing/2014/main" xmlns="" id="{DB66AE38-44C1-F7FC-7603-4092C1DBF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1052513"/>
              <a:ext cx="177800" cy="131763"/>
            </a:xfrm>
            <a:custGeom>
              <a:avLst/>
              <a:gdLst>
                <a:gd name="T0" fmla="*/ 112 w 335"/>
                <a:gd name="T1" fmla="*/ 138 h 248"/>
                <a:gd name="T2" fmla="*/ 107 w 335"/>
                <a:gd name="T3" fmla="*/ 128 h 248"/>
                <a:gd name="T4" fmla="*/ 120 w 335"/>
                <a:gd name="T5" fmla="*/ 99 h 248"/>
                <a:gd name="T6" fmla="*/ 115 w 335"/>
                <a:gd name="T7" fmla="*/ 91 h 248"/>
                <a:gd name="T8" fmla="*/ 95 w 335"/>
                <a:gd name="T9" fmla="*/ 113 h 248"/>
                <a:gd name="T10" fmla="*/ 97 w 335"/>
                <a:gd name="T11" fmla="*/ 117 h 248"/>
                <a:gd name="T12" fmla="*/ 106 w 335"/>
                <a:gd name="T13" fmla="*/ 125 h 248"/>
                <a:gd name="T14" fmla="*/ 105 w 335"/>
                <a:gd name="T15" fmla="*/ 159 h 248"/>
                <a:gd name="T16" fmla="*/ 115 w 335"/>
                <a:gd name="T17" fmla="*/ 169 h 248"/>
                <a:gd name="T18" fmla="*/ 114 w 335"/>
                <a:gd name="T19" fmla="*/ 188 h 248"/>
                <a:gd name="T20" fmla="*/ 93 w 335"/>
                <a:gd name="T21" fmla="*/ 199 h 248"/>
                <a:gd name="T22" fmla="*/ 81 w 335"/>
                <a:gd name="T23" fmla="*/ 185 h 248"/>
                <a:gd name="T24" fmla="*/ 89 w 335"/>
                <a:gd name="T25" fmla="*/ 163 h 248"/>
                <a:gd name="T26" fmla="*/ 99 w 335"/>
                <a:gd name="T27" fmla="*/ 141 h 248"/>
                <a:gd name="T28" fmla="*/ 86 w 335"/>
                <a:gd name="T29" fmla="*/ 151 h 248"/>
                <a:gd name="T30" fmla="*/ 77 w 335"/>
                <a:gd name="T31" fmla="*/ 169 h 248"/>
                <a:gd name="T32" fmla="*/ 41 w 335"/>
                <a:gd name="T33" fmla="*/ 183 h 248"/>
                <a:gd name="T34" fmla="*/ 29 w 335"/>
                <a:gd name="T35" fmla="*/ 177 h 248"/>
                <a:gd name="T36" fmla="*/ 18 w 335"/>
                <a:gd name="T37" fmla="*/ 168 h 248"/>
                <a:gd name="T38" fmla="*/ 5 w 335"/>
                <a:gd name="T39" fmla="*/ 191 h 248"/>
                <a:gd name="T40" fmla="*/ 2 w 335"/>
                <a:gd name="T41" fmla="*/ 221 h 248"/>
                <a:gd name="T42" fmla="*/ 22 w 335"/>
                <a:gd name="T43" fmla="*/ 234 h 248"/>
                <a:gd name="T44" fmla="*/ 26 w 335"/>
                <a:gd name="T45" fmla="*/ 242 h 248"/>
                <a:gd name="T46" fmla="*/ 39 w 335"/>
                <a:gd name="T47" fmla="*/ 242 h 248"/>
                <a:gd name="T48" fmla="*/ 37 w 335"/>
                <a:gd name="T49" fmla="*/ 220 h 248"/>
                <a:gd name="T50" fmla="*/ 48 w 335"/>
                <a:gd name="T51" fmla="*/ 205 h 248"/>
                <a:gd name="T52" fmla="*/ 59 w 335"/>
                <a:gd name="T53" fmla="*/ 206 h 248"/>
                <a:gd name="T54" fmla="*/ 54 w 335"/>
                <a:gd name="T55" fmla="*/ 220 h 248"/>
                <a:gd name="T56" fmla="*/ 61 w 335"/>
                <a:gd name="T57" fmla="*/ 220 h 248"/>
                <a:gd name="T58" fmla="*/ 78 w 335"/>
                <a:gd name="T59" fmla="*/ 208 h 248"/>
                <a:gd name="T60" fmla="*/ 85 w 335"/>
                <a:gd name="T61" fmla="*/ 213 h 248"/>
                <a:gd name="T62" fmla="*/ 83 w 335"/>
                <a:gd name="T63" fmla="*/ 226 h 248"/>
                <a:gd name="T64" fmla="*/ 90 w 335"/>
                <a:gd name="T65" fmla="*/ 215 h 248"/>
                <a:gd name="T66" fmla="*/ 115 w 335"/>
                <a:gd name="T67" fmla="*/ 197 h 248"/>
                <a:gd name="T68" fmla="*/ 114 w 335"/>
                <a:gd name="T69" fmla="*/ 219 h 248"/>
                <a:gd name="T70" fmla="*/ 129 w 335"/>
                <a:gd name="T71" fmla="*/ 203 h 248"/>
                <a:gd name="T72" fmla="*/ 151 w 335"/>
                <a:gd name="T73" fmla="*/ 203 h 248"/>
                <a:gd name="T74" fmla="*/ 177 w 335"/>
                <a:gd name="T75" fmla="*/ 219 h 248"/>
                <a:gd name="T76" fmla="*/ 174 w 335"/>
                <a:gd name="T77" fmla="*/ 203 h 248"/>
                <a:gd name="T78" fmla="*/ 189 w 335"/>
                <a:gd name="T79" fmla="*/ 209 h 248"/>
                <a:gd name="T80" fmla="*/ 189 w 335"/>
                <a:gd name="T81" fmla="*/ 235 h 248"/>
                <a:gd name="T82" fmla="*/ 198 w 335"/>
                <a:gd name="T83" fmla="*/ 227 h 248"/>
                <a:gd name="T84" fmla="*/ 228 w 335"/>
                <a:gd name="T85" fmla="*/ 236 h 248"/>
                <a:gd name="T86" fmla="*/ 245 w 335"/>
                <a:gd name="T87" fmla="*/ 234 h 248"/>
                <a:gd name="T88" fmla="*/ 335 w 335"/>
                <a:gd name="T89" fmla="*/ 56 h 248"/>
                <a:gd name="T90" fmla="*/ 324 w 335"/>
                <a:gd name="T91" fmla="*/ 65 h 248"/>
                <a:gd name="T92" fmla="*/ 321 w 335"/>
                <a:gd name="T93" fmla="*/ 27 h 248"/>
                <a:gd name="T94" fmla="*/ 321 w 335"/>
                <a:gd name="T95" fmla="*/ 24 h 248"/>
                <a:gd name="T96" fmla="*/ 307 w 335"/>
                <a:gd name="T97" fmla="*/ 50 h 248"/>
                <a:gd name="T98" fmla="*/ 305 w 335"/>
                <a:gd name="T99" fmla="*/ 38 h 248"/>
                <a:gd name="T100" fmla="*/ 302 w 335"/>
                <a:gd name="T101" fmla="*/ 7 h 248"/>
                <a:gd name="T102" fmla="*/ 293 w 335"/>
                <a:gd name="T103" fmla="*/ 0 h 248"/>
                <a:gd name="T104" fmla="*/ 262 w 335"/>
                <a:gd name="T105" fmla="*/ 30 h 248"/>
                <a:gd name="T106" fmla="*/ 192 w 335"/>
                <a:gd name="T107" fmla="*/ 135 h 248"/>
                <a:gd name="T108" fmla="*/ 176 w 335"/>
                <a:gd name="T109" fmla="*/ 148 h 248"/>
                <a:gd name="T110" fmla="*/ 164 w 335"/>
                <a:gd name="T111" fmla="*/ 137 h 248"/>
                <a:gd name="T112" fmla="*/ 128 w 335"/>
                <a:gd name="T113" fmla="*/ 130 h 248"/>
                <a:gd name="T114" fmla="*/ 137 w 335"/>
                <a:gd name="T115" fmla="*/ 109 h 248"/>
                <a:gd name="T116" fmla="*/ 158 w 335"/>
                <a:gd name="T117" fmla="*/ 94 h 248"/>
                <a:gd name="T118" fmla="*/ 123 w 335"/>
                <a:gd name="T119" fmla="*/ 13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" h="248">
                  <a:moveTo>
                    <a:pt x="123" y="138"/>
                  </a:moveTo>
                  <a:lnTo>
                    <a:pt x="123" y="138"/>
                  </a:lnTo>
                  <a:lnTo>
                    <a:pt x="116" y="138"/>
                  </a:lnTo>
                  <a:lnTo>
                    <a:pt x="112" y="138"/>
                  </a:lnTo>
                  <a:lnTo>
                    <a:pt x="108" y="136"/>
                  </a:lnTo>
                  <a:lnTo>
                    <a:pt x="107" y="133"/>
                  </a:lnTo>
                  <a:lnTo>
                    <a:pt x="106" y="131"/>
                  </a:lnTo>
                  <a:lnTo>
                    <a:pt x="107" y="128"/>
                  </a:lnTo>
                  <a:lnTo>
                    <a:pt x="110" y="120"/>
                  </a:lnTo>
                  <a:lnTo>
                    <a:pt x="115" y="111"/>
                  </a:lnTo>
                  <a:lnTo>
                    <a:pt x="118" y="102"/>
                  </a:lnTo>
                  <a:lnTo>
                    <a:pt x="120" y="99"/>
                  </a:lnTo>
                  <a:lnTo>
                    <a:pt x="118" y="95"/>
                  </a:lnTo>
                  <a:lnTo>
                    <a:pt x="117" y="93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0" y="93"/>
                  </a:lnTo>
                  <a:lnTo>
                    <a:pt x="107" y="96"/>
                  </a:lnTo>
                  <a:lnTo>
                    <a:pt x="101" y="105"/>
                  </a:lnTo>
                  <a:lnTo>
                    <a:pt x="95" y="113"/>
                  </a:lnTo>
                  <a:lnTo>
                    <a:pt x="93" y="116"/>
                  </a:lnTo>
                  <a:lnTo>
                    <a:pt x="91" y="118"/>
                  </a:lnTo>
                  <a:lnTo>
                    <a:pt x="91" y="118"/>
                  </a:lnTo>
                  <a:lnTo>
                    <a:pt x="97" y="117"/>
                  </a:lnTo>
                  <a:lnTo>
                    <a:pt x="100" y="117"/>
                  </a:lnTo>
                  <a:lnTo>
                    <a:pt x="104" y="118"/>
                  </a:lnTo>
                  <a:lnTo>
                    <a:pt x="105" y="122"/>
                  </a:lnTo>
                  <a:lnTo>
                    <a:pt x="106" y="125"/>
                  </a:lnTo>
                  <a:lnTo>
                    <a:pt x="106" y="130"/>
                  </a:lnTo>
                  <a:lnTo>
                    <a:pt x="106" y="141"/>
                  </a:lnTo>
                  <a:lnTo>
                    <a:pt x="105" y="153"/>
                  </a:lnTo>
                  <a:lnTo>
                    <a:pt x="105" y="159"/>
                  </a:lnTo>
                  <a:lnTo>
                    <a:pt x="106" y="163"/>
                  </a:lnTo>
                  <a:lnTo>
                    <a:pt x="107" y="167"/>
                  </a:lnTo>
                  <a:lnTo>
                    <a:pt x="110" y="169"/>
                  </a:lnTo>
                  <a:lnTo>
                    <a:pt x="115" y="169"/>
                  </a:lnTo>
                  <a:lnTo>
                    <a:pt x="120" y="169"/>
                  </a:lnTo>
                  <a:lnTo>
                    <a:pt x="120" y="169"/>
                  </a:lnTo>
                  <a:lnTo>
                    <a:pt x="117" y="179"/>
                  </a:lnTo>
                  <a:lnTo>
                    <a:pt x="114" y="188"/>
                  </a:lnTo>
                  <a:lnTo>
                    <a:pt x="109" y="193"/>
                  </a:lnTo>
                  <a:lnTo>
                    <a:pt x="105" y="198"/>
                  </a:lnTo>
                  <a:lnTo>
                    <a:pt x="99" y="199"/>
                  </a:lnTo>
                  <a:lnTo>
                    <a:pt x="93" y="199"/>
                  </a:lnTo>
                  <a:lnTo>
                    <a:pt x="89" y="198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1" y="185"/>
                  </a:lnTo>
                  <a:lnTo>
                    <a:pt x="79" y="178"/>
                  </a:lnTo>
                  <a:lnTo>
                    <a:pt x="82" y="173"/>
                  </a:lnTo>
                  <a:lnTo>
                    <a:pt x="85" y="168"/>
                  </a:lnTo>
                  <a:lnTo>
                    <a:pt x="89" y="163"/>
                  </a:lnTo>
                  <a:lnTo>
                    <a:pt x="93" y="159"/>
                  </a:lnTo>
                  <a:lnTo>
                    <a:pt x="97" y="152"/>
                  </a:lnTo>
                  <a:lnTo>
                    <a:pt x="99" y="141"/>
                  </a:lnTo>
                  <a:lnTo>
                    <a:pt x="99" y="141"/>
                  </a:lnTo>
                  <a:lnTo>
                    <a:pt x="94" y="144"/>
                  </a:lnTo>
                  <a:lnTo>
                    <a:pt x="91" y="146"/>
                  </a:lnTo>
                  <a:lnTo>
                    <a:pt x="89" y="148"/>
                  </a:lnTo>
                  <a:lnTo>
                    <a:pt x="86" y="151"/>
                  </a:lnTo>
                  <a:lnTo>
                    <a:pt x="84" y="159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7" y="169"/>
                  </a:lnTo>
                  <a:lnTo>
                    <a:pt x="72" y="169"/>
                  </a:lnTo>
                  <a:lnTo>
                    <a:pt x="64" y="173"/>
                  </a:lnTo>
                  <a:lnTo>
                    <a:pt x="48" y="181"/>
                  </a:lnTo>
                  <a:lnTo>
                    <a:pt x="41" y="183"/>
                  </a:lnTo>
                  <a:lnTo>
                    <a:pt x="38" y="184"/>
                  </a:lnTo>
                  <a:lnTo>
                    <a:pt x="35" y="183"/>
                  </a:lnTo>
                  <a:lnTo>
                    <a:pt x="31" y="181"/>
                  </a:lnTo>
                  <a:lnTo>
                    <a:pt x="29" y="177"/>
                  </a:lnTo>
                  <a:lnTo>
                    <a:pt x="25" y="171"/>
                  </a:lnTo>
                  <a:lnTo>
                    <a:pt x="23" y="165"/>
                  </a:lnTo>
                  <a:lnTo>
                    <a:pt x="23" y="165"/>
                  </a:lnTo>
                  <a:lnTo>
                    <a:pt x="18" y="168"/>
                  </a:lnTo>
                  <a:lnTo>
                    <a:pt x="14" y="171"/>
                  </a:lnTo>
                  <a:lnTo>
                    <a:pt x="12" y="176"/>
                  </a:lnTo>
                  <a:lnTo>
                    <a:pt x="9" y="181"/>
                  </a:lnTo>
                  <a:lnTo>
                    <a:pt x="5" y="191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14"/>
                  </a:lnTo>
                  <a:lnTo>
                    <a:pt x="2" y="221"/>
                  </a:lnTo>
                  <a:lnTo>
                    <a:pt x="7" y="224"/>
                  </a:lnTo>
                  <a:lnTo>
                    <a:pt x="12" y="228"/>
                  </a:lnTo>
                  <a:lnTo>
                    <a:pt x="16" y="230"/>
                  </a:lnTo>
                  <a:lnTo>
                    <a:pt x="22" y="234"/>
                  </a:lnTo>
                  <a:lnTo>
                    <a:pt x="25" y="239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2"/>
                  </a:lnTo>
                  <a:lnTo>
                    <a:pt x="25" y="238"/>
                  </a:lnTo>
                  <a:lnTo>
                    <a:pt x="25" y="234"/>
                  </a:lnTo>
                  <a:lnTo>
                    <a:pt x="39" y="242"/>
                  </a:lnTo>
                  <a:lnTo>
                    <a:pt x="39" y="242"/>
                  </a:lnTo>
                  <a:lnTo>
                    <a:pt x="36" y="236"/>
                  </a:lnTo>
                  <a:lnTo>
                    <a:pt x="35" y="231"/>
                  </a:lnTo>
                  <a:lnTo>
                    <a:pt x="35" y="226"/>
                  </a:lnTo>
                  <a:lnTo>
                    <a:pt x="37" y="220"/>
                  </a:lnTo>
                  <a:lnTo>
                    <a:pt x="39" y="214"/>
                  </a:lnTo>
                  <a:lnTo>
                    <a:pt x="41" y="211"/>
                  </a:lnTo>
                  <a:lnTo>
                    <a:pt x="45" y="207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53" y="205"/>
                  </a:lnTo>
                  <a:lnTo>
                    <a:pt x="58" y="205"/>
                  </a:lnTo>
                  <a:lnTo>
                    <a:pt x="59" y="206"/>
                  </a:lnTo>
                  <a:lnTo>
                    <a:pt x="61" y="207"/>
                  </a:lnTo>
                  <a:lnTo>
                    <a:pt x="61" y="209"/>
                  </a:lnTo>
                  <a:lnTo>
                    <a:pt x="61" y="212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5" y="221"/>
                  </a:lnTo>
                  <a:lnTo>
                    <a:pt x="58" y="221"/>
                  </a:lnTo>
                  <a:lnTo>
                    <a:pt x="61" y="220"/>
                  </a:lnTo>
                  <a:lnTo>
                    <a:pt x="66" y="218"/>
                  </a:lnTo>
                  <a:lnTo>
                    <a:pt x="69" y="213"/>
                  </a:lnTo>
                  <a:lnTo>
                    <a:pt x="74" y="209"/>
                  </a:lnTo>
                  <a:lnTo>
                    <a:pt x="78" y="208"/>
                  </a:lnTo>
                  <a:lnTo>
                    <a:pt x="79" y="208"/>
                  </a:lnTo>
                  <a:lnTo>
                    <a:pt x="82" y="208"/>
                  </a:lnTo>
                  <a:lnTo>
                    <a:pt x="84" y="211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9"/>
                  </a:lnTo>
                  <a:lnTo>
                    <a:pt x="84" y="222"/>
                  </a:lnTo>
                  <a:lnTo>
                    <a:pt x="83" y="226"/>
                  </a:lnTo>
                  <a:lnTo>
                    <a:pt x="82" y="229"/>
                  </a:lnTo>
                  <a:lnTo>
                    <a:pt x="82" y="229"/>
                  </a:lnTo>
                  <a:lnTo>
                    <a:pt x="86" y="221"/>
                  </a:lnTo>
                  <a:lnTo>
                    <a:pt x="90" y="215"/>
                  </a:lnTo>
                  <a:lnTo>
                    <a:pt x="94" y="211"/>
                  </a:lnTo>
                  <a:lnTo>
                    <a:pt x="99" y="207"/>
                  </a:lnTo>
                  <a:lnTo>
                    <a:pt x="109" y="200"/>
                  </a:lnTo>
                  <a:lnTo>
                    <a:pt x="115" y="197"/>
                  </a:lnTo>
                  <a:lnTo>
                    <a:pt x="122" y="191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4" y="219"/>
                  </a:lnTo>
                  <a:lnTo>
                    <a:pt x="117" y="213"/>
                  </a:lnTo>
                  <a:lnTo>
                    <a:pt x="121" y="208"/>
                  </a:lnTo>
                  <a:lnTo>
                    <a:pt x="124" y="205"/>
                  </a:lnTo>
                  <a:lnTo>
                    <a:pt x="129" y="203"/>
                  </a:lnTo>
                  <a:lnTo>
                    <a:pt x="132" y="201"/>
                  </a:lnTo>
                  <a:lnTo>
                    <a:pt x="137" y="200"/>
                  </a:lnTo>
                  <a:lnTo>
                    <a:pt x="141" y="200"/>
                  </a:lnTo>
                  <a:lnTo>
                    <a:pt x="151" y="203"/>
                  </a:lnTo>
                  <a:lnTo>
                    <a:pt x="160" y="206"/>
                  </a:lnTo>
                  <a:lnTo>
                    <a:pt x="169" y="212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4" y="211"/>
                  </a:lnTo>
                  <a:lnTo>
                    <a:pt x="173" y="207"/>
                  </a:lnTo>
                  <a:lnTo>
                    <a:pt x="174" y="203"/>
                  </a:lnTo>
                  <a:lnTo>
                    <a:pt x="174" y="203"/>
                  </a:lnTo>
                  <a:lnTo>
                    <a:pt x="178" y="200"/>
                  </a:lnTo>
                  <a:lnTo>
                    <a:pt x="182" y="201"/>
                  </a:lnTo>
                  <a:lnTo>
                    <a:pt x="185" y="205"/>
                  </a:lnTo>
                  <a:lnTo>
                    <a:pt x="189" y="209"/>
                  </a:lnTo>
                  <a:lnTo>
                    <a:pt x="190" y="215"/>
                  </a:lnTo>
                  <a:lnTo>
                    <a:pt x="191" y="221"/>
                  </a:lnTo>
                  <a:lnTo>
                    <a:pt x="191" y="228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2" y="230"/>
                  </a:lnTo>
                  <a:lnTo>
                    <a:pt x="194" y="228"/>
                  </a:lnTo>
                  <a:lnTo>
                    <a:pt x="198" y="227"/>
                  </a:lnTo>
                  <a:lnTo>
                    <a:pt x="202" y="227"/>
                  </a:lnTo>
                  <a:lnTo>
                    <a:pt x="210" y="229"/>
                  </a:lnTo>
                  <a:lnTo>
                    <a:pt x="219" y="233"/>
                  </a:lnTo>
                  <a:lnTo>
                    <a:pt x="228" y="236"/>
                  </a:lnTo>
                  <a:lnTo>
                    <a:pt x="232" y="236"/>
                  </a:lnTo>
                  <a:lnTo>
                    <a:pt x="237" y="236"/>
                  </a:lnTo>
                  <a:lnTo>
                    <a:pt x="242" y="236"/>
                  </a:lnTo>
                  <a:lnTo>
                    <a:pt x="245" y="234"/>
                  </a:lnTo>
                  <a:lnTo>
                    <a:pt x="250" y="229"/>
                  </a:lnTo>
                  <a:lnTo>
                    <a:pt x="253" y="223"/>
                  </a:lnTo>
                  <a:lnTo>
                    <a:pt x="253" y="223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0" y="62"/>
                  </a:lnTo>
                  <a:lnTo>
                    <a:pt x="324" y="65"/>
                  </a:lnTo>
                  <a:lnTo>
                    <a:pt x="324" y="65"/>
                  </a:lnTo>
                  <a:lnTo>
                    <a:pt x="321" y="48"/>
                  </a:lnTo>
                  <a:lnTo>
                    <a:pt x="319" y="38"/>
                  </a:lnTo>
                  <a:lnTo>
                    <a:pt x="320" y="33"/>
                  </a:lnTo>
                  <a:lnTo>
                    <a:pt x="321" y="27"/>
                  </a:lnTo>
                  <a:lnTo>
                    <a:pt x="328" y="11"/>
                  </a:lnTo>
                  <a:lnTo>
                    <a:pt x="328" y="11"/>
                  </a:lnTo>
                  <a:lnTo>
                    <a:pt x="323" y="18"/>
                  </a:lnTo>
                  <a:lnTo>
                    <a:pt x="321" y="24"/>
                  </a:lnTo>
                  <a:lnTo>
                    <a:pt x="316" y="37"/>
                  </a:lnTo>
                  <a:lnTo>
                    <a:pt x="314" y="42"/>
                  </a:lnTo>
                  <a:lnTo>
                    <a:pt x="311" y="47"/>
                  </a:lnTo>
                  <a:lnTo>
                    <a:pt x="307" y="50"/>
                  </a:lnTo>
                  <a:lnTo>
                    <a:pt x="301" y="52"/>
                  </a:lnTo>
                  <a:lnTo>
                    <a:pt x="301" y="52"/>
                  </a:lnTo>
                  <a:lnTo>
                    <a:pt x="304" y="45"/>
                  </a:lnTo>
                  <a:lnTo>
                    <a:pt x="305" y="38"/>
                  </a:lnTo>
                  <a:lnTo>
                    <a:pt x="306" y="30"/>
                  </a:lnTo>
                  <a:lnTo>
                    <a:pt x="307" y="22"/>
                  </a:lnTo>
                  <a:lnTo>
                    <a:pt x="306" y="13"/>
                  </a:lnTo>
                  <a:lnTo>
                    <a:pt x="302" y="7"/>
                  </a:lnTo>
                  <a:lnTo>
                    <a:pt x="299" y="2"/>
                  </a:lnTo>
                  <a:lnTo>
                    <a:pt x="297" y="1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85" y="5"/>
                  </a:lnTo>
                  <a:lnTo>
                    <a:pt x="277" y="12"/>
                  </a:lnTo>
                  <a:lnTo>
                    <a:pt x="269" y="20"/>
                  </a:lnTo>
                  <a:lnTo>
                    <a:pt x="262" y="30"/>
                  </a:lnTo>
                  <a:lnTo>
                    <a:pt x="247" y="49"/>
                  </a:lnTo>
                  <a:lnTo>
                    <a:pt x="233" y="70"/>
                  </a:lnTo>
                  <a:lnTo>
                    <a:pt x="206" y="115"/>
                  </a:lnTo>
                  <a:lnTo>
                    <a:pt x="192" y="135"/>
                  </a:lnTo>
                  <a:lnTo>
                    <a:pt x="184" y="144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6" y="148"/>
                  </a:lnTo>
                  <a:lnTo>
                    <a:pt x="175" y="145"/>
                  </a:lnTo>
                  <a:lnTo>
                    <a:pt x="173" y="141"/>
                  </a:lnTo>
                  <a:lnTo>
                    <a:pt x="170" y="140"/>
                  </a:lnTo>
                  <a:lnTo>
                    <a:pt x="164" y="137"/>
                  </a:lnTo>
                  <a:lnTo>
                    <a:pt x="158" y="135"/>
                  </a:lnTo>
                  <a:lnTo>
                    <a:pt x="141" y="132"/>
                  </a:lnTo>
                  <a:lnTo>
                    <a:pt x="135" y="131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1" y="122"/>
                  </a:lnTo>
                  <a:lnTo>
                    <a:pt x="133" y="115"/>
                  </a:lnTo>
                  <a:lnTo>
                    <a:pt x="137" y="109"/>
                  </a:lnTo>
                  <a:lnTo>
                    <a:pt x="140" y="105"/>
                  </a:lnTo>
                  <a:lnTo>
                    <a:pt x="145" y="101"/>
                  </a:lnTo>
                  <a:lnTo>
                    <a:pt x="150" y="99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44" y="92"/>
                  </a:lnTo>
                  <a:lnTo>
                    <a:pt x="128" y="91"/>
                  </a:lnTo>
                  <a:lnTo>
                    <a:pt x="123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389">
              <a:extLst>
                <a:ext uri="{FF2B5EF4-FFF2-40B4-BE49-F238E27FC236}">
                  <a16:creationId xmlns:a16="http://schemas.microsoft.com/office/drawing/2014/main" xmlns="" id="{BED53557-5366-BCA9-D869-7FF58A92D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1084263"/>
              <a:ext cx="1588" cy="317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4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2 h 4"/>
                <a:gd name="T10" fmla="*/ 2 w 2"/>
                <a:gd name="T11" fmla="*/ 4 h 4"/>
                <a:gd name="T12" fmla="*/ 2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390">
              <a:extLst>
                <a:ext uri="{FF2B5EF4-FFF2-40B4-BE49-F238E27FC236}">
                  <a16:creationId xmlns:a16="http://schemas.microsoft.com/office/drawing/2014/main" xmlns="" id="{3E31BA64-4374-0776-7BE5-0D39D06C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1101726"/>
              <a:ext cx="1588" cy="1588"/>
            </a:xfrm>
            <a:custGeom>
              <a:avLst/>
              <a:gdLst>
                <a:gd name="T0" fmla="*/ 3 w 4"/>
                <a:gd name="T1" fmla="*/ 2 h 2"/>
                <a:gd name="T2" fmla="*/ 3 w 4"/>
                <a:gd name="T3" fmla="*/ 2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1 h 2"/>
                <a:gd name="T10" fmla="*/ 0 w 4"/>
                <a:gd name="T11" fmla="*/ 1 h 2"/>
                <a:gd name="T12" fmla="*/ 3 w 4"/>
                <a:gd name="T13" fmla="*/ 2 h 2"/>
                <a:gd name="T14" fmla="*/ 3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lnTo>
                    <a:pt x="3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391">
              <a:extLst>
                <a:ext uri="{FF2B5EF4-FFF2-40B4-BE49-F238E27FC236}">
                  <a16:creationId xmlns:a16="http://schemas.microsoft.com/office/drawing/2014/main" xmlns="" id="{2CA4190E-E590-87E5-568D-EFB26BCC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1023938"/>
              <a:ext cx="4763" cy="7938"/>
            </a:xfrm>
            <a:custGeom>
              <a:avLst/>
              <a:gdLst>
                <a:gd name="T0" fmla="*/ 0 w 8"/>
                <a:gd name="T1" fmla="*/ 15 h 15"/>
                <a:gd name="T2" fmla="*/ 0 w 8"/>
                <a:gd name="T3" fmla="*/ 15 h 15"/>
                <a:gd name="T4" fmla="*/ 4 w 8"/>
                <a:gd name="T5" fmla="*/ 7 h 15"/>
                <a:gd name="T6" fmla="*/ 8 w 8"/>
                <a:gd name="T7" fmla="*/ 0 h 15"/>
                <a:gd name="T8" fmla="*/ 8 w 8"/>
                <a:gd name="T9" fmla="*/ 0 h 15"/>
                <a:gd name="T10" fmla="*/ 2 w 8"/>
                <a:gd name="T11" fmla="*/ 6 h 15"/>
                <a:gd name="T12" fmla="*/ 2 w 8"/>
                <a:gd name="T13" fmla="*/ 6 h 15"/>
                <a:gd name="T14" fmla="*/ 0 w 8"/>
                <a:gd name="T15" fmla="*/ 11 h 15"/>
                <a:gd name="T16" fmla="*/ 0 w 8"/>
                <a:gd name="T17" fmla="*/ 13 h 15"/>
                <a:gd name="T18" fmla="*/ 0 w 8"/>
                <a:gd name="T19" fmla="*/ 15 h 15"/>
                <a:gd name="T20" fmla="*/ 0 w 8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lnTo>
                    <a:pt x="0" y="15"/>
                  </a:lnTo>
                  <a:lnTo>
                    <a:pt x="4" y="7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392">
              <a:extLst>
                <a:ext uri="{FF2B5EF4-FFF2-40B4-BE49-F238E27FC236}">
                  <a16:creationId xmlns:a16="http://schemas.microsoft.com/office/drawing/2014/main" xmlns="" id="{E64C8665-82C5-6578-1291-5D049D3F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1052513"/>
              <a:ext cx="1588" cy="6350"/>
            </a:xfrm>
            <a:custGeom>
              <a:avLst/>
              <a:gdLst>
                <a:gd name="T0" fmla="*/ 2 w 3"/>
                <a:gd name="T1" fmla="*/ 0 h 11"/>
                <a:gd name="T2" fmla="*/ 0 w 3"/>
                <a:gd name="T3" fmla="*/ 9 h 11"/>
                <a:gd name="T4" fmla="*/ 0 w 3"/>
                <a:gd name="T5" fmla="*/ 9 h 11"/>
                <a:gd name="T6" fmla="*/ 3 w 3"/>
                <a:gd name="T7" fmla="*/ 11 h 11"/>
                <a:gd name="T8" fmla="*/ 3 w 3"/>
                <a:gd name="T9" fmla="*/ 11 h 11"/>
                <a:gd name="T10" fmla="*/ 3 w 3"/>
                <a:gd name="T11" fmla="*/ 4 h 11"/>
                <a:gd name="T12" fmla="*/ 2 w 3"/>
                <a:gd name="T13" fmla="*/ 0 h 11"/>
                <a:gd name="T14" fmla="*/ 2 w 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1">
                  <a:moveTo>
                    <a:pt x="2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393">
              <a:extLst>
                <a:ext uri="{FF2B5EF4-FFF2-40B4-BE49-F238E27FC236}">
                  <a16:creationId xmlns:a16="http://schemas.microsoft.com/office/drawing/2014/main" xmlns="" id="{64488ED0-B0E6-9B9E-E13C-90CB1F50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950" y="1017588"/>
              <a:ext cx="1588" cy="3175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3 h 5"/>
                <a:gd name="T10" fmla="*/ 3 w 3"/>
                <a:gd name="T11" fmla="*/ 0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394">
              <a:extLst>
                <a:ext uri="{FF2B5EF4-FFF2-40B4-BE49-F238E27FC236}">
                  <a16:creationId xmlns:a16="http://schemas.microsoft.com/office/drawing/2014/main" xmlns="" id="{25DDA6A3-F35D-5E3D-45C1-42BECEA3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163" y="1058863"/>
              <a:ext cx="93663" cy="47625"/>
            </a:xfrm>
            <a:custGeom>
              <a:avLst/>
              <a:gdLst>
                <a:gd name="T0" fmla="*/ 29 w 178"/>
                <a:gd name="T1" fmla="*/ 88 h 88"/>
                <a:gd name="T2" fmla="*/ 34 w 178"/>
                <a:gd name="T3" fmla="*/ 86 h 88"/>
                <a:gd name="T4" fmla="*/ 37 w 178"/>
                <a:gd name="T5" fmla="*/ 75 h 88"/>
                <a:gd name="T6" fmla="*/ 39 w 178"/>
                <a:gd name="T7" fmla="*/ 64 h 88"/>
                <a:gd name="T8" fmla="*/ 43 w 178"/>
                <a:gd name="T9" fmla="*/ 57 h 88"/>
                <a:gd name="T10" fmla="*/ 48 w 178"/>
                <a:gd name="T11" fmla="*/ 55 h 88"/>
                <a:gd name="T12" fmla="*/ 46 w 178"/>
                <a:gd name="T13" fmla="*/ 51 h 88"/>
                <a:gd name="T14" fmla="*/ 52 w 178"/>
                <a:gd name="T15" fmla="*/ 48 h 88"/>
                <a:gd name="T16" fmla="*/ 67 w 178"/>
                <a:gd name="T17" fmla="*/ 43 h 88"/>
                <a:gd name="T18" fmla="*/ 91 w 178"/>
                <a:gd name="T19" fmla="*/ 43 h 88"/>
                <a:gd name="T20" fmla="*/ 106 w 178"/>
                <a:gd name="T21" fmla="*/ 43 h 88"/>
                <a:gd name="T22" fmla="*/ 107 w 178"/>
                <a:gd name="T23" fmla="*/ 52 h 88"/>
                <a:gd name="T24" fmla="*/ 113 w 178"/>
                <a:gd name="T25" fmla="*/ 63 h 88"/>
                <a:gd name="T26" fmla="*/ 115 w 178"/>
                <a:gd name="T27" fmla="*/ 73 h 88"/>
                <a:gd name="T28" fmla="*/ 115 w 178"/>
                <a:gd name="T29" fmla="*/ 81 h 88"/>
                <a:gd name="T30" fmla="*/ 132 w 178"/>
                <a:gd name="T31" fmla="*/ 72 h 88"/>
                <a:gd name="T32" fmla="*/ 140 w 178"/>
                <a:gd name="T33" fmla="*/ 63 h 88"/>
                <a:gd name="T34" fmla="*/ 146 w 178"/>
                <a:gd name="T35" fmla="*/ 50 h 88"/>
                <a:gd name="T36" fmla="*/ 150 w 178"/>
                <a:gd name="T37" fmla="*/ 51 h 88"/>
                <a:gd name="T38" fmla="*/ 160 w 178"/>
                <a:gd name="T39" fmla="*/ 48 h 88"/>
                <a:gd name="T40" fmla="*/ 168 w 178"/>
                <a:gd name="T41" fmla="*/ 45 h 88"/>
                <a:gd name="T42" fmla="*/ 176 w 178"/>
                <a:gd name="T43" fmla="*/ 48 h 88"/>
                <a:gd name="T44" fmla="*/ 175 w 178"/>
                <a:gd name="T45" fmla="*/ 42 h 88"/>
                <a:gd name="T46" fmla="*/ 178 w 178"/>
                <a:gd name="T47" fmla="*/ 23 h 88"/>
                <a:gd name="T48" fmla="*/ 178 w 178"/>
                <a:gd name="T49" fmla="*/ 18 h 88"/>
                <a:gd name="T50" fmla="*/ 176 w 178"/>
                <a:gd name="T51" fmla="*/ 16 h 88"/>
                <a:gd name="T52" fmla="*/ 166 w 178"/>
                <a:gd name="T53" fmla="*/ 20 h 88"/>
                <a:gd name="T54" fmla="*/ 167 w 178"/>
                <a:gd name="T55" fmla="*/ 19 h 88"/>
                <a:gd name="T56" fmla="*/ 168 w 178"/>
                <a:gd name="T57" fmla="*/ 15 h 88"/>
                <a:gd name="T58" fmla="*/ 169 w 178"/>
                <a:gd name="T59" fmla="*/ 14 h 88"/>
                <a:gd name="T60" fmla="*/ 161 w 178"/>
                <a:gd name="T61" fmla="*/ 8 h 88"/>
                <a:gd name="T62" fmla="*/ 154 w 178"/>
                <a:gd name="T63" fmla="*/ 10 h 88"/>
                <a:gd name="T64" fmla="*/ 143 w 178"/>
                <a:gd name="T65" fmla="*/ 21 h 88"/>
                <a:gd name="T66" fmla="*/ 134 w 178"/>
                <a:gd name="T67" fmla="*/ 26 h 88"/>
                <a:gd name="T68" fmla="*/ 132 w 178"/>
                <a:gd name="T69" fmla="*/ 21 h 88"/>
                <a:gd name="T70" fmla="*/ 135 w 178"/>
                <a:gd name="T71" fmla="*/ 14 h 88"/>
                <a:gd name="T72" fmla="*/ 140 w 178"/>
                <a:gd name="T73" fmla="*/ 5 h 88"/>
                <a:gd name="T74" fmla="*/ 139 w 178"/>
                <a:gd name="T75" fmla="*/ 0 h 88"/>
                <a:gd name="T76" fmla="*/ 136 w 178"/>
                <a:gd name="T77" fmla="*/ 3 h 88"/>
                <a:gd name="T78" fmla="*/ 124 w 178"/>
                <a:gd name="T79" fmla="*/ 4 h 88"/>
                <a:gd name="T80" fmla="*/ 107 w 178"/>
                <a:gd name="T81" fmla="*/ 3 h 88"/>
                <a:gd name="T82" fmla="*/ 97 w 178"/>
                <a:gd name="T83" fmla="*/ 6 h 88"/>
                <a:gd name="T84" fmla="*/ 91 w 178"/>
                <a:gd name="T85" fmla="*/ 13 h 88"/>
                <a:gd name="T86" fmla="*/ 89 w 178"/>
                <a:gd name="T87" fmla="*/ 25 h 88"/>
                <a:gd name="T88" fmla="*/ 89 w 178"/>
                <a:gd name="T89" fmla="*/ 31 h 88"/>
                <a:gd name="T90" fmla="*/ 81 w 178"/>
                <a:gd name="T91" fmla="*/ 33 h 88"/>
                <a:gd name="T92" fmla="*/ 76 w 178"/>
                <a:gd name="T93" fmla="*/ 28 h 88"/>
                <a:gd name="T94" fmla="*/ 71 w 178"/>
                <a:gd name="T95" fmla="*/ 16 h 88"/>
                <a:gd name="T96" fmla="*/ 67 w 178"/>
                <a:gd name="T97" fmla="*/ 25 h 88"/>
                <a:gd name="T98" fmla="*/ 58 w 178"/>
                <a:gd name="T99" fmla="*/ 33 h 88"/>
                <a:gd name="T100" fmla="*/ 46 w 178"/>
                <a:gd name="T101" fmla="*/ 35 h 88"/>
                <a:gd name="T102" fmla="*/ 29 w 178"/>
                <a:gd name="T103" fmla="*/ 31 h 88"/>
                <a:gd name="T104" fmla="*/ 13 w 178"/>
                <a:gd name="T105" fmla="*/ 30 h 88"/>
                <a:gd name="T106" fmla="*/ 5 w 178"/>
                <a:gd name="T107" fmla="*/ 35 h 88"/>
                <a:gd name="T108" fmla="*/ 1 w 178"/>
                <a:gd name="T109" fmla="*/ 48 h 88"/>
                <a:gd name="T110" fmla="*/ 0 w 178"/>
                <a:gd name="T111" fmla="*/ 58 h 88"/>
                <a:gd name="T112" fmla="*/ 17 w 178"/>
                <a:gd name="T113" fmla="*/ 53 h 88"/>
                <a:gd name="T114" fmla="*/ 25 w 178"/>
                <a:gd name="T115" fmla="*/ 48 h 88"/>
                <a:gd name="T116" fmla="*/ 29 w 178"/>
                <a:gd name="T1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" h="88">
                  <a:moveTo>
                    <a:pt x="29" y="88"/>
                  </a:moveTo>
                  <a:lnTo>
                    <a:pt x="29" y="88"/>
                  </a:lnTo>
                  <a:lnTo>
                    <a:pt x="31" y="87"/>
                  </a:lnTo>
                  <a:lnTo>
                    <a:pt x="34" y="86"/>
                  </a:lnTo>
                  <a:lnTo>
                    <a:pt x="36" y="81"/>
                  </a:lnTo>
                  <a:lnTo>
                    <a:pt x="37" y="75"/>
                  </a:lnTo>
                  <a:lnTo>
                    <a:pt x="38" y="70"/>
                  </a:lnTo>
                  <a:lnTo>
                    <a:pt x="39" y="64"/>
                  </a:lnTo>
                  <a:lnTo>
                    <a:pt x="42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5"/>
                  </a:lnTo>
                  <a:lnTo>
                    <a:pt x="52" y="53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7" y="43"/>
                  </a:lnTo>
                  <a:lnTo>
                    <a:pt x="75" y="42"/>
                  </a:lnTo>
                  <a:lnTo>
                    <a:pt x="91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8"/>
                  </a:lnTo>
                  <a:lnTo>
                    <a:pt x="107" y="52"/>
                  </a:lnTo>
                  <a:lnTo>
                    <a:pt x="111" y="59"/>
                  </a:lnTo>
                  <a:lnTo>
                    <a:pt x="113" y="63"/>
                  </a:lnTo>
                  <a:lnTo>
                    <a:pt x="114" y="67"/>
                  </a:lnTo>
                  <a:lnTo>
                    <a:pt x="115" y="73"/>
                  </a:lnTo>
                  <a:lnTo>
                    <a:pt x="115" y="81"/>
                  </a:lnTo>
                  <a:lnTo>
                    <a:pt x="115" y="81"/>
                  </a:lnTo>
                  <a:lnTo>
                    <a:pt x="124" y="76"/>
                  </a:lnTo>
                  <a:lnTo>
                    <a:pt x="132" y="72"/>
                  </a:lnTo>
                  <a:lnTo>
                    <a:pt x="137" y="67"/>
                  </a:lnTo>
                  <a:lnTo>
                    <a:pt x="140" y="63"/>
                  </a:lnTo>
                  <a:lnTo>
                    <a:pt x="144" y="57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50" y="51"/>
                  </a:lnTo>
                  <a:lnTo>
                    <a:pt x="153" y="51"/>
                  </a:lnTo>
                  <a:lnTo>
                    <a:pt x="160" y="48"/>
                  </a:lnTo>
                  <a:lnTo>
                    <a:pt x="165" y="46"/>
                  </a:lnTo>
                  <a:lnTo>
                    <a:pt x="168" y="45"/>
                  </a:lnTo>
                  <a:lnTo>
                    <a:pt x="172" y="45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5" y="42"/>
                  </a:lnTo>
                  <a:lnTo>
                    <a:pt x="176" y="36"/>
                  </a:lnTo>
                  <a:lnTo>
                    <a:pt x="178" y="23"/>
                  </a:lnTo>
                  <a:lnTo>
                    <a:pt x="178" y="19"/>
                  </a:lnTo>
                  <a:lnTo>
                    <a:pt x="178" y="18"/>
                  </a:lnTo>
                  <a:lnTo>
                    <a:pt x="177" y="16"/>
                  </a:lnTo>
                  <a:lnTo>
                    <a:pt x="176" y="16"/>
                  </a:lnTo>
                  <a:lnTo>
                    <a:pt x="174" y="16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7" y="19"/>
                  </a:lnTo>
                  <a:lnTo>
                    <a:pt x="168" y="16"/>
                  </a:lnTo>
                  <a:lnTo>
                    <a:pt x="168" y="15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63" y="10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4" y="10"/>
                  </a:lnTo>
                  <a:lnTo>
                    <a:pt x="151" y="13"/>
                  </a:lnTo>
                  <a:lnTo>
                    <a:pt x="143" y="21"/>
                  </a:lnTo>
                  <a:lnTo>
                    <a:pt x="138" y="25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2" y="21"/>
                  </a:lnTo>
                  <a:lnTo>
                    <a:pt x="132" y="18"/>
                  </a:lnTo>
                  <a:lnTo>
                    <a:pt x="135" y="14"/>
                  </a:lnTo>
                  <a:lnTo>
                    <a:pt x="137" y="11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6" y="3"/>
                  </a:lnTo>
                  <a:lnTo>
                    <a:pt x="132" y="4"/>
                  </a:lnTo>
                  <a:lnTo>
                    <a:pt x="124" y="4"/>
                  </a:lnTo>
                  <a:lnTo>
                    <a:pt x="116" y="4"/>
                  </a:lnTo>
                  <a:lnTo>
                    <a:pt x="107" y="3"/>
                  </a:lnTo>
                  <a:lnTo>
                    <a:pt x="100" y="5"/>
                  </a:lnTo>
                  <a:lnTo>
                    <a:pt x="97" y="6"/>
                  </a:lnTo>
                  <a:lnTo>
                    <a:pt x="93" y="8"/>
                  </a:lnTo>
                  <a:lnTo>
                    <a:pt x="91" y="13"/>
                  </a:lnTo>
                  <a:lnTo>
                    <a:pt x="90" y="18"/>
                  </a:lnTo>
                  <a:lnTo>
                    <a:pt x="89" y="25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84" y="33"/>
                  </a:lnTo>
                  <a:lnTo>
                    <a:pt x="81" y="33"/>
                  </a:lnTo>
                  <a:lnTo>
                    <a:pt x="78" y="30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7" y="25"/>
                  </a:lnTo>
                  <a:lnTo>
                    <a:pt x="62" y="29"/>
                  </a:lnTo>
                  <a:lnTo>
                    <a:pt x="58" y="33"/>
                  </a:lnTo>
                  <a:lnTo>
                    <a:pt x="52" y="35"/>
                  </a:lnTo>
                  <a:lnTo>
                    <a:pt x="46" y="35"/>
                  </a:lnTo>
                  <a:lnTo>
                    <a:pt x="40" y="35"/>
                  </a:lnTo>
                  <a:lnTo>
                    <a:pt x="29" y="31"/>
                  </a:lnTo>
                  <a:lnTo>
                    <a:pt x="17" y="30"/>
                  </a:lnTo>
                  <a:lnTo>
                    <a:pt x="13" y="30"/>
                  </a:lnTo>
                  <a:lnTo>
                    <a:pt x="8" y="31"/>
                  </a:lnTo>
                  <a:lnTo>
                    <a:pt x="5" y="35"/>
                  </a:lnTo>
                  <a:lnTo>
                    <a:pt x="2" y="40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4" y="55"/>
                  </a:lnTo>
                  <a:lnTo>
                    <a:pt x="17" y="53"/>
                  </a:lnTo>
                  <a:lnTo>
                    <a:pt x="21" y="51"/>
                  </a:lnTo>
                  <a:lnTo>
                    <a:pt x="25" y="48"/>
                  </a:lnTo>
                  <a:lnTo>
                    <a:pt x="29" y="43"/>
                  </a:lnTo>
                  <a:lnTo>
                    <a:pt x="29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395">
              <a:extLst>
                <a:ext uri="{FF2B5EF4-FFF2-40B4-BE49-F238E27FC236}">
                  <a16:creationId xmlns:a16="http://schemas.microsoft.com/office/drawing/2014/main" xmlns="" id="{E513BE2E-57CF-CDED-219F-1AFF69EE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3" y="1033463"/>
              <a:ext cx="1588" cy="0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3 w 3"/>
                <a:gd name="T9" fmla="*/ 1 h 1"/>
                <a:gd name="T10" fmla="*/ 3 w 3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396">
              <a:extLst>
                <a:ext uri="{FF2B5EF4-FFF2-40B4-BE49-F238E27FC236}">
                  <a16:creationId xmlns:a16="http://schemas.microsoft.com/office/drawing/2014/main" xmlns="" id="{192DB5C6-0843-F340-CBA1-0A96D10E06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9038" y="1077913"/>
              <a:ext cx="96838" cy="79375"/>
            </a:xfrm>
            <a:custGeom>
              <a:avLst/>
              <a:gdLst>
                <a:gd name="T0" fmla="*/ 165 w 184"/>
                <a:gd name="T1" fmla="*/ 149 h 150"/>
                <a:gd name="T2" fmla="*/ 118 w 184"/>
                <a:gd name="T3" fmla="*/ 145 h 150"/>
                <a:gd name="T4" fmla="*/ 96 w 184"/>
                <a:gd name="T5" fmla="*/ 140 h 150"/>
                <a:gd name="T6" fmla="*/ 91 w 184"/>
                <a:gd name="T7" fmla="*/ 134 h 150"/>
                <a:gd name="T8" fmla="*/ 44 w 184"/>
                <a:gd name="T9" fmla="*/ 136 h 150"/>
                <a:gd name="T10" fmla="*/ 29 w 184"/>
                <a:gd name="T11" fmla="*/ 145 h 150"/>
                <a:gd name="T12" fmla="*/ 15 w 184"/>
                <a:gd name="T13" fmla="*/ 137 h 150"/>
                <a:gd name="T14" fmla="*/ 12 w 184"/>
                <a:gd name="T15" fmla="*/ 120 h 150"/>
                <a:gd name="T16" fmla="*/ 0 w 184"/>
                <a:gd name="T17" fmla="*/ 125 h 150"/>
                <a:gd name="T18" fmla="*/ 3 w 184"/>
                <a:gd name="T19" fmla="*/ 117 h 150"/>
                <a:gd name="T20" fmla="*/ 10 w 184"/>
                <a:gd name="T21" fmla="*/ 108 h 150"/>
                <a:gd name="T22" fmla="*/ 5 w 184"/>
                <a:gd name="T23" fmla="*/ 110 h 150"/>
                <a:gd name="T24" fmla="*/ 7 w 184"/>
                <a:gd name="T25" fmla="*/ 80 h 150"/>
                <a:gd name="T26" fmla="*/ 18 w 184"/>
                <a:gd name="T27" fmla="*/ 61 h 150"/>
                <a:gd name="T28" fmla="*/ 27 w 184"/>
                <a:gd name="T29" fmla="*/ 70 h 150"/>
                <a:gd name="T30" fmla="*/ 17 w 184"/>
                <a:gd name="T31" fmla="*/ 81 h 150"/>
                <a:gd name="T32" fmla="*/ 12 w 184"/>
                <a:gd name="T33" fmla="*/ 103 h 150"/>
                <a:gd name="T34" fmla="*/ 19 w 184"/>
                <a:gd name="T35" fmla="*/ 98 h 150"/>
                <a:gd name="T36" fmla="*/ 25 w 184"/>
                <a:gd name="T37" fmla="*/ 84 h 150"/>
                <a:gd name="T38" fmla="*/ 30 w 184"/>
                <a:gd name="T39" fmla="*/ 96 h 150"/>
                <a:gd name="T40" fmla="*/ 34 w 184"/>
                <a:gd name="T41" fmla="*/ 98 h 150"/>
                <a:gd name="T42" fmla="*/ 46 w 184"/>
                <a:gd name="T43" fmla="*/ 98 h 150"/>
                <a:gd name="T44" fmla="*/ 56 w 184"/>
                <a:gd name="T45" fmla="*/ 90 h 150"/>
                <a:gd name="T46" fmla="*/ 61 w 184"/>
                <a:gd name="T47" fmla="*/ 98 h 150"/>
                <a:gd name="T48" fmla="*/ 60 w 184"/>
                <a:gd name="T49" fmla="*/ 118 h 150"/>
                <a:gd name="T50" fmla="*/ 94 w 184"/>
                <a:gd name="T51" fmla="*/ 88 h 150"/>
                <a:gd name="T52" fmla="*/ 106 w 184"/>
                <a:gd name="T53" fmla="*/ 77 h 150"/>
                <a:gd name="T54" fmla="*/ 110 w 184"/>
                <a:gd name="T55" fmla="*/ 34 h 150"/>
                <a:gd name="T56" fmla="*/ 118 w 184"/>
                <a:gd name="T57" fmla="*/ 9 h 150"/>
                <a:gd name="T58" fmla="*/ 127 w 184"/>
                <a:gd name="T59" fmla="*/ 8 h 150"/>
                <a:gd name="T60" fmla="*/ 136 w 184"/>
                <a:gd name="T61" fmla="*/ 45 h 150"/>
                <a:gd name="T62" fmla="*/ 153 w 184"/>
                <a:gd name="T63" fmla="*/ 63 h 150"/>
                <a:gd name="T64" fmla="*/ 127 w 184"/>
                <a:gd name="T65" fmla="*/ 78 h 150"/>
                <a:gd name="T66" fmla="*/ 111 w 184"/>
                <a:gd name="T67" fmla="*/ 77 h 150"/>
                <a:gd name="T68" fmla="*/ 115 w 184"/>
                <a:gd name="T69" fmla="*/ 89 h 150"/>
                <a:gd name="T70" fmla="*/ 106 w 184"/>
                <a:gd name="T71" fmla="*/ 95 h 150"/>
                <a:gd name="T72" fmla="*/ 94 w 184"/>
                <a:gd name="T73" fmla="*/ 102 h 150"/>
                <a:gd name="T74" fmla="*/ 94 w 184"/>
                <a:gd name="T75" fmla="*/ 115 h 150"/>
                <a:gd name="T76" fmla="*/ 111 w 184"/>
                <a:gd name="T77" fmla="*/ 102 h 150"/>
                <a:gd name="T78" fmla="*/ 130 w 184"/>
                <a:gd name="T79" fmla="*/ 107 h 150"/>
                <a:gd name="T80" fmla="*/ 130 w 184"/>
                <a:gd name="T81" fmla="*/ 110 h 150"/>
                <a:gd name="T82" fmla="*/ 155 w 184"/>
                <a:gd name="T83" fmla="*/ 88 h 150"/>
                <a:gd name="T84" fmla="*/ 166 w 184"/>
                <a:gd name="T85" fmla="*/ 90 h 150"/>
                <a:gd name="T86" fmla="*/ 172 w 184"/>
                <a:gd name="T87" fmla="*/ 93 h 150"/>
                <a:gd name="T88" fmla="*/ 171 w 184"/>
                <a:gd name="T89" fmla="*/ 110 h 150"/>
                <a:gd name="T90" fmla="*/ 184 w 184"/>
                <a:gd name="T91" fmla="*/ 103 h 150"/>
                <a:gd name="T92" fmla="*/ 155 w 184"/>
                <a:gd name="T93" fmla="*/ 108 h 150"/>
                <a:gd name="T94" fmla="*/ 163 w 184"/>
                <a:gd name="T9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" h="150">
                  <a:moveTo>
                    <a:pt x="184" y="105"/>
                  </a:moveTo>
                  <a:lnTo>
                    <a:pt x="178" y="146"/>
                  </a:lnTo>
                  <a:lnTo>
                    <a:pt x="178" y="146"/>
                  </a:lnTo>
                  <a:lnTo>
                    <a:pt x="165" y="149"/>
                  </a:lnTo>
                  <a:lnTo>
                    <a:pt x="153" y="150"/>
                  </a:lnTo>
                  <a:lnTo>
                    <a:pt x="144" y="149"/>
                  </a:lnTo>
                  <a:lnTo>
                    <a:pt x="135" y="148"/>
                  </a:lnTo>
                  <a:lnTo>
                    <a:pt x="118" y="145"/>
                  </a:lnTo>
                  <a:lnTo>
                    <a:pt x="107" y="14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6" y="140"/>
                  </a:lnTo>
                  <a:lnTo>
                    <a:pt x="97" y="137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1" y="134"/>
                  </a:lnTo>
                  <a:lnTo>
                    <a:pt x="82" y="134"/>
                  </a:lnTo>
                  <a:lnTo>
                    <a:pt x="63" y="134"/>
                  </a:lnTo>
                  <a:lnTo>
                    <a:pt x="53" y="135"/>
                  </a:lnTo>
                  <a:lnTo>
                    <a:pt x="44" y="136"/>
                  </a:lnTo>
                  <a:lnTo>
                    <a:pt x="36" y="140"/>
                  </a:lnTo>
                  <a:lnTo>
                    <a:pt x="33" y="143"/>
                  </a:lnTo>
                  <a:lnTo>
                    <a:pt x="29" y="145"/>
                  </a:lnTo>
                  <a:lnTo>
                    <a:pt x="29" y="145"/>
                  </a:lnTo>
                  <a:lnTo>
                    <a:pt x="26" y="145"/>
                  </a:lnTo>
                  <a:lnTo>
                    <a:pt x="22" y="143"/>
                  </a:lnTo>
                  <a:lnTo>
                    <a:pt x="19" y="141"/>
                  </a:lnTo>
                  <a:lnTo>
                    <a:pt x="15" y="137"/>
                  </a:lnTo>
                  <a:lnTo>
                    <a:pt x="12" y="133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6" y="125"/>
                  </a:lnTo>
                  <a:lnTo>
                    <a:pt x="3" y="12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2" y="118"/>
                  </a:lnTo>
                  <a:lnTo>
                    <a:pt x="3" y="117"/>
                  </a:lnTo>
                  <a:lnTo>
                    <a:pt x="4" y="115"/>
                  </a:lnTo>
                  <a:lnTo>
                    <a:pt x="7" y="114"/>
                  </a:lnTo>
                  <a:lnTo>
                    <a:pt x="8" y="112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6" y="107"/>
                  </a:lnTo>
                  <a:lnTo>
                    <a:pt x="5" y="107"/>
                  </a:lnTo>
                  <a:lnTo>
                    <a:pt x="5" y="110"/>
                  </a:lnTo>
                  <a:lnTo>
                    <a:pt x="5" y="110"/>
                  </a:lnTo>
                  <a:lnTo>
                    <a:pt x="6" y="104"/>
                  </a:lnTo>
                  <a:lnTo>
                    <a:pt x="6" y="96"/>
                  </a:lnTo>
                  <a:lnTo>
                    <a:pt x="7" y="80"/>
                  </a:lnTo>
                  <a:lnTo>
                    <a:pt x="10" y="72"/>
                  </a:lnTo>
                  <a:lnTo>
                    <a:pt x="12" y="66"/>
                  </a:lnTo>
                  <a:lnTo>
                    <a:pt x="14" y="63"/>
                  </a:lnTo>
                  <a:lnTo>
                    <a:pt x="18" y="61"/>
                  </a:lnTo>
                  <a:lnTo>
                    <a:pt x="21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7" y="70"/>
                  </a:lnTo>
                  <a:lnTo>
                    <a:pt x="26" y="76"/>
                  </a:lnTo>
                  <a:lnTo>
                    <a:pt x="23" y="78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3" y="84"/>
                  </a:lnTo>
                  <a:lnTo>
                    <a:pt x="12" y="88"/>
                  </a:lnTo>
                  <a:lnTo>
                    <a:pt x="12" y="91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5" y="102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5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5" y="84"/>
                  </a:lnTo>
                  <a:lnTo>
                    <a:pt x="27" y="85"/>
                  </a:lnTo>
                  <a:lnTo>
                    <a:pt x="28" y="88"/>
                  </a:lnTo>
                  <a:lnTo>
                    <a:pt x="29" y="90"/>
                  </a:lnTo>
                  <a:lnTo>
                    <a:pt x="30" y="96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7" y="98"/>
                  </a:lnTo>
                  <a:lnTo>
                    <a:pt x="41" y="99"/>
                  </a:lnTo>
                  <a:lnTo>
                    <a:pt x="44" y="99"/>
                  </a:lnTo>
                  <a:lnTo>
                    <a:pt x="46" y="98"/>
                  </a:lnTo>
                  <a:lnTo>
                    <a:pt x="50" y="96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6" y="90"/>
                  </a:lnTo>
                  <a:lnTo>
                    <a:pt x="58" y="91"/>
                  </a:lnTo>
                  <a:lnTo>
                    <a:pt x="60" y="92"/>
                  </a:lnTo>
                  <a:lnTo>
                    <a:pt x="61" y="93"/>
                  </a:lnTo>
                  <a:lnTo>
                    <a:pt x="61" y="98"/>
                  </a:lnTo>
                  <a:lnTo>
                    <a:pt x="60" y="104"/>
                  </a:lnTo>
                  <a:lnTo>
                    <a:pt x="59" y="110"/>
                  </a:lnTo>
                  <a:lnTo>
                    <a:pt x="59" y="114"/>
                  </a:lnTo>
                  <a:lnTo>
                    <a:pt x="60" y="118"/>
                  </a:lnTo>
                  <a:lnTo>
                    <a:pt x="61" y="119"/>
                  </a:lnTo>
                  <a:lnTo>
                    <a:pt x="64" y="119"/>
                  </a:lnTo>
                  <a:lnTo>
                    <a:pt x="73" y="8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9" y="85"/>
                  </a:lnTo>
                  <a:lnTo>
                    <a:pt x="103" y="82"/>
                  </a:lnTo>
                  <a:lnTo>
                    <a:pt x="106" y="77"/>
                  </a:lnTo>
                  <a:lnTo>
                    <a:pt x="107" y="72"/>
                  </a:lnTo>
                  <a:lnTo>
                    <a:pt x="110" y="60"/>
                  </a:lnTo>
                  <a:lnTo>
                    <a:pt x="110" y="47"/>
                  </a:lnTo>
                  <a:lnTo>
                    <a:pt x="110" y="34"/>
                  </a:lnTo>
                  <a:lnTo>
                    <a:pt x="111" y="27"/>
                  </a:lnTo>
                  <a:lnTo>
                    <a:pt x="112" y="21"/>
                  </a:lnTo>
                  <a:lnTo>
                    <a:pt x="114" y="14"/>
                  </a:lnTo>
                  <a:lnTo>
                    <a:pt x="118" y="9"/>
                  </a:lnTo>
                  <a:lnTo>
                    <a:pt x="122" y="4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7" y="8"/>
                  </a:lnTo>
                  <a:lnTo>
                    <a:pt x="128" y="17"/>
                  </a:lnTo>
                  <a:lnTo>
                    <a:pt x="129" y="27"/>
                  </a:lnTo>
                  <a:lnTo>
                    <a:pt x="133" y="36"/>
                  </a:lnTo>
                  <a:lnTo>
                    <a:pt x="136" y="45"/>
                  </a:lnTo>
                  <a:lnTo>
                    <a:pt x="142" y="53"/>
                  </a:lnTo>
                  <a:lnTo>
                    <a:pt x="148" y="59"/>
                  </a:lnTo>
                  <a:lnTo>
                    <a:pt x="153" y="63"/>
                  </a:lnTo>
                  <a:lnTo>
                    <a:pt x="153" y="63"/>
                  </a:lnTo>
                  <a:lnTo>
                    <a:pt x="149" y="65"/>
                  </a:lnTo>
                  <a:lnTo>
                    <a:pt x="144" y="68"/>
                  </a:lnTo>
                  <a:lnTo>
                    <a:pt x="133" y="75"/>
                  </a:lnTo>
                  <a:lnTo>
                    <a:pt x="127" y="78"/>
                  </a:lnTo>
                  <a:lnTo>
                    <a:pt x="121" y="81"/>
                  </a:lnTo>
                  <a:lnTo>
                    <a:pt x="115" y="80"/>
                  </a:lnTo>
                  <a:lnTo>
                    <a:pt x="113" y="78"/>
                  </a:lnTo>
                  <a:lnTo>
                    <a:pt x="111" y="77"/>
                  </a:lnTo>
                  <a:lnTo>
                    <a:pt x="111" y="77"/>
                  </a:lnTo>
                  <a:lnTo>
                    <a:pt x="113" y="82"/>
                  </a:lnTo>
                  <a:lnTo>
                    <a:pt x="114" y="87"/>
                  </a:lnTo>
                  <a:lnTo>
                    <a:pt x="115" y="89"/>
                  </a:lnTo>
                  <a:lnTo>
                    <a:pt x="114" y="91"/>
                  </a:lnTo>
                  <a:lnTo>
                    <a:pt x="113" y="92"/>
                  </a:lnTo>
                  <a:lnTo>
                    <a:pt x="111" y="93"/>
                  </a:lnTo>
                  <a:lnTo>
                    <a:pt x="106" y="95"/>
                  </a:lnTo>
                  <a:lnTo>
                    <a:pt x="100" y="96"/>
                  </a:lnTo>
                  <a:lnTo>
                    <a:pt x="98" y="97"/>
                  </a:lnTo>
                  <a:lnTo>
                    <a:pt x="96" y="99"/>
                  </a:lnTo>
                  <a:lnTo>
                    <a:pt x="94" y="102"/>
                  </a:lnTo>
                  <a:lnTo>
                    <a:pt x="92" y="105"/>
                  </a:lnTo>
                  <a:lnTo>
                    <a:pt x="92" y="110"/>
                  </a:lnTo>
                  <a:lnTo>
                    <a:pt x="94" y="115"/>
                  </a:lnTo>
                  <a:lnTo>
                    <a:pt x="94" y="115"/>
                  </a:lnTo>
                  <a:lnTo>
                    <a:pt x="98" y="110"/>
                  </a:lnTo>
                  <a:lnTo>
                    <a:pt x="102" y="106"/>
                  </a:lnTo>
                  <a:lnTo>
                    <a:pt x="106" y="103"/>
                  </a:lnTo>
                  <a:lnTo>
                    <a:pt x="111" y="102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6" y="104"/>
                  </a:lnTo>
                  <a:lnTo>
                    <a:pt x="130" y="10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28" y="111"/>
                  </a:lnTo>
                  <a:lnTo>
                    <a:pt x="130" y="110"/>
                  </a:lnTo>
                  <a:lnTo>
                    <a:pt x="135" y="107"/>
                  </a:lnTo>
                  <a:lnTo>
                    <a:pt x="144" y="96"/>
                  </a:lnTo>
                  <a:lnTo>
                    <a:pt x="150" y="91"/>
                  </a:lnTo>
                  <a:lnTo>
                    <a:pt x="155" y="88"/>
                  </a:lnTo>
                  <a:lnTo>
                    <a:pt x="157" y="87"/>
                  </a:lnTo>
                  <a:lnTo>
                    <a:pt x="160" y="87"/>
                  </a:lnTo>
                  <a:lnTo>
                    <a:pt x="163" y="88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9" y="91"/>
                  </a:lnTo>
                  <a:lnTo>
                    <a:pt x="171" y="92"/>
                  </a:lnTo>
                  <a:lnTo>
                    <a:pt x="172" y="93"/>
                  </a:lnTo>
                  <a:lnTo>
                    <a:pt x="173" y="96"/>
                  </a:lnTo>
                  <a:lnTo>
                    <a:pt x="172" y="103"/>
                  </a:lnTo>
                  <a:lnTo>
                    <a:pt x="171" y="110"/>
                  </a:lnTo>
                  <a:lnTo>
                    <a:pt x="171" y="110"/>
                  </a:lnTo>
                  <a:lnTo>
                    <a:pt x="181" y="102"/>
                  </a:lnTo>
                  <a:lnTo>
                    <a:pt x="182" y="102"/>
                  </a:lnTo>
                  <a:lnTo>
                    <a:pt x="184" y="102"/>
                  </a:lnTo>
                  <a:lnTo>
                    <a:pt x="184" y="103"/>
                  </a:lnTo>
                  <a:lnTo>
                    <a:pt x="184" y="105"/>
                  </a:lnTo>
                  <a:lnTo>
                    <a:pt x="184" y="105"/>
                  </a:lnTo>
                  <a:close/>
                  <a:moveTo>
                    <a:pt x="166" y="113"/>
                  </a:moveTo>
                  <a:lnTo>
                    <a:pt x="155" y="108"/>
                  </a:lnTo>
                  <a:lnTo>
                    <a:pt x="155" y="108"/>
                  </a:lnTo>
                  <a:lnTo>
                    <a:pt x="157" y="112"/>
                  </a:lnTo>
                  <a:lnTo>
                    <a:pt x="159" y="114"/>
                  </a:lnTo>
                  <a:lnTo>
                    <a:pt x="163" y="114"/>
                  </a:lnTo>
                  <a:lnTo>
                    <a:pt x="166" y="113"/>
                  </a:lnTo>
                  <a:lnTo>
                    <a:pt x="166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397">
              <a:extLst>
                <a:ext uri="{FF2B5EF4-FFF2-40B4-BE49-F238E27FC236}">
                  <a16:creationId xmlns:a16="http://schemas.microsoft.com/office/drawing/2014/main" xmlns="" id="{A87ACD82-7D3C-ECA4-EE45-776CA9E44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513" y="930276"/>
              <a:ext cx="1588" cy="317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1 w 4"/>
                <a:gd name="T9" fmla="*/ 1 h 4"/>
                <a:gd name="T10" fmla="*/ 0 w 4"/>
                <a:gd name="T11" fmla="*/ 0 h 4"/>
                <a:gd name="T12" fmla="*/ 0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398">
              <a:extLst>
                <a:ext uri="{FF2B5EF4-FFF2-40B4-BE49-F238E27FC236}">
                  <a16:creationId xmlns:a16="http://schemas.microsoft.com/office/drawing/2014/main" xmlns="" id="{6660AE69-B7F3-1484-422E-736A035D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413" y="898526"/>
              <a:ext cx="4763" cy="0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  <a:gd name="T4" fmla="*/ 7 w 7"/>
                <a:gd name="T5" fmla="*/ 1 h 1"/>
                <a:gd name="T6" fmla="*/ 3 w 7"/>
                <a:gd name="T7" fmla="*/ 0 h 1"/>
                <a:gd name="T8" fmla="*/ 0 w 7"/>
                <a:gd name="T9" fmla="*/ 0 h 1"/>
                <a:gd name="T10" fmla="*/ 0 w 7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399">
              <a:extLst>
                <a:ext uri="{FF2B5EF4-FFF2-40B4-BE49-F238E27FC236}">
                  <a16:creationId xmlns:a16="http://schemas.microsoft.com/office/drawing/2014/main" xmlns="" id="{39F3C45E-4F62-0343-8924-89553005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830263"/>
              <a:ext cx="6350" cy="3175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12 w 12"/>
                <a:gd name="T5" fmla="*/ 0 h 8"/>
                <a:gd name="T6" fmla="*/ 9 w 12"/>
                <a:gd name="T7" fmla="*/ 0 h 8"/>
                <a:gd name="T8" fmla="*/ 6 w 12"/>
                <a:gd name="T9" fmla="*/ 2 h 8"/>
                <a:gd name="T10" fmla="*/ 0 w 12"/>
                <a:gd name="T11" fmla="*/ 8 h 8"/>
                <a:gd name="T12" fmla="*/ 0 w 12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400">
              <a:extLst>
                <a:ext uri="{FF2B5EF4-FFF2-40B4-BE49-F238E27FC236}">
                  <a16:creationId xmlns:a16="http://schemas.microsoft.com/office/drawing/2014/main" xmlns="" id="{3120D7B8-0AF4-B2D2-EAEC-1C58FBE6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928688"/>
              <a:ext cx="0" cy="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401">
              <a:extLst>
                <a:ext uri="{FF2B5EF4-FFF2-40B4-BE49-F238E27FC236}">
                  <a16:creationId xmlns:a16="http://schemas.microsoft.com/office/drawing/2014/main" xmlns="" id="{79F6AEA2-7218-20AD-4322-4558875F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890588"/>
              <a:ext cx="3175" cy="476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0 h 9"/>
                <a:gd name="T4" fmla="*/ 3 w 6"/>
                <a:gd name="T5" fmla="*/ 6 h 9"/>
                <a:gd name="T6" fmla="*/ 6 w 6"/>
                <a:gd name="T7" fmla="*/ 9 h 9"/>
                <a:gd name="T8" fmla="*/ 6 w 6"/>
                <a:gd name="T9" fmla="*/ 9 h 9"/>
                <a:gd name="T10" fmla="*/ 5 w 6"/>
                <a:gd name="T11" fmla="*/ 7 h 9"/>
                <a:gd name="T12" fmla="*/ 4 w 6"/>
                <a:gd name="T13" fmla="*/ 5 h 9"/>
                <a:gd name="T14" fmla="*/ 0 w 6"/>
                <a:gd name="T15" fmla="*/ 0 h 9"/>
                <a:gd name="T16" fmla="*/ 0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402">
              <a:extLst>
                <a:ext uri="{FF2B5EF4-FFF2-40B4-BE49-F238E27FC236}">
                  <a16:creationId xmlns:a16="http://schemas.microsoft.com/office/drawing/2014/main" xmlns="" id="{68D0EA02-60EB-A727-699F-5A3FE8A1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833438"/>
              <a:ext cx="0" cy="158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403">
              <a:extLst>
                <a:ext uri="{FF2B5EF4-FFF2-40B4-BE49-F238E27FC236}">
                  <a16:creationId xmlns:a16="http://schemas.microsoft.com/office/drawing/2014/main" xmlns="" id="{0D7B1E7B-7DBD-05D8-4CB3-E5CBAA5D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835026"/>
              <a:ext cx="3175" cy="3175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0 h 4"/>
                <a:gd name="T4" fmla="*/ 0 w 5"/>
                <a:gd name="T5" fmla="*/ 4 h 4"/>
                <a:gd name="T6" fmla="*/ 0 w 5"/>
                <a:gd name="T7" fmla="*/ 4 h 4"/>
                <a:gd name="T8" fmla="*/ 3 w 5"/>
                <a:gd name="T9" fmla="*/ 3 h 4"/>
                <a:gd name="T10" fmla="*/ 5 w 5"/>
                <a:gd name="T11" fmla="*/ 0 h 4"/>
                <a:gd name="T12" fmla="*/ 5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404">
              <a:extLst>
                <a:ext uri="{FF2B5EF4-FFF2-40B4-BE49-F238E27FC236}">
                  <a16:creationId xmlns:a16="http://schemas.microsoft.com/office/drawing/2014/main" xmlns="" id="{8BC9C114-086E-10FD-823F-DA5D238A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3" y="893763"/>
              <a:ext cx="1588" cy="317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405">
              <a:extLst>
                <a:ext uri="{FF2B5EF4-FFF2-40B4-BE49-F238E27FC236}">
                  <a16:creationId xmlns:a16="http://schemas.microsoft.com/office/drawing/2014/main" xmlns="" id="{99F9A03B-E02F-7C7B-C0B1-3723FC772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250" y="847726"/>
              <a:ext cx="4763" cy="3175"/>
            </a:xfrm>
            <a:custGeom>
              <a:avLst/>
              <a:gdLst>
                <a:gd name="T0" fmla="*/ 9 w 9"/>
                <a:gd name="T1" fmla="*/ 0 h 5"/>
                <a:gd name="T2" fmla="*/ 0 w 9"/>
                <a:gd name="T3" fmla="*/ 5 h 5"/>
                <a:gd name="T4" fmla="*/ 0 w 9"/>
                <a:gd name="T5" fmla="*/ 5 h 5"/>
                <a:gd name="T6" fmla="*/ 2 w 9"/>
                <a:gd name="T7" fmla="*/ 5 h 5"/>
                <a:gd name="T8" fmla="*/ 5 w 9"/>
                <a:gd name="T9" fmla="*/ 4 h 5"/>
                <a:gd name="T10" fmla="*/ 9 w 9"/>
                <a:gd name="T11" fmla="*/ 0 h 5"/>
                <a:gd name="T12" fmla="*/ 9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407">
              <a:extLst>
                <a:ext uri="{FF2B5EF4-FFF2-40B4-BE49-F238E27FC236}">
                  <a16:creationId xmlns:a16="http://schemas.microsoft.com/office/drawing/2014/main" xmlns="" id="{AF89348A-B80E-2EBB-269E-05C43C10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879475"/>
              <a:ext cx="0" cy="3175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0 h 6"/>
                <a:gd name="T4" fmla="*/ 0 w 1"/>
                <a:gd name="T5" fmla="*/ 6 h 6"/>
                <a:gd name="T6" fmla="*/ 0 w 1"/>
                <a:gd name="T7" fmla="*/ 6 h 6"/>
                <a:gd name="T8" fmla="*/ 1 w 1"/>
                <a:gd name="T9" fmla="*/ 4 h 6"/>
                <a:gd name="T10" fmla="*/ 1 w 1"/>
                <a:gd name="T11" fmla="*/ 0 h 6"/>
                <a:gd name="T12" fmla="*/ 1 w 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408">
              <a:extLst>
                <a:ext uri="{FF2B5EF4-FFF2-40B4-BE49-F238E27FC236}">
                  <a16:creationId xmlns:a16="http://schemas.microsoft.com/office/drawing/2014/main" xmlns="" id="{1335AC6A-811A-D51B-1F5F-AD396ACD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993775"/>
              <a:ext cx="0" cy="1588"/>
            </a:xfrm>
            <a:custGeom>
              <a:avLst/>
              <a:gdLst>
                <a:gd name="T0" fmla="*/ 0 h 4"/>
                <a:gd name="T1" fmla="*/ 0 h 4"/>
                <a:gd name="T2" fmla="*/ 0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409">
              <a:extLst>
                <a:ext uri="{FF2B5EF4-FFF2-40B4-BE49-F238E27FC236}">
                  <a16:creationId xmlns:a16="http://schemas.microsoft.com/office/drawing/2014/main" xmlns="" id="{8126F1DB-C98D-0358-91A1-EDDCACC3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200" y="962025"/>
              <a:ext cx="4763" cy="1588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8 w 8"/>
                <a:gd name="T5" fmla="*/ 0 h 2"/>
                <a:gd name="T6" fmla="*/ 8 w 8"/>
                <a:gd name="T7" fmla="*/ 0 h 2"/>
                <a:gd name="T8" fmla="*/ 5 w 8"/>
                <a:gd name="T9" fmla="*/ 0 h 2"/>
                <a:gd name="T10" fmla="*/ 0 w 8"/>
                <a:gd name="T11" fmla="*/ 2 h 2"/>
                <a:gd name="T12" fmla="*/ 0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410">
              <a:extLst>
                <a:ext uri="{FF2B5EF4-FFF2-40B4-BE49-F238E27FC236}">
                  <a16:creationId xmlns:a16="http://schemas.microsoft.com/office/drawing/2014/main" xmlns="" id="{EDFE0C28-F7BE-37F5-3B26-4A502C7BC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927100"/>
              <a:ext cx="3175" cy="11113"/>
            </a:xfrm>
            <a:custGeom>
              <a:avLst/>
              <a:gdLst>
                <a:gd name="T0" fmla="*/ 0 w 8"/>
                <a:gd name="T1" fmla="*/ 2 h 21"/>
                <a:gd name="T2" fmla="*/ 0 w 8"/>
                <a:gd name="T3" fmla="*/ 2 h 21"/>
                <a:gd name="T4" fmla="*/ 4 w 8"/>
                <a:gd name="T5" fmla="*/ 12 h 21"/>
                <a:gd name="T6" fmla="*/ 5 w 8"/>
                <a:gd name="T7" fmla="*/ 16 h 21"/>
                <a:gd name="T8" fmla="*/ 5 w 8"/>
                <a:gd name="T9" fmla="*/ 21 h 21"/>
                <a:gd name="T10" fmla="*/ 5 w 8"/>
                <a:gd name="T11" fmla="*/ 21 h 21"/>
                <a:gd name="T12" fmla="*/ 6 w 8"/>
                <a:gd name="T13" fmla="*/ 17 h 21"/>
                <a:gd name="T14" fmla="*/ 7 w 8"/>
                <a:gd name="T15" fmla="*/ 14 h 21"/>
                <a:gd name="T16" fmla="*/ 8 w 8"/>
                <a:gd name="T17" fmla="*/ 6 h 21"/>
                <a:gd name="T18" fmla="*/ 7 w 8"/>
                <a:gd name="T19" fmla="*/ 2 h 21"/>
                <a:gd name="T20" fmla="*/ 6 w 8"/>
                <a:gd name="T21" fmla="*/ 0 h 21"/>
                <a:gd name="T22" fmla="*/ 4 w 8"/>
                <a:gd name="T23" fmla="*/ 0 h 21"/>
                <a:gd name="T24" fmla="*/ 0 w 8"/>
                <a:gd name="T25" fmla="*/ 2 h 21"/>
                <a:gd name="T26" fmla="*/ 0 w 8"/>
                <a:gd name="T2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1">
                  <a:moveTo>
                    <a:pt x="0" y="2"/>
                  </a:moveTo>
                  <a:lnTo>
                    <a:pt x="0" y="2"/>
                  </a:lnTo>
                  <a:lnTo>
                    <a:pt x="4" y="12"/>
                  </a:lnTo>
                  <a:lnTo>
                    <a:pt x="5" y="16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8" y="6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411">
              <a:extLst>
                <a:ext uri="{FF2B5EF4-FFF2-40B4-BE49-F238E27FC236}">
                  <a16:creationId xmlns:a16="http://schemas.microsoft.com/office/drawing/2014/main" xmlns="" id="{6018BF61-5389-38F9-AF0C-8E7868527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114425"/>
              <a:ext cx="3175" cy="7938"/>
            </a:xfrm>
            <a:custGeom>
              <a:avLst/>
              <a:gdLst>
                <a:gd name="T0" fmla="*/ 0 w 6"/>
                <a:gd name="T1" fmla="*/ 14 h 14"/>
                <a:gd name="T2" fmla="*/ 0 w 6"/>
                <a:gd name="T3" fmla="*/ 14 h 14"/>
                <a:gd name="T4" fmla="*/ 3 w 6"/>
                <a:gd name="T5" fmla="*/ 6 h 14"/>
                <a:gd name="T6" fmla="*/ 6 w 6"/>
                <a:gd name="T7" fmla="*/ 0 h 14"/>
                <a:gd name="T8" fmla="*/ 6 w 6"/>
                <a:gd name="T9" fmla="*/ 0 h 14"/>
                <a:gd name="T10" fmla="*/ 1 w 6"/>
                <a:gd name="T11" fmla="*/ 8 h 14"/>
                <a:gd name="T12" fmla="*/ 0 w 6"/>
                <a:gd name="T13" fmla="*/ 11 h 14"/>
                <a:gd name="T14" fmla="*/ 0 w 6"/>
                <a:gd name="T15" fmla="*/ 14 h 14"/>
                <a:gd name="T16" fmla="*/ 0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0" y="14"/>
                  </a:moveTo>
                  <a:lnTo>
                    <a:pt x="0" y="14"/>
                  </a:lnTo>
                  <a:lnTo>
                    <a:pt x="3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412">
              <a:extLst>
                <a:ext uri="{FF2B5EF4-FFF2-40B4-BE49-F238E27FC236}">
                  <a16:creationId xmlns:a16="http://schemas.microsoft.com/office/drawing/2014/main" xmlns="" id="{7D705E83-734D-925F-08D1-C89799E5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5" y="1111250"/>
              <a:ext cx="3175" cy="3175"/>
            </a:xfrm>
            <a:custGeom>
              <a:avLst/>
              <a:gdLst>
                <a:gd name="T0" fmla="*/ 0 w 5"/>
                <a:gd name="T1" fmla="*/ 8 h 8"/>
                <a:gd name="T2" fmla="*/ 0 w 5"/>
                <a:gd name="T3" fmla="*/ 8 h 8"/>
                <a:gd name="T4" fmla="*/ 5 w 5"/>
                <a:gd name="T5" fmla="*/ 0 h 8"/>
                <a:gd name="T6" fmla="*/ 5 w 5"/>
                <a:gd name="T7" fmla="*/ 0 h 8"/>
                <a:gd name="T8" fmla="*/ 0 w 5"/>
                <a:gd name="T9" fmla="*/ 8 h 8"/>
                <a:gd name="T10" fmla="*/ 0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lnTo>
                    <a:pt x="0" y="8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413">
              <a:extLst>
                <a:ext uri="{FF2B5EF4-FFF2-40B4-BE49-F238E27FC236}">
                  <a16:creationId xmlns:a16="http://schemas.microsoft.com/office/drawing/2014/main" xmlns="" id="{EF7B18CA-B0EE-612C-6E21-953AF2261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1093788"/>
              <a:ext cx="1588" cy="3175"/>
            </a:xfrm>
            <a:custGeom>
              <a:avLst/>
              <a:gdLst>
                <a:gd name="T0" fmla="*/ 2 w 2"/>
                <a:gd name="T1" fmla="*/ 6 h 6"/>
                <a:gd name="T2" fmla="*/ 2 w 2"/>
                <a:gd name="T3" fmla="*/ 6 h 6"/>
                <a:gd name="T4" fmla="*/ 1 w 2"/>
                <a:gd name="T5" fmla="*/ 2 h 6"/>
                <a:gd name="T6" fmla="*/ 0 w 2"/>
                <a:gd name="T7" fmla="*/ 0 h 6"/>
                <a:gd name="T8" fmla="*/ 0 w 2"/>
                <a:gd name="T9" fmla="*/ 0 h 6"/>
                <a:gd name="T10" fmla="*/ 0 w 2"/>
                <a:gd name="T11" fmla="*/ 6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lnTo>
                    <a:pt x="2" y="6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414">
              <a:extLst>
                <a:ext uri="{FF2B5EF4-FFF2-40B4-BE49-F238E27FC236}">
                  <a16:creationId xmlns:a16="http://schemas.microsoft.com/office/drawing/2014/main" xmlns="" id="{4ED670EC-4A8F-BE9B-5CB1-E04D880BD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898525"/>
              <a:ext cx="38100" cy="66675"/>
            </a:xfrm>
            <a:custGeom>
              <a:avLst/>
              <a:gdLst>
                <a:gd name="T0" fmla="*/ 33 w 71"/>
                <a:gd name="T1" fmla="*/ 126 h 126"/>
                <a:gd name="T2" fmla="*/ 39 w 71"/>
                <a:gd name="T3" fmla="*/ 118 h 126"/>
                <a:gd name="T4" fmla="*/ 52 w 71"/>
                <a:gd name="T5" fmla="*/ 103 h 126"/>
                <a:gd name="T6" fmla="*/ 52 w 71"/>
                <a:gd name="T7" fmla="*/ 98 h 126"/>
                <a:gd name="T8" fmla="*/ 48 w 71"/>
                <a:gd name="T9" fmla="*/ 95 h 126"/>
                <a:gd name="T10" fmla="*/ 40 w 71"/>
                <a:gd name="T11" fmla="*/ 91 h 126"/>
                <a:gd name="T12" fmla="*/ 41 w 71"/>
                <a:gd name="T13" fmla="*/ 83 h 126"/>
                <a:gd name="T14" fmla="*/ 47 w 71"/>
                <a:gd name="T15" fmla="*/ 74 h 126"/>
                <a:gd name="T16" fmla="*/ 60 w 71"/>
                <a:gd name="T17" fmla="*/ 74 h 126"/>
                <a:gd name="T18" fmla="*/ 67 w 71"/>
                <a:gd name="T19" fmla="*/ 71 h 126"/>
                <a:gd name="T20" fmla="*/ 65 w 71"/>
                <a:gd name="T21" fmla="*/ 68 h 126"/>
                <a:gd name="T22" fmla="*/ 67 w 71"/>
                <a:gd name="T23" fmla="*/ 58 h 126"/>
                <a:gd name="T24" fmla="*/ 69 w 71"/>
                <a:gd name="T25" fmla="*/ 46 h 126"/>
                <a:gd name="T26" fmla="*/ 69 w 71"/>
                <a:gd name="T27" fmla="*/ 43 h 126"/>
                <a:gd name="T28" fmla="*/ 58 w 71"/>
                <a:gd name="T29" fmla="*/ 52 h 126"/>
                <a:gd name="T30" fmla="*/ 54 w 71"/>
                <a:gd name="T31" fmla="*/ 52 h 126"/>
                <a:gd name="T32" fmla="*/ 53 w 71"/>
                <a:gd name="T33" fmla="*/ 47 h 126"/>
                <a:gd name="T34" fmla="*/ 55 w 71"/>
                <a:gd name="T35" fmla="*/ 39 h 126"/>
                <a:gd name="T36" fmla="*/ 60 w 71"/>
                <a:gd name="T37" fmla="*/ 35 h 126"/>
                <a:gd name="T38" fmla="*/ 65 w 71"/>
                <a:gd name="T39" fmla="*/ 33 h 126"/>
                <a:gd name="T40" fmla="*/ 68 w 71"/>
                <a:gd name="T41" fmla="*/ 35 h 126"/>
                <a:gd name="T42" fmla="*/ 65 w 71"/>
                <a:gd name="T43" fmla="*/ 24 h 126"/>
                <a:gd name="T44" fmla="*/ 69 w 71"/>
                <a:gd name="T45" fmla="*/ 16 h 126"/>
                <a:gd name="T46" fmla="*/ 71 w 71"/>
                <a:gd name="T47" fmla="*/ 8 h 126"/>
                <a:gd name="T48" fmla="*/ 68 w 71"/>
                <a:gd name="T49" fmla="*/ 0 h 126"/>
                <a:gd name="T50" fmla="*/ 57 w 71"/>
                <a:gd name="T51" fmla="*/ 3 h 126"/>
                <a:gd name="T52" fmla="*/ 39 w 71"/>
                <a:gd name="T53" fmla="*/ 13 h 126"/>
                <a:gd name="T54" fmla="*/ 23 w 71"/>
                <a:gd name="T55" fmla="*/ 26 h 126"/>
                <a:gd name="T56" fmla="*/ 7 w 71"/>
                <a:gd name="T57" fmla="*/ 47 h 126"/>
                <a:gd name="T58" fmla="*/ 0 w 71"/>
                <a:gd name="T59" fmla="*/ 62 h 126"/>
                <a:gd name="T60" fmla="*/ 24 w 71"/>
                <a:gd name="T61" fmla="*/ 53 h 126"/>
                <a:gd name="T62" fmla="*/ 35 w 71"/>
                <a:gd name="T63" fmla="*/ 53 h 126"/>
                <a:gd name="T64" fmla="*/ 46 w 71"/>
                <a:gd name="T65" fmla="*/ 59 h 126"/>
                <a:gd name="T66" fmla="*/ 40 w 71"/>
                <a:gd name="T67" fmla="*/ 84 h 126"/>
                <a:gd name="T68" fmla="*/ 30 w 71"/>
                <a:gd name="T69" fmla="*/ 74 h 126"/>
                <a:gd name="T70" fmla="*/ 21 w 71"/>
                <a:gd name="T71" fmla="*/ 73 h 126"/>
                <a:gd name="T72" fmla="*/ 7 w 71"/>
                <a:gd name="T73" fmla="*/ 76 h 126"/>
                <a:gd name="T74" fmla="*/ 34 w 71"/>
                <a:gd name="T75" fmla="*/ 89 h 126"/>
                <a:gd name="T76" fmla="*/ 39 w 71"/>
                <a:gd name="T77" fmla="*/ 97 h 126"/>
                <a:gd name="T78" fmla="*/ 41 w 71"/>
                <a:gd name="T79" fmla="*/ 107 h 126"/>
                <a:gd name="T80" fmla="*/ 39 w 71"/>
                <a:gd name="T81" fmla="*/ 113 h 126"/>
                <a:gd name="T82" fmla="*/ 26 w 71"/>
                <a:gd name="T83" fmla="*/ 120 h 126"/>
                <a:gd name="T84" fmla="*/ 29 w 71"/>
                <a:gd name="T85" fmla="*/ 120 h 126"/>
                <a:gd name="T86" fmla="*/ 32 w 71"/>
                <a:gd name="T87" fmla="*/ 123 h 126"/>
                <a:gd name="T88" fmla="*/ 33 w 71"/>
                <a:gd name="T8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1" h="126">
                  <a:moveTo>
                    <a:pt x="33" y="126"/>
                  </a:moveTo>
                  <a:lnTo>
                    <a:pt x="33" y="126"/>
                  </a:lnTo>
                  <a:lnTo>
                    <a:pt x="35" y="122"/>
                  </a:lnTo>
                  <a:lnTo>
                    <a:pt x="39" y="118"/>
                  </a:lnTo>
                  <a:lnTo>
                    <a:pt x="48" y="107"/>
                  </a:lnTo>
                  <a:lnTo>
                    <a:pt x="52" y="103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0" y="96"/>
                  </a:lnTo>
                  <a:lnTo>
                    <a:pt x="48" y="95"/>
                  </a:lnTo>
                  <a:lnTo>
                    <a:pt x="45" y="92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1" y="83"/>
                  </a:lnTo>
                  <a:lnTo>
                    <a:pt x="45" y="77"/>
                  </a:lnTo>
                  <a:lnTo>
                    <a:pt x="47" y="74"/>
                  </a:lnTo>
                  <a:lnTo>
                    <a:pt x="52" y="73"/>
                  </a:lnTo>
                  <a:lnTo>
                    <a:pt x="60" y="74"/>
                  </a:lnTo>
                  <a:lnTo>
                    <a:pt x="64" y="73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5" y="68"/>
                  </a:lnTo>
                  <a:lnTo>
                    <a:pt x="65" y="66"/>
                  </a:lnTo>
                  <a:lnTo>
                    <a:pt x="67" y="58"/>
                  </a:lnTo>
                  <a:lnTo>
                    <a:pt x="68" y="51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2" y="50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3" y="47"/>
                  </a:lnTo>
                  <a:lnTo>
                    <a:pt x="54" y="43"/>
                  </a:lnTo>
                  <a:lnTo>
                    <a:pt x="55" y="39"/>
                  </a:lnTo>
                  <a:lnTo>
                    <a:pt x="57" y="37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7" y="29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69" y="16"/>
                  </a:lnTo>
                  <a:lnTo>
                    <a:pt x="71" y="13"/>
                  </a:lnTo>
                  <a:lnTo>
                    <a:pt x="71" y="8"/>
                  </a:lnTo>
                  <a:lnTo>
                    <a:pt x="70" y="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7" y="3"/>
                  </a:lnTo>
                  <a:lnTo>
                    <a:pt x="48" y="8"/>
                  </a:lnTo>
                  <a:lnTo>
                    <a:pt x="39" y="13"/>
                  </a:lnTo>
                  <a:lnTo>
                    <a:pt x="31" y="18"/>
                  </a:lnTo>
                  <a:lnTo>
                    <a:pt x="23" y="26"/>
                  </a:lnTo>
                  <a:lnTo>
                    <a:pt x="15" y="36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1" y="58"/>
                  </a:lnTo>
                  <a:lnTo>
                    <a:pt x="24" y="53"/>
                  </a:lnTo>
                  <a:lnTo>
                    <a:pt x="30" y="53"/>
                  </a:lnTo>
                  <a:lnTo>
                    <a:pt x="35" y="53"/>
                  </a:lnTo>
                  <a:lnTo>
                    <a:pt x="41" y="55"/>
                  </a:lnTo>
                  <a:lnTo>
                    <a:pt x="46" y="59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5" y="77"/>
                  </a:lnTo>
                  <a:lnTo>
                    <a:pt x="30" y="74"/>
                  </a:lnTo>
                  <a:lnTo>
                    <a:pt x="25" y="73"/>
                  </a:lnTo>
                  <a:lnTo>
                    <a:pt x="21" y="73"/>
                  </a:lnTo>
                  <a:lnTo>
                    <a:pt x="12" y="75"/>
                  </a:lnTo>
                  <a:lnTo>
                    <a:pt x="7" y="76"/>
                  </a:lnTo>
                  <a:lnTo>
                    <a:pt x="2" y="75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9" y="97"/>
                  </a:lnTo>
                  <a:lnTo>
                    <a:pt x="41" y="103"/>
                  </a:lnTo>
                  <a:lnTo>
                    <a:pt x="41" y="107"/>
                  </a:lnTo>
                  <a:lnTo>
                    <a:pt x="41" y="111"/>
                  </a:lnTo>
                  <a:lnTo>
                    <a:pt x="39" y="113"/>
                  </a:lnTo>
                  <a:lnTo>
                    <a:pt x="35" y="115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9" y="120"/>
                  </a:lnTo>
                  <a:lnTo>
                    <a:pt x="31" y="121"/>
                  </a:lnTo>
                  <a:lnTo>
                    <a:pt x="32" y="123"/>
                  </a:lnTo>
                  <a:lnTo>
                    <a:pt x="33" y="126"/>
                  </a:lnTo>
                  <a:lnTo>
                    <a:pt x="33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415">
              <a:extLst>
                <a:ext uri="{FF2B5EF4-FFF2-40B4-BE49-F238E27FC236}">
                  <a16:creationId xmlns:a16="http://schemas.microsoft.com/office/drawing/2014/main" xmlns="" id="{6BED4DB0-94FD-F761-AAA6-5CE46ADE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081088"/>
              <a:ext cx="0" cy="0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416">
              <a:extLst>
                <a:ext uri="{FF2B5EF4-FFF2-40B4-BE49-F238E27FC236}">
                  <a16:creationId xmlns:a16="http://schemas.microsoft.com/office/drawing/2014/main" xmlns="" id="{5D9C01BB-AF9B-F423-4AC4-DBEA7C099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117600"/>
              <a:ext cx="1588" cy="4763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0 w 3"/>
                <a:gd name="T5" fmla="*/ 9 h 9"/>
                <a:gd name="T6" fmla="*/ 2 w 3"/>
                <a:gd name="T7" fmla="*/ 3 h 9"/>
                <a:gd name="T8" fmla="*/ 3 w 3"/>
                <a:gd name="T9" fmla="*/ 0 h 9"/>
                <a:gd name="T10" fmla="*/ 3 w 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Rectangle 417">
              <a:extLst>
                <a:ext uri="{FF2B5EF4-FFF2-40B4-BE49-F238E27FC236}">
                  <a16:creationId xmlns:a16="http://schemas.microsoft.com/office/drawing/2014/main" xmlns="" id="{697DC7E8-854A-9B6C-89AF-DD9678B04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913" y="101758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418">
              <a:extLst>
                <a:ext uri="{FF2B5EF4-FFF2-40B4-BE49-F238E27FC236}">
                  <a16:creationId xmlns:a16="http://schemas.microsoft.com/office/drawing/2014/main" xmlns="" id="{4AC4BD01-F5D8-8F19-AF07-6B09DE8A2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1119188"/>
              <a:ext cx="0" cy="1588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3 h 3"/>
                <a:gd name="T4" fmla="*/ 0 h 3"/>
                <a:gd name="T5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419">
              <a:extLst>
                <a:ext uri="{FF2B5EF4-FFF2-40B4-BE49-F238E27FC236}">
                  <a16:creationId xmlns:a16="http://schemas.microsoft.com/office/drawing/2014/main" xmlns="" id="{639A2206-7FAD-DDF4-CF2D-985976534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225" y="831850"/>
              <a:ext cx="0" cy="1588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0 h 4"/>
                <a:gd name="T6" fmla="*/ 1 w 1"/>
                <a:gd name="T7" fmla="*/ 0 h 4"/>
                <a:gd name="T8" fmla="*/ 0 w 1"/>
                <a:gd name="T9" fmla="*/ 3 h 4"/>
                <a:gd name="T10" fmla="*/ 1 w 1"/>
                <a:gd name="T11" fmla="*/ 4 h 4"/>
                <a:gd name="T12" fmla="*/ 1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420">
              <a:extLst>
                <a:ext uri="{FF2B5EF4-FFF2-40B4-BE49-F238E27FC236}">
                  <a16:creationId xmlns:a16="http://schemas.microsoft.com/office/drawing/2014/main" xmlns="" id="{43483553-C9C1-653F-BCD6-DD3558FC5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1117600"/>
              <a:ext cx="1588" cy="158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421">
              <a:extLst>
                <a:ext uri="{FF2B5EF4-FFF2-40B4-BE49-F238E27FC236}">
                  <a16:creationId xmlns:a16="http://schemas.microsoft.com/office/drawing/2014/main" xmlns="" id="{0CAFC0C0-77AC-9866-8534-86C1ADCE5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975" y="1074738"/>
              <a:ext cx="1588" cy="4763"/>
            </a:xfrm>
            <a:custGeom>
              <a:avLst/>
              <a:gdLst>
                <a:gd name="T0" fmla="*/ 3 w 3"/>
                <a:gd name="T1" fmla="*/ 9 h 9"/>
                <a:gd name="T2" fmla="*/ 3 w 3"/>
                <a:gd name="T3" fmla="*/ 9 h 9"/>
                <a:gd name="T4" fmla="*/ 0 w 3"/>
                <a:gd name="T5" fmla="*/ 0 h 9"/>
                <a:gd name="T6" fmla="*/ 0 w 3"/>
                <a:gd name="T7" fmla="*/ 0 h 9"/>
                <a:gd name="T8" fmla="*/ 0 w 3"/>
                <a:gd name="T9" fmla="*/ 3 h 9"/>
                <a:gd name="T10" fmla="*/ 3 w 3"/>
                <a:gd name="T11" fmla="*/ 9 h 9"/>
                <a:gd name="T12" fmla="*/ 3 w 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lnTo>
                    <a:pt x="3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422">
              <a:extLst>
                <a:ext uri="{FF2B5EF4-FFF2-40B4-BE49-F238E27FC236}">
                  <a16:creationId xmlns:a16="http://schemas.microsoft.com/office/drawing/2014/main" xmlns="" id="{99B95A06-64A2-64B6-3CD2-BA7C82B6C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1055688"/>
              <a:ext cx="1588" cy="158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423">
              <a:extLst>
                <a:ext uri="{FF2B5EF4-FFF2-40B4-BE49-F238E27FC236}">
                  <a16:creationId xmlns:a16="http://schemas.microsoft.com/office/drawing/2014/main" xmlns="" id="{717E6BC9-BBF8-5748-460F-F98828B4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866775"/>
              <a:ext cx="3175" cy="1588"/>
            </a:xfrm>
            <a:custGeom>
              <a:avLst/>
              <a:gdLst>
                <a:gd name="T0" fmla="*/ 8 w 8"/>
                <a:gd name="T1" fmla="*/ 0 h 1"/>
                <a:gd name="T2" fmla="*/ 8 w 8"/>
                <a:gd name="T3" fmla="*/ 0 h 1"/>
                <a:gd name="T4" fmla="*/ 3 w 8"/>
                <a:gd name="T5" fmla="*/ 0 h 1"/>
                <a:gd name="T6" fmla="*/ 0 w 8"/>
                <a:gd name="T7" fmla="*/ 1 h 1"/>
                <a:gd name="T8" fmla="*/ 0 w 8"/>
                <a:gd name="T9" fmla="*/ 1 h 1"/>
                <a:gd name="T10" fmla="*/ 3 w 8"/>
                <a:gd name="T11" fmla="*/ 1 h 1"/>
                <a:gd name="T12" fmla="*/ 8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424">
              <a:extLst>
                <a:ext uri="{FF2B5EF4-FFF2-40B4-BE49-F238E27FC236}">
                  <a16:creationId xmlns:a16="http://schemas.microsoft.com/office/drawing/2014/main" xmlns="" id="{44264A02-8F98-A4C7-3F22-1B4461E2B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1120775"/>
              <a:ext cx="1588" cy="4763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8 h 8"/>
                <a:gd name="T8" fmla="*/ 3 w 3"/>
                <a:gd name="T9" fmla="*/ 0 h 8"/>
                <a:gd name="T10" fmla="*/ 3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425">
              <a:extLst>
                <a:ext uri="{FF2B5EF4-FFF2-40B4-BE49-F238E27FC236}">
                  <a16:creationId xmlns:a16="http://schemas.microsoft.com/office/drawing/2014/main" xmlns="" id="{AFF8AEEC-1EF1-D8A5-9874-6344B6DF0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713" y="1014413"/>
              <a:ext cx="0" cy="317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0 w 2"/>
                <a:gd name="T5" fmla="*/ 2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426">
              <a:extLst>
                <a:ext uri="{FF2B5EF4-FFF2-40B4-BE49-F238E27FC236}">
                  <a16:creationId xmlns:a16="http://schemas.microsoft.com/office/drawing/2014/main" xmlns="" id="{BE1CB1EC-3E22-55C2-4F66-EE4BA537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995363"/>
              <a:ext cx="44450" cy="34925"/>
            </a:xfrm>
            <a:custGeom>
              <a:avLst/>
              <a:gdLst>
                <a:gd name="T0" fmla="*/ 45 w 83"/>
                <a:gd name="T1" fmla="*/ 57 h 66"/>
                <a:gd name="T2" fmla="*/ 43 w 83"/>
                <a:gd name="T3" fmla="*/ 66 h 66"/>
                <a:gd name="T4" fmla="*/ 55 w 83"/>
                <a:gd name="T5" fmla="*/ 61 h 66"/>
                <a:gd name="T6" fmla="*/ 72 w 83"/>
                <a:gd name="T7" fmla="*/ 58 h 66"/>
                <a:gd name="T8" fmla="*/ 81 w 83"/>
                <a:gd name="T9" fmla="*/ 50 h 66"/>
                <a:gd name="T10" fmla="*/ 83 w 83"/>
                <a:gd name="T11" fmla="*/ 42 h 66"/>
                <a:gd name="T12" fmla="*/ 78 w 83"/>
                <a:gd name="T13" fmla="*/ 39 h 66"/>
                <a:gd name="T14" fmla="*/ 69 w 83"/>
                <a:gd name="T15" fmla="*/ 31 h 66"/>
                <a:gd name="T16" fmla="*/ 63 w 83"/>
                <a:gd name="T17" fmla="*/ 21 h 66"/>
                <a:gd name="T18" fmla="*/ 61 w 83"/>
                <a:gd name="T19" fmla="*/ 10 h 66"/>
                <a:gd name="T20" fmla="*/ 58 w 83"/>
                <a:gd name="T21" fmla="*/ 11 h 66"/>
                <a:gd name="T22" fmla="*/ 51 w 83"/>
                <a:gd name="T23" fmla="*/ 8 h 66"/>
                <a:gd name="T24" fmla="*/ 41 w 83"/>
                <a:gd name="T25" fmla="*/ 1 h 66"/>
                <a:gd name="T26" fmla="*/ 36 w 83"/>
                <a:gd name="T27" fmla="*/ 1 h 66"/>
                <a:gd name="T28" fmla="*/ 40 w 83"/>
                <a:gd name="T29" fmla="*/ 6 h 66"/>
                <a:gd name="T30" fmla="*/ 42 w 83"/>
                <a:gd name="T31" fmla="*/ 15 h 66"/>
                <a:gd name="T32" fmla="*/ 37 w 83"/>
                <a:gd name="T33" fmla="*/ 22 h 66"/>
                <a:gd name="T34" fmla="*/ 26 w 83"/>
                <a:gd name="T35" fmla="*/ 31 h 66"/>
                <a:gd name="T36" fmla="*/ 23 w 83"/>
                <a:gd name="T37" fmla="*/ 29 h 66"/>
                <a:gd name="T38" fmla="*/ 23 w 83"/>
                <a:gd name="T39" fmla="*/ 18 h 66"/>
                <a:gd name="T40" fmla="*/ 23 w 83"/>
                <a:gd name="T41" fmla="*/ 7 h 66"/>
                <a:gd name="T42" fmla="*/ 0 w 83"/>
                <a:gd name="T43" fmla="*/ 7 h 66"/>
                <a:gd name="T44" fmla="*/ 12 w 83"/>
                <a:gd name="T45" fmla="*/ 37 h 66"/>
                <a:gd name="T46" fmla="*/ 13 w 83"/>
                <a:gd name="T47" fmla="*/ 35 h 66"/>
                <a:gd name="T48" fmla="*/ 19 w 83"/>
                <a:gd name="T49" fmla="*/ 34 h 66"/>
                <a:gd name="T50" fmla="*/ 26 w 83"/>
                <a:gd name="T51" fmla="*/ 34 h 66"/>
                <a:gd name="T52" fmla="*/ 28 w 83"/>
                <a:gd name="T53" fmla="*/ 38 h 66"/>
                <a:gd name="T54" fmla="*/ 29 w 83"/>
                <a:gd name="T55" fmla="*/ 48 h 66"/>
                <a:gd name="T56" fmla="*/ 30 w 83"/>
                <a:gd name="T57" fmla="*/ 57 h 66"/>
                <a:gd name="T58" fmla="*/ 34 w 83"/>
                <a:gd name="T59" fmla="*/ 60 h 66"/>
                <a:gd name="T60" fmla="*/ 41 w 83"/>
                <a:gd name="T61" fmla="*/ 59 h 66"/>
                <a:gd name="T62" fmla="*/ 45 w 83"/>
                <a:gd name="T63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66">
                  <a:moveTo>
                    <a:pt x="45" y="57"/>
                  </a:moveTo>
                  <a:lnTo>
                    <a:pt x="45" y="57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9" y="63"/>
                  </a:lnTo>
                  <a:lnTo>
                    <a:pt x="55" y="61"/>
                  </a:lnTo>
                  <a:lnTo>
                    <a:pt x="66" y="60"/>
                  </a:lnTo>
                  <a:lnTo>
                    <a:pt x="72" y="58"/>
                  </a:lnTo>
                  <a:lnTo>
                    <a:pt x="76" y="56"/>
                  </a:lnTo>
                  <a:lnTo>
                    <a:pt x="81" y="50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1" y="41"/>
                  </a:lnTo>
                  <a:lnTo>
                    <a:pt x="78" y="39"/>
                  </a:lnTo>
                  <a:lnTo>
                    <a:pt x="73" y="36"/>
                  </a:lnTo>
                  <a:lnTo>
                    <a:pt x="69" y="31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1" y="15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8" y="6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0" y="6"/>
                  </a:lnTo>
                  <a:lnTo>
                    <a:pt x="42" y="11"/>
                  </a:lnTo>
                  <a:lnTo>
                    <a:pt x="42" y="15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4" y="26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3" y="29"/>
                  </a:lnTo>
                  <a:lnTo>
                    <a:pt x="22" y="24"/>
                  </a:lnTo>
                  <a:lnTo>
                    <a:pt x="23" y="18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0" y="7"/>
                  </a:lnTo>
                  <a:lnTo>
                    <a:pt x="19" y="12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9" y="34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8" y="38"/>
                  </a:lnTo>
                  <a:lnTo>
                    <a:pt x="29" y="41"/>
                  </a:lnTo>
                  <a:lnTo>
                    <a:pt x="29" y="48"/>
                  </a:lnTo>
                  <a:lnTo>
                    <a:pt x="30" y="54"/>
                  </a:lnTo>
                  <a:lnTo>
                    <a:pt x="30" y="57"/>
                  </a:lnTo>
                  <a:lnTo>
                    <a:pt x="32" y="59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41" y="59"/>
                  </a:lnTo>
                  <a:lnTo>
                    <a:pt x="45" y="57"/>
                  </a:lnTo>
                  <a:lnTo>
                    <a:pt x="45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427">
              <a:extLst>
                <a:ext uri="{FF2B5EF4-FFF2-40B4-BE49-F238E27FC236}">
                  <a16:creationId xmlns:a16="http://schemas.microsoft.com/office/drawing/2014/main" xmlns="" id="{9C6CADC9-524E-76FE-B6CE-C044C130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1030288"/>
              <a:ext cx="3175" cy="3175"/>
            </a:xfrm>
            <a:custGeom>
              <a:avLst/>
              <a:gdLst>
                <a:gd name="T0" fmla="*/ 6 w 6"/>
                <a:gd name="T1" fmla="*/ 0 h 6"/>
                <a:gd name="T2" fmla="*/ 6 w 6"/>
                <a:gd name="T3" fmla="*/ 0 h 6"/>
                <a:gd name="T4" fmla="*/ 4 w 6"/>
                <a:gd name="T5" fmla="*/ 2 h 6"/>
                <a:gd name="T6" fmla="*/ 0 w 6"/>
                <a:gd name="T7" fmla="*/ 6 h 6"/>
                <a:gd name="T8" fmla="*/ 0 w 6"/>
                <a:gd name="T9" fmla="*/ 6 h 6"/>
                <a:gd name="T10" fmla="*/ 3 w 6"/>
                <a:gd name="T11" fmla="*/ 5 h 6"/>
                <a:gd name="T12" fmla="*/ 4 w 6"/>
                <a:gd name="T13" fmla="*/ 3 h 6"/>
                <a:gd name="T14" fmla="*/ 6 w 6"/>
                <a:gd name="T15" fmla="*/ 0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428">
              <a:extLst>
                <a:ext uri="{FF2B5EF4-FFF2-40B4-BE49-F238E27FC236}">
                  <a16:creationId xmlns:a16="http://schemas.microsoft.com/office/drawing/2014/main" xmlns="" id="{DF7CFD67-3C2E-36DD-8F8A-BB05E970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1054100"/>
              <a:ext cx="3175" cy="1588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3 h 3"/>
                <a:gd name="T4" fmla="*/ 6 w 6"/>
                <a:gd name="T5" fmla="*/ 0 h 3"/>
                <a:gd name="T6" fmla="*/ 6 w 6"/>
                <a:gd name="T7" fmla="*/ 0 h 3"/>
                <a:gd name="T8" fmla="*/ 0 w 6"/>
                <a:gd name="T9" fmla="*/ 3 h 3"/>
                <a:gd name="T10" fmla="*/ 0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429">
              <a:extLst>
                <a:ext uri="{FF2B5EF4-FFF2-40B4-BE49-F238E27FC236}">
                  <a16:creationId xmlns:a16="http://schemas.microsoft.com/office/drawing/2014/main" xmlns="" id="{7DCBC6BB-A22B-04A5-6396-F3FF7D19C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1011238"/>
              <a:ext cx="9525" cy="9525"/>
            </a:xfrm>
            <a:custGeom>
              <a:avLst/>
              <a:gdLst>
                <a:gd name="T0" fmla="*/ 0 w 19"/>
                <a:gd name="T1" fmla="*/ 4 h 17"/>
                <a:gd name="T2" fmla="*/ 0 w 19"/>
                <a:gd name="T3" fmla="*/ 4 h 17"/>
                <a:gd name="T4" fmla="*/ 1 w 19"/>
                <a:gd name="T5" fmla="*/ 6 h 17"/>
                <a:gd name="T6" fmla="*/ 4 w 19"/>
                <a:gd name="T7" fmla="*/ 10 h 17"/>
                <a:gd name="T8" fmla="*/ 6 w 19"/>
                <a:gd name="T9" fmla="*/ 13 h 17"/>
                <a:gd name="T10" fmla="*/ 10 w 19"/>
                <a:gd name="T11" fmla="*/ 15 h 17"/>
                <a:gd name="T12" fmla="*/ 13 w 19"/>
                <a:gd name="T13" fmla="*/ 17 h 17"/>
                <a:gd name="T14" fmla="*/ 15 w 19"/>
                <a:gd name="T15" fmla="*/ 17 h 17"/>
                <a:gd name="T16" fmla="*/ 18 w 19"/>
                <a:gd name="T17" fmla="*/ 13 h 17"/>
                <a:gd name="T18" fmla="*/ 19 w 19"/>
                <a:gd name="T19" fmla="*/ 7 h 17"/>
                <a:gd name="T20" fmla="*/ 19 w 19"/>
                <a:gd name="T21" fmla="*/ 7 h 17"/>
                <a:gd name="T22" fmla="*/ 3 w 19"/>
                <a:gd name="T23" fmla="*/ 0 h 17"/>
                <a:gd name="T24" fmla="*/ 0 w 19"/>
                <a:gd name="T2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7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4" y="10"/>
                  </a:lnTo>
                  <a:lnTo>
                    <a:pt x="6" y="13"/>
                  </a:lnTo>
                  <a:lnTo>
                    <a:pt x="10" y="15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8" y="13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430">
              <a:extLst>
                <a:ext uri="{FF2B5EF4-FFF2-40B4-BE49-F238E27FC236}">
                  <a16:creationId xmlns:a16="http://schemas.microsoft.com/office/drawing/2014/main" xmlns="" id="{5545923F-6C96-9E62-678C-D075A2D7E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1003300"/>
              <a:ext cx="4763" cy="3175"/>
            </a:xfrm>
            <a:custGeom>
              <a:avLst/>
              <a:gdLst>
                <a:gd name="T0" fmla="*/ 7 w 7"/>
                <a:gd name="T1" fmla="*/ 1 h 5"/>
                <a:gd name="T2" fmla="*/ 7 w 7"/>
                <a:gd name="T3" fmla="*/ 1 h 5"/>
                <a:gd name="T4" fmla="*/ 5 w 7"/>
                <a:gd name="T5" fmla="*/ 0 h 5"/>
                <a:gd name="T6" fmla="*/ 2 w 7"/>
                <a:gd name="T7" fmla="*/ 0 h 5"/>
                <a:gd name="T8" fmla="*/ 2 w 7"/>
                <a:gd name="T9" fmla="*/ 0 h 5"/>
                <a:gd name="T10" fmla="*/ 0 w 7"/>
                <a:gd name="T11" fmla="*/ 4 h 5"/>
                <a:gd name="T12" fmla="*/ 0 w 7"/>
                <a:gd name="T13" fmla="*/ 4 h 5"/>
                <a:gd name="T14" fmla="*/ 2 w 7"/>
                <a:gd name="T15" fmla="*/ 5 h 5"/>
                <a:gd name="T16" fmla="*/ 4 w 7"/>
                <a:gd name="T17" fmla="*/ 4 h 5"/>
                <a:gd name="T18" fmla="*/ 7 w 7"/>
                <a:gd name="T19" fmla="*/ 1 h 5"/>
                <a:gd name="T20" fmla="*/ 7 w 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431">
              <a:extLst>
                <a:ext uri="{FF2B5EF4-FFF2-40B4-BE49-F238E27FC236}">
                  <a16:creationId xmlns:a16="http://schemas.microsoft.com/office/drawing/2014/main" xmlns="" id="{3E9741C0-934B-4AC4-8B5D-18ABA1CF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995363"/>
              <a:ext cx="3175" cy="4763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0 h 9"/>
                <a:gd name="T4" fmla="*/ 3 w 7"/>
                <a:gd name="T5" fmla="*/ 4 h 9"/>
                <a:gd name="T6" fmla="*/ 0 w 7"/>
                <a:gd name="T7" fmla="*/ 9 h 9"/>
                <a:gd name="T8" fmla="*/ 0 w 7"/>
                <a:gd name="T9" fmla="*/ 9 h 9"/>
                <a:gd name="T10" fmla="*/ 4 w 7"/>
                <a:gd name="T11" fmla="*/ 6 h 9"/>
                <a:gd name="T12" fmla="*/ 7 w 7"/>
                <a:gd name="T13" fmla="*/ 0 h 9"/>
                <a:gd name="T14" fmla="*/ 7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7" y="0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6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432">
              <a:extLst>
                <a:ext uri="{FF2B5EF4-FFF2-40B4-BE49-F238E27FC236}">
                  <a16:creationId xmlns:a16="http://schemas.microsoft.com/office/drawing/2014/main" xmlns="" id="{E1337128-7052-8479-617A-8288EB60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063" y="1028700"/>
              <a:ext cx="11113" cy="12700"/>
            </a:xfrm>
            <a:custGeom>
              <a:avLst/>
              <a:gdLst>
                <a:gd name="T0" fmla="*/ 0 w 21"/>
                <a:gd name="T1" fmla="*/ 0 h 22"/>
                <a:gd name="T2" fmla="*/ 0 w 21"/>
                <a:gd name="T3" fmla="*/ 0 h 22"/>
                <a:gd name="T4" fmla="*/ 5 w 21"/>
                <a:gd name="T5" fmla="*/ 9 h 22"/>
                <a:gd name="T6" fmla="*/ 6 w 21"/>
                <a:gd name="T7" fmla="*/ 16 h 22"/>
                <a:gd name="T8" fmla="*/ 6 w 21"/>
                <a:gd name="T9" fmla="*/ 22 h 22"/>
                <a:gd name="T10" fmla="*/ 6 w 21"/>
                <a:gd name="T11" fmla="*/ 22 h 22"/>
                <a:gd name="T12" fmla="*/ 8 w 21"/>
                <a:gd name="T13" fmla="*/ 20 h 22"/>
                <a:gd name="T14" fmla="*/ 11 w 21"/>
                <a:gd name="T15" fmla="*/ 19 h 22"/>
                <a:gd name="T16" fmla="*/ 14 w 21"/>
                <a:gd name="T17" fmla="*/ 16 h 22"/>
                <a:gd name="T18" fmla="*/ 17 w 21"/>
                <a:gd name="T19" fmla="*/ 11 h 22"/>
                <a:gd name="T20" fmla="*/ 21 w 21"/>
                <a:gd name="T21" fmla="*/ 8 h 22"/>
                <a:gd name="T22" fmla="*/ 21 w 21"/>
                <a:gd name="T23" fmla="*/ 8 h 22"/>
                <a:gd name="T24" fmla="*/ 16 w 21"/>
                <a:gd name="T25" fmla="*/ 9 h 22"/>
                <a:gd name="T26" fmla="*/ 12 w 21"/>
                <a:gd name="T27" fmla="*/ 8 h 22"/>
                <a:gd name="T28" fmla="*/ 6 w 21"/>
                <a:gd name="T29" fmla="*/ 4 h 22"/>
                <a:gd name="T30" fmla="*/ 0 w 21"/>
                <a:gd name="T31" fmla="*/ 0 h 22"/>
                <a:gd name="T32" fmla="*/ 0 w 21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0" y="0"/>
                  </a:moveTo>
                  <a:lnTo>
                    <a:pt x="0" y="0"/>
                  </a:lnTo>
                  <a:lnTo>
                    <a:pt x="5" y="9"/>
                  </a:lnTo>
                  <a:lnTo>
                    <a:pt x="6" y="16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6" y="9"/>
                  </a:lnTo>
                  <a:lnTo>
                    <a:pt x="12" y="8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433">
              <a:extLst>
                <a:ext uri="{FF2B5EF4-FFF2-40B4-BE49-F238E27FC236}">
                  <a16:creationId xmlns:a16="http://schemas.microsoft.com/office/drawing/2014/main" xmlns="" id="{70272F7A-613D-EA05-C064-D6E81B1C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175" y="10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434">
              <a:extLst>
                <a:ext uri="{FF2B5EF4-FFF2-40B4-BE49-F238E27FC236}">
                  <a16:creationId xmlns:a16="http://schemas.microsoft.com/office/drawing/2014/main" xmlns="" id="{5B3AFF26-FF13-DAE1-60B5-60898E424A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8325" y="787400"/>
              <a:ext cx="1554163" cy="368300"/>
            </a:xfrm>
            <a:custGeom>
              <a:avLst/>
              <a:gdLst>
                <a:gd name="T0" fmla="*/ 1079 w 2936"/>
                <a:gd name="T1" fmla="*/ 384 h 697"/>
                <a:gd name="T2" fmla="*/ 922 w 2936"/>
                <a:gd name="T3" fmla="*/ 467 h 697"/>
                <a:gd name="T4" fmla="*/ 655 w 2936"/>
                <a:gd name="T5" fmla="*/ 443 h 697"/>
                <a:gd name="T6" fmla="*/ 547 w 2936"/>
                <a:gd name="T7" fmla="*/ 432 h 697"/>
                <a:gd name="T8" fmla="*/ 264 w 2936"/>
                <a:gd name="T9" fmla="*/ 435 h 697"/>
                <a:gd name="T10" fmla="*/ 25 w 2936"/>
                <a:gd name="T11" fmla="*/ 372 h 697"/>
                <a:gd name="T12" fmla="*/ 209 w 2936"/>
                <a:gd name="T13" fmla="*/ 309 h 697"/>
                <a:gd name="T14" fmla="*/ 453 w 2936"/>
                <a:gd name="T15" fmla="*/ 263 h 697"/>
                <a:gd name="T16" fmla="*/ 684 w 2936"/>
                <a:gd name="T17" fmla="*/ 201 h 697"/>
                <a:gd name="T18" fmla="*/ 846 w 2936"/>
                <a:gd name="T19" fmla="*/ 181 h 697"/>
                <a:gd name="T20" fmla="*/ 1010 w 2936"/>
                <a:gd name="T21" fmla="*/ 208 h 697"/>
                <a:gd name="T22" fmla="*/ 1207 w 2936"/>
                <a:gd name="T23" fmla="*/ 182 h 697"/>
                <a:gd name="T24" fmla="*/ 1297 w 2936"/>
                <a:gd name="T25" fmla="*/ 35 h 697"/>
                <a:gd name="T26" fmla="*/ 1153 w 2936"/>
                <a:gd name="T27" fmla="*/ 110 h 697"/>
                <a:gd name="T28" fmla="*/ 1221 w 2936"/>
                <a:gd name="T29" fmla="*/ 6 h 697"/>
                <a:gd name="T30" fmla="*/ 1396 w 2936"/>
                <a:gd name="T31" fmla="*/ 16 h 697"/>
                <a:gd name="T32" fmla="*/ 1483 w 2936"/>
                <a:gd name="T33" fmla="*/ 112 h 697"/>
                <a:gd name="T34" fmla="*/ 1595 w 2936"/>
                <a:gd name="T35" fmla="*/ 78 h 697"/>
                <a:gd name="T36" fmla="*/ 1603 w 2936"/>
                <a:gd name="T37" fmla="*/ 37 h 697"/>
                <a:gd name="T38" fmla="*/ 1858 w 2936"/>
                <a:gd name="T39" fmla="*/ 141 h 697"/>
                <a:gd name="T40" fmla="*/ 1711 w 2936"/>
                <a:gd name="T41" fmla="*/ 85 h 697"/>
                <a:gd name="T42" fmla="*/ 1861 w 2936"/>
                <a:gd name="T43" fmla="*/ 266 h 697"/>
                <a:gd name="T44" fmla="*/ 1886 w 2936"/>
                <a:gd name="T45" fmla="*/ 150 h 697"/>
                <a:gd name="T46" fmla="*/ 1956 w 2936"/>
                <a:gd name="T47" fmla="*/ 142 h 697"/>
                <a:gd name="T48" fmla="*/ 2133 w 2936"/>
                <a:gd name="T49" fmla="*/ 119 h 697"/>
                <a:gd name="T50" fmla="*/ 2029 w 2936"/>
                <a:gd name="T51" fmla="*/ 231 h 697"/>
                <a:gd name="T52" fmla="*/ 2225 w 2936"/>
                <a:gd name="T53" fmla="*/ 122 h 697"/>
                <a:gd name="T54" fmla="*/ 2162 w 2936"/>
                <a:gd name="T55" fmla="*/ 208 h 697"/>
                <a:gd name="T56" fmla="*/ 2327 w 2936"/>
                <a:gd name="T57" fmla="*/ 189 h 697"/>
                <a:gd name="T58" fmla="*/ 2359 w 2936"/>
                <a:gd name="T59" fmla="*/ 272 h 697"/>
                <a:gd name="T60" fmla="*/ 2624 w 2936"/>
                <a:gd name="T61" fmla="*/ 186 h 697"/>
                <a:gd name="T62" fmla="*/ 2646 w 2936"/>
                <a:gd name="T63" fmla="*/ 250 h 697"/>
                <a:gd name="T64" fmla="*/ 2729 w 2936"/>
                <a:gd name="T65" fmla="*/ 235 h 697"/>
                <a:gd name="T66" fmla="*/ 2757 w 2936"/>
                <a:gd name="T67" fmla="*/ 262 h 697"/>
                <a:gd name="T68" fmla="*/ 2903 w 2936"/>
                <a:gd name="T69" fmla="*/ 338 h 697"/>
                <a:gd name="T70" fmla="*/ 2734 w 2936"/>
                <a:gd name="T71" fmla="*/ 508 h 697"/>
                <a:gd name="T72" fmla="*/ 2839 w 2936"/>
                <a:gd name="T73" fmla="*/ 508 h 697"/>
                <a:gd name="T74" fmla="*/ 2871 w 2936"/>
                <a:gd name="T75" fmla="*/ 593 h 697"/>
                <a:gd name="T76" fmla="*/ 2752 w 2936"/>
                <a:gd name="T77" fmla="*/ 656 h 697"/>
                <a:gd name="T78" fmla="*/ 2607 w 2936"/>
                <a:gd name="T79" fmla="*/ 688 h 697"/>
                <a:gd name="T80" fmla="*/ 2508 w 2936"/>
                <a:gd name="T81" fmla="*/ 654 h 697"/>
                <a:gd name="T82" fmla="*/ 2317 w 2936"/>
                <a:gd name="T83" fmla="*/ 563 h 697"/>
                <a:gd name="T84" fmla="*/ 1991 w 2936"/>
                <a:gd name="T85" fmla="*/ 644 h 697"/>
                <a:gd name="T86" fmla="*/ 1868 w 2936"/>
                <a:gd name="T87" fmla="*/ 580 h 697"/>
                <a:gd name="T88" fmla="*/ 1779 w 2936"/>
                <a:gd name="T89" fmla="*/ 541 h 697"/>
                <a:gd name="T90" fmla="*/ 1639 w 2936"/>
                <a:gd name="T91" fmla="*/ 611 h 697"/>
                <a:gd name="T92" fmla="*/ 1530 w 2936"/>
                <a:gd name="T93" fmla="*/ 586 h 697"/>
                <a:gd name="T94" fmla="*/ 1437 w 2936"/>
                <a:gd name="T95" fmla="*/ 633 h 697"/>
                <a:gd name="T96" fmla="*/ 1375 w 2936"/>
                <a:gd name="T97" fmla="*/ 631 h 697"/>
                <a:gd name="T98" fmla="*/ 1312 w 2936"/>
                <a:gd name="T99" fmla="*/ 370 h 697"/>
                <a:gd name="T100" fmla="*/ 1625 w 2936"/>
                <a:gd name="T101" fmla="*/ 420 h 697"/>
                <a:gd name="T102" fmla="*/ 2661 w 2936"/>
                <a:gd name="T103" fmla="*/ 480 h 697"/>
                <a:gd name="T104" fmla="*/ 2401 w 2936"/>
                <a:gd name="T105" fmla="*/ 512 h 697"/>
                <a:gd name="T106" fmla="*/ 2503 w 2936"/>
                <a:gd name="T107" fmla="*/ 522 h 697"/>
                <a:gd name="T108" fmla="*/ 2477 w 2936"/>
                <a:gd name="T109" fmla="*/ 416 h 697"/>
                <a:gd name="T110" fmla="*/ 1949 w 2936"/>
                <a:gd name="T111" fmla="*/ 488 h 697"/>
                <a:gd name="T112" fmla="*/ 2024 w 2936"/>
                <a:gd name="T113" fmla="*/ 590 h 697"/>
                <a:gd name="T114" fmla="*/ 2152 w 2936"/>
                <a:gd name="T115" fmla="*/ 475 h 697"/>
                <a:gd name="T116" fmla="*/ 2283 w 2936"/>
                <a:gd name="T117" fmla="*/ 433 h 697"/>
                <a:gd name="T118" fmla="*/ 2118 w 2936"/>
                <a:gd name="T119" fmla="*/ 430 h 697"/>
                <a:gd name="T120" fmla="*/ 1987 w 2936"/>
                <a:gd name="T121" fmla="*/ 332 h 697"/>
                <a:gd name="T122" fmla="*/ 1741 w 2936"/>
                <a:gd name="T123" fmla="*/ 435 h 697"/>
                <a:gd name="T124" fmla="*/ 1674 w 2936"/>
                <a:gd name="T125" fmla="*/ 492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36" h="697">
                  <a:moveTo>
                    <a:pt x="1261" y="420"/>
                  </a:moveTo>
                  <a:lnTo>
                    <a:pt x="1261" y="420"/>
                  </a:lnTo>
                  <a:lnTo>
                    <a:pt x="1255" y="424"/>
                  </a:lnTo>
                  <a:lnTo>
                    <a:pt x="1259" y="418"/>
                  </a:lnTo>
                  <a:lnTo>
                    <a:pt x="1259" y="418"/>
                  </a:lnTo>
                  <a:lnTo>
                    <a:pt x="1246" y="413"/>
                  </a:lnTo>
                  <a:lnTo>
                    <a:pt x="1246" y="413"/>
                  </a:lnTo>
                  <a:lnTo>
                    <a:pt x="1242" y="415"/>
                  </a:lnTo>
                  <a:lnTo>
                    <a:pt x="1242" y="415"/>
                  </a:lnTo>
                  <a:lnTo>
                    <a:pt x="1243" y="414"/>
                  </a:lnTo>
                  <a:lnTo>
                    <a:pt x="1244" y="410"/>
                  </a:lnTo>
                  <a:lnTo>
                    <a:pt x="1244" y="410"/>
                  </a:lnTo>
                  <a:lnTo>
                    <a:pt x="1239" y="408"/>
                  </a:lnTo>
                  <a:lnTo>
                    <a:pt x="1239" y="408"/>
                  </a:lnTo>
                  <a:lnTo>
                    <a:pt x="1235" y="415"/>
                  </a:lnTo>
                  <a:lnTo>
                    <a:pt x="1230" y="422"/>
                  </a:lnTo>
                  <a:lnTo>
                    <a:pt x="1217" y="435"/>
                  </a:lnTo>
                  <a:lnTo>
                    <a:pt x="1206" y="445"/>
                  </a:lnTo>
                  <a:lnTo>
                    <a:pt x="1201" y="450"/>
                  </a:lnTo>
                  <a:lnTo>
                    <a:pt x="1198" y="454"/>
                  </a:lnTo>
                  <a:lnTo>
                    <a:pt x="1198" y="454"/>
                  </a:lnTo>
                  <a:lnTo>
                    <a:pt x="1191" y="460"/>
                  </a:lnTo>
                  <a:lnTo>
                    <a:pt x="1183" y="463"/>
                  </a:lnTo>
                  <a:lnTo>
                    <a:pt x="1176" y="466"/>
                  </a:lnTo>
                  <a:lnTo>
                    <a:pt x="1170" y="466"/>
                  </a:lnTo>
                  <a:lnTo>
                    <a:pt x="1170" y="466"/>
                  </a:lnTo>
                  <a:lnTo>
                    <a:pt x="1175" y="465"/>
                  </a:lnTo>
                  <a:lnTo>
                    <a:pt x="1179" y="462"/>
                  </a:lnTo>
                  <a:lnTo>
                    <a:pt x="1182" y="461"/>
                  </a:lnTo>
                  <a:lnTo>
                    <a:pt x="1183" y="458"/>
                  </a:lnTo>
                  <a:lnTo>
                    <a:pt x="1184" y="455"/>
                  </a:lnTo>
                  <a:lnTo>
                    <a:pt x="1183" y="451"/>
                  </a:lnTo>
                  <a:lnTo>
                    <a:pt x="1183" y="451"/>
                  </a:lnTo>
                  <a:lnTo>
                    <a:pt x="1178" y="445"/>
                  </a:lnTo>
                  <a:lnTo>
                    <a:pt x="1175" y="439"/>
                  </a:lnTo>
                  <a:lnTo>
                    <a:pt x="1170" y="432"/>
                  </a:lnTo>
                  <a:lnTo>
                    <a:pt x="1166" y="427"/>
                  </a:lnTo>
                  <a:lnTo>
                    <a:pt x="1161" y="423"/>
                  </a:lnTo>
                  <a:lnTo>
                    <a:pt x="1159" y="422"/>
                  </a:lnTo>
                  <a:lnTo>
                    <a:pt x="1155" y="422"/>
                  </a:lnTo>
                  <a:lnTo>
                    <a:pt x="1153" y="423"/>
                  </a:lnTo>
                  <a:lnTo>
                    <a:pt x="1150" y="425"/>
                  </a:lnTo>
                  <a:lnTo>
                    <a:pt x="1145" y="429"/>
                  </a:lnTo>
                  <a:lnTo>
                    <a:pt x="1142" y="433"/>
                  </a:lnTo>
                  <a:lnTo>
                    <a:pt x="1154" y="433"/>
                  </a:lnTo>
                  <a:lnTo>
                    <a:pt x="1123" y="476"/>
                  </a:lnTo>
                  <a:lnTo>
                    <a:pt x="1123" y="476"/>
                  </a:lnTo>
                  <a:lnTo>
                    <a:pt x="1122" y="470"/>
                  </a:lnTo>
                  <a:lnTo>
                    <a:pt x="1122" y="465"/>
                  </a:lnTo>
                  <a:lnTo>
                    <a:pt x="1124" y="461"/>
                  </a:lnTo>
                  <a:lnTo>
                    <a:pt x="1128" y="457"/>
                  </a:lnTo>
                  <a:lnTo>
                    <a:pt x="1137" y="448"/>
                  </a:lnTo>
                  <a:lnTo>
                    <a:pt x="1142" y="445"/>
                  </a:lnTo>
                  <a:lnTo>
                    <a:pt x="1144" y="439"/>
                  </a:lnTo>
                  <a:lnTo>
                    <a:pt x="1144" y="439"/>
                  </a:lnTo>
                  <a:lnTo>
                    <a:pt x="1139" y="443"/>
                  </a:lnTo>
                  <a:lnTo>
                    <a:pt x="1135" y="444"/>
                  </a:lnTo>
                  <a:lnTo>
                    <a:pt x="1131" y="444"/>
                  </a:lnTo>
                  <a:lnTo>
                    <a:pt x="1127" y="443"/>
                  </a:lnTo>
                  <a:lnTo>
                    <a:pt x="1120" y="439"/>
                  </a:lnTo>
                  <a:lnTo>
                    <a:pt x="1113" y="433"/>
                  </a:lnTo>
                  <a:lnTo>
                    <a:pt x="1106" y="429"/>
                  </a:lnTo>
                  <a:lnTo>
                    <a:pt x="1102" y="428"/>
                  </a:lnTo>
                  <a:lnTo>
                    <a:pt x="1100" y="427"/>
                  </a:lnTo>
                  <a:lnTo>
                    <a:pt x="1098" y="428"/>
                  </a:lnTo>
                  <a:lnTo>
                    <a:pt x="1094" y="430"/>
                  </a:lnTo>
                  <a:lnTo>
                    <a:pt x="1092" y="433"/>
                  </a:lnTo>
                  <a:lnTo>
                    <a:pt x="1090" y="440"/>
                  </a:lnTo>
                  <a:lnTo>
                    <a:pt x="1090" y="440"/>
                  </a:lnTo>
                  <a:lnTo>
                    <a:pt x="1089" y="421"/>
                  </a:lnTo>
                  <a:lnTo>
                    <a:pt x="1086" y="401"/>
                  </a:lnTo>
                  <a:lnTo>
                    <a:pt x="1084" y="393"/>
                  </a:lnTo>
                  <a:lnTo>
                    <a:pt x="1081" y="386"/>
                  </a:lnTo>
                  <a:lnTo>
                    <a:pt x="1079" y="384"/>
                  </a:lnTo>
                  <a:lnTo>
                    <a:pt x="1077" y="383"/>
                  </a:lnTo>
                  <a:lnTo>
                    <a:pt x="1075" y="382"/>
                  </a:lnTo>
                  <a:lnTo>
                    <a:pt x="1071" y="382"/>
                  </a:lnTo>
                  <a:lnTo>
                    <a:pt x="1071" y="382"/>
                  </a:lnTo>
                  <a:lnTo>
                    <a:pt x="1075" y="390"/>
                  </a:lnTo>
                  <a:lnTo>
                    <a:pt x="1075" y="395"/>
                  </a:lnTo>
                  <a:lnTo>
                    <a:pt x="1074" y="400"/>
                  </a:lnTo>
                  <a:lnTo>
                    <a:pt x="1073" y="404"/>
                  </a:lnTo>
                  <a:lnTo>
                    <a:pt x="1070" y="407"/>
                  </a:lnTo>
                  <a:lnTo>
                    <a:pt x="1069" y="410"/>
                  </a:lnTo>
                  <a:lnTo>
                    <a:pt x="1069" y="417"/>
                  </a:lnTo>
                  <a:lnTo>
                    <a:pt x="1071" y="425"/>
                  </a:lnTo>
                  <a:lnTo>
                    <a:pt x="1071" y="425"/>
                  </a:lnTo>
                  <a:lnTo>
                    <a:pt x="1069" y="429"/>
                  </a:lnTo>
                  <a:lnTo>
                    <a:pt x="1066" y="430"/>
                  </a:lnTo>
                  <a:lnTo>
                    <a:pt x="1063" y="430"/>
                  </a:lnTo>
                  <a:lnTo>
                    <a:pt x="1060" y="429"/>
                  </a:lnTo>
                  <a:lnTo>
                    <a:pt x="1058" y="428"/>
                  </a:lnTo>
                  <a:lnTo>
                    <a:pt x="1055" y="428"/>
                  </a:lnTo>
                  <a:lnTo>
                    <a:pt x="1054" y="429"/>
                  </a:lnTo>
                  <a:lnTo>
                    <a:pt x="1053" y="435"/>
                  </a:lnTo>
                  <a:lnTo>
                    <a:pt x="1054" y="424"/>
                  </a:lnTo>
                  <a:lnTo>
                    <a:pt x="1054" y="424"/>
                  </a:lnTo>
                  <a:lnTo>
                    <a:pt x="1050" y="418"/>
                  </a:lnTo>
                  <a:lnTo>
                    <a:pt x="1046" y="415"/>
                  </a:lnTo>
                  <a:lnTo>
                    <a:pt x="1041" y="414"/>
                  </a:lnTo>
                  <a:lnTo>
                    <a:pt x="1038" y="413"/>
                  </a:lnTo>
                  <a:lnTo>
                    <a:pt x="1035" y="414"/>
                  </a:lnTo>
                  <a:lnTo>
                    <a:pt x="1031" y="416"/>
                  </a:lnTo>
                  <a:lnTo>
                    <a:pt x="1029" y="420"/>
                  </a:lnTo>
                  <a:lnTo>
                    <a:pt x="1025" y="423"/>
                  </a:lnTo>
                  <a:lnTo>
                    <a:pt x="1021" y="433"/>
                  </a:lnTo>
                  <a:lnTo>
                    <a:pt x="1016" y="444"/>
                  </a:lnTo>
                  <a:lnTo>
                    <a:pt x="1013" y="454"/>
                  </a:lnTo>
                  <a:lnTo>
                    <a:pt x="1008" y="462"/>
                  </a:lnTo>
                  <a:lnTo>
                    <a:pt x="1008" y="462"/>
                  </a:lnTo>
                  <a:lnTo>
                    <a:pt x="997" y="465"/>
                  </a:lnTo>
                  <a:lnTo>
                    <a:pt x="987" y="466"/>
                  </a:lnTo>
                  <a:lnTo>
                    <a:pt x="978" y="465"/>
                  </a:lnTo>
                  <a:lnTo>
                    <a:pt x="970" y="463"/>
                  </a:lnTo>
                  <a:lnTo>
                    <a:pt x="954" y="460"/>
                  </a:lnTo>
                  <a:lnTo>
                    <a:pt x="946" y="460"/>
                  </a:lnTo>
                  <a:lnTo>
                    <a:pt x="937" y="460"/>
                  </a:lnTo>
                  <a:lnTo>
                    <a:pt x="937" y="460"/>
                  </a:lnTo>
                  <a:lnTo>
                    <a:pt x="936" y="445"/>
                  </a:lnTo>
                  <a:lnTo>
                    <a:pt x="932" y="427"/>
                  </a:lnTo>
                  <a:lnTo>
                    <a:pt x="929" y="418"/>
                  </a:lnTo>
                  <a:lnTo>
                    <a:pt x="926" y="412"/>
                  </a:lnTo>
                  <a:lnTo>
                    <a:pt x="923" y="407"/>
                  </a:lnTo>
                  <a:lnTo>
                    <a:pt x="921" y="406"/>
                  </a:lnTo>
                  <a:lnTo>
                    <a:pt x="920" y="406"/>
                  </a:lnTo>
                  <a:lnTo>
                    <a:pt x="920" y="406"/>
                  </a:lnTo>
                  <a:lnTo>
                    <a:pt x="917" y="413"/>
                  </a:lnTo>
                  <a:lnTo>
                    <a:pt x="913" y="418"/>
                  </a:lnTo>
                  <a:lnTo>
                    <a:pt x="903" y="431"/>
                  </a:lnTo>
                  <a:lnTo>
                    <a:pt x="899" y="437"/>
                  </a:lnTo>
                  <a:lnTo>
                    <a:pt x="894" y="444"/>
                  </a:lnTo>
                  <a:lnTo>
                    <a:pt x="891" y="452"/>
                  </a:lnTo>
                  <a:lnTo>
                    <a:pt x="889" y="461"/>
                  </a:lnTo>
                  <a:lnTo>
                    <a:pt x="889" y="461"/>
                  </a:lnTo>
                  <a:lnTo>
                    <a:pt x="892" y="462"/>
                  </a:lnTo>
                  <a:lnTo>
                    <a:pt x="895" y="463"/>
                  </a:lnTo>
                  <a:lnTo>
                    <a:pt x="898" y="463"/>
                  </a:lnTo>
                  <a:lnTo>
                    <a:pt x="899" y="462"/>
                  </a:lnTo>
                  <a:lnTo>
                    <a:pt x="902" y="459"/>
                  </a:lnTo>
                  <a:lnTo>
                    <a:pt x="905" y="454"/>
                  </a:lnTo>
                  <a:lnTo>
                    <a:pt x="909" y="442"/>
                  </a:lnTo>
                  <a:lnTo>
                    <a:pt x="912" y="437"/>
                  </a:lnTo>
                  <a:lnTo>
                    <a:pt x="915" y="433"/>
                  </a:lnTo>
                  <a:lnTo>
                    <a:pt x="915" y="433"/>
                  </a:lnTo>
                  <a:lnTo>
                    <a:pt x="917" y="443"/>
                  </a:lnTo>
                  <a:lnTo>
                    <a:pt x="920" y="450"/>
                  </a:lnTo>
                  <a:lnTo>
                    <a:pt x="921" y="459"/>
                  </a:lnTo>
                  <a:lnTo>
                    <a:pt x="922" y="467"/>
                  </a:lnTo>
                  <a:lnTo>
                    <a:pt x="924" y="472"/>
                  </a:lnTo>
                  <a:lnTo>
                    <a:pt x="928" y="477"/>
                  </a:lnTo>
                  <a:lnTo>
                    <a:pt x="928" y="477"/>
                  </a:lnTo>
                  <a:lnTo>
                    <a:pt x="925" y="475"/>
                  </a:lnTo>
                  <a:lnTo>
                    <a:pt x="923" y="474"/>
                  </a:lnTo>
                  <a:lnTo>
                    <a:pt x="916" y="474"/>
                  </a:lnTo>
                  <a:lnTo>
                    <a:pt x="900" y="476"/>
                  </a:lnTo>
                  <a:lnTo>
                    <a:pt x="892" y="477"/>
                  </a:lnTo>
                  <a:lnTo>
                    <a:pt x="884" y="476"/>
                  </a:lnTo>
                  <a:lnTo>
                    <a:pt x="880" y="475"/>
                  </a:lnTo>
                  <a:lnTo>
                    <a:pt x="877" y="473"/>
                  </a:lnTo>
                  <a:lnTo>
                    <a:pt x="875" y="469"/>
                  </a:lnTo>
                  <a:lnTo>
                    <a:pt x="872" y="466"/>
                  </a:lnTo>
                  <a:lnTo>
                    <a:pt x="876" y="461"/>
                  </a:lnTo>
                  <a:lnTo>
                    <a:pt x="876" y="461"/>
                  </a:lnTo>
                  <a:lnTo>
                    <a:pt x="872" y="458"/>
                  </a:lnTo>
                  <a:lnTo>
                    <a:pt x="870" y="454"/>
                  </a:lnTo>
                  <a:lnTo>
                    <a:pt x="864" y="443"/>
                  </a:lnTo>
                  <a:lnTo>
                    <a:pt x="860" y="431"/>
                  </a:lnTo>
                  <a:lnTo>
                    <a:pt x="855" y="421"/>
                  </a:lnTo>
                  <a:lnTo>
                    <a:pt x="853" y="416"/>
                  </a:lnTo>
                  <a:lnTo>
                    <a:pt x="849" y="413"/>
                  </a:lnTo>
                  <a:lnTo>
                    <a:pt x="847" y="409"/>
                  </a:lnTo>
                  <a:lnTo>
                    <a:pt x="844" y="408"/>
                  </a:lnTo>
                  <a:lnTo>
                    <a:pt x="839" y="408"/>
                  </a:lnTo>
                  <a:lnTo>
                    <a:pt x="836" y="410"/>
                  </a:lnTo>
                  <a:lnTo>
                    <a:pt x="831" y="415"/>
                  </a:lnTo>
                  <a:lnTo>
                    <a:pt x="825" y="421"/>
                  </a:lnTo>
                  <a:lnTo>
                    <a:pt x="811" y="437"/>
                  </a:lnTo>
                  <a:lnTo>
                    <a:pt x="811" y="437"/>
                  </a:lnTo>
                  <a:lnTo>
                    <a:pt x="813" y="429"/>
                  </a:lnTo>
                  <a:lnTo>
                    <a:pt x="813" y="429"/>
                  </a:lnTo>
                  <a:lnTo>
                    <a:pt x="809" y="428"/>
                  </a:lnTo>
                  <a:lnTo>
                    <a:pt x="806" y="427"/>
                  </a:lnTo>
                  <a:lnTo>
                    <a:pt x="800" y="423"/>
                  </a:lnTo>
                  <a:lnTo>
                    <a:pt x="793" y="415"/>
                  </a:lnTo>
                  <a:lnTo>
                    <a:pt x="790" y="412"/>
                  </a:lnTo>
                  <a:lnTo>
                    <a:pt x="787" y="412"/>
                  </a:lnTo>
                  <a:lnTo>
                    <a:pt x="785" y="412"/>
                  </a:lnTo>
                  <a:lnTo>
                    <a:pt x="779" y="414"/>
                  </a:lnTo>
                  <a:lnTo>
                    <a:pt x="771" y="420"/>
                  </a:lnTo>
                  <a:lnTo>
                    <a:pt x="771" y="420"/>
                  </a:lnTo>
                  <a:lnTo>
                    <a:pt x="772" y="418"/>
                  </a:lnTo>
                  <a:lnTo>
                    <a:pt x="772" y="417"/>
                  </a:lnTo>
                  <a:lnTo>
                    <a:pt x="772" y="415"/>
                  </a:lnTo>
                  <a:lnTo>
                    <a:pt x="774" y="414"/>
                  </a:lnTo>
                  <a:lnTo>
                    <a:pt x="774" y="414"/>
                  </a:lnTo>
                  <a:lnTo>
                    <a:pt x="771" y="412"/>
                  </a:lnTo>
                  <a:lnTo>
                    <a:pt x="768" y="410"/>
                  </a:lnTo>
                  <a:lnTo>
                    <a:pt x="765" y="409"/>
                  </a:lnTo>
                  <a:lnTo>
                    <a:pt x="763" y="410"/>
                  </a:lnTo>
                  <a:lnTo>
                    <a:pt x="757" y="413"/>
                  </a:lnTo>
                  <a:lnTo>
                    <a:pt x="753" y="416"/>
                  </a:lnTo>
                  <a:lnTo>
                    <a:pt x="742" y="427"/>
                  </a:lnTo>
                  <a:lnTo>
                    <a:pt x="738" y="432"/>
                  </a:lnTo>
                  <a:lnTo>
                    <a:pt x="734" y="435"/>
                  </a:lnTo>
                  <a:lnTo>
                    <a:pt x="734" y="435"/>
                  </a:lnTo>
                  <a:lnTo>
                    <a:pt x="732" y="428"/>
                  </a:lnTo>
                  <a:lnTo>
                    <a:pt x="731" y="422"/>
                  </a:lnTo>
                  <a:lnTo>
                    <a:pt x="732" y="418"/>
                  </a:lnTo>
                  <a:lnTo>
                    <a:pt x="732" y="414"/>
                  </a:lnTo>
                  <a:lnTo>
                    <a:pt x="736" y="407"/>
                  </a:lnTo>
                  <a:lnTo>
                    <a:pt x="739" y="398"/>
                  </a:lnTo>
                  <a:lnTo>
                    <a:pt x="739" y="398"/>
                  </a:lnTo>
                  <a:lnTo>
                    <a:pt x="734" y="397"/>
                  </a:lnTo>
                  <a:lnTo>
                    <a:pt x="730" y="397"/>
                  </a:lnTo>
                  <a:lnTo>
                    <a:pt x="725" y="398"/>
                  </a:lnTo>
                  <a:lnTo>
                    <a:pt x="719" y="400"/>
                  </a:lnTo>
                  <a:lnTo>
                    <a:pt x="710" y="405"/>
                  </a:lnTo>
                  <a:lnTo>
                    <a:pt x="701" y="413"/>
                  </a:lnTo>
                  <a:lnTo>
                    <a:pt x="693" y="423"/>
                  </a:lnTo>
                  <a:lnTo>
                    <a:pt x="685" y="433"/>
                  </a:lnTo>
                  <a:lnTo>
                    <a:pt x="672" y="454"/>
                  </a:lnTo>
                  <a:lnTo>
                    <a:pt x="655" y="443"/>
                  </a:lnTo>
                  <a:lnTo>
                    <a:pt x="655" y="443"/>
                  </a:lnTo>
                  <a:lnTo>
                    <a:pt x="663" y="433"/>
                  </a:lnTo>
                  <a:lnTo>
                    <a:pt x="669" y="421"/>
                  </a:lnTo>
                  <a:lnTo>
                    <a:pt x="671" y="414"/>
                  </a:lnTo>
                  <a:lnTo>
                    <a:pt x="672" y="408"/>
                  </a:lnTo>
                  <a:lnTo>
                    <a:pt x="673" y="402"/>
                  </a:lnTo>
                  <a:lnTo>
                    <a:pt x="673" y="397"/>
                  </a:lnTo>
                  <a:lnTo>
                    <a:pt x="673" y="397"/>
                  </a:lnTo>
                  <a:lnTo>
                    <a:pt x="670" y="399"/>
                  </a:lnTo>
                  <a:lnTo>
                    <a:pt x="668" y="401"/>
                  </a:lnTo>
                  <a:lnTo>
                    <a:pt x="664" y="406"/>
                  </a:lnTo>
                  <a:lnTo>
                    <a:pt x="663" y="407"/>
                  </a:lnTo>
                  <a:lnTo>
                    <a:pt x="661" y="408"/>
                  </a:lnTo>
                  <a:lnTo>
                    <a:pt x="657" y="408"/>
                  </a:lnTo>
                  <a:lnTo>
                    <a:pt x="653" y="408"/>
                  </a:lnTo>
                  <a:lnTo>
                    <a:pt x="653" y="408"/>
                  </a:lnTo>
                  <a:lnTo>
                    <a:pt x="655" y="398"/>
                  </a:lnTo>
                  <a:lnTo>
                    <a:pt x="659" y="386"/>
                  </a:lnTo>
                  <a:lnTo>
                    <a:pt x="665" y="363"/>
                  </a:lnTo>
                  <a:lnTo>
                    <a:pt x="665" y="363"/>
                  </a:lnTo>
                  <a:lnTo>
                    <a:pt x="661" y="360"/>
                  </a:lnTo>
                  <a:lnTo>
                    <a:pt x="657" y="359"/>
                  </a:lnTo>
                  <a:lnTo>
                    <a:pt x="655" y="359"/>
                  </a:lnTo>
                  <a:lnTo>
                    <a:pt x="653" y="361"/>
                  </a:lnTo>
                  <a:lnTo>
                    <a:pt x="652" y="363"/>
                  </a:lnTo>
                  <a:lnTo>
                    <a:pt x="652" y="367"/>
                  </a:lnTo>
                  <a:lnTo>
                    <a:pt x="650" y="374"/>
                  </a:lnTo>
                  <a:lnTo>
                    <a:pt x="650" y="380"/>
                  </a:lnTo>
                  <a:lnTo>
                    <a:pt x="649" y="384"/>
                  </a:lnTo>
                  <a:lnTo>
                    <a:pt x="648" y="383"/>
                  </a:lnTo>
                  <a:lnTo>
                    <a:pt x="647" y="380"/>
                  </a:lnTo>
                  <a:lnTo>
                    <a:pt x="641" y="370"/>
                  </a:lnTo>
                  <a:lnTo>
                    <a:pt x="641" y="370"/>
                  </a:lnTo>
                  <a:lnTo>
                    <a:pt x="639" y="371"/>
                  </a:lnTo>
                  <a:lnTo>
                    <a:pt x="636" y="374"/>
                  </a:lnTo>
                  <a:lnTo>
                    <a:pt x="634" y="377"/>
                  </a:lnTo>
                  <a:lnTo>
                    <a:pt x="632" y="383"/>
                  </a:lnTo>
                  <a:lnTo>
                    <a:pt x="630" y="394"/>
                  </a:lnTo>
                  <a:lnTo>
                    <a:pt x="629" y="407"/>
                  </a:lnTo>
                  <a:lnTo>
                    <a:pt x="613" y="386"/>
                  </a:lnTo>
                  <a:lnTo>
                    <a:pt x="613" y="386"/>
                  </a:lnTo>
                  <a:lnTo>
                    <a:pt x="611" y="393"/>
                  </a:lnTo>
                  <a:lnTo>
                    <a:pt x="609" y="399"/>
                  </a:lnTo>
                  <a:lnTo>
                    <a:pt x="606" y="402"/>
                  </a:lnTo>
                  <a:lnTo>
                    <a:pt x="601" y="406"/>
                  </a:lnTo>
                  <a:lnTo>
                    <a:pt x="596" y="408"/>
                  </a:lnTo>
                  <a:lnTo>
                    <a:pt x="592" y="410"/>
                  </a:lnTo>
                  <a:lnTo>
                    <a:pt x="581" y="413"/>
                  </a:lnTo>
                  <a:lnTo>
                    <a:pt x="581" y="413"/>
                  </a:lnTo>
                  <a:lnTo>
                    <a:pt x="581" y="416"/>
                  </a:lnTo>
                  <a:lnTo>
                    <a:pt x="583" y="420"/>
                  </a:lnTo>
                  <a:lnTo>
                    <a:pt x="585" y="423"/>
                  </a:lnTo>
                  <a:lnTo>
                    <a:pt x="587" y="427"/>
                  </a:lnTo>
                  <a:lnTo>
                    <a:pt x="590" y="429"/>
                  </a:lnTo>
                  <a:lnTo>
                    <a:pt x="592" y="429"/>
                  </a:lnTo>
                  <a:lnTo>
                    <a:pt x="594" y="429"/>
                  </a:lnTo>
                  <a:lnTo>
                    <a:pt x="596" y="427"/>
                  </a:lnTo>
                  <a:lnTo>
                    <a:pt x="596" y="427"/>
                  </a:lnTo>
                  <a:lnTo>
                    <a:pt x="595" y="432"/>
                  </a:lnTo>
                  <a:lnTo>
                    <a:pt x="594" y="438"/>
                  </a:lnTo>
                  <a:lnTo>
                    <a:pt x="592" y="442"/>
                  </a:lnTo>
                  <a:lnTo>
                    <a:pt x="588" y="446"/>
                  </a:lnTo>
                  <a:lnTo>
                    <a:pt x="585" y="448"/>
                  </a:lnTo>
                  <a:lnTo>
                    <a:pt x="581" y="451"/>
                  </a:lnTo>
                  <a:lnTo>
                    <a:pt x="578" y="452"/>
                  </a:lnTo>
                  <a:lnTo>
                    <a:pt x="575" y="452"/>
                  </a:lnTo>
                  <a:lnTo>
                    <a:pt x="575" y="452"/>
                  </a:lnTo>
                  <a:lnTo>
                    <a:pt x="573" y="445"/>
                  </a:lnTo>
                  <a:lnTo>
                    <a:pt x="571" y="439"/>
                  </a:lnTo>
                  <a:lnTo>
                    <a:pt x="569" y="436"/>
                  </a:lnTo>
                  <a:lnTo>
                    <a:pt x="565" y="433"/>
                  </a:lnTo>
                  <a:lnTo>
                    <a:pt x="561" y="432"/>
                  </a:lnTo>
                  <a:lnTo>
                    <a:pt x="556" y="432"/>
                  </a:lnTo>
                  <a:lnTo>
                    <a:pt x="547" y="432"/>
                  </a:lnTo>
                  <a:lnTo>
                    <a:pt x="539" y="432"/>
                  </a:lnTo>
                  <a:lnTo>
                    <a:pt x="535" y="432"/>
                  </a:lnTo>
                  <a:lnTo>
                    <a:pt x="532" y="430"/>
                  </a:lnTo>
                  <a:lnTo>
                    <a:pt x="530" y="427"/>
                  </a:lnTo>
                  <a:lnTo>
                    <a:pt x="529" y="422"/>
                  </a:lnTo>
                  <a:lnTo>
                    <a:pt x="529" y="416"/>
                  </a:lnTo>
                  <a:lnTo>
                    <a:pt x="530" y="407"/>
                  </a:lnTo>
                  <a:lnTo>
                    <a:pt x="530" y="407"/>
                  </a:lnTo>
                  <a:lnTo>
                    <a:pt x="515" y="413"/>
                  </a:lnTo>
                  <a:lnTo>
                    <a:pt x="500" y="417"/>
                  </a:lnTo>
                  <a:lnTo>
                    <a:pt x="469" y="428"/>
                  </a:lnTo>
                  <a:lnTo>
                    <a:pt x="454" y="432"/>
                  </a:lnTo>
                  <a:lnTo>
                    <a:pt x="440" y="437"/>
                  </a:lnTo>
                  <a:lnTo>
                    <a:pt x="427" y="444"/>
                  </a:lnTo>
                  <a:lnTo>
                    <a:pt x="417" y="451"/>
                  </a:lnTo>
                  <a:lnTo>
                    <a:pt x="417" y="451"/>
                  </a:lnTo>
                  <a:lnTo>
                    <a:pt x="414" y="446"/>
                  </a:lnTo>
                  <a:lnTo>
                    <a:pt x="410" y="443"/>
                  </a:lnTo>
                  <a:lnTo>
                    <a:pt x="403" y="437"/>
                  </a:lnTo>
                  <a:lnTo>
                    <a:pt x="400" y="433"/>
                  </a:lnTo>
                  <a:lnTo>
                    <a:pt x="399" y="430"/>
                  </a:lnTo>
                  <a:lnTo>
                    <a:pt x="399" y="424"/>
                  </a:lnTo>
                  <a:lnTo>
                    <a:pt x="401" y="417"/>
                  </a:lnTo>
                  <a:lnTo>
                    <a:pt x="401" y="417"/>
                  </a:lnTo>
                  <a:lnTo>
                    <a:pt x="395" y="417"/>
                  </a:lnTo>
                  <a:lnTo>
                    <a:pt x="391" y="420"/>
                  </a:lnTo>
                  <a:lnTo>
                    <a:pt x="386" y="422"/>
                  </a:lnTo>
                  <a:lnTo>
                    <a:pt x="381" y="425"/>
                  </a:lnTo>
                  <a:lnTo>
                    <a:pt x="373" y="432"/>
                  </a:lnTo>
                  <a:lnTo>
                    <a:pt x="365" y="440"/>
                  </a:lnTo>
                  <a:lnTo>
                    <a:pt x="357" y="448"/>
                  </a:lnTo>
                  <a:lnTo>
                    <a:pt x="348" y="454"/>
                  </a:lnTo>
                  <a:lnTo>
                    <a:pt x="343" y="455"/>
                  </a:lnTo>
                  <a:lnTo>
                    <a:pt x="339" y="457"/>
                  </a:lnTo>
                  <a:lnTo>
                    <a:pt x="334" y="457"/>
                  </a:lnTo>
                  <a:lnTo>
                    <a:pt x="328" y="455"/>
                  </a:lnTo>
                  <a:lnTo>
                    <a:pt x="328" y="455"/>
                  </a:lnTo>
                  <a:lnTo>
                    <a:pt x="328" y="454"/>
                  </a:lnTo>
                  <a:lnTo>
                    <a:pt x="330" y="453"/>
                  </a:lnTo>
                  <a:lnTo>
                    <a:pt x="334" y="451"/>
                  </a:lnTo>
                  <a:lnTo>
                    <a:pt x="337" y="450"/>
                  </a:lnTo>
                  <a:lnTo>
                    <a:pt x="339" y="447"/>
                  </a:lnTo>
                  <a:lnTo>
                    <a:pt x="340" y="444"/>
                  </a:lnTo>
                  <a:lnTo>
                    <a:pt x="340" y="439"/>
                  </a:lnTo>
                  <a:lnTo>
                    <a:pt x="340" y="439"/>
                  </a:lnTo>
                  <a:lnTo>
                    <a:pt x="337" y="443"/>
                  </a:lnTo>
                  <a:lnTo>
                    <a:pt x="333" y="444"/>
                  </a:lnTo>
                  <a:lnTo>
                    <a:pt x="330" y="445"/>
                  </a:lnTo>
                  <a:lnTo>
                    <a:pt x="326" y="445"/>
                  </a:lnTo>
                  <a:lnTo>
                    <a:pt x="318" y="443"/>
                  </a:lnTo>
                  <a:lnTo>
                    <a:pt x="311" y="440"/>
                  </a:lnTo>
                  <a:lnTo>
                    <a:pt x="303" y="436"/>
                  </a:lnTo>
                  <a:lnTo>
                    <a:pt x="294" y="433"/>
                  </a:lnTo>
                  <a:lnTo>
                    <a:pt x="289" y="433"/>
                  </a:lnTo>
                  <a:lnTo>
                    <a:pt x="285" y="433"/>
                  </a:lnTo>
                  <a:lnTo>
                    <a:pt x="279" y="435"/>
                  </a:lnTo>
                  <a:lnTo>
                    <a:pt x="274" y="437"/>
                  </a:lnTo>
                  <a:lnTo>
                    <a:pt x="274" y="437"/>
                  </a:lnTo>
                  <a:lnTo>
                    <a:pt x="276" y="436"/>
                  </a:lnTo>
                  <a:lnTo>
                    <a:pt x="277" y="435"/>
                  </a:lnTo>
                  <a:lnTo>
                    <a:pt x="279" y="430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80" y="424"/>
                  </a:lnTo>
                  <a:lnTo>
                    <a:pt x="279" y="428"/>
                  </a:lnTo>
                  <a:lnTo>
                    <a:pt x="274" y="433"/>
                  </a:lnTo>
                  <a:lnTo>
                    <a:pt x="262" y="446"/>
                  </a:lnTo>
                  <a:lnTo>
                    <a:pt x="262" y="446"/>
                  </a:lnTo>
                  <a:lnTo>
                    <a:pt x="261" y="444"/>
                  </a:lnTo>
                  <a:lnTo>
                    <a:pt x="261" y="443"/>
                  </a:lnTo>
                  <a:lnTo>
                    <a:pt x="263" y="440"/>
                  </a:lnTo>
                  <a:lnTo>
                    <a:pt x="264" y="438"/>
                  </a:lnTo>
                  <a:lnTo>
                    <a:pt x="265" y="436"/>
                  </a:lnTo>
                  <a:lnTo>
                    <a:pt x="264" y="435"/>
                  </a:lnTo>
                  <a:lnTo>
                    <a:pt x="264" y="435"/>
                  </a:lnTo>
                  <a:lnTo>
                    <a:pt x="254" y="432"/>
                  </a:lnTo>
                  <a:lnTo>
                    <a:pt x="243" y="431"/>
                  </a:lnTo>
                  <a:lnTo>
                    <a:pt x="233" y="432"/>
                  </a:lnTo>
                  <a:lnTo>
                    <a:pt x="223" y="435"/>
                  </a:lnTo>
                  <a:lnTo>
                    <a:pt x="213" y="438"/>
                  </a:lnTo>
                  <a:lnTo>
                    <a:pt x="204" y="442"/>
                  </a:lnTo>
                  <a:lnTo>
                    <a:pt x="186" y="452"/>
                  </a:lnTo>
                  <a:lnTo>
                    <a:pt x="186" y="452"/>
                  </a:lnTo>
                  <a:lnTo>
                    <a:pt x="167" y="463"/>
                  </a:lnTo>
                  <a:lnTo>
                    <a:pt x="149" y="474"/>
                  </a:lnTo>
                  <a:lnTo>
                    <a:pt x="140" y="478"/>
                  </a:lnTo>
                  <a:lnTo>
                    <a:pt x="130" y="482"/>
                  </a:lnTo>
                  <a:lnTo>
                    <a:pt x="119" y="484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12" y="485"/>
                  </a:lnTo>
                  <a:lnTo>
                    <a:pt x="115" y="484"/>
                  </a:lnTo>
                  <a:lnTo>
                    <a:pt x="119" y="481"/>
                  </a:lnTo>
                  <a:lnTo>
                    <a:pt x="123" y="475"/>
                  </a:lnTo>
                  <a:lnTo>
                    <a:pt x="125" y="468"/>
                  </a:lnTo>
                  <a:lnTo>
                    <a:pt x="126" y="461"/>
                  </a:lnTo>
                  <a:lnTo>
                    <a:pt x="127" y="454"/>
                  </a:lnTo>
                  <a:lnTo>
                    <a:pt x="127" y="443"/>
                  </a:lnTo>
                  <a:lnTo>
                    <a:pt x="111" y="444"/>
                  </a:lnTo>
                  <a:lnTo>
                    <a:pt x="111" y="444"/>
                  </a:lnTo>
                  <a:lnTo>
                    <a:pt x="109" y="448"/>
                  </a:lnTo>
                  <a:lnTo>
                    <a:pt x="107" y="453"/>
                  </a:lnTo>
                  <a:lnTo>
                    <a:pt x="100" y="459"/>
                  </a:lnTo>
                  <a:lnTo>
                    <a:pt x="93" y="465"/>
                  </a:lnTo>
                  <a:lnTo>
                    <a:pt x="89" y="468"/>
                  </a:lnTo>
                  <a:lnTo>
                    <a:pt x="86" y="473"/>
                  </a:lnTo>
                  <a:lnTo>
                    <a:pt x="86" y="473"/>
                  </a:lnTo>
                  <a:lnTo>
                    <a:pt x="82" y="463"/>
                  </a:lnTo>
                  <a:lnTo>
                    <a:pt x="81" y="459"/>
                  </a:lnTo>
                  <a:lnTo>
                    <a:pt x="81" y="457"/>
                  </a:lnTo>
                  <a:lnTo>
                    <a:pt x="82" y="454"/>
                  </a:lnTo>
                  <a:lnTo>
                    <a:pt x="82" y="454"/>
                  </a:lnTo>
                  <a:lnTo>
                    <a:pt x="77" y="450"/>
                  </a:lnTo>
                  <a:lnTo>
                    <a:pt x="71" y="448"/>
                  </a:lnTo>
                  <a:lnTo>
                    <a:pt x="65" y="450"/>
                  </a:lnTo>
                  <a:lnTo>
                    <a:pt x="61" y="452"/>
                  </a:lnTo>
                  <a:lnTo>
                    <a:pt x="56" y="455"/>
                  </a:lnTo>
                  <a:lnTo>
                    <a:pt x="51" y="460"/>
                  </a:lnTo>
                  <a:lnTo>
                    <a:pt x="43" y="473"/>
                  </a:lnTo>
                  <a:lnTo>
                    <a:pt x="34" y="485"/>
                  </a:lnTo>
                  <a:lnTo>
                    <a:pt x="29" y="491"/>
                  </a:lnTo>
                  <a:lnTo>
                    <a:pt x="24" y="496"/>
                  </a:lnTo>
                  <a:lnTo>
                    <a:pt x="19" y="500"/>
                  </a:lnTo>
                  <a:lnTo>
                    <a:pt x="13" y="503"/>
                  </a:lnTo>
                  <a:lnTo>
                    <a:pt x="6" y="504"/>
                  </a:lnTo>
                  <a:lnTo>
                    <a:pt x="0" y="503"/>
                  </a:lnTo>
                  <a:lnTo>
                    <a:pt x="0" y="503"/>
                  </a:lnTo>
                  <a:lnTo>
                    <a:pt x="39" y="437"/>
                  </a:lnTo>
                  <a:lnTo>
                    <a:pt x="25" y="417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0" y="386"/>
                  </a:lnTo>
                  <a:lnTo>
                    <a:pt x="38" y="385"/>
                  </a:lnTo>
                  <a:lnTo>
                    <a:pt x="35" y="385"/>
                  </a:lnTo>
                  <a:lnTo>
                    <a:pt x="33" y="385"/>
                  </a:lnTo>
                  <a:lnTo>
                    <a:pt x="29" y="389"/>
                  </a:lnTo>
                  <a:lnTo>
                    <a:pt x="26" y="392"/>
                  </a:lnTo>
                  <a:lnTo>
                    <a:pt x="24" y="395"/>
                  </a:lnTo>
                  <a:lnTo>
                    <a:pt x="21" y="398"/>
                  </a:lnTo>
                  <a:lnTo>
                    <a:pt x="20" y="397"/>
                  </a:lnTo>
                  <a:lnTo>
                    <a:pt x="19" y="395"/>
                  </a:lnTo>
                  <a:lnTo>
                    <a:pt x="18" y="391"/>
                  </a:lnTo>
                  <a:lnTo>
                    <a:pt x="18" y="391"/>
                  </a:lnTo>
                  <a:lnTo>
                    <a:pt x="20" y="386"/>
                  </a:lnTo>
                  <a:lnTo>
                    <a:pt x="23" y="384"/>
                  </a:lnTo>
                  <a:lnTo>
                    <a:pt x="25" y="379"/>
                  </a:lnTo>
                  <a:lnTo>
                    <a:pt x="25" y="377"/>
                  </a:lnTo>
                  <a:lnTo>
                    <a:pt x="25" y="372"/>
                  </a:lnTo>
                  <a:lnTo>
                    <a:pt x="25" y="372"/>
                  </a:lnTo>
                  <a:lnTo>
                    <a:pt x="20" y="371"/>
                  </a:lnTo>
                  <a:lnTo>
                    <a:pt x="18" y="371"/>
                  </a:lnTo>
                  <a:lnTo>
                    <a:pt x="15" y="372"/>
                  </a:lnTo>
                  <a:lnTo>
                    <a:pt x="13" y="376"/>
                  </a:lnTo>
                  <a:lnTo>
                    <a:pt x="10" y="382"/>
                  </a:lnTo>
                  <a:lnTo>
                    <a:pt x="8" y="385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8" y="379"/>
                  </a:lnTo>
                  <a:lnTo>
                    <a:pt x="12" y="371"/>
                  </a:lnTo>
                  <a:lnTo>
                    <a:pt x="18" y="364"/>
                  </a:lnTo>
                  <a:lnTo>
                    <a:pt x="23" y="359"/>
                  </a:lnTo>
                  <a:lnTo>
                    <a:pt x="28" y="354"/>
                  </a:lnTo>
                  <a:lnTo>
                    <a:pt x="34" y="349"/>
                  </a:lnTo>
                  <a:lnTo>
                    <a:pt x="47" y="341"/>
                  </a:lnTo>
                  <a:lnTo>
                    <a:pt x="59" y="335"/>
                  </a:lnTo>
                  <a:lnTo>
                    <a:pt x="72" y="330"/>
                  </a:lnTo>
                  <a:lnTo>
                    <a:pt x="84" y="325"/>
                  </a:lnTo>
                  <a:lnTo>
                    <a:pt x="94" y="320"/>
                  </a:lnTo>
                  <a:lnTo>
                    <a:pt x="94" y="320"/>
                  </a:lnTo>
                  <a:lnTo>
                    <a:pt x="95" y="320"/>
                  </a:lnTo>
                  <a:lnTo>
                    <a:pt x="95" y="320"/>
                  </a:lnTo>
                  <a:lnTo>
                    <a:pt x="94" y="325"/>
                  </a:lnTo>
                  <a:lnTo>
                    <a:pt x="92" y="337"/>
                  </a:lnTo>
                  <a:lnTo>
                    <a:pt x="92" y="337"/>
                  </a:lnTo>
                  <a:lnTo>
                    <a:pt x="95" y="337"/>
                  </a:lnTo>
                  <a:lnTo>
                    <a:pt x="98" y="338"/>
                  </a:lnTo>
                  <a:lnTo>
                    <a:pt x="105" y="340"/>
                  </a:lnTo>
                  <a:lnTo>
                    <a:pt x="110" y="341"/>
                  </a:lnTo>
                  <a:lnTo>
                    <a:pt x="113" y="342"/>
                  </a:lnTo>
                  <a:lnTo>
                    <a:pt x="117" y="341"/>
                  </a:lnTo>
                  <a:lnTo>
                    <a:pt x="121" y="339"/>
                  </a:lnTo>
                  <a:lnTo>
                    <a:pt x="121" y="339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1" y="325"/>
                  </a:lnTo>
                  <a:lnTo>
                    <a:pt x="119" y="324"/>
                  </a:lnTo>
                  <a:lnTo>
                    <a:pt x="113" y="324"/>
                  </a:lnTo>
                  <a:lnTo>
                    <a:pt x="108" y="324"/>
                  </a:lnTo>
                  <a:lnTo>
                    <a:pt x="108" y="324"/>
                  </a:lnTo>
                  <a:lnTo>
                    <a:pt x="108" y="314"/>
                  </a:lnTo>
                  <a:lnTo>
                    <a:pt x="109" y="309"/>
                  </a:lnTo>
                  <a:lnTo>
                    <a:pt x="112" y="307"/>
                  </a:lnTo>
                  <a:lnTo>
                    <a:pt x="117" y="304"/>
                  </a:lnTo>
                  <a:lnTo>
                    <a:pt x="117" y="304"/>
                  </a:lnTo>
                  <a:lnTo>
                    <a:pt x="118" y="308"/>
                  </a:lnTo>
                  <a:lnTo>
                    <a:pt x="119" y="311"/>
                  </a:lnTo>
                  <a:lnTo>
                    <a:pt x="121" y="314"/>
                  </a:lnTo>
                  <a:lnTo>
                    <a:pt x="125" y="315"/>
                  </a:lnTo>
                  <a:lnTo>
                    <a:pt x="132" y="317"/>
                  </a:lnTo>
                  <a:lnTo>
                    <a:pt x="140" y="318"/>
                  </a:lnTo>
                  <a:lnTo>
                    <a:pt x="148" y="319"/>
                  </a:lnTo>
                  <a:lnTo>
                    <a:pt x="156" y="322"/>
                  </a:lnTo>
                  <a:lnTo>
                    <a:pt x="159" y="324"/>
                  </a:lnTo>
                  <a:lnTo>
                    <a:pt x="163" y="327"/>
                  </a:lnTo>
                  <a:lnTo>
                    <a:pt x="166" y="331"/>
                  </a:lnTo>
                  <a:lnTo>
                    <a:pt x="169" y="335"/>
                  </a:lnTo>
                  <a:lnTo>
                    <a:pt x="169" y="335"/>
                  </a:lnTo>
                  <a:lnTo>
                    <a:pt x="174" y="333"/>
                  </a:lnTo>
                  <a:lnTo>
                    <a:pt x="179" y="330"/>
                  </a:lnTo>
                  <a:lnTo>
                    <a:pt x="181" y="326"/>
                  </a:lnTo>
                  <a:lnTo>
                    <a:pt x="184" y="322"/>
                  </a:lnTo>
                  <a:lnTo>
                    <a:pt x="184" y="317"/>
                  </a:lnTo>
                  <a:lnTo>
                    <a:pt x="184" y="312"/>
                  </a:lnTo>
                  <a:lnTo>
                    <a:pt x="181" y="303"/>
                  </a:lnTo>
                  <a:lnTo>
                    <a:pt x="180" y="294"/>
                  </a:lnTo>
                  <a:lnTo>
                    <a:pt x="180" y="291"/>
                  </a:lnTo>
                  <a:lnTo>
                    <a:pt x="180" y="288"/>
                  </a:lnTo>
                  <a:lnTo>
                    <a:pt x="182" y="285"/>
                  </a:lnTo>
                  <a:lnTo>
                    <a:pt x="185" y="284"/>
                  </a:lnTo>
                  <a:lnTo>
                    <a:pt x="189" y="284"/>
                  </a:lnTo>
                  <a:lnTo>
                    <a:pt x="195" y="284"/>
                  </a:lnTo>
                  <a:lnTo>
                    <a:pt x="209" y="309"/>
                  </a:lnTo>
                  <a:lnTo>
                    <a:pt x="209" y="309"/>
                  </a:lnTo>
                  <a:lnTo>
                    <a:pt x="217" y="301"/>
                  </a:lnTo>
                  <a:lnTo>
                    <a:pt x="225" y="293"/>
                  </a:lnTo>
                  <a:lnTo>
                    <a:pt x="234" y="286"/>
                  </a:lnTo>
                  <a:lnTo>
                    <a:pt x="243" y="280"/>
                  </a:lnTo>
                  <a:lnTo>
                    <a:pt x="253" y="276"/>
                  </a:lnTo>
                  <a:lnTo>
                    <a:pt x="262" y="272"/>
                  </a:lnTo>
                  <a:lnTo>
                    <a:pt x="271" y="271"/>
                  </a:lnTo>
                  <a:lnTo>
                    <a:pt x="280" y="271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74" y="276"/>
                  </a:lnTo>
                  <a:lnTo>
                    <a:pt x="276" y="279"/>
                  </a:lnTo>
                  <a:lnTo>
                    <a:pt x="277" y="286"/>
                  </a:lnTo>
                  <a:lnTo>
                    <a:pt x="282" y="295"/>
                  </a:lnTo>
                  <a:lnTo>
                    <a:pt x="282" y="295"/>
                  </a:lnTo>
                  <a:lnTo>
                    <a:pt x="286" y="296"/>
                  </a:lnTo>
                  <a:lnTo>
                    <a:pt x="289" y="296"/>
                  </a:lnTo>
                  <a:lnTo>
                    <a:pt x="295" y="296"/>
                  </a:lnTo>
                  <a:lnTo>
                    <a:pt x="302" y="293"/>
                  </a:lnTo>
                  <a:lnTo>
                    <a:pt x="308" y="291"/>
                  </a:lnTo>
                  <a:lnTo>
                    <a:pt x="314" y="288"/>
                  </a:lnTo>
                  <a:lnTo>
                    <a:pt x="319" y="288"/>
                  </a:lnTo>
                  <a:lnTo>
                    <a:pt x="322" y="288"/>
                  </a:lnTo>
                  <a:lnTo>
                    <a:pt x="324" y="291"/>
                  </a:lnTo>
                  <a:lnTo>
                    <a:pt x="326" y="293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37" y="287"/>
                  </a:lnTo>
                  <a:lnTo>
                    <a:pt x="346" y="277"/>
                  </a:lnTo>
                  <a:lnTo>
                    <a:pt x="355" y="267"/>
                  </a:lnTo>
                  <a:lnTo>
                    <a:pt x="365" y="259"/>
                  </a:lnTo>
                  <a:lnTo>
                    <a:pt x="387" y="243"/>
                  </a:lnTo>
                  <a:lnTo>
                    <a:pt x="406" y="231"/>
                  </a:lnTo>
                  <a:lnTo>
                    <a:pt x="406" y="231"/>
                  </a:lnTo>
                  <a:lnTo>
                    <a:pt x="407" y="236"/>
                  </a:lnTo>
                  <a:lnTo>
                    <a:pt x="407" y="242"/>
                  </a:lnTo>
                  <a:lnTo>
                    <a:pt x="407" y="246"/>
                  </a:lnTo>
                  <a:lnTo>
                    <a:pt x="404" y="250"/>
                  </a:lnTo>
                  <a:lnTo>
                    <a:pt x="402" y="254"/>
                  </a:lnTo>
                  <a:lnTo>
                    <a:pt x="400" y="256"/>
                  </a:lnTo>
                  <a:lnTo>
                    <a:pt x="393" y="262"/>
                  </a:lnTo>
                  <a:lnTo>
                    <a:pt x="378" y="270"/>
                  </a:lnTo>
                  <a:lnTo>
                    <a:pt x="371" y="276"/>
                  </a:lnTo>
                  <a:lnTo>
                    <a:pt x="369" y="279"/>
                  </a:lnTo>
                  <a:lnTo>
                    <a:pt x="368" y="282"/>
                  </a:lnTo>
                  <a:lnTo>
                    <a:pt x="389" y="281"/>
                  </a:lnTo>
                  <a:lnTo>
                    <a:pt x="389" y="281"/>
                  </a:lnTo>
                  <a:lnTo>
                    <a:pt x="385" y="282"/>
                  </a:lnTo>
                  <a:lnTo>
                    <a:pt x="380" y="285"/>
                  </a:lnTo>
                  <a:lnTo>
                    <a:pt x="377" y="288"/>
                  </a:lnTo>
                  <a:lnTo>
                    <a:pt x="374" y="292"/>
                  </a:lnTo>
                  <a:lnTo>
                    <a:pt x="369" y="302"/>
                  </a:lnTo>
                  <a:lnTo>
                    <a:pt x="364" y="316"/>
                  </a:lnTo>
                  <a:lnTo>
                    <a:pt x="364" y="316"/>
                  </a:lnTo>
                  <a:lnTo>
                    <a:pt x="368" y="316"/>
                  </a:lnTo>
                  <a:lnTo>
                    <a:pt x="371" y="316"/>
                  </a:lnTo>
                  <a:lnTo>
                    <a:pt x="377" y="314"/>
                  </a:lnTo>
                  <a:lnTo>
                    <a:pt x="381" y="310"/>
                  </a:lnTo>
                  <a:lnTo>
                    <a:pt x="386" y="304"/>
                  </a:lnTo>
                  <a:lnTo>
                    <a:pt x="394" y="292"/>
                  </a:lnTo>
                  <a:lnTo>
                    <a:pt x="400" y="286"/>
                  </a:lnTo>
                  <a:lnTo>
                    <a:pt x="406" y="281"/>
                  </a:lnTo>
                  <a:lnTo>
                    <a:pt x="406" y="281"/>
                  </a:lnTo>
                  <a:lnTo>
                    <a:pt x="406" y="287"/>
                  </a:lnTo>
                  <a:lnTo>
                    <a:pt x="408" y="292"/>
                  </a:lnTo>
                  <a:lnTo>
                    <a:pt x="411" y="295"/>
                  </a:lnTo>
                  <a:lnTo>
                    <a:pt x="416" y="296"/>
                  </a:lnTo>
                  <a:lnTo>
                    <a:pt x="417" y="273"/>
                  </a:lnTo>
                  <a:lnTo>
                    <a:pt x="417" y="273"/>
                  </a:lnTo>
                  <a:lnTo>
                    <a:pt x="418" y="276"/>
                  </a:lnTo>
                  <a:lnTo>
                    <a:pt x="422" y="278"/>
                  </a:lnTo>
                  <a:lnTo>
                    <a:pt x="453" y="263"/>
                  </a:lnTo>
                  <a:lnTo>
                    <a:pt x="453" y="263"/>
                  </a:lnTo>
                  <a:lnTo>
                    <a:pt x="450" y="258"/>
                  </a:lnTo>
                  <a:lnTo>
                    <a:pt x="448" y="255"/>
                  </a:lnTo>
                  <a:lnTo>
                    <a:pt x="445" y="244"/>
                  </a:lnTo>
                  <a:lnTo>
                    <a:pt x="441" y="237"/>
                  </a:lnTo>
                  <a:lnTo>
                    <a:pt x="439" y="235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37" y="239"/>
                  </a:lnTo>
                  <a:lnTo>
                    <a:pt x="437" y="242"/>
                  </a:lnTo>
                  <a:lnTo>
                    <a:pt x="437" y="244"/>
                  </a:lnTo>
                  <a:lnTo>
                    <a:pt x="434" y="247"/>
                  </a:lnTo>
                  <a:lnTo>
                    <a:pt x="433" y="248"/>
                  </a:lnTo>
                  <a:lnTo>
                    <a:pt x="430" y="249"/>
                  </a:lnTo>
                  <a:lnTo>
                    <a:pt x="424" y="250"/>
                  </a:lnTo>
                  <a:lnTo>
                    <a:pt x="424" y="250"/>
                  </a:lnTo>
                  <a:lnTo>
                    <a:pt x="426" y="246"/>
                  </a:lnTo>
                  <a:lnTo>
                    <a:pt x="425" y="242"/>
                  </a:lnTo>
                  <a:lnTo>
                    <a:pt x="424" y="239"/>
                  </a:lnTo>
                  <a:lnTo>
                    <a:pt x="423" y="236"/>
                  </a:lnTo>
                  <a:lnTo>
                    <a:pt x="417" y="233"/>
                  </a:lnTo>
                  <a:lnTo>
                    <a:pt x="416" y="229"/>
                  </a:lnTo>
                  <a:lnTo>
                    <a:pt x="415" y="226"/>
                  </a:lnTo>
                  <a:lnTo>
                    <a:pt x="415" y="226"/>
                  </a:lnTo>
                  <a:lnTo>
                    <a:pt x="429" y="225"/>
                  </a:lnTo>
                  <a:lnTo>
                    <a:pt x="441" y="223"/>
                  </a:lnTo>
                  <a:lnTo>
                    <a:pt x="454" y="219"/>
                  </a:lnTo>
                  <a:lnTo>
                    <a:pt x="463" y="214"/>
                  </a:lnTo>
                  <a:lnTo>
                    <a:pt x="468" y="235"/>
                  </a:lnTo>
                  <a:lnTo>
                    <a:pt x="468" y="235"/>
                  </a:lnTo>
                  <a:lnTo>
                    <a:pt x="475" y="236"/>
                  </a:lnTo>
                  <a:lnTo>
                    <a:pt x="480" y="236"/>
                  </a:lnTo>
                  <a:lnTo>
                    <a:pt x="492" y="234"/>
                  </a:lnTo>
                  <a:lnTo>
                    <a:pt x="503" y="232"/>
                  </a:lnTo>
                  <a:lnTo>
                    <a:pt x="508" y="232"/>
                  </a:lnTo>
                  <a:lnTo>
                    <a:pt x="512" y="233"/>
                  </a:lnTo>
                  <a:lnTo>
                    <a:pt x="509" y="244"/>
                  </a:lnTo>
                  <a:lnTo>
                    <a:pt x="509" y="244"/>
                  </a:lnTo>
                  <a:lnTo>
                    <a:pt x="517" y="246"/>
                  </a:lnTo>
                  <a:lnTo>
                    <a:pt x="524" y="246"/>
                  </a:lnTo>
                  <a:lnTo>
                    <a:pt x="538" y="244"/>
                  </a:lnTo>
                  <a:lnTo>
                    <a:pt x="545" y="244"/>
                  </a:lnTo>
                  <a:lnTo>
                    <a:pt x="552" y="247"/>
                  </a:lnTo>
                  <a:lnTo>
                    <a:pt x="558" y="249"/>
                  </a:lnTo>
                  <a:lnTo>
                    <a:pt x="565" y="256"/>
                  </a:lnTo>
                  <a:lnTo>
                    <a:pt x="565" y="256"/>
                  </a:lnTo>
                  <a:lnTo>
                    <a:pt x="578" y="237"/>
                  </a:lnTo>
                  <a:lnTo>
                    <a:pt x="592" y="220"/>
                  </a:lnTo>
                  <a:lnTo>
                    <a:pt x="606" y="204"/>
                  </a:lnTo>
                  <a:lnTo>
                    <a:pt x="611" y="195"/>
                  </a:lnTo>
                  <a:lnTo>
                    <a:pt x="616" y="186"/>
                  </a:lnTo>
                  <a:lnTo>
                    <a:pt x="616" y="186"/>
                  </a:lnTo>
                  <a:lnTo>
                    <a:pt x="618" y="181"/>
                  </a:lnTo>
                  <a:lnTo>
                    <a:pt x="621" y="179"/>
                  </a:lnTo>
                  <a:lnTo>
                    <a:pt x="624" y="179"/>
                  </a:lnTo>
                  <a:lnTo>
                    <a:pt x="627" y="179"/>
                  </a:lnTo>
                  <a:lnTo>
                    <a:pt x="637" y="182"/>
                  </a:lnTo>
                  <a:lnTo>
                    <a:pt x="647" y="187"/>
                  </a:lnTo>
                  <a:lnTo>
                    <a:pt x="659" y="191"/>
                  </a:lnTo>
                  <a:lnTo>
                    <a:pt x="664" y="193"/>
                  </a:lnTo>
                  <a:lnTo>
                    <a:pt x="669" y="193"/>
                  </a:lnTo>
                  <a:lnTo>
                    <a:pt x="675" y="193"/>
                  </a:lnTo>
                  <a:lnTo>
                    <a:pt x="679" y="190"/>
                  </a:lnTo>
                  <a:lnTo>
                    <a:pt x="683" y="186"/>
                  </a:lnTo>
                  <a:lnTo>
                    <a:pt x="687" y="180"/>
                  </a:lnTo>
                  <a:lnTo>
                    <a:pt x="687" y="180"/>
                  </a:lnTo>
                  <a:lnTo>
                    <a:pt x="687" y="181"/>
                  </a:lnTo>
                  <a:lnTo>
                    <a:pt x="685" y="184"/>
                  </a:lnTo>
                  <a:lnTo>
                    <a:pt x="680" y="193"/>
                  </a:lnTo>
                  <a:lnTo>
                    <a:pt x="668" y="211"/>
                  </a:lnTo>
                  <a:lnTo>
                    <a:pt x="668" y="211"/>
                  </a:lnTo>
                  <a:lnTo>
                    <a:pt x="670" y="211"/>
                  </a:lnTo>
                  <a:lnTo>
                    <a:pt x="672" y="210"/>
                  </a:lnTo>
                  <a:lnTo>
                    <a:pt x="677" y="208"/>
                  </a:lnTo>
                  <a:lnTo>
                    <a:pt x="684" y="201"/>
                  </a:lnTo>
                  <a:lnTo>
                    <a:pt x="687" y="198"/>
                  </a:lnTo>
                  <a:lnTo>
                    <a:pt x="690" y="197"/>
                  </a:lnTo>
                  <a:lnTo>
                    <a:pt x="691" y="198"/>
                  </a:lnTo>
                  <a:lnTo>
                    <a:pt x="692" y="199"/>
                  </a:lnTo>
                  <a:lnTo>
                    <a:pt x="693" y="201"/>
                  </a:lnTo>
                  <a:lnTo>
                    <a:pt x="695" y="209"/>
                  </a:lnTo>
                  <a:lnTo>
                    <a:pt x="695" y="209"/>
                  </a:lnTo>
                  <a:lnTo>
                    <a:pt x="686" y="208"/>
                  </a:lnTo>
                  <a:lnTo>
                    <a:pt x="684" y="208"/>
                  </a:lnTo>
                  <a:lnTo>
                    <a:pt x="683" y="209"/>
                  </a:lnTo>
                  <a:lnTo>
                    <a:pt x="682" y="211"/>
                  </a:lnTo>
                  <a:lnTo>
                    <a:pt x="682" y="212"/>
                  </a:lnTo>
                  <a:lnTo>
                    <a:pt x="683" y="218"/>
                  </a:lnTo>
                  <a:lnTo>
                    <a:pt x="685" y="224"/>
                  </a:lnTo>
                  <a:lnTo>
                    <a:pt x="687" y="231"/>
                  </a:lnTo>
                  <a:lnTo>
                    <a:pt x="687" y="235"/>
                  </a:lnTo>
                  <a:lnTo>
                    <a:pt x="686" y="237"/>
                  </a:lnTo>
                  <a:lnTo>
                    <a:pt x="684" y="240"/>
                  </a:lnTo>
                  <a:lnTo>
                    <a:pt x="684" y="240"/>
                  </a:lnTo>
                  <a:lnTo>
                    <a:pt x="694" y="239"/>
                  </a:lnTo>
                  <a:lnTo>
                    <a:pt x="703" y="235"/>
                  </a:lnTo>
                  <a:lnTo>
                    <a:pt x="713" y="231"/>
                  </a:lnTo>
                  <a:lnTo>
                    <a:pt x="716" y="227"/>
                  </a:lnTo>
                  <a:lnTo>
                    <a:pt x="718" y="224"/>
                  </a:lnTo>
                  <a:lnTo>
                    <a:pt x="718" y="224"/>
                  </a:lnTo>
                  <a:lnTo>
                    <a:pt x="715" y="223"/>
                  </a:lnTo>
                  <a:lnTo>
                    <a:pt x="713" y="221"/>
                  </a:lnTo>
                  <a:lnTo>
                    <a:pt x="710" y="220"/>
                  </a:lnTo>
                  <a:lnTo>
                    <a:pt x="710" y="218"/>
                  </a:lnTo>
                  <a:lnTo>
                    <a:pt x="709" y="212"/>
                  </a:lnTo>
                  <a:lnTo>
                    <a:pt x="710" y="205"/>
                  </a:lnTo>
                  <a:lnTo>
                    <a:pt x="711" y="199"/>
                  </a:lnTo>
                  <a:lnTo>
                    <a:pt x="711" y="196"/>
                  </a:lnTo>
                  <a:lnTo>
                    <a:pt x="711" y="195"/>
                  </a:lnTo>
                  <a:lnTo>
                    <a:pt x="709" y="195"/>
                  </a:lnTo>
                  <a:lnTo>
                    <a:pt x="703" y="197"/>
                  </a:lnTo>
                  <a:lnTo>
                    <a:pt x="703" y="197"/>
                  </a:lnTo>
                  <a:lnTo>
                    <a:pt x="710" y="189"/>
                  </a:lnTo>
                  <a:lnTo>
                    <a:pt x="717" y="181"/>
                  </a:lnTo>
                  <a:lnTo>
                    <a:pt x="724" y="176"/>
                  </a:lnTo>
                  <a:lnTo>
                    <a:pt x="732" y="172"/>
                  </a:lnTo>
                  <a:lnTo>
                    <a:pt x="740" y="169"/>
                  </a:lnTo>
                  <a:lnTo>
                    <a:pt x="748" y="168"/>
                  </a:lnTo>
                  <a:lnTo>
                    <a:pt x="756" y="169"/>
                  </a:lnTo>
                  <a:lnTo>
                    <a:pt x="764" y="172"/>
                  </a:lnTo>
                  <a:lnTo>
                    <a:pt x="764" y="172"/>
                  </a:lnTo>
                  <a:lnTo>
                    <a:pt x="765" y="180"/>
                  </a:lnTo>
                  <a:lnTo>
                    <a:pt x="767" y="186"/>
                  </a:lnTo>
                  <a:lnTo>
                    <a:pt x="770" y="190"/>
                  </a:lnTo>
                  <a:lnTo>
                    <a:pt x="775" y="195"/>
                  </a:lnTo>
                  <a:lnTo>
                    <a:pt x="780" y="178"/>
                  </a:lnTo>
                  <a:lnTo>
                    <a:pt x="780" y="178"/>
                  </a:lnTo>
                  <a:lnTo>
                    <a:pt x="783" y="178"/>
                  </a:lnTo>
                  <a:lnTo>
                    <a:pt x="783" y="179"/>
                  </a:lnTo>
                  <a:lnTo>
                    <a:pt x="783" y="182"/>
                  </a:lnTo>
                  <a:lnTo>
                    <a:pt x="778" y="189"/>
                  </a:lnTo>
                  <a:lnTo>
                    <a:pt x="776" y="194"/>
                  </a:lnTo>
                  <a:lnTo>
                    <a:pt x="775" y="198"/>
                  </a:lnTo>
                  <a:lnTo>
                    <a:pt x="776" y="199"/>
                  </a:lnTo>
                  <a:lnTo>
                    <a:pt x="777" y="202"/>
                  </a:lnTo>
                  <a:lnTo>
                    <a:pt x="779" y="203"/>
                  </a:lnTo>
                  <a:lnTo>
                    <a:pt x="782" y="204"/>
                  </a:lnTo>
                  <a:lnTo>
                    <a:pt x="782" y="204"/>
                  </a:lnTo>
                  <a:lnTo>
                    <a:pt x="786" y="199"/>
                  </a:lnTo>
                  <a:lnTo>
                    <a:pt x="791" y="196"/>
                  </a:lnTo>
                  <a:lnTo>
                    <a:pt x="795" y="194"/>
                  </a:lnTo>
                  <a:lnTo>
                    <a:pt x="800" y="193"/>
                  </a:lnTo>
                  <a:lnTo>
                    <a:pt x="810" y="194"/>
                  </a:lnTo>
                  <a:lnTo>
                    <a:pt x="821" y="194"/>
                  </a:lnTo>
                  <a:lnTo>
                    <a:pt x="831" y="194"/>
                  </a:lnTo>
                  <a:lnTo>
                    <a:pt x="834" y="193"/>
                  </a:lnTo>
                  <a:lnTo>
                    <a:pt x="839" y="190"/>
                  </a:lnTo>
                  <a:lnTo>
                    <a:pt x="843" y="187"/>
                  </a:lnTo>
                  <a:lnTo>
                    <a:pt x="846" y="181"/>
                  </a:lnTo>
                  <a:lnTo>
                    <a:pt x="848" y="174"/>
                  </a:lnTo>
                  <a:lnTo>
                    <a:pt x="851" y="165"/>
                  </a:lnTo>
                  <a:lnTo>
                    <a:pt x="851" y="165"/>
                  </a:lnTo>
                  <a:lnTo>
                    <a:pt x="853" y="169"/>
                  </a:lnTo>
                  <a:lnTo>
                    <a:pt x="854" y="173"/>
                  </a:lnTo>
                  <a:lnTo>
                    <a:pt x="854" y="175"/>
                  </a:lnTo>
                  <a:lnTo>
                    <a:pt x="853" y="179"/>
                  </a:lnTo>
                  <a:lnTo>
                    <a:pt x="849" y="183"/>
                  </a:lnTo>
                  <a:lnTo>
                    <a:pt x="845" y="188"/>
                  </a:lnTo>
                  <a:lnTo>
                    <a:pt x="840" y="193"/>
                  </a:lnTo>
                  <a:lnTo>
                    <a:pt x="839" y="196"/>
                  </a:lnTo>
                  <a:lnTo>
                    <a:pt x="838" y="198"/>
                  </a:lnTo>
                  <a:lnTo>
                    <a:pt x="838" y="202"/>
                  </a:lnTo>
                  <a:lnTo>
                    <a:pt x="839" y="205"/>
                  </a:lnTo>
                  <a:lnTo>
                    <a:pt x="841" y="210"/>
                  </a:lnTo>
                  <a:lnTo>
                    <a:pt x="845" y="214"/>
                  </a:lnTo>
                  <a:lnTo>
                    <a:pt x="845" y="214"/>
                  </a:lnTo>
                  <a:lnTo>
                    <a:pt x="843" y="218"/>
                  </a:lnTo>
                  <a:lnTo>
                    <a:pt x="840" y="220"/>
                  </a:lnTo>
                  <a:lnTo>
                    <a:pt x="834" y="223"/>
                  </a:lnTo>
                  <a:lnTo>
                    <a:pt x="829" y="224"/>
                  </a:lnTo>
                  <a:lnTo>
                    <a:pt x="823" y="224"/>
                  </a:lnTo>
                  <a:lnTo>
                    <a:pt x="818" y="225"/>
                  </a:lnTo>
                  <a:lnTo>
                    <a:pt x="815" y="227"/>
                  </a:lnTo>
                  <a:lnTo>
                    <a:pt x="813" y="228"/>
                  </a:lnTo>
                  <a:lnTo>
                    <a:pt x="811" y="232"/>
                  </a:lnTo>
                  <a:lnTo>
                    <a:pt x="809" y="240"/>
                  </a:lnTo>
                  <a:lnTo>
                    <a:pt x="809" y="240"/>
                  </a:lnTo>
                  <a:lnTo>
                    <a:pt x="813" y="239"/>
                  </a:lnTo>
                  <a:lnTo>
                    <a:pt x="814" y="239"/>
                  </a:lnTo>
                  <a:lnTo>
                    <a:pt x="815" y="240"/>
                  </a:lnTo>
                  <a:lnTo>
                    <a:pt x="817" y="243"/>
                  </a:lnTo>
                  <a:lnTo>
                    <a:pt x="817" y="248"/>
                  </a:lnTo>
                  <a:lnTo>
                    <a:pt x="818" y="258"/>
                  </a:lnTo>
                  <a:lnTo>
                    <a:pt x="820" y="262"/>
                  </a:lnTo>
                  <a:lnTo>
                    <a:pt x="821" y="263"/>
                  </a:lnTo>
                  <a:lnTo>
                    <a:pt x="822" y="263"/>
                  </a:lnTo>
                  <a:lnTo>
                    <a:pt x="837" y="246"/>
                  </a:lnTo>
                  <a:lnTo>
                    <a:pt x="833" y="246"/>
                  </a:lnTo>
                  <a:lnTo>
                    <a:pt x="833" y="246"/>
                  </a:lnTo>
                  <a:lnTo>
                    <a:pt x="838" y="241"/>
                  </a:lnTo>
                  <a:lnTo>
                    <a:pt x="844" y="236"/>
                  </a:lnTo>
                  <a:lnTo>
                    <a:pt x="848" y="234"/>
                  </a:lnTo>
                  <a:lnTo>
                    <a:pt x="854" y="232"/>
                  </a:lnTo>
                  <a:lnTo>
                    <a:pt x="866" y="228"/>
                  </a:lnTo>
                  <a:lnTo>
                    <a:pt x="878" y="227"/>
                  </a:lnTo>
                  <a:lnTo>
                    <a:pt x="903" y="228"/>
                  </a:lnTo>
                  <a:lnTo>
                    <a:pt x="916" y="228"/>
                  </a:lnTo>
                  <a:lnTo>
                    <a:pt x="928" y="227"/>
                  </a:lnTo>
                  <a:lnTo>
                    <a:pt x="928" y="227"/>
                  </a:lnTo>
                  <a:lnTo>
                    <a:pt x="937" y="216"/>
                  </a:lnTo>
                  <a:lnTo>
                    <a:pt x="946" y="204"/>
                  </a:lnTo>
                  <a:lnTo>
                    <a:pt x="955" y="194"/>
                  </a:lnTo>
                  <a:lnTo>
                    <a:pt x="964" y="182"/>
                  </a:lnTo>
                  <a:lnTo>
                    <a:pt x="974" y="174"/>
                  </a:lnTo>
                  <a:lnTo>
                    <a:pt x="983" y="167"/>
                  </a:lnTo>
                  <a:lnTo>
                    <a:pt x="987" y="164"/>
                  </a:lnTo>
                  <a:lnTo>
                    <a:pt x="993" y="163"/>
                  </a:lnTo>
                  <a:lnTo>
                    <a:pt x="999" y="161"/>
                  </a:lnTo>
                  <a:lnTo>
                    <a:pt x="1005" y="161"/>
                  </a:lnTo>
                  <a:lnTo>
                    <a:pt x="1005" y="161"/>
                  </a:lnTo>
                  <a:lnTo>
                    <a:pt x="1004" y="165"/>
                  </a:lnTo>
                  <a:lnTo>
                    <a:pt x="1002" y="167"/>
                  </a:lnTo>
                  <a:lnTo>
                    <a:pt x="1004" y="169"/>
                  </a:lnTo>
                  <a:lnTo>
                    <a:pt x="1005" y="172"/>
                  </a:lnTo>
                  <a:lnTo>
                    <a:pt x="1008" y="175"/>
                  </a:lnTo>
                  <a:lnTo>
                    <a:pt x="1012" y="180"/>
                  </a:lnTo>
                  <a:lnTo>
                    <a:pt x="1015" y="184"/>
                  </a:lnTo>
                  <a:lnTo>
                    <a:pt x="1016" y="188"/>
                  </a:lnTo>
                  <a:lnTo>
                    <a:pt x="1016" y="190"/>
                  </a:lnTo>
                  <a:lnTo>
                    <a:pt x="1016" y="194"/>
                  </a:lnTo>
                  <a:lnTo>
                    <a:pt x="1016" y="198"/>
                  </a:lnTo>
                  <a:lnTo>
                    <a:pt x="1014" y="203"/>
                  </a:lnTo>
                  <a:lnTo>
                    <a:pt x="1010" y="208"/>
                  </a:lnTo>
                  <a:lnTo>
                    <a:pt x="1010" y="208"/>
                  </a:lnTo>
                  <a:lnTo>
                    <a:pt x="1016" y="212"/>
                  </a:lnTo>
                  <a:lnTo>
                    <a:pt x="1021" y="213"/>
                  </a:lnTo>
                  <a:lnTo>
                    <a:pt x="1027" y="213"/>
                  </a:lnTo>
                  <a:lnTo>
                    <a:pt x="1030" y="211"/>
                  </a:lnTo>
                  <a:lnTo>
                    <a:pt x="1035" y="208"/>
                  </a:lnTo>
                  <a:lnTo>
                    <a:pt x="1037" y="203"/>
                  </a:lnTo>
                  <a:lnTo>
                    <a:pt x="1039" y="198"/>
                  </a:lnTo>
                  <a:lnTo>
                    <a:pt x="1040" y="194"/>
                  </a:lnTo>
                  <a:lnTo>
                    <a:pt x="1040" y="194"/>
                  </a:lnTo>
                  <a:lnTo>
                    <a:pt x="1033" y="191"/>
                  </a:lnTo>
                  <a:lnTo>
                    <a:pt x="1031" y="189"/>
                  </a:lnTo>
                  <a:lnTo>
                    <a:pt x="1030" y="187"/>
                  </a:lnTo>
                  <a:lnTo>
                    <a:pt x="1024" y="183"/>
                  </a:lnTo>
                  <a:lnTo>
                    <a:pt x="1024" y="183"/>
                  </a:lnTo>
                  <a:lnTo>
                    <a:pt x="1028" y="179"/>
                  </a:lnTo>
                  <a:lnTo>
                    <a:pt x="1032" y="175"/>
                  </a:lnTo>
                  <a:lnTo>
                    <a:pt x="1036" y="173"/>
                  </a:lnTo>
                  <a:lnTo>
                    <a:pt x="1040" y="172"/>
                  </a:lnTo>
                  <a:lnTo>
                    <a:pt x="1045" y="173"/>
                  </a:lnTo>
                  <a:lnTo>
                    <a:pt x="1050" y="174"/>
                  </a:lnTo>
                  <a:lnTo>
                    <a:pt x="1053" y="176"/>
                  </a:lnTo>
                  <a:lnTo>
                    <a:pt x="1056" y="180"/>
                  </a:lnTo>
                  <a:lnTo>
                    <a:pt x="1056" y="180"/>
                  </a:lnTo>
                  <a:lnTo>
                    <a:pt x="1054" y="180"/>
                  </a:lnTo>
                  <a:lnTo>
                    <a:pt x="1054" y="181"/>
                  </a:lnTo>
                  <a:lnTo>
                    <a:pt x="1053" y="186"/>
                  </a:lnTo>
                  <a:lnTo>
                    <a:pt x="1053" y="186"/>
                  </a:lnTo>
                  <a:lnTo>
                    <a:pt x="1058" y="188"/>
                  </a:lnTo>
                  <a:lnTo>
                    <a:pt x="1061" y="188"/>
                  </a:lnTo>
                  <a:lnTo>
                    <a:pt x="1063" y="186"/>
                  </a:lnTo>
                  <a:lnTo>
                    <a:pt x="1064" y="182"/>
                  </a:lnTo>
                  <a:lnTo>
                    <a:pt x="1067" y="173"/>
                  </a:lnTo>
                  <a:lnTo>
                    <a:pt x="1069" y="168"/>
                  </a:lnTo>
                  <a:lnTo>
                    <a:pt x="1073" y="165"/>
                  </a:lnTo>
                  <a:lnTo>
                    <a:pt x="1073" y="165"/>
                  </a:lnTo>
                  <a:lnTo>
                    <a:pt x="1074" y="172"/>
                  </a:lnTo>
                  <a:lnTo>
                    <a:pt x="1077" y="175"/>
                  </a:lnTo>
                  <a:lnTo>
                    <a:pt x="1082" y="176"/>
                  </a:lnTo>
                  <a:lnTo>
                    <a:pt x="1086" y="178"/>
                  </a:lnTo>
                  <a:lnTo>
                    <a:pt x="1098" y="178"/>
                  </a:lnTo>
                  <a:lnTo>
                    <a:pt x="1102" y="179"/>
                  </a:lnTo>
                  <a:lnTo>
                    <a:pt x="1107" y="182"/>
                  </a:lnTo>
                  <a:lnTo>
                    <a:pt x="1122" y="153"/>
                  </a:lnTo>
                  <a:lnTo>
                    <a:pt x="1122" y="153"/>
                  </a:lnTo>
                  <a:lnTo>
                    <a:pt x="1120" y="159"/>
                  </a:lnTo>
                  <a:lnTo>
                    <a:pt x="1121" y="163"/>
                  </a:lnTo>
                  <a:lnTo>
                    <a:pt x="1123" y="165"/>
                  </a:lnTo>
                  <a:lnTo>
                    <a:pt x="1127" y="166"/>
                  </a:lnTo>
                  <a:lnTo>
                    <a:pt x="1130" y="167"/>
                  </a:lnTo>
                  <a:lnTo>
                    <a:pt x="1133" y="169"/>
                  </a:lnTo>
                  <a:lnTo>
                    <a:pt x="1136" y="173"/>
                  </a:lnTo>
                  <a:lnTo>
                    <a:pt x="1138" y="179"/>
                  </a:lnTo>
                  <a:lnTo>
                    <a:pt x="1138" y="179"/>
                  </a:lnTo>
                  <a:lnTo>
                    <a:pt x="1146" y="167"/>
                  </a:lnTo>
                  <a:lnTo>
                    <a:pt x="1154" y="156"/>
                  </a:lnTo>
                  <a:lnTo>
                    <a:pt x="1159" y="151"/>
                  </a:lnTo>
                  <a:lnTo>
                    <a:pt x="1163" y="148"/>
                  </a:lnTo>
                  <a:lnTo>
                    <a:pt x="1168" y="146"/>
                  </a:lnTo>
                  <a:lnTo>
                    <a:pt x="1174" y="146"/>
                  </a:lnTo>
                  <a:lnTo>
                    <a:pt x="1174" y="146"/>
                  </a:lnTo>
                  <a:lnTo>
                    <a:pt x="1173" y="150"/>
                  </a:lnTo>
                  <a:lnTo>
                    <a:pt x="1174" y="153"/>
                  </a:lnTo>
                  <a:lnTo>
                    <a:pt x="1176" y="157"/>
                  </a:lnTo>
                  <a:lnTo>
                    <a:pt x="1178" y="160"/>
                  </a:lnTo>
                  <a:lnTo>
                    <a:pt x="1182" y="165"/>
                  </a:lnTo>
                  <a:lnTo>
                    <a:pt x="1185" y="169"/>
                  </a:lnTo>
                  <a:lnTo>
                    <a:pt x="1188" y="174"/>
                  </a:lnTo>
                  <a:lnTo>
                    <a:pt x="1189" y="181"/>
                  </a:lnTo>
                  <a:lnTo>
                    <a:pt x="1189" y="181"/>
                  </a:lnTo>
                  <a:lnTo>
                    <a:pt x="1193" y="184"/>
                  </a:lnTo>
                  <a:lnTo>
                    <a:pt x="1198" y="184"/>
                  </a:lnTo>
                  <a:lnTo>
                    <a:pt x="1202" y="184"/>
                  </a:lnTo>
                  <a:lnTo>
                    <a:pt x="1207" y="182"/>
                  </a:lnTo>
                  <a:lnTo>
                    <a:pt x="1212" y="179"/>
                  </a:lnTo>
                  <a:lnTo>
                    <a:pt x="1216" y="175"/>
                  </a:lnTo>
                  <a:lnTo>
                    <a:pt x="1225" y="166"/>
                  </a:lnTo>
                  <a:lnTo>
                    <a:pt x="1234" y="158"/>
                  </a:lnTo>
                  <a:lnTo>
                    <a:pt x="1238" y="154"/>
                  </a:lnTo>
                  <a:lnTo>
                    <a:pt x="1243" y="152"/>
                  </a:lnTo>
                  <a:lnTo>
                    <a:pt x="1247" y="151"/>
                  </a:lnTo>
                  <a:lnTo>
                    <a:pt x="1252" y="151"/>
                  </a:lnTo>
                  <a:lnTo>
                    <a:pt x="1257" y="153"/>
                  </a:lnTo>
                  <a:lnTo>
                    <a:pt x="1261" y="158"/>
                  </a:lnTo>
                  <a:lnTo>
                    <a:pt x="1261" y="158"/>
                  </a:lnTo>
                  <a:lnTo>
                    <a:pt x="1259" y="163"/>
                  </a:lnTo>
                  <a:lnTo>
                    <a:pt x="1258" y="168"/>
                  </a:lnTo>
                  <a:lnTo>
                    <a:pt x="1258" y="175"/>
                  </a:lnTo>
                  <a:lnTo>
                    <a:pt x="1259" y="178"/>
                  </a:lnTo>
                  <a:lnTo>
                    <a:pt x="1261" y="180"/>
                  </a:lnTo>
                  <a:lnTo>
                    <a:pt x="1261" y="180"/>
                  </a:lnTo>
                  <a:lnTo>
                    <a:pt x="1265" y="179"/>
                  </a:lnTo>
                  <a:lnTo>
                    <a:pt x="1267" y="178"/>
                  </a:lnTo>
                  <a:lnTo>
                    <a:pt x="1273" y="176"/>
                  </a:lnTo>
                  <a:lnTo>
                    <a:pt x="1280" y="176"/>
                  </a:lnTo>
                  <a:lnTo>
                    <a:pt x="1284" y="175"/>
                  </a:lnTo>
                  <a:lnTo>
                    <a:pt x="1284" y="176"/>
                  </a:lnTo>
                  <a:lnTo>
                    <a:pt x="1285" y="175"/>
                  </a:lnTo>
                  <a:lnTo>
                    <a:pt x="1285" y="175"/>
                  </a:lnTo>
                  <a:lnTo>
                    <a:pt x="1286" y="175"/>
                  </a:lnTo>
                  <a:lnTo>
                    <a:pt x="1289" y="173"/>
                  </a:lnTo>
                  <a:lnTo>
                    <a:pt x="1290" y="171"/>
                  </a:lnTo>
                  <a:lnTo>
                    <a:pt x="1290" y="167"/>
                  </a:lnTo>
                  <a:lnTo>
                    <a:pt x="1290" y="167"/>
                  </a:lnTo>
                  <a:lnTo>
                    <a:pt x="1298" y="153"/>
                  </a:lnTo>
                  <a:lnTo>
                    <a:pt x="1306" y="140"/>
                  </a:lnTo>
                  <a:lnTo>
                    <a:pt x="1311" y="133"/>
                  </a:lnTo>
                  <a:lnTo>
                    <a:pt x="1316" y="126"/>
                  </a:lnTo>
                  <a:lnTo>
                    <a:pt x="1323" y="120"/>
                  </a:lnTo>
                  <a:lnTo>
                    <a:pt x="1330" y="114"/>
                  </a:lnTo>
                  <a:lnTo>
                    <a:pt x="1330" y="114"/>
                  </a:lnTo>
                  <a:lnTo>
                    <a:pt x="1329" y="107"/>
                  </a:lnTo>
                  <a:lnTo>
                    <a:pt x="1327" y="103"/>
                  </a:lnTo>
                  <a:lnTo>
                    <a:pt x="1323" y="99"/>
                  </a:lnTo>
                  <a:lnTo>
                    <a:pt x="1320" y="99"/>
                  </a:lnTo>
                  <a:lnTo>
                    <a:pt x="1315" y="99"/>
                  </a:lnTo>
                  <a:lnTo>
                    <a:pt x="1311" y="101"/>
                  </a:lnTo>
                  <a:lnTo>
                    <a:pt x="1303" y="106"/>
                  </a:lnTo>
                  <a:lnTo>
                    <a:pt x="1296" y="128"/>
                  </a:lnTo>
                  <a:lnTo>
                    <a:pt x="1296" y="128"/>
                  </a:lnTo>
                  <a:lnTo>
                    <a:pt x="1293" y="119"/>
                  </a:lnTo>
                  <a:lnTo>
                    <a:pt x="1291" y="116"/>
                  </a:lnTo>
                  <a:lnTo>
                    <a:pt x="1290" y="114"/>
                  </a:lnTo>
                  <a:lnTo>
                    <a:pt x="1288" y="114"/>
                  </a:lnTo>
                  <a:lnTo>
                    <a:pt x="1286" y="114"/>
                  </a:lnTo>
                  <a:lnTo>
                    <a:pt x="1283" y="116"/>
                  </a:lnTo>
                  <a:lnTo>
                    <a:pt x="1276" y="123"/>
                  </a:lnTo>
                  <a:lnTo>
                    <a:pt x="1273" y="125"/>
                  </a:lnTo>
                  <a:lnTo>
                    <a:pt x="1271" y="123"/>
                  </a:lnTo>
                  <a:lnTo>
                    <a:pt x="1270" y="122"/>
                  </a:lnTo>
                  <a:lnTo>
                    <a:pt x="1270" y="122"/>
                  </a:lnTo>
                  <a:lnTo>
                    <a:pt x="1274" y="115"/>
                  </a:lnTo>
                  <a:lnTo>
                    <a:pt x="1277" y="110"/>
                  </a:lnTo>
                  <a:lnTo>
                    <a:pt x="1281" y="105"/>
                  </a:lnTo>
                  <a:lnTo>
                    <a:pt x="1285" y="100"/>
                  </a:lnTo>
                  <a:lnTo>
                    <a:pt x="1294" y="95"/>
                  </a:lnTo>
                  <a:lnTo>
                    <a:pt x="1305" y="90"/>
                  </a:lnTo>
                  <a:lnTo>
                    <a:pt x="1327" y="83"/>
                  </a:lnTo>
                  <a:lnTo>
                    <a:pt x="1336" y="77"/>
                  </a:lnTo>
                  <a:lnTo>
                    <a:pt x="1342" y="74"/>
                  </a:lnTo>
                  <a:lnTo>
                    <a:pt x="1346" y="70"/>
                  </a:lnTo>
                  <a:lnTo>
                    <a:pt x="1346" y="70"/>
                  </a:lnTo>
                  <a:lnTo>
                    <a:pt x="1340" y="59"/>
                  </a:lnTo>
                  <a:lnTo>
                    <a:pt x="1334" y="51"/>
                  </a:lnTo>
                  <a:lnTo>
                    <a:pt x="1326" y="44"/>
                  </a:lnTo>
                  <a:lnTo>
                    <a:pt x="1316" y="39"/>
                  </a:lnTo>
                  <a:lnTo>
                    <a:pt x="1307" y="37"/>
                  </a:lnTo>
                  <a:lnTo>
                    <a:pt x="1297" y="35"/>
                  </a:lnTo>
                  <a:lnTo>
                    <a:pt x="1286" y="35"/>
                  </a:lnTo>
                  <a:lnTo>
                    <a:pt x="1277" y="36"/>
                  </a:lnTo>
                  <a:lnTo>
                    <a:pt x="1288" y="50"/>
                  </a:lnTo>
                  <a:lnTo>
                    <a:pt x="1275" y="50"/>
                  </a:lnTo>
                  <a:lnTo>
                    <a:pt x="1286" y="74"/>
                  </a:lnTo>
                  <a:lnTo>
                    <a:pt x="1286" y="74"/>
                  </a:lnTo>
                  <a:lnTo>
                    <a:pt x="1282" y="73"/>
                  </a:lnTo>
                  <a:lnTo>
                    <a:pt x="1277" y="71"/>
                  </a:lnTo>
                  <a:lnTo>
                    <a:pt x="1268" y="71"/>
                  </a:lnTo>
                  <a:lnTo>
                    <a:pt x="1260" y="73"/>
                  </a:lnTo>
                  <a:lnTo>
                    <a:pt x="1251" y="73"/>
                  </a:lnTo>
                  <a:lnTo>
                    <a:pt x="1251" y="73"/>
                  </a:lnTo>
                  <a:lnTo>
                    <a:pt x="1253" y="73"/>
                  </a:lnTo>
                  <a:lnTo>
                    <a:pt x="1255" y="74"/>
                  </a:lnTo>
                  <a:lnTo>
                    <a:pt x="1260" y="77"/>
                  </a:lnTo>
                  <a:lnTo>
                    <a:pt x="1262" y="82"/>
                  </a:lnTo>
                  <a:lnTo>
                    <a:pt x="1265" y="88"/>
                  </a:lnTo>
                  <a:lnTo>
                    <a:pt x="1266" y="93"/>
                  </a:lnTo>
                  <a:lnTo>
                    <a:pt x="1265" y="97"/>
                  </a:lnTo>
                  <a:lnTo>
                    <a:pt x="1263" y="99"/>
                  </a:lnTo>
                  <a:lnTo>
                    <a:pt x="1262" y="99"/>
                  </a:lnTo>
                  <a:lnTo>
                    <a:pt x="1261" y="99"/>
                  </a:lnTo>
                  <a:lnTo>
                    <a:pt x="1261" y="99"/>
                  </a:lnTo>
                  <a:lnTo>
                    <a:pt x="1257" y="93"/>
                  </a:lnTo>
                  <a:lnTo>
                    <a:pt x="1254" y="92"/>
                  </a:lnTo>
                  <a:lnTo>
                    <a:pt x="1253" y="91"/>
                  </a:lnTo>
                  <a:lnTo>
                    <a:pt x="1251" y="92"/>
                  </a:lnTo>
                  <a:lnTo>
                    <a:pt x="1250" y="93"/>
                  </a:lnTo>
                  <a:lnTo>
                    <a:pt x="1246" y="97"/>
                  </a:lnTo>
                  <a:lnTo>
                    <a:pt x="1240" y="107"/>
                  </a:lnTo>
                  <a:lnTo>
                    <a:pt x="1238" y="111"/>
                  </a:lnTo>
                  <a:lnTo>
                    <a:pt x="1236" y="111"/>
                  </a:lnTo>
                  <a:lnTo>
                    <a:pt x="1234" y="111"/>
                  </a:lnTo>
                  <a:lnTo>
                    <a:pt x="1234" y="111"/>
                  </a:lnTo>
                  <a:lnTo>
                    <a:pt x="1238" y="113"/>
                  </a:lnTo>
                  <a:lnTo>
                    <a:pt x="1243" y="115"/>
                  </a:lnTo>
                  <a:lnTo>
                    <a:pt x="1244" y="116"/>
                  </a:lnTo>
                  <a:lnTo>
                    <a:pt x="1245" y="119"/>
                  </a:lnTo>
                  <a:lnTo>
                    <a:pt x="1244" y="122"/>
                  </a:lnTo>
                  <a:lnTo>
                    <a:pt x="1243" y="127"/>
                  </a:lnTo>
                  <a:lnTo>
                    <a:pt x="1243" y="127"/>
                  </a:lnTo>
                  <a:lnTo>
                    <a:pt x="1235" y="119"/>
                  </a:lnTo>
                  <a:lnTo>
                    <a:pt x="1229" y="113"/>
                  </a:lnTo>
                  <a:lnTo>
                    <a:pt x="1223" y="110"/>
                  </a:lnTo>
                  <a:lnTo>
                    <a:pt x="1217" y="107"/>
                  </a:lnTo>
                  <a:lnTo>
                    <a:pt x="1212" y="105"/>
                  </a:lnTo>
                  <a:lnTo>
                    <a:pt x="1207" y="101"/>
                  </a:lnTo>
                  <a:lnTo>
                    <a:pt x="1200" y="96"/>
                  </a:lnTo>
                  <a:lnTo>
                    <a:pt x="1193" y="86"/>
                  </a:lnTo>
                  <a:lnTo>
                    <a:pt x="1193" y="86"/>
                  </a:lnTo>
                  <a:lnTo>
                    <a:pt x="1193" y="93"/>
                  </a:lnTo>
                  <a:lnTo>
                    <a:pt x="1193" y="98"/>
                  </a:lnTo>
                  <a:lnTo>
                    <a:pt x="1192" y="101"/>
                  </a:lnTo>
                  <a:lnTo>
                    <a:pt x="1190" y="104"/>
                  </a:lnTo>
                  <a:lnTo>
                    <a:pt x="1189" y="105"/>
                  </a:lnTo>
                  <a:lnTo>
                    <a:pt x="1186" y="106"/>
                  </a:lnTo>
                  <a:lnTo>
                    <a:pt x="1181" y="106"/>
                  </a:lnTo>
                  <a:lnTo>
                    <a:pt x="1175" y="106"/>
                  </a:lnTo>
                  <a:lnTo>
                    <a:pt x="1170" y="108"/>
                  </a:lnTo>
                  <a:lnTo>
                    <a:pt x="1168" y="110"/>
                  </a:lnTo>
                  <a:lnTo>
                    <a:pt x="1166" y="112"/>
                  </a:lnTo>
                  <a:lnTo>
                    <a:pt x="1165" y="115"/>
                  </a:lnTo>
                  <a:lnTo>
                    <a:pt x="1163" y="121"/>
                  </a:lnTo>
                  <a:lnTo>
                    <a:pt x="1174" y="125"/>
                  </a:lnTo>
                  <a:lnTo>
                    <a:pt x="1152" y="146"/>
                  </a:lnTo>
                  <a:lnTo>
                    <a:pt x="1152" y="146"/>
                  </a:lnTo>
                  <a:lnTo>
                    <a:pt x="1150" y="141"/>
                  </a:lnTo>
                  <a:lnTo>
                    <a:pt x="1147" y="136"/>
                  </a:lnTo>
                  <a:lnTo>
                    <a:pt x="1147" y="131"/>
                  </a:lnTo>
                  <a:lnTo>
                    <a:pt x="1146" y="128"/>
                  </a:lnTo>
                  <a:lnTo>
                    <a:pt x="1148" y="122"/>
                  </a:lnTo>
                  <a:lnTo>
                    <a:pt x="1151" y="116"/>
                  </a:lnTo>
                  <a:lnTo>
                    <a:pt x="1152" y="112"/>
                  </a:lnTo>
                  <a:lnTo>
                    <a:pt x="1153" y="110"/>
                  </a:lnTo>
                  <a:lnTo>
                    <a:pt x="1152" y="106"/>
                  </a:lnTo>
                  <a:lnTo>
                    <a:pt x="1151" y="104"/>
                  </a:lnTo>
                  <a:lnTo>
                    <a:pt x="1150" y="100"/>
                  </a:lnTo>
                  <a:lnTo>
                    <a:pt x="1142" y="93"/>
                  </a:lnTo>
                  <a:lnTo>
                    <a:pt x="1142" y="93"/>
                  </a:lnTo>
                  <a:lnTo>
                    <a:pt x="1137" y="93"/>
                  </a:lnTo>
                  <a:lnTo>
                    <a:pt x="1132" y="93"/>
                  </a:lnTo>
                  <a:lnTo>
                    <a:pt x="1129" y="95"/>
                  </a:lnTo>
                  <a:lnTo>
                    <a:pt x="1125" y="97"/>
                  </a:lnTo>
                  <a:lnTo>
                    <a:pt x="1120" y="103"/>
                  </a:lnTo>
                  <a:lnTo>
                    <a:pt x="1115" y="110"/>
                  </a:lnTo>
                  <a:lnTo>
                    <a:pt x="1110" y="116"/>
                  </a:lnTo>
                  <a:lnTo>
                    <a:pt x="1106" y="123"/>
                  </a:lnTo>
                  <a:lnTo>
                    <a:pt x="1100" y="128"/>
                  </a:lnTo>
                  <a:lnTo>
                    <a:pt x="1097" y="130"/>
                  </a:lnTo>
                  <a:lnTo>
                    <a:pt x="1093" y="130"/>
                  </a:lnTo>
                  <a:lnTo>
                    <a:pt x="1093" y="130"/>
                  </a:lnTo>
                  <a:lnTo>
                    <a:pt x="1097" y="122"/>
                  </a:lnTo>
                  <a:lnTo>
                    <a:pt x="1100" y="115"/>
                  </a:lnTo>
                  <a:lnTo>
                    <a:pt x="1105" y="108"/>
                  </a:lnTo>
                  <a:lnTo>
                    <a:pt x="1110" y="103"/>
                  </a:lnTo>
                  <a:lnTo>
                    <a:pt x="1116" y="97"/>
                  </a:lnTo>
                  <a:lnTo>
                    <a:pt x="1122" y="93"/>
                  </a:lnTo>
                  <a:lnTo>
                    <a:pt x="1129" y="91"/>
                  </a:lnTo>
                  <a:lnTo>
                    <a:pt x="1135" y="91"/>
                  </a:lnTo>
                  <a:lnTo>
                    <a:pt x="1124" y="80"/>
                  </a:lnTo>
                  <a:lnTo>
                    <a:pt x="1124" y="80"/>
                  </a:lnTo>
                  <a:lnTo>
                    <a:pt x="1128" y="76"/>
                  </a:lnTo>
                  <a:lnTo>
                    <a:pt x="1132" y="73"/>
                  </a:lnTo>
                  <a:lnTo>
                    <a:pt x="1137" y="71"/>
                  </a:lnTo>
                  <a:lnTo>
                    <a:pt x="1143" y="70"/>
                  </a:lnTo>
                  <a:lnTo>
                    <a:pt x="1155" y="70"/>
                  </a:lnTo>
                  <a:lnTo>
                    <a:pt x="1166" y="73"/>
                  </a:lnTo>
                  <a:lnTo>
                    <a:pt x="1166" y="73"/>
                  </a:lnTo>
                  <a:lnTo>
                    <a:pt x="1160" y="80"/>
                  </a:lnTo>
                  <a:lnTo>
                    <a:pt x="1159" y="84"/>
                  </a:lnTo>
                  <a:lnTo>
                    <a:pt x="1159" y="85"/>
                  </a:lnTo>
                  <a:lnTo>
                    <a:pt x="1160" y="86"/>
                  </a:lnTo>
                  <a:lnTo>
                    <a:pt x="1163" y="88"/>
                  </a:lnTo>
                  <a:lnTo>
                    <a:pt x="1168" y="89"/>
                  </a:lnTo>
                  <a:lnTo>
                    <a:pt x="1174" y="91"/>
                  </a:lnTo>
                  <a:lnTo>
                    <a:pt x="1178" y="95"/>
                  </a:lnTo>
                  <a:lnTo>
                    <a:pt x="1181" y="97"/>
                  </a:lnTo>
                  <a:lnTo>
                    <a:pt x="1183" y="100"/>
                  </a:lnTo>
                  <a:lnTo>
                    <a:pt x="1183" y="100"/>
                  </a:lnTo>
                  <a:lnTo>
                    <a:pt x="1183" y="93"/>
                  </a:lnTo>
                  <a:lnTo>
                    <a:pt x="1182" y="88"/>
                  </a:lnTo>
                  <a:lnTo>
                    <a:pt x="1181" y="81"/>
                  </a:lnTo>
                  <a:lnTo>
                    <a:pt x="1179" y="78"/>
                  </a:lnTo>
                  <a:lnTo>
                    <a:pt x="1181" y="75"/>
                  </a:lnTo>
                  <a:lnTo>
                    <a:pt x="1183" y="70"/>
                  </a:lnTo>
                  <a:lnTo>
                    <a:pt x="1188" y="65"/>
                  </a:lnTo>
                  <a:lnTo>
                    <a:pt x="1188" y="65"/>
                  </a:lnTo>
                  <a:lnTo>
                    <a:pt x="1179" y="66"/>
                  </a:lnTo>
                  <a:lnTo>
                    <a:pt x="1173" y="65"/>
                  </a:lnTo>
                  <a:lnTo>
                    <a:pt x="1165" y="63"/>
                  </a:lnTo>
                  <a:lnTo>
                    <a:pt x="1154" y="59"/>
                  </a:lnTo>
                  <a:lnTo>
                    <a:pt x="1154" y="59"/>
                  </a:lnTo>
                  <a:lnTo>
                    <a:pt x="1161" y="59"/>
                  </a:lnTo>
                  <a:lnTo>
                    <a:pt x="1167" y="59"/>
                  </a:lnTo>
                  <a:lnTo>
                    <a:pt x="1171" y="55"/>
                  </a:lnTo>
                  <a:lnTo>
                    <a:pt x="1176" y="52"/>
                  </a:lnTo>
                  <a:lnTo>
                    <a:pt x="1181" y="46"/>
                  </a:lnTo>
                  <a:lnTo>
                    <a:pt x="1184" y="40"/>
                  </a:lnTo>
                  <a:lnTo>
                    <a:pt x="1191" y="28"/>
                  </a:lnTo>
                  <a:lnTo>
                    <a:pt x="1197" y="15"/>
                  </a:lnTo>
                  <a:lnTo>
                    <a:pt x="1200" y="10"/>
                  </a:lnTo>
                  <a:lnTo>
                    <a:pt x="1204" y="6"/>
                  </a:lnTo>
                  <a:lnTo>
                    <a:pt x="1208" y="2"/>
                  </a:lnTo>
                  <a:lnTo>
                    <a:pt x="1212" y="1"/>
                  </a:lnTo>
                  <a:lnTo>
                    <a:pt x="1217" y="1"/>
                  </a:lnTo>
                  <a:lnTo>
                    <a:pt x="1223" y="3"/>
                  </a:lnTo>
                  <a:lnTo>
                    <a:pt x="1223" y="3"/>
                  </a:lnTo>
                  <a:lnTo>
                    <a:pt x="1221" y="6"/>
                  </a:lnTo>
                  <a:lnTo>
                    <a:pt x="1219" y="8"/>
                  </a:lnTo>
                  <a:lnTo>
                    <a:pt x="1217" y="13"/>
                  </a:lnTo>
                  <a:lnTo>
                    <a:pt x="1217" y="18"/>
                  </a:lnTo>
                  <a:lnTo>
                    <a:pt x="1220" y="24"/>
                  </a:lnTo>
                  <a:lnTo>
                    <a:pt x="1225" y="36"/>
                  </a:lnTo>
                  <a:lnTo>
                    <a:pt x="1228" y="40"/>
                  </a:lnTo>
                  <a:lnTo>
                    <a:pt x="1229" y="45"/>
                  </a:lnTo>
                  <a:lnTo>
                    <a:pt x="1229" y="45"/>
                  </a:lnTo>
                  <a:lnTo>
                    <a:pt x="1243" y="40"/>
                  </a:lnTo>
                  <a:lnTo>
                    <a:pt x="1251" y="37"/>
                  </a:lnTo>
                  <a:lnTo>
                    <a:pt x="1257" y="33"/>
                  </a:lnTo>
                  <a:lnTo>
                    <a:pt x="1252" y="1"/>
                  </a:lnTo>
                  <a:lnTo>
                    <a:pt x="1252" y="1"/>
                  </a:lnTo>
                  <a:lnTo>
                    <a:pt x="1255" y="0"/>
                  </a:lnTo>
                  <a:lnTo>
                    <a:pt x="1259" y="0"/>
                  </a:lnTo>
                  <a:lnTo>
                    <a:pt x="1262" y="1"/>
                  </a:lnTo>
                  <a:lnTo>
                    <a:pt x="1265" y="5"/>
                  </a:lnTo>
                  <a:lnTo>
                    <a:pt x="1270" y="12"/>
                  </a:lnTo>
                  <a:lnTo>
                    <a:pt x="1275" y="20"/>
                  </a:lnTo>
                  <a:lnTo>
                    <a:pt x="1280" y="27"/>
                  </a:lnTo>
                  <a:lnTo>
                    <a:pt x="1283" y="30"/>
                  </a:lnTo>
                  <a:lnTo>
                    <a:pt x="1285" y="31"/>
                  </a:lnTo>
                  <a:lnTo>
                    <a:pt x="1289" y="32"/>
                  </a:lnTo>
                  <a:lnTo>
                    <a:pt x="1292" y="31"/>
                  </a:lnTo>
                  <a:lnTo>
                    <a:pt x="1296" y="29"/>
                  </a:lnTo>
                  <a:lnTo>
                    <a:pt x="1300" y="23"/>
                  </a:lnTo>
                  <a:lnTo>
                    <a:pt x="1300" y="23"/>
                  </a:lnTo>
                  <a:lnTo>
                    <a:pt x="1300" y="18"/>
                  </a:lnTo>
                  <a:lnTo>
                    <a:pt x="1298" y="15"/>
                  </a:lnTo>
                  <a:lnTo>
                    <a:pt x="1296" y="13"/>
                  </a:lnTo>
                  <a:lnTo>
                    <a:pt x="1292" y="13"/>
                  </a:lnTo>
                  <a:lnTo>
                    <a:pt x="1285" y="14"/>
                  </a:lnTo>
                  <a:lnTo>
                    <a:pt x="1284" y="14"/>
                  </a:lnTo>
                  <a:lnTo>
                    <a:pt x="1284" y="13"/>
                  </a:lnTo>
                  <a:lnTo>
                    <a:pt x="1284" y="13"/>
                  </a:lnTo>
                  <a:lnTo>
                    <a:pt x="1290" y="10"/>
                  </a:lnTo>
                  <a:lnTo>
                    <a:pt x="1296" y="9"/>
                  </a:lnTo>
                  <a:lnTo>
                    <a:pt x="1300" y="9"/>
                  </a:lnTo>
                  <a:lnTo>
                    <a:pt x="1305" y="10"/>
                  </a:lnTo>
                  <a:lnTo>
                    <a:pt x="1308" y="13"/>
                  </a:lnTo>
                  <a:lnTo>
                    <a:pt x="1313" y="16"/>
                  </a:lnTo>
                  <a:lnTo>
                    <a:pt x="1320" y="25"/>
                  </a:lnTo>
                  <a:lnTo>
                    <a:pt x="1334" y="47"/>
                  </a:lnTo>
                  <a:lnTo>
                    <a:pt x="1342" y="59"/>
                  </a:lnTo>
                  <a:lnTo>
                    <a:pt x="1351" y="69"/>
                  </a:lnTo>
                  <a:lnTo>
                    <a:pt x="1351" y="69"/>
                  </a:lnTo>
                  <a:lnTo>
                    <a:pt x="1354" y="50"/>
                  </a:lnTo>
                  <a:lnTo>
                    <a:pt x="1358" y="37"/>
                  </a:lnTo>
                  <a:lnTo>
                    <a:pt x="1360" y="30"/>
                  </a:lnTo>
                  <a:lnTo>
                    <a:pt x="1363" y="24"/>
                  </a:lnTo>
                  <a:lnTo>
                    <a:pt x="1363" y="24"/>
                  </a:lnTo>
                  <a:lnTo>
                    <a:pt x="1362" y="37"/>
                  </a:lnTo>
                  <a:lnTo>
                    <a:pt x="1362" y="47"/>
                  </a:lnTo>
                  <a:lnTo>
                    <a:pt x="1361" y="52"/>
                  </a:lnTo>
                  <a:lnTo>
                    <a:pt x="1360" y="56"/>
                  </a:lnTo>
                  <a:lnTo>
                    <a:pt x="1359" y="61"/>
                  </a:lnTo>
                  <a:lnTo>
                    <a:pt x="1355" y="66"/>
                  </a:lnTo>
                  <a:lnTo>
                    <a:pt x="1355" y="66"/>
                  </a:lnTo>
                  <a:lnTo>
                    <a:pt x="1359" y="68"/>
                  </a:lnTo>
                  <a:lnTo>
                    <a:pt x="1362" y="68"/>
                  </a:lnTo>
                  <a:lnTo>
                    <a:pt x="1366" y="68"/>
                  </a:lnTo>
                  <a:lnTo>
                    <a:pt x="1369" y="66"/>
                  </a:lnTo>
                  <a:lnTo>
                    <a:pt x="1376" y="60"/>
                  </a:lnTo>
                  <a:lnTo>
                    <a:pt x="1383" y="54"/>
                  </a:lnTo>
                  <a:lnTo>
                    <a:pt x="1383" y="54"/>
                  </a:lnTo>
                  <a:lnTo>
                    <a:pt x="1380" y="52"/>
                  </a:lnTo>
                  <a:lnTo>
                    <a:pt x="1378" y="50"/>
                  </a:lnTo>
                  <a:lnTo>
                    <a:pt x="1377" y="47"/>
                  </a:lnTo>
                  <a:lnTo>
                    <a:pt x="1377" y="45"/>
                  </a:lnTo>
                  <a:lnTo>
                    <a:pt x="1378" y="40"/>
                  </a:lnTo>
                  <a:lnTo>
                    <a:pt x="1381" y="35"/>
                  </a:lnTo>
                  <a:lnTo>
                    <a:pt x="1390" y="25"/>
                  </a:lnTo>
                  <a:lnTo>
                    <a:pt x="1393" y="21"/>
                  </a:lnTo>
                  <a:lnTo>
                    <a:pt x="1396" y="16"/>
                  </a:lnTo>
                  <a:lnTo>
                    <a:pt x="1396" y="16"/>
                  </a:lnTo>
                  <a:lnTo>
                    <a:pt x="1398" y="18"/>
                  </a:lnTo>
                  <a:lnTo>
                    <a:pt x="1399" y="21"/>
                  </a:lnTo>
                  <a:lnTo>
                    <a:pt x="1398" y="24"/>
                  </a:lnTo>
                  <a:lnTo>
                    <a:pt x="1397" y="28"/>
                  </a:lnTo>
                  <a:lnTo>
                    <a:pt x="1391" y="35"/>
                  </a:lnTo>
                  <a:lnTo>
                    <a:pt x="1385" y="40"/>
                  </a:lnTo>
                  <a:lnTo>
                    <a:pt x="1385" y="40"/>
                  </a:lnTo>
                  <a:lnTo>
                    <a:pt x="1389" y="43"/>
                  </a:lnTo>
                  <a:lnTo>
                    <a:pt x="1391" y="47"/>
                  </a:lnTo>
                  <a:lnTo>
                    <a:pt x="1397" y="55"/>
                  </a:lnTo>
                  <a:lnTo>
                    <a:pt x="1400" y="58"/>
                  </a:lnTo>
                  <a:lnTo>
                    <a:pt x="1401" y="58"/>
                  </a:lnTo>
                  <a:lnTo>
                    <a:pt x="1403" y="56"/>
                  </a:lnTo>
                  <a:lnTo>
                    <a:pt x="1405" y="53"/>
                  </a:lnTo>
                  <a:lnTo>
                    <a:pt x="1407" y="45"/>
                  </a:lnTo>
                  <a:lnTo>
                    <a:pt x="1407" y="45"/>
                  </a:lnTo>
                  <a:lnTo>
                    <a:pt x="1406" y="53"/>
                  </a:lnTo>
                  <a:lnTo>
                    <a:pt x="1403" y="61"/>
                  </a:lnTo>
                  <a:lnTo>
                    <a:pt x="1398" y="70"/>
                  </a:lnTo>
                  <a:lnTo>
                    <a:pt x="1393" y="78"/>
                  </a:lnTo>
                  <a:lnTo>
                    <a:pt x="1388" y="86"/>
                  </a:lnTo>
                  <a:lnTo>
                    <a:pt x="1381" y="93"/>
                  </a:lnTo>
                  <a:lnTo>
                    <a:pt x="1375" y="98"/>
                  </a:lnTo>
                  <a:lnTo>
                    <a:pt x="1369" y="100"/>
                  </a:lnTo>
                  <a:lnTo>
                    <a:pt x="1378" y="104"/>
                  </a:lnTo>
                  <a:lnTo>
                    <a:pt x="1378" y="104"/>
                  </a:lnTo>
                  <a:lnTo>
                    <a:pt x="1374" y="110"/>
                  </a:lnTo>
                  <a:lnTo>
                    <a:pt x="1373" y="111"/>
                  </a:lnTo>
                  <a:lnTo>
                    <a:pt x="1370" y="111"/>
                  </a:lnTo>
                  <a:lnTo>
                    <a:pt x="1367" y="110"/>
                  </a:lnTo>
                  <a:lnTo>
                    <a:pt x="1361" y="107"/>
                  </a:lnTo>
                  <a:lnTo>
                    <a:pt x="1361" y="107"/>
                  </a:lnTo>
                  <a:lnTo>
                    <a:pt x="1363" y="114"/>
                  </a:lnTo>
                  <a:lnTo>
                    <a:pt x="1366" y="120"/>
                  </a:lnTo>
                  <a:lnTo>
                    <a:pt x="1367" y="131"/>
                  </a:lnTo>
                  <a:lnTo>
                    <a:pt x="1367" y="143"/>
                  </a:lnTo>
                  <a:lnTo>
                    <a:pt x="1366" y="153"/>
                  </a:lnTo>
                  <a:lnTo>
                    <a:pt x="1366" y="153"/>
                  </a:lnTo>
                  <a:lnTo>
                    <a:pt x="1365" y="152"/>
                  </a:lnTo>
                  <a:lnTo>
                    <a:pt x="1365" y="150"/>
                  </a:lnTo>
                  <a:lnTo>
                    <a:pt x="1366" y="149"/>
                  </a:lnTo>
                  <a:lnTo>
                    <a:pt x="1365" y="146"/>
                  </a:lnTo>
                  <a:lnTo>
                    <a:pt x="1365" y="146"/>
                  </a:lnTo>
                  <a:lnTo>
                    <a:pt x="1362" y="145"/>
                  </a:lnTo>
                  <a:lnTo>
                    <a:pt x="1360" y="144"/>
                  </a:lnTo>
                  <a:lnTo>
                    <a:pt x="1358" y="144"/>
                  </a:lnTo>
                  <a:lnTo>
                    <a:pt x="1355" y="145"/>
                  </a:lnTo>
                  <a:lnTo>
                    <a:pt x="1354" y="148"/>
                  </a:lnTo>
                  <a:lnTo>
                    <a:pt x="1353" y="150"/>
                  </a:lnTo>
                  <a:lnTo>
                    <a:pt x="1353" y="157"/>
                  </a:lnTo>
                  <a:lnTo>
                    <a:pt x="1353" y="157"/>
                  </a:lnTo>
                  <a:lnTo>
                    <a:pt x="1351" y="165"/>
                  </a:lnTo>
                  <a:lnTo>
                    <a:pt x="1351" y="171"/>
                  </a:lnTo>
                  <a:lnTo>
                    <a:pt x="1353" y="174"/>
                  </a:lnTo>
                  <a:lnTo>
                    <a:pt x="1355" y="176"/>
                  </a:lnTo>
                  <a:lnTo>
                    <a:pt x="1362" y="180"/>
                  </a:lnTo>
                  <a:lnTo>
                    <a:pt x="1366" y="183"/>
                  </a:lnTo>
                  <a:lnTo>
                    <a:pt x="1368" y="187"/>
                  </a:lnTo>
                  <a:lnTo>
                    <a:pt x="1380" y="182"/>
                  </a:lnTo>
                  <a:lnTo>
                    <a:pt x="1423" y="99"/>
                  </a:lnTo>
                  <a:lnTo>
                    <a:pt x="1423" y="99"/>
                  </a:lnTo>
                  <a:lnTo>
                    <a:pt x="1429" y="97"/>
                  </a:lnTo>
                  <a:lnTo>
                    <a:pt x="1435" y="97"/>
                  </a:lnTo>
                  <a:lnTo>
                    <a:pt x="1439" y="99"/>
                  </a:lnTo>
                  <a:lnTo>
                    <a:pt x="1443" y="103"/>
                  </a:lnTo>
                  <a:lnTo>
                    <a:pt x="1451" y="113"/>
                  </a:lnTo>
                  <a:lnTo>
                    <a:pt x="1460" y="123"/>
                  </a:lnTo>
                  <a:lnTo>
                    <a:pt x="1464" y="101"/>
                  </a:lnTo>
                  <a:lnTo>
                    <a:pt x="1464" y="101"/>
                  </a:lnTo>
                  <a:lnTo>
                    <a:pt x="1469" y="103"/>
                  </a:lnTo>
                  <a:lnTo>
                    <a:pt x="1475" y="105"/>
                  </a:lnTo>
                  <a:lnTo>
                    <a:pt x="1480" y="107"/>
                  </a:lnTo>
                  <a:lnTo>
                    <a:pt x="1483" y="112"/>
                  </a:lnTo>
                  <a:lnTo>
                    <a:pt x="1485" y="116"/>
                  </a:lnTo>
                  <a:lnTo>
                    <a:pt x="1485" y="122"/>
                  </a:lnTo>
                  <a:lnTo>
                    <a:pt x="1485" y="130"/>
                  </a:lnTo>
                  <a:lnTo>
                    <a:pt x="1482" y="141"/>
                  </a:lnTo>
                  <a:lnTo>
                    <a:pt x="1482" y="141"/>
                  </a:lnTo>
                  <a:lnTo>
                    <a:pt x="1482" y="136"/>
                  </a:lnTo>
                  <a:lnTo>
                    <a:pt x="1481" y="135"/>
                  </a:lnTo>
                  <a:lnTo>
                    <a:pt x="1476" y="134"/>
                  </a:lnTo>
                  <a:lnTo>
                    <a:pt x="1476" y="134"/>
                  </a:lnTo>
                  <a:lnTo>
                    <a:pt x="1475" y="137"/>
                  </a:lnTo>
                  <a:lnTo>
                    <a:pt x="1474" y="141"/>
                  </a:lnTo>
                  <a:lnTo>
                    <a:pt x="1474" y="141"/>
                  </a:lnTo>
                  <a:lnTo>
                    <a:pt x="1473" y="144"/>
                  </a:lnTo>
                  <a:lnTo>
                    <a:pt x="1473" y="144"/>
                  </a:lnTo>
                  <a:lnTo>
                    <a:pt x="1500" y="133"/>
                  </a:lnTo>
                  <a:lnTo>
                    <a:pt x="1500" y="133"/>
                  </a:lnTo>
                  <a:lnTo>
                    <a:pt x="1492" y="143"/>
                  </a:lnTo>
                  <a:lnTo>
                    <a:pt x="1490" y="148"/>
                  </a:lnTo>
                  <a:lnTo>
                    <a:pt x="1488" y="152"/>
                  </a:lnTo>
                  <a:lnTo>
                    <a:pt x="1487" y="161"/>
                  </a:lnTo>
                  <a:lnTo>
                    <a:pt x="1488" y="169"/>
                  </a:lnTo>
                  <a:lnTo>
                    <a:pt x="1491" y="188"/>
                  </a:lnTo>
                  <a:lnTo>
                    <a:pt x="1492" y="199"/>
                  </a:lnTo>
                  <a:lnTo>
                    <a:pt x="1491" y="213"/>
                  </a:lnTo>
                  <a:lnTo>
                    <a:pt x="1519" y="202"/>
                  </a:lnTo>
                  <a:lnTo>
                    <a:pt x="1519" y="202"/>
                  </a:lnTo>
                  <a:lnTo>
                    <a:pt x="1514" y="197"/>
                  </a:lnTo>
                  <a:lnTo>
                    <a:pt x="1512" y="193"/>
                  </a:lnTo>
                  <a:lnTo>
                    <a:pt x="1512" y="189"/>
                  </a:lnTo>
                  <a:lnTo>
                    <a:pt x="1514" y="186"/>
                  </a:lnTo>
                  <a:lnTo>
                    <a:pt x="1516" y="183"/>
                  </a:lnTo>
                  <a:lnTo>
                    <a:pt x="1520" y="181"/>
                  </a:lnTo>
                  <a:lnTo>
                    <a:pt x="1526" y="176"/>
                  </a:lnTo>
                  <a:lnTo>
                    <a:pt x="1526" y="176"/>
                  </a:lnTo>
                  <a:lnTo>
                    <a:pt x="1527" y="183"/>
                  </a:lnTo>
                  <a:lnTo>
                    <a:pt x="1528" y="186"/>
                  </a:lnTo>
                  <a:lnTo>
                    <a:pt x="1529" y="187"/>
                  </a:lnTo>
                  <a:lnTo>
                    <a:pt x="1534" y="187"/>
                  </a:lnTo>
                  <a:lnTo>
                    <a:pt x="1538" y="186"/>
                  </a:lnTo>
                  <a:lnTo>
                    <a:pt x="1549" y="182"/>
                  </a:lnTo>
                  <a:lnTo>
                    <a:pt x="1553" y="181"/>
                  </a:lnTo>
                  <a:lnTo>
                    <a:pt x="1557" y="181"/>
                  </a:lnTo>
                  <a:lnTo>
                    <a:pt x="1556" y="186"/>
                  </a:lnTo>
                  <a:lnTo>
                    <a:pt x="1556" y="186"/>
                  </a:lnTo>
                  <a:lnTo>
                    <a:pt x="1559" y="188"/>
                  </a:lnTo>
                  <a:lnTo>
                    <a:pt x="1564" y="190"/>
                  </a:lnTo>
                  <a:lnTo>
                    <a:pt x="1568" y="191"/>
                  </a:lnTo>
                  <a:lnTo>
                    <a:pt x="1573" y="191"/>
                  </a:lnTo>
                  <a:lnTo>
                    <a:pt x="1582" y="190"/>
                  </a:lnTo>
                  <a:lnTo>
                    <a:pt x="1591" y="187"/>
                  </a:lnTo>
                  <a:lnTo>
                    <a:pt x="1591" y="187"/>
                  </a:lnTo>
                  <a:lnTo>
                    <a:pt x="1592" y="182"/>
                  </a:lnTo>
                  <a:lnTo>
                    <a:pt x="1593" y="176"/>
                  </a:lnTo>
                  <a:lnTo>
                    <a:pt x="1600" y="159"/>
                  </a:lnTo>
                  <a:lnTo>
                    <a:pt x="1615" y="121"/>
                  </a:lnTo>
                  <a:lnTo>
                    <a:pt x="1615" y="121"/>
                  </a:lnTo>
                  <a:lnTo>
                    <a:pt x="1610" y="118"/>
                  </a:lnTo>
                  <a:lnTo>
                    <a:pt x="1606" y="114"/>
                  </a:lnTo>
                  <a:lnTo>
                    <a:pt x="1605" y="111"/>
                  </a:lnTo>
                  <a:lnTo>
                    <a:pt x="1605" y="107"/>
                  </a:lnTo>
                  <a:lnTo>
                    <a:pt x="1606" y="99"/>
                  </a:lnTo>
                  <a:lnTo>
                    <a:pt x="1607" y="95"/>
                  </a:lnTo>
                  <a:lnTo>
                    <a:pt x="1607" y="89"/>
                  </a:lnTo>
                  <a:lnTo>
                    <a:pt x="1607" y="89"/>
                  </a:lnTo>
                  <a:lnTo>
                    <a:pt x="1611" y="90"/>
                  </a:lnTo>
                  <a:lnTo>
                    <a:pt x="1612" y="90"/>
                  </a:lnTo>
                  <a:lnTo>
                    <a:pt x="1613" y="88"/>
                  </a:lnTo>
                  <a:lnTo>
                    <a:pt x="1613" y="88"/>
                  </a:lnTo>
                  <a:lnTo>
                    <a:pt x="1614" y="84"/>
                  </a:lnTo>
                  <a:lnTo>
                    <a:pt x="1613" y="81"/>
                  </a:lnTo>
                  <a:lnTo>
                    <a:pt x="1611" y="76"/>
                  </a:lnTo>
                  <a:lnTo>
                    <a:pt x="1610" y="71"/>
                  </a:lnTo>
                  <a:lnTo>
                    <a:pt x="1610" y="71"/>
                  </a:lnTo>
                  <a:lnTo>
                    <a:pt x="1595" y="78"/>
                  </a:lnTo>
                  <a:lnTo>
                    <a:pt x="1587" y="82"/>
                  </a:lnTo>
                  <a:lnTo>
                    <a:pt x="1580" y="85"/>
                  </a:lnTo>
                  <a:lnTo>
                    <a:pt x="1574" y="90"/>
                  </a:lnTo>
                  <a:lnTo>
                    <a:pt x="1568" y="96"/>
                  </a:lnTo>
                  <a:lnTo>
                    <a:pt x="1562" y="104"/>
                  </a:lnTo>
                  <a:lnTo>
                    <a:pt x="1559" y="114"/>
                  </a:lnTo>
                  <a:lnTo>
                    <a:pt x="1559" y="114"/>
                  </a:lnTo>
                  <a:lnTo>
                    <a:pt x="1560" y="118"/>
                  </a:lnTo>
                  <a:lnTo>
                    <a:pt x="1562" y="119"/>
                  </a:lnTo>
                  <a:lnTo>
                    <a:pt x="1565" y="118"/>
                  </a:lnTo>
                  <a:lnTo>
                    <a:pt x="1567" y="114"/>
                  </a:lnTo>
                  <a:lnTo>
                    <a:pt x="1569" y="112"/>
                  </a:lnTo>
                  <a:lnTo>
                    <a:pt x="1572" y="110"/>
                  </a:lnTo>
                  <a:lnTo>
                    <a:pt x="1574" y="110"/>
                  </a:lnTo>
                  <a:lnTo>
                    <a:pt x="1576" y="111"/>
                  </a:lnTo>
                  <a:lnTo>
                    <a:pt x="1576" y="111"/>
                  </a:lnTo>
                  <a:lnTo>
                    <a:pt x="1572" y="118"/>
                  </a:lnTo>
                  <a:lnTo>
                    <a:pt x="1567" y="122"/>
                  </a:lnTo>
                  <a:lnTo>
                    <a:pt x="1562" y="126"/>
                  </a:lnTo>
                  <a:lnTo>
                    <a:pt x="1558" y="127"/>
                  </a:lnTo>
                  <a:lnTo>
                    <a:pt x="1553" y="127"/>
                  </a:lnTo>
                  <a:lnTo>
                    <a:pt x="1547" y="127"/>
                  </a:lnTo>
                  <a:lnTo>
                    <a:pt x="1536" y="126"/>
                  </a:lnTo>
                  <a:lnTo>
                    <a:pt x="1531" y="106"/>
                  </a:lnTo>
                  <a:lnTo>
                    <a:pt x="1514" y="116"/>
                  </a:lnTo>
                  <a:lnTo>
                    <a:pt x="1514" y="116"/>
                  </a:lnTo>
                  <a:lnTo>
                    <a:pt x="1516" y="112"/>
                  </a:lnTo>
                  <a:lnTo>
                    <a:pt x="1518" y="107"/>
                  </a:lnTo>
                  <a:lnTo>
                    <a:pt x="1521" y="97"/>
                  </a:lnTo>
                  <a:lnTo>
                    <a:pt x="1523" y="92"/>
                  </a:lnTo>
                  <a:lnTo>
                    <a:pt x="1526" y="89"/>
                  </a:lnTo>
                  <a:lnTo>
                    <a:pt x="1530" y="85"/>
                  </a:lnTo>
                  <a:lnTo>
                    <a:pt x="1536" y="83"/>
                  </a:lnTo>
                  <a:lnTo>
                    <a:pt x="1536" y="83"/>
                  </a:lnTo>
                  <a:lnTo>
                    <a:pt x="1535" y="78"/>
                  </a:lnTo>
                  <a:lnTo>
                    <a:pt x="1533" y="76"/>
                  </a:lnTo>
                  <a:lnTo>
                    <a:pt x="1529" y="76"/>
                  </a:lnTo>
                  <a:lnTo>
                    <a:pt x="1526" y="77"/>
                  </a:lnTo>
                  <a:lnTo>
                    <a:pt x="1516" y="81"/>
                  </a:lnTo>
                  <a:lnTo>
                    <a:pt x="1512" y="82"/>
                  </a:lnTo>
                  <a:lnTo>
                    <a:pt x="1507" y="81"/>
                  </a:lnTo>
                  <a:lnTo>
                    <a:pt x="1500" y="105"/>
                  </a:lnTo>
                  <a:lnTo>
                    <a:pt x="1500" y="105"/>
                  </a:lnTo>
                  <a:lnTo>
                    <a:pt x="1500" y="100"/>
                  </a:lnTo>
                  <a:lnTo>
                    <a:pt x="1499" y="97"/>
                  </a:lnTo>
                  <a:lnTo>
                    <a:pt x="1493" y="89"/>
                  </a:lnTo>
                  <a:lnTo>
                    <a:pt x="1492" y="85"/>
                  </a:lnTo>
                  <a:lnTo>
                    <a:pt x="1491" y="81"/>
                  </a:lnTo>
                  <a:lnTo>
                    <a:pt x="1493" y="75"/>
                  </a:lnTo>
                  <a:lnTo>
                    <a:pt x="1498" y="69"/>
                  </a:lnTo>
                  <a:lnTo>
                    <a:pt x="1526" y="50"/>
                  </a:lnTo>
                  <a:lnTo>
                    <a:pt x="1519" y="32"/>
                  </a:lnTo>
                  <a:lnTo>
                    <a:pt x="1542" y="29"/>
                  </a:lnTo>
                  <a:lnTo>
                    <a:pt x="1536" y="42"/>
                  </a:lnTo>
                  <a:lnTo>
                    <a:pt x="1536" y="42"/>
                  </a:lnTo>
                  <a:lnTo>
                    <a:pt x="1542" y="39"/>
                  </a:lnTo>
                  <a:lnTo>
                    <a:pt x="1547" y="39"/>
                  </a:lnTo>
                  <a:lnTo>
                    <a:pt x="1551" y="40"/>
                  </a:lnTo>
                  <a:lnTo>
                    <a:pt x="1553" y="43"/>
                  </a:lnTo>
                  <a:lnTo>
                    <a:pt x="1556" y="45"/>
                  </a:lnTo>
                  <a:lnTo>
                    <a:pt x="1557" y="48"/>
                  </a:lnTo>
                  <a:lnTo>
                    <a:pt x="1559" y="58"/>
                  </a:lnTo>
                  <a:lnTo>
                    <a:pt x="1561" y="65"/>
                  </a:lnTo>
                  <a:lnTo>
                    <a:pt x="1562" y="68"/>
                  </a:lnTo>
                  <a:lnTo>
                    <a:pt x="1565" y="70"/>
                  </a:lnTo>
                  <a:lnTo>
                    <a:pt x="1567" y="70"/>
                  </a:lnTo>
                  <a:lnTo>
                    <a:pt x="1570" y="70"/>
                  </a:lnTo>
                  <a:lnTo>
                    <a:pt x="1576" y="68"/>
                  </a:lnTo>
                  <a:lnTo>
                    <a:pt x="1582" y="63"/>
                  </a:lnTo>
                  <a:lnTo>
                    <a:pt x="1582" y="63"/>
                  </a:lnTo>
                  <a:lnTo>
                    <a:pt x="1588" y="54"/>
                  </a:lnTo>
                  <a:lnTo>
                    <a:pt x="1592" y="46"/>
                  </a:lnTo>
                  <a:lnTo>
                    <a:pt x="1597" y="40"/>
                  </a:lnTo>
                  <a:lnTo>
                    <a:pt x="1603" y="37"/>
                  </a:lnTo>
                  <a:lnTo>
                    <a:pt x="1608" y="36"/>
                  </a:lnTo>
                  <a:lnTo>
                    <a:pt x="1615" y="36"/>
                  </a:lnTo>
                  <a:lnTo>
                    <a:pt x="1622" y="37"/>
                  </a:lnTo>
                  <a:lnTo>
                    <a:pt x="1630" y="40"/>
                  </a:lnTo>
                  <a:lnTo>
                    <a:pt x="1630" y="40"/>
                  </a:lnTo>
                  <a:lnTo>
                    <a:pt x="1625" y="43"/>
                  </a:lnTo>
                  <a:lnTo>
                    <a:pt x="1622" y="46"/>
                  </a:lnTo>
                  <a:lnTo>
                    <a:pt x="1621" y="50"/>
                  </a:lnTo>
                  <a:lnTo>
                    <a:pt x="1621" y="55"/>
                  </a:lnTo>
                  <a:lnTo>
                    <a:pt x="1622" y="66"/>
                  </a:lnTo>
                  <a:lnTo>
                    <a:pt x="1622" y="71"/>
                  </a:lnTo>
                  <a:lnTo>
                    <a:pt x="1620" y="78"/>
                  </a:lnTo>
                  <a:lnTo>
                    <a:pt x="1620" y="78"/>
                  </a:lnTo>
                  <a:lnTo>
                    <a:pt x="1626" y="82"/>
                  </a:lnTo>
                  <a:lnTo>
                    <a:pt x="1630" y="82"/>
                  </a:lnTo>
                  <a:lnTo>
                    <a:pt x="1635" y="81"/>
                  </a:lnTo>
                  <a:lnTo>
                    <a:pt x="1638" y="76"/>
                  </a:lnTo>
                  <a:lnTo>
                    <a:pt x="1645" y="66"/>
                  </a:lnTo>
                  <a:lnTo>
                    <a:pt x="1652" y="55"/>
                  </a:lnTo>
                  <a:lnTo>
                    <a:pt x="1652" y="55"/>
                  </a:lnTo>
                  <a:lnTo>
                    <a:pt x="1654" y="67"/>
                  </a:lnTo>
                  <a:lnTo>
                    <a:pt x="1654" y="71"/>
                  </a:lnTo>
                  <a:lnTo>
                    <a:pt x="1654" y="76"/>
                  </a:lnTo>
                  <a:lnTo>
                    <a:pt x="1653" y="80"/>
                  </a:lnTo>
                  <a:lnTo>
                    <a:pt x="1651" y="82"/>
                  </a:lnTo>
                  <a:lnTo>
                    <a:pt x="1648" y="83"/>
                  </a:lnTo>
                  <a:lnTo>
                    <a:pt x="1643" y="82"/>
                  </a:lnTo>
                  <a:lnTo>
                    <a:pt x="1643" y="82"/>
                  </a:lnTo>
                  <a:lnTo>
                    <a:pt x="1643" y="91"/>
                  </a:lnTo>
                  <a:lnTo>
                    <a:pt x="1644" y="95"/>
                  </a:lnTo>
                  <a:lnTo>
                    <a:pt x="1645" y="96"/>
                  </a:lnTo>
                  <a:lnTo>
                    <a:pt x="1646" y="97"/>
                  </a:lnTo>
                  <a:lnTo>
                    <a:pt x="1648" y="97"/>
                  </a:lnTo>
                  <a:lnTo>
                    <a:pt x="1652" y="97"/>
                  </a:lnTo>
                  <a:lnTo>
                    <a:pt x="1656" y="96"/>
                  </a:lnTo>
                  <a:lnTo>
                    <a:pt x="1658" y="97"/>
                  </a:lnTo>
                  <a:lnTo>
                    <a:pt x="1659" y="97"/>
                  </a:lnTo>
                  <a:lnTo>
                    <a:pt x="1660" y="99"/>
                  </a:lnTo>
                  <a:lnTo>
                    <a:pt x="1661" y="103"/>
                  </a:lnTo>
                  <a:lnTo>
                    <a:pt x="1662" y="112"/>
                  </a:lnTo>
                  <a:lnTo>
                    <a:pt x="1662" y="112"/>
                  </a:lnTo>
                  <a:lnTo>
                    <a:pt x="1672" y="111"/>
                  </a:lnTo>
                  <a:lnTo>
                    <a:pt x="1679" y="107"/>
                  </a:lnTo>
                  <a:lnTo>
                    <a:pt x="1685" y="103"/>
                  </a:lnTo>
                  <a:lnTo>
                    <a:pt x="1691" y="96"/>
                  </a:lnTo>
                  <a:lnTo>
                    <a:pt x="1697" y="89"/>
                  </a:lnTo>
                  <a:lnTo>
                    <a:pt x="1702" y="81"/>
                  </a:lnTo>
                  <a:lnTo>
                    <a:pt x="1711" y="63"/>
                  </a:lnTo>
                  <a:lnTo>
                    <a:pt x="1715" y="55"/>
                  </a:lnTo>
                  <a:lnTo>
                    <a:pt x="1720" y="48"/>
                  </a:lnTo>
                  <a:lnTo>
                    <a:pt x="1725" y="43"/>
                  </a:lnTo>
                  <a:lnTo>
                    <a:pt x="1730" y="39"/>
                  </a:lnTo>
                  <a:lnTo>
                    <a:pt x="1737" y="37"/>
                  </a:lnTo>
                  <a:lnTo>
                    <a:pt x="1744" y="38"/>
                  </a:lnTo>
                  <a:lnTo>
                    <a:pt x="1753" y="42"/>
                  </a:lnTo>
                  <a:lnTo>
                    <a:pt x="1763" y="48"/>
                  </a:lnTo>
                  <a:lnTo>
                    <a:pt x="1759" y="62"/>
                  </a:lnTo>
                  <a:lnTo>
                    <a:pt x="1759" y="62"/>
                  </a:lnTo>
                  <a:lnTo>
                    <a:pt x="1773" y="58"/>
                  </a:lnTo>
                  <a:lnTo>
                    <a:pt x="1784" y="55"/>
                  </a:lnTo>
                  <a:lnTo>
                    <a:pt x="1796" y="55"/>
                  </a:lnTo>
                  <a:lnTo>
                    <a:pt x="1806" y="56"/>
                  </a:lnTo>
                  <a:lnTo>
                    <a:pt x="1827" y="58"/>
                  </a:lnTo>
                  <a:lnTo>
                    <a:pt x="1838" y="58"/>
                  </a:lnTo>
                  <a:lnTo>
                    <a:pt x="1851" y="55"/>
                  </a:lnTo>
                  <a:lnTo>
                    <a:pt x="1875" y="92"/>
                  </a:lnTo>
                  <a:lnTo>
                    <a:pt x="1875" y="92"/>
                  </a:lnTo>
                  <a:lnTo>
                    <a:pt x="1869" y="99"/>
                  </a:lnTo>
                  <a:lnTo>
                    <a:pt x="1863" y="112"/>
                  </a:lnTo>
                  <a:lnTo>
                    <a:pt x="1859" y="119"/>
                  </a:lnTo>
                  <a:lnTo>
                    <a:pt x="1857" y="126"/>
                  </a:lnTo>
                  <a:lnTo>
                    <a:pt x="1857" y="134"/>
                  </a:lnTo>
                  <a:lnTo>
                    <a:pt x="1858" y="141"/>
                  </a:lnTo>
                  <a:lnTo>
                    <a:pt x="1858" y="141"/>
                  </a:lnTo>
                  <a:lnTo>
                    <a:pt x="1855" y="129"/>
                  </a:lnTo>
                  <a:lnTo>
                    <a:pt x="1850" y="121"/>
                  </a:lnTo>
                  <a:lnTo>
                    <a:pt x="1845" y="115"/>
                  </a:lnTo>
                  <a:lnTo>
                    <a:pt x="1840" y="112"/>
                  </a:lnTo>
                  <a:lnTo>
                    <a:pt x="1830" y="106"/>
                  </a:lnTo>
                  <a:lnTo>
                    <a:pt x="1826" y="101"/>
                  </a:lnTo>
                  <a:lnTo>
                    <a:pt x="1820" y="96"/>
                  </a:lnTo>
                  <a:lnTo>
                    <a:pt x="1820" y="96"/>
                  </a:lnTo>
                  <a:lnTo>
                    <a:pt x="1820" y="103"/>
                  </a:lnTo>
                  <a:lnTo>
                    <a:pt x="1821" y="108"/>
                  </a:lnTo>
                  <a:lnTo>
                    <a:pt x="1826" y="118"/>
                  </a:lnTo>
                  <a:lnTo>
                    <a:pt x="1826" y="118"/>
                  </a:lnTo>
                  <a:lnTo>
                    <a:pt x="1823" y="116"/>
                  </a:lnTo>
                  <a:lnTo>
                    <a:pt x="1820" y="115"/>
                  </a:lnTo>
                  <a:lnTo>
                    <a:pt x="1815" y="110"/>
                  </a:lnTo>
                  <a:lnTo>
                    <a:pt x="1813" y="107"/>
                  </a:lnTo>
                  <a:lnTo>
                    <a:pt x="1810" y="106"/>
                  </a:lnTo>
                  <a:lnTo>
                    <a:pt x="1807" y="105"/>
                  </a:lnTo>
                  <a:lnTo>
                    <a:pt x="1803" y="106"/>
                  </a:lnTo>
                  <a:lnTo>
                    <a:pt x="1803" y="106"/>
                  </a:lnTo>
                  <a:lnTo>
                    <a:pt x="1804" y="110"/>
                  </a:lnTo>
                  <a:lnTo>
                    <a:pt x="1805" y="112"/>
                  </a:lnTo>
                  <a:lnTo>
                    <a:pt x="1807" y="119"/>
                  </a:lnTo>
                  <a:lnTo>
                    <a:pt x="1809" y="121"/>
                  </a:lnTo>
                  <a:lnTo>
                    <a:pt x="1809" y="123"/>
                  </a:lnTo>
                  <a:lnTo>
                    <a:pt x="1807" y="126"/>
                  </a:lnTo>
                  <a:lnTo>
                    <a:pt x="1805" y="127"/>
                  </a:lnTo>
                  <a:lnTo>
                    <a:pt x="1791" y="105"/>
                  </a:lnTo>
                  <a:lnTo>
                    <a:pt x="1791" y="105"/>
                  </a:lnTo>
                  <a:lnTo>
                    <a:pt x="1788" y="106"/>
                  </a:lnTo>
                  <a:lnTo>
                    <a:pt x="1786" y="110"/>
                  </a:lnTo>
                  <a:lnTo>
                    <a:pt x="1781" y="116"/>
                  </a:lnTo>
                  <a:lnTo>
                    <a:pt x="1777" y="125"/>
                  </a:lnTo>
                  <a:lnTo>
                    <a:pt x="1774" y="133"/>
                  </a:lnTo>
                  <a:lnTo>
                    <a:pt x="1772" y="140"/>
                  </a:lnTo>
                  <a:lnTo>
                    <a:pt x="1768" y="145"/>
                  </a:lnTo>
                  <a:lnTo>
                    <a:pt x="1766" y="146"/>
                  </a:lnTo>
                  <a:lnTo>
                    <a:pt x="1764" y="148"/>
                  </a:lnTo>
                  <a:lnTo>
                    <a:pt x="1760" y="146"/>
                  </a:lnTo>
                  <a:lnTo>
                    <a:pt x="1756" y="145"/>
                  </a:lnTo>
                  <a:lnTo>
                    <a:pt x="1756" y="145"/>
                  </a:lnTo>
                  <a:lnTo>
                    <a:pt x="1760" y="129"/>
                  </a:lnTo>
                  <a:lnTo>
                    <a:pt x="1767" y="114"/>
                  </a:lnTo>
                  <a:lnTo>
                    <a:pt x="1774" y="100"/>
                  </a:lnTo>
                  <a:lnTo>
                    <a:pt x="1777" y="97"/>
                  </a:lnTo>
                  <a:lnTo>
                    <a:pt x="1781" y="93"/>
                  </a:lnTo>
                  <a:lnTo>
                    <a:pt x="1781" y="93"/>
                  </a:lnTo>
                  <a:lnTo>
                    <a:pt x="1779" y="92"/>
                  </a:lnTo>
                  <a:lnTo>
                    <a:pt x="1779" y="90"/>
                  </a:lnTo>
                  <a:lnTo>
                    <a:pt x="1783" y="84"/>
                  </a:lnTo>
                  <a:lnTo>
                    <a:pt x="1787" y="82"/>
                  </a:lnTo>
                  <a:lnTo>
                    <a:pt x="1788" y="78"/>
                  </a:lnTo>
                  <a:lnTo>
                    <a:pt x="1789" y="75"/>
                  </a:lnTo>
                  <a:lnTo>
                    <a:pt x="1787" y="70"/>
                  </a:lnTo>
                  <a:lnTo>
                    <a:pt x="1787" y="70"/>
                  </a:lnTo>
                  <a:lnTo>
                    <a:pt x="1781" y="78"/>
                  </a:lnTo>
                  <a:lnTo>
                    <a:pt x="1775" y="83"/>
                  </a:lnTo>
                  <a:lnTo>
                    <a:pt x="1771" y="85"/>
                  </a:lnTo>
                  <a:lnTo>
                    <a:pt x="1766" y="85"/>
                  </a:lnTo>
                  <a:lnTo>
                    <a:pt x="1761" y="85"/>
                  </a:lnTo>
                  <a:lnTo>
                    <a:pt x="1756" y="85"/>
                  </a:lnTo>
                  <a:lnTo>
                    <a:pt x="1749" y="88"/>
                  </a:lnTo>
                  <a:lnTo>
                    <a:pt x="1742" y="92"/>
                  </a:lnTo>
                  <a:lnTo>
                    <a:pt x="1742" y="92"/>
                  </a:lnTo>
                  <a:lnTo>
                    <a:pt x="1745" y="85"/>
                  </a:lnTo>
                  <a:lnTo>
                    <a:pt x="1748" y="83"/>
                  </a:lnTo>
                  <a:lnTo>
                    <a:pt x="1751" y="81"/>
                  </a:lnTo>
                  <a:lnTo>
                    <a:pt x="1721" y="67"/>
                  </a:lnTo>
                  <a:lnTo>
                    <a:pt x="1721" y="67"/>
                  </a:lnTo>
                  <a:lnTo>
                    <a:pt x="1722" y="70"/>
                  </a:lnTo>
                  <a:lnTo>
                    <a:pt x="1722" y="73"/>
                  </a:lnTo>
                  <a:lnTo>
                    <a:pt x="1720" y="77"/>
                  </a:lnTo>
                  <a:lnTo>
                    <a:pt x="1717" y="82"/>
                  </a:lnTo>
                  <a:lnTo>
                    <a:pt x="1711" y="85"/>
                  </a:lnTo>
                  <a:lnTo>
                    <a:pt x="1706" y="90"/>
                  </a:lnTo>
                  <a:lnTo>
                    <a:pt x="1702" y="96"/>
                  </a:lnTo>
                  <a:lnTo>
                    <a:pt x="1698" y="101"/>
                  </a:lnTo>
                  <a:lnTo>
                    <a:pt x="1697" y="106"/>
                  </a:lnTo>
                  <a:lnTo>
                    <a:pt x="1697" y="111"/>
                  </a:lnTo>
                  <a:lnTo>
                    <a:pt x="1697" y="111"/>
                  </a:lnTo>
                  <a:lnTo>
                    <a:pt x="1707" y="114"/>
                  </a:lnTo>
                  <a:lnTo>
                    <a:pt x="1714" y="115"/>
                  </a:lnTo>
                  <a:lnTo>
                    <a:pt x="1720" y="115"/>
                  </a:lnTo>
                  <a:lnTo>
                    <a:pt x="1725" y="115"/>
                  </a:lnTo>
                  <a:lnTo>
                    <a:pt x="1729" y="115"/>
                  </a:lnTo>
                  <a:lnTo>
                    <a:pt x="1736" y="115"/>
                  </a:lnTo>
                  <a:lnTo>
                    <a:pt x="1744" y="118"/>
                  </a:lnTo>
                  <a:lnTo>
                    <a:pt x="1756" y="123"/>
                  </a:lnTo>
                  <a:lnTo>
                    <a:pt x="1756" y="123"/>
                  </a:lnTo>
                  <a:lnTo>
                    <a:pt x="1751" y="126"/>
                  </a:lnTo>
                  <a:lnTo>
                    <a:pt x="1746" y="130"/>
                  </a:lnTo>
                  <a:lnTo>
                    <a:pt x="1738" y="143"/>
                  </a:lnTo>
                  <a:lnTo>
                    <a:pt x="1729" y="159"/>
                  </a:lnTo>
                  <a:lnTo>
                    <a:pt x="1722" y="176"/>
                  </a:lnTo>
                  <a:lnTo>
                    <a:pt x="1722" y="176"/>
                  </a:lnTo>
                  <a:lnTo>
                    <a:pt x="1722" y="175"/>
                  </a:lnTo>
                  <a:lnTo>
                    <a:pt x="1721" y="174"/>
                  </a:lnTo>
                  <a:lnTo>
                    <a:pt x="1721" y="174"/>
                  </a:lnTo>
                  <a:lnTo>
                    <a:pt x="1719" y="183"/>
                  </a:lnTo>
                  <a:lnTo>
                    <a:pt x="1718" y="190"/>
                  </a:lnTo>
                  <a:lnTo>
                    <a:pt x="1718" y="205"/>
                  </a:lnTo>
                  <a:lnTo>
                    <a:pt x="1718" y="224"/>
                  </a:lnTo>
                  <a:lnTo>
                    <a:pt x="1718" y="250"/>
                  </a:lnTo>
                  <a:lnTo>
                    <a:pt x="1718" y="250"/>
                  </a:lnTo>
                  <a:lnTo>
                    <a:pt x="1723" y="241"/>
                  </a:lnTo>
                  <a:lnTo>
                    <a:pt x="1729" y="236"/>
                  </a:lnTo>
                  <a:lnTo>
                    <a:pt x="1735" y="234"/>
                  </a:lnTo>
                  <a:lnTo>
                    <a:pt x="1741" y="234"/>
                  </a:lnTo>
                  <a:lnTo>
                    <a:pt x="1746" y="235"/>
                  </a:lnTo>
                  <a:lnTo>
                    <a:pt x="1752" y="235"/>
                  </a:lnTo>
                  <a:lnTo>
                    <a:pt x="1758" y="234"/>
                  </a:lnTo>
                  <a:lnTo>
                    <a:pt x="1766" y="229"/>
                  </a:lnTo>
                  <a:lnTo>
                    <a:pt x="1766" y="229"/>
                  </a:lnTo>
                  <a:lnTo>
                    <a:pt x="1766" y="220"/>
                  </a:lnTo>
                  <a:lnTo>
                    <a:pt x="1766" y="214"/>
                  </a:lnTo>
                  <a:lnTo>
                    <a:pt x="1764" y="209"/>
                  </a:lnTo>
                  <a:lnTo>
                    <a:pt x="1761" y="205"/>
                  </a:lnTo>
                  <a:lnTo>
                    <a:pt x="1758" y="203"/>
                  </a:lnTo>
                  <a:lnTo>
                    <a:pt x="1753" y="202"/>
                  </a:lnTo>
                  <a:lnTo>
                    <a:pt x="1750" y="202"/>
                  </a:lnTo>
                  <a:lnTo>
                    <a:pt x="1745" y="203"/>
                  </a:lnTo>
                  <a:lnTo>
                    <a:pt x="1764" y="188"/>
                  </a:lnTo>
                  <a:lnTo>
                    <a:pt x="1760" y="199"/>
                  </a:lnTo>
                  <a:lnTo>
                    <a:pt x="1803" y="210"/>
                  </a:lnTo>
                  <a:lnTo>
                    <a:pt x="1803" y="210"/>
                  </a:lnTo>
                  <a:lnTo>
                    <a:pt x="1800" y="211"/>
                  </a:lnTo>
                  <a:lnTo>
                    <a:pt x="1798" y="212"/>
                  </a:lnTo>
                  <a:lnTo>
                    <a:pt x="1794" y="219"/>
                  </a:lnTo>
                  <a:lnTo>
                    <a:pt x="1787" y="234"/>
                  </a:lnTo>
                  <a:lnTo>
                    <a:pt x="1787" y="234"/>
                  </a:lnTo>
                  <a:lnTo>
                    <a:pt x="1790" y="236"/>
                  </a:lnTo>
                  <a:lnTo>
                    <a:pt x="1795" y="240"/>
                  </a:lnTo>
                  <a:lnTo>
                    <a:pt x="1803" y="250"/>
                  </a:lnTo>
                  <a:lnTo>
                    <a:pt x="1803" y="250"/>
                  </a:lnTo>
                  <a:lnTo>
                    <a:pt x="1803" y="234"/>
                  </a:lnTo>
                  <a:lnTo>
                    <a:pt x="1804" y="221"/>
                  </a:lnTo>
                  <a:lnTo>
                    <a:pt x="1806" y="213"/>
                  </a:lnTo>
                  <a:lnTo>
                    <a:pt x="1807" y="212"/>
                  </a:lnTo>
                  <a:lnTo>
                    <a:pt x="1810" y="211"/>
                  </a:lnTo>
                  <a:lnTo>
                    <a:pt x="1810" y="211"/>
                  </a:lnTo>
                  <a:lnTo>
                    <a:pt x="1820" y="214"/>
                  </a:lnTo>
                  <a:lnTo>
                    <a:pt x="1828" y="219"/>
                  </a:lnTo>
                  <a:lnTo>
                    <a:pt x="1836" y="225"/>
                  </a:lnTo>
                  <a:lnTo>
                    <a:pt x="1843" y="232"/>
                  </a:lnTo>
                  <a:lnTo>
                    <a:pt x="1849" y="239"/>
                  </a:lnTo>
                  <a:lnTo>
                    <a:pt x="1853" y="248"/>
                  </a:lnTo>
                  <a:lnTo>
                    <a:pt x="1857" y="257"/>
                  </a:lnTo>
                  <a:lnTo>
                    <a:pt x="1861" y="266"/>
                  </a:lnTo>
                  <a:lnTo>
                    <a:pt x="1861" y="266"/>
                  </a:lnTo>
                  <a:lnTo>
                    <a:pt x="1865" y="265"/>
                  </a:lnTo>
                  <a:lnTo>
                    <a:pt x="1865" y="265"/>
                  </a:lnTo>
                  <a:lnTo>
                    <a:pt x="1865" y="256"/>
                  </a:lnTo>
                  <a:lnTo>
                    <a:pt x="1866" y="248"/>
                  </a:lnTo>
                  <a:lnTo>
                    <a:pt x="1871" y="240"/>
                  </a:lnTo>
                  <a:lnTo>
                    <a:pt x="1875" y="233"/>
                  </a:lnTo>
                  <a:lnTo>
                    <a:pt x="1887" y="217"/>
                  </a:lnTo>
                  <a:lnTo>
                    <a:pt x="1892" y="209"/>
                  </a:lnTo>
                  <a:lnTo>
                    <a:pt x="1897" y="201"/>
                  </a:lnTo>
                  <a:lnTo>
                    <a:pt x="1897" y="201"/>
                  </a:lnTo>
                  <a:lnTo>
                    <a:pt x="1897" y="208"/>
                  </a:lnTo>
                  <a:lnTo>
                    <a:pt x="1898" y="213"/>
                  </a:lnTo>
                  <a:lnTo>
                    <a:pt x="1901" y="217"/>
                  </a:lnTo>
                  <a:lnTo>
                    <a:pt x="1904" y="219"/>
                  </a:lnTo>
                  <a:lnTo>
                    <a:pt x="1911" y="223"/>
                  </a:lnTo>
                  <a:lnTo>
                    <a:pt x="1914" y="225"/>
                  </a:lnTo>
                  <a:lnTo>
                    <a:pt x="1918" y="228"/>
                  </a:lnTo>
                  <a:lnTo>
                    <a:pt x="1918" y="228"/>
                  </a:lnTo>
                  <a:lnTo>
                    <a:pt x="1919" y="218"/>
                  </a:lnTo>
                  <a:lnTo>
                    <a:pt x="1920" y="206"/>
                  </a:lnTo>
                  <a:lnTo>
                    <a:pt x="1920" y="194"/>
                  </a:lnTo>
                  <a:lnTo>
                    <a:pt x="1920" y="182"/>
                  </a:lnTo>
                  <a:lnTo>
                    <a:pt x="1919" y="169"/>
                  </a:lnTo>
                  <a:lnTo>
                    <a:pt x="1917" y="159"/>
                  </a:lnTo>
                  <a:lnTo>
                    <a:pt x="1914" y="148"/>
                  </a:lnTo>
                  <a:lnTo>
                    <a:pt x="1911" y="138"/>
                  </a:lnTo>
                  <a:lnTo>
                    <a:pt x="1911" y="138"/>
                  </a:lnTo>
                  <a:lnTo>
                    <a:pt x="1905" y="146"/>
                  </a:lnTo>
                  <a:lnTo>
                    <a:pt x="1901" y="153"/>
                  </a:lnTo>
                  <a:lnTo>
                    <a:pt x="1898" y="159"/>
                  </a:lnTo>
                  <a:lnTo>
                    <a:pt x="1896" y="165"/>
                  </a:lnTo>
                  <a:lnTo>
                    <a:pt x="1894" y="179"/>
                  </a:lnTo>
                  <a:lnTo>
                    <a:pt x="1891" y="188"/>
                  </a:lnTo>
                  <a:lnTo>
                    <a:pt x="1888" y="199"/>
                  </a:lnTo>
                  <a:lnTo>
                    <a:pt x="1857" y="223"/>
                  </a:lnTo>
                  <a:lnTo>
                    <a:pt x="1865" y="201"/>
                  </a:lnTo>
                  <a:lnTo>
                    <a:pt x="1865" y="201"/>
                  </a:lnTo>
                  <a:lnTo>
                    <a:pt x="1861" y="198"/>
                  </a:lnTo>
                  <a:lnTo>
                    <a:pt x="1859" y="198"/>
                  </a:lnTo>
                  <a:lnTo>
                    <a:pt x="1853" y="198"/>
                  </a:lnTo>
                  <a:lnTo>
                    <a:pt x="1849" y="199"/>
                  </a:lnTo>
                  <a:lnTo>
                    <a:pt x="1844" y="202"/>
                  </a:lnTo>
                  <a:lnTo>
                    <a:pt x="1841" y="203"/>
                  </a:lnTo>
                  <a:lnTo>
                    <a:pt x="1838" y="203"/>
                  </a:lnTo>
                  <a:lnTo>
                    <a:pt x="1837" y="202"/>
                  </a:lnTo>
                  <a:lnTo>
                    <a:pt x="1836" y="197"/>
                  </a:lnTo>
                  <a:lnTo>
                    <a:pt x="1836" y="189"/>
                  </a:lnTo>
                  <a:lnTo>
                    <a:pt x="1836" y="189"/>
                  </a:lnTo>
                  <a:lnTo>
                    <a:pt x="1840" y="183"/>
                  </a:lnTo>
                  <a:lnTo>
                    <a:pt x="1844" y="180"/>
                  </a:lnTo>
                  <a:lnTo>
                    <a:pt x="1848" y="178"/>
                  </a:lnTo>
                  <a:lnTo>
                    <a:pt x="1852" y="176"/>
                  </a:lnTo>
                  <a:lnTo>
                    <a:pt x="1856" y="175"/>
                  </a:lnTo>
                  <a:lnTo>
                    <a:pt x="1859" y="173"/>
                  </a:lnTo>
                  <a:lnTo>
                    <a:pt x="1864" y="169"/>
                  </a:lnTo>
                  <a:lnTo>
                    <a:pt x="1867" y="164"/>
                  </a:lnTo>
                  <a:lnTo>
                    <a:pt x="1858" y="152"/>
                  </a:lnTo>
                  <a:lnTo>
                    <a:pt x="1858" y="152"/>
                  </a:lnTo>
                  <a:lnTo>
                    <a:pt x="1864" y="146"/>
                  </a:lnTo>
                  <a:lnTo>
                    <a:pt x="1866" y="145"/>
                  </a:lnTo>
                  <a:lnTo>
                    <a:pt x="1867" y="145"/>
                  </a:lnTo>
                  <a:lnTo>
                    <a:pt x="1868" y="146"/>
                  </a:lnTo>
                  <a:lnTo>
                    <a:pt x="1869" y="149"/>
                  </a:lnTo>
                  <a:lnTo>
                    <a:pt x="1872" y="154"/>
                  </a:lnTo>
                  <a:lnTo>
                    <a:pt x="1873" y="160"/>
                  </a:lnTo>
                  <a:lnTo>
                    <a:pt x="1876" y="165"/>
                  </a:lnTo>
                  <a:lnTo>
                    <a:pt x="1879" y="166"/>
                  </a:lnTo>
                  <a:lnTo>
                    <a:pt x="1881" y="166"/>
                  </a:lnTo>
                  <a:lnTo>
                    <a:pt x="1884" y="165"/>
                  </a:lnTo>
                  <a:lnTo>
                    <a:pt x="1888" y="161"/>
                  </a:lnTo>
                  <a:lnTo>
                    <a:pt x="1888" y="161"/>
                  </a:lnTo>
                  <a:lnTo>
                    <a:pt x="1886" y="151"/>
                  </a:lnTo>
                  <a:lnTo>
                    <a:pt x="1886" y="150"/>
                  </a:lnTo>
                  <a:lnTo>
                    <a:pt x="1888" y="150"/>
                  </a:lnTo>
                  <a:lnTo>
                    <a:pt x="1890" y="150"/>
                  </a:lnTo>
                  <a:lnTo>
                    <a:pt x="1892" y="150"/>
                  </a:lnTo>
                  <a:lnTo>
                    <a:pt x="1896" y="149"/>
                  </a:lnTo>
                  <a:lnTo>
                    <a:pt x="1899" y="144"/>
                  </a:lnTo>
                  <a:lnTo>
                    <a:pt x="1899" y="144"/>
                  </a:lnTo>
                  <a:lnTo>
                    <a:pt x="1898" y="142"/>
                  </a:lnTo>
                  <a:lnTo>
                    <a:pt x="1896" y="140"/>
                  </a:lnTo>
                  <a:lnTo>
                    <a:pt x="1891" y="137"/>
                  </a:lnTo>
                  <a:lnTo>
                    <a:pt x="1880" y="135"/>
                  </a:lnTo>
                  <a:lnTo>
                    <a:pt x="1874" y="133"/>
                  </a:lnTo>
                  <a:lnTo>
                    <a:pt x="1872" y="131"/>
                  </a:lnTo>
                  <a:lnTo>
                    <a:pt x="1871" y="128"/>
                  </a:lnTo>
                  <a:lnTo>
                    <a:pt x="1869" y="125"/>
                  </a:lnTo>
                  <a:lnTo>
                    <a:pt x="1868" y="121"/>
                  </a:lnTo>
                  <a:lnTo>
                    <a:pt x="1869" y="115"/>
                  </a:lnTo>
                  <a:lnTo>
                    <a:pt x="1871" y="107"/>
                  </a:lnTo>
                  <a:lnTo>
                    <a:pt x="1871" y="107"/>
                  </a:lnTo>
                  <a:lnTo>
                    <a:pt x="1873" y="105"/>
                  </a:lnTo>
                  <a:lnTo>
                    <a:pt x="1875" y="105"/>
                  </a:lnTo>
                  <a:lnTo>
                    <a:pt x="1879" y="106"/>
                  </a:lnTo>
                  <a:lnTo>
                    <a:pt x="1881" y="107"/>
                  </a:lnTo>
                  <a:lnTo>
                    <a:pt x="1888" y="114"/>
                  </a:lnTo>
                  <a:lnTo>
                    <a:pt x="1895" y="121"/>
                  </a:lnTo>
                  <a:lnTo>
                    <a:pt x="1902" y="128"/>
                  </a:lnTo>
                  <a:lnTo>
                    <a:pt x="1905" y="130"/>
                  </a:lnTo>
                  <a:lnTo>
                    <a:pt x="1909" y="131"/>
                  </a:lnTo>
                  <a:lnTo>
                    <a:pt x="1912" y="130"/>
                  </a:lnTo>
                  <a:lnTo>
                    <a:pt x="1915" y="128"/>
                  </a:lnTo>
                  <a:lnTo>
                    <a:pt x="1919" y="125"/>
                  </a:lnTo>
                  <a:lnTo>
                    <a:pt x="1922" y="118"/>
                  </a:lnTo>
                  <a:lnTo>
                    <a:pt x="1921" y="122"/>
                  </a:lnTo>
                  <a:lnTo>
                    <a:pt x="1921" y="122"/>
                  </a:lnTo>
                  <a:lnTo>
                    <a:pt x="1929" y="123"/>
                  </a:lnTo>
                  <a:lnTo>
                    <a:pt x="1935" y="122"/>
                  </a:lnTo>
                  <a:lnTo>
                    <a:pt x="1941" y="120"/>
                  </a:lnTo>
                  <a:lnTo>
                    <a:pt x="1945" y="115"/>
                  </a:lnTo>
                  <a:lnTo>
                    <a:pt x="1950" y="110"/>
                  </a:lnTo>
                  <a:lnTo>
                    <a:pt x="1953" y="104"/>
                  </a:lnTo>
                  <a:lnTo>
                    <a:pt x="1960" y="91"/>
                  </a:lnTo>
                  <a:lnTo>
                    <a:pt x="1960" y="91"/>
                  </a:lnTo>
                  <a:lnTo>
                    <a:pt x="1964" y="95"/>
                  </a:lnTo>
                  <a:lnTo>
                    <a:pt x="1968" y="97"/>
                  </a:lnTo>
                  <a:lnTo>
                    <a:pt x="1972" y="96"/>
                  </a:lnTo>
                  <a:lnTo>
                    <a:pt x="1976" y="95"/>
                  </a:lnTo>
                  <a:lnTo>
                    <a:pt x="1984" y="89"/>
                  </a:lnTo>
                  <a:lnTo>
                    <a:pt x="1989" y="88"/>
                  </a:lnTo>
                  <a:lnTo>
                    <a:pt x="1994" y="86"/>
                  </a:lnTo>
                  <a:lnTo>
                    <a:pt x="1993" y="98"/>
                  </a:lnTo>
                  <a:lnTo>
                    <a:pt x="2006" y="93"/>
                  </a:lnTo>
                  <a:lnTo>
                    <a:pt x="2006" y="93"/>
                  </a:lnTo>
                  <a:lnTo>
                    <a:pt x="2004" y="100"/>
                  </a:lnTo>
                  <a:lnTo>
                    <a:pt x="2001" y="103"/>
                  </a:lnTo>
                  <a:lnTo>
                    <a:pt x="1997" y="103"/>
                  </a:lnTo>
                  <a:lnTo>
                    <a:pt x="1994" y="101"/>
                  </a:lnTo>
                  <a:lnTo>
                    <a:pt x="1987" y="97"/>
                  </a:lnTo>
                  <a:lnTo>
                    <a:pt x="1982" y="95"/>
                  </a:lnTo>
                  <a:lnTo>
                    <a:pt x="1978" y="95"/>
                  </a:lnTo>
                  <a:lnTo>
                    <a:pt x="1978" y="118"/>
                  </a:lnTo>
                  <a:lnTo>
                    <a:pt x="1978" y="118"/>
                  </a:lnTo>
                  <a:lnTo>
                    <a:pt x="1975" y="113"/>
                  </a:lnTo>
                  <a:lnTo>
                    <a:pt x="1973" y="111"/>
                  </a:lnTo>
                  <a:lnTo>
                    <a:pt x="1971" y="108"/>
                  </a:lnTo>
                  <a:lnTo>
                    <a:pt x="1968" y="108"/>
                  </a:lnTo>
                  <a:lnTo>
                    <a:pt x="1966" y="108"/>
                  </a:lnTo>
                  <a:lnTo>
                    <a:pt x="1964" y="111"/>
                  </a:lnTo>
                  <a:lnTo>
                    <a:pt x="1960" y="116"/>
                  </a:lnTo>
                  <a:lnTo>
                    <a:pt x="1956" y="123"/>
                  </a:lnTo>
                  <a:lnTo>
                    <a:pt x="1951" y="133"/>
                  </a:lnTo>
                  <a:lnTo>
                    <a:pt x="1942" y="149"/>
                  </a:lnTo>
                  <a:lnTo>
                    <a:pt x="1942" y="149"/>
                  </a:lnTo>
                  <a:lnTo>
                    <a:pt x="1945" y="146"/>
                  </a:lnTo>
                  <a:lnTo>
                    <a:pt x="1949" y="144"/>
                  </a:lnTo>
                  <a:lnTo>
                    <a:pt x="1956" y="142"/>
                  </a:lnTo>
                  <a:lnTo>
                    <a:pt x="1972" y="141"/>
                  </a:lnTo>
                  <a:lnTo>
                    <a:pt x="1979" y="138"/>
                  </a:lnTo>
                  <a:lnTo>
                    <a:pt x="1981" y="137"/>
                  </a:lnTo>
                  <a:lnTo>
                    <a:pt x="1984" y="135"/>
                  </a:lnTo>
                  <a:lnTo>
                    <a:pt x="1987" y="131"/>
                  </a:lnTo>
                  <a:lnTo>
                    <a:pt x="1989" y="127"/>
                  </a:lnTo>
                  <a:lnTo>
                    <a:pt x="1991" y="121"/>
                  </a:lnTo>
                  <a:lnTo>
                    <a:pt x="1993" y="113"/>
                  </a:lnTo>
                  <a:lnTo>
                    <a:pt x="2001" y="136"/>
                  </a:lnTo>
                  <a:lnTo>
                    <a:pt x="2006" y="128"/>
                  </a:lnTo>
                  <a:lnTo>
                    <a:pt x="2006" y="128"/>
                  </a:lnTo>
                  <a:lnTo>
                    <a:pt x="2007" y="135"/>
                  </a:lnTo>
                  <a:lnTo>
                    <a:pt x="2009" y="143"/>
                  </a:lnTo>
                  <a:lnTo>
                    <a:pt x="2007" y="150"/>
                  </a:lnTo>
                  <a:lnTo>
                    <a:pt x="2005" y="158"/>
                  </a:lnTo>
                  <a:lnTo>
                    <a:pt x="2003" y="164"/>
                  </a:lnTo>
                  <a:lnTo>
                    <a:pt x="1998" y="169"/>
                  </a:lnTo>
                  <a:lnTo>
                    <a:pt x="1995" y="174"/>
                  </a:lnTo>
                  <a:lnTo>
                    <a:pt x="1989" y="176"/>
                  </a:lnTo>
                  <a:lnTo>
                    <a:pt x="1989" y="176"/>
                  </a:lnTo>
                  <a:lnTo>
                    <a:pt x="1987" y="169"/>
                  </a:lnTo>
                  <a:lnTo>
                    <a:pt x="1987" y="167"/>
                  </a:lnTo>
                  <a:lnTo>
                    <a:pt x="1987" y="164"/>
                  </a:lnTo>
                  <a:lnTo>
                    <a:pt x="1987" y="164"/>
                  </a:lnTo>
                  <a:lnTo>
                    <a:pt x="1981" y="172"/>
                  </a:lnTo>
                  <a:lnTo>
                    <a:pt x="1975" y="180"/>
                  </a:lnTo>
                  <a:lnTo>
                    <a:pt x="1972" y="183"/>
                  </a:lnTo>
                  <a:lnTo>
                    <a:pt x="1967" y="184"/>
                  </a:lnTo>
                  <a:lnTo>
                    <a:pt x="1963" y="186"/>
                  </a:lnTo>
                  <a:lnTo>
                    <a:pt x="1957" y="184"/>
                  </a:lnTo>
                  <a:lnTo>
                    <a:pt x="1966" y="173"/>
                  </a:lnTo>
                  <a:lnTo>
                    <a:pt x="1966" y="173"/>
                  </a:lnTo>
                  <a:lnTo>
                    <a:pt x="1959" y="172"/>
                  </a:lnTo>
                  <a:lnTo>
                    <a:pt x="1952" y="173"/>
                  </a:lnTo>
                  <a:lnTo>
                    <a:pt x="1945" y="174"/>
                  </a:lnTo>
                  <a:lnTo>
                    <a:pt x="1938" y="178"/>
                  </a:lnTo>
                  <a:lnTo>
                    <a:pt x="1933" y="181"/>
                  </a:lnTo>
                  <a:lnTo>
                    <a:pt x="1928" y="186"/>
                  </a:lnTo>
                  <a:lnTo>
                    <a:pt x="1924" y="193"/>
                  </a:lnTo>
                  <a:lnTo>
                    <a:pt x="1920" y="199"/>
                  </a:lnTo>
                  <a:lnTo>
                    <a:pt x="1920" y="199"/>
                  </a:lnTo>
                  <a:lnTo>
                    <a:pt x="1941" y="206"/>
                  </a:lnTo>
                  <a:lnTo>
                    <a:pt x="1963" y="211"/>
                  </a:lnTo>
                  <a:lnTo>
                    <a:pt x="1983" y="213"/>
                  </a:lnTo>
                  <a:lnTo>
                    <a:pt x="2003" y="214"/>
                  </a:lnTo>
                  <a:lnTo>
                    <a:pt x="2003" y="214"/>
                  </a:lnTo>
                  <a:lnTo>
                    <a:pt x="2011" y="180"/>
                  </a:lnTo>
                  <a:lnTo>
                    <a:pt x="2019" y="150"/>
                  </a:lnTo>
                  <a:lnTo>
                    <a:pt x="2026" y="121"/>
                  </a:lnTo>
                  <a:lnTo>
                    <a:pt x="2032" y="89"/>
                  </a:lnTo>
                  <a:lnTo>
                    <a:pt x="2032" y="89"/>
                  </a:lnTo>
                  <a:lnTo>
                    <a:pt x="2047" y="83"/>
                  </a:lnTo>
                  <a:lnTo>
                    <a:pt x="2053" y="82"/>
                  </a:lnTo>
                  <a:lnTo>
                    <a:pt x="2062" y="82"/>
                  </a:lnTo>
                  <a:lnTo>
                    <a:pt x="2070" y="82"/>
                  </a:lnTo>
                  <a:lnTo>
                    <a:pt x="2076" y="84"/>
                  </a:lnTo>
                  <a:lnTo>
                    <a:pt x="2083" y="88"/>
                  </a:lnTo>
                  <a:lnTo>
                    <a:pt x="2089" y="93"/>
                  </a:lnTo>
                  <a:lnTo>
                    <a:pt x="2087" y="103"/>
                  </a:lnTo>
                  <a:lnTo>
                    <a:pt x="2087" y="103"/>
                  </a:lnTo>
                  <a:lnTo>
                    <a:pt x="2093" y="106"/>
                  </a:lnTo>
                  <a:lnTo>
                    <a:pt x="2098" y="106"/>
                  </a:lnTo>
                  <a:lnTo>
                    <a:pt x="2103" y="104"/>
                  </a:lnTo>
                  <a:lnTo>
                    <a:pt x="2108" y="101"/>
                  </a:lnTo>
                  <a:lnTo>
                    <a:pt x="2108" y="101"/>
                  </a:lnTo>
                  <a:lnTo>
                    <a:pt x="2110" y="106"/>
                  </a:lnTo>
                  <a:lnTo>
                    <a:pt x="2110" y="111"/>
                  </a:lnTo>
                  <a:lnTo>
                    <a:pt x="2109" y="115"/>
                  </a:lnTo>
                  <a:lnTo>
                    <a:pt x="2108" y="119"/>
                  </a:lnTo>
                  <a:lnTo>
                    <a:pt x="2105" y="127"/>
                  </a:lnTo>
                  <a:lnTo>
                    <a:pt x="2105" y="130"/>
                  </a:lnTo>
                  <a:lnTo>
                    <a:pt x="2106" y="133"/>
                  </a:lnTo>
                  <a:lnTo>
                    <a:pt x="2133" y="119"/>
                  </a:lnTo>
                  <a:lnTo>
                    <a:pt x="2133" y="119"/>
                  </a:lnTo>
                  <a:lnTo>
                    <a:pt x="2131" y="126"/>
                  </a:lnTo>
                  <a:lnTo>
                    <a:pt x="2127" y="130"/>
                  </a:lnTo>
                  <a:lnTo>
                    <a:pt x="2124" y="134"/>
                  </a:lnTo>
                  <a:lnTo>
                    <a:pt x="2118" y="137"/>
                  </a:lnTo>
                  <a:lnTo>
                    <a:pt x="2113" y="138"/>
                  </a:lnTo>
                  <a:lnTo>
                    <a:pt x="2108" y="140"/>
                  </a:lnTo>
                  <a:lnTo>
                    <a:pt x="2098" y="140"/>
                  </a:lnTo>
                  <a:lnTo>
                    <a:pt x="2098" y="140"/>
                  </a:lnTo>
                  <a:lnTo>
                    <a:pt x="2102" y="136"/>
                  </a:lnTo>
                  <a:lnTo>
                    <a:pt x="2103" y="134"/>
                  </a:lnTo>
                  <a:lnTo>
                    <a:pt x="2103" y="131"/>
                  </a:lnTo>
                  <a:lnTo>
                    <a:pt x="2103" y="131"/>
                  </a:lnTo>
                  <a:lnTo>
                    <a:pt x="2101" y="130"/>
                  </a:lnTo>
                  <a:lnTo>
                    <a:pt x="2098" y="130"/>
                  </a:lnTo>
                  <a:lnTo>
                    <a:pt x="2093" y="131"/>
                  </a:lnTo>
                  <a:lnTo>
                    <a:pt x="2080" y="137"/>
                  </a:lnTo>
                  <a:lnTo>
                    <a:pt x="2075" y="140"/>
                  </a:lnTo>
                  <a:lnTo>
                    <a:pt x="2072" y="140"/>
                  </a:lnTo>
                  <a:lnTo>
                    <a:pt x="2070" y="140"/>
                  </a:lnTo>
                  <a:lnTo>
                    <a:pt x="2067" y="137"/>
                  </a:lnTo>
                  <a:lnTo>
                    <a:pt x="2066" y="135"/>
                  </a:lnTo>
                  <a:lnTo>
                    <a:pt x="2065" y="131"/>
                  </a:lnTo>
                  <a:lnTo>
                    <a:pt x="2064" y="126"/>
                  </a:lnTo>
                  <a:lnTo>
                    <a:pt x="2064" y="126"/>
                  </a:lnTo>
                  <a:lnTo>
                    <a:pt x="2063" y="127"/>
                  </a:lnTo>
                  <a:lnTo>
                    <a:pt x="2063" y="125"/>
                  </a:lnTo>
                  <a:lnTo>
                    <a:pt x="2066" y="116"/>
                  </a:lnTo>
                  <a:lnTo>
                    <a:pt x="2066" y="112"/>
                  </a:lnTo>
                  <a:lnTo>
                    <a:pt x="2066" y="107"/>
                  </a:lnTo>
                  <a:lnTo>
                    <a:pt x="2065" y="105"/>
                  </a:lnTo>
                  <a:lnTo>
                    <a:pt x="2063" y="104"/>
                  </a:lnTo>
                  <a:lnTo>
                    <a:pt x="2060" y="101"/>
                  </a:lnTo>
                  <a:lnTo>
                    <a:pt x="2057" y="101"/>
                  </a:lnTo>
                  <a:lnTo>
                    <a:pt x="2057" y="101"/>
                  </a:lnTo>
                  <a:lnTo>
                    <a:pt x="2053" y="98"/>
                  </a:lnTo>
                  <a:lnTo>
                    <a:pt x="2051" y="98"/>
                  </a:lnTo>
                  <a:lnTo>
                    <a:pt x="2049" y="98"/>
                  </a:lnTo>
                  <a:lnTo>
                    <a:pt x="2045" y="101"/>
                  </a:lnTo>
                  <a:lnTo>
                    <a:pt x="2043" y="105"/>
                  </a:lnTo>
                  <a:lnTo>
                    <a:pt x="2040" y="116"/>
                  </a:lnTo>
                  <a:lnTo>
                    <a:pt x="2037" y="126"/>
                  </a:lnTo>
                  <a:lnTo>
                    <a:pt x="2037" y="126"/>
                  </a:lnTo>
                  <a:lnTo>
                    <a:pt x="2037" y="130"/>
                  </a:lnTo>
                  <a:lnTo>
                    <a:pt x="2040" y="134"/>
                  </a:lnTo>
                  <a:lnTo>
                    <a:pt x="2045" y="141"/>
                  </a:lnTo>
                  <a:lnTo>
                    <a:pt x="2049" y="144"/>
                  </a:lnTo>
                  <a:lnTo>
                    <a:pt x="2050" y="149"/>
                  </a:lnTo>
                  <a:lnTo>
                    <a:pt x="2050" y="153"/>
                  </a:lnTo>
                  <a:lnTo>
                    <a:pt x="2049" y="158"/>
                  </a:lnTo>
                  <a:lnTo>
                    <a:pt x="2049" y="158"/>
                  </a:lnTo>
                  <a:lnTo>
                    <a:pt x="2052" y="157"/>
                  </a:lnTo>
                  <a:lnTo>
                    <a:pt x="2056" y="154"/>
                  </a:lnTo>
                  <a:lnTo>
                    <a:pt x="2062" y="151"/>
                  </a:lnTo>
                  <a:lnTo>
                    <a:pt x="2065" y="150"/>
                  </a:lnTo>
                  <a:lnTo>
                    <a:pt x="2068" y="149"/>
                  </a:lnTo>
                  <a:lnTo>
                    <a:pt x="2072" y="150"/>
                  </a:lnTo>
                  <a:lnTo>
                    <a:pt x="2076" y="153"/>
                  </a:lnTo>
                  <a:lnTo>
                    <a:pt x="2076" y="153"/>
                  </a:lnTo>
                  <a:lnTo>
                    <a:pt x="2073" y="156"/>
                  </a:lnTo>
                  <a:lnTo>
                    <a:pt x="2068" y="158"/>
                  </a:lnTo>
                  <a:lnTo>
                    <a:pt x="2059" y="164"/>
                  </a:lnTo>
                  <a:lnTo>
                    <a:pt x="2056" y="166"/>
                  </a:lnTo>
                  <a:lnTo>
                    <a:pt x="2052" y="167"/>
                  </a:lnTo>
                  <a:lnTo>
                    <a:pt x="2050" y="166"/>
                  </a:lnTo>
                  <a:lnTo>
                    <a:pt x="2049" y="165"/>
                  </a:lnTo>
                  <a:lnTo>
                    <a:pt x="2047" y="159"/>
                  </a:lnTo>
                  <a:lnTo>
                    <a:pt x="2047" y="159"/>
                  </a:lnTo>
                  <a:lnTo>
                    <a:pt x="2043" y="164"/>
                  </a:lnTo>
                  <a:lnTo>
                    <a:pt x="2040" y="169"/>
                  </a:lnTo>
                  <a:lnTo>
                    <a:pt x="2035" y="181"/>
                  </a:lnTo>
                  <a:lnTo>
                    <a:pt x="2030" y="194"/>
                  </a:lnTo>
                  <a:lnTo>
                    <a:pt x="2029" y="208"/>
                  </a:lnTo>
                  <a:lnTo>
                    <a:pt x="2028" y="220"/>
                  </a:lnTo>
                  <a:lnTo>
                    <a:pt x="2029" y="231"/>
                  </a:lnTo>
                  <a:lnTo>
                    <a:pt x="2032" y="239"/>
                  </a:lnTo>
                  <a:lnTo>
                    <a:pt x="2033" y="241"/>
                  </a:lnTo>
                  <a:lnTo>
                    <a:pt x="2034" y="242"/>
                  </a:lnTo>
                  <a:lnTo>
                    <a:pt x="2034" y="242"/>
                  </a:lnTo>
                  <a:lnTo>
                    <a:pt x="2035" y="239"/>
                  </a:lnTo>
                  <a:lnTo>
                    <a:pt x="2036" y="236"/>
                  </a:lnTo>
                  <a:lnTo>
                    <a:pt x="2040" y="231"/>
                  </a:lnTo>
                  <a:lnTo>
                    <a:pt x="2050" y="223"/>
                  </a:lnTo>
                  <a:lnTo>
                    <a:pt x="2053" y="218"/>
                  </a:lnTo>
                  <a:lnTo>
                    <a:pt x="2056" y="214"/>
                  </a:lnTo>
                  <a:lnTo>
                    <a:pt x="2056" y="212"/>
                  </a:lnTo>
                  <a:lnTo>
                    <a:pt x="2056" y="209"/>
                  </a:lnTo>
                  <a:lnTo>
                    <a:pt x="2053" y="205"/>
                  </a:lnTo>
                  <a:lnTo>
                    <a:pt x="2051" y="202"/>
                  </a:lnTo>
                  <a:lnTo>
                    <a:pt x="2048" y="197"/>
                  </a:lnTo>
                  <a:lnTo>
                    <a:pt x="2048" y="197"/>
                  </a:lnTo>
                  <a:lnTo>
                    <a:pt x="2052" y="190"/>
                  </a:lnTo>
                  <a:lnTo>
                    <a:pt x="2058" y="184"/>
                  </a:lnTo>
                  <a:lnTo>
                    <a:pt x="2065" y="180"/>
                  </a:lnTo>
                  <a:lnTo>
                    <a:pt x="2072" y="176"/>
                  </a:lnTo>
                  <a:lnTo>
                    <a:pt x="2086" y="171"/>
                  </a:lnTo>
                  <a:lnTo>
                    <a:pt x="2093" y="167"/>
                  </a:lnTo>
                  <a:lnTo>
                    <a:pt x="2098" y="163"/>
                  </a:lnTo>
                  <a:lnTo>
                    <a:pt x="2097" y="167"/>
                  </a:lnTo>
                  <a:lnTo>
                    <a:pt x="2117" y="163"/>
                  </a:lnTo>
                  <a:lnTo>
                    <a:pt x="2117" y="163"/>
                  </a:lnTo>
                  <a:lnTo>
                    <a:pt x="2111" y="172"/>
                  </a:lnTo>
                  <a:lnTo>
                    <a:pt x="2109" y="178"/>
                  </a:lnTo>
                  <a:lnTo>
                    <a:pt x="2106" y="186"/>
                  </a:lnTo>
                  <a:lnTo>
                    <a:pt x="2135" y="154"/>
                  </a:lnTo>
                  <a:lnTo>
                    <a:pt x="2135" y="154"/>
                  </a:lnTo>
                  <a:lnTo>
                    <a:pt x="2131" y="161"/>
                  </a:lnTo>
                  <a:lnTo>
                    <a:pt x="2129" y="166"/>
                  </a:lnTo>
                  <a:lnTo>
                    <a:pt x="2132" y="169"/>
                  </a:lnTo>
                  <a:lnTo>
                    <a:pt x="2134" y="172"/>
                  </a:lnTo>
                  <a:lnTo>
                    <a:pt x="2143" y="175"/>
                  </a:lnTo>
                  <a:lnTo>
                    <a:pt x="2147" y="178"/>
                  </a:lnTo>
                  <a:lnTo>
                    <a:pt x="2150" y="180"/>
                  </a:lnTo>
                  <a:lnTo>
                    <a:pt x="2150" y="180"/>
                  </a:lnTo>
                  <a:lnTo>
                    <a:pt x="2154" y="167"/>
                  </a:lnTo>
                  <a:lnTo>
                    <a:pt x="2158" y="156"/>
                  </a:lnTo>
                  <a:lnTo>
                    <a:pt x="2159" y="151"/>
                  </a:lnTo>
                  <a:lnTo>
                    <a:pt x="2159" y="146"/>
                  </a:lnTo>
                  <a:lnTo>
                    <a:pt x="2158" y="142"/>
                  </a:lnTo>
                  <a:lnTo>
                    <a:pt x="2156" y="137"/>
                  </a:lnTo>
                  <a:lnTo>
                    <a:pt x="2156" y="137"/>
                  </a:lnTo>
                  <a:lnTo>
                    <a:pt x="2152" y="134"/>
                  </a:lnTo>
                  <a:lnTo>
                    <a:pt x="2150" y="133"/>
                  </a:lnTo>
                  <a:lnTo>
                    <a:pt x="2148" y="135"/>
                  </a:lnTo>
                  <a:lnTo>
                    <a:pt x="2147" y="137"/>
                  </a:lnTo>
                  <a:lnTo>
                    <a:pt x="2144" y="144"/>
                  </a:lnTo>
                  <a:lnTo>
                    <a:pt x="2142" y="146"/>
                  </a:lnTo>
                  <a:lnTo>
                    <a:pt x="2139" y="148"/>
                  </a:lnTo>
                  <a:lnTo>
                    <a:pt x="2155" y="120"/>
                  </a:lnTo>
                  <a:lnTo>
                    <a:pt x="2156" y="122"/>
                  </a:lnTo>
                  <a:lnTo>
                    <a:pt x="2165" y="99"/>
                  </a:lnTo>
                  <a:lnTo>
                    <a:pt x="2165" y="99"/>
                  </a:lnTo>
                  <a:lnTo>
                    <a:pt x="2168" y="100"/>
                  </a:lnTo>
                  <a:lnTo>
                    <a:pt x="2171" y="101"/>
                  </a:lnTo>
                  <a:lnTo>
                    <a:pt x="2172" y="105"/>
                  </a:lnTo>
                  <a:lnTo>
                    <a:pt x="2172" y="108"/>
                  </a:lnTo>
                  <a:lnTo>
                    <a:pt x="2172" y="116"/>
                  </a:lnTo>
                  <a:lnTo>
                    <a:pt x="2171" y="125"/>
                  </a:lnTo>
                  <a:lnTo>
                    <a:pt x="2170" y="131"/>
                  </a:lnTo>
                  <a:lnTo>
                    <a:pt x="2170" y="135"/>
                  </a:lnTo>
                  <a:lnTo>
                    <a:pt x="2170" y="136"/>
                  </a:lnTo>
                  <a:lnTo>
                    <a:pt x="2171" y="137"/>
                  </a:lnTo>
                  <a:lnTo>
                    <a:pt x="2173" y="137"/>
                  </a:lnTo>
                  <a:lnTo>
                    <a:pt x="2180" y="133"/>
                  </a:lnTo>
                  <a:lnTo>
                    <a:pt x="2179" y="99"/>
                  </a:lnTo>
                  <a:lnTo>
                    <a:pt x="2179" y="99"/>
                  </a:lnTo>
                  <a:lnTo>
                    <a:pt x="2190" y="103"/>
                  </a:lnTo>
                  <a:lnTo>
                    <a:pt x="2202" y="108"/>
                  </a:lnTo>
                  <a:lnTo>
                    <a:pt x="2225" y="122"/>
                  </a:lnTo>
                  <a:lnTo>
                    <a:pt x="2235" y="128"/>
                  </a:lnTo>
                  <a:lnTo>
                    <a:pt x="2246" y="133"/>
                  </a:lnTo>
                  <a:lnTo>
                    <a:pt x="2251" y="133"/>
                  </a:lnTo>
                  <a:lnTo>
                    <a:pt x="2256" y="134"/>
                  </a:lnTo>
                  <a:lnTo>
                    <a:pt x="2260" y="133"/>
                  </a:lnTo>
                  <a:lnTo>
                    <a:pt x="2264" y="130"/>
                  </a:lnTo>
                  <a:lnTo>
                    <a:pt x="2264" y="130"/>
                  </a:lnTo>
                  <a:lnTo>
                    <a:pt x="2260" y="145"/>
                  </a:lnTo>
                  <a:lnTo>
                    <a:pt x="2257" y="164"/>
                  </a:lnTo>
                  <a:lnTo>
                    <a:pt x="2257" y="173"/>
                  </a:lnTo>
                  <a:lnTo>
                    <a:pt x="2257" y="181"/>
                  </a:lnTo>
                  <a:lnTo>
                    <a:pt x="2258" y="189"/>
                  </a:lnTo>
                  <a:lnTo>
                    <a:pt x="2260" y="196"/>
                  </a:lnTo>
                  <a:lnTo>
                    <a:pt x="2260" y="196"/>
                  </a:lnTo>
                  <a:lnTo>
                    <a:pt x="2257" y="195"/>
                  </a:lnTo>
                  <a:lnTo>
                    <a:pt x="2252" y="194"/>
                  </a:lnTo>
                  <a:lnTo>
                    <a:pt x="2242" y="191"/>
                  </a:lnTo>
                  <a:lnTo>
                    <a:pt x="2232" y="191"/>
                  </a:lnTo>
                  <a:lnTo>
                    <a:pt x="2221" y="193"/>
                  </a:lnTo>
                  <a:lnTo>
                    <a:pt x="2221" y="193"/>
                  </a:lnTo>
                  <a:lnTo>
                    <a:pt x="2221" y="190"/>
                  </a:lnTo>
                  <a:lnTo>
                    <a:pt x="2224" y="184"/>
                  </a:lnTo>
                  <a:lnTo>
                    <a:pt x="2227" y="179"/>
                  </a:lnTo>
                  <a:lnTo>
                    <a:pt x="2231" y="173"/>
                  </a:lnTo>
                  <a:lnTo>
                    <a:pt x="2236" y="167"/>
                  </a:lnTo>
                  <a:lnTo>
                    <a:pt x="2242" y="164"/>
                  </a:lnTo>
                  <a:lnTo>
                    <a:pt x="2248" y="161"/>
                  </a:lnTo>
                  <a:lnTo>
                    <a:pt x="2250" y="163"/>
                  </a:lnTo>
                  <a:lnTo>
                    <a:pt x="2252" y="163"/>
                  </a:lnTo>
                  <a:lnTo>
                    <a:pt x="2252" y="163"/>
                  </a:lnTo>
                  <a:lnTo>
                    <a:pt x="2251" y="154"/>
                  </a:lnTo>
                  <a:lnTo>
                    <a:pt x="2250" y="149"/>
                  </a:lnTo>
                  <a:lnTo>
                    <a:pt x="2248" y="145"/>
                  </a:lnTo>
                  <a:lnTo>
                    <a:pt x="2246" y="144"/>
                  </a:lnTo>
                  <a:lnTo>
                    <a:pt x="2242" y="144"/>
                  </a:lnTo>
                  <a:lnTo>
                    <a:pt x="2240" y="146"/>
                  </a:lnTo>
                  <a:lnTo>
                    <a:pt x="2233" y="151"/>
                  </a:lnTo>
                  <a:lnTo>
                    <a:pt x="2227" y="157"/>
                  </a:lnTo>
                  <a:lnTo>
                    <a:pt x="2224" y="158"/>
                  </a:lnTo>
                  <a:lnTo>
                    <a:pt x="2221" y="158"/>
                  </a:lnTo>
                  <a:lnTo>
                    <a:pt x="2220" y="157"/>
                  </a:lnTo>
                  <a:lnTo>
                    <a:pt x="2218" y="153"/>
                  </a:lnTo>
                  <a:lnTo>
                    <a:pt x="2218" y="148"/>
                  </a:lnTo>
                  <a:lnTo>
                    <a:pt x="2218" y="140"/>
                  </a:lnTo>
                  <a:lnTo>
                    <a:pt x="2218" y="140"/>
                  </a:lnTo>
                  <a:lnTo>
                    <a:pt x="2211" y="136"/>
                  </a:lnTo>
                  <a:lnTo>
                    <a:pt x="2206" y="135"/>
                  </a:lnTo>
                  <a:lnTo>
                    <a:pt x="2202" y="136"/>
                  </a:lnTo>
                  <a:lnTo>
                    <a:pt x="2198" y="138"/>
                  </a:lnTo>
                  <a:lnTo>
                    <a:pt x="2195" y="141"/>
                  </a:lnTo>
                  <a:lnTo>
                    <a:pt x="2191" y="144"/>
                  </a:lnTo>
                  <a:lnTo>
                    <a:pt x="2187" y="152"/>
                  </a:lnTo>
                  <a:lnTo>
                    <a:pt x="2181" y="160"/>
                  </a:lnTo>
                  <a:lnTo>
                    <a:pt x="2179" y="164"/>
                  </a:lnTo>
                  <a:lnTo>
                    <a:pt x="2177" y="165"/>
                  </a:lnTo>
                  <a:lnTo>
                    <a:pt x="2173" y="166"/>
                  </a:lnTo>
                  <a:lnTo>
                    <a:pt x="2170" y="165"/>
                  </a:lnTo>
                  <a:lnTo>
                    <a:pt x="2165" y="161"/>
                  </a:lnTo>
                  <a:lnTo>
                    <a:pt x="2160" y="157"/>
                  </a:lnTo>
                  <a:lnTo>
                    <a:pt x="2160" y="157"/>
                  </a:lnTo>
                  <a:lnTo>
                    <a:pt x="2159" y="164"/>
                  </a:lnTo>
                  <a:lnTo>
                    <a:pt x="2158" y="169"/>
                  </a:lnTo>
                  <a:lnTo>
                    <a:pt x="2156" y="172"/>
                  </a:lnTo>
                  <a:lnTo>
                    <a:pt x="2155" y="174"/>
                  </a:lnTo>
                  <a:lnTo>
                    <a:pt x="2152" y="176"/>
                  </a:lnTo>
                  <a:lnTo>
                    <a:pt x="2151" y="179"/>
                  </a:lnTo>
                  <a:lnTo>
                    <a:pt x="2149" y="183"/>
                  </a:lnTo>
                  <a:lnTo>
                    <a:pt x="2148" y="189"/>
                  </a:lnTo>
                  <a:lnTo>
                    <a:pt x="2148" y="189"/>
                  </a:lnTo>
                  <a:lnTo>
                    <a:pt x="2150" y="196"/>
                  </a:lnTo>
                  <a:lnTo>
                    <a:pt x="2152" y="201"/>
                  </a:lnTo>
                  <a:lnTo>
                    <a:pt x="2155" y="204"/>
                  </a:lnTo>
                  <a:lnTo>
                    <a:pt x="2158" y="206"/>
                  </a:lnTo>
                  <a:lnTo>
                    <a:pt x="2162" y="208"/>
                  </a:lnTo>
                  <a:lnTo>
                    <a:pt x="2165" y="208"/>
                  </a:lnTo>
                  <a:lnTo>
                    <a:pt x="2173" y="206"/>
                  </a:lnTo>
                  <a:lnTo>
                    <a:pt x="2182" y="204"/>
                  </a:lnTo>
                  <a:lnTo>
                    <a:pt x="2190" y="202"/>
                  </a:lnTo>
                  <a:lnTo>
                    <a:pt x="2195" y="202"/>
                  </a:lnTo>
                  <a:lnTo>
                    <a:pt x="2200" y="202"/>
                  </a:lnTo>
                  <a:lnTo>
                    <a:pt x="2203" y="203"/>
                  </a:lnTo>
                  <a:lnTo>
                    <a:pt x="2208" y="205"/>
                  </a:lnTo>
                  <a:lnTo>
                    <a:pt x="2208" y="205"/>
                  </a:lnTo>
                  <a:lnTo>
                    <a:pt x="2203" y="209"/>
                  </a:lnTo>
                  <a:lnTo>
                    <a:pt x="2201" y="211"/>
                  </a:lnTo>
                  <a:lnTo>
                    <a:pt x="2200" y="214"/>
                  </a:lnTo>
                  <a:lnTo>
                    <a:pt x="2200" y="214"/>
                  </a:lnTo>
                  <a:lnTo>
                    <a:pt x="2205" y="217"/>
                  </a:lnTo>
                  <a:lnTo>
                    <a:pt x="2209" y="218"/>
                  </a:lnTo>
                  <a:lnTo>
                    <a:pt x="2212" y="219"/>
                  </a:lnTo>
                  <a:lnTo>
                    <a:pt x="2216" y="218"/>
                  </a:lnTo>
                  <a:lnTo>
                    <a:pt x="2223" y="214"/>
                  </a:lnTo>
                  <a:lnTo>
                    <a:pt x="2229" y="209"/>
                  </a:lnTo>
                  <a:lnTo>
                    <a:pt x="2228" y="206"/>
                  </a:lnTo>
                  <a:lnTo>
                    <a:pt x="2228" y="206"/>
                  </a:lnTo>
                  <a:lnTo>
                    <a:pt x="2234" y="201"/>
                  </a:lnTo>
                  <a:lnTo>
                    <a:pt x="2236" y="199"/>
                  </a:lnTo>
                  <a:lnTo>
                    <a:pt x="2237" y="199"/>
                  </a:lnTo>
                  <a:lnTo>
                    <a:pt x="2240" y="201"/>
                  </a:lnTo>
                  <a:lnTo>
                    <a:pt x="2240" y="203"/>
                  </a:lnTo>
                  <a:lnTo>
                    <a:pt x="2241" y="209"/>
                  </a:lnTo>
                  <a:lnTo>
                    <a:pt x="2243" y="224"/>
                  </a:lnTo>
                  <a:lnTo>
                    <a:pt x="2244" y="231"/>
                  </a:lnTo>
                  <a:lnTo>
                    <a:pt x="2248" y="236"/>
                  </a:lnTo>
                  <a:lnTo>
                    <a:pt x="2248" y="236"/>
                  </a:lnTo>
                  <a:lnTo>
                    <a:pt x="2249" y="235"/>
                  </a:lnTo>
                  <a:lnTo>
                    <a:pt x="2252" y="235"/>
                  </a:lnTo>
                  <a:lnTo>
                    <a:pt x="2258" y="234"/>
                  </a:lnTo>
                  <a:lnTo>
                    <a:pt x="2260" y="234"/>
                  </a:lnTo>
                  <a:lnTo>
                    <a:pt x="2263" y="232"/>
                  </a:lnTo>
                  <a:lnTo>
                    <a:pt x="2264" y="228"/>
                  </a:lnTo>
                  <a:lnTo>
                    <a:pt x="2264" y="223"/>
                  </a:lnTo>
                  <a:lnTo>
                    <a:pt x="2281" y="247"/>
                  </a:lnTo>
                  <a:lnTo>
                    <a:pt x="2281" y="219"/>
                  </a:lnTo>
                  <a:lnTo>
                    <a:pt x="2281" y="219"/>
                  </a:lnTo>
                  <a:lnTo>
                    <a:pt x="2285" y="219"/>
                  </a:lnTo>
                  <a:lnTo>
                    <a:pt x="2288" y="221"/>
                  </a:lnTo>
                  <a:lnTo>
                    <a:pt x="2293" y="225"/>
                  </a:lnTo>
                  <a:lnTo>
                    <a:pt x="2294" y="226"/>
                  </a:lnTo>
                  <a:lnTo>
                    <a:pt x="2297" y="226"/>
                  </a:lnTo>
                  <a:lnTo>
                    <a:pt x="2300" y="225"/>
                  </a:lnTo>
                  <a:lnTo>
                    <a:pt x="2303" y="220"/>
                  </a:lnTo>
                  <a:lnTo>
                    <a:pt x="2304" y="196"/>
                  </a:lnTo>
                  <a:lnTo>
                    <a:pt x="2280" y="186"/>
                  </a:lnTo>
                  <a:lnTo>
                    <a:pt x="2280" y="186"/>
                  </a:lnTo>
                  <a:lnTo>
                    <a:pt x="2283" y="183"/>
                  </a:lnTo>
                  <a:lnTo>
                    <a:pt x="2286" y="180"/>
                  </a:lnTo>
                  <a:lnTo>
                    <a:pt x="2289" y="172"/>
                  </a:lnTo>
                  <a:lnTo>
                    <a:pt x="2290" y="167"/>
                  </a:lnTo>
                  <a:lnTo>
                    <a:pt x="2292" y="164"/>
                  </a:lnTo>
                  <a:lnTo>
                    <a:pt x="2294" y="160"/>
                  </a:lnTo>
                  <a:lnTo>
                    <a:pt x="2298" y="159"/>
                  </a:lnTo>
                  <a:lnTo>
                    <a:pt x="2298" y="159"/>
                  </a:lnTo>
                  <a:lnTo>
                    <a:pt x="2294" y="167"/>
                  </a:lnTo>
                  <a:lnTo>
                    <a:pt x="2293" y="172"/>
                  </a:lnTo>
                  <a:lnTo>
                    <a:pt x="2295" y="175"/>
                  </a:lnTo>
                  <a:lnTo>
                    <a:pt x="2297" y="178"/>
                  </a:lnTo>
                  <a:lnTo>
                    <a:pt x="2302" y="181"/>
                  </a:lnTo>
                  <a:lnTo>
                    <a:pt x="2305" y="183"/>
                  </a:lnTo>
                  <a:lnTo>
                    <a:pt x="2309" y="188"/>
                  </a:lnTo>
                  <a:lnTo>
                    <a:pt x="2310" y="195"/>
                  </a:lnTo>
                  <a:lnTo>
                    <a:pt x="2320" y="182"/>
                  </a:lnTo>
                  <a:lnTo>
                    <a:pt x="2318" y="188"/>
                  </a:lnTo>
                  <a:lnTo>
                    <a:pt x="2318" y="188"/>
                  </a:lnTo>
                  <a:lnTo>
                    <a:pt x="2320" y="191"/>
                  </a:lnTo>
                  <a:lnTo>
                    <a:pt x="2323" y="193"/>
                  </a:lnTo>
                  <a:lnTo>
                    <a:pt x="2325" y="191"/>
                  </a:lnTo>
                  <a:lnTo>
                    <a:pt x="2327" y="189"/>
                  </a:lnTo>
                  <a:lnTo>
                    <a:pt x="2331" y="184"/>
                  </a:lnTo>
                  <a:lnTo>
                    <a:pt x="2334" y="183"/>
                  </a:lnTo>
                  <a:lnTo>
                    <a:pt x="2338" y="183"/>
                  </a:lnTo>
                  <a:lnTo>
                    <a:pt x="2338" y="183"/>
                  </a:lnTo>
                  <a:lnTo>
                    <a:pt x="2329" y="173"/>
                  </a:lnTo>
                  <a:lnTo>
                    <a:pt x="2326" y="168"/>
                  </a:lnTo>
                  <a:lnTo>
                    <a:pt x="2323" y="165"/>
                  </a:lnTo>
                  <a:lnTo>
                    <a:pt x="2319" y="163"/>
                  </a:lnTo>
                  <a:lnTo>
                    <a:pt x="2315" y="161"/>
                  </a:lnTo>
                  <a:lnTo>
                    <a:pt x="2310" y="164"/>
                  </a:lnTo>
                  <a:lnTo>
                    <a:pt x="2305" y="168"/>
                  </a:lnTo>
                  <a:lnTo>
                    <a:pt x="2305" y="168"/>
                  </a:lnTo>
                  <a:lnTo>
                    <a:pt x="2315" y="159"/>
                  </a:lnTo>
                  <a:lnTo>
                    <a:pt x="2326" y="150"/>
                  </a:lnTo>
                  <a:lnTo>
                    <a:pt x="2336" y="143"/>
                  </a:lnTo>
                  <a:lnTo>
                    <a:pt x="2342" y="141"/>
                  </a:lnTo>
                  <a:lnTo>
                    <a:pt x="2342" y="141"/>
                  </a:lnTo>
                  <a:lnTo>
                    <a:pt x="2347" y="138"/>
                  </a:lnTo>
                  <a:lnTo>
                    <a:pt x="2350" y="138"/>
                  </a:lnTo>
                  <a:lnTo>
                    <a:pt x="2354" y="140"/>
                  </a:lnTo>
                  <a:lnTo>
                    <a:pt x="2357" y="142"/>
                  </a:lnTo>
                  <a:lnTo>
                    <a:pt x="2364" y="149"/>
                  </a:lnTo>
                  <a:lnTo>
                    <a:pt x="2367" y="151"/>
                  </a:lnTo>
                  <a:lnTo>
                    <a:pt x="2371" y="153"/>
                  </a:lnTo>
                  <a:lnTo>
                    <a:pt x="2371" y="153"/>
                  </a:lnTo>
                  <a:lnTo>
                    <a:pt x="2367" y="156"/>
                  </a:lnTo>
                  <a:lnTo>
                    <a:pt x="2365" y="159"/>
                  </a:lnTo>
                  <a:lnTo>
                    <a:pt x="2363" y="164"/>
                  </a:lnTo>
                  <a:lnTo>
                    <a:pt x="2362" y="168"/>
                  </a:lnTo>
                  <a:lnTo>
                    <a:pt x="2361" y="180"/>
                  </a:lnTo>
                  <a:lnTo>
                    <a:pt x="2359" y="191"/>
                  </a:lnTo>
                  <a:lnTo>
                    <a:pt x="2358" y="202"/>
                  </a:lnTo>
                  <a:lnTo>
                    <a:pt x="2357" y="205"/>
                  </a:lnTo>
                  <a:lnTo>
                    <a:pt x="2355" y="209"/>
                  </a:lnTo>
                  <a:lnTo>
                    <a:pt x="2351" y="211"/>
                  </a:lnTo>
                  <a:lnTo>
                    <a:pt x="2347" y="211"/>
                  </a:lnTo>
                  <a:lnTo>
                    <a:pt x="2342" y="211"/>
                  </a:lnTo>
                  <a:lnTo>
                    <a:pt x="2335" y="208"/>
                  </a:lnTo>
                  <a:lnTo>
                    <a:pt x="2335" y="208"/>
                  </a:lnTo>
                  <a:lnTo>
                    <a:pt x="2336" y="205"/>
                  </a:lnTo>
                  <a:lnTo>
                    <a:pt x="2338" y="205"/>
                  </a:lnTo>
                  <a:lnTo>
                    <a:pt x="2340" y="205"/>
                  </a:lnTo>
                  <a:lnTo>
                    <a:pt x="2341" y="208"/>
                  </a:lnTo>
                  <a:lnTo>
                    <a:pt x="2341" y="208"/>
                  </a:lnTo>
                  <a:lnTo>
                    <a:pt x="2339" y="198"/>
                  </a:lnTo>
                  <a:lnTo>
                    <a:pt x="2338" y="196"/>
                  </a:lnTo>
                  <a:lnTo>
                    <a:pt x="2335" y="195"/>
                  </a:lnTo>
                  <a:lnTo>
                    <a:pt x="2333" y="194"/>
                  </a:lnTo>
                  <a:lnTo>
                    <a:pt x="2331" y="195"/>
                  </a:lnTo>
                  <a:lnTo>
                    <a:pt x="2326" y="197"/>
                  </a:lnTo>
                  <a:lnTo>
                    <a:pt x="2321" y="203"/>
                  </a:lnTo>
                  <a:lnTo>
                    <a:pt x="2317" y="209"/>
                  </a:lnTo>
                  <a:lnTo>
                    <a:pt x="2308" y="219"/>
                  </a:lnTo>
                  <a:lnTo>
                    <a:pt x="2308" y="219"/>
                  </a:lnTo>
                  <a:lnTo>
                    <a:pt x="2308" y="226"/>
                  </a:lnTo>
                  <a:lnTo>
                    <a:pt x="2308" y="231"/>
                  </a:lnTo>
                  <a:lnTo>
                    <a:pt x="2306" y="239"/>
                  </a:lnTo>
                  <a:lnTo>
                    <a:pt x="2306" y="242"/>
                  </a:lnTo>
                  <a:lnTo>
                    <a:pt x="2308" y="246"/>
                  </a:lnTo>
                  <a:lnTo>
                    <a:pt x="2310" y="248"/>
                  </a:lnTo>
                  <a:lnTo>
                    <a:pt x="2315" y="252"/>
                  </a:lnTo>
                  <a:lnTo>
                    <a:pt x="2315" y="252"/>
                  </a:lnTo>
                  <a:lnTo>
                    <a:pt x="2315" y="247"/>
                  </a:lnTo>
                  <a:lnTo>
                    <a:pt x="2316" y="241"/>
                  </a:lnTo>
                  <a:lnTo>
                    <a:pt x="2318" y="235"/>
                  </a:lnTo>
                  <a:lnTo>
                    <a:pt x="2323" y="231"/>
                  </a:lnTo>
                  <a:lnTo>
                    <a:pt x="2327" y="226"/>
                  </a:lnTo>
                  <a:lnTo>
                    <a:pt x="2332" y="224"/>
                  </a:lnTo>
                  <a:lnTo>
                    <a:pt x="2335" y="224"/>
                  </a:lnTo>
                  <a:lnTo>
                    <a:pt x="2338" y="225"/>
                  </a:lnTo>
                  <a:lnTo>
                    <a:pt x="2341" y="226"/>
                  </a:lnTo>
                  <a:lnTo>
                    <a:pt x="2343" y="228"/>
                  </a:lnTo>
                  <a:lnTo>
                    <a:pt x="2339" y="266"/>
                  </a:lnTo>
                  <a:lnTo>
                    <a:pt x="2359" y="272"/>
                  </a:lnTo>
                  <a:lnTo>
                    <a:pt x="2357" y="273"/>
                  </a:lnTo>
                  <a:lnTo>
                    <a:pt x="2357" y="273"/>
                  </a:lnTo>
                  <a:lnTo>
                    <a:pt x="2361" y="280"/>
                  </a:lnTo>
                  <a:lnTo>
                    <a:pt x="2362" y="282"/>
                  </a:lnTo>
                  <a:lnTo>
                    <a:pt x="2364" y="284"/>
                  </a:lnTo>
                  <a:lnTo>
                    <a:pt x="2369" y="284"/>
                  </a:lnTo>
                  <a:lnTo>
                    <a:pt x="2373" y="282"/>
                  </a:lnTo>
                  <a:lnTo>
                    <a:pt x="2378" y="281"/>
                  </a:lnTo>
                  <a:lnTo>
                    <a:pt x="2382" y="280"/>
                  </a:lnTo>
                  <a:lnTo>
                    <a:pt x="2388" y="281"/>
                  </a:lnTo>
                  <a:lnTo>
                    <a:pt x="2390" y="282"/>
                  </a:lnTo>
                  <a:lnTo>
                    <a:pt x="2394" y="285"/>
                  </a:lnTo>
                  <a:lnTo>
                    <a:pt x="2394" y="285"/>
                  </a:lnTo>
                  <a:lnTo>
                    <a:pt x="2396" y="282"/>
                  </a:lnTo>
                  <a:lnTo>
                    <a:pt x="2398" y="281"/>
                  </a:lnTo>
                  <a:lnTo>
                    <a:pt x="2405" y="279"/>
                  </a:lnTo>
                  <a:lnTo>
                    <a:pt x="2413" y="277"/>
                  </a:lnTo>
                  <a:lnTo>
                    <a:pt x="2420" y="274"/>
                  </a:lnTo>
                  <a:lnTo>
                    <a:pt x="2427" y="271"/>
                  </a:lnTo>
                  <a:lnTo>
                    <a:pt x="2430" y="269"/>
                  </a:lnTo>
                  <a:lnTo>
                    <a:pt x="2431" y="265"/>
                  </a:lnTo>
                  <a:lnTo>
                    <a:pt x="2432" y="262"/>
                  </a:lnTo>
                  <a:lnTo>
                    <a:pt x="2432" y="257"/>
                  </a:lnTo>
                  <a:lnTo>
                    <a:pt x="2431" y="251"/>
                  </a:lnTo>
                  <a:lnTo>
                    <a:pt x="2428" y="244"/>
                  </a:lnTo>
                  <a:lnTo>
                    <a:pt x="2428" y="244"/>
                  </a:lnTo>
                  <a:lnTo>
                    <a:pt x="2433" y="250"/>
                  </a:lnTo>
                  <a:lnTo>
                    <a:pt x="2435" y="252"/>
                  </a:lnTo>
                  <a:lnTo>
                    <a:pt x="2438" y="254"/>
                  </a:lnTo>
                  <a:lnTo>
                    <a:pt x="2440" y="254"/>
                  </a:lnTo>
                  <a:lnTo>
                    <a:pt x="2442" y="252"/>
                  </a:lnTo>
                  <a:lnTo>
                    <a:pt x="2447" y="250"/>
                  </a:lnTo>
                  <a:lnTo>
                    <a:pt x="2457" y="241"/>
                  </a:lnTo>
                  <a:lnTo>
                    <a:pt x="2462" y="236"/>
                  </a:lnTo>
                  <a:lnTo>
                    <a:pt x="2467" y="234"/>
                  </a:lnTo>
                  <a:lnTo>
                    <a:pt x="2450" y="218"/>
                  </a:lnTo>
                  <a:lnTo>
                    <a:pt x="2450" y="218"/>
                  </a:lnTo>
                  <a:lnTo>
                    <a:pt x="2463" y="204"/>
                  </a:lnTo>
                  <a:lnTo>
                    <a:pt x="2469" y="198"/>
                  </a:lnTo>
                  <a:lnTo>
                    <a:pt x="2474" y="188"/>
                  </a:lnTo>
                  <a:lnTo>
                    <a:pt x="2484" y="166"/>
                  </a:lnTo>
                  <a:lnTo>
                    <a:pt x="2484" y="166"/>
                  </a:lnTo>
                  <a:lnTo>
                    <a:pt x="2486" y="181"/>
                  </a:lnTo>
                  <a:lnTo>
                    <a:pt x="2486" y="188"/>
                  </a:lnTo>
                  <a:lnTo>
                    <a:pt x="2485" y="196"/>
                  </a:lnTo>
                  <a:lnTo>
                    <a:pt x="2485" y="196"/>
                  </a:lnTo>
                  <a:lnTo>
                    <a:pt x="2507" y="199"/>
                  </a:lnTo>
                  <a:lnTo>
                    <a:pt x="2519" y="201"/>
                  </a:lnTo>
                  <a:lnTo>
                    <a:pt x="2531" y="201"/>
                  </a:lnTo>
                  <a:lnTo>
                    <a:pt x="2542" y="199"/>
                  </a:lnTo>
                  <a:lnTo>
                    <a:pt x="2547" y="198"/>
                  </a:lnTo>
                  <a:lnTo>
                    <a:pt x="2553" y="197"/>
                  </a:lnTo>
                  <a:lnTo>
                    <a:pt x="2557" y="194"/>
                  </a:lnTo>
                  <a:lnTo>
                    <a:pt x="2562" y="190"/>
                  </a:lnTo>
                  <a:lnTo>
                    <a:pt x="2565" y="187"/>
                  </a:lnTo>
                  <a:lnTo>
                    <a:pt x="2569" y="181"/>
                  </a:lnTo>
                  <a:lnTo>
                    <a:pt x="2569" y="181"/>
                  </a:lnTo>
                  <a:lnTo>
                    <a:pt x="2572" y="182"/>
                  </a:lnTo>
                  <a:lnTo>
                    <a:pt x="2576" y="183"/>
                  </a:lnTo>
                  <a:lnTo>
                    <a:pt x="2581" y="189"/>
                  </a:lnTo>
                  <a:lnTo>
                    <a:pt x="2591" y="204"/>
                  </a:lnTo>
                  <a:lnTo>
                    <a:pt x="2595" y="210"/>
                  </a:lnTo>
                  <a:lnTo>
                    <a:pt x="2599" y="212"/>
                  </a:lnTo>
                  <a:lnTo>
                    <a:pt x="2601" y="214"/>
                  </a:lnTo>
                  <a:lnTo>
                    <a:pt x="2604" y="216"/>
                  </a:lnTo>
                  <a:lnTo>
                    <a:pt x="2609" y="216"/>
                  </a:lnTo>
                  <a:lnTo>
                    <a:pt x="2612" y="214"/>
                  </a:lnTo>
                  <a:lnTo>
                    <a:pt x="2618" y="212"/>
                  </a:lnTo>
                  <a:lnTo>
                    <a:pt x="2618" y="212"/>
                  </a:lnTo>
                  <a:lnTo>
                    <a:pt x="2619" y="209"/>
                  </a:lnTo>
                  <a:lnTo>
                    <a:pt x="2620" y="204"/>
                  </a:lnTo>
                  <a:lnTo>
                    <a:pt x="2620" y="194"/>
                  </a:lnTo>
                  <a:lnTo>
                    <a:pt x="2622" y="189"/>
                  </a:lnTo>
                  <a:lnTo>
                    <a:pt x="2624" y="186"/>
                  </a:lnTo>
                  <a:lnTo>
                    <a:pt x="2625" y="186"/>
                  </a:lnTo>
                  <a:lnTo>
                    <a:pt x="2627" y="186"/>
                  </a:lnTo>
                  <a:lnTo>
                    <a:pt x="2632" y="188"/>
                  </a:lnTo>
                  <a:lnTo>
                    <a:pt x="2632" y="188"/>
                  </a:lnTo>
                  <a:lnTo>
                    <a:pt x="2632" y="190"/>
                  </a:lnTo>
                  <a:lnTo>
                    <a:pt x="2631" y="194"/>
                  </a:lnTo>
                  <a:lnTo>
                    <a:pt x="2626" y="203"/>
                  </a:lnTo>
                  <a:lnTo>
                    <a:pt x="2625" y="206"/>
                  </a:lnTo>
                  <a:lnTo>
                    <a:pt x="2625" y="211"/>
                  </a:lnTo>
                  <a:lnTo>
                    <a:pt x="2626" y="212"/>
                  </a:lnTo>
                  <a:lnTo>
                    <a:pt x="2628" y="213"/>
                  </a:lnTo>
                  <a:lnTo>
                    <a:pt x="2634" y="213"/>
                  </a:lnTo>
                  <a:lnTo>
                    <a:pt x="2634" y="213"/>
                  </a:lnTo>
                  <a:lnTo>
                    <a:pt x="2638" y="209"/>
                  </a:lnTo>
                  <a:lnTo>
                    <a:pt x="2640" y="205"/>
                  </a:lnTo>
                  <a:lnTo>
                    <a:pt x="2643" y="204"/>
                  </a:lnTo>
                  <a:lnTo>
                    <a:pt x="2646" y="203"/>
                  </a:lnTo>
                  <a:lnTo>
                    <a:pt x="2649" y="204"/>
                  </a:lnTo>
                  <a:lnTo>
                    <a:pt x="2653" y="205"/>
                  </a:lnTo>
                  <a:lnTo>
                    <a:pt x="2660" y="208"/>
                  </a:lnTo>
                  <a:lnTo>
                    <a:pt x="2665" y="211"/>
                  </a:lnTo>
                  <a:lnTo>
                    <a:pt x="2672" y="213"/>
                  </a:lnTo>
                  <a:lnTo>
                    <a:pt x="2676" y="213"/>
                  </a:lnTo>
                  <a:lnTo>
                    <a:pt x="2680" y="212"/>
                  </a:lnTo>
                  <a:lnTo>
                    <a:pt x="2684" y="210"/>
                  </a:lnTo>
                  <a:lnTo>
                    <a:pt x="2687" y="205"/>
                  </a:lnTo>
                  <a:lnTo>
                    <a:pt x="2687" y="205"/>
                  </a:lnTo>
                  <a:lnTo>
                    <a:pt x="2691" y="209"/>
                  </a:lnTo>
                  <a:lnTo>
                    <a:pt x="2695" y="212"/>
                  </a:lnTo>
                  <a:lnTo>
                    <a:pt x="2703" y="217"/>
                  </a:lnTo>
                  <a:lnTo>
                    <a:pt x="2707" y="219"/>
                  </a:lnTo>
                  <a:lnTo>
                    <a:pt x="2709" y="224"/>
                  </a:lnTo>
                  <a:lnTo>
                    <a:pt x="2710" y="228"/>
                  </a:lnTo>
                  <a:lnTo>
                    <a:pt x="2709" y="236"/>
                  </a:lnTo>
                  <a:lnTo>
                    <a:pt x="2709" y="236"/>
                  </a:lnTo>
                  <a:lnTo>
                    <a:pt x="2703" y="235"/>
                  </a:lnTo>
                  <a:lnTo>
                    <a:pt x="2697" y="234"/>
                  </a:lnTo>
                  <a:lnTo>
                    <a:pt x="2691" y="234"/>
                  </a:lnTo>
                  <a:lnTo>
                    <a:pt x="2684" y="235"/>
                  </a:lnTo>
                  <a:lnTo>
                    <a:pt x="2679" y="236"/>
                  </a:lnTo>
                  <a:lnTo>
                    <a:pt x="2673" y="239"/>
                  </a:lnTo>
                  <a:lnTo>
                    <a:pt x="2670" y="242"/>
                  </a:lnTo>
                  <a:lnTo>
                    <a:pt x="2668" y="246"/>
                  </a:lnTo>
                  <a:lnTo>
                    <a:pt x="2668" y="246"/>
                  </a:lnTo>
                  <a:lnTo>
                    <a:pt x="2669" y="241"/>
                  </a:lnTo>
                  <a:lnTo>
                    <a:pt x="2668" y="237"/>
                  </a:lnTo>
                  <a:lnTo>
                    <a:pt x="2665" y="232"/>
                  </a:lnTo>
                  <a:lnTo>
                    <a:pt x="2664" y="229"/>
                  </a:lnTo>
                  <a:lnTo>
                    <a:pt x="2664" y="227"/>
                  </a:lnTo>
                  <a:lnTo>
                    <a:pt x="2665" y="225"/>
                  </a:lnTo>
                  <a:lnTo>
                    <a:pt x="2669" y="221"/>
                  </a:lnTo>
                  <a:lnTo>
                    <a:pt x="2669" y="221"/>
                  </a:lnTo>
                  <a:lnTo>
                    <a:pt x="2662" y="217"/>
                  </a:lnTo>
                  <a:lnTo>
                    <a:pt x="2660" y="216"/>
                  </a:lnTo>
                  <a:lnTo>
                    <a:pt x="2656" y="216"/>
                  </a:lnTo>
                  <a:lnTo>
                    <a:pt x="2653" y="217"/>
                  </a:lnTo>
                  <a:lnTo>
                    <a:pt x="2650" y="220"/>
                  </a:lnTo>
                  <a:lnTo>
                    <a:pt x="2647" y="223"/>
                  </a:lnTo>
                  <a:lnTo>
                    <a:pt x="2643" y="225"/>
                  </a:lnTo>
                  <a:lnTo>
                    <a:pt x="2641" y="226"/>
                  </a:lnTo>
                  <a:lnTo>
                    <a:pt x="2639" y="225"/>
                  </a:lnTo>
                  <a:lnTo>
                    <a:pt x="2632" y="223"/>
                  </a:lnTo>
                  <a:lnTo>
                    <a:pt x="2632" y="223"/>
                  </a:lnTo>
                  <a:lnTo>
                    <a:pt x="2632" y="226"/>
                  </a:lnTo>
                  <a:lnTo>
                    <a:pt x="2633" y="231"/>
                  </a:lnTo>
                  <a:lnTo>
                    <a:pt x="2635" y="234"/>
                  </a:lnTo>
                  <a:lnTo>
                    <a:pt x="2638" y="237"/>
                  </a:lnTo>
                  <a:lnTo>
                    <a:pt x="2640" y="241"/>
                  </a:lnTo>
                  <a:lnTo>
                    <a:pt x="2642" y="242"/>
                  </a:lnTo>
                  <a:lnTo>
                    <a:pt x="2646" y="242"/>
                  </a:lnTo>
                  <a:lnTo>
                    <a:pt x="2647" y="240"/>
                  </a:lnTo>
                  <a:lnTo>
                    <a:pt x="2647" y="240"/>
                  </a:lnTo>
                  <a:lnTo>
                    <a:pt x="2647" y="246"/>
                  </a:lnTo>
                  <a:lnTo>
                    <a:pt x="2646" y="250"/>
                  </a:lnTo>
                  <a:lnTo>
                    <a:pt x="2643" y="254"/>
                  </a:lnTo>
                  <a:lnTo>
                    <a:pt x="2640" y="257"/>
                  </a:lnTo>
                  <a:lnTo>
                    <a:pt x="2634" y="261"/>
                  </a:lnTo>
                  <a:lnTo>
                    <a:pt x="2627" y="264"/>
                  </a:lnTo>
                  <a:lnTo>
                    <a:pt x="2623" y="267"/>
                  </a:lnTo>
                  <a:lnTo>
                    <a:pt x="2620" y="270"/>
                  </a:lnTo>
                  <a:lnTo>
                    <a:pt x="2618" y="273"/>
                  </a:lnTo>
                  <a:lnTo>
                    <a:pt x="2618" y="277"/>
                  </a:lnTo>
                  <a:lnTo>
                    <a:pt x="2618" y="281"/>
                  </a:lnTo>
                  <a:lnTo>
                    <a:pt x="2619" y="286"/>
                  </a:lnTo>
                  <a:lnTo>
                    <a:pt x="2623" y="293"/>
                  </a:lnTo>
                  <a:lnTo>
                    <a:pt x="2623" y="293"/>
                  </a:lnTo>
                  <a:lnTo>
                    <a:pt x="2626" y="293"/>
                  </a:lnTo>
                  <a:lnTo>
                    <a:pt x="2631" y="292"/>
                  </a:lnTo>
                  <a:lnTo>
                    <a:pt x="2634" y="288"/>
                  </a:lnTo>
                  <a:lnTo>
                    <a:pt x="2638" y="285"/>
                  </a:lnTo>
                  <a:lnTo>
                    <a:pt x="2643" y="277"/>
                  </a:lnTo>
                  <a:lnTo>
                    <a:pt x="2649" y="267"/>
                  </a:lnTo>
                  <a:lnTo>
                    <a:pt x="2655" y="259"/>
                  </a:lnTo>
                  <a:lnTo>
                    <a:pt x="2657" y="257"/>
                  </a:lnTo>
                  <a:lnTo>
                    <a:pt x="2661" y="255"/>
                  </a:lnTo>
                  <a:lnTo>
                    <a:pt x="2663" y="255"/>
                  </a:lnTo>
                  <a:lnTo>
                    <a:pt x="2666" y="256"/>
                  </a:lnTo>
                  <a:lnTo>
                    <a:pt x="2669" y="259"/>
                  </a:lnTo>
                  <a:lnTo>
                    <a:pt x="2672" y="265"/>
                  </a:lnTo>
                  <a:lnTo>
                    <a:pt x="2672" y="265"/>
                  </a:lnTo>
                  <a:lnTo>
                    <a:pt x="2669" y="270"/>
                  </a:lnTo>
                  <a:lnTo>
                    <a:pt x="2665" y="273"/>
                  </a:lnTo>
                  <a:lnTo>
                    <a:pt x="2662" y="276"/>
                  </a:lnTo>
                  <a:lnTo>
                    <a:pt x="2658" y="277"/>
                  </a:lnTo>
                  <a:lnTo>
                    <a:pt x="2654" y="279"/>
                  </a:lnTo>
                  <a:lnTo>
                    <a:pt x="2649" y="284"/>
                  </a:lnTo>
                  <a:lnTo>
                    <a:pt x="2646" y="289"/>
                  </a:lnTo>
                  <a:lnTo>
                    <a:pt x="2641" y="300"/>
                  </a:lnTo>
                  <a:lnTo>
                    <a:pt x="2657" y="314"/>
                  </a:lnTo>
                  <a:lnTo>
                    <a:pt x="2670" y="291"/>
                  </a:lnTo>
                  <a:lnTo>
                    <a:pt x="2669" y="295"/>
                  </a:lnTo>
                  <a:lnTo>
                    <a:pt x="2669" y="295"/>
                  </a:lnTo>
                  <a:lnTo>
                    <a:pt x="2673" y="300"/>
                  </a:lnTo>
                  <a:lnTo>
                    <a:pt x="2678" y="302"/>
                  </a:lnTo>
                  <a:lnTo>
                    <a:pt x="2681" y="303"/>
                  </a:lnTo>
                  <a:lnTo>
                    <a:pt x="2685" y="303"/>
                  </a:lnTo>
                  <a:lnTo>
                    <a:pt x="2688" y="301"/>
                  </a:lnTo>
                  <a:lnTo>
                    <a:pt x="2691" y="297"/>
                  </a:lnTo>
                  <a:lnTo>
                    <a:pt x="2696" y="289"/>
                  </a:lnTo>
                  <a:lnTo>
                    <a:pt x="2701" y="278"/>
                  </a:lnTo>
                  <a:lnTo>
                    <a:pt x="2707" y="266"/>
                  </a:lnTo>
                  <a:lnTo>
                    <a:pt x="2714" y="256"/>
                  </a:lnTo>
                  <a:lnTo>
                    <a:pt x="2717" y="251"/>
                  </a:lnTo>
                  <a:lnTo>
                    <a:pt x="2722" y="249"/>
                  </a:lnTo>
                  <a:lnTo>
                    <a:pt x="2722" y="249"/>
                  </a:lnTo>
                  <a:lnTo>
                    <a:pt x="2719" y="244"/>
                  </a:lnTo>
                  <a:lnTo>
                    <a:pt x="2718" y="240"/>
                  </a:lnTo>
                  <a:lnTo>
                    <a:pt x="2717" y="231"/>
                  </a:lnTo>
                  <a:lnTo>
                    <a:pt x="2717" y="220"/>
                  </a:lnTo>
                  <a:lnTo>
                    <a:pt x="2718" y="211"/>
                  </a:lnTo>
                  <a:lnTo>
                    <a:pt x="2719" y="202"/>
                  </a:lnTo>
                  <a:lnTo>
                    <a:pt x="2720" y="193"/>
                  </a:lnTo>
                  <a:lnTo>
                    <a:pt x="2719" y="186"/>
                  </a:lnTo>
                  <a:lnTo>
                    <a:pt x="2718" y="182"/>
                  </a:lnTo>
                  <a:lnTo>
                    <a:pt x="2717" y="180"/>
                  </a:lnTo>
                  <a:lnTo>
                    <a:pt x="2717" y="180"/>
                  </a:lnTo>
                  <a:lnTo>
                    <a:pt x="2723" y="179"/>
                  </a:lnTo>
                  <a:lnTo>
                    <a:pt x="2729" y="179"/>
                  </a:lnTo>
                  <a:lnTo>
                    <a:pt x="2733" y="180"/>
                  </a:lnTo>
                  <a:lnTo>
                    <a:pt x="2738" y="183"/>
                  </a:lnTo>
                  <a:lnTo>
                    <a:pt x="2741" y="187"/>
                  </a:lnTo>
                  <a:lnTo>
                    <a:pt x="2743" y="194"/>
                  </a:lnTo>
                  <a:lnTo>
                    <a:pt x="2745" y="202"/>
                  </a:lnTo>
                  <a:lnTo>
                    <a:pt x="2745" y="212"/>
                  </a:lnTo>
                  <a:lnTo>
                    <a:pt x="2745" y="212"/>
                  </a:lnTo>
                  <a:lnTo>
                    <a:pt x="2735" y="221"/>
                  </a:lnTo>
                  <a:lnTo>
                    <a:pt x="2731" y="228"/>
                  </a:lnTo>
                  <a:lnTo>
                    <a:pt x="2729" y="235"/>
                  </a:lnTo>
                  <a:lnTo>
                    <a:pt x="2727" y="242"/>
                  </a:lnTo>
                  <a:lnTo>
                    <a:pt x="2727" y="249"/>
                  </a:lnTo>
                  <a:lnTo>
                    <a:pt x="2725" y="257"/>
                  </a:lnTo>
                  <a:lnTo>
                    <a:pt x="2720" y="266"/>
                  </a:lnTo>
                  <a:lnTo>
                    <a:pt x="2712" y="277"/>
                  </a:lnTo>
                  <a:lnTo>
                    <a:pt x="2712" y="277"/>
                  </a:lnTo>
                  <a:lnTo>
                    <a:pt x="2712" y="282"/>
                  </a:lnTo>
                  <a:lnTo>
                    <a:pt x="2712" y="289"/>
                  </a:lnTo>
                  <a:lnTo>
                    <a:pt x="2711" y="304"/>
                  </a:lnTo>
                  <a:lnTo>
                    <a:pt x="2711" y="312"/>
                  </a:lnTo>
                  <a:lnTo>
                    <a:pt x="2712" y="319"/>
                  </a:lnTo>
                  <a:lnTo>
                    <a:pt x="2714" y="322"/>
                  </a:lnTo>
                  <a:lnTo>
                    <a:pt x="2716" y="324"/>
                  </a:lnTo>
                  <a:lnTo>
                    <a:pt x="2718" y="326"/>
                  </a:lnTo>
                  <a:lnTo>
                    <a:pt x="2720" y="327"/>
                  </a:lnTo>
                  <a:lnTo>
                    <a:pt x="2720" y="327"/>
                  </a:lnTo>
                  <a:lnTo>
                    <a:pt x="2726" y="319"/>
                  </a:lnTo>
                  <a:lnTo>
                    <a:pt x="2729" y="314"/>
                  </a:lnTo>
                  <a:lnTo>
                    <a:pt x="2730" y="309"/>
                  </a:lnTo>
                  <a:lnTo>
                    <a:pt x="2729" y="304"/>
                  </a:lnTo>
                  <a:lnTo>
                    <a:pt x="2727" y="301"/>
                  </a:lnTo>
                  <a:lnTo>
                    <a:pt x="2727" y="297"/>
                  </a:lnTo>
                  <a:lnTo>
                    <a:pt x="2731" y="294"/>
                  </a:lnTo>
                  <a:lnTo>
                    <a:pt x="2735" y="291"/>
                  </a:lnTo>
                  <a:lnTo>
                    <a:pt x="2735" y="291"/>
                  </a:lnTo>
                  <a:lnTo>
                    <a:pt x="2738" y="295"/>
                  </a:lnTo>
                  <a:lnTo>
                    <a:pt x="2738" y="301"/>
                  </a:lnTo>
                  <a:lnTo>
                    <a:pt x="2738" y="301"/>
                  </a:lnTo>
                  <a:lnTo>
                    <a:pt x="2740" y="296"/>
                  </a:lnTo>
                  <a:lnTo>
                    <a:pt x="2743" y="295"/>
                  </a:lnTo>
                  <a:lnTo>
                    <a:pt x="2746" y="295"/>
                  </a:lnTo>
                  <a:lnTo>
                    <a:pt x="2748" y="296"/>
                  </a:lnTo>
                  <a:lnTo>
                    <a:pt x="2749" y="296"/>
                  </a:lnTo>
                  <a:lnTo>
                    <a:pt x="2753" y="296"/>
                  </a:lnTo>
                  <a:lnTo>
                    <a:pt x="2755" y="294"/>
                  </a:lnTo>
                  <a:lnTo>
                    <a:pt x="2760" y="289"/>
                  </a:lnTo>
                  <a:lnTo>
                    <a:pt x="2756" y="295"/>
                  </a:lnTo>
                  <a:lnTo>
                    <a:pt x="2756" y="295"/>
                  </a:lnTo>
                  <a:lnTo>
                    <a:pt x="2758" y="299"/>
                  </a:lnTo>
                  <a:lnTo>
                    <a:pt x="2761" y="301"/>
                  </a:lnTo>
                  <a:lnTo>
                    <a:pt x="2763" y="301"/>
                  </a:lnTo>
                  <a:lnTo>
                    <a:pt x="2764" y="301"/>
                  </a:lnTo>
                  <a:lnTo>
                    <a:pt x="2768" y="299"/>
                  </a:lnTo>
                  <a:lnTo>
                    <a:pt x="2771" y="295"/>
                  </a:lnTo>
                  <a:lnTo>
                    <a:pt x="2773" y="292"/>
                  </a:lnTo>
                  <a:lnTo>
                    <a:pt x="2776" y="289"/>
                  </a:lnTo>
                  <a:lnTo>
                    <a:pt x="2778" y="289"/>
                  </a:lnTo>
                  <a:lnTo>
                    <a:pt x="2779" y="291"/>
                  </a:lnTo>
                  <a:lnTo>
                    <a:pt x="2783" y="295"/>
                  </a:lnTo>
                  <a:lnTo>
                    <a:pt x="2783" y="295"/>
                  </a:lnTo>
                  <a:lnTo>
                    <a:pt x="2783" y="288"/>
                  </a:lnTo>
                  <a:lnTo>
                    <a:pt x="2783" y="282"/>
                  </a:lnTo>
                  <a:lnTo>
                    <a:pt x="2785" y="278"/>
                  </a:lnTo>
                  <a:lnTo>
                    <a:pt x="2787" y="276"/>
                  </a:lnTo>
                  <a:lnTo>
                    <a:pt x="2793" y="270"/>
                  </a:lnTo>
                  <a:lnTo>
                    <a:pt x="2796" y="266"/>
                  </a:lnTo>
                  <a:lnTo>
                    <a:pt x="2799" y="262"/>
                  </a:lnTo>
                  <a:lnTo>
                    <a:pt x="2799" y="262"/>
                  </a:lnTo>
                  <a:lnTo>
                    <a:pt x="2795" y="257"/>
                  </a:lnTo>
                  <a:lnTo>
                    <a:pt x="2791" y="251"/>
                  </a:lnTo>
                  <a:lnTo>
                    <a:pt x="2784" y="237"/>
                  </a:lnTo>
                  <a:lnTo>
                    <a:pt x="2779" y="231"/>
                  </a:lnTo>
                  <a:lnTo>
                    <a:pt x="2773" y="225"/>
                  </a:lnTo>
                  <a:lnTo>
                    <a:pt x="2766" y="221"/>
                  </a:lnTo>
                  <a:lnTo>
                    <a:pt x="2763" y="220"/>
                  </a:lnTo>
                  <a:lnTo>
                    <a:pt x="2758" y="220"/>
                  </a:lnTo>
                  <a:lnTo>
                    <a:pt x="2758" y="220"/>
                  </a:lnTo>
                  <a:lnTo>
                    <a:pt x="2755" y="242"/>
                  </a:lnTo>
                  <a:lnTo>
                    <a:pt x="2753" y="250"/>
                  </a:lnTo>
                  <a:lnTo>
                    <a:pt x="2750" y="255"/>
                  </a:lnTo>
                  <a:lnTo>
                    <a:pt x="2747" y="257"/>
                  </a:lnTo>
                  <a:lnTo>
                    <a:pt x="2762" y="256"/>
                  </a:lnTo>
                  <a:lnTo>
                    <a:pt x="2762" y="256"/>
                  </a:lnTo>
                  <a:lnTo>
                    <a:pt x="2757" y="262"/>
                  </a:lnTo>
                  <a:lnTo>
                    <a:pt x="2753" y="267"/>
                  </a:lnTo>
                  <a:lnTo>
                    <a:pt x="2739" y="257"/>
                  </a:lnTo>
                  <a:lnTo>
                    <a:pt x="2739" y="257"/>
                  </a:lnTo>
                  <a:lnTo>
                    <a:pt x="2745" y="252"/>
                  </a:lnTo>
                  <a:lnTo>
                    <a:pt x="2748" y="247"/>
                  </a:lnTo>
                  <a:lnTo>
                    <a:pt x="2750" y="240"/>
                  </a:lnTo>
                  <a:lnTo>
                    <a:pt x="2753" y="233"/>
                  </a:lnTo>
                  <a:lnTo>
                    <a:pt x="2754" y="219"/>
                  </a:lnTo>
                  <a:lnTo>
                    <a:pt x="2756" y="212"/>
                  </a:lnTo>
                  <a:lnTo>
                    <a:pt x="2758" y="205"/>
                  </a:lnTo>
                  <a:lnTo>
                    <a:pt x="2758" y="205"/>
                  </a:lnTo>
                  <a:lnTo>
                    <a:pt x="2763" y="208"/>
                  </a:lnTo>
                  <a:lnTo>
                    <a:pt x="2768" y="208"/>
                  </a:lnTo>
                  <a:lnTo>
                    <a:pt x="2770" y="208"/>
                  </a:lnTo>
                  <a:lnTo>
                    <a:pt x="2772" y="206"/>
                  </a:lnTo>
                  <a:lnTo>
                    <a:pt x="2777" y="205"/>
                  </a:lnTo>
                  <a:lnTo>
                    <a:pt x="2779" y="205"/>
                  </a:lnTo>
                  <a:lnTo>
                    <a:pt x="2783" y="206"/>
                  </a:lnTo>
                  <a:lnTo>
                    <a:pt x="2783" y="206"/>
                  </a:lnTo>
                  <a:lnTo>
                    <a:pt x="2783" y="212"/>
                  </a:lnTo>
                  <a:lnTo>
                    <a:pt x="2784" y="217"/>
                  </a:lnTo>
                  <a:lnTo>
                    <a:pt x="2787" y="226"/>
                  </a:lnTo>
                  <a:lnTo>
                    <a:pt x="2793" y="234"/>
                  </a:lnTo>
                  <a:lnTo>
                    <a:pt x="2800" y="243"/>
                  </a:lnTo>
                  <a:lnTo>
                    <a:pt x="2808" y="250"/>
                  </a:lnTo>
                  <a:lnTo>
                    <a:pt x="2817" y="258"/>
                  </a:lnTo>
                  <a:lnTo>
                    <a:pt x="2833" y="272"/>
                  </a:lnTo>
                  <a:lnTo>
                    <a:pt x="2833" y="272"/>
                  </a:lnTo>
                  <a:lnTo>
                    <a:pt x="2829" y="271"/>
                  </a:lnTo>
                  <a:lnTo>
                    <a:pt x="2824" y="271"/>
                  </a:lnTo>
                  <a:lnTo>
                    <a:pt x="2824" y="271"/>
                  </a:lnTo>
                  <a:lnTo>
                    <a:pt x="2821" y="277"/>
                  </a:lnTo>
                  <a:lnTo>
                    <a:pt x="2819" y="281"/>
                  </a:lnTo>
                  <a:lnTo>
                    <a:pt x="2821" y="286"/>
                  </a:lnTo>
                  <a:lnTo>
                    <a:pt x="2823" y="289"/>
                  </a:lnTo>
                  <a:lnTo>
                    <a:pt x="2830" y="296"/>
                  </a:lnTo>
                  <a:lnTo>
                    <a:pt x="2832" y="299"/>
                  </a:lnTo>
                  <a:lnTo>
                    <a:pt x="2833" y="302"/>
                  </a:lnTo>
                  <a:lnTo>
                    <a:pt x="2844" y="288"/>
                  </a:lnTo>
                  <a:lnTo>
                    <a:pt x="2844" y="288"/>
                  </a:lnTo>
                  <a:lnTo>
                    <a:pt x="2842" y="291"/>
                  </a:lnTo>
                  <a:lnTo>
                    <a:pt x="2841" y="293"/>
                  </a:lnTo>
                  <a:lnTo>
                    <a:pt x="2841" y="297"/>
                  </a:lnTo>
                  <a:lnTo>
                    <a:pt x="2844" y="300"/>
                  </a:lnTo>
                  <a:lnTo>
                    <a:pt x="2844" y="300"/>
                  </a:lnTo>
                  <a:lnTo>
                    <a:pt x="2848" y="297"/>
                  </a:lnTo>
                  <a:lnTo>
                    <a:pt x="2852" y="293"/>
                  </a:lnTo>
                  <a:lnTo>
                    <a:pt x="2855" y="288"/>
                  </a:lnTo>
                  <a:lnTo>
                    <a:pt x="2857" y="281"/>
                  </a:lnTo>
                  <a:lnTo>
                    <a:pt x="2860" y="276"/>
                  </a:lnTo>
                  <a:lnTo>
                    <a:pt x="2863" y="271"/>
                  </a:lnTo>
                  <a:lnTo>
                    <a:pt x="2867" y="266"/>
                  </a:lnTo>
                  <a:lnTo>
                    <a:pt x="2871" y="264"/>
                  </a:lnTo>
                  <a:lnTo>
                    <a:pt x="2871" y="264"/>
                  </a:lnTo>
                  <a:lnTo>
                    <a:pt x="2871" y="270"/>
                  </a:lnTo>
                  <a:lnTo>
                    <a:pt x="2870" y="276"/>
                  </a:lnTo>
                  <a:lnTo>
                    <a:pt x="2867" y="289"/>
                  </a:lnTo>
                  <a:lnTo>
                    <a:pt x="2865" y="295"/>
                  </a:lnTo>
                  <a:lnTo>
                    <a:pt x="2865" y="301"/>
                  </a:lnTo>
                  <a:lnTo>
                    <a:pt x="2867" y="306"/>
                  </a:lnTo>
                  <a:lnTo>
                    <a:pt x="2869" y="309"/>
                  </a:lnTo>
                  <a:lnTo>
                    <a:pt x="2869" y="309"/>
                  </a:lnTo>
                  <a:lnTo>
                    <a:pt x="2871" y="322"/>
                  </a:lnTo>
                  <a:lnTo>
                    <a:pt x="2875" y="330"/>
                  </a:lnTo>
                  <a:lnTo>
                    <a:pt x="2878" y="337"/>
                  </a:lnTo>
                  <a:lnTo>
                    <a:pt x="2881" y="342"/>
                  </a:lnTo>
                  <a:lnTo>
                    <a:pt x="2886" y="347"/>
                  </a:lnTo>
                  <a:lnTo>
                    <a:pt x="2890" y="347"/>
                  </a:lnTo>
                  <a:lnTo>
                    <a:pt x="2892" y="347"/>
                  </a:lnTo>
                  <a:lnTo>
                    <a:pt x="2895" y="347"/>
                  </a:lnTo>
                  <a:lnTo>
                    <a:pt x="2899" y="345"/>
                  </a:lnTo>
                  <a:lnTo>
                    <a:pt x="2899" y="345"/>
                  </a:lnTo>
                  <a:lnTo>
                    <a:pt x="2901" y="341"/>
                  </a:lnTo>
                  <a:lnTo>
                    <a:pt x="2903" y="338"/>
                  </a:lnTo>
                  <a:lnTo>
                    <a:pt x="2907" y="335"/>
                  </a:lnTo>
                  <a:lnTo>
                    <a:pt x="2910" y="333"/>
                  </a:lnTo>
                  <a:lnTo>
                    <a:pt x="2910" y="333"/>
                  </a:lnTo>
                  <a:lnTo>
                    <a:pt x="2909" y="335"/>
                  </a:lnTo>
                  <a:lnTo>
                    <a:pt x="2921" y="353"/>
                  </a:lnTo>
                  <a:lnTo>
                    <a:pt x="2921" y="353"/>
                  </a:lnTo>
                  <a:lnTo>
                    <a:pt x="2917" y="360"/>
                  </a:lnTo>
                  <a:lnTo>
                    <a:pt x="2915" y="361"/>
                  </a:lnTo>
                  <a:lnTo>
                    <a:pt x="2913" y="362"/>
                  </a:lnTo>
                  <a:lnTo>
                    <a:pt x="2909" y="361"/>
                  </a:lnTo>
                  <a:lnTo>
                    <a:pt x="2904" y="359"/>
                  </a:lnTo>
                  <a:lnTo>
                    <a:pt x="2901" y="357"/>
                  </a:lnTo>
                  <a:lnTo>
                    <a:pt x="2896" y="356"/>
                  </a:lnTo>
                  <a:lnTo>
                    <a:pt x="2895" y="357"/>
                  </a:lnTo>
                  <a:lnTo>
                    <a:pt x="2893" y="359"/>
                  </a:lnTo>
                  <a:lnTo>
                    <a:pt x="2888" y="365"/>
                  </a:lnTo>
                  <a:lnTo>
                    <a:pt x="2887" y="390"/>
                  </a:lnTo>
                  <a:lnTo>
                    <a:pt x="2887" y="390"/>
                  </a:lnTo>
                  <a:lnTo>
                    <a:pt x="2884" y="391"/>
                  </a:lnTo>
                  <a:lnTo>
                    <a:pt x="2880" y="392"/>
                  </a:lnTo>
                  <a:lnTo>
                    <a:pt x="2873" y="397"/>
                  </a:lnTo>
                  <a:lnTo>
                    <a:pt x="2868" y="404"/>
                  </a:lnTo>
                  <a:lnTo>
                    <a:pt x="2862" y="413"/>
                  </a:lnTo>
                  <a:lnTo>
                    <a:pt x="2862" y="413"/>
                  </a:lnTo>
                  <a:lnTo>
                    <a:pt x="2867" y="414"/>
                  </a:lnTo>
                  <a:lnTo>
                    <a:pt x="2870" y="414"/>
                  </a:lnTo>
                  <a:lnTo>
                    <a:pt x="2876" y="413"/>
                  </a:lnTo>
                  <a:lnTo>
                    <a:pt x="2883" y="409"/>
                  </a:lnTo>
                  <a:lnTo>
                    <a:pt x="2892" y="406"/>
                  </a:lnTo>
                  <a:lnTo>
                    <a:pt x="2892" y="406"/>
                  </a:lnTo>
                  <a:lnTo>
                    <a:pt x="2892" y="412"/>
                  </a:lnTo>
                  <a:lnTo>
                    <a:pt x="2891" y="417"/>
                  </a:lnTo>
                  <a:lnTo>
                    <a:pt x="2888" y="425"/>
                  </a:lnTo>
                  <a:lnTo>
                    <a:pt x="2884" y="431"/>
                  </a:lnTo>
                  <a:lnTo>
                    <a:pt x="2881" y="435"/>
                  </a:lnTo>
                  <a:lnTo>
                    <a:pt x="2884" y="421"/>
                  </a:lnTo>
                  <a:lnTo>
                    <a:pt x="2884" y="421"/>
                  </a:lnTo>
                  <a:lnTo>
                    <a:pt x="2881" y="417"/>
                  </a:lnTo>
                  <a:lnTo>
                    <a:pt x="2878" y="416"/>
                  </a:lnTo>
                  <a:lnTo>
                    <a:pt x="2876" y="415"/>
                  </a:lnTo>
                  <a:lnTo>
                    <a:pt x="2872" y="415"/>
                  </a:lnTo>
                  <a:lnTo>
                    <a:pt x="2868" y="418"/>
                  </a:lnTo>
                  <a:lnTo>
                    <a:pt x="2862" y="424"/>
                  </a:lnTo>
                  <a:lnTo>
                    <a:pt x="2857" y="430"/>
                  </a:lnTo>
                  <a:lnTo>
                    <a:pt x="2852" y="435"/>
                  </a:lnTo>
                  <a:lnTo>
                    <a:pt x="2848" y="437"/>
                  </a:lnTo>
                  <a:lnTo>
                    <a:pt x="2845" y="438"/>
                  </a:lnTo>
                  <a:lnTo>
                    <a:pt x="2841" y="439"/>
                  </a:lnTo>
                  <a:lnTo>
                    <a:pt x="2838" y="438"/>
                  </a:lnTo>
                  <a:lnTo>
                    <a:pt x="2838" y="438"/>
                  </a:lnTo>
                  <a:lnTo>
                    <a:pt x="2835" y="438"/>
                  </a:lnTo>
                  <a:lnTo>
                    <a:pt x="2835" y="436"/>
                  </a:lnTo>
                  <a:lnTo>
                    <a:pt x="2837" y="431"/>
                  </a:lnTo>
                  <a:lnTo>
                    <a:pt x="2837" y="431"/>
                  </a:lnTo>
                  <a:lnTo>
                    <a:pt x="2834" y="435"/>
                  </a:lnTo>
                  <a:lnTo>
                    <a:pt x="2831" y="437"/>
                  </a:lnTo>
                  <a:lnTo>
                    <a:pt x="2827" y="439"/>
                  </a:lnTo>
                  <a:lnTo>
                    <a:pt x="2824" y="440"/>
                  </a:lnTo>
                  <a:lnTo>
                    <a:pt x="2818" y="440"/>
                  </a:lnTo>
                  <a:lnTo>
                    <a:pt x="2811" y="439"/>
                  </a:lnTo>
                  <a:lnTo>
                    <a:pt x="2806" y="438"/>
                  </a:lnTo>
                  <a:lnTo>
                    <a:pt x="2799" y="439"/>
                  </a:lnTo>
                  <a:lnTo>
                    <a:pt x="2796" y="440"/>
                  </a:lnTo>
                  <a:lnTo>
                    <a:pt x="2793" y="444"/>
                  </a:lnTo>
                  <a:lnTo>
                    <a:pt x="2789" y="447"/>
                  </a:lnTo>
                  <a:lnTo>
                    <a:pt x="2786" y="452"/>
                  </a:lnTo>
                  <a:lnTo>
                    <a:pt x="2792" y="439"/>
                  </a:lnTo>
                  <a:lnTo>
                    <a:pt x="2792" y="439"/>
                  </a:lnTo>
                  <a:lnTo>
                    <a:pt x="2768" y="463"/>
                  </a:lnTo>
                  <a:lnTo>
                    <a:pt x="2735" y="496"/>
                  </a:lnTo>
                  <a:lnTo>
                    <a:pt x="2734" y="505"/>
                  </a:lnTo>
                  <a:lnTo>
                    <a:pt x="2734" y="505"/>
                  </a:lnTo>
                  <a:lnTo>
                    <a:pt x="2735" y="507"/>
                  </a:lnTo>
                  <a:lnTo>
                    <a:pt x="2734" y="508"/>
                  </a:lnTo>
                  <a:lnTo>
                    <a:pt x="2732" y="510"/>
                  </a:lnTo>
                  <a:lnTo>
                    <a:pt x="2729" y="508"/>
                  </a:lnTo>
                  <a:lnTo>
                    <a:pt x="2724" y="506"/>
                  </a:lnTo>
                  <a:lnTo>
                    <a:pt x="2724" y="506"/>
                  </a:lnTo>
                  <a:lnTo>
                    <a:pt x="2724" y="506"/>
                  </a:lnTo>
                  <a:lnTo>
                    <a:pt x="2708" y="522"/>
                  </a:lnTo>
                  <a:lnTo>
                    <a:pt x="2693" y="536"/>
                  </a:lnTo>
                  <a:lnTo>
                    <a:pt x="2693" y="536"/>
                  </a:lnTo>
                  <a:lnTo>
                    <a:pt x="2697" y="544"/>
                  </a:lnTo>
                  <a:lnTo>
                    <a:pt x="2700" y="546"/>
                  </a:lnTo>
                  <a:lnTo>
                    <a:pt x="2703" y="549"/>
                  </a:lnTo>
                  <a:lnTo>
                    <a:pt x="2703" y="549"/>
                  </a:lnTo>
                  <a:lnTo>
                    <a:pt x="2706" y="545"/>
                  </a:lnTo>
                  <a:lnTo>
                    <a:pt x="2708" y="543"/>
                  </a:lnTo>
                  <a:lnTo>
                    <a:pt x="2716" y="541"/>
                  </a:lnTo>
                  <a:lnTo>
                    <a:pt x="2720" y="538"/>
                  </a:lnTo>
                  <a:lnTo>
                    <a:pt x="2723" y="535"/>
                  </a:lnTo>
                  <a:lnTo>
                    <a:pt x="2725" y="529"/>
                  </a:lnTo>
                  <a:lnTo>
                    <a:pt x="2725" y="521"/>
                  </a:lnTo>
                  <a:lnTo>
                    <a:pt x="2725" y="521"/>
                  </a:lnTo>
                  <a:lnTo>
                    <a:pt x="2729" y="526"/>
                  </a:lnTo>
                  <a:lnTo>
                    <a:pt x="2733" y="527"/>
                  </a:lnTo>
                  <a:lnTo>
                    <a:pt x="2737" y="527"/>
                  </a:lnTo>
                  <a:lnTo>
                    <a:pt x="2741" y="526"/>
                  </a:lnTo>
                  <a:lnTo>
                    <a:pt x="2750" y="523"/>
                  </a:lnTo>
                  <a:lnTo>
                    <a:pt x="2754" y="523"/>
                  </a:lnTo>
                  <a:lnTo>
                    <a:pt x="2756" y="526"/>
                  </a:lnTo>
                  <a:lnTo>
                    <a:pt x="2756" y="526"/>
                  </a:lnTo>
                  <a:lnTo>
                    <a:pt x="2753" y="520"/>
                  </a:lnTo>
                  <a:lnTo>
                    <a:pt x="2753" y="514"/>
                  </a:lnTo>
                  <a:lnTo>
                    <a:pt x="2754" y="510"/>
                  </a:lnTo>
                  <a:lnTo>
                    <a:pt x="2757" y="506"/>
                  </a:lnTo>
                  <a:lnTo>
                    <a:pt x="2763" y="497"/>
                  </a:lnTo>
                  <a:lnTo>
                    <a:pt x="2766" y="492"/>
                  </a:lnTo>
                  <a:lnTo>
                    <a:pt x="2769" y="488"/>
                  </a:lnTo>
                  <a:lnTo>
                    <a:pt x="2769" y="488"/>
                  </a:lnTo>
                  <a:lnTo>
                    <a:pt x="2770" y="492"/>
                  </a:lnTo>
                  <a:lnTo>
                    <a:pt x="2772" y="495"/>
                  </a:lnTo>
                  <a:lnTo>
                    <a:pt x="2776" y="496"/>
                  </a:lnTo>
                  <a:lnTo>
                    <a:pt x="2779" y="496"/>
                  </a:lnTo>
                  <a:lnTo>
                    <a:pt x="2781" y="497"/>
                  </a:lnTo>
                  <a:lnTo>
                    <a:pt x="2784" y="498"/>
                  </a:lnTo>
                  <a:lnTo>
                    <a:pt x="2785" y="503"/>
                  </a:lnTo>
                  <a:lnTo>
                    <a:pt x="2785" y="508"/>
                  </a:lnTo>
                  <a:lnTo>
                    <a:pt x="2785" y="508"/>
                  </a:lnTo>
                  <a:lnTo>
                    <a:pt x="2785" y="510"/>
                  </a:lnTo>
                  <a:lnTo>
                    <a:pt x="2785" y="508"/>
                  </a:lnTo>
                  <a:lnTo>
                    <a:pt x="2781" y="505"/>
                  </a:lnTo>
                  <a:lnTo>
                    <a:pt x="2780" y="504"/>
                  </a:lnTo>
                  <a:lnTo>
                    <a:pt x="2778" y="503"/>
                  </a:lnTo>
                  <a:lnTo>
                    <a:pt x="2776" y="504"/>
                  </a:lnTo>
                  <a:lnTo>
                    <a:pt x="2773" y="507"/>
                  </a:lnTo>
                  <a:lnTo>
                    <a:pt x="2773" y="507"/>
                  </a:lnTo>
                  <a:lnTo>
                    <a:pt x="2771" y="511"/>
                  </a:lnTo>
                  <a:lnTo>
                    <a:pt x="2770" y="513"/>
                  </a:lnTo>
                  <a:lnTo>
                    <a:pt x="2770" y="516"/>
                  </a:lnTo>
                  <a:lnTo>
                    <a:pt x="2771" y="519"/>
                  </a:lnTo>
                  <a:lnTo>
                    <a:pt x="2773" y="522"/>
                  </a:lnTo>
                  <a:lnTo>
                    <a:pt x="2778" y="526"/>
                  </a:lnTo>
                  <a:lnTo>
                    <a:pt x="2781" y="529"/>
                  </a:lnTo>
                  <a:lnTo>
                    <a:pt x="2784" y="533"/>
                  </a:lnTo>
                  <a:lnTo>
                    <a:pt x="2785" y="535"/>
                  </a:lnTo>
                  <a:lnTo>
                    <a:pt x="2784" y="537"/>
                  </a:lnTo>
                  <a:lnTo>
                    <a:pt x="2783" y="541"/>
                  </a:lnTo>
                  <a:lnTo>
                    <a:pt x="2780" y="544"/>
                  </a:lnTo>
                  <a:lnTo>
                    <a:pt x="2780" y="544"/>
                  </a:lnTo>
                  <a:lnTo>
                    <a:pt x="2788" y="540"/>
                  </a:lnTo>
                  <a:lnTo>
                    <a:pt x="2796" y="536"/>
                  </a:lnTo>
                  <a:lnTo>
                    <a:pt x="2815" y="533"/>
                  </a:lnTo>
                  <a:lnTo>
                    <a:pt x="2824" y="530"/>
                  </a:lnTo>
                  <a:lnTo>
                    <a:pt x="2833" y="527"/>
                  </a:lnTo>
                  <a:lnTo>
                    <a:pt x="2842" y="523"/>
                  </a:lnTo>
                  <a:lnTo>
                    <a:pt x="2850" y="518"/>
                  </a:lnTo>
                  <a:lnTo>
                    <a:pt x="2839" y="508"/>
                  </a:lnTo>
                  <a:lnTo>
                    <a:pt x="2839" y="508"/>
                  </a:lnTo>
                  <a:lnTo>
                    <a:pt x="2842" y="508"/>
                  </a:lnTo>
                  <a:lnTo>
                    <a:pt x="2848" y="510"/>
                  </a:lnTo>
                  <a:lnTo>
                    <a:pt x="2858" y="510"/>
                  </a:lnTo>
                  <a:lnTo>
                    <a:pt x="2863" y="511"/>
                  </a:lnTo>
                  <a:lnTo>
                    <a:pt x="2868" y="512"/>
                  </a:lnTo>
                  <a:lnTo>
                    <a:pt x="2871" y="514"/>
                  </a:lnTo>
                  <a:lnTo>
                    <a:pt x="2872" y="518"/>
                  </a:lnTo>
                  <a:lnTo>
                    <a:pt x="2872" y="518"/>
                  </a:lnTo>
                  <a:lnTo>
                    <a:pt x="2861" y="520"/>
                  </a:lnTo>
                  <a:lnTo>
                    <a:pt x="2854" y="521"/>
                  </a:lnTo>
                  <a:lnTo>
                    <a:pt x="2848" y="523"/>
                  </a:lnTo>
                  <a:lnTo>
                    <a:pt x="2848" y="523"/>
                  </a:lnTo>
                  <a:lnTo>
                    <a:pt x="2848" y="530"/>
                  </a:lnTo>
                  <a:lnTo>
                    <a:pt x="2849" y="533"/>
                  </a:lnTo>
                  <a:lnTo>
                    <a:pt x="2850" y="534"/>
                  </a:lnTo>
                  <a:lnTo>
                    <a:pt x="2854" y="535"/>
                  </a:lnTo>
                  <a:lnTo>
                    <a:pt x="2858" y="535"/>
                  </a:lnTo>
                  <a:lnTo>
                    <a:pt x="2862" y="534"/>
                  </a:lnTo>
                  <a:lnTo>
                    <a:pt x="2867" y="534"/>
                  </a:lnTo>
                  <a:lnTo>
                    <a:pt x="2869" y="535"/>
                  </a:lnTo>
                  <a:lnTo>
                    <a:pt x="2870" y="536"/>
                  </a:lnTo>
                  <a:lnTo>
                    <a:pt x="2870" y="538"/>
                  </a:lnTo>
                  <a:lnTo>
                    <a:pt x="2898" y="499"/>
                  </a:lnTo>
                  <a:lnTo>
                    <a:pt x="2886" y="498"/>
                  </a:lnTo>
                  <a:lnTo>
                    <a:pt x="2886" y="498"/>
                  </a:lnTo>
                  <a:lnTo>
                    <a:pt x="2887" y="496"/>
                  </a:lnTo>
                  <a:lnTo>
                    <a:pt x="2890" y="493"/>
                  </a:lnTo>
                  <a:lnTo>
                    <a:pt x="2894" y="492"/>
                  </a:lnTo>
                  <a:lnTo>
                    <a:pt x="2900" y="492"/>
                  </a:lnTo>
                  <a:lnTo>
                    <a:pt x="2907" y="495"/>
                  </a:lnTo>
                  <a:lnTo>
                    <a:pt x="2921" y="500"/>
                  </a:lnTo>
                  <a:lnTo>
                    <a:pt x="2927" y="503"/>
                  </a:lnTo>
                  <a:lnTo>
                    <a:pt x="2936" y="505"/>
                  </a:lnTo>
                  <a:lnTo>
                    <a:pt x="2936" y="505"/>
                  </a:lnTo>
                  <a:lnTo>
                    <a:pt x="2933" y="511"/>
                  </a:lnTo>
                  <a:lnTo>
                    <a:pt x="2931" y="514"/>
                  </a:lnTo>
                  <a:lnTo>
                    <a:pt x="2929" y="518"/>
                  </a:lnTo>
                  <a:lnTo>
                    <a:pt x="2926" y="519"/>
                  </a:lnTo>
                  <a:lnTo>
                    <a:pt x="2923" y="520"/>
                  </a:lnTo>
                  <a:lnTo>
                    <a:pt x="2921" y="520"/>
                  </a:lnTo>
                  <a:lnTo>
                    <a:pt x="2915" y="519"/>
                  </a:lnTo>
                  <a:lnTo>
                    <a:pt x="2909" y="518"/>
                  </a:lnTo>
                  <a:lnTo>
                    <a:pt x="2902" y="515"/>
                  </a:lnTo>
                  <a:lnTo>
                    <a:pt x="2896" y="515"/>
                  </a:lnTo>
                  <a:lnTo>
                    <a:pt x="2893" y="516"/>
                  </a:lnTo>
                  <a:lnTo>
                    <a:pt x="2888" y="519"/>
                  </a:lnTo>
                  <a:lnTo>
                    <a:pt x="2888" y="519"/>
                  </a:lnTo>
                  <a:lnTo>
                    <a:pt x="2887" y="521"/>
                  </a:lnTo>
                  <a:lnTo>
                    <a:pt x="2885" y="523"/>
                  </a:lnTo>
                  <a:lnTo>
                    <a:pt x="2884" y="529"/>
                  </a:lnTo>
                  <a:lnTo>
                    <a:pt x="2885" y="535"/>
                  </a:lnTo>
                  <a:lnTo>
                    <a:pt x="2886" y="540"/>
                  </a:lnTo>
                  <a:lnTo>
                    <a:pt x="2887" y="545"/>
                  </a:lnTo>
                  <a:lnTo>
                    <a:pt x="2888" y="551"/>
                  </a:lnTo>
                  <a:lnTo>
                    <a:pt x="2887" y="555"/>
                  </a:lnTo>
                  <a:lnTo>
                    <a:pt x="2886" y="557"/>
                  </a:lnTo>
                  <a:lnTo>
                    <a:pt x="2884" y="558"/>
                  </a:lnTo>
                  <a:lnTo>
                    <a:pt x="2884" y="558"/>
                  </a:lnTo>
                  <a:lnTo>
                    <a:pt x="2885" y="561"/>
                  </a:lnTo>
                  <a:lnTo>
                    <a:pt x="2887" y="563"/>
                  </a:lnTo>
                  <a:lnTo>
                    <a:pt x="2890" y="564"/>
                  </a:lnTo>
                  <a:lnTo>
                    <a:pt x="2891" y="564"/>
                  </a:lnTo>
                  <a:lnTo>
                    <a:pt x="2894" y="564"/>
                  </a:lnTo>
                  <a:lnTo>
                    <a:pt x="2895" y="561"/>
                  </a:lnTo>
                  <a:lnTo>
                    <a:pt x="2898" y="560"/>
                  </a:lnTo>
                  <a:lnTo>
                    <a:pt x="2900" y="557"/>
                  </a:lnTo>
                  <a:lnTo>
                    <a:pt x="2904" y="564"/>
                  </a:lnTo>
                  <a:lnTo>
                    <a:pt x="2904" y="564"/>
                  </a:lnTo>
                  <a:lnTo>
                    <a:pt x="2900" y="573"/>
                  </a:lnTo>
                  <a:lnTo>
                    <a:pt x="2893" y="580"/>
                  </a:lnTo>
                  <a:lnTo>
                    <a:pt x="2886" y="585"/>
                  </a:lnTo>
                  <a:lnTo>
                    <a:pt x="2879" y="589"/>
                  </a:lnTo>
                  <a:lnTo>
                    <a:pt x="2871" y="593"/>
                  </a:lnTo>
                  <a:lnTo>
                    <a:pt x="2863" y="597"/>
                  </a:lnTo>
                  <a:lnTo>
                    <a:pt x="2856" y="603"/>
                  </a:lnTo>
                  <a:lnTo>
                    <a:pt x="2849" y="612"/>
                  </a:lnTo>
                  <a:lnTo>
                    <a:pt x="2849" y="612"/>
                  </a:lnTo>
                  <a:lnTo>
                    <a:pt x="2850" y="606"/>
                  </a:lnTo>
                  <a:lnTo>
                    <a:pt x="2853" y="602"/>
                  </a:lnTo>
                  <a:lnTo>
                    <a:pt x="2853" y="602"/>
                  </a:lnTo>
                  <a:lnTo>
                    <a:pt x="2847" y="597"/>
                  </a:lnTo>
                  <a:lnTo>
                    <a:pt x="2842" y="595"/>
                  </a:lnTo>
                  <a:lnTo>
                    <a:pt x="2838" y="593"/>
                  </a:lnTo>
                  <a:lnTo>
                    <a:pt x="2832" y="593"/>
                  </a:lnTo>
                  <a:lnTo>
                    <a:pt x="2827" y="593"/>
                  </a:lnTo>
                  <a:lnTo>
                    <a:pt x="2823" y="594"/>
                  </a:lnTo>
                  <a:lnTo>
                    <a:pt x="2817" y="595"/>
                  </a:lnTo>
                  <a:lnTo>
                    <a:pt x="2812" y="597"/>
                  </a:lnTo>
                  <a:lnTo>
                    <a:pt x="2812" y="597"/>
                  </a:lnTo>
                  <a:lnTo>
                    <a:pt x="2815" y="601"/>
                  </a:lnTo>
                  <a:lnTo>
                    <a:pt x="2817" y="602"/>
                  </a:lnTo>
                  <a:lnTo>
                    <a:pt x="2818" y="603"/>
                  </a:lnTo>
                  <a:lnTo>
                    <a:pt x="2821" y="602"/>
                  </a:lnTo>
                  <a:lnTo>
                    <a:pt x="2823" y="601"/>
                  </a:lnTo>
                  <a:lnTo>
                    <a:pt x="2826" y="597"/>
                  </a:lnTo>
                  <a:lnTo>
                    <a:pt x="2826" y="597"/>
                  </a:lnTo>
                  <a:lnTo>
                    <a:pt x="2825" y="599"/>
                  </a:lnTo>
                  <a:lnTo>
                    <a:pt x="2824" y="602"/>
                  </a:lnTo>
                  <a:lnTo>
                    <a:pt x="2819" y="606"/>
                  </a:lnTo>
                  <a:lnTo>
                    <a:pt x="2814" y="611"/>
                  </a:lnTo>
                  <a:lnTo>
                    <a:pt x="2809" y="616"/>
                  </a:lnTo>
                  <a:lnTo>
                    <a:pt x="2809" y="616"/>
                  </a:lnTo>
                  <a:lnTo>
                    <a:pt x="2812" y="619"/>
                  </a:lnTo>
                  <a:lnTo>
                    <a:pt x="2815" y="623"/>
                  </a:lnTo>
                  <a:lnTo>
                    <a:pt x="2815" y="626"/>
                  </a:lnTo>
                  <a:lnTo>
                    <a:pt x="2816" y="629"/>
                  </a:lnTo>
                  <a:lnTo>
                    <a:pt x="2816" y="634"/>
                  </a:lnTo>
                  <a:lnTo>
                    <a:pt x="2816" y="636"/>
                  </a:lnTo>
                  <a:lnTo>
                    <a:pt x="2818" y="639"/>
                  </a:lnTo>
                  <a:lnTo>
                    <a:pt x="2818" y="639"/>
                  </a:lnTo>
                  <a:lnTo>
                    <a:pt x="2812" y="642"/>
                  </a:lnTo>
                  <a:lnTo>
                    <a:pt x="2807" y="643"/>
                  </a:lnTo>
                  <a:lnTo>
                    <a:pt x="2801" y="642"/>
                  </a:lnTo>
                  <a:lnTo>
                    <a:pt x="2794" y="640"/>
                  </a:lnTo>
                  <a:lnTo>
                    <a:pt x="2794" y="640"/>
                  </a:lnTo>
                  <a:lnTo>
                    <a:pt x="2793" y="636"/>
                  </a:lnTo>
                  <a:lnTo>
                    <a:pt x="2793" y="633"/>
                  </a:lnTo>
                  <a:lnTo>
                    <a:pt x="2795" y="626"/>
                  </a:lnTo>
                  <a:lnTo>
                    <a:pt x="2798" y="619"/>
                  </a:lnTo>
                  <a:lnTo>
                    <a:pt x="2799" y="614"/>
                  </a:lnTo>
                  <a:lnTo>
                    <a:pt x="2799" y="610"/>
                  </a:lnTo>
                  <a:lnTo>
                    <a:pt x="2799" y="610"/>
                  </a:lnTo>
                  <a:lnTo>
                    <a:pt x="2796" y="611"/>
                  </a:lnTo>
                  <a:lnTo>
                    <a:pt x="2795" y="611"/>
                  </a:lnTo>
                  <a:lnTo>
                    <a:pt x="2792" y="610"/>
                  </a:lnTo>
                  <a:lnTo>
                    <a:pt x="2788" y="605"/>
                  </a:lnTo>
                  <a:lnTo>
                    <a:pt x="2786" y="602"/>
                  </a:lnTo>
                  <a:lnTo>
                    <a:pt x="2783" y="597"/>
                  </a:lnTo>
                  <a:lnTo>
                    <a:pt x="2779" y="595"/>
                  </a:lnTo>
                  <a:lnTo>
                    <a:pt x="2777" y="595"/>
                  </a:lnTo>
                  <a:lnTo>
                    <a:pt x="2775" y="595"/>
                  </a:lnTo>
                  <a:lnTo>
                    <a:pt x="2772" y="597"/>
                  </a:lnTo>
                  <a:lnTo>
                    <a:pt x="2770" y="599"/>
                  </a:lnTo>
                  <a:lnTo>
                    <a:pt x="2770" y="599"/>
                  </a:lnTo>
                  <a:lnTo>
                    <a:pt x="2772" y="601"/>
                  </a:lnTo>
                  <a:lnTo>
                    <a:pt x="2775" y="603"/>
                  </a:lnTo>
                  <a:lnTo>
                    <a:pt x="2776" y="605"/>
                  </a:lnTo>
                  <a:lnTo>
                    <a:pt x="2777" y="608"/>
                  </a:lnTo>
                  <a:lnTo>
                    <a:pt x="2776" y="613"/>
                  </a:lnTo>
                  <a:lnTo>
                    <a:pt x="2773" y="619"/>
                  </a:lnTo>
                  <a:lnTo>
                    <a:pt x="2764" y="632"/>
                  </a:lnTo>
                  <a:lnTo>
                    <a:pt x="2757" y="642"/>
                  </a:lnTo>
                  <a:lnTo>
                    <a:pt x="2760" y="643"/>
                  </a:lnTo>
                  <a:lnTo>
                    <a:pt x="2760" y="643"/>
                  </a:lnTo>
                  <a:lnTo>
                    <a:pt x="2755" y="653"/>
                  </a:lnTo>
                  <a:lnTo>
                    <a:pt x="2753" y="655"/>
                  </a:lnTo>
                  <a:lnTo>
                    <a:pt x="2752" y="656"/>
                  </a:lnTo>
                  <a:lnTo>
                    <a:pt x="2749" y="656"/>
                  </a:lnTo>
                  <a:lnTo>
                    <a:pt x="2747" y="654"/>
                  </a:lnTo>
                  <a:lnTo>
                    <a:pt x="2745" y="644"/>
                  </a:lnTo>
                  <a:lnTo>
                    <a:pt x="2745" y="644"/>
                  </a:lnTo>
                  <a:lnTo>
                    <a:pt x="2750" y="641"/>
                  </a:lnTo>
                  <a:lnTo>
                    <a:pt x="2755" y="639"/>
                  </a:lnTo>
                  <a:lnTo>
                    <a:pt x="2757" y="638"/>
                  </a:lnTo>
                  <a:lnTo>
                    <a:pt x="2758" y="634"/>
                  </a:lnTo>
                  <a:lnTo>
                    <a:pt x="2758" y="631"/>
                  </a:lnTo>
                  <a:lnTo>
                    <a:pt x="2758" y="625"/>
                  </a:lnTo>
                  <a:lnTo>
                    <a:pt x="2758" y="625"/>
                  </a:lnTo>
                  <a:lnTo>
                    <a:pt x="2750" y="626"/>
                  </a:lnTo>
                  <a:lnTo>
                    <a:pt x="2746" y="628"/>
                  </a:lnTo>
                  <a:lnTo>
                    <a:pt x="2741" y="632"/>
                  </a:lnTo>
                  <a:lnTo>
                    <a:pt x="2747" y="619"/>
                  </a:lnTo>
                  <a:lnTo>
                    <a:pt x="2722" y="621"/>
                  </a:lnTo>
                  <a:lnTo>
                    <a:pt x="2722" y="621"/>
                  </a:lnTo>
                  <a:lnTo>
                    <a:pt x="2714" y="649"/>
                  </a:lnTo>
                  <a:lnTo>
                    <a:pt x="2709" y="665"/>
                  </a:lnTo>
                  <a:lnTo>
                    <a:pt x="2706" y="682"/>
                  </a:lnTo>
                  <a:lnTo>
                    <a:pt x="2706" y="682"/>
                  </a:lnTo>
                  <a:lnTo>
                    <a:pt x="2703" y="678"/>
                  </a:lnTo>
                  <a:lnTo>
                    <a:pt x="2700" y="676"/>
                  </a:lnTo>
                  <a:lnTo>
                    <a:pt x="2697" y="676"/>
                  </a:lnTo>
                  <a:lnTo>
                    <a:pt x="2695" y="677"/>
                  </a:lnTo>
                  <a:lnTo>
                    <a:pt x="2689" y="680"/>
                  </a:lnTo>
                  <a:lnTo>
                    <a:pt x="2684" y="685"/>
                  </a:lnTo>
                  <a:lnTo>
                    <a:pt x="2687" y="678"/>
                  </a:lnTo>
                  <a:lnTo>
                    <a:pt x="2687" y="678"/>
                  </a:lnTo>
                  <a:lnTo>
                    <a:pt x="2683" y="674"/>
                  </a:lnTo>
                  <a:lnTo>
                    <a:pt x="2677" y="672"/>
                  </a:lnTo>
                  <a:lnTo>
                    <a:pt x="2670" y="672"/>
                  </a:lnTo>
                  <a:lnTo>
                    <a:pt x="2664" y="673"/>
                  </a:lnTo>
                  <a:lnTo>
                    <a:pt x="2658" y="676"/>
                  </a:lnTo>
                  <a:lnTo>
                    <a:pt x="2654" y="679"/>
                  </a:lnTo>
                  <a:lnTo>
                    <a:pt x="2649" y="684"/>
                  </a:lnTo>
                  <a:lnTo>
                    <a:pt x="2648" y="688"/>
                  </a:lnTo>
                  <a:lnTo>
                    <a:pt x="2648" y="688"/>
                  </a:lnTo>
                  <a:lnTo>
                    <a:pt x="2647" y="686"/>
                  </a:lnTo>
                  <a:lnTo>
                    <a:pt x="2648" y="681"/>
                  </a:lnTo>
                  <a:lnTo>
                    <a:pt x="2653" y="670"/>
                  </a:lnTo>
                  <a:lnTo>
                    <a:pt x="2661" y="656"/>
                  </a:lnTo>
                  <a:lnTo>
                    <a:pt x="2668" y="642"/>
                  </a:lnTo>
                  <a:lnTo>
                    <a:pt x="2671" y="635"/>
                  </a:lnTo>
                  <a:lnTo>
                    <a:pt x="2673" y="628"/>
                  </a:lnTo>
                  <a:lnTo>
                    <a:pt x="2673" y="623"/>
                  </a:lnTo>
                  <a:lnTo>
                    <a:pt x="2673" y="618"/>
                  </a:lnTo>
                  <a:lnTo>
                    <a:pt x="2671" y="614"/>
                  </a:lnTo>
                  <a:lnTo>
                    <a:pt x="2666" y="612"/>
                  </a:lnTo>
                  <a:lnTo>
                    <a:pt x="2660" y="612"/>
                  </a:lnTo>
                  <a:lnTo>
                    <a:pt x="2650" y="613"/>
                  </a:lnTo>
                  <a:lnTo>
                    <a:pt x="2650" y="613"/>
                  </a:lnTo>
                  <a:lnTo>
                    <a:pt x="2647" y="613"/>
                  </a:lnTo>
                  <a:lnTo>
                    <a:pt x="2643" y="614"/>
                  </a:lnTo>
                  <a:lnTo>
                    <a:pt x="2641" y="617"/>
                  </a:lnTo>
                  <a:lnTo>
                    <a:pt x="2639" y="620"/>
                  </a:lnTo>
                  <a:lnTo>
                    <a:pt x="2635" y="627"/>
                  </a:lnTo>
                  <a:lnTo>
                    <a:pt x="2633" y="636"/>
                  </a:lnTo>
                  <a:lnTo>
                    <a:pt x="2628" y="656"/>
                  </a:lnTo>
                  <a:lnTo>
                    <a:pt x="2626" y="665"/>
                  </a:lnTo>
                  <a:lnTo>
                    <a:pt x="2622" y="672"/>
                  </a:lnTo>
                  <a:lnTo>
                    <a:pt x="2622" y="672"/>
                  </a:lnTo>
                  <a:lnTo>
                    <a:pt x="2623" y="669"/>
                  </a:lnTo>
                  <a:lnTo>
                    <a:pt x="2622" y="664"/>
                  </a:lnTo>
                  <a:lnTo>
                    <a:pt x="2622" y="664"/>
                  </a:lnTo>
                  <a:lnTo>
                    <a:pt x="2618" y="664"/>
                  </a:lnTo>
                  <a:lnTo>
                    <a:pt x="2616" y="665"/>
                  </a:lnTo>
                  <a:lnTo>
                    <a:pt x="2614" y="668"/>
                  </a:lnTo>
                  <a:lnTo>
                    <a:pt x="2611" y="671"/>
                  </a:lnTo>
                  <a:lnTo>
                    <a:pt x="2608" y="678"/>
                  </a:lnTo>
                  <a:lnTo>
                    <a:pt x="2605" y="681"/>
                  </a:lnTo>
                  <a:lnTo>
                    <a:pt x="2602" y="685"/>
                  </a:lnTo>
                  <a:lnTo>
                    <a:pt x="2602" y="685"/>
                  </a:lnTo>
                  <a:lnTo>
                    <a:pt x="2607" y="688"/>
                  </a:lnTo>
                  <a:lnTo>
                    <a:pt x="2611" y="691"/>
                  </a:lnTo>
                  <a:lnTo>
                    <a:pt x="2616" y="689"/>
                  </a:lnTo>
                  <a:lnTo>
                    <a:pt x="2618" y="688"/>
                  </a:lnTo>
                  <a:lnTo>
                    <a:pt x="2619" y="686"/>
                  </a:lnTo>
                  <a:lnTo>
                    <a:pt x="2619" y="686"/>
                  </a:lnTo>
                  <a:lnTo>
                    <a:pt x="2617" y="691"/>
                  </a:lnTo>
                  <a:lnTo>
                    <a:pt x="2615" y="693"/>
                  </a:lnTo>
                  <a:lnTo>
                    <a:pt x="2611" y="694"/>
                  </a:lnTo>
                  <a:lnTo>
                    <a:pt x="2607" y="693"/>
                  </a:lnTo>
                  <a:lnTo>
                    <a:pt x="2603" y="693"/>
                  </a:lnTo>
                  <a:lnTo>
                    <a:pt x="2599" y="693"/>
                  </a:lnTo>
                  <a:lnTo>
                    <a:pt x="2595" y="694"/>
                  </a:lnTo>
                  <a:lnTo>
                    <a:pt x="2592" y="697"/>
                  </a:lnTo>
                  <a:lnTo>
                    <a:pt x="2592" y="697"/>
                  </a:lnTo>
                  <a:lnTo>
                    <a:pt x="2594" y="689"/>
                  </a:lnTo>
                  <a:lnTo>
                    <a:pt x="2594" y="686"/>
                  </a:lnTo>
                  <a:lnTo>
                    <a:pt x="2593" y="684"/>
                  </a:lnTo>
                  <a:lnTo>
                    <a:pt x="2591" y="681"/>
                  </a:lnTo>
                  <a:lnTo>
                    <a:pt x="2587" y="679"/>
                  </a:lnTo>
                  <a:lnTo>
                    <a:pt x="2584" y="679"/>
                  </a:lnTo>
                  <a:lnTo>
                    <a:pt x="2581" y="678"/>
                  </a:lnTo>
                  <a:lnTo>
                    <a:pt x="2580" y="677"/>
                  </a:lnTo>
                  <a:lnTo>
                    <a:pt x="2580" y="676"/>
                  </a:lnTo>
                  <a:lnTo>
                    <a:pt x="2581" y="672"/>
                  </a:lnTo>
                  <a:lnTo>
                    <a:pt x="2581" y="672"/>
                  </a:lnTo>
                  <a:lnTo>
                    <a:pt x="2578" y="669"/>
                  </a:lnTo>
                  <a:lnTo>
                    <a:pt x="2574" y="666"/>
                  </a:lnTo>
                  <a:lnTo>
                    <a:pt x="2571" y="665"/>
                  </a:lnTo>
                  <a:lnTo>
                    <a:pt x="2568" y="664"/>
                  </a:lnTo>
                  <a:lnTo>
                    <a:pt x="2559" y="665"/>
                  </a:lnTo>
                  <a:lnTo>
                    <a:pt x="2553" y="669"/>
                  </a:lnTo>
                  <a:lnTo>
                    <a:pt x="2547" y="673"/>
                  </a:lnTo>
                  <a:lnTo>
                    <a:pt x="2540" y="680"/>
                  </a:lnTo>
                  <a:lnTo>
                    <a:pt x="2535" y="687"/>
                  </a:lnTo>
                  <a:lnTo>
                    <a:pt x="2531" y="695"/>
                  </a:lnTo>
                  <a:lnTo>
                    <a:pt x="2531" y="695"/>
                  </a:lnTo>
                  <a:lnTo>
                    <a:pt x="2526" y="685"/>
                  </a:lnTo>
                  <a:lnTo>
                    <a:pt x="2524" y="681"/>
                  </a:lnTo>
                  <a:lnTo>
                    <a:pt x="2522" y="680"/>
                  </a:lnTo>
                  <a:lnTo>
                    <a:pt x="2519" y="679"/>
                  </a:lnTo>
                  <a:lnTo>
                    <a:pt x="2517" y="679"/>
                  </a:lnTo>
                  <a:lnTo>
                    <a:pt x="2512" y="681"/>
                  </a:lnTo>
                  <a:lnTo>
                    <a:pt x="2507" y="684"/>
                  </a:lnTo>
                  <a:lnTo>
                    <a:pt x="2501" y="686"/>
                  </a:lnTo>
                  <a:lnTo>
                    <a:pt x="2497" y="686"/>
                  </a:lnTo>
                  <a:lnTo>
                    <a:pt x="2495" y="686"/>
                  </a:lnTo>
                  <a:lnTo>
                    <a:pt x="2490" y="684"/>
                  </a:lnTo>
                  <a:lnTo>
                    <a:pt x="2487" y="681"/>
                  </a:lnTo>
                  <a:lnTo>
                    <a:pt x="2487" y="681"/>
                  </a:lnTo>
                  <a:lnTo>
                    <a:pt x="2490" y="681"/>
                  </a:lnTo>
                  <a:lnTo>
                    <a:pt x="2494" y="680"/>
                  </a:lnTo>
                  <a:lnTo>
                    <a:pt x="2497" y="680"/>
                  </a:lnTo>
                  <a:lnTo>
                    <a:pt x="2500" y="680"/>
                  </a:lnTo>
                  <a:lnTo>
                    <a:pt x="2501" y="681"/>
                  </a:lnTo>
                  <a:lnTo>
                    <a:pt x="2501" y="681"/>
                  </a:lnTo>
                  <a:lnTo>
                    <a:pt x="2504" y="674"/>
                  </a:lnTo>
                  <a:lnTo>
                    <a:pt x="2504" y="672"/>
                  </a:lnTo>
                  <a:lnTo>
                    <a:pt x="2503" y="670"/>
                  </a:lnTo>
                  <a:lnTo>
                    <a:pt x="2501" y="666"/>
                  </a:lnTo>
                  <a:lnTo>
                    <a:pt x="2497" y="664"/>
                  </a:lnTo>
                  <a:lnTo>
                    <a:pt x="2495" y="662"/>
                  </a:lnTo>
                  <a:lnTo>
                    <a:pt x="2493" y="659"/>
                  </a:lnTo>
                  <a:lnTo>
                    <a:pt x="2493" y="657"/>
                  </a:lnTo>
                  <a:lnTo>
                    <a:pt x="2494" y="655"/>
                  </a:lnTo>
                  <a:lnTo>
                    <a:pt x="2499" y="649"/>
                  </a:lnTo>
                  <a:lnTo>
                    <a:pt x="2499" y="649"/>
                  </a:lnTo>
                  <a:lnTo>
                    <a:pt x="2497" y="650"/>
                  </a:lnTo>
                  <a:lnTo>
                    <a:pt x="2497" y="651"/>
                  </a:lnTo>
                  <a:lnTo>
                    <a:pt x="2497" y="655"/>
                  </a:lnTo>
                  <a:lnTo>
                    <a:pt x="2500" y="658"/>
                  </a:lnTo>
                  <a:lnTo>
                    <a:pt x="2501" y="658"/>
                  </a:lnTo>
                  <a:lnTo>
                    <a:pt x="2502" y="657"/>
                  </a:lnTo>
                  <a:lnTo>
                    <a:pt x="2502" y="657"/>
                  </a:lnTo>
                  <a:lnTo>
                    <a:pt x="2508" y="654"/>
                  </a:lnTo>
                  <a:lnTo>
                    <a:pt x="2512" y="649"/>
                  </a:lnTo>
                  <a:lnTo>
                    <a:pt x="2515" y="642"/>
                  </a:lnTo>
                  <a:lnTo>
                    <a:pt x="2516" y="639"/>
                  </a:lnTo>
                  <a:lnTo>
                    <a:pt x="2516" y="635"/>
                  </a:lnTo>
                  <a:lnTo>
                    <a:pt x="2499" y="613"/>
                  </a:lnTo>
                  <a:lnTo>
                    <a:pt x="2505" y="609"/>
                  </a:lnTo>
                  <a:lnTo>
                    <a:pt x="2480" y="580"/>
                  </a:lnTo>
                  <a:lnTo>
                    <a:pt x="2480" y="580"/>
                  </a:lnTo>
                  <a:lnTo>
                    <a:pt x="2480" y="583"/>
                  </a:lnTo>
                  <a:lnTo>
                    <a:pt x="2481" y="587"/>
                  </a:lnTo>
                  <a:lnTo>
                    <a:pt x="2484" y="593"/>
                  </a:lnTo>
                  <a:lnTo>
                    <a:pt x="2484" y="593"/>
                  </a:lnTo>
                  <a:lnTo>
                    <a:pt x="2472" y="589"/>
                  </a:lnTo>
                  <a:lnTo>
                    <a:pt x="2461" y="587"/>
                  </a:lnTo>
                  <a:lnTo>
                    <a:pt x="2448" y="587"/>
                  </a:lnTo>
                  <a:lnTo>
                    <a:pt x="2436" y="587"/>
                  </a:lnTo>
                  <a:lnTo>
                    <a:pt x="2413" y="589"/>
                  </a:lnTo>
                  <a:lnTo>
                    <a:pt x="2403" y="589"/>
                  </a:lnTo>
                  <a:lnTo>
                    <a:pt x="2393" y="588"/>
                  </a:lnTo>
                  <a:lnTo>
                    <a:pt x="2393" y="588"/>
                  </a:lnTo>
                  <a:lnTo>
                    <a:pt x="2390" y="599"/>
                  </a:lnTo>
                  <a:lnTo>
                    <a:pt x="2387" y="608"/>
                  </a:lnTo>
                  <a:lnTo>
                    <a:pt x="2384" y="614"/>
                  </a:lnTo>
                  <a:lnTo>
                    <a:pt x="2379" y="620"/>
                  </a:lnTo>
                  <a:lnTo>
                    <a:pt x="2373" y="624"/>
                  </a:lnTo>
                  <a:lnTo>
                    <a:pt x="2367" y="626"/>
                  </a:lnTo>
                  <a:lnTo>
                    <a:pt x="2361" y="628"/>
                  </a:lnTo>
                  <a:lnTo>
                    <a:pt x="2354" y="629"/>
                  </a:lnTo>
                  <a:lnTo>
                    <a:pt x="2340" y="632"/>
                  </a:lnTo>
                  <a:lnTo>
                    <a:pt x="2326" y="634"/>
                  </a:lnTo>
                  <a:lnTo>
                    <a:pt x="2319" y="636"/>
                  </a:lnTo>
                  <a:lnTo>
                    <a:pt x="2313" y="640"/>
                  </a:lnTo>
                  <a:lnTo>
                    <a:pt x="2308" y="644"/>
                  </a:lnTo>
                  <a:lnTo>
                    <a:pt x="2303" y="651"/>
                  </a:lnTo>
                  <a:lnTo>
                    <a:pt x="2303" y="651"/>
                  </a:lnTo>
                  <a:lnTo>
                    <a:pt x="2308" y="635"/>
                  </a:lnTo>
                  <a:lnTo>
                    <a:pt x="2311" y="617"/>
                  </a:lnTo>
                  <a:lnTo>
                    <a:pt x="2312" y="601"/>
                  </a:lnTo>
                  <a:lnTo>
                    <a:pt x="2312" y="593"/>
                  </a:lnTo>
                  <a:lnTo>
                    <a:pt x="2312" y="587"/>
                  </a:lnTo>
                  <a:lnTo>
                    <a:pt x="2312" y="587"/>
                  </a:lnTo>
                  <a:lnTo>
                    <a:pt x="2315" y="585"/>
                  </a:lnTo>
                  <a:lnTo>
                    <a:pt x="2317" y="581"/>
                  </a:lnTo>
                  <a:lnTo>
                    <a:pt x="2323" y="573"/>
                  </a:lnTo>
                  <a:lnTo>
                    <a:pt x="2326" y="568"/>
                  </a:lnTo>
                  <a:lnTo>
                    <a:pt x="2331" y="565"/>
                  </a:lnTo>
                  <a:lnTo>
                    <a:pt x="2334" y="564"/>
                  </a:lnTo>
                  <a:lnTo>
                    <a:pt x="2339" y="565"/>
                  </a:lnTo>
                  <a:lnTo>
                    <a:pt x="2339" y="565"/>
                  </a:lnTo>
                  <a:lnTo>
                    <a:pt x="2339" y="568"/>
                  </a:lnTo>
                  <a:lnTo>
                    <a:pt x="2341" y="573"/>
                  </a:lnTo>
                  <a:lnTo>
                    <a:pt x="2344" y="581"/>
                  </a:lnTo>
                  <a:lnTo>
                    <a:pt x="2346" y="586"/>
                  </a:lnTo>
                  <a:lnTo>
                    <a:pt x="2347" y="590"/>
                  </a:lnTo>
                  <a:lnTo>
                    <a:pt x="2346" y="595"/>
                  </a:lnTo>
                  <a:lnTo>
                    <a:pt x="2343" y="599"/>
                  </a:lnTo>
                  <a:lnTo>
                    <a:pt x="2343" y="599"/>
                  </a:lnTo>
                  <a:lnTo>
                    <a:pt x="2348" y="597"/>
                  </a:lnTo>
                  <a:lnTo>
                    <a:pt x="2351" y="596"/>
                  </a:lnTo>
                  <a:lnTo>
                    <a:pt x="2354" y="594"/>
                  </a:lnTo>
                  <a:lnTo>
                    <a:pt x="2355" y="591"/>
                  </a:lnTo>
                  <a:lnTo>
                    <a:pt x="2356" y="589"/>
                  </a:lnTo>
                  <a:lnTo>
                    <a:pt x="2356" y="586"/>
                  </a:lnTo>
                  <a:lnTo>
                    <a:pt x="2354" y="580"/>
                  </a:lnTo>
                  <a:lnTo>
                    <a:pt x="2351" y="572"/>
                  </a:lnTo>
                  <a:lnTo>
                    <a:pt x="2349" y="564"/>
                  </a:lnTo>
                  <a:lnTo>
                    <a:pt x="2348" y="556"/>
                  </a:lnTo>
                  <a:lnTo>
                    <a:pt x="2349" y="551"/>
                  </a:lnTo>
                  <a:lnTo>
                    <a:pt x="2350" y="548"/>
                  </a:lnTo>
                  <a:lnTo>
                    <a:pt x="2350" y="548"/>
                  </a:lnTo>
                  <a:lnTo>
                    <a:pt x="2344" y="549"/>
                  </a:lnTo>
                  <a:lnTo>
                    <a:pt x="2339" y="550"/>
                  </a:lnTo>
                  <a:lnTo>
                    <a:pt x="2327" y="556"/>
                  </a:lnTo>
                  <a:lnTo>
                    <a:pt x="2317" y="563"/>
                  </a:lnTo>
                  <a:lnTo>
                    <a:pt x="2308" y="572"/>
                  </a:lnTo>
                  <a:lnTo>
                    <a:pt x="2290" y="589"/>
                  </a:lnTo>
                  <a:lnTo>
                    <a:pt x="2282" y="596"/>
                  </a:lnTo>
                  <a:lnTo>
                    <a:pt x="2274" y="603"/>
                  </a:lnTo>
                  <a:lnTo>
                    <a:pt x="2274" y="595"/>
                  </a:lnTo>
                  <a:lnTo>
                    <a:pt x="2258" y="609"/>
                  </a:lnTo>
                  <a:lnTo>
                    <a:pt x="2258" y="609"/>
                  </a:lnTo>
                  <a:lnTo>
                    <a:pt x="2260" y="610"/>
                  </a:lnTo>
                  <a:lnTo>
                    <a:pt x="2262" y="612"/>
                  </a:lnTo>
                  <a:lnTo>
                    <a:pt x="2265" y="617"/>
                  </a:lnTo>
                  <a:lnTo>
                    <a:pt x="2266" y="623"/>
                  </a:lnTo>
                  <a:lnTo>
                    <a:pt x="2266" y="629"/>
                  </a:lnTo>
                  <a:lnTo>
                    <a:pt x="2264" y="635"/>
                  </a:lnTo>
                  <a:lnTo>
                    <a:pt x="2262" y="639"/>
                  </a:lnTo>
                  <a:lnTo>
                    <a:pt x="2259" y="639"/>
                  </a:lnTo>
                  <a:lnTo>
                    <a:pt x="2257" y="639"/>
                  </a:lnTo>
                  <a:lnTo>
                    <a:pt x="2255" y="639"/>
                  </a:lnTo>
                  <a:lnTo>
                    <a:pt x="2252" y="636"/>
                  </a:lnTo>
                  <a:lnTo>
                    <a:pt x="2255" y="634"/>
                  </a:lnTo>
                  <a:lnTo>
                    <a:pt x="2255" y="634"/>
                  </a:lnTo>
                  <a:lnTo>
                    <a:pt x="2250" y="631"/>
                  </a:lnTo>
                  <a:lnTo>
                    <a:pt x="2246" y="628"/>
                  </a:lnTo>
                  <a:lnTo>
                    <a:pt x="2241" y="628"/>
                  </a:lnTo>
                  <a:lnTo>
                    <a:pt x="2235" y="628"/>
                  </a:lnTo>
                  <a:lnTo>
                    <a:pt x="2223" y="632"/>
                  </a:lnTo>
                  <a:lnTo>
                    <a:pt x="2217" y="633"/>
                  </a:lnTo>
                  <a:lnTo>
                    <a:pt x="2211" y="633"/>
                  </a:lnTo>
                  <a:lnTo>
                    <a:pt x="2200" y="654"/>
                  </a:lnTo>
                  <a:lnTo>
                    <a:pt x="2200" y="654"/>
                  </a:lnTo>
                  <a:lnTo>
                    <a:pt x="2197" y="653"/>
                  </a:lnTo>
                  <a:lnTo>
                    <a:pt x="2195" y="650"/>
                  </a:lnTo>
                  <a:lnTo>
                    <a:pt x="2191" y="644"/>
                  </a:lnTo>
                  <a:lnTo>
                    <a:pt x="2189" y="638"/>
                  </a:lnTo>
                  <a:lnTo>
                    <a:pt x="2187" y="628"/>
                  </a:lnTo>
                  <a:lnTo>
                    <a:pt x="2185" y="606"/>
                  </a:lnTo>
                  <a:lnTo>
                    <a:pt x="2183" y="587"/>
                  </a:lnTo>
                  <a:lnTo>
                    <a:pt x="2183" y="587"/>
                  </a:lnTo>
                  <a:lnTo>
                    <a:pt x="2179" y="587"/>
                  </a:lnTo>
                  <a:lnTo>
                    <a:pt x="2174" y="587"/>
                  </a:lnTo>
                  <a:lnTo>
                    <a:pt x="2167" y="590"/>
                  </a:lnTo>
                  <a:lnTo>
                    <a:pt x="2160" y="595"/>
                  </a:lnTo>
                  <a:lnTo>
                    <a:pt x="2154" y="602"/>
                  </a:lnTo>
                  <a:lnTo>
                    <a:pt x="2141" y="617"/>
                  </a:lnTo>
                  <a:lnTo>
                    <a:pt x="2128" y="633"/>
                  </a:lnTo>
                  <a:lnTo>
                    <a:pt x="2128" y="633"/>
                  </a:lnTo>
                  <a:lnTo>
                    <a:pt x="2125" y="627"/>
                  </a:lnTo>
                  <a:lnTo>
                    <a:pt x="2119" y="621"/>
                  </a:lnTo>
                  <a:lnTo>
                    <a:pt x="2108" y="612"/>
                  </a:lnTo>
                  <a:lnTo>
                    <a:pt x="2103" y="608"/>
                  </a:lnTo>
                  <a:lnTo>
                    <a:pt x="2102" y="605"/>
                  </a:lnTo>
                  <a:lnTo>
                    <a:pt x="2101" y="602"/>
                  </a:lnTo>
                  <a:lnTo>
                    <a:pt x="2101" y="599"/>
                  </a:lnTo>
                  <a:lnTo>
                    <a:pt x="2102" y="596"/>
                  </a:lnTo>
                  <a:lnTo>
                    <a:pt x="2103" y="593"/>
                  </a:lnTo>
                  <a:lnTo>
                    <a:pt x="2106" y="589"/>
                  </a:lnTo>
                  <a:lnTo>
                    <a:pt x="2106" y="589"/>
                  </a:lnTo>
                  <a:lnTo>
                    <a:pt x="2103" y="593"/>
                  </a:lnTo>
                  <a:lnTo>
                    <a:pt x="2099" y="598"/>
                  </a:lnTo>
                  <a:lnTo>
                    <a:pt x="2094" y="611"/>
                  </a:lnTo>
                  <a:lnTo>
                    <a:pt x="2083" y="641"/>
                  </a:lnTo>
                  <a:lnTo>
                    <a:pt x="2080" y="648"/>
                  </a:lnTo>
                  <a:lnTo>
                    <a:pt x="2078" y="653"/>
                  </a:lnTo>
                  <a:lnTo>
                    <a:pt x="2074" y="657"/>
                  </a:lnTo>
                  <a:lnTo>
                    <a:pt x="2071" y="658"/>
                  </a:lnTo>
                  <a:lnTo>
                    <a:pt x="2067" y="658"/>
                  </a:lnTo>
                  <a:lnTo>
                    <a:pt x="2063" y="656"/>
                  </a:lnTo>
                  <a:lnTo>
                    <a:pt x="2057" y="651"/>
                  </a:lnTo>
                  <a:lnTo>
                    <a:pt x="2051" y="642"/>
                  </a:lnTo>
                  <a:lnTo>
                    <a:pt x="2062" y="627"/>
                  </a:lnTo>
                  <a:lnTo>
                    <a:pt x="2062" y="627"/>
                  </a:lnTo>
                  <a:lnTo>
                    <a:pt x="2048" y="628"/>
                  </a:lnTo>
                  <a:lnTo>
                    <a:pt x="2034" y="632"/>
                  </a:lnTo>
                  <a:lnTo>
                    <a:pt x="2005" y="641"/>
                  </a:lnTo>
                  <a:lnTo>
                    <a:pt x="1991" y="644"/>
                  </a:lnTo>
                  <a:lnTo>
                    <a:pt x="1980" y="646"/>
                  </a:lnTo>
                  <a:lnTo>
                    <a:pt x="1974" y="646"/>
                  </a:lnTo>
                  <a:lnTo>
                    <a:pt x="1970" y="644"/>
                  </a:lnTo>
                  <a:lnTo>
                    <a:pt x="1966" y="643"/>
                  </a:lnTo>
                  <a:lnTo>
                    <a:pt x="1963" y="640"/>
                  </a:lnTo>
                  <a:lnTo>
                    <a:pt x="1963" y="640"/>
                  </a:lnTo>
                  <a:lnTo>
                    <a:pt x="1965" y="629"/>
                  </a:lnTo>
                  <a:lnTo>
                    <a:pt x="1965" y="620"/>
                  </a:lnTo>
                  <a:lnTo>
                    <a:pt x="1965" y="612"/>
                  </a:lnTo>
                  <a:lnTo>
                    <a:pt x="1963" y="605"/>
                  </a:lnTo>
                  <a:lnTo>
                    <a:pt x="1960" y="598"/>
                  </a:lnTo>
                  <a:lnTo>
                    <a:pt x="1957" y="591"/>
                  </a:lnTo>
                  <a:lnTo>
                    <a:pt x="1949" y="580"/>
                  </a:lnTo>
                  <a:lnTo>
                    <a:pt x="1940" y="567"/>
                  </a:lnTo>
                  <a:lnTo>
                    <a:pt x="1930" y="555"/>
                  </a:lnTo>
                  <a:lnTo>
                    <a:pt x="1927" y="546"/>
                  </a:lnTo>
                  <a:lnTo>
                    <a:pt x="1924" y="538"/>
                  </a:lnTo>
                  <a:lnTo>
                    <a:pt x="1921" y="529"/>
                  </a:lnTo>
                  <a:lnTo>
                    <a:pt x="1921" y="519"/>
                  </a:lnTo>
                  <a:lnTo>
                    <a:pt x="1921" y="519"/>
                  </a:lnTo>
                  <a:lnTo>
                    <a:pt x="1920" y="523"/>
                  </a:lnTo>
                  <a:lnTo>
                    <a:pt x="1919" y="528"/>
                  </a:lnTo>
                  <a:lnTo>
                    <a:pt x="1917" y="530"/>
                  </a:lnTo>
                  <a:lnTo>
                    <a:pt x="1914" y="534"/>
                  </a:lnTo>
                  <a:lnTo>
                    <a:pt x="1910" y="538"/>
                  </a:lnTo>
                  <a:lnTo>
                    <a:pt x="1907" y="541"/>
                  </a:lnTo>
                  <a:lnTo>
                    <a:pt x="1906" y="543"/>
                  </a:lnTo>
                  <a:lnTo>
                    <a:pt x="1906" y="543"/>
                  </a:lnTo>
                  <a:lnTo>
                    <a:pt x="1904" y="538"/>
                  </a:lnTo>
                  <a:lnTo>
                    <a:pt x="1902" y="535"/>
                  </a:lnTo>
                  <a:lnTo>
                    <a:pt x="1899" y="535"/>
                  </a:lnTo>
                  <a:lnTo>
                    <a:pt x="1898" y="535"/>
                  </a:lnTo>
                  <a:lnTo>
                    <a:pt x="1896" y="537"/>
                  </a:lnTo>
                  <a:lnTo>
                    <a:pt x="1894" y="541"/>
                  </a:lnTo>
                  <a:lnTo>
                    <a:pt x="1894" y="541"/>
                  </a:lnTo>
                  <a:lnTo>
                    <a:pt x="1896" y="544"/>
                  </a:lnTo>
                  <a:lnTo>
                    <a:pt x="1897" y="548"/>
                  </a:lnTo>
                  <a:lnTo>
                    <a:pt x="1898" y="556"/>
                  </a:lnTo>
                  <a:lnTo>
                    <a:pt x="1897" y="564"/>
                  </a:lnTo>
                  <a:lnTo>
                    <a:pt x="1896" y="573"/>
                  </a:lnTo>
                  <a:lnTo>
                    <a:pt x="1895" y="580"/>
                  </a:lnTo>
                  <a:lnTo>
                    <a:pt x="1896" y="582"/>
                  </a:lnTo>
                  <a:lnTo>
                    <a:pt x="1896" y="585"/>
                  </a:lnTo>
                  <a:lnTo>
                    <a:pt x="1898" y="585"/>
                  </a:lnTo>
                  <a:lnTo>
                    <a:pt x="1901" y="585"/>
                  </a:lnTo>
                  <a:lnTo>
                    <a:pt x="1909" y="579"/>
                  </a:lnTo>
                  <a:lnTo>
                    <a:pt x="1909" y="579"/>
                  </a:lnTo>
                  <a:lnTo>
                    <a:pt x="1903" y="593"/>
                  </a:lnTo>
                  <a:lnTo>
                    <a:pt x="1896" y="606"/>
                  </a:lnTo>
                  <a:lnTo>
                    <a:pt x="1889" y="618"/>
                  </a:lnTo>
                  <a:lnTo>
                    <a:pt x="1882" y="628"/>
                  </a:lnTo>
                  <a:lnTo>
                    <a:pt x="1875" y="636"/>
                  </a:lnTo>
                  <a:lnTo>
                    <a:pt x="1866" y="641"/>
                  </a:lnTo>
                  <a:lnTo>
                    <a:pt x="1861" y="643"/>
                  </a:lnTo>
                  <a:lnTo>
                    <a:pt x="1857" y="644"/>
                  </a:lnTo>
                  <a:lnTo>
                    <a:pt x="1852" y="646"/>
                  </a:lnTo>
                  <a:lnTo>
                    <a:pt x="1848" y="644"/>
                  </a:lnTo>
                  <a:lnTo>
                    <a:pt x="1849" y="620"/>
                  </a:lnTo>
                  <a:lnTo>
                    <a:pt x="1871" y="629"/>
                  </a:lnTo>
                  <a:lnTo>
                    <a:pt x="1871" y="629"/>
                  </a:lnTo>
                  <a:lnTo>
                    <a:pt x="1871" y="624"/>
                  </a:lnTo>
                  <a:lnTo>
                    <a:pt x="1872" y="619"/>
                  </a:lnTo>
                  <a:lnTo>
                    <a:pt x="1874" y="616"/>
                  </a:lnTo>
                  <a:lnTo>
                    <a:pt x="1876" y="613"/>
                  </a:lnTo>
                  <a:lnTo>
                    <a:pt x="1881" y="610"/>
                  </a:lnTo>
                  <a:lnTo>
                    <a:pt x="1883" y="608"/>
                  </a:lnTo>
                  <a:lnTo>
                    <a:pt x="1886" y="605"/>
                  </a:lnTo>
                  <a:lnTo>
                    <a:pt x="1886" y="605"/>
                  </a:lnTo>
                  <a:lnTo>
                    <a:pt x="1879" y="602"/>
                  </a:lnTo>
                  <a:lnTo>
                    <a:pt x="1874" y="598"/>
                  </a:lnTo>
                  <a:lnTo>
                    <a:pt x="1872" y="594"/>
                  </a:lnTo>
                  <a:lnTo>
                    <a:pt x="1869" y="589"/>
                  </a:lnTo>
                  <a:lnTo>
                    <a:pt x="1868" y="585"/>
                  </a:lnTo>
                  <a:lnTo>
                    <a:pt x="1868" y="580"/>
                  </a:lnTo>
                  <a:lnTo>
                    <a:pt x="1869" y="571"/>
                  </a:lnTo>
                  <a:lnTo>
                    <a:pt x="1871" y="563"/>
                  </a:lnTo>
                  <a:lnTo>
                    <a:pt x="1871" y="559"/>
                  </a:lnTo>
                  <a:lnTo>
                    <a:pt x="1869" y="556"/>
                  </a:lnTo>
                  <a:lnTo>
                    <a:pt x="1867" y="553"/>
                  </a:lnTo>
                  <a:lnTo>
                    <a:pt x="1864" y="551"/>
                  </a:lnTo>
                  <a:lnTo>
                    <a:pt x="1859" y="550"/>
                  </a:lnTo>
                  <a:lnTo>
                    <a:pt x="1852" y="550"/>
                  </a:lnTo>
                  <a:lnTo>
                    <a:pt x="1852" y="550"/>
                  </a:lnTo>
                  <a:lnTo>
                    <a:pt x="1850" y="558"/>
                  </a:lnTo>
                  <a:lnTo>
                    <a:pt x="1848" y="560"/>
                  </a:lnTo>
                  <a:lnTo>
                    <a:pt x="1845" y="561"/>
                  </a:lnTo>
                  <a:lnTo>
                    <a:pt x="1838" y="564"/>
                  </a:lnTo>
                  <a:lnTo>
                    <a:pt x="1838" y="564"/>
                  </a:lnTo>
                  <a:lnTo>
                    <a:pt x="1841" y="564"/>
                  </a:lnTo>
                  <a:lnTo>
                    <a:pt x="1842" y="561"/>
                  </a:lnTo>
                  <a:lnTo>
                    <a:pt x="1843" y="556"/>
                  </a:lnTo>
                  <a:lnTo>
                    <a:pt x="1843" y="552"/>
                  </a:lnTo>
                  <a:lnTo>
                    <a:pt x="1842" y="549"/>
                  </a:lnTo>
                  <a:lnTo>
                    <a:pt x="1840" y="548"/>
                  </a:lnTo>
                  <a:lnTo>
                    <a:pt x="1837" y="546"/>
                  </a:lnTo>
                  <a:lnTo>
                    <a:pt x="1828" y="565"/>
                  </a:lnTo>
                  <a:lnTo>
                    <a:pt x="1828" y="565"/>
                  </a:lnTo>
                  <a:lnTo>
                    <a:pt x="1827" y="558"/>
                  </a:lnTo>
                  <a:lnTo>
                    <a:pt x="1826" y="552"/>
                  </a:lnTo>
                  <a:lnTo>
                    <a:pt x="1826" y="548"/>
                  </a:lnTo>
                  <a:lnTo>
                    <a:pt x="1827" y="543"/>
                  </a:lnTo>
                  <a:lnTo>
                    <a:pt x="1828" y="541"/>
                  </a:lnTo>
                  <a:lnTo>
                    <a:pt x="1830" y="537"/>
                  </a:lnTo>
                  <a:lnTo>
                    <a:pt x="1835" y="534"/>
                  </a:lnTo>
                  <a:lnTo>
                    <a:pt x="1840" y="530"/>
                  </a:lnTo>
                  <a:lnTo>
                    <a:pt x="1844" y="526"/>
                  </a:lnTo>
                  <a:lnTo>
                    <a:pt x="1845" y="523"/>
                  </a:lnTo>
                  <a:lnTo>
                    <a:pt x="1845" y="520"/>
                  </a:lnTo>
                  <a:lnTo>
                    <a:pt x="1844" y="516"/>
                  </a:lnTo>
                  <a:lnTo>
                    <a:pt x="1843" y="511"/>
                  </a:lnTo>
                  <a:lnTo>
                    <a:pt x="1843" y="511"/>
                  </a:lnTo>
                  <a:lnTo>
                    <a:pt x="1850" y="505"/>
                  </a:lnTo>
                  <a:lnTo>
                    <a:pt x="1858" y="499"/>
                  </a:lnTo>
                  <a:lnTo>
                    <a:pt x="1872" y="487"/>
                  </a:lnTo>
                  <a:lnTo>
                    <a:pt x="1879" y="481"/>
                  </a:lnTo>
                  <a:lnTo>
                    <a:pt x="1883" y="473"/>
                  </a:lnTo>
                  <a:lnTo>
                    <a:pt x="1886" y="463"/>
                  </a:lnTo>
                  <a:lnTo>
                    <a:pt x="1886" y="459"/>
                  </a:lnTo>
                  <a:lnTo>
                    <a:pt x="1886" y="453"/>
                  </a:lnTo>
                  <a:lnTo>
                    <a:pt x="1886" y="453"/>
                  </a:lnTo>
                  <a:lnTo>
                    <a:pt x="1881" y="452"/>
                  </a:lnTo>
                  <a:lnTo>
                    <a:pt x="1878" y="452"/>
                  </a:lnTo>
                  <a:lnTo>
                    <a:pt x="1873" y="453"/>
                  </a:lnTo>
                  <a:lnTo>
                    <a:pt x="1871" y="457"/>
                  </a:lnTo>
                  <a:lnTo>
                    <a:pt x="1864" y="465"/>
                  </a:lnTo>
                  <a:lnTo>
                    <a:pt x="1859" y="475"/>
                  </a:lnTo>
                  <a:lnTo>
                    <a:pt x="1853" y="484"/>
                  </a:lnTo>
                  <a:lnTo>
                    <a:pt x="1851" y="489"/>
                  </a:lnTo>
                  <a:lnTo>
                    <a:pt x="1848" y="492"/>
                  </a:lnTo>
                  <a:lnTo>
                    <a:pt x="1844" y="495"/>
                  </a:lnTo>
                  <a:lnTo>
                    <a:pt x="1841" y="496"/>
                  </a:lnTo>
                  <a:lnTo>
                    <a:pt x="1836" y="496"/>
                  </a:lnTo>
                  <a:lnTo>
                    <a:pt x="1832" y="495"/>
                  </a:lnTo>
                  <a:lnTo>
                    <a:pt x="1829" y="481"/>
                  </a:lnTo>
                  <a:lnTo>
                    <a:pt x="1829" y="481"/>
                  </a:lnTo>
                  <a:lnTo>
                    <a:pt x="1826" y="484"/>
                  </a:lnTo>
                  <a:lnTo>
                    <a:pt x="1823" y="489"/>
                  </a:lnTo>
                  <a:lnTo>
                    <a:pt x="1818" y="500"/>
                  </a:lnTo>
                  <a:lnTo>
                    <a:pt x="1814" y="512"/>
                  </a:lnTo>
                  <a:lnTo>
                    <a:pt x="1811" y="523"/>
                  </a:lnTo>
                  <a:lnTo>
                    <a:pt x="1811" y="523"/>
                  </a:lnTo>
                  <a:lnTo>
                    <a:pt x="1810" y="518"/>
                  </a:lnTo>
                  <a:lnTo>
                    <a:pt x="1809" y="513"/>
                  </a:lnTo>
                  <a:lnTo>
                    <a:pt x="1806" y="510"/>
                  </a:lnTo>
                  <a:lnTo>
                    <a:pt x="1802" y="507"/>
                  </a:lnTo>
                  <a:lnTo>
                    <a:pt x="1802" y="507"/>
                  </a:lnTo>
                  <a:lnTo>
                    <a:pt x="1789" y="526"/>
                  </a:lnTo>
                  <a:lnTo>
                    <a:pt x="1779" y="541"/>
                  </a:lnTo>
                  <a:lnTo>
                    <a:pt x="1767" y="556"/>
                  </a:lnTo>
                  <a:lnTo>
                    <a:pt x="1761" y="565"/>
                  </a:lnTo>
                  <a:lnTo>
                    <a:pt x="1756" y="576"/>
                  </a:lnTo>
                  <a:lnTo>
                    <a:pt x="1756" y="576"/>
                  </a:lnTo>
                  <a:lnTo>
                    <a:pt x="1763" y="573"/>
                  </a:lnTo>
                  <a:lnTo>
                    <a:pt x="1769" y="571"/>
                  </a:lnTo>
                  <a:lnTo>
                    <a:pt x="1774" y="570"/>
                  </a:lnTo>
                  <a:lnTo>
                    <a:pt x="1779" y="571"/>
                  </a:lnTo>
                  <a:lnTo>
                    <a:pt x="1783" y="572"/>
                  </a:lnTo>
                  <a:lnTo>
                    <a:pt x="1787" y="573"/>
                  </a:lnTo>
                  <a:lnTo>
                    <a:pt x="1794" y="578"/>
                  </a:lnTo>
                  <a:lnTo>
                    <a:pt x="1799" y="582"/>
                  </a:lnTo>
                  <a:lnTo>
                    <a:pt x="1804" y="585"/>
                  </a:lnTo>
                  <a:lnTo>
                    <a:pt x="1807" y="586"/>
                  </a:lnTo>
                  <a:lnTo>
                    <a:pt x="1812" y="587"/>
                  </a:lnTo>
                  <a:lnTo>
                    <a:pt x="1818" y="586"/>
                  </a:lnTo>
                  <a:lnTo>
                    <a:pt x="1825" y="585"/>
                  </a:lnTo>
                  <a:lnTo>
                    <a:pt x="1832" y="581"/>
                  </a:lnTo>
                  <a:lnTo>
                    <a:pt x="1832" y="581"/>
                  </a:lnTo>
                  <a:lnTo>
                    <a:pt x="1828" y="585"/>
                  </a:lnTo>
                  <a:lnTo>
                    <a:pt x="1823" y="588"/>
                  </a:lnTo>
                  <a:lnTo>
                    <a:pt x="1811" y="597"/>
                  </a:lnTo>
                  <a:lnTo>
                    <a:pt x="1804" y="603"/>
                  </a:lnTo>
                  <a:lnTo>
                    <a:pt x="1798" y="610"/>
                  </a:lnTo>
                  <a:lnTo>
                    <a:pt x="1794" y="619"/>
                  </a:lnTo>
                  <a:lnTo>
                    <a:pt x="1791" y="631"/>
                  </a:lnTo>
                  <a:lnTo>
                    <a:pt x="1794" y="606"/>
                  </a:lnTo>
                  <a:lnTo>
                    <a:pt x="1794" y="606"/>
                  </a:lnTo>
                  <a:lnTo>
                    <a:pt x="1782" y="614"/>
                  </a:lnTo>
                  <a:lnTo>
                    <a:pt x="1777" y="618"/>
                  </a:lnTo>
                  <a:lnTo>
                    <a:pt x="1772" y="621"/>
                  </a:lnTo>
                  <a:lnTo>
                    <a:pt x="1766" y="624"/>
                  </a:lnTo>
                  <a:lnTo>
                    <a:pt x="1760" y="624"/>
                  </a:lnTo>
                  <a:lnTo>
                    <a:pt x="1754" y="624"/>
                  </a:lnTo>
                  <a:lnTo>
                    <a:pt x="1748" y="621"/>
                  </a:lnTo>
                  <a:lnTo>
                    <a:pt x="1759" y="608"/>
                  </a:lnTo>
                  <a:lnTo>
                    <a:pt x="1759" y="608"/>
                  </a:lnTo>
                  <a:lnTo>
                    <a:pt x="1754" y="610"/>
                  </a:lnTo>
                  <a:lnTo>
                    <a:pt x="1751" y="611"/>
                  </a:lnTo>
                  <a:lnTo>
                    <a:pt x="1748" y="610"/>
                  </a:lnTo>
                  <a:lnTo>
                    <a:pt x="1743" y="609"/>
                  </a:lnTo>
                  <a:lnTo>
                    <a:pt x="1736" y="604"/>
                  </a:lnTo>
                  <a:lnTo>
                    <a:pt x="1730" y="599"/>
                  </a:lnTo>
                  <a:lnTo>
                    <a:pt x="1723" y="595"/>
                  </a:lnTo>
                  <a:lnTo>
                    <a:pt x="1721" y="594"/>
                  </a:lnTo>
                  <a:lnTo>
                    <a:pt x="1718" y="594"/>
                  </a:lnTo>
                  <a:lnTo>
                    <a:pt x="1714" y="595"/>
                  </a:lnTo>
                  <a:lnTo>
                    <a:pt x="1711" y="597"/>
                  </a:lnTo>
                  <a:lnTo>
                    <a:pt x="1707" y="602"/>
                  </a:lnTo>
                  <a:lnTo>
                    <a:pt x="1704" y="609"/>
                  </a:lnTo>
                  <a:lnTo>
                    <a:pt x="1704" y="609"/>
                  </a:lnTo>
                  <a:lnTo>
                    <a:pt x="1708" y="610"/>
                  </a:lnTo>
                  <a:lnTo>
                    <a:pt x="1712" y="610"/>
                  </a:lnTo>
                  <a:lnTo>
                    <a:pt x="1715" y="609"/>
                  </a:lnTo>
                  <a:lnTo>
                    <a:pt x="1719" y="608"/>
                  </a:lnTo>
                  <a:lnTo>
                    <a:pt x="1719" y="608"/>
                  </a:lnTo>
                  <a:lnTo>
                    <a:pt x="1714" y="610"/>
                  </a:lnTo>
                  <a:lnTo>
                    <a:pt x="1710" y="612"/>
                  </a:lnTo>
                  <a:lnTo>
                    <a:pt x="1705" y="613"/>
                  </a:lnTo>
                  <a:lnTo>
                    <a:pt x="1699" y="613"/>
                  </a:lnTo>
                  <a:lnTo>
                    <a:pt x="1690" y="612"/>
                  </a:lnTo>
                  <a:lnTo>
                    <a:pt x="1680" y="609"/>
                  </a:lnTo>
                  <a:lnTo>
                    <a:pt x="1652" y="648"/>
                  </a:lnTo>
                  <a:lnTo>
                    <a:pt x="1652" y="648"/>
                  </a:lnTo>
                  <a:lnTo>
                    <a:pt x="1652" y="644"/>
                  </a:lnTo>
                  <a:lnTo>
                    <a:pt x="1650" y="641"/>
                  </a:lnTo>
                  <a:lnTo>
                    <a:pt x="1645" y="634"/>
                  </a:lnTo>
                  <a:lnTo>
                    <a:pt x="1644" y="631"/>
                  </a:lnTo>
                  <a:lnTo>
                    <a:pt x="1643" y="627"/>
                  </a:lnTo>
                  <a:lnTo>
                    <a:pt x="1643" y="623"/>
                  </a:lnTo>
                  <a:lnTo>
                    <a:pt x="1645" y="616"/>
                  </a:lnTo>
                  <a:lnTo>
                    <a:pt x="1645" y="616"/>
                  </a:lnTo>
                  <a:lnTo>
                    <a:pt x="1642" y="612"/>
                  </a:lnTo>
                  <a:lnTo>
                    <a:pt x="1639" y="611"/>
                  </a:lnTo>
                  <a:lnTo>
                    <a:pt x="1636" y="610"/>
                  </a:lnTo>
                  <a:lnTo>
                    <a:pt x="1633" y="610"/>
                  </a:lnTo>
                  <a:lnTo>
                    <a:pt x="1630" y="611"/>
                  </a:lnTo>
                  <a:lnTo>
                    <a:pt x="1628" y="612"/>
                  </a:lnTo>
                  <a:lnTo>
                    <a:pt x="1623" y="617"/>
                  </a:lnTo>
                  <a:lnTo>
                    <a:pt x="1614" y="629"/>
                  </a:lnTo>
                  <a:lnTo>
                    <a:pt x="1610" y="634"/>
                  </a:lnTo>
                  <a:lnTo>
                    <a:pt x="1606" y="638"/>
                  </a:lnTo>
                  <a:lnTo>
                    <a:pt x="1606" y="638"/>
                  </a:lnTo>
                  <a:lnTo>
                    <a:pt x="1602" y="629"/>
                  </a:lnTo>
                  <a:lnTo>
                    <a:pt x="1600" y="626"/>
                  </a:lnTo>
                  <a:lnTo>
                    <a:pt x="1600" y="624"/>
                  </a:lnTo>
                  <a:lnTo>
                    <a:pt x="1602" y="623"/>
                  </a:lnTo>
                  <a:lnTo>
                    <a:pt x="1604" y="620"/>
                  </a:lnTo>
                  <a:lnTo>
                    <a:pt x="1608" y="618"/>
                  </a:lnTo>
                  <a:lnTo>
                    <a:pt x="1613" y="614"/>
                  </a:lnTo>
                  <a:lnTo>
                    <a:pt x="1619" y="611"/>
                  </a:lnTo>
                  <a:lnTo>
                    <a:pt x="1622" y="608"/>
                  </a:lnTo>
                  <a:lnTo>
                    <a:pt x="1623" y="604"/>
                  </a:lnTo>
                  <a:lnTo>
                    <a:pt x="1626" y="599"/>
                  </a:lnTo>
                  <a:lnTo>
                    <a:pt x="1627" y="594"/>
                  </a:lnTo>
                  <a:lnTo>
                    <a:pt x="1627" y="594"/>
                  </a:lnTo>
                  <a:lnTo>
                    <a:pt x="1616" y="589"/>
                  </a:lnTo>
                  <a:lnTo>
                    <a:pt x="1607" y="588"/>
                  </a:lnTo>
                  <a:lnTo>
                    <a:pt x="1597" y="588"/>
                  </a:lnTo>
                  <a:lnTo>
                    <a:pt x="1588" y="589"/>
                  </a:lnTo>
                  <a:lnTo>
                    <a:pt x="1579" y="593"/>
                  </a:lnTo>
                  <a:lnTo>
                    <a:pt x="1570" y="597"/>
                  </a:lnTo>
                  <a:lnTo>
                    <a:pt x="1562" y="603"/>
                  </a:lnTo>
                  <a:lnTo>
                    <a:pt x="1556" y="611"/>
                  </a:lnTo>
                  <a:lnTo>
                    <a:pt x="1556" y="611"/>
                  </a:lnTo>
                  <a:lnTo>
                    <a:pt x="1559" y="614"/>
                  </a:lnTo>
                  <a:lnTo>
                    <a:pt x="1561" y="618"/>
                  </a:lnTo>
                  <a:lnTo>
                    <a:pt x="1562" y="623"/>
                  </a:lnTo>
                  <a:lnTo>
                    <a:pt x="1564" y="626"/>
                  </a:lnTo>
                  <a:lnTo>
                    <a:pt x="1564" y="626"/>
                  </a:lnTo>
                  <a:lnTo>
                    <a:pt x="1562" y="624"/>
                  </a:lnTo>
                  <a:lnTo>
                    <a:pt x="1561" y="621"/>
                  </a:lnTo>
                  <a:lnTo>
                    <a:pt x="1557" y="620"/>
                  </a:lnTo>
                  <a:lnTo>
                    <a:pt x="1546" y="619"/>
                  </a:lnTo>
                  <a:lnTo>
                    <a:pt x="1541" y="635"/>
                  </a:lnTo>
                  <a:lnTo>
                    <a:pt x="1541" y="635"/>
                  </a:lnTo>
                  <a:lnTo>
                    <a:pt x="1538" y="631"/>
                  </a:lnTo>
                  <a:lnTo>
                    <a:pt x="1536" y="627"/>
                  </a:lnTo>
                  <a:lnTo>
                    <a:pt x="1535" y="623"/>
                  </a:lnTo>
                  <a:lnTo>
                    <a:pt x="1535" y="619"/>
                  </a:lnTo>
                  <a:lnTo>
                    <a:pt x="1536" y="616"/>
                  </a:lnTo>
                  <a:lnTo>
                    <a:pt x="1537" y="611"/>
                  </a:lnTo>
                  <a:lnTo>
                    <a:pt x="1543" y="603"/>
                  </a:lnTo>
                  <a:lnTo>
                    <a:pt x="1543" y="603"/>
                  </a:lnTo>
                  <a:lnTo>
                    <a:pt x="1541" y="603"/>
                  </a:lnTo>
                  <a:lnTo>
                    <a:pt x="1539" y="603"/>
                  </a:lnTo>
                  <a:lnTo>
                    <a:pt x="1535" y="605"/>
                  </a:lnTo>
                  <a:lnTo>
                    <a:pt x="1527" y="612"/>
                  </a:lnTo>
                  <a:lnTo>
                    <a:pt x="1523" y="614"/>
                  </a:lnTo>
                  <a:lnTo>
                    <a:pt x="1519" y="616"/>
                  </a:lnTo>
                  <a:lnTo>
                    <a:pt x="1518" y="614"/>
                  </a:lnTo>
                  <a:lnTo>
                    <a:pt x="1515" y="612"/>
                  </a:lnTo>
                  <a:lnTo>
                    <a:pt x="1512" y="606"/>
                  </a:lnTo>
                  <a:lnTo>
                    <a:pt x="1512" y="606"/>
                  </a:lnTo>
                  <a:lnTo>
                    <a:pt x="1519" y="601"/>
                  </a:lnTo>
                  <a:lnTo>
                    <a:pt x="1524" y="598"/>
                  </a:lnTo>
                  <a:lnTo>
                    <a:pt x="1531" y="597"/>
                  </a:lnTo>
                  <a:lnTo>
                    <a:pt x="1538" y="597"/>
                  </a:lnTo>
                  <a:lnTo>
                    <a:pt x="1549" y="598"/>
                  </a:lnTo>
                  <a:lnTo>
                    <a:pt x="1553" y="597"/>
                  </a:lnTo>
                  <a:lnTo>
                    <a:pt x="1558" y="594"/>
                  </a:lnTo>
                  <a:lnTo>
                    <a:pt x="1558" y="594"/>
                  </a:lnTo>
                  <a:lnTo>
                    <a:pt x="1552" y="596"/>
                  </a:lnTo>
                  <a:lnTo>
                    <a:pt x="1546" y="596"/>
                  </a:lnTo>
                  <a:lnTo>
                    <a:pt x="1542" y="595"/>
                  </a:lnTo>
                  <a:lnTo>
                    <a:pt x="1537" y="593"/>
                  </a:lnTo>
                  <a:lnTo>
                    <a:pt x="1534" y="589"/>
                  </a:lnTo>
                  <a:lnTo>
                    <a:pt x="1530" y="586"/>
                  </a:lnTo>
                  <a:lnTo>
                    <a:pt x="1523" y="576"/>
                  </a:lnTo>
                  <a:lnTo>
                    <a:pt x="1516" y="568"/>
                  </a:lnTo>
                  <a:lnTo>
                    <a:pt x="1512" y="565"/>
                  </a:lnTo>
                  <a:lnTo>
                    <a:pt x="1507" y="561"/>
                  </a:lnTo>
                  <a:lnTo>
                    <a:pt x="1503" y="560"/>
                  </a:lnTo>
                  <a:lnTo>
                    <a:pt x="1497" y="559"/>
                  </a:lnTo>
                  <a:lnTo>
                    <a:pt x="1490" y="560"/>
                  </a:lnTo>
                  <a:lnTo>
                    <a:pt x="1482" y="563"/>
                  </a:lnTo>
                  <a:lnTo>
                    <a:pt x="1482" y="563"/>
                  </a:lnTo>
                  <a:lnTo>
                    <a:pt x="1483" y="556"/>
                  </a:lnTo>
                  <a:lnTo>
                    <a:pt x="1485" y="549"/>
                  </a:lnTo>
                  <a:lnTo>
                    <a:pt x="1485" y="545"/>
                  </a:lnTo>
                  <a:lnTo>
                    <a:pt x="1485" y="543"/>
                  </a:lnTo>
                  <a:lnTo>
                    <a:pt x="1484" y="541"/>
                  </a:lnTo>
                  <a:lnTo>
                    <a:pt x="1482" y="540"/>
                  </a:lnTo>
                  <a:lnTo>
                    <a:pt x="1482" y="540"/>
                  </a:lnTo>
                  <a:lnTo>
                    <a:pt x="1478" y="541"/>
                  </a:lnTo>
                  <a:lnTo>
                    <a:pt x="1476" y="543"/>
                  </a:lnTo>
                  <a:lnTo>
                    <a:pt x="1473" y="548"/>
                  </a:lnTo>
                  <a:lnTo>
                    <a:pt x="1470" y="553"/>
                  </a:lnTo>
                  <a:lnTo>
                    <a:pt x="1470" y="560"/>
                  </a:lnTo>
                  <a:lnTo>
                    <a:pt x="1470" y="575"/>
                  </a:lnTo>
                  <a:lnTo>
                    <a:pt x="1470" y="582"/>
                  </a:lnTo>
                  <a:lnTo>
                    <a:pt x="1468" y="589"/>
                  </a:lnTo>
                  <a:lnTo>
                    <a:pt x="1468" y="589"/>
                  </a:lnTo>
                  <a:lnTo>
                    <a:pt x="1474" y="587"/>
                  </a:lnTo>
                  <a:lnTo>
                    <a:pt x="1478" y="586"/>
                  </a:lnTo>
                  <a:lnTo>
                    <a:pt x="1482" y="587"/>
                  </a:lnTo>
                  <a:lnTo>
                    <a:pt x="1485" y="589"/>
                  </a:lnTo>
                  <a:lnTo>
                    <a:pt x="1489" y="593"/>
                  </a:lnTo>
                  <a:lnTo>
                    <a:pt x="1492" y="597"/>
                  </a:lnTo>
                  <a:lnTo>
                    <a:pt x="1498" y="611"/>
                  </a:lnTo>
                  <a:lnTo>
                    <a:pt x="1493" y="624"/>
                  </a:lnTo>
                  <a:lnTo>
                    <a:pt x="1493" y="624"/>
                  </a:lnTo>
                  <a:lnTo>
                    <a:pt x="1492" y="621"/>
                  </a:lnTo>
                  <a:lnTo>
                    <a:pt x="1491" y="619"/>
                  </a:lnTo>
                  <a:lnTo>
                    <a:pt x="1488" y="617"/>
                  </a:lnTo>
                  <a:lnTo>
                    <a:pt x="1484" y="613"/>
                  </a:lnTo>
                  <a:lnTo>
                    <a:pt x="1481" y="610"/>
                  </a:lnTo>
                  <a:lnTo>
                    <a:pt x="1477" y="635"/>
                  </a:lnTo>
                  <a:lnTo>
                    <a:pt x="1477" y="635"/>
                  </a:lnTo>
                  <a:lnTo>
                    <a:pt x="1478" y="625"/>
                  </a:lnTo>
                  <a:lnTo>
                    <a:pt x="1477" y="616"/>
                  </a:lnTo>
                  <a:lnTo>
                    <a:pt x="1475" y="606"/>
                  </a:lnTo>
                  <a:lnTo>
                    <a:pt x="1472" y="601"/>
                  </a:lnTo>
                  <a:lnTo>
                    <a:pt x="1468" y="595"/>
                  </a:lnTo>
                  <a:lnTo>
                    <a:pt x="1464" y="593"/>
                  </a:lnTo>
                  <a:lnTo>
                    <a:pt x="1459" y="591"/>
                  </a:lnTo>
                  <a:lnTo>
                    <a:pt x="1454" y="594"/>
                  </a:lnTo>
                  <a:lnTo>
                    <a:pt x="1454" y="594"/>
                  </a:lnTo>
                  <a:lnTo>
                    <a:pt x="1460" y="606"/>
                  </a:lnTo>
                  <a:lnTo>
                    <a:pt x="1462" y="617"/>
                  </a:lnTo>
                  <a:lnTo>
                    <a:pt x="1464" y="628"/>
                  </a:lnTo>
                  <a:lnTo>
                    <a:pt x="1464" y="648"/>
                  </a:lnTo>
                  <a:lnTo>
                    <a:pt x="1464" y="648"/>
                  </a:lnTo>
                  <a:lnTo>
                    <a:pt x="1461" y="653"/>
                  </a:lnTo>
                  <a:lnTo>
                    <a:pt x="1458" y="655"/>
                  </a:lnTo>
                  <a:lnTo>
                    <a:pt x="1455" y="656"/>
                  </a:lnTo>
                  <a:lnTo>
                    <a:pt x="1453" y="656"/>
                  </a:lnTo>
                  <a:lnTo>
                    <a:pt x="1451" y="655"/>
                  </a:lnTo>
                  <a:lnTo>
                    <a:pt x="1450" y="653"/>
                  </a:lnTo>
                  <a:lnTo>
                    <a:pt x="1446" y="647"/>
                  </a:lnTo>
                  <a:lnTo>
                    <a:pt x="1443" y="642"/>
                  </a:lnTo>
                  <a:lnTo>
                    <a:pt x="1441" y="640"/>
                  </a:lnTo>
                  <a:lnTo>
                    <a:pt x="1438" y="639"/>
                  </a:lnTo>
                  <a:lnTo>
                    <a:pt x="1436" y="639"/>
                  </a:lnTo>
                  <a:lnTo>
                    <a:pt x="1434" y="640"/>
                  </a:lnTo>
                  <a:lnTo>
                    <a:pt x="1430" y="643"/>
                  </a:lnTo>
                  <a:lnTo>
                    <a:pt x="1427" y="648"/>
                  </a:lnTo>
                  <a:lnTo>
                    <a:pt x="1427" y="648"/>
                  </a:lnTo>
                  <a:lnTo>
                    <a:pt x="1428" y="644"/>
                  </a:lnTo>
                  <a:lnTo>
                    <a:pt x="1430" y="642"/>
                  </a:lnTo>
                  <a:lnTo>
                    <a:pt x="1435" y="636"/>
                  </a:lnTo>
                  <a:lnTo>
                    <a:pt x="1437" y="633"/>
                  </a:lnTo>
                  <a:lnTo>
                    <a:pt x="1437" y="631"/>
                  </a:lnTo>
                  <a:lnTo>
                    <a:pt x="1435" y="628"/>
                  </a:lnTo>
                  <a:lnTo>
                    <a:pt x="1431" y="625"/>
                  </a:lnTo>
                  <a:lnTo>
                    <a:pt x="1431" y="625"/>
                  </a:lnTo>
                  <a:lnTo>
                    <a:pt x="1428" y="626"/>
                  </a:lnTo>
                  <a:lnTo>
                    <a:pt x="1426" y="628"/>
                  </a:lnTo>
                  <a:lnTo>
                    <a:pt x="1423" y="632"/>
                  </a:lnTo>
                  <a:lnTo>
                    <a:pt x="1421" y="635"/>
                  </a:lnTo>
                  <a:lnTo>
                    <a:pt x="1418" y="646"/>
                  </a:lnTo>
                  <a:lnTo>
                    <a:pt x="1415" y="649"/>
                  </a:lnTo>
                  <a:lnTo>
                    <a:pt x="1413" y="653"/>
                  </a:lnTo>
                  <a:lnTo>
                    <a:pt x="1413" y="653"/>
                  </a:lnTo>
                  <a:lnTo>
                    <a:pt x="1419" y="636"/>
                  </a:lnTo>
                  <a:lnTo>
                    <a:pt x="1422" y="619"/>
                  </a:lnTo>
                  <a:lnTo>
                    <a:pt x="1426" y="603"/>
                  </a:lnTo>
                  <a:lnTo>
                    <a:pt x="1431" y="583"/>
                  </a:lnTo>
                  <a:lnTo>
                    <a:pt x="1431" y="583"/>
                  </a:lnTo>
                  <a:lnTo>
                    <a:pt x="1442" y="582"/>
                  </a:lnTo>
                  <a:lnTo>
                    <a:pt x="1446" y="581"/>
                  </a:lnTo>
                  <a:lnTo>
                    <a:pt x="1460" y="574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50" y="551"/>
                  </a:lnTo>
                  <a:lnTo>
                    <a:pt x="1453" y="548"/>
                  </a:lnTo>
                  <a:lnTo>
                    <a:pt x="1457" y="543"/>
                  </a:lnTo>
                  <a:lnTo>
                    <a:pt x="1458" y="537"/>
                  </a:lnTo>
                  <a:lnTo>
                    <a:pt x="1459" y="526"/>
                  </a:lnTo>
                  <a:lnTo>
                    <a:pt x="1459" y="516"/>
                  </a:lnTo>
                  <a:lnTo>
                    <a:pt x="1459" y="516"/>
                  </a:lnTo>
                  <a:lnTo>
                    <a:pt x="1454" y="513"/>
                  </a:lnTo>
                  <a:lnTo>
                    <a:pt x="1450" y="511"/>
                  </a:lnTo>
                  <a:lnTo>
                    <a:pt x="1446" y="511"/>
                  </a:lnTo>
                  <a:lnTo>
                    <a:pt x="1444" y="512"/>
                  </a:lnTo>
                  <a:lnTo>
                    <a:pt x="1441" y="513"/>
                  </a:lnTo>
                  <a:lnTo>
                    <a:pt x="1438" y="516"/>
                  </a:lnTo>
                  <a:lnTo>
                    <a:pt x="1435" y="525"/>
                  </a:lnTo>
                  <a:lnTo>
                    <a:pt x="1431" y="533"/>
                  </a:lnTo>
                  <a:lnTo>
                    <a:pt x="1428" y="541"/>
                  </a:lnTo>
                  <a:lnTo>
                    <a:pt x="1426" y="543"/>
                  </a:lnTo>
                  <a:lnTo>
                    <a:pt x="1423" y="545"/>
                  </a:lnTo>
                  <a:lnTo>
                    <a:pt x="1421" y="545"/>
                  </a:lnTo>
                  <a:lnTo>
                    <a:pt x="1418" y="545"/>
                  </a:lnTo>
                  <a:lnTo>
                    <a:pt x="1418" y="545"/>
                  </a:lnTo>
                  <a:lnTo>
                    <a:pt x="1415" y="550"/>
                  </a:lnTo>
                  <a:lnTo>
                    <a:pt x="1415" y="553"/>
                  </a:lnTo>
                  <a:lnTo>
                    <a:pt x="1418" y="555"/>
                  </a:lnTo>
                  <a:lnTo>
                    <a:pt x="1421" y="556"/>
                  </a:lnTo>
                  <a:lnTo>
                    <a:pt x="1423" y="557"/>
                  </a:lnTo>
                  <a:lnTo>
                    <a:pt x="1424" y="558"/>
                  </a:lnTo>
                  <a:lnTo>
                    <a:pt x="1423" y="561"/>
                  </a:lnTo>
                  <a:lnTo>
                    <a:pt x="1420" y="566"/>
                  </a:lnTo>
                  <a:lnTo>
                    <a:pt x="1420" y="566"/>
                  </a:lnTo>
                  <a:lnTo>
                    <a:pt x="1414" y="566"/>
                  </a:lnTo>
                  <a:lnTo>
                    <a:pt x="1412" y="567"/>
                  </a:lnTo>
                  <a:lnTo>
                    <a:pt x="1409" y="570"/>
                  </a:lnTo>
                  <a:lnTo>
                    <a:pt x="1408" y="574"/>
                  </a:lnTo>
                  <a:lnTo>
                    <a:pt x="1407" y="578"/>
                  </a:lnTo>
                  <a:lnTo>
                    <a:pt x="1405" y="582"/>
                  </a:lnTo>
                  <a:lnTo>
                    <a:pt x="1401" y="587"/>
                  </a:lnTo>
                  <a:lnTo>
                    <a:pt x="1395" y="591"/>
                  </a:lnTo>
                  <a:lnTo>
                    <a:pt x="1399" y="580"/>
                  </a:lnTo>
                  <a:lnTo>
                    <a:pt x="1399" y="580"/>
                  </a:lnTo>
                  <a:lnTo>
                    <a:pt x="1397" y="576"/>
                  </a:lnTo>
                  <a:lnTo>
                    <a:pt x="1395" y="575"/>
                  </a:lnTo>
                  <a:lnTo>
                    <a:pt x="1392" y="575"/>
                  </a:lnTo>
                  <a:lnTo>
                    <a:pt x="1390" y="576"/>
                  </a:lnTo>
                  <a:lnTo>
                    <a:pt x="1384" y="582"/>
                  </a:lnTo>
                  <a:lnTo>
                    <a:pt x="1382" y="585"/>
                  </a:lnTo>
                  <a:lnTo>
                    <a:pt x="1380" y="586"/>
                  </a:lnTo>
                  <a:lnTo>
                    <a:pt x="1380" y="586"/>
                  </a:lnTo>
                  <a:lnTo>
                    <a:pt x="1378" y="588"/>
                  </a:lnTo>
                  <a:lnTo>
                    <a:pt x="1377" y="591"/>
                  </a:lnTo>
                  <a:lnTo>
                    <a:pt x="1376" y="602"/>
                  </a:lnTo>
                  <a:lnTo>
                    <a:pt x="1375" y="631"/>
                  </a:lnTo>
                  <a:lnTo>
                    <a:pt x="1374" y="644"/>
                  </a:lnTo>
                  <a:lnTo>
                    <a:pt x="1372" y="651"/>
                  </a:lnTo>
                  <a:lnTo>
                    <a:pt x="1369" y="657"/>
                  </a:lnTo>
                  <a:lnTo>
                    <a:pt x="1367" y="663"/>
                  </a:lnTo>
                  <a:lnTo>
                    <a:pt x="1363" y="666"/>
                  </a:lnTo>
                  <a:lnTo>
                    <a:pt x="1359" y="669"/>
                  </a:lnTo>
                  <a:lnTo>
                    <a:pt x="1353" y="670"/>
                  </a:lnTo>
                  <a:lnTo>
                    <a:pt x="1353" y="670"/>
                  </a:lnTo>
                  <a:lnTo>
                    <a:pt x="1355" y="662"/>
                  </a:lnTo>
                  <a:lnTo>
                    <a:pt x="1355" y="656"/>
                  </a:lnTo>
                  <a:lnTo>
                    <a:pt x="1395" y="455"/>
                  </a:lnTo>
                  <a:lnTo>
                    <a:pt x="1395" y="455"/>
                  </a:lnTo>
                  <a:lnTo>
                    <a:pt x="1369" y="453"/>
                  </a:lnTo>
                  <a:lnTo>
                    <a:pt x="1343" y="450"/>
                  </a:lnTo>
                  <a:lnTo>
                    <a:pt x="1316" y="443"/>
                  </a:lnTo>
                  <a:lnTo>
                    <a:pt x="1289" y="432"/>
                  </a:lnTo>
                  <a:lnTo>
                    <a:pt x="1289" y="432"/>
                  </a:lnTo>
                  <a:lnTo>
                    <a:pt x="1288" y="425"/>
                  </a:lnTo>
                  <a:lnTo>
                    <a:pt x="1288" y="420"/>
                  </a:lnTo>
                  <a:lnTo>
                    <a:pt x="1289" y="415"/>
                  </a:lnTo>
                  <a:lnTo>
                    <a:pt x="1290" y="410"/>
                  </a:lnTo>
                  <a:lnTo>
                    <a:pt x="1291" y="407"/>
                  </a:lnTo>
                  <a:lnTo>
                    <a:pt x="1293" y="404"/>
                  </a:lnTo>
                  <a:lnTo>
                    <a:pt x="1299" y="400"/>
                  </a:lnTo>
                  <a:lnTo>
                    <a:pt x="1311" y="393"/>
                  </a:lnTo>
                  <a:lnTo>
                    <a:pt x="1314" y="389"/>
                  </a:lnTo>
                  <a:lnTo>
                    <a:pt x="1314" y="386"/>
                  </a:lnTo>
                  <a:lnTo>
                    <a:pt x="1314" y="383"/>
                  </a:lnTo>
                  <a:lnTo>
                    <a:pt x="1331" y="392"/>
                  </a:lnTo>
                  <a:lnTo>
                    <a:pt x="1331" y="392"/>
                  </a:lnTo>
                  <a:lnTo>
                    <a:pt x="1331" y="394"/>
                  </a:lnTo>
                  <a:lnTo>
                    <a:pt x="1329" y="397"/>
                  </a:lnTo>
                  <a:lnTo>
                    <a:pt x="1326" y="400"/>
                  </a:lnTo>
                  <a:lnTo>
                    <a:pt x="1314" y="404"/>
                  </a:lnTo>
                  <a:lnTo>
                    <a:pt x="1309" y="406"/>
                  </a:lnTo>
                  <a:lnTo>
                    <a:pt x="1308" y="408"/>
                  </a:lnTo>
                  <a:lnTo>
                    <a:pt x="1307" y="410"/>
                  </a:lnTo>
                  <a:lnTo>
                    <a:pt x="1306" y="413"/>
                  </a:lnTo>
                  <a:lnTo>
                    <a:pt x="1306" y="416"/>
                  </a:lnTo>
                  <a:lnTo>
                    <a:pt x="1307" y="421"/>
                  </a:lnTo>
                  <a:lnTo>
                    <a:pt x="1309" y="425"/>
                  </a:lnTo>
                  <a:lnTo>
                    <a:pt x="1309" y="425"/>
                  </a:lnTo>
                  <a:lnTo>
                    <a:pt x="1321" y="423"/>
                  </a:lnTo>
                  <a:lnTo>
                    <a:pt x="1330" y="422"/>
                  </a:lnTo>
                  <a:lnTo>
                    <a:pt x="1346" y="422"/>
                  </a:lnTo>
                  <a:lnTo>
                    <a:pt x="1355" y="421"/>
                  </a:lnTo>
                  <a:lnTo>
                    <a:pt x="1363" y="417"/>
                  </a:lnTo>
                  <a:lnTo>
                    <a:pt x="1373" y="412"/>
                  </a:lnTo>
                  <a:lnTo>
                    <a:pt x="1383" y="401"/>
                  </a:lnTo>
                  <a:lnTo>
                    <a:pt x="1383" y="401"/>
                  </a:lnTo>
                  <a:lnTo>
                    <a:pt x="1382" y="394"/>
                  </a:lnTo>
                  <a:lnTo>
                    <a:pt x="1380" y="390"/>
                  </a:lnTo>
                  <a:lnTo>
                    <a:pt x="1377" y="386"/>
                  </a:lnTo>
                  <a:lnTo>
                    <a:pt x="1374" y="385"/>
                  </a:lnTo>
                  <a:lnTo>
                    <a:pt x="1370" y="384"/>
                  </a:lnTo>
                  <a:lnTo>
                    <a:pt x="1367" y="384"/>
                  </a:lnTo>
                  <a:lnTo>
                    <a:pt x="1359" y="385"/>
                  </a:lnTo>
                  <a:lnTo>
                    <a:pt x="1351" y="386"/>
                  </a:lnTo>
                  <a:lnTo>
                    <a:pt x="1343" y="387"/>
                  </a:lnTo>
                  <a:lnTo>
                    <a:pt x="1338" y="386"/>
                  </a:lnTo>
                  <a:lnTo>
                    <a:pt x="1335" y="384"/>
                  </a:lnTo>
                  <a:lnTo>
                    <a:pt x="1331" y="380"/>
                  </a:lnTo>
                  <a:lnTo>
                    <a:pt x="1328" y="376"/>
                  </a:lnTo>
                  <a:lnTo>
                    <a:pt x="1328" y="376"/>
                  </a:lnTo>
                  <a:lnTo>
                    <a:pt x="1334" y="376"/>
                  </a:lnTo>
                  <a:lnTo>
                    <a:pt x="1338" y="375"/>
                  </a:lnTo>
                  <a:lnTo>
                    <a:pt x="1344" y="372"/>
                  </a:lnTo>
                  <a:lnTo>
                    <a:pt x="1349" y="369"/>
                  </a:lnTo>
                  <a:lnTo>
                    <a:pt x="1349" y="369"/>
                  </a:lnTo>
                  <a:lnTo>
                    <a:pt x="1293" y="350"/>
                  </a:lnTo>
                  <a:lnTo>
                    <a:pt x="1289" y="360"/>
                  </a:lnTo>
                  <a:lnTo>
                    <a:pt x="1289" y="360"/>
                  </a:lnTo>
                  <a:lnTo>
                    <a:pt x="1305" y="365"/>
                  </a:lnTo>
                  <a:lnTo>
                    <a:pt x="1312" y="370"/>
                  </a:lnTo>
                  <a:lnTo>
                    <a:pt x="1312" y="370"/>
                  </a:lnTo>
                  <a:lnTo>
                    <a:pt x="1306" y="369"/>
                  </a:lnTo>
                  <a:lnTo>
                    <a:pt x="1299" y="371"/>
                  </a:lnTo>
                  <a:lnTo>
                    <a:pt x="1293" y="375"/>
                  </a:lnTo>
                  <a:lnTo>
                    <a:pt x="1289" y="380"/>
                  </a:lnTo>
                  <a:lnTo>
                    <a:pt x="1284" y="387"/>
                  </a:lnTo>
                  <a:lnTo>
                    <a:pt x="1281" y="395"/>
                  </a:lnTo>
                  <a:lnTo>
                    <a:pt x="1278" y="406"/>
                  </a:lnTo>
                  <a:lnTo>
                    <a:pt x="1276" y="416"/>
                  </a:lnTo>
                  <a:lnTo>
                    <a:pt x="1280" y="417"/>
                  </a:lnTo>
                  <a:lnTo>
                    <a:pt x="1273" y="425"/>
                  </a:lnTo>
                  <a:lnTo>
                    <a:pt x="1273" y="425"/>
                  </a:lnTo>
                  <a:lnTo>
                    <a:pt x="1261" y="420"/>
                  </a:lnTo>
                  <a:lnTo>
                    <a:pt x="1261" y="420"/>
                  </a:lnTo>
                  <a:close/>
                  <a:moveTo>
                    <a:pt x="112" y="443"/>
                  </a:moveTo>
                  <a:lnTo>
                    <a:pt x="112" y="443"/>
                  </a:lnTo>
                  <a:lnTo>
                    <a:pt x="113" y="432"/>
                  </a:lnTo>
                  <a:lnTo>
                    <a:pt x="113" y="432"/>
                  </a:lnTo>
                  <a:lnTo>
                    <a:pt x="113" y="437"/>
                  </a:lnTo>
                  <a:lnTo>
                    <a:pt x="113" y="440"/>
                  </a:lnTo>
                  <a:lnTo>
                    <a:pt x="112" y="443"/>
                  </a:lnTo>
                  <a:lnTo>
                    <a:pt x="112" y="443"/>
                  </a:lnTo>
                  <a:close/>
                  <a:moveTo>
                    <a:pt x="1613" y="337"/>
                  </a:moveTo>
                  <a:lnTo>
                    <a:pt x="1613" y="337"/>
                  </a:lnTo>
                  <a:lnTo>
                    <a:pt x="1596" y="332"/>
                  </a:lnTo>
                  <a:lnTo>
                    <a:pt x="1577" y="327"/>
                  </a:lnTo>
                  <a:lnTo>
                    <a:pt x="1560" y="322"/>
                  </a:lnTo>
                  <a:lnTo>
                    <a:pt x="1543" y="318"/>
                  </a:lnTo>
                  <a:lnTo>
                    <a:pt x="1543" y="318"/>
                  </a:lnTo>
                  <a:lnTo>
                    <a:pt x="1557" y="339"/>
                  </a:lnTo>
                  <a:lnTo>
                    <a:pt x="1568" y="359"/>
                  </a:lnTo>
                  <a:lnTo>
                    <a:pt x="1577" y="377"/>
                  </a:lnTo>
                  <a:lnTo>
                    <a:pt x="1580" y="384"/>
                  </a:lnTo>
                  <a:lnTo>
                    <a:pt x="1582" y="392"/>
                  </a:lnTo>
                  <a:lnTo>
                    <a:pt x="1582" y="398"/>
                  </a:lnTo>
                  <a:lnTo>
                    <a:pt x="1582" y="404"/>
                  </a:lnTo>
                  <a:lnTo>
                    <a:pt x="1579" y="408"/>
                  </a:lnTo>
                  <a:lnTo>
                    <a:pt x="1575" y="412"/>
                  </a:lnTo>
                  <a:lnTo>
                    <a:pt x="1569" y="415"/>
                  </a:lnTo>
                  <a:lnTo>
                    <a:pt x="1561" y="417"/>
                  </a:lnTo>
                  <a:lnTo>
                    <a:pt x="1552" y="417"/>
                  </a:lnTo>
                  <a:lnTo>
                    <a:pt x="1541" y="417"/>
                  </a:lnTo>
                  <a:lnTo>
                    <a:pt x="1536" y="422"/>
                  </a:lnTo>
                  <a:lnTo>
                    <a:pt x="1536" y="422"/>
                  </a:lnTo>
                  <a:lnTo>
                    <a:pt x="1539" y="424"/>
                  </a:lnTo>
                  <a:lnTo>
                    <a:pt x="1543" y="425"/>
                  </a:lnTo>
                  <a:lnTo>
                    <a:pt x="1552" y="428"/>
                  </a:lnTo>
                  <a:lnTo>
                    <a:pt x="1564" y="429"/>
                  </a:lnTo>
                  <a:lnTo>
                    <a:pt x="1574" y="427"/>
                  </a:lnTo>
                  <a:lnTo>
                    <a:pt x="1574" y="427"/>
                  </a:lnTo>
                  <a:lnTo>
                    <a:pt x="1588" y="404"/>
                  </a:lnTo>
                  <a:lnTo>
                    <a:pt x="1606" y="372"/>
                  </a:lnTo>
                  <a:lnTo>
                    <a:pt x="1622" y="344"/>
                  </a:lnTo>
                  <a:lnTo>
                    <a:pt x="1627" y="333"/>
                  </a:lnTo>
                  <a:lnTo>
                    <a:pt x="1628" y="327"/>
                  </a:lnTo>
                  <a:lnTo>
                    <a:pt x="1628" y="327"/>
                  </a:lnTo>
                  <a:lnTo>
                    <a:pt x="1627" y="323"/>
                  </a:lnTo>
                  <a:lnTo>
                    <a:pt x="1626" y="320"/>
                  </a:lnTo>
                  <a:lnTo>
                    <a:pt x="1623" y="320"/>
                  </a:lnTo>
                  <a:lnTo>
                    <a:pt x="1621" y="322"/>
                  </a:lnTo>
                  <a:lnTo>
                    <a:pt x="1616" y="324"/>
                  </a:lnTo>
                  <a:lnTo>
                    <a:pt x="1613" y="325"/>
                  </a:lnTo>
                  <a:lnTo>
                    <a:pt x="1611" y="324"/>
                  </a:lnTo>
                  <a:lnTo>
                    <a:pt x="1613" y="337"/>
                  </a:lnTo>
                  <a:close/>
                  <a:moveTo>
                    <a:pt x="1626" y="433"/>
                  </a:moveTo>
                  <a:lnTo>
                    <a:pt x="1626" y="433"/>
                  </a:lnTo>
                  <a:lnTo>
                    <a:pt x="1629" y="436"/>
                  </a:lnTo>
                  <a:lnTo>
                    <a:pt x="1633" y="436"/>
                  </a:lnTo>
                  <a:lnTo>
                    <a:pt x="1635" y="435"/>
                  </a:lnTo>
                  <a:lnTo>
                    <a:pt x="1636" y="432"/>
                  </a:lnTo>
                  <a:lnTo>
                    <a:pt x="1637" y="425"/>
                  </a:lnTo>
                  <a:lnTo>
                    <a:pt x="1638" y="416"/>
                  </a:lnTo>
                  <a:lnTo>
                    <a:pt x="1625" y="420"/>
                  </a:lnTo>
                  <a:lnTo>
                    <a:pt x="1625" y="420"/>
                  </a:lnTo>
                  <a:lnTo>
                    <a:pt x="1626" y="425"/>
                  </a:lnTo>
                  <a:lnTo>
                    <a:pt x="1626" y="433"/>
                  </a:lnTo>
                  <a:lnTo>
                    <a:pt x="1626" y="433"/>
                  </a:lnTo>
                  <a:close/>
                  <a:moveTo>
                    <a:pt x="1638" y="405"/>
                  </a:moveTo>
                  <a:lnTo>
                    <a:pt x="1638" y="405"/>
                  </a:lnTo>
                  <a:lnTo>
                    <a:pt x="1636" y="405"/>
                  </a:lnTo>
                  <a:lnTo>
                    <a:pt x="1635" y="402"/>
                  </a:lnTo>
                  <a:lnTo>
                    <a:pt x="1638" y="405"/>
                  </a:lnTo>
                  <a:close/>
                  <a:moveTo>
                    <a:pt x="1377" y="379"/>
                  </a:moveTo>
                  <a:lnTo>
                    <a:pt x="1377" y="379"/>
                  </a:lnTo>
                  <a:lnTo>
                    <a:pt x="1378" y="378"/>
                  </a:lnTo>
                  <a:lnTo>
                    <a:pt x="1369" y="376"/>
                  </a:lnTo>
                  <a:lnTo>
                    <a:pt x="1369" y="376"/>
                  </a:lnTo>
                  <a:lnTo>
                    <a:pt x="1373" y="378"/>
                  </a:lnTo>
                  <a:lnTo>
                    <a:pt x="1377" y="379"/>
                  </a:lnTo>
                  <a:lnTo>
                    <a:pt x="1377" y="379"/>
                  </a:lnTo>
                  <a:close/>
                  <a:moveTo>
                    <a:pt x="1404" y="408"/>
                  </a:moveTo>
                  <a:lnTo>
                    <a:pt x="1407" y="387"/>
                  </a:lnTo>
                  <a:lnTo>
                    <a:pt x="1399" y="384"/>
                  </a:lnTo>
                  <a:lnTo>
                    <a:pt x="1399" y="384"/>
                  </a:lnTo>
                  <a:lnTo>
                    <a:pt x="1400" y="398"/>
                  </a:lnTo>
                  <a:lnTo>
                    <a:pt x="1401" y="404"/>
                  </a:lnTo>
                  <a:lnTo>
                    <a:pt x="1404" y="408"/>
                  </a:lnTo>
                  <a:lnTo>
                    <a:pt x="1404" y="408"/>
                  </a:lnTo>
                  <a:close/>
                  <a:moveTo>
                    <a:pt x="1489" y="481"/>
                  </a:moveTo>
                  <a:lnTo>
                    <a:pt x="1489" y="481"/>
                  </a:lnTo>
                  <a:lnTo>
                    <a:pt x="1491" y="473"/>
                  </a:lnTo>
                  <a:lnTo>
                    <a:pt x="1495" y="466"/>
                  </a:lnTo>
                  <a:lnTo>
                    <a:pt x="1504" y="455"/>
                  </a:lnTo>
                  <a:lnTo>
                    <a:pt x="1508" y="450"/>
                  </a:lnTo>
                  <a:lnTo>
                    <a:pt x="1512" y="444"/>
                  </a:lnTo>
                  <a:lnTo>
                    <a:pt x="1514" y="436"/>
                  </a:lnTo>
                  <a:lnTo>
                    <a:pt x="1516" y="427"/>
                  </a:lnTo>
                  <a:lnTo>
                    <a:pt x="1516" y="427"/>
                  </a:lnTo>
                  <a:lnTo>
                    <a:pt x="1516" y="422"/>
                  </a:lnTo>
                  <a:lnTo>
                    <a:pt x="1515" y="418"/>
                  </a:lnTo>
                  <a:lnTo>
                    <a:pt x="1513" y="415"/>
                  </a:lnTo>
                  <a:lnTo>
                    <a:pt x="1510" y="414"/>
                  </a:lnTo>
                  <a:lnTo>
                    <a:pt x="1510" y="414"/>
                  </a:lnTo>
                  <a:lnTo>
                    <a:pt x="1493" y="410"/>
                  </a:lnTo>
                  <a:lnTo>
                    <a:pt x="1493" y="410"/>
                  </a:lnTo>
                  <a:lnTo>
                    <a:pt x="1492" y="416"/>
                  </a:lnTo>
                  <a:lnTo>
                    <a:pt x="1490" y="422"/>
                  </a:lnTo>
                  <a:lnTo>
                    <a:pt x="1490" y="422"/>
                  </a:lnTo>
                  <a:lnTo>
                    <a:pt x="1493" y="425"/>
                  </a:lnTo>
                  <a:lnTo>
                    <a:pt x="1496" y="431"/>
                  </a:lnTo>
                  <a:lnTo>
                    <a:pt x="1497" y="439"/>
                  </a:lnTo>
                  <a:lnTo>
                    <a:pt x="1496" y="451"/>
                  </a:lnTo>
                  <a:lnTo>
                    <a:pt x="1496" y="451"/>
                  </a:lnTo>
                  <a:lnTo>
                    <a:pt x="1492" y="440"/>
                  </a:lnTo>
                  <a:lnTo>
                    <a:pt x="1490" y="439"/>
                  </a:lnTo>
                  <a:lnTo>
                    <a:pt x="1489" y="438"/>
                  </a:lnTo>
                  <a:lnTo>
                    <a:pt x="1487" y="439"/>
                  </a:lnTo>
                  <a:lnTo>
                    <a:pt x="1485" y="442"/>
                  </a:lnTo>
                  <a:lnTo>
                    <a:pt x="1483" y="448"/>
                  </a:lnTo>
                  <a:lnTo>
                    <a:pt x="1480" y="457"/>
                  </a:lnTo>
                  <a:lnTo>
                    <a:pt x="1476" y="463"/>
                  </a:lnTo>
                  <a:lnTo>
                    <a:pt x="1475" y="467"/>
                  </a:lnTo>
                  <a:lnTo>
                    <a:pt x="1473" y="468"/>
                  </a:lnTo>
                  <a:lnTo>
                    <a:pt x="1470" y="468"/>
                  </a:lnTo>
                  <a:lnTo>
                    <a:pt x="1467" y="468"/>
                  </a:lnTo>
                  <a:lnTo>
                    <a:pt x="1467" y="468"/>
                  </a:lnTo>
                  <a:lnTo>
                    <a:pt x="1467" y="474"/>
                  </a:lnTo>
                  <a:lnTo>
                    <a:pt x="1468" y="480"/>
                  </a:lnTo>
                  <a:lnTo>
                    <a:pt x="1470" y="483"/>
                  </a:lnTo>
                  <a:lnTo>
                    <a:pt x="1474" y="484"/>
                  </a:lnTo>
                  <a:lnTo>
                    <a:pt x="1478" y="485"/>
                  </a:lnTo>
                  <a:lnTo>
                    <a:pt x="1482" y="484"/>
                  </a:lnTo>
                  <a:lnTo>
                    <a:pt x="1485" y="483"/>
                  </a:lnTo>
                  <a:lnTo>
                    <a:pt x="1489" y="481"/>
                  </a:lnTo>
                  <a:lnTo>
                    <a:pt x="1489" y="481"/>
                  </a:lnTo>
                  <a:close/>
                  <a:moveTo>
                    <a:pt x="2657" y="462"/>
                  </a:moveTo>
                  <a:lnTo>
                    <a:pt x="2657" y="462"/>
                  </a:lnTo>
                  <a:lnTo>
                    <a:pt x="2661" y="480"/>
                  </a:lnTo>
                  <a:lnTo>
                    <a:pt x="2649" y="493"/>
                  </a:lnTo>
                  <a:lnTo>
                    <a:pt x="2649" y="493"/>
                  </a:lnTo>
                  <a:lnTo>
                    <a:pt x="2642" y="490"/>
                  </a:lnTo>
                  <a:lnTo>
                    <a:pt x="2637" y="484"/>
                  </a:lnTo>
                  <a:lnTo>
                    <a:pt x="2630" y="477"/>
                  </a:lnTo>
                  <a:lnTo>
                    <a:pt x="2624" y="470"/>
                  </a:lnTo>
                  <a:lnTo>
                    <a:pt x="2617" y="467"/>
                  </a:lnTo>
                  <a:lnTo>
                    <a:pt x="2615" y="466"/>
                  </a:lnTo>
                  <a:lnTo>
                    <a:pt x="2611" y="466"/>
                  </a:lnTo>
                  <a:lnTo>
                    <a:pt x="2608" y="467"/>
                  </a:lnTo>
                  <a:lnTo>
                    <a:pt x="2605" y="470"/>
                  </a:lnTo>
                  <a:lnTo>
                    <a:pt x="2602" y="474"/>
                  </a:lnTo>
                  <a:lnTo>
                    <a:pt x="2599" y="480"/>
                  </a:lnTo>
                  <a:lnTo>
                    <a:pt x="2599" y="480"/>
                  </a:lnTo>
                  <a:lnTo>
                    <a:pt x="2595" y="476"/>
                  </a:lnTo>
                  <a:lnTo>
                    <a:pt x="2593" y="472"/>
                  </a:lnTo>
                  <a:lnTo>
                    <a:pt x="2589" y="460"/>
                  </a:lnTo>
                  <a:lnTo>
                    <a:pt x="2584" y="436"/>
                  </a:lnTo>
                  <a:lnTo>
                    <a:pt x="2584" y="436"/>
                  </a:lnTo>
                  <a:lnTo>
                    <a:pt x="2589" y="438"/>
                  </a:lnTo>
                  <a:lnTo>
                    <a:pt x="2594" y="440"/>
                  </a:lnTo>
                  <a:lnTo>
                    <a:pt x="2594" y="440"/>
                  </a:lnTo>
                  <a:lnTo>
                    <a:pt x="2602" y="433"/>
                  </a:lnTo>
                  <a:lnTo>
                    <a:pt x="2609" y="429"/>
                  </a:lnTo>
                  <a:lnTo>
                    <a:pt x="2615" y="427"/>
                  </a:lnTo>
                  <a:lnTo>
                    <a:pt x="2619" y="428"/>
                  </a:lnTo>
                  <a:lnTo>
                    <a:pt x="2623" y="430"/>
                  </a:lnTo>
                  <a:lnTo>
                    <a:pt x="2625" y="435"/>
                  </a:lnTo>
                  <a:lnTo>
                    <a:pt x="2630" y="446"/>
                  </a:lnTo>
                  <a:lnTo>
                    <a:pt x="2633" y="458"/>
                  </a:lnTo>
                  <a:lnTo>
                    <a:pt x="2634" y="462"/>
                  </a:lnTo>
                  <a:lnTo>
                    <a:pt x="2638" y="467"/>
                  </a:lnTo>
                  <a:lnTo>
                    <a:pt x="2641" y="469"/>
                  </a:lnTo>
                  <a:lnTo>
                    <a:pt x="2645" y="469"/>
                  </a:lnTo>
                  <a:lnTo>
                    <a:pt x="2650" y="467"/>
                  </a:lnTo>
                  <a:lnTo>
                    <a:pt x="2657" y="462"/>
                  </a:lnTo>
                  <a:lnTo>
                    <a:pt x="2657" y="462"/>
                  </a:lnTo>
                  <a:close/>
                  <a:moveTo>
                    <a:pt x="2440" y="402"/>
                  </a:moveTo>
                  <a:lnTo>
                    <a:pt x="2440" y="402"/>
                  </a:lnTo>
                  <a:lnTo>
                    <a:pt x="2442" y="399"/>
                  </a:lnTo>
                  <a:lnTo>
                    <a:pt x="2443" y="397"/>
                  </a:lnTo>
                  <a:lnTo>
                    <a:pt x="2443" y="397"/>
                  </a:lnTo>
                  <a:lnTo>
                    <a:pt x="2427" y="414"/>
                  </a:lnTo>
                  <a:lnTo>
                    <a:pt x="2411" y="428"/>
                  </a:lnTo>
                  <a:lnTo>
                    <a:pt x="2396" y="439"/>
                  </a:lnTo>
                  <a:lnTo>
                    <a:pt x="2384" y="447"/>
                  </a:lnTo>
                  <a:lnTo>
                    <a:pt x="2371" y="453"/>
                  </a:lnTo>
                  <a:lnTo>
                    <a:pt x="2359" y="457"/>
                  </a:lnTo>
                  <a:lnTo>
                    <a:pt x="2349" y="458"/>
                  </a:lnTo>
                  <a:lnTo>
                    <a:pt x="2340" y="458"/>
                  </a:lnTo>
                  <a:lnTo>
                    <a:pt x="2340" y="458"/>
                  </a:lnTo>
                  <a:lnTo>
                    <a:pt x="2341" y="466"/>
                  </a:lnTo>
                  <a:lnTo>
                    <a:pt x="2344" y="473"/>
                  </a:lnTo>
                  <a:lnTo>
                    <a:pt x="2349" y="480"/>
                  </a:lnTo>
                  <a:lnTo>
                    <a:pt x="2354" y="487"/>
                  </a:lnTo>
                  <a:lnTo>
                    <a:pt x="2364" y="497"/>
                  </a:lnTo>
                  <a:lnTo>
                    <a:pt x="2372" y="506"/>
                  </a:lnTo>
                  <a:lnTo>
                    <a:pt x="2362" y="529"/>
                  </a:lnTo>
                  <a:lnTo>
                    <a:pt x="2358" y="511"/>
                  </a:lnTo>
                  <a:lnTo>
                    <a:pt x="2342" y="531"/>
                  </a:lnTo>
                  <a:lnTo>
                    <a:pt x="2342" y="531"/>
                  </a:lnTo>
                  <a:lnTo>
                    <a:pt x="2343" y="536"/>
                  </a:lnTo>
                  <a:lnTo>
                    <a:pt x="2346" y="541"/>
                  </a:lnTo>
                  <a:lnTo>
                    <a:pt x="2349" y="543"/>
                  </a:lnTo>
                  <a:lnTo>
                    <a:pt x="2351" y="545"/>
                  </a:lnTo>
                  <a:lnTo>
                    <a:pt x="2358" y="550"/>
                  </a:lnTo>
                  <a:lnTo>
                    <a:pt x="2362" y="553"/>
                  </a:lnTo>
                  <a:lnTo>
                    <a:pt x="2365" y="558"/>
                  </a:lnTo>
                  <a:lnTo>
                    <a:pt x="2365" y="558"/>
                  </a:lnTo>
                  <a:lnTo>
                    <a:pt x="2366" y="555"/>
                  </a:lnTo>
                  <a:lnTo>
                    <a:pt x="2370" y="551"/>
                  </a:lnTo>
                  <a:lnTo>
                    <a:pt x="2380" y="538"/>
                  </a:lnTo>
                  <a:lnTo>
                    <a:pt x="2393" y="525"/>
                  </a:lnTo>
                  <a:lnTo>
                    <a:pt x="2401" y="512"/>
                  </a:lnTo>
                  <a:lnTo>
                    <a:pt x="2381" y="495"/>
                  </a:lnTo>
                  <a:lnTo>
                    <a:pt x="2381" y="495"/>
                  </a:lnTo>
                  <a:lnTo>
                    <a:pt x="2385" y="497"/>
                  </a:lnTo>
                  <a:lnTo>
                    <a:pt x="2389" y="498"/>
                  </a:lnTo>
                  <a:lnTo>
                    <a:pt x="2395" y="498"/>
                  </a:lnTo>
                  <a:lnTo>
                    <a:pt x="2401" y="498"/>
                  </a:lnTo>
                  <a:lnTo>
                    <a:pt x="2415" y="496"/>
                  </a:lnTo>
                  <a:lnTo>
                    <a:pt x="2426" y="491"/>
                  </a:lnTo>
                  <a:lnTo>
                    <a:pt x="2426" y="491"/>
                  </a:lnTo>
                  <a:lnTo>
                    <a:pt x="2425" y="487"/>
                  </a:lnTo>
                  <a:lnTo>
                    <a:pt x="2424" y="482"/>
                  </a:lnTo>
                  <a:lnTo>
                    <a:pt x="2420" y="477"/>
                  </a:lnTo>
                  <a:lnTo>
                    <a:pt x="2417" y="475"/>
                  </a:lnTo>
                  <a:lnTo>
                    <a:pt x="2413" y="473"/>
                  </a:lnTo>
                  <a:lnTo>
                    <a:pt x="2411" y="474"/>
                  </a:lnTo>
                  <a:lnTo>
                    <a:pt x="2410" y="474"/>
                  </a:lnTo>
                  <a:lnTo>
                    <a:pt x="2407" y="478"/>
                  </a:lnTo>
                  <a:lnTo>
                    <a:pt x="2405" y="487"/>
                  </a:lnTo>
                  <a:lnTo>
                    <a:pt x="2405" y="487"/>
                  </a:lnTo>
                  <a:lnTo>
                    <a:pt x="2405" y="480"/>
                  </a:lnTo>
                  <a:lnTo>
                    <a:pt x="2408" y="475"/>
                  </a:lnTo>
                  <a:lnTo>
                    <a:pt x="2412" y="468"/>
                  </a:lnTo>
                  <a:lnTo>
                    <a:pt x="2416" y="465"/>
                  </a:lnTo>
                  <a:lnTo>
                    <a:pt x="2417" y="461"/>
                  </a:lnTo>
                  <a:lnTo>
                    <a:pt x="2416" y="455"/>
                  </a:lnTo>
                  <a:lnTo>
                    <a:pt x="2412" y="448"/>
                  </a:lnTo>
                  <a:lnTo>
                    <a:pt x="2412" y="448"/>
                  </a:lnTo>
                  <a:lnTo>
                    <a:pt x="2416" y="446"/>
                  </a:lnTo>
                  <a:lnTo>
                    <a:pt x="2419" y="444"/>
                  </a:lnTo>
                  <a:lnTo>
                    <a:pt x="2426" y="442"/>
                  </a:lnTo>
                  <a:lnTo>
                    <a:pt x="2434" y="442"/>
                  </a:lnTo>
                  <a:lnTo>
                    <a:pt x="2441" y="443"/>
                  </a:lnTo>
                  <a:lnTo>
                    <a:pt x="2449" y="446"/>
                  </a:lnTo>
                  <a:lnTo>
                    <a:pt x="2455" y="450"/>
                  </a:lnTo>
                  <a:lnTo>
                    <a:pt x="2466" y="458"/>
                  </a:lnTo>
                  <a:lnTo>
                    <a:pt x="2467" y="488"/>
                  </a:lnTo>
                  <a:lnTo>
                    <a:pt x="2467" y="488"/>
                  </a:lnTo>
                  <a:lnTo>
                    <a:pt x="2469" y="489"/>
                  </a:lnTo>
                  <a:lnTo>
                    <a:pt x="2471" y="489"/>
                  </a:lnTo>
                  <a:lnTo>
                    <a:pt x="2473" y="489"/>
                  </a:lnTo>
                  <a:lnTo>
                    <a:pt x="2474" y="488"/>
                  </a:lnTo>
                  <a:lnTo>
                    <a:pt x="2477" y="482"/>
                  </a:lnTo>
                  <a:lnTo>
                    <a:pt x="2479" y="476"/>
                  </a:lnTo>
                  <a:lnTo>
                    <a:pt x="2481" y="470"/>
                  </a:lnTo>
                  <a:lnTo>
                    <a:pt x="2484" y="467"/>
                  </a:lnTo>
                  <a:lnTo>
                    <a:pt x="2486" y="466"/>
                  </a:lnTo>
                  <a:lnTo>
                    <a:pt x="2487" y="466"/>
                  </a:lnTo>
                  <a:lnTo>
                    <a:pt x="2489" y="467"/>
                  </a:lnTo>
                  <a:lnTo>
                    <a:pt x="2493" y="469"/>
                  </a:lnTo>
                  <a:lnTo>
                    <a:pt x="2493" y="469"/>
                  </a:lnTo>
                  <a:lnTo>
                    <a:pt x="2489" y="470"/>
                  </a:lnTo>
                  <a:lnTo>
                    <a:pt x="2487" y="473"/>
                  </a:lnTo>
                  <a:lnTo>
                    <a:pt x="2485" y="475"/>
                  </a:lnTo>
                  <a:lnTo>
                    <a:pt x="2485" y="477"/>
                  </a:lnTo>
                  <a:lnTo>
                    <a:pt x="2484" y="482"/>
                  </a:lnTo>
                  <a:lnTo>
                    <a:pt x="2484" y="488"/>
                  </a:lnTo>
                  <a:lnTo>
                    <a:pt x="2485" y="493"/>
                  </a:lnTo>
                  <a:lnTo>
                    <a:pt x="2485" y="499"/>
                  </a:lnTo>
                  <a:lnTo>
                    <a:pt x="2482" y="503"/>
                  </a:lnTo>
                  <a:lnTo>
                    <a:pt x="2481" y="504"/>
                  </a:lnTo>
                  <a:lnTo>
                    <a:pt x="2479" y="504"/>
                  </a:lnTo>
                  <a:lnTo>
                    <a:pt x="2479" y="504"/>
                  </a:lnTo>
                  <a:lnTo>
                    <a:pt x="2480" y="508"/>
                  </a:lnTo>
                  <a:lnTo>
                    <a:pt x="2480" y="514"/>
                  </a:lnTo>
                  <a:lnTo>
                    <a:pt x="2481" y="525"/>
                  </a:lnTo>
                  <a:lnTo>
                    <a:pt x="2482" y="529"/>
                  </a:lnTo>
                  <a:lnTo>
                    <a:pt x="2485" y="531"/>
                  </a:lnTo>
                  <a:lnTo>
                    <a:pt x="2488" y="534"/>
                  </a:lnTo>
                  <a:lnTo>
                    <a:pt x="2493" y="535"/>
                  </a:lnTo>
                  <a:lnTo>
                    <a:pt x="2493" y="535"/>
                  </a:lnTo>
                  <a:lnTo>
                    <a:pt x="2497" y="525"/>
                  </a:lnTo>
                  <a:lnTo>
                    <a:pt x="2500" y="522"/>
                  </a:lnTo>
                  <a:lnTo>
                    <a:pt x="2502" y="521"/>
                  </a:lnTo>
                  <a:lnTo>
                    <a:pt x="2503" y="522"/>
                  </a:lnTo>
                  <a:lnTo>
                    <a:pt x="2505" y="523"/>
                  </a:lnTo>
                  <a:lnTo>
                    <a:pt x="2508" y="528"/>
                  </a:lnTo>
                  <a:lnTo>
                    <a:pt x="2510" y="533"/>
                  </a:lnTo>
                  <a:lnTo>
                    <a:pt x="2512" y="535"/>
                  </a:lnTo>
                  <a:lnTo>
                    <a:pt x="2513" y="536"/>
                  </a:lnTo>
                  <a:lnTo>
                    <a:pt x="2516" y="536"/>
                  </a:lnTo>
                  <a:lnTo>
                    <a:pt x="2517" y="534"/>
                  </a:lnTo>
                  <a:lnTo>
                    <a:pt x="2519" y="530"/>
                  </a:lnTo>
                  <a:lnTo>
                    <a:pt x="2522" y="526"/>
                  </a:lnTo>
                  <a:lnTo>
                    <a:pt x="2522" y="526"/>
                  </a:lnTo>
                  <a:lnTo>
                    <a:pt x="2524" y="530"/>
                  </a:lnTo>
                  <a:lnTo>
                    <a:pt x="2524" y="535"/>
                  </a:lnTo>
                  <a:lnTo>
                    <a:pt x="2522" y="543"/>
                  </a:lnTo>
                  <a:lnTo>
                    <a:pt x="2520" y="546"/>
                  </a:lnTo>
                  <a:lnTo>
                    <a:pt x="2522" y="550"/>
                  </a:lnTo>
                  <a:lnTo>
                    <a:pt x="2524" y="552"/>
                  </a:lnTo>
                  <a:lnTo>
                    <a:pt x="2527" y="555"/>
                  </a:lnTo>
                  <a:lnTo>
                    <a:pt x="2527" y="555"/>
                  </a:lnTo>
                  <a:lnTo>
                    <a:pt x="2534" y="548"/>
                  </a:lnTo>
                  <a:lnTo>
                    <a:pt x="2539" y="541"/>
                  </a:lnTo>
                  <a:lnTo>
                    <a:pt x="2542" y="534"/>
                  </a:lnTo>
                  <a:lnTo>
                    <a:pt x="2545" y="527"/>
                  </a:lnTo>
                  <a:lnTo>
                    <a:pt x="2546" y="519"/>
                  </a:lnTo>
                  <a:lnTo>
                    <a:pt x="2547" y="511"/>
                  </a:lnTo>
                  <a:lnTo>
                    <a:pt x="2549" y="491"/>
                  </a:lnTo>
                  <a:lnTo>
                    <a:pt x="2549" y="491"/>
                  </a:lnTo>
                  <a:lnTo>
                    <a:pt x="2546" y="490"/>
                  </a:lnTo>
                  <a:lnTo>
                    <a:pt x="2543" y="490"/>
                  </a:lnTo>
                  <a:lnTo>
                    <a:pt x="2541" y="491"/>
                  </a:lnTo>
                  <a:lnTo>
                    <a:pt x="2539" y="493"/>
                  </a:lnTo>
                  <a:lnTo>
                    <a:pt x="2534" y="498"/>
                  </a:lnTo>
                  <a:lnTo>
                    <a:pt x="2531" y="505"/>
                  </a:lnTo>
                  <a:lnTo>
                    <a:pt x="2527" y="512"/>
                  </a:lnTo>
                  <a:lnTo>
                    <a:pt x="2523" y="518"/>
                  </a:lnTo>
                  <a:lnTo>
                    <a:pt x="2522" y="520"/>
                  </a:lnTo>
                  <a:lnTo>
                    <a:pt x="2519" y="521"/>
                  </a:lnTo>
                  <a:lnTo>
                    <a:pt x="2517" y="521"/>
                  </a:lnTo>
                  <a:lnTo>
                    <a:pt x="2515" y="520"/>
                  </a:lnTo>
                  <a:lnTo>
                    <a:pt x="2545" y="472"/>
                  </a:lnTo>
                  <a:lnTo>
                    <a:pt x="2545" y="472"/>
                  </a:lnTo>
                  <a:lnTo>
                    <a:pt x="2541" y="468"/>
                  </a:lnTo>
                  <a:lnTo>
                    <a:pt x="2538" y="466"/>
                  </a:lnTo>
                  <a:lnTo>
                    <a:pt x="2535" y="465"/>
                  </a:lnTo>
                  <a:lnTo>
                    <a:pt x="2532" y="466"/>
                  </a:lnTo>
                  <a:lnTo>
                    <a:pt x="2532" y="466"/>
                  </a:lnTo>
                  <a:lnTo>
                    <a:pt x="2536" y="462"/>
                  </a:lnTo>
                  <a:lnTo>
                    <a:pt x="2540" y="459"/>
                  </a:lnTo>
                  <a:lnTo>
                    <a:pt x="2545" y="453"/>
                  </a:lnTo>
                  <a:lnTo>
                    <a:pt x="2548" y="446"/>
                  </a:lnTo>
                  <a:lnTo>
                    <a:pt x="2548" y="446"/>
                  </a:lnTo>
                  <a:lnTo>
                    <a:pt x="2555" y="431"/>
                  </a:lnTo>
                  <a:lnTo>
                    <a:pt x="2555" y="431"/>
                  </a:lnTo>
                  <a:lnTo>
                    <a:pt x="2543" y="430"/>
                  </a:lnTo>
                  <a:lnTo>
                    <a:pt x="2534" y="429"/>
                  </a:lnTo>
                  <a:lnTo>
                    <a:pt x="2530" y="427"/>
                  </a:lnTo>
                  <a:lnTo>
                    <a:pt x="2526" y="424"/>
                  </a:lnTo>
                  <a:lnTo>
                    <a:pt x="2524" y="421"/>
                  </a:lnTo>
                  <a:lnTo>
                    <a:pt x="2523" y="416"/>
                  </a:lnTo>
                  <a:lnTo>
                    <a:pt x="2526" y="402"/>
                  </a:lnTo>
                  <a:lnTo>
                    <a:pt x="2526" y="402"/>
                  </a:lnTo>
                  <a:lnTo>
                    <a:pt x="2524" y="399"/>
                  </a:lnTo>
                  <a:lnTo>
                    <a:pt x="2522" y="397"/>
                  </a:lnTo>
                  <a:lnTo>
                    <a:pt x="2519" y="397"/>
                  </a:lnTo>
                  <a:lnTo>
                    <a:pt x="2516" y="398"/>
                  </a:lnTo>
                  <a:lnTo>
                    <a:pt x="2513" y="399"/>
                  </a:lnTo>
                  <a:lnTo>
                    <a:pt x="2511" y="402"/>
                  </a:lnTo>
                  <a:lnTo>
                    <a:pt x="2507" y="409"/>
                  </a:lnTo>
                  <a:lnTo>
                    <a:pt x="2507" y="409"/>
                  </a:lnTo>
                  <a:lnTo>
                    <a:pt x="2501" y="410"/>
                  </a:lnTo>
                  <a:lnTo>
                    <a:pt x="2496" y="413"/>
                  </a:lnTo>
                  <a:lnTo>
                    <a:pt x="2487" y="417"/>
                  </a:lnTo>
                  <a:lnTo>
                    <a:pt x="2482" y="418"/>
                  </a:lnTo>
                  <a:lnTo>
                    <a:pt x="2479" y="418"/>
                  </a:lnTo>
                  <a:lnTo>
                    <a:pt x="2477" y="416"/>
                  </a:lnTo>
                  <a:lnTo>
                    <a:pt x="2476" y="412"/>
                  </a:lnTo>
                  <a:lnTo>
                    <a:pt x="2481" y="399"/>
                  </a:lnTo>
                  <a:lnTo>
                    <a:pt x="2481" y="399"/>
                  </a:lnTo>
                  <a:lnTo>
                    <a:pt x="2463" y="402"/>
                  </a:lnTo>
                  <a:lnTo>
                    <a:pt x="2454" y="402"/>
                  </a:lnTo>
                  <a:lnTo>
                    <a:pt x="2440" y="402"/>
                  </a:lnTo>
                  <a:lnTo>
                    <a:pt x="2440" y="402"/>
                  </a:lnTo>
                  <a:close/>
                  <a:moveTo>
                    <a:pt x="1876" y="341"/>
                  </a:moveTo>
                  <a:lnTo>
                    <a:pt x="1876" y="341"/>
                  </a:lnTo>
                  <a:lnTo>
                    <a:pt x="1879" y="360"/>
                  </a:lnTo>
                  <a:lnTo>
                    <a:pt x="1882" y="378"/>
                  </a:lnTo>
                  <a:lnTo>
                    <a:pt x="1888" y="394"/>
                  </a:lnTo>
                  <a:lnTo>
                    <a:pt x="1894" y="409"/>
                  </a:lnTo>
                  <a:lnTo>
                    <a:pt x="1897" y="415"/>
                  </a:lnTo>
                  <a:lnTo>
                    <a:pt x="1902" y="420"/>
                  </a:lnTo>
                  <a:lnTo>
                    <a:pt x="1906" y="424"/>
                  </a:lnTo>
                  <a:lnTo>
                    <a:pt x="1912" y="429"/>
                  </a:lnTo>
                  <a:lnTo>
                    <a:pt x="1919" y="431"/>
                  </a:lnTo>
                  <a:lnTo>
                    <a:pt x="1926" y="432"/>
                  </a:lnTo>
                  <a:lnTo>
                    <a:pt x="1934" y="433"/>
                  </a:lnTo>
                  <a:lnTo>
                    <a:pt x="1942" y="432"/>
                  </a:lnTo>
                  <a:lnTo>
                    <a:pt x="1938" y="436"/>
                  </a:lnTo>
                  <a:lnTo>
                    <a:pt x="1938" y="436"/>
                  </a:lnTo>
                  <a:lnTo>
                    <a:pt x="1942" y="442"/>
                  </a:lnTo>
                  <a:lnTo>
                    <a:pt x="1947" y="444"/>
                  </a:lnTo>
                  <a:lnTo>
                    <a:pt x="1951" y="445"/>
                  </a:lnTo>
                  <a:lnTo>
                    <a:pt x="1956" y="445"/>
                  </a:lnTo>
                  <a:lnTo>
                    <a:pt x="1960" y="443"/>
                  </a:lnTo>
                  <a:lnTo>
                    <a:pt x="1966" y="440"/>
                  </a:lnTo>
                  <a:lnTo>
                    <a:pt x="1975" y="433"/>
                  </a:lnTo>
                  <a:lnTo>
                    <a:pt x="1986" y="427"/>
                  </a:lnTo>
                  <a:lnTo>
                    <a:pt x="1990" y="424"/>
                  </a:lnTo>
                  <a:lnTo>
                    <a:pt x="1996" y="423"/>
                  </a:lnTo>
                  <a:lnTo>
                    <a:pt x="2001" y="423"/>
                  </a:lnTo>
                  <a:lnTo>
                    <a:pt x="2006" y="424"/>
                  </a:lnTo>
                  <a:lnTo>
                    <a:pt x="2011" y="428"/>
                  </a:lnTo>
                  <a:lnTo>
                    <a:pt x="2017" y="433"/>
                  </a:lnTo>
                  <a:lnTo>
                    <a:pt x="2017" y="433"/>
                  </a:lnTo>
                  <a:lnTo>
                    <a:pt x="2007" y="445"/>
                  </a:lnTo>
                  <a:lnTo>
                    <a:pt x="2001" y="454"/>
                  </a:lnTo>
                  <a:lnTo>
                    <a:pt x="1994" y="469"/>
                  </a:lnTo>
                  <a:lnTo>
                    <a:pt x="1983" y="493"/>
                  </a:lnTo>
                  <a:lnTo>
                    <a:pt x="1999" y="480"/>
                  </a:lnTo>
                  <a:lnTo>
                    <a:pt x="1999" y="480"/>
                  </a:lnTo>
                  <a:lnTo>
                    <a:pt x="1998" y="489"/>
                  </a:lnTo>
                  <a:lnTo>
                    <a:pt x="1999" y="495"/>
                  </a:lnTo>
                  <a:lnTo>
                    <a:pt x="2001" y="497"/>
                  </a:lnTo>
                  <a:lnTo>
                    <a:pt x="2004" y="498"/>
                  </a:lnTo>
                  <a:lnTo>
                    <a:pt x="2012" y="497"/>
                  </a:lnTo>
                  <a:lnTo>
                    <a:pt x="2017" y="496"/>
                  </a:lnTo>
                  <a:lnTo>
                    <a:pt x="2021" y="496"/>
                  </a:lnTo>
                  <a:lnTo>
                    <a:pt x="2010" y="529"/>
                  </a:lnTo>
                  <a:lnTo>
                    <a:pt x="2010" y="529"/>
                  </a:lnTo>
                  <a:lnTo>
                    <a:pt x="2006" y="526"/>
                  </a:lnTo>
                  <a:lnTo>
                    <a:pt x="2003" y="522"/>
                  </a:lnTo>
                  <a:lnTo>
                    <a:pt x="1999" y="520"/>
                  </a:lnTo>
                  <a:lnTo>
                    <a:pt x="1995" y="519"/>
                  </a:lnTo>
                  <a:lnTo>
                    <a:pt x="1991" y="519"/>
                  </a:lnTo>
                  <a:lnTo>
                    <a:pt x="1989" y="519"/>
                  </a:lnTo>
                  <a:lnTo>
                    <a:pt x="1987" y="520"/>
                  </a:lnTo>
                  <a:lnTo>
                    <a:pt x="1986" y="522"/>
                  </a:lnTo>
                  <a:lnTo>
                    <a:pt x="1986" y="522"/>
                  </a:lnTo>
                  <a:lnTo>
                    <a:pt x="1986" y="521"/>
                  </a:lnTo>
                  <a:lnTo>
                    <a:pt x="1986" y="519"/>
                  </a:lnTo>
                  <a:lnTo>
                    <a:pt x="1983" y="514"/>
                  </a:lnTo>
                  <a:lnTo>
                    <a:pt x="1980" y="507"/>
                  </a:lnTo>
                  <a:lnTo>
                    <a:pt x="1975" y="500"/>
                  </a:lnTo>
                  <a:lnTo>
                    <a:pt x="1968" y="493"/>
                  </a:lnTo>
                  <a:lnTo>
                    <a:pt x="1961" y="489"/>
                  </a:lnTo>
                  <a:lnTo>
                    <a:pt x="1958" y="488"/>
                  </a:lnTo>
                  <a:lnTo>
                    <a:pt x="1956" y="487"/>
                  </a:lnTo>
                  <a:lnTo>
                    <a:pt x="1952" y="487"/>
                  </a:lnTo>
                  <a:lnTo>
                    <a:pt x="1949" y="488"/>
                  </a:lnTo>
                  <a:lnTo>
                    <a:pt x="1949" y="488"/>
                  </a:lnTo>
                  <a:lnTo>
                    <a:pt x="1950" y="491"/>
                  </a:lnTo>
                  <a:lnTo>
                    <a:pt x="1951" y="495"/>
                  </a:lnTo>
                  <a:lnTo>
                    <a:pt x="1955" y="500"/>
                  </a:lnTo>
                  <a:lnTo>
                    <a:pt x="1958" y="505"/>
                  </a:lnTo>
                  <a:lnTo>
                    <a:pt x="1964" y="508"/>
                  </a:lnTo>
                  <a:lnTo>
                    <a:pt x="1967" y="513"/>
                  </a:lnTo>
                  <a:lnTo>
                    <a:pt x="1968" y="515"/>
                  </a:lnTo>
                  <a:lnTo>
                    <a:pt x="1970" y="519"/>
                  </a:lnTo>
                  <a:lnTo>
                    <a:pt x="1970" y="523"/>
                  </a:lnTo>
                  <a:lnTo>
                    <a:pt x="1970" y="527"/>
                  </a:lnTo>
                  <a:lnTo>
                    <a:pt x="1965" y="540"/>
                  </a:lnTo>
                  <a:lnTo>
                    <a:pt x="1965" y="540"/>
                  </a:lnTo>
                  <a:lnTo>
                    <a:pt x="1970" y="535"/>
                  </a:lnTo>
                  <a:lnTo>
                    <a:pt x="1973" y="534"/>
                  </a:lnTo>
                  <a:lnTo>
                    <a:pt x="1976" y="535"/>
                  </a:lnTo>
                  <a:lnTo>
                    <a:pt x="1979" y="536"/>
                  </a:lnTo>
                  <a:lnTo>
                    <a:pt x="1981" y="538"/>
                  </a:lnTo>
                  <a:lnTo>
                    <a:pt x="1984" y="541"/>
                  </a:lnTo>
                  <a:lnTo>
                    <a:pt x="1988" y="541"/>
                  </a:lnTo>
                  <a:lnTo>
                    <a:pt x="1993" y="540"/>
                  </a:lnTo>
                  <a:lnTo>
                    <a:pt x="1993" y="540"/>
                  </a:lnTo>
                  <a:lnTo>
                    <a:pt x="1988" y="545"/>
                  </a:lnTo>
                  <a:lnTo>
                    <a:pt x="1986" y="551"/>
                  </a:lnTo>
                  <a:lnTo>
                    <a:pt x="1984" y="557"/>
                  </a:lnTo>
                  <a:lnTo>
                    <a:pt x="1983" y="563"/>
                  </a:lnTo>
                  <a:lnTo>
                    <a:pt x="1982" y="574"/>
                  </a:lnTo>
                  <a:lnTo>
                    <a:pt x="1980" y="580"/>
                  </a:lnTo>
                  <a:lnTo>
                    <a:pt x="1978" y="586"/>
                  </a:lnTo>
                  <a:lnTo>
                    <a:pt x="1999" y="580"/>
                  </a:lnTo>
                  <a:lnTo>
                    <a:pt x="1999" y="580"/>
                  </a:lnTo>
                  <a:lnTo>
                    <a:pt x="1997" y="582"/>
                  </a:lnTo>
                  <a:lnTo>
                    <a:pt x="1995" y="586"/>
                  </a:lnTo>
                  <a:lnTo>
                    <a:pt x="1990" y="589"/>
                  </a:lnTo>
                  <a:lnTo>
                    <a:pt x="1986" y="594"/>
                  </a:lnTo>
                  <a:lnTo>
                    <a:pt x="1981" y="598"/>
                  </a:lnTo>
                  <a:lnTo>
                    <a:pt x="1979" y="605"/>
                  </a:lnTo>
                  <a:lnTo>
                    <a:pt x="1979" y="610"/>
                  </a:lnTo>
                  <a:lnTo>
                    <a:pt x="1979" y="613"/>
                  </a:lnTo>
                  <a:lnTo>
                    <a:pt x="1981" y="618"/>
                  </a:lnTo>
                  <a:lnTo>
                    <a:pt x="1983" y="624"/>
                  </a:lnTo>
                  <a:lnTo>
                    <a:pt x="1983" y="624"/>
                  </a:lnTo>
                  <a:lnTo>
                    <a:pt x="1987" y="620"/>
                  </a:lnTo>
                  <a:lnTo>
                    <a:pt x="1991" y="619"/>
                  </a:lnTo>
                  <a:lnTo>
                    <a:pt x="2002" y="618"/>
                  </a:lnTo>
                  <a:lnTo>
                    <a:pt x="2007" y="618"/>
                  </a:lnTo>
                  <a:lnTo>
                    <a:pt x="2011" y="616"/>
                  </a:lnTo>
                  <a:lnTo>
                    <a:pt x="2014" y="611"/>
                  </a:lnTo>
                  <a:lnTo>
                    <a:pt x="2016" y="604"/>
                  </a:lnTo>
                  <a:lnTo>
                    <a:pt x="2016" y="611"/>
                  </a:lnTo>
                  <a:lnTo>
                    <a:pt x="2016" y="611"/>
                  </a:lnTo>
                  <a:lnTo>
                    <a:pt x="2019" y="612"/>
                  </a:lnTo>
                  <a:lnTo>
                    <a:pt x="2021" y="612"/>
                  </a:lnTo>
                  <a:lnTo>
                    <a:pt x="2022" y="611"/>
                  </a:lnTo>
                  <a:lnTo>
                    <a:pt x="2024" y="609"/>
                  </a:lnTo>
                  <a:lnTo>
                    <a:pt x="2027" y="604"/>
                  </a:lnTo>
                  <a:lnTo>
                    <a:pt x="2028" y="598"/>
                  </a:lnTo>
                  <a:lnTo>
                    <a:pt x="2030" y="594"/>
                  </a:lnTo>
                  <a:lnTo>
                    <a:pt x="2034" y="590"/>
                  </a:lnTo>
                  <a:lnTo>
                    <a:pt x="2035" y="589"/>
                  </a:lnTo>
                  <a:lnTo>
                    <a:pt x="2037" y="589"/>
                  </a:lnTo>
                  <a:lnTo>
                    <a:pt x="2040" y="590"/>
                  </a:lnTo>
                  <a:lnTo>
                    <a:pt x="2043" y="593"/>
                  </a:lnTo>
                  <a:lnTo>
                    <a:pt x="2043" y="593"/>
                  </a:lnTo>
                  <a:lnTo>
                    <a:pt x="2043" y="583"/>
                  </a:lnTo>
                  <a:lnTo>
                    <a:pt x="2042" y="578"/>
                  </a:lnTo>
                  <a:lnTo>
                    <a:pt x="2041" y="575"/>
                  </a:lnTo>
                  <a:lnTo>
                    <a:pt x="2039" y="574"/>
                  </a:lnTo>
                  <a:lnTo>
                    <a:pt x="2036" y="573"/>
                  </a:lnTo>
                  <a:lnTo>
                    <a:pt x="2034" y="573"/>
                  </a:lnTo>
                  <a:lnTo>
                    <a:pt x="2034" y="573"/>
                  </a:lnTo>
                  <a:lnTo>
                    <a:pt x="2032" y="576"/>
                  </a:lnTo>
                  <a:lnTo>
                    <a:pt x="2030" y="579"/>
                  </a:lnTo>
                  <a:lnTo>
                    <a:pt x="2026" y="587"/>
                  </a:lnTo>
                  <a:lnTo>
                    <a:pt x="2024" y="590"/>
                  </a:lnTo>
                  <a:lnTo>
                    <a:pt x="2021" y="594"/>
                  </a:lnTo>
                  <a:lnTo>
                    <a:pt x="2018" y="596"/>
                  </a:lnTo>
                  <a:lnTo>
                    <a:pt x="2013" y="598"/>
                  </a:lnTo>
                  <a:lnTo>
                    <a:pt x="2013" y="598"/>
                  </a:lnTo>
                  <a:lnTo>
                    <a:pt x="2013" y="593"/>
                  </a:lnTo>
                  <a:lnTo>
                    <a:pt x="2014" y="590"/>
                  </a:lnTo>
                  <a:lnTo>
                    <a:pt x="2016" y="589"/>
                  </a:lnTo>
                  <a:lnTo>
                    <a:pt x="2018" y="588"/>
                  </a:lnTo>
                  <a:lnTo>
                    <a:pt x="2021" y="587"/>
                  </a:lnTo>
                  <a:lnTo>
                    <a:pt x="2022" y="585"/>
                  </a:lnTo>
                  <a:lnTo>
                    <a:pt x="2022" y="579"/>
                  </a:lnTo>
                  <a:lnTo>
                    <a:pt x="2021" y="568"/>
                  </a:lnTo>
                  <a:lnTo>
                    <a:pt x="2021" y="568"/>
                  </a:lnTo>
                  <a:lnTo>
                    <a:pt x="2020" y="566"/>
                  </a:lnTo>
                  <a:lnTo>
                    <a:pt x="2019" y="565"/>
                  </a:lnTo>
                  <a:lnTo>
                    <a:pt x="2017" y="564"/>
                  </a:lnTo>
                  <a:lnTo>
                    <a:pt x="2016" y="563"/>
                  </a:lnTo>
                  <a:lnTo>
                    <a:pt x="2010" y="564"/>
                  </a:lnTo>
                  <a:lnTo>
                    <a:pt x="2005" y="564"/>
                  </a:lnTo>
                  <a:lnTo>
                    <a:pt x="2001" y="564"/>
                  </a:lnTo>
                  <a:lnTo>
                    <a:pt x="1999" y="563"/>
                  </a:lnTo>
                  <a:lnTo>
                    <a:pt x="1998" y="561"/>
                  </a:lnTo>
                  <a:lnTo>
                    <a:pt x="1997" y="559"/>
                  </a:lnTo>
                  <a:lnTo>
                    <a:pt x="1997" y="556"/>
                  </a:lnTo>
                  <a:lnTo>
                    <a:pt x="1999" y="545"/>
                  </a:lnTo>
                  <a:lnTo>
                    <a:pt x="2016" y="551"/>
                  </a:lnTo>
                  <a:lnTo>
                    <a:pt x="2016" y="551"/>
                  </a:lnTo>
                  <a:lnTo>
                    <a:pt x="2016" y="543"/>
                  </a:lnTo>
                  <a:lnTo>
                    <a:pt x="2018" y="537"/>
                  </a:lnTo>
                  <a:lnTo>
                    <a:pt x="2022" y="528"/>
                  </a:lnTo>
                  <a:lnTo>
                    <a:pt x="2027" y="521"/>
                  </a:lnTo>
                  <a:lnTo>
                    <a:pt x="2028" y="515"/>
                  </a:lnTo>
                  <a:lnTo>
                    <a:pt x="2029" y="510"/>
                  </a:lnTo>
                  <a:lnTo>
                    <a:pt x="2029" y="510"/>
                  </a:lnTo>
                  <a:lnTo>
                    <a:pt x="2033" y="507"/>
                  </a:lnTo>
                  <a:lnTo>
                    <a:pt x="2036" y="508"/>
                  </a:lnTo>
                  <a:lnTo>
                    <a:pt x="2043" y="513"/>
                  </a:lnTo>
                  <a:lnTo>
                    <a:pt x="2047" y="515"/>
                  </a:lnTo>
                  <a:lnTo>
                    <a:pt x="2050" y="515"/>
                  </a:lnTo>
                  <a:lnTo>
                    <a:pt x="2053" y="514"/>
                  </a:lnTo>
                  <a:lnTo>
                    <a:pt x="2058" y="508"/>
                  </a:lnTo>
                  <a:lnTo>
                    <a:pt x="2058" y="508"/>
                  </a:lnTo>
                  <a:lnTo>
                    <a:pt x="2059" y="501"/>
                  </a:lnTo>
                  <a:lnTo>
                    <a:pt x="2060" y="495"/>
                  </a:lnTo>
                  <a:lnTo>
                    <a:pt x="2062" y="482"/>
                  </a:lnTo>
                  <a:lnTo>
                    <a:pt x="2063" y="476"/>
                  </a:lnTo>
                  <a:lnTo>
                    <a:pt x="2065" y="474"/>
                  </a:lnTo>
                  <a:lnTo>
                    <a:pt x="2066" y="473"/>
                  </a:lnTo>
                  <a:lnTo>
                    <a:pt x="2068" y="474"/>
                  </a:lnTo>
                  <a:lnTo>
                    <a:pt x="2073" y="476"/>
                  </a:lnTo>
                  <a:lnTo>
                    <a:pt x="2073" y="476"/>
                  </a:lnTo>
                  <a:lnTo>
                    <a:pt x="2075" y="483"/>
                  </a:lnTo>
                  <a:lnTo>
                    <a:pt x="2078" y="489"/>
                  </a:lnTo>
                  <a:lnTo>
                    <a:pt x="2081" y="493"/>
                  </a:lnTo>
                  <a:lnTo>
                    <a:pt x="2086" y="497"/>
                  </a:lnTo>
                  <a:lnTo>
                    <a:pt x="2089" y="500"/>
                  </a:lnTo>
                  <a:lnTo>
                    <a:pt x="2094" y="503"/>
                  </a:lnTo>
                  <a:lnTo>
                    <a:pt x="2103" y="506"/>
                  </a:lnTo>
                  <a:lnTo>
                    <a:pt x="2113" y="507"/>
                  </a:lnTo>
                  <a:lnTo>
                    <a:pt x="2121" y="506"/>
                  </a:lnTo>
                  <a:lnTo>
                    <a:pt x="2129" y="505"/>
                  </a:lnTo>
                  <a:lnTo>
                    <a:pt x="2136" y="504"/>
                  </a:lnTo>
                  <a:lnTo>
                    <a:pt x="2149" y="489"/>
                  </a:lnTo>
                  <a:lnTo>
                    <a:pt x="2149" y="489"/>
                  </a:lnTo>
                  <a:lnTo>
                    <a:pt x="2149" y="484"/>
                  </a:lnTo>
                  <a:lnTo>
                    <a:pt x="2145" y="483"/>
                  </a:lnTo>
                  <a:lnTo>
                    <a:pt x="2142" y="482"/>
                  </a:lnTo>
                  <a:lnTo>
                    <a:pt x="2139" y="482"/>
                  </a:lnTo>
                  <a:lnTo>
                    <a:pt x="2135" y="481"/>
                  </a:lnTo>
                  <a:lnTo>
                    <a:pt x="2133" y="480"/>
                  </a:lnTo>
                  <a:lnTo>
                    <a:pt x="2133" y="476"/>
                  </a:lnTo>
                  <a:lnTo>
                    <a:pt x="2135" y="470"/>
                  </a:lnTo>
                  <a:lnTo>
                    <a:pt x="2155" y="466"/>
                  </a:lnTo>
                  <a:lnTo>
                    <a:pt x="2152" y="475"/>
                  </a:lnTo>
                  <a:lnTo>
                    <a:pt x="2152" y="475"/>
                  </a:lnTo>
                  <a:lnTo>
                    <a:pt x="2155" y="476"/>
                  </a:lnTo>
                  <a:lnTo>
                    <a:pt x="2157" y="475"/>
                  </a:lnTo>
                  <a:lnTo>
                    <a:pt x="2162" y="472"/>
                  </a:lnTo>
                  <a:lnTo>
                    <a:pt x="2172" y="463"/>
                  </a:lnTo>
                  <a:lnTo>
                    <a:pt x="2172" y="463"/>
                  </a:lnTo>
                  <a:lnTo>
                    <a:pt x="2168" y="468"/>
                  </a:lnTo>
                  <a:lnTo>
                    <a:pt x="2166" y="472"/>
                  </a:lnTo>
                  <a:lnTo>
                    <a:pt x="2159" y="477"/>
                  </a:lnTo>
                  <a:lnTo>
                    <a:pt x="2156" y="480"/>
                  </a:lnTo>
                  <a:lnTo>
                    <a:pt x="2155" y="484"/>
                  </a:lnTo>
                  <a:lnTo>
                    <a:pt x="2152" y="490"/>
                  </a:lnTo>
                  <a:lnTo>
                    <a:pt x="2152" y="498"/>
                  </a:lnTo>
                  <a:lnTo>
                    <a:pt x="2152" y="498"/>
                  </a:lnTo>
                  <a:lnTo>
                    <a:pt x="2158" y="503"/>
                  </a:lnTo>
                  <a:lnTo>
                    <a:pt x="2162" y="507"/>
                  </a:lnTo>
                  <a:lnTo>
                    <a:pt x="2164" y="508"/>
                  </a:lnTo>
                  <a:lnTo>
                    <a:pt x="2166" y="510"/>
                  </a:lnTo>
                  <a:lnTo>
                    <a:pt x="2168" y="510"/>
                  </a:lnTo>
                  <a:lnTo>
                    <a:pt x="2171" y="508"/>
                  </a:lnTo>
                  <a:lnTo>
                    <a:pt x="2171" y="508"/>
                  </a:lnTo>
                  <a:lnTo>
                    <a:pt x="2168" y="512"/>
                  </a:lnTo>
                  <a:lnTo>
                    <a:pt x="2167" y="516"/>
                  </a:lnTo>
                  <a:lnTo>
                    <a:pt x="2167" y="516"/>
                  </a:lnTo>
                  <a:lnTo>
                    <a:pt x="2171" y="518"/>
                  </a:lnTo>
                  <a:lnTo>
                    <a:pt x="2173" y="519"/>
                  </a:lnTo>
                  <a:lnTo>
                    <a:pt x="2175" y="518"/>
                  </a:lnTo>
                  <a:lnTo>
                    <a:pt x="2178" y="516"/>
                  </a:lnTo>
                  <a:lnTo>
                    <a:pt x="2181" y="512"/>
                  </a:lnTo>
                  <a:lnTo>
                    <a:pt x="2185" y="506"/>
                  </a:lnTo>
                  <a:lnTo>
                    <a:pt x="2188" y="491"/>
                  </a:lnTo>
                  <a:lnTo>
                    <a:pt x="2190" y="485"/>
                  </a:lnTo>
                  <a:lnTo>
                    <a:pt x="2191" y="481"/>
                  </a:lnTo>
                  <a:lnTo>
                    <a:pt x="2191" y="481"/>
                  </a:lnTo>
                  <a:lnTo>
                    <a:pt x="2195" y="475"/>
                  </a:lnTo>
                  <a:lnTo>
                    <a:pt x="2197" y="470"/>
                  </a:lnTo>
                  <a:lnTo>
                    <a:pt x="2197" y="466"/>
                  </a:lnTo>
                  <a:lnTo>
                    <a:pt x="2197" y="462"/>
                  </a:lnTo>
                  <a:lnTo>
                    <a:pt x="2197" y="459"/>
                  </a:lnTo>
                  <a:lnTo>
                    <a:pt x="2195" y="455"/>
                  </a:lnTo>
                  <a:lnTo>
                    <a:pt x="2191" y="450"/>
                  </a:lnTo>
                  <a:lnTo>
                    <a:pt x="2187" y="444"/>
                  </a:lnTo>
                  <a:lnTo>
                    <a:pt x="2182" y="438"/>
                  </a:lnTo>
                  <a:lnTo>
                    <a:pt x="2179" y="431"/>
                  </a:lnTo>
                  <a:lnTo>
                    <a:pt x="2178" y="428"/>
                  </a:lnTo>
                  <a:lnTo>
                    <a:pt x="2179" y="423"/>
                  </a:lnTo>
                  <a:lnTo>
                    <a:pt x="2233" y="412"/>
                  </a:lnTo>
                  <a:lnTo>
                    <a:pt x="2233" y="412"/>
                  </a:lnTo>
                  <a:lnTo>
                    <a:pt x="2229" y="418"/>
                  </a:lnTo>
                  <a:lnTo>
                    <a:pt x="2226" y="424"/>
                  </a:lnTo>
                  <a:lnTo>
                    <a:pt x="2225" y="431"/>
                  </a:lnTo>
                  <a:lnTo>
                    <a:pt x="2224" y="438"/>
                  </a:lnTo>
                  <a:lnTo>
                    <a:pt x="2224" y="438"/>
                  </a:lnTo>
                  <a:lnTo>
                    <a:pt x="2228" y="443"/>
                  </a:lnTo>
                  <a:lnTo>
                    <a:pt x="2229" y="447"/>
                  </a:lnTo>
                  <a:lnTo>
                    <a:pt x="2231" y="453"/>
                  </a:lnTo>
                  <a:lnTo>
                    <a:pt x="2232" y="455"/>
                  </a:lnTo>
                  <a:lnTo>
                    <a:pt x="2233" y="457"/>
                  </a:lnTo>
                  <a:lnTo>
                    <a:pt x="2236" y="458"/>
                  </a:lnTo>
                  <a:lnTo>
                    <a:pt x="2242" y="458"/>
                  </a:lnTo>
                  <a:lnTo>
                    <a:pt x="2242" y="458"/>
                  </a:lnTo>
                  <a:lnTo>
                    <a:pt x="2243" y="447"/>
                  </a:lnTo>
                  <a:lnTo>
                    <a:pt x="2244" y="443"/>
                  </a:lnTo>
                  <a:lnTo>
                    <a:pt x="2247" y="439"/>
                  </a:lnTo>
                  <a:lnTo>
                    <a:pt x="2250" y="435"/>
                  </a:lnTo>
                  <a:lnTo>
                    <a:pt x="2256" y="432"/>
                  </a:lnTo>
                  <a:lnTo>
                    <a:pt x="2269" y="428"/>
                  </a:lnTo>
                  <a:lnTo>
                    <a:pt x="2275" y="424"/>
                  </a:lnTo>
                  <a:lnTo>
                    <a:pt x="2280" y="418"/>
                  </a:lnTo>
                  <a:lnTo>
                    <a:pt x="2280" y="418"/>
                  </a:lnTo>
                  <a:lnTo>
                    <a:pt x="2283" y="427"/>
                  </a:lnTo>
                  <a:lnTo>
                    <a:pt x="2285" y="430"/>
                  </a:lnTo>
                  <a:lnTo>
                    <a:pt x="2285" y="432"/>
                  </a:lnTo>
                  <a:lnTo>
                    <a:pt x="2283" y="433"/>
                  </a:lnTo>
                  <a:lnTo>
                    <a:pt x="2281" y="435"/>
                  </a:lnTo>
                  <a:lnTo>
                    <a:pt x="2273" y="436"/>
                  </a:lnTo>
                  <a:lnTo>
                    <a:pt x="2273" y="436"/>
                  </a:lnTo>
                  <a:lnTo>
                    <a:pt x="2274" y="443"/>
                  </a:lnTo>
                  <a:lnTo>
                    <a:pt x="2277" y="447"/>
                  </a:lnTo>
                  <a:lnTo>
                    <a:pt x="2280" y="450"/>
                  </a:lnTo>
                  <a:lnTo>
                    <a:pt x="2283" y="452"/>
                  </a:lnTo>
                  <a:lnTo>
                    <a:pt x="2293" y="452"/>
                  </a:lnTo>
                  <a:lnTo>
                    <a:pt x="2296" y="452"/>
                  </a:lnTo>
                  <a:lnTo>
                    <a:pt x="2298" y="452"/>
                  </a:lnTo>
                  <a:lnTo>
                    <a:pt x="2298" y="452"/>
                  </a:lnTo>
                  <a:lnTo>
                    <a:pt x="2302" y="448"/>
                  </a:lnTo>
                  <a:lnTo>
                    <a:pt x="2306" y="446"/>
                  </a:lnTo>
                  <a:lnTo>
                    <a:pt x="2313" y="439"/>
                  </a:lnTo>
                  <a:lnTo>
                    <a:pt x="2313" y="439"/>
                  </a:lnTo>
                  <a:lnTo>
                    <a:pt x="2312" y="435"/>
                  </a:lnTo>
                  <a:lnTo>
                    <a:pt x="2311" y="430"/>
                  </a:lnTo>
                  <a:lnTo>
                    <a:pt x="2311" y="425"/>
                  </a:lnTo>
                  <a:lnTo>
                    <a:pt x="2312" y="421"/>
                  </a:lnTo>
                  <a:lnTo>
                    <a:pt x="2313" y="416"/>
                  </a:lnTo>
                  <a:lnTo>
                    <a:pt x="2317" y="413"/>
                  </a:lnTo>
                  <a:lnTo>
                    <a:pt x="2319" y="408"/>
                  </a:lnTo>
                  <a:lnTo>
                    <a:pt x="2324" y="405"/>
                  </a:lnTo>
                  <a:lnTo>
                    <a:pt x="2325" y="400"/>
                  </a:lnTo>
                  <a:lnTo>
                    <a:pt x="2325" y="400"/>
                  </a:lnTo>
                  <a:lnTo>
                    <a:pt x="2317" y="397"/>
                  </a:lnTo>
                  <a:lnTo>
                    <a:pt x="2309" y="392"/>
                  </a:lnTo>
                  <a:lnTo>
                    <a:pt x="2301" y="387"/>
                  </a:lnTo>
                  <a:lnTo>
                    <a:pt x="2293" y="384"/>
                  </a:lnTo>
                  <a:lnTo>
                    <a:pt x="2285" y="382"/>
                  </a:lnTo>
                  <a:lnTo>
                    <a:pt x="2277" y="380"/>
                  </a:lnTo>
                  <a:lnTo>
                    <a:pt x="2273" y="382"/>
                  </a:lnTo>
                  <a:lnTo>
                    <a:pt x="2270" y="383"/>
                  </a:lnTo>
                  <a:lnTo>
                    <a:pt x="2267" y="386"/>
                  </a:lnTo>
                  <a:lnTo>
                    <a:pt x="2265" y="390"/>
                  </a:lnTo>
                  <a:lnTo>
                    <a:pt x="2269" y="378"/>
                  </a:lnTo>
                  <a:lnTo>
                    <a:pt x="2269" y="378"/>
                  </a:lnTo>
                  <a:lnTo>
                    <a:pt x="2265" y="376"/>
                  </a:lnTo>
                  <a:lnTo>
                    <a:pt x="2260" y="375"/>
                  </a:lnTo>
                  <a:lnTo>
                    <a:pt x="2256" y="374"/>
                  </a:lnTo>
                  <a:lnTo>
                    <a:pt x="2251" y="375"/>
                  </a:lnTo>
                  <a:lnTo>
                    <a:pt x="2243" y="379"/>
                  </a:lnTo>
                  <a:lnTo>
                    <a:pt x="2235" y="384"/>
                  </a:lnTo>
                  <a:lnTo>
                    <a:pt x="2227" y="389"/>
                  </a:lnTo>
                  <a:lnTo>
                    <a:pt x="2224" y="390"/>
                  </a:lnTo>
                  <a:lnTo>
                    <a:pt x="2220" y="390"/>
                  </a:lnTo>
                  <a:lnTo>
                    <a:pt x="2217" y="389"/>
                  </a:lnTo>
                  <a:lnTo>
                    <a:pt x="2214" y="385"/>
                  </a:lnTo>
                  <a:lnTo>
                    <a:pt x="2212" y="380"/>
                  </a:lnTo>
                  <a:lnTo>
                    <a:pt x="2211" y="374"/>
                  </a:lnTo>
                  <a:lnTo>
                    <a:pt x="2211" y="374"/>
                  </a:lnTo>
                  <a:lnTo>
                    <a:pt x="2211" y="365"/>
                  </a:lnTo>
                  <a:lnTo>
                    <a:pt x="2210" y="362"/>
                  </a:lnTo>
                  <a:lnTo>
                    <a:pt x="2208" y="357"/>
                  </a:lnTo>
                  <a:lnTo>
                    <a:pt x="2208" y="345"/>
                  </a:lnTo>
                  <a:lnTo>
                    <a:pt x="2191" y="363"/>
                  </a:lnTo>
                  <a:lnTo>
                    <a:pt x="2195" y="353"/>
                  </a:lnTo>
                  <a:lnTo>
                    <a:pt x="2167" y="356"/>
                  </a:lnTo>
                  <a:lnTo>
                    <a:pt x="2168" y="352"/>
                  </a:lnTo>
                  <a:lnTo>
                    <a:pt x="2168" y="352"/>
                  </a:lnTo>
                  <a:lnTo>
                    <a:pt x="2134" y="405"/>
                  </a:lnTo>
                  <a:lnTo>
                    <a:pt x="2134" y="405"/>
                  </a:lnTo>
                  <a:lnTo>
                    <a:pt x="2133" y="416"/>
                  </a:lnTo>
                  <a:lnTo>
                    <a:pt x="2132" y="421"/>
                  </a:lnTo>
                  <a:lnTo>
                    <a:pt x="2129" y="427"/>
                  </a:lnTo>
                  <a:lnTo>
                    <a:pt x="2129" y="427"/>
                  </a:lnTo>
                  <a:lnTo>
                    <a:pt x="2126" y="429"/>
                  </a:lnTo>
                  <a:lnTo>
                    <a:pt x="2122" y="431"/>
                  </a:lnTo>
                  <a:lnTo>
                    <a:pt x="2120" y="431"/>
                  </a:lnTo>
                  <a:lnTo>
                    <a:pt x="2118" y="430"/>
                  </a:lnTo>
                  <a:lnTo>
                    <a:pt x="2118" y="430"/>
                  </a:lnTo>
                  <a:lnTo>
                    <a:pt x="2118" y="430"/>
                  </a:lnTo>
                  <a:lnTo>
                    <a:pt x="2118" y="430"/>
                  </a:lnTo>
                  <a:lnTo>
                    <a:pt x="2118" y="430"/>
                  </a:lnTo>
                  <a:lnTo>
                    <a:pt x="2116" y="429"/>
                  </a:lnTo>
                  <a:lnTo>
                    <a:pt x="2113" y="425"/>
                  </a:lnTo>
                  <a:lnTo>
                    <a:pt x="2110" y="418"/>
                  </a:lnTo>
                  <a:lnTo>
                    <a:pt x="2105" y="412"/>
                  </a:lnTo>
                  <a:lnTo>
                    <a:pt x="2103" y="408"/>
                  </a:lnTo>
                  <a:lnTo>
                    <a:pt x="2099" y="405"/>
                  </a:lnTo>
                  <a:lnTo>
                    <a:pt x="2126" y="404"/>
                  </a:lnTo>
                  <a:lnTo>
                    <a:pt x="2126" y="404"/>
                  </a:lnTo>
                  <a:lnTo>
                    <a:pt x="2127" y="390"/>
                  </a:lnTo>
                  <a:lnTo>
                    <a:pt x="2126" y="377"/>
                  </a:lnTo>
                  <a:lnTo>
                    <a:pt x="2125" y="370"/>
                  </a:lnTo>
                  <a:lnTo>
                    <a:pt x="2122" y="364"/>
                  </a:lnTo>
                  <a:lnTo>
                    <a:pt x="2119" y="359"/>
                  </a:lnTo>
                  <a:lnTo>
                    <a:pt x="2116" y="354"/>
                  </a:lnTo>
                  <a:lnTo>
                    <a:pt x="2116" y="354"/>
                  </a:lnTo>
                  <a:lnTo>
                    <a:pt x="2118" y="353"/>
                  </a:lnTo>
                  <a:lnTo>
                    <a:pt x="2119" y="352"/>
                  </a:lnTo>
                  <a:lnTo>
                    <a:pt x="2120" y="346"/>
                  </a:lnTo>
                  <a:lnTo>
                    <a:pt x="2120" y="340"/>
                  </a:lnTo>
                  <a:lnTo>
                    <a:pt x="2119" y="338"/>
                  </a:lnTo>
                  <a:lnTo>
                    <a:pt x="2118" y="337"/>
                  </a:lnTo>
                  <a:lnTo>
                    <a:pt x="2118" y="337"/>
                  </a:lnTo>
                  <a:lnTo>
                    <a:pt x="2117" y="339"/>
                  </a:lnTo>
                  <a:lnTo>
                    <a:pt x="2114" y="341"/>
                  </a:lnTo>
                  <a:lnTo>
                    <a:pt x="2109" y="346"/>
                  </a:lnTo>
                  <a:lnTo>
                    <a:pt x="2106" y="349"/>
                  </a:lnTo>
                  <a:lnTo>
                    <a:pt x="2105" y="353"/>
                  </a:lnTo>
                  <a:lnTo>
                    <a:pt x="2104" y="357"/>
                  </a:lnTo>
                  <a:lnTo>
                    <a:pt x="2105" y="362"/>
                  </a:lnTo>
                  <a:lnTo>
                    <a:pt x="2105" y="362"/>
                  </a:lnTo>
                  <a:lnTo>
                    <a:pt x="2101" y="362"/>
                  </a:lnTo>
                  <a:lnTo>
                    <a:pt x="2096" y="362"/>
                  </a:lnTo>
                  <a:lnTo>
                    <a:pt x="2085" y="357"/>
                  </a:lnTo>
                  <a:lnTo>
                    <a:pt x="2060" y="346"/>
                  </a:lnTo>
                  <a:lnTo>
                    <a:pt x="2048" y="341"/>
                  </a:lnTo>
                  <a:lnTo>
                    <a:pt x="2041" y="340"/>
                  </a:lnTo>
                  <a:lnTo>
                    <a:pt x="2034" y="339"/>
                  </a:lnTo>
                  <a:lnTo>
                    <a:pt x="2027" y="340"/>
                  </a:lnTo>
                  <a:lnTo>
                    <a:pt x="2019" y="341"/>
                  </a:lnTo>
                  <a:lnTo>
                    <a:pt x="2012" y="345"/>
                  </a:lnTo>
                  <a:lnTo>
                    <a:pt x="2005" y="350"/>
                  </a:lnTo>
                  <a:lnTo>
                    <a:pt x="2005" y="350"/>
                  </a:lnTo>
                  <a:lnTo>
                    <a:pt x="2010" y="347"/>
                  </a:lnTo>
                  <a:lnTo>
                    <a:pt x="2012" y="344"/>
                  </a:lnTo>
                  <a:lnTo>
                    <a:pt x="2013" y="340"/>
                  </a:lnTo>
                  <a:lnTo>
                    <a:pt x="2014" y="338"/>
                  </a:lnTo>
                  <a:lnTo>
                    <a:pt x="2013" y="335"/>
                  </a:lnTo>
                  <a:lnTo>
                    <a:pt x="2012" y="333"/>
                  </a:lnTo>
                  <a:lnTo>
                    <a:pt x="2009" y="330"/>
                  </a:lnTo>
                  <a:lnTo>
                    <a:pt x="2006" y="326"/>
                  </a:lnTo>
                  <a:lnTo>
                    <a:pt x="2005" y="324"/>
                  </a:lnTo>
                  <a:lnTo>
                    <a:pt x="2005" y="323"/>
                  </a:lnTo>
                  <a:lnTo>
                    <a:pt x="2007" y="322"/>
                  </a:lnTo>
                  <a:lnTo>
                    <a:pt x="2014" y="319"/>
                  </a:lnTo>
                  <a:lnTo>
                    <a:pt x="2014" y="319"/>
                  </a:lnTo>
                  <a:lnTo>
                    <a:pt x="2012" y="315"/>
                  </a:lnTo>
                  <a:lnTo>
                    <a:pt x="2009" y="311"/>
                  </a:lnTo>
                  <a:lnTo>
                    <a:pt x="2006" y="310"/>
                  </a:lnTo>
                  <a:lnTo>
                    <a:pt x="2004" y="310"/>
                  </a:lnTo>
                  <a:lnTo>
                    <a:pt x="2002" y="312"/>
                  </a:lnTo>
                  <a:lnTo>
                    <a:pt x="1999" y="315"/>
                  </a:lnTo>
                  <a:lnTo>
                    <a:pt x="1996" y="320"/>
                  </a:lnTo>
                  <a:lnTo>
                    <a:pt x="1991" y="329"/>
                  </a:lnTo>
                  <a:lnTo>
                    <a:pt x="1987" y="335"/>
                  </a:lnTo>
                  <a:lnTo>
                    <a:pt x="1984" y="338"/>
                  </a:lnTo>
                  <a:lnTo>
                    <a:pt x="1982" y="340"/>
                  </a:lnTo>
                  <a:lnTo>
                    <a:pt x="1979" y="341"/>
                  </a:lnTo>
                  <a:lnTo>
                    <a:pt x="1975" y="341"/>
                  </a:lnTo>
                  <a:lnTo>
                    <a:pt x="1975" y="341"/>
                  </a:lnTo>
                  <a:lnTo>
                    <a:pt x="1975" y="338"/>
                  </a:lnTo>
                  <a:lnTo>
                    <a:pt x="1976" y="337"/>
                  </a:lnTo>
                  <a:lnTo>
                    <a:pt x="1981" y="335"/>
                  </a:lnTo>
                  <a:lnTo>
                    <a:pt x="1983" y="334"/>
                  </a:lnTo>
                  <a:lnTo>
                    <a:pt x="1987" y="332"/>
                  </a:lnTo>
                  <a:lnTo>
                    <a:pt x="1990" y="329"/>
                  </a:lnTo>
                  <a:lnTo>
                    <a:pt x="1993" y="323"/>
                  </a:lnTo>
                  <a:lnTo>
                    <a:pt x="1993" y="323"/>
                  </a:lnTo>
                  <a:lnTo>
                    <a:pt x="1986" y="320"/>
                  </a:lnTo>
                  <a:lnTo>
                    <a:pt x="1980" y="320"/>
                  </a:lnTo>
                  <a:lnTo>
                    <a:pt x="1974" y="322"/>
                  </a:lnTo>
                  <a:lnTo>
                    <a:pt x="1967" y="324"/>
                  </a:lnTo>
                  <a:lnTo>
                    <a:pt x="1956" y="330"/>
                  </a:lnTo>
                  <a:lnTo>
                    <a:pt x="1944" y="338"/>
                  </a:lnTo>
                  <a:lnTo>
                    <a:pt x="1933" y="346"/>
                  </a:lnTo>
                  <a:lnTo>
                    <a:pt x="1921" y="353"/>
                  </a:lnTo>
                  <a:lnTo>
                    <a:pt x="1915" y="355"/>
                  </a:lnTo>
                  <a:lnTo>
                    <a:pt x="1910" y="356"/>
                  </a:lnTo>
                  <a:lnTo>
                    <a:pt x="1904" y="356"/>
                  </a:lnTo>
                  <a:lnTo>
                    <a:pt x="1897" y="355"/>
                  </a:lnTo>
                  <a:lnTo>
                    <a:pt x="1897" y="333"/>
                  </a:lnTo>
                  <a:lnTo>
                    <a:pt x="1876" y="341"/>
                  </a:lnTo>
                  <a:close/>
                  <a:moveTo>
                    <a:pt x="1807" y="365"/>
                  </a:moveTo>
                  <a:lnTo>
                    <a:pt x="1788" y="372"/>
                  </a:lnTo>
                  <a:lnTo>
                    <a:pt x="1788" y="372"/>
                  </a:lnTo>
                  <a:lnTo>
                    <a:pt x="1789" y="372"/>
                  </a:lnTo>
                  <a:lnTo>
                    <a:pt x="1769" y="390"/>
                  </a:lnTo>
                  <a:lnTo>
                    <a:pt x="1769" y="390"/>
                  </a:lnTo>
                  <a:lnTo>
                    <a:pt x="1773" y="394"/>
                  </a:lnTo>
                  <a:lnTo>
                    <a:pt x="1776" y="399"/>
                  </a:lnTo>
                  <a:lnTo>
                    <a:pt x="1779" y="406"/>
                  </a:lnTo>
                  <a:lnTo>
                    <a:pt x="1780" y="412"/>
                  </a:lnTo>
                  <a:lnTo>
                    <a:pt x="1780" y="418"/>
                  </a:lnTo>
                  <a:lnTo>
                    <a:pt x="1779" y="424"/>
                  </a:lnTo>
                  <a:lnTo>
                    <a:pt x="1775" y="430"/>
                  </a:lnTo>
                  <a:lnTo>
                    <a:pt x="1769" y="435"/>
                  </a:lnTo>
                  <a:lnTo>
                    <a:pt x="1769" y="435"/>
                  </a:lnTo>
                  <a:lnTo>
                    <a:pt x="1771" y="428"/>
                  </a:lnTo>
                  <a:lnTo>
                    <a:pt x="1771" y="421"/>
                  </a:lnTo>
                  <a:lnTo>
                    <a:pt x="1771" y="414"/>
                  </a:lnTo>
                  <a:lnTo>
                    <a:pt x="1772" y="412"/>
                  </a:lnTo>
                  <a:lnTo>
                    <a:pt x="1774" y="409"/>
                  </a:lnTo>
                  <a:lnTo>
                    <a:pt x="1774" y="409"/>
                  </a:lnTo>
                  <a:lnTo>
                    <a:pt x="1769" y="404"/>
                  </a:lnTo>
                  <a:lnTo>
                    <a:pt x="1764" y="399"/>
                  </a:lnTo>
                  <a:lnTo>
                    <a:pt x="1758" y="395"/>
                  </a:lnTo>
                  <a:lnTo>
                    <a:pt x="1753" y="394"/>
                  </a:lnTo>
                  <a:lnTo>
                    <a:pt x="1749" y="394"/>
                  </a:lnTo>
                  <a:lnTo>
                    <a:pt x="1746" y="395"/>
                  </a:lnTo>
                  <a:lnTo>
                    <a:pt x="1745" y="398"/>
                  </a:lnTo>
                  <a:lnTo>
                    <a:pt x="1744" y="400"/>
                  </a:lnTo>
                  <a:lnTo>
                    <a:pt x="1743" y="405"/>
                  </a:lnTo>
                  <a:lnTo>
                    <a:pt x="1744" y="415"/>
                  </a:lnTo>
                  <a:lnTo>
                    <a:pt x="1744" y="415"/>
                  </a:lnTo>
                  <a:lnTo>
                    <a:pt x="1748" y="410"/>
                  </a:lnTo>
                  <a:lnTo>
                    <a:pt x="1751" y="408"/>
                  </a:lnTo>
                  <a:lnTo>
                    <a:pt x="1752" y="407"/>
                  </a:lnTo>
                  <a:lnTo>
                    <a:pt x="1754" y="408"/>
                  </a:lnTo>
                  <a:lnTo>
                    <a:pt x="1756" y="410"/>
                  </a:lnTo>
                  <a:lnTo>
                    <a:pt x="1756" y="414"/>
                  </a:lnTo>
                  <a:lnTo>
                    <a:pt x="1756" y="422"/>
                  </a:lnTo>
                  <a:lnTo>
                    <a:pt x="1756" y="431"/>
                  </a:lnTo>
                  <a:lnTo>
                    <a:pt x="1757" y="438"/>
                  </a:lnTo>
                  <a:lnTo>
                    <a:pt x="1758" y="439"/>
                  </a:lnTo>
                  <a:lnTo>
                    <a:pt x="1759" y="440"/>
                  </a:lnTo>
                  <a:lnTo>
                    <a:pt x="1761" y="438"/>
                  </a:lnTo>
                  <a:lnTo>
                    <a:pt x="1765" y="436"/>
                  </a:lnTo>
                  <a:lnTo>
                    <a:pt x="1765" y="436"/>
                  </a:lnTo>
                  <a:lnTo>
                    <a:pt x="1761" y="443"/>
                  </a:lnTo>
                  <a:lnTo>
                    <a:pt x="1757" y="446"/>
                  </a:lnTo>
                  <a:lnTo>
                    <a:pt x="1753" y="448"/>
                  </a:lnTo>
                  <a:lnTo>
                    <a:pt x="1750" y="451"/>
                  </a:lnTo>
                  <a:lnTo>
                    <a:pt x="1744" y="452"/>
                  </a:lnTo>
                  <a:lnTo>
                    <a:pt x="1741" y="453"/>
                  </a:lnTo>
                  <a:lnTo>
                    <a:pt x="1737" y="457"/>
                  </a:lnTo>
                  <a:lnTo>
                    <a:pt x="1737" y="457"/>
                  </a:lnTo>
                  <a:lnTo>
                    <a:pt x="1740" y="450"/>
                  </a:lnTo>
                  <a:lnTo>
                    <a:pt x="1741" y="442"/>
                  </a:lnTo>
                  <a:lnTo>
                    <a:pt x="1741" y="435"/>
                  </a:lnTo>
                  <a:lnTo>
                    <a:pt x="1740" y="427"/>
                  </a:lnTo>
                  <a:lnTo>
                    <a:pt x="1736" y="421"/>
                  </a:lnTo>
                  <a:lnTo>
                    <a:pt x="1733" y="414"/>
                  </a:lnTo>
                  <a:lnTo>
                    <a:pt x="1729" y="409"/>
                  </a:lnTo>
                  <a:lnTo>
                    <a:pt x="1723" y="405"/>
                  </a:lnTo>
                  <a:lnTo>
                    <a:pt x="1723" y="405"/>
                  </a:lnTo>
                  <a:lnTo>
                    <a:pt x="1721" y="406"/>
                  </a:lnTo>
                  <a:lnTo>
                    <a:pt x="1718" y="407"/>
                  </a:lnTo>
                  <a:lnTo>
                    <a:pt x="1710" y="407"/>
                  </a:lnTo>
                  <a:lnTo>
                    <a:pt x="1700" y="408"/>
                  </a:lnTo>
                  <a:lnTo>
                    <a:pt x="1696" y="409"/>
                  </a:lnTo>
                  <a:lnTo>
                    <a:pt x="1692" y="412"/>
                  </a:lnTo>
                  <a:lnTo>
                    <a:pt x="1692" y="412"/>
                  </a:lnTo>
                  <a:lnTo>
                    <a:pt x="1692" y="420"/>
                  </a:lnTo>
                  <a:lnTo>
                    <a:pt x="1692" y="427"/>
                  </a:lnTo>
                  <a:lnTo>
                    <a:pt x="1691" y="437"/>
                  </a:lnTo>
                  <a:lnTo>
                    <a:pt x="1692" y="442"/>
                  </a:lnTo>
                  <a:lnTo>
                    <a:pt x="1694" y="445"/>
                  </a:lnTo>
                  <a:lnTo>
                    <a:pt x="1696" y="448"/>
                  </a:lnTo>
                  <a:lnTo>
                    <a:pt x="1700" y="451"/>
                  </a:lnTo>
                  <a:lnTo>
                    <a:pt x="1700" y="451"/>
                  </a:lnTo>
                  <a:lnTo>
                    <a:pt x="1696" y="454"/>
                  </a:lnTo>
                  <a:lnTo>
                    <a:pt x="1690" y="455"/>
                  </a:lnTo>
                  <a:lnTo>
                    <a:pt x="1687" y="455"/>
                  </a:lnTo>
                  <a:lnTo>
                    <a:pt x="1683" y="454"/>
                  </a:lnTo>
                  <a:lnTo>
                    <a:pt x="1680" y="452"/>
                  </a:lnTo>
                  <a:lnTo>
                    <a:pt x="1676" y="448"/>
                  </a:lnTo>
                  <a:lnTo>
                    <a:pt x="1676" y="448"/>
                  </a:lnTo>
                  <a:lnTo>
                    <a:pt x="1683" y="444"/>
                  </a:lnTo>
                  <a:lnTo>
                    <a:pt x="1687" y="440"/>
                  </a:lnTo>
                  <a:lnTo>
                    <a:pt x="1688" y="436"/>
                  </a:lnTo>
                  <a:lnTo>
                    <a:pt x="1688" y="436"/>
                  </a:lnTo>
                  <a:lnTo>
                    <a:pt x="1685" y="429"/>
                  </a:lnTo>
                  <a:lnTo>
                    <a:pt x="1683" y="424"/>
                  </a:lnTo>
                  <a:lnTo>
                    <a:pt x="1679" y="417"/>
                  </a:lnTo>
                  <a:lnTo>
                    <a:pt x="1674" y="413"/>
                  </a:lnTo>
                  <a:lnTo>
                    <a:pt x="1671" y="408"/>
                  </a:lnTo>
                  <a:lnTo>
                    <a:pt x="1660" y="410"/>
                  </a:lnTo>
                  <a:lnTo>
                    <a:pt x="1660" y="410"/>
                  </a:lnTo>
                  <a:lnTo>
                    <a:pt x="1662" y="418"/>
                  </a:lnTo>
                  <a:lnTo>
                    <a:pt x="1650" y="436"/>
                  </a:lnTo>
                  <a:lnTo>
                    <a:pt x="1650" y="436"/>
                  </a:lnTo>
                  <a:lnTo>
                    <a:pt x="1654" y="433"/>
                  </a:lnTo>
                  <a:lnTo>
                    <a:pt x="1658" y="433"/>
                  </a:lnTo>
                  <a:lnTo>
                    <a:pt x="1659" y="436"/>
                  </a:lnTo>
                  <a:lnTo>
                    <a:pt x="1659" y="439"/>
                  </a:lnTo>
                  <a:lnTo>
                    <a:pt x="1658" y="448"/>
                  </a:lnTo>
                  <a:lnTo>
                    <a:pt x="1656" y="458"/>
                  </a:lnTo>
                  <a:lnTo>
                    <a:pt x="1656" y="458"/>
                  </a:lnTo>
                  <a:lnTo>
                    <a:pt x="1656" y="451"/>
                  </a:lnTo>
                  <a:lnTo>
                    <a:pt x="1654" y="447"/>
                  </a:lnTo>
                  <a:lnTo>
                    <a:pt x="1653" y="446"/>
                  </a:lnTo>
                  <a:lnTo>
                    <a:pt x="1651" y="447"/>
                  </a:lnTo>
                  <a:lnTo>
                    <a:pt x="1646" y="452"/>
                  </a:lnTo>
                  <a:lnTo>
                    <a:pt x="1643" y="454"/>
                  </a:lnTo>
                  <a:lnTo>
                    <a:pt x="1642" y="454"/>
                  </a:lnTo>
                  <a:lnTo>
                    <a:pt x="1651" y="481"/>
                  </a:lnTo>
                  <a:lnTo>
                    <a:pt x="1651" y="481"/>
                  </a:lnTo>
                  <a:lnTo>
                    <a:pt x="1650" y="483"/>
                  </a:lnTo>
                  <a:lnTo>
                    <a:pt x="1649" y="484"/>
                  </a:lnTo>
                  <a:lnTo>
                    <a:pt x="1645" y="483"/>
                  </a:lnTo>
                  <a:lnTo>
                    <a:pt x="1643" y="482"/>
                  </a:lnTo>
                  <a:lnTo>
                    <a:pt x="1641" y="480"/>
                  </a:lnTo>
                  <a:lnTo>
                    <a:pt x="1637" y="477"/>
                  </a:lnTo>
                  <a:lnTo>
                    <a:pt x="1636" y="477"/>
                  </a:lnTo>
                  <a:lnTo>
                    <a:pt x="1635" y="480"/>
                  </a:lnTo>
                  <a:lnTo>
                    <a:pt x="1635" y="487"/>
                  </a:lnTo>
                  <a:lnTo>
                    <a:pt x="1635" y="487"/>
                  </a:lnTo>
                  <a:lnTo>
                    <a:pt x="1643" y="491"/>
                  </a:lnTo>
                  <a:lnTo>
                    <a:pt x="1650" y="493"/>
                  </a:lnTo>
                  <a:lnTo>
                    <a:pt x="1656" y="495"/>
                  </a:lnTo>
                  <a:lnTo>
                    <a:pt x="1662" y="495"/>
                  </a:lnTo>
                  <a:lnTo>
                    <a:pt x="1668" y="493"/>
                  </a:lnTo>
                  <a:lnTo>
                    <a:pt x="1674" y="492"/>
                  </a:lnTo>
                  <a:lnTo>
                    <a:pt x="1688" y="488"/>
                  </a:lnTo>
                  <a:lnTo>
                    <a:pt x="1681" y="468"/>
                  </a:lnTo>
                  <a:lnTo>
                    <a:pt x="1681" y="468"/>
                  </a:lnTo>
                  <a:lnTo>
                    <a:pt x="1684" y="466"/>
                  </a:lnTo>
                  <a:lnTo>
                    <a:pt x="1688" y="466"/>
                  </a:lnTo>
                  <a:lnTo>
                    <a:pt x="1691" y="466"/>
                  </a:lnTo>
                  <a:lnTo>
                    <a:pt x="1694" y="468"/>
                  </a:lnTo>
                  <a:lnTo>
                    <a:pt x="1697" y="473"/>
                  </a:lnTo>
                  <a:lnTo>
                    <a:pt x="1699" y="481"/>
                  </a:lnTo>
                  <a:lnTo>
                    <a:pt x="1703" y="488"/>
                  </a:lnTo>
                  <a:lnTo>
                    <a:pt x="1706" y="496"/>
                  </a:lnTo>
                  <a:lnTo>
                    <a:pt x="1708" y="498"/>
                  </a:lnTo>
                  <a:lnTo>
                    <a:pt x="1712" y="500"/>
                  </a:lnTo>
                  <a:lnTo>
                    <a:pt x="1715" y="503"/>
                  </a:lnTo>
                  <a:lnTo>
                    <a:pt x="1720" y="503"/>
                  </a:lnTo>
                  <a:lnTo>
                    <a:pt x="1720" y="503"/>
                  </a:lnTo>
                  <a:lnTo>
                    <a:pt x="1722" y="500"/>
                  </a:lnTo>
                  <a:lnTo>
                    <a:pt x="1726" y="498"/>
                  </a:lnTo>
                  <a:lnTo>
                    <a:pt x="1731" y="495"/>
                  </a:lnTo>
                  <a:lnTo>
                    <a:pt x="1745" y="492"/>
                  </a:lnTo>
                  <a:lnTo>
                    <a:pt x="1752" y="490"/>
                  </a:lnTo>
                  <a:lnTo>
                    <a:pt x="1754" y="488"/>
                  </a:lnTo>
                  <a:lnTo>
                    <a:pt x="1757" y="485"/>
                  </a:lnTo>
                  <a:lnTo>
                    <a:pt x="1759" y="483"/>
                  </a:lnTo>
                  <a:lnTo>
                    <a:pt x="1761" y="478"/>
                  </a:lnTo>
                  <a:lnTo>
                    <a:pt x="1763" y="474"/>
                  </a:lnTo>
                  <a:lnTo>
                    <a:pt x="1764" y="467"/>
                  </a:lnTo>
                  <a:lnTo>
                    <a:pt x="1764" y="467"/>
                  </a:lnTo>
                  <a:lnTo>
                    <a:pt x="1763" y="472"/>
                  </a:lnTo>
                  <a:lnTo>
                    <a:pt x="1764" y="477"/>
                  </a:lnTo>
                  <a:lnTo>
                    <a:pt x="1767" y="482"/>
                  </a:lnTo>
                  <a:lnTo>
                    <a:pt x="1771" y="487"/>
                  </a:lnTo>
                  <a:lnTo>
                    <a:pt x="1775" y="489"/>
                  </a:lnTo>
                  <a:lnTo>
                    <a:pt x="1780" y="490"/>
                  </a:lnTo>
                  <a:lnTo>
                    <a:pt x="1782" y="490"/>
                  </a:lnTo>
                  <a:lnTo>
                    <a:pt x="1784" y="489"/>
                  </a:lnTo>
                  <a:lnTo>
                    <a:pt x="1787" y="488"/>
                  </a:lnTo>
                  <a:lnTo>
                    <a:pt x="1788" y="484"/>
                  </a:lnTo>
                  <a:lnTo>
                    <a:pt x="1788" y="484"/>
                  </a:lnTo>
                  <a:lnTo>
                    <a:pt x="1794" y="474"/>
                  </a:lnTo>
                  <a:lnTo>
                    <a:pt x="1799" y="465"/>
                  </a:lnTo>
                  <a:lnTo>
                    <a:pt x="1806" y="458"/>
                  </a:lnTo>
                  <a:lnTo>
                    <a:pt x="1813" y="452"/>
                  </a:lnTo>
                  <a:lnTo>
                    <a:pt x="1819" y="447"/>
                  </a:lnTo>
                  <a:lnTo>
                    <a:pt x="1822" y="443"/>
                  </a:lnTo>
                  <a:lnTo>
                    <a:pt x="1823" y="440"/>
                  </a:lnTo>
                  <a:lnTo>
                    <a:pt x="1823" y="438"/>
                  </a:lnTo>
                  <a:lnTo>
                    <a:pt x="1823" y="436"/>
                  </a:lnTo>
                  <a:lnTo>
                    <a:pt x="1822" y="433"/>
                  </a:lnTo>
                  <a:lnTo>
                    <a:pt x="1822" y="433"/>
                  </a:lnTo>
                  <a:lnTo>
                    <a:pt x="1819" y="433"/>
                  </a:lnTo>
                  <a:lnTo>
                    <a:pt x="1815" y="435"/>
                  </a:lnTo>
                  <a:lnTo>
                    <a:pt x="1809" y="438"/>
                  </a:lnTo>
                  <a:lnTo>
                    <a:pt x="1805" y="439"/>
                  </a:lnTo>
                  <a:lnTo>
                    <a:pt x="1802" y="438"/>
                  </a:lnTo>
                  <a:lnTo>
                    <a:pt x="1799" y="435"/>
                  </a:lnTo>
                  <a:lnTo>
                    <a:pt x="1797" y="428"/>
                  </a:lnTo>
                  <a:lnTo>
                    <a:pt x="1813" y="422"/>
                  </a:lnTo>
                  <a:lnTo>
                    <a:pt x="1804" y="404"/>
                  </a:lnTo>
                  <a:lnTo>
                    <a:pt x="1804" y="404"/>
                  </a:lnTo>
                  <a:lnTo>
                    <a:pt x="1805" y="405"/>
                  </a:lnTo>
                  <a:lnTo>
                    <a:pt x="1806" y="404"/>
                  </a:lnTo>
                  <a:lnTo>
                    <a:pt x="1807" y="401"/>
                  </a:lnTo>
                  <a:lnTo>
                    <a:pt x="1807" y="397"/>
                  </a:lnTo>
                  <a:lnTo>
                    <a:pt x="1809" y="384"/>
                  </a:lnTo>
                  <a:lnTo>
                    <a:pt x="1807" y="365"/>
                  </a:lnTo>
                  <a:lnTo>
                    <a:pt x="1807" y="365"/>
                  </a:lnTo>
                  <a:close/>
                  <a:moveTo>
                    <a:pt x="1455" y="143"/>
                  </a:moveTo>
                  <a:lnTo>
                    <a:pt x="1455" y="143"/>
                  </a:lnTo>
                  <a:lnTo>
                    <a:pt x="1455" y="143"/>
                  </a:lnTo>
                  <a:lnTo>
                    <a:pt x="1455" y="143"/>
                  </a:lnTo>
                  <a:lnTo>
                    <a:pt x="1455" y="143"/>
                  </a:lnTo>
                  <a:lnTo>
                    <a:pt x="1455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435">
              <a:extLst>
                <a:ext uri="{FF2B5EF4-FFF2-40B4-BE49-F238E27FC236}">
                  <a16:creationId xmlns:a16="http://schemas.microsoft.com/office/drawing/2014/main" xmlns="" id="{FFB7D675-C646-F0E3-3D30-D2A7F643B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850" y="982663"/>
              <a:ext cx="7938" cy="12700"/>
            </a:xfrm>
            <a:custGeom>
              <a:avLst/>
              <a:gdLst>
                <a:gd name="T0" fmla="*/ 2 w 15"/>
                <a:gd name="T1" fmla="*/ 24 h 24"/>
                <a:gd name="T2" fmla="*/ 2 w 15"/>
                <a:gd name="T3" fmla="*/ 24 h 24"/>
                <a:gd name="T4" fmla="*/ 3 w 15"/>
                <a:gd name="T5" fmla="*/ 22 h 24"/>
                <a:gd name="T6" fmla="*/ 6 w 15"/>
                <a:gd name="T7" fmla="*/ 20 h 24"/>
                <a:gd name="T8" fmla="*/ 11 w 15"/>
                <a:gd name="T9" fmla="*/ 16 h 24"/>
                <a:gd name="T10" fmla="*/ 13 w 15"/>
                <a:gd name="T11" fmla="*/ 14 h 24"/>
                <a:gd name="T12" fmla="*/ 14 w 15"/>
                <a:gd name="T13" fmla="*/ 10 h 24"/>
                <a:gd name="T14" fmla="*/ 15 w 15"/>
                <a:gd name="T15" fmla="*/ 6 h 24"/>
                <a:gd name="T16" fmla="*/ 15 w 15"/>
                <a:gd name="T17" fmla="*/ 0 h 24"/>
                <a:gd name="T18" fmla="*/ 15 w 15"/>
                <a:gd name="T19" fmla="*/ 0 h 24"/>
                <a:gd name="T20" fmla="*/ 14 w 15"/>
                <a:gd name="T21" fmla="*/ 6 h 24"/>
                <a:gd name="T22" fmla="*/ 12 w 15"/>
                <a:gd name="T23" fmla="*/ 9 h 24"/>
                <a:gd name="T24" fmla="*/ 10 w 15"/>
                <a:gd name="T25" fmla="*/ 10 h 24"/>
                <a:gd name="T26" fmla="*/ 6 w 15"/>
                <a:gd name="T27" fmla="*/ 11 h 24"/>
                <a:gd name="T28" fmla="*/ 3 w 15"/>
                <a:gd name="T29" fmla="*/ 13 h 24"/>
                <a:gd name="T30" fmla="*/ 0 w 15"/>
                <a:gd name="T31" fmla="*/ 14 h 24"/>
                <a:gd name="T32" fmla="*/ 0 w 15"/>
                <a:gd name="T33" fmla="*/ 17 h 24"/>
                <a:gd name="T34" fmla="*/ 2 w 15"/>
                <a:gd name="T35" fmla="*/ 24 h 24"/>
                <a:gd name="T36" fmla="*/ 2 w 15"/>
                <a:gd name="T3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4">
                  <a:moveTo>
                    <a:pt x="2" y="24"/>
                  </a:moveTo>
                  <a:lnTo>
                    <a:pt x="2" y="24"/>
                  </a:lnTo>
                  <a:lnTo>
                    <a:pt x="3" y="22"/>
                  </a:lnTo>
                  <a:lnTo>
                    <a:pt x="6" y="20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4" y="1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6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4"/>
                  </a:lnTo>
                  <a:lnTo>
                    <a:pt x="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436">
              <a:extLst>
                <a:ext uri="{FF2B5EF4-FFF2-40B4-BE49-F238E27FC236}">
                  <a16:creationId xmlns:a16="http://schemas.microsoft.com/office/drawing/2014/main" xmlns="" id="{57CED85B-7DCA-8817-F42C-99E323D6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998538"/>
              <a:ext cx="6350" cy="6350"/>
            </a:xfrm>
            <a:custGeom>
              <a:avLst/>
              <a:gdLst>
                <a:gd name="T0" fmla="*/ 8 w 14"/>
                <a:gd name="T1" fmla="*/ 13 h 13"/>
                <a:gd name="T2" fmla="*/ 8 w 14"/>
                <a:gd name="T3" fmla="*/ 13 h 13"/>
                <a:gd name="T4" fmla="*/ 9 w 14"/>
                <a:gd name="T5" fmla="*/ 5 h 13"/>
                <a:gd name="T6" fmla="*/ 12 w 14"/>
                <a:gd name="T7" fmla="*/ 1 h 13"/>
                <a:gd name="T8" fmla="*/ 13 w 14"/>
                <a:gd name="T9" fmla="*/ 0 h 13"/>
                <a:gd name="T10" fmla="*/ 14 w 14"/>
                <a:gd name="T11" fmla="*/ 0 h 13"/>
                <a:gd name="T12" fmla="*/ 0 w 14"/>
                <a:gd name="T13" fmla="*/ 5 h 13"/>
                <a:gd name="T14" fmla="*/ 8 w 1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13"/>
                  </a:moveTo>
                  <a:lnTo>
                    <a:pt x="8" y="13"/>
                  </a:lnTo>
                  <a:lnTo>
                    <a:pt x="9" y="5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0" y="5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437">
              <a:extLst>
                <a:ext uri="{FF2B5EF4-FFF2-40B4-BE49-F238E27FC236}">
                  <a16:creationId xmlns:a16="http://schemas.microsoft.com/office/drawing/2014/main" xmlns="" id="{555F4A0B-AF65-6C54-5863-DDD31BDC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0" y="1063625"/>
              <a:ext cx="25400" cy="33338"/>
            </a:xfrm>
            <a:custGeom>
              <a:avLst/>
              <a:gdLst>
                <a:gd name="T0" fmla="*/ 1 w 46"/>
                <a:gd name="T1" fmla="*/ 25 h 62"/>
                <a:gd name="T2" fmla="*/ 1 w 46"/>
                <a:gd name="T3" fmla="*/ 25 h 62"/>
                <a:gd name="T4" fmla="*/ 5 w 46"/>
                <a:gd name="T5" fmla="*/ 14 h 62"/>
                <a:gd name="T6" fmla="*/ 11 w 46"/>
                <a:gd name="T7" fmla="*/ 7 h 62"/>
                <a:gd name="T8" fmla="*/ 14 w 46"/>
                <a:gd name="T9" fmla="*/ 5 h 62"/>
                <a:gd name="T10" fmla="*/ 17 w 46"/>
                <a:gd name="T11" fmla="*/ 4 h 62"/>
                <a:gd name="T12" fmla="*/ 20 w 46"/>
                <a:gd name="T13" fmla="*/ 3 h 62"/>
                <a:gd name="T14" fmla="*/ 25 w 46"/>
                <a:gd name="T15" fmla="*/ 3 h 62"/>
                <a:gd name="T16" fmla="*/ 25 w 46"/>
                <a:gd name="T17" fmla="*/ 3 h 62"/>
                <a:gd name="T18" fmla="*/ 25 w 46"/>
                <a:gd name="T19" fmla="*/ 18 h 62"/>
                <a:gd name="T20" fmla="*/ 24 w 46"/>
                <a:gd name="T21" fmla="*/ 22 h 62"/>
                <a:gd name="T22" fmla="*/ 23 w 46"/>
                <a:gd name="T23" fmla="*/ 26 h 62"/>
                <a:gd name="T24" fmla="*/ 22 w 46"/>
                <a:gd name="T25" fmla="*/ 29 h 62"/>
                <a:gd name="T26" fmla="*/ 19 w 46"/>
                <a:gd name="T27" fmla="*/ 30 h 62"/>
                <a:gd name="T28" fmla="*/ 16 w 46"/>
                <a:gd name="T29" fmla="*/ 33 h 62"/>
                <a:gd name="T30" fmla="*/ 11 w 46"/>
                <a:gd name="T31" fmla="*/ 36 h 62"/>
                <a:gd name="T32" fmla="*/ 7 w 46"/>
                <a:gd name="T33" fmla="*/ 40 h 62"/>
                <a:gd name="T34" fmla="*/ 4 w 46"/>
                <a:gd name="T35" fmla="*/ 43 h 62"/>
                <a:gd name="T36" fmla="*/ 2 w 46"/>
                <a:gd name="T37" fmla="*/ 48 h 62"/>
                <a:gd name="T38" fmla="*/ 1 w 46"/>
                <a:gd name="T39" fmla="*/ 53 h 62"/>
                <a:gd name="T40" fmla="*/ 0 w 46"/>
                <a:gd name="T41" fmla="*/ 60 h 62"/>
                <a:gd name="T42" fmla="*/ 0 w 46"/>
                <a:gd name="T43" fmla="*/ 60 h 62"/>
                <a:gd name="T44" fmla="*/ 3 w 46"/>
                <a:gd name="T45" fmla="*/ 62 h 62"/>
                <a:gd name="T46" fmla="*/ 7 w 46"/>
                <a:gd name="T47" fmla="*/ 60 h 62"/>
                <a:gd name="T48" fmla="*/ 10 w 46"/>
                <a:gd name="T49" fmla="*/ 59 h 62"/>
                <a:gd name="T50" fmla="*/ 14 w 46"/>
                <a:gd name="T51" fmla="*/ 57 h 62"/>
                <a:gd name="T52" fmla="*/ 18 w 46"/>
                <a:gd name="T53" fmla="*/ 51 h 62"/>
                <a:gd name="T54" fmla="*/ 24 w 46"/>
                <a:gd name="T55" fmla="*/ 44 h 62"/>
                <a:gd name="T56" fmla="*/ 33 w 46"/>
                <a:gd name="T57" fmla="*/ 29 h 62"/>
                <a:gd name="T58" fmla="*/ 39 w 46"/>
                <a:gd name="T59" fmla="*/ 23 h 62"/>
                <a:gd name="T60" fmla="*/ 42 w 46"/>
                <a:gd name="T61" fmla="*/ 21 h 62"/>
                <a:gd name="T62" fmla="*/ 46 w 46"/>
                <a:gd name="T63" fmla="*/ 20 h 62"/>
                <a:gd name="T64" fmla="*/ 46 w 46"/>
                <a:gd name="T65" fmla="*/ 20 h 62"/>
                <a:gd name="T66" fmla="*/ 41 w 46"/>
                <a:gd name="T67" fmla="*/ 13 h 62"/>
                <a:gd name="T68" fmla="*/ 35 w 46"/>
                <a:gd name="T69" fmla="*/ 7 h 62"/>
                <a:gd name="T70" fmla="*/ 27 w 46"/>
                <a:gd name="T71" fmla="*/ 3 h 62"/>
                <a:gd name="T72" fmla="*/ 20 w 46"/>
                <a:gd name="T73" fmla="*/ 0 h 62"/>
                <a:gd name="T74" fmla="*/ 17 w 46"/>
                <a:gd name="T75" fmla="*/ 0 h 62"/>
                <a:gd name="T76" fmla="*/ 14 w 46"/>
                <a:gd name="T77" fmla="*/ 2 h 62"/>
                <a:gd name="T78" fmla="*/ 10 w 46"/>
                <a:gd name="T79" fmla="*/ 3 h 62"/>
                <a:gd name="T80" fmla="*/ 7 w 46"/>
                <a:gd name="T81" fmla="*/ 5 h 62"/>
                <a:gd name="T82" fmla="*/ 4 w 46"/>
                <a:gd name="T83" fmla="*/ 8 h 62"/>
                <a:gd name="T84" fmla="*/ 2 w 46"/>
                <a:gd name="T85" fmla="*/ 13 h 62"/>
                <a:gd name="T86" fmla="*/ 1 w 46"/>
                <a:gd name="T87" fmla="*/ 18 h 62"/>
                <a:gd name="T88" fmla="*/ 1 w 46"/>
                <a:gd name="T89" fmla="*/ 25 h 62"/>
                <a:gd name="T90" fmla="*/ 1 w 46"/>
                <a:gd name="T91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62">
                  <a:moveTo>
                    <a:pt x="1" y="25"/>
                  </a:moveTo>
                  <a:lnTo>
                    <a:pt x="1" y="25"/>
                  </a:lnTo>
                  <a:lnTo>
                    <a:pt x="5" y="14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0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18"/>
                  </a:lnTo>
                  <a:lnTo>
                    <a:pt x="24" y="22"/>
                  </a:lnTo>
                  <a:lnTo>
                    <a:pt x="23" y="26"/>
                  </a:lnTo>
                  <a:lnTo>
                    <a:pt x="22" y="29"/>
                  </a:lnTo>
                  <a:lnTo>
                    <a:pt x="19" y="30"/>
                  </a:lnTo>
                  <a:lnTo>
                    <a:pt x="16" y="33"/>
                  </a:lnTo>
                  <a:lnTo>
                    <a:pt x="11" y="36"/>
                  </a:lnTo>
                  <a:lnTo>
                    <a:pt x="7" y="40"/>
                  </a:lnTo>
                  <a:lnTo>
                    <a:pt x="4" y="43"/>
                  </a:lnTo>
                  <a:lnTo>
                    <a:pt x="2" y="48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7" y="60"/>
                  </a:lnTo>
                  <a:lnTo>
                    <a:pt x="10" y="59"/>
                  </a:lnTo>
                  <a:lnTo>
                    <a:pt x="14" y="57"/>
                  </a:lnTo>
                  <a:lnTo>
                    <a:pt x="18" y="51"/>
                  </a:lnTo>
                  <a:lnTo>
                    <a:pt x="24" y="44"/>
                  </a:lnTo>
                  <a:lnTo>
                    <a:pt x="33" y="29"/>
                  </a:lnTo>
                  <a:lnTo>
                    <a:pt x="39" y="23"/>
                  </a:lnTo>
                  <a:lnTo>
                    <a:pt x="42" y="21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1" y="13"/>
                  </a:lnTo>
                  <a:lnTo>
                    <a:pt x="35" y="7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1" y="25"/>
                  </a:ln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438">
              <a:extLst>
                <a:ext uri="{FF2B5EF4-FFF2-40B4-BE49-F238E27FC236}">
                  <a16:creationId xmlns:a16="http://schemas.microsoft.com/office/drawing/2014/main" xmlns="" id="{5C69A814-BBAE-F8D4-6436-9363FA64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788" y="1101725"/>
              <a:ext cx="6350" cy="6350"/>
            </a:xfrm>
            <a:custGeom>
              <a:avLst/>
              <a:gdLst>
                <a:gd name="T0" fmla="*/ 2 w 13"/>
                <a:gd name="T1" fmla="*/ 14 h 14"/>
                <a:gd name="T2" fmla="*/ 13 w 13"/>
                <a:gd name="T3" fmla="*/ 3 h 14"/>
                <a:gd name="T4" fmla="*/ 12 w 13"/>
                <a:gd name="T5" fmla="*/ 0 h 14"/>
                <a:gd name="T6" fmla="*/ 0 w 13"/>
                <a:gd name="T7" fmla="*/ 11 h 14"/>
                <a:gd name="T8" fmla="*/ 2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2" y="14"/>
                  </a:moveTo>
                  <a:lnTo>
                    <a:pt x="13" y="3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439">
              <a:extLst>
                <a:ext uri="{FF2B5EF4-FFF2-40B4-BE49-F238E27FC236}">
                  <a16:creationId xmlns:a16="http://schemas.microsoft.com/office/drawing/2014/main" xmlns="" id="{684DA7F8-BDBB-FF7B-2DD4-A5881DDE9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850" y="881063"/>
              <a:ext cx="7938" cy="6350"/>
            </a:xfrm>
            <a:custGeom>
              <a:avLst/>
              <a:gdLst>
                <a:gd name="T0" fmla="*/ 13 w 13"/>
                <a:gd name="T1" fmla="*/ 5 h 11"/>
                <a:gd name="T2" fmla="*/ 13 w 13"/>
                <a:gd name="T3" fmla="*/ 5 h 11"/>
                <a:gd name="T4" fmla="*/ 13 w 13"/>
                <a:gd name="T5" fmla="*/ 2 h 11"/>
                <a:gd name="T6" fmla="*/ 12 w 13"/>
                <a:gd name="T7" fmla="*/ 0 h 11"/>
                <a:gd name="T8" fmla="*/ 10 w 13"/>
                <a:gd name="T9" fmla="*/ 0 h 11"/>
                <a:gd name="T10" fmla="*/ 8 w 13"/>
                <a:gd name="T11" fmla="*/ 1 h 11"/>
                <a:gd name="T12" fmla="*/ 0 w 13"/>
                <a:gd name="T13" fmla="*/ 9 h 11"/>
                <a:gd name="T14" fmla="*/ 0 w 13"/>
                <a:gd name="T15" fmla="*/ 9 h 11"/>
                <a:gd name="T16" fmla="*/ 4 w 13"/>
                <a:gd name="T17" fmla="*/ 10 h 11"/>
                <a:gd name="T18" fmla="*/ 6 w 13"/>
                <a:gd name="T19" fmla="*/ 11 h 11"/>
                <a:gd name="T20" fmla="*/ 10 w 13"/>
                <a:gd name="T21" fmla="*/ 10 h 11"/>
                <a:gd name="T22" fmla="*/ 13 w 13"/>
                <a:gd name="T23" fmla="*/ 5 h 11"/>
                <a:gd name="T24" fmla="*/ 13 w 13"/>
                <a:gd name="T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1">
                  <a:moveTo>
                    <a:pt x="13" y="5"/>
                  </a:moveTo>
                  <a:lnTo>
                    <a:pt x="13" y="5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10" y="10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440">
              <a:extLst>
                <a:ext uri="{FF2B5EF4-FFF2-40B4-BE49-F238E27FC236}">
                  <a16:creationId xmlns:a16="http://schemas.microsoft.com/office/drawing/2014/main" xmlns="" id="{B0211F35-66DC-BF99-09DF-467121FD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025" y="846138"/>
              <a:ext cx="47625" cy="9525"/>
            </a:xfrm>
            <a:custGeom>
              <a:avLst/>
              <a:gdLst>
                <a:gd name="T0" fmla="*/ 91 w 91"/>
                <a:gd name="T1" fmla="*/ 0 h 19"/>
                <a:gd name="T2" fmla="*/ 91 w 91"/>
                <a:gd name="T3" fmla="*/ 0 h 19"/>
                <a:gd name="T4" fmla="*/ 0 w 91"/>
                <a:gd name="T5" fmla="*/ 19 h 19"/>
                <a:gd name="T6" fmla="*/ 0 w 91"/>
                <a:gd name="T7" fmla="*/ 19 h 19"/>
                <a:gd name="T8" fmla="*/ 40 w 91"/>
                <a:gd name="T9" fmla="*/ 11 h 19"/>
                <a:gd name="T10" fmla="*/ 63 w 91"/>
                <a:gd name="T11" fmla="*/ 7 h 19"/>
                <a:gd name="T12" fmla="*/ 91 w 91"/>
                <a:gd name="T13" fmla="*/ 0 h 19"/>
                <a:gd name="T14" fmla="*/ 91 w 9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9">
                  <a:moveTo>
                    <a:pt x="91" y="0"/>
                  </a:moveTo>
                  <a:lnTo>
                    <a:pt x="91" y="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0" y="11"/>
                  </a:lnTo>
                  <a:lnTo>
                    <a:pt x="63" y="7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441">
              <a:extLst>
                <a:ext uri="{FF2B5EF4-FFF2-40B4-BE49-F238E27FC236}">
                  <a16:creationId xmlns:a16="http://schemas.microsoft.com/office/drawing/2014/main" xmlns="" id="{DA9148A8-8098-4909-7F07-415984EA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63" y="903288"/>
              <a:ext cx="36513" cy="26988"/>
            </a:xfrm>
            <a:custGeom>
              <a:avLst/>
              <a:gdLst>
                <a:gd name="T0" fmla="*/ 8 w 69"/>
                <a:gd name="T1" fmla="*/ 51 h 51"/>
                <a:gd name="T2" fmla="*/ 8 w 69"/>
                <a:gd name="T3" fmla="*/ 51 h 51"/>
                <a:gd name="T4" fmla="*/ 18 w 69"/>
                <a:gd name="T5" fmla="*/ 46 h 51"/>
                <a:gd name="T6" fmla="*/ 24 w 69"/>
                <a:gd name="T7" fmla="*/ 39 h 51"/>
                <a:gd name="T8" fmla="*/ 39 w 69"/>
                <a:gd name="T9" fmla="*/ 27 h 51"/>
                <a:gd name="T10" fmla="*/ 46 w 69"/>
                <a:gd name="T11" fmla="*/ 21 h 51"/>
                <a:gd name="T12" fmla="*/ 53 w 69"/>
                <a:gd name="T13" fmla="*/ 15 h 51"/>
                <a:gd name="T14" fmla="*/ 60 w 69"/>
                <a:gd name="T15" fmla="*/ 10 h 51"/>
                <a:gd name="T16" fmla="*/ 69 w 69"/>
                <a:gd name="T17" fmla="*/ 8 h 51"/>
                <a:gd name="T18" fmla="*/ 69 w 69"/>
                <a:gd name="T19" fmla="*/ 8 h 51"/>
                <a:gd name="T20" fmla="*/ 64 w 69"/>
                <a:gd name="T21" fmla="*/ 2 h 51"/>
                <a:gd name="T22" fmla="*/ 59 w 69"/>
                <a:gd name="T23" fmla="*/ 0 h 51"/>
                <a:gd name="T24" fmla="*/ 54 w 69"/>
                <a:gd name="T25" fmla="*/ 0 h 51"/>
                <a:gd name="T26" fmla="*/ 50 w 69"/>
                <a:gd name="T27" fmla="*/ 1 h 51"/>
                <a:gd name="T28" fmla="*/ 45 w 69"/>
                <a:gd name="T29" fmla="*/ 4 h 51"/>
                <a:gd name="T30" fmla="*/ 41 w 69"/>
                <a:gd name="T31" fmla="*/ 6 h 51"/>
                <a:gd name="T32" fmla="*/ 32 w 69"/>
                <a:gd name="T33" fmla="*/ 14 h 51"/>
                <a:gd name="T34" fmla="*/ 24 w 69"/>
                <a:gd name="T35" fmla="*/ 22 h 51"/>
                <a:gd name="T36" fmla="*/ 21 w 69"/>
                <a:gd name="T37" fmla="*/ 25 h 51"/>
                <a:gd name="T38" fmla="*/ 18 w 69"/>
                <a:gd name="T39" fmla="*/ 28 h 51"/>
                <a:gd name="T40" fmla="*/ 13 w 69"/>
                <a:gd name="T41" fmla="*/ 29 h 51"/>
                <a:gd name="T42" fmla="*/ 8 w 69"/>
                <a:gd name="T43" fmla="*/ 28 h 51"/>
                <a:gd name="T44" fmla="*/ 5 w 69"/>
                <a:gd name="T45" fmla="*/ 25 h 51"/>
                <a:gd name="T46" fmla="*/ 0 w 69"/>
                <a:gd name="T47" fmla="*/ 21 h 51"/>
                <a:gd name="T48" fmla="*/ 8 w 69"/>
                <a:gd name="T4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51">
                  <a:moveTo>
                    <a:pt x="8" y="51"/>
                  </a:moveTo>
                  <a:lnTo>
                    <a:pt x="8" y="51"/>
                  </a:lnTo>
                  <a:lnTo>
                    <a:pt x="18" y="46"/>
                  </a:lnTo>
                  <a:lnTo>
                    <a:pt x="24" y="39"/>
                  </a:lnTo>
                  <a:lnTo>
                    <a:pt x="39" y="27"/>
                  </a:lnTo>
                  <a:lnTo>
                    <a:pt x="46" y="21"/>
                  </a:lnTo>
                  <a:lnTo>
                    <a:pt x="53" y="15"/>
                  </a:lnTo>
                  <a:lnTo>
                    <a:pt x="60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4" y="2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5" y="4"/>
                  </a:lnTo>
                  <a:lnTo>
                    <a:pt x="41" y="6"/>
                  </a:lnTo>
                  <a:lnTo>
                    <a:pt x="32" y="14"/>
                  </a:lnTo>
                  <a:lnTo>
                    <a:pt x="24" y="22"/>
                  </a:lnTo>
                  <a:lnTo>
                    <a:pt x="21" y="25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0" y="21"/>
                  </a:lnTo>
                  <a:lnTo>
                    <a:pt x="8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442">
              <a:extLst>
                <a:ext uri="{FF2B5EF4-FFF2-40B4-BE49-F238E27FC236}">
                  <a16:creationId xmlns:a16="http://schemas.microsoft.com/office/drawing/2014/main" xmlns="" id="{67B10CD4-8A74-D2E8-2F52-EA7945D8C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866775"/>
              <a:ext cx="11113" cy="28575"/>
            </a:xfrm>
            <a:custGeom>
              <a:avLst/>
              <a:gdLst>
                <a:gd name="T0" fmla="*/ 18 w 23"/>
                <a:gd name="T1" fmla="*/ 0 h 53"/>
                <a:gd name="T2" fmla="*/ 18 w 23"/>
                <a:gd name="T3" fmla="*/ 0 h 53"/>
                <a:gd name="T4" fmla="*/ 17 w 23"/>
                <a:gd name="T5" fmla="*/ 10 h 53"/>
                <a:gd name="T6" fmla="*/ 16 w 23"/>
                <a:gd name="T7" fmla="*/ 17 h 53"/>
                <a:gd name="T8" fmla="*/ 13 w 23"/>
                <a:gd name="T9" fmla="*/ 24 h 53"/>
                <a:gd name="T10" fmla="*/ 9 w 23"/>
                <a:gd name="T11" fmla="*/ 30 h 53"/>
                <a:gd name="T12" fmla="*/ 6 w 23"/>
                <a:gd name="T13" fmla="*/ 35 h 53"/>
                <a:gd name="T14" fmla="*/ 2 w 23"/>
                <a:gd name="T15" fmla="*/ 40 h 53"/>
                <a:gd name="T16" fmla="*/ 1 w 23"/>
                <a:gd name="T17" fmla="*/ 46 h 53"/>
                <a:gd name="T18" fmla="*/ 0 w 23"/>
                <a:gd name="T19" fmla="*/ 53 h 53"/>
                <a:gd name="T20" fmla="*/ 0 w 23"/>
                <a:gd name="T21" fmla="*/ 53 h 53"/>
                <a:gd name="T22" fmla="*/ 6 w 23"/>
                <a:gd name="T23" fmla="*/ 51 h 53"/>
                <a:gd name="T24" fmla="*/ 9 w 23"/>
                <a:gd name="T25" fmla="*/ 46 h 53"/>
                <a:gd name="T26" fmla="*/ 11 w 23"/>
                <a:gd name="T27" fmla="*/ 43 h 53"/>
                <a:gd name="T28" fmla="*/ 13 w 23"/>
                <a:gd name="T29" fmla="*/ 38 h 53"/>
                <a:gd name="T30" fmla="*/ 14 w 23"/>
                <a:gd name="T31" fmla="*/ 35 h 53"/>
                <a:gd name="T32" fmla="*/ 16 w 23"/>
                <a:gd name="T33" fmla="*/ 31 h 53"/>
                <a:gd name="T34" fmla="*/ 19 w 23"/>
                <a:gd name="T35" fmla="*/ 30 h 53"/>
                <a:gd name="T36" fmla="*/ 23 w 23"/>
                <a:gd name="T37" fmla="*/ 30 h 53"/>
                <a:gd name="T38" fmla="*/ 18 w 23"/>
                <a:gd name="T3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53">
                  <a:moveTo>
                    <a:pt x="18" y="0"/>
                  </a:moveTo>
                  <a:lnTo>
                    <a:pt x="18" y="0"/>
                  </a:lnTo>
                  <a:lnTo>
                    <a:pt x="17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9" y="30"/>
                  </a:lnTo>
                  <a:lnTo>
                    <a:pt x="6" y="35"/>
                  </a:lnTo>
                  <a:lnTo>
                    <a:pt x="2" y="40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6" y="51"/>
                  </a:lnTo>
                  <a:lnTo>
                    <a:pt x="9" y="46"/>
                  </a:lnTo>
                  <a:lnTo>
                    <a:pt x="11" y="43"/>
                  </a:lnTo>
                  <a:lnTo>
                    <a:pt x="13" y="38"/>
                  </a:lnTo>
                  <a:lnTo>
                    <a:pt x="14" y="35"/>
                  </a:lnTo>
                  <a:lnTo>
                    <a:pt x="16" y="31"/>
                  </a:lnTo>
                  <a:lnTo>
                    <a:pt x="19" y="30"/>
                  </a:lnTo>
                  <a:lnTo>
                    <a:pt x="23" y="3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443">
              <a:extLst>
                <a:ext uri="{FF2B5EF4-FFF2-40B4-BE49-F238E27FC236}">
                  <a16:creationId xmlns:a16="http://schemas.microsoft.com/office/drawing/2014/main" xmlns="" id="{4D4165EC-FF21-9587-F723-AA7E08BD8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1116013"/>
              <a:ext cx="4763" cy="7938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13 h 13"/>
                <a:gd name="T4" fmla="*/ 6 w 9"/>
                <a:gd name="T5" fmla="*/ 9 h 13"/>
                <a:gd name="T6" fmla="*/ 9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0" y="13"/>
                  </a:lnTo>
                  <a:lnTo>
                    <a:pt x="6" y="9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444">
              <a:extLst>
                <a:ext uri="{FF2B5EF4-FFF2-40B4-BE49-F238E27FC236}">
                  <a16:creationId xmlns:a16="http://schemas.microsoft.com/office/drawing/2014/main" xmlns="" id="{3E85D4EC-B14E-2970-AD7E-A1420BBF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869950"/>
              <a:ext cx="6350" cy="7938"/>
            </a:xfrm>
            <a:custGeom>
              <a:avLst/>
              <a:gdLst>
                <a:gd name="T0" fmla="*/ 9 w 11"/>
                <a:gd name="T1" fmla="*/ 15 h 15"/>
                <a:gd name="T2" fmla="*/ 11 w 11"/>
                <a:gd name="T3" fmla="*/ 9 h 15"/>
                <a:gd name="T4" fmla="*/ 0 w 11"/>
                <a:gd name="T5" fmla="*/ 0 h 15"/>
                <a:gd name="T6" fmla="*/ 9 w 1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9" y="15"/>
                  </a:moveTo>
                  <a:lnTo>
                    <a:pt x="11" y="9"/>
                  </a:lnTo>
                  <a:lnTo>
                    <a:pt x="0" y="0"/>
                  </a:lnTo>
                  <a:lnTo>
                    <a:pt x="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445">
              <a:extLst>
                <a:ext uri="{FF2B5EF4-FFF2-40B4-BE49-F238E27FC236}">
                  <a16:creationId xmlns:a16="http://schemas.microsoft.com/office/drawing/2014/main" xmlns="" id="{5CE5AF68-67E8-D54B-D6DB-2E62288C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869950"/>
              <a:ext cx="1588" cy="4763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4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446">
              <a:extLst>
                <a:ext uri="{FF2B5EF4-FFF2-40B4-BE49-F238E27FC236}">
                  <a16:creationId xmlns:a16="http://schemas.microsoft.com/office/drawing/2014/main" xmlns="" id="{BA23047E-19EC-3F72-22BE-A0FA4443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663" y="1144588"/>
              <a:ext cx="9525" cy="6350"/>
            </a:xfrm>
            <a:custGeom>
              <a:avLst/>
              <a:gdLst>
                <a:gd name="T0" fmla="*/ 0 w 17"/>
                <a:gd name="T1" fmla="*/ 6 h 12"/>
                <a:gd name="T2" fmla="*/ 11 w 17"/>
                <a:gd name="T3" fmla="*/ 12 h 12"/>
                <a:gd name="T4" fmla="*/ 17 w 17"/>
                <a:gd name="T5" fmla="*/ 0 h 12"/>
                <a:gd name="T6" fmla="*/ 0 w 1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2">
                  <a:moveTo>
                    <a:pt x="0" y="6"/>
                  </a:moveTo>
                  <a:lnTo>
                    <a:pt x="11" y="12"/>
                  </a:lnTo>
                  <a:lnTo>
                    <a:pt x="17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447">
              <a:extLst>
                <a:ext uri="{FF2B5EF4-FFF2-40B4-BE49-F238E27FC236}">
                  <a16:creationId xmlns:a16="http://schemas.microsoft.com/office/drawing/2014/main" xmlns="" id="{C64A755E-F7F8-2399-248D-FAE06BB7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1058863"/>
              <a:ext cx="6350" cy="6350"/>
            </a:xfrm>
            <a:custGeom>
              <a:avLst/>
              <a:gdLst>
                <a:gd name="T0" fmla="*/ 1 w 12"/>
                <a:gd name="T1" fmla="*/ 12 h 12"/>
                <a:gd name="T2" fmla="*/ 12 w 12"/>
                <a:gd name="T3" fmla="*/ 3 h 12"/>
                <a:gd name="T4" fmla="*/ 12 w 12"/>
                <a:gd name="T5" fmla="*/ 3 h 12"/>
                <a:gd name="T6" fmla="*/ 11 w 12"/>
                <a:gd name="T7" fmla="*/ 3 h 12"/>
                <a:gd name="T8" fmla="*/ 8 w 12"/>
                <a:gd name="T9" fmla="*/ 3 h 12"/>
                <a:gd name="T10" fmla="*/ 5 w 12"/>
                <a:gd name="T11" fmla="*/ 0 h 12"/>
                <a:gd name="T12" fmla="*/ 2 w 12"/>
                <a:gd name="T13" fmla="*/ 1 h 12"/>
                <a:gd name="T14" fmla="*/ 1 w 12"/>
                <a:gd name="T15" fmla="*/ 3 h 12"/>
                <a:gd name="T16" fmla="*/ 0 w 12"/>
                <a:gd name="T17" fmla="*/ 6 h 12"/>
                <a:gd name="T18" fmla="*/ 1 w 12"/>
                <a:gd name="T19" fmla="*/ 12 h 12"/>
                <a:gd name="T20" fmla="*/ 1 w 12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448">
              <a:extLst>
                <a:ext uri="{FF2B5EF4-FFF2-40B4-BE49-F238E27FC236}">
                  <a16:creationId xmlns:a16="http://schemas.microsoft.com/office/drawing/2014/main" xmlns="" id="{E02E9E45-91EC-2DEE-1387-B3CE39512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5" y="869950"/>
              <a:ext cx="7938" cy="6350"/>
            </a:xfrm>
            <a:custGeom>
              <a:avLst/>
              <a:gdLst>
                <a:gd name="T0" fmla="*/ 13 w 14"/>
                <a:gd name="T1" fmla="*/ 0 h 12"/>
                <a:gd name="T2" fmla="*/ 0 w 14"/>
                <a:gd name="T3" fmla="*/ 9 h 12"/>
                <a:gd name="T4" fmla="*/ 1 w 14"/>
                <a:gd name="T5" fmla="*/ 12 h 12"/>
                <a:gd name="T6" fmla="*/ 14 w 14"/>
                <a:gd name="T7" fmla="*/ 2 h 12"/>
                <a:gd name="T8" fmla="*/ 13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lnTo>
                    <a:pt x="0" y="9"/>
                  </a:lnTo>
                  <a:lnTo>
                    <a:pt x="1" y="12"/>
                  </a:lnTo>
                  <a:lnTo>
                    <a:pt x="14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449">
              <a:extLst>
                <a:ext uri="{FF2B5EF4-FFF2-40B4-BE49-F238E27FC236}">
                  <a16:creationId xmlns:a16="http://schemas.microsoft.com/office/drawing/2014/main" xmlns="" id="{D691B25D-76FC-7B66-BDC4-B97D35132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1104900"/>
              <a:ext cx="6350" cy="12700"/>
            </a:xfrm>
            <a:custGeom>
              <a:avLst/>
              <a:gdLst>
                <a:gd name="T0" fmla="*/ 10 w 12"/>
                <a:gd name="T1" fmla="*/ 0 h 24"/>
                <a:gd name="T2" fmla="*/ 10 w 12"/>
                <a:gd name="T3" fmla="*/ 0 h 24"/>
                <a:gd name="T4" fmla="*/ 11 w 12"/>
                <a:gd name="T5" fmla="*/ 7 h 24"/>
                <a:gd name="T6" fmla="*/ 10 w 12"/>
                <a:gd name="T7" fmla="*/ 10 h 24"/>
                <a:gd name="T8" fmla="*/ 8 w 12"/>
                <a:gd name="T9" fmla="*/ 12 h 24"/>
                <a:gd name="T10" fmla="*/ 4 w 12"/>
                <a:gd name="T11" fmla="*/ 12 h 24"/>
                <a:gd name="T12" fmla="*/ 2 w 12"/>
                <a:gd name="T13" fmla="*/ 13 h 24"/>
                <a:gd name="T14" fmla="*/ 0 w 12"/>
                <a:gd name="T15" fmla="*/ 15 h 24"/>
                <a:gd name="T16" fmla="*/ 1 w 12"/>
                <a:gd name="T17" fmla="*/ 18 h 24"/>
                <a:gd name="T18" fmla="*/ 3 w 12"/>
                <a:gd name="T19" fmla="*/ 24 h 24"/>
                <a:gd name="T20" fmla="*/ 3 w 12"/>
                <a:gd name="T21" fmla="*/ 24 h 24"/>
                <a:gd name="T22" fmla="*/ 8 w 12"/>
                <a:gd name="T23" fmla="*/ 23 h 24"/>
                <a:gd name="T24" fmla="*/ 10 w 12"/>
                <a:gd name="T25" fmla="*/ 20 h 24"/>
                <a:gd name="T26" fmla="*/ 11 w 12"/>
                <a:gd name="T27" fmla="*/ 18 h 24"/>
                <a:gd name="T28" fmla="*/ 12 w 12"/>
                <a:gd name="T29" fmla="*/ 15 h 24"/>
                <a:gd name="T30" fmla="*/ 11 w 12"/>
                <a:gd name="T31" fmla="*/ 8 h 24"/>
                <a:gd name="T32" fmla="*/ 10 w 12"/>
                <a:gd name="T33" fmla="*/ 0 h 24"/>
                <a:gd name="T34" fmla="*/ 10 w 12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4">
                  <a:moveTo>
                    <a:pt x="10" y="0"/>
                  </a:moveTo>
                  <a:lnTo>
                    <a:pt x="10" y="0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8" y="23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2" y="15"/>
                  </a:lnTo>
                  <a:lnTo>
                    <a:pt x="11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450">
              <a:extLst>
                <a:ext uri="{FF2B5EF4-FFF2-40B4-BE49-F238E27FC236}">
                  <a16:creationId xmlns:a16="http://schemas.microsoft.com/office/drawing/2014/main" xmlns="" id="{3A440FA7-9E0B-C5CC-CA56-E7896DAE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738" y="1022350"/>
              <a:ext cx="3175" cy="317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1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451">
              <a:extLst>
                <a:ext uri="{FF2B5EF4-FFF2-40B4-BE49-F238E27FC236}">
                  <a16:creationId xmlns:a16="http://schemas.microsoft.com/office/drawing/2014/main" xmlns="" id="{6463A8F5-96C2-D218-6D33-4B354D9D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913" y="1020763"/>
              <a:ext cx="6350" cy="4763"/>
            </a:xfrm>
            <a:custGeom>
              <a:avLst/>
              <a:gdLst>
                <a:gd name="T0" fmla="*/ 0 w 12"/>
                <a:gd name="T1" fmla="*/ 3 h 8"/>
                <a:gd name="T2" fmla="*/ 0 w 12"/>
                <a:gd name="T3" fmla="*/ 3 h 8"/>
                <a:gd name="T4" fmla="*/ 3 w 12"/>
                <a:gd name="T5" fmla="*/ 4 h 8"/>
                <a:gd name="T6" fmla="*/ 6 w 12"/>
                <a:gd name="T7" fmla="*/ 7 h 8"/>
                <a:gd name="T8" fmla="*/ 10 w 12"/>
                <a:gd name="T9" fmla="*/ 8 h 8"/>
                <a:gd name="T10" fmla="*/ 11 w 12"/>
                <a:gd name="T11" fmla="*/ 8 h 8"/>
                <a:gd name="T12" fmla="*/ 12 w 12"/>
                <a:gd name="T13" fmla="*/ 7 h 8"/>
                <a:gd name="T14" fmla="*/ 12 w 12"/>
                <a:gd name="T15" fmla="*/ 7 h 8"/>
                <a:gd name="T16" fmla="*/ 9 w 12"/>
                <a:gd name="T17" fmla="*/ 1 h 8"/>
                <a:gd name="T18" fmla="*/ 8 w 12"/>
                <a:gd name="T19" fmla="*/ 0 h 8"/>
                <a:gd name="T20" fmla="*/ 5 w 12"/>
                <a:gd name="T21" fmla="*/ 0 h 8"/>
                <a:gd name="T22" fmla="*/ 3 w 12"/>
                <a:gd name="T23" fmla="*/ 1 h 8"/>
                <a:gd name="T24" fmla="*/ 0 w 12"/>
                <a:gd name="T25" fmla="*/ 3 h 8"/>
                <a:gd name="T26" fmla="*/ 0 w 12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8">
                  <a:moveTo>
                    <a:pt x="0" y="3"/>
                  </a:moveTo>
                  <a:lnTo>
                    <a:pt x="0" y="3"/>
                  </a:lnTo>
                  <a:lnTo>
                    <a:pt x="3" y="4"/>
                  </a:lnTo>
                  <a:lnTo>
                    <a:pt x="6" y="7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452">
              <a:extLst>
                <a:ext uri="{FF2B5EF4-FFF2-40B4-BE49-F238E27FC236}">
                  <a16:creationId xmlns:a16="http://schemas.microsoft.com/office/drawing/2014/main" xmlns="" id="{EE76E6D8-1693-4FE2-4D59-20D0E8A4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163" y="1014413"/>
              <a:ext cx="7938" cy="14288"/>
            </a:xfrm>
            <a:custGeom>
              <a:avLst/>
              <a:gdLst>
                <a:gd name="T0" fmla="*/ 0 w 15"/>
                <a:gd name="T1" fmla="*/ 18 h 28"/>
                <a:gd name="T2" fmla="*/ 5 w 15"/>
                <a:gd name="T3" fmla="*/ 20 h 28"/>
                <a:gd name="T4" fmla="*/ 5 w 15"/>
                <a:gd name="T5" fmla="*/ 20 h 28"/>
                <a:gd name="T6" fmla="*/ 1 w 15"/>
                <a:gd name="T7" fmla="*/ 25 h 28"/>
                <a:gd name="T8" fmla="*/ 1 w 15"/>
                <a:gd name="T9" fmla="*/ 28 h 28"/>
                <a:gd name="T10" fmla="*/ 6 w 15"/>
                <a:gd name="T11" fmla="*/ 21 h 28"/>
                <a:gd name="T12" fmla="*/ 6 w 15"/>
                <a:gd name="T13" fmla="*/ 21 h 28"/>
                <a:gd name="T14" fmla="*/ 9 w 15"/>
                <a:gd name="T15" fmla="*/ 20 h 28"/>
                <a:gd name="T16" fmla="*/ 10 w 15"/>
                <a:gd name="T17" fmla="*/ 16 h 28"/>
                <a:gd name="T18" fmla="*/ 11 w 15"/>
                <a:gd name="T19" fmla="*/ 8 h 28"/>
                <a:gd name="T20" fmla="*/ 15 w 15"/>
                <a:gd name="T21" fmla="*/ 0 h 28"/>
                <a:gd name="T22" fmla="*/ 15 w 15"/>
                <a:gd name="T23" fmla="*/ 0 h 28"/>
                <a:gd name="T24" fmla="*/ 10 w 15"/>
                <a:gd name="T25" fmla="*/ 8 h 28"/>
                <a:gd name="T26" fmla="*/ 10 w 15"/>
                <a:gd name="T27" fmla="*/ 8 h 28"/>
                <a:gd name="T28" fmla="*/ 6 w 15"/>
                <a:gd name="T29" fmla="*/ 8 h 28"/>
                <a:gd name="T30" fmla="*/ 2 w 15"/>
                <a:gd name="T31" fmla="*/ 9 h 28"/>
                <a:gd name="T32" fmla="*/ 0 w 15"/>
                <a:gd name="T33" fmla="*/ 10 h 28"/>
                <a:gd name="T34" fmla="*/ 0 w 15"/>
                <a:gd name="T35" fmla="*/ 13 h 28"/>
                <a:gd name="T36" fmla="*/ 0 w 15"/>
                <a:gd name="T37" fmla="*/ 18 h 28"/>
                <a:gd name="T38" fmla="*/ 0 w 15"/>
                <a:gd name="T3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28">
                  <a:moveTo>
                    <a:pt x="0" y="18"/>
                  </a:moveTo>
                  <a:lnTo>
                    <a:pt x="5" y="20"/>
                  </a:lnTo>
                  <a:lnTo>
                    <a:pt x="5" y="20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9" y="20"/>
                  </a:lnTo>
                  <a:lnTo>
                    <a:pt x="10" y="16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453">
              <a:extLst>
                <a:ext uri="{FF2B5EF4-FFF2-40B4-BE49-F238E27FC236}">
                  <a16:creationId xmlns:a16="http://schemas.microsoft.com/office/drawing/2014/main" xmlns="" id="{79BCD485-25A7-8818-FF9E-AB910A5BF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823913"/>
              <a:ext cx="23813" cy="17463"/>
            </a:xfrm>
            <a:custGeom>
              <a:avLst/>
              <a:gdLst>
                <a:gd name="T0" fmla="*/ 0 w 44"/>
                <a:gd name="T1" fmla="*/ 1 h 33"/>
                <a:gd name="T2" fmla="*/ 0 w 44"/>
                <a:gd name="T3" fmla="*/ 1 h 33"/>
                <a:gd name="T4" fmla="*/ 10 w 44"/>
                <a:gd name="T5" fmla="*/ 7 h 33"/>
                <a:gd name="T6" fmla="*/ 14 w 44"/>
                <a:gd name="T7" fmla="*/ 11 h 33"/>
                <a:gd name="T8" fmla="*/ 16 w 44"/>
                <a:gd name="T9" fmla="*/ 13 h 33"/>
                <a:gd name="T10" fmla="*/ 19 w 44"/>
                <a:gd name="T11" fmla="*/ 16 h 33"/>
                <a:gd name="T12" fmla="*/ 20 w 44"/>
                <a:gd name="T13" fmla="*/ 21 h 33"/>
                <a:gd name="T14" fmla="*/ 19 w 44"/>
                <a:gd name="T15" fmla="*/ 31 h 33"/>
                <a:gd name="T16" fmla="*/ 19 w 44"/>
                <a:gd name="T17" fmla="*/ 31 h 33"/>
                <a:gd name="T18" fmla="*/ 22 w 44"/>
                <a:gd name="T19" fmla="*/ 33 h 33"/>
                <a:gd name="T20" fmla="*/ 24 w 44"/>
                <a:gd name="T21" fmla="*/ 33 h 33"/>
                <a:gd name="T22" fmla="*/ 29 w 44"/>
                <a:gd name="T23" fmla="*/ 30 h 33"/>
                <a:gd name="T24" fmla="*/ 31 w 44"/>
                <a:gd name="T25" fmla="*/ 27 h 33"/>
                <a:gd name="T26" fmla="*/ 33 w 44"/>
                <a:gd name="T27" fmla="*/ 21 h 33"/>
                <a:gd name="T28" fmla="*/ 38 w 44"/>
                <a:gd name="T29" fmla="*/ 11 h 33"/>
                <a:gd name="T30" fmla="*/ 40 w 44"/>
                <a:gd name="T31" fmla="*/ 6 h 33"/>
                <a:gd name="T32" fmla="*/ 44 w 44"/>
                <a:gd name="T33" fmla="*/ 3 h 33"/>
                <a:gd name="T34" fmla="*/ 44 w 44"/>
                <a:gd name="T35" fmla="*/ 3 h 33"/>
                <a:gd name="T36" fmla="*/ 38 w 44"/>
                <a:gd name="T37" fmla="*/ 3 h 33"/>
                <a:gd name="T38" fmla="*/ 32 w 44"/>
                <a:gd name="T39" fmla="*/ 3 h 33"/>
                <a:gd name="T40" fmla="*/ 23 w 44"/>
                <a:gd name="T41" fmla="*/ 0 h 33"/>
                <a:gd name="T42" fmla="*/ 14 w 44"/>
                <a:gd name="T43" fmla="*/ 0 h 33"/>
                <a:gd name="T44" fmla="*/ 7 w 44"/>
                <a:gd name="T45" fmla="*/ 0 h 33"/>
                <a:gd name="T46" fmla="*/ 0 w 44"/>
                <a:gd name="T47" fmla="*/ 1 h 33"/>
                <a:gd name="T48" fmla="*/ 0 w 44"/>
                <a:gd name="T4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33">
                  <a:moveTo>
                    <a:pt x="0" y="1"/>
                  </a:moveTo>
                  <a:lnTo>
                    <a:pt x="0" y="1"/>
                  </a:lnTo>
                  <a:lnTo>
                    <a:pt x="10" y="7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9" y="16"/>
                  </a:lnTo>
                  <a:lnTo>
                    <a:pt x="20" y="2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9" y="30"/>
                  </a:lnTo>
                  <a:lnTo>
                    <a:pt x="31" y="27"/>
                  </a:lnTo>
                  <a:lnTo>
                    <a:pt x="33" y="21"/>
                  </a:lnTo>
                  <a:lnTo>
                    <a:pt x="38" y="11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38" y="3"/>
                  </a:lnTo>
                  <a:lnTo>
                    <a:pt x="32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454">
              <a:extLst>
                <a:ext uri="{FF2B5EF4-FFF2-40B4-BE49-F238E27FC236}">
                  <a16:creationId xmlns:a16="http://schemas.microsoft.com/office/drawing/2014/main" xmlns="" id="{5353893D-7EA3-765C-A28C-B89A5FA69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0" y="823913"/>
              <a:ext cx="3175" cy="1588"/>
            </a:xfrm>
            <a:custGeom>
              <a:avLst/>
              <a:gdLst>
                <a:gd name="T0" fmla="*/ 0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7 w 7"/>
                <a:gd name="T7" fmla="*/ 0 h 2"/>
                <a:gd name="T8" fmla="*/ 3 w 7"/>
                <a:gd name="T9" fmla="*/ 0 h 2"/>
                <a:gd name="T10" fmla="*/ 0 w 7"/>
                <a:gd name="T11" fmla="*/ 2 h 2"/>
                <a:gd name="T12" fmla="*/ 0 w 7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455">
              <a:extLst>
                <a:ext uri="{FF2B5EF4-FFF2-40B4-BE49-F238E27FC236}">
                  <a16:creationId xmlns:a16="http://schemas.microsoft.com/office/drawing/2014/main" xmlns="" id="{767D8EFF-EE34-2106-A3B1-F940B5D13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3" y="1122363"/>
              <a:ext cx="6350" cy="14288"/>
            </a:xfrm>
            <a:custGeom>
              <a:avLst/>
              <a:gdLst>
                <a:gd name="T0" fmla="*/ 13 w 13"/>
                <a:gd name="T1" fmla="*/ 0 h 26"/>
                <a:gd name="T2" fmla="*/ 0 w 13"/>
                <a:gd name="T3" fmla="*/ 26 h 26"/>
                <a:gd name="T4" fmla="*/ 5 w 13"/>
                <a:gd name="T5" fmla="*/ 22 h 26"/>
                <a:gd name="T6" fmla="*/ 13 w 13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lnTo>
                    <a:pt x="0" y="26"/>
                  </a:lnTo>
                  <a:lnTo>
                    <a:pt x="5" y="2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456">
              <a:extLst>
                <a:ext uri="{FF2B5EF4-FFF2-40B4-BE49-F238E27FC236}">
                  <a16:creationId xmlns:a16="http://schemas.microsoft.com/office/drawing/2014/main" xmlns="" id="{9113E523-0D52-BB6E-467B-D9BB9EF2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688" y="817563"/>
              <a:ext cx="4763" cy="4763"/>
            </a:xfrm>
            <a:custGeom>
              <a:avLst/>
              <a:gdLst>
                <a:gd name="T0" fmla="*/ 0 w 10"/>
                <a:gd name="T1" fmla="*/ 3 h 10"/>
                <a:gd name="T2" fmla="*/ 0 w 10"/>
                <a:gd name="T3" fmla="*/ 3 h 10"/>
                <a:gd name="T4" fmla="*/ 6 w 10"/>
                <a:gd name="T5" fmla="*/ 5 h 10"/>
                <a:gd name="T6" fmla="*/ 8 w 10"/>
                <a:gd name="T7" fmla="*/ 7 h 10"/>
                <a:gd name="T8" fmla="*/ 10 w 10"/>
                <a:gd name="T9" fmla="*/ 10 h 10"/>
                <a:gd name="T10" fmla="*/ 10 w 10"/>
                <a:gd name="T11" fmla="*/ 10 h 10"/>
                <a:gd name="T12" fmla="*/ 10 w 10"/>
                <a:gd name="T13" fmla="*/ 5 h 10"/>
                <a:gd name="T14" fmla="*/ 9 w 10"/>
                <a:gd name="T15" fmla="*/ 2 h 10"/>
                <a:gd name="T16" fmla="*/ 7 w 10"/>
                <a:gd name="T17" fmla="*/ 1 h 10"/>
                <a:gd name="T18" fmla="*/ 4 w 10"/>
                <a:gd name="T19" fmla="*/ 0 h 10"/>
                <a:gd name="T20" fmla="*/ 1 w 10"/>
                <a:gd name="T21" fmla="*/ 2 h 10"/>
                <a:gd name="T22" fmla="*/ 0 w 10"/>
                <a:gd name="T23" fmla="*/ 3 h 10"/>
                <a:gd name="T24" fmla="*/ 0 w 10"/>
                <a:gd name="T25" fmla="*/ 3 h 10"/>
                <a:gd name="T26" fmla="*/ 0 w 10"/>
                <a:gd name="T2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0" y="3"/>
                  </a:moveTo>
                  <a:lnTo>
                    <a:pt x="0" y="3"/>
                  </a:lnTo>
                  <a:lnTo>
                    <a:pt x="6" y="5"/>
                  </a:lnTo>
                  <a:lnTo>
                    <a:pt x="8" y="7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9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457">
              <a:extLst>
                <a:ext uri="{FF2B5EF4-FFF2-40B4-BE49-F238E27FC236}">
                  <a16:creationId xmlns:a16="http://schemas.microsoft.com/office/drawing/2014/main" xmlns="" id="{C8EA2F03-4AA6-299E-8F03-FE9C4214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990600"/>
              <a:ext cx="9525" cy="9525"/>
            </a:xfrm>
            <a:custGeom>
              <a:avLst/>
              <a:gdLst>
                <a:gd name="T0" fmla="*/ 0 w 17"/>
                <a:gd name="T1" fmla="*/ 9 h 19"/>
                <a:gd name="T2" fmla="*/ 0 w 17"/>
                <a:gd name="T3" fmla="*/ 9 h 19"/>
                <a:gd name="T4" fmla="*/ 1 w 17"/>
                <a:gd name="T5" fmla="*/ 13 h 19"/>
                <a:gd name="T6" fmla="*/ 2 w 17"/>
                <a:gd name="T7" fmla="*/ 15 h 19"/>
                <a:gd name="T8" fmla="*/ 5 w 17"/>
                <a:gd name="T9" fmla="*/ 16 h 19"/>
                <a:gd name="T10" fmla="*/ 7 w 17"/>
                <a:gd name="T11" fmla="*/ 16 h 19"/>
                <a:gd name="T12" fmla="*/ 13 w 17"/>
                <a:gd name="T13" fmla="*/ 17 h 19"/>
                <a:gd name="T14" fmla="*/ 15 w 17"/>
                <a:gd name="T15" fmla="*/ 17 h 19"/>
                <a:gd name="T16" fmla="*/ 17 w 17"/>
                <a:gd name="T17" fmla="*/ 19 h 19"/>
                <a:gd name="T18" fmla="*/ 17 w 17"/>
                <a:gd name="T19" fmla="*/ 19 h 19"/>
                <a:gd name="T20" fmla="*/ 15 w 17"/>
                <a:gd name="T21" fmla="*/ 16 h 19"/>
                <a:gd name="T22" fmla="*/ 13 w 17"/>
                <a:gd name="T23" fmla="*/ 13 h 19"/>
                <a:gd name="T24" fmla="*/ 9 w 17"/>
                <a:gd name="T25" fmla="*/ 4 h 19"/>
                <a:gd name="T26" fmla="*/ 7 w 17"/>
                <a:gd name="T27" fmla="*/ 1 h 19"/>
                <a:gd name="T28" fmla="*/ 6 w 17"/>
                <a:gd name="T29" fmla="*/ 0 h 19"/>
                <a:gd name="T30" fmla="*/ 5 w 17"/>
                <a:gd name="T31" fmla="*/ 0 h 19"/>
                <a:gd name="T32" fmla="*/ 2 w 17"/>
                <a:gd name="T33" fmla="*/ 4 h 19"/>
                <a:gd name="T34" fmla="*/ 0 w 17"/>
                <a:gd name="T35" fmla="*/ 9 h 19"/>
                <a:gd name="T36" fmla="*/ 0 w 17"/>
                <a:gd name="T3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9">
                  <a:moveTo>
                    <a:pt x="0" y="9"/>
                  </a:moveTo>
                  <a:lnTo>
                    <a:pt x="0" y="9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5" y="16"/>
                  </a:lnTo>
                  <a:lnTo>
                    <a:pt x="13" y="13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458">
              <a:extLst>
                <a:ext uri="{FF2B5EF4-FFF2-40B4-BE49-F238E27FC236}">
                  <a16:creationId xmlns:a16="http://schemas.microsoft.com/office/drawing/2014/main" xmlns="" id="{E8C871AF-7ACD-DEDF-EF13-28BCF320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3" y="854075"/>
              <a:ext cx="6350" cy="14288"/>
            </a:xfrm>
            <a:custGeom>
              <a:avLst/>
              <a:gdLst>
                <a:gd name="T0" fmla="*/ 0 w 10"/>
                <a:gd name="T1" fmla="*/ 2 h 28"/>
                <a:gd name="T2" fmla="*/ 0 w 10"/>
                <a:gd name="T3" fmla="*/ 2 h 28"/>
                <a:gd name="T4" fmla="*/ 2 w 10"/>
                <a:gd name="T5" fmla="*/ 5 h 28"/>
                <a:gd name="T6" fmla="*/ 5 w 10"/>
                <a:gd name="T7" fmla="*/ 11 h 28"/>
                <a:gd name="T8" fmla="*/ 6 w 10"/>
                <a:gd name="T9" fmla="*/ 19 h 28"/>
                <a:gd name="T10" fmla="*/ 5 w 10"/>
                <a:gd name="T11" fmla="*/ 28 h 28"/>
                <a:gd name="T12" fmla="*/ 5 w 10"/>
                <a:gd name="T13" fmla="*/ 28 h 28"/>
                <a:gd name="T14" fmla="*/ 9 w 10"/>
                <a:gd name="T15" fmla="*/ 20 h 28"/>
                <a:gd name="T16" fmla="*/ 10 w 10"/>
                <a:gd name="T17" fmla="*/ 15 h 28"/>
                <a:gd name="T18" fmla="*/ 10 w 10"/>
                <a:gd name="T19" fmla="*/ 9 h 28"/>
                <a:gd name="T20" fmla="*/ 10 w 10"/>
                <a:gd name="T21" fmla="*/ 4 h 28"/>
                <a:gd name="T22" fmla="*/ 9 w 10"/>
                <a:gd name="T23" fmla="*/ 1 h 28"/>
                <a:gd name="T24" fmla="*/ 8 w 10"/>
                <a:gd name="T25" fmla="*/ 0 h 28"/>
                <a:gd name="T26" fmla="*/ 6 w 10"/>
                <a:gd name="T27" fmla="*/ 0 h 28"/>
                <a:gd name="T28" fmla="*/ 0 w 10"/>
                <a:gd name="T29" fmla="*/ 2 h 28"/>
                <a:gd name="T30" fmla="*/ 0 w 10"/>
                <a:gd name="T3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8">
                  <a:moveTo>
                    <a:pt x="0" y="2"/>
                  </a:moveTo>
                  <a:lnTo>
                    <a:pt x="0" y="2"/>
                  </a:lnTo>
                  <a:lnTo>
                    <a:pt x="2" y="5"/>
                  </a:lnTo>
                  <a:lnTo>
                    <a:pt x="5" y="11"/>
                  </a:lnTo>
                  <a:lnTo>
                    <a:pt x="6" y="19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0" y="9"/>
                  </a:lnTo>
                  <a:lnTo>
                    <a:pt x="10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459">
              <a:extLst>
                <a:ext uri="{FF2B5EF4-FFF2-40B4-BE49-F238E27FC236}">
                  <a16:creationId xmlns:a16="http://schemas.microsoft.com/office/drawing/2014/main" xmlns="" id="{EF8A53F4-3E82-EE4E-C48C-1D52B497E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990600"/>
              <a:ext cx="7938" cy="4763"/>
            </a:xfrm>
            <a:custGeom>
              <a:avLst/>
              <a:gdLst>
                <a:gd name="T0" fmla="*/ 0 w 15"/>
                <a:gd name="T1" fmla="*/ 4 h 9"/>
                <a:gd name="T2" fmla="*/ 2 w 15"/>
                <a:gd name="T3" fmla="*/ 9 h 9"/>
                <a:gd name="T4" fmla="*/ 15 w 15"/>
                <a:gd name="T5" fmla="*/ 0 h 9"/>
                <a:gd name="T6" fmla="*/ 0 w 15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0" y="4"/>
                  </a:moveTo>
                  <a:lnTo>
                    <a:pt x="2" y="9"/>
                  </a:lnTo>
                  <a:lnTo>
                    <a:pt x="15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460">
              <a:extLst>
                <a:ext uri="{FF2B5EF4-FFF2-40B4-BE49-F238E27FC236}">
                  <a16:creationId xmlns:a16="http://schemas.microsoft.com/office/drawing/2014/main" xmlns="" id="{77A7CC67-E0F4-5016-4E61-1C6E257F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563" y="1089025"/>
              <a:ext cx="11113" cy="36513"/>
            </a:xfrm>
            <a:custGeom>
              <a:avLst/>
              <a:gdLst>
                <a:gd name="T0" fmla="*/ 16 w 20"/>
                <a:gd name="T1" fmla="*/ 71 h 71"/>
                <a:gd name="T2" fmla="*/ 16 w 20"/>
                <a:gd name="T3" fmla="*/ 71 h 71"/>
                <a:gd name="T4" fmla="*/ 17 w 20"/>
                <a:gd name="T5" fmla="*/ 66 h 71"/>
                <a:gd name="T6" fmla="*/ 19 w 20"/>
                <a:gd name="T7" fmla="*/ 63 h 71"/>
                <a:gd name="T8" fmla="*/ 19 w 20"/>
                <a:gd name="T9" fmla="*/ 58 h 71"/>
                <a:gd name="T10" fmla="*/ 19 w 20"/>
                <a:gd name="T11" fmla="*/ 55 h 71"/>
                <a:gd name="T12" fmla="*/ 17 w 20"/>
                <a:gd name="T13" fmla="*/ 46 h 71"/>
                <a:gd name="T14" fmla="*/ 15 w 20"/>
                <a:gd name="T15" fmla="*/ 36 h 71"/>
                <a:gd name="T16" fmla="*/ 12 w 20"/>
                <a:gd name="T17" fmla="*/ 28 h 71"/>
                <a:gd name="T18" fmla="*/ 12 w 20"/>
                <a:gd name="T19" fmla="*/ 19 h 71"/>
                <a:gd name="T20" fmla="*/ 12 w 20"/>
                <a:gd name="T21" fmla="*/ 16 h 71"/>
                <a:gd name="T22" fmla="*/ 15 w 20"/>
                <a:gd name="T23" fmla="*/ 12 h 71"/>
                <a:gd name="T24" fmla="*/ 17 w 20"/>
                <a:gd name="T25" fmla="*/ 9 h 71"/>
                <a:gd name="T26" fmla="*/ 20 w 20"/>
                <a:gd name="T27" fmla="*/ 5 h 71"/>
                <a:gd name="T28" fmla="*/ 20 w 20"/>
                <a:gd name="T29" fmla="*/ 5 h 71"/>
                <a:gd name="T30" fmla="*/ 12 w 20"/>
                <a:gd name="T31" fmla="*/ 0 h 71"/>
                <a:gd name="T32" fmla="*/ 10 w 20"/>
                <a:gd name="T33" fmla="*/ 0 h 71"/>
                <a:gd name="T34" fmla="*/ 9 w 20"/>
                <a:gd name="T35" fmla="*/ 1 h 71"/>
                <a:gd name="T36" fmla="*/ 8 w 20"/>
                <a:gd name="T37" fmla="*/ 2 h 71"/>
                <a:gd name="T38" fmla="*/ 8 w 20"/>
                <a:gd name="T39" fmla="*/ 4 h 71"/>
                <a:gd name="T40" fmla="*/ 8 w 20"/>
                <a:gd name="T41" fmla="*/ 11 h 71"/>
                <a:gd name="T42" fmla="*/ 9 w 20"/>
                <a:gd name="T43" fmla="*/ 18 h 71"/>
                <a:gd name="T44" fmla="*/ 9 w 20"/>
                <a:gd name="T45" fmla="*/ 25 h 71"/>
                <a:gd name="T46" fmla="*/ 8 w 20"/>
                <a:gd name="T47" fmla="*/ 27 h 71"/>
                <a:gd name="T48" fmla="*/ 5 w 20"/>
                <a:gd name="T49" fmla="*/ 28 h 71"/>
                <a:gd name="T50" fmla="*/ 3 w 20"/>
                <a:gd name="T51" fmla="*/ 29 h 71"/>
                <a:gd name="T52" fmla="*/ 0 w 20"/>
                <a:gd name="T53" fmla="*/ 29 h 71"/>
                <a:gd name="T54" fmla="*/ 0 w 20"/>
                <a:gd name="T55" fmla="*/ 29 h 71"/>
                <a:gd name="T56" fmla="*/ 4 w 20"/>
                <a:gd name="T57" fmla="*/ 33 h 71"/>
                <a:gd name="T58" fmla="*/ 8 w 20"/>
                <a:gd name="T59" fmla="*/ 38 h 71"/>
                <a:gd name="T60" fmla="*/ 11 w 20"/>
                <a:gd name="T61" fmla="*/ 43 h 71"/>
                <a:gd name="T62" fmla="*/ 14 w 20"/>
                <a:gd name="T63" fmla="*/ 50 h 71"/>
                <a:gd name="T64" fmla="*/ 16 w 20"/>
                <a:gd name="T65" fmla="*/ 62 h 71"/>
                <a:gd name="T66" fmla="*/ 16 w 20"/>
                <a:gd name="T67" fmla="*/ 71 h 71"/>
                <a:gd name="T68" fmla="*/ 16 w 20"/>
                <a:gd name="T6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71">
                  <a:moveTo>
                    <a:pt x="16" y="71"/>
                  </a:moveTo>
                  <a:lnTo>
                    <a:pt x="16" y="71"/>
                  </a:lnTo>
                  <a:lnTo>
                    <a:pt x="17" y="66"/>
                  </a:lnTo>
                  <a:lnTo>
                    <a:pt x="19" y="63"/>
                  </a:lnTo>
                  <a:lnTo>
                    <a:pt x="19" y="58"/>
                  </a:lnTo>
                  <a:lnTo>
                    <a:pt x="19" y="55"/>
                  </a:lnTo>
                  <a:lnTo>
                    <a:pt x="17" y="46"/>
                  </a:lnTo>
                  <a:lnTo>
                    <a:pt x="15" y="36"/>
                  </a:lnTo>
                  <a:lnTo>
                    <a:pt x="12" y="28"/>
                  </a:lnTo>
                  <a:lnTo>
                    <a:pt x="12" y="19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1"/>
                  </a:lnTo>
                  <a:lnTo>
                    <a:pt x="9" y="18"/>
                  </a:lnTo>
                  <a:lnTo>
                    <a:pt x="9" y="25"/>
                  </a:lnTo>
                  <a:lnTo>
                    <a:pt x="8" y="27"/>
                  </a:lnTo>
                  <a:lnTo>
                    <a:pt x="5" y="28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38"/>
                  </a:lnTo>
                  <a:lnTo>
                    <a:pt x="11" y="43"/>
                  </a:lnTo>
                  <a:lnTo>
                    <a:pt x="14" y="50"/>
                  </a:lnTo>
                  <a:lnTo>
                    <a:pt x="16" y="62"/>
                  </a:lnTo>
                  <a:lnTo>
                    <a:pt x="16" y="71"/>
                  </a:lnTo>
                  <a:lnTo>
                    <a:pt x="16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461">
              <a:extLst>
                <a:ext uri="{FF2B5EF4-FFF2-40B4-BE49-F238E27FC236}">
                  <a16:creationId xmlns:a16="http://schemas.microsoft.com/office/drawing/2014/main" xmlns="" id="{626699FC-29FF-B60A-30E4-6B64E20F1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1103313"/>
              <a:ext cx="3175" cy="0"/>
            </a:xfrm>
            <a:custGeom>
              <a:avLst/>
              <a:gdLst>
                <a:gd name="T0" fmla="*/ 6 w 6"/>
                <a:gd name="T1" fmla="*/ 2 h 2"/>
                <a:gd name="T2" fmla="*/ 6 w 6"/>
                <a:gd name="T3" fmla="*/ 2 h 2"/>
                <a:gd name="T4" fmla="*/ 3 w 6"/>
                <a:gd name="T5" fmla="*/ 1 h 2"/>
                <a:gd name="T6" fmla="*/ 0 w 6"/>
                <a:gd name="T7" fmla="*/ 0 h 2"/>
                <a:gd name="T8" fmla="*/ 0 w 6"/>
                <a:gd name="T9" fmla="*/ 0 h 2"/>
                <a:gd name="T10" fmla="*/ 6 w 6"/>
                <a:gd name="T11" fmla="*/ 2 h 2"/>
                <a:gd name="T12" fmla="*/ 6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6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462">
              <a:extLst>
                <a:ext uri="{FF2B5EF4-FFF2-40B4-BE49-F238E27FC236}">
                  <a16:creationId xmlns:a16="http://schemas.microsoft.com/office/drawing/2014/main" xmlns="" id="{F01D3BDC-DE54-6520-1EC8-2DCCEEB7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1028700"/>
              <a:ext cx="1588" cy="3175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4 w 4"/>
                <a:gd name="T5" fmla="*/ 0 h 5"/>
                <a:gd name="T6" fmla="*/ 4 w 4"/>
                <a:gd name="T7" fmla="*/ 0 h 5"/>
                <a:gd name="T8" fmla="*/ 0 w 4"/>
                <a:gd name="T9" fmla="*/ 5 h 5"/>
                <a:gd name="T10" fmla="*/ 0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463">
              <a:extLst>
                <a:ext uri="{FF2B5EF4-FFF2-40B4-BE49-F238E27FC236}">
                  <a16:creationId xmlns:a16="http://schemas.microsoft.com/office/drawing/2014/main" xmlns="" id="{696891F2-8467-3390-CA81-FC9316BAE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763" y="1095375"/>
              <a:ext cx="25400" cy="25400"/>
            </a:xfrm>
            <a:custGeom>
              <a:avLst/>
              <a:gdLst>
                <a:gd name="T0" fmla="*/ 26 w 46"/>
                <a:gd name="T1" fmla="*/ 29 h 49"/>
                <a:gd name="T2" fmla="*/ 46 w 46"/>
                <a:gd name="T3" fmla="*/ 0 h 49"/>
                <a:gd name="T4" fmla="*/ 46 w 46"/>
                <a:gd name="T5" fmla="*/ 0 h 49"/>
                <a:gd name="T6" fmla="*/ 41 w 46"/>
                <a:gd name="T7" fmla="*/ 6 h 49"/>
                <a:gd name="T8" fmla="*/ 34 w 46"/>
                <a:gd name="T9" fmla="*/ 12 h 49"/>
                <a:gd name="T10" fmla="*/ 18 w 46"/>
                <a:gd name="T11" fmla="*/ 20 h 49"/>
                <a:gd name="T12" fmla="*/ 11 w 46"/>
                <a:gd name="T13" fmla="*/ 23 h 49"/>
                <a:gd name="T14" fmla="*/ 5 w 46"/>
                <a:gd name="T15" fmla="*/ 29 h 49"/>
                <a:gd name="T16" fmla="*/ 3 w 46"/>
                <a:gd name="T17" fmla="*/ 33 h 49"/>
                <a:gd name="T18" fmla="*/ 2 w 46"/>
                <a:gd name="T19" fmla="*/ 37 h 49"/>
                <a:gd name="T20" fmla="*/ 0 w 46"/>
                <a:gd name="T21" fmla="*/ 42 h 49"/>
                <a:gd name="T22" fmla="*/ 0 w 46"/>
                <a:gd name="T23" fmla="*/ 46 h 49"/>
                <a:gd name="T24" fmla="*/ 0 w 46"/>
                <a:gd name="T25" fmla="*/ 46 h 49"/>
                <a:gd name="T26" fmla="*/ 4 w 46"/>
                <a:gd name="T27" fmla="*/ 49 h 49"/>
                <a:gd name="T28" fmla="*/ 8 w 46"/>
                <a:gd name="T29" fmla="*/ 49 h 49"/>
                <a:gd name="T30" fmla="*/ 12 w 46"/>
                <a:gd name="T31" fmla="*/ 49 h 49"/>
                <a:gd name="T32" fmla="*/ 17 w 46"/>
                <a:gd name="T33" fmla="*/ 48 h 49"/>
                <a:gd name="T34" fmla="*/ 20 w 46"/>
                <a:gd name="T35" fmla="*/ 45 h 49"/>
                <a:gd name="T36" fmla="*/ 23 w 46"/>
                <a:gd name="T37" fmla="*/ 42 h 49"/>
                <a:gd name="T38" fmla="*/ 27 w 46"/>
                <a:gd name="T39" fmla="*/ 38 h 49"/>
                <a:gd name="T40" fmla="*/ 29 w 46"/>
                <a:gd name="T41" fmla="*/ 34 h 49"/>
                <a:gd name="T42" fmla="*/ 26 w 46"/>
                <a:gd name="T43" fmla="*/ 2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9">
                  <a:moveTo>
                    <a:pt x="26" y="29"/>
                  </a:moveTo>
                  <a:lnTo>
                    <a:pt x="46" y="0"/>
                  </a:lnTo>
                  <a:lnTo>
                    <a:pt x="46" y="0"/>
                  </a:lnTo>
                  <a:lnTo>
                    <a:pt x="41" y="6"/>
                  </a:lnTo>
                  <a:lnTo>
                    <a:pt x="34" y="12"/>
                  </a:lnTo>
                  <a:lnTo>
                    <a:pt x="18" y="20"/>
                  </a:lnTo>
                  <a:lnTo>
                    <a:pt x="11" y="23"/>
                  </a:lnTo>
                  <a:lnTo>
                    <a:pt x="5" y="29"/>
                  </a:lnTo>
                  <a:lnTo>
                    <a:pt x="3" y="33"/>
                  </a:lnTo>
                  <a:lnTo>
                    <a:pt x="2" y="37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4" y="49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7" y="48"/>
                  </a:lnTo>
                  <a:lnTo>
                    <a:pt x="20" y="45"/>
                  </a:lnTo>
                  <a:lnTo>
                    <a:pt x="23" y="42"/>
                  </a:lnTo>
                  <a:lnTo>
                    <a:pt x="27" y="38"/>
                  </a:lnTo>
                  <a:lnTo>
                    <a:pt x="29" y="34"/>
                  </a:lnTo>
                  <a:lnTo>
                    <a:pt x="26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464">
              <a:extLst>
                <a:ext uri="{FF2B5EF4-FFF2-40B4-BE49-F238E27FC236}">
                  <a16:creationId xmlns:a16="http://schemas.microsoft.com/office/drawing/2014/main" xmlns="" id="{E12996B7-61D7-9A1D-5EA3-C9EDC8402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809625"/>
              <a:ext cx="6350" cy="9525"/>
            </a:xfrm>
            <a:custGeom>
              <a:avLst/>
              <a:gdLst>
                <a:gd name="T0" fmla="*/ 3 w 12"/>
                <a:gd name="T1" fmla="*/ 14 h 18"/>
                <a:gd name="T2" fmla="*/ 12 w 12"/>
                <a:gd name="T3" fmla="*/ 3 h 18"/>
                <a:gd name="T4" fmla="*/ 2 w 12"/>
                <a:gd name="T5" fmla="*/ 0 h 18"/>
                <a:gd name="T6" fmla="*/ 2 w 12"/>
                <a:gd name="T7" fmla="*/ 0 h 18"/>
                <a:gd name="T8" fmla="*/ 2 w 12"/>
                <a:gd name="T9" fmla="*/ 2 h 18"/>
                <a:gd name="T10" fmla="*/ 2 w 12"/>
                <a:gd name="T11" fmla="*/ 5 h 18"/>
                <a:gd name="T12" fmla="*/ 2 w 12"/>
                <a:gd name="T13" fmla="*/ 12 h 18"/>
                <a:gd name="T14" fmla="*/ 0 w 12"/>
                <a:gd name="T15" fmla="*/ 18 h 18"/>
                <a:gd name="T16" fmla="*/ 2 w 12"/>
                <a:gd name="T17" fmla="*/ 17 h 18"/>
                <a:gd name="T18" fmla="*/ 3 w 12"/>
                <a:gd name="T19" fmla="*/ 14 h 18"/>
                <a:gd name="T20" fmla="*/ 3 w 12"/>
                <a:gd name="T2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8">
                  <a:moveTo>
                    <a:pt x="3" y="14"/>
                  </a:moveTo>
                  <a:lnTo>
                    <a:pt x="1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465">
              <a:extLst>
                <a:ext uri="{FF2B5EF4-FFF2-40B4-BE49-F238E27FC236}">
                  <a16:creationId xmlns:a16="http://schemas.microsoft.com/office/drawing/2014/main" xmlns="" id="{2AD27802-51F2-9424-A841-4C1170D7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00" y="808038"/>
              <a:ext cx="1588" cy="158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2 h 2"/>
                <a:gd name="T6" fmla="*/ 1 w 3"/>
                <a:gd name="T7" fmla="*/ 0 h 2"/>
                <a:gd name="T8" fmla="*/ 0 w 3"/>
                <a:gd name="T9" fmla="*/ 0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466">
              <a:extLst>
                <a:ext uri="{FF2B5EF4-FFF2-40B4-BE49-F238E27FC236}">
                  <a16:creationId xmlns:a16="http://schemas.microsoft.com/office/drawing/2014/main" xmlns="" id="{7D065361-505A-7CC0-2A5A-788F6DDE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538" y="1019175"/>
              <a:ext cx="7938" cy="6350"/>
            </a:xfrm>
            <a:custGeom>
              <a:avLst/>
              <a:gdLst>
                <a:gd name="T0" fmla="*/ 0 w 17"/>
                <a:gd name="T1" fmla="*/ 10 h 11"/>
                <a:gd name="T2" fmla="*/ 0 w 17"/>
                <a:gd name="T3" fmla="*/ 10 h 11"/>
                <a:gd name="T4" fmla="*/ 3 w 17"/>
                <a:gd name="T5" fmla="*/ 11 h 11"/>
                <a:gd name="T6" fmla="*/ 8 w 17"/>
                <a:gd name="T7" fmla="*/ 11 h 11"/>
                <a:gd name="T8" fmla="*/ 12 w 17"/>
                <a:gd name="T9" fmla="*/ 10 h 11"/>
                <a:gd name="T10" fmla="*/ 17 w 17"/>
                <a:gd name="T11" fmla="*/ 7 h 11"/>
                <a:gd name="T12" fmla="*/ 17 w 17"/>
                <a:gd name="T13" fmla="*/ 7 h 11"/>
                <a:gd name="T14" fmla="*/ 16 w 17"/>
                <a:gd name="T15" fmla="*/ 5 h 11"/>
                <a:gd name="T16" fmla="*/ 13 w 17"/>
                <a:gd name="T17" fmla="*/ 3 h 11"/>
                <a:gd name="T18" fmla="*/ 10 w 17"/>
                <a:gd name="T19" fmla="*/ 2 h 11"/>
                <a:gd name="T20" fmla="*/ 6 w 17"/>
                <a:gd name="T21" fmla="*/ 0 h 11"/>
                <a:gd name="T22" fmla="*/ 4 w 17"/>
                <a:gd name="T23" fmla="*/ 0 h 11"/>
                <a:gd name="T24" fmla="*/ 2 w 17"/>
                <a:gd name="T25" fmla="*/ 3 h 11"/>
                <a:gd name="T26" fmla="*/ 0 w 17"/>
                <a:gd name="T27" fmla="*/ 5 h 11"/>
                <a:gd name="T28" fmla="*/ 0 w 17"/>
                <a:gd name="T29" fmla="*/ 10 h 11"/>
                <a:gd name="T30" fmla="*/ 0 w 17"/>
                <a:gd name="T3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1">
                  <a:moveTo>
                    <a:pt x="0" y="10"/>
                  </a:moveTo>
                  <a:lnTo>
                    <a:pt x="0" y="10"/>
                  </a:lnTo>
                  <a:lnTo>
                    <a:pt x="3" y="11"/>
                  </a:lnTo>
                  <a:lnTo>
                    <a:pt x="8" y="11"/>
                  </a:lnTo>
                  <a:lnTo>
                    <a:pt x="12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467">
              <a:extLst>
                <a:ext uri="{FF2B5EF4-FFF2-40B4-BE49-F238E27FC236}">
                  <a16:creationId xmlns:a16="http://schemas.microsoft.com/office/drawing/2014/main" xmlns="" id="{0EBDBE00-FC41-9BB6-80C7-BB9A86AE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350" y="836613"/>
              <a:ext cx="7938" cy="1588"/>
            </a:xfrm>
            <a:custGeom>
              <a:avLst/>
              <a:gdLst>
                <a:gd name="T0" fmla="*/ 2 w 16"/>
                <a:gd name="T1" fmla="*/ 4 h 4"/>
                <a:gd name="T2" fmla="*/ 16 w 16"/>
                <a:gd name="T3" fmla="*/ 0 h 4"/>
                <a:gd name="T4" fmla="*/ 0 w 16"/>
                <a:gd name="T5" fmla="*/ 2 h 4"/>
                <a:gd name="T6" fmla="*/ 2 w 1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2" y="4"/>
                  </a:moveTo>
                  <a:lnTo>
                    <a:pt x="16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468">
              <a:extLst>
                <a:ext uri="{FF2B5EF4-FFF2-40B4-BE49-F238E27FC236}">
                  <a16:creationId xmlns:a16="http://schemas.microsoft.com/office/drawing/2014/main" xmlns="" id="{7559B84C-12DE-7ADC-302B-3D42DE23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075" y="806450"/>
              <a:ext cx="7938" cy="9525"/>
            </a:xfrm>
            <a:custGeom>
              <a:avLst/>
              <a:gdLst>
                <a:gd name="T0" fmla="*/ 15 w 15"/>
                <a:gd name="T1" fmla="*/ 6 h 16"/>
                <a:gd name="T2" fmla="*/ 13 w 15"/>
                <a:gd name="T3" fmla="*/ 0 h 16"/>
                <a:gd name="T4" fmla="*/ 0 w 15"/>
                <a:gd name="T5" fmla="*/ 10 h 16"/>
                <a:gd name="T6" fmla="*/ 3 w 15"/>
                <a:gd name="T7" fmla="*/ 16 h 16"/>
                <a:gd name="T8" fmla="*/ 15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6"/>
                  </a:moveTo>
                  <a:lnTo>
                    <a:pt x="13" y="0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469">
              <a:extLst>
                <a:ext uri="{FF2B5EF4-FFF2-40B4-BE49-F238E27FC236}">
                  <a16:creationId xmlns:a16="http://schemas.microsoft.com/office/drawing/2014/main" xmlns="" id="{5EB809FF-974E-CA5E-B48B-EFE4EFEE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175" y="1109663"/>
              <a:ext cx="9525" cy="14288"/>
            </a:xfrm>
            <a:custGeom>
              <a:avLst/>
              <a:gdLst>
                <a:gd name="T0" fmla="*/ 2 w 18"/>
                <a:gd name="T1" fmla="*/ 29 h 29"/>
                <a:gd name="T2" fmla="*/ 2 w 18"/>
                <a:gd name="T3" fmla="*/ 29 h 29"/>
                <a:gd name="T4" fmla="*/ 5 w 18"/>
                <a:gd name="T5" fmla="*/ 29 h 29"/>
                <a:gd name="T6" fmla="*/ 9 w 18"/>
                <a:gd name="T7" fmla="*/ 26 h 29"/>
                <a:gd name="T8" fmla="*/ 11 w 18"/>
                <a:gd name="T9" fmla="*/ 23 h 29"/>
                <a:gd name="T10" fmla="*/ 15 w 18"/>
                <a:gd name="T11" fmla="*/ 18 h 29"/>
                <a:gd name="T12" fmla="*/ 18 w 18"/>
                <a:gd name="T13" fmla="*/ 8 h 29"/>
                <a:gd name="T14" fmla="*/ 18 w 18"/>
                <a:gd name="T15" fmla="*/ 3 h 29"/>
                <a:gd name="T16" fmla="*/ 18 w 18"/>
                <a:gd name="T17" fmla="*/ 0 h 29"/>
                <a:gd name="T18" fmla="*/ 0 w 18"/>
                <a:gd name="T19" fmla="*/ 0 h 29"/>
                <a:gd name="T20" fmla="*/ 0 w 18"/>
                <a:gd name="T21" fmla="*/ 0 h 29"/>
                <a:gd name="T22" fmla="*/ 1 w 18"/>
                <a:gd name="T23" fmla="*/ 7 h 29"/>
                <a:gd name="T24" fmla="*/ 2 w 18"/>
                <a:gd name="T25" fmla="*/ 10 h 29"/>
                <a:gd name="T26" fmla="*/ 3 w 18"/>
                <a:gd name="T27" fmla="*/ 11 h 29"/>
                <a:gd name="T28" fmla="*/ 4 w 18"/>
                <a:gd name="T29" fmla="*/ 10 h 29"/>
                <a:gd name="T30" fmla="*/ 9 w 18"/>
                <a:gd name="T31" fmla="*/ 5 h 29"/>
                <a:gd name="T32" fmla="*/ 11 w 18"/>
                <a:gd name="T33" fmla="*/ 5 h 29"/>
                <a:gd name="T34" fmla="*/ 15 w 18"/>
                <a:gd name="T35" fmla="*/ 7 h 29"/>
                <a:gd name="T36" fmla="*/ 2 w 18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9">
                  <a:moveTo>
                    <a:pt x="2" y="29"/>
                  </a:moveTo>
                  <a:lnTo>
                    <a:pt x="2" y="29"/>
                  </a:lnTo>
                  <a:lnTo>
                    <a:pt x="5" y="29"/>
                  </a:lnTo>
                  <a:lnTo>
                    <a:pt x="9" y="26"/>
                  </a:lnTo>
                  <a:lnTo>
                    <a:pt x="11" y="23"/>
                  </a:lnTo>
                  <a:lnTo>
                    <a:pt x="15" y="18"/>
                  </a:lnTo>
                  <a:lnTo>
                    <a:pt x="18" y="8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5" y="7"/>
                  </a:lnTo>
                  <a:lnTo>
                    <a:pt x="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470">
              <a:extLst>
                <a:ext uri="{FF2B5EF4-FFF2-40B4-BE49-F238E27FC236}">
                  <a16:creationId xmlns:a16="http://schemas.microsoft.com/office/drawing/2014/main" xmlns="" id="{F5289C9A-4A22-AFAD-779D-31678A14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788" y="788988"/>
              <a:ext cx="188913" cy="74613"/>
            </a:xfrm>
            <a:custGeom>
              <a:avLst/>
              <a:gdLst>
                <a:gd name="T0" fmla="*/ 270 w 356"/>
                <a:gd name="T1" fmla="*/ 63 h 141"/>
                <a:gd name="T2" fmla="*/ 286 w 356"/>
                <a:gd name="T3" fmla="*/ 68 h 141"/>
                <a:gd name="T4" fmla="*/ 287 w 356"/>
                <a:gd name="T5" fmla="*/ 83 h 141"/>
                <a:gd name="T6" fmla="*/ 281 w 356"/>
                <a:gd name="T7" fmla="*/ 97 h 141"/>
                <a:gd name="T8" fmla="*/ 303 w 356"/>
                <a:gd name="T9" fmla="*/ 66 h 141"/>
                <a:gd name="T10" fmla="*/ 306 w 356"/>
                <a:gd name="T11" fmla="*/ 85 h 141"/>
                <a:gd name="T12" fmla="*/ 284 w 356"/>
                <a:gd name="T13" fmla="*/ 113 h 141"/>
                <a:gd name="T14" fmla="*/ 286 w 356"/>
                <a:gd name="T15" fmla="*/ 125 h 141"/>
                <a:gd name="T16" fmla="*/ 309 w 356"/>
                <a:gd name="T17" fmla="*/ 110 h 141"/>
                <a:gd name="T18" fmla="*/ 319 w 356"/>
                <a:gd name="T19" fmla="*/ 103 h 141"/>
                <a:gd name="T20" fmla="*/ 310 w 356"/>
                <a:gd name="T21" fmla="*/ 77 h 141"/>
                <a:gd name="T22" fmla="*/ 329 w 356"/>
                <a:gd name="T23" fmla="*/ 67 h 141"/>
                <a:gd name="T24" fmla="*/ 347 w 356"/>
                <a:gd name="T25" fmla="*/ 68 h 141"/>
                <a:gd name="T26" fmla="*/ 342 w 356"/>
                <a:gd name="T27" fmla="*/ 51 h 141"/>
                <a:gd name="T28" fmla="*/ 353 w 356"/>
                <a:gd name="T29" fmla="*/ 34 h 141"/>
                <a:gd name="T30" fmla="*/ 354 w 356"/>
                <a:gd name="T31" fmla="*/ 28 h 141"/>
                <a:gd name="T32" fmla="*/ 348 w 356"/>
                <a:gd name="T33" fmla="*/ 18 h 141"/>
                <a:gd name="T34" fmla="*/ 327 w 356"/>
                <a:gd name="T35" fmla="*/ 4 h 141"/>
                <a:gd name="T36" fmla="*/ 322 w 356"/>
                <a:gd name="T37" fmla="*/ 7 h 141"/>
                <a:gd name="T38" fmla="*/ 317 w 356"/>
                <a:gd name="T39" fmla="*/ 22 h 141"/>
                <a:gd name="T40" fmla="*/ 286 w 356"/>
                <a:gd name="T41" fmla="*/ 20 h 141"/>
                <a:gd name="T42" fmla="*/ 264 w 356"/>
                <a:gd name="T43" fmla="*/ 28 h 141"/>
                <a:gd name="T44" fmla="*/ 268 w 356"/>
                <a:gd name="T45" fmla="*/ 14 h 141"/>
                <a:gd name="T46" fmla="*/ 265 w 356"/>
                <a:gd name="T47" fmla="*/ 13 h 141"/>
                <a:gd name="T48" fmla="*/ 248 w 356"/>
                <a:gd name="T49" fmla="*/ 24 h 141"/>
                <a:gd name="T50" fmla="*/ 201 w 356"/>
                <a:gd name="T51" fmla="*/ 25 h 141"/>
                <a:gd name="T52" fmla="*/ 197 w 356"/>
                <a:gd name="T53" fmla="*/ 28 h 141"/>
                <a:gd name="T54" fmla="*/ 0 w 356"/>
                <a:gd name="T55" fmla="*/ 32 h 141"/>
                <a:gd name="T56" fmla="*/ 28 w 356"/>
                <a:gd name="T57" fmla="*/ 50 h 141"/>
                <a:gd name="T58" fmla="*/ 25 w 356"/>
                <a:gd name="T59" fmla="*/ 63 h 141"/>
                <a:gd name="T60" fmla="*/ 35 w 356"/>
                <a:gd name="T61" fmla="*/ 67 h 141"/>
                <a:gd name="T62" fmla="*/ 41 w 356"/>
                <a:gd name="T63" fmla="*/ 78 h 141"/>
                <a:gd name="T64" fmla="*/ 35 w 356"/>
                <a:gd name="T65" fmla="*/ 88 h 141"/>
                <a:gd name="T66" fmla="*/ 24 w 356"/>
                <a:gd name="T67" fmla="*/ 87 h 141"/>
                <a:gd name="T68" fmla="*/ 18 w 356"/>
                <a:gd name="T69" fmla="*/ 94 h 141"/>
                <a:gd name="T70" fmla="*/ 24 w 356"/>
                <a:gd name="T71" fmla="*/ 126 h 141"/>
                <a:gd name="T72" fmla="*/ 36 w 356"/>
                <a:gd name="T73" fmla="*/ 128 h 141"/>
                <a:gd name="T74" fmla="*/ 50 w 356"/>
                <a:gd name="T75" fmla="*/ 109 h 141"/>
                <a:gd name="T76" fmla="*/ 68 w 356"/>
                <a:gd name="T77" fmla="*/ 86 h 141"/>
                <a:gd name="T78" fmla="*/ 74 w 356"/>
                <a:gd name="T79" fmla="*/ 98 h 141"/>
                <a:gd name="T80" fmla="*/ 79 w 356"/>
                <a:gd name="T81" fmla="*/ 116 h 141"/>
                <a:gd name="T82" fmla="*/ 84 w 356"/>
                <a:gd name="T83" fmla="*/ 117 h 141"/>
                <a:gd name="T84" fmla="*/ 97 w 356"/>
                <a:gd name="T85" fmla="*/ 120 h 141"/>
                <a:gd name="T86" fmla="*/ 107 w 356"/>
                <a:gd name="T87" fmla="*/ 130 h 141"/>
                <a:gd name="T88" fmla="*/ 115 w 356"/>
                <a:gd name="T89" fmla="*/ 135 h 141"/>
                <a:gd name="T90" fmla="*/ 131 w 356"/>
                <a:gd name="T91" fmla="*/ 122 h 141"/>
                <a:gd name="T92" fmla="*/ 161 w 356"/>
                <a:gd name="T93" fmla="*/ 118 h 141"/>
                <a:gd name="T94" fmla="*/ 184 w 356"/>
                <a:gd name="T95" fmla="*/ 104 h 141"/>
                <a:gd name="T96" fmla="*/ 207 w 356"/>
                <a:gd name="T97" fmla="*/ 104 h 141"/>
                <a:gd name="T98" fmla="*/ 203 w 356"/>
                <a:gd name="T99" fmla="*/ 131 h 141"/>
                <a:gd name="T100" fmla="*/ 212 w 356"/>
                <a:gd name="T101" fmla="*/ 128 h 141"/>
                <a:gd name="T102" fmla="*/ 226 w 356"/>
                <a:gd name="T103" fmla="*/ 113 h 141"/>
                <a:gd name="T104" fmla="*/ 226 w 356"/>
                <a:gd name="T105" fmla="*/ 132 h 141"/>
                <a:gd name="T106" fmla="*/ 268 w 356"/>
                <a:gd name="T107" fmla="*/ 97 h 141"/>
                <a:gd name="T108" fmla="*/ 272 w 356"/>
                <a:gd name="T109" fmla="*/ 83 h 141"/>
                <a:gd name="T110" fmla="*/ 264 w 356"/>
                <a:gd name="T111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6" h="141">
                  <a:moveTo>
                    <a:pt x="264" y="70"/>
                  </a:moveTo>
                  <a:lnTo>
                    <a:pt x="264" y="70"/>
                  </a:lnTo>
                  <a:lnTo>
                    <a:pt x="266" y="65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79" y="63"/>
                  </a:lnTo>
                  <a:lnTo>
                    <a:pt x="283" y="65"/>
                  </a:lnTo>
                  <a:lnTo>
                    <a:pt x="286" y="68"/>
                  </a:lnTo>
                  <a:lnTo>
                    <a:pt x="289" y="73"/>
                  </a:lnTo>
                  <a:lnTo>
                    <a:pt x="291" y="78"/>
                  </a:lnTo>
                  <a:lnTo>
                    <a:pt x="291" y="78"/>
                  </a:lnTo>
                  <a:lnTo>
                    <a:pt x="287" y="83"/>
                  </a:lnTo>
                  <a:lnTo>
                    <a:pt x="283" y="88"/>
                  </a:lnTo>
                  <a:lnTo>
                    <a:pt x="281" y="90"/>
                  </a:lnTo>
                  <a:lnTo>
                    <a:pt x="281" y="94"/>
                  </a:lnTo>
                  <a:lnTo>
                    <a:pt x="281" y="97"/>
                  </a:lnTo>
                  <a:lnTo>
                    <a:pt x="283" y="101"/>
                  </a:lnTo>
                  <a:lnTo>
                    <a:pt x="300" y="62"/>
                  </a:lnTo>
                  <a:lnTo>
                    <a:pt x="300" y="62"/>
                  </a:lnTo>
                  <a:lnTo>
                    <a:pt x="303" y="66"/>
                  </a:lnTo>
                  <a:lnTo>
                    <a:pt x="306" y="71"/>
                  </a:lnTo>
                  <a:lnTo>
                    <a:pt x="307" y="75"/>
                  </a:lnTo>
                  <a:lnTo>
                    <a:pt x="307" y="80"/>
                  </a:lnTo>
                  <a:lnTo>
                    <a:pt x="306" y="85"/>
                  </a:lnTo>
                  <a:lnTo>
                    <a:pt x="303" y="89"/>
                  </a:lnTo>
                  <a:lnTo>
                    <a:pt x="298" y="98"/>
                  </a:lnTo>
                  <a:lnTo>
                    <a:pt x="291" y="107"/>
                  </a:lnTo>
                  <a:lnTo>
                    <a:pt x="284" y="113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9" y="127"/>
                  </a:lnTo>
                  <a:lnTo>
                    <a:pt x="286" y="125"/>
                  </a:lnTo>
                  <a:lnTo>
                    <a:pt x="292" y="123"/>
                  </a:lnTo>
                  <a:lnTo>
                    <a:pt x="298" y="118"/>
                  </a:lnTo>
                  <a:lnTo>
                    <a:pt x="303" y="113"/>
                  </a:lnTo>
                  <a:lnTo>
                    <a:pt x="309" y="110"/>
                  </a:lnTo>
                  <a:lnTo>
                    <a:pt x="316" y="108"/>
                  </a:lnTo>
                  <a:lnTo>
                    <a:pt x="324" y="107"/>
                  </a:lnTo>
                  <a:lnTo>
                    <a:pt x="324" y="107"/>
                  </a:lnTo>
                  <a:lnTo>
                    <a:pt x="319" y="103"/>
                  </a:lnTo>
                  <a:lnTo>
                    <a:pt x="316" y="97"/>
                  </a:lnTo>
                  <a:lnTo>
                    <a:pt x="310" y="85"/>
                  </a:lnTo>
                  <a:lnTo>
                    <a:pt x="310" y="85"/>
                  </a:lnTo>
                  <a:lnTo>
                    <a:pt x="310" y="77"/>
                  </a:lnTo>
                  <a:lnTo>
                    <a:pt x="314" y="71"/>
                  </a:lnTo>
                  <a:lnTo>
                    <a:pt x="317" y="68"/>
                  </a:lnTo>
                  <a:lnTo>
                    <a:pt x="323" y="67"/>
                  </a:lnTo>
                  <a:lnTo>
                    <a:pt x="329" y="67"/>
                  </a:lnTo>
                  <a:lnTo>
                    <a:pt x="334" y="67"/>
                  </a:lnTo>
                  <a:lnTo>
                    <a:pt x="341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4" y="64"/>
                  </a:lnTo>
                  <a:lnTo>
                    <a:pt x="342" y="59"/>
                  </a:lnTo>
                  <a:lnTo>
                    <a:pt x="342" y="56"/>
                  </a:lnTo>
                  <a:lnTo>
                    <a:pt x="342" y="51"/>
                  </a:lnTo>
                  <a:lnTo>
                    <a:pt x="346" y="43"/>
                  </a:lnTo>
                  <a:lnTo>
                    <a:pt x="350" y="36"/>
                  </a:lnTo>
                  <a:lnTo>
                    <a:pt x="350" y="36"/>
                  </a:lnTo>
                  <a:lnTo>
                    <a:pt x="353" y="34"/>
                  </a:lnTo>
                  <a:lnTo>
                    <a:pt x="354" y="32"/>
                  </a:lnTo>
                  <a:lnTo>
                    <a:pt x="356" y="28"/>
                  </a:lnTo>
                  <a:lnTo>
                    <a:pt x="354" y="28"/>
                  </a:lnTo>
                  <a:lnTo>
                    <a:pt x="354" y="28"/>
                  </a:lnTo>
                  <a:lnTo>
                    <a:pt x="354" y="22"/>
                  </a:lnTo>
                  <a:lnTo>
                    <a:pt x="353" y="15"/>
                  </a:lnTo>
                  <a:lnTo>
                    <a:pt x="353" y="15"/>
                  </a:lnTo>
                  <a:lnTo>
                    <a:pt x="348" y="18"/>
                  </a:lnTo>
                  <a:lnTo>
                    <a:pt x="344" y="17"/>
                  </a:lnTo>
                  <a:lnTo>
                    <a:pt x="339" y="14"/>
                  </a:lnTo>
                  <a:lnTo>
                    <a:pt x="335" y="11"/>
                  </a:lnTo>
                  <a:lnTo>
                    <a:pt x="327" y="4"/>
                  </a:lnTo>
                  <a:lnTo>
                    <a:pt x="324" y="2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22" y="7"/>
                  </a:lnTo>
                  <a:lnTo>
                    <a:pt x="322" y="13"/>
                  </a:lnTo>
                  <a:lnTo>
                    <a:pt x="322" y="18"/>
                  </a:lnTo>
                  <a:lnTo>
                    <a:pt x="319" y="21"/>
                  </a:lnTo>
                  <a:lnTo>
                    <a:pt x="317" y="22"/>
                  </a:lnTo>
                  <a:lnTo>
                    <a:pt x="315" y="24"/>
                  </a:lnTo>
                  <a:lnTo>
                    <a:pt x="308" y="24"/>
                  </a:lnTo>
                  <a:lnTo>
                    <a:pt x="293" y="20"/>
                  </a:lnTo>
                  <a:lnTo>
                    <a:pt x="286" y="20"/>
                  </a:lnTo>
                  <a:lnTo>
                    <a:pt x="284" y="21"/>
                  </a:lnTo>
                  <a:lnTo>
                    <a:pt x="281" y="24"/>
                  </a:lnTo>
                  <a:lnTo>
                    <a:pt x="269" y="28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3" y="24"/>
                  </a:lnTo>
                  <a:lnTo>
                    <a:pt x="264" y="19"/>
                  </a:lnTo>
                  <a:lnTo>
                    <a:pt x="268" y="14"/>
                  </a:lnTo>
                  <a:lnTo>
                    <a:pt x="271" y="9"/>
                  </a:lnTo>
                  <a:lnTo>
                    <a:pt x="271" y="9"/>
                  </a:lnTo>
                  <a:lnTo>
                    <a:pt x="269" y="11"/>
                  </a:lnTo>
                  <a:lnTo>
                    <a:pt x="265" y="13"/>
                  </a:lnTo>
                  <a:lnTo>
                    <a:pt x="256" y="15"/>
                  </a:lnTo>
                  <a:lnTo>
                    <a:pt x="253" y="18"/>
                  </a:lnTo>
                  <a:lnTo>
                    <a:pt x="249" y="20"/>
                  </a:lnTo>
                  <a:lnTo>
                    <a:pt x="248" y="24"/>
                  </a:lnTo>
                  <a:lnTo>
                    <a:pt x="247" y="28"/>
                  </a:lnTo>
                  <a:lnTo>
                    <a:pt x="202" y="28"/>
                  </a:lnTo>
                  <a:lnTo>
                    <a:pt x="202" y="28"/>
                  </a:lnTo>
                  <a:lnTo>
                    <a:pt x="201" y="25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197" y="25"/>
                  </a:lnTo>
                  <a:lnTo>
                    <a:pt x="197" y="28"/>
                  </a:lnTo>
                  <a:lnTo>
                    <a:pt x="197" y="28"/>
                  </a:lnTo>
                  <a:lnTo>
                    <a:pt x="99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8" y="35"/>
                  </a:lnTo>
                  <a:lnTo>
                    <a:pt x="15" y="40"/>
                  </a:lnTo>
                  <a:lnTo>
                    <a:pt x="22" y="45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5" y="58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6" y="65"/>
                  </a:lnTo>
                  <a:lnTo>
                    <a:pt x="27" y="66"/>
                  </a:lnTo>
                  <a:lnTo>
                    <a:pt x="31" y="66"/>
                  </a:lnTo>
                  <a:lnTo>
                    <a:pt x="35" y="67"/>
                  </a:lnTo>
                  <a:lnTo>
                    <a:pt x="39" y="70"/>
                  </a:lnTo>
                  <a:lnTo>
                    <a:pt x="40" y="72"/>
                  </a:lnTo>
                  <a:lnTo>
                    <a:pt x="41" y="74"/>
                  </a:lnTo>
                  <a:lnTo>
                    <a:pt x="41" y="78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39" y="86"/>
                  </a:lnTo>
                  <a:lnTo>
                    <a:pt x="35" y="88"/>
                  </a:lnTo>
                  <a:lnTo>
                    <a:pt x="32" y="89"/>
                  </a:lnTo>
                  <a:lnTo>
                    <a:pt x="30" y="89"/>
                  </a:lnTo>
                  <a:lnTo>
                    <a:pt x="26" y="88"/>
                  </a:lnTo>
                  <a:lnTo>
                    <a:pt x="24" y="87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8" y="88"/>
                  </a:lnTo>
                  <a:lnTo>
                    <a:pt x="18" y="94"/>
                  </a:lnTo>
                  <a:lnTo>
                    <a:pt x="20" y="103"/>
                  </a:lnTo>
                  <a:lnTo>
                    <a:pt x="23" y="115"/>
                  </a:lnTo>
                  <a:lnTo>
                    <a:pt x="24" y="120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8" y="128"/>
                  </a:lnTo>
                  <a:lnTo>
                    <a:pt x="32" y="130"/>
                  </a:lnTo>
                  <a:lnTo>
                    <a:pt x="36" y="128"/>
                  </a:lnTo>
                  <a:lnTo>
                    <a:pt x="39" y="126"/>
                  </a:lnTo>
                  <a:lnTo>
                    <a:pt x="42" y="123"/>
                  </a:lnTo>
                  <a:lnTo>
                    <a:pt x="45" y="118"/>
                  </a:lnTo>
                  <a:lnTo>
                    <a:pt x="50" y="109"/>
                  </a:lnTo>
                  <a:lnTo>
                    <a:pt x="56" y="100"/>
                  </a:lnTo>
                  <a:lnTo>
                    <a:pt x="62" y="90"/>
                  </a:lnTo>
                  <a:lnTo>
                    <a:pt x="64" y="88"/>
                  </a:lnTo>
                  <a:lnTo>
                    <a:pt x="68" y="86"/>
                  </a:lnTo>
                  <a:lnTo>
                    <a:pt x="72" y="86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74" y="98"/>
                  </a:lnTo>
                  <a:lnTo>
                    <a:pt x="73" y="109"/>
                  </a:lnTo>
                  <a:lnTo>
                    <a:pt x="74" y="112"/>
                  </a:lnTo>
                  <a:lnTo>
                    <a:pt x="76" y="115"/>
                  </a:lnTo>
                  <a:lnTo>
                    <a:pt x="79" y="116"/>
                  </a:lnTo>
                  <a:lnTo>
                    <a:pt x="84" y="116"/>
                  </a:lnTo>
                  <a:lnTo>
                    <a:pt x="80" y="119"/>
                  </a:lnTo>
                  <a:lnTo>
                    <a:pt x="80" y="119"/>
                  </a:lnTo>
                  <a:lnTo>
                    <a:pt x="84" y="117"/>
                  </a:lnTo>
                  <a:lnTo>
                    <a:pt x="88" y="116"/>
                  </a:lnTo>
                  <a:lnTo>
                    <a:pt x="91" y="116"/>
                  </a:lnTo>
                  <a:lnTo>
                    <a:pt x="94" y="117"/>
                  </a:lnTo>
                  <a:lnTo>
                    <a:pt x="97" y="120"/>
                  </a:lnTo>
                  <a:lnTo>
                    <a:pt x="101" y="125"/>
                  </a:lnTo>
                  <a:lnTo>
                    <a:pt x="104" y="130"/>
                  </a:lnTo>
                  <a:lnTo>
                    <a:pt x="105" y="130"/>
                  </a:lnTo>
                  <a:lnTo>
                    <a:pt x="107" y="130"/>
                  </a:lnTo>
                  <a:lnTo>
                    <a:pt x="108" y="127"/>
                  </a:lnTo>
                  <a:lnTo>
                    <a:pt x="110" y="124"/>
                  </a:lnTo>
                  <a:lnTo>
                    <a:pt x="116" y="111"/>
                  </a:lnTo>
                  <a:lnTo>
                    <a:pt x="115" y="135"/>
                  </a:lnTo>
                  <a:lnTo>
                    <a:pt x="115" y="135"/>
                  </a:lnTo>
                  <a:lnTo>
                    <a:pt x="119" y="130"/>
                  </a:lnTo>
                  <a:lnTo>
                    <a:pt x="125" y="125"/>
                  </a:lnTo>
                  <a:lnTo>
                    <a:pt x="131" y="122"/>
                  </a:lnTo>
                  <a:lnTo>
                    <a:pt x="138" y="119"/>
                  </a:lnTo>
                  <a:lnTo>
                    <a:pt x="150" y="116"/>
                  </a:lnTo>
                  <a:lnTo>
                    <a:pt x="161" y="113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71" y="110"/>
                  </a:lnTo>
                  <a:lnTo>
                    <a:pt x="179" y="105"/>
                  </a:lnTo>
                  <a:lnTo>
                    <a:pt x="184" y="104"/>
                  </a:lnTo>
                  <a:lnTo>
                    <a:pt x="188" y="104"/>
                  </a:lnTo>
                  <a:lnTo>
                    <a:pt x="193" y="104"/>
                  </a:lnTo>
                  <a:lnTo>
                    <a:pt x="199" y="104"/>
                  </a:lnTo>
                  <a:lnTo>
                    <a:pt x="207" y="104"/>
                  </a:lnTo>
                  <a:lnTo>
                    <a:pt x="219" y="101"/>
                  </a:lnTo>
                  <a:lnTo>
                    <a:pt x="201" y="130"/>
                  </a:lnTo>
                  <a:lnTo>
                    <a:pt x="201" y="130"/>
                  </a:lnTo>
                  <a:lnTo>
                    <a:pt x="203" y="131"/>
                  </a:lnTo>
                  <a:lnTo>
                    <a:pt x="206" y="132"/>
                  </a:lnTo>
                  <a:lnTo>
                    <a:pt x="208" y="132"/>
                  </a:lnTo>
                  <a:lnTo>
                    <a:pt x="210" y="132"/>
                  </a:lnTo>
                  <a:lnTo>
                    <a:pt x="212" y="128"/>
                  </a:lnTo>
                  <a:lnTo>
                    <a:pt x="216" y="125"/>
                  </a:lnTo>
                  <a:lnTo>
                    <a:pt x="222" y="117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7" y="127"/>
                  </a:lnTo>
                  <a:lnTo>
                    <a:pt x="226" y="132"/>
                  </a:lnTo>
                  <a:lnTo>
                    <a:pt x="225" y="135"/>
                  </a:lnTo>
                  <a:lnTo>
                    <a:pt x="223" y="139"/>
                  </a:lnTo>
                  <a:lnTo>
                    <a:pt x="219" y="141"/>
                  </a:lnTo>
                  <a:lnTo>
                    <a:pt x="268" y="97"/>
                  </a:lnTo>
                  <a:lnTo>
                    <a:pt x="268" y="97"/>
                  </a:lnTo>
                  <a:lnTo>
                    <a:pt x="271" y="92"/>
                  </a:lnTo>
                  <a:lnTo>
                    <a:pt x="272" y="87"/>
                  </a:lnTo>
                  <a:lnTo>
                    <a:pt x="272" y="83"/>
                  </a:lnTo>
                  <a:lnTo>
                    <a:pt x="271" y="81"/>
                  </a:lnTo>
                  <a:lnTo>
                    <a:pt x="268" y="75"/>
                  </a:lnTo>
                  <a:lnTo>
                    <a:pt x="265" y="73"/>
                  </a:lnTo>
                  <a:lnTo>
                    <a:pt x="264" y="70"/>
                  </a:lnTo>
                  <a:lnTo>
                    <a:pt x="264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471">
              <a:extLst>
                <a:ext uri="{FF2B5EF4-FFF2-40B4-BE49-F238E27FC236}">
                  <a16:creationId xmlns:a16="http://schemas.microsoft.com/office/drawing/2014/main" xmlns="" id="{E0A3A506-28A1-33BB-9CBE-20007353E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844550"/>
              <a:ext cx="4763" cy="1588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5 w 9"/>
                <a:gd name="T5" fmla="*/ 1 h 1"/>
                <a:gd name="T6" fmla="*/ 9 w 9"/>
                <a:gd name="T7" fmla="*/ 1 h 1"/>
                <a:gd name="T8" fmla="*/ 9 w 9"/>
                <a:gd name="T9" fmla="*/ 1 h 1"/>
                <a:gd name="T10" fmla="*/ 0 w 9"/>
                <a:gd name="T11" fmla="*/ 0 h 1"/>
                <a:gd name="T12" fmla="*/ 0 w 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5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472">
              <a:extLst>
                <a:ext uri="{FF2B5EF4-FFF2-40B4-BE49-F238E27FC236}">
                  <a16:creationId xmlns:a16="http://schemas.microsoft.com/office/drawing/2014/main" xmlns="" id="{E3949CA0-3C80-4F76-8EF8-69C3E6C96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804863"/>
              <a:ext cx="7938" cy="0"/>
            </a:xfrm>
            <a:custGeom>
              <a:avLst/>
              <a:gdLst>
                <a:gd name="T0" fmla="*/ 0 w 14"/>
                <a:gd name="T1" fmla="*/ 2 h 2"/>
                <a:gd name="T2" fmla="*/ 14 w 14"/>
                <a:gd name="T3" fmla="*/ 2 h 2"/>
                <a:gd name="T4" fmla="*/ 14 w 14"/>
                <a:gd name="T5" fmla="*/ 2 h 2"/>
                <a:gd name="T6" fmla="*/ 8 w 14"/>
                <a:gd name="T7" fmla="*/ 0 h 2"/>
                <a:gd name="T8" fmla="*/ 4 w 14"/>
                <a:gd name="T9" fmla="*/ 0 h 2"/>
                <a:gd name="T10" fmla="*/ 0 w 14"/>
                <a:gd name="T11" fmla="*/ 2 h 2"/>
                <a:gd name="T12" fmla="*/ 0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4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473">
              <a:extLst>
                <a:ext uri="{FF2B5EF4-FFF2-40B4-BE49-F238E27FC236}">
                  <a16:creationId xmlns:a16="http://schemas.microsoft.com/office/drawing/2014/main" xmlns="" id="{0F2A5452-1B6C-250E-1B7E-FBE097D9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050" y="803275"/>
              <a:ext cx="17463" cy="14288"/>
            </a:xfrm>
            <a:custGeom>
              <a:avLst/>
              <a:gdLst>
                <a:gd name="T0" fmla="*/ 24 w 32"/>
                <a:gd name="T1" fmla="*/ 27 h 28"/>
                <a:gd name="T2" fmla="*/ 24 w 32"/>
                <a:gd name="T3" fmla="*/ 27 h 28"/>
                <a:gd name="T4" fmla="*/ 22 w 32"/>
                <a:gd name="T5" fmla="*/ 22 h 28"/>
                <a:gd name="T6" fmla="*/ 22 w 32"/>
                <a:gd name="T7" fmla="*/ 19 h 28"/>
                <a:gd name="T8" fmla="*/ 23 w 32"/>
                <a:gd name="T9" fmla="*/ 15 h 28"/>
                <a:gd name="T10" fmla="*/ 24 w 32"/>
                <a:gd name="T11" fmla="*/ 13 h 28"/>
                <a:gd name="T12" fmla="*/ 29 w 32"/>
                <a:gd name="T13" fmla="*/ 6 h 28"/>
                <a:gd name="T14" fmla="*/ 31 w 32"/>
                <a:gd name="T15" fmla="*/ 4 h 28"/>
                <a:gd name="T16" fmla="*/ 32 w 32"/>
                <a:gd name="T17" fmla="*/ 0 h 28"/>
                <a:gd name="T18" fmla="*/ 2 w 32"/>
                <a:gd name="T19" fmla="*/ 0 h 28"/>
                <a:gd name="T20" fmla="*/ 2 w 32"/>
                <a:gd name="T21" fmla="*/ 0 h 28"/>
                <a:gd name="T22" fmla="*/ 2 w 32"/>
                <a:gd name="T23" fmla="*/ 7 h 28"/>
                <a:gd name="T24" fmla="*/ 1 w 32"/>
                <a:gd name="T25" fmla="*/ 14 h 28"/>
                <a:gd name="T26" fmla="*/ 0 w 32"/>
                <a:gd name="T27" fmla="*/ 22 h 28"/>
                <a:gd name="T28" fmla="*/ 0 w 32"/>
                <a:gd name="T29" fmla="*/ 28 h 28"/>
                <a:gd name="T30" fmla="*/ 24 w 32"/>
                <a:gd name="T3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28">
                  <a:moveTo>
                    <a:pt x="24" y="27"/>
                  </a:moveTo>
                  <a:lnTo>
                    <a:pt x="24" y="27"/>
                  </a:lnTo>
                  <a:lnTo>
                    <a:pt x="22" y="22"/>
                  </a:lnTo>
                  <a:lnTo>
                    <a:pt x="22" y="19"/>
                  </a:lnTo>
                  <a:lnTo>
                    <a:pt x="23" y="15"/>
                  </a:lnTo>
                  <a:lnTo>
                    <a:pt x="24" y="13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3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474">
              <a:extLst>
                <a:ext uri="{FF2B5EF4-FFF2-40B4-BE49-F238E27FC236}">
                  <a16:creationId xmlns:a16="http://schemas.microsoft.com/office/drawing/2014/main" xmlns="" id="{C6FAFF66-7AAB-946F-FF05-D8B11626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700" y="793750"/>
              <a:ext cx="7938" cy="9525"/>
            </a:xfrm>
            <a:custGeom>
              <a:avLst/>
              <a:gdLst>
                <a:gd name="T0" fmla="*/ 8 w 16"/>
                <a:gd name="T1" fmla="*/ 0 h 18"/>
                <a:gd name="T2" fmla="*/ 8 w 16"/>
                <a:gd name="T3" fmla="*/ 0 h 18"/>
                <a:gd name="T4" fmla="*/ 7 w 16"/>
                <a:gd name="T5" fmla="*/ 4 h 18"/>
                <a:gd name="T6" fmla="*/ 5 w 16"/>
                <a:gd name="T7" fmla="*/ 9 h 18"/>
                <a:gd name="T8" fmla="*/ 0 w 16"/>
                <a:gd name="T9" fmla="*/ 18 h 18"/>
                <a:gd name="T10" fmla="*/ 16 w 16"/>
                <a:gd name="T11" fmla="*/ 18 h 18"/>
                <a:gd name="T12" fmla="*/ 16 w 16"/>
                <a:gd name="T13" fmla="*/ 18 h 18"/>
                <a:gd name="T14" fmla="*/ 16 w 16"/>
                <a:gd name="T15" fmla="*/ 12 h 18"/>
                <a:gd name="T16" fmla="*/ 15 w 16"/>
                <a:gd name="T17" fmla="*/ 8 h 18"/>
                <a:gd name="T18" fmla="*/ 12 w 16"/>
                <a:gd name="T19" fmla="*/ 4 h 18"/>
                <a:gd name="T20" fmla="*/ 8 w 16"/>
                <a:gd name="T21" fmla="*/ 0 h 18"/>
                <a:gd name="T22" fmla="*/ 8 w 1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8" y="0"/>
                  </a:lnTo>
                  <a:lnTo>
                    <a:pt x="7" y="4"/>
                  </a:lnTo>
                  <a:lnTo>
                    <a:pt x="5" y="9"/>
                  </a:lnTo>
                  <a:lnTo>
                    <a:pt x="0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2"/>
                  </a:lnTo>
                  <a:lnTo>
                    <a:pt x="15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475">
              <a:extLst>
                <a:ext uri="{FF2B5EF4-FFF2-40B4-BE49-F238E27FC236}">
                  <a16:creationId xmlns:a16="http://schemas.microsoft.com/office/drawing/2014/main" xmlns="" id="{C5741361-3B40-8764-9FF3-F0BD2932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350" y="1058863"/>
              <a:ext cx="6350" cy="3175"/>
            </a:xfrm>
            <a:custGeom>
              <a:avLst/>
              <a:gdLst>
                <a:gd name="T0" fmla="*/ 13 w 13"/>
                <a:gd name="T1" fmla="*/ 0 h 8"/>
                <a:gd name="T2" fmla="*/ 8 w 13"/>
                <a:gd name="T3" fmla="*/ 1 h 8"/>
                <a:gd name="T4" fmla="*/ 0 w 13"/>
                <a:gd name="T5" fmla="*/ 8 h 8"/>
                <a:gd name="T6" fmla="*/ 13 w 1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lnTo>
                    <a:pt x="8" y="1"/>
                  </a:lnTo>
                  <a:lnTo>
                    <a:pt x="0" y="8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476">
              <a:extLst>
                <a:ext uri="{FF2B5EF4-FFF2-40B4-BE49-F238E27FC236}">
                  <a16:creationId xmlns:a16="http://schemas.microsoft.com/office/drawing/2014/main" xmlns="" id="{E94FF8F6-6FD6-ADD7-67D9-36FDF5DA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1035050"/>
              <a:ext cx="11113" cy="4763"/>
            </a:xfrm>
            <a:custGeom>
              <a:avLst/>
              <a:gdLst>
                <a:gd name="T0" fmla="*/ 0 w 22"/>
                <a:gd name="T1" fmla="*/ 2 h 9"/>
                <a:gd name="T2" fmla="*/ 0 w 22"/>
                <a:gd name="T3" fmla="*/ 2 h 9"/>
                <a:gd name="T4" fmla="*/ 2 w 22"/>
                <a:gd name="T5" fmla="*/ 7 h 9"/>
                <a:gd name="T6" fmla="*/ 6 w 22"/>
                <a:gd name="T7" fmla="*/ 9 h 9"/>
                <a:gd name="T8" fmla="*/ 8 w 22"/>
                <a:gd name="T9" fmla="*/ 9 h 9"/>
                <a:gd name="T10" fmla="*/ 11 w 22"/>
                <a:gd name="T11" fmla="*/ 9 h 9"/>
                <a:gd name="T12" fmla="*/ 17 w 22"/>
                <a:gd name="T13" fmla="*/ 6 h 9"/>
                <a:gd name="T14" fmla="*/ 22 w 22"/>
                <a:gd name="T15" fmla="*/ 2 h 9"/>
                <a:gd name="T16" fmla="*/ 22 w 22"/>
                <a:gd name="T17" fmla="*/ 2 h 9"/>
                <a:gd name="T18" fmla="*/ 15 w 22"/>
                <a:gd name="T19" fmla="*/ 2 h 9"/>
                <a:gd name="T20" fmla="*/ 11 w 22"/>
                <a:gd name="T21" fmla="*/ 1 h 9"/>
                <a:gd name="T22" fmla="*/ 8 w 22"/>
                <a:gd name="T23" fmla="*/ 0 h 9"/>
                <a:gd name="T24" fmla="*/ 0 w 22"/>
                <a:gd name="T25" fmla="*/ 2 h 9"/>
                <a:gd name="T26" fmla="*/ 0 w 22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6" y="9"/>
                  </a:lnTo>
                  <a:lnTo>
                    <a:pt x="8" y="9"/>
                  </a:lnTo>
                  <a:lnTo>
                    <a:pt x="11" y="9"/>
                  </a:lnTo>
                  <a:lnTo>
                    <a:pt x="17" y="6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5" y="2"/>
                  </a:lnTo>
                  <a:lnTo>
                    <a:pt x="11" y="1"/>
                  </a:lnTo>
                  <a:lnTo>
                    <a:pt x="8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477">
              <a:extLst>
                <a:ext uri="{FF2B5EF4-FFF2-40B4-BE49-F238E27FC236}">
                  <a16:creationId xmlns:a16="http://schemas.microsoft.com/office/drawing/2014/main" xmlns="" id="{4BD437D4-0685-54DD-6AAE-9CCE338E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1116013"/>
              <a:ext cx="6350" cy="6350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8 h 10"/>
                <a:gd name="T4" fmla="*/ 1 w 13"/>
                <a:gd name="T5" fmla="*/ 10 h 10"/>
                <a:gd name="T6" fmla="*/ 13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0" y="8"/>
                  </a:lnTo>
                  <a:lnTo>
                    <a:pt x="1" y="1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478">
              <a:extLst>
                <a:ext uri="{FF2B5EF4-FFF2-40B4-BE49-F238E27FC236}">
                  <a16:creationId xmlns:a16="http://schemas.microsoft.com/office/drawing/2014/main" xmlns="" id="{A8587E0D-1FE4-9DD8-910F-7FE7D004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288" y="857250"/>
              <a:ext cx="3175" cy="0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0 h 1"/>
                <a:gd name="T4" fmla="*/ 0 w 6"/>
                <a:gd name="T5" fmla="*/ 1 h 1"/>
                <a:gd name="T6" fmla="*/ 0 w 6"/>
                <a:gd name="T7" fmla="*/ 1 h 1"/>
                <a:gd name="T8" fmla="*/ 4 w 6"/>
                <a:gd name="T9" fmla="*/ 1 h 1"/>
                <a:gd name="T10" fmla="*/ 6 w 6"/>
                <a:gd name="T11" fmla="*/ 0 h 1"/>
                <a:gd name="T12" fmla="*/ 6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6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479">
              <a:extLst>
                <a:ext uri="{FF2B5EF4-FFF2-40B4-BE49-F238E27FC236}">
                  <a16:creationId xmlns:a16="http://schemas.microsoft.com/office/drawing/2014/main" xmlns="" id="{25B581E8-5D21-D9DB-E6FF-75F110D9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3" y="811213"/>
              <a:ext cx="111125" cy="46038"/>
            </a:xfrm>
            <a:custGeom>
              <a:avLst/>
              <a:gdLst>
                <a:gd name="T0" fmla="*/ 197 w 208"/>
                <a:gd name="T1" fmla="*/ 61 h 87"/>
                <a:gd name="T2" fmla="*/ 189 w 208"/>
                <a:gd name="T3" fmla="*/ 52 h 87"/>
                <a:gd name="T4" fmla="*/ 186 w 208"/>
                <a:gd name="T5" fmla="*/ 45 h 87"/>
                <a:gd name="T6" fmla="*/ 189 w 208"/>
                <a:gd name="T7" fmla="*/ 40 h 87"/>
                <a:gd name="T8" fmla="*/ 200 w 208"/>
                <a:gd name="T9" fmla="*/ 30 h 87"/>
                <a:gd name="T10" fmla="*/ 207 w 208"/>
                <a:gd name="T11" fmla="*/ 20 h 87"/>
                <a:gd name="T12" fmla="*/ 208 w 208"/>
                <a:gd name="T13" fmla="*/ 9 h 87"/>
                <a:gd name="T14" fmla="*/ 190 w 208"/>
                <a:gd name="T15" fmla="*/ 15 h 87"/>
                <a:gd name="T16" fmla="*/ 170 w 208"/>
                <a:gd name="T17" fmla="*/ 9 h 87"/>
                <a:gd name="T18" fmla="*/ 176 w 208"/>
                <a:gd name="T19" fmla="*/ 25 h 87"/>
                <a:gd name="T20" fmla="*/ 177 w 208"/>
                <a:gd name="T21" fmla="*/ 43 h 87"/>
                <a:gd name="T22" fmla="*/ 169 w 208"/>
                <a:gd name="T23" fmla="*/ 40 h 87"/>
                <a:gd name="T24" fmla="*/ 161 w 208"/>
                <a:gd name="T25" fmla="*/ 32 h 87"/>
                <a:gd name="T26" fmla="*/ 159 w 208"/>
                <a:gd name="T27" fmla="*/ 22 h 87"/>
                <a:gd name="T28" fmla="*/ 153 w 208"/>
                <a:gd name="T29" fmla="*/ 9 h 87"/>
                <a:gd name="T30" fmla="*/ 115 w 208"/>
                <a:gd name="T31" fmla="*/ 6 h 87"/>
                <a:gd name="T32" fmla="*/ 117 w 208"/>
                <a:gd name="T33" fmla="*/ 0 h 87"/>
                <a:gd name="T34" fmla="*/ 115 w 208"/>
                <a:gd name="T35" fmla="*/ 2 h 87"/>
                <a:gd name="T36" fmla="*/ 113 w 208"/>
                <a:gd name="T37" fmla="*/ 6 h 87"/>
                <a:gd name="T38" fmla="*/ 7 w 208"/>
                <a:gd name="T39" fmla="*/ 20 h 87"/>
                <a:gd name="T40" fmla="*/ 1 w 208"/>
                <a:gd name="T41" fmla="*/ 24 h 87"/>
                <a:gd name="T42" fmla="*/ 0 w 208"/>
                <a:gd name="T43" fmla="*/ 30 h 87"/>
                <a:gd name="T44" fmla="*/ 3 w 208"/>
                <a:gd name="T45" fmla="*/ 43 h 87"/>
                <a:gd name="T46" fmla="*/ 8 w 208"/>
                <a:gd name="T47" fmla="*/ 58 h 87"/>
                <a:gd name="T48" fmla="*/ 7 w 208"/>
                <a:gd name="T49" fmla="*/ 70 h 87"/>
                <a:gd name="T50" fmla="*/ 5 w 208"/>
                <a:gd name="T51" fmla="*/ 75 h 87"/>
                <a:gd name="T52" fmla="*/ 23 w 208"/>
                <a:gd name="T53" fmla="*/ 76 h 87"/>
                <a:gd name="T54" fmla="*/ 41 w 208"/>
                <a:gd name="T55" fmla="*/ 79 h 87"/>
                <a:gd name="T56" fmla="*/ 53 w 208"/>
                <a:gd name="T57" fmla="*/ 76 h 87"/>
                <a:gd name="T58" fmla="*/ 59 w 208"/>
                <a:gd name="T59" fmla="*/ 72 h 87"/>
                <a:gd name="T60" fmla="*/ 61 w 208"/>
                <a:gd name="T61" fmla="*/ 62 h 87"/>
                <a:gd name="T62" fmla="*/ 62 w 208"/>
                <a:gd name="T63" fmla="*/ 57 h 87"/>
                <a:gd name="T64" fmla="*/ 62 w 208"/>
                <a:gd name="T65" fmla="*/ 72 h 87"/>
                <a:gd name="T66" fmla="*/ 77 w 208"/>
                <a:gd name="T67" fmla="*/ 47 h 87"/>
                <a:gd name="T68" fmla="*/ 64 w 208"/>
                <a:gd name="T69" fmla="*/ 38 h 87"/>
                <a:gd name="T70" fmla="*/ 70 w 208"/>
                <a:gd name="T71" fmla="*/ 29 h 87"/>
                <a:gd name="T72" fmla="*/ 78 w 208"/>
                <a:gd name="T73" fmla="*/ 23 h 87"/>
                <a:gd name="T74" fmla="*/ 98 w 208"/>
                <a:gd name="T75" fmla="*/ 19 h 87"/>
                <a:gd name="T76" fmla="*/ 116 w 208"/>
                <a:gd name="T77" fmla="*/ 22 h 87"/>
                <a:gd name="T78" fmla="*/ 125 w 208"/>
                <a:gd name="T79" fmla="*/ 30 h 87"/>
                <a:gd name="T80" fmla="*/ 128 w 208"/>
                <a:gd name="T81" fmla="*/ 32 h 87"/>
                <a:gd name="T82" fmla="*/ 120 w 208"/>
                <a:gd name="T83" fmla="*/ 37 h 87"/>
                <a:gd name="T84" fmla="*/ 108 w 208"/>
                <a:gd name="T85" fmla="*/ 55 h 87"/>
                <a:gd name="T86" fmla="*/ 102 w 208"/>
                <a:gd name="T87" fmla="*/ 62 h 87"/>
                <a:gd name="T88" fmla="*/ 97 w 208"/>
                <a:gd name="T89" fmla="*/ 64 h 87"/>
                <a:gd name="T90" fmla="*/ 83 w 208"/>
                <a:gd name="T91" fmla="*/ 58 h 87"/>
                <a:gd name="T92" fmla="*/ 86 w 208"/>
                <a:gd name="T93" fmla="*/ 74 h 87"/>
                <a:gd name="T94" fmla="*/ 86 w 208"/>
                <a:gd name="T95" fmla="*/ 81 h 87"/>
                <a:gd name="T96" fmla="*/ 83 w 208"/>
                <a:gd name="T97" fmla="*/ 87 h 87"/>
                <a:gd name="T98" fmla="*/ 98 w 208"/>
                <a:gd name="T99" fmla="*/ 83 h 87"/>
                <a:gd name="T100" fmla="*/ 139 w 208"/>
                <a:gd name="T101" fmla="*/ 81 h 87"/>
                <a:gd name="T102" fmla="*/ 168 w 208"/>
                <a:gd name="T103" fmla="*/ 76 h 87"/>
                <a:gd name="T104" fmla="*/ 190 w 208"/>
                <a:gd name="T105" fmla="*/ 66 h 87"/>
                <a:gd name="T106" fmla="*/ 197 w 208"/>
                <a:gd name="T107" fmla="*/ 6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" h="87">
                  <a:moveTo>
                    <a:pt x="197" y="61"/>
                  </a:moveTo>
                  <a:lnTo>
                    <a:pt x="197" y="61"/>
                  </a:lnTo>
                  <a:lnTo>
                    <a:pt x="192" y="57"/>
                  </a:lnTo>
                  <a:lnTo>
                    <a:pt x="189" y="52"/>
                  </a:lnTo>
                  <a:lnTo>
                    <a:pt x="186" y="49"/>
                  </a:lnTo>
                  <a:lnTo>
                    <a:pt x="186" y="45"/>
                  </a:lnTo>
                  <a:lnTo>
                    <a:pt x="187" y="43"/>
                  </a:lnTo>
                  <a:lnTo>
                    <a:pt x="189" y="40"/>
                  </a:lnTo>
                  <a:lnTo>
                    <a:pt x="194" y="35"/>
                  </a:lnTo>
                  <a:lnTo>
                    <a:pt x="200" y="30"/>
                  </a:lnTo>
                  <a:lnTo>
                    <a:pt x="206" y="23"/>
                  </a:lnTo>
                  <a:lnTo>
                    <a:pt x="207" y="20"/>
                  </a:lnTo>
                  <a:lnTo>
                    <a:pt x="208" y="15"/>
                  </a:lnTo>
                  <a:lnTo>
                    <a:pt x="208" y="9"/>
                  </a:lnTo>
                  <a:lnTo>
                    <a:pt x="207" y="4"/>
                  </a:lnTo>
                  <a:lnTo>
                    <a:pt x="190" y="15"/>
                  </a:lnTo>
                  <a:lnTo>
                    <a:pt x="191" y="6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6" y="25"/>
                  </a:lnTo>
                  <a:lnTo>
                    <a:pt x="177" y="32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69" y="40"/>
                  </a:lnTo>
                  <a:lnTo>
                    <a:pt x="163" y="37"/>
                  </a:lnTo>
                  <a:lnTo>
                    <a:pt x="161" y="32"/>
                  </a:lnTo>
                  <a:lnTo>
                    <a:pt x="160" y="28"/>
                  </a:lnTo>
                  <a:lnTo>
                    <a:pt x="159" y="22"/>
                  </a:lnTo>
                  <a:lnTo>
                    <a:pt x="156" y="16"/>
                  </a:lnTo>
                  <a:lnTo>
                    <a:pt x="153" y="9"/>
                  </a:lnTo>
                  <a:lnTo>
                    <a:pt x="147" y="2"/>
                  </a:lnTo>
                  <a:lnTo>
                    <a:pt x="115" y="6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5" y="2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3" y="43"/>
                  </a:lnTo>
                  <a:lnTo>
                    <a:pt x="6" y="50"/>
                  </a:lnTo>
                  <a:lnTo>
                    <a:pt x="8" y="58"/>
                  </a:lnTo>
                  <a:lnTo>
                    <a:pt x="8" y="66"/>
                  </a:lnTo>
                  <a:lnTo>
                    <a:pt x="7" y="70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4" y="75"/>
                  </a:lnTo>
                  <a:lnTo>
                    <a:pt x="23" y="76"/>
                  </a:lnTo>
                  <a:lnTo>
                    <a:pt x="32" y="77"/>
                  </a:lnTo>
                  <a:lnTo>
                    <a:pt x="41" y="79"/>
                  </a:lnTo>
                  <a:lnTo>
                    <a:pt x="49" y="77"/>
                  </a:lnTo>
                  <a:lnTo>
                    <a:pt x="53" y="76"/>
                  </a:lnTo>
                  <a:lnTo>
                    <a:pt x="55" y="74"/>
                  </a:lnTo>
                  <a:lnTo>
                    <a:pt x="59" y="72"/>
                  </a:lnTo>
                  <a:lnTo>
                    <a:pt x="60" y="67"/>
                  </a:lnTo>
                  <a:lnTo>
                    <a:pt x="61" y="62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1" y="66"/>
                  </a:lnTo>
                  <a:lnTo>
                    <a:pt x="62" y="72"/>
                  </a:lnTo>
                  <a:lnTo>
                    <a:pt x="64" y="75"/>
                  </a:lnTo>
                  <a:lnTo>
                    <a:pt x="77" y="47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7" y="34"/>
                  </a:lnTo>
                  <a:lnTo>
                    <a:pt x="70" y="29"/>
                  </a:lnTo>
                  <a:lnTo>
                    <a:pt x="74" y="27"/>
                  </a:lnTo>
                  <a:lnTo>
                    <a:pt x="78" y="23"/>
                  </a:lnTo>
                  <a:lnTo>
                    <a:pt x="87" y="20"/>
                  </a:lnTo>
                  <a:lnTo>
                    <a:pt x="98" y="19"/>
                  </a:lnTo>
                  <a:lnTo>
                    <a:pt x="107" y="20"/>
                  </a:lnTo>
                  <a:lnTo>
                    <a:pt x="116" y="22"/>
                  </a:lnTo>
                  <a:lnTo>
                    <a:pt x="123" y="27"/>
                  </a:lnTo>
                  <a:lnTo>
                    <a:pt x="125" y="30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3" y="35"/>
                  </a:lnTo>
                  <a:lnTo>
                    <a:pt x="120" y="37"/>
                  </a:lnTo>
                  <a:lnTo>
                    <a:pt x="115" y="43"/>
                  </a:lnTo>
                  <a:lnTo>
                    <a:pt x="108" y="55"/>
                  </a:lnTo>
                  <a:lnTo>
                    <a:pt x="105" y="60"/>
                  </a:lnTo>
                  <a:lnTo>
                    <a:pt x="102" y="62"/>
                  </a:lnTo>
                  <a:lnTo>
                    <a:pt x="100" y="62"/>
                  </a:lnTo>
                  <a:lnTo>
                    <a:pt x="97" y="64"/>
                  </a:lnTo>
                  <a:lnTo>
                    <a:pt x="93" y="62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6" y="74"/>
                  </a:lnTo>
                  <a:lnTo>
                    <a:pt x="86" y="77"/>
                  </a:lnTo>
                  <a:lnTo>
                    <a:pt x="86" y="81"/>
                  </a:lnTo>
                  <a:lnTo>
                    <a:pt x="85" y="84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98" y="83"/>
                  </a:lnTo>
                  <a:lnTo>
                    <a:pt x="112" y="82"/>
                  </a:lnTo>
                  <a:lnTo>
                    <a:pt x="139" y="81"/>
                  </a:lnTo>
                  <a:lnTo>
                    <a:pt x="154" y="80"/>
                  </a:lnTo>
                  <a:lnTo>
                    <a:pt x="168" y="76"/>
                  </a:lnTo>
                  <a:lnTo>
                    <a:pt x="182" y="70"/>
                  </a:lnTo>
                  <a:lnTo>
                    <a:pt x="190" y="66"/>
                  </a:lnTo>
                  <a:lnTo>
                    <a:pt x="197" y="61"/>
                  </a:lnTo>
                  <a:lnTo>
                    <a:pt x="197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480">
              <a:extLst>
                <a:ext uri="{FF2B5EF4-FFF2-40B4-BE49-F238E27FC236}">
                  <a16:creationId xmlns:a16="http://schemas.microsoft.com/office/drawing/2014/main" xmlns="" id="{33FB3AFA-29C2-F542-E168-82A1F511F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857250"/>
              <a:ext cx="0" cy="1588"/>
            </a:xfrm>
            <a:custGeom>
              <a:avLst/>
              <a:gdLst>
                <a:gd name="T0" fmla="*/ 3 h 3"/>
                <a:gd name="T1" fmla="*/ 0 h 3"/>
                <a:gd name="T2" fmla="*/ 0 h 3"/>
                <a:gd name="T3" fmla="*/ 2 h 3"/>
                <a:gd name="T4" fmla="*/ 3 h 3"/>
                <a:gd name="T5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481">
              <a:extLst>
                <a:ext uri="{FF2B5EF4-FFF2-40B4-BE49-F238E27FC236}">
                  <a16:creationId xmlns:a16="http://schemas.microsoft.com/office/drawing/2014/main" xmlns="" id="{6F0924E9-B58A-6021-5E9D-5766E8875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842963"/>
              <a:ext cx="15875" cy="19050"/>
            </a:xfrm>
            <a:custGeom>
              <a:avLst/>
              <a:gdLst>
                <a:gd name="T0" fmla="*/ 13 w 31"/>
                <a:gd name="T1" fmla="*/ 35 h 35"/>
                <a:gd name="T2" fmla="*/ 31 w 31"/>
                <a:gd name="T3" fmla="*/ 0 h 35"/>
                <a:gd name="T4" fmla="*/ 1 w 31"/>
                <a:gd name="T5" fmla="*/ 5 h 35"/>
                <a:gd name="T6" fmla="*/ 0 w 31"/>
                <a:gd name="T7" fmla="*/ 28 h 35"/>
                <a:gd name="T8" fmla="*/ 0 w 31"/>
                <a:gd name="T9" fmla="*/ 28 h 35"/>
                <a:gd name="T10" fmla="*/ 3 w 31"/>
                <a:gd name="T11" fmla="*/ 23 h 35"/>
                <a:gd name="T12" fmla="*/ 8 w 31"/>
                <a:gd name="T13" fmla="*/ 17 h 35"/>
                <a:gd name="T14" fmla="*/ 10 w 31"/>
                <a:gd name="T15" fmla="*/ 16 h 35"/>
                <a:gd name="T16" fmla="*/ 12 w 31"/>
                <a:gd name="T17" fmla="*/ 15 h 35"/>
                <a:gd name="T18" fmla="*/ 15 w 31"/>
                <a:gd name="T19" fmla="*/ 16 h 35"/>
                <a:gd name="T20" fmla="*/ 17 w 31"/>
                <a:gd name="T21" fmla="*/ 19 h 35"/>
                <a:gd name="T22" fmla="*/ 13 w 31"/>
                <a:gd name="T2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5">
                  <a:moveTo>
                    <a:pt x="13" y="35"/>
                  </a:moveTo>
                  <a:lnTo>
                    <a:pt x="31" y="0"/>
                  </a:lnTo>
                  <a:lnTo>
                    <a:pt x="1" y="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8" y="17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7" y="19"/>
                  </a:lnTo>
                  <a:lnTo>
                    <a:pt x="13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482">
              <a:extLst>
                <a:ext uri="{FF2B5EF4-FFF2-40B4-BE49-F238E27FC236}">
                  <a16:creationId xmlns:a16="http://schemas.microsoft.com/office/drawing/2014/main" xmlns="" id="{55012553-05A0-3913-B130-9A6C7D31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831850"/>
              <a:ext cx="11113" cy="31750"/>
            </a:xfrm>
            <a:custGeom>
              <a:avLst/>
              <a:gdLst>
                <a:gd name="T0" fmla="*/ 20 w 22"/>
                <a:gd name="T1" fmla="*/ 0 h 61"/>
                <a:gd name="T2" fmla="*/ 20 w 22"/>
                <a:gd name="T3" fmla="*/ 0 h 61"/>
                <a:gd name="T4" fmla="*/ 16 w 22"/>
                <a:gd name="T5" fmla="*/ 5 h 61"/>
                <a:gd name="T6" fmla="*/ 12 w 22"/>
                <a:gd name="T7" fmla="*/ 11 h 61"/>
                <a:gd name="T8" fmla="*/ 10 w 22"/>
                <a:gd name="T9" fmla="*/ 18 h 61"/>
                <a:gd name="T10" fmla="*/ 10 w 22"/>
                <a:gd name="T11" fmla="*/ 25 h 61"/>
                <a:gd name="T12" fmla="*/ 10 w 22"/>
                <a:gd name="T13" fmla="*/ 31 h 61"/>
                <a:gd name="T14" fmla="*/ 11 w 22"/>
                <a:gd name="T15" fmla="*/ 38 h 61"/>
                <a:gd name="T16" fmla="*/ 14 w 22"/>
                <a:gd name="T17" fmla="*/ 45 h 61"/>
                <a:gd name="T18" fmla="*/ 17 w 22"/>
                <a:gd name="T19" fmla="*/ 50 h 61"/>
                <a:gd name="T20" fmla="*/ 17 w 22"/>
                <a:gd name="T21" fmla="*/ 50 h 61"/>
                <a:gd name="T22" fmla="*/ 15 w 22"/>
                <a:gd name="T23" fmla="*/ 52 h 61"/>
                <a:gd name="T24" fmla="*/ 12 w 22"/>
                <a:gd name="T25" fmla="*/ 53 h 61"/>
                <a:gd name="T26" fmla="*/ 11 w 22"/>
                <a:gd name="T27" fmla="*/ 52 h 61"/>
                <a:gd name="T28" fmla="*/ 10 w 22"/>
                <a:gd name="T29" fmla="*/ 52 h 61"/>
                <a:gd name="T30" fmla="*/ 8 w 22"/>
                <a:gd name="T31" fmla="*/ 49 h 61"/>
                <a:gd name="T32" fmla="*/ 7 w 22"/>
                <a:gd name="T33" fmla="*/ 44 h 61"/>
                <a:gd name="T34" fmla="*/ 5 w 22"/>
                <a:gd name="T35" fmla="*/ 41 h 61"/>
                <a:gd name="T36" fmla="*/ 4 w 22"/>
                <a:gd name="T37" fmla="*/ 40 h 61"/>
                <a:gd name="T38" fmla="*/ 2 w 22"/>
                <a:gd name="T39" fmla="*/ 43 h 61"/>
                <a:gd name="T40" fmla="*/ 0 w 22"/>
                <a:gd name="T41" fmla="*/ 51 h 61"/>
                <a:gd name="T42" fmla="*/ 0 w 22"/>
                <a:gd name="T43" fmla="*/ 51 h 61"/>
                <a:gd name="T44" fmla="*/ 1 w 22"/>
                <a:gd name="T45" fmla="*/ 57 h 61"/>
                <a:gd name="T46" fmla="*/ 3 w 22"/>
                <a:gd name="T47" fmla="*/ 60 h 61"/>
                <a:gd name="T48" fmla="*/ 7 w 22"/>
                <a:gd name="T49" fmla="*/ 61 h 61"/>
                <a:gd name="T50" fmla="*/ 10 w 22"/>
                <a:gd name="T51" fmla="*/ 61 h 61"/>
                <a:gd name="T52" fmla="*/ 14 w 22"/>
                <a:gd name="T53" fmla="*/ 59 h 61"/>
                <a:gd name="T54" fmla="*/ 17 w 22"/>
                <a:gd name="T55" fmla="*/ 58 h 61"/>
                <a:gd name="T56" fmla="*/ 22 w 22"/>
                <a:gd name="T57" fmla="*/ 53 h 61"/>
                <a:gd name="T58" fmla="*/ 20 w 22"/>
                <a:gd name="T5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61">
                  <a:moveTo>
                    <a:pt x="20" y="0"/>
                  </a:moveTo>
                  <a:lnTo>
                    <a:pt x="20" y="0"/>
                  </a:lnTo>
                  <a:lnTo>
                    <a:pt x="16" y="5"/>
                  </a:lnTo>
                  <a:lnTo>
                    <a:pt x="12" y="11"/>
                  </a:lnTo>
                  <a:lnTo>
                    <a:pt x="10" y="18"/>
                  </a:lnTo>
                  <a:lnTo>
                    <a:pt x="10" y="25"/>
                  </a:lnTo>
                  <a:lnTo>
                    <a:pt x="10" y="31"/>
                  </a:lnTo>
                  <a:lnTo>
                    <a:pt x="11" y="38"/>
                  </a:lnTo>
                  <a:lnTo>
                    <a:pt x="14" y="45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5" y="52"/>
                  </a:lnTo>
                  <a:lnTo>
                    <a:pt x="12" y="53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8" y="49"/>
                  </a:lnTo>
                  <a:lnTo>
                    <a:pt x="7" y="44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4" y="59"/>
                  </a:lnTo>
                  <a:lnTo>
                    <a:pt x="17" y="58"/>
                  </a:lnTo>
                  <a:lnTo>
                    <a:pt x="22" y="53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483">
              <a:extLst>
                <a:ext uri="{FF2B5EF4-FFF2-40B4-BE49-F238E27FC236}">
                  <a16:creationId xmlns:a16="http://schemas.microsoft.com/office/drawing/2014/main" xmlns="" id="{6B788E51-33B5-6E3A-D562-B5CF241C0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138" y="836613"/>
              <a:ext cx="4763" cy="7938"/>
            </a:xfrm>
            <a:custGeom>
              <a:avLst/>
              <a:gdLst>
                <a:gd name="T0" fmla="*/ 4 w 11"/>
                <a:gd name="T1" fmla="*/ 0 h 13"/>
                <a:gd name="T2" fmla="*/ 0 w 11"/>
                <a:gd name="T3" fmla="*/ 11 h 13"/>
                <a:gd name="T4" fmla="*/ 11 w 11"/>
                <a:gd name="T5" fmla="*/ 13 h 13"/>
                <a:gd name="T6" fmla="*/ 4 w 1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4" y="0"/>
                  </a:moveTo>
                  <a:lnTo>
                    <a:pt x="0" y="11"/>
                  </a:lnTo>
                  <a:lnTo>
                    <a:pt x="11" y="1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484">
              <a:extLst>
                <a:ext uri="{FF2B5EF4-FFF2-40B4-BE49-F238E27FC236}">
                  <a16:creationId xmlns:a16="http://schemas.microsoft.com/office/drawing/2014/main" xmlns="" id="{FF250F19-90B1-4916-2631-310348C2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788" y="841375"/>
              <a:ext cx="6350" cy="12700"/>
            </a:xfrm>
            <a:custGeom>
              <a:avLst/>
              <a:gdLst>
                <a:gd name="T0" fmla="*/ 11 w 11"/>
                <a:gd name="T1" fmla="*/ 2 h 22"/>
                <a:gd name="T2" fmla="*/ 0 w 11"/>
                <a:gd name="T3" fmla="*/ 0 h 22"/>
                <a:gd name="T4" fmla="*/ 0 w 11"/>
                <a:gd name="T5" fmla="*/ 0 h 22"/>
                <a:gd name="T6" fmla="*/ 2 w 11"/>
                <a:gd name="T7" fmla="*/ 11 h 22"/>
                <a:gd name="T8" fmla="*/ 4 w 11"/>
                <a:gd name="T9" fmla="*/ 22 h 22"/>
                <a:gd name="T10" fmla="*/ 11 w 11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2">
                  <a:moveTo>
                    <a:pt x="11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4" y="22"/>
                  </a:ln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485">
              <a:extLst>
                <a:ext uri="{FF2B5EF4-FFF2-40B4-BE49-F238E27FC236}">
                  <a16:creationId xmlns:a16="http://schemas.microsoft.com/office/drawing/2014/main" xmlns="" id="{2DEB7AE6-2C0F-8DB2-9601-2C5D7F7C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563" y="836613"/>
              <a:ext cx="7938" cy="1588"/>
            </a:xfrm>
            <a:custGeom>
              <a:avLst/>
              <a:gdLst>
                <a:gd name="T0" fmla="*/ 15 w 15"/>
                <a:gd name="T1" fmla="*/ 4 h 4"/>
                <a:gd name="T2" fmla="*/ 15 w 15"/>
                <a:gd name="T3" fmla="*/ 4 h 4"/>
                <a:gd name="T4" fmla="*/ 8 w 15"/>
                <a:gd name="T5" fmla="*/ 2 h 4"/>
                <a:gd name="T6" fmla="*/ 0 w 15"/>
                <a:gd name="T7" fmla="*/ 0 h 4"/>
                <a:gd name="T8" fmla="*/ 15 w 1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5" y="4"/>
                  </a:moveTo>
                  <a:lnTo>
                    <a:pt x="15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1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486">
              <a:extLst>
                <a:ext uri="{FF2B5EF4-FFF2-40B4-BE49-F238E27FC236}">
                  <a16:creationId xmlns:a16="http://schemas.microsoft.com/office/drawing/2014/main" xmlns="" id="{8310A9A9-F55F-ABAA-5CE2-4E5199D7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500" y="838200"/>
              <a:ext cx="6350" cy="3175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2 h 6"/>
                <a:gd name="T4" fmla="*/ 0 w 12"/>
                <a:gd name="T5" fmla="*/ 0 h 6"/>
                <a:gd name="T6" fmla="*/ 0 w 12"/>
                <a:gd name="T7" fmla="*/ 0 h 6"/>
                <a:gd name="T8" fmla="*/ 12 w 12"/>
                <a:gd name="T9" fmla="*/ 6 h 6"/>
                <a:gd name="T10" fmla="*/ 12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487">
              <a:extLst>
                <a:ext uri="{FF2B5EF4-FFF2-40B4-BE49-F238E27FC236}">
                  <a16:creationId xmlns:a16="http://schemas.microsoft.com/office/drawing/2014/main" xmlns="" id="{6BD536D6-286D-2646-EF7C-8960C47B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675" y="823913"/>
              <a:ext cx="11113" cy="17463"/>
            </a:xfrm>
            <a:custGeom>
              <a:avLst/>
              <a:gdLst>
                <a:gd name="T0" fmla="*/ 20 w 20"/>
                <a:gd name="T1" fmla="*/ 35 h 35"/>
                <a:gd name="T2" fmla="*/ 20 w 20"/>
                <a:gd name="T3" fmla="*/ 35 h 35"/>
                <a:gd name="T4" fmla="*/ 18 w 20"/>
                <a:gd name="T5" fmla="*/ 21 h 35"/>
                <a:gd name="T6" fmla="*/ 17 w 20"/>
                <a:gd name="T7" fmla="*/ 14 h 35"/>
                <a:gd name="T8" fmla="*/ 15 w 20"/>
                <a:gd name="T9" fmla="*/ 8 h 35"/>
                <a:gd name="T10" fmla="*/ 12 w 20"/>
                <a:gd name="T11" fmla="*/ 5 h 35"/>
                <a:gd name="T12" fmla="*/ 9 w 20"/>
                <a:gd name="T13" fmla="*/ 1 h 35"/>
                <a:gd name="T14" fmla="*/ 6 w 20"/>
                <a:gd name="T15" fmla="*/ 0 h 35"/>
                <a:gd name="T16" fmla="*/ 0 w 20"/>
                <a:gd name="T17" fmla="*/ 1 h 35"/>
                <a:gd name="T18" fmla="*/ 4 w 20"/>
                <a:gd name="T19" fmla="*/ 30 h 35"/>
                <a:gd name="T20" fmla="*/ 20 w 20"/>
                <a:gd name="T2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20" y="35"/>
                  </a:moveTo>
                  <a:lnTo>
                    <a:pt x="20" y="35"/>
                  </a:lnTo>
                  <a:lnTo>
                    <a:pt x="18" y="21"/>
                  </a:lnTo>
                  <a:lnTo>
                    <a:pt x="17" y="14"/>
                  </a:lnTo>
                  <a:lnTo>
                    <a:pt x="15" y="8"/>
                  </a:lnTo>
                  <a:lnTo>
                    <a:pt x="12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0" y="1"/>
                  </a:lnTo>
                  <a:lnTo>
                    <a:pt x="4" y="30"/>
                  </a:lnTo>
                  <a:lnTo>
                    <a:pt x="2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488">
              <a:extLst>
                <a:ext uri="{FF2B5EF4-FFF2-40B4-BE49-F238E27FC236}">
                  <a16:creationId xmlns:a16="http://schemas.microsoft.com/office/drawing/2014/main" xmlns="" id="{E471F2E4-92E7-3A13-A25D-86254595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1100138"/>
              <a:ext cx="6350" cy="7938"/>
            </a:xfrm>
            <a:custGeom>
              <a:avLst/>
              <a:gdLst>
                <a:gd name="T0" fmla="*/ 12 w 13"/>
                <a:gd name="T1" fmla="*/ 0 h 13"/>
                <a:gd name="T2" fmla="*/ 0 w 13"/>
                <a:gd name="T3" fmla="*/ 11 h 13"/>
                <a:gd name="T4" fmla="*/ 2 w 13"/>
                <a:gd name="T5" fmla="*/ 13 h 13"/>
                <a:gd name="T6" fmla="*/ 13 w 13"/>
                <a:gd name="T7" fmla="*/ 3 h 13"/>
                <a:gd name="T8" fmla="*/ 12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lnTo>
                    <a:pt x="0" y="11"/>
                  </a:lnTo>
                  <a:lnTo>
                    <a:pt x="2" y="13"/>
                  </a:lnTo>
                  <a:lnTo>
                    <a:pt x="13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489">
              <a:extLst>
                <a:ext uri="{FF2B5EF4-FFF2-40B4-BE49-F238E27FC236}">
                  <a16:creationId xmlns:a16="http://schemas.microsoft.com/office/drawing/2014/main" xmlns="" id="{B30CE5B7-DB32-B0F0-26C5-F2A256510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3" y="1090613"/>
              <a:ext cx="4763" cy="6350"/>
            </a:xfrm>
            <a:custGeom>
              <a:avLst/>
              <a:gdLst>
                <a:gd name="T0" fmla="*/ 7 w 7"/>
                <a:gd name="T1" fmla="*/ 0 h 11"/>
                <a:gd name="T2" fmla="*/ 7 w 7"/>
                <a:gd name="T3" fmla="*/ 0 h 11"/>
                <a:gd name="T4" fmla="*/ 4 w 7"/>
                <a:gd name="T5" fmla="*/ 6 h 11"/>
                <a:gd name="T6" fmla="*/ 0 w 7"/>
                <a:gd name="T7" fmla="*/ 11 h 11"/>
                <a:gd name="T8" fmla="*/ 0 w 7"/>
                <a:gd name="T9" fmla="*/ 11 h 11"/>
                <a:gd name="T10" fmla="*/ 5 w 7"/>
                <a:gd name="T11" fmla="*/ 7 h 11"/>
                <a:gd name="T12" fmla="*/ 7 w 7"/>
                <a:gd name="T13" fmla="*/ 0 h 11"/>
                <a:gd name="T14" fmla="*/ 7 w 7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lnTo>
                    <a:pt x="7" y="0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490">
              <a:extLst>
                <a:ext uri="{FF2B5EF4-FFF2-40B4-BE49-F238E27FC236}">
                  <a16:creationId xmlns:a16="http://schemas.microsoft.com/office/drawing/2014/main" xmlns="" id="{C8373B6A-AFE8-DF0E-4455-65A25D8D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363" y="1096963"/>
              <a:ext cx="38100" cy="74613"/>
            </a:xfrm>
            <a:custGeom>
              <a:avLst/>
              <a:gdLst>
                <a:gd name="T0" fmla="*/ 33 w 74"/>
                <a:gd name="T1" fmla="*/ 120 h 141"/>
                <a:gd name="T2" fmla="*/ 29 w 74"/>
                <a:gd name="T3" fmla="*/ 113 h 141"/>
                <a:gd name="T4" fmla="*/ 32 w 74"/>
                <a:gd name="T5" fmla="*/ 102 h 141"/>
                <a:gd name="T6" fmla="*/ 35 w 74"/>
                <a:gd name="T7" fmla="*/ 95 h 141"/>
                <a:gd name="T8" fmla="*/ 35 w 74"/>
                <a:gd name="T9" fmla="*/ 91 h 141"/>
                <a:gd name="T10" fmla="*/ 26 w 74"/>
                <a:gd name="T11" fmla="*/ 86 h 141"/>
                <a:gd name="T12" fmla="*/ 26 w 74"/>
                <a:gd name="T13" fmla="*/ 79 h 141"/>
                <a:gd name="T14" fmla="*/ 28 w 74"/>
                <a:gd name="T15" fmla="*/ 65 h 141"/>
                <a:gd name="T16" fmla="*/ 35 w 74"/>
                <a:gd name="T17" fmla="*/ 55 h 141"/>
                <a:gd name="T18" fmla="*/ 43 w 74"/>
                <a:gd name="T19" fmla="*/ 52 h 141"/>
                <a:gd name="T20" fmla="*/ 47 w 74"/>
                <a:gd name="T21" fmla="*/ 54 h 141"/>
                <a:gd name="T22" fmla="*/ 46 w 74"/>
                <a:gd name="T23" fmla="*/ 63 h 141"/>
                <a:gd name="T24" fmla="*/ 41 w 74"/>
                <a:gd name="T25" fmla="*/ 70 h 141"/>
                <a:gd name="T26" fmla="*/ 41 w 74"/>
                <a:gd name="T27" fmla="*/ 76 h 141"/>
                <a:gd name="T28" fmla="*/ 43 w 74"/>
                <a:gd name="T29" fmla="*/ 82 h 141"/>
                <a:gd name="T30" fmla="*/ 48 w 74"/>
                <a:gd name="T31" fmla="*/ 72 h 141"/>
                <a:gd name="T32" fmla="*/ 51 w 74"/>
                <a:gd name="T33" fmla="*/ 67 h 141"/>
                <a:gd name="T34" fmla="*/ 51 w 74"/>
                <a:gd name="T35" fmla="*/ 50 h 141"/>
                <a:gd name="T36" fmla="*/ 56 w 74"/>
                <a:gd name="T37" fmla="*/ 45 h 141"/>
                <a:gd name="T38" fmla="*/ 64 w 74"/>
                <a:gd name="T39" fmla="*/ 25 h 141"/>
                <a:gd name="T40" fmla="*/ 74 w 74"/>
                <a:gd name="T41" fmla="*/ 0 h 141"/>
                <a:gd name="T42" fmla="*/ 71 w 74"/>
                <a:gd name="T43" fmla="*/ 2 h 141"/>
                <a:gd name="T44" fmla="*/ 59 w 74"/>
                <a:gd name="T45" fmla="*/ 3 h 141"/>
                <a:gd name="T46" fmla="*/ 32 w 74"/>
                <a:gd name="T47" fmla="*/ 1 h 141"/>
                <a:gd name="T48" fmla="*/ 23 w 74"/>
                <a:gd name="T49" fmla="*/ 3 h 141"/>
                <a:gd name="T50" fmla="*/ 13 w 74"/>
                <a:gd name="T51" fmla="*/ 8 h 141"/>
                <a:gd name="T52" fmla="*/ 5 w 74"/>
                <a:gd name="T53" fmla="*/ 18 h 141"/>
                <a:gd name="T54" fmla="*/ 2 w 74"/>
                <a:gd name="T55" fmla="*/ 30 h 141"/>
                <a:gd name="T56" fmla="*/ 0 w 74"/>
                <a:gd name="T57" fmla="*/ 56 h 141"/>
                <a:gd name="T58" fmla="*/ 1 w 74"/>
                <a:gd name="T59" fmla="*/ 101 h 141"/>
                <a:gd name="T60" fmla="*/ 2 w 74"/>
                <a:gd name="T61" fmla="*/ 133 h 141"/>
                <a:gd name="T62" fmla="*/ 8 w 74"/>
                <a:gd name="T63" fmla="*/ 140 h 141"/>
                <a:gd name="T64" fmla="*/ 18 w 74"/>
                <a:gd name="T65" fmla="*/ 141 h 141"/>
                <a:gd name="T66" fmla="*/ 28 w 74"/>
                <a:gd name="T67" fmla="*/ 136 h 141"/>
                <a:gd name="T68" fmla="*/ 32 w 74"/>
                <a:gd name="T69" fmla="*/ 129 h 141"/>
                <a:gd name="T70" fmla="*/ 33 w 74"/>
                <a:gd name="T7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141">
                  <a:moveTo>
                    <a:pt x="33" y="120"/>
                  </a:moveTo>
                  <a:lnTo>
                    <a:pt x="33" y="120"/>
                  </a:lnTo>
                  <a:lnTo>
                    <a:pt x="31" y="116"/>
                  </a:lnTo>
                  <a:lnTo>
                    <a:pt x="29" y="113"/>
                  </a:lnTo>
                  <a:lnTo>
                    <a:pt x="29" y="107"/>
                  </a:lnTo>
                  <a:lnTo>
                    <a:pt x="32" y="102"/>
                  </a:lnTo>
                  <a:lnTo>
                    <a:pt x="34" y="99"/>
                  </a:lnTo>
                  <a:lnTo>
                    <a:pt x="35" y="95"/>
                  </a:lnTo>
                  <a:lnTo>
                    <a:pt x="36" y="92"/>
                  </a:lnTo>
                  <a:lnTo>
                    <a:pt x="35" y="91"/>
                  </a:lnTo>
                  <a:lnTo>
                    <a:pt x="33" y="88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6" y="79"/>
                  </a:lnTo>
                  <a:lnTo>
                    <a:pt x="27" y="72"/>
                  </a:lnTo>
                  <a:lnTo>
                    <a:pt x="28" y="65"/>
                  </a:lnTo>
                  <a:lnTo>
                    <a:pt x="32" y="60"/>
                  </a:lnTo>
                  <a:lnTo>
                    <a:pt x="35" y="55"/>
                  </a:lnTo>
                  <a:lnTo>
                    <a:pt x="39" y="53"/>
                  </a:lnTo>
                  <a:lnTo>
                    <a:pt x="43" y="52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6" y="63"/>
                  </a:lnTo>
                  <a:lnTo>
                    <a:pt x="42" y="68"/>
                  </a:lnTo>
                  <a:lnTo>
                    <a:pt x="41" y="70"/>
                  </a:lnTo>
                  <a:lnTo>
                    <a:pt x="41" y="72"/>
                  </a:lnTo>
                  <a:lnTo>
                    <a:pt x="41" y="76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46" y="76"/>
                  </a:lnTo>
                  <a:lnTo>
                    <a:pt x="48" y="72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2" y="63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6" y="45"/>
                  </a:lnTo>
                  <a:lnTo>
                    <a:pt x="59" y="38"/>
                  </a:lnTo>
                  <a:lnTo>
                    <a:pt x="64" y="25"/>
                  </a:lnTo>
                  <a:lnTo>
                    <a:pt x="69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59" y="3"/>
                  </a:lnTo>
                  <a:lnTo>
                    <a:pt x="41" y="1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3"/>
                  </a:lnTo>
                  <a:lnTo>
                    <a:pt x="18" y="5"/>
                  </a:lnTo>
                  <a:lnTo>
                    <a:pt x="13" y="8"/>
                  </a:lnTo>
                  <a:lnTo>
                    <a:pt x="9" y="12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6"/>
                  </a:lnTo>
                  <a:lnTo>
                    <a:pt x="0" y="71"/>
                  </a:lnTo>
                  <a:lnTo>
                    <a:pt x="1" y="10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4" y="137"/>
                  </a:lnTo>
                  <a:lnTo>
                    <a:pt x="8" y="140"/>
                  </a:lnTo>
                  <a:lnTo>
                    <a:pt x="12" y="141"/>
                  </a:lnTo>
                  <a:lnTo>
                    <a:pt x="18" y="141"/>
                  </a:lnTo>
                  <a:lnTo>
                    <a:pt x="23" y="139"/>
                  </a:lnTo>
                  <a:lnTo>
                    <a:pt x="28" y="136"/>
                  </a:lnTo>
                  <a:lnTo>
                    <a:pt x="29" y="132"/>
                  </a:lnTo>
                  <a:lnTo>
                    <a:pt x="32" y="129"/>
                  </a:lnTo>
                  <a:lnTo>
                    <a:pt x="32" y="124"/>
                  </a:lnTo>
                  <a:lnTo>
                    <a:pt x="33" y="120"/>
                  </a:lnTo>
                  <a:lnTo>
                    <a:pt x="33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491">
              <a:extLst>
                <a:ext uri="{FF2B5EF4-FFF2-40B4-BE49-F238E27FC236}">
                  <a16:creationId xmlns:a16="http://schemas.microsoft.com/office/drawing/2014/main" xmlns="" id="{2717DBCE-5990-995D-6F5E-D8927500E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938" y="1177925"/>
              <a:ext cx="4763" cy="6350"/>
            </a:xfrm>
            <a:custGeom>
              <a:avLst/>
              <a:gdLst>
                <a:gd name="T0" fmla="*/ 0 w 11"/>
                <a:gd name="T1" fmla="*/ 9 h 11"/>
                <a:gd name="T2" fmla="*/ 0 w 11"/>
                <a:gd name="T3" fmla="*/ 9 h 11"/>
                <a:gd name="T4" fmla="*/ 3 w 11"/>
                <a:gd name="T5" fmla="*/ 11 h 11"/>
                <a:gd name="T6" fmla="*/ 7 w 11"/>
                <a:gd name="T7" fmla="*/ 9 h 11"/>
                <a:gd name="T8" fmla="*/ 9 w 11"/>
                <a:gd name="T9" fmla="*/ 8 h 11"/>
                <a:gd name="T10" fmla="*/ 11 w 11"/>
                <a:gd name="T11" fmla="*/ 6 h 11"/>
                <a:gd name="T12" fmla="*/ 11 w 11"/>
                <a:gd name="T13" fmla="*/ 6 h 11"/>
                <a:gd name="T14" fmla="*/ 11 w 11"/>
                <a:gd name="T15" fmla="*/ 2 h 11"/>
                <a:gd name="T16" fmla="*/ 10 w 11"/>
                <a:gd name="T17" fmla="*/ 0 h 11"/>
                <a:gd name="T18" fmla="*/ 9 w 11"/>
                <a:gd name="T19" fmla="*/ 0 h 11"/>
                <a:gd name="T20" fmla="*/ 7 w 11"/>
                <a:gd name="T21" fmla="*/ 2 h 11"/>
                <a:gd name="T22" fmla="*/ 3 w 11"/>
                <a:gd name="T23" fmla="*/ 6 h 11"/>
                <a:gd name="T24" fmla="*/ 2 w 11"/>
                <a:gd name="T25" fmla="*/ 8 h 11"/>
                <a:gd name="T26" fmla="*/ 0 w 11"/>
                <a:gd name="T27" fmla="*/ 9 h 11"/>
                <a:gd name="T28" fmla="*/ 0 w 11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0" y="9"/>
                  </a:moveTo>
                  <a:lnTo>
                    <a:pt x="0" y="9"/>
                  </a:lnTo>
                  <a:lnTo>
                    <a:pt x="3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492">
              <a:extLst>
                <a:ext uri="{FF2B5EF4-FFF2-40B4-BE49-F238E27FC236}">
                  <a16:creationId xmlns:a16="http://schemas.microsoft.com/office/drawing/2014/main" xmlns="" id="{843F9657-95FD-01E1-65E8-9FFEC52E3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1009650"/>
              <a:ext cx="11113" cy="12700"/>
            </a:xfrm>
            <a:custGeom>
              <a:avLst/>
              <a:gdLst>
                <a:gd name="T0" fmla="*/ 11 w 19"/>
                <a:gd name="T1" fmla="*/ 0 h 25"/>
                <a:gd name="T2" fmla="*/ 11 w 19"/>
                <a:gd name="T3" fmla="*/ 0 h 25"/>
                <a:gd name="T4" fmla="*/ 8 w 19"/>
                <a:gd name="T5" fmla="*/ 5 h 25"/>
                <a:gd name="T6" fmla="*/ 5 w 19"/>
                <a:gd name="T7" fmla="*/ 11 h 25"/>
                <a:gd name="T8" fmla="*/ 1 w 19"/>
                <a:gd name="T9" fmla="*/ 17 h 25"/>
                <a:gd name="T10" fmla="*/ 0 w 19"/>
                <a:gd name="T11" fmla="*/ 20 h 25"/>
                <a:gd name="T12" fmla="*/ 1 w 19"/>
                <a:gd name="T13" fmla="*/ 25 h 25"/>
                <a:gd name="T14" fmla="*/ 19 w 19"/>
                <a:gd name="T15" fmla="*/ 17 h 25"/>
                <a:gd name="T16" fmla="*/ 19 w 19"/>
                <a:gd name="T17" fmla="*/ 17 h 25"/>
                <a:gd name="T18" fmla="*/ 15 w 19"/>
                <a:gd name="T19" fmla="*/ 15 h 25"/>
                <a:gd name="T20" fmla="*/ 14 w 19"/>
                <a:gd name="T21" fmla="*/ 11 h 25"/>
                <a:gd name="T22" fmla="*/ 11 w 19"/>
                <a:gd name="T23" fmla="*/ 0 h 25"/>
                <a:gd name="T24" fmla="*/ 11 w 19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5">
                  <a:moveTo>
                    <a:pt x="11" y="0"/>
                  </a:moveTo>
                  <a:lnTo>
                    <a:pt x="11" y="0"/>
                  </a:lnTo>
                  <a:lnTo>
                    <a:pt x="8" y="5"/>
                  </a:lnTo>
                  <a:lnTo>
                    <a:pt x="5" y="11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5" y="15"/>
                  </a:lnTo>
                  <a:lnTo>
                    <a:pt x="14" y="1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493">
              <a:extLst>
                <a:ext uri="{FF2B5EF4-FFF2-40B4-BE49-F238E27FC236}">
                  <a16:creationId xmlns:a16="http://schemas.microsoft.com/office/drawing/2014/main" xmlns="" id="{38DC30B1-7D7A-48D8-F7B2-89C968C47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913" y="1016000"/>
              <a:ext cx="3175" cy="1588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0 w 7"/>
                <a:gd name="T5" fmla="*/ 4 h 4"/>
                <a:gd name="T6" fmla="*/ 2 w 7"/>
                <a:gd name="T7" fmla="*/ 3 h 4"/>
                <a:gd name="T8" fmla="*/ 7 w 7"/>
                <a:gd name="T9" fmla="*/ 0 h 4"/>
                <a:gd name="T10" fmla="*/ 7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494">
              <a:extLst>
                <a:ext uri="{FF2B5EF4-FFF2-40B4-BE49-F238E27FC236}">
                  <a16:creationId xmlns:a16="http://schemas.microsoft.com/office/drawing/2014/main" xmlns="" id="{E78731F6-DFBC-6092-5C3B-FB57015A3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563" y="1006475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1 h 4"/>
                <a:gd name="T8" fmla="*/ 0 w 2"/>
                <a:gd name="T9" fmla="*/ 0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495">
              <a:extLst>
                <a:ext uri="{FF2B5EF4-FFF2-40B4-BE49-F238E27FC236}">
                  <a16:creationId xmlns:a16="http://schemas.microsoft.com/office/drawing/2014/main" xmlns="" id="{1F0038AD-13D5-D29B-0EC3-F3804CC2E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38" y="830263"/>
              <a:ext cx="6350" cy="4763"/>
            </a:xfrm>
            <a:custGeom>
              <a:avLst/>
              <a:gdLst>
                <a:gd name="T0" fmla="*/ 13 w 13"/>
                <a:gd name="T1" fmla="*/ 6 h 8"/>
                <a:gd name="T2" fmla="*/ 13 w 13"/>
                <a:gd name="T3" fmla="*/ 6 h 8"/>
                <a:gd name="T4" fmla="*/ 12 w 13"/>
                <a:gd name="T5" fmla="*/ 2 h 8"/>
                <a:gd name="T6" fmla="*/ 12 w 13"/>
                <a:gd name="T7" fmla="*/ 0 h 8"/>
                <a:gd name="T8" fmla="*/ 10 w 13"/>
                <a:gd name="T9" fmla="*/ 0 h 8"/>
                <a:gd name="T10" fmla="*/ 8 w 13"/>
                <a:gd name="T11" fmla="*/ 0 h 8"/>
                <a:gd name="T12" fmla="*/ 4 w 13"/>
                <a:gd name="T13" fmla="*/ 2 h 8"/>
                <a:gd name="T14" fmla="*/ 0 w 13"/>
                <a:gd name="T15" fmla="*/ 6 h 8"/>
                <a:gd name="T16" fmla="*/ 0 w 13"/>
                <a:gd name="T17" fmla="*/ 6 h 8"/>
                <a:gd name="T18" fmla="*/ 6 w 13"/>
                <a:gd name="T19" fmla="*/ 7 h 8"/>
                <a:gd name="T20" fmla="*/ 10 w 13"/>
                <a:gd name="T21" fmla="*/ 8 h 8"/>
                <a:gd name="T22" fmla="*/ 13 w 13"/>
                <a:gd name="T23" fmla="*/ 6 h 8"/>
                <a:gd name="T24" fmla="*/ 13 w 13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3" y="6"/>
                  </a:moveTo>
                  <a:lnTo>
                    <a:pt x="13" y="6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7"/>
                  </a:lnTo>
                  <a:lnTo>
                    <a:pt x="10" y="8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496">
              <a:extLst>
                <a:ext uri="{FF2B5EF4-FFF2-40B4-BE49-F238E27FC236}">
                  <a16:creationId xmlns:a16="http://schemas.microsoft.com/office/drawing/2014/main" xmlns="" id="{CD0C43FC-580D-1809-3588-A864A3EBB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175" y="865188"/>
              <a:ext cx="4763" cy="4763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0 h 9"/>
                <a:gd name="T4" fmla="*/ 0 w 8"/>
                <a:gd name="T5" fmla="*/ 0 h 9"/>
                <a:gd name="T6" fmla="*/ 3 w 8"/>
                <a:gd name="T7" fmla="*/ 6 h 9"/>
                <a:gd name="T8" fmla="*/ 6 w 8"/>
                <a:gd name="T9" fmla="*/ 8 h 9"/>
                <a:gd name="T10" fmla="*/ 8 w 8"/>
                <a:gd name="T11" fmla="*/ 9 h 9"/>
                <a:gd name="T12" fmla="*/ 8 w 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6" y="8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497">
              <a:extLst>
                <a:ext uri="{FF2B5EF4-FFF2-40B4-BE49-F238E27FC236}">
                  <a16:creationId xmlns:a16="http://schemas.microsoft.com/office/drawing/2014/main" xmlns="" id="{9FB80CBF-8382-CA2B-3F0D-24F45CDE9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250" y="1049338"/>
              <a:ext cx="0" cy="3175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0 h 5"/>
                <a:gd name="T10" fmla="*/ 1 w 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498">
              <a:extLst>
                <a:ext uri="{FF2B5EF4-FFF2-40B4-BE49-F238E27FC236}">
                  <a16:creationId xmlns:a16="http://schemas.microsoft.com/office/drawing/2014/main" xmlns="" id="{93ECA245-D345-E36E-9CFF-5C3BD108F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375" y="1052513"/>
              <a:ext cx="15875" cy="9525"/>
            </a:xfrm>
            <a:custGeom>
              <a:avLst/>
              <a:gdLst>
                <a:gd name="T0" fmla="*/ 31 w 31"/>
                <a:gd name="T1" fmla="*/ 0 h 19"/>
                <a:gd name="T2" fmla="*/ 31 w 31"/>
                <a:gd name="T3" fmla="*/ 0 h 19"/>
                <a:gd name="T4" fmla="*/ 30 w 31"/>
                <a:gd name="T5" fmla="*/ 4 h 19"/>
                <a:gd name="T6" fmla="*/ 27 w 31"/>
                <a:gd name="T7" fmla="*/ 5 h 19"/>
                <a:gd name="T8" fmla="*/ 20 w 31"/>
                <a:gd name="T9" fmla="*/ 5 h 19"/>
                <a:gd name="T10" fmla="*/ 16 w 31"/>
                <a:gd name="T11" fmla="*/ 5 h 19"/>
                <a:gd name="T12" fmla="*/ 13 w 31"/>
                <a:gd name="T13" fmla="*/ 6 h 19"/>
                <a:gd name="T14" fmla="*/ 10 w 31"/>
                <a:gd name="T15" fmla="*/ 9 h 19"/>
                <a:gd name="T16" fmla="*/ 9 w 31"/>
                <a:gd name="T17" fmla="*/ 13 h 19"/>
                <a:gd name="T18" fmla="*/ 9 w 31"/>
                <a:gd name="T19" fmla="*/ 9 h 19"/>
                <a:gd name="T20" fmla="*/ 0 w 31"/>
                <a:gd name="T21" fmla="*/ 19 h 19"/>
                <a:gd name="T22" fmla="*/ 0 w 31"/>
                <a:gd name="T23" fmla="*/ 19 h 19"/>
                <a:gd name="T24" fmla="*/ 8 w 31"/>
                <a:gd name="T25" fmla="*/ 17 h 19"/>
                <a:gd name="T26" fmla="*/ 17 w 31"/>
                <a:gd name="T27" fmla="*/ 14 h 19"/>
                <a:gd name="T28" fmla="*/ 22 w 31"/>
                <a:gd name="T29" fmla="*/ 12 h 19"/>
                <a:gd name="T30" fmla="*/ 27 w 31"/>
                <a:gd name="T31" fmla="*/ 10 h 19"/>
                <a:gd name="T32" fmla="*/ 30 w 31"/>
                <a:gd name="T33" fmla="*/ 5 h 19"/>
                <a:gd name="T34" fmla="*/ 31 w 31"/>
                <a:gd name="T35" fmla="*/ 0 h 19"/>
                <a:gd name="T36" fmla="*/ 31 w 31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9">
                  <a:moveTo>
                    <a:pt x="31" y="0"/>
                  </a:moveTo>
                  <a:lnTo>
                    <a:pt x="31" y="0"/>
                  </a:lnTo>
                  <a:lnTo>
                    <a:pt x="30" y="4"/>
                  </a:lnTo>
                  <a:lnTo>
                    <a:pt x="27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9" y="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8" y="17"/>
                  </a:lnTo>
                  <a:lnTo>
                    <a:pt x="17" y="14"/>
                  </a:lnTo>
                  <a:lnTo>
                    <a:pt x="22" y="12"/>
                  </a:lnTo>
                  <a:lnTo>
                    <a:pt x="27" y="10"/>
                  </a:lnTo>
                  <a:lnTo>
                    <a:pt x="30" y="5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499">
              <a:extLst>
                <a:ext uri="{FF2B5EF4-FFF2-40B4-BE49-F238E27FC236}">
                  <a16:creationId xmlns:a16="http://schemas.microsoft.com/office/drawing/2014/main" xmlns="" id="{4031A8F1-FE4A-ED97-B087-5D851D26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3" y="1306513"/>
              <a:ext cx="42863" cy="41275"/>
            </a:xfrm>
            <a:custGeom>
              <a:avLst/>
              <a:gdLst>
                <a:gd name="T0" fmla="*/ 74 w 81"/>
                <a:gd name="T1" fmla="*/ 17 h 78"/>
                <a:gd name="T2" fmla="*/ 69 w 81"/>
                <a:gd name="T3" fmla="*/ 17 h 78"/>
                <a:gd name="T4" fmla="*/ 64 w 81"/>
                <a:gd name="T5" fmla="*/ 12 h 78"/>
                <a:gd name="T6" fmla="*/ 62 w 81"/>
                <a:gd name="T7" fmla="*/ 2 h 78"/>
                <a:gd name="T8" fmla="*/ 63 w 81"/>
                <a:gd name="T9" fmla="*/ 0 h 78"/>
                <a:gd name="T10" fmla="*/ 55 w 81"/>
                <a:gd name="T11" fmla="*/ 7 h 78"/>
                <a:gd name="T12" fmla="*/ 50 w 81"/>
                <a:gd name="T13" fmla="*/ 10 h 78"/>
                <a:gd name="T14" fmla="*/ 47 w 81"/>
                <a:gd name="T15" fmla="*/ 31 h 78"/>
                <a:gd name="T16" fmla="*/ 45 w 81"/>
                <a:gd name="T17" fmla="*/ 35 h 78"/>
                <a:gd name="T18" fmla="*/ 38 w 81"/>
                <a:gd name="T19" fmla="*/ 36 h 78"/>
                <a:gd name="T20" fmla="*/ 36 w 81"/>
                <a:gd name="T21" fmla="*/ 28 h 78"/>
                <a:gd name="T22" fmla="*/ 37 w 81"/>
                <a:gd name="T23" fmla="*/ 16 h 78"/>
                <a:gd name="T24" fmla="*/ 14 w 81"/>
                <a:gd name="T25" fmla="*/ 31 h 78"/>
                <a:gd name="T26" fmla="*/ 29 w 81"/>
                <a:gd name="T27" fmla="*/ 37 h 78"/>
                <a:gd name="T28" fmla="*/ 28 w 81"/>
                <a:gd name="T29" fmla="*/ 44 h 78"/>
                <a:gd name="T30" fmla="*/ 24 w 81"/>
                <a:gd name="T31" fmla="*/ 47 h 78"/>
                <a:gd name="T32" fmla="*/ 15 w 81"/>
                <a:gd name="T33" fmla="*/ 47 h 78"/>
                <a:gd name="T34" fmla="*/ 8 w 81"/>
                <a:gd name="T35" fmla="*/ 46 h 78"/>
                <a:gd name="T36" fmla="*/ 5 w 81"/>
                <a:gd name="T37" fmla="*/ 49 h 78"/>
                <a:gd name="T38" fmla="*/ 1 w 81"/>
                <a:gd name="T39" fmla="*/ 55 h 78"/>
                <a:gd name="T40" fmla="*/ 28 w 81"/>
                <a:gd name="T41" fmla="*/ 58 h 78"/>
                <a:gd name="T42" fmla="*/ 27 w 81"/>
                <a:gd name="T43" fmla="*/ 67 h 78"/>
                <a:gd name="T44" fmla="*/ 32 w 81"/>
                <a:gd name="T45" fmla="*/ 62 h 78"/>
                <a:gd name="T46" fmla="*/ 38 w 81"/>
                <a:gd name="T47" fmla="*/ 61 h 78"/>
                <a:gd name="T48" fmla="*/ 48 w 81"/>
                <a:gd name="T49" fmla="*/ 66 h 78"/>
                <a:gd name="T50" fmla="*/ 48 w 81"/>
                <a:gd name="T51" fmla="*/ 74 h 78"/>
                <a:gd name="T52" fmla="*/ 45 w 81"/>
                <a:gd name="T53" fmla="*/ 77 h 78"/>
                <a:gd name="T54" fmla="*/ 44 w 81"/>
                <a:gd name="T55" fmla="*/ 78 h 78"/>
                <a:gd name="T56" fmla="*/ 54 w 81"/>
                <a:gd name="T57" fmla="*/ 77 h 78"/>
                <a:gd name="T58" fmla="*/ 60 w 81"/>
                <a:gd name="T59" fmla="*/ 72 h 78"/>
                <a:gd name="T60" fmla="*/ 62 w 81"/>
                <a:gd name="T61" fmla="*/ 63 h 78"/>
                <a:gd name="T62" fmla="*/ 66 w 81"/>
                <a:gd name="T63" fmla="*/ 43 h 78"/>
                <a:gd name="T64" fmla="*/ 69 w 81"/>
                <a:gd name="T65" fmla="*/ 29 h 78"/>
                <a:gd name="T66" fmla="*/ 76 w 81"/>
                <a:gd name="T67" fmla="*/ 22 h 78"/>
                <a:gd name="T68" fmla="*/ 81 w 81"/>
                <a:gd name="T69" fmla="*/ 20 h 78"/>
                <a:gd name="T70" fmla="*/ 74 w 81"/>
                <a:gd name="T71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78">
                  <a:moveTo>
                    <a:pt x="74" y="17"/>
                  </a:moveTo>
                  <a:lnTo>
                    <a:pt x="74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7" y="15"/>
                  </a:lnTo>
                  <a:lnTo>
                    <a:pt x="64" y="12"/>
                  </a:lnTo>
                  <a:lnTo>
                    <a:pt x="63" y="6"/>
                  </a:lnTo>
                  <a:lnTo>
                    <a:pt x="62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9" y="5"/>
                  </a:lnTo>
                  <a:lnTo>
                    <a:pt x="55" y="7"/>
                  </a:lnTo>
                  <a:lnTo>
                    <a:pt x="51" y="9"/>
                  </a:lnTo>
                  <a:lnTo>
                    <a:pt x="50" y="10"/>
                  </a:lnTo>
                  <a:lnTo>
                    <a:pt x="48" y="1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5" y="35"/>
                  </a:lnTo>
                  <a:lnTo>
                    <a:pt x="41" y="37"/>
                  </a:lnTo>
                  <a:lnTo>
                    <a:pt x="38" y="36"/>
                  </a:lnTo>
                  <a:lnTo>
                    <a:pt x="37" y="32"/>
                  </a:lnTo>
                  <a:lnTo>
                    <a:pt x="36" y="28"/>
                  </a:lnTo>
                  <a:lnTo>
                    <a:pt x="36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14" y="31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42"/>
                  </a:lnTo>
                  <a:lnTo>
                    <a:pt x="28" y="44"/>
                  </a:lnTo>
                  <a:lnTo>
                    <a:pt x="25" y="46"/>
                  </a:lnTo>
                  <a:lnTo>
                    <a:pt x="24" y="47"/>
                  </a:lnTo>
                  <a:lnTo>
                    <a:pt x="20" y="49"/>
                  </a:lnTo>
                  <a:lnTo>
                    <a:pt x="15" y="47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7" y="47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28" y="5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9" y="65"/>
                  </a:lnTo>
                  <a:lnTo>
                    <a:pt x="32" y="62"/>
                  </a:lnTo>
                  <a:lnTo>
                    <a:pt x="36" y="61"/>
                  </a:lnTo>
                  <a:lnTo>
                    <a:pt x="38" y="61"/>
                  </a:lnTo>
                  <a:lnTo>
                    <a:pt x="45" y="62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74"/>
                  </a:lnTo>
                  <a:lnTo>
                    <a:pt x="46" y="76"/>
                  </a:lnTo>
                  <a:lnTo>
                    <a:pt x="45" y="77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50" y="78"/>
                  </a:lnTo>
                  <a:lnTo>
                    <a:pt x="54" y="77"/>
                  </a:lnTo>
                  <a:lnTo>
                    <a:pt x="58" y="75"/>
                  </a:lnTo>
                  <a:lnTo>
                    <a:pt x="60" y="72"/>
                  </a:lnTo>
                  <a:lnTo>
                    <a:pt x="61" y="68"/>
                  </a:lnTo>
                  <a:lnTo>
                    <a:pt x="62" y="63"/>
                  </a:lnTo>
                  <a:lnTo>
                    <a:pt x="64" y="53"/>
                  </a:lnTo>
                  <a:lnTo>
                    <a:pt x="66" y="43"/>
                  </a:lnTo>
                  <a:lnTo>
                    <a:pt x="68" y="34"/>
                  </a:lnTo>
                  <a:lnTo>
                    <a:pt x="69" y="29"/>
                  </a:lnTo>
                  <a:lnTo>
                    <a:pt x="73" y="25"/>
                  </a:lnTo>
                  <a:lnTo>
                    <a:pt x="76" y="22"/>
                  </a:lnTo>
                  <a:lnTo>
                    <a:pt x="81" y="20"/>
                  </a:lnTo>
                  <a:lnTo>
                    <a:pt x="81" y="20"/>
                  </a:lnTo>
                  <a:lnTo>
                    <a:pt x="77" y="20"/>
                  </a:lnTo>
                  <a:lnTo>
                    <a:pt x="74" y="17"/>
                  </a:lnTo>
                  <a:lnTo>
                    <a:pt x="7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500">
              <a:extLst>
                <a:ext uri="{FF2B5EF4-FFF2-40B4-BE49-F238E27FC236}">
                  <a16:creationId xmlns:a16="http://schemas.microsoft.com/office/drawing/2014/main" xmlns="" id="{DC33FABD-4F71-F985-8F59-94173DDF6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788" y="1301750"/>
              <a:ext cx="38100" cy="73025"/>
            </a:xfrm>
            <a:custGeom>
              <a:avLst/>
              <a:gdLst>
                <a:gd name="T0" fmla="*/ 37 w 74"/>
                <a:gd name="T1" fmla="*/ 59 h 137"/>
                <a:gd name="T2" fmla="*/ 56 w 74"/>
                <a:gd name="T3" fmla="*/ 68 h 137"/>
                <a:gd name="T4" fmla="*/ 59 w 74"/>
                <a:gd name="T5" fmla="*/ 60 h 137"/>
                <a:gd name="T6" fmla="*/ 63 w 74"/>
                <a:gd name="T7" fmla="*/ 47 h 137"/>
                <a:gd name="T8" fmla="*/ 63 w 74"/>
                <a:gd name="T9" fmla="*/ 39 h 137"/>
                <a:gd name="T10" fmla="*/ 61 w 74"/>
                <a:gd name="T11" fmla="*/ 36 h 137"/>
                <a:gd name="T12" fmla="*/ 55 w 74"/>
                <a:gd name="T13" fmla="*/ 40 h 137"/>
                <a:gd name="T14" fmla="*/ 53 w 74"/>
                <a:gd name="T15" fmla="*/ 40 h 137"/>
                <a:gd name="T16" fmla="*/ 57 w 74"/>
                <a:gd name="T17" fmla="*/ 27 h 137"/>
                <a:gd name="T18" fmla="*/ 66 w 74"/>
                <a:gd name="T19" fmla="*/ 21 h 137"/>
                <a:gd name="T20" fmla="*/ 71 w 74"/>
                <a:gd name="T21" fmla="*/ 14 h 137"/>
                <a:gd name="T22" fmla="*/ 72 w 74"/>
                <a:gd name="T23" fmla="*/ 0 h 137"/>
                <a:gd name="T24" fmla="*/ 63 w 74"/>
                <a:gd name="T25" fmla="*/ 3 h 137"/>
                <a:gd name="T26" fmla="*/ 54 w 74"/>
                <a:gd name="T27" fmla="*/ 8 h 137"/>
                <a:gd name="T28" fmla="*/ 45 w 74"/>
                <a:gd name="T29" fmla="*/ 23 h 137"/>
                <a:gd name="T30" fmla="*/ 36 w 74"/>
                <a:gd name="T31" fmla="*/ 21 h 137"/>
                <a:gd name="T32" fmla="*/ 21 w 74"/>
                <a:gd name="T33" fmla="*/ 12 h 137"/>
                <a:gd name="T34" fmla="*/ 15 w 74"/>
                <a:gd name="T35" fmla="*/ 5 h 137"/>
                <a:gd name="T36" fmla="*/ 10 w 74"/>
                <a:gd name="T37" fmla="*/ 17 h 137"/>
                <a:gd name="T38" fmla="*/ 7 w 74"/>
                <a:gd name="T39" fmla="*/ 27 h 137"/>
                <a:gd name="T40" fmla="*/ 5 w 74"/>
                <a:gd name="T41" fmla="*/ 28 h 137"/>
                <a:gd name="T42" fmla="*/ 9 w 74"/>
                <a:gd name="T43" fmla="*/ 67 h 137"/>
                <a:gd name="T44" fmla="*/ 13 w 74"/>
                <a:gd name="T45" fmla="*/ 62 h 137"/>
                <a:gd name="T46" fmla="*/ 18 w 74"/>
                <a:gd name="T47" fmla="*/ 61 h 137"/>
                <a:gd name="T48" fmla="*/ 0 w 74"/>
                <a:gd name="T49" fmla="*/ 107 h 137"/>
                <a:gd name="T50" fmla="*/ 3 w 74"/>
                <a:gd name="T51" fmla="*/ 119 h 137"/>
                <a:gd name="T52" fmla="*/ 8 w 74"/>
                <a:gd name="T53" fmla="*/ 126 h 137"/>
                <a:gd name="T54" fmla="*/ 18 w 74"/>
                <a:gd name="T55" fmla="*/ 130 h 137"/>
                <a:gd name="T56" fmla="*/ 34 w 74"/>
                <a:gd name="T57" fmla="*/ 134 h 137"/>
                <a:gd name="T58" fmla="*/ 38 w 74"/>
                <a:gd name="T59" fmla="*/ 137 h 137"/>
                <a:gd name="T60" fmla="*/ 36 w 74"/>
                <a:gd name="T61" fmla="*/ 128 h 137"/>
                <a:gd name="T62" fmla="*/ 34 w 74"/>
                <a:gd name="T63" fmla="*/ 116 h 137"/>
                <a:gd name="T64" fmla="*/ 36 w 74"/>
                <a:gd name="T65" fmla="*/ 111 h 137"/>
                <a:gd name="T66" fmla="*/ 31 w 74"/>
                <a:gd name="T67" fmla="*/ 103 h 137"/>
                <a:gd name="T68" fmla="*/ 25 w 74"/>
                <a:gd name="T69" fmla="*/ 9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37">
                  <a:moveTo>
                    <a:pt x="25" y="95"/>
                  </a:moveTo>
                  <a:lnTo>
                    <a:pt x="37" y="59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3"/>
                  </a:lnTo>
                  <a:lnTo>
                    <a:pt x="59" y="60"/>
                  </a:lnTo>
                  <a:lnTo>
                    <a:pt x="62" y="51"/>
                  </a:lnTo>
                  <a:lnTo>
                    <a:pt x="63" y="47"/>
                  </a:lnTo>
                  <a:lnTo>
                    <a:pt x="64" y="44"/>
                  </a:lnTo>
                  <a:lnTo>
                    <a:pt x="63" y="39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7" y="39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4" y="32"/>
                  </a:lnTo>
                  <a:lnTo>
                    <a:pt x="57" y="27"/>
                  </a:lnTo>
                  <a:lnTo>
                    <a:pt x="61" y="23"/>
                  </a:lnTo>
                  <a:lnTo>
                    <a:pt x="66" y="21"/>
                  </a:lnTo>
                  <a:lnTo>
                    <a:pt x="69" y="17"/>
                  </a:lnTo>
                  <a:lnTo>
                    <a:pt x="71" y="14"/>
                  </a:lnTo>
                  <a:lnTo>
                    <a:pt x="74" y="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2" y="12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36" y="21"/>
                  </a:lnTo>
                  <a:lnTo>
                    <a:pt x="28" y="16"/>
                  </a:lnTo>
                  <a:lnTo>
                    <a:pt x="21" y="12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10" y="17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8" y="2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3" y="62"/>
                  </a:lnTo>
                  <a:lnTo>
                    <a:pt x="15" y="61"/>
                  </a:lnTo>
                  <a:lnTo>
                    <a:pt x="18" y="61"/>
                  </a:lnTo>
                  <a:lnTo>
                    <a:pt x="22" y="6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3" y="119"/>
                  </a:lnTo>
                  <a:lnTo>
                    <a:pt x="6" y="122"/>
                  </a:lnTo>
                  <a:lnTo>
                    <a:pt x="8" y="126"/>
                  </a:lnTo>
                  <a:lnTo>
                    <a:pt x="13" y="129"/>
                  </a:lnTo>
                  <a:lnTo>
                    <a:pt x="18" y="130"/>
                  </a:lnTo>
                  <a:lnTo>
                    <a:pt x="30" y="131"/>
                  </a:lnTo>
                  <a:lnTo>
                    <a:pt x="34" y="134"/>
                  </a:lnTo>
                  <a:lnTo>
                    <a:pt x="37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6" y="128"/>
                  </a:lnTo>
                  <a:lnTo>
                    <a:pt x="34" y="121"/>
                  </a:lnTo>
                  <a:lnTo>
                    <a:pt x="34" y="116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4" y="107"/>
                  </a:lnTo>
                  <a:lnTo>
                    <a:pt x="31" y="103"/>
                  </a:lnTo>
                  <a:lnTo>
                    <a:pt x="25" y="95"/>
                  </a:lnTo>
                  <a:lnTo>
                    <a:pt x="25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Rectangle 501">
              <a:extLst>
                <a:ext uri="{FF2B5EF4-FFF2-40B4-BE49-F238E27FC236}">
                  <a16:creationId xmlns:a16="http://schemas.microsoft.com/office/drawing/2014/main" xmlns="" id="{FBAC4933-01C6-AC1C-E271-465A6632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4375" y="13160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502">
              <a:extLst>
                <a:ext uri="{FF2B5EF4-FFF2-40B4-BE49-F238E27FC236}">
                  <a16:creationId xmlns:a16="http://schemas.microsoft.com/office/drawing/2014/main" xmlns="" id="{EE65AA9F-AAA3-66A0-DC19-D1A005E60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563" y="1174750"/>
              <a:ext cx="38100" cy="42863"/>
            </a:xfrm>
            <a:custGeom>
              <a:avLst/>
              <a:gdLst>
                <a:gd name="T0" fmla="*/ 47 w 72"/>
                <a:gd name="T1" fmla="*/ 29 h 80"/>
                <a:gd name="T2" fmla="*/ 47 w 72"/>
                <a:gd name="T3" fmla="*/ 29 h 80"/>
                <a:gd name="T4" fmla="*/ 49 w 72"/>
                <a:gd name="T5" fmla="*/ 28 h 80"/>
                <a:gd name="T6" fmla="*/ 50 w 72"/>
                <a:gd name="T7" fmla="*/ 27 h 80"/>
                <a:gd name="T8" fmla="*/ 53 w 72"/>
                <a:gd name="T9" fmla="*/ 23 h 80"/>
                <a:gd name="T10" fmla="*/ 54 w 72"/>
                <a:gd name="T11" fmla="*/ 14 h 80"/>
                <a:gd name="T12" fmla="*/ 0 w 72"/>
                <a:gd name="T13" fmla="*/ 15 h 80"/>
                <a:gd name="T14" fmla="*/ 0 w 72"/>
                <a:gd name="T15" fmla="*/ 15 h 80"/>
                <a:gd name="T16" fmla="*/ 1 w 72"/>
                <a:gd name="T17" fmla="*/ 20 h 80"/>
                <a:gd name="T18" fmla="*/ 3 w 72"/>
                <a:gd name="T19" fmla="*/ 23 h 80"/>
                <a:gd name="T20" fmla="*/ 8 w 72"/>
                <a:gd name="T21" fmla="*/ 31 h 80"/>
                <a:gd name="T22" fmla="*/ 10 w 72"/>
                <a:gd name="T23" fmla="*/ 35 h 80"/>
                <a:gd name="T24" fmla="*/ 10 w 72"/>
                <a:gd name="T25" fmla="*/ 39 h 80"/>
                <a:gd name="T26" fmla="*/ 10 w 72"/>
                <a:gd name="T27" fmla="*/ 42 h 80"/>
                <a:gd name="T28" fmla="*/ 7 w 72"/>
                <a:gd name="T29" fmla="*/ 45 h 80"/>
                <a:gd name="T30" fmla="*/ 7 w 72"/>
                <a:gd name="T31" fmla="*/ 45 h 80"/>
                <a:gd name="T32" fmla="*/ 9 w 72"/>
                <a:gd name="T33" fmla="*/ 47 h 80"/>
                <a:gd name="T34" fmla="*/ 13 w 72"/>
                <a:gd name="T35" fmla="*/ 50 h 80"/>
                <a:gd name="T36" fmla="*/ 15 w 72"/>
                <a:gd name="T37" fmla="*/ 50 h 80"/>
                <a:gd name="T38" fmla="*/ 18 w 72"/>
                <a:gd name="T39" fmla="*/ 47 h 80"/>
                <a:gd name="T40" fmla="*/ 22 w 72"/>
                <a:gd name="T41" fmla="*/ 45 h 80"/>
                <a:gd name="T42" fmla="*/ 24 w 72"/>
                <a:gd name="T43" fmla="*/ 42 h 80"/>
                <a:gd name="T44" fmla="*/ 26 w 72"/>
                <a:gd name="T45" fmla="*/ 37 h 80"/>
                <a:gd name="T46" fmla="*/ 27 w 72"/>
                <a:gd name="T47" fmla="*/ 32 h 80"/>
                <a:gd name="T48" fmla="*/ 24 w 72"/>
                <a:gd name="T49" fmla="*/ 47 h 80"/>
                <a:gd name="T50" fmla="*/ 24 w 72"/>
                <a:gd name="T51" fmla="*/ 47 h 80"/>
                <a:gd name="T52" fmla="*/ 26 w 72"/>
                <a:gd name="T53" fmla="*/ 45 h 80"/>
                <a:gd name="T54" fmla="*/ 29 w 72"/>
                <a:gd name="T55" fmla="*/ 43 h 80"/>
                <a:gd name="T56" fmla="*/ 31 w 72"/>
                <a:gd name="T57" fmla="*/ 42 h 80"/>
                <a:gd name="T58" fmla="*/ 32 w 72"/>
                <a:gd name="T59" fmla="*/ 43 h 80"/>
                <a:gd name="T60" fmla="*/ 34 w 72"/>
                <a:gd name="T61" fmla="*/ 44 h 80"/>
                <a:gd name="T62" fmla="*/ 36 w 72"/>
                <a:gd name="T63" fmla="*/ 46 h 80"/>
                <a:gd name="T64" fmla="*/ 38 w 72"/>
                <a:gd name="T65" fmla="*/ 51 h 80"/>
                <a:gd name="T66" fmla="*/ 40 w 72"/>
                <a:gd name="T67" fmla="*/ 59 h 80"/>
                <a:gd name="T68" fmla="*/ 40 w 72"/>
                <a:gd name="T69" fmla="*/ 66 h 80"/>
                <a:gd name="T70" fmla="*/ 39 w 72"/>
                <a:gd name="T71" fmla="*/ 74 h 80"/>
                <a:gd name="T72" fmla="*/ 37 w 72"/>
                <a:gd name="T73" fmla="*/ 80 h 80"/>
                <a:gd name="T74" fmla="*/ 38 w 72"/>
                <a:gd name="T75" fmla="*/ 79 h 80"/>
                <a:gd name="T76" fmla="*/ 72 w 72"/>
                <a:gd name="T77" fmla="*/ 1 h 80"/>
                <a:gd name="T78" fmla="*/ 72 w 72"/>
                <a:gd name="T79" fmla="*/ 1 h 80"/>
                <a:gd name="T80" fmla="*/ 70 w 72"/>
                <a:gd name="T81" fmla="*/ 0 h 80"/>
                <a:gd name="T82" fmla="*/ 68 w 72"/>
                <a:gd name="T83" fmla="*/ 1 h 80"/>
                <a:gd name="T84" fmla="*/ 65 w 72"/>
                <a:gd name="T85" fmla="*/ 4 h 80"/>
                <a:gd name="T86" fmla="*/ 63 w 72"/>
                <a:gd name="T87" fmla="*/ 7 h 80"/>
                <a:gd name="T88" fmla="*/ 61 w 72"/>
                <a:gd name="T89" fmla="*/ 13 h 80"/>
                <a:gd name="T90" fmla="*/ 59 w 72"/>
                <a:gd name="T91" fmla="*/ 19 h 80"/>
                <a:gd name="T92" fmla="*/ 56 w 72"/>
                <a:gd name="T93" fmla="*/ 23 h 80"/>
                <a:gd name="T94" fmla="*/ 52 w 72"/>
                <a:gd name="T95" fmla="*/ 27 h 80"/>
                <a:gd name="T96" fmla="*/ 50 w 72"/>
                <a:gd name="T97" fmla="*/ 28 h 80"/>
                <a:gd name="T98" fmla="*/ 47 w 72"/>
                <a:gd name="T99" fmla="*/ 29 h 80"/>
                <a:gd name="T100" fmla="*/ 47 w 72"/>
                <a:gd name="T101" fmla="*/ 2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80">
                  <a:moveTo>
                    <a:pt x="47" y="29"/>
                  </a:moveTo>
                  <a:lnTo>
                    <a:pt x="47" y="29"/>
                  </a:lnTo>
                  <a:lnTo>
                    <a:pt x="49" y="28"/>
                  </a:lnTo>
                  <a:lnTo>
                    <a:pt x="50" y="27"/>
                  </a:lnTo>
                  <a:lnTo>
                    <a:pt x="53" y="23"/>
                  </a:lnTo>
                  <a:lnTo>
                    <a:pt x="54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8" y="31"/>
                  </a:lnTo>
                  <a:lnTo>
                    <a:pt x="10" y="35"/>
                  </a:lnTo>
                  <a:lnTo>
                    <a:pt x="10" y="39"/>
                  </a:lnTo>
                  <a:lnTo>
                    <a:pt x="10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9" y="47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8" y="47"/>
                  </a:lnTo>
                  <a:lnTo>
                    <a:pt x="22" y="45"/>
                  </a:lnTo>
                  <a:lnTo>
                    <a:pt x="24" y="42"/>
                  </a:lnTo>
                  <a:lnTo>
                    <a:pt x="26" y="37"/>
                  </a:lnTo>
                  <a:lnTo>
                    <a:pt x="27" y="3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5"/>
                  </a:lnTo>
                  <a:lnTo>
                    <a:pt x="29" y="43"/>
                  </a:lnTo>
                  <a:lnTo>
                    <a:pt x="31" y="42"/>
                  </a:lnTo>
                  <a:lnTo>
                    <a:pt x="32" y="43"/>
                  </a:lnTo>
                  <a:lnTo>
                    <a:pt x="34" y="44"/>
                  </a:lnTo>
                  <a:lnTo>
                    <a:pt x="36" y="46"/>
                  </a:lnTo>
                  <a:lnTo>
                    <a:pt x="38" y="51"/>
                  </a:lnTo>
                  <a:lnTo>
                    <a:pt x="40" y="59"/>
                  </a:lnTo>
                  <a:lnTo>
                    <a:pt x="40" y="66"/>
                  </a:lnTo>
                  <a:lnTo>
                    <a:pt x="39" y="74"/>
                  </a:lnTo>
                  <a:lnTo>
                    <a:pt x="37" y="80"/>
                  </a:lnTo>
                  <a:lnTo>
                    <a:pt x="38" y="79"/>
                  </a:lnTo>
                  <a:lnTo>
                    <a:pt x="72" y="1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5" y="4"/>
                  </a:lnTo>
                  <a:lnTo>
                    <a:pt x="63" y="7"/>
                  </a:lnTo>
                  <a:lnTo>
                    <a:pt x="61" y="13"/>
                  </a:lnTo>
                  <a:lnTo>
                    <a:pt x="59" y="19"/>
                  </a:lnTo>
                  <a:lnTo>
                    <a:pt x="56" y="23"/>
                  </a:lnTo>
                  <a:lnTo>
                    <a:pt x="52" y="27"/>
                  </a:lnTo>
                  <a:lnTo>
                    <a:pt x="50" y="28"/>
                  </a:lnTo>
                  <a:lnTo>
                    <a:pt x="47" y="29"/>
                  </a:ln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503">
              <a:extLst>
                <a:ext uri="{FF2B5EF4-FFF2-40B4-BE49-F238E27FC236}">
                  <a16:creationId xmlns:a16="http://schemas.microsoft.com/office/drawing/2014/main" xmlns="" id="{2BA167C7-B972-C2B7-5032-B046B0246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575" y="1208088"/>
              <a:ext cx="4763" cy="6350"/>
            </a:xfrm>
            <a:custGeom>
              <a:avLst/>
              <a:gdLst>
                <a:gd name="T0" fmla="*/ 7 w 7"/>
                <a:gd name="T1" fmla="*/ 0 h 12"/>
                <a:gd name="T2" fmla="*/ 7 w 7"/>
                <a:gd name="T3" fmla="*/ 0 h 12"/>
                <a:gd name="T4" fmla="*/ 3 w 7"/>
                <a:gd name="T5" fmla="*/ 4 h 12"/>
                <a:gd name="T6" fmla="*/ 1 w 7"/>
                <a:gd name="T7" fmla="*/ 6 h 12"/>
                <a:gd name="T8" fmla="*/ 0 w 7"/>
                <a:gd name="T9" fmla="*/ 10 h 12"/>
                <a:gd name="T10" fmla="*/ 0 w 7"/>
                <a:gd name="T11" fmla="*/ 12 h 12"/>
                <a:gd name="T12" fmla="*/ 0 w 7"/>
                <a:gd name="T13" fmla="*/ 12 h 12"/>
                <a:gd name="T14" fmla="*/ 3 w 7"/>
                <a:gd name="T15" fmla="*/ 7 h 12"/>
                <a:gd name="T16" fmla="*/ 7 w 7"/>
                <a:gd name="T17" fmla="*/ 0 h 12"/>
                <a:gd name="T18" fmla="*/ 7 w 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504">
              <a:extLst>
                <a:ext uri="{FF2B5EF4-FFF2-40B4-BE49-F238E27FC236}">
                  <a16:creationId xmlns:a16="http://schemas.microsoft.com/office/drawing/2014/main" xmlns="" id="{F0B5D29F-DAAD-3CA7-582E-A6BA4E1D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1152525"/>
              <a:ext cx="6350" cy="12700"/>
            </a:xfrm>
            <a:custGeom>
              <a:avLst/>
              <a:gdLst>
                <a:gd name="T0" fmla="*/ 0 w 11"/>
                <a:gd name="T1" fmla="*/ 24 h 24"/>
                <a:gd name="T2" fmla="*/ 11 w 11"/>
                <a:gd name="T3" fmla="*/ 0 h 24"/>
                <a:gd name="T4" fmla="*/ 11 w 11"/>
                <a:gd name="T5" fmla="*/ 0 h 24"/>
                <a:gd name="T6" fmla="*/ 5 w 11"/>
                <a:gd name="T7" fmla="*/ 11 h 24"/>
                <a:gd name="T8" fmla="*/ 0 w 11"/>
                <a:gd name="T9" fmla="*/ 24 h 24"/>
                <a:gd name="T10" fmla="*/ 0 w 11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4">
                  <a:moveTo>
                    <a:pt x="0" y="24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5" y="11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505">
              <a:extLst>
                <a:ext uri="{FF2B5EF4-FFF2-40B4-BE49-F238E27FC236}">
                  <a16:creationId xmlns:a16="http://schemas.microsoft.com/office/drawing/2014/main" xmlns="" id="{B19678E2-D0FF-9517-9A56-BCD85448F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25" y="1357313"/>
              <a:ext cx="3175" cy="6350"/>
            </a:xfrm>
            <a:custGeom>
              <a:avLst/>
              <a:gdLst>
                <a:gd name="T0" fmla="*/ 0 w 5"/>
                <a:gd name="T1" fmla="*/ 8 h 13"/>
                <a:gd name="T2" fmla="*/ 0 w 5"/>
                <a:gd name="T3" fmla="*/ 8 h 13"/>
                <a:gd name="T4" fmla="*/ 0 w 5"/>
                <a:gd name="T5" fmla="*/ 13 h 13"/>
                <a:gd name="T6" fmla="*/ 5 w 5"/>
                <a:gd name="T7" fmla="*/ 0 h 13"/>
                <a:gd name="T8" fmla="*/ 5 w 5"/>
                <a:gd name="T9" fmla="*/ 0 h 13"/>
                <a:gd name="T10" fmla="*/ 5 w 5"/>
                <a:gd name="T11" fmla="*/ 0 h 13"/>
                <a:gd name="T12" fmla="*/ 0 w 5"/>
                <a:gd name="T13" fmla="*/ 8 h 13"/>
                <a:gd name="T14" fmla="*/ 0 w 5"/>
                <a:gd name="T1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3">
                  <a:moveTo>
                    <a:pt x="0" y="8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506">
              <a:extLst>
                <a:ext uri="{FF2B5EF4-FFF2-40B4-BE49-F238E27FC236}">
                  <a16:creationId xmlns:a16="http://schemas.microsoft.com/office/drawing/2014/main" xmlns="" id="{71A98F58-52EF-2B96-0043-570E2856D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116013"/>
              <a:ext cx="3175" cy="0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0 h 2"/>
                <a:gd name="T6" fmla="*/ 4 w 4"/>
                <a:gd name="T7" fmla="*/ 0 h 2"/>
                <a:gd name="T8" fmla="*/ 0 w 4"/>
                <a:gd name="T9" fmla="*/ 2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507">
              <a:extLst>
                <a:ext uri="{FF2B5EF4-FFF2-40B4-BE49-F238E27FC236}">
                  <a16:creationId xmlns:a16="http://schemas.microsoft.com/office/drawing/2014/main" xmlns="" id="{23071399-21AF-A3F0-DE7E-E865D985F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25" y="1387475"/>
              <a:ext cx="28575" cy="49213"/>
            </a:xfrm>
            <a:custGeom>
              <a:avLst/>
              <a:gdLst>
                <a:gd name="T0" fmla="*/ 0 w 56"/>
                <a:gd name="T1" fmla="*/ 93 h 93"/>
                <a:gd name="T2" fmla="*/ 24 w 56"/>
                <a:gd name="T3" fmla="*/ 68 h 93"/>
                <a:gd name="T4" fmla="*/ 24 w 56"/>
                <a:gd name="T5" fmla="*/ 68 h 93"/>
                <a:gd name="T6" fmla="*/ 23 w 56"/>
                <a:gd name="T7" fmla="*/ 72 h 93"/>
                <a:gd name="T8" fmla="*/ 24 w 56"/>
                <a:gd name="T9" fmla="*/ 75 h 93"/>
                <a:gd name="T10" fmla="*/ 26 w 56"/>
                <a:gd name="T11" fmla="*/ 79 h 93"/>
                <a:gd name="T12" fmla="*/ 28 w 56"/>
                <a:gd name="T13" fmla="*/ 80 h 93"/>
                <a:gd name="T14" fmla="*/ 29 w 56"/>
                <a:gd name="T15" fmla="*/ 82 h 93"/>
                <a:gd name="T16" fmla="*/ 29 w 56"/>
                <a:gd name="T17" fmla="*/ 86 h 93"/>
                <a:gd name="T18" fmla="*/ 28 w 56"/>
                <a:gd name="T19" fmla="*/ 89 h 93"/>
                <a:gd name="T20" fmla="*/ 28 w 56"/>
                <a:gd name="T21" fmla="*/ 89 h 93"/>
                <a:gd name="T22" fmla="*/ 33 w 56"/>
                <a:gd name="T23" fmla="*/ 85 h 93"/>
                <a:gd name="T24" fmla="*/ 36 w 56"/>
                <a:gd name="T25" fmla="*/ 81 h 93"/>
                <a:gd name="T26" fmla="*/ 36 w 56"/>
                <a:gd name="T27" fmla="*/ 80 h 93"/>
                <a:gd name="T28" fmla="*/ 36 w 56"/>
                <a:gd name="T29" fmla="*/ 78 h 93"/>
                <a:gd name="T30" fmla="*/ 30 w 56"/>
                <a:gd name="T31" fmla="*/ 78 h 93"/>
                <a:gd name="T32" fmla="*/ 30 w 56"/>
                <a:gd name="T33" fmla="*/ 78 h 93"/>
                <a:gd name="T34" fmla="*/ 35 w 56"/>
                <a:gd name="T35" fmla="*/ 67 h 93"/>
                <a:gd name="T36" fmla="*/ 37 w 56"/>
                <a:gd name="T37" fmla="*/ 57 h 93"/>
                <a:gd name="T38" fmla="*/ 40 w 56"/>
                <a:gd name="T39" fmla="*/ 41 h 93"/>
                <a:gd name="T40" fmla="*/ 41 w 56"/>
                <a:gd name="T41" fmla="*/ 33 h 93"/>
                <a:gd name="T42" fmla="*/ 45 w 56"/>
                <a:gd name="T43" fmla="*/ 26 h 93"/>
                <a:gd name="T44" fmla="*/ 49 w 56"/>
                <a:gd name="T45" fmla="*/ 18 h 93"/>
                <a:gd name="T46" fmla="*/ 56 w 56"/>
                <a:gd name="T47" fmla="*/ 8 h 93"/>
                <a:gd name="T48" fmla="*/ 56 w 56"/>
                <a:gd name="T49" fmla="*/ 8 h 93"/>
                <a:gd name="T50" fmla="*/ 52 w 56"/>
                <a:gd name="T51" fmla="*/ 3 h 93"/>
                <a:gd name="T52" fmla="*/ 47 w 56"/>
                <a:gd name="T53" fmla="*/ 0 h 93"/>
                <a:gd name="T54" fmla="*/ 44 w 56"/>
                <a:gd name="T55" fmla="*/ 0 h 93"/>
                <a:gd name="T56" fmla="*/ 40 w 56"/>
                <a:gd name="T57" fmla="*/ 3 h 93"/>
                <a:gd name="T58" fmla="*/ 38 w 56"/>
                <a:gd name="T59" fmla="*/ 6 h 93"/>
                <a:gd name="T60" fmla="*/ 36 w 56"/>
                <a:gd name="T61" fmla="*/ 11 h 93"/>
                <a:gd name="T62" fmla="*/ 30 w 56"/>
                <a:gd name="T63" fmla="*/ 22 h 93"/>
                <a:gd name="T64" fmla="*/ 30 w 56"/>
                <a:gd name="T65" fmla="*/ 22 h 93"/>
                <a:gd name="T66" fmla="*/ 28 w 56"/>
                <a:gd name="T67" fmla="*/ 25 h 93"/>
                <a:gd name="T68" fmla="*/ 24 w 56"/>
                <a:gd name="T69" fmla="*/ 27 h 93"/>
                <a:gd name="T70" fmla="*/ 5 w 56"/>
                <a:gd name="T71" fmla="*/ 72 h 93"/>
                <a:gd name="T72" fmla="*/ 0 w 56"/>
                <a:gd name="T7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93">
                  <a:moveTo>
                    <a:pt x="0" y="93"/>
                  </a:moveTo>
                  <a:lnTo>
                    <a:pt x="24" y="68"/>
                  </a:lnTo>
                  <a:lnTo>
                    <a:pt x="24" y="68"/>
                  </a:lnTo>
                  <a:lnTo>
                    <a:pt x="23" y="72"/>
                  </a:lnTo>
                  <a:lnTo>
                    <a:pt x="24" y="75"/>
                  </a:lnTo>
                  <a:lnTo>
                    <a:pt x="26" y="79"/>
                  </a:lnTo>
                  <a:lnTo>
                    <a:pt x="28" y="80"/>
                  </a:lnTo>
                  <a:lnTo>
                    <a:pt x="29" y="82"/>
                  </a:lnTo>
                  <a:lnTo>
                    <a:pt x="29" y="86"/>
                  </a:lnTo>
                  <a:lnTo>
                    <a:pt x="28" y="89"/>
                  </a:lnTo>
                  <a:lnTo>
                    <a:pt x="28" y="89"/>
                  </a:lnTo>
                  <a:lnTo>
                    <a:pt x="33" y="85"/>
                  </a:lnTo>
                  <a:lnTo>
                    <a:pt x="36" y="81"/>
                  </a:lnTo>
                  <a:lnTo>
                    <a:pt x="36" y="80"/>
                  </a:lnTo>
                  <a:lnTo>
                    <a:pt x="36" y="78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5" y="67"/>
                  </a:lnTo>
                  <a:lnTo>
                    <a:pt x="37" y="57"/>
                  </a:lnTo>
                  <a:lnTo>
                    <a:pt x="40" y="41"/>
                  </a:lnTo>
                  <a:lnTo>
                    <a:pt x="41" y="33"/>
                  </a:lnTo>
                  <a:lnTo>
                    <a:pt x="45" y="26"/>
                  </a:lnTo>
                  <a:lnTo>
                    <a:pt x="49" y="1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6" y="11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5" y="72"/>
                  </a:lnTo>
                  <a:lnTo>
                    <a:pt x="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Rectangle 508">
              <a:extLst>
                <a:ext uri="{FF2B5EF4-FFF2-40B4-BE49-F238E27FC236}">
                  <a16:creationId xmlns:a16="http://schemas.microsoft.com/office/drawing/2014/main" xmlns="" id="{138DD35D-DB91-5BF9-E9ED-B762D4EA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538" y="130492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509">
              <a:extLst>
                <a:ext uri="{FF2B5EF4-FFF2-40B4-BE49-F238E27FC236}">
                  <a16:creationId xmlns:a16="http://schemas.microsoft.com/office/drawing/2014/main" xmlns="" id="{F6621DFF-5943-0069-84A9-70328F4AD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1306513"/>
              <a:ext cx="1588" cy="6350"/>
            </a:xfrm>
            <a:custGeom>
              <a:avLst/>
              <a:gdLst>
                <a:gd name="T0" fmla="*/ 2 w 3"/>
                <a:gd name="T1" fmla="*/ 11 h 11"/>
                <a:gd name="T2" fmla="*/ 3 w 3"/>
                <a:gd name="T3" fmla="*/ 0 h 11"/>
                <a:gd name="T4" fmla="*/ 3 w 3"/>
                <a:gd name="T5" fmla="*/ 0 h 11"/>
                <a:gd name="T6" fmla="*/ 0 w 3"/>
                <a:gd name="T7" fmla="*/ 7 h 11"/>
                <a:gd name="T8" fmla="*/ 0 w 3"/>
                <a:gd name="T9" fmla="*/ 9 h 11"/>
                <a:gd name="T10" fmla="*/ 1 w 3"/>
                <a:gd name="T11" fmla="*/ 11 h 11"/>
                <a:gd name="T12" fmla="*/ 2 w 3"/>
                <a:gd name="T13" fmla="*/ 11 h 11"/>
                <a:gd name="T14" fmla="*/ 2 w 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510">
              <a:extLst>
                <a:ext uri="{FF2B5EF4-FFF2-40B4-BE49-F238E27FC236}">
                  <a16:creationId xmlns:a16="http://schemas.microsoft.com/office/drawing/2014/main" xmlns="" id="{A4241564-A5D6-AEC5-DF32-3D8C80A4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1165225"/>
              <a:ext cx="4763" cy="11113"/>
            </a:xfrm>
            <a:custGeom>
              <a:avLst/>
              <a:gdLst>
                <a:gd name="T0" fmla="*/ 4 w 8"/>
                <a:gd name="T1" fmla="*/ 21 h 21"/>
                <a:gd name="T2" fmla="*/ 4 w 8"/>
                <a:gd name="T3" fmla="*/ 21 h 21"/>
                <a:gd name="T4" fmla="*/ 5 w 8"/>
                <a:gd name="T5" fmla="*/ 10 h 21"/>
                <a:gd name="T6" fmla="*/ 8 w 8"/>
                <a:gd name="T7" fmla="*/ 0 h 21"/>
                <a:gd name="T8" fmla="*/ 0 w 8"/>
                <a:gd name="T9" fmla="*/ 18 h 21"/>
                <a:gd name="T10" fmla="*/ 0 w 8"/>
                <a:gd name="T11" fmla="*/ 18 h 21"/>
                <a:gd name="T12" fmla="*/ 4 w 8"/>
                <a:gd name="T13" fmla="*/ 21 h 21"/>
                <a:gd name="T14" fmla="*/ 4 w 8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1">
                  <a:moveTo>
                    <a:pt x="4" y="21"/>
                  </a:moveTo>
                  <a:lnTo>
                    <a:pt x="4" y="21"/>
                  </a:lnTo>
                  <a:lnTo>
                    <a:pt x="5" y="10"/>
                  </a:lnTo>
                  <a:lnTo>
                    <a:pt x="8" y="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511">
              <a:extLst>
                <a:ext uri="{FF2B5EF4-FFF2-40B4-BE49-F238E27FC236}">
                  <a16:creationId xmlns:a16="http://schemas.microsoft.com/office/drawing/2014/main" xmlns="" id="{86C2F9F3-536C-406D-2F8E-4F41630B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5" y="1214438"/>
              <a:ext cx="14288" cy="11113"/>
            </a:xfrm>
            <a:custGeom>
              <a:avLst/>
              <a:gdLst>
                <a:gd name="T0" fmla="*/ 28 w 28"/>
                <a:gd name="T1" fmla="*/ 0 h 22"/>
                <a:gd name="T2" fmla="*/ 7 w 28"/>
                <a:gd name="T3" fmla="*/ 5 h 22"/>
                <a:gd name="T4" fmla="*/ 0 w 28"/>
                <a:gd name="T5" fmla="*/ 22 h 22"/>
                <a:gd name="T6" fmla="*/ 0 w 28"/>
                <a:gd name="T7" fmla="*/ 22 h 22"/>
                <a:gd name="T8" fmla="*/ 13 w 28"/>
                <a:gd name="T9" fmla="*/ 13 h 22"/>
                <a:gd name="T10" fmla="*/ 19 w 28"/>
                <a:gd name="T11" fmla="*/ 7 h 22"/>
                <a:gd name="T12" fmla="*/ 28 w 28"/>
                <a:gd name="T13" fmla="*/ 0 h 22"/>
                <a:gd name="T14" fmla="*/ 28 w 28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7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3" y="13"/>
                  </a:lnTo>
                  <a:lnTo>
                    <a:pt x="19" y="7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512">
              <a:extLst>
                <a:ext uri="{FF2B5EF4-FFF2-40B4-BE49-F238E27FC236}">
                  <a16:creationId xmlns:a16="http://schemas.microsoft.com/office/drawing/2014/main" xmlns="" id="{16238D67-C58A-BB9F-7156-04A25FDF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775" y="1047750"/>
              <a:ext cx="169863" cy="134938"/>
            </a:xfrm>
            <a:custGeom>
              <a:avLst/>
              <a:gdLst>
                <a:gd name="T0" fmla="*/ 212 w 322"/>
                <a:gd name="T1" fmla="*/ 111 h 254"/>
                <a:gd name="T2" fmla="*/ 217 w 322"/>
                <a:gd name="T3" fmla="*/ 121 h 254"/>
                <a:gd name="T4" fmla="*/ 206 w 322"/>
                <a:gd name="T5" fmla="*/ 150 h 254"/>
                <a:gd name="T6" fmla="*/ 210 w 322"/>
                <a:gd name="T7" fmla="*/ 158 h 254"/>
                <a:gd name="T8" fmla="*/ 229 w 322"/>
                <a:gd name="T9" fmla="*/ 135 h 254"/>
                <a:gd name="T10" fmla="*/ 227 w 322"/>
                <a:gd name="T11" fmla="*/ 132 h 254"/>
                <a:gd name="T12" fmla="*/ 218 w 322"/>
                <a:gd name="T13" fmla="*/ 123 h 254"/>
                <a:gd name="T14" fmla="*/ 218 w 322"/>
                <a:gd name="T15" fmla="*/ 90 h 254"/>
                <a:gd name="T16" fmla="*/ 209 w 322"/>
                <a:gd name="T17" fmla="*/ 79 h 254"/>
                <a:gd name="T18" fmla="*/ 210 w 322"/>
                <a:gd name="T19" fmla="*/ 60 h 254"/>
                <a:gd name="T20" fmla="*/ 230 w 322"/>
                <a:gd name="T21" fmla="*/ 49 h 254"/>
                <a:gd name="T22" fmla="*/ 242 w 322"/>
                <a:gd name="T23" fmla="*/ 63 h 254"/>
                <a:gd name="T24" fmla="*/ 234 w 322"/>
                <a:gd name="T25" fmla="*/ 85 h 254"/>
                <a:gd name="T26" fmla="*/ 225 w 322"/>
                <a:gd name="T27" fmla="*/ 106 h 254"/>
                <a:gd name="T28" fmla="*/ 237 w 322"/>
                <a:gd name="T29" fmla="*/ 97 h 254"/>
                <a:gd name="T30" fmla="*/ 246 w 322"/>
                <a:gd name="T31" fmla="*/ 79 h 254"/>
                <a:gd name="T32" fmla="*/ 280 w 322"/>
                <a:gd name="T33" fmla="*/ 65 h 254"/>
                <a:gd name="T34" fmla="*/ 293 w 322"/>
                <a:gd name="T35" fmla="*/ 71 h 254"/>
                <a:gd name="T36" fmla="*/ 303 w 322"/>
                <a:gd name="T37" fmla="*/ 80 h 254"/>
                <a:gd name="T38" fmla="*/ 316 w 322"/>
                <a:gd name="T39" fmla="*/ 57 h 254"/>
                <a:gd name="T40" fmla="*/ 318 w 322"/>
                <a:gd name="T41" fmla="*/ 27 h 254"/>
                <a:gd name="T42" fmla="*/ 300 w 322"/>
                <a:gd name="T43" fmla="*/ 14 h 254"/>
                <a:gd name="T44" fmla="*/ 294 w 322"/>
                <a:gd name="T45" fmla="*/ 6 h 254"/>
                <a:gd name="T46" fmla="*/ 283 w 322"/>
                <a:gd name="T47" fmla="*/ 6 h 254"/>
                <a:gd name="T48" fmla="*/ 285 w 322"/>
                <a:gd name="T49" fmla="*/ 28 h 254"/>
                <a:gd name="T50" fmla="*/ 273 w 322"/>
                <a:gd name="T51" fmla="*/ 43 h 254"/>
                <a:gd name="T52" fmla="*/ 263 w 322"/>
                <a:gd name="T53" fmla="*/ 42 h 254"/>
                <a:gd name="T54" fmla="*/ 268 w 322"/>
                <a:gd name="T55" fmla="*/ 29 h 254"/>
                <a:gd name="T56" fmla="*/ 261 w 322"/>
                <a:gd name="T57" fmla="*/ 28 h 254"/>
                <a:gd name="T58" fmla="*/ 245 w 322"/>
                <a:gd name="T59" fmla="*/ 41 h 254"/>
                <a:gd name="T60" fmla="*/ 237 w 322"/>
                <a:gd name="T61" fmla="*/ 35 h 254"/>
                <a:gd name="T62" fmla="*/ 240 w 322"/>
                <a:gd name="T63" fmla="*/ 22 h 254"/>
                <a:gd name="T64" fmla="*/ 232 w 322"/>
                <a:gd name="T65" fmla="*/ 33 h 254"/>
                <a:gd name="T66" fmla="*/ 208 w 322"/>
                <a:gd name="T67" fmla="*/ 52 h 254"/>
                <a:gd name="T68" fmla="*/ 209 w 322"/>
                <a:gd name="T69" fmla="*/ 30 h 254"/>
                <a:gd name="T70" fmla="*/ 195 w 322"/>
                <a:gd name="T71" fmla="*/ 47 h 254"/>
                <a:gd name="T72" fmla="*/ 173 w 322"/>
                <a:gd name="T73" fmla="*/ 48 h 254"/>
                <a:gd name="T74" fmla="*/ 147 w 322"/>
                <a:gd name="T75" fmla="*/ 32 h 254"/>
                <a:gd name="T76" fmla="*/ 152 w 322"/>
                <a:gd name="T77" fmla="*/ 48 h 254"/>
                <a:gd name="T78" fmla="*/ 137 w 322"/>
                <a:gd name="T79" fmla="*/ 41 h 254"/>
                <a:gd name="T80" fmla="*/ 135 w 322"/>
                <a:gd name="T81" fmla="*/ 15 h 254"/>
                <a:gd name="T82" fmla="*/ 126 w 322"/>
                <a:gd name="T83" fmla="*/ 23 h 254"/>
                <a:gd name="T84" fmla="*/ 97 w 322"/>
                <a:gd name="T85" fmla="*/ 15 h 254"/>
                <a:gd name="T86" fmla="*/ 80 w 322"/>
                <a:gd name="T87" fmla="*/ 19 h 254"/>
                <a:gd name="T88" fmla="*/ 0 w 322"/>
                <a:gd name="T89" fmla="*/ 199 h 254"/>
                <a:gd name="T90" fmla="*/ 12 w 322"/>
                <a:gd name="T91" fmla="*/ 206 h 254"/>
                <a:gd name="T92" fmla="*/ 8 w 322"/>
                <a:gd name="T93" fmla="*/ 243 h 254"/>
                <a:gd name="T94" fmla="*/ 17 w 322"/>
                <a:gd name="T95" fmla="*/ 217 h 254"/>
                <a:gd name="T96" fmla="*/ 32 w 322"/>
                <a:gd name="T97" fmla="*/ 202 h 254"/>
                <a:gd name="T98" fmla="*/ 27 w 322"/>
                <a:gd name="T99" fmla="*/ 224 h 254"/>
                <a:gd name="T100" fmla="*/ 35 w 322"/>
                <a:gd name="T101" fmla="*/ 252 h 254"/>
                <a:gd name="T102" fmla="*/ 48 w 322"/>
                <a:gd name="T103" fmla="*/ 247 h 254"/>
                <a:gd name="T104" fmla="*/ 83 w 322"/>
                <a:gd name="T105" fmla="*/ 203 h 254"/>
                <a:gd name="T106" fmla="*/ 142 w 322"/>
                <a:gd name="T107" fmla="*/ 106 h 254"/>
                <a:gd name="T108" fmla="*/ 152 w 322"/>
                <a:gd name="T109" fmla="*/ 105 h 254"/>
                <a:gd name="T110" fmla="*/ 168 w 322"/>
                <a:gd name="T111" fmla="*/ 115 h 254"/>
                <a:gd name="T112" fmla="*/ 196 w 322"/>
                <a:gd name="T113" fmla="*/ 119 h 254"/>
                <a:gd name="T114" fmla="*/ 185 w 322"/>
                <a:gd name="T115" fmla="*/ 145 h 254"/>
                <a:gd name="T116" fmla="*/ 169 w 322"/>
                <a:gd name="T117" fmla="*/ 155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2" h="254">
                  <a:moveTo>
                    <a:pt x="201" y="111"/>
                  </a:moveTo>
                  <a:lnTo>
                    <a:pt x="201" y="111"/>
                  </a:lnTo>
                  <a:lnTo>
                    <a:pt x="208" y="110"/>
                  </a:lnTo>
                  <a:lnTo>
                    <a:pt x="212" y="111"/>
                  </a:lnTo>
                  <a:lnTo>
                    <a:pt x="216" y="112"/>
                  </a:lnTo>
                  <a:lnTo>
                    <a:pt x="217" y="115"/>
                  </a:lnTo>
                  <a:lnTo>
                    <a:pt x="218" y="118"/>
                  </a:lnTo>
                  <a:lnTo>
                    <a:pt x="217" y="121"/>
                  </a:lnTo>
                  <a:lnTo>
                    <a:pt x="215" y="130"/>
                  </a:lnTo>
                  <a:lnTo>
                    <a:pt x="210" y="138"/>
                  </a:lnTo>
                  <a:lnTo>
                    <a:pt x="207" y="146"/>
                  </a:lnTo>
                  <a:lnTo>
                    <a:pt x="206" y="150"/>
                  </a:lnTo>
                  <a:lnTo>
                    <a:pt x="207" y="153"/>
                  </a:lnTo>
                  <a:lnTo>
                    <a:pt x="208" y="156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5" y="156"/>
                  </a:lnTo>
                  <a:lnTo>
                    <a:pt x="218" y="153"/>
                  </a:lnTo>
                  <a:lnTo>
                    <a:pt x="224" y="145"/>
                  </a:lnTo>
                  <a:lnTo>
                    <a:pt x="229" y="135"/>
                  </a:lnTo>
                  <a:lnTo>
                    <a:pt x="231" y="132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27" y="132"/>
                  </a:lnTo>
                  <a:lnTo>
                    <a:pt x="224" y="132"/>
                  </a:lnTo>
                  <a:lnTo>
                    <a:pt x="221" y="130"/>
                  </a:lnTo>
                  <a:lnTo>
                    <a:pt x="219" y="127"/>
                  </a:lnTo>
                  <a:lnTo>
                    <a:pt x="218" y="123"/>
                  </a:lnTo>
                  <a:lnTo>
                    <a:pt x="218" y="118"/>
                  </a:lnTo>
                  <a:lnTo>
                    <a:pt x="218" y="106"/>
                  </a:lnTo>
                  <a:lnTo>
                    <a:pt x="219" y="96"/>
                  </a:lnTo>
                  <a:lnTo>
                    <a:pt x="218" y="90"/>
                  </a:lnTo>
                  <a:lnTo>
                    <a:pt x="218" y="86"/>
                  </a:lnTo>
                  <a:lnTo>
                    <a:pt x="216" y="82"/>
                  </a:lnTo>
                  <a:lnTo>
                    <a:pt x="214" y="80"/>
                  </a:lnTo>
                  <a:lnTo>
                    <a:pt x="209" y="79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7" y="70"/>
                  </a:lnTo>
                  <a:lnTo>
                    <a:pt x="210" y="60"/>
                  </a:lnTo>
                  <a:lnTo>
                    <a:pt x="214" y="55"/>
                  </a:lnTo>
                  <a:lnTo>
                    <a:pt x="219" y="51"/>
                  </a:lnTo>
                  <a:lnTo>
                    <a:pt x="224" y="49"/>
                  </a:lnTo>
                  <a:lnTo>
                    <a:pt x="230" y="49"/>
                  </a:lnTo>
                  <a:lnTo>
                    <a:pt x="234" y="50"/>
                  </a:lnTo>
                  <a:lnTo>
                    <a:pt x="239" y="53"/>
                  </a:lnTo>
                  <a:lnTo>
                    <a:pt x="239" y="53"/>
                  </a:lnTo>
                  <a:lnTo>
                    <a:pt x="242" y="63"/>
                  </a:lnTo>
                  <a:lnTo>
                    <a:pt x="244" y="71"/>
                  </a:lnTo>
                  <a:lnTo>
                    <a:pt x="241" y="75"/>
                  </a:lnTo>
                  <a:lnTo>
                    <a:pt x="238" y="80"/>
                  </a:lnTo>
                  <a:lnTo>
                    <a:pt x="234" y="85"/>
                  </a:lnTo>
                  <a:lnTo>
                    <a:pt x="231" y="90"/>
                  </a:lnTo>
                  <a:lnTo>
                    <a:pt x="227" y="97"/>
                  </a:lnTo>
                  <a:lnTo>
                    <a:pt x="225" y="106"/>
                  </a:lnTo>
                  <a:lnTo>
                    <a:pt x="225" y="106"/>
                  </a:lnTo>
                  <a:lnTo>
                    <a:pt x="230" y="105"/>
                  </a:lnTo>
                  <a:lnTo>
                    <a:pt x="233" y="103"/>
                  </a:lnTo>
                  <a:lnTo>
                    <a:pt x="235" y="101"/>
                  </a:lnTo>
                  <a:lnTo>
                    <a:pt x="237" y="97"/>
                  </a:lnTo>
                  <a:lnTo>
                    <a:pt x="239" y="89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6" y="79"/>
                  </a:lnTo>
                  <a:lnTo>
                    <a:pt x="250" y="79"/>
                  </a:lnTo>
                  <a:lnTo>
                    <a:pt x="258" y="77"/>
                  </a:lnTo>
                  <a:lnTo>
                    <a:pt x="273" y="67"/>
                  </a:lnTo>
                  <a:lnTo>
                    <a:pt x="280" y="65"/>
                  </a:lnTo>
                  <a:lnTo>
                    <a:pt x="284" y="64"/>
                  </a:lnTo>
                  <a:lnTo>
                    <a:pt x="287" y="65"/>
                  </a:lnTo>
                  <a:lnTo>
                    <a:pt x="291" y="67"/>
                  </a:lnTo>
                  <a:lnTo>
                    <a:pt x="293" y="71"/>
                  </a:lnTo>
                  <a:lnTo>
                    <a:pt x="295" y="77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3" y="80"/>
                  </a:lnTo>
                  <a:lnTo>
                    <a:pt x="307" y="77"/>
                  </a:lnTo>
                  <a:lnTo>
                    <a:pt x="310" y="72"/>
                  </a:lnTo>
                  <a:lnTo>
                    <a:pt x="313" y="67"/>
                  </a:lnTo>
                  <a:lnTo>
                    <a:pt x="316" y="57"/>
                  </a:lnTo>
                  <a:lnTo>
                    <a:pt x="322" y="44"/>
                  </a:lnTo>
                  <a:lnTo>
                    <a:pt x="322" y="44"/>
                  </a:lnTo>
                  <a:lnTo>
                    <a:pt x="321" y="34"/>
                  </a:lnTo>
                  <a:lnTo>
                    <a:pt x="318" y="27"/>
                  </a:lnTo>
                  <a:lnTo>
                    <a:pt x="315" y="22"/>
                  </a:lnTo>
                  <a:lnTo>
                    <a:pt x="309" y="20"/>
                  </a:lnTo>
                  <a:lnTo>
                    <a:pt x="304" y="17"/>
                  </a:lnTo>
                  <a:lnTo>
                    <a:pt x="300" y="14"/>
                  </a:lnTo>
                  <a:lnTo>
                    <a:pt x="295" y="8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4" y="6"/>
                  </a:lnTo>
                  <a:lnTo>
                    <a:pt x="295" y="10"/>
                  </a:lnTo>
                  <a:lnTo>
                    <a:pt x="295" y="14"/>
                  </a:lnTo>
                  <a:lnTo>
                    <a:pt x="283" y="6"/>
                  </a:lnTo>
                  <a:lnTo>
                    <a:pt x="283" y="6"/>
                  </a:lnTo>
                  <a:lnTo>
                    <a:pt x="286" y="12"/>
                  </a:lnTo>
                  <a:lnTo>
                    <a:pt x="287" y="17"/>
                  </a:lnTo>
                  <a:lnTo>
                    <a:pt x="287" y="22"/>
                  </a:lnTo>
                  <a:lnTo>
                    <a:pt x="285" y="28"/>
                  </a:lnTo>
                  <a:lnTo>
                    <a:pt x="283" y="34"/>
                  </a:lnTo>
                  <a:lnTo>
                    <a:pt x="280" y="37"/>
                  </a:lnTo>
                  <a:lnTo>
                    <a:pt x="277" y="41"/>
                  </a:lnTo>
                  <a:lnTo>
                    <a:pt x="273" y="43"/>
                  </a:lnTo>
                  <a:lnTo>
                    <a:pt x="273" y="43"/>
                  </a:lnTo>
                  <a:lnTo>
                    <a:pt x="270" y="43"/>
                  </a:lnTo>
                  <a:lnTo>
                    <a:pt x="265" y="43"/>
                  </a:lnTo>
                  <a:lnTo>
                    <a:pt x="263" y="42"/>
                  </a:lnTo>
                  <a:lnTo>
                    <a:pt x="262" y="41"/>
                  </a:lnTo>
                  <a:lnTo>
                    <a:pt x="261" y="38"/>
                  </a:lnTo>
                  <a:lnTo>
                    <a:pt x="261" y="36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67" y="27"/>
                  </a:lnTo>
                  <a:lnTo>
                    <a:pt x="264" y="27"/>
                  </a:lnTo>
                  <a:lnTo>
                    <a:pt x="261" y="28"/>
                  </a:lnTo>
                  <a:lnTo>
                    <a:pt x="256" y="30"/>
                  </a:lnTo>
                  <a:lnTo>
                    <a:pt x="253" y="35"/>
                  </a:lnTo>
                  <a:lnTo>
                    <a:pt x="248" y="38"/>
                  </a:lnTo>
                  <a:lnTo>
                    <a:pt x="245" y="41"/>
                  </a:lnTo>
                  <a:lnTo>
                    <a:pt x="242" y="41"/>
                  </a:lnTo>
                  <a:lnTo>
                    <a:pt x="241" y="40"/>
                  </a:lnTo>
                  <a:lnTo>
                    <a:pt x="239" y="38"/>
                  </a:lnTo>
                  <a:lnTo>
                    <a:pt x="237" y="35"/>
                  </a:lnTo>
                  <a:lnTo>
                    <a:pt x="237" y="35"/>
                  </a:lnTo>
                  <a:lnTo>
                    <a:pt x="238" y="30"/>
                  </a:lnTo>
                  <a:lnTo>
                    <a:pt x="239" y="26"/>
                  </a:lnTo>
                  <a:lnTo>
                    <a:pt x="240" y="22"/>
                  </a:lnTo>
                  <a:lnTo>
                    <a:pt x="241" y="20"/>
                  </a:lnTo>
                  <a:lnTo>
                    <a:pt x="241" y="20"/>
                  </a:lnTo>
                  <a:lnTo>
                    <a:pt x="237" y="27"/>
                  </a:lnTo>
                  <a:lnTo>
                    <a:pt x="232" y="33"/>
                  </a:lnTo>
                  <a:lnTo>
                    <a:pt x="229" y="37"/>
                  </a:lnTo>
                  <a:lnTo>
                    <a:pt x="224" y="41"/>
                  </a:lnTo>
                  <a:lnTo>
                    <a:pt x="214" y="48"/>
                  </a:lnTo>
                  <a:lnTo>
                    <a:pt x="208" y="52"/>
                  </a:lnTo>
                  <a:lnTo>
                    <a:pt x="202" y="58"/>
                  </a:lnTo>
                  <a:lnTo>
                    <a:pt x="211" y="25"/>
                  </a:lnTo>
                  <a:lnTo>
                    <a:pt x="211" y="25"/>
                  </a:lnTo>
                  <a:lnTo>
                    <a:pt x="209" y="30"/>
                  </a:lnTo>
                  <a:lnTo>
                    <a:pt x="206" y="36"/>
                  </a:lnTo>
                  <a:lnTo>
                    <a:pt x="202" y="41"/>
                  </a:lnTo>
                  <a:lnTo>
                    <a:pt x="199" y="43"/>
                  </a:lnTo>
                  <a:lnTo>
                    <a:pt x="195" y="47"/>
                  </a:lnTo>
                  <a:lnTo>
                    <a:pt x="191" y="48"/>
                  </a:lnTo>
                  <a:lnTo>
                    <a:pt x="187" y="49"/>
                  </a:lnTo>
                  <a:lnTo>
                    <a:pt x="183" y="49"/>
                  </a:lnTo>
                  <a:lnTo>
                    <a:pt x="173" y="48"/>
                  </a:lnTo>
                  <a:lnTo>
                    <a:pt x="164" y="44"/>
                  </a:lnTo>
                  <a:lnTo>
                    <a:pt x="156" y="38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52" y="40"/>
                  </a:lnTo>
                  <a:lnTo>
                    <a:pt x="153" y="43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47" y="49"/>
                  </a:lnTo>
                  <a:lnTo>
                    <a:pt x="143" y="49"/>
                  </a:lnTo>
                  <a:lnTo>
                    <a:pt x="140" y="45"/>
                  </a:lnTo>
                  <a:lnTo>
                    <a:pt x="137" y="41"/>
                  </a:lnTo>
                  <a:lnTo>
                    <a:pt x="134" y="35"/>
                  </a:lnTo>
                  <a:lnTo>
                    <a:pt x="134" y="29"/>
                  </a:lnTo>
                  <a:lnTo>
                    <a:pt x="134" y="22"/>
                  </a:lnTo>
                  <a:lnTo>
                    <a:pt x="135" y="15"/>
                  </a:lnTo>
                  <a:lnTo>
                    <a:pt x="135" y="15"/>
                  </a:lnTo>
                  <a:lnTo>
                    <a:pt x="133" y="20"/>
                  </a:lnTo>
                  <a:lnTo>
                    <a:pt x="130" y="22"/>
                  </a:lnTo>
                  <a:lnTo>
                    <a:pt x="126" y="23"/>
                  </a:lnTo>
                  <a:lnTo>
                    <a:pt x="123" y="23"/>
                  </a:lnTo>
                  <a:lnTo>
                    <a:pt x="115" y="22"/>
                  </a:lnTo>
                  <a:lnTo>
                    <a:pt x="106" y="19"/>
                  </a:lnTo>
                  <a:lnTo>
                    <a:pt x="97" y="15"/>
                  </a:lnTo>
                  <a:lnTo>
                    <a:pt x="93" y="15"/>
                  </a:lnTo>
                  <a:lnTo>
                    <a:pt x="88" y="15"/>
                  </a:lnTo>
                  <a:lnTo>
                    <a:pt x="84" y="17"/>
                  </a:lnTo>
                  <a:lnTo>
                    <a:pt x="80" y="19"/>
                  </a:lnTo>
                  <a:lnTo>
                    <a:pt x="77" y="22"/>
                  </a:lnTo>
                  <a:lnTo>
                    <a:pt x="73" y="28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4" y="193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2" y="206"/>
                  </a:lnTo>
                  <a:lnTo>
                    <a:pt x="15" y="216"/>
                  </a:lnTo>
                  <a:lnTo>
                    <a:pt x="15" y="221"/>
                  </a:lnTo>
                  <a:lnTo>
                    <a:pt x="14" y="226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11" y="237"/>
                  </a:lnTo>
                  <a:lnTo>
                    <a:pt x="14" y="230"/>
                  </a:lnTo>
                  <a:lnTo>
                    <a:pt x="17" y="217"/>
                  </a:lnTo>
                  <a:lnTo>
                    <a:pt x="19" y="211"/>
                  </a:lnTo>
                  <a:lnTo>
                    <a:pt x="23" y="207"/>
                  </a:lnTo>
                  <a:lnTo>
                    <a:pt x="26" y="203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0" y="208"/>
                  </a:lnTo>
                  <a:lnTo>
                    <a:pt x="28" y="216"/>
                  </a:lnTo>
                  <a:lnTo>
                    <a:pt x="27" y="224"/>
                  </a:lnTo>
                  <a:lnTo>
                    <a:pt x="27" y="232"/>
                  </a:lnTo>
                  <a:lnTo>
                    <a:pt x="28" y="240"/>
                  </a:lnTo>
                  <a:lnTo>
                    <a:pt x="31" y="246"/>
                  </a:lnTo>
                  <a:lnTo>
                    <a:pt x="35" y="252"/>
                  </a:lnTo>
                  <a:lnTo>
                    <a:pt x="38" y="253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8" y="247"/>
                  </a:lnTo>
                  <a:lnTo>
                    <a:pt x="56" y="240"/>
                  </a:lnTo>
                  <a:lnTo>
                    <a:pt x="63" y="232"/>
                  </a:lnTo>
                  <a:lnTo>
                    <a:pt x="70" y="223"/>
                  </a:lnTo>
                  <a:lnTo>
                    <a:pt x="83" y="203"/>
                  </a:lnTo>
                  <a:lnTo>
                    <a:pt x="96" y="181"/>
                  </a:lnTo>
                  <a:lnTo>
                    <a:pt x="122" y="136"/>
                  </a:lnTo>
                  <a:lnTo>
                    <a:pt x="135" y="116"/>
                  </a:lnTo>
                  <a:lnTo>
                    <a:pt x="142" y="106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49" y="102"/>
                  </a:lnTo>
                  <a:lnTo>
                    <a:pt x="152" y="105"/>
                  </a:lnTo>
                  <a:lnTo>
                    <a:pt x="153" y="108"/>
                  </a:lnTo>
                  <a:lnTo>
                    <a:pt x="155" y="110"/>
                  </a:lnTo>
                  <a:lnTo>
                    <a:pt x="161" y="113"/>
                  </a:lnTo>
                  <a:lnTo>
                    <a:pt x="168" y="115"/>
                  </a:lnTo>
                  <a:lnTo>
                    <a:pt x="184" y="117"/>
                  </a:lnTo>
                  <a:lnTo>
                    <a:pt x="191" y="118"/>
                  </a:lnTo>
                  <a:lnTo>
                    <a:pt x="196" y="119"/>
                  </a:lnTo>
                  <a:lnTo>
                    <a:pt x="196" y="119"/>
                  </a:lnTo>
                  <a:lnTo>
                    <a:pt x="194" y="127"/>
                  </a:lnTo>
                  <a:lnTo>
                    <a:pt x="192" y="134"/>
                  </a:lnTo>
                  <a:lnTo>
                    <a:pt x="188" y="140"/>
                  </a:lnTo>
                  <a:lnTo>
                    <a:pt x="185" y="145"/>
                  </a:lnTo>
                  <a:lnTo>
                    <a:pt x="181" y="148"/>
                  </a:lnTo>
                  <a:lnTo>
                    <a:pt x="177" y="151"/>
                  </a:lnTo>
                  <a:lnTo>
                    <a:pt x="169" y="155"/>
                  </a:lnTo>
                  <a:lnTo>
                    <a:pt x="169" y="155"/>
                  </a:lnTo>
                  <a:lnTo>
                    <a:pt x="183" y="157"/>
                  </a:lnTo>
                  <a:lnTo>
                    <a:pt x="198" y="158"/>
                  </a:lnTo>
                  <a:lnTo>
                    <a:pt x="201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513">
              <a:extLst>
                <a:ext uri="{FF2B5EF4-FFF2-40B4-BE49-F238E27FC236}">
                  <a16:creationId xmlns:a16="http://schemas.microsoft.com/office/drawing/2014/main" xmlns="" id="{BE236432-6BBE-04A9-2BEB-1A9534FC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1146175"/>
              <a:ext cx="1588" cy="3175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4 w 4"/>
                <a:gd name="T5" fmla="*/ 5 h 5"/>
                <a:gd name="T6" fmla="*/ 4 w 4"/>
                <a:gd name="T7" fmla="*/ 5 h 5"/>
                <a:gd name="T8" fmla="*/ 3 w 4"/>
                <a:gd name="T9" fmla="*/ 2 h 5"/>
                <a:gd name="T10" fmla="*/ 0 w 4"/>
                <a:gd name="T11" fmla="*/ 0 h 5"/>
                <a:gd name="T12" fmla="*/ 0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514">
              <a:extLst>
                <a:ext uri="{FF2B5EF4-FFF2-40B4-BE49-F238E27FC236}">
                  <a16:creationId xmlns:a16="http://schemas.microsoft.com/office/drawing/2014/main" xmlns="" id="{25849693-C9F9-32DB-41BB-851A5C334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130300"/>
              <a:ext cx="1588" cy="0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4 w 4"/>
                <a:gd name="T9" fmla="*/ 0 h 2"/>
                <a:gd name="T10" fmla="*/ 4 w 4"/>
                <a:gd name="T11" fmla="*/ 0 h 2"/>
                <a:gd name="T12" fmla="*/ 0 w 4"/>
                <a:gd name="T13" fmla="*/ 0 h 2"/>
                <a:gd name="T14" fmla="*/ 0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515">
              <a:extLst>
                <a:ext uri="{FF2B5EF4-FFF2-40B4-BE49-F238E27FC236}">
                  <a16:creationId xmlns:a16="http://schemas.microsoft.com/office/drawing/2014/main" xmlns="" id="{E23E94B5-4166-EC65-353E-BF8C9604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425" y="1203325"/>
              <a:ext cx="3175" cy="7938"/>
            </a:xfrm>
            <a:custGeom>
              <a:avLst/>
              <a:gdLst>
                <a:gd name="T0" fmla="*/ 7 w 8"/>
                <a:gd name="T1" fmla="*/ 0 h 15"/>
                <a:gd name="T2" fmla="*/ 7 w 8"/>
                <a:gd name="T3" fmla="*/ 0 h 15"/>
                <a:gd name="T4" fmla="*/ 4 w 8"/>
                <a:gd name="T5" fmla="*/ 8 h 15"/>
                <a:gd name="T6" fmla="*/ 0 w 8"/>
                <a:gd name="T7" fmla="*/ 15 h 15"/>
                <a:gd name="T8" fmla="*/ 0 w 8"/>
                <a:gd name="T9" fmla="*/ 15 h 15"/>
                <a:gd name="T10" fmla="*/ 6 w 8"/>
                <a:gd name="T11" fmla="*/ 10 h 15"/>
                <a:gd name="T12" fmla="*/ 6 w 8"/>
                <a:gd name="T13" fmla="*/ 10 h 15"/>
                <a:gd name="T14" fmla="*/ 8 w 8"/>
                <a:gd name="T15" fmla="*/ 5 h 15"/>
                <a:gd name="T16" fmla="*/ 7 w 8"/>
                <a:gd name="T17" fmla="*/ 0 h 15"/>
                <a:gd name="T18" fmla="*/ 7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7" y="0"/>
                  </a:moveTo>
                  <a:lnTo>
                    <a:pt x="7" y="0"/>
                  </a:lnTo>
                  <a:lnTo>
                    <a:pt x="4" y="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5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516">
              <a:extLst>
                <a:ext uri="{FF2B5EF4-FFF2-40B4-BE49-F238E27FC236}">
                  <a16:creationId xmlns:a16="http://schemas.microsoft.com/office/drawing/2014/main" xmlns="" id="{53DA6EE7-8A82-4FA1-619F-18FA51FEE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8" y="1176338"/>
              <a:ext cx="1588" cy="6350"/>
            </a:xfrm>
            <a:custGeom>
              <a:avLst/>
              <a:gdLst>
                <a:gd name="T0" fmla="*/ 2 w 3"/>
                <a:gd name="T1" fmla="*/ 11 h 11"/>
                <a:gd name="T2" fmla="*/ 3 w 3"/>
                <a:gd name="T3" fmla="*/ 2 h 11"/>
                <a:gd name="T4" fmla="*/ 3 w 3"/>
                <a:gd name="T5" fmla="*/ 2 h 11"/>
                <a:gd name="T6" fmla="*/ 0 w 3"/>
                <a:gd name="T7" fmla="*/ 0 h 11"/>
                <a:gd name="T8" fmla="*/ 0 w 3"/>
                <a:gd name="T9" fmla="*/ 0 h 11"/>
                <a:gd name="T10" fmla="*/ 0 w 3"/>
                <a:gd name="T11" fmla="*/ 7 h 11"/>
                <a:gd name="T12" fmla="*/ 2 w 3"/>
                <a:gd name="T13" fmla="*/ 11 h 11"/>
                <a:gd name="T14" fmla="*/ 2 w 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1">
                  <a:moveTo>
                    <a:pt x="2" y="11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517">
              <a:extLst>
                <a:ext uri="{FF2B5EF4-FFF2-40B4-BE49-F238E27FC236}">
                  <a16:creationId xmlns:a16="http://schemas.microsoft.com/office/drawing/2014/main" xmlns="" id="{AF5E069B-9EBA-3E58-721C-6C33B631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1211263"/>
              <a:ext cx="3175" cy="3175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5 w 5"/>
                <a:gd name="T5" fmla="*/ 0 h 5"/>
                <a:gd name="T6" fmla="*/ 3 w 5"/>
                <a:gd name="T7" fmla="*/ 0 h 5"/>
                <a:gd name="T8" fmla="*/ 2 w 5"/>
                <a:gd name="T9" fmla="*/ 2 h 5"/>
                <a:gd name="T10" fmla="*/ 0 w 5"/>
                <a:gd name="T11" fmla="*/ 5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518">
              <a:extLst>
                <a:ext uri="{FF2B5EF4-FFF2-40B4-BE49-F238E27FC236}">
                  <a16:creationId xmlns:a16="http://schemas.microsoft.com/office/drawing/2014/main" xmlns="" id="{FE076228-62DC-0E21-0FCC-9413E8BD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1127125"/>
              <a:ext cx="92075" cy="46038"/>
            </a:xfrm>
            <a:custGeom>
              <a:avLst/>
              <a:gdLst>
                <a:gd name="T0" fmla="*/ 144 w 172"/>
                <a:gd name="T1" fmla="*/ 0 h 88"/>
                <a:gd name="T2" fmla="*/ 140 w 172"/>
                <a:gd name="T3" fmla="*/ 2 h 88"/>
                <a:gd name="T4" fmla="*/ 136 w 172"/>
                <a:gd name="T5" fmla="*/ 12 h 88"/>
                <a:gd name="T6" fmla="*/ 134 w 172"/>
                <a:gd name="T7" fmla="*/ 23 h 88"/>
                <a:gd name="T8" fmla="*/ 130 w 172"/>
                <a:gd name="T9" fmla="*/ 31 h 88"/>
                <a:gd name="T10" fmla="*/ 126 w 172"/>
                <a:gd name="T11" fmla="*/ 34 h 88"/>
                <a:gd name="T12" fmla="*/ 128 w 172"/>
                <a:gd name="T13" fmla="*/ 36 h 88"/>
                <a:gd name="T14" fmla="*/ 122 w 172"/>
                <a:gd name="T15" fmla="*/ 40 h 88"/>
                <a:gd name="T16" fmla="*/ 107 w 172"/>
                <a:gd name="T17" fmla="*/ 45 h 88"/>
                <a:gd name="T18" fmla="*/ 84 w 172"/>
                <a:gd name="T19" fmla="*/ 45 h 88"/>
                <a:gd name="T20" fmla="*/ 69 w 172"/>
                <a:gd name="T21" fmla="*/ 45 h 88"/>
                <a:gd name="T22" fmla="*/ 69 w 172"/>
                <a:gd name="T23" fmla="*/ 37 h 88"/>
                <a:gd name="T24" fmla="*/ 64 w 172"/>
                <a:gd name="T25" fmla="*/ 26 h 88"/>
                <a:gd name="T26" fmla="*/ 61 w 172"/>
                <a:gd name="T27" fmla="*/ 15 h 88"/>
                <a:gd name="T28" fmla="*/ 61 w 172"/>
                <a:gd name="T29" fmla="*/ 8 h 88"/>
                <a:gd name="T30" fmla="*/ 44 w 172"/>
                <a:gd name="T31" fmla="*/ 17 h 88"/>
                <a:gd name="T32" fmla="*/ 36 w 172"/>
                <a:gd name="T33" fmla="*/ 27 h 88"/>
                <a:gd name="T34" fmla="*/ 31 w 172"/>
                <a:gd name="T35" fmla="*/ 39 h 88"/>
                <a:gd name="T36" fmla="*/ 28 w 172"/>
                <a:gd name="T37" fmla="*/ 38 h 88"/>
                <a:gd name="T38" fmla="*/ 18 w 172"/>
                <a:gd name="T39" fmla="*/ 42 h 88"/>
                <a:gd name="T40" fmla="*/ 11 w 172"/>
                <a:gd name="T41" fmla="*/ 45 h 88"/>
                <a:gd name="T42" fmla="*/ 3 w 172"/>
                <a:gd name="T43" fmla="*/ 43 h 88"/>
                <a:gd name="T44" fmla="*/ 4 w 172"/>
                <a:gd name="T45" fmla="*/ 49 h 88"/>
                <a:gd name="T46" fmla="*/ 0 w 172"/>
                <a:gd name="T47" fmla="*/ 67 h 88"/>
                <a:gd name="T48" fmla="*/ 2 w 172"/>
                <a:gd name="T49" fmla="*/ 73 h 88"/>
                <a:gd name="T50" fmla="*/ 4 w 172"/>
                <a:gd name="T51" fmla="*/ 74 h 88"/>
                <a:gd name="T52" fmla="*/ 13 w 172"/>
                <a:gd name="T53" fmla="*/ 69 h 88"/>
                <a:gd name="T54" fmla="*/ 12 w 172"/>
                <a:gd name="T55" fmla="*/ 72 h 88"/>
                <a:gd name="T56" fmla="*/ 11 w 172"/>
                <a:gd name="T57" fmla="*/ 75 h 88"/>
                <a:gd name="T58" fmla="*/ 10 w 172"/>
                <a:gd name="T59" fmla="*/ 76 h 88"/>
                <a:gd name="T60" fmla="*/ 18 w 172"/>
                <a:gd name="T61" fmla="*/ 82 h 88"/>
                <a:gd name="T62" fmla="*/ 23 w 172"/>
                <a:gd name="T63" fmla="*/ 80 h 88"/>
                <a:gd name="T64" fmla="*/ 35 w 172"/>
                <a:gd name="T65" fmla="*/ 68 h 88"/>
                <a:gd name="T66" fmla="*/ 44 w 172"/>
                <a:gd name="T67" fmla="*/ 64 h 88"/>
                <a:gd name="T68" fmla="*/ 45 w 172"/>
                <a:gd name="T69" fmla="*/ 68 h 88"/>
                <a:gd name="T70" fmla="*/ 43 w 172"/>
                <a:gd name="T71" fmla="*/ 75 h 88"/>
                <a:gd name="T72" fmla="*/ 37 w 172"/>
                <a:gd name="T73" fmla="*/ 84 h 88"/>
                <a:gd name="T74" fmla="*/ 38 w 172"/>
                <a:gd name="T75" fmla="*/ 88 h 88"/>
                <a:gd name="T76" fmla="*/ 42 w 172"/>
                <a:gd name="T77" fmla="*/ 87 h 88"/>
                <a:gd name="T78" fmla="*/ 53 w 172"/>
                <a:gd name="T79" fmla="*/ 85 h 88"/>
                <a:gd name="T80" fmla="*/ 69 w 172"/>
                <a:gd name="T81" fmla="*/ 85 h 88"/>
                <a:gd name="T82" fmla="*/ 80 w 172"/>
                <a:gd name="T83" fmla="*/ 82 h 88"/>
                <a:gd name="T84" fmla="*/ 84 w 172"/>
                <a:gd name="T85" fmla="*/ 75 h 88"/>
                <a:gd name="T86" fmla="*/ 87 w 172"/>
                <a:gd name="T87" fmla="*/ 64 h 88"/>
                <a:gd name="T88" fmla="*/ 88 w 172"/>
                <a:gd name="T89" fmla="*/ 57 h 88"/>
                <a:gd name="T90" fmla="*/ 95 w 172"/>
                <a:gd name="T91" fmla="*/ 55 h 88"/>
                <a:gd name="T92" fmla="*/ 98 w 172"/>
                <a:gd name="T93" fmla="*/ 59 h 88"/>
                <a:gd name="T94" fmla="*/ 104 w 172"/>
                <a:gd name="T95" fmla="*/ 72 h 88"/>
                <a:gd name="T96" fmla="*/ 107 w 172"/>
                <a:gd name="T97" fmla="*/ 64 h 88"/>
                <a:gd name="T98" fmla="*/ 117 w 172"/>
                <a:gd name="T99" fmla="*/ 54 h 88"/>
                <a:gd name="T100" fmla="*/ 128 w 172"/>
                <a:gd name="T101" fmla="*/ 52 h 88"/>
                <a:gd name="T102" fmla="*/ 145 w 172"/>
                <a:gd name="T103" fmla="*/ 55 h 88"/>
                <a:gd name="T104" fmla="*/ 160 w 172"/>
                <a:gd name="T105" fmla="*/ 57 h 88"/>
                <a:gd name="T106" fmla="*/ 167 w 172"/>
                <a:gd name="T107" fmla="*/ 52 h 88"/>
                <a:gd name="T108" fmla="*/ 172 w 172"/>
                <a:gd name="T109" fmla="*/ 39 h 88"/>
                <a:gd name="T110" fmla="*/ 172 w 172"/>
                <a:gd name="T111" fmla="*/ 29 h 88"/>
                <a:gd name="T112" fmla="*/ 156 w 172"/>
                <a:gd name="T113" fmla="*/ 34 h 88"/>
                <a:gd name="T114" fmla="*/ 148 w 172"/>
                <a:gd name="T115" fmla="*/ 39 h 88"/>
                <a:gd name="T116" fmla="*/ 144 w 172"/>
                <a:gd name="T1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88">
                  <a:moveTo>
                    <a:pt x="144" y="0"/>
                  </a:moveTo>
                  <a:lnTo>
                    <a:pt x="144" y="0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35" y="17"/>
                  </a:lnTo>
                  <a:lnTo>
                    <a:pt x="134" y="23"/>
                  </a:lnTo>
                  <a:lnTo>
                    <a:pt x="131" y="29"/>
                  </a:lnTo>
                  <a:lnTo>
                    <a:pt x="130" y="31"/>
                  </a:lnTo>
                  <a:lnTo>
                    <a:pt x="128" y="32"/>
                  </a:lnTo>
                  <a:lnTo>
                    <a:pt x="126" y="34"/>
                  </a:lnTo>
                  <a:lnTo>
                    <a:pt x="122" y="34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2" y="40"/>
                  </a:lnTo>
                  <a:lnTo>
                    <a:pt x="115" y="43"/>
                  </a:lnTo>
                  <a:lnTo>
                    <a:pt x="107" y="45"/>
                  </a:lnTo>
                  <a:lnTo>
                    <a:pt x="100" y="45"/>
                  </a:lnTo>
                  <a:lnTo>
                    <a:pt x="84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65" y="29"/>
                  </a:lnTo>
                  <a:lnTo>
                    <a:pt x="64" y="26"/>
                  </a:lnTo>
                  <a:lnTo>
                    <a:pt x="61" y="21"/>
                  </a:lnTo>
                  <a:lnTo>
                    <a:pt x="61" y="15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2" y="12"/>
                  </a:lnTo>
                  <a:lnTo>
                    <a:pt x="44" y="17"/>
                  </a:lnTo>
                  <a:lnTo>
                    <a:pt x="39" y="21"/>
                  </a:lnTo>
                  <a:lnTo>
                    <a:pt x="36" y="27"/>
                  </a:lnTo>
                  <a:lnTo>
                    <a:pt x="34" y="32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1" y="45"/>
                  </a:lnTo>
                  <a:lnTo>
                    <a:pt x="6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9"/>
                  </a:lnTo>
                  <a:lnTo>
                    <a:pt x="3" y="54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5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5" y="81"/>
                  </a:lnTo>
                  <a:lnTo>
                    <a:pt x="18" y="82"/>
                  </a:lnTo>
                  <a:lnTo>
                    <a:pt x="20" y="82"/>
                  </a:lnTo>
                  <a:lnTo>
                    <a:pt x="23" y="80"/>
                  </a:lnTo>
                  <a:lnTo>
                    <a:pt x="28" y="76"/>
                  </a:lnTo>
                  <a:lnTo>
                    <a:pt x="35" y="68"/>
                  </a:lnTo>
                  <a:lnTo>
                    <a:pt x="39" y="65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5" y="68"/>
                  </a:lnTo>
                  <a:lnTo>
                    <a:pt x="45" y="72"/>
                  </a:lnTo>
                  <a:lnTo>
                    <a:pt x="43" y="75"/>
                  </a:lnTo>
                  <a:lnTo>
                    <a:pt x="41" y="79"/>
                  </a:lnTo>
                  <a:lnTo>
                    <a:pt x="37" y="84"/>
                  </a:lnTo>
                  <a:lnTo>
                    <a:pt x="37" y="87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2" y="87"/>
                  </a:lnTo>
                  <a:lnTo>
                    <a:pt x="45" y="85"/>
                  </a:lnTo>
                  <a:lnTo>
                    <a:pt x="53" y="85"/>
                  </a:lnTo>
                  <a:lnTo>
                    <a:pt x="61" y="85"/>
                  </a:lnTo>
                  <a:lnTo>
                    <a:pt x="69" y="85"/>
                  </a:lnTo>
                  <a:lnTo>
                    <a:pt x="76" y="84"/>
                  </a:lnTo>
                  <a:lnTo>
                    <a:pt x="80" y="82"/>
                  </a:lnTo>
                  <a:lnTo>
                    <a:pt x="82" y="80"/>
                  </a:lnTo>
                  <a:lnTo>
                    <a:pt x="84" y="75"/>
                  </a:lnTo>
                  <a:lnTo>
                    <a:pt x="87" y="70"/>
                  </a:lnTo>
                  <a:lnTo>
                    <a:pt x="87" y="64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91" y="55"/>
                  </a:lnTo>
                  <a:lnTo>
                    <a:pt x="95" y="55"/>
                  </a:lnTo>
                  <a:lnTo>
                    <a:pt x="97" y="58"/>
                  </a:lnTo>
                  <a:lnTo>
                    <a:pt x="98" y="59"/>
                  </a:lnTo>
                  <a:lnTo>
                    <a:pt x="102" y="65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7" y="64"/>
                  </a:lnTo>
                  <a:lnTo>
                    <a:pt x="112" y="58"/>
                  </a:lnTo>
                  <a:lnTo>
                    <a:pt x="117" y="54"/>
                  </a:lnTo>
                  <a:lnTo>
                    <a:pt x="122" y="53"/>
                  </a:lnTo>
                  <a:lnTo>
                    <a:pt x="128" y="52"/>
                  </a:lnTo>
                  <a:lnTo>
                    <a:pt x="134" y="53"/>
                  </a:lnTo>
                  <a:lnTo>
                    <a:pt x="145" y="55"/>
                  </a:lnTo>
                  <a:lnTo>
                    <a:pt x="156" y="57"/>
                  </a:lnTo>
                  <a:lnTo>
                    <a:pt x="160" y="57"/>
                  </a:lnTo>
                  <a:lnTo>
                    <a:pt x="164" y="55"/>
                  </a:lnTo>
                  <a:lnTo>
                    <a:pt x="167" y="52"/>
                  </a:lnTo>
                  <a:lnTo>
                    <a:pt x="169" y="47"/>
                  </a:lnTo>
                  <a:lnTo>
                    <a:pt x="172" y="39"/>
                  </a:lnTo>
                  <a:lnTo>
                    <a:pt x="172" y="29"/>
                  </a:lnTo>
                  <a:lnTo>
                    <a:pt x="172" y="29"/>
                  </a:lnTo>
                  <a:lnTo>
                    <a:pt x="159" y="32"/>
                  </a:lnTo>
                  <a:lnTo>
                    <a:pt x="156" y="34"/>
                  </a:lnTo>
                  <a:lnTo>
                    <a:pt x="152" y="36"/>
                  </a:lnTo>
                  <a:lnTo>
                    <a:pt x="148" y="39"/>
                  </a:lnTo>
                  <a:lnTo>
                    <a:pt x="144" y="4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519">
              <a:extLst>
                <a:ext uri="{FF2B5EF4-FFF2-40B4-BE49-F238E27FC236}">
                  <a16:creationId xmlns:a16="http://schemas.microsoft.com/office/drawing/2014/main" xmlns="" id="{0CF3C566-6726-B498-5CC9-636D1E798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1201738"/>
              <a:ext cx="1588" cy="0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520">
              <a:extLst>
                <a:ext uri="{FF2B5EF4-FFF2-40B4-BE49-F238E27FC236}">
                  <a16:creationId xmlns:a16="http://schemas.microsoft.com/office/drawing/2014/main" xmlns="" id="{31F92024-A6B9-C21A-235B-3EF1AEB0B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9875" y="1081088"/>
              <a:ext cx="95250" cy="77788"/>
            </a:xfrm>
            <a:custGeom>
              <a:avLst/>
              <a:gdLst>
                <a:gd name="T0" fmla="*/ 19 w 178"/>
                <a:gd name="T1" fmla="*/ 2 h 149"/>
                <a:gd name="T2" fmla="*/ 63 w 178"/>
                <a:gd name="T3" fmla="*/ 3 h 149"/>
                <a:gd name="T4" fmla="*/ 85 w 178"/>
                <a:gd name="T5" fmla="*/ 8 h 149"/>
                <a:gd name="T6" fmla="*/ 89 w 178"/>
                <a:gd name="T7" fmla="*/ 13 h 149"/>
                <a:gd name="T8" fmla="*/ 135 w 178"/>
                <a:gd name="T9" fmla="*/ 9 h 149"/>
                <a:gd name="T10" fmla="*/ 150 w 178"/>
                <a:gd name="T11" fmla="*/ 0 h 149"/>
                <a:gd name="T12" fmla="*/ 163 w 178"/>
                <a:gd name="T13" fmla="*/ 8 h 149"/>
                <a:gd name="T14" fmla="*/ 168 w 178"/>
                <a:gd name="T15" fmla="*/ 25 h 149"/>
                <a:gd name="T16" fmla="*/ 178 w 178"/>
                <a:gd name="T17" fmla="*/ 19 h 149"/>
                <a:gd name="T18" fmla="*/ 176 w 178"/>
                <a:gd name="T19" fmla="*/ 27 h 149"/>
                <a:gd name="T20" fmla="*/ 169 w 178"/>
                <a:gd name="T21" fmla="*/ 35 h 149"/>
                <a:gd name="T22" fmla="*/ 175 w 178"/>
                <a:gd name="T23" fmla="*/ 34 h 149"/>
                <a:gd name="T24" fmla="*/ 173 w 178"/>
                <a:gd name="T25" fmla="*/ 64 h 149"/>
                <a:gd name="T26" fmla="*/ 163 w 178"/>
                <a:gd name="T27" fmla="*/ 84 h 149"/>
                <a:gd name="T28" fmla="*/ 154 w 178"/>
                <a:gd name="T29" fmla="*/ 74 h 149"/>
                <a:gd name="T30" fmla="*/ 163 w 178"/>
                <a:gd name="T31" fmla="*/ 63 h 149"/>
                <a:gd name="T32" fmla="*/ 167 w 178"/>
                <a:gd name="T33" fmla="*/ 42 h 149"/>
                <a:gd name="T34" fmla="*/ 161 w 178"/>
                <a:gd name="T35" fmla="*/ 49 h 149"/>
                <a:gd name="T36" fmla="*/ 154 w 178"/>
                <a:gd name="T37" fmla="*/ 59 h 149"/>
                <a:gd name="T38" fmla="*/ 151 w 178"/>
                <a:gd name="T39" fmla="*/ 42 h 149"/>
                <a:gd name="T40" fmla="*/ 144 w 178"/>
                <a:gd name="T41" fmla="*/ 47 h 149"/>
                <a:gd name="T42" fmla="*/ 131 w 178"/>
                <a:gd name="T43" fmla="*/ 50 h 149"/>
                <a:gd name="T44" fmla="*/ 123 w 178"/>
                <a:gd name="T45" fmla="*/ 55 h 149"/>
                <a:gd name="T46" fmla="*/ 121 w 178"/>
                <a:gd name="T47" fmla="*/ 42 h 149"/>
                <a:gd name="T48" fmla="*/ 119 w 178"/>
                <a:gd name="T49" fmla="*/ 27 h 149"/>
                <a:gd name="T50" fmla="*/ 89 w 178"/>
                <a:gd name="T51" fmla="*/ 59 h 149"/>
                <a:gd name="T52" fmla="*/ 76 w 178"/>
                <a:gd name="T53" fmla="*/ 76 h 149"/>
                <a:gd name="T54" fmla="*/ 75 w 178"/>
                <a:gd name="T55" fmla="*/ 121 h 149"/>
                <a:gd name="T56" fmla="*/ 65 w 178"/>
                <a:gd name="T57" fmla="*/ 145 h 149"/>
                <a:gd name="T58" fmla="*/ 59 w 178"/>
                <a:gd name="T59" fmla="*/ 132 h 149"/>
                <a:gd name="T60" fmla="*/ 45 w 178"/>
                <a:gd name="T61" fmla="*/ 96 h 149"/>
                <a:gd name="T62" fmla="*/ 37 w 178"/>
                <a:gd name="T63" fmla="*/ 85 h 149"/>
                <a:gd name="T64" fmla="*/ 63 w 178"/>
                <a:gd name="T65" fmla="*/ 68 h 149"/>
                <a:gd name="T66" fmla="*/ 73 w 178"/>
                <a:gd name="T67" fmla="*/ 71 h 149"/>
                <a:gd name="T68" fmla="*/ 70 w 178"/>
                <a:gd name="T69" fmla="*/ 55 h 149"/>
                <a:gd name="T70" fmla="*/ 85 w 178"/>
                <a:gd name="T71" fmla="*/ 50 h 149"/>
                <a:gd name="T72" fmla="*/ 89 w 178"/>
                <a:gd name="T73" fmla="*/ 38 h 149"/>
                <a:gd name="T74" fmla="*/ 81 w 178"/>
                <a:gd name="T75" fmla="*/ 42 h 149"/>
                <a:gd name="T76" fmla="*/ 62 w 178"/>
                <a:gd name="T77" fmla="*/ 47 h 149"/>
                <a:gd name="T78" fmla="*/ 58 w 178"/>
                <a:gd name="T79" fmla="*/ 39 h 149"/>
                <a:gd name="T80" fmla="*/ 40 w 178"/>
                <a:gd name="T81" fmla="*/ 54 h 149"/>
                <a:gd name="T82" fmla="*/ 25 w 178"/>
                <a:gd name="T83" fmla="*/ 63 h 149"/>
                <a:gd name="T84" fmla="*/ 16 w 178"/>
                <a:gd name="T85" fmla="*/ 59 h 149"/>
                <a:gd name="T86" fmla="*/ 13 w 178"/>
                <a:gd name="T87" fmla="*/ 48 h 149"/>
                <a:gd name="T88" fmla="*/ 4 w 178"/>
                <a:gd name="T89" fmla="*/ 49 h 149"/>
                <a:gd name="T90" fmla="*/ 0 w 178"/>
                <a:gd name="T91" fmla="*/ 46 h 149"/>
                <a:gd name="T92" fmla="*/ 28 w 178"/>
                <a:gd name="T93" fmla="*/ 38 h 149"/>
                <a:gd name="T94" fmla="*/ 19 w 178"/>
                <a:gd name="T95" fmla="*/ 3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8" h="149">
                  <a:moveTo>
                    <a:pt x="0" y="46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63" y="3"/>
                  </a:lnTo>
                  <a:lnTo>
                    <a:pt x="7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5" y="8"/>
                  </a:lnTo>
                  <a:lnTo>
                    <a:pt x="84" y="11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9" y="13"/>
                  </a:lnTo>
                  <a:lnTo>
                    <a:pt x="98" y="13"/>
                  </a:lnTo>
                  <a:lnTo>
                    <a:pt x="117" y="12"/>
                  </a:lnTo>
                  <a:lnTo>
                    <a:pt x="127" y="11"/>
                  </a:lnTo>
                  <a:lnTo>
                    <a:pt x="135" y="9"/>
                  </a:lnTo>
                  <a:lnTo>
                    <a:pt x="143" y="5"/>
                  </a:lnTo>
                  <a:lnTo>
                    <a:pt x="146" y="2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7" y="2"/>
                  </a:lnTo>
                  <a:lnTo>
                    <a:pt x="160" y="4"/>
                  </a:lnTo>
                  <a:lnTo>
                    <a:pt x="163" y="8"/>
                  </a:lnTo>
                  <a:lnTo>
                    <a:pt x="167" y="11"/>
                  </a:lnTo>
                  <a:lnTo>
                    <a:pt x="168" y="16"/>
                  </a:lnTo>
                  <a:lnTo>
                    <a:pt x="169" y="20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3" y="20"/>
                  </a:lnTo>
                  <a:lnTo>
                    <a:pt x="175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24"/>
                  </a:lnTo>
                  <a:lnTo>
                    <a:pt x="177" y="26"/>
                  </a:lnTo>
                  <a:lnTo>
                    <a:pt x="176" y="27"/>
                  </a:lnTo>
                  <a:lnTo>
                    <a:pt x="175" y="28"/>
                  </a:lnTo>
                  <a:lnTo>
                    <a:pt x="171" y="30"/>
                  </a:lnTo>
                  <a:lnTo>
                    <a:pt x="170" y="32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73" y="38"/>
                  </a:lnTo>
                  <a:lnTo>
                    <a:pt x="174" y="36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4" y="40"/>
                  </a:lnTo>
                  <a:lnTo>
                    <a:pt x="173" y="48"/>
                  </a:lnTo>
                  <a:lnTo>
                    <a:pt x="173" y="64"/>
                  </a:lnTo>
                  <a:lnTo>
                    <a:pt x="171" y="72"/>
                  </a:lnTo>
                  <a:lnTo>
                    <a:pt x="169" y="79"/>
                  </a:lnTo>
                  <a:lnTo>
                    <a:pt x="167" y="81"/>
                  </a:lnTo>
                  <a:lnTo>
                    <a:pt x="163" y="84"/>
                  </a:lnTo>
                  <a:lnTo>
                    <a:pt x="161" y="84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4" y="74"/>
                  </a:lnTo>
                  <a:lnTo>
                    <a:pt x="155" y="69"/>
                  </a:lnTo>
                  <a:lnTo>
                    <a:pt x="158" y="65"/>
                  </a:lnTo>
                  <a:lnTo>
                    <a:pt x="160" y="64"/>
                  </a:lnTo>
                  <a:lnTo>
                    <a:pt x="163" y="63"/>
                  </a:lnTo>
                  <a:lnTo>
                    <a:pt x="167" y="59"/>
                  </a:lnTo>
                  <a:lnTo>
                    <a:pt x="168" y="57"/>
                  </a:lnTo>
                  <a:lnTo>
                    <a:pt x="168" y="54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5" y="42"/>
                  </a:lnTo>
                  <a:lnTo>
                    <a:pt x="163" y="44"/>
                  </a:lnTo>
                  <a:lnTo>
                    <a:pt x="161" y="49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57" y="61"/>
                  </a:lnTo>
                  <a:lnTo>
                    <a:pt x="154" y="59"/>
                  </a:lnTo>
                  <a:lnTo>
                    <a:pt x="152" y="57"/>
                  </a:lnTo>
                  <a:lnTo>
                    <a:pt x="151" y="55"/>
                  </a:lnTo>
                  <a:lnTo>
                    <a:pt x="151" y="49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48" y="46"/>
                  </a:lnTo>
                  <a:lnTo>
                    <a:pt x="146" y="47"/>
                  </a:lnTo>
                  <a:lnTo>
                    <a:pt x="144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4" y="48"/>
                  </a:lnTo>
                  <a:lnTo>
                    <a:pt x="131" y="50"/>
                  </a:lnTo>
                  <a:lnTo>
                    <a:pt x="129" y="56"/>
                  </a:lnTo>
                  <a:lnTo>
                    <a:pt x="129" y="56"/>
                  </a:lnTo>
                  <a:lnTo>
                    <a:pt x="125" y="56"/>
                  </a:lnTo>
                  <a:lnTo>
                    <a:pt x="123" y="55"/>
                  </a:lnTo>
                  <a:lnTo>
                    <a:pt x="122" y="54"/>
                  </a:lnTo>
                  <a:lnTo>
                    <a:pt x="121" y="53"/>
                  </a:lnTo>
                  <a:lnTo>
                    <a:pt x="120" y="48"/>
                  </a:lnTo>
                  <a:lnTo>
                    <a:pt x="121" y="42"/>
                  </a:lnTo>
                  <a:lnTo>
                    <a:pt x="121" y="36"/>
                  </a:lnTo>
                  <a:lnTo>
                    <a:pt x="122" y="32"/>
                  </a:lnTo>
                  <a:lnTo>
                    <a:pt x="121" y="28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1" y="66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4" y="62"/>
                  </a:lnTo>
                  <a:lnTo>
                    <a:pt x="81" y="66"/>
                  </a:lnTo>
                  <a:lnTo>
                    <a:pt x="78" y="71"/>
                  </a:lnTo>
                  <a:lnTo>
                    <a:pt x="76" y="76"/>
                  </a:lnTo>
                  <a:lnTo>
                    <a:pt x="75" y="88"/>
                  </a:lnTo>
                  <a:lnTo>
                    <a:pt x="76" y="101"/>
                  </a:lnTo>
                  <a:lnTo>
                    <a:pt x="76" y="115"/>
                  </a:lnTo>
                  <a:lnTo>
                    <a:pt x="75" y="121"/>
                  </a:lnTo>
                  <a:lnTo>
                    <a:pt x="74" y="127"/>
                  </a:lnTo>
                  <a:lnTo>
                    <a:pt x="73" y="133"/>
                  </a:lnTo>
                  <a:lnTo>
                    <a:pt x="69" y="139"/>
                  </a:lnTo>
                  <a:lnTo>
                    <a:pt x="65" y="145"/>
                  </a:lnTo>
                  <a:lnTo>
                    <a:pt x="59" y="149"/>
                  </a:lnTo>
                  <a:lnTo>
                    <a:pt x="59" y="149"/>
                  </a:lnTo>
                  <a:lnTo>
                    <a:pt x="60" y="140"/>
                  </a:lnTo>
                  <a:lnTo>
                    <a:pt x="59" y="132"/>
                  </a:lnTo>
                  <a:lnTo>
                    <a:pt x="58" y="122"/>
                  </a:lnTo>
                  <a:lnTo>
                    <a:pt x="54" y="113"/>
                  </a:lnTo>
                  <a:lnTo>
                    <a:pt x="50" y="104"/>
                  </a:lnTo>
                  <a:lnTo>
                    <a:pt x="45" y="96"/>
                  </a:lnTo>
                  <a:lnTo>
                    <a:pt x="39" y="91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7" y="85"/>
                  </a:lnTo>
                  <a:lnTo>
                    <a:pt x="42" y="81"/>
                  </a:lnTo>
                  <a:lnTo>
                    <a:pt x="52" y="73"/>
                  </a:lnTo>
                  <a:lnTo>
                    <a:pt x="58" y="70"/>
                  </a:lnTo>
                  <a:lnTo>
                    <a:pt x="63" y="68"/>
                  </a:lnTo>
                  <a:lnTo>
                    <a:pt x="68" y="68"/>
                  </a:lnTo>
                  <a:lnTo>
                    <a:pt x="70" y="69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9" y="62"/>
                  </a:lnTo>
                  <a:lnTo>
                    <a:pt x="69" y="58"/>
                  </a:lnTo>
                  <a:lnTo>
                    <a:pt x="69" y="57"/>
                  </a:lnTo>
                  <a:lnTo>
                    <a:pt x="70" y="55"/>
                  </a:lnTo>
                  <a:lnTo>
                    <a:pt x="73" y="54"/>
                  </a:lnTo>
                  <a:lnTo>
                    <a:pt x="77" y="53"/>
                  </a:lnTo>
                  <a:lnTo>
                    <a:pt x="83" y="51"/>
                  </a:lnTo>
                  <a:lnTo>
                    <a:pt x="85" y="50"/>
                  </a:lnTo>
                  <a:lnTo>
                    <a:pt x="88" y="48"/>
                  </a:lnTo>
                  <a:lnTo>
                    <a:pt x="89" y="46"/>
                  </a:lnTo>
                  <a:lnTo>
                    <a:pt x="90" y="42"/>
                  </a:lnTo>
                  <a:lnTo>
                    <a:pt x="89" y="3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8"/>
                  </a:lnTo>
                  <a:lnTo>
                    <a:pt x="81" y="42"/>
                  </a:lnTo>
                  <a:lnTo>
                    <a:pt x="76" y="44"/>
                  </a:lnTo>
                  <a:lnTo>
                    <a:pt x="71" y="47"/>
                  </a:lnTo>
                  <a:lnTo>
                    <a:pt x="67" y="47"/>
                  </a:lnTo>
                  <a:lnTo>
                    <a:pt x="62" y="47"/>
                  </a:lnTo>
                  <a:lnTo>
                    <a:pt x="58" y="44"/>
                  </a:lnTo>
                  <a:lnTo>
                    <a:pt x="53" y="42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48" y="42"/>
                  </a:lnTo>
                  <a:lnTo>
                    <a:pt x="40" y="54"/>
                  </a:lnTo>
                  <a:lnTo>
                    <a:pt x="36" y="58"/>
                  </a:lnTo>
                  <a:lnTo>
                    <a:pt x="31" y="63"/>
                  </a:lnTo>
                  <a:lnTo>
                    <a:pt x="28" y="63"/>
                  </a:lnTo>
                  <a:lnTo>
                    <a:pt x="25" y="63"/>
                  </a:lnTo>
                  <a:lnTo>
                    <a:pt x="22" y="62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5" y="58"/>
                  </a:lnTo>
                  <a:lnTo>
                    <a:pt x="14" y="57"/>
                  </a:lnTo>
                  <a:lnTo>
                    <a:pt x="13" y="54"/>
                  </a:lnTo>
                  <a:lnTo>
                    <a:pt x="13" y="4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5" y="49"/>
                  </a:lnTo>
                  <a:lnTo>
                    <a:pt x="4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6"/>
                  </a:lnTo>
                  <a:close/>
                  <a:moveTo>
                    <a:pt x="19" y="38"/>
                  </a:moveTo>
                  <a:lnTo>
                    <a:pt x="30" y="41"/>
                  </a:lnTo>
                  <a:lnTo>
                    <a:pt x="30" y="41"/>
                  </a:lnTo>
                  <a:lnTo>
                    <a:pt x="28" y="38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19" y="38"/>
                  </a:lnTo>
                  <a:lnTo>
                    <a:pt x="1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521">
              <a:extLst>
                <a:ext uri="{FF2B5EF4-FFF2-40B4-BE49-F238E27FC236}">
                  <a16:creationId xmlns:a16="http://schemas.microsoft.com/office/drawing/2014/main" xmlns="" id="{4D2F5675-3545-4E62-8A91-D8FBF2A2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1346200"/>
              <a:ext cx="1588" cy="3175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0 w 4"/>
                <a:gd name="T7" fmla="*/ 0 h 4"/>
                <a:gd name="T8" fmla="*/ 1 w 4"/>
                <a:gd name="T9" fmla="*/ 3 h 4"/>
                <a:gd name="T10" fmla="*/ 4 w 4"/>
                <a:gd name="T11" fmla="*/ 4 h 4"/>
                <a:gd name="T12" fmla="*/ 4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522">
              <a:extLst>
                <a:ext uri="{FF2B5EF4-FFF2-40B4-BE49-F238E27FC236}">
                  <a16:creationId xmlns:a16="http://schemas.microsoft.com/office/drawing/2014/main" xmlns="" id="{1CD715F0-5B8D-04AF-8779-A2D7845C8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563" y="1352550"/>
              <a:ext cx="3175" cy="1588"/>
            </a:xfrm>
            <a:custGeom>
              <a:avLst/>
              <a:gdLst>
                <a:gd name="T0" fmla="*/ 7 w 7"/>
                <a:gd name="T1" fmla="*/ 1 h 1"/>
                <a:gd name="T2" fmla="*/ 0 w 7"/>
                <a:gd name="T3" fmla="*/ 0 h 1"/>
                <a:gd name="T4" fmla="*/ 0 w 7"/>
                <a:gd name="T5" fmla="*/ 0 h 1"/>
                <a:gd name="T6" fmla="*/ 3 w 7"/>
                <a:gd name="T7" fmla="*/ 1 h 1"/>
                <a:gd name="T8" fmla="*/ 7 w 7"/>
                <a:gd name="T9" fmla="*/ 1 h 1"/>
                <a:gd name="T10" fmla="*/ 7 w 7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523">
              <a:extLst>
                <a:ext uri="{FF2B5EF4-FFF2-40B4-BE49-F238E27FC236}">
                  <a16:creationId xmlns:a16="http://schemas.microsoft.com/office/drawing/2014/main" xmlns="" id="{310252C0-689A-BEC5-A997-6FF80F67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775" y="1422400"/>
              <a:ext cx="4763" cy="4763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9 h 9"/>
                <a:gd name="T4" fmla="*/ 0 w 9"/>
                <a:gd name="T5" fmla="*/ 9 h 9"/>
                <a:gd name="T6" fmla="*/ 2 w 9"/>
                <a:gd name="T7" fmla="*/ 8 h 9"/>
                <a:gd name="T8" fmla="*/ 5 w 9"/>
                <a:gd name="T9" fmla="*/ 6 h 9"/>
                <a:gd name="T10" fmla="*/ 9 w 9"/>
                <a:gd name="T11" fmla="*/ 0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5" y="6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524">
              <a:extLst>
                <a:ext uri="{FF2B5EF4-FFF2-40B4-BE49-F238E27FC236}">
                  <a16:creationId xmlns:a16="http://schemas.microsoft.com/office/drawing/2014/main" xmlns="" id="{99E58D93-78B6-2DD3-7617-BA666813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1349375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525">
              <a:extLst>
                <a:ext uri="{FF2B5EF4-FFF2-40B4-BE49-F238E27FC236}">
                  <a16:creationId xmlns:a16="http://schemas.microsoft.com/office/drawing/2014/main" xmlns="" id="{5224008D-24BB-B694-18B1-334F00A9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1370013"/>
              <a:ext cx="1588" cy="4763"/>
            </a:xfrm>
            <a:custGeom>
              <a:avLst/>
              <a:gdLst>
                <a:gd name="T0" fmla="*/ 4 w 4"/>
                <a:gd name="T1" fmla="*/ 8 h 8"/>
                <a:gd name="T2" fmla="*/ 4 w 4"/>
                <a:gd name="T3" fmla="*/ 8 h 8"/>
                <a:gd name="T4" fmla="*/ 2 w 4"/>
                <a:gd name="T5" fmla="*/ 4 h 8"/>
                <a:gd name="T6" fmla="*/ 0 w 4"/>
                <a:gd name="T7" fmla="*/ 0 h 8"/>
                <a:gd name="T8" fmla="*/ 0 w 4"/>
                <a:gd name="T9" fmla="*/ 0 h 8"/>
                <a:gd name="T10" fmla="*/ 1 w 4"/>
                <a:gd name="T11" fmla="*/ 5 h 8"/>
                <a:gd name="T12" fmla="*/ 4 w 4"/>
                <a:gd name="T13" fmla="*/ 8 h 8"/>
                <a:gd name="T14" fmla="*/ 4 w 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lnTo>
                    <a:pt x="4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526">
              <a:extLst>
                <a:ext uri="{FF2B5EF4-FFF2-40B4-BE49-F238E27FC236}">
                  <a16:creationId xmlns:a16="http://schemas.microsoft.com/office/drawing/2014/main" xmlns="" id="{B23407A2-62CF-EBB7-50C4-50A497A94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8" y="1420813"/>
              <a:ext cx="1588" cy="158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0 w 2"/>
                <a:gd name="T9" fmla="*/ 2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527">
              <a:extLst>
                <a:ext uri="{FF2B5EF4-FFF2-40B4-BE49-F238E27FC236}">
                  <a16:creationId xmlns:a16="http://schemas.microsoft.com/office/drawing/2014/main" xmlns="" id="{F39515CB-A09D-819D-1433-F0D46046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075" y="1411288"/>
              <a:ext cx="3175" cy="1588"/>
            </a:xfrm>
            <a:custGeom>
              <a:avLst/>
              <a:gdLst>
                <a:gd name="T0" fmla="*/ 0 w 4"/>
                <a:gd name="T1" fmla="*/ 3 h 3"/>
                <a:gd name="T2" fmla="*/ 0 w 4"/>
                <a:gd name="T3" fmla="*/ 3 h 3"/>
                <a:gd name="T4" fmla="*/ 4 w 4"/>
                <a:gd name="T5" fmla="*/ 0 h 3"/>
                <a:gd name="T6" fmla="*/ 4 w 4"/>
                <a:gd name="T7" fmla="*/ 0 h 3"/>
                <a:gd name="T8" fmla="*/ 1 w 4"/>
                <a:gd name="T9" fmla="*/ 1 h 3"/>
                <a:gd name="T10" fmla="*/ 0 w 4"/>
                <a:gd name="T11" fmla="*/ 3 h 3"/>
                <a:gd name="T12" fmla="*/ 0 w 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528">
              <a:extLst>
                <a:ext uri="{FF2B5EF4-FFF2-40B4-BE49-F238E27FC236}">
                  <a16:creationId xmlns:a16="http://schemas.microsoft.com/office/drawing/2014/main" xmlns="" id="{92352396-E827-6A40-5662-A6B3DAE0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352550"/>
              <a:ext cx="1588" cy="1588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529">
              <a:extLst>
                <a:ext uri="{FF2B5EF4-FFF2-40B4-BE49-F238E27FC236}">
                  <a16:creationId xmlns:a16="http://schemas.microsoft.com/office/drawing/2014/main" xmlns="" id="{33160EC9-3876-346E-3D78-09A55BD6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1390650"/>
              <a:ext cx="4763" cy="317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0 h 6"/>
                <a:gd name="T4" fmla="*/ 9 w 9"/>
                <a:gd name="T5" fmla="*/ 0 h 6"/>
                <a:gd name="T6" fmla="*/ 6 w 9"/>
                <a:gd name="T7" fmla="*/ 2 h 6"/>
                <a:gd name="T8" fmla="*/ 3 w 9"/>
                <a:gd name="T9" fmla="*/ 3 h 6"/>
                <a:gd name="T10" fmla="*/ 0 w 9"/>
                <a:gd name="T11" fmla="*/ 6 h 6"/>
                <a:gd name="T12" fmla="*/ 0 w 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530">
              <a:extLst>
                <a:ext uri="{FF2B5EF4-FFF2-40B4-BE49-F238E27FC236}">
                  <a16:creationId xmlns:a16="http://schemas.microsoft.com/office/drawing/2014/main" xmlns="" id="{DD0C1DEB-7034-2982-239A-C558134CE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013" y="1365250"/>
              <a:ext cx="0" cy="317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1 w 1"/>
                <a:gd name="T5" fmla="*/ 0 h 5"/>
                <a:gd name="T6" fmla="*/ 1 w 1"/>
                <a:gd name="T7" fmla="*/ 0 h 5"/>
                <a:gd name="T8" fmla="*/ 0 w 1"/>
                <a:gd name="T9" fmla="*/ 2 h 5"/>
                <a:gd name="T10" fmla="*/ 0 w 1"/>
                <a:gd name="T11" fmla="*/ 5 h 5"/>
                <a:gd name="T12" fmla="*/ 0 w 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531">
              <a:extLst>
                <a:ext uri="{FF2B5EF4-FFF2-40B4-BE49-F238E27FC236}">
                  <a16:creationId xmlns:a16="http://schemas.microsoft.com/office/drawing/2014/main" xmlns="" id="{03F75D24-1027-31AC-4048-FBBCA333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875" y="1284288"/>
              <a:ext cx="1588" cy="3175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0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532">
              <a:extLst>
                <a:ext uri="{FF2B5EF4-FFF2-40B4-BE49-F238E27FC236}">
                  <a16:creationId xmlns:a16="http://schemas.microsoft.com/office/drawing/2014/main" xmlns="" id="{8F164881-B4FE-5CC4-A82F-AFE5EC62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8" y="1317625"/>
              <a:ext cx="4763" cy="1588"/>
            </a:xfrm>
            <a:custGeom>
              <a:avLst/>
              <a:gdLst>
                <a:gd name="T0" fmla="*/ 8 w 8"/>
                <a:gd name="T1" fmla="*/ 0 h 3"/>
                <a:gd name="T2" fmla="*/ 8 w 8"/>
                <a:gd name="T3" fmla="*/ 0 h 3"/>
                <a:gd name="T4" fmla="*/ 0 w 8"/>
                <a:gd name="T5" fmla="*/ 3 h 3"/>
                <a:gd name="T6" fmla="*/ 0 w 8"/>
                <a:gd name="T7" fmla="*/ 3 h 3"/>
                <a:gd name="T8" fmla="*/ 4 w 8"/>
                <a:gd name="T9" fmla="*/ 3 h 3"/>
                <a:gd name="T10" fmla="*/ 8 w 8"/>
                <a:gd name="T11" fmla="*/ 0 h 3"/>
                <a:gd name="T12" fmla="*/ 8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533">
              <a:extLst>
                <a:ext uri="{FF2B5EF4-FFF2-40B4-BE49-F238E27FC236}">
                  <a16:creationId xmlns:a16="http://schemas.microsoft.com/office/drawing/2014/main" xmlns="" id="{B04C49A8-4F62-CF32-D5DF-328F3E1D2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1331913"/>
              <a:ext cx="4763" cy="11113"/>
            </a:xfrm>
            <a:custGeom>
              <a:avLst/>
              <a:gdLst>
                <a:gd name="T0" fmla="*/ 8 w 8"/>
                <a:gd name="T1" fmla="*/ 19 h 20"/>
                <a:gd name="T2" fmla="*/ 8 w 8"/>
                <a:gd name="T3" fmla="*/ 19 h 20"/>
                <a:gd name="T4" fmla="*/ 3 w 8"/>
                <a:gd name="T5" fmla="*/ 10 h 20"/>
                <a:gd name="T6" fmla="*/ 2 w 8"/>
                <a:gd name="T7" fmla="*/ 4 h 20"/>
                <a:gd name="T8" fmla="*/ 2 w 8"/>
                <a:gd name="T9" fmla="*/ 0 h 20"/>
                <a:gd name="T10" fmla="*/ 2 w 8"/>
                <a:gd name="T11" fmla="*/ 0 h 20"/>
                <a:gd name="T12" fmla="*/ 0 w 8"/>
                <a:gd name="T13" fmla="*/ 8 h 20"/>
                <a:gd name="T14" fmla="*/ 0 w 8"/>
                <a:gd name="T15" fmla="*/ 16 h 20"/>
                <a:gd name="T16" fmla="*/ 1 w 8"/>
                <a:gd name="T17" fmla="*/ 19 h 20"/>
                <a:gd name="T18" fmla="*/ 2 w 8"/>
                <a:gd name="T19" fmla="*/ 20 h 20"/>
                <a:gd name="T20" fmla="*/ 5 w 8"/>
                <a:gd name="T21" fmla="*/ 20 h 20"/>
                <a:gd name="T22" fmla="*/ 8 w 8"/>
                <a:gd name="T23" fmla="*/ 19 h 20"/>
                <a:gd name="T24" fmla="*/ 8 w 8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20">
                  <a:moveTo>
                    <a:pt x="8" y="19"/>
                  </a:moveTo>
                  <a:lnTo>
                    <a:pt x="8" y="19"/>
                  </a:lnTo>
                  <a:lnTo>
                    <a:pt x="3" y="10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534">
              <a:extLst>
                <a:ext uri="{FF2B5EF4-FFF2-40B4-BE49-F238E27FC236}">
                  <a16:creationId xmlns:a16="http://schemas.microsoft.com/office/drawing/2014/main" xmlns="" id="{40E0CBA3-BF2D-9644-13E6-7D43E342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513" y="1157288"/>
              <a:ext cx="1588" cy="7938"/>
            </a:xfrm>
            <a:custGeom>
              <a:avLst/>
              <a:gdLst>
                <a:gd name="T0" fmla="*/ 5 w 5"/>
                <a:gd name="T1" fmla="*/ 0 h 13"/>
                <a:gd name="T2" fmla="*/ 5 w 5"/>
                <a:gd name="T3" fmla="*/ 0 h 13"/>
                <a:gd name="T4" fmla="*/ 2 w 5"/>
                <a:gd name="T5" fmla="*/ 7 h 13"/>
                <a:gd name="T6" fmla="*/ 0 w 5"/>
                <a:gd name="T7" fmla="*/ 13 h 13"/>
                <a:gd name="T8" fmla="*/ 0 w 5"/>
                <a:gd name="T9" fmla="*/ 13 h 13"/>
                <a:gd name="T10" fmla="*/ 4 w 5"/>
                <a:gd name="T11" fmla="*/ 6 h 13"/>
                <a:gd name="T12" fmla="*/ 5 w 5"/>
                <a:gd name="T13" fmla="*/ 2 h 13"/>
                <a:gd name="T14" fmla="*/ 5 w 5"/>
                <a:gd name="T15" fmla="*/ 0 h 13"/>
                <a:gd name="T16" fmla="*/ 5 w 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lnTo>
                    <a:pt x="5" y="0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535">
              <a:extLst>
                <a:ext uri="{FF2B5EF4-FFF2-40B4-BE49-F238E27FC236}">
                  <a16:creationId xmlns:a16="http://schemas.microsoft.com/office/drawing/2014/main" xmlns="" id="{3DC3066B-BE93-AC43-CD60-9910BD2DD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38" y="1165225"/>
              <a:ext cx="3175" cy="4763"/>
            </a:xfrm>
            <a:custGeom>
              <a:avLst/>
              <a:gdLst>
                <a:gd name="T0" fmla="*/ 4 w 4"/>
                <a:gd name="T1" fmla="*/ 0 h 9"/>
                <a:gd name="T2" fmla="*/ 4 w 4"/>
                <a:gd name="T3" fmla="*/ 0 h 9"/>
                <a:gd name="T4" fmla="*/ 0 w 4"/>
                <a:gd name="T5" fmla="*/ 9 h 9"/>
                <a:gd name="T6" fmla="*/ 0 w 4"/>
                <a:gd name="T7" fmla="*/ 9 h 9"/>
                <a:gd name="T8" fmla="*/ 4 w 4"/>
                <a:gd name="T9" fmla="*/ 0 h 9"/>
                <a:gd name="T10" fmla="*/ 4 w 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536">
              <a:extLst>
                <a:ext uri="{FF2B5EF4-FFF2-40B4-BE49-F238E27FC236}">
                  <a16:creationId xmlns:a16="http://schemas.microsoft.com/office/drawing/2014/main" xmlns="" id="{F86674BD-FCF8-0B7E-946E-EE3BF3D2A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038" y="1169988"/>
              <a:ext cx="1588" cy="3175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2 w 3"/>
                <a:gd name="T5" fmla="*/ 4 h 6"/>
                <a:gd name="T6" fmla="*/ 3 w 3"/>
                <a:gd name="T7" fmla="*/ 6 h 6"/>
                <a:gd name="T8" fmla="*/ 3 w 3"/>
                <a:gd name="T9" fmla="*/ 6 h 6"/>
                <a:gd name="T10" fmla="*/ 2 w 3"/>
                <a:gd name="T11" fmla="*/ 0 h 6"/>
                <a:gd name="T12" fmla="*/ 2 w 3"/>
                <a:gd name="T13" fmla="*/ 0 h 6"/>
                <a:gd name="T14" fmla="*/ 0 w 3"/>
                <a:gd name="T15" fmla="*/ 0 h 6"/>
                <a:gd name="T16" fmla="*/ 0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537">
              <a:extLst>
                <a:ext uri="{FF2B5EF4-FFF2-40B4-BE49-F238E27FC236}">
                  <a16:creationId xmlns:a16="http://schemas.microsoft.com/office/drawing/2014/main" xmlns="" id="{220B1454-202E-58F6-88DC-947D8D4C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363" y="1316038"/>
              <a:ext cx="36513" cy="66675"/>
            </a:xfrm>
            <a:custGeom>
              <a:avLst/>
              <a:gdLst>
                <a:gd name="T0" fmla="*/ 36 w 69"/>
                <a:gd name="T1" fmla="*/ 0 h 125"/>
                <a:gd name="T2" fmla="*/ 30 w 69"/>
                <a:gd name="T3" fmla="*/ 8 h 125"/>
                <a:gd name="T4" fmla="*/ 19 w 69"/>
                <a:gd name="T5" fmla="*/ 24 h 125"/>
                <a:gd name="T6" fmla="*/ 19 w 69"/>
                <a:gd name="T7" fmla="*/ 27 h 125"/>
                <a:gd name="T8" fmla="*/ 21 w 69"/>
                <a:gd name="T9" fmla="*/ 32 h 125"/>
                <a:gd name="T10" fmla="*/ 29 w 69"/>
                <a:gd name="T11" fmla="*/ 34 h 125"/>
                <a:gd name="T12" fmla="*/ 28 w 69"/>
                <a:gd name="T13" fmla="*/ 42 h 125"/>
                <a:gd name="T14" fmla="*/ 23 w 69"/>
                <a:gd name="T15" fmla="*/ 51 h 125"/>
                <a:gd name="T16" fmla="*/ 11 w 69"/>
                <a:gd name="T17" fmla="*/ 53 h 125"/>
                <a:gd name="T18" fmla="*/ 4 w 69"/>
                <a:gd name="T19" fmla="*/ 55 h 125"/>
                <a:gd name="T20" fmla="*/ 5 w 69"/>
                <a:gd name="T21" fmla="*/ 57 h 125"/>
                <a:gd name="T22" fmla="*/ 5 w 69"/>
                <a:gd name="T23" fmla="*/ 68 h 125"/>
                <a:gd name="T24" fmla="*/ 2 w 69"/>
                <a:gd name="T25" fmla="*/ 79 h 125"/>
                <a:gd name="T26" fmla="*/ 2 w 69"/>
                <a:gd name="T27" fmla="*/ 84 h 125"/>
                <a:gd name="T28" fmla="*/ 13 w 69"/>
                <a:gd name="T29" fmla="*/ 73 h 125"/>
                <a:gd name="T30" fmla="*/ 17 w 69"/>
                <a:gd name="T31" fmla="*/ 73 h 125"/>
                <a:gd name="T32" fmla="*/ 17 w 69"/>
                <a:gd name="T33" fmla="*/ 78 h 125"/>
                <a:gd name="T34" fmla="*/ 16 w 69"/>
                <a:gd name="T35" fmla="*/ 86 h 125"/>
                <a:gd name="T36" fmla="*/ 12 w 69"/>
                <a:gd name="T37" fmla="*/ 91 h 125"/>
                <a:gd name="T38" fmla="*/ 6 w 69"/>
                <a:gd name="T39" fmla="*/ 92 h 125"/>
                <a:gd name="T40" fmla="*/ 4 w 69"/>
                <a:gd name="T41" fmla="*/ 91 h 125"/>
                <a:gd name="T42" fmla="*/ 6 w 69"/>
                <a:gd name="T43" fmla="*/ 101 h 125"/>
                <a:gd name="T44" fmla="*/ 2 w 69"/>
                <a:gd name="T45" fmla="*/ 109 h 125"/>
                <a:gd name="T46" fmla="*/ 0 w 69"/>
                <a:gd name="T47" fmla="*/ 117 h 125"/>
                <a:gd name="T48" fmla="*/ 5 w 69"/>
                <a:gd name="T49" fmla="*/ 125 h 125"/>
                <a:gd name="T50" fmla="*/ 14 w 69"/>
                <a:gd name="T51" fmla="*/ 122 h 125"/>
                <a:gd name="T52" fmla="*/ 32 w 69"/>
                <a:gd name="T53" fmla="*/ 113 h 125"/>
                <a:gd name="T54" fmla="*/ 47 w 69"/>
                <a:gd name="T55" fmla="*/ 99 h 125"/>
                <a:gd name="T56" fmla="*/ 62 w 69"/>
                <a:gd name="T57" fmla="*/ 77 h 125"/>
                <a:gd name="T58" fmla="*/ 69 w 69"/>
                <a:gd name="T59" fmla="*/ 62 h 125"/>
                <a:gd name="T60" fmla="*/ 46 w 69"/>
                <a:gd name="T61" fmla="*/ 71 h 125"/>
                <a:gd name="T62" fmla="*/ 35 w 69"/>
                <a:gd name="T63" fmla="*/ 72 h 125"/>
                <a:gd name="T64" fmla="*/ 24 w 69"/>
                <a:gd name="T65" fmla="*/ 66 h 125"/>
                <a:gd name="T66" fmla="*/ 30 w 69"/>
                <a:gd name="T67" fmla="*/ 41 h 125"/>
                <a:gd name="T68" fmla="*/ 39 w 69"/>
                <a:gd name="T69" fmla="*/ 51 h 125"/>
                <a:gd name="T70" fmla="*/ 48 w 69"/>
                <a:gd name="T71" fmla="*/ 53 h 125"/>
                <a:gd name="T72" fmla="*/ 61 w 69"/>
                <a:gd name="T73" fmla="*/ 49 h 125"/>
                <a:gd name="T74" fmla="*/ 35 w 69"/>
                <a:gd name="T75" fmla="*/ 36 h 125"/>
                <a:gd name="T76" fmla="*/ 31 w 69"/>
                <a:gd name="T77" fmla="*/ 28 h 125"/>
                <a:gd name="T78" fmla="*/ 28 w 69"/>
                <a:gd name="T79" fmla="*/ 18 h 125"/>
                <a:gd name="T80" fmla="*/ 31 w 69"/>
                <a:gd name="T81" fmla="*/ 12 h 125"/>
                <a:gd name="T82" fmla="*/ 42 w 69"/>
                <a:gd name="T83" fmla="*/ 5 h 125"/>
                <a:gd name="T84" fmla="*/ 39 w 69"/>
                <a:gd name="T85" fmla="*/ 5 h 125"/>
                <a:gd name="T86" fmla="*/ 37 w 69"/>
                <a:gd name="T87" fmla="*/ 2 h 125"/>
                <a:gd name="T88" fmla="*/ 36 w 69"/>
                <a:gd name="T8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25">
                  <a:moveTo>
                    <a:pt x="36" y="0"/>
                  </a:moveTo>
                  <a:lnTo>
                    <a:pt x="36" y="0"/>
                  </a:lnTo>
                  <a:lnTo>
                    <a:pt x="34" y="3"/>
                  </a:lnTo>
                  <a:lnTo>
                    <a:pt x="30" y="8"/>
                  </a:lnTo>
                  <a:lnTo>
                    <a:pt x="21" y="18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20" y="30"/>
                  </a:lnTo>
                  <a:lnTo>
                    <a:pt x="21" y="32"/>
                  </a:lnTo>
                  <a:lnTo>
                    <a:pt x="24" y="33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42"/>
                  </a:lnTo>
                  <a:lnTo>
                    <a:pt x="25" y="48"/>
                  </a:lnTo>
                  <a:lnTo>
                    <a:pt x="23" y="51"/>
                  </a:lnTo>
                  <a:lnTo>
                    <a:pt x="19" y="53"/>
                  </a:lnTo>
                  <a:lnTo>
                    <a:pt x="11" y="53"/>
                  </a:lnTo>
                  <a:lnTo>
                    <a:pt x="7" y="5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5" y="57"/>
                  </a:lnTo>
                  <a:lnTo>
                    <a:pt x="6" y="61"/>
                  </a:lnTo>
                  <a:lnTo>
                    <a:pt x="5" y="68"/>
                  </a:lnTo>
                  <a:lnTo>
                    <a:pt x="4" y="76"/>
                  </a:lnTo>
                  <a:lnTo>
                    <a:pt x="2" y="79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9" y="77"/>
                  </a:lnTo>
                  <a:lnTo>
                    <a:pt x="13" y="73"/>
                  </a:lnTo>
                  <a:lnTo>
                    <a:pt x="15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8"/>
                  </a:lnTo>
                  <a:lnTo>
                    <a:pt x="17" y="83"/>
                  </a:lnTo>
                  <a:lnTo>
                    <a:pt x="16" y="86"/>
                  </a:lnTo>
                  <a:lnTo>
                    <a:pt x="14" y="89"/>
                  </a:lnTo>
                  <a:lnTo>
                    <a:pt x="12" y="91"/>
                  </a:lnTo>
                  <a:lnTo>
                    <a:pt x="9" y="92"/>
                  </a:lnTo>
                  <a:lnTo>
                    <a:pt x="6" y="92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6" y="96"/>
                  </a:lnTo>
                  <a:lnTo>
                    <a:pt x="6" y="101"/>
                  </a:lnTo>
                  <a:lnTo>
                    <a:pt x="5" y="106"/>
                  </a:lnTo>
                  <a:lnTo>
                    <a:pt x="2" y="109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14" y="122"/>
                  </a:lnTo>
                  <a:lnTo>
                    <a:pt x="23" y="117"/>
                  </a:lnTo>
                  <a:lnTo>
                    <a:pt x="32" y="113"/>
                  </a:lnTo>
                  <a:lnTo>
                    <a:pt x="40" y="106"/>
                  </a:lnTo>
                  <a:lnTo>
                    <a:pt x="47" y="99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58" y="68"/>
                  </a:lnTo>
                  <a:lnTo>
                    <a:pt x="46" y="71"/>
                  </a:lnTo>
                  <a:lnTo>
                    <a:pt x="40" y="72"/>
                  </a:lnTo>
                  <a:lnTo>
                    <a:pt x="35" y="72"/>
                  </a:lnTo>
                  <a:lnTo>
                    <a:pt x="29" y="70"/>
                  </a:lnTo>
                  <a:lnTo>
                    <a:pt x="24" y="66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5" y="48"/>
                  </a:lnTo>
                  <a:lnTo>
                    <a:pt x="39" y="51"/>
                  </a:lnTo>
                  <a:lnTo>
                    <a:pt x="44" y="53"/>
                  </a:lnTo>
                  <a:lnTo>
                    <a:pt x="48" y="53"/>
                  </a:lnTo>
                  <a:lnTo>
                    <a:pt x="57" y="50"/>
                  </a:lnTo>
                  <a:lnTo>
                    <a:pt x="61" y="49"/>
                  </a:lnTo>
                  <a:lnTo>
                    <a:pt x="67" y="49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1" y="28"/>
                  </a:lnTo>
                  <a:lnTo>
                    <a:pt x="28" y="23"/>
                  </a:lnTo>
                  <a:lnTo>
                    <a:pt x="28" y="18"/>
                  </a:lnTo>
                  <a:lnTo>
                    <a:pt x="29" y="15"/>
                  </a:lnTo>
                  <a:lnTo>
                    <a:pt x="31" y="12"/>
                  </a:lnTo>
                  <a:lnTo>
                    <a:pt x="34" y="10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538">
              <a:extLst>
                <a:ext uri="{FF2B5EF4-FFF2-40B4-BE49-F238E27FC236}">
                  <a16:creationId xmlns:a16="http://schemas.microsoft.com/office/drawing/2014/main" xmlns="" id="{AD315B3E-7255-CDA9-A4DF-49187BF39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938" y="1198563"/>
              <a:ext cx="1588" cy="158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2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539">
              <a:extLst>
                <a:ext uri="{FF2B5EF4-FFF2-40B4-BE49-F238E27FC236}">
                  <a16:creationId xmlns:a16="http://schemas.microsoft.com/office/drawing/2014/main" xmlns="" id="{D988F8B2-4292-C106-336A-93F597FB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1120775"/>
              <a:ext cx="1588" cy="4763"/>
            </a:xfrm>
            <a:custGeom>
              <a:avLst/>
              <a:gdLst>
                <a:gd name="T0" fmla="*/ 0 w 4"/>
                <a:gd name="T1" fmla="*/ 9 h 9"/>
                <a:gd name="T2" fmla="*/ 4 w 4"/>
                <a:gd name="T3" fmla="*/ 0 h 9"/>
                <a:gd name="T4" fmla="*/ 4 w 4"/>
                <a:gd name="T5" fmla="*/ 0 h 9"/>
                <a:gd name="T6" fmla="*/ 1 w 4"/>
                <a:gd name="T7" fmla="*/ 5 h 9"/>
                <a:gd name="T8" fmla="*/ 0 w 4"/>
                <a:gd name="T9" fmla="*/ 9 h 9"/>
                <a:gd name="T10" fmla="*/ 0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Rectangle 540">
              <a:extLst>
                <a:ext uri="{FF2B5EF4-FFF2-40B4-BE49-F238E27FC236}">
                  <a16:creationId xmlns:a16="http://schemas.microsoft.com/office/drawing/2014/main" xmlns="" id="{7B7D2A2E-2484-7A91-9F50-E43220EB3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050" y="126365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541">
              <a:extLst>
                <a:ext uri="{FF2B5EF4-FFF2-40B4-BE49-F238E27FC236}">
                  <a16:creationId xmlns:a16="http://schemas.microsoft.com/office/drawing/2014/main" xmlns="" id="{686F3339-B4CE-AD2F-4C9F-28B3044C5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1123950"/>
              <a:ext cx="0" cy="1588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2 w 2"/>
                <a:gd name="T5" fmla="*/ 0 h 3"/>
                <a:gd name="T6" fmla="*/ 2 w 2"/>
                <a:gd name="T7" fmla="*/ 0 h 3"/>
                <a:gd name="T8" fmla="*/ 0 w 2"/>
                <a:gd name="T9" fmla="*/ 3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542">
              <a:extLst>
                <a:ext uri="{FF2B5EF4-FFF2-40B4-BE49-F238E27FC236}">
                  <a16:creationId xmlns:a16="http://schemas.microsoft.com/office/drawing/2014/main" xmlns="" id="{0380DA73-977C-98F6-C2A0-E236007D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338" y="1411288"/>
              <a:ext cx="0" cy="15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543">
              <a:extLst>
                <a:ext uri="{FF2B5EF4-FFF2-40B4-BE49-F238E27FC236}">
                  <a16:creationId xmlns:a16="http://schemas.microsoft.com/office/drawing/2014/main" xmlns="" id="{CCB05E8B-1B49-70DC-8D90-7DC8D140D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1125538"/>
              <a:ext cx="0" cy="0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544">
              <a:extLst>
                <a:ext uri="{FF2B5EF4-FFF2-40B4-BE49-F238E27FC236}">
                  <a16:creationId xmlns:a16="http://schemas.microsoft.com/office/drawing/2014/main" xmlns="" id="{C6A0B953-CAB0-DB04-2361-C8C9B4E8A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238" y="1176338"/>
              <a:ext cx="1588" cy="4763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0 h 9"/>
                <a:gd name="T4" fmla="*/ 4 w 4"/>
                <a:gd name="T5" fmla="*/ 9 h 9"/>
                <a:gd name="T6" fmla="*/ 4 w 4"/>
                <a:gd name="T7" fmla="*/ 9 h 9"/>
                <a:gd name="T8" fmla="*/ 4 w 4"/>
                <a:gd name="T9" fmla="*/ 4 h 9"/>
                <a:gd name="T10" fmla="*/ 0 w 4"/>
                <a:gd name="T11" fmla="*/ 0 h 9"/>
                <a:gd name="T12" fmla="*/ 0 w 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0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545">
              <a:extLst>
                <a:ext uri="{FF2B5EF4-FFF2-40B4-BE49-F238E27FC236}">
                  <a16:creationId xmlns:a16="http://schemas.microsoft.com/office/drawing/2014/main" xmlns="" id="{4A55EE09-BF4E-4BE8-51A2-AEFE35C62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5" y="1195388"/>
              <a:ext cx="1588" cy="15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546">
              <a:extLst>
                <a:ext uri="{FF2B5EF4-FFF2-40B4-BE49-F238E27FC236}">
                  <a16:creationId xmlns:a16="http://schemas.microsoft.com/office/drawing/2014/main" xmlns="" id="{1EE386AA-98A3-FEB7-5C98-35861FE3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400" y="1401763"/>
              <a:ext cx="3175" cy="0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4 w 7"/>
                <a:gd name="T5" fmla="*/ 1 h 1"/>
                <a:gd name="T6" fmla="*/ 7 w 7"/>
                <a:gd name="T7" fmla="*/ 0 h 1"/>
                <a:gd name="T8" fmla="*/ 7 w 7"/>
                <a:gd name="T9" fmla="*/ 0 h 1"/>
                <a:gd name="T10" fmla="*/ 4 w 7"/>
                <a:gd name="T11" fmla="*/ 0 h 1"/>
                <a:gd name="T12" fmla="*/ 0 w 7"/>
                <a:gd name="T13" fmla="*/ 1 h 1"/>
                <a:gd name="T14" fmla="*/ 0 w 7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547">
              <a:extLst>
                <a:ext uri="{FF2B5EF4-FFF2-40B4-BE49-F238E27FC236}">
                  <a16:creationId xmlns:a16="http://schemas.microsoft.com/office/drawing/2014/main" xmlns="" id="{98B0466D-285D-B103-85E7-5600A588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1119188"/>
              <a:ext cx="1588" cy="4763"/>
            </a:xfrm>
            <a:custGeom>
              <a:avLst/>
              <a:gdLst>
                <a:gd name="T0" fmla="*/ 0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0 h 8"/>
                <a:gd name="T8" fmla="*/ 0 w 2"/>
                <a:gd name="T9" fmla="*/ 8 h 8"/>
                <a:gd name="T10" fmla="*/ 0 w 2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548">
              <a:extLst>
                <a:ext uri="{FF2B5EF4-FFF2-40B4-BE49-F238E27FC236}">
                  <a16:creationId xmlns:a16="http://schemas.microsoft.com/office/drawing/2014/main" xmlns="" id="{B136F7B5-FD46-7855-95F2-7D46652D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1241425"/>
              <a:ext cx="0" cy="1588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2 h 4"/>
                <a:gd name="T4" fmla="*/ 2 w 2"/>
                <a:gd name="T5" fmla="*/ 2 h 4"/>
                <a:gd name="T6" fmla="*/ 1 w 2"/>
                <a:gd name="T7" fmla="*/ 0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549">
              <a:extLst>
                <a:ext uri="{FF2B5EF4-FFF2-40B4-BE49-F238E27FC236}">
                  <a16:creationId xmlns:a16="http://schemas.microsoft.com/office/drawing/2014/main" xmlns="" id="{67FC840E-C387-2B80-B097-F9C868A7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25" y="1230313"/>
              <a:ext cx="42863" cy="33338"/>
            </a:xfrm>
            <a:custGeom>
              <a:avLst/>
              <a:gdLst>
                <a:gd name="T0" fmla="*/ 34 w 80"/>
                <a:gd name="T1" fmla="*/ 8 h 65"/>
                <a:gd name="T2" fmla="*/ 34 w 80"/>
                <a:gd name="T3" fmla="*/ 8 h 65"/>
                <a:gd name="T4" fmla="*/ 37 w 80"/>
                <a:gd name="T5" fmla="*/ 0 h 65"/>
                <a:gd name="T6" fmla="*/ 37 w 80"/>
                <a:gd name="T7" fmla="*/ 0 h 65"/>
                <a:gd name="T8" fmla="*/ 32 w 80"/>
                <a:gd name="T9" fmla="*/ 3 h 65"/>
                <a:gd name="T10" fmla="*/ 26 w 80"/>
                <a:gd name="T11" fmla="*/ 5 h 65"/>
                <a:gd name="T12" fmla="*/ 15 w 80"/>
                <a:gd name="T13" fmla="*/ 7 h 65"/>
                <a:gd name="T14" fmla="*/ 9 w 80"/>
                <a:gd name="T15" fmla="*/ 9 h 65"/>
                <a:gd name="T16" fmla="*/ 5 w 80"/>
                <a:gd name="T17" fmla="*/ 12 h 65"/>
                <a:gd name="T18" fmla="*/ 2 w 80"/>
                <a:gd name="T19" fmla="*/ 17 h 65"/>
                <a:gd name="T20" fmla="*/ 0 w 80"/>
                <a:gd name="T21" fmla="*/ 25 h 65"/>
                <a:gd name="T22" fmla="*/ 0 w 80"/>
                <a:gd name="T23" fmla="*/ 25 h 65"/>
                <a:gd name="T24" fmla="*/ 2 w 80"/>
                <a:gd name="T25" fmla="*/ 26 h 65"/>
                <a:gd name="T26" fmla="*/ 5 w 80"/>
                <a:gd name="T27" fmla="*/ 28 h 65"/>
                <a:gd name="T28" fmla="*/ 10 w 80"/>
                <a:gd name="T29" fmla="*/ 31 h 65"/>
                <a:gd name="T30" fmla="*/ 14 w 80"/>
                <a:gd name="T31" fmla="*/ 35 h 65"/>
                <a:gd name="T32" fmla="*/ 17 w 80"/>
                <a:gd name="T33" fmla="*/ 39 h 65"/>
                <a:gd name="T34" fmla="*/ 20 w 80"/>
                <a:gd name="T35" fmla="*/ 45 h 65"/>
                <a:gd name="T36" fmla="*/ 22 w 80"/>
                <a:gd name="T37" fmla="*/ 51 h 65"/>
                <a:gd name="T38" fmla="*/ 22 w 80"/>
                <a:gd name="T39" fmla="*/ 56 h 65"/>
                <a:gd name="T40" fmla="*/ 22 w 80"/>
                <a:gd name="T41" fmla="*/ 56 h 65"/>
                <a:gd name="T42" fmla="*/ 25 w 80"/>
                <a:gd name="T43" fmla="*/ 55 h 65"/>
                <a:gd name="T44" fmla="*/ 28 w 80"/>
                <a:gd name="T45" fmla="*/ 55 h 65"/>
                <a:gd name="T46" fmla="*/ 32 w 80"/>
                <a:gd name="T47" fmla="*/ 56 h 65"/>
                <a:gd name="T48" fmla="*/ 35 w 80"/>
                <a:gd name="T49" fmla="*/ 59 h 65"/>
                <a:gd name="T50" fmla="*/ 42 w 80"/>
                <a:gd name="T51" fmla="*/ 63 h 65"/>
                <a:gd name="T52" fmla="*/ 45 w 80"/>
                <a:gd name="T53" fmla="*/ 65 h 65"/>
                <a:gd name="T54" fmla="*/ 47 w 80"/>
                <a:gd name="T55" fmla="*/ 63 h 65"/>
                <a:gd name="T56" fmla="*/ 47 w 80"/>
                <a:gd name="T57" fmla="*/ 63 h 65"/>
                <a:gd name="T58" fmla="*/ 43 w 80"/>
                <a:gd name="T59" fmla="*/ 59 h 65"/>
                <a:gd name="T60" fmla="*/ 41 w 80"/>
                <a:gd name="T61" fmla="*/ 54 h 65"/>
                <a:gd name="T62" fmla="*/ 41 w 80"/>
                <a:gd name="T63" fmla="*/ 50 h 65"/>
                <a:gd name="T64" fmla="*/ 42 w 80"/>
                <a:gd name="T65" fmla="*/ 46 h 65"/>
                <a:gd name="T66" fmla="*/ 45 w 80"/>
                <a:gd name="T67" fmla="*/ 43 h 65"/>
                <a:gd name="T68" fmla="*/ 48 w 80"/>
                <a:gd name="T69" fmla="*/ 39 h 65"/>
                <a:gd name="T70" fmla="*/ 55 w 80"/>
                <a:gd name="T71" fmla="*/ 32 h 65"/>
                <a:gd name="T72" fmla="*/ 55 w 80"/>
                <a:gd name="T73" fmla="*/ 32 h 65"/>
                <a:gd name="T74" fmla="*/ 57 w 80"/>
                <a:gd name="T75" fmla="*/ 36 h 65"/>
                <a:gd name="T76" fmla="*/ 58 w 80"/>
                <a:gd name="T77" fmla="*/ 39 h 65"/>
                <a:gd name="T78" fmla="*/ 58 w 80"/>
                <a:gd name="T79" fmla="*/ 46 h 65"/>
                <a:gd name="T80" fmla="*/ 57 w 80"/>
                <a:gd name="T81" fmla="*/ 53 h 65"/>
                <a:gd name="T82" fmla="*/ 58 w 80"/>
                <a:gd name="T83" fmla="*/ 56 h 65"/>
                <a:gd name="T84" fmla="*/ 61 w 80"/>
                <a:gd name="T85" fmla="*/ 59 h 65"/>
                <a:gd name="T86" fmla="*/ 80 w 80"/>
                <a:gd name="T87" fmla="*/ 55 h 65"/>
                <a:gd name="T88" fmla="*/ 63 w 80"/>
                <a:gd name="T89" fmla="*/ 52 h 65"/>
                <a:gd name="T90" fmla="*/ 68 w 80"/>
                <a:gd name="T91" fmla="*/ 26 h 65"/>
                <a:gd name="T92" fmla="*/ 66 w 80"/>
                <a:gd name="T93" fmla="*/ 29 h 65"/>
                <a:gd name="T94" fmla="*/ 66 w 80"/>
                <a:gd name="T95" fmla="*/ 29 h 65"/>
                <a:gd name="T96" fmla="*/ 62 w 80"/>
                <a:gd name="T97" fmla="*/ 30 h 65"/>
                <a:gd name="T98" fmla="*/ 57 w 80"/>
                <a:gd name="T99" fmla="*/ 31 h 65"/>
                <a:gd name="T100" fmla="*/ 55 w 80"/>
                <a:gd name="T101" fmla="*/ 30 h 65"/>
                <a:gd name="T102" fmla="*/ 53 w 80"/>
                <a:gd name="T103" fmla="*/ 29 h 65"/>
                <a:gd name="T104" fmla="*/ 51 w 80"/>
                <a:gd name="T105" fmla="*/ 26 h 65"/>
                <a:gd name="T106" fmla="*/ 51 w 80"/>
                <a:gd name="T107" fmla="*/ 23 h 65"/>
                <a:gd name="T108" fmla="*/ 50 w 80"/>
                <a:gd name="T109" fmla="*/ 17 h 65"/>
                <a:gd name="T110" fmla="*/ 49 w 80"/>
                <a:gd name="T111" fmla="*/ 10 h 65"/>
                <a:gd name="T112" fmla="*/ 49 w 80"/>
                <a:gd name="T113" fmla="*/ 8 h 65"/>
                <a:gd name="T114" fmla="*/ 47 w 80"/>
                <a:gd name="T115" fmla="*/ 6 h 65"/>
                <a:gd name="T116" fmla="*/ 46 w 80"/>
                <a:gd name="T117" fmla="*/ 5 h 65"/>
                <a:gd name="T118" fmla="*/ 42 w 80"/>
                <a:gd name="T119" fmla="*/ 5 h 65"/>
                <a:gd name="T120" fmla="*/ 39 w 80"/>
                <a:gd name="T121" fmla="*/ 6 h 65"/>
                <a:gd name="T122" fmla="*/ 34 w 80"/>
                <a:gd name="T123" fmla="*/ 8 h 65"/>
                <a:gd name="T124" fmla="*/ 34 w 80"/>
                <a:gd name="T125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65">
                  <a:moveTo>
                    <a:pt x="34" y="8"/>
                  </a:moveTo>
                  <a:lnTo>
                    <a:pt x="34" y="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3"/>
                  </a:lnTo>
                  <a:lnTo>
                    <a:pt x="26" y="5"/>
                  </a:lnTo>
                  <a:lnTo>
                    <a:pt x="15" y="7"/>
                  </a:lnTo>
                  <a:lnTo>
                    <a:pt x="9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10" y="31"/>
                  </a:lnTo>
                  <a:lnTo>
                    <a:pt x="14" y="35"/>
                  </a:lnTo>
                  <a:lnTo>
                    <a:pt x="17" y="39"/>
                  </a:lnTo>
                  <a:lnTo>
                    <a:pt x="20" y="45"/>
                  </a:lnTo>
                  <a:lnTo>
                    <a:pt x="22" y="51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5" y="55"/>
                  </a:lnTo>
                  <a:lnTo>
                    <a:pt x="28" y="55"/>
                  </a:lnTo>
                  <a:lnTo>
                    <a:pt x="32" y="56"/>
                  </a:lnTo>
                  <a:lnTo>
                    <a:pt x="35" y="59"/>
                  </a:lnTo>
                  <a:lnTo>
                    <a:pt x="42" y="63"/>
                  </a:lnTo>
                  <a:lnTo>
                    <a:pt x="45" y="65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3" y="59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2" y="46"/>
                  </a:lnTo>
                  <a:lnTo>
                    <a:pt x="45" y="43"/>
                  </a:lnTo>
                  <a:lnTo>
                    <a:pt x="48" y="39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7" y="36"/>
                  </a:lnTo>
                  <a:lnTo>
                    <a:pt x="58" y="39"/>
                  </a:lnTo>
                  <a:lnTo>
                    <a:pt x="58" y="46"/>
                  </a:lnTo>
                  <a:lnTo>
                    <a:pt x="57" y="53"/>
                  </a:lnTo>
                  <a:lnTo>
                    <a:pt x="58" y="56"/>
                  </a:lnTo>
                  <a:lnTo>
                    <a:pt x="61" y="59"/>
                  </a:lnTo>
                  <a:lnTo>
                    <a:pt x="80" y="55"/>
                  </a:lnTo>
                  <a:lnTo>
                    <a:pt x="63" y="52"/>
                  </a:lnTo>
                  <a:lnTo>
                    <a:pt x="68" y="2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2" y="30"/>
                  </a:lnTo>
                  <a:lnTo>
                    <a:pt x="57" y="31"/>
                  </a:lnTo>
                  <a:lnTo>
                    <a:pt x="55" y="30"/>
                  </a:lnTo>
                  <a:lnTo>
                    <a:pt x="53" y="29"/>
                  </a:lnTo>
                  <a:lnTo>
                    <a:pt x="51" y="26"/>
                  </a:lnTo>
                  <a:lnTo>
                    <a:pt x="51" y="23"/>
                  </a:lnTo>
                  <a:lnTo>
                    <a:pt x="50" y="17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2" y="5"/>
                  </a:lnTo>
                  <a:lnTo>
                    <a:pt x="39" y="6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550">
              <a:extLst>
                <a:ext uri="{FF2B5EF4-FFF2-40B4-BE49-F238E27FC236}">
                  <a16:creationId xmlns:a16="http://schemas.microsoft.com/office/drawing/2014/main" xmlns="" id="{CB203CCB-2EB9-5C21-5165-419681C1F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975" y="1225550"/>
              <a:ext cx="3175" cy="4763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7 h 7"/>
                <a:gd name="T4" fmla="*/ 2 w 4"/>
                <a:gd name="T5" fmla="*/ 4 h 7"/>
                <a:gd name="T6" fmla="*/ 4 w 4"/>
                <a:gd name="T7" fmla="*/ 0 h 7"/>
                <a:gd name="T8" fmla="*/ 4 w 4"/>
                <a:gd name="T9" fmla="*/ 0 h 7"/>
                <a:gd name="T10" fmla="*/ 2 w 4"/>
                <a:gd name="T11" fmla="*/ 1 h 7"/>
                <a:gd name="T12" fmla="*/ 1 w 4"/>
                <a:gd name="T13" fmla="*/ 2 h 7"/>
                <a:gd name="T14" fmla="*/ 0 w 4"/>
                <a:gd name="T15" fmla="*/ 7 h 7"/>
                <a:gd name="T16" fmla="*/ 0 w 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0" y="7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551">
              <a:extLst>
                <a:ext uri="{FF2B5EF4-FFF2-40B4-BE49-F238E27FC236}">
                  <a16:creationId xmlns:a16="http://schemas.microsoft.com/office/drawing/2014/main" xmlns="" id="{2005B3D9-A2EF-C8D4-FFD3-468E393D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1208088"/>
              <a:ext cx="1588" cy="1588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4 w 4"/>
                <a:gd name="T9" fmla="*/ 0 h 4"/>
                <a:gd name="T10" fmla="*/ 4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552">
              <a:extLst>
                <a:ext uri="{FF2B5EF4-FFF2-40B4-BE49-F238E27FC236}">
                  <a16:creationId xmlns:a16="http://schemas.microsoft.com/office/drawing/2014/main" xmlns="" id="{7F10E47F-8F45-ED8E-0514-31A9348D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563" y="1216025"/>
              <a:ext cx="9525" cy="9525"/>
            </a:xfrm>
            <a:custGeom>
              <a:avLst/>
              <a:gdLst>
                <a:gd name="T0" fmla="*/ 16 w 16"/>
                <a:gd name="T1" fmla="*/ 12 h 16"/>
                <a:gd name="T2" fmla="*/ 16 w 16"/>
                <a:gd name="T3" fmla="*/ 12 h 16"/>
                <a:gd name="T4" fmla="*/ 16 w 16"/>
                <a:gd name="T5" fmla="*/ 10 h 16"/>
                <a:gd name="T6" fmla="*/ 14 w 16"/>
                <a:gd name="T7" fmla="*/ 7 h 16"/>
                <a:gd name="T8" fmla="*/ 10 w 16"/>
                <a:gd name="T9" fmla="*/ 3 h 16"/>
                <a:gd name="T10" fmla="*/ 8 w 16"/>
                <a:gd name="T11" fmla="*/ 1 h 16"/>
                <a:gd name="T12" fmla="*/ 4 w 16"/>
                <a:gd name="T13" fmla="*/ 0 h 16"/>
                <a:gd name="T14" fmla="*/ 2 w 16"/>
                <a:gd name="T15" fmla="*/ 1 h 16"/>
                <a:gd name="T16" fmla="*/ 0 w 16"/>
                <a:gd name="T17" fmla="*/ 3 h 16"/>
                <a:gd name="T18" fmla="*/ 0 w 16"/>
                <a:gd name="T19" fmla="*/ 10 h 16"/>
                <a:gd name="T20" fmla="*/ 0 w 16"/>
                <a:gd name="T21" fmla="*/ 10 h 16"/>
                <a:gd name="T22" fmla="*/ 15 w 16"/>
                <a:gd name="T23" fmla="*/ 16 h 16"/>
                <a:gd name="T24" fmla="*/ 16 w 16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16" y="12"/>
                  </a:moveTo>
                  <a:lnTo>
                    <a:pt x="16" y="12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10" y="3"/>
                  </a:ln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5" y="16"/>
                  </a:ln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553">
              <a:extLst>
                <a:ext uri="{FF2B5EF4-FFF2-40B4-BE49-F238E27FC236}">
                  <a16:creationId xmlns:a16="http://schemas.microsoft.com/office/drawing/2014/main" xmlns="" id="{E200C0BC-FE58-A76C-1027-401E9AF6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788" y="1266825"/>
              <a:ext cx="3175" cy="3175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2 w 6"/>
                <a:gd name="T5" fmla="*/ 4 h 4"/>
                <a:gd name="T6" fmla="*/ 4 w 6"/>
                <a:gd name="T7" fmla="*/ 4 h 4"/>
                <a:gd name="T8" fmla="*/ 4 w 6"/>
                <a:gd name="T9" fmla="*/ 4 h 4"/>
                <a:gd name="T10" fmla="*/ 6 w 6"/>
                <a:gd name="T11" fmla="*/ 2 h 4"/>
                <a:gd name="T12" fmla="*/ 6 w 6"/>
                <a:gd name="T13" fmla="*/ 2 h 4"/>
                <a:gd name="T14" fmla="*/ 4 w 6"/>
                <a:gd name="T15" fmla="*/ 0 h 4"/>
                <a:gd name="T16" fmla="*/ 3 w 6"/>
                <a:gd name="T17" fmla="*/ 0 h 4"/>
                <a:gd name="T18" fmla="*/ 0 w 6"/>
                <a:gd name="T19" fmla="*/ 4 h 4"/>
                <a:gd name="T20" fmla="*/ 0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554">
              <a:extLst>
                <a:ext uri="{FF2B5EF4-FFF2-40B4-BE49-F238E27FC236}">
                  <a16:creationId xmlns:a16="http://schemas.microsoft.com/office/drawing/2014/main" xmlns="" id="{33513E3E-861C-752E-1B21-3ABE332C9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1258888"/>
              <a:ext cx="1588" cy="6350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3 w 5"/>
                <a:gd name="T5" fmla="*/ 5 h 10"/>
                <a:gd name="T6" fmla="*/ 5 w 5"/>
                <a:gd name="T7" fmla="*/ 0 h 10"/>
                <a:gd name="T8" fmla="*/ 5 w 5"/>
                <a:gd name="T9" fmla="*/ 0 h 10"/>
                <a:gd name="T10" fmla="*/ 2 w 5"/>
                <a:gd name="T11" fmla="*/ 4 h 10"/>
                <a:gd name="T12" fmla="*/ 0 w 5"/>
                <a:gd name="T13" fmla="*/ 10 h 10"/>
                <a:gd name="T14" fmla="*/ 0 w 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555">
              <a:extLst>
                <a:ext uri="{FF2B5EF4-FFF2-40B4-BE49-F238E27FC236}">
                  <a16:creationId xmlns:a16="http://schemas.microsoft.com/office/drawing/2014/main" xmlns="" id="{2A9400FB-0BCF-C211-F5A8-D5B65047E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233488"/>
              <a:ext cx="11113" cy="11113"/>
            </a:xfrm>
            <a:custGeom>
              <a:avLst/>
              <a:gdLst>
                <a:gd name="T0" fmla="*/ 20 w 20"/>
                <a:gd name="T1" fmla="*/ 22 h 22"/>
                <a:gd name="T2" fmla="*/ 20 w 20"/>
                <a:gd name="T3" fmla="*/ 22 h 22"/>
                <a:gd name="T4" fmla="*/ 16 w 20"/>
                <a:gd name="T5" fmla="*/ 11 h 22"/>
                <a:gd name="T6" fmla="*/ 15 w 20"/>
                <a:gd name="T7" fmla="*/ 6 h 22"/>
                <a:gd name="T8" fmla="*/ 14 w 20"/>
                <a:gd name="T9" fmla="*/ 0 h 22"/>
                <a:gd name="T10" fmla="*/ 14 w 20"/>
                <a:gd name="T11" fmla="*/ 0 h 22"/>
                <a:gd name="T12" fmla="*/ 11 w 20"/>
                <a:gd name="T13" fmla="*/ 1 h 22"/>
                <a:gd name="T14" fmla="*/ 10 w 20"/>
                <a:gd name="T15" fmla="*/ 2 h 22"/>
                <a:gd name="T16" fmla="*/ 7 w 20"/>
                <a:gd name="T17" fmla="*/ 6 h 22"/>
                <a:gd name="T18" fmla="*/ 3 w 20"/>
                <a:gd name="T19" fmla="*/ 10 h 22"/>
                <a:gd name="T20" fmla="*/ 0 w 20"/>
                <a:gd name="T21" fmla="*/ 15 h 22"/>
                <a:gd name="T22" fmla="*/ 0 w 20"/>
                <a:gd name="T23" fmla="*/ 15 h 22"/>
                <a:gd name="T24" fmla="*/ 5 w 20"/>
                <a:gd name="T25" fmla="*/ 12 h 22"/>
                <a:gd name="T26" fmla="*/ 9 w 20"/>
                <a:gd name="T27" fmla="*/ 14 h 22"/>
                <a:gd name="T28" fmla="*/ 15 w 20"/>
                <a:gd name="T29" fmla="*/ 17 h 22"/>
                <a:gd name="T30" fmla="*/ 20 w 20"/>
                <a:gd name="T31" fmla="*/ 22 h 22"/>
                <a:gd name="T32" fmla="*/ 20 w 20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lnTo>
                    <a:pt x="20" y="22"/>
                  </a:lnTo>
                  <a:lnTo>
                    <a:pt x="16" y="11"/>
                  </a:lnTo>
                  <a:lnTo>
                    <a:pt x="15" y="6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7" y="6"/>
                  </a:lnTo>
                  <a:lnTo>
                    <a:pt x="3" y="1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2"/>
                  </a:lnTo>
                  <a:lnTo>
                    <a:pt x="9" y="14"/>
                  </a:lnTo>
                  <a:lnTo>
                    <a:pt x="15" y="17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556">
              <a:extLst>
                <a:ext uri="{FF2B5EF4-FFF2-40B4-BE49-F238E27FC236}">
                  <a16:creationId xmlns:a16="http://schemas.microsoft.com/office/drawing/2014/main" xmlns="" id="{587A458E-5B67-D5A5-F167-1385448A1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675" y="1241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557">
              <a:extLst>
                <a:ext uri="{FF2B5EF4-FFF2-40B4-BE49-F238E27FC236}">
                  <a16:creationId xmlns:a16="http://schemas.microsoft.com/office/drawing/2014/main" xmlns="" id="{8271B7D7-09D9-2E1A-0A16-0023B1E51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4063" y="1096963"/>
              <a:ext cx="1479550" cy="352425"/>
            </a:xfrm>
            <a:custGeom>
              <a:avLst/>
              <a:gdLst>
                <a:gd name="T0" fmla="*/ 1764 w 2797"/>
                <a:gd name="T1" fmla="*/ 278 h 665"/>
                <a:gd name="T2" fmla="*/ 1908 w 2797"/>
                <a:gd name="T3" fmla="*/ 185 h 665"/>
                <a:gd name="T4" fmla="*/ 2164 w 2797"/>
                <a:gd name="T5" fmla="*/ 215 h 665"/>
                <a:gd name="T6" fmla="*/ 2276 w 2797"/>
                <a:gd name="T7" fmla="*/ 228 h 665"/>
                <a:gd name="T8" fmla="*/ 2537 w 2797"/>
                <a:gd name="T9" fmla="*/ 242 h 665"/>
                <a:gd name="T10" fmla="*/ 2761 w 2797"/>
                <a:gd name="T11" fmla="*/ 328 h 665"/>
                <a:gd name="T12" fmla="*/ 2581 w 2797"/>
                <a:gd name="T13" fmla="*/ 371 h 665"/>
                <a:gd name="T14" fmla="*/ 2354 w 2797"/>
                <a:gd name="T15" fmla="*/ 410 h 665"/>
                <a:gd name="T16" fmla="*/ 2131 w 2797"/>
                <a:gd name="T17" fmla="*/ 460 h 665"/>
                <a:gd name="T18" fmla="*/ 1982 w 2797"/>
                <a:gd name="T19" fmla="*/ 482 h 665"/>
                <a:gd name="T20" fmla="*/ 1811 w 2797"/>
                <a:gd name="T21" fmla="*/ 448 h 665"/>
                <a:gd name="T22" fmla="*/ 1619 w 2797"/>
                <a:gd name="T23" fmla="*/ 511 h 665"/>
                <a:gd name="T24" fmla="*/ 1577 w 2797"/>
                <a:gd name="T25" fmla="*/ 594 h 665"/>
                <a:gd name="T26" fmla="*/ 1719 w 2797"/>
                <a:gd name="T27" fmla="*/ 568 h 665"/>
                <a:gd name="T28" fmla="*/ 1633 w 2797"/>
                <a:gd name="T29" fmla="*/ 623 h 665"/>
                <a:gd name="T30" fmla="*/ 1477 w 2797"/>
                <a:gd name="T31" fmla="*/ 644 h 665"/>
                <a:gd name="T32" fmla="*/ 1392 w 2797"/>
                <a:gd name="T33" fmla="*/ 535 h 665"/>
                <a:gd name="T34" fmla="*/ 1322 w 2797"/>
                <a:gd name="T35" fmla="*/ 565 h 665"/>
                <a:gd name="T36" fmla="*/ 1263 w 2797"/>
                <a:gd name="T37" fmla="*/ 641 h 665"/>
                <a:gd name="T38" fmla="*/ 1072 w 2797"/>
                <a:gd name="T39" fmla="*/ 594 h 665"/>
                <a:gd name="T40" fmla="*/ 1192 w 2797"/>
                <a:gd name="T41" fmla="*/ 577 h 665"/>
                <a:gd name="T42" fmla="*/ 1025 w 2797"/>
                <a:gd name="T43" fmla="*/ 449 h 665"/>
                <a:gd name="T44" fmla="*/ 1000 w 2797"/>
                <a:gd name="T45" fmla="*/ 555 h 665"/>
                <a:gd name="T46" fmla="*/ 916 w 2797"/>
                <a:gd name="T47" fmla="*/ 579 h 665"/>
                <a:gd name="T48" fmla="*/ 803 w 2797"/>
                <a:gd name="T49" fmla="*/ 573 h 665"/>
                <a:gd name="T50" fmla="*/ 866 w 2797"/>
                <a:gd name="T51" fmla="*/ 469 h 665"/>
                <a:gd name="T52" fmla="*/ 658 w 2797"/>
                <a:gd name="T53" fmla="*/ 589 h 665"/>
                <a:gd name="T54" fmla="*/ 715 w 2797"/>
                <a:gd name="T55" fmla="*/ 516 h 665"/>
                <a:gd name="T56" fmla="*/ 582 w 2797"/>
                <a:gd name="T57" fmla="*/ 542 h 665"/>
                <a:gd name="T58" fmla="*/ 554 w 2797"/>
                <a:gd name="T59" fmla="*/ 447 h 665"/>
                <a:gd name="T60" fmla="*/ 304 w 2797"/>
                <a:gd name="T61" fmla="*/ 554 h 665"/>
                <a:gd name="T62" fmla="*/ 288 w 2797"/>
                <a:gd name="T63" fmla="*/ 484 h 665"/>
                <a:gd name="T64" fmla="*/ 205 w 2797"/>
                <a:gd name="T65" fmla="*/ 501 h 665"/>
                <a:gd name="T66" fmla="*/ 180 w 2797"/>
                <a:gd name="T67" fmla="*/ 477 h 665"/>
                <a:gd name="T68" fmla="*/ 27 w 2797"/>
                <a:gd name="T69" fmla="*/ 415 h 665"/>
                <a:gd name="T70" fmla="*/ 192 w 2797"/>
                <a:gd name="T71" fmla="*/ 235 h 665"/>
                <a:gd name="T72" fmla="*/ 91 w 2797"/>
                <a:gd name="T73" fmla="*/ 240 h 665"/>
                <a:gd name="T74" fmla="*/ 77 w 2797"/>
                <a:gd name="T75" fmla="*/ 140 h 665"/>
                <a:gd name="T76" fmla="*/ 170 w 2797"/>
                <a:gd name="T77" fmla="*/ 104 h 665"/>
                <a:gd name="T78" fmla="*/ 293 w 2797"/>
                <a:gd name="T79" fmla="*/ 49 h 665"/>
                <a:gd name="T80" fmla="*/ 426 w 2797"/>
                <a:gd name="T81" fmla="*/ 151 h 665"/>
                <a:gd name="T82" fmla="*/ 632 w 2797"/>
                <a:gd name="T83" fmla="*/ 113 h 665"/>
                <a:gd name="T84" fmla="*/ 909 w 2797"/>
                <a:gd name="T85" fmla="*/ 84 h 665"/>
                <a:gd name="T86" fmla="*/ 1014 w 2797"/>
                <a:gd name="T87" fmla="*/ 149 h 665"/>
                <a:gd name="T88" fmla="*/ 1088 w 2797"/>
                <a:gd name="T89" fmla="*/ 123 h 665"/>
                <a:gd name="T90" fmla="*/ 1249 w 2797"/>
                <a:gd name="T91" fmla="*/ 46 h 665"/>
                <a:gd name="T92" fmla="*/ 1364 w 2797"/>
                <a:gd name="T93" fmla="*/ 116 h 665"/>
                <a:gd name="T94" fmla="*/ 1423 w 2797"/>
                <a:gd name="T95" fmla="*/ 46 h 665"/>
                <a:gd name="T96" fmla="*/ 1480 w 2797"/>
                <a:gd name="T97" fmla="*/ 4 h 665"/>
                <a:gd name="T98" fmla="*/ 1564 w 2797"/>
                <a:gd name="T99" fmla="*/ 287 h 665"/>
                <a:gd name="T100" fmla="*/ 1231 w 2797"/>
                <a:gd name="T101" fmla="*/ 279 h 665"/>
                <a:gd name="T102" fmla="*/ 277 w 2797"/>
                <a:gd name="T103" fmla="*/ 251 h 665"/>
                <a:gd name="T104" fmla="*/ 517 w 2797"/>
                <a:gd name="T105" fmla="*/ 232 h 665"/>
                <a:gd name="T106" fmla="*/ 399 w 2797"/>
                <a:gd name="T107" fmla="*/ 202 h 665"/>
                <a:gd name="T108" fmla="*/ 434 w 2797"/>
                <a:gd name="T109" fmla="*/ 335 h 665"/>
                <a:gd name="T110" fmla="*/ 927 w 2797"/>
                <a:gd name="T111" fmla="*/ 203 h 665"/>
                <a:gd name="T112" fmla="*/ 865 w 2797"/>
                <a:gd name="T113" fmla="*/ 109 h 665"/>
                <a:gd name="T114" fmla="*/ 736 w 2797"/>
                <a:gd name="T115" fmla="*/ 241 h 665"/>
                <a:gd name="T116" fmla="*/ 627 w 2797"/>
                <a:gd name="T117" fmla="*/ 280 h 665"/>
                <a:gd name="T118" fmla="*/ 784 w 2797"/>
                <a:gd name="T119" fmla="*/ 294 h 665"/>
                <a:gd name="T120" fmla="*/ 901 w 2797"/>
                <a:gd name="T121" fmla="*/ 383 h 665"/>
                <a:gd name="T122" fmla="*/ 1141 w 2797"/>
                <a:gd name="T123" fmla="*/ 275 h 665"/>
                <a:gd name="T124" fmla="*/ 1188 w 2797"/>
                <a:gd name="T125" fmla="*/ 21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7" h="665">
                  <a:moveTo>
                    <a:pt x="1588" y="247"/>
                  </a:moveTo>
                  <a:lnTo>
                    <a:pt x="1588" y="247"/>
                  </a:lnTo>
                  <a:lnTo>
                    <a:pt x="1593" y="242"/>
                  </a:lnTo>
                  <a:lnTo>
                    <a:pt x="1591" y="248"/>
                  </a:lnTo>
                  <a:lnTo>
                    <a:pt x="1591" y="248"/>
                  </a:lnTo>
                  <a:lnTo>
                    <a:pt x="1602" y="253"/>
                  </a:lnTo>
                  <a:lnTo>
                    <a:pt x="1602" y="253"/>
                  </a:lnTo>
                  <a:lnTo>
                    <a:pt x="1607" y="250"/>
                  </a:lnTo>
                  <a:lnTo>
                    <a:pt x="1607" y="250"/>
                  </a:lnTo>
                  <a:lnTo>
                    <a:pt x="1606" y="252"/>
                  </a:lnTo>
                  <a:lnTo>
                    <a:pt x="1606" y="255"/>
                  </a:lnTo>
                  <a:lnTo>
                    <a:pt x="1606" y="255"/>
                  </a:lnTo>
                  <a:lnTo>
                    <a:pt x="1609" y="257"/>
                  </a:lnTo>
                  <a:lnTo>
                    <a:pt x="1609" y="257"/>
                  </a:lnTo>
                  <a:lnTo>
                    <a:pt x="1612" y="250"/>
                  </a:lnTo>
                  <a:lnTo>
                    <a:pt x="1618" y="243"/>
                  </a:lnTo>
                  <a:lnTo>
                    <a:pt x="1629" y="230"/>
                  </a:lnTo>
                  <a:lnTo>
                    <a:pt x="1640" y="219"/>
                  </a:lnTo>
                  <a:lnTo>
                    <a:pt x="1644" y="214"/>
                  </a:lnTo>
                  <a:lnTo>
                    <a:pt x="1647" y="210"/>
                  </a:lnTo>
                  <a:lnTo>
                    <a:pt x="1647" y="210"/>
                  </a:lnTo>
                  <a:lnTo>
                    <a:pt x="1654" y="204"/>
                  </a:lnTo>
                  <a:lnTo>
                    <a:pt x="1661" y="199"/>
                  </a:lnTo>
                  <a:lnTo>
                    <a:pt x="1668" y="197"/>
                  </a:lnTo>
                  <a:lnTo>
                    <a:pt x="1672" y="197"/>
                  </a:lnTo>
                  <a:lnTo>
                    <a:pt x="1672" y="197"/>
                  </a:lnTo>
                  <a:lnTo>
                    <a:pt x="1668" y="198"/>
                  </a:lnTo>
                  <a:lnTo>
                    <a:pt x="1664" y="200"/>
                  </a:lnTo>
                  <a:lnTo>
                    <a:pt x="1662" y="203"/>
                  </a:lnTo>
                  <a:lnTo>
                    <a:pt x="1661" y="205"/>
                  </a:lnTo>
                  <a:lnTo>
                    <a:pt x="1661" y="208"/>
                  </a:lnTo>
                  <a:lnTo>
                    <a:pt x="1661" y="212"/>
                  </a:lnTo>
                  <a:lnTo>
                    <a:pt x="1661" y="212"/>
                  </a:lnTo>
                  <a:lnTo>
                    <a:pt x="1665" y="218"/>
                  </a:lnTo>
                  <a:lnTo>
                    <a:pt x="1670" y="223"/>
                  </a:lnTo>
                  <a:lnTo>
                    <a:pt x="1673" y="230"/>
                  </a:lnTo>
                  <a:lnTo>
                    <a:pt x="1678" y="236"/>
                  </a:lnTo>
                  <a:lnTo>
                    <a:pt x="1683" y="240"/>
                  </a:lnTo>
                  <a:lnTo>
                    <a:pt x="1685" y="240"/>
                  </a:lnTo>
                  <a:lnTo>
                    <a:pt x="1688" y="240"/>
                  </a:lnTo>
                  <a:lnTo>
                    <a:pt x="1691" y="238"/>
                  </a:lnTo>
                  <a:lnTo>
                    <a:pt x="1694" y="236"/>
                  </a:lnTo>
                  <a:lnTo>
                    <a:pt x="1701" y="228"/>
                  </a:lnTo>
                  <a:lnTo>
                    <a:pt x="1688" y="229"/>
                  </a:lnTo>
                  <a:lnTo>
                    <a:pt x="1717" y="185"/>
                  </a:lnTo>
                  <a:lnTo>
                    <a:pt x="1717" y="185"/>
                  </a:lnTo>
                  <a:lnTo>
                    <a:pt x="1719" y="191"/>
                  </a:lnTo>
                  <a:lnTo>
                    <a:pt x="1719" y="196"/>
                  </a:lnTo>
                  <a:lnTo>
                    <a:pt x="1717" y="200"/>
                  </a:lnTo>
                  <a:lnTo>
                    <a:pt x="1714" y="205"/>
                  </a:lnTo>
                  <a:lnTo>
                    <a:pt x="1704" y="213"/>
                  </a:lnTo>
                  <a:lnTo>
                    <a:pt x="1701" y="218"/>
                  </a:lnTo>
                  <a:lnTo>
                    <a:pt x="1699" y="222"/>
                  </a:lnTo>
                  <a:lnTo>
                    <a:pt x="1699" y="222"/>
                  </a:lnTo>
                  <a:lnTo>
                    <a:pt x="1703" y="220"/>
                  </a:lnTo>
                  <a:lnTo>
                    <a:pt x="1707" y="218"/>
                  </a:lnTo>
                  <a:lnTo>
                    <a:pt x="1711" y="218"/>
                  </a:lnTo>
                  <a:lnTo>
                    <a:pt x="1715" y="219"/>
                  </a:lnTo>
                  <a:lnTo>
                    <a:pt x="1722" y="222"/>
                  </a:lnTo>
                  <a:lnTo>
                    <a:pt x="1729" y="228"/>
                  </a:lnTo>
                  <a:lnTo>
                    <a:pt x="1736" y="233"/>
                  </a:lnTo>
                  <a:lnTo>
                    <a:pt x="1738" y="234"/>
                  </a:lnTo>
                  <a:lnTo>
                    <a:pt x="1741" y="234"/>
                  </a:lnTo>
                  <a:lnTo>
                    <a:pt x="1744" y="233"/>
                  </a:lnTo>
                  <a:lnTo>
                    <a:pt x="1746" y="230"/>
                  </a:lnTo>
                  <a:lnTo>
                    <a:pt x="1748" y="227"/>
                  </a:lnTo>
                  <a:lnTo>
                    <a:pt x="1750" y="220"/>
                  </a:lnTo>
                  <a:lnTo>
                    <a:pt x="1750" y="220"/>
                  </a:lnTo>
                  <a:lnTo>
                    <a:pt x="1752" y="240"/>
                  </a:lnTo>
                  <a:lnTo>
                    <a:pt x="1755" y="258"/>
                  </a:lnTo>
                  <a:lnTo>
                    <a:pt x="1757" y="267"/>
                  </a:lnTo>
                  <a:lnTo>
                    <a:pt x="1760" y="273"/>
                  </a:lnTo>
                  <a:lnTo>
                    <a:pt x="1764" y="278"/>
                  </a:lnTo>
                  <a:lnTo>
                    <a:pt x="1767" y="278"/>
                  </a:lnTo>
                  <a:lnTo>
                    <a:pt x="1769" y="278"/>
                  </a:lnTo>
                  <a:lnTo>
                    <a:pt x="1769" y="278"/>
                  </a:lnTo>
                  <a:lnTo>
                    <a:pt x="1767" y="270"/>
                  </a:lnTo>
                  <a:lnTo>
                    <a:pt x="1765" y="264"/>
                  </a:lnTo>
                  <a:lnTo>
                    <a:pt x="1767" y="260"/>
                  </a:lnTo>
                  <a:lnTo>
                    <a:pt x="1768" y="257"/>
                  </a:lnTo>
                  <a:lnTo>
                    <a:pt x="1770" y="253"/>
                  </a:lnTo>
                  <a:lnTo>
                    <a:pt x="1771" y="249"/>
                  </a:lnTo>
                  <a:lnTo>
                    <a:pt x="1771" y="243"/>
                  </a:lnTo>
                  <a:lnTo>
                    <a:pt x="1769" y="234"/>
                  </a:lnTo>
                  <a:lnTo>
                    <a:pt x="1769" y="234"/>
                  </a:lnTo>
                  <a:lnTo>
                    <a:pt x="1771" y="230"/>
                  </a:lnTo>
                  <a:lnTo>
                    <a:pt x="1773" y="229"/>
                  </a:lnTo>
                  <a:lnTo>
                    <a:pt x="1776" y="230"/>
                  </a:lnTo>
                  <a:lnTo>
                    <a:pt x="1779" y="232"/>
                  </a:lnTo>
                  <a:lnTo>
                    <a:pt x="1782" y="233"/>
                  </a:lnTo>
                  <a:lnTo>
                    <a:pt x="1784" y="232"/>
                  </a:lnTo>
                  <a:lnTo>
                    <a:pt x="1785" y="230"/>
                  </a:lnTo>
                  <a:lnTo>
                    <a:pt x="1786" y="226"/>
                  </a:lnTo>
                  <a:lnTo>
                    <a:pt x="1784" y="235"/>
                  </a:lnTo>
                  <a:lnTo>
                    <a:pt x="1784" y="235"/>
                  </a:lnTo>
                  <a:lnTo>
                    <a:pt x="1788" y="241"/>
                  </a:lnTo>
                  <a:lnTo>
                    <a:pt x="1793" y="244"/>
                  </a:lnTo>
                  <a:lnTo>
                    <a:pt x="1796" y="245"/>
                  </a:lnTo>
                  <a:lnTo>
                    <a:pt x="1800" y="247"/>
                  </a:lnTo>
                  <a:lnTo>
                    <a:pt x="1803" y="245"/>
                  </a:lnTo>
                  <a:lnTo>
                    <a:pt x="1807" y="243"/>
                  </a:lnTo>
                  <a:lnTo>
                    <a:pt x="1811" y="235"/>
                  </a:lnTo>
                  <a:lnTo>
                    <a:pt x="1816" y="226"/>
                  </a:lnTo>
                  <a:lnTo>
                    <a:pt x="1821" y="214"/>
                  </a:lnTo>
                  <a:lnTo>
                    <a:pt x="1824" y="204"/>
                  </a:lnTo>
                  <a:lnTo>
                    <a:pt x="1828" y="196"/>
                  </a:lnTo>
                  <a:lnTo>
                    <a:pt x="1828" y="196"/>
                  </a:lnTo>
                  <a:lnTo>
                    <a:pt x="1838" y="193"/>
                  </a:lnTo>
                  <a:lnTo>
                    <a:pt x="1847" y="192"/>
                  </a:lnTo>
                  <a:lnTo>
                    <a:pt x="1856" y="193"/>
                  </a:lnTo>
                  <a:lnTo>
                    <a:pt x="1863" y="195"/>
                  </a:lnTo>
                  <a:lnTo>
                    <a:pt x="1879" y="197"/>
                  </a:lnTo>
                  <a:lnTo>
                    <a:pt x="1887" y="198"/>
                  </a:lnTo>
                  <a:lnTo>
                    <a:pt x="1895" y="197"/>
                  </a:lnTo>
                  <a:lnTo>
                    <a:pt x="1895" y="197"/>
                  </a:lnTo>
                  <a:lnTo>
                    <a:pt x="1898" y="212"/>
                  </a:lnTo>
                  <a:lnTo>
                    <a:pt x="1901" y="230"/>
                  </a:lnTo>
                  <a:lnTo>
                    <a:pt x="1903" y="240"/>
                  </a:lnTo>
                  <a:lnTo>
                    <a:pt x="1907" y="247"/>
                  </a:lnTo>
                  <a:lnTo>
                    <a:pt x="1909" y="250"/>
                  </a:lnTo>
                  <a:lnTo>
                    <a:pt x="1911" y="251"/>
                  </a:lnTo>
                  <a:lnTo>
                    <a:pt x="1913" y="252"/>
                  </a:lnTo>
                  <a:lnTo>
                    <a:pt x="1913" y="252"/>
                  </a:lnTo>
                  <a:lnTo>
                    <a:pt x="1916" y="244"/>
                  </a:lnTo>
                  <a:lnTo>
                    <a:pt x="1920" y="238"/>
                  </a:lnTo>
                  <a:lnTo>
                    <a:pt x="1929" y="226"/>
                  </a:lnTo>
                  <a:lnTo>
                    <a:pt x="1933" y="220"/>
                  </a:lnTo>
                  <a:lnTo>
                    <a:pt x="1937" y="213"/>
                  </a:lnTo>
                  <a:lnTo>
                    <a:pt x="1940" y="205"/>
                  </a:lnTo>
                  <a:lnTo>
                    <a:pt x="1941" y="196"/>
                  </a:lnTo>
                  <a:lnTo>
                    <a:pt x="1941" y="196"/>
                  </a:lnTo>
                  <a:lnTo>
                    <a:pt x="1939" y="193"/>
                  </a:lnTo>
                  <a:lnTo>
                    <a:pt x="1936" y="193"/>
                  </a:lnTo>
                  <a:lnTo>
                    <a:pt x="1933" y="193"/>
                  </a:lnTo>
                  <a:lnTo>
                    <a:pt x="1932" y="195"/>
                  </a:lnTo>
                  <a:lnTo>
                    <a:pt x="1929" y="198"/>
                  </a:lnTo>
                  <a:lnTo>
                    <a:pt x="1926" y="204"/>
                  </a:lnTo>
                  <a:lnTo>
                    <a:pt x="1923" y="215"/>
                  </a:lnTo>
                  <a:lnTo>
                    <a:pt x="1921" y="220"/>
                  </a:lnTo>
                  <a:lnTo>
                    <a:pt x="1917" y="223"/>
                  </a:lnTo>
                  <a:lnTo>
                    <a:pt x="1917" y="223"/>
                  </a:lnTo>
                  <a:lnTo>
                    <a:pt x="1915" y="214"/>
                  </a:lnTo>
                  <a:lnTo>
                    <a:pt x="1913" y="207"/>
                  </a:lnTo>
                  <a:lnTo>
                    <a:pt x="1911" y="198"/>
                  </a:lnTo>
                  <a:lnTo>
                    <a:pt x="1910" y="190"/>
                  </a:lnTo>
                  <a:lnTo>
                    <a:pt x="1908" y="185"/>
                  </a:lnTo>
                  <a:lnTo>
                    <a:pt x="1905" y="181"/>
                  </a:lnTo>
                  <a:lnTo>
                    <a:pt x="1905" y="181"/>
                  </a:lnTo>
                  <a:lnTo>
                    <a:pt x="1906" y="182"/>
                  </a:lnTo>
                  <a:lnTo>
                    <a:pt x="1909" y="183"/>
                  </a:lnTo>
                  <a:lnTo>
                    <a:pt x="1915" y="183"/>
                  </a:lnTo>
                  <a:lnTo>
                    <a:pt x="1931" y="181"/>
                  </a:lnTo>
                  <a:lnTo>
                    <a:pt x="1939" y="180"/>
                  </a:lnTo>
                  <a:lnTo>
                    <a:pt x="1946" y="181"/>
                  </a:lnTo>
                  <a:lnTo>
                    <a:pt x="1949" y="182"/>
                  </a:lnTo>
                  <a:lnTo>
                    <a:pt x="1953" y="184"/>
                  </a:lnTo>
                  <a:lnTo>
                    <a:pt x="1955" y="188"/>
                  </a:lnTo>
                  <a:lnTo>
                    <a:pt x="1957" y="191"/>
                  </a:lnTo>
                  <a:lnTo>
                    <a:pt x="1954" y="195"/>
                  </a:lnTo>
                  <a:lnTo>
                    <a:pt x="1954" y="195"/>
                  </a:lnTo>
                  <a:lnTo>
                    <a:pt x="1957" y="198"/>
                  </a:lnTo>
                  <a:lnTo>
                    <a:pt x="1960" y="203"/>
                  </a:lnTo>
                  <a:lnTo>
                    <a:pt x="1966" y="213"/>
                  </a:lnTo>
                  <a:lnTo>
                    <a:pt x="1970" y="225"/>
                  </a:lnTo>
                  <a:lnTo>
                    <a:pt x="1975" y="236"/>
                  </a:lnTo>
                  <a:lnTo>
                    <a:pt x="1979" y="244"/>
                  </a:lnTo>
                  <a:lnTo>
                    <a:pt x="1983" y="247"/>
                  </a:lnTo>
                  <a:lnTo>
                    <a:pt x="1985" y="249"/>
                  </a:lnTo>
                  <a:lnTo>
                    <a:pt x="1989" y="248"/>
                  </a:lnTo>
                  <a:lnTo>
                    <a:pt x="1993" y="247"/>
                  </a:lnTo>
                  <a:lnTo>
                    <a:pt x="1998" y="242"/>
                  </a:lnTo>
                  <a:lnTo>
                    <a:pt x="2002" y="236"/>
                  </a:lnTo>
                  <a:lnTo>
                    <a:pt x="2015" y="220"/>
                  </a:lnTo>
                  <a:lnTo>
                    <a:pt x="2015" y="220"/>
                  </a:lnTo>
                  <a:lnTo>
                    <a:pt x="2015" y="228"/>
                  </a:lnTo>
                  <a:lnTo>
                    <a:pt x="2015" y="228"/>
                  </a:lnTo>
                  <a:lnTo>
                    <a:pt x="2018" y="228"/>
                  </a:lnTo>
                  <a:lnTo>
                    <a:pt x="2022" y="230"/>
                  </a:lnTo>
                  <a:lnTo>
                    <a:pt x="2026" y="234"/>
                  </a:lnTo>
                  <a:lnTo>
                    <a:pt x="2033" y="242"/>
                  </a:lnTo>
                  <a:lnTo>
                    <a:pt x="2037" y="245"/>
                  </a:lnTo>
                  <a:lnTo>
                    <a:pt x="2039" y="245"/>
                  </a:lnTo>
                  <a:lnTo>
                    <a:pt x="2041" y="245"/>
                  </a:lnTo>
                  <a:lnTo>
                    <a:pt x="2047" y="243"/>
                  </a:lnTo>
                  <a:lnTo>
                    <a:pt x="2054" y="236"/>
                  </a:lnTo>
                  <a:lnTo>
                    <a:pt x="2054" y="236"/>
                  </a:lnTo>
                  <a:lnTo>
                    <a:pt x="2054" y="238"/>
                  </a:lnTo>
                  <a:lnTo>
                    <a:pt x="2053" y="240"/>
                  </a:lnTo>
                  <a:lnTo>
                    <a:pt x="2053" y="242"/>
                  </a:lnTo>
                  <a:lnTo>
                    <a:pt x="2052" y="243"/>
                  </a:lnTo>
                  <a:lnTo>
                    <a:pt x="2052" y="243"/>
                  </a:lnTo>
                  <a:lnTo>
                    <a:pt x="2054" y="245"/>
                  </a:lnTo>
                  <a:lnTo>
                    <a:pt x="2058" y="247"/>
                  </a:lnTo>
                  <a:lnTo>
                    <a:pt x="2060" y="247"/>
                  </a:lnTo>
                  <a:lnTo>
                    <a:pt x="2062" y="247"/>
                  </a:lnTo>
                  <a:lnTo>
                    <a:pt x="2067" y="244"/>
                  </a:lnTo>
                  <a:lnTo>
                    <a:pt x="2072" y="241"/>
                  </a:lnTo>
                  <a:lnTo>
                    <a:pt x="2082" y="230"/>
                  </a:lnTo>
                  <a:lnTo>
                    <a:pt x="2085" y="225"/>
                  </a:lnTo>
                  <a:lnTo>
                    <a:pt x="2090" y="222"/>
                  </a:lnTo>
                  <a:lnTo>
                    <a:pt x="2090" y="222"/>
                  </a:lnTo>
                  <a:lnTo>
                    <a:pt x="2091" y="229"/>
                  </a:lnTo>
                  <a:lnTo>
                    <a:pt x="2092" y="235"/>
                  </a:lnTo>
                  <a:lnTo>
                    <a:pt x="2092" y="238"/>
                  </a:lnTo>
                  <a:lnTo>
                    <a:pt x="2091" y="243"/>
                  </a:lnTo>
                  <a:lnTo>
                    <a:pt x="2087" y="250"/>
                  </a:lnTo>
                  <a:lnTo>
                    <a:pt x="2084" y="259"/>
                  </a:lnTo>
                  <a:lnTo>
                    <a:pt x="2084" y="259"/>
                  </a:lnTo>
                  <a:lnTo>
                    <a:pt x="2089" y="260"/>
                  </a:lnTo>
                  <a:lnTo>
                    <a:pt x="2093" y="260"/>
                  </a:lnTo>
                  <a:lnTo>
                    <a:pt x="2098" y="259"/>
                  </a:lnTo>
                  <a:lnTo>
                    <a:pt x="2102" y="258"/>
                  </a:lnTo>
                  <a:lnTo>
                    <a:pt x="2112" y="252"/>
                  </a:lnTo>
                  <a:lnTo>
                    <a:pt x="2121" y="244"/>
                  </a:lnTo>
                  <a:lnTo>
                    <a:pt x="2129" y="235"/>
                  </a:lnTo>
                  <a:lnTo>
                    <a:pt x="2136" y="225"/>
                  </a:lnTo>
                  <a:lnTo>
                    <a:pt x="2150" y="203"/>
                  </a:lnTo>
                  <a:lnTo>
                    <a:pt x="2164" y="215"/>
                  </a:lnTo>
                  <a:lnTo>
                    <a:pt x="2164" y="215"/>
                  </a:lnTo>
                  <a:lnTo>
                    <a:pt x="2158" y="225"/>
                  </a:lnTo>
                  <a:lnTo>
                    <a:pt x="2152" y="237"/>
                  </a:lnTo>
                  <a:lnTo>
                    <a:pt x="2150" y="243"/>
                  </a:lnTo>
                  <a:lnTo>
                    <a:pt x="2147" y="250"/>
                  </a:lnTo>
                  <a:lnTo>
                    <a:pt x="2147" y="256"/>
                  </a:lnTo>
                  <a:lnTo>
                    <a:pt x="2147" y="262"/>
                  </a:lnTo>
                  <a:lnTo>
                    <a:pt x="2147" y="262"/>
                  </a:lnTo>
                  <a:lnTo>
                    <a:pt x="2151" y="259"/>
                  </a:lnTo>
                  <a:lnTo>
                    <a:pt x="2152" y="257"/>
                  </a:lnTo>
                  <a:lnTo>
                    <a:pt x="2155" y="252"/>
                  </a:lnTo>
                  <a:lnTo>
                    <a:pt x="2158" y="251"/>
                  </a:lnTo>
                  <a:lnTo>
                    <a:pt x="2160" y="250"/>
                  </a:lnTo>
                  <a:lnTo>
                    <a:pt x="2162" y="250"/>
                  </a:lnTo>
                  <a:lnTo>
                    <a:pt x="2167" y="250"/>
                  </a:lnTo>
                  <a:lnTo>
                    <a:pt x="2167" y="250"/>
                  </a:lnTo>
                  <a:lnTo>
                    <a:pt x="2164" y="260"/>
                  </a:lnTo>
                  <a:lnTo>
                    <a:pt x="2161" y="272"/>
                  </a:lnTo>
                  <a:lnTo>
                    <a:pt x="2154" y="295"/>
                  </a:lnTo>
                  <a:lnTo>
                    <a:pt x="2154" y="295"/>
                  </a:lnTo>
                  <a:lnTo>
                    <a:pt x="2158" y="298"/>
                  </a:lnTo>
                  <a:lnTo>
                    <a:pt x="2161" y="300"/>
                  </a:lnTo>
                  <a:lnTo>
                    <a:pt x="2163" y="300"/>
                  </a:lnTo>
                  <a:lnTo>
                    <a:pt x="2166" y="297"/>
                  </a:lnTo>
                  <a:lnTo>
                    <a:pt x="2167" y="295"/>
                  </a:lnTo>
                  <a:lnTo>
                    <a:pt x="2168" y="291"/>
                  </a:lnTo>
                  <a:lnTo>
                    <a:pt x="2168" y="285"/>
                  </a:lnTo>
                  <a:lnTo>
                    <a:pt x="2168" y="278"/>
                  </a:lnTo>
                  <a:lnTo>
                    <a:pt x="2169" y="274"/>
                  </a:lnTo>
                  <a:lnTo>
                    <a:pt x="2170" y="275"/>
                  </a:lnTo>
                  <a:lnTo>
                    <a:pt x="2171" y="278"/>
                  </a:lnTo>
                  <a:lnTo>
                    <a:pt x="2177" y="288"/>
                  </a:lnTo>
                  <a:lnTo>
                    <a:pt x="2177" y="288"/>
                  </a:lnTo>
                  <a:lnTo>
                    <a:pt x="2179" y="288"/>
                  </a:lnTo>
                  <a:lnTo>
                    <a:pt x="2182" y="285"/>
                  </a:lnTo>
                  <a:lnTo>
                    <a:pt x="2184" y="281"/>
                  </a:lnTo>
                  <a:lnTo>
                    <a:pt x="2186" y="276"/>
                  </a:lnTo>
                  <a:lnTo>
                    <a:pt x="2189" y="264"/>
                  </a:lnTo>
                  <a:lnTo>
                    <a:pt x="2190" y="251"/>
                  </a:lnTo>
                  <a:lnTo>
                    <a:pt x="2205" y="273"/>
                  </a:lnTo>
                  <a:lnTo>
                    <a:pt x="2205" y="273"/>
                  </a:lnTo>
                  <a:lnTo>
                    <a:pt x="2206" y="266"/>
                  </a:lnTo>
                  <a:lnTo>
                    <a:pt x="2208" y="260"/>
                  </a:lnTo>
                  <a:lnTo>
                    <a:pt x="2212" y="257"/>
                  </a:lnTo>
                  <a:lnTo>
                    <a:pt x="2216" y="253"/>
                  </a:lnTo>
                  <a:lnTo>
                    <a:pt x="2221" y="251"/>
                  </a:lnTo>
                  <a:lnTo>
                    <a:pt x="2225" y="250"/>
                  </a:lnTo>
                  <a:lnTo>
                    <a:pt x="2235" y="248"/>
                  </a:lnTo>
                  <a:lnTo>
                    <a:pt x="2235" y="248"/>
                  </a:lnTo>
                  <a:lnTo>
                    <a:pt x="2235" y="243"/>
                  </a:lnTo>
                  <a:lnTo>
                    <a:pt x="2233" y="240"/>
                  </a:lnTo>
                  <a:lnTo>
                    <a:pt x="2230" y="234"/>
                  </a:lnTo>
                  <a:lnTo>
                    <a:pt x="2228" y="232"/>
                  </a:lnTo>
                  <a:lnTo>
                    <a:pt x="2225" y="230"/>
                  </a:lnTo>
                  <a:lnTo>
                    <a:pt x="2223" y="230"/>
                  </a:lnTo>
                  <a:lnTo>
                    <a:pt x="2221" y="233"/>
                  </a:lnTo>
                  <a:lnTo>
                    <a:pt x="2221" y="233"/>
                  </a:lnTo>
                  <a:lnTo>
                    <a:pt x="2222" y="227"/>
                  </a:lnTo>
                  <a:lnTo>
                    <a:pt x="2223" y="221"/>
                  </a:lnTo>
                  <a:lnTo>
                    <a:pt x="2225" y="218"/>
                  </a:lnTo>
                  <a:lnTo>
                    <a:pt x="2229" y="214"/>
                  </a:lnTo>
                  <a:lnTo>
                    <a:pt x="2232" y="211"/>
                  </a:lnTo>
                  <a:lnTo>
                    <a:pt x="2236" y="210"/>
                  </a:lnTo>
                  <a:lnTo>
                    <a:pt x="2239" y="208"/>
                  </a:lnTo>
                  <a:lnTo>
                    <a:pt x="2242" y="208"/>
                  </a:lnTo>
                  <a:lnTo>
                    <a:pt x="2242" y="208"/>
                  </a:lnTo>
                  <a:lnTo>
                    <a:pt x="2243" y="215"/>
                  </a:lnTo>
                  <a:lnTo>
                    <a:pt x="2245" y="221"/>
                  </a:lnTo>
                  <a:lnTo>
                    <a:pt x="2247" y="225"/>
                  </a:lnTo>
                  <a:lnTo>
                    <a:pt x="2251" y="227"/>
                  </a:lnTo>
                  <a:lnTo>
                    <a:pt x="2255" y="228"/>
                  </a:lnTo>
                  <a:lnTo>
                    <a:pt x="2259" y="228"/>
                  </a:lnTo>
                  <a:lnTo>
                    <a:pt x="2268" y="228"/>
                  </a:lnTo>
                  <a:lnTo>
                    <a:pt x="2276" y="228"/>
                  </a:lnTo>
                  <a:lnTo>
                    <a:pt x="2279" y="229"/>
                  </a:lnTo>
                  <a:lnTo>
                    <a:pt x="2282" y="232"/>
                  </a:lnTo>
                  <a:lnTo>
                    <a:pt x="2284" y="234"/>
                  </a:lnTo>
                  <a:lnTo>
                    <a:pt x="2285" y="240"/>
                  </a:lnTo>
                  <a:lnTo>
                    <a:pt x="2285" y="245"/>
                  </a:lnTo>
                  <a:lnTo>
                    <a:pt x="2284" y="255"/>
                  </a:lnTo>
                  <a:lnTo>
                    <a:pt x="2284" y="255"/>
                  </a:lnTo>
                  <a:lnTo>
                    <a:pt x="2298" y="249"/>
                  </a:lnTo>
                  <a:lnTo>
                    <a:pt x="2313" y="245"/>
                  </a:lnTo>
                  <a:lnTo>
                    <a:pt x="2343" y="237"/>
                  </a:lnTo>
                  <a:lnTo>
                    <a:pt x="2358" y="233"/>
                  </a:lnTo>
                  <a:lnTo>
                    <a:pt x="2370" y="228"/>
                  </a:lnTo>
                  <a:lnTo>
                    <a:pt x="2383" y="222"/>
                  </a:lnTo>
                  <a:lnTo>
                    <a:pt x="2392" y="217"/>
                  </a:lnTo>
                  <a:lnTo>
                    <a:pt x="2392" y="217"/>
                  </a:lnTo>
                  <a:lnTo>
                    <a:pt x="2396" y="220"/>
                  </a:lnTo>
                  <a:lnTo>
                    <a:pt x="2399" y="223"/>
                  </a:lnTo>
                  <a:lnTo>
                    <a:pt x="2406" y="229"/>
                  </a:lnTo>
                  <a:lnTo>
                    <a:pt x="2408" y="234"/>
                  </a:lnTo>
                  <a:lnTo>
                    <a:pt x="2409" y="237"/>
                  </a:lnTo>
                  <a:lnTo>
                    <a:pt x="2409" y="243"/>
                  </a:lnTo>
                  <a:lnTo>
                    <a:pt x="2407" y="250"/>
                  </a:lnTo>
                  <a:lnTo>
                    <a:pt x="2407" y="250"/>
                  </a:lnTo>
                  <a:lnTo>
                    <a:pt x="2412" y="250"/>
                  </a:lnTo>
                  <a:lnTo>
                    <a:pt x="2416" y="248"/>
                  </a:lnTo>
                  <a:lnTo>
                    <a:pt x="2421" y="247"/>
                  </a:lnTo>
                  <a:lnTo>
                    <a:pt x="2426" y="243"/>
                  </a:lnTo>
                  <a:lnTo>
                    <a:pt x="2435" y="236"/>
                  </a:lnTo>
                  <a:lnTo>
                    <a:pt x="2443" y="228"/>
                  </a:lnTo>
                  <a:lnTo>
                    <a:pt x="2451" y="221"/>
                  </a:lnTo>
                  <a:lnTo>
                    <a:pt x="2459" y="217"/>
                  </a:lnTo>
                  <a:lnTo>
                    <a:pt x="2463" y="215"/>
                  </a:lnTo>
                  <a:lnTo>
                    <a:pt x="2468" y="214"/>
                  </a:lnTo>
                  <a:lnTo>
                    <a:pt x="2473" y="214"/>
                  </a:lnTo>
                  <a:lnTo>
                    <a:pt x="2478" y="217"/>
                  </a:lnTo>
                  <a:lnTo>
                    <a:pt x="2478" y="217"/>
                  </a:lnTo>
                  <a:lnTo>
                    <a:pt x="2478" y="218"/>
                  </a:lnTo>
                  <a:lnTo>
                    <a:pt x="2477" y="219"/>
                  </a:lnTo>
                  <a:lnTo>
                    <a:pt x="2473" y="220"/>
                  </a:lnTo>
                  <a:lnTo>
                    <a:pt x="2470" y="221"/>
                  </a:lnTo>
                  <a:lnTo>
                    <a:pt x="2468" y="223"/>
                  </a:lnTo>
                  <a:lnTo>
                    <a:pt x="2467" y="227"/>
                  </a:lnTo>
                  <a:lnTo>
                    <a:pt x="2466" y="232"/>
                  </a:lnTo>
                  <a:lnTo>
                    <a:pt x="2466" y="232"/>
                  </a:lnTo>
                  <a:lnTo>
                    <a:pt x="2469" y="229"/>
                  </a:lnTo>
                  <a:lnTo>
                    <a:pt x="2473" y="227"/>
                  </a:lnTo>
                  <a:lnTo>
                    <a:pt x="2476" y="227"/>
                  </a:lnTo>
                  <a:lnTo>
                    <a:pt x="2480" y="227"/>
                  </a:lnTo>
                  <a:lnTo>
                    <a:pt x="2486" y="229"/>
                  </a:lnTo>
                  <a:lnTo>
                    <a:pt x="2493" y="233"/>
                  </a:lnTo>
                  <a:lnTo>
                    <a:pt x="2501" y="237"/>
                  </a:lnTo>
                  <a:lnTo>
                    <a:pt x="2509" y="240"/>
                  </a:lnTo>
                  <a:lnTo>
                    <a:pt x="2514" y="241"/>
                  </a:lnTo>
                  <a:lnTo>
                    <a:pt x="2519" y="241"/>
                  </a:lnTo>
                  <a:lnTo>
                    <a:pt x="2523" y="241"/>
                  </a:lnTo>
                  <a:lnTo>
                    <a:pt x="2529" y="238"/>
                  </a:lnTo>
                  <a:lnTo>
                    <a:pt x="2529" y="238"/>
                  </a:lnTo>
                  <a:lnTo>
                    <a:pt x="2527" y="240"/>
                  </a:lnTo>
                  <a:lnTo>
                    <a:pt x="2526" y="241"/>
                  </a:lnTo>
                  <a:lnTo>
                    <a:pt x="2523" y="244"/>
                  </a:lnTo>
                  <a:lnTo>
                    <a:pt x="2522" y="253"/>
                  </a:lnTo>
                  <a:lnTo>
                    <a:pt x="2522" y="253"/>
                  </a:lnTo>
                  <a:lnTo>
                    <a:pt x="2522" y="250"/>
                  </a:lnTo>
                  <a:lnTo>
                    <a:pt x="2523" y="248"/>
                  </a:lnTo>
                  <a:lnTo>
                    <a:pt x="2528" y="242"/>
                  </a:lnTo>
                  <a:lnTo>
                    <a:pt x="2541" y="230"/>
                  </a:lnTo>
                  <a:lnTo>
                    <a:pt x="2541" y="230"/>
                  </a:lnTo>
                  <a:lnTo>
                    <a:pt x="2542" y="232"/>
                  </a:lnTo>
                  <a:lnTo>
                    <a:pt x="2542" y="233"/>
                  </a:lnTo>
                  <a:lnTo>
                    <a:pt x="2539" y="235"/>
                  </a:lnTo>
                  <a:lnTo>
                    <a:pt x="2538" y="238"/>
                  </a:lnTo>
                  <a:lnTo>
                    <a:pt x="2537" y="240"/>
                  </a:lnTo>
                  <a:lnTo>
                    <a:pt x="2537" y="242"/>
                  </a:lnTo>
                  <a:lnTo>
                    <a:pt x="2537" y="242"/>
                  </a:lnTo>
                  <a:lnTo>
                    <a:pt x="2547" y="244"/>
                  </a:lnTo>
                  <a:lnTo>
                    <a:pt x="2558" y="247"/>
                  </a:lnTo>
                  <a:lnTo>
                    <a:pt x="2567" y="247"/>
                  </a:lnTo>
                  <a:lnTo>
                    <a:pt x="2577" y="244"/>
                  </a:lnTo>
                  <a:lnTo>
                    <a:pt x="2587" y="242"/>
                  </a:lnTo>
                  <a:lnTo>
                    <a:pt x="2596" y="238"/>
                  </a:lnTo>
                  <a:lnTo>
                    <a:pt x="2614" y="230"/>
                  </a:lnTo>
                  <a:lnTo>
                    <a:pt x="2633" y="221"/>
                  </a:lnTo>
                  <a:lnTo>
                    <a:pt x="2651" y="212"/>
                  </a:lnTo>
                  <a:lnTo>
                    <a:pt x="2660" y="208"/>
                  </a:lnTo>
                  <a:lnTo>
                    <a:pt x="2670" y="206"/>
                  </a:lnTo>
                  <a:lnTo>
                    <a:pt x="2680" y="204"/>
                  </a:lnTo>
                  <a:lnTo>
                    <a:pt x="2690" y="204"/>
                  </a:lnTo>
                  <a:lnTo>
                    <a:pt x="2690" y="204"/>
                  </a:lnTo>
                  <a:lnTo>
                    <a:pt x="2688" y="204"/>
                  </a:lnTo>
                  <a:lnTo>
                    <a:pt x="2684" y="205"/>
                  </a:lnTo>
                  <a:lnTo>
                    <a:pt x="2680" y="208"/>
                  </a:lnTo>
                  <a:lnTo>
                    <a:pt x="2676" y="214"/>
                  </a:lnTo>
                  <a:lnTo>
                    <a:pt x="2674" y="220"/>
                  </a:lnTo>
                  <a:lnTo>
                    <a:pt x="2672" y="227"/>
                  </a:lnTo>
                  <a:lnTo>
                    <a:pt x="2669" y="234"/>
                  </a:lnTo>
                  <a:lnTo>
                    <a:pt x="2668" y="245"/>
                  </a:lnTo>
                  <a:lnTo>
                    <a:pt x="2684" y="247"/>
                  </a:lnTo>
                  <a:lnTo>
                    <a:pt x="2684" y="247"/>
                  </a:lnTo>
                  <a:lnTo>
                    <a:pt x="2687" y="241"/>
                  </a:lnTo>
                  <a:lnTo>
                    <a:pt x="2689" y="237"/>
                  </a:lnTo>
                  <a:lnTo>
                    <a:pt x="2696" y="232"/>
                  </a:lnTo>
                  <a:lnTo>
                    <a:pt x="2704" y="227"/>
                  </a:lnTo>
                  <a:lnTo>
                    <a:pt x="2707" y="223"/>
                  </a:lnTo>
                  <a:lnTo>
                    <a:pt x="2711" y="220"/>
                  </a:lnTo>
                  <a:lnTo>
                    <a:pt x="2711" y="220"/>
                  </a:lnTo>
                  <a:lnTo>
                    <a:pt x="2714" y="229"/>
                  </a:lnTo>
                  <a:lnTo>
                    <a:pt x="2714" y="234"/>
                  </a:lnTo>
                  <a:lnTo>
                    <a:pt x="2713" y="236"/>
                  </a:lnTo>
                  <a:lnTo>
                    <a:pt x="2712" y="238"/>
                  </a:lnTo>
                  <a:lnTo>
                    <a:pt x="2712" y="238"/>
                  </a:lnTo>
                  <a:lnTo>
                    <a:pt x="2718" y="243"/>
                  </a:lnTo>
                  <a:lnTo>
                    <a:pt x="2723" y="245"/>
                  </a:lnTo>
                  <a:lnTo>
                    <a:pt x="2728" y="245"/>
                  </a:lnTo>
                  <a:lnTo>
                    <a:pt x="2733" y="243"/>
                  </a:lnTo>
                  <a:lnTo>
                    <a:pt x="2737" y="240"/>
                  </a:lnTo>
                  <a:lnTo>
                    <a:pt x="2743" y="235"/>
                  </a:lnTo>
                  <a:lnTo>
                    <a:pt x="2752" y="225"/>
                  </a:lnTo>
                  <a:lnTo>
                    <a:pt x="2761" y="213"/>
                  </a:lnTo>
                  <a:lnTo>
                    <a:pt x="2767" y="208"/>
                  </a:lnTo>
                  <a:lnTo>
                    <a:pt x="2772" y="204"/>
                  </a:lnTo>
                  <a:lnTo>
                    <a:pt x="2777" y="200"/>
                  </a:lnTo>
                  <a:lnTo>
                    <a:pt x="2783" y="198"/>
                  </a:lnTo>
                  <a:lnTo>
                    <a:pt x="2790" y="198"/>
                  </a:lnTo>
                  <a:lnTo>
                    <a:pt x="2797" y="199"/>
                  </a:lnTo>
                  <a:lnTo>
                    <a:pt x="2752" y="260"/>
                  </a:lnTo>
                  <a:lnTo>
                    <a:pt x="2762" y="281"/>
                  </a:lnTo>
                  <a:lnTo>
                    <a:pt x="2743" y="308"/>
                  </a:lnTo>
                  <a:lnTo>
                    <a:pt x="2743" y="308"/>
                  </a:lnTo>
                  <a:lnTo>
                    <a:pt x="2745" y="311"/>
                  </a:lnTo>
                  <a:lnTo>
                    <a:pt x="2748" y="312"/>
                  </a:lnTo>
                  <a:lnTo>
                    <a:pt x="2750" y="312"/>
                  </a:lnTo>
                  <a:lnTo>
                    <a:pt x="2751" y="312"/>
                  </a:lnTo>
                  <a:lnTo>
                    <a:pt x="2756" y="310"/>
                  </a:lnTo>
                  <a:lnTo>
                    <a:pt x="2759" y="306"/>
                  </a:lnTo>
                  <a:lnTo>
                    <a:pt x="2761" y="303"/>
                  </a:lnTo>
                  <a:lnTo>
                    <a:pt x="2764" y="302"/>
                  </a:lnTo>
                  <a:lnTo>
                    <a:pt x="2765" y="302"/>
                  </a:lnTo>
                  <a:lnTo>
                    <a:pt x="2766" y="303"/>
                  </a:lnTo>
                  <a:lnTo>
                    <a:pt x="2767" y="309"/>
                  </a:lnTo>
                  <a:lnTo>
                    <a:pt x="2767" y="309"/>
                  </a:lnTo>
                  <a:lnTo>
                    <a:pt x="2765" y="312"/>
                  </a:lnTo>
                  <a:lnTo>
                    <a:pt x="2761" y="316"/>
                  </a:lnTo>
                  <a:lnTo>
                    <a:pt x="2759" y="319"/>
                  </a:lnTo>
                  <a:lnTo>
                    <a:pt x="2758" y="326"/>
                  </a:lnTo>
                  <a:lnTo>
                    <a:pt x="2758" y="326"/>
                  </a:lnTo>
                  <a:lnTo>
                    <a:pt x="2761" y="328"/>
                  </a:lnTo>
                  <a:lnTo>
                    <a:pt x="2765" y="328"/>
                  </a:lnTo>
                  <a:lnTo>
                    <a:pt x="2767" y="327"/>
                  </a:lnTo>
                  <a:lnTo>
                    <a:pt x="2769" y="325"/>
                  </a:lnTo>
                  <a:lnTo>
                    <a:pt x="2774" y="318"/>
                  </a:lnTo>
                  <a:lnTo>
                    <a:pt x="2776" y="316"/>
                  </a:lnTo>
                  <a:lnTo>
                    <a:pt x="2779" y="313"/>
                  </a:lnTo>
                  <a:lnTo>
                    <a:pt x="2779" y="313"/>
                  </a:lnTo>
                  <a:lnTo>
                    <a:pt x="2774" y="321"/>
                  </a:lnTo>
                  <a:lnTo>
                    <a:pt x="2769" y="328"/>
                  </a:lnTo>
                  <a:lnTo>
                    <a:pt x="2764" y="334"/>
                  </a:lnTo>
                  <a:lnTo>
                    <a:pt x="2758" y="340"/>
                  </a:lnTo>
                  <a:lnTo>
                    <a:pt x="2752" y="345"/>
                  </a:lnTo>
                  <a:lnTo>
                    <a:pt x="2746" y="348"/>
                  </a:lnTo>
                  <a:lnTo>
                    <a:pt x="2734" y="355"/>
                  </a:lnTo>
                  <a:lnTo>
                    <a:pt x="2721" y="359"/>
                  </a:lnTo>
                  <a:lnTo>
                    <a:pt x="2710" y="363"/>
                  </a:lnTo>
                  <a:lnTo>
                    <a:pt x="2698" y="366"/>
                  </a:lnTo>
                  <a:lnTo>
                    <a:pt x="2689" y="370"/>
                  </a:lnTo>
                  <a:lnTo>
                    <a:pt x="2689" y="370"/>
                  </a:lnTo>
                  <a:lnTo>
                    <a:pt x="2688" y="370"/>
                  </a:lnTo>
                  <a:lnTo>
                    <a:pt x="2688" y="370"/>
                  </a:lnTo>
                  <a:lnTo>
                    <a:pt x="2689" y="365"/>
                  </a:lnTo>
                  <a:lnTo>
                    <a:pt x="2692" y="354"/>
                  </a:lnTo>
                  <a:lnTo>
                    <a:pt x="2692" y="354"/>
                  </a:lnTo>
                  <a:lnTo>
                    <a:pt x="2689" y="354"/>
                  </a:lnTo>
                  <a:lnTo>
                    <a:pt x="2685" y="353"/>
                  </a:lnTo>
                  <a:lnTo>
                    <a:pt x="2680" y="349"/>
                  </a:lnTo>
                  <a:lnTo>
                    <a:pt x="2676" y="348"/>
                  </a:lnTo>
                  <a:lnTo>
                    <a:pt x="2673" y="347"/>
                  </a:lnTo>
                  <a:lnTo>
                    <a:pt x="2668" y="347"/>
                  </a:lnTo>
                  <a:lnTo>
                    <a:pt x="2665" y="349"/>
                  </a:lnTo>
                  <a:lnTo>
                    <a:pt x="2665" y="349"/>
                  </a:lnTo>
                  <a:lnTo>
                    <a:pt x="2662" y="355"/>
                  </a:lnTo>
                  <a:lnTo>
                    <a:pt x="2662" y="359"/>
                  </a:lnTo>
                  <a:lnTo>
                    <a:pt x="2664" y="362"/>
                  </a:lnTo>
                  <a:lnTo>
                    <a:pt x="2665" y="364"/>
                  </a:lnTo>
                  <a:lnTo>
                    <a:pt x="2670" y="365"/>
                  </a:lnTo>
                  <a:lnTo>
                    <a:pt x="2676" y="365"/>
                  </a:lnTo>
                  <a:lnTo>
                    <a:pt x="2676" y="365"/>
                  </a:lnTo>
                  <a:lnTo>
                    <a:pt x="2675" y="376"/>
                  </a:lnTo>
                  <a:lnTo>
                    <a:pt x="2673" y="380"/>
                  </a:lnTo>
                  <a:lnTo>
                    <a:pt x="2670" y="383"/>
                  </a:lnTo>
                  <a:lnTo>
                    <a:pt x="2666" y="384"/>
                  </a:lnTo>
                  <a:lnTo>
                    <a:pt x="2666" y="384"/>
                  </a:lnTo>
                  <a:lnTo>
                    <a:pt x="2665" y="380"/>
                  </a:lnTo>
                  <a:lnTo>
                    <a:pt x="2664" y="377"/>
                  </a:lnTo>
                  <a:lnTo>
                    <a:pt x="2661" y="374"/>
                  </a:lnTo>
                  <a:lnTo>
                    <a:pt x="2659" y="373"/>
                  </a:lnTo>
                  <a:lnTo>
                    <a:pt x="2653" y="370"/>
                  </a:lnTo>
                  <a:lnTo>
                    <a:pt x="2645" y="368"/>
                  </a:lnTo>
                  <a:lnTo>
                    <a:pt x="2638" y="366"/>
                  </a:lnTo>
                  <a:lnTo>
                    <a:pt x="2630" y="363"/>
                  </a:lnTo>
                  <a:lnTo>
                    <a:pt x="2628" y="361"/>
                  </a:lnTo>
                  <a:lnTo>
                    <a:pt x="2624" y="357"/>
                  </a:lnTo>
                  <a:lnTo>
                    <a:pt x="2622" y="354"/>
                  </a:lnTo>
                  <a:lnTo>
                    <a:pt x="2620" y="348"/>
                  </a:lnTo>
                  <a:lnTo>
                    <a:pt x="2620" y="348"/>
                  </a:lnTo>
                  <a:lnTo>
                    <a:pt x="2614" y="350"/>
                  </a:lnTo>
                  <a:lnTo>
                    <a:pt x="2611" y="353"/>
                  </a:lnTo>
                  <a:lnTo>
                    <a:pt x="2607" y="356"/>
                  </a:lnTo>
                  <a:lnTo>
                    <a:pt x="2606" y="361"/>
                  </a:lnTo>
                  <a:lnTo>
                    <a:pt x="2605" y="365"/>
                  </a:lnTo>
                  <a:lnTo>
                    <a:pt x="2605" y="370"/>
                  </a:lnTo>
                  <a:lnTo>
                    <a:pt x="2605" y="379"/>
                  </a:lnTo>
                  <a:lnTo>
                    <a:pt x="2606" y="388"/>
                  </a:lnTo>
                  <a:lnTo>
                    <a:pt x="2606" y="392"/>
                  </a:lnTo>
                  <a:lnTo>
                    <a:pt x="2605" y="394"/>
                  </a:lnTo>
                  <a:lnTo>
                    <a:pt x="2604" y="396"/>
                  </a:lnTo>
                  <a:lnTo>
                    <a:pt x="2601" y="398"/>
                  </a:lnTo>
                  <a:lnTo>
                    <a:pt x="2597" y="399"/>
                  </a:lnTo>
                  <a:lnTo>
                    <a:pt x="2591" y="398"/>
                  </a:lnTo>
                  <a:lnTo>
                    <a:pt x="2581" y="371"/>
                  </a:lnTo>
                  <a:lnTo>
                    <a:pt x="2581" y="371"/>
                  </a:lnTo>
                  <a:lnTo>
                    <a:pt x="2565" y="386"/>
                  </a:lnTo>
                  <a:lnTo>
                    <a:pt x="2555" y="392"/>
                  </a:lnTo>
                  <a:lnTo>
                    <a:pt x="2547" y="398"/>
                  </a:lnTo>
                  <a:lnTo>
                    <a:pt x="2538" y="401"/>
                  </a:lnTo>
                  <a:lnTo>
                    <a:pt x="2529" y="403"/>
                  </a:lnTo>
                  <a:lnTo>
                    <a:pt x="2520" y="404"/>
                  </a:lnTo>
                  <a:lnTo>
                    <a:pt x="2512" y="403"/>
                  </a:lnTo>
                  <a:lnTo>
                    <a:pt x="2516" y="403"/>
                  </a:lnTo>
                  <a:lnTo>
                    <a:pt x="2516" y="403"/>
                  </a:lnTo>
                  <a:lnTo>
                    <a:pt x="2518" y="395"/>
                  </a:lnTo>
                  <a:lnTo>
                    <a:pt x="2516" y="389"/>
                  </a:lnTo>
                  <a:lnTo>
                    <a:pt x="2512" y="379"/>
                  </a:lnTo>
                  <a:lnTo>
                    <a:pt x="2512" y="379"/>
                  </a:lnTo>
                  <a:lnTo>
                    <a:pt x="2508" y="378"/>
                  </a:lnTo>
                  <a:lnTo>
                    <a:pt x="2505" y="377"/>
                  </a:lnTo>
                  <a:lnTo>
                    <a:pt x="2499" y="378"/>
                  </a:lnTo>
                  <a:lnTo>
                    <a:pt x="2493" y="379"/>
                  </a:lnTo>
                  <a:lnTo>
                    <a:pt x="2488" y="383"/>
                  </a:lnTo>
                  <a:lnTo>
                    <a:pt x="2482" y="384"/>
                  </a:lnTo>
                  <a:lnTo>
                    <a:pt x="2477" y="384"/>
                  </a:lnTo>
                  <a:lnTo>
                    <a:pt x="2475" y="383"/>
                  </a:lnTo>
                  <a:lnTo>
                    <a:pt x="2473" y="381"/>
                  </a:lnTo>
                  <a:lnTo>
                    <a:pt x="2470" y="378"/>
                  </a:lnTo>
                  <a:lnTo>
                    <a:pt x="2468" y="374"/>
                  </a:lnTo>
                  <a:lnTo>
                    <a:pt x="2468" y="374"/>
                  </a:lnTo>
                  <a:lnTo>
                    <a:pt x="2460" y="384"/>
                  </a:lnTo>
                  <a:lnTo>
                    <a:pt x="2451" y="393"/>
                  </a:lnTo>
                  <a:lnTo>
                    <a:pt x="2442" y="402"/>
                  </a:lnTo>
                  <a:lnTo>
                    <a:pt x="2431" y="410"/>
                  </a:lnTo>
                  <a:lnTo>
                    <a:pt x="2412" y="424"/>
                  </a:lnTo>
                  <a:lnTo>
                    <a:pt x="2393" y="436"/>
                  </a:lnTo>
                  <a:lnTo>
                    <a:pt x="2393" y="436"/>
                  </a:lnTo>
                  <a:lnTo>
                    <a:pt x="2392" y="430"/>
                  </a:lnTo>
                  <a:lnTo>
                    <a:pt x="2392" y="425"/>
                  </a:lnTo>
                  <a:lnTo>
                    <a:pt x="2393" y="421"/>
                  </a:lnTo>
                  <a:lnTo>
                    <a:pt x="2394" y="417"/>
                  </a:lnTo>
                  <a:lnTo>
                    <a:pt x="2397" y="414"/>
                  </a:lnTo>
                  <a:lnTo>
                    <a:pt x="2400" y="411"/>
                  </a:lnTo>
                  <a:lnTo>
                    <a:pt x="2406" y="406"/>
                  </a:lnTo>
                  <a:lnTo>
                    <a:pt x="2421" y="398"/>
                  </a:lnTo>
                  <a:lnTo>
                    <a:pt x="2427" y="393"/>
                  </a:lnTo>
                  <a:lnTo>
                    <a:pt x="2430" y="389"/>
                  </a:lnTo>
                  <a:lnTo>
                    <a:pt x="2431" y="386"/>
                  </a:lnTo>
                  <a:lnTo>
                    <a:pt x="2411" y="386"/>
                  </a:lnTo>
                  <a:lnTo>
                    <a:pt x="2411" y="386"/>
                  </a:lnTo>
                  <a:lnTo>
                    <a:pt x="2415" y="385"/>
                  </a:lnTo>
                  <a:lnTo>
                    <a:pt x="2420" y="384"/>
                  </a:lnTo>
                  <a:lnTo>
                    <a:pt x="2422" y="380"/>
                  </a:lnTo>
                  <a:lnTo>
                    <a:pt x="2426" y="377"/>
                  </a:lnTo>
                  <a:lnTo>
                    <a:pt x="2431" y="366"/>
                  </a:lnTo>
                  <a:lnTo>
                    <a:pt x="2436" y="354"/>
                  </a:lnTo>
                  <a:lnTo>
                    <a:pt x="2436" y="354"/>
                  </a:lnTo>
                  <a:lnTo>
                    <a:pt x="2434" y="353"/>
                  </a:lnTo>
                  <a:lnTo>
                    <a:pt x="2430" y="353"/>
                  </a:lnTo>
                  <a:lnTo>
                    <a:pt x="2424" y="355"/>
                  </a:lnTo>
                  <a:lnTo>
                    <a:pt x="2420" y="358"/>
                  </a:lnTo>
                  <a:lnTo>
                    <a:pt x="2415" y="364"/>
                  </a:lnTo>
                  <a:lnTo>
                    <a:pt x="2406" y="376"/>
                  </a:lnTo>
                  <a:lnTo>
                    <a:pt x="2401" y="381"/>
                  </a:lnTo>
                  <a:lnTo>
                    <a:pt x="2396" y="385"/>
                  </a:lnTo>
                  <a:lnTo>
                    <a:pt x="2396" y="385"/>
                  </a:lnTo>
                  <a:lnTo>
                    <a:pt x="2396" y="379"/>
                  </a:lnTo>
                  <a:lnTo>
                    <a:pt x="2394" y="374"/>
                  </a:lnTo>
                  <a:lnTo>
                    <a:pt x="2391" y="371"/>
                  </a:lnTo>
                  <a:lnTo>
                    <a:pt x="2386" y="370"/>
                  </a:lnTo>
                  <a:lnTo>
                    <a:pt x="2384" y="393"/>
                  </a:lnTo>
                  <a:lnTo>
                    <a:pt x="2384" y="393"/>
                  </a:lnTo>
                  <a:lnTo>
                    <a:pt x="2383" y="391"/>
                  </a:lnTo>
                  <a:lnTo>
                    <a:pt x="2381" y="388"/>
                  </a:lnTo>
                  <a:lnTo>
                    <a:pt x="2351" y="402"/>
                  </a:lnTo>
                  <a:lnTo>
                    <a:pt x="2351" y="402"/>
                  </a:lnTo>
                  <a:lnTo>
                    <a:pt x="2353" y="406"/>
                  </a:lnTo>
                  <a:lnTo>
                    <a:pt x="2354" y="410"/>
                  </a:lnTo>
                  <a:lnTo>
                    <a:pt x="2358" y="421"/>
                  </a:lnTo>
                  <a:lnTo>
                    <a:pt x="2360" y="428"/>
                  </a:lnTo>
                  <a:lnTo>
                    <a:pt x="2362" y="430"/>
                  </a:lnTo>
                  <a:lnTo>
                    <a:pt x="2365" y="431"/>
                  </a:lnTo>
                  <a:lnTo>
                    <a:pt x="2365" y="431"/>
                  </a:lnTo>
                  <a:lnTo>
                    <a:pt x="2365" y="426"/>
                  </a:lnTo>
                  <a:lnTo>
                    <a:pt x="2365" y="423"/>
                  </a:lnTo>
                  <a:lnTo>
                    <a:pt x="2366" y="421"/>
                  </a:lnTo>
                  <a:lnTo>
                    <a:pt x="2367" y="418"/>
                  </a:lnTo>
                  <a:lnTo>
                    <a:pt x="2369" y="417"/>
                  </a:lnTo>
                  <a:lnTo>
                    <a:pt x="2371" y="416"/>
                  </a:lnTo>
                  <a:lnTo>
                    <a:pt x="2377" y="416"/>
                  </a:lnTo>
                  <a:lnTo>
                    <a:pt x="2377" y="416"/>
                  </a:lnTo>
                  <a:lnTo>
                    <a:pt x="2375" y="421"/>
                  </a:lnTo>
                  <a:lnTo>
                    <a:pt x="2375" y="424"/>
                  </a:lnTo>
                  <a:lnTo>
                    <a:pt x="2376" y="426"/>
                  </a:lnTo>
                  <a:lnTo>
                    <a:pt x="2378" y="429"/>
                  </a:lnTo>
                  <a:lnTo>
                    <a:pt x="2382" y="433"/>
                  </a:lnTo>
                  <a:lnTo>
                    <a:pt x="2384" y="437"/>
                  </a:lnTo>
                  <a:lnTo>
                    <a:pt x="2384" y="440"/>
                  </a:lnTo>
                  <a:lnTo>
                    <a:pt x="2384" y="440"/>
                  </a:lnTo>
                  <a:lnTo>
                    <a:pt x="2373" y="440"/>
                  </a:lnTo>
                  <a:lnTo>
                    <a:pt x="2360" y="443"/>
                  </a:lnTo>
                  <a:lnTo>
                    <a:pt x="2348" y="445"/>
                  </a:lnTo>
                  <a:lnTo>
                    <a:pt x="2339" y="449"/>
                  </a:lnTo>
                  <a:lnTo>
                    <a:pt x="2336" y="429"/>
                  </a:lnTo>
                  <a:lnTo>
                    <a:pt x="2336" y="429"/>
                  </a:lnTo>
                  <a:lnTo>
                    <a:pt x="2330" y="428"/>
                  </a:lnTo>
                  <a:lnTo>
                    <a:pt x="2324" y="428"/>
                  </a:lnTo>
                  <a:lnTo>
                    <a:pt x="2313" y="429"/>
                  </a:lnTo>
                  <a:lnTo>
                    <a:pt x="2302" y="431"/>
                  </a:lnTo>
                  <a:lnTo>
                    <a:pt x="2299" y="430"/>
                  </a:lnTo>
                  <a:lnTo>
                    <a:pt x="2294" y="429"/>
                  </a:lnTo>
                  <a:lnTo>
                    <a:pt x="2298" y="418"/>
                  </a:lnTo>
                  <a:lnTo>
                    <a:pt x="2298" y="418"/>
                  </a:lnTo>
                  <a:lnTo>
                    <a:pt x="2291" y="416"/>
                  </a:lnTo>
                  <a:lnTo>
                    <a:pt x="2284" y="416"/>
                  </a:lnTo>
                  <a:lnTo>
                    <a:pt x="2271" y="416"/>
                  </a:lnTo>
                  <a:lnTo>
                    <a:pt x="2265" y="416"/>
                  </a:lnTo>
                  <a:lnTo>
                    <a:pt x="2258" y="415"/>
                  </a:lnTo>
                  <a:lnTo>
                    <a:pt x="2252" y="411"/>
                  </a:lnTo>
                  <a:lnTo>
                    <a:pt x="2246" y="404"/>
                  </a:lnTo>
                  <a:lnTo>
                    <a:pt x="2246" y="404"/>
                  </a:lnTo>
                  <a:lnTo>
                    <a:pt x="2233" y="422"/>
                  </a:lnTo>
                  <a:lnTo>
                    <a:pt x="2220" y="439"/>
                  </a:lnTo>
                  <a:lnTo>
                    <a:pt x="2207" y="455"/>
                  </a:lnTo>
                  <a:lnTo>
                    <a:pt x="2201" y="464"/>
                  </a:lnTo>
                  <a:lnTo>
                    <a:pt x="2197" y="474"/>
                  </a:lnTo>
                  <a:lnTo>
                    <a:pt x="2197" y="474"/>
                  </a:lnTo>
                  <a:lnTo>
                    <a:pt x="2194" y="477"/>
                  </a:lnTo>
                  <a:lnTo>
                    <a:pt x="2192" y="479"/>
                  </a:lnTo>
                  <a:lnTo>
                    <a:pt x="2190" y="481"/>
                  </a:lnTo>
                  <a:lnTo>
                    <a:pt x="2186" y="481"/>
                  </a:lnTo>
                  <a:lnTo>
                    <a:pt x="2177" y="477"/>
                  </a:lnTo>
                  <a:lnTo>
                    <a:pt x="2168" y="471"/>
                  </a:lnTo>
                  <a:lnTo>
                    <a:pt x="2158" y="467"/>
                  </a:lnTo>
                  <a:lnTo>
                    <a:pt x="2153" y="466"/>
                  </a:lnTo>
                  <a:lnTo>
                    <a:pt x="2148" y="464"/>
                  </a:lnTo>
                  <a:lnTo>
                    <a:pt x="2144" y="466"/>
                  </a:lnTo>
                  <a:lnTo>
                    <a:pt x="2139" y="468"/>
                  </a:lnTo>
                  <a:lnTo>
                    <a:pt x="2135" y="471"/>
                  </a:lnTo>
                  <a:lnTo>
                    <a:pt x="2131" y="478"/>
                  </a:lnTo>
                  <a:lnTo>
                    <a:pt x="2131" y="478"/>
                  </a:lnTo>
                  <a:lnTo>
                    <a:pt x="2131" y="476"/>
                  </a:lnTo>
                  <a:lnTo>
                    <a:pt x="2132" y="474"/>
                  </a:lnTo>
                  <a:lnTo>
                    <a:pt x="2138" y="466"/>
                  </a:lnTo>
                  <a:lnTo>
                    <a:pt x="2150" y="447"/>
                  </a:lnTo>
                  <a:lnTo>
                    <a:pt x="2150" y="447"/>
                  </a:lnTo>
                  <a:lnTo>
                    <a:pt x="2147" y="447"/>
                  </a:lnTo>
                  <a:lnTo>
                    <a:pt x="2145" y="447"/>
                  </a:lnTo>
                  <a:lnTo>
                    <a:pt x="2141" y="449"/>
                  </a:lnTo>
                  <a:lnTo>
                    <a:pt x="2133" y="457"/>
                  </a:lnTo>
                  <a:lnTo>
                    <a:pt x="2131" y="460"/>
                  </a:lnTo>
                  <a:lnTo>
                    <a:pt x="2130" y="460"/>
                  </a:lnTo>
                  <a:lnTo>
                    <a:pt x="2128" y="460"/>
                  </a:lnTo>
                  <a:lnTo>
                    <a:pt x="2127" y="456"/>
                  </a:lnTo>
                  <a:lnTo>
                    <a:pt x="2124" y="448"/>
                  </a:lnTo>
                  <a:lnTo>
                    <a:pt x="2124" y="448"/>
                  </a:lnTo>
                  <a:lnTo>
                    <a:pt x="2132" y="451"/>
                  </a:lnTo>
                  <a:lnTo>
                    <a:pt x="2135" y="449"/>
                  </a:lnTo>
                  <a:lnTo>
                    <a:pt x="2136" y="448"/>
                  </a:lnTo>
                  <a:lnTo>
                    <a:pt x="2136" y="447"/>
                  </a:lnTo>
                  <a:lnTo>
                    <a:pt x="2137" y="445"/>
                  </a:lnTo>
                  <a:lnTo>
                    <a:pt x="2136" y="440"/>
                  </a:lnTo>
                  <a:lnTo>
                    <a:pt x="2133" y="433"/>
                  </a:lnTo>
                  <a:lnTo>
                    <a:pt x="2132" y="428"/>
                  </a:lnTo>
                  <a:lnTo>
                    <a:pt x="2132" y="422"/>
                  </a:lnTo>
                  <a:lnTo>
                    <a:pt x="2133" y="419"/>
                  </a:lnTo>
                  <a:lnTo>
                    <a:pt x="2135" y="418"/>
                  </a:lnTo>
                  <a:lnTo>
                    <a:pt x="2135" y="418"/>
                  </a:lnTo>
                  <a:lnTo>
                    <a:pt x="2125" y="419"/>
                  </a:lnTo>
                  <a:lnTo>
                    <a:pt x="2116" y="422"/>
                  </a:lnTo>
                  <a:lnTo>
                    <a:pt x="2108" y="428"/>
                  </a:lnTo>
                  <a:lnTo>
                    <a:pt x="2106" y="430"/>
                  </a:lnTo>
                  <a:lnTo>
                    <a:pt x="2102" y="433"/>
                  </a:lnTo>
                  <a:lnTo>
                    <a:pt x="2102" y="433"/>
                  </a:lnTo>
                  <a:lnTo>
                    <a:pt x="2106" y="434"/>
                  </a:lnTo>
                  <a:lnTo>
                    <a:pt x="2108" y="436"/>
                  </a:lnTo>
                  <a:lnTo>
                    <a:pt x="2109" y="437"/>
                  </a:lnTo>
                  <a:lnTo>
                    <a:pt x="2110" y="439"/>
                  </a:lnTo>
                  <a:lnTo>
                    <a:pt x="2110" y="445"/>
                  </a:lnTo>
                  <a:lnTo>
                    <a:pt x="2109" y="452"/>
                  </a:lnTo>
                  <a:lnTo>
                    <a:pt x="2108" y="457"/>
                  </a:lnTo>
                  <a:lnTo>
                    <a:pt x="2108" y="461"/>
                  </a:lnTo>
                  <a:lnTo>
                    <a:pt x="2109" y="462"/>
                  </a:lnTo>
                  <a:lnTo>
                    <a:pt x="2110" y="463"/>
                  </a:lnTo>
                  <a:lnTo>
                    <a:pt x="2116" y="461"/>
                  </a:lnTo>
                  <a:lnTo>
                    <a:pt x="2116" y="461"/>
                  </a:lnTo>
                  <a:lnTo>
                    <a:pt x="2110" y="469"/>
                  </a:lnTo>
                  <a:lnTo>
                    <a:pt x="2104" y="476"/>
                  </a:lnTo>
                  <a:lnTo>
                    <a:pt x="2097" y="481"/>
                  </a:lnTo>
                  <a:lnTo>
                    <a:pt x="2089" y="485"/>
                  </a:lnTo>
                  <a:lnTo>
                    <a:pt x="2082" y="487"/>
                  </a:lnTo>
                  <a:lnTo>
                    <a:pt x="2074" y="489"/>
                  </a:lnTo>
                  <a:lnTo>
                    <a:pt x="2067" y="487"/>
                  </a:lnTo>
                  <a:lnTo>
                    <a:pt x="2059" y="485"/>
                  </a:lnTo>
                  <a:lnTo>
                    <a:pt x="2059" y="485"/>
                  </a:lnTo>
                  <a:lnTo>
                    <a:pt x="2059" y="477"/>
                  </a:lnTo>
                  <a:lnTo>
                    <a:pt x="2058" y="470"/>
                  </a:lnTo>
                  <a:lnTo>
                    <a:pt x="2054" y="466"/>
                  </a:lnTo>
                  <a:lnTo>
                    <a:pt x="2049" y="462"/>
                  </a:lnTo>
                  <a:lnTo>
                    <a:pt x="2044" y="479"/>
                  </a:lnTo>
                  <a:lnTo>
                    <a:pt x="2044" y="479"/>
                  </a:lnTo>
                  <a:lnTo>
                    <a:pt x="2043" y="479"/>
                  </a:lnTo>
                  <a:lnTo>
                    <a:pt x="2043" y="478"/>
                  </a:lnTo>
                  <a:lnTo>
                    <a:pt x="2043" y="475"/>
                  </a:lnTo>
                  <a:lnTo>
                    <a:pt x="2047" y="467"/>
                  </a:lnTo>
                  <a:lnTo>
                    <a:pt x="2049" y="463"/>
                  </a:lnTo>
                  <a:lnTo>
                    <a:pt x="2049" y="459"/>
                  </a:lnTo>
                  <a:lnTo>
                    <a:pt x="2049" y="457"/>
                  </a:lnTo>
                  <a:lnTo>
                    <a:pt x="2048" y="455"/>
                  </a:lnTo>
                  <a:lnTo>
                    <a:pt x="2046" y="454"/>
                  </a:lnTo>
                  <a:lnTo>
                    <a:pt x="2044" y="453"/>
                  </a:lnTo>
                  <a:lnTo>
                    <a:pt x="2044" y="453"/>
                  </a:lnTo>
                  <a:lnTo>
                    <a:pt x="2039" y="457"/>
                  </a:lnTo>
                  <a:lnTo>
                    <a:pt x="2036" y="461"/>
                  </a:lnTo>
                  <a:lnTo>
                    <a:pt x="2031" y="462"/>
                  </a:lnTo>
                  <a:lnTo>
                    <a:pt x="2026" y="463"/>
                  </a:lnTo>
                  <a:lnTo>
                    <a:pt x="2017" y="463"/>
                  </a:lnTo>
                  <a:lnTo>
                    <a:pt x="2007" y="462"/>
                  </a:lnTo>
                  <a:lnTo>
                    <a:pt x="1998" y="462"/>
                  </a:lnTo>
                  <a:lnTo>
                    <a:pt x="1994" y="464"/>
                  </a:lnTo>
                  <a:lnTo>
                    <a:pt x="1990" y="467"/>
                  </a:lnTo>
                  <a:lnTo>
                    <a:pt x="1986" y="470"/>
                  </a:lnTo>
                  <a:lnTo>
                    <a:pt x="1984" y="475"/>
                  </a:lnTo>
                  <a:lnTo>
                    <a:pt x="1982" y="482"/>
                  </a:lnTo>
                  <a:lnTo>
                    <a:pt x="1979" y="492"/>
                  </a:lnTo>
                  <a:lnTo>
                    <a:pt x="1979" y="492"/>
                  </a:lnTo>
                  <a:lnTo>
                    <a:pt x="1977" y="487"/>
                  </a:lnTo>
                  <a:lnTo>
                    <a:pt x="1976" y="484"/>
                  </a:lnTo>
                  <a:lnTo>
                    <a:pt x="1976" y="482"/>
                  </a:lnTo>
                  <a:lnTo>
                    <a:pt x="1977" y="478"/>
                  </a:lnTo>
                  <a:lnTo>
                    <a:pt x="1980" y="474"/>
                  </a:lnTo>
                  <a:lnTo>
                    <a:pt x="1985" y="469"/>
                  </a:lnTo>
                  <a:lnTo>
                    <a:pt x="1989" y="464"/>
                  </a:lnTo>
                  <a:lnTo>
                    <a:pt x="1990" y="461"/>
                  </a:lnTo>
                  <a:lnTo>
                    <a:pt x="1991" y="459"/>
                  </a:lnTo>
                  <a:lnTo>
                    <a:pt x="1991" y="455"/>
                  </a:lnTo>
                  <a:lnTo>
                    <a:pt x="1990" y="451"/>
                  </a:lnTo>
                  <a:lnTo>
                    <a:pt x="1987" y="447"/>
                  </a:lnTo>
                  <a:lnTo>
                    <a:pt x="1985" y="443"/>
                  </a:lnTo>
                  <a:lnTo>
                    <a:pt x="1985" y="443"/>
                  </a:lnTo>
                  <a:lnTo>
                    <a:pt x="1990" y="437"/>
                  </a:lnTo>
                  <a:lnTo>
                    <a:pt x="1994" y="433"/>
                  </a:lnTo>
                  <a:lnTo>
                    <a:pt x="2000" y="432"/>
                  </a:lnTo>
                  <a:lnTo>
                    <a:pt x="2005" y="432"/>
                  </a:lnTo>
                  <a:lnTo>
                    <a:pt x="2009" y="432"/>
                  </a:lnTo>
                  <a:lnTo>
                    <a:pt x="2013" y="430"/>
                  </a:lnTo>
                  <a:lnTo>
                    <a:pt x="2016" y="425"/>
                  </a:lnTo>
                  <a:lnTo>
                    <a:pt x="2018" y="417"/>
                  </a:lnTo>
                  <a:lnTo>
                    <a:pt x="2018" y="417"/>
                  </a:lnTo>
                  <a:lnTo>
                    <a:pt x="2015" y="418"/>
                  </a:lnTo>
                  <a:lnTo>
                    <a:pt x="2013" y="418"/>
                  </a:lnTo>
                  <a:lnTo>
                    <a:pt x="2013" y="417"/>
                  </a:lnTo>
                  <a:lnTo>
                    <a:pt x="2010" y="413"/>
                  </a:lnTo>
                  <a:lnTo>
                    <a:pt x="2010" y="408"/>
                  </a:lnTo>
                  <a:lnTo>
                    <a:pt x="2009" y="399"/>
                  </a:lnTo>
                  <a:lnTo>
                    <a:pt x="2008" y="395"/>
                  </a:lnTo>
                  <a:lnTo>
                    <a:pt x="2007" y="394"/>
                  </a:lnTo>
                  <a:lnTo>
                    <a:pt x="2006" y="393"/>
                  </a:lnTo>
                  <a:lnTo>
                    <a:pt x="1992" y="410"/>
                  </a:lnTo>
                  <a:lnTo>
                    <a:pt x="1995" y="411"/>
                  </a:lnTo>
                  <a:lnTo>
                    <a:pt x="1995" y="411"/>
                  </a:lnTo>
                  <a:lnTo>
                    <a:pt x="1991" y="416"/>
                  </a:lnTo>
                  <a:lnTo>
                    <a:pt x="1986" y="419"/>
                  </a:lnTo>
                  <a:lnTo>
                    <a:pt x="1982" y="423"/>
                  </a:lnTo>
                  <a:lnTo>
                    <a:pt x="1976" y="425"/>
                  </a:lnTo>
                  <a:lnTo>
                    <a:pt x="1966" y="428"/>
                  </a:lnTo>
                  <a:lnTo>
                    <a:pt x="1954" y="429"/>
                  </a:lnTo>
                  <a:lnTo>
                    <a:pt x="1930" y="429"/>
                  </a:lnTo>
                  <a:lnTo>
                    <a:pt x="1918" y="430"/>
                  </a:lnTo>
                  <a:lnTo>
                    <a:pt x="1907" y="430"/>
                  </a:lnTo>
                  <a:lnTo>
                    <a:pt x="1907" y="430"/>
                  </a:lnTo>
                  <a:lnTo>
                    <a:pt x="1899" y="441"/>
                  </a:lnTo>
                  <a:lnTo>
                    <a:pt x="1890" y="453"/>
                  </a:lnTo>
                  <a:lnTo>
                    <a:pt x="1874" y="475"/>
                  </a:lnTo>
                  <a:lnTo>
                    <a:pt x="1865" y="484"/>
                  </a:lnTo>
                  <a:lnTo>
                    <a:pt x="1856" y="491"/>
                  </a:lnTo>
                  <a:lnTo>
                    <a:pt x="1852" y="494"/>
                  </a:lnTo>
                  <a:lnTo>
                    <a:pt x="1847" y="496"/>
                  </a:lnTo>
                  <a:lnTo>
                    <a:pt x="1842" y="497"/>
                  </a:lnTo>
                  <a:lnTo>
                    <a:pt x="1837" y="497"/>
                  </a:lnTo>
                  <a:lnTo>
                    <a:pt x="1837" y="497"/>
                  </a:lnTo>
                  <a:lnTo>
                    <a:pt x="1838" y="493"/>
                  </a:lnTo>
                  <a:lnTo>
                    <a:pt x="1838" y="491"/>
                  </a:lnTo>
                  <a:lnTo>
                    <a:pt x="1837" y="486"/>
                  </a:lnTo>
                  <a:lnTo>
                    <a:pt x="1833" y="483"/>
                  </a:lnTo>
                  <a:lnTo>
                    <a:pt x="1830" y="478"/>
                  </a:lnTo>
                  <a:lnTo>
                    <a:pt x="1826" y="474"/>
                  </a:lnTo>
                  <a:lnTo>
                    <a:pt x="1825" y="468"/>
                  </a:lnTo>
                  <a:lnTo>
                    <a:pt x="1825" y="464"/>
                  </a:lnTo>
                  <a:lnTo>
                    <a:pt x="1825" y="461"/>
                  </a:lnTo>
                  <a:lnTo>
                    <a:pt x="1828" y="455"/>
                  </a:lnTo>
                  <a:lnTo>
                    <a:pt x="1830" y="451"/>
                  </a:lnTo>
                  <a:lnTo>
                    <a:pt x="1830" y="451"/>
                  </a:lnTo>
                  <a:lnTo>
                    <a:pt x="1825" y="446"/>
                  </a:lnTo>
                  <a:lnTo>
                    <a:pt x="1821" y="445"/>
                  </a:lnTo>
                  <a:lnTo>
                    <a:pt x="1816" y="446"/>
                  </a:lnTo>
                  <a:lnTo>
                    <a:pt x="1811" y="448"/>
                  </a:lnTo>
                  <a:lnTo>
                    <a:pt x="1808" y="452"/>
                  </a:lnTo>
                  <a:lnTo>
                    <a:pt x="1806" y="456"/>
                  </a:lnTo>
                  <a:lnTo>
                    <a:pt x="1803" y="461"/>
                  </a:lnTo>
                  <a:lnTo>
                    <a:pt x="1803" y="466"/>
                  </a:lnTo>
                  <a:lnTo>
                    <a:pt x="1803" y="466"/>
                  </a:lnTo>
                  <a:lnTo>
                    <a:pt x="1809" y="468"/>
                  </a:lnTo>
                  <a:lnTo>
                    <a:pt x="1810" y="470"/>
                  </a:lnTo>
                  <a:lnTo>
                    <a:pt x="1813" y="471"/>
                  </a:lnTo>
                  <a:lnTo>
                    <a:pt x="1817" y="475"/>
                  </a:lnTo>
                  <a:lnTo>
                    <a:pt x="1817" y="475"/>
                  </a:lnTo>
                  <a:lnTo>
                    <a:pt x="1815" y="481"/>
                  </a:lnTo>
                  <a:lnTo>
                    <a:pt x="1811" y="484"/>
                  </a:lnTo>
                  <a:lnTo>
                    <a:pt x="1807" y="486"/>
                  </a:lnTo>
                  <a:lnTo>
                    <a:pt x="1802" y="486"/>
                  </a:lnTo>
                  <a:lnTo>
                    <a:pt x="1799" y="486"/>
                  </a:lnTo>
                  <a:lnTo>
                    <a:pt x="1794" y="485"/>
                  </a:lnTo>
                  <a:lnTo>
                    <a:pt x="1791" y="483"/>
                  </a:lnTo>
                  <a:lnTo>
                    <a:pt x="1788" y="479"/>
                  </a:lnTo>
                  <a:lnTo>
                    <a:pt x="1788" y="479"/>
                  </a:lnTo>
                  <a:lnTo>
                    <a:pt x="1790" y="481"/>
                  </a:lnTo>
                  <a:lnTo>
                    <a:pt x="1791" y="479"/>
                  </a:lnTo>
                  <a:lnTo>
                    <a:pt x="1791" y="474"/>
                  </a:lnTo>
                  <a:lnTo>
                    <a:pt x="1791" y="474"/>
                  </a:lnTo>
                  <a:lnTo>
                    <a:pt x="1786" y="471"/>
                  </a:lnTo>
                  <a:lnTo>
                    <a:pt x="1784" y="471"/>
                  </a:lnTo>
                  <a:lnTo>
                    <a:pt x="1782" y="474"/>
                  </a:lnTo>
                  <a:lnTo>
                    <a:pt x="1780" y="478"/>
                  </a:lnTo>
                  <a:lnTo>
                    <a:pt x="1778" y="487"/>
                  </a:lnTo>
                  <a:lnTo>
                    <a:pt x="1777" y="491"/>
                  </a:lnTo>
                  <a:lnTo>
                    <a:pt x="1773" y="494"/>
                  </a:lnTo>
                  <a:lnTo>
                    <a:pt x="1773" y="494"/>
                  </a:lnTo>
                  <a:lnTo>
                    <a:pt x="1771" y="489"/>
                  </a:lnTo>
                  <a:lnTo>
                    <a:pt x="1769" y="485"/>
                  </a:lnTo>
                  <a:lnTo>
                    <a:pt x="1764" y="483"/>
                  </a:lnTo>
                  <a:lnTo>
                    <a:pt x="1760" y="483"/>
                  </a:lnTo>
                  <a:lnTo>
                    <a:pt x="1749" y="483"/>
                  </a:lnTo>
                  <a:lnTo>
                    <a:pt x="1745" y="482"/>
                  </a:lnTo>
                  <a:lnTo>
                    <a:pt x="1741" y="478"/>
                  </a:lnTo>
                  <a:lnTo>
                    <a:pt x="1727" y="508"/>
                  </a:lnTo>
                  <a:lnTo>
                    <a:pt x="1727" y="508"/>
                  </a:lnTo>
                  <a:lnTo>
                    <a:pt x="1729" y="502"/>
                  </a:lnTo>
                  <a:lnTo>
                    <a:pt x="1729" y="499"/>
                  </a:lnTo>
                  <a:lnTo>
                    <a:pt x="1726" y="497"/>
                  </a:lnTo>
                  <a:lnTo>
                    <a:pt x="1723" y="496"/>
                  </a:lnTo>
                  <a:lnTo>
                    <a:pt x="1719" y="494"/>
                  </a:lnTo>
                  <a:lnTo>
                    <a:pt x="1716" y="492"/>
                  </a:lnTo>
                  <a:lnTo>
                    <a:pt x="1714" y="489"/>
                  </a:lnTo>
                  <a:lnTo>
                    <a:pt x="1713" y="483"/>
                  </a:lnTo>
                  <a:lnTo>
                    <a:pt x="1713" y="483"/>
                  </a:lnTo>
                  <a:lnTo>
                    <a:pt x="1704" y="494"/>
                  </a:lnTo>
                  <a:lnTo>
                    <a:pt x="1698" y="507"/>
                  </a:lnTo>
                  <a:lnTo>
                    <a:pt x="1693" y="512"/>
                  </a:lnTo>
                  <a:lnTo>
                    <a:pt x="1690" y="515"/>
                  </a:lnTo>
                  <a:lnTo>
                    <a:pt x="1685" y="516"/>
                  </a:lnTo>
                  <a:lnTo>
                    <a:pt x="1679" y="516"/>
                  </a:lnTo>
                  <a:lnTo>
                    <a:pt x="1679" y="516"/>
                  </a:lnTo>
                  <a:lnTo>
                    <a:pt x="1680" y="513"/>
                  </a:lnTo>
                  <a:lnTo>
                    <a:pt x="1679" y="509"/>
                  </a:lnTo>
                  <a:lnTo>
                    <a:pt x="1677" y="506"/>
                  </a:lnTo>
                  <a:lnTo>
                    <a:pt x="1675" y="502"/>
                  </a:lnTo>
                  <a:lnTo>
                    <a:pt x="1671" y="499"/>
                  </a:lnTo>
                  <a:lnTo>
                    <a:pt x="1668" y="494"/>
                  </a:lnTo>
                  <a:lnTo>
                    <a:pt x="1665" y="489"/>
                  </a:lnTo>
                  <a:lnTo>
                    <a:pt x="1665" y="482"/>
                  </a:lnTo>
                  <a:lnTo>
                    <a:pt x="1665" y="482"/>
                  </a:lnTo>
                  <a:lnTo>
                    <a:pt x="1660" y="479"/>
                  </a:lnTo>
                  <a:lnTo>
                    <a:pt x="1655" y="478"/>
                  </a:lnTo>
                  <a:lnTo>
                    <a:pt x="1652" y="479"/>
                  </a:lnTo>
                  <a:lnTo>
                    <a:pt x="1647" y="482"/>
                  </a:lnTo>
                  <a:lnTo>
                    <a:pt x="1639" y="490"/>
                  </a:lnTo>
                  <a:lnTo>
                    <a:pt x="1631" y="498"/>
                  </a:lnTo>
                  <a:lnTo>
                    <a:pt x="1623" y="507"/>
                  </a:lnTo>
                  <a:lnTo>
                    <a:pt x="1619" y="511"/>
                  </a:lnTo>
                  <a:lnTo>
                    <a:pt x="1615" y="513"/>
                  </a:lnTo>
                  <a:lnTo>
                    <a:pt x="1611" y="514"/>
                  </a:lnTo>
                  <a:lnTo>
                    <a:pt x="1607" y="514"/>
                  </a:lnTo>
                  <a:lnTo>
                    <a:pt x="1602" y="512"/>
                  </a:lnTo>
                  <a:lnTo>
                    <a:pt x="1598" y="508"/>
                  </a:lnTo>
                  <a:lnTo>
                    <a:pt x="1598" y="508"/>
                  </a:lnTo>
                  <a:lnTo>
                    <a:pt x="1600" y="497"/>
                  </a:lnTo>
                  <a:lnTo>
                    <a:pt x="1600" y="490"/>
                  </a:lnTo>
                  <a:lnTo>
                    <a:pt x="1599" y="487"/>
                  </a:lnTo>
                  <a:lnTo>
                    <a:pt x="1596" y="485"/>
                  </a:lnTo>
                  <a:lnTo>
                    <a:pt x="1596" y="485"/>
                  </a:lnTo>
                  <a:lnTo>
                    <a:pt x="1594" y="487"/>
                  </a:lnTo>
                  <a:lnTo>
                    <a:pt x="1592" y="489"/>
                  </a:lnTo>
                  <a:lnTo>
                    <a:pt x="1586" y="490"/>
                  </a:lnTo>
                  <a:lnTo>
                    <a:pt x="1580" y="490"/>
                  </a:lnTo>
                  <a:lnTo>
                    <a:pt x="1575" y="491"/>
                  </a:lnTo>
                  <a:lnTo>
                    <a:pt x="1576" y="490"/>
                  </a:lnTo>
                  <a:lnTo>
                    <a:pt x="1575" y="491"/>
                  </a:lnTo>
                  <a:lnTo>
                    <a:pt x="1575" y="491"/>
                  </a:lnTo>
                  <a:lnTo>
                    <a:pt x="1573" y="492"/>
                  </a:lnTo>
                  <a:lnTo>
                    <a:pt x="1571" y="493"/>
                  </a:lnTo>
                  <a:lnTo>
                    <a:pt x="1570" y="496"/>
                  </a:lnTo>
                  <a:lnTo>
                    <a:pt x="1570" y="499"/>
                  </a:lnTo>
                  <a:lnTo>
                    <a:pt x="1570" y="499"/>
                  </a:lnTo>
                  <a:lnTo>
                    <a:pt x="1563" y="514"/>
                  </a:lnTo>
                  <a:lnTo>
                    <a:pt x="1556" y="528"/>
                  </a:lnTo>
                  <a:lnTo>
                    <a:pt x="1552" y="535"/>
                  </a:lnTo>
                  <a:lnTo>
                    <a:pt x="1547" y="542"/>
                  </a:lnTo>
                  <a:lnTo>
                    <a:pt x="1541" y="549"/>
                  </a:lnTo>
                  <a:lnTo>
                    <a:pt x="1534" y="554"/>
                  </a:lnTo>
                  <a:lnTo>
                    <a:pt x="1534" y="554"/>
                  </a:lnTo>
                  <a:lnTo>
                    <a:pt x="1537" y="561"/>
                  </a:lnTo>
                  <a:lnTo>
                    <a:pt x="1539" y="566"/>
                  </a:lnTo>
                  <a:lnTo>
                    <a:pt x="1542" y="568"/>
                  </a:lnTo>
                  <a:lnTo>
                    <a:pt x="1546" y="569"/>
                  </a:lnTo>
                  <a:lnTo>
                    <a:pt x="1549" y="568"/>
                  </a:lnTo>
                  <a:lnTo>
                    <a:pt x="1554" y="566"/>
                  </a:lnTo>
                  <a:lnTo>
                    <a:pt x="1561" y="561"/>
                  </a:lnTo>
                  <a:lnTo>
                    <a:pt x="1566" y="538"/>
                  </a:lnTo>
                  <a:lnTo>
                    <a:pt x="1566" y="538"/>
                  </a:lnTo>
                  <a:lnTo>
                    <a:pt x="1570" y="549"/>
                  </a:lnTo>
                  <a:lnTo>
                    <a:pt x="1571" y="551"/>
                  </a:lnTo>
                  <a:lnTo>
                    <a:pt x="1572" y="552"/>
                  </a:lnTo>
                  <a:lnTo>
                    <a:pt x="1575" y="553"/>
                  </a:lnTo>
                  <a:lnTo>
                    <a:pt x="1576" y="552"/>
                  </a:lnTo>
                  <a:lnTo>
                    <a:pt x="1579" y="550"/>
                  </a:lnTo>
                  <a:lnTo>
                    <a:pt x="1585" y="543"/>
                  </a:lnTo>
                  <a:lnTo>
                    <a:pt x="1588" y="542"/>
                  </a:lnTo>
                  <a:lnTo>
                    <a:pt x="1589" y="543"/>
                  </a:lnTo>
                  <a:lnTo>
                    <a:pt x="1589" y="544"/>
                  </a:lnTo>
                  <a:lnTo>
                    <a:pt x="1589" y="544"/>
                  </a:lnTo>
                  <a:lnTo>
                    <a:pt x="1587" y="551"/>
                  </a:lnTo>
                  <a:lnTo>
                    <a:pt x="1585" y="557"/>
                  </a:lnTo>
                  <a:lnTo>
                    <a:pt x="1581" y="562"/>
                  </a:lnTo>
                  <a:lnTo>
                    <a:pt x="1577" y="566"/>
                  </a:lnTo>
                  <a:lnTo>
                    <a:pt x="1569" y="573"/>
                  </a:lnTo>
                  <a:lnTo>
                    <a:pt x="1560" y="577"/>
                  </a:lnTo>
                  <a:lnTo>
                    <a:pt x="1540" y="585"/>
                  </a:lnTo>
                  <a:lnTo>
                    <a:pt x="1531" y="591"/>
                  </a:lnTo>
                  <a:lnTo>
                    <a:pt x="1526" y="595"/>
                  </a:lnTo>
                  <a:lnTo>
                    <a:pt x="1523" y="599"/>
                  </a:lnTo>
                  <a:lnTo>
                    <a:pt x="1523" y="599"/>
                  </a:lnTo>
                  <a:lnTo>
                    <a:pt x="1527" y="610"/>
                  </a:lnTo>
                  <a:lnTo>
                    <a:pt x="1534" y="618"/>
                  </a:lnTo>
                  <a:lnTo>
                    <a:pt x="1542" y="623"/>
                  </a:lnTo>
                  <a:lnTo>
                    <a:pt x="1550" y="628"/>
                  </a:lnTo>
                  <a:lnTo>
                    <a:pt x="1560" y="630"/>
                  </a:lnTo>
                  <a:lnTo>
                    <a:pt x="1569" y="632"/>
                  </a:lnTo>
                  <a:lnTo>
                    <a:pt x="1578" y="632"/>
                  </a:lnTo>
                  <a:lnTo>
                    <a:pt x="1587" y="632"/>
                  </a:lnTo>
                  <a:lnTo>
                    <a:pt x="1577" y="618"/>
                  </a:lnTo>
                  <a:lnTo>
                    <a:pt x="1589" y="617"/>
                  </a:lnTo>
                  <a:lnTo>
                    <a:pt x="1577" y="594"/>
                  </a:lnTo>
                  <a:lnTo>
                    <a:pt x="1577" y="594"/>
                  </a:lnTo>
                  <a:lnTo>
                    <a:pt x="1581" y="595"/>
                  </a:lnTo>
                  <a:lnTo>
                    <a:pt x="1586" y="595"/>
                  </a:lnTo>
                  <a:lnTo>
                    <a:pt x="1594" y="594"/>
                  </a:lnTo>
                  <a:lnTo>
                    <a:pt x="1602" y="592"/>
                  </a:lnTo>
                  <a:lnTo>
                    <a:pt x="1610" y="592"/>
                  </a:lnTo>
                  <a:lnTo>
                    <a:pt x="1610" y="592"/>
                  </a:lnTo>
                  <a:lnTo>
                    <a:pt x="1608" y="592"/>
                  </a:lnTo>
                  <a:lnTo>
                    <a:pt x="1606" y="591"/>
                  </a:lnTo>
                  <a:lnTo>
                    <a:pt x="1602" y="588"/>
                  </a:lnTo>
                  <a:lnTo>
                    <a:pt x="1599" y="583"/>
                  </a:lnTo>
                  <a:lnTo>
                    <a:pt x="1598" y="579"/>
                  </a:lnTo>
                  <a:lnTo>
                    <a:pt x="1596" y="573"/>
                  </a:lnTo>
                  <a:lnTo>
                    <a:pt x="1596" y="569"/>
                  </a:lnTo>
                  <a:lnTo>
                    <a:pt x="1598" y="567"/>
                  </a:lnTo>
                  <a:lnTo>
                    <a:pt x="1599" y="566"/>
                  </a:lnTo>
                  <a:lnTo>
                    <a:pt x="1600" y="567"/>
                  </a:lnTo>
                  <a:lnTo>
                    <a:pt x="1600" y="567"/>
                  </a:lnTo>
                  <a:lnTo>
                    <a:pt x="1604" y="573"/>
                  </a:lnTo>
                  <a:lnTo>
                    <a:pt x="1606" y="574"/>
                  </a:lnTo>
                  <a:lnTo>
                    <a:pt x="1608" y="574"/>
                  </a:lnTo>
                  <a:lnTo>
                    <a:pt x="1611" y="572"/>
                  </a:lnTo>
                  <a:lnTo>
                    <a:pt x="1614" y="568"/>
                  </a:lnTo>
                  <a:lnTo>
                    <a:pt x="1618" y="558"/>
                  </a:lnTo>
                  <a:lnTo>
                    <a:pt x="1622" y="554"/>
                  </a:lnTo>
                  <a:lnTo>
                    <a:pt x="1623" y="553"/>
                  </a:lnTo>
                  <a:lnTo>
                    <a:pt x="1625" y="553"/>
                  </a:lnTo>
                  <a:lnTo>
                    <a:pt x="1625" y="553"/>
                  </a:lnTo>
                  <a:lnTo>
                    <a:pt x="1621" y="552"/>
                  </a:lnTo>
                  <a:lnTo>
                    <a:pt x="1616" y="550"/>
                  </a:lnTo>
                  <a:lnTo>
                    <a:pt x="1615" y="549"/>
                  </a:lnTo>
                  <a:lnTo>
                    <a:pt x="1615" y="546"/>
                  </a:lnTo>
                  <a:lnTo>
                    <a:pt x="1615" y="543"/>
                  </a:lnTo>
                  <a:lnTo>
                    <a:pt x="1616" y="538"/>
                  </a:lnTo>
                  <a:lnTo>
                    <a:pt x="1616" y="538"/>
                  </a:lnTo>
                  <a:lnTo>
                    <a:pt x="1623" y="546"/>
                  </a:lnTo>
                  <a:lnTo>
                    <a:pt x="1630" y="552"/>
                  </a:lnTo>
                  <a:lnTo>
                    <a:pt x="1635" y="554"/>
                  </a:lnTo>
                  <a:lnTo>
                    <a:pt x="1640" y="557"/>
                  </a:lnTo>
                  <a:lnTo>
                    <a:pt x="1645" y="559"/>
                  </a:lnTo>
                  <a:lnTo>
                    <a:pt x="1650" y="562"/>
                  </a:lnTo>
                  <a:lnTo>
                    <a:pt x="1656" y="567"/>
                  </a:lnTo>
                  <a:lnTo>
                    <a:pt x="1663" y="576"/>
                  </a:lnTo>
                  <a:lnTo>
                    <a:pt x="1663" y="576"/>
                  </a:lnTo>
                  <a:lnTo>
                    <a:pt x="1663" y="565"/>
                  </a:lnTo>
                  <a:lnTo>
                    <a:pt x="1664" y="561"/>
                  </a:lnTo>
                  <a:lnTo>
                    <a:pt x="1665" y="559"/>
                  </a:lnTo>
                  <a:lnTo>
                    <a:pt x="1668" y="558"/>
                  </a:lnTo>
                  <a:lnTo>
                    <a:pt x="1670" y="557"/>
                  </a:lnTo>
                  <a:lnTo>
                    <a:pt x="1675" y="557"/>
                  </a:lnTo>
                  <a:lnTo>
                    <a:pt x="1679" y="557"/>
                  </a:lnTo>
                  <a:lnTo>
                    <a:pt x="1684" y="554"/>
                  </a:lnTo>
                  <a:lnTo>
                    <a:pt x="1686" y="553"/>
                  </a:lnTo>
                  <a:lnTo>
                    <a:pt x="1687" y="551"/>
                  </a:lnTo>
                  <a:lnTo>
                    <a:pt x="1690" y="546"/>
                  </a:lnTo>
                  <a:lnTo>
                    <a:pt x="1690" y="542"/>
                  </a:lnTo>
                  <a:lnTo>
                    <a:pt x="1680" y="538"/>
                  </a:lnTo>
                  <a:lnTo>
                    <a:pt x="1700" y="515"/>
                  </a:lnTo>
                  <a:lnTo>
                    <a:pt x="1700" y="515"/>
                  </a:lnTo>
                  <a:lnTo>
                    <a:pt x="1702" y="521"/>
                  </a:lnTo>
                  <a:lnTo>
                    <a:pt x="1704" y="526"/>
                  </a:lnTo>
                  <a:lnTo>
                    <a:pt x="1704" y="530"/>
                  </a:lnTo>
                  <a:lnTo>
                    <a:pt x="1706" y="534"/>
                  </a:lnTo>
                  <a:lnTo>
                    <a:pt x="1704" y="540"/>
                  </a:lnTo>
                  <a:lnTo>
                    <a:pt x="1702" y="545"/>
                  </a:lnTo>
                  <a:lnTo>
                    <a:pt x="1700" y="551"/>
                  </a:lnTo>
                  <a:lnTo>
                    <a:pt x="1701" y="555"/>
                  </a:lnTo>
                  <a:lnTo>
                    <a:pt x="1702" y="558"/>
                  </a:lnTo>
                  <a:lnTo>
                    <a:pt x="1703" y="561"/>
                  </a:lnTo>
                  <a:lnTo>
                    <a:pt x="1711" y="568"/>
                  </a:lnTo>
                  <a:lnTo>
                    <a:pt x="1711" y="568"/>
                  </a:lnTo>
                  <a:lnTo>
                    <a:pt x="1716" y="568"/>
                  </a:lnTo>
                  <a:lnTo>
                    <a:pt x="1719" y="568"/>
                  </a:lnTo>
                  <a:lnTo>
                    <a:pt x="1723" y="566"/>
                  </a:lnTo>
                  <a:lnTo>
                    <a:pt x="1726" y="565"/>
                  </a:lnTo>
                  <a:lnTo>
                    <a:pt x="1731" y="559"/>
                  </a:lnTo>
                  <a:lnTo>
                    <a:pt x="1734" y="551"/>
                  </a:lnTo>
                  <a:lnTo>
                    <a:pt x="1739" y="544"/>
                  </a:lnTo>
                  <a:lnTo>
                    <a:pt x="1744" y="537"/>
                  </a:lnTo>
                  <a:lnTo>
                    <a:pt x="1748" y="532"/>
                  </a:lnTo>
                  <a:lnTo>
                    <a:pt x="1752" y="530"/>
                  </a:lnTo>
                  <a:lnTo>
                    <a:pt x="1755" y="529"/>
                  </a:lnTo>
                  <a:lnTo>
                    <a:pt x="1755" y="529"/>
                  </a:lnTo>
                  <a:lnTo>
                    <a:pt x="1752" y="538"/>
                  </a:lnTo>
                  <a:lnTo>
                    <a:pt x="1748" y="545"/>
                  </a:lnTo>
                  <a:lnTo>
                    <a:pt x="1745" y="552"/>
                  </a:lnTo>
                  <a:lnTo>
                    <a:pt x="1739" y="559"/>
                  </a:lnTo>
                  <a:lnTo>
                    <a:pt x="1734" y="564"/>
                  </a:lnTo>
                  <a:lnTo>
                    <a:pt x="1729" y="567"/>
                  </a:lnTo>
                  <a:lnTo>
                    <a:pt x="1723" y="569"/>
                  </a:lnTo>
                  <a:lnTo>
                    <a:pt x="1717" y="570"/>
                  </a:lnTo>
                  <a:lnTo>
                    <a:pt x="1727" y="581"/>
                  </a:lnTo>
                  <a:lnTo>
                    <a:pt x="1727" y="581"/>
                  </a:lnTo>
                  <a:lnTo>
                    <a:pt x="1724" y="585"/>
                  </a:lnTo>
                  <a:lnTo>
                    <a:pt x="1721" y="588"/>
                  </a:lnTo>
                  <a:lnTo>
                    <a:pt x="1716" y="590"/>
                  </a:lnTo>
                  <a:lnTo>
                    <a:pt x="1710" y="591"/>
                  </a:lnTo>
                  <a:lnTo>
                    <a:pt x="1699" y="591"/>
                  </a:lnTo>
                  <a:lnTo>
                    <a:pt x="1690" y="590"/>
                  </a:lnTo>
                  <a:lnTo>
                    <a:pt x="1690" y="590"/>
                  </a:lnTo>
                  <a:lnTo>
                    <a:pt x="1694" y="582"/>
                  </a:lnTo>
                  <a:lnTo>
                    <a:pt x="1695" y="577"/>
                  </a:lnTo>
                  <a:lnTo>
                    <a:pt x="1695" y="576"/>
                  </a:lnTo>
                  <a:lnTo>
                    <a:pt x="1694" y="575"/>
                  </a:lnTo>
                  <a:lnTo>
                    <a:pt x="1691" y="574"/>
                  </a:lnTo>
                  <a:lnTo>
                    <a:pt x="1686" y="573"/>
                  </a:lnTo>
                  <a:lnTo>
                    <a:pt x="1681" y="572"/>
                  </a:lnTo>
                  <a:lnTo>
                    <a:pt x="1677" y="568"/>
                  </a:lnTo>
                  <a:lnTo>
                    <a:pt x="1675" y="566"/>
                  </a:lnTo>
                  <a:lnTo>
                    <a:pt x="1672" y="562"/>
                  </a:lnTo>
                  <a:lnTo>
                    <a:pt x="1672" y="562"/>
                  </a:lnTo>
                  <a:lnTo>
                    <a:pt x="1672" y="569"/>
                  </a:lnTo>
                  <a:lnTo>
                    <a:pt x="1673" y="575"/>
                  </a:lnTo>
                  <a:lnTo>
                    <a:pt x="1676" y="582"/>
                  </a:lnTo>
                  <a:lnTo>
                    <a:pt x="1676" y="584"/>
                  </a:lnTo>
                  <a:lnTo>
                    <a:pt x="1676" y="588"/>
                  </a:lnTo>
                  <a:lnTo>
                    <a:pt x="1673" y="592"/>
                  </a:lnTo>
                  <a:lnTo>
                    <a:pt x="1669" y="598"/>
                  </a:lnTo>
                  <a:lnTo>
                    <a:pt x="1669" y="598"/>
                  </a:lnTo>
                  <a:lnTo>
                    <a:pt x="1677" y="597"/>
                  </a:lnTo>
                  <a:lnTo>
                    <a:pt x="1684" y="598"/>
                  </a:lnTo>
                  <a:lnTo>
                    <a:pt x="1691" y="599"/>
                  </a:lnTo>
                  <a:lnTo>
                    <a:pt x="1700" y="604"/>
                  </a:lnTo>
                  <a:lnTo>
                    <a:pt x="1700" y="604"/>
                  </a:lnTo>
                  <a:lnTo>
                    <a:pt x="1694" y="603"/>
                  </a:lnTo>
                  <a:lnTo>
                    <a:pt x="1688" y="604"/>
                  </a:lnTo>
                  <a:lnTo>
                    <a:pt x="1684" y="607"/>
                  </a:lnTo>
                  <a:lnTo>
                    <a:pt x="1680" y="611"/>
                  </a:lnTo>
                  <a:lnTo>
                    <a:pt x="1677" y="617"/>
                  </a:lnTo>
                  <a:lnTo>
                    <a:pt x="1673" y="622"/>
                  </a:lnTo>
                  <a:lnTo>
                    <a:pt x="1668" y="635"/>
                  </a:lnTo>
                  <a:lnTo>
                    <a:pt x="1662" y="648"/>
                  </a:lnTo>
                  <a:lnTo>
                    <a:pt x="1660" y="653"/>
                  </a:lnTo>
                  <a:lnTo>
                    <a:pt x="1656" y="658"/>
                  </a:lnTo>
                  <a:lnTo>
                    <a:pt x="1653" y="662"/>
                  </a:lnTo>
                  <a:lnTo>
                    <a:pt x="1648" y="663"/>
                  </a:lnTo>
                  <a:lnTo>
                    <a:pt x="1644" y="663"/>
                  </a:lnTo>
                  <a:lnTo>
                    <a:pt x="1639" y="660"/>
                  </a:lnTo>
                  <a:lnTo>
                    <a:pt x="1639" y="660"/>
                  </a:lnTo>
                  <a:lnTo>
                    <a:pt x="1641" y="659"/>
                  </a:lnTo>
                  <a:lnTo>
                    <a:pt x="1642" y="657"/>
                  </a:lnTo>
                  <a:lnTo>
                    <a:pt x="1644" y="651"/>
                  </a:lnTo>
                  <a:lnTo>
                    <a:pt x="1644" y="645"/>
                  </a:lnTo>
                  <a:lnTo>
                    <a:pt x="1641" y="640"/>
                  </a:lnTo>
                  <a:lnTo>
                    <a:pt x="1635" y="629"/>
                  </a:lnTo>
                  <a:lnTo>
                    <a:pt x="1633" y="623"/>
                  </a:lnTo>
                  <a:lnTo>
                    <a:pt x="1632" y="619"/>
                  </a:lnTo>
                  <a:lnTo>
                    <a:pt x="1632" y="619"/>
                  </a:lnTo>
                  <a:lnTo>
                    <a:pt x="1618" y="625"/>
                  </a:lnTo>
                  <a:lnTo>
                    <a:pt x="1611" y="628"/>
                  </a:lnTo>
                  <a:lnTo>
                    <a:pt x="1606" y="633"/>
                  </a:lnTo>
                  <a:lnTo>
                    <a:pt x="1611" y="664"/>
                  </a:lnTo>
                  <a:lnTo>
                    <a:pt x="1611" y="664"/>
                  </a:lnTo>
                  <a:lnTo>
                    <a:pt x="1608" y="665"/>
                  </a:lnTo>
                  <a:lnTo>
                    <a:pt x="1606" y="665"/>
                  </a:lnTo>
                  <a:lnTo>
                    <a:pt x="1602" y="664"/>
                  </a:lnTo>
                  <a:lnTo>
                    <a:pt x="1600" y="662"/>
                  </a:lnTo>
                  <a:lnTo>
                    <a:pt x="1595" y="655"/>
                  </a:lnTo>
                  <a:lnTo>
                    <a:pt x="1589" y="647"/>
                  </a:lnTo>
                  <a:lnTo>
                    <a:pt x="1585" y="640"/>
                  </a:lnTo>
                  <a:lnTo>
                    <a:pt x="1583" y="636"/>
                  </a:lnTo>
                  <a:lnTo>
                    <a:pt x="1580" y="635"/>
                  </a:lnTo>
                  <a:lnTo>
                    <a:pt x="1577" y="635"/>
                  </a:lnTo>
                  <a:lnTo>
                    <a:pt x="1573" y="636"/>
                  </a:lnTo>
                  <a:lnTo>
                    <a:pt x="1570" y="638"/>
                  </a:lnTo>
                  <a:lnTo>
                    <a:pt x="1566" y="643"/>
                  </a:lnTo>
                  <a:lnTo>
                    <a:pt x="1566" y="643"/>
                  </a:lnTo>
                  <a:lnTo>
                    <a:pt x="1566" y="649"/>
                  </a:lnTo>
                  <a:lnTo>
                    <a:pt x="1569" y="652"/>
                  </a:lnTo>
                  <a:lnTo>
                    <a:pt x="1571" y="653"/>
                  </a:lnTo>
                  <a:lnTo>
                    <a:pt x="1575" y="655"/>
                  </a:lnTo>
                  <a:lnTo>
                    <a:pt x="1580" y="653"/>
                  </a:lnTo>
                  <a:lnTo>
                    <a:pt x="1581" y="652"/>
                  </a:lnTo>
                  <a:lnTo>
                    <a:pt x="1581" y="653"/>
                  </a:lnTo>
                  <a:lnTo>
                    <a:pt x="1581" y="653"/>
                  </a:lnTo>
                  <a:lnTo>
                    <a:pt x="1576" y="656"/>
                  </a:lnTo>
                  <a:lnTo>
                    <a:pt x="1571" y="658"/>
                  </a:lnTo>
                  <a:lnTo>
                    <a:pt x="1566" y="658"/>
                  </a:lnTo>
                  <a:lnTo>
                    <a:pt x="1563" y="657"/>
                  </a:lnTo>
                  <a:lnTo>
                    <a:pt x="1560" y="655"/>
                  </a:lnTo>
                  <a:lnTo>
                    <a:pt x="1555" y="651"/>
                  </a:lnTo>
                  <a:lnTo>
                    <a:pt x="1548" y="643"/>
                  </a:lnTo>
                  <a:lnTo>
                    <a:pt x="1534" y="621"/>
                  </a:lnTo>
                  <a:lnTo>
                    <a:pt x="1526" y="610"/>
                  </a:lnTo>
                  <a:lnTo>
                    <a:pt x="1517" y="600"/>
                  </a:lnTo>
                  <a:lnTo>
                    <a:pt x="1517" y="600"/>
                  </a:lnTo>
                  <a:lnTo>
                    <a:pt x="1516" y="620"/>
                  </a:lnTo>
                  <a:lnTo>
                    <a:pt x="1512" y="633"/>
                  </a:lnTo>
                  <a:lnTo>
                    <a:pt x="1511" y="640"/>
                  </a:lnTo>
                  <a:lnTo>
                    <a:pt x="1508" y="645"/>
                  </a:lnTo>
                  <a:lnTo>
                    <a:pt x="1508" y="645"/>
                  </a:lnTo>
                  <a:lnTo>
                    <a:pt x="1509" y="633"/>
                  </a:lnTo>
                  <a:lnTo>
                    <a:pt x="1508" y="622"/>
                  </a:lnTo>
                  <a:lnTo>
                    <a:pt x="1508" y="618"/>
                  </a:lnTo>
                  <a:lnTo>
                    <a:pt x="1509" y="613"/>
                  </a:lnTo>
                  <a:lnTo>
                    <a:pt x="1511" y="609"/>
                  </a:lnTo>
                  <a:lnTo>
                    <a:pt x="1514" y="604"/>
                  </a:lnTo>
                  <a:lnTo>
                    <a:pt x="1514" y="604"/>
                  </a:lnTo>
                  <a:lnTo>
                    <a:pt x="1510" y="602"/>
                  </a:lnTo>
                  <a:lnTo>
                    <a:pt x="1507" y="602"/>
                  </a:lnTo>
                  <a:lnTo>
                    <a:pt x="1504" y="603"/>
                  </a:lnTo>
                  <a:lnTo>
                    <a:pt x="1501" y="605"/>
                  </a:lnTo>
                  <a:lnTo>
                    <a:pt x="1494" y="611"/>
                  </a:lnTo>
                  <a:lnTo>
                    <a:pt x="1488" y="617"/>
                  </a:lnTo>
                  <a:lnTo>
                    <a:pt x="1488" y="617"/>
                  </a:lnTo>
                  <a:lnTo>
                    <a:pt x="1491" y="619"/>
                  </a:lnTo>
                  <a:lnTo>
                    <a:pt x="1493" y="621"/>
                  </a:lnTo>
                  <a:lnTo>
                    <a:pt x="1494" y="623"/>
                  </a:lnTo>
                  <a:lnTo>
                    <a:pt x="1494" y="626"/>
                  </a:lnTo>
                  <a:lnTo>
                    <a:pt x="1494" y="630"/>
                  </a:lnTo>
                  <a:lnTo>
                    <a:pt x="1491" y="636"/>
                  </a:lnTo>
                  <a:lnTo>
                    <a:pt x="1484" y="645"/>
                  </a:lnTo>
                  <a:lnTo>
                    <a:pt x="1480" y="650"/>
                  </a:lnTo>
                  <a:lnTo>
                    <a:pt x="1478" y="655"/>
                  </a:lnTo>
                  <a:lnTo>
                    <a:pt x="1478" y="655"/>
                  </a:lnTo>
                  <a:lnTo>
                    <a:pt x="1476" y="653"/>
                  </a:lnTo>
                  <a:lnTo>
                    <a:pt x="1474" y="650"/>
                  </a:lnTo>
                  <a:lnTo>
                    <a:pt x="1476" y="648"/>
                  </a:lnTo>
                  <a:lnTo>
                    <a:pt x="1477" y="644"/>
                  </a:lnTo>
                  <a:lnTo>
                    <a:pt x="1481" y="636"/>
                  </a:lnTo>
                  <a:lnTo>
                    <a:pt x="1486" y="630"/>
                  </a:lnTo>
                  <a:lnTo>
                    <a:pt x="1486" y="630"/>
                  </a:lnTo>
                  <a:lnTo>
                    <a:pt x="1484" y="628"/>
                  </a:lnTo>
                  <a:lnTo>
                    <a:pt x="1480" y="625"/>
                  </a:lnTo>
                  <a:lnTo>
                    <a:pt x="1476" y="617"/>
                  </a:lnTo>
                  <a:lnTo>
                    <a:pt x="1472" y="614"/>
                  </a:lnTo>
                  <a:lnTo>
                    <a:pt x="1471" y="614"/>
                  </a:lnTo>
                  <a:lnTo>
                    <a:pt x="1470" y="614"/>
                  </a:lnTo>
                  <a:lnTo>
                    <a:pt x="1468" y="619"/>
                  </a:lnTo>
                  <a:lnTo>
                    <a:pt x="1466" y="627"/>
                  </a:lnTo>
                  <a:lnTo>
                    <a:pt x="1466" y="627"/>
                  </a:lnTo>
                  <a:lnTo>
                    <a:pt x="1468" y="619"/>
                  </a:lnTo>
                  <a:lnTo>
                    <a:pt x="1470" y="610"/>
                  </a:lnTo>
                  <a:lnTo>
                    <a:pt x="1473" y="602"/>
                  </a:lnTo>
                  <a:lnTo>
                    <a:pt x="1478" y="592"/>
                  </a:lnTo>
                  <a:lnTo>
                    <a:pt x="1483" y="584"/>
                  </a:lnTo>
                  <a:lnTo>
                    <a:pt x="1488" y="577"/>
                  </a:lnTo>
                  <a:lnTo>
                    <a:pt x="1494" y="573"/>
                  </a:lnTo>
                  <a:lnTo>
                    <a:pt x="1500" y="569"/>
                  </a:lnTo>
                  <a:lnTo>
                    <a:pt x="1491" y="566"/>
                  </a:lnTo>
                  <a:lnTo>
                    <a:pt x="1491" y="566"/>
                  </a:lnTo>
                  <a:lnTo>
                    <a:pt x="1494" y="561"/>
                  </a:lnTo>
                  <a:lnTo>
                    <a:pt x="1497" y="559"/>
                  </a:lnTo>
                  <a:lnTo>
                    <a:pt x="1501" y="560"/>
                  </a:lnTo>
                  <a:lnTo>
                    <a:pt x="1507" y="562"/>
                  </a:lnTo>
                  <a:lnTo>
                    <a:pt x="1507" y="562"/>
                  </a:lnTo>
                  <a:lnTo>
                    <a:pt x="1504" y="557"/>
                  </a:lnTo>
                  <a:lnTo>
                    <a:pt x="1502" y="551"/>
                  </a:lnTo>
                  <a:lnTo>
                    <a:pt x="1500" y="538"/>
                  </a:lnTo>
                  <a:lnTo>
                    <a:pt x="1500" y="527"/>
                  </a:lnTo>
                  <a:lnTo>
                    <a:pt x="1501" y="516"/>
                  </a:lnTo>
                  <a:lnTo>
                    <a:pt x="1501" y="516"/>
                  </a:lnTo>
                  <a:lnTo>
                    <a:pt x="1501" y="519"/>
                  </a:lnTo>
                  <a:lnTo>
                    <a:pt x="1501" y="520"/>
                  </a:lnTo>
                  <a:lnTo>
                    <a:pt x="1501" y="522"/>
                  </a:lnTo>
                  <a:lnTo>
                    <a:pt x="1501" y="523"/>
                  </a:lnTo>
                  <a:lnTo>
                    <a:pt x="1501" y="523"/>
                  </a:lnTo>
                  <a:lnTo>
                    <a:pt x="1503" y="526"/>
                  </a:lnTo>
                  <a:lnTo>
                    <a:pt x="1507" y="526"/>
                  </a:lnTo>
                  <a:lnTo>
                    <a:pt x="1508" y="526"/>
                  </a:lnTo>
                  <a:lnTo>
                    <a:pt x="1510" y="524"/>
                  </a:lnTo>
                  <a:lnTo>
                    <a:pt x="1511" y="522"/>
                  </a:lnTo>
                  <a:lnTo>
                    <a:pt x="1512" y="520"/>
                  </a:lnTo>
                  <a:lnTo>
                    <a:pt x="1512" y="513"/>
                  </a:lnTo>
                  <a:lnTo>
                    <a:pt x="1512" y="513"/>
                  </a:lnTo>
                  <a:lnTo>
                    <a:pt x="1514" y="505"/>
                  </a:lnTo>
                  <a:lnTo>
                    <a:pt x="1514" y="499"/>
                  </a:lnTo>
                  <a:lnTo>
                    <a:pt x="1511" y="496"/>
                  </a:lnTo>
                  <a:lnTo>
                    <a:pt x="1509" y="493"/>
                  </a:lnTo>
                  <a:lnTo>
                    <a:pt x="1502" y="490"/>
                  </a:lnTo>
                  <a:lnTo>
                    <a:pt x="1500" y="487"/>
                  </a:lnTo>
                  <a:lnTo>
                    <a:pt x="1497" y="483"/>
                  </a:lnTo>
                  <a:lnTo>
                    <a:pt x="1486" y="489"/>
                  </a:lnTo>
                  <a:lnTo>
                    <a:pt x="1449" y="574"/>
                  </a:lnTo>
                  <a:lnTo>
                    <a:pt x="1449" y="574"/>
                  </a:lnTo>
                  <a:lnTo>
                    <a:pt x="1443" y="576"/>
                  </a:lnTo>
                  <a:lnTo>
                    <a:pt x="1439" y="576"/>
                  </a:lnTo>
                  <a:lnTo>
                    <a:pt x="1434" y="574"/>
                  </a:lnTo>
                  <a:lnTo>
                    <a:pt x="1430" y="570"/>
                  </a:lnTo>
                  <a:lnTo>
                    <a:pt x="1422" y="561"/>
                  </a:lnTo>
                  <a:lnTo>
                    <a:pt x="1414" y="551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5" y="572"/>
                  </a:lnTo>
                  <a:lnTo>
                    <a:pt x="1401" y="570"/>
                  </a:lnTo>
                  <a:lnTo>
                    <a:pt x="1396" y="568"/>
                  </a:lnTo>
                  <a:lnTo>
                    <a:pt x="1393" y="565"/>
                  </a:lnTo>
                  <a:lnTo>
                    <a:pt x="1391" y="559"/>
                  </a:lnTo>
                  <a:lnTo>
                    <a:pt x="1389" y="553"/>
                  </a:lnTo>
                  <a:lnTo>
                    <a:pt x="1389" y="545"/>
                  </a:lnTo>
                  <a:lnTo>
                    <a:pt x="1392" y="535"/>
                  </a:lnTo>
                  <a:lnTo>
                    <a:pt x="1392" y="535"/>
                  </a:lnTo>
                  <a:lnTo>
                    <a:pt x="1393" y="539"/>
                  </a:lnTo>
                  <a:lnTo>
                    <a:pt x="1394" y="542"/>
                  </a:lnTo>
                  <a:lnTo>
                    <a:pt x="1397" y="542"/>
                  </a:lnTo>
                  <a:lnTo>
                    <a:pt x="1397" y="542"/>
                  </a:lnTo>
                  <a:lnTo>
                    <a:pt x="1400" y="535"/>
                  </a:lnTo>
                  <a:lnTo>
                    <a:pt x="1400" y="535"/>
                  </a:lnTo>
                  <a:lnTo>
                    <a:pt x="1400" y="531"/>
                  </a:lnTo>
                  <a:lnTo>
                    <a:pt x="1400" y="531"/>
                  </a:lnTo>
                  <a:lnTo>
                    <a:pt x="1376" y="544"/>
                  </a:lnTo>
                  <a:lnTo>
                    <a:pt x="1376" y="544"/>
                  </a:lnTo>
                  <a:lnTo>
                    <a:pt x="1382" y="532"/>
                  </a:lnTo>
                  <a:lnTo>
                    <a:pt x="1386" y="523"/>
                  </a:lnTo>
                  <a:lnTo>
                    <a:pt x="1387" y="514"/>
                  </a:lnTo>
                  <a:lnTo>
                    <a:pt x="1386" y="506"/>
                  </a:lnTo>
                  <a:lnTo>
                    <a:pt x="1381" y="487"/>
                  </a:lnTo>
                  <a:lnTo>
                    <a:pt x="1379" y="477"/>
                  </a:lnTo>
                  <a:lnTo>
                    <a:pt x="1380" y="463"/>
                  </a:lnTo>
                  <a:lnTo>
                    <a:pt x="1355" y="476"/>
                  </a:lnTo>
                  <a:lnTo>
                    <a:pt x="1355" y="476"/>
                  </a:lnTo>
                  <a:lnTo>
                    <a:pt x="1358" y="481"/>
                  </a:lnTo>
                  <a:lnTo>
                    <a:pt x="1361" y="485"/>
                  </a:lnTo>
                  <a:lnTo>
                    <a:pt x="1361" y="489"/>
                  </a:lnTo>
                  <a:lnTo>
                    <a:pt x="1359" y="491"/>
                  </a:lnTo>
                  <a:lnTo>
                    <a:pt x="1357" y="494"/>
                  </a:lnTo>
                  <a:lnTo>
                    <a:pt x="1355" y="497"/>
                  </a:lnTo>
                  <a:lnTo>
                    <a:pt x="1349" y="501"/>
                  </a:lnTo>
                  <a:lnTo>
                    <a:pt x="1349" y="501"/>
                  </a:lnTo>
                  <a:lnTo>
                    <a:pt x="1348" y="494"/>
                  </a:lnTo>
                  <a:lnTo>
                    <a:pt x="1347" y="493"/>
                  </a:lnTo>
                  <a:lnTo>
                    <a:pt x="1346" y="492"/>
                  </a:lnTo>
                  <a:lnTo>
                    <a:pt x="1341" y="491"/>
                  </a:lnTo>
                  <a:lnTo>
                    <a:pt x="1338" y="492"/>
                  </a:lnTo>
                  <a:lnTo>
                    <a:pt x="1328" y="497"/>
                  </a:lnTo>
                  <a:lnTo>
                    <a:pt x="1324" y="499"/>
                  </a:lnTo>
                  <a:lnTo>
                    <a:pt x="1319" y="499"/>
                  </a:lnTo>
                  <a:lnTo>
                    <a:pt x="1320" y="494"/>
                  </a:lnTo>
                  <a:lnTo>
                    <a:pt x="1320" y="494"/>
                  </a:lnTo>
                  <a:lnTo>
                    <a:pt x="1317" y="491"/>
                  </a:lnTo>
                  <a:lnTo>
                    <a:pt x="1313" y="490"/>
                  </a:lnTo>
                  <a:lnTo>
                    <a:pt x="1309" y="489"/>
                  </a:lnTo>
                  <a:lnTo>
                    <a:pt x="1304" y="489"/>
                  </a:lnTo>
                  <a:lnTo>
                    <a:pt x="1295" y="491"/>
                  </a:lnTo>
                  <a:lnTo>
                    <a:pt x="1287" y="494"/>
                  </a:lnTo>
                  <a:lnTo>
                    <a:pt x="1287" y="494"/>
                  </a:lnTo>
                  <a:lnTo>
                    <a:pt x="1285" y="505"/>
                  </a:lnTo>
                  <a:lnTo>
                    <a:pt x="1280" y="522"/>
                  </a:lnTo>
                  <a:lnTo>
                    <a:pt x="1269" y="561"/>
                  </a:lnTo>
                  <a:lnTo>
                    <a:pt x="1269" y="561"/>
                  </a:lnTo>
                  <a:lnTo>
                    <a:pt x="1274" y="565"/>
                  </a:lnTo>
                  <a:lnTo>
                    <a:pt x="1277" y="568"/>
                  </a:lnTo>
                  <a:lnTo>
                    <a:pt x="1279" y="572"/>
                  </a:lnTo>
                  <a:lnTo>
                    <a:pt x="1279" y="575"/>
                  </a:lnTo>
                  <a:lnTo>
                    <a:pt x="1278" y="583"/>
                  </a:lnTo>
                  <a:lnTo>
                    <a:pt x="1277" y="588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74" y="592"/>
                  </a:lnTo>
                  <a:lnTo>
                    <a:pt x="1272" y="592"/>
                  </a:lnTo>
                  <a:lnTo>
                    <a:pt x="1272" y="595"/>
                  </a:lnTo>
                  <a:lnTo>
                    <a:pt x="1272" y="595"/>
                  </a:lnTo>
                  <a:lnTo>
                    <a:pt x="1271" y="598"/>
                  </a:lnTo>
                  <a:lnTo>
                    <a:pt x="1273" y="602"/>
                  </a:lnTo>
                  <a:lnTo>
                    <a:pt x="1274" y="606"/>
                  </a:lnTo>
                  <a:lnTo>
                    <a:pt x="1276" y="611"/>
                  </a:lnTo>
                  <a:lnTo>
                    <a:pt x="1276" y="611"/>
                  </a:lnTo>
                  <a:lnTo>
                    <a:pt x="1289" y="603"/>
                  </a:lnTo>
                  <a:lnTo>
                    <a:pt x="1296" y="599"/>
                  </a:lnTo>
                  <a:lnTo>
                    <a:pt x="1303" y="596"/>
                  </a:lnTo>
                  <a:lnTo>
                    <a:pt x="1309" y="590"/>
                  </a:lnTo>
                  <a:lnTo>
                    <a:pt x="1313" y="584"/>
                  </a:lnTo>
                  <a:lnTo>
                    <a:pt x="1318" y="575"/>
                  </a:lnTo>
                  <a:lnTo>
                    <a:pt x="1322" y="565"/>
                  </a:lnTo>
                  <a:lnTo>
                    <a:pt x="1322" y="565"/>
                  </a:lnTo>
                  <a:lnTo>
                    <a:pt x="1319" y="561"/>
                  </a:lnTo>
                  <a:lnTo>
                    <a:pt x="1317" y="561"/>
                  </a:lnTo>
                  <a:lnTo>
                    <a:pt x="1316" y="562"/>
                  </a:lnTo>
                  <a:lnTo>
                    <a:pt x="1313" y="566"/>
                  </a:lnTo>
                  <a:lnTo>
                    <a:pt x="1311" y="568"/>
                  </a:lnTo>
                  <a:lnTo>
                    <a:pt x="1310" y="570"/>
                  </a:lnTo>
                  <a:lnTo>
                    <a:pt x="1308" y="572"/>
                  </a:lnTo>
                  <a:lnTo>
                    <a:pt x="1305" y="569"/>
                  </a:lnTo>
                  <a:lnTo>
                    <a:pt x="1305" y="569"/>
                  </a:lnTo>
                  <a:lnTo>
                    <a:pt x="1309" y="562"/>
                  </a:lnTo>
                  <a:lnTo>
                    <a:pt x="1312" y="558"/>
                  </a:lnTo>
                  <a:lnTo>
                    <a:pt x="1317" y="554"/>
                  </a:lnTo>
                  <a:lnTo>
                    <a:pt x="1322" y="553"/>
                  </a:lnTo>
                  <a:lnTo>
                    <a:pt x="1326" y="552"/>
                  </a:lnTo>
                  <a:lnTo>
                    <a:pt x="1331" y="552"/>
                  </a:lnTo>
                  <a:lnTo>
                    <a:pt x="1342" y="552"/>
                  </a:lnTo>
                  <a:lnTo>
                    <a:pt x="1348" y="572"/>
                  </a:lnTo>
                  <a:lnTo>
                    <a:pt x="1363" y="561"/>
                  </a:lnTo>
                  <a:lnTo>
                    <a:pt x="1363" y="561"/>
                  </a:lnTo>
                  <a:lnTo>
                    <a:pt x="1362" y="565"/>
                  </a:lnTo>
                  <a:lnTo>
                    <a:pt x="1359" y="570"/>
                  </a:lnTo>
                  <a:lnTo>
                    <a:pt x="1357" y="580"/>
                  </a:lnTo>
                  <a:lnTo>
                    <a:pt x="1356" y="585"/>
                  </a:lnTo>
                  <a:lnTo>
                    <a:pt x="1354" y="589"/>
                  </a:lnTo>
                  <a:lnTo>
                    <a:pt x="1349" y="592"/>
                  </a:lnTo>
                  <a:lnTo>
                    <a:pt x="1345" y="595"/>
                  </a:lnTo>
                  <a:lnTo>
                    <a:pt x="1345" y="595"/>
                  </a:lnTo>
                  <a:lnTo>
                    <a:pt x="1346" y="599"/>
                  </a:lnTo>
                  <a:lnTo>
                    <a:pt x="1348" y="602"/>
                  </a:lnTo>
                  <a:lnTo>
                    <a:pt x="1351" y="602"/>
                  </a:lnTo>
                  <a:lnTo>
                    <a:pt x="1355" y="600"/>
                  </a:lnTo>
                  <a:lnTo>
                    <a:pt x="1363" y="596"/>
                  </a:lnTo>
                  <a:lnTo>
                    <a:pt x="1368" y="596"/>
                  </a:lnTo>
                  <a:lnTo>
                    <a:pt x="1371" y="597"/>
                  </a:lnTo>
                  <a:lnTo>
                    <a:pt x="1376" y="572"/>
                  </a:lnTo>
                  <a:lnTo>
                    <a:pt x="1376" y="572"/>
                  </a:lnTo>
                  <a:lnTo>
                    <a:pt x="1377" y="576"/>
                  </a:lnTo>
                  <a:lnTo>
                    <a:pt x="1378" y="580"/>
                  </a:lnTo>
                  <a:lnTo>
                    <a:pt x="1384" y="588"/>
                  </a:lnTo>
                  <a:lnTo>
                    <a:pt x="1386" y="591"/>
                  </a:lnTo>
                  <a:lnTo>
                    <a:pt x="1386" y="596"/>
                  </a:lnTo>
                  <a:lnTo>
                    <a:pt x="1385" y="600"/>
                  </a:lnTo>
                  <a:lnTo>
                    <a:pt x="1380" y="607"/>
                  </a:lnTo>
                  <a:lnTo>
                    <a:pt x="1356" y="628"/>
                  </a:lnTo>
                  <a:lnTo>
                    <a:pt x="1363" y="645"/>
                  </a:lnTo>
                  <a:lnTo>
                    <a:pt x="1341" y="650"/>
                  </a:lnTo>
                  <a:lnTo>
                    <a:pt x="1347" y="637"/>
                  </a:lnTo>
                  <a:lnTo>
                    <a:pt x="1347" y="637"/>
                  </a:lnTo>
                  <a:lnTo>
                    <a:pt x="1341" y="640"/>
                  </a:lnTo>
                  <a:lnTo>
                    <a:pt x="1336" y="640"/>
                  </a:lnTo>
                  <a:lnTo>
                    <a:pt x="1333" y="638"/>
                  </a:lnTo>
                  <a:lnTo>
                    <a:pt x="1330" y="637"/>
                  </a:lnTo>
                  <a:lnTo>
                    <a:pt x="1328" y="634"/>
                  </a:lnTo>
                  <a:lnTo>
                    <a:pt x="1326" y="630"/>
                  </a:lnTo>
                  <a:lnTo>
                    <a:pt x="1324" y="622"/>
                  </a:lnTo>
                  <a:lnTo>
                    <a:pt x="1322" y="614"/>
                  </a:lnTo>
                  <a:lnTo>
                    <a:pt x="1320" y="612"/>
                  </a:lnTo>
                  <a:lnTo>
                    <a:pt x="1318" y="610"/>
                  </a:lnTo>
                  <a:lnTo>
                    <a:pt x="1316" y="610"/>
                  </a:lnTo>
                  <a:lnTo>
                    <a:pt x="1312" y="610"/>
                  </a:lnTo>
                  <a:lnTo>
                    <a:pt x="1308" y="612"/>
                  </a:lnTo>
                  <a:lnTo>
                    <a:pt x="1302" y="617"/>
                  </a:lnTo>
                  <a:lnTo>
                    <a:pt x="1302" y="617"/>
                  </a:lnTo>
                  <a:lnTo>
                    <a:pt x="1297" y="627"/>
                  </a:lnTo>
                  <a:lnTo>
                    <a:pt x="1294" y="635"/>
                  </a:lnTo>
                  <a:lnTo>
                    <a:pt x="1289" y="641"/>
                  </a:lnTo>
                  <a:lnTo>
                    <a:pt x="1285" y="644"/>
                  </a:lnTo>
                  <a:lnTo>
                    <a:pt x="1279" y="647"/>
                  </a:lnTo>
                  <a:lnTo>
                    <a:pt x="1273" y="647"/>
                  </a:lnTo>
                  <a:lnTo>
                    <a:pt x="1266" y="645"/>
                  </a:lnTo>
                  <a:lnTo>
                    <a:pt x="1258" y="643"/>
                  </a:lnTo>
                  <a:lnTo>
                    <a:pt x="1258" y="643"/>
                  </a:lnTo>
                  <a:lnTo>
                    <a:pt x="1263" y="641"/>
                  </a:lnTo>
                  <a:lnTo>
                    <a:pt x="1265" y="637"/>
                  </a:lnTo>
                  <a:lnTo>
                    <a:pt x="1266" y="633"/>
                  </a:lnTo>
                  <a:lnTo>
                    <a:pt x="1265" y="628"/>
                  </a:lnTo>
                  <a:lnTo>
                    <a:pt x="1264" y="617"/>
                  </a:lnTo>
                  <a:lnTo>
                    <a:pt x="1264" y="611"/>
                  </a:lnTo>
                  <a:lnTo>
                    <a:pt x="1265" y="604"/>
                  </a:lnTo>
                  <a:lnTo>
                    <a:pt x="1265" y="604"/>
                  </a:lnTo>
                  <a:lnTo>
                    <a:pt x="1261" y="602"/>
                  </a:lnTo>
                  <a:lnTo>
                    <a:pt x="1256" y="602"/>
                  </a:lnTo>
                  <a:lnTo>
                    <a:pt x="1251" y="604"/>
                  </a:lnTo>
                  <a:lnTo>
                    <a:pt x="1248" y="607"/>
                  </a:lnTo>
                  <a:lnTo>
                    <a:pt x="1242" y="618"/>
                  </a:lnTo>
                  <a:lnTo>
                    <a:pt x="1236" y="629"/>
                  </a:lnTo>
                  <a:lnTo>
                    <a:pt x="1236" y="629"/>
                  </a:lnTo>
                  <a:lnTo>
                    <a:pt x="1234" y="618"/>
                  </a:lnTo>
                  <a:lnTo>
                    <a:pt x="1234" y="609"/>
                  </a:lnTo>
                  <a:lnTo>
                    <a:pt x="1234" y="605"/>
                  </a:lnTo>
                  <a:lnTo>
                    <a:pt x="1236" y="603"/>
                  </a:lnTo>
                  <a:lnTo>
                    <a:pt x="1240" y="602"/>
                  </a:lnTo>
                  <a:lnTo>
                    <a:pt x="1243" y="602"/>
                  </a:lnTo>
                  <a:lnTo>
                    <a:pt x="1243" y="602"/>
                  </a:lnTo>
                  <a:lnTo>
                    <a:pt x="1243" y="592"/>
                  </a:lnTo>
                  <a:lnTo>
                    <a:pt x="1242" y="590"/>
                  </a:lnTo>
                  <a:lnTo>
                    <a:pt x="1241" y="588"/>
                  </a:lnTo>
                  <a:lnTo>
                    <a:pt x="1240" y="588"/>
                  </a:lnTo>
                  <a:lnTo>
                    <a:pt x="1239" y="588"/>
                  </a:lnTo>
                  <a:lnTo>
                    <a:pt x="1235" y="588"/>
                  </a:lnTo>
                  <a:lnTo>
                    <a:pt x="1232" y="589"/>
                  </a:lnTo>
                  <a:lnTo>
                    <a:pt x="1230" y="589"/>
                  </a:lnTo>
                  <a:lnTo>
                    <a:pt x="1228" y="588"/>
                  </a:lnTo>
                  <a:lnTo>
                    <a:pt x="1226" y="585"/>
                  </a:lnTo>
                  <a:lnTo>
                    <a:pt x="1225" y="583"/>
                  </a:lnTo>
                  <a:lnTo>
                    <a:pt x="1224" y="573"/>
                  </a:lnTo>
                  <a:lnTo>
                    <a:pt x="1224" y="573"/>
                  </a:lnTo>
                  <a:lnTo>
                    <a:pt x="1216" y="575"/>
                  </a:lnTo>
                  <a:lnTo>
                    <a:pt x="1209" y="579"/>
                  </a:lnTo>
                  <a:lnTo>
                    <a:pt x="1203" y="584"/>
                  </a:lnTo>
                  <a:lnTo>
                    <a:pt x="1198" y="591"/>
                  </a:lnTo>
                  <a:lnTo>
                    <a:pt x="1194" y="598"/>
                  </a:lnTo>
                  <a:lnTo>
                    <a:pt x="1189" y="607"/>
                  </a:lnTo>
                  <a:lnTo>
                    <a:pt x="1182" y="625"/>
                  </a:lnTo>
                  <a:lnTo>
                    <a:pt x="1178" y="633"/>
                  </a:lnTo>
                  <a:lnTo>
                    <a:pt x="1174" y="640"/>
                  </a:lnTo>
                  <a:lnTo>
                    <a:pt x="1170" y="645"/>
                  </a:lnTo>
                  <a:lnTo>
                    <a:pt x="1164" y="650"/>
                  </a:lnTo>
                  <a:lnTo>
                    <a:pt x="1158" y="652"/>
                  </a:lnTo>
                  <a:lnTo>
                    <a:pt x="1151" y="652"/>
                  </a:lnTo>
                  <a:lnTo>
                    <a:pt x="1143" y="649"/>
                  </a:lnTo>
                  <a:lnTo>
                    <a:pt x="1134" y="643"/>
                  </a:lnTo>
                  <a:lnTo>
                    <a:pt x="1136" y="628"/>
                  </a:lnTo>
                  <a:lnTo>
                    <a:pt x="1136" y="628"/>
                  </a:lnTo>
                  <a:lnTo>
                    <a:pt x="1124" y="634"/>
                  </a:lnTo>
                  <a:lnTo>
                    <a:pt x="1112" y="636"/>
                  </a:lnTo>
                  <a:lnTo>
                    <a:pt x="1102" y="637"/>
                  </a:lnTo>
                  <a:lnTo>
                    <a:pt x="1093" y="637"/>
                  </a:lnTo>
                  <a:lnTo>
                    <a:pt x="1072" y="637"/>
                  </a:lnTo>
                  <a:lnTo>
                    <a:pt x="1062" y="638"/>
                  </a:lnTo>
                  <a:lnTo>
                    <a:pt x="1050" y="641"/>
                  </a:lnTo>
                  <a:lnTo>
                    <a:pt x="1025" y="606"/>
                  </a:lnTo>
                  <a:lnTo>
                    <a:pt x="1025" y="606"/>
                  </a:lnTo>
                  <a:lnTo>
                    <a:pt x="1031" y="598"/>
                  </a:lnTo>
                  <a:lnTo>
                    <a:pt x="1036" y="585"/>
                  </a:lnTo>
                  <a:lnTo>
                    <a:pt x="1039" y="579"/>
                  </a:lnTo>
                  <a:lnTo>
                    <a:pt x="1040" y="570"/>
                  </a:lnTo>
                  <a:lnTo>
                    <a:pt x="1040" y="564"/>
                  </a:lnTo>
                  <a:lnTo>
                    <a:pt x="1039" y="557"/>
                  </a:lnTo>
                  <a:lnTo>
                    <a:pt x="1039" y="557"/>
                  </a:lnTo>
                  <a:lnTo>
                    <a:pt x="1043" y="568"/>
                  </a:lnTo>
                  <a:lnTo>
                    <a:pt x="1048" y="575"/>
                  </a:lnTo>
                  <a:lnTo>
                    <a:pt x="1052" y="581"/>
                  </a:lnTo>
                  <a:lnTo>
                    <a:pt x="1057" y="584"/>
                  </a:lnTo>
                  <a:lnTo>
                    <a:pt x="1067" y="589"/>
                  </a:lnTo>
                  <a:lnTo>
                    <a:pt x="1072" y="594"/>
                  </a:lnTo>
                  <a:lnTo>
                    <a:pt x="1077" y="599"/>
                  </a:lnTo>
                  <a:lnTo>
                    <a:pt x="1077" y="599"/>
                  </a:lnTo>
                  <a:lnTo>
                    <a:pt x="1077" y="592"/>
                  </a:lnTo>
                  <a:lnTo>
                    <a:pt x="1074" y="587"/>
                  </a:lnTo>
                  <a:lnTo>
                    <a:pt x="1070" y="577"/>
                  </a:lnTo>
                  <a:lnTo>
                    <a:pt x="1070" y="577"/>
                  </a:lnTo>
                  <a:lnTo>
                    <a:pt x="1073" y="577"/>
                  </a:lnTo>
                  <a:lnTo>
                    <a:pt x="1075" y="580"/>
                  </a:lnTo>
                  <a:lnTo>
                    <a:pt x="1080" y="584"/>
                  </a:lnTo>
                  <a:lnTo>
                    <a:pt x="1083" y="587"/>
                  </a:lnTo>
                  <a:lnTo>
                    <a:pt x="1086" y="588"/>
                  </a:lnTo>
                  <a:lnTo>
                    <a:pt x="1089" y="589"/>
                  </a:lnTo>
                  <a:lnTo>
                    <a:pt x="1093" y="587"/>
                  </a:lnTo>
                  <a:lnTo>
                    <a:pt x="1093" y="587"/>
                  </a:lnTo>
                  <a:lnTo>
                    <a:pt x="1092" y="584"/>
                  </a:lnTo>
                  <a:lnTo>
                    <a:pt x="1090" y="581"/>
                  </a:lnTo>
                  <a:lnTo>
                    <a:pt x="1087" y="575"/>
                  </a:lnTo>
                  <a:lnTo>
                    <a:pt x="1086" y="573"/>
                  </a:lnTo>
                  <a:lnTo>
                    <a:pt x="1086" y="570"/>
                  </a:lnTo>
                  <a:lnTo>
                    <a:pt x="1087" y="568"/>
                  </a:lnTo>
                  <a:lnTo>
                    <a:pt x="1089" y="566"/>
                  </a:lnTo>
                  <a:lnTo>
                    <a:pt x="1103" y="589"/>
                  </a:lnTo>
                  <a:lnTo>
                    <a:pt x="1103" y="589"/>
                  </a:lnTo>
                  <a:lnTo>
                    <a:pt x="1106" y="585"/>
                  </a:lnTo>
                  <a:lnTo>
                    <a:pt x="1109" y="583"/>
                  </a:lnTo>
                  <a:lnTo>
                    <a:pt x="1113" y="576"/>
                  </a:lnTo>
                  <a:lnTo>
                    <a:pt x="1116" y="567"/>
                  </a:lnTo>
                  <a:lnTo>
                    <a:pt x="1118" y="559"/>
                  </a:lnTo>
                  <a:lnTo>
                    <a:pt x="1120" y="552"/>
                  </a:lnTo>
                  <a:lnTo>
                    <a:pt x="1123" y="546"/>
                  </a:lnTo>
                  <a:lnTo>
                    <a:pt x="1125" y="545"/>
                  </a:lnTo>
                  <a:lnTo>
                    <a:pt x="1127" y="544"/>
                  </a:lnTo>
                  <a:lnTo>
                    <a:pt x="1131" y="544"/>
                  </a:lnTo>
                  <a:lnTo>
                    <a:pt x="1135" y="545"/>
                  </a:lnTo>
                  <a:lnTo>
                    <a:pt x="1135" y="545"/>
                  </a:lnTo>
                  <a:lnTo>
                    <a:pt x="1131" y="561"/>
                  </a:lnTo>
                  <a:lnTo>
                    <a:pt x="1126" y="577"/>
                  </a:lnTo>
                  <a:lnTo>
                    <a:pt x="1120" y="591"/>
                  </a:lnTo>
                  <a:lnTo>
                    <a:pt x="1117" y="596"/>
                  </a:lnTo>
                  <a:lnTo>
                    <a:pt x="1113" y="598"/>
                  </a:lnTo>
                  <a:lnTo>
                    <a:pt x="1113" y="598"/>
                  </a:lnTo>
                  <a:lnTo>
                    <a:pt x="1117" y="600"/>
                  </a:lnTo>
                  <a:lnTo>
                    <a:pt x="1116" y="603"/>
                  </a:lnTo>
                  <a:lnTo>
                    <a:pt x="1112" y="607"/>
                  </a:lnTo>
                  <a:lnTo>
                    <a:pt x="1110" y="611"/>
                  </a:lnTo>
                  <a:lnTo>
                    <a:pt x="1108" y="614"/>
                  </a:lnTo>
                  <a:lnTo>
                    <a:pt x="1108" y="618"/>
                  </a:lnTo>
                  <a:lnTo>
                    <a:pt x="1110" y="622"/>
                  </a:lnTo>
                  <a:lnTo>
                    <a:pt x="1110" y="622"/>
                  </a:lnTo>
                  <a:lnTo>
                    <a:pt x="1115" y="613"/>
                  </a:lnTo>
                  <a:lnTo>
                    <a:pt x="1119" y="609"/>
                  </a:lnTo>
                  <a:lnTo>
                    <a:pt x="1124" y="606"/>
                  </a:lnTo>
                  <a:lnTo>
                    <a:pt x="1128" y="606"/>
                  </a:lnTo>
                  <a:lnTo>
                    <a:pt x="1133" y="606"/>
                  </a:lnTo>
                  <a:lnTo>
                    <a:pt x="1139" y="605"/>
                  </a:lnTo>
                  <a:lnTo>
                    <a:pt x="1144" y="603"/>
                  </a:lnTo>
                  <a:lnTo>
                    <a:pt x="1151" y="597"/>
                  </a:lnTo>
                  <a:lnTo>
                    <a:pt x="1151" y="597"/>
                  </a:lnTo>
                  <a:lnTo>
                    <a:pt x="1148" y="604"/>
                  </a:lnTo>
                  <a:lnTo>
                    <a:pt x="1146" y="607"/>
                  </a:lnTo>
                  <a:lnTo>
                    <a:pt x="1143" y="610"/>
                  </a:lnTo>
                  <a:lnTo>
                    <a:pt x="1172" y="621"/>
                  </a:lnTo>
                  <a:lnTo>
                    <a:pt x="1172" y="621"/>
                  </a:lnTo>
                  <a:lnTo>
                    <a:pt x="1171" y="618"/>
                  </a:lnTo>
                  <a:lnTo>
                    <a:pt x="1171" y="615"/>
                  </a:lnTo>
                  <a:lnTo>
                    <a:pt x="1172" y="611"/>
                  </a:lnTo>
                  <a:lnTo>
                    <a:pt x="1175" y="606"/>
                  </a:lnTo>
                  <a:lnTo>
                    <a:pt x="1180" y="603"/>
                  </a:lnTo>
                  <a:lnTo>
                    <a:pt x="1185" y="598"/>
                  </a:lnTo>
                  <a:lnTo>
                    <a:pt x="1189" y="592"/>
                  </a:lnTo>
                  <a:lnTo>
                    <a:pt x="1192" y="585"/>
                  </a:lnTo>
                  <a:lnTo>
                    <a:pt x="1192" y="582"/>
                  </a:lnTo>
                  <a:lnTo>
                    <a:pt x="1192" y="577"/>
                  </a:lnTo>
                  <a:lnTo>
                    <a:pt x="1192" y="577"/>
                  </a:lnTo>
                  <a:lnTo>
                    <a:pt x="1182" y="574"/>
                  </a:lnTo>
                  <a:lnTo>
                    <a:pt x="1175" y="573"/>
                  </a:lnTo>
                  <a:lnTo>
                    <a:pt x="1170" y="573"/>
                  </a:lnTo>
                  <a:lnTo>
                    <a:pt x="1165" y="574"/>
                  </a:lnTo>
                  <a:lnTo>
                    <a:pt x="1161" y="574"/>
                  </a:lnTo>
                  <a:lnTo>
                    <a:pt x="1155" y="574"/>
                  </a:lnTo>
                  <a:lnTo>
                    <a:pt x="1148" y="572"/>
                  </a:lnTo>
                  <a:lnTo>
                    <a:pt x="1136" y="568"/>
                  </a:lnTo>
                  <a:lnTo>
                    <a:pt x="1136" y="568"/>
                  </a:lnTo>
                  <a:lnTo>
                    <a:pt x="1140" y="565"/>
                  </a:lnTo>
                  <a:lnTo>
                    <a:pt x="1144" y="560"/>
                  </a:lnTo>
                  <a:lnTo>
                    <a:pt x="1151" y="546"/>
                  </a:lnTo>
                  <a:lnTo>
                    <a:pt x="1158" y="530"/>
                  </a:lnTo>
                  <a:lnTo>
                    <a:pt x="1164" y="512"/>
                  </a:lnTo>
                  <a:lnTo>
                    <a:pt x="1164" y="512"/>
                  </a:lnTo>
                  <a:lnTo>
                    <a:pt x="1165" y="514"/>
                  </a:lnTo>
                  <a:lnTo>
                    <a:pt x="1166" y="514"/>
                  </a:lnTo>
                  <a:lnTo>
                    <a:pt x="1166" y="514"/>
                  </a:lnTo>
                  <a:lnTo>
                    <a:pt x="1167" y="498"/>
                  </a:lnTo>
                  <a:lnTo>
                    <a:pt x="1167" y="484"/>
                  </a:lnTo>
                  <a:lnTo>
                    <a:pt x="1166" y="466"/>
                  </a:lnTo>
                  <a:lnTo>
                    <a:pt x="1165" y="439"/>
                  </a:lnTo>
                  <a:lnTo>
                    <a:pt x="1165" y="439"/>
                  </a:lnTo>
                  <a:lnTo>
                    <a:pt x="1159" y="448"/>
                  </a:lnTo>
                  <a:lnTo>
                    <a:pt x="1155" y="453"/>
                  </a:lnTo>
                  <a:lnTo>
                    <a:pt x="1149" y="455"/>
                  </a:lnTo>
                  <a:lnTo>
                    <a:pt x="1144" y="455"/>
                  </a:lnTo>
                  <a:lnTo>
                    <a:pt x="1139" y="455"/>
                  </a:lnTo>
                  <a:lnTo>
                    <a:pt x="1133" y="455"/>
                  </a:lnTo>
                  <a:lnTo>
                    <a:pt x="1127" y="457"/>
                  </a:lnTo>
                  <a:lnTo>
                    <a:pt x="1120" y="462"/>
                  </a:lnTo>
                  <a:lnTo>
                    <a:pt x="1120" y="462"/>
                  </a:lnTo>
                  <a:lnTo>
                    <a:pt x="1120" y="470"/>
                  </a:lnTo>
                  <a:lnTo>
                    <a:pt x="1121" y="477"/>
                  </a:lnTo>
                  <a:lnTo>
                    <a:pt x="1124" y="483"/>
                  </a:lnTo>
                  <a:lnTo>
                    <a:pt x="1126" y="486"/>
                  </a:lnTo>
                  <a:lnTo>
                    <a:pt x="1129" y="489"/>
                  </a:lnTo>
                  <a:lnTo>
                    <a:pt x="1133" y="489"/>
                  </a:lnTo>
                  <a:lnTo>
                    <a:pt x="1138" y="489"/>
                  </a:lnTo>
                  <a:lnTo>
                    <a:pt x="1141" y="486"/>
                  </a:lnTo>
                  <a:lnTo>
                    <a:pt x="1125" y="502"/>
                  </a:lnTo>
                  <a:lnTo>
                    <a:pt x="1128" y="492"/>
                  </a:lnTo>
                  <a:lnTo>
                    <a:pt x="1087" y="484"/>
                  </a:lnTo>
                  <a:lnTo>
                    <a:pt x="1087" y="484"/>
                  </a:lnTo>
                  <a:lnTo>
                    <a:pt x="1089" y="483"/>
                  </a:lnTo>
                  <a:lnTo>
                    <a:pt x="1092" y="481"/>
                  </a:lnTo>
                  <a:lnTo>
                    <a:pt x="1095" y="475"/>
                  </a:lnTo>
                  <a:lnTo>
                    <a:pt x="1101" y="459"/>
                  </a:lnTo>
                  <a:lnTo>
                    <a:pt x="1101" y="459"/>
                  </a:lnTo>
                  <a:lnTo>
                    <a:pt x="1097" y="456"/>
                  </a:lnTo>
                  <a:lnTo>
                    <a:pt x="1093" y="453"/>
                  </a:lnTo>
                  <a:lnTo>
                    <a:pt x="1085" y="444"/>
                  </a:lnTo>
                  <a:lnTo>
                    <a:pt x="1085" y="444"/>
                  </a:lnTo>
                  <a:lnTo>
                    <a:pt x="1085" y="460"/>
                  </a:lnTo>
                  <a:lnTo>
                    <a:pt x="1085" y="472"/>
                  </a:lnTo>
                  <a:lnTo>
                    <a:pt x="1083" y="481"/>
                  </a:lnTo>
                  <a:lnTo>
                    <a:pt x="1082" y="482"/>
                  </a:lnTo>
                  <a:lnTo>
                    <a:pt x="1080" y="483"/>
                  </a:lnTo>
                  <a:lnTo>
                    <a:pt x="1080" y="483"/>
                  </a:lnTo>
                  <a:lnTo>
                    <a:pt x="1071" y="481"/>
                  </a:lnTo>
                  <a:lnTo>
                    <a:pt x="1062" y="476"/>
                  </a:lnTo>
                  <a:lnTo>
                    <a:pt x="1055" y="471"/>
                  </a:lnTo>
                  <a:lnTo>
                    <a:pt x="1048" y="464"/>
                  </a:lnTo>
                  <a:lnTo>
                    <a:pt x="1042" y="457"/>
                  </a:lnTo>
                  <a:lnTo>
                    <a:pt x="1037" y="449"/>
                  </a:lnTo>
                  <a:lnTo>
                    <a:pt x="1033" y="440"/>
                  </a:lnTo>
                  <a:lnTo>
                    <a:pt x="1028" y="431"/>
                  </a:lnTo>
                  <a:lnTo>
                    <a:pt x="1028" y="431"/>
                  </a:lnTo>
                  <a:lnTo>
                    <a:pt x="1025" y="432"/>
                  </a:lnTo>
                  <a:lnTo>
                    <a:pt x="1025" y="432"/>
                  </a:lnTo>
                  <a:lnTo>
                    <a:pt x="1026" y="441"/>
                  </a:lnTo>
                  <a:lnTo>
                    <a:pt x="1025" y="449"/>
                  </a:lnTo>
                  <a:lnTo>
                    <a:pt x="1021" y="457"/>
                  </a:lnTo>
                  <a:lnTo>
                    <a:pt x="1017" y="466"/>
                  </a:lnTo>
                  <a:lnTo>
                    <a:pt x="1006" y="482"/>
                  </a:lnTo>
                  <a:lnTo>
                    <a:pt x="1003" y="490"/>
                  </a:lnTo>
                  <a:lnTo>
                    <a:pt x="998" y="499"/>
                  </a:lnTo>
                  <a:lnTo>
                    <a:pt x="998" y="499"/>
                  </a:lnTo>
                  <a:lnTo>
                    <a:pt x="998" y="491"/>
                  </a:lnTo>
                  <a:lnTo>
                    <a:pt x="996" y="486"/>
                  </a:lnTo>
                  <a:lnTo>
                    <a:pt x="994" y="483"/>
                  </a:lnTo>
                  <a:lnTo>
                    <a:pt x="991" y="482"/>
                  </a:lnTo>
                  <a:lnTo>
                    <a:pt x="983" y="478"/>
                  </a:lnTo>
                  <a:lnTo>
                    <a:pt x="980" y="476"/>
                  </a:lnTo>
                  <a:lnTo>
                    <a:pt x="978" y="472"/>
                  </a:lnTo>
                  <a:lnTo>
                    <a:pt x="978" y="472"/>
                  </a:lnTo>
                  <a:lnTo>
                    <a:pt x="977" y="483"/>
                  </a:lnTo>
                  <a:lnTo>
                    <a:pt x="977" y="494"/>
                  </a:lnTo>
                  <a:lnTo>
                    <a:pt x="977" y="507"/>
                  </a:lnTo>
                  <a:lnTo>
                    <a:pt x="978" y="519"/>
                  </a:lnTo>
                  <a:lnTo>
                    <a:pt x="982" y="542"/>
                  </a:lnTo>
                  <a:lnTo>
                    <a:pt x="986" y="552"/>
                  </a:lnTo>
                  <a:lnTo>
                    <a:pt x="988" y="561"/>
                  </a:lnTo>
                  <a:lnTo>
                    <a:pt x="988" y="561"/>
                  </a:lnTo>
                  <a:lnTo>
                    <a:pt x="994" y="553"/>
                  </a:lnTo>
                  <a:lnTo>
                    <a:pt x="997" y="546"/>
                  </a:lnTo>
                  <a:lnTo>
                    <a:pt x="1000" y="540"/>
                  </a:lnTo>
                  <a:lnTo>
                    <a:pt x="1001" y="535"/>
                  </a:lnTo>
                  <a:lnTo>
                    <a:pt x="1003" y="521"/>
                  </a:lnTo>
                  <a:lnTo>
                    <a:pt x="1006" y="499"/>
                  </a:lnTo>
                  <a:lnTo>
                    <a:pt x="1035" y="475"/>
                  </a:lnTo>
                  <a:lnTo>
                    <a:pt x="1029" y="498"/>
                  </a:lnTo>
                  <a:lnTo>
                    <a:pt x="1029" y="498"/>
                  </a:lnTo>
                  <a:lnTo>
                    <a:pt x="1032" y="499"/>
                  </a:lnTo>
                  <a:lnTo>
                    <a:pt x="1034" y="499"/>
                  </a:lnTo>
                  <a:lnTo>
                    <a:pt x="1040" y="499"/>
                  </a:lnTo>
                  <a:lnTo>
                    <a:pt x="1044" y="497"/>
                  </a:lnTo>
                  <a:lnTo>
                    <a:pt x="1049" y="494"/>
                  </a:lnTo>
                  <a:lnTo>
                    <a:pt x="1051" y="493"/>
                  </a:lnTo>
                  <a:lnTo>
                    <a:pt x="1054" y="493"/>
                  </a:lnTo>
                  <a:lnTo>
                    <a:pt x="1055" y="494"/>
                  </a:lnTo>
                  <a:lnTo>
                    <a:pt x="1056" y="498"/>
                  </a:lnTo>
                  <a:lnTo>
                    <a:pt x="1056" y="506"/>
                  </a:lnTo>
                  <a:lnTo>
                    <a:pt x="1056" y="506"/>
                  </a:lnTo>
                  <a:lnTo>
                    <a:pt x="1054" y="513"/>
                  </a:lnTo>
                  <a:lnTo>
                    <a:pt x="1050" y="516"/>
                  </a:lnTo>
                  <a:lnTo>
                    <a:pt x="1047" y="519"/>
                  </a:lnTo>
                  <a:lnTo>
                    <a:pt x="1042" y="520"/>
                  </a:lnTo>
                  <a:lnTo>
                    <a:pt x="1039" y="522"/>
                  </a:lnTo>
                  <a:lnTo>
                    <a:pt x="1035" y="524"/>
                  </a:lnTo>
                  <a:lnTo>
                    <a:pt x="1032" y="528"/>
                  </a:lnTo>
                  <a:lnTo>
                    <a:pt x="1028" y="534"/>
                  </a:lnTo>
                  <a:lnTo>
                    <a:pt x="1039" y="544"/>
                  </a:lnTo>
                  <a:lnTo>
                    <a:pt x="1039" y="544"/>
                  </a:lnTo>
                  <a:lnTo>
                    <a:pt x="1033" y="551"/>
                  </a:lnTo>
                  <a:lnTo>
                    <a:pt x="1032" y="552"/>
                  </a:lnTo>
                  <a:lnTo>
                    <a:pt x="1029" y="552"/>
                  </a:lnTo>
                  <a:lnTo>
                    <a:pt x="1028" y="551"/>
                  </a:lnTo>
                  <a:lnTo>
                    <a:pt x="1027" y="550"/>
                  </a:lnTo>
                  <a:lnTo>
                    <a:pt x="1025" y="544"/>
                  </a:lnTo>
                  <a:lnTo>
                    <a:pt x="1023" y="538"/>
                  </a:lnTo>
                  <a:lnTo>
                    <a:pt x="1020" y="534"/>
                  </a:lnTo>
                  <a:lnTo>
                    <a:pt x="1018" y="532"/>
                  </a:lnTo>
                  <a:lnTo>
                    <a:pt x="1016" y="532"/>
                  </a:lnTo>
                  <a:lnTo>
                    <a:pt x="1013" y="534"/>
                  </a:lnTo>
                  <a:lnTo>
                    <a:pt x="1010" y="537"/>
                  </a:lnTo>
                  <a:lnTo>
                    <a:pt x="1010" y="537"/>
                  </a:lnTo>
                  <a:lnTo>
                    <a:pt x="1012" y="547"/>
                  </a:lnTo>
                  <a:lnTo>
                    <a:pt x="1012" y="549"/>
                  </a:lnTo>
                  <a:lnTo>
                    <a:pt x="1010" y="549"/>
                  </a:lnTo>
                  <a:lnTo>
                    <a:pt x="1008" y="549"/>
                  </a:lnTo>
                  <a:lnTo>
                    <a:pt x="1005" y="549"/>
                  </a:lnTo>
                  <a:lnTo>
                    <a:pt x="1002" y="551"/>
                  </a:lnTo>
                  <a:lnTo>
                    <a:pt x="1000" y="555"/>
                  </a:lnTo>
                  <a:lnTo>
                    <a:pt x="1000" y="555"/>
                  </a:lnTo>
                  <a:lnTo>
                    <a:pt x="1001" y="558"/>
                  </a:lnTo>
                  <a:lnTo>
                    <a:pt x="1003" y="560"/>
                  </a:lnTo>
                  <a:lnTo>
                    <a:pt x="1008" y="562"/>
                  </a:lnTo>
                  <a:lnTo>
                    <a:pt x="1019" y="564"/>
                  </a:lnTo>
                  <a:lnTo>
                    <a:pt x="1024" y="565"/>
                  </a:lnTo>
                  <a:lnTo>
                    <a:pt x="1026" y="567"/>
                  </a:lnTo>
                  <a:lnTo>
                    <a:pt x="1027" y="569"/>
                  </a:lnTo>
                  <a:lnTo>
                    <a:pt x="1029" y="573"/>
                  </a:lnTo>
                  <a:lnTo>
                    <a:pt x="1029" y="577"/>
                  </a:lnTo>
                  <a:lnTo>
                    <a:pt x="1029" y="590"/>
                  </a:lnTo>
                  <a:lnTo>
                    <a:pt x="1029" y="590"/>
                  </a:lnTo>
                  <a:lnTo>
                    <a:pt x="1027" y="592"/>
                  </a:lnTo>
                  <a:lnTo>
                    <a:pt x="1025" y="594"/>
                  </a:lnTo>
                  <a:lnTo>
                    <a:pt x="1021" y="592"/>
                  </a:lnTo>
                  <a:lnTo>
                    <a:pt x="1019" y="590"/>
                  </a:lnTo>
                  <a:lnTo>
                    <a:pt x="1012" y="584"/>
                  </a:lnTo>
                  <a:lnTo>
                    <a:pt x="1005" y="577"/>
                  </a:lnTo>
                  <a:lnTo>
                    <a:pt x="998" y="572"/>
                  </a:lnTo>
                  <a:lnTo>
                    <a:pt x="995" y="569"/>
                  </a:lnTo>
                  <a:lnTo>
                    <a:pt x="991" y="569"/>
                  </a:lnTo>
                  <a:lnTo>
                    <a:pt x="988" y="569"/>
                  </a:lnTo>
                  <a:lnTo>
                    <a:pt x="985" y="572"/>
                  </a:lnTo>
                  <a:lnTo>
                    <a:pt x="982" y="576"/>
                  </a:lnTo>
                  <a:lnTo>
                    <a:pt x="979" y="583"/>
                  </a:lnTo>
                  <a:lnTo>
                    <a:pt x="980" y="579"/>
                  </a:lnTo>
                  <a:lnTo>
                    <a:pt x="980" y="579"/>
                  </a:lnTo>
                  <a:lnTo>
                    <a:pt x="973" y="577"/>
                  </a:lnTo>
                  <a:lnTo>
                    <a:pt x="967" y="579"/>
                  </a:lnTo>
                  <a:lnTo>
                    <a:pt x="962" y="582"/>
                  </a:lnTo>
                  <a:lnTo>
                    <a:pt x="957" y="588"/>
                  </a:lnTo>
                  <a:lnTo>
                    <a:pt x="954" y="594"/>
                  </a:lnTo>
                  <a:lnTo>
                    <a:pt x="950" y="599"/>
                  </a:lnTo>
                  <a:lnTo>
                    <a:pt x="944" y="612"/>
                  </a:lnTo>
                  <a:lnTo>
                    <a:pt x="944" y="612"/>
                  </a:lnTo>
                  <a:lnTo>
                    <a:pt x="941" y="609"/>
                  </a:lnTo>
                  <a:lnTo>
                    <a:pt x="937" y="607"/>
                  </a:lnTo>
                  <a:lnTo>
                    <a:pt x="934" y="607"/>
                  </a:lnTo>
                  <a:lnTo>
                    <a:pt x="929" y="610"/>
                  </a:lnTo>
                  <a:lnTo>
                    <a:pt x="921" y="615"/>
                  </a:lnTo>
                  <a:lnTo>
                    <a:pt x="918" y="618"/>
                  </a:lnTo>
                  <a:lnTo>
                    <a:pt x="914" y="619"/>
                  </a:lnTo>
                  <a:lnTo>
                    <a:pt x="914" y="607"/>
                  </a:lnTo>
                  <a:lnTo>
                    <a:pt x="901" y="612"/>
                  </a:lnTo>
                  <a:lnTo>
                    <a:pt x="901" y="612"/>
                  </a:lnTo>
                  <a:lnTo>
                    <a:pt x="903" y="606"/>
                  </a:lnTo>
                  <a:lnTo>
                    <a:pt x="906" y="603"/>
                  </a:lnTo>
                  <a:lnTo>
                    <a:pt x="909" y="603"/>
                  </a:lnTo>
                  <a:lnTo>
                    <a:pt x="912" y="604"/>
                  </a:lnTo>
                  <a:lnTo>
                    <a:pt x="920" y="609"/>
                  </a:lnTo>
                  <a:lnTo>
                    <a:pt x="924" y="610"/>
                  </a:lnTo>
                  <a:lnTo>
                    <a:pt x="928" y="610"/>
                  </a:lnTo>
                  <a:lnTo>
                    <a:pt x="927" y="587"/>
                  </a:lnTo>
                  <a:lnTo>
                    <a:pt x="927" y="587"/>
                  </a:lnTo>
                  <a:lnTo>
                    <a:pt x="929" y="591"/>
                  </a:lnTo>
                  <a:lnTo>
                    <a:pt x="932" y="594"/>
                  </a:lnTo>
                  <a:lnTo>
                    <a:pt x="934" y="595"/>
                  </a:lnTo>
                  <a:lnTo>
                    <a:pt x="936" y="596"/>
                  </a:lnTo>
                  <a:lnTo>
                    <a:pt x="937" y="595"/>
                  </a:lnTo>
                  <a:lnTo>
                    <a:pt x="940" y="592"/>
                  </a:lnTo>
                  <a:lnTo>
                    <a:pt x="944" y="588"/>
                  </a:lnTo>
                  <a:lnTo>
                    <a:pt x="948" y="580"/>
                  </a:lnTo>
                  <a:lnTo>
                    <a:pt x="951" y="570"/>
                  </a:lnTo>
                  <a:lnTo>
                    <a:pt x="959" y="553"/>
                  </a:lnTo>
                  <a:lnTo>
                    <a:pt x="959" y="553"/>
                  </a:lnTo>
                  <a:lnTo>
                    <a:pt x="956" y="557"/>
                  </a:lnTo>
                  <a:lnTo>
                    <a:pt x="952" y="559"/>
                  </a:lnTo>
                  <a:lnTo>
                    <a:pt x="945" y="561"/>
                  </a:lnTo>
                  <a:lnTo>
                    <a:pt x="932" y="564"/>
                  </a:lnTo>
                  <a:lnTo>
                    <a:pt x="925" y="566"/>
                  </a:lnTo>
                  <a:lnTo>
                    <a:pt x="922" y="567"/>
                  </a:lnTo>
                  <a:lnTo>
                    <a:pt x="919" y="570"/>
                  </a:lnTo>
                  <a:lnTo>
                    <a:pt x="917" y="574"/>
                  </a:lnTo>
                  <a:lnTo>
                    <a:pt x="916" y="579"/>
                  </a:lnTo>
                  <a:lnTo>
                    <a:pt x="914" y="584"/>
                  </a:lnTo>
                  <a:lnTo>
                    <a:pt x="913" y="592"/>
                  </a:lnTo>
                  <a:lnTo>
                    <a:pt x="904" y="569"/>
                  </a:lnTo>
                  <a:lnTo>
                    <a:pt x="899" y="577"/>
                  </a:lnTo>
                  <a:lnTo>
                    <a:pt x="899" y="577"/>
                  </a:lnTo>
                  <a:lnTo>
                    <a:pt x="897" y="570"/>
                  </a:lnTo>
                  <a:lnTo>
                    <a:pt x="896" y="564"/>
                  </a:lnTo>
                  <a:lnTo>
                    <a:pt x="897" y="555"/>
                  </a:lnTo>
                  <a:lnTo>
                    <a:pt x="898" y="549"/>
                  </a:lnTo>
                  <a:lnTo>
                    <a:pt x="901" y="542"/>
                  </a:lnTo>
                  <a:lnTo>
                    <a:pt x="904" y="536"/>
                  </a:lnTo>
                  <a:lnTo>
                    <a:pt x="908" y="531"/>
                  </a:lnTo>
                  <a:lnTo>
                    <a:pt x="912" y="528"/>
                  </a:lnTo>
                  <a:lnTo>
                    <a:pt x="912" y="528"/>
                  </a:lnTo>
                  <a:lnTo>
                    <a:pt x="916" y="535"/>
                  </a:lnTo>
                  <a:lnTo>
                    <a:pt x="916" y="542"/>
                  </a:lnTo>
                  <a:lnTo>
                    <a:pt x="916" y="542"/>
                  </a:lnTo>
                  <a:lnTo>
                    <a:pt x="920" y="532"/>
                  </a:lnTo>
                  <a:lnTo>
                    <a:pt x="926" y="524"/>
                  </a:lnTo>
                  <a:lnTo>
                    <a:pt x="928" y="521"/>
                  </a:lnTo>
                  <a:lnTo>
                    <a:pt x="933" y="519"/>
                  </a:lnTo>
                  <a:lnTo>
                    <a:pt x="937" y="517"/>
                  </a:lnTo>
                  <a:lnTo>
                    <a:pt x="942" y="519"/>
                  </a:lnTo>
                  <a:lnTo>
                    <a:pt x="934" y="531"/>
                  </a:lnTo>
                  <a:lnTo>
                    <a:pt x="934" y="531"/>
                  </a:lnTo>
                  <a:lnTo>
                    <a:pt x="941" y="531"/>
                  </a:lnTo>
                  <a:lnTo>
                    <a:pt x="948" y="530"/>
                  </a:lnTo>
                  <a:lnTo>
                    <a:pt x="955" y="528"/>
                  </a:lnTo>
                  <a:lnTo>
                    <a:pt x="960" y="526"/>
                  </a:lnTo>
                  <a:lnTo>
                    <a:pt x="965" y="521"/>
                  </a:lnTo>
                  <a:lnTo>
                    <a:pt x="970" y="515"/>
                  </a:lnTo>
                  <a:lnTo>
                    <a:pt x="973" y="509"/>
                  </a:lnTo>
                  <a:lnTo>
                    <a:pt x="977" y="501"/>
                  </a:lnTo>
                  <a:lnTo>
                    <a:pt x="977" y="501"/>
                  </a:lnTo>
                  <a:lnTo>
                    <a:pt x="956" y="496"/>
                  </a:lnTo>
                  <a:lnTo>
                    <a:pt x="936" y="492"/>
                  </a:lnTo>
                  <a:lnTo>
                    <a:pt x="917" y="491"/>
                  </a:lnTo>
                  <a:lnTo>
                    <a:pt x="897" y="491"/>
                  </a:lnTo>
                  <a:lnTo>
                    <a:pt x="897" y="491"/>
                  </a:lnTo>
                  <a:lnTo>
                    <a:pt x="891" y="527"/>
                  </a:lnTo>
                  <a:lnTo>
                    <a:pt x="886" y="557"/>
                  </a:lnTo>
                  <a:lnTo>
                    <a:pt x="881" y="587"/>
                  </a:lnTo>
                  <a:lnTo>
                    <a:pt x="878" y="619"/>
                  </a:lnTo>
                  <a:lnTo>
                    <a:pt x="878" y="619"/>
                  </a:lnTo>
                  <a:lnTo>
                    <a:pt x="864" y="625"/>
                  </a:lnTo>
                  <a:lnTo>
                    <a:pt x="857" y="627"/>
                  </a:lnTo>
                  <a:lnTo>
                    <a:pt x="850" y="628"/>
                  </a:lnTo>
                  <a:lnTo>
                    <a:pt x="842" y="628"/>
                  </a:lnTo>
                  <a:lnTo>
                    <a:pt x="835" y="626"/>
                  </a:lnTo>
                  <a:lnTo>
                    <a:pt x="828" y="622"/>
                  </a:lnTo>
                  <a:lnTo>
                    <a:pt x="822" y="618"/>
                  </a:lnTo>
                  <a:lnTo>
                    <a:pt x="824" y="607"/>
                  </a:lnTo>
                  <a:lnTo>
                    <a:pt x="824" y="607"/>
                  </a:lnTo>
                  <a:lnTo>
                    <a:pt x="819" y="605"/>
                  </a:lnTo>
                  <a:lnTo>
                    <a:pt x="813" y="605"/>
                  </a:lnTo>
                  <a:lnTo>
                    <a:pt x="809" y="607"/>
                  </a:lnTo>
                  <a:lnTo>
                    <a:pt x="804" y="611"/>
                  </a:lnTo>
                  <a:lnTo>
                    <a:pt x="804" y="611"/>
                  </a:lnTo>
                  <a:lnTo>
                    <a:pt x="803" y="606"/>
                  </a:lnTo>
                  <a:lnTo>
                    <a:pt x="802" y="602"/>
                  </a:lnTo>
                  <a:lnTo>
                    <a:pt x="803" y="597"/>
                  </a:lnTo>
                  <a:lnTo>
                    <a:pt x="804" y="594"/>
                  </a:lnTo>
                  <a:lnTo>
                    <a:pt x="805" y="585"/>
                  </a:lnTo>
                  <a:lnTo>
                    <a:pt x="805" y="582"/>
                  </a:lnTo>
                  <a:lnTo>
                    <a:pt x="804" y="580"/>
                  </a:lnTo>
                  <a:lnTo>
                    <a:pt x="780" y="596"/>
                  </a:lnTo>
                  <a:lnTo>
                    <a:pt x="780" y="596"/>
                  </a:lnTo>
                  <a:lnTo>
                    <a:pt x="781" y="588"/>
                  </a:lnTo>
                  <a:lnTo>
                    <a:pt x="784" y="583"/>
                  </a:lnTo>
                  <a:lnTo>
                    <a:pt x="788" y="579"/>
                  </a:lnTo>
                  <a:lnTo>
                    <a:pt x="793" y="576"/>
                  </a:lnTo>
                  <a:lnTo>
                    <a:pt x="797" y="574"/>
                  </a:lnTo>
                  <a:lnTo>
                    <a:pt x="803" y="573"/>
                  </a:lnTo>
                  <a:lnTo>
                    <a:pt x="812" y="572"/>
                  </a:lnTo>
                  <a:lnTo>
                    <a:pt x="812" y="572"/>
                  </a:lnTo>
                  <a:lnTo>
                    <a:pt x="809" y="576"/>
                  </a:lnTo>
                  <a:lnTo>
                    <a:pt x="807" y="579"/>
                  </a:lnTo>
                  <a:lnTo>
                    <a:pt x="807" y="580"/>
                  </a:lnTo>
                  <a:lnTo>
                    <a:pt x="807" y="580"/>
                  </a:lnTo>
                  <a:lnTo>
                    <a:pt x="810" y="581"/>
                  </a:lnTo>
                  <a:lnTo>
                    <a:pt x="812" y="582"/>
                  </a:lnTo>
                  <a:lnTo>
                    <a:pt x="817" y="580"/>
                  </a:lnTo>
                  <a:lnTo>
                    <a:pt x="828" y="574"/>
                  </a:lnTo>
                  <a:lnTo>
                    <a:pt x="834" y="570"/>
                  </a:lnTo>
                  <a:lnTo>
                    <a:pt x="836" y="570"/>
                  </a:lnTo>
                  <a:lnTo>
                    <a:pt x="839" y="570"/>
                  </a:lnTo>
                  <a:lnTo>
                    <a:pt x="841" y="573"/>
                  </a:lnTo>
                  <a:lnTo>
                    <a:pt x="842" y="575"/>
                  </a:lnTo>
                  <a:lnTo>
                    <a:pt x="843" y="579"/>
                  </a:lnTo>
                  <a:lnTo>
                    <a:pt x="844" y="583"/>
                  </a:lnTo>
                  <a:lnTo>
                    <a:pt x="844" y="583"/>
                  </a:lnTo>
                  <a:lnTo>
                    <a:pt x="845" y="583"/>
                  </a:lnTo>
                  <a:lnTo>
                    <a:pt x="845" y="584"/>
                  </a:lnTo>
                  <a:lnTo>
                    <a:pt x="843" y="594"/>
                  </a:lnTo>
                  <a:lnTo>
                    <a:pt x="843" y="598"/>
                  </a:lnTo>
                  <a:lnTo>
                    <a:pt x="844" y="603"/>
                  </a:lnTo>
                  <a:lnTo>
                    <a:pt x="845" y="605"/>
                  </a:lnTo>
                  <a:lnTo>
                    <a:pt x="847" y="606"/>
                  </a:lnTo>
                  <a:lnTo>
                    <a:pt x="849" y="607"/>
                  </a:lnTo>
                  <a:lnTo>
                    <a:pt x="852" y="607"/>
                  </a:lnTo>
                  <a:lnTo>
                    <a:pt x="852" y="607"/>
                  </a:lnTo>
                  <a:lnTo>
                    <a:pt x="857" y="611"/>
                  </a:lnTo>
                  <a:lnTo>
                    <a:pt x="859" y="611"/>
                  </a:lnTo>
                  <a:lnTo>
                    <a:pt x="860" y="610"/>
                  </a:lnTo>
                  <a:lnTo>
                    <a:pt x="864" y="607"/>
                  </a:lnTo>
                  <a:lnTo>
                    <a:pt x="866" y="603"/>
                  </a:lnTo>
                  <a:lnTo>
                    <a:pt x="868" y="591"/>
                  </a:lnTo>
                  <a:lnTo>
                    <a:pt x="871" y="582"/>
                  </a:lnTo>
                  <a:lnTo>
                    <a:pt x="871" y="582"/>
                  </a:lnTo>
                  <a:lnTo>
                    <a:pt x="870" y="577"/>
                  </a:lnTo>
                  <a:lnTo>
                    <a:pt x="867" y="574"/>
                  </a:lnTo>
                  <a:lnTo>
                    <a:pt x="862" y="567"/>
                  </a:lnTo>
                  <a:lnTo>
                    <a:pt x="858" y="564"/>
                  </a:lnTo>
                  <a:lnTo>
                    <a:pt x="857" y="560"/>
                  </a:lnTo>
                  <a:lnTo>
                    <a:pt x="856" y="555"/>
                  </a:lnTo>
                  <a:lnTo>
                    <a:pt x="857" y="551"/>
                  </a:lnTo>
                  <a:lnTo>
                    <a:pt x="857" y="551"/>
                  </a:lnTo>
                  <a:lnTo>
                    <a:pt x="853" y="552"/>
                  </a:lnTo>
                  <a:lnTo>
                    <a:pt x="851" y="554"/>
                  </a:lnTo>
                  <a:lnTo>
                    <a:pt x="845" y="559"/>
                  </a:lnTo>
                  <a:lnTo>
                    <a:pt x="842" y="560"/>
                  </a:lnTo>
                  <a:lnTo>
                    <a:pt x="840" y="561"/>
                  </a:lnTo>
                  <a:lnTo>
                    <a:pt x="835" y="560"/>
                  </a:lnTo>
                  <a:lnTo>
                    <a:pt x="832" y="557"/>
                  </a:lnTo>
                  <a:lnTo>
                    <a:pt x="832" y="557"/>
                  </a:lnTo>
                  <a:lnTo>
                    <a:pt x="835" y="555"/>
                  </a:lnTo>
                  <a:lnTo>
                    <a:pt x="839" y="552"/>
                  </a:lnTo>
                  <a:lnTo>
                    <a:pt x="847" y="545"/>
                  </a:lnTo>
                  <a:lnTo>
                    <a:pt x="850" y="543"/>
                  </a:lnTo>
                  <a:lnTo>
                    <a:pt x="853" y="542"/>
                  </a:lnTo>
                  <a:lnTo>
                    <a:pt x="856" y="543"/>
                  </a:lnTo>
                  <a:lnTo>
                    <a:pt x="857" y="544"/>
                  </a:lnTo>
                  <a:lnTo>
                    <a:pt x="859" y="549"/>
                  </a:lnTo>
                  <a:lnTo>
                    <a:pt x="859" y="549"/>
                  </a:lnTo>
                  <a:lnTo>
                    <a:pt x="863" y="544"/>
                  </a:lnTo>
                  <a:lnTo>
                    <a:pt x="865" y="539"/>
                  </a:lnTo>
                  <a:lnTo>
                    <a:pt x="870" y="527"/>
                  </a:lnTo>
                  <a:lnTo>
                    <a:pt x="872" y="514"/>
                  </a:lnTo>
                  <a:lnTo>
                    <a:pt x="873" y="500"/>
                  </a:lnTo>
                  <a:lnTo>
                    <a:pt x="873" y="487"/>
                  </a:lnTo>
                  <a:lnTo>
                    <a:pt x="871" y="477"/>
                  </a:lnTo>
                  <a:lnTo>
                    <a:pt x="868" y="469"/>
                  </a:lnTo>
                  <a:lnTo>
                    <a:pt x="867" y="467"/>
                  </a:lnTo>
                  <a:lnTo>
                    <a:pt x="866" y="466"/>
                  </a:lnTo>
                  <a:lnTo>
                    <a:pt x="866" y="466"/>
                  </a:lnTo>
                  <a:lnTo>
                    <a:pt x="866" y="469"/>
                  </a:lnTo>
                  <a:lnTo>
                    <a:pt x="865" y="472"/>
                  </a:lnTo>
                  <a:lnTo>
                    <a:pt x="862" y="477"/>
                  </a:lnTo>
                  <a:lnTo>
                    <a:pt x="852" y="486"/>
                  </a:lnTo>
                  <a:lnTo>
                    <a:pt x="849" y="492"/>
                  </a:lnTo>
                  <a:lnTo>
                    <a:pt x="848" y="494"/>
                  </a:lnTo>
                  <a:lnTo>
                    <a:pt x="848" y="497"/>
                  </a:lnTo>
                  <a:lnTo>
                    <a:pt x="848" y="500"/>
                  </a:lnTo>
                  <a:lnTo>
                    <a:pt x="850" y="504"/>
                  </a:lnTo>
                  <a:lnTo>
                    <a:pt x="852" y="507"/>
                  </a:lnTo>
                  <a:lnTo>
                    <a:pt x="856" y="512"/>
                  </a:lnTo>
                  <a:lnTo>
                    <a:pt x="856" y="512"/>
                  </a:lnTo>
                  <a:lnTo>
                    <a:pt x="851" y="520"/>
                  </a:lnTo>
                  <a:lnTo>
                    <a:pt x="847" y="526"/>
                  </a:lnTo>
                  <a:lnTo>
                    <a:pt x="841" y="530"/>
                  </a:lnTo>
                  <a:lnTo>
                    <a:pt x="834" y="534"/>
                  </a:lnTo>
                  <a:lnTo>
                    <a:pt x="821" y="540"/>
                  </a:lnTo>
                  <a:lnTo>
                    <a:pt x="816" y="545"/>
                  </a:lnTo>
                  <a:lnTo>
                    <a:pt x="810" y="550"/>
                  </a:lnTo>
                  <a:lnTo>
                    <a:pt x="811" y="545"/>
                  </a:lnTo>
                  <a:lnTo>
                    <a:pt x="793" y="551"/>
                  </a:lnTo>
                  <a:lnTo>
                    <a:pt x="793" y="551"/>
                  </a:lnTo>
                  <a:lnTo>
                    <a:pt x="797" y="540"/>
                  </a:lnTo>
                  <a:lnTo>
                    <a:pt x="799" y="535"/>
                  </a:lnTo>
                  <a:lnTo>
                    <a:pt x="801" y="527"/>
                  </a:lnTo>
                  <a:lnTo>
                    <a:pt x="775" y="560"/>
                  </a:lnTo>
                  <a:lnTo>
                    <a:pt x="775" y="560"/>
                  </a:lnTo>
                  <a:lnTo>
                    <a:pt x="779" y="552"/>
                  </a:lnTo>
                  <a:lnTo>
                    <a:pt x="780" y="547"/>
                  </a:lnTo>
                  <a:lnTo>
                    <a:pt x="779" y="545"/>
                  </a:lnTo>
                  <a:lnTo>
                    <a:pt x="775" y="543"/>
                  </a:lnTo>
                  <a:lnTo>
                    <a:pt x="767" y="539"/>
                  </a:lnTo>
                  <a:lnTo>
                    <a:pt x="763" y="538"/>
                  </a:lnTo>
                  <a:lnTo>
                    <a:pt x="760" y="535"/>
                  </a:lnTo>
                  <a:lnTo>
                    <a:pt x="760" y="535"/>
                  </a:lnTo>
                  <a:lnTo>
                    <a:pt x="757" y="547"/>
                  </a:lnTo>
                  <a:lnTo>
                    <a:pt x="753" y="559"/>
                  </a:lnTo>
                  <a:lnTo>
                    <a:pt x="753" y="565"/>
                  </a:lnTo>
                  <a:lnTo>
                    <a:pt x="753" y="569"/>
                  </a:lnTo>
                  <a:lnTo>
                    <a:pt x="755" y="574"/>
                  </a:lnTo>
                  <a:lnTo>
                    <a:pt x="757" y="577"/>
                  </a:lnTo>
                  <a:lnTo>
                    <a:pt x="757" y="577"/>
                  </a:lnTo>
                  <a:lnTo>
                    <a:pt x="760" y="581"/>
                  </a:lnTo>
                  <a:lnTo>
                    <a:pt x="763" y="582"/>
                  </a:lnTo>
                  <a:lnTo>
                    <a:pt x="764" y="581"/>
                  </a:lnTo>
                  <a:lnTo>
                    <a:pt x="765" y="577"/>
                  </a:lnTo>
                  <a:lnTo>
                    <a:pt x="767" y="570"/>
                  </a:lnTo>
                  <a:lnTo>
                    <a:pt x="770" y="567"/>
                  </a:lnTo>
                  <a:lnTo>
                    <a:pt x="773" y="566"/>
                  </a:lnTo>
                  <a:lnTo>
                    <a:pt x="759" y="596"/>
                  </a:lnTo>
                  <a:lnTo>
                    <a:pt x="758" y="592"/>
                  </a:lnTo>
                  <a:lnTo>
                    <a:pt x="750" y="617"/>
                  </a:lnTo>
                  <a:lnTo>
                    <a:pt x="750" y="617"/>
                  </a:lnTo>
                  <a:lnTo>
                    <a:pt x="747" y="615"/>
                  </a:lnTo>
                  <a:lnTo>
                    <a:pt x="745" y="614"/>
                  </a:lnTo>
                  <a:lnTo>
                    <a:pt x="743" y="611"/>
                  </a:lnTo>
                  <a:lnTo>
                    <a:pt x="743" y="607"/>
                  </a:lnTo>
                  <a:lnTo>
                    <a:pt x="743" y="599"/>
                  </a:lnTo>
                  <a:lnTo>
                    <a:pt x="744" y="591"/>
                  </a:lnTo>
                  <a:lnTo>
                    <a:pt x="744" y="584"/>
                  </a:lnTo>
                  <a:lnTo>
                    <a:pt x="744" y="580"/>
                  </a:lnTo>
                  <a:lnTo>
                    <a:pt x="743" y="579"/>
                  </a:lnTo>
                  <a:lnTo>
                    <a:pt x="741" y="579"/>
                  </a:lnTo>
                  <a:lnTo>
                    <a:pt x="734" y="584"/>
                  </a:lnTo>
                  <a:lnTo>
                    <a:pt x="737" y="618"/>
                  </a:lnTo>
                  <a:lnTo>
                    <a:pt x="737" y="618"/>
                  </a:lnTo>
                  <a:lnTo>
                    <a:pt x="727" y="614"/>
                  </a:lnTo>
                  <a:lnTo>
                    <a:pt x="715" y="610"/>
                  </a:lnTo>
                  <a:lnTo>
                    <a:pt x="692" y="597"/>
                  </a:lnTo>
                  <a:lnTo>
                    <a:pt x="681" y="591"/>
                  </a:lnTo>
                  <a:lnTo>
                    <a:pt x="671" y="588"/>
                  </a:lnTo>
                  <a:lnTo>
                    <a:pt x="666" y="588"/>
                  </a:lnTo>
                  <a:lnTo>
                    <a:pt x="661" y="588"/>
                  </a:lnTo>
                  <a:lnTo>
                    <a:pt x="658" y="589"/>
                  </a:lnTo>
                  <a:lnTo>
                    <a:pt x="653" y="591"/>
                  </a:lnTo>
                  <a:lnTo>
                    <a:pt x="653" y="591"/>
                  </a:lnTo>
                  <a:lnTo>
                    <a:pt x="657" y="575"/>
                  </a:lnTo>
                  <a:lnTo>
                    <a:pt x="659" y="558"/>
                  </a:lnTo>
                  <a:lnTo>
                    <a:pt x="658" y="549"/>
                  </a:lnTo>
                  <a:lnTo>
                    <a:pt x="658" y="540"/>
                  </a:lnTo>
                  <a:lnTo>
                    <a:pt x="656" y="532"/>
                  </a:lnTo>
                  <a:lnTo>
                    <a:pt x="653" y="524"/>
                  </a:lnTo>
                  <a:lnTo>
                    <a:pt x="653" y="524"/>
                  </a:lnTo>
                  <a:lnTo>
                    <a:pt x="657" y="527"/>
                  </a:lnTo>
                  <a:lnTo>
                    <a:pt x="661" y="528"/>
                  </a:lnTo>
                  <a:lnTo>
                    <a:pt x="672" y="529"/>
                  </a:lnTo>
                  <a:lnTo>
                    <a:pt x="682" y="528"/>
                  </a:lnTo>
                  <a:lnTo>
                    <a:pt x="691" y="526"/>
                  </a:lnTo>
                  <a:lnTo>
                    <a:pt x="691" y="526"/>
                  </a:lnTo>
                  <a:lnTo>
                    <a:pt x="691" y="529"/>
                  </a:lnTo>
                  <a:lnTo>
                    <a:pt x="690" y="535"/>
                  </a:lnTo>
                  <a:lnTo>
                    <a:pt x="687" y="540"/>
                  </a:lnTo>
                  <a:lnTo>
                    <a:pt x="683" y="546"/>
                  </a:lnTo>
                  <a:lnTo>
                    <a:pt x="679" y="552"/>
                  </a:lnTo>
                  <a:lnTo>
                    <a:pt x="674" y="557"/>
                  </a:lnTo>
                  <a:lnTo>
                    <a:pt x="668" y="559"/>
                  </a:lnTo>
                  <a:lnTo>
                    <a:pt x="666" y="559"/>
                  </a:lnTo>
                  <a:lnTo>
                    <a:pt x="664" y="558"/>
                  </a:lnTo>
                  <a:lnTo>
                    <a:pt x="664" y="558"/>
                  </a:lnTo>
                  <a:lnTo>
                    <a:pt x="665" y="566"/>
                  </a:lnTo>
                  <a:lnTo>
                    <a:pt x="666" y="572"/>
                  </a:lnTo>
                  <a:lnTo>
                    <a:pt x="668" y="575"/>
                  </a:lnTo>
                  <a:lnTo>
                    <a:pt x="672" y="576"/>
                  </a:lnTo>
                  <a:lnTo>
                    <a:pt x="674" y="576"/>
                  </a:lnTo>
                  <a:lnTo>
                    <a:pt x="676" y="574"/>
                  </a:lnTo>
                  <a:lnTo>
                    <a:pt x="682" y="568"/>
                  </a:lnTo>
                  <a:lnTo>
                    <a:pt x="688" y="564"/>
                  </a:lnTo>
                  <a:lnTo>
                    <a:pt x="690" y="561"/>
                  </a:lnTo>
                  <a:lnTo>
                    <a:pt x="692" y="561"/>
                  </a:lnTo>
                  <a:lnTo>
                    <a:pt x="695" y="562"/>
                  </a:lnTo>
                  <a:lnTo>
                    <a:pt x="696" y="566"/>
                  </a:lnTo>
                  <a:lnTo>
                    <a:pt x="697" y="570"/>
                  </a:lnTo>
                  <a:lnTo>
                    <a:pt x="698" y="580"/>
                  </a:lnTo>
                  <a:lnTo>
                    <a:pt x="698" y="580"/>
                  </a:lnTo>
                  <a:lnTo>
                    <a:pt x="704" y="582"/>
                  </a:lnTo>
                  <a:lnTo>
                    <a:pt x="709" y="583"/>
                  </a:lnTo>
                  <a:lnTo>
                    <a:pt x="713" y="582"/>
                  </a:lnTo>
                  <a:lnTo>
                    <a:pt x="717" y="580"/>
                  </a:lnTo>
                  <a:lnTo>
                    <a:pt x="720" y="576"/>
                  </a:lnTo>
                  <a:lnTo>
                    <a:pt x="722" y="573"/>
                  </a:lnTo>
                  <a:lnTo>
                    <a:pt x="727" y="565"/>
                  </a:lnTo>
                  <a:lnTo>
                    <a:pt x="730" y="557"/>
                  </a:lnTo>
                  <a:lnTo>
                    <a:pt x="734" y="553"/>
                  </a:lnTo>
                  <a:lnTo>
                    <a:pt x="736" y="551"/>
                  </a:lnTo>
                  <a:lnTo>
                    <a:pt x="738" y="551"/>
                  </a:lnTo>
                  <a:lnTo>
                    <a:pt x="742" y="551"/>
                  </a:lnTo>
                  <a:lnTo>
                    <a:pt x="747" y="554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2" y="551"/>
                  </a:lnTo>
                  <a:lnTo>
                    <a:pt x="753" y="546"/>
                  </a:lnTo>
                  <a:lnTo>
                    <a:pt x="755" y="543"/>
                  </a:lnTo>
                  <a:lnTo>
                    <a:pt x="756" y="540"/>
                  </a:lnTo>
                  <a:lnTo>
                    <a:pt x="759" y="536"/>
                  </a:lnTo>
                  <a:lnTo>
                    <a:pt x="760" y="532"/>
                  </a:lnTo>
                  <a:lnTo>
                    <a:pt x="761" y="526"/>
                  </a:lnTo>
                  <a:lnTo>
                    <a:pt x="761" y="526"/>
                  </a:lnTo>
                  <a:lnTo>
                    <a:pt x="759" y="519"/>
                  </a:lnTo>
                  <a:lnTo>
                    <a:pt x="757" y="514"/>
                  </a:lnTo>
                  <a:lnTo>
                    <a:pt x="755" y="511"/>
                  </a:lnTo>
                  <a:lnTo>
                    <a:pt x="751" y="508"/>
                  </a:lnTo>
                  <a:lnTo>
                    <a:pt x="748" y="508"/>
                  </a:lnTo>
                  <a:lnTo>
                    <a:pt x="744" y="508"/>
                  </a:lnTo>
                  <a:lnTo>
                    <a:pt x="736" y="509"/>
                  </a:lnTo>
                  <a:lnTo>
                    <a:pt x="728" y="513"/>
                  </a:lnTo>
                  <a:lnTo>
                    <a:pt x="720" y="515"/>
                  </a:lnTo>
                  <a:lnTo>
                    <a:pt x="715" y="516"/>
                  </a:lnTo>
                  <a:lnTo>
                    <a:pt x="712" y="516"/>
                  </a:lnTo>
                  <a:lnTo>
                    <a:pt x="707" y="515"/>
                  </a:lnTo>
                  <a:lnTo>
                    <a:pt x="704" y="513"/>
                  </a:lnTo>
                  <a:lnTo>
                    <a:pt x="704" y="513"/>
                  </a:lnTo>
                  <a:lnTo>
                    <a:pt x="707" y="509"/>
                  </a:lnTo>
                  <a:lnTo>
                    <a:pt x="710" y="507"/>
                  </a:lnTo>
                  <a:lnTo>
                    <a:pt x="711" y="504"/>
                  </a:lnTo>
                  <a:lnTo>
                    <a:pt x="711" y="504"/>
                  </a:lnTo>
                  <a:lnTo>
                    <a:pt x="706" y="501"/>
                  </a:lnTo>
                  <a:lnTo>
                    <a:pt x="702" y="500"/>
                  </a:lnTo>
                  <a:lnTo>
                    <a:pt x="698" y="500"/>
                  </a:lnTo>
                  <a:lnTo>
                    <a:pt x="695" y="501"/>
                  </a:lnTo>
                  <a:lnTo>
                    <a:pt x="689" y="505"/>
                  </a:lnTo>
                  <a:lnTo>
                    <a:pt x="682" y="511"/>
                  </a:lnTo>
                  <a:lnTo>
                    <a:pt x="683" y="514"/>
                  </a:lnTo>
                  <a:lnTo>
                    <a:pt x="683" y="514"/>
                  </a:lnTo>
                  <a:lnTo>
                    <a:pt x="679" y="520"/>
                  </a:lnTo>
                  <a:lnTo>
                    <a:pt x="676" y="521"/>
                  </a:lnTo>
                  <a:lnTo>
                    <a:pt x="675" y="521"/>
                  </a:lnTo>
                  <a:lnTo>
                    <a:pt x="674" y="520"/>
                  </a:lnTo>
                  <a:lnTo>
                    <a:pt x="673" y="517"/>
                  </a:lnTo>
                  <a:lnTo>
                    <a:pt x="672" y="512"/>
                  </a:lnTo>
                  <a:lnTo>
                    <a:pt x="668" y="497"/>
                  </a:lnTo>
                  <a:lnTo>
                    <a:pt x="667" y="490"/>
                  </a:lnTo>
                  <a:lnTo>
                    <a:pt x="664" y="485"/>
                  </a:lnTo>
                  <a:lnTo>
                    <a:pt x="664" y="485"/>
                  </a:lnTo>
                  <a:lnTo>
                    <a:pt x="663" y="486"/>
                  </a:lnTo>
                  <a:lnTo>
                    <a:pt x="660" y="486"/>
                  </a:lnTo>
                  <a:lnTo>
                    <a:pt x="655" y="486"/>
                  </a:lnTo>
                  <a:lnTo>
                    <a:pt x="652" y="487"/>
                  </a:lnTo>
                  <a:lnTo>
                    <a:pt x="650" y="490"/>
                  </a:lnTo>
                  <a:lnTo>
                    <a:pt x="649" y="494"/>
                  </a:lnTo>
                  <a:lnTo>
                    <a:pt x="649" y="499"/>
                  </a:lnTo>
                  <a:lnTo>
                    <a:pt x="632" y="476"/>
                  </a:lnTo>
                  <a:lnTo>
                    <a:pt x="633" y="504"/>
                  </a:lnTo>
                  <a:lnTo>
                    <a:pt x="633" y="504"/>
                  </a:lnTo>
                  <a:lnTo>
                    <a:pt x="629" y="504"/>
                  </a:lnTo>
                  <a:lnTo>
                    <a:pt x="627" y="502"/>
                  </a:lnTo>
                  <a:lnTo>
                    <a:pt x="622" y="498"/>
                  </a:lnTo>
                  <a:lnTo>
                    <a:pt x="620" y="497"/>
                  </a:lnTo>
                  <a:lnTo>
                    <a:pt x="618" y="497"/>
                  </a:lnTo>
                  <a:lnTo>
                    <a:pt x="615" y="499"/>
                  </a:lnTo>
                  <a:lnTo>
                    <a:pt x="612" y="504"/>
                  </a:lnTo>
                  <a:lnTo>
                    <a:pt x="612" y="528"/>
                  </a:lnTo>
                  <a:lnTo>
                    <a:pt x="636" y="537"/>
                  </a:lnTo>
                  <a:lnTo>
                    <a:pt x="636" y="537"/>
                  </a:lnTo>
                  <a:lnTo>
                    <a:pt x="633" y="539"/>
                  </a:lnTo>
                  <a:lnTo>
                    <a:pt x="630" y="544"/>
                  </a:lnTo>
                  <a:lnTo>
                    <a:pt x="628" y="552"/>
                  </a:lnTo>
                  <a:lnTo>
                    <a:pt x="627" y="555"/>
                  </a:lnTo>
                  <a:lnTo>
                    <a:pt x="626" y="559"/>
                  </a:lnTo>
                  <a:lnTo>
                    <a:pt x="623" y="562"/>
                  </a:lnTo>
                  <a:lnTo>
                    <a:pt x="619" y="565"/>
                  </a:lnTo>
                  <a:lnTo>
                    <a:pt x="619" y="565"/>
                  </a:lnTo>
                  <a:lnTo>
                    <a:pt x="623" y="557"/>
                  </a:lnTo>
                  <a:lnTo>
                    <a:pt x="623" y="551"/>
                  </a:lnTo>
                  <a:lnTo>
                    <a:pt x="622" y="547"/>
                  </a:lnTo>
                  <a:lnTo>
                    <a:pt x="619" y="545"/>
                  </a:lnTo>
                  <a:lnTo>
                    <a:pt x="615" y="543"/>
                  </a:lnTo>
                  <a:lnTo>
                    <a:pt x="612" y="540"/>
                  </a:lnTo>
                  <a:lnTo>
                    <a:pt x="609" y="536"/>
                  </a:lnTo>
                  <a:lnTo>
                    <a:pt x="607" y="529"/>
                  </a:lnTo>
                  <a:lnTo>
                    <a:pt x="597" y="543"/>
                  </a:lnTo>
                  <a:lnTo>
                    <a:pt x="599" y="536"/>
                  </a:lnTo>
                  <a:lnTo>
                    <a:pt x="599" y="536"/>
                  </a:lnTo>
                  <a:lnTo>
                    <a:pt x="597" y="534"/>
                  </a:lnTo>
                  <a:lnTo>
                    <a:pt x="595" y="532"/>
                  </a:lnTo>
                  <a:lnTo>
                    <a:pt x="592" y="534"/>
                  </a:lnTo>
                  <a:lnTo>
                    <a:pt x="591" y="536"/>
                  </a:lnTo>
                  <a:lnTo>
                    <a:pt x="587" y="540"/>
                  </a:lnTo>
                  <a:lnTo>
                    <a:pt x="584" y="543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589" y="552"/>
                  </a:lnTo>
                  <a:lnTo>
                    <a:pt x="592" y="557"/>
                  </a:lnTo>
                  <a:lnTo>
                    <a:pt x="596" y="560"/>
                  </a:lnTo>
                  <a:lnTo>
                    <a:pt x="599" y="562"/>
                  </a:lnTo>
                  <a:lnTo>
                    <a:pt x="604" y="562"/>
                  </a:lnTo>
                  <a:lnTo>
                    <a:pt x="609" y="560"/>
                  </a:lnTo>
                  <a:lnTo>
                    <a:pt x="613" y="555"/>
                  </a:lnTo>
                  <a:lnTo>
                    <a:pt x="613" y="555"/>
                  </a:lnTo>
                  <a:lnTo>
                    <a:pt x="604" y="566"/>
                  </a:lnTo>
                  <a:lnTo>
                    <a:pt x="594" y="575"/>
                  </a:lnTo>
                  <a:lnTo>
                    <a:pt x="584" y="582"/>
                  </a:lnTo>
                  <a:lnTo>
                    <a:pt x="579" y="585"/>
                  </a:lnTo>
                  <a:lnTo>
                    <a:pt x="579" y="585"/>
                  </a:lnTo>
                  <a:lnTo>
                    <a:pt x="575" y="588"/>
                  </a:lnTo>
                  <a:lnTo>
                    <a:pt x="572" y="588"/>
                  </a:lnTo>
                  <a:lnTo>
                    <a:pt x="568" y="587"/>
                  </a:lnTo>
                  <a:lnTo>
                    <a:pt x="565" y="584"/>
                  </a:lnTo>
                  <a:lnTo>
                    <a:pt x="558" y="579"/>
                  </a:lnTo>
                  <a:lnTo>
                    <a:pt x="554" y="576"/>
                  </a:lnTo>
                  <a:lnTo>
                    <a:pt x="551" y="574"/>
                  </a:lnTo>
                  <a:lnTo>
                    <a:pt x="551" y="574"/>
                  </a:lnTo>
                  <a:lnTo>
                    <a:pt x="554" y="572"/>
                  </a:lnTo>
                  <a:lnTo>
                    <a:pt x="557" y="568"/>
                  </a:lnTo>
                  <a:lnTo>
                    <a:pt x="558" y="564"/>
                  </a:lnTo>
                  <a:lnTo>
                    <a:pt x="559" y="559"/>
                  </a:lnTo>
                  <a:lnTo>
                    <a:pt x="559" y="547"/>
                  </a:lnTo>
                  <a:lnTo>
                    <a:pt x="559" y="536"/>
                  </a:lnTo>
                  <a:lnTo>
                    <a:pt x="560" y="526"/>
                  </a:lnTo>
                  <a:lnTo>
                    <a:pt x="561" y="521"/>
                  </a:lnTo>
                  <a:lnTo>
                    <a:pt x="564" y="519"/>
                  </a:lnTo>
                  <a:lnTo>
                    <a:pt x="567" y="516"/>
                  </a:lnTo>
                  <a:lnTo>
                    <a:pt x="571" y="515"/>
                  </a:lnTo>
                  <a:lnTo>
                    <a:pt x="575" y="515"/>
                  </a:lnTo>
                  <a:lnTo>
                    <a:pt x="582" y="517"/>
                  </a:lnTo>
                  <a:lnTo>
                    <a:pt x="582" y="517"/>
                  </a:lnTo>
                  <a:lnTo>
                    <a:pt x="581" y="521"/>
                  </a:lnTo>
                  <a:lnTo>
                    <a:pt x="580" y="521"/>
                  </a:lnTo>
                  <a:lnTo>
                    <a:pt x="577" y="521"/>
                  </a:lnTo>
                  <a:lnTo>
                    <a:pt x="576" y="519"/>
                  </a:lnTo>
                  <a:lnTo>
                    <a:pt x="576" y="519"/>
                  </a:lnTo>
                  <a:lnTo>
                    <a:pt x="580" y="528"/>
                  </a:lnTo>
                  <a:lnTo>
                    <a:pt x="581" y="530"/>
                  </a:lnTo>
                  <a:lnTo>
                    <a:pt x="583" y="531"/>
                  </a:lnTo>
                  <a:lnTo>
                    <a:pt x="584" y="531"/>
                  </a:lnTo>
                  <a:lnTo>
                    <a:pt x="587" y="531"/>
                  </a:lnTo>
                  <a:lnTo>
                    <a:pt x="591" y="528"/>
                  </a:lnTo>
                  <a:lnTo>
                    <a:pt x="596" y="522"/>
                  </a:lnTo>
                  <a:lnTo>
                    <a:pt x="600" y="516"/>
                  </a:lnTo>
                  <a:lnTo>
                    <a:pt x="607" y="505"/>
                  </a:lnTo>
                  <a:lnTo>
                    <a:pt x="607" y="505"/>
                  </a:lnTo>
                  <a:lnTo>
                    <a:pt x="607" y="499"/>
                  </a:lnTo>
                  <a:lnTo>
                    <a:pt x="607" y="493"/>
                  </a:lnTo>
                  <a:lnTo>
                    <a:pt x="607" y="485"/>
                  </a:lnTo>
                  <a:lnTo>
                    <a:pt x="607" y="483"/>
                  </a:lnTo>
                  <a:lnTo>
                    <a:pt x="606" y="479"/>
                  </a:lnTo>
                  <a:lnTo>
                    <a:pt x="604" y="476"/>
                  </a:lnTo>
                  <a:lnTo>
                    <a:pt x="599" y="472"/>
                  </a:lnTo>
                  <a:lnTo>
                    <a:pt x="599" y="472"/>
                  </a:lnTo>
                  <a:lnTo>
                    <a:pt x="600" y="477"/>
                  </a:lnTo>
                  <a:lnTo>
                    <a:pt x="599" y="483"/>
                  </a:lnTo>
                  <a:lnTo>
                    <a:pt x="597" y="490"/>
                  </a:lnTo>
                  <a:lnTo>
                    <a:pt x="594" y="496"/>
                  </a:lnTo>
                  <a:lnTo>
                    <a:pt x="589" y="499"/>
                  </a:lnTo>
                  <a:lnTo>
                    <a:pt x="584" y="501"/>
                  </a:lnTo>
                  <a:lnTo>
                    <a:pt x="581" y="502"/>
                  </a:lnTo>
                  <a:lnTo>
                    <a:pt x="579" y="501"/>
                  </a:lnTo>
                  <a:lnTo>
                    <a:pt x="576" y="500"/>
                  </a:lnTo>
                  <a:lnTo>
                    <a:pt x="574" y="498"/>
                  </a:lnTo>
                  <a:lnTo>
                    <a:pt x="575" y="460"/>
                  </a:lnTo>
                  <a:lnTo>
                    <a:pt x="556" y="455"/>
                  </a:lnTo>
                  <a:lnTo>
                    <a:pt x="558" y="453"/>
                  </a:lnTo>
                  <a:lnTo>
                    <a:pt x="558" y="453"/>
                  </a:lnTo>
                  <a:lnTo>
                    <a:pt x="554" y="447"/>
                  </a:lnTo>
                  <a:lnTo>
                    <a:pt x="552" y="445"/>
                  </a:lnTo>
                  <a:lnTo>
                    <a:pt x="551" y="444"/>
                  </a:lnTo>
                  <a:lnTo>
                    <a:pt x="546" y="444"/>
                  </a:lnTo>
                  <a:lnTo>
                    <a:pt x="542" y="445"/>
                  </a:lnTo>
                  <a:lnTo>
                    <a:pt x="537" y="447"/>
                  </a:lnTo>
                  <a:lnTo>
                    <a:pt x="533" y="448"/>
                  </a:lnTo>
                  <a:lnTo>
                    <a:pt x="528" y="447"/>
                  </a:lnTo>
                  <a:lnTo>
                    <a:pt x="525" y="446"/>
                  </a:lnTo>
                  <a:lnTo>
                    <a:pt x="522" y="444"/>
                  </a:lnTo>
                  <a:lnTo>
                    <a:pt x="522" y="444"/>
                  </a:lnTo>
                  <a:lnTo>
                    <a:pt x="520" y="446"/>
                  </a:lnTo>
                  <a:lnTo>
                    <a:pt x="518" y="448"/>
                  </a:lnTo>
                  <a:lnTo>
                    <a:pt x="511" y="451"/>
                  </a:lnTo>
                  <a:lnTo>
                    <a:pt x="504" y="453"/>
                  </a:lnTo>
                  <a:lnTo>
                    <a:pt x="497" y="455"/>
                  </a:lnTo>
                  <a:lnTo>
                    <a:pt x="491" y="460"/>
                  </a:lnTo>
                  <a:lnTo>
                    <a:pt x="489" y="462"/>
                  </a:lnTo>
                  <a:lnTo>
                    <a:pt x="488" y="466"/>
                  </a:lnTo>
                  <a:lnTo>
                    <a:pt x="487" y="469"/>
                  </a:lnTo>
                  <a:lnTo>
                    <a:pt x="488" y="474"/>
                  </a:lnTo>
                  <a:lnTo>
                    <a:pt x="489" y="481"/>
                  </a:lnTo>
                  <a:lnTo>
                    <a:pt x="491" y="487"/>
                  </a:lnTo>
                  <a:lnTo>
                    <a:pt x="491" y="487"/>
                  </a:lnTo>
                  <a:lnTo>
                    <a:pt x="487" y="481"/>
                  </a:lnTo>
                  <a:lnTo>
                    <a:pt x="484" y="478"/>
                  </a:lnTo>
                  <a:lnTo>
                    <a:pt x="482" y="478"/>
                  </a:lnTo>
                  <a:lnTo>
                    <a:pt x="480" y="478"/>
                  </a:lnTo>
                  <a:lnTo>
                    <a:pt x="477" y="478"/>
                  </a:lnTo>
                  <a:lnTo>
                    <a:pt x="473" y="482"/>
                  </a:lnTo>
                  <a:lnTo>
                    <a:pt x="465" y="491"/>
                  </a:lnTo>
                  <a:lnTo>
                    <a:pt x="459" y="496"/>
                  </a:lnTo>
                  <a:lnTo>
                    <a:pt x="454" y="499"/>
                  </a:lnTo>
                  <a:lnTo>
                    <a:pt x="472" y="514"/>
                  </a:lnTo>
                  <a:lnTo>
                    <a:pt x="472" y="514"/>
                  </a:lnTo>
                  <a:lnTo>
                    <a:pt x="460" y="528"/>
                  </a:lnTo>
                  <a:lnTo>
                    <a:pt x="456" y="535"/>
                  </a:lnTo>
                  <a:lnTo>
                    <a:pt x="450" y="545"/>
                  </a:lnTo>
                  <a:lnTo>
                    <a:pt x="442" y="568"/>
                  </a:lnTo>
                  <a:lnTo>
                    <a:pt x="442" y="568"/>
                  </a:lnTo>
                  <a:lnTo>
                    <a:pt x="439" y="553"/>
                  </a:lnTo>
                  <a:lnTo>
                    <a:pt x="438" y="545"/>
                  </a:lnTo>
                  <a:lnTo>
                    <a:pt x="439" y="537"/>
                  </a:lnTo>
                  <a:lnTo>
                    <a:pt x="439" y="537"/>
                  </a:lnTo>
                  <a:lnTo>
                    <a:pt x="418" y="536"/>
                  </a:lnTo>
                  <a:lnTo>
                    <a:pt x="406" y="535"/>
                  </a:lnTo>
                  <a:lnTo>
                    <a:pt x="396" y="535"/>
                  </a:lnTo>
                  <a:lnTo>
                    <a:pt x="384" y="536"/>
                  </a:lnTo>
                  <a:lnTo>
                    <a:pt x="380" y="538"/>
                  </a:lnTo>
                  <a:lnTo>
                    <a:pt x="375" y="540"/>
                  </a:lnTo>
                  <a:lnTo>
                    <a:pt x="370" y="543"/>
                  </a:lnTo>
                  <a:lnTo>
                    <a:pt x="366" y="546"/>
                  </a:lnTo>
                  <a:lnTo>
                    <a:pt x="362" y="551"/>
                  </a:lnTo>
                  <a:lnTo>
                    <a:pt x="359" y="557"/>
                  </a:lnTo>
                  <a:lnTo>
                    <a:pt x="359" y="557"/>
                  </a:lnTo>
                  <a:lnTo>
                    <a:pt x="357" y="555"/>
                  </a:lnTo>
                  <a:lnTo>
                    <a:pt x="353" y="554"/>
                  </a:lnTo>
                  <a:lnTo>
                    <a:pt x="347" y="549"/>
                  </a:lnTo>
                  <a:lnTo>
                    <a:pt x="338" y="535"/>
                  </a:lnTo>
                  <a:lnTo>
                    <a:pt x="334" y="529"/>
                  </a:lnTo>
                  <a:lnTo>
                    <a:pt x="330" y="527"/>
                  </a:lnTo>
                  <a:lnTo>
                    <a:pt x="327" y="524"/>
                  </a:lnTo>
                  <a:lnTo>
                    <a:pt x="323" y="523"/>
                  </a:lnTo>
                  <a:lnTo>
                    <a:pt x="320" y="523"/>
                  </a:lnTo>
                  <a:lnTo>
                    <a:pt x="316" y="526"/>
                  </a:lnTo>
                  <a:lnTo>
                    <a:pt x="312" y="528"/>
                  </a:lnTo>
                  <a:lnTo>
                    <a:pt x="312" y="528"/>
                  </a:lnTo>
                  <a:lnTo>
                    <a:pt x="310" y="531"/>
                  </a:lnTo>
                  <a:lnTo>
                    <a:pt x="310" y="536"/>
                  </a:lnTo>
                  <a:lnTo>
                    <a:pt x="310" y="546"/>
                  </a:lnTo>
                  <a:lnTo>
                    <a:pt x="308" y="551"/>
                  </a:lnTo>
                  <a:lnTo>
                    <a:pt x="307" y="554"/>
                  </a:lnTo>
                  <a:lnTo>
                    <a:pt x="305" y="554"/>
                  </a:lnTo>
                  <a:lnTo>
                    <a:pt x="304" y="554"/>
                  </a:lnTo>
                  <a:lnTo>
                    <a:pt x="298" y="552"/>
                  </a:lnTo>
                  <a:lnTo>
                    <a:pt x="298" y="552"/>
                  </a:lnTo>
                  <a:lnTo>
                    <a:pt x="298" y="551"/>
                  </a:lnTo>
                  <a:lnTo>
                    <a:pt x="300" y="547"/>
                  </a:lnTo>
                  <a:lnTo>
                    <a:pt x="304" y="537"/>
                  </a:lnTo>
                  <a:lnTo>
                    <a:pt x="305" y="534"/>
                  </a:lnTo>
                  <a:lnTo>
                    <a:pt x="304" y="529"/>
                  </a:lnTo>
                  <a:lnTo>
                    <a:pt x="303" y="528"/>
                  </a:lnTo>
                  <a:lnTo>
                    <a:pt x="301" y="528"/>
                  </a:lnTo>
                  <a:lnTo>
                    <a:pt x="296" y="527"/>
                  </a:lnTo>
                  <a:lnTo>
                    <a:pt x="296" y="527"/>
                  </a:lnTo>
                  <a:lnTo>
                    <a:pt x="293" y="532"/>
                  </a:lnTo>
                  <a:lnTo>
                    <a:pt x="290" y="535"/>
                  </a:lnTo>
                  <a:lnTo>
                    <a:pt x="288" y="537"/>
                  </a:lnTo>
                  <a:lnTo>
                    <a:pt x="284" y="537"/>
                  </a:lnTo>
                  <a:lnTo>
                    <a:pt x="281" y="537"/>
                  </a:lnTo>
                  <a:lnTo>
                    <a:pt x="278" y="536"/>
                  </a:lnTo>
                  <a:lnTo>
                    <a:pt x="272" y="534"/>
                  </a:lnTo>
                  <a:lnTo>
                    <a:pt x="266" y="530"/>
                  </a:lnTo>
                  <a:lnTo>
                    <a:pt x="259" y="529"/>
                  </a:lnTo>
                  <a:lnTo>
                    <a:pt x="255" y="529"/>
                  </a:lnTo>
                  <a:lnTo>
                    <a:pt x="252" y="530"/>
                  </a:lnTo>
                  <a:lnTo>
                    <a:pt x="249" y="532"/>
                  </a:lnTo>
                  <a:lnTo>
                    <a:pt x="245" y="537"/>
                  </a:lnTo>
                  <a:lnTo>
                    <a:pt x="245" y="537"/>
                  </a:lnTo>
                  <a:lnTo>
                    <a:pt x="242" y="534"/>
                  </a:lnTo>
                  <a:lnTo>
                    <a:pt x="237" y="531"/>
                  </a:lnTo>
                  <a:lnTo>
                    <a:pt x="229" y="527"/>
                  </a:lnTo>
                  <a:lnTo>
                    <a:pt x="226" y="523"/>
                  </a:lnTo>
                  <a:lnTo>
                    <a:pt x="223" y="520"/>
                  </a:lnTo>
                  <a:lnTo>
                    <a:pt x="222" y="514"/>
                  </a:lnTo>
                  <a:lnTo>
                    <a:pt x="222" y="507"/>
                  </a:lnTo>
                  <a:lnTo>
                    <a:pt x="222" y="507"/>
                  </a:lnTo>
                  <a:lnTo>
                    <a:pt x="228" y="508"/>
                  </a:lnTo>
                  <a:lnTo>
                    <a:pt x="235" y="509"/>
                  </a:lnTo>
                  <a:lnTo>
                    <a:pt x="241" y="508"/>
                  </a:lnTo>
                  <a:lnTo>
                    <a:pt x="246" y="507"/>
                  </a:lnTo>
                  <a:lnTo>
                    <a:pt x="252" y="506"/>
                  </a:lnTo>
                  <a:lnTo>
                    <a:pt x="257" y="504"/>
                  </a:lnTo>
                  <a:lnTo>
                    <a:pt x="260" y="500"/>
                  </a:lnTo>
                  <a:lnTo>
                    <a:pt x="262" y="496"/>
                  </a:lnTo>
                  <a:lnTo>
                    <a:pt x="262" y="496"/>
                  </a:lnTo>
                  <a:lnTo>
                    <a:pt x="261" y="500"/>
                  </a:lnTo>
                  <a:lnTo>
                    <a:pt x="262" y="505"/>
                  </a:lnTo>
                  <a:lnTo>
                    <a:pt x="265" y="509"/>
                  </a:lnTo>
                  <a:lnTo>
                    <a:pt x="266" y="512"/>
                  </a:lnTo>
                  <a:lnTo>
                    <a:pt x="266" y="514"/>
                  </a:lnTo>
                  <a:lnTo>
                    <a:pt x="265" y="516"/>
                  </a:lnTo>
                  <a:lnTo>
                    <a:pt x="261" y="521"/>
                  </a:lnTo>
                  <a:lnTo>
                    <a:pt x="261" y="521"/>
                  </a:lnTo>
                  <a:lnTo>
                    <a:pt x="269" y="524"/>
                  </a:lnTo>
                  <a:lnTo>
                    <a:pt x="272" y="526"/>
                  </a:lnTo>
                  <a:lnTo>
                    <a:pt x="274" y="526"/>
                  </a:lnTo>
                  <a:lnTo>
                    <a:pt x="277" y="524"/>
                  </a:lnTo>
                  <a:lnTo>
                    <a:pt x="280" y="521"/>
                  </a:lnTo>
                  <a:lnTo>
                    <a:pt x="283" y="519"/>
                  </a:lnTo>
                  <a:lnTo>
                    <a:pt x="285" y="515"/>
                  </a:lnTo>
                  <a:lnTo>
                    <a:pt x="288" y="515"/>
                  </a:lnTo>
                  <a:lnTo>
                    <a:pt x="290" y="515"/>
                  </a:lnTo>
                  <a:lnTo>
                    <a:pt x="297" y="517"/>
                  </a:lnTo>
                  <a:lnTo>
                    <a:pt x="297" y="517"/>
                  </a:lnTo>
                  <a:lnTo>
                    <a:pt x="297" y="514"/>
                  </a:lnTo>
                  <a:lnTo>
                    <a:pt x="296" y="511"/>
                  </a:lnTo>
                  <a:lnTo>
                    <a:pt x="291" y="502"/>
                  </a:lnTo>
                  <a:lnTo>
                    <a:pt x="289" y="500"/>
                  </a:lnTo>
                  <a:lnTo>
                    <a:pt x="287" y="498"/>
                  </a:lnTo>
                  <a:lnTo>
                    <a:pt x="284" y="499"/>
                  </a:lnTo>
                  <a:lnTo>
                    <a:pt x="282" y="500"/>
                  </a:lnTo>
                  <a:lnTo>
                    <a:pt x="282" y="500"/>
                  </a:lnTo>
                  <a:lnTo>
                    <a:pt x="282" y="496"/>
                  </a:lnTo>
                  <a:lnTo>
                    <a:pt x="283" y="491"/>
                  </a:lnTo>
                  <a:lnTo>
                    <a:pt x="285" y="487"/>
                  </a:lnTo>
                  <a:lnTo>
                    <a:pt x="288" y="484"/>
                  </a:lnTo>
                  <a:lnTo>
                    <a:pt x="293" y="479"/>
                  </a:lnTo>
                  <a:lnTo>
                    <a:pt x="299" y="476"/>
                  </a:lnTo>
                  <a:lnTo>
                    <a:pt x="305" y="472"/>
                  </a:lnTo>
                  <a:lnTo>
                    <a:pt x="307" y="470"/>
                  </a:lnTo>
                  <a:lnTo>
                    <a:pt x="308" y="467"/>
                  </a:lnTo>
                  <a:lnTo>
                    <a:pt x="308" y="463"/>
                  </a:lnTo>
                  <a:lnTo>
                    <a:pt x="308" y="459"/>
                  </a:lnTo>
                  <a:lnTo>
                    <a:pt x="306" y="453"/>
                  </a:lnTo>
                  <a:lnTo>
                    <a:pt x="304" y="447"/>
                  </a:lnTo>
                  <a:lnTo>
                    <a:pt x="304" y="447"/>
                  </a:lnTo>
                  <a:lnTo>
                    <a:pt x="300" y="447"/>
                  </a:lnTo>
                  <a:lnTo>
                    <a:pt x="296" y="448"/>
                  </a:lnTo>
                  <a:lnTo>
                    <a:pt x="293" y="452"/>
                  </a:lnTo>
                  <a:lnTo>
                    <a:pt x="290" y="455"/>
                  </a:lnTo>
                  <a:lnTo>
                    <a:pt x="284" y="464"/>
                  </a:lnTo>
                  <a:lnTo>
                    <a:pt x="280" y="474"/>
                  </a:lnTo>
                  <a:lnTo>
                    <a:pt x="274" y="482"/>
                  </a:lnTo>
                  <a:lnTo>
                    <a:pt x="272" y="484"/>
                  </a:lnTo>
                  <a:lnTo>
                    <a:pt x="269" y="486"/>
                  </a:lnTo>
                  <a:lnTo>
                    <a:pt x="266" y="486"/>
                  </a:lnTo>
                  <a:lnTo>
                    <a:pt x="264" y="485"/>
                  </a:lnTo>
                  <a:lnTo>
                    <a:pt x="260" y="483"/>
                  </a:lnTo>
                  <a:lnTo>
                    <a:pt x="257" y="477"/>
                  </a:lnTo>
                  <a:lnTo>
                    <a:pt x="257" y="477"/>
                  </a:lnTo>
                  <a:lnTo>
                    <a:pt x="260" y="471"/>
                  </a:lnTo>
                  <a:lnTo>
                    <a:pt x="264" y="468"/>
                  </a:lnTo>
                  <a:lnTo>
                    <a:pt x="267" y="466"/>
                  </a:lnTo>
                  <a:lnTo>
                    <a:pt x="270" y="464"/>
                  </a:lnTo>
                  <a:lnTo>
                    <a:pt x="274" y="462"/>
                  </a:lnTo>
                  <a:lnTo>
                    <a:pt x="278" y="457"/>
                  </a:lnTo>
                  <a:lnTo>
                    <a:pt x="282" y="451"/>
                  </a:lnTo>
                  <a:lnTo>
                    <a:pt x="285" y="440"/>
                  </a:lnTo>
                  <a:lnTo>
                    <a:pt x="270" y="428"/>
                  </a:lnTo>
                  <a:lnTo>
                    <a:pt x="259" y="451"/>
                  </a:lnTo>
                  <a:lnTo>
                    <a:pt x="259" y="446"/>
                  </a:lnTo>
                  <a:lnTo>
                    <a:pt x="259" y="446"/>
                  </a:lnTo>
                  <a:lnTo>
                    <a:pt x="254" y="441"/>
                  </a:lnTo>
                  <a:lnTo>
                    <a:pt x="251" y="439"/>
                  </a:lnTo>
                  <a:lnTo>
                    <a:pt x="246" y="439"/>
                  </a:lnTo>
                  <a:lnTo>
                    <a:pt x="244" y="439"/>
                  </a:lnTo>
                  <a:lnTo>
                    <a:pt x="241" y="441"/>
                  </a:lnTo>
                  <a:lnTo>
                    <a:pt x="238" y="445"/>
                  </a:lnTo>
                  <a:lnTo>
                    <a:pt x="234" y="454"/>
                  </a:lnTo>
                  <a:lnTo>
                    <a:pt x="229" y="466"/>
                  </a:lnTo>
                  <a:lnTo>
                    <a:pt x="224" y="477"/>
                  </a:lnTo>
                  <a:lnTo>
                    <a:pt x="218" y="487"/>
                  </a:lnTo>
                  <a:lnTo>
                    <a:pt x="214" y="492"/>
                  </a:lnTo>
                  <a:lnTo>
                    <a:pt x="209" y="496"/>
                  </a:lnTo>
                  <a:lnTo>
                    <a:pt x="209" y="496"/>
                  </a:lnTo>
                  <a:lnTo>
                    <a:pt x="212" y="499"/>
                  </a:lnTo>
                  <a:lnTo>
                    <a:pt x="214" y="504"/>
                  </a:lnTo>
                  <a:lnTo>
                    <a:pt x="215" y="513"/>
                  </a:lnTo>
                  <a:lnTo>
                    <a:pt x="215" y="523"/>
                  </a:lnTo>
                  <a:lnTo>
                    <a:pt x="215" y="532"/>
                  </a:lnTo>
                  <a:lnTo>
                    <a:pt x="214" y="542"/>
                  </a:lnTo>
                  <a:lnTo>
                    <a:pt x="214" y="551"/>
                  </a:lnTo>
                  <a:lnTo>
                    <a:pt x="214" y="558"/>
                  </a:lnTo>
                  <a:lnTo>
                    <a:pt x="215" y="561"/>
                  </a:lnTo>
                  <a:lnTo>
                    <a:pt x="218" y="564"/>
                  </a:lnTo>
                  <a:lnTo>
                    <a:pt x="218" y="564"/>
                  </a:lnTo>
                  <a:lnTo>
                    <a:pt x="212" y="565"/>
                  </a:lnTo>
                  <a:lnTo>
                    <a:pt x="206" y="565"/>
                  </a:lnTo>
                  <a:lnTo>
                    <a:pt x="201" y="564"/>
                  </a:lnTo>
                  <a:lnTo>
                    <a:pt x="197" y="561"/>
                  </a:lnTo>
                  <a:lnTo>
                    <a:pt x="193" y="557"/>
                  </a:lnTo>
                  <a:lnTo>
                    <a:pt x="191" y="551"/>
                  </a:lnTo>
                  <a:lnTo>
                    <a:pt x="189" y="543"/>
                  </a:lnTo>
                  <a:lnTo>
                    <a:pt x="189" y="532"/>
                  </a:lnTo>
                  <a:lnTo>
                    <a:pt x="189" y="532"/>
                  </a:lnTo>
                  <a:lnTo>
                    <a:pt x="198" y="523"/>
                  </a:lnTo>
                  <a:lnTo>
                    <a:pt x="203" y="515"/>
                  </a:lnTo>
                  <a:lnTo>
                    <a:pt x="204" y="508"/>
                  </a:lnTo>
                  <a:lnTo>
                    <a:pt x="205" y="501"/>
                  </a:lnTo>
                  <a:lnTo>
                    <a:pt x="205" y="494"/>
                  </a:lnTo>
                  <a:lnTo>
                    <a:pt x="206" y="486"/>
                  </a:lnTo>
                  <a:lnTo>
                    <a:pt x="211" y="477"/>
                  </a:lnTo>
                  <a:lnTo>
                    <a:pt x="219" y="467"/>
                  </a:lnTo>
                  <a:lnTo>
                    <a:pt x="219" y="467"/>
                  </a:lnTo>
                  <a:lnTo>
                    <a:pt x="218" y="461"/>
                  </a:lnTo>
                  <a:lnTo>
                    <a:pt x="218" y="454"/>
                  </a:lnTo>
                  <a:lnTo>
                    <a:pt x="218" y="439"/>
                  </a:lnTo>
                  <a:lnTo>
                    <a:pt x="218" y="431"/>
                  </a:lnTo>
                  <a:lnTo>
                    <a:pt x="216" y="424"/>
                  </a:lnTo>
                  <a:lnTo>
                    <a:pt x="213" y="419"/>
                  </a:lnTo>
                  <a:lnTo>
                    <a:pt x="211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3" y="424"/>
                  </a:lnTo>
                  <a:lnTo>
                    <a:pt x="201" y="430"/>
                  </a:lnTo>
                  <a:lnTo>
                    <a:pt x="200" y="436"/>
                  </a:lnTo>
                  <a:lnTo>
                    <a:pt x="201" y="439"/>
                  </a:lnTo>
                  <a:lnTo>
                    <a:pt x="203" y="444"/>
                  </a:lnTo>
                  <a:lnTo>
                    <a:pt x="203" y="446"/>
                  </a:lnTo>
                  <a:lnTo>
                    <a:pt x="200" y="449"/>
                  </a:lnTo>
                  <a:lnTo>
                    <a:pt x="196" y="454"/>
                  </a:lnTo>
                  <a:lnTo>
                    <a:pt x="196" y="454"/>
                  </a:lnTo>
                  <a:lnTo>
                    <a:pt x="193" y="449"/>
                  </a:lnTo>
                  <a:lnTo>
                    <a:pt x="193" y="444"/>
                  </a:lnTo>
                  <a:lnTo>
                    <a:pt x="193" y="444"/>
                  </a:lnTo>
                  <a:lnTo>
                    <a:pt x="190" y="447"/>
                  </a:lnTo>
                  <a:lnTo>
                    <a:pt x="188" y="449"/>
                  </a:lnTo>
                  <a:lnTo>
                    <a:pt x="185" y="449"/>
                  </a:lnTo>
                  <a:lnTo>
                    <a:pt x="184" y="448"/>
                  </a:lnTo>
                  <a:lnTo>
                    <a:pt x="182" y="448"/>
                  </a:lnTo>
                  <a:lnTo>
                    <a:pt x="180" y="448"/>
                  </a:lnTo>
                  <a:lnTo>
                    <a:pt x="176" y="451"/>
                  </a:lnTo>
                  <a:lnTo>
                    <a:pt x="173" y="455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3" y="446"/>
                  </a:lnTo>
                  <a:lnTo>
                    <a:pt x="170" y="445"/>
                  </a:lnTo>
                  <a:lnTo>
                    <a:pt x="169" y="444"/>
                  </a:lnTo>
                  <a:lnTo>
                    <a:pt x="167" y="444"/>
                  </a:lnTo>
                  <a:lnTo>
                    <a:pt x="165" y="446"/>
                  </a:lnTo>
                  <a:lnTo>
                    <a:pt x="162" y="451"/>
                  </a:lnTo>
                  <a:lnTo>
                    <a:pt x="159" y="454"/>
                  </a:lnTo>
                  <a:lnTo>
                    <a:pt x="157" y="456"/>
                  </a:lnTo>
                  <a:lnTo>
                    <a:pt x="155" y="456"/>
                  </a:lnTo>
                  <a:lnTo>
                    <a:pt x="153" y="455"/>
                  </a:lnTo>
                  <a:lnTo>
                    <a:pt x="150" y="451"/>
                  </a:lnTo>
                  <a:lnTo>
                    <a:pt x="150" y="451"/>
                  </a:lnTo>
                  <a:lnTo>
                    <a:pt x="151" y="457"/>
                  </a:lnTo>
                  <a:lnTo>
                    <a:pt x="151" y="463"/>
                  </a:lnTo>
                  <a:lnTo>
                    <a:pt x="149" y="468"/>
                  </a:lnTo>
                  <a:lnTo>
                    <a:pt x="147" y="470"/>
                  </a:lnTo>
                  <a:lnTo>
                    <a:pt x="142" y="476"/>
                  </a:lnTo>
                  <a:lnTo>
                    <a:pt x="138" y="479"/>
                  </a:lnTo>
                  <a:lnTo>
                    <a:pt x="136" y="484"/>
                  </a:lnTo>
                  <a:lnTo>
                    <a:pt x="136" y="484"/>
                  </a:lnTo>
                  <a:lnTo>
                    <a:pt x="139" y="489"/>
                  </a:lnTo>
                  <a:lnTo>
                    <a:pt x="143" y="494"/>
                  </a:lnTo>
                  <a:lnTo>
                    <a:pt x="151" y="508"/>
                  </a:lnTo>
                  <a:lnTo>
                    <a:pt x="155" y="515"/>
                  </a:lnTo>
                  <a:lnTo>
                    <a:pt x="161" y="521"/>
                  </a:lnTo>
                  <a:lnTo>
                    <a:pt x="168" y="524"/>
                  </a:lnTo>
                  <a:lnTo>
                    <a:pt x="172" y="524"/>
                  </a:lnTo>
                  <a:lnTo>
                    <a:pt x="175" y="526"/>
                  </a:lnTo>
                  <a:lnTo>
                    <a:pt x="175" y="526"/>
                  </a:lnTo>
                  <a:lnTo>
                    <a:pt x="178" y="502"/>
                  </a:lnTo>
                  <a:lnTo>
                    <a:pt x="181" y="494"/>
                  </a:lnTo>
                  <a:lnTo>
                    <a:pt x="183" y="490"/>
                  </a:lnTo>
                  <a:lnTo>
                    <a:pt x="185" y="486"/>
                  </a:lnTo>
                  <a:lnTo>
                    <a:pt x="172" y="489"/>
                  </a:lnTo>
                  <a:lnTo>
                    <a:pt x="172" y="489"/>
                  </a:lnTo>
                  <a:lnTo>
                    <a:pt x="175" y="484"/>
                  </a:lnTo>
                  <a:lnTo>
                    <a:pt x="180" y="477"/>
                  </a:lnTo>
                  <a:lnTo>
                    <a:pt x="193" y="487"/>
                  </a:lnTo>
                  <a:lnTo>
                    <a:pt x="193" y="487"/>
                  </a:lnTo>
                  <a:lnTo>
                    <a:pt x="188" y="492"/>
                  </a:lnTo>
                  <a:lnTo>
                    <a:pt x="184" y="498"/>
                  </a:lnTo>
                  <a:lnTo>
                    <a:pt x="182" y="505"/>
                  </a:lnTo>
                  <a:lnTo>
                    <a:pt x="181" y="512"/>
                  </a:lnTo>
                  <a:lnTo>
                    <a:pt x="180" y="526"/>
                  </a:lnTo>
                  <a:lnTo>
                    <a:pt x="178" y="532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2" y="538"/>
                  </a:lnTo>
                  <a:lnTo>
                    <a:pt x="167" y="537"/>
                  </a:lnTo>
                  <a:lnTo>
                    <a:pt x="165" y="538"/>
                  </a:lnTo>
                  <a:lnTo>
                    <a:pt x="162" y="538"/>
                  </a:lnTo>
                  <a:lnTo>
                    <a:pt x="159" y="540"/>
                  </a:lnTo>
                  <a:lnTo>
                    <a:pt x="157" y="540"/>
                  </a:lnTo>
                  <a:lnTo>
                    <a:pt x="153" y="539"/>
                  </a:lnTo>
                  <a:lnTo>
                    <a:pt x="153" y="539"/>
                  </a:lnTo>
                  <a:lnTo>
                    <a:pt x="153" y="534"/>
                  </a:lnTo>
                  <a:lnTo>
                    <a:pt x="152" y="529"/>
                  </a:lnTo>
                  <a:lnTo>
                    <a:pt x="149" y="520"/>
                  </a:lnTo>
                  <a:lnTo>
                    <a:pt x="143" y="512"/>
                  </a:lnTo>
                  <a:lnTo>
                    <a:pt x="135" y="504"/>
                  </a:lnTo>
                  <a:lnTo>
                    <a:pt x="119" y="489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7" y="476"/>
                  </a:lnTo>
                  <a:lnTo>
                    <a:pt x="112" y="476"/>
                  </a:lnTo>
                  <a:lnTo>
                    <a:pt x="112" y="476"/>
                  </a:lnTo>
                  <a:lnTo>
                    <a:pt x="115" y="470"/>
                  </a:lnTo>
                  <a:lnTo>
                    <a:pt x="115" y="464"/>
                  </a:lnTo>
                  <a:lnTo>
                    <a:pt x="114" y="461"/>
                  </a:lnTo>
                  <a:lnTo>
                    <a:pt x="112" y="457"/>
                  </a:lnTo>
                  <a:lnTo>
                    <a:pt x="105" y="451"/>
                  </a:lnTo>
                  <a:lnTo>
                    <a:pt x="103" y="448"/>
                  </a:lnTo>
                  <a:lnTo>
                    <a:pt x="101" y="446"/>
                  </a:lnTo>
                  <a:lnTo>
                    <a:pt x="91" y="459"/>
                  </a:lnTo>
                  <a:lnTo>
                    <a:pt x="91" y="459"/>
                  </a:lnTo>
                  <a:lnTo>
                    <a:pt x="93" y="457"/>
                  </a:lnTo>
                  <a:lnTo>
                    <a:pt x="93" y="454"/>
                  </a:lnTo>
                  <a:lnTo>
                    <a:pt x="93" y="451"/>
                  </a:lnTo>
                  <a:lnTo>
                    <a:pt x="91" y="447"/>
                  </a:lnTo>
                  <a:lnTo>
                    <a:pt x="91" y="447"/>
                  </a:lnTo>
                  <a:lnTo>
                    <a:pt x="88" y="449"/>
                  </a:lnTo>
                  <a:lnTo>
                    <a:pt x="84" y="454"/>
                  </a:lnTo>
                  <a:lnTo>
                    <a:pt x="81" y="460"/>
                  </a:lnTo>
                  <a:lnTo>
                    <a:pt x="78" y="466"/>
                  </a:lnTo>
                  <a:lnTo>
                    <a:pt x="74" y="477"/>
                  </a:lnTo>
                  <a:lnTo>
                    <a:pt x="70" y="482"/>
                  </a:lnTo>
                  <a:lnTo>
                    <a:pt x="66" y="484"/>
                  </a:lnTo>
                  <a:lnTo>
                    <a:pt x="66" y="484"/>
                  </a:lnTo>
                  <a:lnTo>
                    <a:pt x="66" y="478"/>
                  </a:lnTo>
                  <a:lnTo>
                    <a:pt x="67" y="472"/>
                  </a:lnTo>
                  <a:lnTo>
                    <a:pt x="69" y="459"/>
                  </a:lnTo>
                  <a:lnTo>
                    <a:pt x="70" y="453"/>
                  </a:lnTo>
                  <a:lnTo>
                    <a:pt x="70" y="447"/>
                  </a:lnTo>
                  <a:lnTo>
                    <a:pt x="70" y="443"/>
                  </a:lnTo>
                  <a:lnTo>
                    <a:pt x="68" y="439"/>
                  </a:lnTo>
                  <a:lnTo>
                    <a:pt x="68" y="439"/>
                  </a:lnTo>
                  <a:lnTo>
                    <a:pt x="65" y="425"/>
                  </a:lnTo>
                  <a:lnTo>
                    <a:pt x="61" y="418"/>
                  </a:lnTo>
                  <a:lnTo>
                    <a:pt x="58" y="411"/>
                  </a:lnTo>
                  <a:lnTo>
                    <a:pt x="54" y="406"/>
                  </a:lnTo>
                  <a:lnTo>
                    <a:pt x="50" y="402"/>
                  </a:lnTo>
                  <a:lnTo>
                    <a:pt x="46" y="401"/>
                  </a:lnTo>
                  <a:lnTo>
                    <a:pt x="44" y="401"/>
                  </a:lnTo>
                  <a:lnTo>
                    <a:pt x="40" y="402"/>
                  </a:lnTo>
                  <a:lnTo>
                    <a:pt x="38" y="403"/>
                  </a:lnTo>
                  <a:lnTo>
                    <a:pt x="38" y="403"/>
                  </a:lnTo>
                  <a:lnTo>
                    <a:pt x="36" y="408"/>
                  </a:lnTo>
                  <a:lnTo>
                    <a:pt x="34" y="411"/>
                  </a:lnTo>
                  <a:lnTo>
                    <a:pt x="30" y="414"/>
                  </a:lnTo>
                  <a:lnTo>
                    <a:pt x="27" y="415"/>
                  </a:lnTo>
                  <a:lnTo>
                    <a:pt x="27" y="415"/>
                  </a:lnTo>
                  <a:lnTo>
                    <a:pt x="29" y="413"/>
                  </a:lnTo>
                  <a:lnTo>
                    <a:pt x="16" y="396"/>
                  </a:lnTo>
                  <a:lnTo>
                    <a:pt x="16" y="396"/>
                  </a:lnTo>
                  <a:lnTo>
                    <a:pt x="21" y="389"/>
                  </a:lnTo>
                  <a:lnTo>
                    <a:pt x="22" y="388"/>
                  </a:lnTo>
                  <a:lnTo>
                    <a:pt x="24" y="387"/>
                  </a:lnTo>
                  <a:lnTo>
                    <a:pt x="28" y="387"/>
                  </a:lnTo>
                  <a:lnTo>
                    <a:pt x="31" y="389"/>
                  </a:lnTo>
                  <a:lnTo>
                    <a:pt x="36" y="392"/>
                  </a:lnTo>
                  <a:lnTo>
                    <a:pt x="39" y="392"/>
                  </a:lnTo>
                  <a:lnTo>
                    <a:pt x="42" y="392"/>
                  </a:lnTo>
                  <a:lnTo>
                    <a:pt x="43" y="389"/>
                  </a:lnTo>
                  <a:lnTo>
                    <a:pt x="47" y="383"/>
                  </a:lnTo>
                  <a:lnTo>
                    <a:pt x="47" y="358"/>
                  </a:lnTo>
                  <a:lnTo>
                    <a:pt x="47" y="358"/>
                  </a:lnTo>
                  <a:lnTo>
                    <a:pt x="51" y="357"/>
                  </a:lnTo>
                  <a:lnTo>
                    <a:pt x="54" y="356"/>
                  </a:lnTo>
                  <a:lnTo>
                    <a:pt x="61" y="351"/>
                  </a:lnTo>
                  <a:lnTo>
                    <a:pt x="67" y="343"/>
                  </a:lnTo>
                  <a:lnTo>
                    <a:pt x="71" y="335"/>
                  </a:lnTo>
                  <a:lnTo>
                    <a:pt x="71" y="335"/>
                  </a:lnTo>
                  <a:lnTo>
                    <a:pt x="67" y="334"/>
                  </a:lnTo>
                  <a:lnTo>
                    <a:pt x="63" y="334"/>
                  </a:lnTo>
                  <a:lnTo>
                    <a:pt x="58" y="335"/>
                  </a:lnTo>
                  <a:lnTo>
                    <a:pt x="52" y="339"/>
                  </a:lnTo>
                  <a:lnTo>
                    <a:pt x="44" y="342"/>
                  </a:lnTo>
                  <a:lnTo>
                    <a:pt x="44" y="342"/>
                  </a:lnTo>
                  <a:lnTo>
                    <a:pt x="43" y="336"/>
                  </a:lnTo>
                  <a:lnTo>
                    <a:pt x="44" y="332"/>
                  </a:lnTo>
                  <a:lnTo>
                    <a:pt x="46" y="323"/>
                  </a:lnTo>
                  <a:lnTo>
                    <a:pt x="50" y="317"/>
                  </a:lnTo>
                  <a:lnTo>
                    <a:pt x="52" y="313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3" y="331"/>
                  </a:lnTo>
                  <a:lnTo>
                    <a:pt x="55" y="333"/>
                  </a:lnTo>
                  <a:lnTo>
                    <a:pt x="59" y="333"/>
                  </a:lnTo>
                  <a:lnTo>
                    <a:pt x="61" y="333"/>
                  </a:lnTo>
                  <a:lnTo>
                    <a:pt x="66" y="330"/>
                  </a:lnTo>
                  <a:lnTo>
                    <a:pt x="70" y="324"/>
                  </a:lnTo>
                  <a:lnTo>
                    <a:pt x="76" y="318"/>
                  </a:lnTo>
                  <a:lnTo>
                    <a:pt x="81" y="312"/>
                  </a:lnTo>
                  <a:lnTo>
                    <a:pt x="84" y="310"/>
                  </a:lnTo>
                  <a:lnTo>
                    <a:pt x="88" y="309"/>
                  </a:lnTo>
                  <a:lnTo>
                    <a:pt x="90" y="309"/>
                  </a:lnTo>
                  <a:lnTo>
                    <a:pt x="94" y="309"/>
                  </a:lnTo>
                  <a:lnTo>
                    <a:pt x="94" y="309"/>
                  </a:lnTo>
                  <a:lnTo>
                    <a:pt x="96" y="310"/>
                  </a:lnTo>
                  <a:lnTo>
                    <a:pt x="96" y="311"/>
                  </a:lnTo>
                  <a:lnTo>
                    <a:pt x="94" y="316"/>
                  </a:lnTo>
                  <a:lnTo>
                    <a:pt x="94" y="316"/>
                  </a:lnTo>
                  <a:lnTo>
                    <a:pt x="98" y="312"/>
                  </a:lnTo>
                  <a:lnTo>
                    <a:pt x="100" y="310"/>
                  </a:lnTo>
                  <a:lnTo>
                    <a:pt x="104" y="308"/>
                  </a:lnTo>
                  <a:lnTo>
                    <a:pt x="107" y="306"/>
                  </a:lnTo>
                  <a:lnTo>
                    <a:pt x="113" y="306"/>
                  </a:lnTo>
                  <a:lnTo>
                    <a:pt x="119" y="308"/>
                  </a:lnTo>
                  <a:lnTo>
                    <a:pt x="124" y="308"/>
                  </a:lnTo>
                  <a:lnTo>
                    <a:pt x="130" y="306"/>
                  </a:lnTo>
                  <a:lnTo>
                    <a:pt x="134" y="305"/>
                  </a:lnTo>
                  <a:lnTo>
                    <a:pt x="136" y="303"/>
                  </a:lnTo>
                  <a:lnTo>
                    <a:pt x="139" y="298"/>
                  </a:lnTo>
                  <a:lnTo>
                    <a:pt x="142" y="294"/>
                  </a:lnTo>
                  <a:lnTo>
                    <a:pt x="137" y="306"/>
                  </a:lnTo>
                  <a:lnTo>
                    <a:pt x="137" y="306"/>
                  </a:lnTo>
                  <a:lnTo>
                    <a:pt x="159" y="282"/>
                  </a:lnTo>
                  <a:lnTo>
                    <a:pt x="189" y="249"/>
                  </a:lnTo>
                  <a:lnTo>
                    <a:pt x="190" y="238"/>
                  </a:lnTo>
                  <a:lnTo>
                    <a:pt x="190" y="238"/>
                  </a:lnTo>
                  <a:lnTo>
                    <a:pt x="189" y="237"/>
                  </a:lnTo>
                  <a:lnTo>
                    <a:pt x="189" y="236"/>
                  </a:lnTo>
                  <a:lnTo>
                    <a:pt x="192" y="235"/>
                  </a:lnTo>
                  <a:lnTo>
                    <a:pt x="196" y="235"/>
                  </a:lnTo>
                  <a:lnTo>
                    <a:pt x="199" y="237"/>
                  </a:lnTo>
                  <a:lnTo>
                    <a:pt x="199" y="237"/>
                  </a:lnTo>
                  <a:lnTo>
                    <a:pt x="199" y="237"/>
                  </a:lnTo>
                  <a:lnTo>
                    <a:pt x="228" y="207"/>
                  </a:lnTo>
                  <a:lnTo>
                    <a:pt x="228" y="207"/>
                  </a:lnTo>
                  <a:lnTo>
                    <a:pt x="223" y="199"/>
                  </a:lnTo>
                  <a:lnTo>
                    <a:pt x="221" y="197"/>
                  </a:lnTo>
                  <a:lnTo>
                    <a:pt x="218" y="195"/>
                  </a:lnTo>
                  <a:lnTo>
                    <a:pt x="218" y="195"/>
                  </a:lnTo>
                  <a:lnTo>
                    <a:pt x="216" y="198"/>
                  </a:lnTo>
                  <a:lnTo>
                    <a:pt x="213" y="200"/>
                  </a:lnTo>
                  <a:lnTo>
                    <a:pt x="206" y="204"/>
                  </a:lnTo>
                  <a:lnTo>
                    <a:pt x="203" y="205"/>
                  </a:lnTo>
                  <a:lnTo>
                    <a:pt x="199" y="208"/>
                  </a:lnTo>
                  <a:lnTo>
                    <a:pt x="198" y="214"/>
                  </a:lnTo>
                  <a:lnTo>
                    <a:pt x="198" y="222"/>
                  </a:lnTo>
                  <a:lnTo>
                    <a:pt x="198" y="222"/>
                  </a:lnTo>
                  <a:lnTo>
                    <a:pt x="195" y="219"/>
                  </a:lnTo>
                  <a:lnTo>
                    <a:pt x="191" y="217"/>
                  </a:lnTo>
                  <a:lnTo>
                    <a:pt x="186" y="218"/>
                  </a:lnTo>
                  <a:lnTo>
                    <a:pt x="182" y="219"/>
                  </a:lnTo>
                  <a:lnTo>
                    <a:pt x="175" y="222"/>
                  </a:lnTo>
                  <a:lnTo>
                    <a:pt x="172" y="222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2" y="226"/>
                  </a:lnTo>
                  <a:lnTo>
                    <a:pt x="173" y="230"/>
                  </a:lnTo>
                  <a:lnTo>
                    <a:pt x="172" y="235"/>
                  </a:lnTo>
                  <a:lnTo>
                    <a:pt x="168" y="240"/>
                  </a:lnTo>
                  <a:lnTo>
                    <a:pt x="162" y="248"/>
                  </a:lnTo>
                  <a:lnTo>
                    <a:pt x="160" y="252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7" y="253"/>
                  </a:lnTo>
                  <a:lnTo>
                    <a:pt x="154" y="251"/>
                  </a:lnTo>
                  <a:lnTo>
                    <a:pt x="151" y="250"/>
                  </a:lnTo>
                  <a:lnTo>
                    <a:pt x="149" y="250"/>
                  </a:lnTo>
                  <a:lnTo>
                    <a:pt x="145" y="249"/>
                  </a:lnTo>
                  <a:lnTo>
                    <a:pt x="144" y="248"/>
                  </a:lnTo>
                  <a:lnTo>
                    <a:pt x="143" y="243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42" y="236"/>
                  </a:lnTo>
                  <a:lnTo>
                    <a:pt x="143" y="237"/>
                  </a:lnTo>
                  <a:lnTo>
                    <a:pt x="145" y="241"/>
                  </a:lnTo>
                  <a:lnTo>
                    <a:pt x="147" y="242"/>
                  </a:lnTo>
                  <a:lnTo>
                    <a:pt x="149" y="243"/>
                  </a:lnTo>
                  <a:lnTo>
                    <a:pt x="151" y="242"/>
                  </a:lnTo>
                  <a:lnTo>
                    <a:pt x="153" y="238"/>
                  </a:lnTo>
                  <a:lnTo>
                    <a:pt x="153" y="238"/>
                  </a:lnTo>
                  <a:lnTo>
                    <a:pt x="154" y="235"/>
                  </a:lnTo>
                  <a:lnTo>
                    <a:pt x="155" y="232"/>
                  </a:lnTo>
                  <a:lnTo>
                    <a:pt x="155" y="229"/>
                  </a:lnTo>
                  <a:lnTo>
                    <a:pt x="155" y="227"/>
                  </a:lnTo>
                  <a:lnTo>
                    <a:pt x="152" y="223"/>
                  </a:lnTo>
                  <a:lnTo>
                    <a:pt x="149" y="220"/>
                  </a:lnTo>
                  <a:lnTo>
                    <a:pt x="145" y="217"/>
                  </a:lnTo>
                  <a:lnTo>
                    <a:pt x="142" y="213"/>
                  </a:lnTo>
                  <a:lnTo>
                    <a:pt x="142" y="211"/>
                  </a:lnTo>
                  <a:lnTo>
                    <a:pt x="142" y="208"/>
                  </a:lnTo>
                  <a:lnTo>
                    <a:pt x="144" y="205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38" y="206"/>
                  </a:lnTo>
                  <a:lnTo>
                    <a:pt x="130" y="210"/>
                  </a:lnTo>
                  <a:lnTo>
                    <a:pt x="113" y="214"/>
                  </a:lnTo>
                  <a:lnTo>
                    <a:pt x="105" y="217"/>
                  </a:lnTo>
                  <a:lnTo>
                    <a:pt x="96" y="220"/>
                  </a:lnTo>
                  <a:lnTo>
                    <a:pt x="88" y="225"/>
                  </a:lnTo>
                  <a:lnTo>
                    <a:pt x="80" y="230"/>
                  </a:lnTo>
                  <a:lnTo>
                    <a:pt x="91" y="240"/>
                  </a:lnTo>
                  <a:lnTo>
                    <a:pt x="91" y="240"/>
                  </a:lnTo>
                  <a:lnTo>
                    <a:pt x="83" y="238"/>
                  </a:lnTo>
                  <a:lnTo>
                    <a:pt x="73" y="237"/>
                  </a:lnTo>
                  <a:lnTo>
                    <a:pt x="68" y="237"/>
                  </a:lnTo>
                  <a:lnTo>
                    <a:pt x="63" y="236"/>
                  </a:lnTo>
                  <a:lnTo>
                    <a:pt x="61" y="234"/>
                  </a:lnTo>
                  <a:lnTo>
                    <a:pt x="60" y="230"/>
                  </a:lnTo>
                  <a:lnTo>
                    <a:pt x="60" y="230"/>
                  </a:lnTo>
                  <a:lnTo>
                    <a:pt x="70" y="228"/>
                  </a:lnTo>
                  <a:lnTo>
                    <a:pt x="76" y="227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2" y="217"/>
                  </a:lnTo>
                  <a:lnTo>
                    <a:pt x="81" y="214"/>
                  </a:lnTo>
                  <a:lnTo>
                    <a:pt x="80" y="213"/>
                  </a:lnTo>
                  <a:lnTo>
                    <a:pt x="76" y="212"/>
                  </a:lnTo>
                  <a:lnTo>
                    <a:pt x="73" y="213"/>
                  </a:lnTo>
                  <a:lnTo>
                    <a:pt x="68" y="214"/>
                  </a:lnTo>
                  <a:lnTo>
                    <a:pt x="65" y="214"/>
                  </a:lnTo>
                  <a:lnTo>
                    <a:pt x="62" y="213"/>
                  </a:lnTo>
                  <a:lnTo>
                    <a:pt x="61" y="210"/>
                  </a:lnTo>
                  <a:lnTo>
                    <a:pt x="36" y="249"/>
                  </a:lnTo>
                  <a:lnTo>
                    <a:pt x="47" y="251"/>
                  </a:lnTo>
                  <a:lnTo>
                    <a:pt x="47" y="251"/>
                  </a:lnTo>
                  <a:lnTo>
                    <a:pt x="45" y="253"/>
                  </a:lnTo>
                  <a:lnTo>
                    <a:pt x="44" y="255"/>
                  </a:lnTo>
                  <a:lnTo>
                    <a:pt x="39" y="257"/>
                  </a:lnTo>
                  <a:lnTo>
                    <a:pt x="34" y="256"/>
                  </a:lnTo>
                  <a:lnTo>
                    <a:pt x="28" y="255"/>
                  </a:lnTo>
                  <a:lnTo>
                    <a:pt x="14" y="249"/>
                  </a:lnTo>
                  <a:lnTo>
                    <a:pt x="7" y="247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5" y="235"/>
                  </a:lnTo>
                  <a:lnTo>
                    <a:pt x="7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4" y="229"/>
                  </a:lnTo>
                  <a:lnTo>
                    <a:pt x="19" y="229"/>
                  </a:lnTo>
                  <a:lnTo>
                    <a:pt x="24" y="232"/>
                  </a:lnTo>
                  <a:lnTo>
                    <a:pt x="31" y="233"/>
                  </a:lnTo>
                  <a:lnTo>
                    <a:pt x="37" y="233"/>
                  </a:lnTo>
                  <a:lnTo>
                    <a:pt x="40" y="232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7" y="225"/>
                  </a:lnTo>
                  <a:lnTo>
                    <a:pt x="48" y="220"/>
                  </a:lnTo>
                  <a:lnTo>
                    <a:pt x="47" y="214"/>
                  </a:lnTo>
                  <a:lnTo>
                    <a:pt x="46" y="208"/>
                  </a:lnTo>
                  <a:lnTo>
                    <a:pt x="45" y="203"/>
                  </a:lnTo>
                  <a:lnTo>
                    <a:pt x="44" y="198"/>
                  </a:lnTo>
                  <a:lnTo>
                    <a:pt x="45" y="193"/>
                  </a:lnTo>
                  <a:lnTo>
                    <a:pt x="46" y="191"/>
                  </a:lnTo>
                  <a:lnTo>
                    <a:pt x="47" y="190"/>
                  </a:lnTo>
                  <a:lnTo>
                    <a:pt x="47" y="190"/>
                  </a:lnTo>
                  <a:lnTo>
                    <a:pt x="46" y="188"/>
                  </a:lnTo>
                  <a:lnTo>
                    <a:pt x="45" y="185"/>
                  </a:lnTo>
                  <a:lnTo>
                    <a:pt x="43" y="184"/>
                  </a:lnTo>
                  <a:lnTo>
                    <a:pt x="40" y="184"/>
                  </a:lnTo>
                  <a:lnTo>
                    <a:pt x="38" y="185"/>
                  </a:lnTo>
                  <a:lnTo>
                    <a:pt x="36" y="187"/>
                  </a:lnTo>
                  <a:lnTo>
                    <a:pt x="32" y="191"/>
                  </a:lnTo>
                  <a:lnTo>
                    <a:pt x="28" y="185"/>
                  </a:lnTo>
                  <a:lnTo>
                    <a:pt x="28" y="185"/>
                  </a:lnTo>
                  <a:lnTo>
                    <a:pt x="32" y="176"/>
                  </a:lnTo>
                  <a:lnTo>
                    <a:pt x="38" y="168"/>
                  </a:lnTo>
                  <a:lnTo>
                    <a:pt x="45" y="164"/>
                  </a:lnTo>
                  <a:lnTo>
                    <a:pt x="52" y="159"/>
                  </a:lnTo>
                  <a:lnTo>
                    <a:pt x="59" y="155"/>
                  </a:lnTo>
                  <a:lnTo>
                    <a:pt x="66" y="151"/>
                  </a:lnTo>
                  <a:lnTo>
                    <a:pt x="73" y="144"/>
                  </a:lnTo>
                  <a:lnTo>
                    <a:pt x="80" y="136"/>
                  </a:lnTo>
                  <a:lnTo>
                    <a:pt x="80" y="136"/>
                  </a:lnTo>
                  <a:lnTo>
                    <a:pt x="77" y="140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81" y="150"/>
                  </a:lnTo>
                  <a:lnTo>
                    <a:pt x="85" y="153"/>
                  </a:lnTo>
                  <a:lnTo>
                    <a:pt x="90" y="154"/>
                  </a:lnTo>
                  <a:lnTo>
                    <a:pt x="96" y="155"/>
                  </a:lnTo>
                  <a:lnTo>
                    <a:pt x="100" y="154"/>
                  </a:lnTo>
                  <a:lnTo>
                    <a:pt x="105" y="153"/>
                  </a:lnTo>
                  <a:lnTo>
                    <a:pt x="109" y="152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09" y="145"/>
                  </a:lnTo>
                  <a:lnTo>
                    <a:pt x="108" y="144"/>
                  </a:lnTo>
                  <a:lnTo>
                    <a:pt x="106" y="145"/>
                  </a:lnTo>
                  <a:lnTo>
                    <a:pt x="104" y="146"/>
                  </a:lnTo>
                  <a:lnTo>
                    <a:pt x="101" y="150"/>
                  </a:lnTo>
                  <a:lnTo>
                    <a:pt x="101" y="150"/>
                  </a:lnTo>
                  <a:lnTo>
                    <a:pt x="101" y="147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2" y="136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3" y="128"/>
                  </a:lnTo>
                  <a:lnTo>
                    <a:pt x="111" y="124"/>
                  </a:lnTo>
                  <a:lnTo>
                    <a:pt x="111" y="121"/>
                  </a:lnTo>
                  <a:lnTo>
                    <a:pt x="111" y="117"/>
                  </a:lnTo>
                  <a:lnTo>
                    <a:pt x="109" y="113"/>
                  </a:lnTo>
                  <a:lnTo>
                    <a:pt x="109" y="109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13" y="104"/>
                  </a:lnTo>
                  <a:lnTo>
                    <a:pt x="117" y="102"/>
                  </a:lnTo>
                  <a:lnTo>
                    <a:pt x="123" y="104"/>
                  </a:lnTo>
                  <a:lnTo>
                    <a:pt x="129" y="106"/>
                  </a:lnTo>
                  <a:lnTo>
                    <a:pt x="129" y="106"/>
                  </a:lnTo>
                  <a:lnTo>
                    <a:pt x="130" y="109"/>
                  </a:lnTo>
                  <a:lnTo>
                    <a:pt x="131" y="113"/>
                  </a:lnTo>
                  <a:lnTo>
                    <a:pt x="129" y="120"/>
                  </a:lnTo>
                  <a:lnTo>
                    <a:pt x="128" y="127"/>
                  </a:lnTo>
                  <a:lnTo>
                    <a:pt x="127" y="131"/>
                  </a:lnTo>
                  <a:lnTo>
                    <a:pt x="127" y="137"/>
                  </a:lnTo>
                  <a:lnTo>
                    <a:pt x="127" y="137"/>
                  </a:lnTo>
                  <a:lnTo>
                    <a:pt x="128" y="136"/>
                  </a:lnTo>
                  <a:lnTo>
                    <a:pt x="130" y="135"/>
                  </a:lnTo>
                  <a:lnTo>
                    <a:pt x="132" y="137"/>
                  </a:lnTo>
                  <a:lnTo>
                    <a:pt x="136" y="140"/>
                  </a:lnTo>
                  <a:lnTo>
                    <a:pt x="138" y="144"/>
                  </a:lnTo>
                  <a:lnTo>
                    <a:pt x="142" y="149"/>
                  </a:lnTo>
                  <a:lnTo>
                    <a:pt x="145" y="151"/>
                  </a:lnTo>
                  <a:lnTo>
                    <a:pt x="147" y="151"/>
                  </a:lnTo>
                  <a:lnTo>
                    <a:pt x="149" y="150"/>
                  </a:lnTo>
                  <a:lnTo>
                    <a:pt x="151" y="149"/>
                  </a:lnTo>
                  <a:lnTo>
                    <a:pt x="153" y="146"/>
                  </a:lnTo>
                  <a:lnTo>
                    <a:pt x="153" y="146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7" y="140"/>
                  </a:lnTo>
                  <a:lnTo>
                    <a:pt x="147" y="138"/>
                  </a:lnTo>
                  <a:lnTo>
                    <a:pt x="147" y="132"/>
                  </a:lnTo>
                  <a:lnTo>
                    <a:pt x="150" y="127"/>
                  </a:lnTo>
                  <a:lnTo>
                    <a:pt x="158" y="113"/>
                  </a:lnTo>
                  <a:lnTo>
                    <a:pt x="165" y="104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6" y="92"/>
                  </a:lnTo>
                  <a:lnTo>
                    <a:pt x="168" y="90"/>
                  </a:lnTo>
                  <a:lnTo>
                    <a:pt x="169" y="89"/>
                  </a:lnTo>
                  <a:lnTo>
                    <a:pt x="172" y="89"/>
                  </a:lnTo>
                  <a:lnTo>
                    <a:pt x="173" y="91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0" y="104"/>
                  </a:lnTo>
                  <a:lnTo>
                    <a:pt x="166" y="106"/>
                  </a:lnTo>
                  <a:lnTo>
                    <a:pt x="165" y="108"/>
                  </a:lnTo>
                  <a:lnTo>
                    <a:pt x="163" y="110"/>
                  </a:lnTo>
                  <a:lnTo>
                    <a:pt x="163" y="114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72" y="119"/>
                  </a:lnTo>
                  <a:lnTo>
                    <a:pt x="175" y="116"/>
                  </a:lnTo>
                  <a:lnTo>
                    <a:pt x="178" y="113"/>
                  </a:lnTo>
                  <a:lnTo>
                    <a:pt x="174" y="127"/>
                  </a:lnTo>
                  <a:lnTo>
                    <a:pt x="198" y="122"/>
                  </a:lnTo>
                  <a:lnTo>
                    <a:pt x="198" y="122"/>
                  </a:lnTo>
                  <a:lnTo>
                    <a:pt x="205" y="94"/>
                  </a:lnTo>
                  <a:lnTo>
                    <a:pt x="208" y="78"/>
                  </a:lnTo>
                  <a:lnTo>
                    <a:pt x="212" y="61"/>
                  </a:lnTo>
                  <a:lnTo>
                    <a:pt x="212" y="61"/>
                  </a:lnTo>
                  <a:lnTo>
                    <a:pt x="214" y="66"/>
                  </a:lnTo>
                  <a:lnTo>
                    <a:pt x="216" y="67"/>
                  </a:lnTo>
                  <a:lnTo>
                    <a:pt x="219" y="68"/>
                  </a:lnTo>
                  <a:lnTo>
                    <a:pt x="221" y="67"/>
                  </a:lnTo>
                  <a:lnTo>
                    <a:pt x="227" y="62"/>
                  </a:lnTo>
                  <a:lnTo>
                    <a:pt x="231" y="57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32" y="68"/>
                  </a:lnTo>
                  <a:lnTo>
                    <a:pt x="238" y="70"/>
                  </a:lnTo>
                  <a:lnTo>
                    <a:pt x="244" y="70"/>
                  </a:lnTo>
                  <a:lnTo>
                    <a:pt x="250" y="69"/>
                  </a:lnTo>
                  <a:lnTo>
                    <a:pt x="255" y="66"/>
                  </a:lnTo>
                  <a:lnTo>
                    <a:pt x="260" y="62"/>
                  </a:lnTo>
                  <a:lnTo>
                    <a:pt x="264" y="57"/>
                  </a:lnTo>
                  <a:lnTo>
                    <a:pt x="265" y="53"/>
                  </a:lnTo>
                  <a:lnTo>
                    <a:pt x="265" y="53"/>
                  </a:lnTo>
                  <a:lnTo>
                    <a:pt x="266" y="55"/>
                  </a:lnTo>
                  <a:lnTo>
                    <a:pt x="265" y="60"/>
                  </a:lnTo>
                  <a:lnTo>
                    <a:pt x="260" y="71"/>
                  </a:lnTo>
                  <a:lnTo>
                    <a:pt x="247" y="100"/>
                  </a:lnTo>
                  <a:lnTo>
                    <a:pt x="243" y="113"/>
                  </a:lnTo>
                  <a:lnTo>
                    <a:pt x="243" y="119"/>
                  </a:lnTo>
                  <a:lnTo>
                    <a:pt x="244" y="123"/>
                  </a:lnTo>
                  <a:lnTo>
                    <a:pt x="246" y="128"/>
                  </a:lnTo>
                  <a:lnTo>
                    <a:pt x="250" y="129"/>
                  </a:lnTo>
                  <a:lnTo>
                    <a:pt x="257" y="130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8" y="128"/>
                  </a:lnTo>
                  <a:lnTo>
                    <a:pt x="272" y="127"/>
                  </a:lnTo>
                  <a:lnTo>
                    <a:pt x="274" y="124"/>
                  </a:lnTo>
                  <a:lnTo>
                    <a:pt x="276" y="121"/>
                  </a:lnTo>
                  <a:lnTo>
                    <a:pt x="278" y="113"/>
                  </a:lnTo>
                  <a:lnTo>
                    <a:pt x="281" y="104"/>
                  </a:lnTo>
                  <a:lnTo>
                    <a:pt x="283" y="84"/>
                  </a:lnTo>
                  <a:lnTo>
                    <a:pt x="285" y="75"/>
                  </a:lnTo>
                  <a:lnTo>
                    <a:pt x="290" y="68"/>
                  </a:lnTo>
                  <a:lnTo>
                    <a:pt x="290" y="68"/>
                  </a:lnTo>
                  <a:lnTo>
                    <a:pt x="289" y="71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3" y="76"/>
                  </a:lnTo>
                  <a:lnTo>
                    <a:pt x="296" y="75"/>
                  </a:lnTo>
                  <a:lnTo>
                    <a:pt x="297" y="72"/>
                  </a:lnTo>
                  <a:lnTo>
                    <a:pt x="299" y="69"/>
                  </a:lnTo>
                  <a:lnTo>
                    <a:pt x="303" y="62"/>
                  </a:lnTo>
                  <a:lnTo>
                    <a:pt x="305" y="57"/>
                  </a:lnTo>
                  <a:lnTo>
                    <a:pt x="307" y="55"/>
                  </a:lnTo>
                  <a:lnTo>
                    <a:pt x="307" y="55"/>
                  </a:lnTo>
                  <a:lnTo>
                    <a:pt x="303" y="51"/>
                  </a:lnTo>
                  <a:lnTo>
                    <a:pt x="298" y="49"/>
                  </a:lnTo>
                  <a:lnTo>
                    <a:pt x="295" y="51"/>
                  </a:lnTo>
                  <a:lnTo>
                    <a:pt x="292" y="52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3" y="49"/>
                  </a:lnTo>
                  <a:lnTo>
                    <a:pt x="296" y="46"/>
                  </a:lnTo>
                  <a:lnTo>
                    <a:pt x="299" y="46"/>
                  </a:lnTo>
                  <a:lnTo>
                    <a:pt x="303" y="46"/>
                  </a:lnTo>
                  <a:lnTo>
                    <a:pt x="306" y="47"/>
                  </a:lnTo>
                  <a:lnTo>
                    <a:pt x="311" y="47"/>
                  </a:lnTo>
                  <a:lnTo>
                    <a:pt x="314" y="45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5" y="49"/>
                  </a:lnTo>
                  <a:lnTo>
                    <a:pt x="315" y="55"/>
                  </a:lnTo>
                  <a:lnTo>
                    <a:pt x="319" y="57"/>
                  </a:lnTo>
                  <a:lnTo>
                    <a:pt x="321" y="60"/>
                  </a:lnTo>
                  <a:lnTo>
                    <a:pt x="324" y="60"/>
                  </a:lnTo>
                  <a:lnTo>
                    <a:pt x="328" y="61"/>
                  </a:lnTo>
                  <a:lnTo>
                    <a:pt x="329" y="63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31" y="70"/>
                  </a:lnTo>
                  <a:lnTo>
                    <a:pt x="335" y="71"/>
                  </a:lnTo>
                  <a:lnTo>
                    <a:pt x="337" y="74"/>
                  </a:lnTo>
                  <a:lnTo>
                    <a:pt x="341" y="74"/>
                  </a:lnTo>
                  <a:lnTo>
                    <a:pt x="347" y="72"/>
                  </a:lnTo>
                  <a:lnTo>
                    <a:pt x="354" y="69"/>
                  </a:lnTo>
                  <a:lnTo>
                    <a:pt x="360" y="63"/>
                  </a:lnTo>
                  <a:lnTo>
                    <a:pt x="365" y="56"/>
                  </a:lnTo>
                  <a:lnTo>
                    <a:pt x="369" y="49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9" y="52"/>
                  </a:lnTo>
                  <a:lnTo>
                    <a:pt x="381" y="54"/>
                  </a:lnTo>
                  <a:lnTo>
                    <a:pt x="382" y="56"/>
                  </a:lnTo>
                  <a:lnTo>
                    <a:pt x="384" y="56"/>
                  </a:lnTo>
                  <a:lnTo>
                    <a:pt x="387" y="56"/>
                  </a:lnTo>
                  <a:lnTo>
                    <a:pt x="391" y="54"/>
                  </a:lnTo>
                  <a:lnTo>
                    <a:pt x="396" y="52"/>
                  </a:lnTo>
                  <a:lnTo>
                    <a:pt x="402" y="49"/>
                  </a:lnTo>
                  <a:lnTo>
                    <a:pt x="405" y="48"/>
                  </a:lnTo>
                  <a:lnTo>
                    <a:pt x="407" y="49"/>
                  </a:lnTo>
                  <a:lnTo>
                    <a:pt x="411" y="51"/>
                  </a:lnTo>
                  <a:lnTo>
                    <a:pt x="414" y="53"/>
                  </a:lnTo>
                  <a:lnTo>
                    <a:pt x="414" y="53"/>
                  </a:lnTo>
                  <a:lnTo>
                    <a:pt x="412" y="53"/>
                  </a:lnTo>
                  <a:lnTo>
                    <a:pt x="408" y="54"/>
                  </a:lnTo>
                  <a:lnTo>
                    <a:pt x="405" y="55"/>
                  </a:lnTo>
                  <a:lnTo>
                    <a:pt x="404" y="54"/>
                  </a:lnTo>
                  <a:lnTo>
                    <a:pt x="402" y="53"/>
                  </a:lnTo>
                  <a:lnTo>
                    <a:pt x="402" y="53"/>
                  </a:lnTo>
                  <a:lnTo>
                    <a:pt x="399" y="61"/>
                  </a:lnTo>
                  <a:lnTo>
                    <a:pt x="399" y="63"/>
                  </a:lnTo>
                  <a:lnTo>
                    <a:pt x="400" y="66"/>
                  </a:lnTo>
                  <a:lnTo>
                    <a:pt x="403" y="68"/>
                  </a:lnTo>
                  <a:lnTo>
                    <a:pt x="406" y="70"/>
                  </a:lnTo>
                  <a:lnTo>
                    <a:pt x="408" y="72"/>
                  </a:lnTo>
                  <a:lnTo>
                    <a:pt x="411" y="76"/>
                  </a:lnTo>
                  <a:lnTo>
                    <a:pt x="410" y="79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6" y="85"/>
                  </a:lnTo>
                  <a:lnTo>
                    <a:pt x="407" y="83"/>
                  </a:lnTo>
                  <a:lnTo>
                    <a:pt x="406" y="79"/>
                  </a:lnTo>
                  <a:lnTo>
                    <a:pt x="404" y="77"/>
                  </a:lnTo>
                  <a:lnTo>
                    <a:pt x="403" y="77"/>
                  </a:lnTo>
                  <a:lnTo>
                    <a:pt x="402" y="78"/>
                  </a:lnTo>
                  <a:lnTo>
                    <a:pt x="402" y="78"/>
                  </a:lnTo>
                  <a:lnTo>
                    <a:pt x="397" y="81"/>
                  </a:lnTo>
                  <a:lnTo>
                    <a:pt x="393" y="86"/>
                  </a:lnTo>
                  <a:lnTo>
                    <a:pt x="391" y="93"/>
                  </a:lnTo>
                  <a:lnTo>
                    <a:pt x="391" y="101"/>
                  </a:lnTo>
                  <a:lnTo>
                    <a:pt x="407" y="121"/>
                  </a:lnTo>
                  <a:lnTo>
                    <a:pt x="402" y="127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1"/>
                  </a:lnTo>
                  <a:lnTo>
                    <a:pt x="425" y="147"/>
                  </a:lnTo>
                  <a:lnTo>
                    <a:pt x="423" y="142"/>
                  </a:lnTo>
                  <a:lnTo>
                    <a:pt x="423" y="142"/>
                  </a:lnTo>
                  <a:lnTo>
                    <a:pt x="434" y="144"/>
                  </a:lnTo>
                  <a:lnTo>
                    <a:pt x="444" y="146"/>
                  </a:lnTo>
                  <a:lnTo>
                    <a:pt x="456" y="145"/>
                  </a:lnTo>
                  <a:lnTo>
                    <a:pt x="467" y="144"/>
                  </a:lnTo>
                  <a:lnTo>
                    <a:pt x="488" y="142"/>
                  </a:lnTo>
                  <a:lnTo>
                    <a:pt x="498" y="140"/>
                  </a:lnTo>
                  <a:lnTo>
                    <a:pt x="508" y="142"/>
                  </a:lnTo>
                  <a:lnTo>
                    <a:pt x="508" y="142"/>
                  </a:lnTo>
                  <a:lnTo>
                    <a:pt x="510" y="130"/>
                  </a:lnTo>
                  <a:lnTo>
                    <a:pt x="512" y="121"/>
                  </a:lnTo>
                  <a:lnTo>
                    <a:pt x="515" y="114"/>
                  </a:lnTo>
                  <a:lnTo>
                    <a:pt x="520" y="109"/>
                  </a:lnTo>
                  <a:lnTo>
                    <a:pt x="525" y="105"/>
                  </a:lnTo>
                  <a:lnTo>
                    <a:pt x="530" y="102"/>
                  </a:lnTo>
                  <a:lnTo>
                    <a:pt x="536" y="100"/>
                  </a:lnTo>
                  <a:lnTo>
                    <a:pt x="543" y="98"/>
                  </a:lnTo>
                  <a:lnTo>
                    <a:pt x="556" y="95"/>
                  </a:lnTo>
                  <a:lnTo>
                    <a:pt x="568" y="92"/>
                  </a:lnTo>
                  <a:lnTo>
                    <a:pt x="574" y="89"/>
                  </a:lnTo>
                  <a:lnTo>
                    <a:pt x="580" y="85"/>
                  </a:lnTo>
                  <a:lnTo>
                    <a:pt x="584" y="81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586" y="90"/>
                  </a:lnTo>
                  <a:lnTo>
                    <a:pt x="583" y="108"/>
                  </a:lnTo>
                  <a:lnTo>
                    <a:pt x="582" y="125"/>
                  </a:lnTo>
                  <a:lnTo>
                    <a:pt x="583" y="132"/>
                  </a:lnTo>
                  <a:lnTo>
                    <a:pt x="584" y="138"/>
                  </a:lnTo>
                  <a:lnTo>
                    <a:pt x="584" y="138"/>
                  </a:lnTo>
                  <a:lnTo>
                    <a:pt x="582" y="140"/>
                  </a:lnTo>
                  <a:lnTo>
                    <a:pt x="580" y="144"/>
                  </a:lnTo>
                  <a:lnTo>
                    <a:pt x="574" y="153"/>
                  </a:lnTo>
                  <a:lnTo>
                    <a:pt x="572" y="157"/>
                  </a:lnTo>
                  <a:lnTo>
                    <a:pt x="568" y="160"/>
                  </a:lnTo>
                  <a:lnTo>
                    <a:pt x="564" y="162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59" y="158"/>
                  </a:lnTo>
                  <a:lnTo>
                    <a:pt x="558" y="153"/>
                  </a:lnTo>
                  <a:lnTo>
                    <a:pt x="553" y="145"/>
                  </a:lnTo>
                  <a:lnTo>
                    <a:pt x="552" y="140"/>
                  </a:lnTo>
                  <a:lnTo>
                    <a:pt x="551" y="137"/>
                  </a:lnTo>
                  <a:lnTo>
                    <a:pt x="552" y="132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0" y="129"/>
                  </a:lnTo>
                  <a:lnTo>
                    <a:pt x="546" y="131"/>
                  </a:lnTo>
                  <a:lnTo>
                    <a:pt x="544" y="134"/>
                  </a:lnTo>
                  <a:lnTo>
                    <a:pt x="543" y="136"/>
                  </a:lnTo>
                  <a:lnTo>
                    <a:pt x="543" y="138"/>
                  </a:lnTo>
                  <a:lnTo>
                    <a:pt x="543" y="142"/>
                  </a:lnTo>
                  <a:lnTo>
                    <a:pt x="544" y="147"/>
                  </a:lnTo>
                  <a:lnTo>
                    <a:pt x="548" y="154"/>
                  </a:lnTo>
                  <a:lnTo>
                    <a:pt x="550" y="162"/>
                  </a:lnTo>
                  <a:lnTo>
                    <a:pt x="551" y="172"/>
                  </a:lnTo>
                  <a:lnTo>
                    <a:pt x="551" y="175"/>
                  </a:lnTo>
                  <a:lnTo>
                    <a:pt x="550" y="180"/>
                  </a:lnTo>
                  <a:lnTo>
                    <a:pt x="550" y="180"/>
                  </a:lnTo>
                  <a:lnTo>
                    <a:pt x="556" y="178"/>
                  </a:lnTo>
                  <a:lnTo>
                    <a:pt x="561" y="176"/>
                  </a:lnTo>
                  <a:lnTo>
                    <a:pt x="571" y="170"/>
                  </a:lnTo>
                  <a:lnTo>
                    <a:pt x="580" y="162"/>
                  </a:lnTo>
                  <a:lnTo>
                    <a:pt x="589" y="153"/>
                  </a:lnTo>
                  <a:lnTo>
                    <a:pt x="604" y="135"/>
                  </a:lnTo>
                  <a:lnTo>
                    <a:pt x="611" y="127"/>
                  </a:lnTo>
                  <a:lnTo>
                    <a:pt x="619" y="121"/>
                  </a:lnTo>
                  <a:lnTo>
                    <a:pt x="619" y="128"/>
                  </a:lnTo>
                  <a:lnTo>
                    <a:pt x="634" y="114"/>
                  </a:lnTo>
                  <a:lnTo>
                    <a:pt x="634" y="114"/>
                  </a:lnTo>
                  <a:lnTo>
                    <a:pt x="632" y="113"/>
                  </a:lnTo>
                  <a:lnTo>
                    <a:pt x="629" y="110"/>
                  </a:lnTo>
                  <a:lnTo>
                    <a:pt x="627" y="106"/>
                  </a:lnTo>
                  <a:lnTo>
                    <a:pt x="626" y="99"/>
                  </a:lnTo>
                  <a:lnTo>
                    <a:pt x="625" y="93"/>
                  </a:lnTo>
                  <a:lnTo>
                    <a:pt x="626" y="87"/>
                  </a:lnTo>
                  <a:lnTo>
                    <a:pt x="628" y="84"/>
                  </a:lnTo>
                  <a:lnTo>
                    <a:pt x="630" y="83"/>
                  </a:lnTo>
                  <a:lnTo>
                    <a:pt x="633" y="83"/>
                  </a:lnTo>
                  <a:lnTo>
                    <a:pt x="635" y="84"/>
                  </a:lnTo>
                  <a:lnTo>
                    <a:pt x="637" y="85"/>
                  </a:lnTo>
                  <a:lnTo>
                    <a:pt x="636" y="87"/>
                  </a:lnTo>
                  <a:lnTo>
                    <a:pt x="636" y="87"/>
                  </a:lnTo>
                  <a:lnTo>
                    <a:pt x="640" y="91"/>
                  </a:lnTo>
                  <a:lnTo>
                    <a:pt x="644" y="93"/>
                  </a:lnTo>
                  <a:lnTo>
                    <a:pt x="649" y="93"/>
                  </a:lnTo>
                  <a:lnTo>
                    <a:pt x="655" y="92"/>
                  </a:lnTo>
                  <a:lnTo>
                    <a:pt x="666" y="87"/>
                  </a:lnTo>
                  <a:lnTo>
                    <a:pt x="672" y="86"/>
                  </a:lnTo>
                  <a:lnTo>
                    <a:pt x="676" y="86"/>
                  </a:lnTo>
                  <a:lnTo>
                    <a:pt x="686" y="66"/>
                  </a:lnTo>
                  <a:lnTo>
                    <a:pt x="686" y="66"/>
                  </a:lnTo>
                  <a:lnTo>
                    <a:pt x="689" y="67"/>
                  </a:lnTo>
                  <a:lnTo>
                    <a:pt x="690" y="68"/>
                  </a:lnTo>
                  <a:lnTo>
                    <a:pt x="695" y="74"/>
                  </a:lnTo>
                  <a:lnTo>
                    <a:pt x="697" y="81"/>
                  </a:lnTo>
                  <a:lnTo>
                    <a:pt x="699" y="90"/>
                  </a:lnTo>
                  <a:lnTo>
                    <a:pt x="703" y="110"/>
                  </a:lnTo>
                  <a:lnTo>
                    <a:pt x="705" y="130"/>
                  </a:lnTo>
                  <a:lnTo>
                    <a:pt x="705" y="130"/>
                  </a:lnTo>
                  <a:lnTo>
                    <a:pt x="710" y="130"/>
                  </a:lnTo>
                  <a:lnTo>
                    <a:pt x="713" y="130"/>
                  </a:lnTo>
                  <a:lnTo>
                    <a:pt x="720" y="127"/>
                  </a:lnTo>
                  <a:lnTo>
                    <a:pt x="727" y="121"/>
                  </a:lnTo>
                  <a:lnTo>
                    <a:pt x="733" y="114"/>
                  </a:lnTo>
                  <a:lnTo>
                    <a:pt x="744" y="98"/>
                  </a:lnTo>
                  <a:lnTo>
                    <a:pt x="755" y="82"/>
                  </a:lnTo>
                  <a:lnTo>
                    <a:pt x="755" y="82"/>
                  </a:lnTo>
                  <a:lnTo>
                    <a:pt x="758" y="87"/>
                  </a:lnTo>
                  <a:lnTo>
                    <a:pt x="764" y="92"/>
                  </a:lnTo>
                  <a:lnTo>
                    <a:pt x="775" y="101"/>
                  </a:lnTo>
                  <a:lnTo>
                    <a:pt x="780" y="106"/>
                  </a:lnTo>
                  <a:lnTo>
                    <a:pt x="782" y="110"/>
                  </a:lnTo>
                  <a:lnTo>
                    <a:pt x="782" y="113"/>
                  </a:lnTo>
                  <a:lnTo>
                    <a:pt x="782" y="116"/>
                  </a:lnTo>
                  <a:lnTo>
                    <a:pt x="780" y="120"/>
                  </a:lnTo>
                  <a:lnTo>
                    <a:pt x="778" y="123"/>
                  </a:lnTo>
                  <a:lnTo>
                    <a:pt x="778" y="123"/>
                  </a:lnTo>
                  <a:lnTo>
                    <a:pt x="781" y="120"/>
                  </a:lnTo>
                  <a:lnTo>
                    <a:pt x="783" y="115"/>
                  </a:lnTo>
                  <a:lnTo>
                    <a:pt x="789" y="101"/>
                  </a:lnTo>
                  <a:lnTo>
                    <a:pt x="796" y="70"/>
                  </a:lnTo>
                  <a:lnTo>
                    <a:pt x="798" y="64"/>
                  </a:lnTo>
                  <a:lnTo>
                    <a:pt x="801" y="59"/>
                  </a:lnTo>
                  <a:lnTo>
                    <a:pt x="804" y="55"/>
                  </a:lnTo>
                  <a:lnTo>
                    <a:pt x="807" y="53"/>
                  </a:lnTo>
                  <a:lnTo>
                    <a:pt x="811" y="52"/>
                  </a:lnTo>
                  <a:lnTo>
                    <a:pt x="816" y="54"/>
                  </a:lnTo>
                  <a:lnTo>
                    <a:pt x="820" y="59"/>
                  </a:lnTo>
                  <a:lnTo>
                    <a:pt x="826" y="67"/>
                  </a:lnTo>
                  <a:lnTo>
                    <a:pt x="818" y="84"/>
                  </a:lnTo>
                  <a:lnTo>
                    <a:pt x="818" y="84"/>
                  </a:lnTo>
                  <a:lnTo>
                    <a:pt x="830" y="81"/>
                  </a:lnTo>
                  <a:lnTo>
                    <a:pt x="843" y="77"/>
                  </a:lnTo>
                  <a:lnTo>
                    <a:pt x="871" y="66"/>
                  </a:lnTo>
                  <a:lnTo>
                    <a:pt x="883" y="62"/>
                  </a:lnTo>
                  <a:lnTo>
                    <a:pt x="894" y="60"/>
                  </a:lnTo>
                  <a:lnTo>
                    <a:pt x="899" y="59"/>
                  </a:lnTo>
                  <a:lnTo>
                    <a:pt x="903" y="60"/>
                  </a:lnTo>
                  <a:lnTo>
                    <a:pt x="908" y="61"/>
                  </a:lnTo>
                  <a:lnTo>
                    <a:pt x="911" y="64"/>
                  </a:lnTo>
                  <a:lnTo>
                    <a:pt x="911" y="64"/>
                  </a:lnTo>
                  <a:lnTo>
                    <a:pt x="909" y="75"/>
                  </a:lnTo>
                  <a:lnTo>
                    <a:pt x="909" y="84"/>
                  </a:lnTo>
                  <a:lnTo>
                    <a:pt x="910" y="92"/>
                  </a:lnTo>
                  <a:lnTo>
                    <a:pt x="912" y="99"/>
                  </a:lnTo>
                  <a:lnTo>
                    <a:pt x="914" y="106"/>
                  </a:lnTo>
                  <a:lnTo>
                    <a:pt x="919" y="113"/>
                  </a:lnTo>
                  <a:lnTo>
                    <a:pt x="927" y="123"/>
                  </a:lnTo>
                  <a:lnTo>
                    <a:pt x="936" y="135"/>
                  </a:lnTo>
                  <a:lnTo>
                    <a:pt x="945" y="147"/>
                  </a:lnTo>
                  <a:lnTo>
                    <a:pt x="950" y="155"/>
                  </a:lnTo>
                  <a:lnTo>
                    <a:pt x="954" y="164"/>
                  </a:lnTo>
                  <a:lnTo>
                    <a:pt x="956" y="172"/>
                  </a:lnTo>
                  <a:lnTo>
                    <a:pt x="957" y="182"/>
                  </a:lnTo>
                  <a:lnTo>
                    <a:pt x="957" y="182"/>
                  </a:lnTo>
                  <a:lnTo>
                    <a:pt x="957" y="177"/>
                  </a:lnTo>
                  <a:lnTo>
                    <a:pt x="958" y="174"/>
                  </a:lnTo>
                  <a:lnTo>
                    <a:pt x="960" y="170"/>
                  </a:lnTo>
                  <a:lnTo>
                    <a:pt x="962" y="168"/>
                  </a:lnTo>
                  <a:lnTo>
                    <a:pt x="966" y="162"/>
                  </a:lnTo>
                  <a:lnTo>
                    <a:pt x="968" y="160"/>
                  </a:lnTo>
                  <a:lnTo>
                    <a:pt x="970" y="158"/>
                  </a:lnTo>
                  <a:lnTo>
                    <a:pt x="970" y="158"/>
                  </a:lnTo>
                  <a:lnTo>
                    <a:pt x="972" y="162"/>
                  </a:lnTo>
                  <a:lnTo>
                    <a:pt x="974" y="165"/>
                  </a:lnTo>
                  <a:lnTo>
                    <a:pt x="977" y="166"/>
                  </a:lnTo>
                  <a:lnTo>
                    <a:pt x="978" y="165"/>
                  </a:lnTo>
                  <a:lnTo>
                    <a:pt x="979" y="162"/>
                  </a:lnTo>
                  <a:lnTo>
                    <a:pt x="981" y="159"/>
                  </a:lnTo>
                  <a:lnTo>
                    <a:pt x="981" y="159"/>
                  </a:lnTo>
                  <a:lnTo>
                    <a:pt x="979" y="157"/>
                  </a:lnTo>
                  <a:lnTo>
                    <a:pt x="978" y="153"/>
                  </a:lnTo>
                  <a:lnTo>
                    <a:pt x="977" y="145"/>
                  </a:lnTo>
                  <a:lnTo>
                    <a:pt x="977" y="136"/>
                  </a:lnTo>
                  <a:lnTo>
                    <a:pt x="978" y="127"/>
                  </a:lnTo>
                  <a:lnTo>
                    <a:pt x="978" y="120"/>
                  </a:lnTo>
                  <a:lnTo>
                    <a:pt x="978" y="117"/>
                  </a:lnTo>
                  <a:lnTo>
                    <a:pt x="977" y="116"/>
                  </a:lnTo>
                  <a:lnTo>
                    <a:pt x="974" y="115"/>
                  </a:lnTo>
                  <a:lnTo>
                    <a:pt x="973" y="116"/>
                  </a:lnTo>
                  <a:lnTo>
                    <a:pt x="966" y="122"/>
                  </a:lnTo>
                  <a:lnTo>
                    <a:pt x="966" y="122"/>
                  </a:lnTo>
                  <a:lnTo>
                    <a:pt x="971" y="107"/>
                  </a:lnTo>
                  <a:lnTo>
                    <a:pt x="975" y="94"/>
                  </a:lnTo>
                  <a:lnTo>
                    <a:pt x="981" y="82"/>
                  </a:lnTo>
                  <a:lnTo>
                    <a:pt x="987" y="71"/>
                  </a:lnTo>
                  <a:lnTo>
                    <a:pt x="994" y="63"/>
                  </a:lnTo>
                  <a:lnTo>
                    <a:pt x="1002" y="56"/>
                  </a:lnTo>
                  <a:lnTo>
                    <a:pt x="1005" y="55"/>
                  </a:lnTo>
                  <a:lnTo>
                    <a:pt x="1010" y="53"/>
                  </a:lnTo>
                  <a:lnTo>
                    <a:pt x="1014" y="53"/>
                  </a:lnTo>
                  <a:lnTo>
                    <a:pt x="1019" y="53"/>
                  </a:lnTo>
                  <a:lnTo>
                    <a:pt x="1019" y="77"/>
                  </a:lnTo>
                  <a:lnTo>
                    <a:pt x="998" y="69"/>
                  </a:lnTo>
                  <a:lnTo>
                    <a:pt x="998" y="69"/>
                  </a:lnTo>
                  <a:lnTo>
                    <a:pt x="998" y="75"/>
                  </a:lnTo>
                  <a:lnTo>
                    <a:pt x="997" y="79"/>
                  </a:lnTo>
                  <a:lnTo>
                    <a:pt x="996" y="83"/>
                  </a:lnTo>
                  <a:lnTo>
                    <a:pt x="994" y="85"/>
                  </a:lnTo>
                  <a:lnTo>
                    <a:pt x="989" y="90"/>
                  </a:lnTo>
                  <a:lnTo>
                    <a:pt x="987" y="92"/>
                  </a:lnTo>
                  <a:lnTo>
                    <a:pt x="986" y="94"/>
                  </a:lnTo>
                  <a:lnTo>
                    <a:pt x="986" y="94"/>
                  </a:lnTo>
                  <a:lnTo>
                    <a:pt x="991" y="98"/>
                  </a:lnTo>
                  <a:lnTo>
                    <a:pt x="996" y="100"/>
                  </a:lnTo>
                  <a:lnTo>
                    <a:pt x="1000" y="105"/>
                  </a:lnTo>
                  <a:lnTo>
                    <a:pt x="1002" y="109"/>
                  </a:lnTo>
                  <a:lnTo>
                    <a:pt x="1003" y="114"/>
                  </a:lnTo>
                  <a:lnTo>
                    <a:pt x="1003" y="119"/>
                  </a:lnTo>
                  <a:lnTo>
                    <a:pt x="1003" y="128"/>
                  </a:lnTo>
                  <a:lnTo>
                    <a:pt x="1002" y="136"/>
                  </a:lnTo>
                  <a:lnTo>
                    <a:pt x="1003" y="139"/>
                  </a:lnTo>
                  <a:lnTo>
                    <a:pt x="1004" y="143"/>
                  </a:lnTo>
                  <a:lnTo>
                    <a:pt x="1005" y="145"/>
                  </a:lnTo>
                  <a:lnTo>
                    <a:pt x="1009" y="147"/>
                  </a:lnTo>
                  <a:lnTo>
                    <a:pt x="1014" y="149"/>
                  </a:lnTo>
                  <a:lnTo>
                    <a:pt x="1020" y="147"/>
                  </a:lnTo>
                  <a:lnTo>
                    <a:pt x="1020" y="147"/>
                  </a:lnTo>
                  <a:lnTo>
                    <a:pt x="1023" y="139"/>
                  </a:lnTo>
                  <a:lnTo>
                    <a:pt x="1024" y="137"/>
                  </a:lnTo>
                  <a:lnTo>
                    <a:pt x="1026" y="135"/>
                  </a:lnTo>
                  <a:lnTo>
                    <a:pt x="1032" y="132"/>
                  </a:lnTo>
                  <a:lnTo>
                    <a:pt x="1032" y="132"/>
                  </a:lnTo>
                  <a:lnTo>
                    <a:pt x="1031" y="134"/>
                  </a:lnTo>
                  <a:lnTo>
                    <a:pt x="1029" y="136"/>
                  </a:lnTo>
                  <a:lnTo>
                    <a:pt x="1028" y="142"/>
                  </a:lnTo>
                  <a:lnTo>
                    <a:pt x="1029" y="145"/>
                  </a:lnTo>
                  <a:lnTo>
                    <a:pt x="1031" y="147"/>
                  </a:lnTo>
                  <a:lnTo>
                    <a:pt x="1032" y="150"/>
                  </a:lnTo>
                  <a:lnTo>
                    <a:pt x="1034" y="150"/>
                  </a:lnTo>
                  <a:lnTo>
                    <a:pt x="1042" y="131"/>
                  </a:lnTo>
                  <a:lnTo>
                    <a:pt x="1042" y="131"/>
                  </a:lnTo>
                  <a:lnTo>
                    <a:pt x="1044" y="138"/>
                  </a:lnTo>
                  <a:lnTo>
                    <a:pt x="1044" y="144"/>
                  </a:lnTo>
                  <a:lnTo>
                    <a:pt x="1046" y="149"/>
                  </a:lnTo>
                  <a:lnTo>
                    <a:pt x="1044" y="152"/>
                  </a:lnTo>
                  <a:lnTo>
                    <a:pt x="1043" y="155"/>
                  </a:lnTo>
                  <a:lnTo>
                    <a:pt x="1041" y="159"/>
                  </a:lnTo>
                  <a:lnTo>
                    <a:pt x="1037" y="162"/>
                  </a:lnTo>
                  <a:lnTo>
                    <a:pt x="1033" y="167"/>
                  </a:lnTo>
                  <a:lnTo>
                    <a:pt x="1029" y="170"/>
                  </a:lnTo>
                  <a:lnTo>
                    <a:pt x="1028" y="174"/>
                  </a:lnTo>
                  <a:lnTo>
                    <a:pt x="1028" y="176"/>
                  </a:lnTo>
                  <a:lnTo>
                    <a:pt x="1029" y="181"/>
                  </a:lnTo>
                  <a:lnTo>
                    <a:pt x="1031" y="185"/>
                  </a:lnTo>
                  <a:lnTo>
                    <a:pt x="1031" y="185"/>
                  </a:lnTo>
                  <a:lnTo>
                    <a:pt x="1025" y="192"/>
                  </a:lnTo>
                  <a:lnTo>
                    <a:pt x="1018" y="199"/>
                  </a:lnTo>
                  <a:lnTo>
                    <a:pt x="1005" y="212"/>
                  </a:lnTo>
                  <a:lnTo>
                    <a:pt x="1000" y="219"/>
                  </a:lnTo>
                  <a:lnTo>
                    <a:pt x="996" y="227"/>
                  </a:lnTo>
                  <a:lnTo>
                    <a:pt x="994" y="235"/>
                  </a:lnTo>
                  <a:lnTo>
                    <a:pt x="994" y="247"/>
                  </a:lnTo>
                  <a:lnTo>
                    <a:pt x="994" y="247"/>
                  </a:lnTo>
                  <a:lnTo>
                    <a:pt x="998" y="248"/>
                  </a:lnTo>
                  <a:lnTo>
                    <a:pt x="1003" y="247"/>
                  </a:lnTo>
                  <a:lnTo>
                    <a:pt x="1006" y="245"/>
                  </a:lnTo>
                  <a:lnTo>
                    <a:pt x="1009" y="242"/>
                  </a:lnTo>
                  <a:lnTo>
                    <a:pt x="1013" y="234"/>
                  </a:lnTo>
                  <a:lnTo>
                    <a:pt x="1018" y="223"/>
                  </a:lnTo>
                  <a:lnTo>
                    <a:pt x="1023" y="213"/>
                  </a:lnTo>
                  <a:lnTo>
                    <a:pt x="1025" y="208"/>
                  </a:lnTo>
                  <a:lnTo>
                    <a:pt x="1028" y="205"/>
                  </a:lnTo>
                  <a:lnTo>
                    <a:pt x="1031" y="202"/>
                  </a:lnTo>
                  <a:lnTo>
                    <a:pt x="1034" y="200"/>
                  </a:lnTo>
                  <a:lnTo>
                    <a:pt x="1039" y="200"/>
                  </a:lnTo>
                  <a:lnTo>
                    <a:pt x="1043" y="202"/>
                  </a:lnTo>
                  <a:lnTo>
                    <a:pt x="1046" y="215"/>
                  </a:lnTo>
                  <a:lnTo>
                    <a:pt x="1046" y="215"/>
                  </a:lnTo>
                  <a:lnTo>
                    <a:pt x="1049" y="211"/>
                  </a:lnTo>
                  <a:lnTo>
                    <a:pt x="1051" y="206"/>
                  </a:lnTo>
                  <a:lnTo>
                    <a:pt x="1055" y="195"/>
                  </a:lnTo>
                  <a:lnTo>
                    <a:pt x="1058" y="183"/>
                  </a:lnTo>
                  <a:lnTo>
                    <a:pt x="1062" y="172"/>
                  </a:lnTo>
                  <a:lnTo>
                    <a:pt x="1062" y="172"/>
                  </a:lnTo>
                  <a:lnTo>
                    <a:pt x="1063" y="177"/>
                  </a:lnTo>
                  <a:lnTo>
                    <a:pt x="1064" y="181"/>
                  </a:lnTo>
                  <a:lnTo>
                    <a:pt x="1066" y="184"/>
                  </a:lnTo>
                  <a:lnTo>
                    <a:pt x="1071" y="187"/>
                  </a:lnTo>
                  <a:lnTo>
                    <a:pt x="1071" y="187"/>
                  </a:lnTo>
                  <a:lnTo>
                    <a:pt x="1081" y="167"/>
                  </a:lnTo>
                  <a:lnTo>
                    <a:pt x="1090" y="152"/>
                  </a:lnTo>
                  <a:lnTo>
                    <a:pt x="1101" y="136"/>
                  </a:lnTo>
                  <a:lnTo>
                    <a:pt x="1110" y="115"/>
                  </a:lnTo>
                  <a:lnTo>
                    <a:pt x="1110" y="115"/>
                  </a:lnTo>
                  <a:lnTo>
                    <a:pt x="1104" y="119"/>
                  </a:lnTo>
                  <a:lnTo>
                    <a:pt x="1097" y="122"/>
                  </a:lnTo>
                  <a:lnTo>
                    <a:pt x="1093" y="123"/>
                  </a:lnTo>
                  <a:lnTo>
                    <a:pt x="1088" y="123"/>
                  </a:lnTo>
                  <a:lnTo>
                    <a:pt x="1085" y="122"/>
                  </a:lnTo>
                  <a:lnTo>
                    <a:pt x="1081" y="120"/>
                  </a:lnTo>
                  <a:lnTo>
                    <a:pt x="1074" y="116"/>
                  </a:lnTo>
                  <a:lnTo>
                    <a:pt x="1067" y="112"/>
                  </a:lnTo>
                  <a:lnTo>
                    <a:pt x="1064" y="109"/>
                  </a:lnTo>
                  <a:lnTo>
                    <a:pt x="1060" y="108"/>
                  </a:lnTo>
                  <a:lnTo>
                    <a:pt x="1056" y="108"/>
                  </a:lnTo>
                  <a:lnTo>
                    <a:pt x="1050" y="109"/>
                  </a:lnTo>
                  <a:lnTo>
                    <a:pt x="1044" y="112"/>
                  </a:lnTo>
                  <a:lnTo>
                    <a:pt x="1037" y="115"/>
                  </a:lnTo>
                  <a:lnTo>
                    <a:pt x="1037" y="115"/>
                  </a:lnTo>
                  <a:lnTo>
                    <a:pt x="1041" y="110"/>
                  </a:lnTo>
                  <a:lnTo>
                    <a:pt x="1046" y="107"/>
                  </a:lnTo>
                  <a:lnTo>
                    <a:pt x="1057" y="98"/>
                  </a:lnTo>
                  <a:lnTo>
                    <a:pt x="1063" y="92"/>
                  </a:lnTo>
                  <a:lnTo>
                    <a:pt x="1067" y="84"/>
                  </a:lnTo>
                  <a:lnTo>
                    <a:pt x="1072" y="75"/>
                  </a:lnTo>
                  <a:lnTo>
                    <a:pt x="1073" y="63"/>
                  </a:lnTo>
                  <a:lnTo>
                    <a:pt x="1073" y="87"/>
                  </a:lnTo>
                  <a:lnTo>
                    <a:pt x="1073" y="87"/>
                  </a:lnTo>
                  <a:lnTo>
                    <a:pt x="1082" y="78"/>
                  </a:lnTo>
                  <a:lnTo>
                    <a:pt x="1088" y="75"/>
                  </a:lnTo>
                  <a:lnTo>
                    <a:pt x="1093" y="71"/>
                  </a:lnTo>
                  <a:lnTo>
                    <a:pt x="1098" y="69"/>
                  </a:lnTo>
                  <a:lnTo>
                    <a:pt x="1103" y="68"/>
                  </a:lnTo>
                  <a:lnTo>
                    <a:pt x="1109" y="68"/>
                  </a:lnTo>
                  <a:lnTo>
                    <a:pt x="1115" y="70"/>
                  </a:lnTo>
                  <a:lnTo>
                    <a:pt x="1105" y="84"/>
                  </a:lnTo>
                  <a:lnTo>
                    <a:pt x="1105" y="84"/>
                  </a:lnTo>
                  <a:lnTo>
                    <a:pt x="1109" y="82"/>
                  </a:lnTo>
                  <a:lnTo>
                    <a:pt x="1113" y="81"/>
                  </a:lnTo>
                  <a:lnTo>
                    <a:pt x="1117" y="81"/>
                  </a:lnTo>
                  <a:lnTo>
                    <a:pt x="1120" y="82"/>
                  </a:lnTo>
                  <a:lnTo>
                    <a:pt x="1127" y="86"/>
                  </a:lnTo>
                  <a:lnTo>
                    <a:pt x="1133" y="91"/>
                  </a:lnTo>
                  <a:lnTo>
                    <a:pt x="1140" y="94"/>
                  </a:lnTo>
                  <a:lnTo>
                    <a:pt x="1142" y="95"/>
                  </a:lnTo>
                  <a:lnTo>
                    <a:pt x="1146" y="95"/>
                  </a:lnTo>
                  <a:lnTo>
                    <a:pt x="1149" y="94"/>
                  </a:lnTo>
                  <a:lnTo>
                    <a:pt x="1151" y="91"/>
                  </a:lnTo>
                  <a:lnTo>
                    <a:pt x="1155" y="86"/>
                  </a:lnTo>
                  <a:lnTo>
                    <a:pt x="1158" y="81"/>
                  </a:lnTo>
                  <a:lnTo>
                    <a:pt x="1158" y="81"/>
                  </a:lnTo>
                  <a:lnTo>
                    <a:pt x="1154" y="79"/>
                  </a:lnTo>
                  <a:lnTo>
                    <a:pt x="1150" y="79"/>
                  </a:lnTo>
                  <a:lnTo>
                    <a:pt x="1147" y="81"/>
                  </a:lnTo>
                  <a:lnTo>
                    <a:pt x="1143" y="83"/>
                  </a:lnTo>
                  <a:lnTo>
                    <a:pt x="1143" y="83"/>
                  </a:lnTo>
                  <a:lnTo>
                    <a:pt x="1148" y="79"/>
                  </a:lnTo>
                  <a:lnTo>
                    <a:pt x="1152" y="76"/>
                  </a:lnTo>
                  <a:lnTo>
                    <a:pt x="1157" y="75"/>
                  </a:lnTo>
                  <a:lnTo>
                    <a:pt x="1162" y="75"/>
                  </a:lnTo>
                  <a:lnTo>
                    <a:pt x="1171" y="75"/>
                  </a:lnTo>
                  <a:lnTo>
                    <a:pt x="1180" y="78"/>
                  </a:lnTo>
                  <a:lnTo>
                    <a:pt x="1204" y="38"/>
                  </a:lnTo>
                  <a:lnTo>
                    <a:pt x="1204" y="38"/>
                  </a:lnTo>
                  <a:lnTo>
                    <a:pt x="1205" y="41"/>
                  </a:lnTo>
                  <a:lnTo>
                    <a:pt x="1207" y="45"/>
                  </a:lnTo>
                  <a:lnTo>
                    <a:pt x="1211" y="51"/>
                  </a:lnTo>
                  <a:lnTo>
                    <a:pt x="1213" y="54"/>
                  </a:lnTo>
                  <a:lnTo>
                    <a:pt x="1215" y="57"/>
                  </a:lnTo>
                  <a:lnTo>
                    <a:pt x="1215" y="63"/>
                  </a:lnTo>
                  <a:lnTo>
                    <a:pt x="1213" y="69"/>
                  </a:lnTo>
                  <a:lnTo>
                    <a:pt x="1213" y="69"/>
                  </a:lnTo>
                  <a:lnTo>
                    <a:pt x="1216" y="72"/>
                  </a:lnTo>
                  <a:lnTo>
                    <a:pt x="1219" y="74"/>
                  </a:lnTo>
                  <a:lnTo>
                    <a:pt x="1223" y="75"/>
                  </a:lnTo>
                  <a:lnTo>
                    <a:pt x="1225" y="75"/>
                  </a:lnTo>
                  <a:lnTo>
                    <a:pt x="1230" y="71"/>
                  </a:lnTo>
                  <a:lnTo>
                    <a:pt x="1234" y="67"/>
                  </a:lnTo>
                  <a:lnTo>
                    <a:pt x="1242" y="54"/>
                  </a:lnTo>
                  <a:lnTo>
                    <a:pt x="1246" y="49"/>
                  </a:lnTo>
                  <a:lnTo>
                    <a:pt x="1249" y="46"/>
                  </a:lnTo>
                  <a:lnTo>
                    <a:pt x="1249" y="46"/>
                  </a:lnTo>
                  <a:lnTo>
                    <a:pt x="1254" y="53"/>
                  </a:lnTo>
                  <a:lnTo>
                    <a:pt x="1255" y="56"/>
                  </a:lnTo>
                  <a:lnTo>
                    <a:pt x="1255" y="59"/>
                  </a:lnTo>
                  <a:lnTo>
                    <a:pt x="1254" y="61"/>
                  </a:lnTo>
                  <a:lnTo>
                    <a:pt x="1253" y="62"/>
                  </a:lnTo>
                  <a:lnTo>
                    <a:pt x="1248" y="66"/>
                  </a:lnTo>
                  <a:lnTo>
                    <a:pt x="1243" y="68"/>
                  </a:lnTo>
                  <a:lnTo>
                    <a:pt x="1238" y="72"/>
                  </a:lnTo>
                  <a:lnTo>
                    <a:pt x="1236" y="76"/>
                  </a:lnTo>
                  <a:lnTo>
                    <a:pt x="1234" y="81"/>
                  </a:lnTo>
                  <a:lnTo>
                    <a:pt x="1233" y="85"/>
                  </a:lnTo>
                  <a:lnTo>
                    <a:pt x="1232" y="91"/>
                  </a:lnTo>
                  <a:lnTo>
                    <a:pt x="1232" y="91"/>
                  </a:lnTo>
                  <a:lnTo>
                    <a:pt x="1242" y="93"/>
                  </a:lnTo>
                  <a:lnTo>
                    <a:pt x="1251" y="95"/>
                  </a:lnTo>
                  <a:lnTo>
                    <a:pt x="1261" y="94"/>
                  </a:lnTo>
                  <a:lnTo>
                    <a:pt x="1270" y="92"/>
                  </a:lnTo>
                  <a:lnTo>
                    <a:pt x="1278" y="89"/>
                  </a:lnTo>
                  <a:lnTo>
                    <a:pt x="1286" y="84"/>
                  </a:lnTo>
                  <a:lnTo>
                    <a:pt x="1293" y="77"/>
                  </a:lnTo>
                  <a:lnTo>
                    <a:pt x="1299" y="69"/>
                  </a:lnTo>
                  <a:lnTo>
                    <a:pt x="1299" y="69"/>
                  </a:lnTo>
                  <a:lnTo>
                    <a:pt x="1295" y="66"/>
                  </a:lnTo>
                  <a:lnTo>
                    <a:pt x="1293" y="62"/>
                  </a:lnTo>
                  <a:lnTo>
                    <a:pt x="1292" y="59"/>
                  </a:lnTo>
                  <a:lnTo>
                    <a:pt x="1290" y="54"/>
                  </a:lnTo>
                  <a:lnTo>
                    <a:pt x="1290" y="54"/>
                  </a:lnTo>
                  <a:lnTo>
                    <a:pt x="1292" y="56"/>
                  </a:lnTo>
                  <a:lnTo>
                    <a:pt x="1293" y="59"/>
                  </a:lnTo>
                  <a:lnTo>
                    <a:pt x="1297" y="60"/>
                  </a:lnTo>
                  <a:lnTo>
                    <a:pt x="1308" y="60"/>
                  </a:lnTo>
                  <a:lnTo>
                    <a:pt x="1311" y="45"/>
                  </a:lnTo>
                  <a:lnTo>
                    <a:pt x="1311" y="45"/>
                  </a:lnTo>
                  <a:lnTo>
                    <a:pt x="1315" y="48"/>
                  </a:lnTo>
                  <a:lnTo>
                    <a:pt x="1317" y="52"/>
                  </a:lnTo>
                  <a:lnTo>
                    <a:pt x="1318" y="56"/>
                  </a:lnTo>
                  <a:lnTo>
                    <a:pt x="1318" y="60"/>
                  </a:lnTo>
                  <a:lnTo>
                    <a:pt x="1317" y="63"/>
                  </a:lnTo>
                  <a:lnTo>
                    <a:pt x="1316" y="68"/>
                  </a:lnTo>
                  <a:lnTo>
                    <a:pt x="1311" y="76"/>
                  </a:lnTo>
                  <a:lnTo>
                    <a:pt x="1311" y="76"/>
                  </a:lnTo>
                  <a:lnTo>
                    <a:pt x="1313" y="76"/>
                  </a:lnTo>
                  <a:lnTo>
                    <a:pt x="1315" y="76"/>
                  </a:lnTo>
                  <a:lnTo>
                    <a:pt x="1318" y="74"/>
                  </a:lnTo>
                  <a:lnTo>
                    <a:pt x="1326" y="67"/>
                  </a:lnTo>
                  <a:lnTo>
                    <a:pt x="1330" y="63"/>
                  </a:lnTo>
                  <a:lnTo>
                    <a:pt x="1333" y="63"/>
                  </a:lnTo>
                  <a:lnTo>
                    <a:pt x="1335" y="63"/>
                  </a:lnTo>
                  <a:lnTo>
                    <a:pt x="1338" y="66"/>
                  </a:lnTo>
                  <a:lnTo>
                    <a:pt x="1341" y="71"/>
                  </a:lnTo>
                  <a:lnTo>
                    <a:pt x="1341" y="71"/>
                  </a:lnTo>
                  <a:lnTo>
                    <a:pt x="1334" y="77"/>
                  </a:lnTo>
                  <a:lnTo>
                    <a:pt x="1328" y="81"/>
                  </a:lnTo>
                  <a:lnTo>
                    <a:pt x="1323" y="82"/>
                  </a:lnTo>
                  <a:lnTo>
                    <a:pt x="1317" y="82"/>
                  </a:lnTo>
                  <a:lnTo>
                    <a:pt x="1305" y="82"/>
                  </a:lnTo>
                  <a:lnTo>
                    <a:pt x="1301" y="83"/>
                  </a:lnTo>
                  <a:lnTo>
                    <a:pt x="1297" y="86"/>
                  </a:lnTo>
                  <a:lnTo>
                    <a:pt x="1297" y="86"/>
                  </a:lnTo>
                  <a:lnTo>
                    <a:pt x="1303" y="84"/>
                  </a:lnTo>
                  <a:lnTo>
                    <a:pt x="1309" y="84"/>
                  </a:lnTo>
                  <a:lnTo>
                    <a:pt x="1312" y="84"/>
                  </a:lnTo>
                  <a:lnTo>
                    <a:pt x="1317" y="86"/>
                  </a:lnTo>
                  <a:lnTo>
                    <a:pt x="1320" y="90"/>
                  </a:lnTo>
                  <a:lnTo>
                    <a:pt x="1324" y="93"/>
                  </a:lnTo>
                  <a:lnTo>
                    <a:pt x="1331" y="101"/>
                  </a:lnTo>
                  <a:lnTo>
                    <a:pt x="1339" y="109"/>
                  </a:lnTo>
                  <a:lnTo>
                    <a:pt x="1342" y="113"/>
                  </a:lnTo>
                  <a:lnTo>
                    <a:pt x="1347" y="115"/>
                  </a:lnTo>
                  <a:lnTo>
                    <a:pt x="1353" y="117"/>
                  </a:lnTo>
                  <a:lnTo>
                    <a:pt x="1357" y="117"/>
                  </a:lnTo>
                  <a:lnTo>
                    <a:pt x="1364" y="116"/>
                  </a:lnTo>
                  <a:lnTo>
                    <a:pt x="1371" y="114"/>
                  </a:lnTo>
                  <a:lnTo>
                    <a:pt x="1371" y="114"/>
                  </a:lnTo>
                  <a:lnTo>
                    <a:pt x="1371" y="120"/>
                  </a:lnTo>
                  <a:lnTo>
                    <a:pt x="1370" y="128"/>
                  </a:lnTo>
                  <a:lnTo>
                    <a:pt x="1369" y="131"/>
                  </a:lnTo>
                  <a:lnTo>
                    <a:pt x="1370" y="134"/>
                  </a:lnTo>
                  <a:lnTo>
                    <a:pt x="1371" y="136"/>
                  </a:lnTo>
                  <a:lnTo>
                    <a:pt x="1373" y="136"/>
                  </a:lnTo>
                  <a:lnTo>
                    <a:pt x="1373" y="136"/>
                  </a:lnTo>
                  <a:lnTo>
                    <a:pt x="1376" y="135"/>
                  </a:lnTo>
                  <a:lnTo>
                    <a:pt x="1378" y="132"/>
                  </a:lnTo>
                  <a:lnTo>
                    <a:pt x="1381" y="128"/>
                  </a:lnTo>
                  <a:lnTo>
                    <a:pt x="1382" y="122"/>
                  </a:lnTo>
                  <a:lnTo>
                    <a:pt x="1382" y="115"/>
                  </a:lnTo>
                  <a:lnTo>
                    <a:pt x="1381" y="100"/>
                  </a:lnTo>
                  <a:lnTo>
                    <a:pt x="1381" y="93"/>
                  </a:lnTo>
                  <a:lnTo>
                    <a:pt x="1382" y="86"/>
                  </a:lnTo>
                  <a:lnTo>
                    <a:pt x="1382" y="86"/>
                  </a:lnTo>
                  <a:lnTo>
                    <a:pt x="1378" y="89"/>
                  </a:lnTo>
                  <a:lnTo>
                    <a:pt x="1373" y="90"/>
                  </a:lnTo>
                  <a:lnTo>
                    <a:pt x="1370" y="90"/>
                  </a:lnTo>
                  <a:lnTo>
                    <a:pt x="1366" y="87"/>
                  </a:lnTo>
                  <a:lnTo>
                    <a:pt x="1363" y="84"/>
                  </a:lnTo>
                  <a:lnTo>
                    <a:pt x="1361" y="79"/>
                  </a:lnTo>
                  <a:lnTo>
                    <a:pt x="1354" y="67"/>
                  </a:lnTo>
                  <a:lnTo>
                    <a:pt x="1357" y="53"/>
                  </a:lnTo>
                  <a:lnTo>
                    <a:pt x="1357" y="53"/>
                  </a:lnTo>
                  <a:lnTo>
                    <a:pt x="1358" y="55"/>
                  </a:lnTo>
                  <a:lnTo>
                    <a:pt x="1359" y="57"/>
                  </a:lnTo>
                  <a:lnTo>
                    <a:pt x="1363" y="60"/>
                  </a:lnTo>
                  <a:lnTo>
                    <a:pt x="1366" y="63"/>
                  </a:lnTo>
                  <a:lnTo>
                    <a:pt x="1370" y="67"/>
                  </a:lnTo>
                  <a:lnTo>
                    <a:pt x="1372" y="40"/>
                  </a:lnTo>
                  <a:lnTo>
                    <a:pt x="1372" y="40"/>
                  </a:lnTo>
                  <a:lnTo>
                    <a:pt x="1372" y="51"/>
                  </a:lnTo>
                  <a:lnTo>
                    <a:pt x="1373" y="61"/>
                  </a:lnTo>
                  <a:lnTo>
                    <a:pt x="1377" y="69"/>
                  </a:lnTo>
                  <a:lnTo>
                    <a:pt x="1380" y="76"/>
                  </a:lnTo>
                  <a:lnTo>
                    <a:pt x="1384" y="81"/>
                  </a:lnTo>
                  <a:lnTo>
                    <a:pt x="1388" y="83"/>
                  </a:lnTo>
                  <a:lnTo>
                    <a:pt x="1392" y="83"/>
                  </a:lnTo>
                  <a:lnTo>
                    <a:pt x="1396" y="81"/>
                  </a:lnTo>
                  <a:lnTo>
                    <a:pt x="1396" y="81"/>
                  </a:lnTo>
                  <a:lnTo>
                    <a:pt x="1391" y="68"/>
                  </a:lnTo>
                  <a:lnTo>
                    <a:pt x="1387" y="59"/>
                  </a:lnTo>
                  <a:lnTo>
                    <a:pt x="1386" y="47"/>
                  </a:lnTo>
                  <a:lnTo>
                    <a:pt x="1385" y="27"/>
                  </a:lnTo>
                  <a:lnTo>
                    <a:pt x="1385" y="27"/>
                  </a:lnTo>
                  <a:lnTo>
                    <a:pt x="1387" y="23"/>
                  </a:lnTo>
                  <a:lnTo>
                    <a:pt x="1389" y="21"/>
                  </a:lnTo>
                  <a:lnTo>
                    <a:pt x="1392" y="18"/>
                  </a:lnTo>
                  <a:lnTo>
                    <a:pt x="1394" y="18"/>
                  </a:lnTo>
                  <a:lnTo>
                    <a:pt x="1396" y="19"/>
                  </a:lnTo>
                  <a:lnTo>
                    <a:pt x="1397" y="22"/>
                  </a:lnTo>
                  <a:lnTo>
                    <a:pt x="1402" y="27"/>
                  </a:lnTo>
                  <a:lnTo>
                    <a:pt x="1405" y="32"/>
                  </a:lnTo>
                  <a:lnTo>
                    <a:pt x="1407" y="34"/>
                  </a:lnTo>
                  <a:lnTo>
                    <a:pt x="1409" y="36"/>
                  </a:lnTo>
                  <a:lnTo>
                    <a:pt x="1411" y="36"/>
                  </a:lnTo>
                  <a:lnTo>
                    <a:pt x="1414" y="33"/>
                  </a:lnTo>
                  <a:lnTo>
                    <a:pt x="1417" y="30"/>
                  </a:lnTo>
                  <a:lnTo>
                    <a:pt x="1419" y="25"/>
                  </a:lnTo>
                  <a:lnTo>
                    <a:pt x="1419" y="25"/>
                  </a:lnTo>
                  <a:lnTo>
                    <a:pt x="1418" y="29"/>
                  </a:lnTo>
                  <a:lnTo>
                    <a:pt x="1417" y="32"/>
                  </a:lnTo>
                  <a:lnTo>
                    <a:pt x="1412" y="38"/>
                  </a:lnTo>
                  <a:lnTo>
                    <a:pt x="1411" y="40"/>
                  </a:lnTo>
                  <a:lnTo>
                    <a:pt x="1411" y="44"/>
                  </a:lnTo>
                  <a:lnTo>
                    <a:pt x="1412" y="46"/>
                  </a:lnTo>
                  <a:lnTo>
                    <a:pt x="1417" y="48"/>
                  </a:lnTo>
                  <a:lnTo>
                    <a:pt x="1417" y="48"/>
                  </a:lnTo>
                  <a:lnTo>
                    <a:pt x="1420" y="48"/>
                  </a:lnTo>
                  <a:lnTo>
                    <a:pt x="1423" y="46"/>
                  </a:lnTo>
                  <a:lnTo>
                    <a:pt x="1425" y="41"/>
                  </a:lnTo>
                  <a:lnTo>
                    <a:pt x="1426" y="38"/>
                  </a:lnTo>
                  <a:lnTo>
                    <a:pt x="1428" y="27"/>
                  </a:lnTo>
                  <a:lnTo>
                    <a:pt x="1431" y="23"/>
                  </a:lnTo>
                  <a:lnTo>
                    <a:pt x="1433" y="19"/>
                  </a:lnTo>
                  <a:lnTo>
                    <a:pt x="1433" y="19"/>
                  </a:lnTo>
                  <a:lnTo>
                    <a:pt x="1428" y="37"/>
                  </a:lnTo>
                  <a:lnTo>
                    <a:pt x="1426" y="54"/>
                  </a:lnTo>
                  <a:lnTo>
                    <a:pt x="1424" y="71"/>
                  </a:lnTo>
                  <a:lnTo>
                    <a:pt x="1418" y="91"/>
                  </a:lnTo>
                  <a:lnTo>
                    <a:pt x="1418" y="91"/>
                  </a:lnTo>
                  <a:lnTo>
                    <a:pt x="1409" y="92"/>
                  </a:lnTo>
                  <a:lnTo>
                    <a:pt x="1405" y="93"/>
                  </a:lnTo>
                  <a:lnTo>
                    <a:pt x="1392" y="101"/>
                  </a:lnTo>
                  <a:lnTo>
                    <a:pt x="1408" y="121"/>
                  </a:lnTo>
                  <a:lnTo>
                    <a:pt x="1408" y="121"/>
                  </a:lnTo>
                  <a:lnTo>
                    <a:pt x="1403" y="123"/>
                  </a:lnTo>
                  <a:lnTo>
                    <a:pt x="1400" y="128"/>
                  </a:lnTo>
                  <a:lnTo>
                    <a:pt x="1397" y="132"/>
                  </a:lnTo>
                  <a:lnTo>
                    <a:pt x="1396" y="138"/>
                  </a:lnTo>
                  <a:lnTo>
                    <a:pt x="1395" y="149"/>
                  </a:lnTo>
                  <a:lnTo>
                    <a:pt x="1395" y="158"/>
                  </a:lnTo>
                  <a:lnTo>
                    <a:pt x="1395" y="158"/>
                  </a:lnTo>
                  <a:lnTo>
                    <a:pt x="1400" y="161"/>
                  </a:lnTo>
                  <a:lnTo>
                    <a:pt x="1404" y="164"/>
                  </a:lnTo>
                  <a:lnTo>
                    <a:pt x="1408" y="164"/>
                  </a:lnTo>
                  <a:lnTo>
                    <a:pt x="1410" y="162"/>
                  </a:lnTo>
                  <a:lnTo>
                    <a:pt x="1414" y="160"/>
                  </a:lnTo>
                  <a:lnTo>
                    <a:pt x="1415" y="158"/>
                  </a:lnTo>
                  <a:lnTo>
                    <a:pt x="1418" y="150"/>
                  </a:lnTo>
                  <a:lnTo>
                    <a:pt x="1422" y="140"/>
                  </a:lnTo>
                  <a:lnTo>
                    <a:pt x="1424" y="134"/>
                  </a:lnTo>
                  <a:lnTo>
                    <a:pt x="1426" y="130"/>
                  </a:lnTo>
                  <a:lnTo>
                    <a:pt x="1428" y="128"/>
                  </a:lnTo>
                  <a:lnTo>
                    <a:pt x="1431" y="127"/>
                  </a:lnTo>
                  <a:lnTo>
                    <a:pt x="1434" y="128"/>
                  </a:lnTo>
                  <a:lnTo>
                    <a:pt x="1434" y="128"/>
                  </a:lnTo>
                  <a:lnTo>
                    <a:pt x="1435" y="123"/>
                  </a:lnTo>
                  <a:lnTo>
                    <a:pt x="1435" y="120"/>
                  </a:lnTo>
                  <a:lnTo>
                    <a:pt x="1433" y="119"/>
                  </a:lnTo>
                  <a:lnTo>
                    <a:pt x="1431" y="117"/>
                  </a:lnTo>
                  <a:lnTo>
                    <a:pt x="1428" y="116"/>
                  </a:lnTo>
                  <a:lnTo>
                    <a:pt x="1426" y="115"/>
                  </a:lnTo>
                  <a:lnTo>
                    <a:pt x="1427" y="112"/>
                  </a:lnTo>
                  <a:lnTo>
                    <a:pt x="1431" y="107"/>
                  </a:lnTo>
                  <a:lnTo>
                    <a:pt x="1431" y="107"/>
                  </a:lnTo>
                  <a:lnTo>
                    <a:pt x="1435" y="107"/>
                  </a:lnTo>
                  <a:lnTo>
                    <a:pt x="1439" y="106"/>
                  </a:lnTo>
                  <a:lnTo>
                    <a:pt x="1440" y="102"/>
                  </a:lnTo>
                  <a:lnTo>
                    <a:pt x="1441" y="99"/>
                  </a:lnTo>
                  <a:lnTo>
                    <a:pt x="1442" y="94"/>
                  </a:lnTo>
                  <a:lnTo>
                    <a:pt x="1445" y="90"/>
                  </a:lnTo>
                  <a:lnTo>
                    <a:pt x="1448" y="85"/>
                  </a:lnTo>
                  <a:lnTo>
                    <a:pt x="1453" y="81"/>
                  </a:lnTo>
                  <a:lnTo>
                    <a:pt x="1450" y="92"/>
                  </a:lnTo>
                  <a:lnTo>
                    <a:pt x="1450" y="92"/>
                  </a:lnTo>
                  <a:lnTo>
                    <a:pt x="1453" y="95"/>
                  </a:lnTo>
                  <a:lnTo>
                    <a:pt x="1455" y="97"/>
                  </a:lnTo>
                  <a:lnTo>
                    <a:pt x="1457" y="97"/>
                  </a:lnTo>
                  <a:lnTo>
                    <a:pt x="1458" y="94"/>
                  </a:lnTo>
                  <a:lnTo>
                    <a:pt x="1463" y="90"/>
                  </a:lnTo>
                  <a:lnTo>
                    <a:pt x="1465" y="87"/>
                  </a:lnTo>
                  <a:lnTo>
                    <a:pt x="1469" y="85"/>
                  </a:lnTo>
                  <a:lnTo>
                    <a:pt x="1469" y="85"/>
                  </a:lnTo>
                  <a:lnTo>
                    <a:pt x="1470" y="84"/>
                  </a:lnTo>
                  <a:lnTo>
                    <a:pt x="1470" y="81"/>
                  </a:lnTo>
                  <a:lnTo>
                    <a:pt x="1471" y="69"/>
                  </a:lnTo>
                  <a:lnTo>
                    <a:pt x="1470" y="41"/>
                  </a:lnTo>
                  <a:lnTo>
                    <a:pt x="1471" y="26"/>
                  </a:lnTo>
                  <a:lnTo>
                    <a:pt x="1472" y="19"/>
                  </a:lnTo>
                  <a:lnTo>
                    <a:pt x="1474" y="14"/>
                  </a:lnTo>
                  <a:lnTo>
                    <a:pt x="1477" y="8"/>
                  </a:lnTo>
                  <a:lnTo>
                    <a:pt x="1480" y="4"/>
                  </a:lnTo>
                  <a:lnTo>
                    <a:pt x="1485" y="1"/>
                  </a:lnTo>
                  <a:lnTo>
                    <a:pt x="1489" y="0"/>
                  </a:lnTo>
                  <a:lnTo>
                    <a:pt x="1489" y="0"/>
                  </a:lnTo>
                  <a:lnTo>
                    <a:pt x="1488" y="9"/>
                  </a:lnTo>
                  <a:lnTo>
                    <a:pt x="1487" y="14"/>
                  </a:lnTo>
                  <a:lnTo>
                    <a:pt x="1460" y="217"/>
                  </a:lnTo>
                  <a:lnTo>
                    <a:pt x="1460" y="217"/>
                  </a:lnTo>
                  <a:lnTo>
                    <a:pt x="1484" y="218"/>
                  </a:lnTo>
                  <a:lnTo>
                    <a:pt x="1509" y="220"/>
                  </a:lnTo>
                  <a:lnTo>
                    <a:pt x="1535" y="226"/>
                  </a:lnTo>
                  <a:lnTo>
                    <a:pt x="1562" y="235"/>
                  </a:lnTo>
                  <a:lnTo>
                    <a:pt x="1562" y="235"/>
                  </a:lnTo>
                  <a:lnTo>
                    <a:pt x="1563" y="242"/>
                  </a:lnTo>
                  <a:lnTo>
                    <a:pt x="1563" y="248"/>
                  </a:lnTo>
                  <a:lnTo>
                    <a:pt x="1563" y="252"/>
                  </a:lnTo>
                  <a:lnTo>
                    <a:pt x="1562" y="257"/>
                  </a:lnTo>
                  <a:lnTo>
                    <a:pt x="1560" y="260"/>
                  </a:lnTo>
                  <a:lnTo>
                    <a:pt x="1557" y="263"/>
                  </a:lnTo>
                  <a:lnTo>
                    <a:pt x="1553" y="268"/>
                  </a:lnTo>
                  <a:lnTo>
                    <a:pt x="1542" y="275"/>
                  </a:lnTo>
                  <a:lnTo>
                    <a:pt x="1539" y="280"/>
                  </a:lnTo>
                  <a:lnTo>
                    <a:pt x="1539" y="282"/>
                  </a:lnTo>
                  <a:lnTo>
                    <a:pt x="1539" y="285"/>
                  </a:lnTo>
                  <a:lnTo>
                    <a:pt x="1523" y="278"/>
                  </a:lnTo>
                  <a:lnTo>
                    <a:pt x="1523" y="278"/>
                  </a:lnTo>
                  <a:lnTo>
                    <a:pt x="1523" y="274"/>
                  </a:lnTo>
                  <a:lnTo>
                    <a:pt x="1524" y="272"/>
                  </a:lnTo>
                  <a:lnTo>
                    <a:pt x="1527" y="268"/>
                  </a:lnTo>
                  <a:lnTo>
                    <a:pt x="1538" y="265"/>
                  </a:lnTo>
                  <a:lnTo>
                    <a:pt x="1542" y="262"/>
                  </a:lnTo>
                  <a:lnTo>
                    <a:pt x="1543" y="260"/>
                  </a:lnTo>
                  <a:lnTo>
                    <a:pt x="1545" y="258"/>
                  </a:lnTo>
                  <a:lnTo>
                    <a:pt x="1546" y="255"/>
                  </a:lnTo>
                  <a:lnTo>
                    <a:pt x="1545" y="251"/>
                  </a:lnTo>
                  <a:lnTo>
                    <a:pt x="1541" y="242"/>
                  </a:lnTo>
                  <a:lnTo>
                    <a:pt x="1541" y="242"/>
                  </a:lnTo>
                  <a:lnTo>
                    <a:pt x="1532" y="245"/>
                  </a:lnTo>
                  <a:lnTo>
                    <a:pt x="1523" y="247"/>
                  </a:lnTo>
                  <a:lnTo>
                    <a:pt x="1507" y="248"/>
                  </a:lnTo>
                  <a:lnTo>
                    <a:pt x="1499" y="249"/>
                  </a:lnTo>
                  <a:lnTo>
                    <a:pt x="1491" y="252"/>
                  </a:lnTo>
                  <a:lnTo>
                    <a:pt x="1483" y="259"/>
                  </a:lnTo>
                  <a:lnTo>
                    <a:pt x="1473" y="270"/>
                  </a:lnTo>
                  <a:lnTo>
                    <a:pt x="1473" y="270"/>
                  </a:lnTo>
                  <a:lnTo>
                    <a:pt x="1474" y="276"/>
                  </a:lnTo>
                  <a:lnTo>
                    <a:pt x="1477" y="281"/>
                  </a:lnTo>
                  <a:lnTo>
                    <a:pt x="1479" y="285"/>
                  </a:lnTo>
                  <a:lnTo>
                    <a:pt x="1483" y="286"/>
                  </a:lnTo>
                  <a:lnTo>
                    <a:pt x="1486" y="287"/>
                  </a:lnTo>
                  <a:lnTo>
                    <a:pt x="1489" y="287"/>
                  </a:lnTo>
                  <a:lnTo>
                    <a:pt x="1496" y="285"/>
                  </a:lnTo>
                  <a:lnTo>
                    <a:pt x="1504" y="283"/>
                  </a:lnTo>
                  <a:lnTo>
                    <a:pt x="1511" y="282"/>
                  </a:lnTo>
                  <a:lnTo>
                    <a:pt x="1516" y="283"/>
                  </a:lnTo>
                  <a:lnTo>
                    <a:pt x="1519" y="285"/>
                  </a:lnTo>
                  <a:lnTo>
                    <a:pt x="1523" y="288"/>
                  </a:lnTo>
                  <a:lnTo>
                    <a:pt x="1526" y="294"/>
                  </a:lnTo>
                  <a:lnTo>
                    <a:pt x="1526" y="294"/>
                  </a:lnTo>
                  <a:lnTo>
                    <a:pt x="1522" y="293"/>
                  </a:lnTo>
                  <a:lnTo>
                    <a:pt x="1516" y="294"/>
                  </a:lnTo>
                  <a:lnTo>
                    <a:pt x="1511" y="297"/>
                  </a:lnTo>
                  <a:lnTo>
                    <a:pt x="1507" y="301"/>
                  </a:lnTo>
                  <a:lnTo>
                    <a:pt x="1507" y="301"/>
                  </a:lnTo>
                  <a:lnTo>
                    <a:pt x="1561" y="317"/>
                  </a:lnTo>
                  <a:lnTo>
                    <a:pt x="1564" y="308"/>
                  </a:lnTo>
                  <a:lnTo>
                    <a:pt x="1564" y="308"/>
                  </a:lnTo>
                  <a:lnTo>
                    <a:pt x="1549" y="302"/>
                  </a:lnTo>
                  <a:lnTo>
                    <a:pt x="1541" y="298"/>
                  </a:lnTo>
                  <a:lnTo>
                    <a:pt x="1541" y="298"/>
                  </a:lnTo>
                  <a:lnTo>
                    <a:pt x="1548" y="298"/>
                  </a:lnTo>
                  <a:lnTo>
                    <a:pt x="1554" y="296"/>
                  </a:lnTo>
                  <a:lnTo>
                    <a:pt x="1558" y="293"/>
                  </a:lnTo>
                  <a:lnTo>
                    <a:pt x="1564" y="287"/>
                  </a:lnTo>
                  <a:lnTo>
                    <a:pt x="1568" y="280"/>
                  </a:lnTo>
                  <a:lnTo>
                    <a:pt x="1571" y="271"/>
                  </a:lnTo>
                  <a:lnTo>
                    <a:pt x="1572" y="262"/>
                  </a:lnTo>
                  <a:lnTo>
                    <a:pt x="1573" y="251"/>
                  </a:lnTo>
                  <a:lnTo>
                    <a:pt x="1571" y="250"/>
                  </a:lnTo>
                  <a:lnTo>
                    <a:pt x="1577" y="241"/>
                  </a:lnTo>
                  <a:lnTo>
                    <a:pt x="1577" y="241"/>
                  </a:lnTo>
                  <a:lnTo>
                    <a:pt x="1588" y="247"/>
                  </a:lnTo>
                  <a:lnTo>
                    <a:pt x="1588" y="247"/>
                  </a:lnTo>
                  <a:close/>
                  <a:moveTo>
                    <a:pt x="2683" y="248"/>
                  </a:moveTo>
                  <a:lnTo>
                    <a:pt x="2683" y="248"/>
                  </a:lnTo>
                  <a:lnTo>
                    <a:pt x="2681" y="257"/>
                  </a:lnTo>
                  <a:lnTo>
                    <a:pt x="2681" y="257"/>
                  </a:lnTo>
                  <a:lnTo>
                    <a:pt x="2681" y="252"/>
                  </a:lnTo>
                  <a:lnTo>
                    <a:pt x="2682" y="250"/>
                  </a:lnTo>
                  <a:lnTo>
                    <a:pt x="2683" y="248"/>
                  </a:lnTo>
                  <a:lnTo>
                    <a:pt x="2683" y="248"/>
                  </a:lnTo>
                  <a:close/>
                  <a:moveTo>
                    <a:pt x="1258" y="346"/>
                  </a:moveTo>
                  <a:lnTo>
                    <a:pt x="1258" y="346"/>
                  </a:lnTo>
                  <a:lnTo>
                    <a:pt x="1276" y="349"/>
                  </a:lnTo>
                  <a:lnTo>
                    <a:pt x="1293" y="354"/>
                  </a:lnTo>
                  <a:lnTo>
                    <a:pt x="1309" y="358"/>
                  </a:lnTo>
                  <a:lnTo>
                    <a:pt x="1326" y="361"/>
                  </a:lnTo>
                  <a:lnTo>
                    <a:pt x="1326" y="361"/>
                  </a:lnTo>
                  <a:lnTo>
                    <a:pt x="1311" y="340"/>
                  </a:lnTo>
                  <a:lnTo>
                    <a:pt x="1300" y="321"/>
                  </a:lnTo>
                  <a:lnTo>
                    <a:pt x="1290" y="304"/>
                  </a:lnTo>
                  <a:lnTo>
                    <a:pt x="1287" y="297"/>
                  </a:lnTo>
                  <a:lnTo>
                    <a:pt x="1285" y="289"/>
                  </a:lnTo>
                  <a:lnTo>
                    <a:pt x="1285" y="283"/>
                  </a:lnTo>
                  <a:lnTo>
                    <a:pt x="1285" y="278"/>
                  </a:lnTo>
                  <a:lnTo>
                    <a:pt x="1287" y="273"/>
                  </a:lnTo>
                  <a:lnTo>
                    <a:pt x="1290" y="268"/>
                  </a:lnTo>
                  <a:lnTo>
                    <a:pt x="1296" y="265"/>
                  </a:lnTo>
                  <a:lnTo>
                    <a:pt x="1303" y="263"/>
                  </a:lnTo>
                  <a:lnTo>
                    <a:pt x="1312" y="262"/>
                  </a:lnTo>
                  <a:lnTo>
                    <a:pt x="1324" y="262"/>
                  </a:lnTo>
                  <a:lnTo>
                    <a:pt x="1327" y="257"/>
                  </a:lnTo>
                  <a:lnTo>
                    <a:pt x="1327" y="257"/>
                  </a:lnTo>
                  <a:lnTo>
                    <a:pt x="1324" y="255"/>
                  </a:lnTo>
                  <a:lnTo>
                    <a:pt x="1320" y="253"/>
                  </a:lnTo>
                  <a:lnTo>
                    <a:pt x="1311" y="251"/>
                  </a:lnTo>
                  <a:lnTo>
                    <a:pt x="1301" y="251"/>
                  </a:lnTo>
                  <a:lnTo>
                    <a:pt x="1290" y="253"/>
                  </a:lnTo>
                  <a:lnTo>
                    <a:pt x="1290" y="253"/>
                  </a:lnTo>
                  <a:lnTo>
                    <a:pt x="1279" y="278"/>
                  </a:lnTo>
                  <a:lnTo>
                    <a:pt x="1263" y="310"/>
                  </a:lnTo>
                  <a:lnTo>
                    <a:pt x="1250" y="340"/>
                  </a:lnTo>
                  <a:lnTo>
                    <a:pt x="1246" y="350"/>
                  </a:lnTo>
                  <a:lnTo>
                    <a:pt x="1244" y="356"/>
                  </a:lnTo>
                  <a:lnTo>
                    <a:pt x="1244" y="356"/>
                  </a:lnTo>
                  <a:lnTo>
                    <a:pt x="1246" y="361"/>
                  </a:lnTo>
                  <a:lnTo>
                    <a:pt x="1248" y="363"/>
                  </a:lnTo>
                  <a:lnTo>
                    <a:pt x="1250" y="363"/>
                  </a:lnTo>
                  <a:lnTo>
                    <a:pt x="1251" y="362"/>
                  </a:lnTo>
                  <a:lnTo>
                    <a:pt x="1256" y="358"/>
                  </a:lnTo>
                  <a:lnTo>
                    <a:pt x="1259" y="358"/>
                  </a:lnTo>
                  <a:lnTo>
                    <a:pt x="1262" y="359"/>
                  </a:lnTo>
                  <a:lnTo>
                    <a:pt x="1258" y="346"/>
                  </a:lnTo>
                  <a:close/>
                  <a:moveTo>
                    <a:pt x="1242" y="250"/>
                  </a:moveTo>
                  <a:lnTo>
                    <a:pt x="1242" y="250"/>
                  </a:lnTo>
                  <a:lnTo>
                    <a:pt x="1238" y="249"/>
                  </a:lnTo>
                  <a:lnTo>
                    <a:pt x="1235" y="249"/>
                  </a:lnTo>
                  <a:lnTo>
                    <a:pt x="1233" y="250"/>
                  </a:lnTo>
                  <a:lnTo>
                    <a:pt x="1232" y="252"/>
                  </a:lnTo>
                  <a:lnTo>
                    <a:pt x="1231" y="259"/>
                  </a:lnTo>
                  <a:lnTo>
                    <a:pt x="1231" y="268"/>
                  </a:lnTo>
                  <a:lnTo>
                    <a:pt x="1243" y="264"/>
                  </a:lnTo>
                  <a:lnTo>
                    <a:pt x="1243" y="264"/>
                  </a:lnTo>
                  <a:lnTo>
                    <a:pt x="1242" y="258"/>
                  </a:lnTo>
                  <a:lnTo>
                    <a:pt x="1242" y="250"/>
                  </a:lnTo>
                  <a:lnTo>
                    <a:pt x="1242" y="250"/>
                  </a:lnTo>
                  <a:close/>
                  <a:moveTo>
                    <a:pt x="1231" y="279"/>
                  </a:moveTo>
                  <a:lnTo>
                    <a:pt x="1231" y="279"/>
                  </a:lnTo>
                  <a:lnTo>
                    <a:pt x="1233" y="280"/>
                  </a:lnTo>
                  <a:lnTo>
                    <a:pt x="1234" y="281"/>
                  </a:lnTo>
                  <a:lnTo>
                    <a:pt x="1231" y="279"/>
                  </a:lnTo>
                  <a:close/>
                  <a:moveTo>
                    <a:pt x="1479" y="291"/>
                  </a:moveTo>
                  <a:lnTo>
                    <a:pt x="1479" y="291"/>
                  </a:lnTo>
                  <a:lnTo>
                    <a:pt x="1478" y="293"/>
                  </a:lnTo>
                  <a:lnTo>
                    <a:pt x="1487" y="295"/>
                  </a:lnTo>
                  <a:lnTo>
                    <a:pt x="1487" y="295"/>
                  </a:lnTo>
                  <a:lnTo>
                    <a:pt x="1485" y="293"/>
                  </a:lnTo>
                  <a:lnTo>
                    <a:pt x="1479" y="291"/>
                  </a:lnTo>
                  <a:lnTo>
                    <a:pt x="1479" y="291"/>
                  </a:lnTo>
                  <a:close/>
                  <a:moveTo>
                    <a:pt x="1453" y="264"/>
                  </a:moveTo>
                  <a:lnTo>
                    <a:pt x="1450" y="285"/>
                  </a:lnTo>
                  <a:lnTo>
                    <a:pt x="1460" y="287"/>
                  </a:lnTo>
                  <a:lnTo>
                    <a:pt x="1460" y="287"/>
                  </a:lnTo>
                  <a:lnTo>
                    <a:pt x="1457" y="274"/>
                  </a:lnTo>
                  <a:lnTo>
                    <a:pt x="1455" y="268"/>
                  </a:lnTo>
                  <a:lnTo>
                    <a:pt x="1453" y="264"/>
                  </a:lnTo>
                  <a:lnTo>
                    <a:pt x="1453" y="264"/>
                  </a:lnTo>
                  <a:close/>
                  <a:moveTo>
                    <a:pt x="1370" y="196"/>
                  </a:moveTo>
                  <a:lnTo>
                    <a:pt x="1370" y="196"/>
                  </a:lnTo>
                  <a:lnTo>
                    <a:pt x="1366" y="204"/>
                  </a:lnTo>
                  <a:lnTo>
                    <a:pt x="1364" y="211"/>
                  </a:lnTo>
                  <a:lnTo>
                    <a:pt x="1356" y="222"/>
                  </a:lnTo>
                  <a:lnTo>
                    <a:pt x="1353" y="228"/>
                  </a:lnTo>
                  <a:lnTo>
                    <a:pt x="1349" y="234"/>
                  </a:lnTo>
                  <a:lnTo>
                    <a:pt x="1347" y="242"/>
                  </a:lnTo>
                  <a:lnTo>
                    <a:pt x="1346" y="251"/>
                  </a:lnTo>
                  <a:lnTo>
                    <a:pt x="1346" y="251"/>
                  </a:lnTo>
                  <a:lnTo>
                    <a:pt x="1346" y="256"/>
                  </a:lnTo>
                  <a:lnTo>
                    <a:pt x="1347" y="259"/>
                  </a:lnTo>
                  <a:lnTo>
                    <a:pt x="1350" y="262"/>
                  </a:lnTo>
                  <a:lnTo>
                    <a:pt x="1353" y="264"/>
                  </a:lnTo>
                  <a:lnTo>
                    <a:pt x="1353" y="264"/>
                  </a:lnTo>
                  <a:lnTo>
                    <a:pt x="1368" y="266"/>
                  </a:lnTo>
                  <a:lnTo>
                    <a:pt x="1368" y="266"/>
                  </a:lnTo>
                  <a:lnTo>
                    <a:pt x="1369" y="260"/>
                  </a:lnTo>
                  <a:lnTo>
                    <a:pt x="1371" y="255"/>
                  </a:lnTo>
                  <a:lnTo>
                    <a:pt x="1371" y="255"/>
                  </a:lnTo>
                  <a:lnTo>
                    <a:pt x="1366" y="251"/>
                  </a:lnTo>
                  <a:lnTo>
                    <a:pt x="1364" y="245"/>
                  </a:lnTo>
                  <a:lnTo>
                    <a:pt x="1363" y="237"/>
                  </a:lnTo>
                  <a:lnTo>
                    <a:pt x="1364" y="226"/>
                  </a:lnTo>
                  <a:lnTo>
                    <a:pt x="1364" y="226"/>
                  </a:lnTo>
                  <a:lnTo>
                    <a:pt x="1369" y="236"/>
                  </a:lnTo>
                  <a:lnTo>
                    <a:pt x="1370" y="237"/>
                  </a:lnTo>
                  <a:lnTo>
                    <a:pt x="1371" y="237"/>
                  </a:lnTo>
                  <a:lnTo>
                    <a:pt x="1373" y="236"/>
                  </a:lnTo>
                  <a:lnTo>
                    <a:pt x="1374" y="234"/>
                  </a:lnTo>
                  <a:lnTo>
                    <a:pt x="1377" y="228"/>
                  </a:lnTo>
                  <a:lnTo>
                    <a:pt x="1379" y="219"/>
                  </a:lnTo>
                  <a:lnTo>
                    <a:pt x="1381" y="212"/>
                  </a:lnTo>
                  <a:lnTo>
                    <a:pt x="1384" y="208"/>
                  </a:lnTo>
                  <a:lnTo>
                    <a:pt x="1385" y="207"/>
                  </a:lnTo>
                  <a:lnTo>
                    <a:pt x="1387" y="206"/>
                  </a:lnTo>
                  <a:lnTo>
                    <a:pt x="1389" y="207"/>
                  </a:lnTo>
                  <a:lnTo>
                    <a:pt x="1389" y="207"/>
                  </a:lnTo>
                  <a:lnTo>
                    <a:pt x="1391" y="200"/>
                  </a:lnTo>
                  <a:lnTo>
                    <a:pt x="1389" y="196"/>
                  </a:lnTo>
                  <a:lnTo>
                    <a:pt x="1386" y="192"/>
                  </a:lnTo>
                  <a:lnTo>
                    <a:pt x="1382" y="191"/>
                  </a:lnTo>
                  <a:lnTo>
                    <a:pt x="1379" y="190"/>
                  </a:lnTo>
                  <a:lnTo>
                    <a:pt x="1374" y="191"/>
                  </a:lnTo>
                  <a:lnTo>
                    <a:pt x="1372" y="193"/>
                  </a:lnTo>
                  <a:lnTo>
                    <a:pt x="1370" y="196"/>
                  </a:lnTo>
                  <a:lnTo>
                    <a:pt x="1370" y="196"/>
                  </a:lnTo>
                  <a:close/>
                  <a:moveTo>
                    <a:pt x="265" y="279"/>
                  </a:moveTo>
                  <a:lnTo>
                    <a:pt x="265" y="279"/>
                  </a:lnTo>
                  <a:lnTo>
                    <a:pt x="260" y="262"/>
                  </a:lnTo>
                  <a:lnTo>
                    <a:pt x="270" y="248"/>
                  </a:lnTo>
                  <a:lnTo>
                    <a:pt x="270" y="248"/>
                  </a:lnTo>
                  <a:lnTo>
                    <a:pt x="277" y="251"/>
                  </a:lnTo>
                  <a:lnTo>
                    <a:pt x="283" y="257"/>
                  </a:lnTo>
                  <a:lnTo>
                    <a:pt x="296" y="270"/>
                  </a:lnTo>
                  <a:lnTo>
                    <a:pt x="301" y="273"/>
                  </a:lnTo>
                  <a:lnTo>
                    <a:pt x="305" y="274"/>
                  </a:lnTo>
                  <a:lnTo>
                    <a:pt x="307" y="273"/>
                  </a:lnTo>
                  <a:lnTo>
                    <a:pt x="311" y="272"/>
                  </a:lnTo>
                  <a:lnTo>
                    <a:pt x="313" y="270"/>
                  </a:lnTo>
                  <a:lnTo>
                    <a:pt x="316" y="265"/>
                  </a:lnTo>
                  <a:lnTo>
                    <a:pt x="319" y="259"/>
                  </a:lnTo>
                  <a:lnTo>
                    <a:pt x="319" y="259"/>
                  </a:lnTo>
                  <a:lnTo>
                    <a:pt x="322" y="263"/>
                  </a:lnTo>
                  <a:lnTo>
                    <a:pt x="324" y="267"/>
                  </a:lnTo>
                  <a:lnTo>
                    <a:pt x="328" y="279"/>
                  </a:lnTo>
                  <a:lnTo>
                    <a:pt x="335" y="303"/>
                  </a:lnTo>
                  <a:lnTo>
                    <a:pt x="335" y="303"/>
                  </a:lnTo>
                  <a:lnTo>
                    <a:pt x="329" y="301"/>
                  </a:lnTo>
                  <a:lnTo>
                    <a:pt x="324" y="298"/>
                  </a:lnTo>
                  <a:lnTo>
                    <a:pt x="324" y="298"/>
                  </a:lnTo>
                  <a:lnTo>
                    <a:pt x="318" y="306"/>
                  </a:lnTo>
                  <a:lnTo>
                    <a:pt x="311" y="311"/>
                  </a:lnTo>
                  <a:lnTo>
                    <a:pt x="306" y="312"/>
                  </a:lnTo>
                  <a:lnTo>
                    <a:pt x="301" y="312"/>
                  </a:lnTo>
                  <a:lnTo>
                    <a:pt x="298" y="310"/>
                  </a:lnTo>
                  <a:lnTo>
                    <a:pt x="296" y="305"/>
                  </a:lnTo>
                  <a:lnTo>
                    <a:pt x="291" y="295"/>
                  </a:lnTo>
                  <a:lnTo>
                    <a:pt x="288" y="283"/>
                  </a:lnTo>
                  <a:lnTo>
                    <a:pt x="285" y="278"/>
                  </a:lnTo>
                  <a:lnTo>
                    <a:pt x="283" y="274"/>
                  </a:lnTo>
                  <a:lnTo>
                    <a:pt x="280" y="272"/>
                  </a:lnTo>
                  <a:lnTo>
                    <a:pt x="275" y="272"/>
                  </a:lnTo>
                  <a:lnTo>
                    <a:pt x="270" y="274"/>
                  </a:lnTo>
                  <a:lnTo>
                    <a:pt x="265" y="279"/>
                  </a:lnTo>
                  <a:lnTo>
                    <a:pt x="265" y="279"/>
                  </a:lnTo>
                  <a:close/>
                  <a:moveTo>
                    <a:pt x="472" y="330"/>
                  </a:moveTo>
                  <a:lnTo>
                    <a:pt x="472" y="330"/>
                  </a:lnTo>
                  <a:lnTo>
                    <a:pt x="471" y="333"/>
                  </a:lnTo>
                  <a:lnTo>
                    <a:pt x="469" y="335"/>
                  </a:lnTo>
                  <a:lnTo>
                    <a:pt x="469" y="335"/>
                  </a:lnTo>
                  <a:lnTo>
                    <a:pt x="484" y="317"/>
                  </a:lnTo>
                  <a:lnTo>
                    <a:pt x="498" y="302"/>
                  </a:lnTo>
                  <a:lnTo>
                    <a:pt x="512" y="290"/>
                  </a:lnTo>
                  <a:lnTo>
                    <a:pt x="525" y="281"/>
                  </a:lnTo>
                  <a:lnTo>
                    <a:pt x="536" y="274"/>
                  </a:lnTo>
                  <a:lnTo>
                    <a:pt x="546" y="271"/>
                  </a:lnTo>
                  <a:lnTo>
                    <a:pt x="556" y="268"/>
                  </a:lnTo>
                  <a:lnTo>
                    <a:pt x="565" y="268"/>
                  </a:lnTo>
                  <a:lnTo>
                    <a:pt x="565" y="268"/>
                  </a:lnTo>
                  <a:lnTo>
                    <a:pt x="563" y="260"/>
                  </a:lnTo>
                  <a:lnTo>
                    <a:pt x="559" y="253"/>
                  </a:lnTo>
                  <a:lnTo>
                    <a:pt x="554" y="247"/>
                  </a:lnTo>
                  <a:lnTo>
                    <a:pt x="550" y="241"/>
                  </a:lnTo>
                  <a:lnTo>
                    <a:pt x="540" y="230"/>
                  </a:lnTo>
                  <a:lnTo>
                    <a:pt x="531" y="222"/>
                  </a:lnTo>
                  <a:lnTo>
                    <a:pt x="540" y="198"/>
                  </a:lnTo>
                  <a:lnTo>
                    <a:pt x="545" y="218"/>
                  </a:lnTo>
                  <a:lnTo>
                    <a:pt x="559" y="196"/>
                  </a:lnTo>
                  <a:lnTo>
                    <a:pt x="559" y="196"/>
                  </a:lnTo>
                  <a:lnTo>
                    <a:pt x="557" y="190"/>
                  </a:lnTo>
                  <a:lnTo>
                    <a:pt x="554" y="187"/>
                  </a:lnTo>
                  <a:lnTo>
                    <a:pt x="552" y="183"/>
                  </a:lnTo>
                  <a:lnTo>
                    <a:pt x="549" y="181"/>
                  </a:lnTo>
                  <a:lnTo>
                    <a:pt x="542" y="177"/>
                  </a:lnTo>
                  <a:lnTo>
                    <a:pt x="538" y="174"/>
                  </a:lnTo>
                  <a:lnTo>
                    <a:pt x="536" y="170"/>
                  </a:lnTo>
                  <a:lnTo>
                    <a:pt x="536" y="170"/>
                  </a:lnTo>
                  <a:lnTo>
                    <a:pt x="531" y="177"/>
                  </a:lnTo>
                  <a:lnTo>
                    <a:pt x="522" y="190"/>
                  </a:lnTo>
                  <a:lnTo>
                    <a:pt x="512" y="205"/>
                  </a:lnTo>
                  <a:lnTo>
                    <a:pt x="504" y="218"/>
                  </a:lnTo>
                  <a:lnTo>
                    <a:pt x="523" y="234"/>
                  </a:lnTo>
                  <a:lnTo>
                    <a:pt x="523" y="234"/>
                  </a:lnTo>
                  <a:lnTo>
                    <a:pt x="520" y="233"/>
                  </a:lnTo>
                  <a:lnTo>
                    <a:pt x="517" y="232"/>
                  </a:lnTo>
                  <a:lnTo>
                    <a:pt x="511" y="232"/>
                  </a:lnTo>
                  <a:lnTo>
                    <a:pt x="504" y="232"/>
                  </a:lnTo>
                  <a:lnTo>
                    <a:pt x="491" y="235"/>
                  </a:lnTo>
                  <a:lnTo>
                    <a:pt x="482" y="240"/>
                  </a:lnTo>
                  <a:lnTo>
                    <a:pt x="482" y="240"/>
                  </a:lnTo>
                  <a:lnTo>
                    <a:pt x="482" y="244"/>
                  </a:lnTo>
                  <a:lnTo>
                    <a:pt x="484" y="249"/>
                  </a:lnTo>
                  <a:lnTo>
                    <a:pt x="488" y="253"/>
                  </a:lnTo>
                  <a:lnTo>
                    <a:pt x="491" y="256"/>
                  </a:lnTo>
                  <a:lnTo>
                    <a:pt x="495" y="257"/>
                  </a:lnTo>
                  <a:lnTo>
                    <a:pt x="496" y="257"/>
                  </a:lnTo>
                  <a:lnTo>
                    <a:pt x="498" y="256"/>
                  </a:lnTo>
                  <a:lnTo>
                    <a:pt x="500" y="251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50"/>
                  </a:lnTo>
                  <a:lnTo>
                    <a:pt x="500" y="255"/>
                  </a:lnTo>
                  <a:lnTo>
                    <a:pt x="495" y="262"/>
                  </a:lnTo>
                  <a:lnTo>
                    <a:pt x="492" y="266"/>
                  </a:lnTo>
                  <a:lnTo>
                    <a:pt x="492" y="270"/>
                  </a:lnTo>
                  <a:lnTo>
                    <a:pt x="492" y="275"/>
                  </a:lnTo>
                  <a:lnTo>
                    <a:pt x="496" y="281"/>
                  </a:lnTo>
                  <a:lnTo>
                    <a:pt x="496" y="281"/>
                  </a:lnTo>
                  <a:lnTo>
                    <a:pt x="494" y="285"/>
                  </a:lnTo>
                  <a:lnTo>
                    <a:pt x="490" y="287"/>
                  </a:lnTo>
                  <a:lnTo>
                    <a:pt x="483" y="289"/>
                  </a:lnTo>
                  <a:lnTo>
                    <a:pt x="476" y="290"/>
                  </a:lnTo>
                  <a:lnTo>
                    <a:pt x="469" y="289"/>
                  </a:lnTo>
                  <a:lnTo>
                    <a:pt x="462" y="287"/>
                  </a:lnTo>
                  <a:lnTo>
                    <a:pt x="456" y="283"/>
                  </a:lnTo>
                  <a:lnTo>
                    <a:pt x="445" y="275"/>
                  </a:lnTo>
                  <a:lnTo>
                    <a:pt x="443" y="245"/>
                  </a:lnTo>
                  <a:lnTo>
                    <a:pt x="443" y="245"/>
                  </a:lnTo>
                  <a:lnTo>
                    <a:pt x="441" y="244"/>
                  </a:lnTo>
                  <a:lnTo>
                    <a:pt x="438" y="244"/>
                  </a:lnTo>
                  <a:lnTo>
                    <a:pt x="437" y="244"/>
                  </a:lnTo>
                  <a:lnTo>
                    <a:pt x="436" y="247"/>
                  </a:lnTo>
                  <a:lnTo>
                    <a:pt x="434" y="251"/>
                  </a:lnTo>
                  <a:lnTo>
                    <a:pt x="433" y="257"/>
                  </a:lnTo>
                  <a:lnTo>
                    <a:pt x="430" y="263"/>
                  </a:lnTo>
                  <a:lnTo>
                    <a:pt x="428" y="267"/>
                  </a:lnTo>
                  <a:lnTo>
                    <a:pt x="427" y="268"/>
                  </a:lnTo>
                  <a:lnTo>
                    <a:pt x="425" y="268"/>
                  </a:lnTo>
                  <a:lnTo>
                    <a:pt x="422" y="267"/>
                  </a:lnTo>
                  <a:lnTo>
                    <a:pt x="420" y="265"/>
                  </a:lnTo>
                  <a:lnTo>
                    <a:pt x="420" y="265"/>
                  </a:lnTo>
                  <a:lnTo>
                    <a:pt x="422" y="264"/>
                  </a:lnTo>
                  <a:lnTo>
                    <a:pt x="425" y="262"/>
                  </a:lnTo>
                  <a:lnTo>
                    <a:pt x="426" y="259"/>
                  </a:lnTo>
                  <a:lnTo>
                    <a:pt x="427" y="257"/>
                  </a:lnTo>
                  <a:lnTo>
                    <a:pt x="428" y="251"/>
                  </a:lnTo>
                  <a:lnTo>
                    <a:pt x="427" y="245"/>
                  </a:lnTo>
                  <a:lnTo>
                    <a:pt x="426" y="240"/>
                  </a:lnTo>
                  <a:lnTo>
                    <a:pt x="426" y="235"/>
                  </a:lnTo>
                  <a:lnTo>
                    <a:pt x="427" y="232"/>
                  </a:lnTo>
                  <a:lnTo>
                    <a:pt x="429" y="230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29" y="225"/>
                  </a:lnTo>
                  <a:lnTo>
                    <a:pt x="429" y="220"/>
                  </a:lnTo>
                  <a:lnTo>
                    <a:pt x="427" y="210"/>
                  </a:lnTo>
                  <a:lnTo>
                    <a:pt x="426" y="205"/>
                  </a:lnTo>
                  <a:lnTo>
                    <a:pt x="423" y="202"/>
                  </a:lnTo>
                  <a:lnTo>
                    <a:pt x="421" y="200"/>
                  </a:lnTo>
                  <a:lnTo>
                    <a:pt x="416" y="200"/>
                  </a:lnTo>
                  <a:lnTo>
                    <a:pt x="416" y="200"/>
                  </a:lnTo>
                  <a:lnTo>
                    <a:pt x="412" y="211"/>
                  </a:lnTo>
                  <a:lnTo>
                    <a:pt x="411" y="213"/>
                  </a:lnTo>
                  <a:lnTo>
                    <a:pt x="408" y="213"/>
                  </a:lnTo>
                  <a:lnTo>
                    <a:pt x="407" y="213"/>
                  </a:lnTo>
                  <a:lnTo>
                    <a:pt x="405" y="212"/>
                  </a:lnTo>
                  <a:lnTo>
                    <a:pt x="403" y="207"/>
                  </a:lnTo>
                  <a:lnTo>
                    <a:pt x="399" y="202"/>
                  </a:lnTo>
                  <a:lnTo>
                    <a:pt x="398" y="200"/>
                  </a:lnTo>
                  <a:lnTo>
                    <a:pt x="397" y="199"/>
                  </a:lnTo>
                  <a:lnTo>
                    <a:pt x="395" y="199"/>
                  </a:lnTo>
                  <a:lnTo>
                    <a:pt x="393" y="202"/>
                  </a:lnTo>
                  <a:lnTo>
                    <a:pt x="391" y="205"/>
                  </a:lnTo>
                  <a:lnTo>
                    <a:pt x="389" y="210"/>
                  </a:lnTo>
                  <a:lnTo>
                    <a:pt x="389" y="210"/>
                  </a:lnTo>
                  <a:lnTo>
                    <a:pt x="388" y="205"/>
                  </a:lnTo>
                  <a:lnTo>
                    <a:pt x="388" y="202"/>
                  </a:lnTo>
                  <a:lnTo>
                    <a:pt x="389" y="192"/>
                  </a:lnTo>
                  <a:lnTo>
                    <a:pt x="389" y="189"/>
                  </a:lnTo>
                  <a:lnTo>
                    <a:pt x="389" y="185"/>
                  </a:lnTo>
                  <a:lnTo>
                    <a:pt x="387" y="183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77" y="189"/>
                  </a:lnTo>
                  <a:lnTo>
                    <a:pt x="373" y="196"/>
                  </a:lnTo>
                  <a:lnTo>
                    <a:pt x="369" y="203"/>
                  </a:lnTo>
                  <a:lnTo>
                    <a:pt x="368" y="211"/>
                  </a:lnTo>
                  <a:lnTo>
                    <a:pt x="366" y="227"/>
                  </a:lnTo>
                  <a:lnTo>
                    <a:pt x="366" y="245"/>
                  </a:lnTo>
                  <a:lnTo>
                    <a:pt x="366" y="245"/>
                  </a:lnTo>
                  <a:lnTo>
                    <a:pt x="368" y="247"/>
                  </a:lnTo>
                  <a:lnTo>
                    <a:pt x="370" y="247"/>
                  </a:lnTo>
                  <a:lnTo>
                    <a:pt x="373" y="245"/>
                  </a:lnTo>
                  <a:lnTo>
                    <a:pt x="375" y="243"/>
                  </a:lnTo>
                  <a:lnTo>
                    <a:pt x="379" y="237"/>
                  </a:lnTo>
                  <a:lnTo>
                    <a:pt x="382" y="230"/>
                  </a:lnTo>
                  <a:lnTo>
                    <a:pt x="385" y="223"/>
                  </a:lnTo>
                  <a:lnTo>
                    <a:pt x="389" y="218"/>
                  </a:lnTo>
                  <a:lnTo>
                    <a:pt x="390" y="217"/>
                  </a:lnTo>
                  <a:lnTo>
                    <a:pt x="392" y="214"/>
                  </a:lnTo>
                  <a:lnTo>
                    <a:pt x="395" y="214"/>
                  </a:lnTo>
                  <a:lnTo>
                    <a:pt x="397" y="215"/>
                  </a:lnTo>
                  <a:lnTo>
                    <a:pt x="370" y="265"/>
                  </a:lnTo>
                  <a:lnTo>
                    <a:pt x="370" y="265"/>
                  </a:lnTo>
                  <a:lnTo>
                    <a:pt x="374" y="268"/>
                  </a:lnTo>
                  <a:lnTo>
                    <a:pt x="377" y="271"/>
                  </a:lnTo>
                  <a:lnTo>
                    <a:pt x="380" y="272"/>
                  </a:lnTo>
                  <a:lnTo>
                    <a:pt x="382" y="271"/>
                  </a:lnTo>
                  <a:lnTo>
                    <a:pt x="382" y="271"/>
                  </a:lnTo>
                  <a:lnTo>
                    <a:pt x="379" y="273"/>
                  </a:lnTo>
                  <a:lnTo>
                    <a:pt x="375" y="278"/>
                  </a:lnTo>
                  <a:lnTo>
                    <a:pt x="372" y="283"/>
                  </a:lnTo>
                  <a:lnTo>
                    <a:pt x="368" y="291"/>
                  </a:lnTo>
                  <a:lnTo>
                    <a:pt x="368" y="291"/>
                  </a:lnTo>
                  <a:lnTo>
                    <a:pt x="362" y="305"/>
                  </a:lnTo>
                  <a:lnTo>
                    <a:pt x="362" y="305"/>
                  </a:lnTo>
                  <a:lnTo>
                    <a:pt x="373" y="306"/>
                  </a:lnTo>
                  <a:lnTo>
                    <a:pt x="382" y="308"/>
                  </a:lnTo>
                  <a:lnTo>
                    <a:pt x="387" y="310"/>
                  </a:lnTo>
                  <a:lnTo>
                    <a:pt x="389" y="312"/>
                  </a:lnTo>
                  <a:lnTo>
                    <a:pt x="391" y="315"/>
                  </a:lnTo>
                  <a:lnTo>
                    <a:pt x="393" y="319"/>
                  </a:lnTo>
                  <a:lnTo>
                    <a:pt x="391" y="333"/>
                  </a:lnTo>
                  <a:lnTo>
                    <a:pt x="391" y="333"/>
                  </a:lnTo>
                  <a:lnTo>
                    <a:pt x="393" y="336"/>
                  </a:lnTo>
                  <a:lnTo>
                    <a:pt x="396" y="339"/>
                  </a:lnTo>
                  <a:lnTo>
                    <a:pt x="398" y="339"/>
                  </a:lnTo>
                  <a:lnTo>
                    <a:pt x="400" y="338"/>
                  </a:lnTo>
                  <a:lnTo>
                    <a:pt x="403" y="335"/>
                  </a:lnTo>
                  <a:lnTo>
                    <a:pt x="405" y="333"/>
                  </a:lnTo>
                  <a:lnTo>
                    <a:pt x="408" y="325"/>
                  </a:lnTo>
                  <a:lnTo>
                    <a:pt x="408" y="325"/>
                  </a:lnTo>
                  <a:lnTo>
                    <a:pt x="414" y="324"/>
                  </a:lnTo>
                  <a:lnTo>
                    <a:pt x="419" y="321"/>
                  </a:lnTo>
                  <a:lnTo>
                    <a:pt x="428" y="317"/>
                  </a:lnTo>
                  <a:lnTo>
                    <a:pt x="431" y="315"/>
                  </a:lnTo>
                  <a:lnTo>
                    <a:pt x="435" y="315"/>
                  </a:lnTo>
                  <a:lnTo>
                    <a:pt x="437" y="317"/>
                  </a:lnTo>
                  <a:lnTo>
                    <a:pt x="438" y="323"/>
                  </a:lnTo>
                  <a:lnTo>
                    <a:pt x="434" y="335"/>
                  </a:lnTo>
                  <a:lnTo>
                    <a:pt x="434" y="335"/>
                  </a:lnTo>
                  <a:lnTo>
                    <a:pt x="451" y="331"/>
                  </a:lnTo>
                  <a:lnTo>
                    <a:pt x="460" y="330"/>
                  </a:lnTo>
                  <a:lnTo>
                    <a:pt x="472" y="330"/>
                  </a:lnTo>
                  <a:lnTo>
                    <a:pt x="472" y="330"/>
                  </a:lnTo>
                  <a:close/>
                  <a:moveTo>
                    <a:pt x="1010" y="357"/>
                  </a:moveTo>
                  <a:lnTo>
                    <a:pt x="1010" y="357"/>
                  </a:lnTo>
                  <a:lnTo>
                    <a:pt x="1006" y="339"/>
                  </a:lnTo>
                  <a:lnTo>
                    <a:pt x="1002" y="320"/>
                  </a:lnTo>
                  <a:lnTo>
                    <a:pt x="996" y="304"/>
                  </a:lnTo>
                  <a:lnTo>
                    <a:pt x="989" y="290"/>
                  </a:lnTo>
                  <a:lnTo>
                    <a:pt x="986" y="285"/>
                  </a:lnTo>
                  <a:lnTo>
                    <a:pt x="981" y="280"/>
                  </a:lnTo>
                  <a:lnTo>
                    <a:pt x="977" y="275"/>
                  </a:lnTo>
                  <a:lnTo>
                    <a:pt x="971" y="272"/>
                  </a:lnTo>
                  <a:lnTo>
                    <a:pt x="965" y="270"/>
                  </a:lnTo>
                  <a:lnTo>
                    <a:pt x="958" y="268"/>
                  </a:lnTo>
                  <a:lnTo>
                    <a:pt x="950" y="268"/>
                  </a:lnTo>
                  <a:lnTo>
                    <a:pt x="942" y="270"/>
                  </a:lnTo>
                  <a:lnTo>
                    <a:pt x="945" y="266"/>
                  </a:lnTo>
                  <a:lnTo>
                    <a:pt x="945" y="266"/>
                  </a:lnTo>
                  <a:lnTo>
                    <a:pt x="941" y="262"/>
                  </a:lnTo>
                  <a:lnTo>
                    <a:pt x="936" y="259"/>
                  </a:lnTo>
                  <a:lnTo>
                    <a:pt x="933" y="258"/>
                  </a:lnTo>
                  <a:lnTo>
                    <a:pt x="928" y="259"/>
                  </a:lnTo>
                  <a:lnTo>
                    <a:pt x="924" y="262"/>
                  </a:lnTo>
                  <a:lnTo>
                    <a:pt x="919" y="264"/>
                  </a:lnTo>
                  <a:lnTo>
                    <a:pt x="911" y="271"/>
                  </a:lnTo>
                  <a:lnTo>
                    <a:pt x="902" y="279"/>
                  </a:lnTo>
                  <a:lnTo>
                    <a:pt x="897" y="281"/>
                  </a:lnTo>
                  <a:lnTo>
                    <a:pt x="893" y="283"/>
                  </a:lnTo>
                  <a:lnTo>
                    <a:pt x="887" y="283"/>
                  </a:lnTo>
                  <a:lnTo>
                    <a:pt x="882" y="282"/>
                  </a:lnTo>
                  <a:lnTo>
                    <a:pt x="876" y="279"/>
                  </a:lnTo>
                  <a:lnTo>
                    <a:pt x="872" y="274"/>
                  </a:lnTo>
                  <a:lnTo>
                    <a:pt x="872" y="274"/>
                  </a:lnTo>
                  <a:lnTo>
                    <a:pt x="880" y="262"/>
                  </a:lnTo>
                  <a:lnTo>
                    <a:pt x="886" y="252"/>
                  </a:lnTo>
                  <a:lnTo>
                    <a:pt x="890" y="237"/>
                  </a:lnTo>
                  <a:lnTo>
                    <a:pt x="899" y="212"/>
                  </a:lnTo>
                  <a:lnTo>
                    <a:pt x="885" y="226"/>
                  </a:lnTo>
                  <a:lnTo>
                    <a:pt x="885" y="226"/>
                  </a:lnTo>
                  <a:lnTo>
                    <a:pt x="886" y="218"/>
                  </a:lnTo>
                  <a:lnTo>
                    <a:pt x="885" y="212"/>
                  </a:lnTo>
                  <a:lnTo>
                    <a:pt x="882" y="210"/>
                  </a:lnTo>
                  <a:lnTo>
                    <a:pt x="880" y="208"/>
                  </a:lnTo>
                  <a:lnTo>
                    <a:pt x="872" y="211"/>
                  </a:lnTo>
                  <a:lnTo>
                    <a:pt x="867" y="211"/>
                  </a:lnTo>
                  <a:lnTo>
                    <a:pt x="863" y="212"/>
                  </a:lnTo>
                  <a:lnTo>
                    <a:pt x="873" y="178"/>
                  </a:lnTo>
                  <a:lnTo>
                    <a:pt x="873" y="178"/>
                  </a:lnTo>
                  <a:lnTo>
                    <a:pt x="875" y="181"/>
                  </a:lnTo>
                  <a:lnTo>
                    <a:pt x="879" y="184"/>
                  </a:lnTo>
                  <a:lnTo>
                    <a:pt x="883" y="185"/>
                  </a:lnTo>
                  <a:lnTo>
                    <a:pt x="887" y="187"/>
                  </a:lnTo>
                  <a:lnTo>
                    <a:pt x="890" y="188"/>
                  </a:lnTo>
                  <a:lnTo>
                    <a:pt x="893" y="187"/>
                  </a:lnTo>
                  <a:lnTo>
                    <a:pt x="895" y="185"/>
                  </a:lnTo>
                  <a:lnTo>
                    <a:pt x="896" y="183"/>
                  </a:lnTo>
                  <a:lnTo>
                    <a:pt x="896" y="183"/>
                  </a:lnTo>
                  <a:lnTo>
                    <a:pt x="895" y="187"/>
                  </a:lnTo>
                  <a:lnTo>
                    <a:pt x="897" y="191"/>
                  </a:lnTo>
                  <a:lnTo>
                    <a:pt x="902" y="198"/>
                  </a:lnTo>
                  <a:lnTo>
                    <a:pt x="908" y="204"/>
                  </a:lnTo>
                  <a:lnTo>
                    <a:pt x="913" y="211"/>
                  </a:lnTo>
                  <a:lnTo>
                    <a:pt x="920" y="215"/>
                  </a:lnTo>
                  <a:lnTo>
                    <a:pt x="924" y="217"/>
                  </a:lnTo>
                  <a:lnTo>
                    <a:pt x="926" y="217"/>
                  </a:lnTo>
                  <a:lnTo>
                    <a:pt x="929" y="217"/>
                  </a:lnTo>
                  <a:lnTo>
                    <a:pt x="932" y="215"/>
                  </a:lnTo>
                  <a:lnTo>
                    <a:pt x="932" y="215"/>
                  </a:lnTo>
                  <a:lnTo>
                    <a:pt x="932" y="212"/>
                  </a:lnTo>
                  <a:lnTo>
                    <a:pt x="931" y="208"/>
                  </a:lnTo>
                  <a:lnTo>
                    <a:pt x="927" y="203"/>
                  </a:lnTo>
                  <a:lnTo>
                    <a:pt x="918" y="196"/>
                  </a:lnTo>
                  <a:lnTo>
                    <a:pt x="913" y="191"/>
                  </a:lnTo>
                  <a:lnTo>
                    <a:pt x="912" y="189"/>
                  </a:lnTo>
                  <a:lnTo>
                    <a:pt x="911" y="185"/>
                  </a:lnTo>
                  <a:lnTo>
                    <a:pt x="911" y="182"/>
                  </a:lnTo>
                  <a:lnTo>
                    <a:pt x="911" y="177"/>
                  </a:lnTo>
                  <a:lnTo>
                    <a:pt x="913" y="165"/>
                  </a:lnTo>
                  <a:lnTo>
                    <a:pt x="913" y="165"/>
                  </a:lnTo>
                  <a:lnTo>
                    <a:pt x="910" y="169"/>
                  </a:lnTo>
                  <a:lnTo>
                    <a:pt x="906" y="170"/>
                  </a:lnTo>
                  <a:lnTo>
                    <a:pt x="904" y="170"/>
                  </a:lnTo>
                  <a:lnTo>
                    <a:pt x="902" y="168"/>
                  </a:lnTo>
                  <a:lnTo>
                    <a:pt x="898" y="167"/>
                  </a:lnTo>
                  <a:lnTo>
                    <a:pt x="896" y="165"/>
                  </a:lnTo>
                  <a:lnTo>
                    <a:pt x="893" y="165"/>
                  </a:lnTo>
                  <a:lnTo>
                    <a:pt x="888" y="166"/>
                  </a:lnTo>
                  <a:lnTo>
                    <a:pt x="888" y="166"/>
                  </a:lnTo>
                  <a:lnTo>
                    <a:pt x="891" y="160"/>
                  </a:lnTo>
                  <a:lnTo>
                    <a:pt x="894" y="154"/>
                  </a:lnTo>
                  <a:lnTo>
                    <a:pt x="895" y="149"/>
                  </a:lnTo>
                  <a:lnTo>
                    <a:pt x="895" y="143"/>
                  </a:lnTo>
                  <a:lnTo>
                    <a:pt x="896" y="131"/>
                  </a:lnTo>
                  <a:lnTo>
                    <a:pt x="897" y="125"/>
                  </a:lnTo>
                  <a:lnTo>
                    <a:pt x="899" y="119"/>
                  </a:lnTo>
                  <a:lnTo>
                    <a:pt x="880" y="127"/>
                  </a:lnTo>
                  <a:lnTo>
                    <a:pt x="880" y="127"/>
                  </a:lnTo>
                  <a:lnTo>
                    <a:pt x="881" y="124"/>
                  </a:lnTo>
                  <a:lnTo>
                    <a:pt x="883" y="121"/>
                  </a:lnTo>
                  <a:lnTo>
                    <a:pt x="891" y="112"/>
                  </a:lnTo>
                  <a:lnTo>
                    <a:pt x="895" y="106"/>
                  </a:lnTo>
                  <a:lnTo>
                    <a:pt x="897" y="100"/>
                  </a:lnTo>
                  <a:lnTo>
                    <a:pt x="897" y="95"/>
                  </a:lnTo>
                  <a:lnTo>
                    <a:pt x="896" y="92"/>
                  </a:lnTo>
                  <a:lnTo>
                    <a:pt x="895" y="87"/>
                  </a:lnTo>
                  <a:lnTo>
                    <a:pt x="893" y="82"/>
                  </a:lnTo>
                  <a:lnTo>
                    <a:pt x="893" y="82"/>
                  </a:lnTo>
                  <a:lnTo>
                    <a:pt x="889" y="85"/>
                  </a:lnTo>
                  <a:lnTo>
                    <a:pt x="885" y="87"/>
                  </a:lnTo>
                  <a:lnTo>
                    <a:pt x="874" y="89"/>
                  </a:lnTo>
                  <a:lnTo>
                    <a:pt x="870" y="90"/>
                  </a:lnTo>
                  <a:lnTo>
                    <a:pt x="866" y="92"/>
                  </a:lnTo>
                  <a:lnTo>
                    <a:pt x="864" y="97"/>
                  </a:lnTo>
                  <a:lnTo>
                    <a:pt x="863" y="104"/>
                  </a:lnTo>
                  <a:lnTo>
                    <a:pt x="862" y="97"/>
                  </a:lnTo>
                  <a:lnTo>
                    <a:pt x="862" y="97"/>
                  </a:lnTo>
                  <a:lnTo>
                    <a:pt x="859" y="95"/>
                  </a:lnTo>
                  <a:lnTo>
                    <a:pt x="857" y="97"/>
                  </a:lnTo>
                  <a:lnTo>
                    <a:pt x="856" y="98"/>
                  </a:lnTo>
                  <a:lnTo>
                    <a:pt x="855" y="99"/>
                  </a:lnTo>
                  <a:lnTo>
                    <a:pt x="852" y="104"/>
                  </a:lnTo>
                  <a:lnTo>
                    <a:pt x="850" y="109"/>
                  </a:lnTo>
                  <a:lnTo>
                    <a:pt x="849" y="115"/>
                  </a:lnTo>
                  <a:lnTo>
                    <a:pt x="847" y="119"/>
                  </a:lnTo>
                  <a:lnTo>
                    <a:pt x="844" y="120"/>
                  </a:lnTo>
                  <a:lnTo>
                    <a:pt x="843" y="120"/>
                  </a:lnTo>
                  <a:lnTo>
                    <a:pt x="840" y="119"/>
                  </a:lnTo>
                  <a:lnTo>
                    <a:pt x="836" y="117"/>
                  </a:lnTo>
                  <a:lnTo>
                    <a:pt x="836" y="117"/>
                  </a:lnTo>
                  <a:lnTo>
                    <a:pt x="837" y="125"/>
                  </a:lnTo>
                  <a:lnTo>
                    <a:pt x="840" y="131"/>
                  </a:lnTo>
                  <a:lnTo>
                    <a:pt x="841" y="134"/>
                  </a:lnTo>
                  <a:lnTo>
                    <a:pt x="842" y="135"/>
                  </a:lnTo>
                  <a:lnTo>
                    <a:pt x="844" y="136"/>
                  </a:lnTo>
                  <a:lnTo>
                    <a:pt x="847" y="135"/>
                  </a:lnTo>
                  <a:lnTo>
                    <a:pt x="847" y="135"/>
                  </a:lnTo>
                  <a:lnTo>
                    <a:pt x="849" y="132"/>
                  </a:lnTo>
                  <a:lnTo>
                    <a:pt x="850" y="129"/>
                  </a:lnTo>
                  <a:lnTo>
                    <a:pt x="853" y="121"/>
                  </a:lnTo>
                  <a:lnTo>
                    <a:pt x="856" y="117"/>
                  </a:lnTo>
                  <a:lnTo>
                    <a:pt x="858" y="114"/>
                  </a:lnTo>
                  <a:lnTo>
                    <a:pt x="860" y="112"/>
                  </a:lnTo>
                  <a:lnTo>
                    <a:pt x="865" y="109"/>
                  </a:lnTo>
                  <a:lnTo>
                    <a:pt x="865" y="109"/>
                  </a:lnTo>
                  <a:lnTo>
                    <a:pt x="866" y="115"/>
                  </a:lnTo>
                  <a:lnTo>
                    <a:pt x="865" y="117"/>
                  </a:lnTo>
                  <a:lnTo>
                    <a:pt x="863" y="119"/>
                  </a:lnTo>
                  <a:lnTo>
                    <a:pt x="860" y="120"/>
                  </a:lnTo>
                  <a:lnTo>
                    <a:pt x="858" y="121"/>
                  </a:lnTo>
                  <a:lnTo>
                    <a:pt x="857" y="123"/>
                  </a:lnTo>
                  <a:lnTo>
                    <a:pt x="857" y="129"/>
                  </a:lnTo>
                  <a:lnTo>
                    <a:pt x="859" y="139"/>
                  </a:lnTo>
                  <a:lnTo>
                    <a:pt x="859" y="139"/>
                  </a:lnTo>
                  <a:lnTo>
                    <a:pt x="860" y="142"/>
                  </a:lnTo>
                  <a:lnTo>
                    <a:pt x="862" y="143"/>
                  </a:lnTo>
                  <a:lnTo>
                    <a:pt x="864" y="144"/>
                  </a:lnTo>
                  <a:lnTo>
                    <a:pt x="865" y="144"/>
                  </a:lnTo>
                  <a:lnTo>
                    <a:pt x="870" y="144"/>
                  </a:lnTo>
                  <a:lnTo>
                    <a:pt x="874" y="143"/>
                  </a:lnTo>
                  <a:lnTo>
                    <a:pt x="879" y="143"/>
                  </a:lnTo>
                  <a:lnTo>
                    <a:pt x="880" y="144"/>
                  </a:lnTo>
                  <a:lnTo>
                    <a:pt x="882" y="145"/>
                  </a:lnTo>
                  <a:lnTo>
                    <a:pt x="882" y="147"/>
                  </a:lnTo>
                  <a:lnTo>
                    <a:pt x="882" y="151"/>
                  </a:lnTo>
                  <a:lnTo>
                    <a:pt x="881" y="161"/>
                  </a:lnTo>
                  <a:lnTo>
                    <a:pt x="866" y="157"/>
                  </a:lnTo>
                  <a:lnTo>
                    <a:pt x="866" y="157"/>
                  </a:lnTo>
                  <a:lnTo>
                    <a:pt x="866" y="165"/>
                  </a:lnTo>
                  <a:lnTo>
                    <a:pt x="864" y="170"/>
                  </a:lnTo>
                  <a:lnTo>
                    <a:pt x="860" y="180"/>
                  </a:lnTo>
                  <a:lnTo>
                    <a:pt x="857" y="188"/>
                  </a:lnTo>
                  <a:lnTo>
                    <a:pt x="856" y="192"/>
                  </a:lnTo>
                  <a:lnTo>
                    <a:pt x="856" y="199"/>
                  </a:lnTo>
                  <a:lnTo>
                    <a:pt x="856" y="199"/>
                  </a:lnTo>
                  <a:lnTo>
                    <a:pt x="852" y="200"/>
                  </a:lnTo>
                  <a:lnTo>
                    <a:pt x="849" y="200"/>
                  </a:lnTo>
                  <a:lnTo>
                    <a:pt x="842" y="196"/>
                  </a:lnTo>
                  <a:lnTo>
                    <a:pt x="839" y="193"/>
                  </a:lnTo>
                  <a:lnTo>
                    <a:pt x="835" y="193"/>
                  </a:lnTo>
                  <a:lnTo>
                    <a:pt x="832" y="196"/>
                  </a:lnTo>
                  <a:lnTo>
                    <a:pt x="828" y="202"/>
                  </a:lnTo>
                  <a:lnTo>
                    <a:pt x="828" y="202"/>
                  </a:lnTo>
                  <a:lnTo>
                    <a:pt x="827" y="208"/>
                  </a:lnTo>
                  <a:lnTo>
                    <a:pt x="827" y="215"/>
                  </a:lnTo>
                  <a:lnTo>
                    <a:pt x="826" y="229"/>
                  </a:lnTo>
                  <a:lnTo>
                    <a:pt x="826" y="234"/>
                  </a:lnTo>
                  <a:lnTo>
                    <a:pt x="824" y="236"/>
                  </a:lnTo>
                  <a:lnTo>
                    <a:pt x="822" y="237"/>
                  </a:lnTo>
                  <a:lnTo>
                    <a:pt x="820" y="237"/>
                  </a:lnTo>
                  <a:lnTo>
                    <a:pt x="816" y="234"/>
                  </a:lnTo>
                  <a:lnTo>
                    <a:pt x="816" y="234"/>
                  </a:lnTo>
                  <a:lnTo>
                    <a:pt x="813" y="228"/>
                  </a:lnTo>
                  <a:lnTo>
                    <a:pt x="810" y="222"/>
                  </a:lnTo>
                  <a:lnTo>
                    <a:pt x="806" y="218"/>
                  </a:lnTo>
                  <a:lnTo>
                    <a:pt x="803" y="214"/>
                  </a:lnTo>
                  <a:lnTo>
                    <a:pt x="798" y="212"/>
                  </a:lnTo>
                  <a:lnTo>
                    <a:pt x="795" y="210"/>
                  </a:lnTo>
                  <a:lnTo>
                    <a:pt x="786" y="207"/>
                  </a:lnTo>
                  <a:lnTo>
                    <a:pt x="776" y="206"/>
                  </a:lnTo>
                  <a:lnTo>
                    <a:pt x="767" y="207"/>
                  </a:lnTo>
                  <a:lnTo>
                    <a:pt x="760" y="208"/>
                  </a:lnTo>
                  <a:lnTo>
                    <a:pt x="755" y="211"/>
                  </a:lnTo>
                  <a:lnTo>
                    <a:pt x="743" y="227"/>
                  </a:lnTo>
                  <a:lnTo>
                    <a:pt x="743" y="227"/>
                  </a:lnTo>
                  <a:lnTo>
                    <a:pt x="744" y="230"/>
                  </a:lnTo>
                  <a:lnTo>
                    <a:pt x="747" y="233"/>
                  </a:lnTo>
                  <a:lnTo>
                    <a:pt x="750" y="234"/>
                  </a:lnTo>
                  <a:lnTo>
                    <a:pt x="753" y="234"/>
                  </a:lnTo>
                  <a:lnTo>
                    <a:pt x="757" y="234"/>
                  </a:lnTo>
                  <a:lnTo>
                    <a:pt x="758" y="235"/>
                  </a:lnTo>
                  <a:lnTo>
                    <a:pt x="759" y="238"/>
                  </a:lnTo>
                  <a:lnTo>
                    <a:pt x="758" y="244"/>
                  </a:lnTo>
                  <a:lnTo>
                    <a:pt x="740" y="250"/>
                  </a:lnTo>
                  <a:lnTo>
                    <a:pt x="741" y="241"/>
                  </a:lnTo>
                  <a:lnTo>
                    <a:pt x="741" y="241"/>
                  </a:lnTo>
                  <a:lnTo>
                    <a:pt x="738" y="240"/>
                  </a:lnTo>
                  <a:lnTo>
                    <a:pt x="736" y="241"/>
                  </a:lnTo>
                  <a:lnTo>
                    <a:pt x="732" y="244"/>
                  </a:lnTo>
                  <a:lnTo>
                    <a:pt x="724" y="253"/>
                  </a:lnTo>
                  <a:lnTo>
                    <a:pt x="724" y="253"/>
                  </a:lnTo>
                  <a:lnTo>
                    <a:pt x="726" y="248"/>
                  </a:lnTo>
                  <a:lnTo>
                    <a:pt x="728" y="244"/>
                  </a:lnTo>
                  <a:lnTo>
                    <a:pt x="734" y="238"/>
                  </a:lnTo>
                  <a:lnTo>
                    <a:pt x="736" y="236"/>
                  </a:lnTo>
                  <a:lnTo>
                    <a:pt x="738" y="232"/>
                  </a:lnTo>
                  <a:lnTo>
                    <a:pt x="740" y="226"/>
                  </a:lnTo>
                  <a:lnTo>
                    <a:pt x="738" y="218"/>
                  </a:lnTo>
                  <a:lnTo>
                    <a:pt x="738" y="218"/>
                  </a:lnTo>
                  <a:lnTo>
                    <a:pt x="734" y="213"/>
                  </a:lnTo>
                  <a:lnTo>
                    <a:pt x="729" y="210"/>
                  </a:lnTo>
                  <a:lnTo>
                    <a:pt x="728" y="207"/>
                  </a:lnTo>
                  <a:lnTo>
                    <a:pt x="726" y="207"/>
                  </a:lnTo>
                  <a:lnTo>
                    <a:pt x="724" y="207"/>
                  </a:lnTo>
                  <a:lnTo>
                    <a:pt x="721" y="208"/>
                  </a:lnTo>
                  <a:lnTo>
                    <a:pt x="721" y="208"/>
                  </a:lnTo>
                  <a:lnTo>
                    <a:pt x="724" y="205"/>
                  </a:lnTo>
                  <a:lnTo>
                    <a:pt x="725" y="200"/>
                  </a:lnTo>
                  <a:lnTo>
                    <a:pt x="725" y="200"/>
                  </a:lnTo>
                  <a:lnTo>
                    <a:pt x="721" y="199"/>
                  </a:lnTo>
                  <a:lnTo>
                    <a:pt x="719" y="198"/>
                  </a:lnTo>
                  <a:lnTo>
                    <a:pt x="717" y="199"/>
                  </a:lnTo>
                  <a:lnTo>
                    <a:pt x="714" y="200"/>
                  </a:lnTo>
                  <a:lnTo>
                    <a:pt x="711" y="205"/>
                  </a:lnTo>
                  <a:lnTo>
                    <a:pt x="709" y="212"/>
                  </a:lnTo>
                  <a:lnTo>
                    <a:pt x="706" y="227"/>
                  </a:lnTo>
                  <a:lnTo>
                    <a:pt x="705" y="233"/>
                  </a:lnTo>
                  <a:lnTo>
                    <a:pt x="703" y="237"/>
                  </a:lnTo>
                  <a:lnTo>
                    <a:pt x="703" y="237"/>
                  </a:lnTo>
                  <a:lnTo>
                    <a:pt x="701" y="243"/>
                  </a:lnTo>
                  <a:lnTo>
                    <a:pt x="699" y="248"/>
                  </a:lnTo>
                  <a:lnTo>
                    <a:pt x="698" y="252"/>
                  </a:lnTo>
                  <a:lnTo>
                    <a:pt x="698" y="257"/>
                  </a:lnTo>
                  <a:lnTo>
                    <a:pt x="699" y="259"/>
                  </a:lnTo>
                  <a:lnTo>
                    <a:pt x="702" y="263"/>
                  </a:lnTo>
                  <a:lnTo>
                    <a:pt x="705" y="268"/>
                  </a:lnTo>
                  <a:lnTo>
                    <a:pt x="711" y="273"/>
                  </a:lnTo>
                  <a:lnTo>
                    <a:pt x="715" y="279"/>
                  </a:lnTo>
                  <a:lnTo>
                    <a:pt x="718" y="286"/>
                  </a:lnTo>
                  <a:lnTo>
                    <a:pt x="719" y="289"/>
                  </a:lnTo>
                  <a:lnTo>
                    <a:pt x="719" y="294"/>
                  </a:lnTo>
                  <a:lnTo>
                    <a:pt x="668" y="308"/>
                  </a:lnTo>
                  <a:lnTo>
                    <a:pt x="668" y="308"/>
                  </a:lnTo>
                  <a:lnTo>
                    <a:pt x="671" y="302"/>
                  </a:lnTo>
                  <a:lnTo>
                    <a:pt x="674" y="295"/>
                  </a:lnTo>
                  <a:lnTo>
                    <a:pt x="675" y="289"/>
                  </a:lnTo>
                  <a:lnTo>
                    <a:pt x="675" y="281"/>
                  </a:lnTo>
                  <a:lnTo>
                    <a:pt x="675" y="281"/>
                  </a:lnTo>
                  <a:lnTo>
                    <a:pt x="672" y="276"/>
                  </a:lnTo>
                  <a:lnTo>
                    <a:pt x="669" y="273"/>
                  </a:lnTo>
                  <a:lnTo>
                    <a:pt x="668" y="267"/>
                  </a:lnTo>
                  <a:lnTo>
                    <a:pt x="667" y="265"/>
                  </a:lnTo>
                  <a:lnTo>
                    <a:pt x="665" y="264"/>
                  </a:lnTo>
                  <a:lnTo>
                    <a:pt x="663" y="263"/>
                  </a:lnTo>
                  <a:lnTo>
                    <a:pt x="657" y="263"/>
                  </a:lnTo>
                  <a:lnTo>
                    <a:pt x="657" y="263"/>
                  </a:lnTo>
                  <a:lnTo>
                    <a:pt x="657" y="274"/>
                  </a:lnTo>
                  <a:lnTo>
                    <a:pt x="653" y="281"/>
                  </a:lnTo>
                  <a:lnTo>
                    <a:pt x="650" y="286"/>
                  </a:lnTo>
                  <a:lnTo>
                    <a:pt x="645" y="289"/>
                  </a:lnTo>
                  <a:lnTo>
                    <a:pt x="634" y="295"/>
                  </a:lnTo>
                  <a:lnTo>
                    <a:pt x="628" y="298"/>
                  </a:lnTo>
                  <a:lnTo>
                    <a:pt x="622" y="305"/>
                  </a:lnTo>
                  <a:lnTo>
                    <a:pt x="622" y="305"/>
                  </a:lnTo>
                  <a:lnTo>
                    <a:pt x="619" y="296"/>
                  </a:lnTo>
                  <a:lnTo>
                    <a:pt x="619" y="290"/>
                  </a:lnTo>
                  <a:lnTo>
                    <a:pt x="619" y="289"/>
                  </a:lnTo>
                  <a:lnTo>
                    <a:pt x="621" y="288"/>
                  </a:lnTo>
                  <a:lnTo>
                    <a:pt x="628" y="287"/>
                  </a:lnTo>
                  <a:lnTo>
                    <a:pt x="628" y="287"/>
                  </a:lnTo>
                  <a:lnTo>
                    <a:pt x="627" y="280"/>
                  </a:lnTo>
                  <a:lnTo>
                    <a:pt x="625" y="275"/>
                  </a:lnTo>
                  <a:lnTo>
                    <a:pt x="621" y="273"/>
                  </a:lnTo>
                  <a:lnTo>
                    <a:pt x="618" y="272"/>
                  </a:lnTo>
                  <a:lnTo>
                    <a:pt x="610" y="272"/>
                  </a:lnTo>
                  <a:lnTo>
                    <a:pt x="606" y="272"/>
                  </a:lnTo>
                  <a:lnTo>
                    <a:pt x="604" y="272"/>
                  </a:lnTo>
                  <a:lnTo>
                    <a:pt x="604" y="272"/>
                  </a:lnTo>
                  <a:lnTo>
                    <a:pt x="600" y="275"/>
                  </a:lnTo>
                  <a:lnTo>
                    <a:pt x="597" y="279"/>
                  </a:lnTo>
                  <a:lnTo>
                    <a:pt x="590" y="286"/>
                  </a:lnTo>
                  <a:lnTo>
                    <a:pt x="590" y="286"/>
                  </a:lnTo>
                  <a:lnTo>
                    <a:pt x="592" y="290"/>
                  </a:lnTo>
                  <a:lnTo>
                    <a:pt x="592" y="294"/>
                  </a:lnTo>
                  <a:lnTo>
                    <a:pt x="594" y="298"/>
                  </a:lnTo>
                  <a:lnTo>
                    <a:pt x="592" y="303"/>
                  </a:lnTo>
                  <a:lnTo>
                    <a:pt x="591" y="308"/>
                  </a:lnTo>
                  <a:lnTo>
                    <a:pt x="589" y="312"/>
                  </a:lnTo>
                  <a:lnTo>
                    <a:pt x="587" y="317"/>
                  </a:lnTo>
                  <a:lnTo>
                    <a:pt x="582" y="320"/>
                  </a:lnTo>
                  <a:lnTo>
                    <a:pt x="582" y="325"/>
                  </a:lnTo>
                  <a:lnTo>
                    <a:pt x="582" y="325"/>
                  </a:lnTo>
                  <a:lnTo>
                    <a:pt x="589" y="328"/>
                  </a:lnTo>
                  <a:lnTo>
                    <a:pt x="597" y="332"/>
                  </a:lnTo>
                  <a:lnTo>
                    <a:pt x="605" y="336"/>
                  </a:lnTo>
                  <a:lnTo>
                    <a:pt x="613" y="340"/>
                  </a:lnTo>
                  <a:lnTo>
                    <a:pt x="621" y="342"/>
                  </a:lnTo>
                  <a:lnTo>
                    <a:pt x="628" y="342"/>
                  </a:lnTo>
                  <a:lnTo>
                    <a:pt x="632" y="341"/>
                  </a:lnTo>
                  <a:lnTo>
                    <a:pt x="634" y="339"/>
                  </a:lnTo>
                  <a:lnTo>
                    <a:pt x="637" y="336"/>
                  </a:lnTo>
                  <a:lnTo>
                    <a:pt x="640" y="333"/>
                  </a:lnTo>
                  <a:lnTo>
                    <a:pt x="636" y="343"/>
                  </a:lnTo>
                  <a:lnTo>
                    <a:pt x="636" y="343"/>
                  </a:lnTo>
                  <a:lnTo>
                    <a:pt x="641" y="347"/>
                  </a:lnTo>
                  <a:lnTo>
                    <a:pt x="644" y="348"/>
                  </a:lnTo>
                  <a:lnTo>
                    <a:pt x="649" y="347"/>
                  </a:lnTo>
                  <a:lnTo>
                    <a:pt x="652" y="346"/>
                  </a:lnTo>
                  <a:lnTo>
                    <a:pt x="660" y="341"/>
                  </a:lnTo>
                  <a:lnTo>
                    <a:pt x="668" y="336"/>
                  </a:lnTo>
                  <a:lnTo>
                    <a:pt x="675" y="332"/>
                  </a:lnTo>
                  <a:lnTo>
                    <a:pt x="679" y="331"/>
                  </a:lnTo>
                  <a:lnTo>
                    <a:pt x="681" y="330"/>
                  </a:lnTo>
                  <a:lnTo>
                    <a:pt x="684" y="331"/>
                  </a:lnTo>
                  <a:lnTo>
                    <a:pt x="687" y="334"/>
                  </a:lnTo>
                  <a:lnTo>
                    <a:pt x="689" y="339"/>
                  </a:lnTo>
                  <a:lnTo>
                    <a:pt x="691" y="346"/>
                  </a:lnTo>
                  <a:lnTo>
                    <a:pt x="691" y="346"/>
                  </a:lnTo>
                  <a:lnTo>
                    <a:pt x="691" y="354"/>
                  </a:lnTo>
                  <a:lnTo>
                    <a:pt x="694" y="357"/>
                  </a:lnTo>
                  <a:lnTo>
                    <a:pt x="695" y="362"/>
                  </a:lnTo>
                  <a:lnTo>
                    <a:pt x="695" y="373"/>
                  </a:lnTo>
                  <a:lnTo>
                    <a:pt x="711" y="355"/>
                  </a:lnTo>
                  <a:lnTo>
                    <a:pt x="707" y="365"/>
                  </a:lnTo>
                  <a:lnTo>
                    <a:pt x="734" y="359"/>
                  </a:lnTo>
                  <a:lnTo>
                    <a:pt x="733" y="364"/>
                  </a:lnTo>
                  <a:lnTo>
                    <a:pt x="733" y="364"/>
                  </a:lnTo>
                  <a:lnTo>
                    <a:pt x="763" y="310"/>
                  </a:lnTo>
                  <a:lnTo>
                    <a:pt x="763" y="310"/>
                  </a:lnTo>
                  <a:lnTo>
                    <a:pt x="763" y="297"/>
                  </a:lnTo>
                  <a:lnTo>
                    <a:pt x="764" y="293"/>
                  </a:lnTo>
                  <a:lnTo>
                    <a:pt x="766" y="288"/>
                  </a:lnTo>
                  <a:lnTo>
                    <a:pt x="766" y="288"/>
                  </a:lnTo>
                  <a:lnTo>
                    <a:pt x="768" y="285"/>
                  </a:lnTo>
                  <a:lnTo>
                    <a:pt x="771" y="283"/>
                  </a:lnTo>
                  <a:lnTo>
                    <a:pt x="774" y="282"/>
                  </a:lnTo>
                  <a:lnTo>
                    <a:pt x="775" y="283"/>
                  </a:lnTo>
                  <a:lnTo>
                    <a:pt x="775" y="283"/>
                  </a:lnTo>
                  <a:lnTo>
                    <a:pt x="775" y="283"/>
                  </a:lnTo>
                  <a:lnTo>
                    <a:pt x="775" y="283"/>
                  </a:lnTo>
                  <a:lnTo>
                    <a:pt x="775" y="283"/>
                  </a:lnTo>
                  <a:lnTo>
                    <a:pt x="778" y="285"/>
                  </a:lnTo>
                  <a:lnTo>
                    <a:pt x="780" y="287"/>
                  </a:lnTo>
                  <a:lnTo>
                    <a:pt x="784" y="294"/>
                  </a:lnTo>
                  <a:lnTo>
                    <a:pt x="789" y="302"/>
                  </a:lnTo>
                  <a:lnTo>
                    <a:pt x="795" y="308"/>
                  </a:lnTo>
                  <a:lnTo>
                    <a:pt x="771" y="310"/>
                  </a:lnTo>
                  <a:lnTo>
                    <a:pt x="771" y="310"/>
                  </a:lnTo>
                  <a:lnTo>
                    <a:pt x="770" y="324"/>
                  </a:lnTo>
                  <a:lnTo>
                    <a:pt x="771" y="336"/>
                  </a:lnTo>
                  <a:lnTo>
                    <a:pt x="773" y="343"/>
                  </a:lnTo>
                  <a:lnTo>
                    <a:pt x="775" y="349"/>
                  </a:lnTo>
                  <a:lnTo>
                    <a:pt x="779" y="355"/>
                  </a:lnTo>
                  <a:lnTo>
                    <a:pt x="782" y="359"/>
                  </a:lnTo>
                  <a:lnTo>
                    <a:pt x="782" y="359"/>
                  </a:lnTo>
                  <a:lnTo>
                    <a:pt x="781" y="361"/>
                  </a:lnTo>
                  <a:lnTo>
                    <a:pt x="780" y="362"/>
                  </a:lnTo>
                  <a:lnTo>
                    <a:pt x="778" y="368"/>
                  </a:lnTo>
                  <a:lnTo>
                    <a:pt x="779" y="373"/>
                  </a:lnTo>
                  <a:lnTo>
                    <a:pt x="780" y="374"/>
                  </a:lnTo>
                  <a:lnTo>
                    <a:pt x="782" y="377"/>
                  </a:lnTo>
                  <a:lnTo>
                    <a:pt x="782" y="377"/>
                  </a:lnTo>
                  <a:lnTo>
                    <a:pt x="782" y="374"/>
                  </a:lnTo>
                  <a:lnTo>
                    <a:pt x="784" y="372"/>
                  </a:lnTo>
                  <a:lnTo>
                    <a:pt x="789" y="366"/>
                  </a:lnTo>
                  <a:lnTo>
                    <a:pt x="791" y="364"/>
                  </a:lnTo>
                  <a:lnTo>
                    <a:pt x="793" y="359"/>
                  </a:lnTo>
                  <a:lnTo>
                    <a:pt x="793" y="355"/>
                  </a:lnTo>
                  <a:lnTo>
                    <a:pt x="791" y="350"/>
                  </a:lnTo>
                  <a:lnTo>
                    <a:pt x="791" y="350"/>
                  </a:lnTo>
                  <a:lnTo>
                    <a:pt x="796" y="350"/>
                  </a:lnTo>
                  <a:lnTo>
                    <a:pt x="801" y="350"/>
                  </a:lnTo>
                  <a:lnTo>
                    <a:pt x="812" y="354"/>
                  </a:lnTo>
                  <a:lnTo>
                    <a:pt x="835" y="364"/>
                  </a:lnTo>
                  <a:lnTo>
                    <a:pt x="848" y="368"/>
                  </a:lnTo>
                  <a:lnTo>
                    <a:pt x="855" y="369"/>
                  </a:lnTo>
                  <a:lnTo>
                    <a:pt x="862" y="369"/>
                  </a:lnTo>
                  <a:lnTo>
                    <a:pt x="867" y="368"/>
                  </a:lnTo>
                  <a:lnTo>
                    <a:pt x="874" y="365"/>
                  </a:lnTo>
                  <a:lnTo>
                    <a:pt x="881" y="362"/>
                  </a:lnTo>
                  <a:lnTo>
                    <a:pt x="887" y="356"/>
                  </a:lnTo>
                  <a:lnTo>
                    <a:pt x="887" y="356"/>
                  </a:lnTo>
                  <a:lnTo>
                    <a:pt x="883" y="359"/>
                  </a:lnTo>
                  <a:lnTo>
                    <a:pt x="881" y="363"/>
                  </a:lnTo>
                  <a:lnTo>
                    <a:pt x="880" y="366"/>
                  </a:lnTo>
                  <a:lnTo>
                    <a:pt x="880" y="369"/>
                  </a:lnTo>
                  <a:lnTo>
                    <a:pt x="880" y="371"/>
                  </a:lnTo>
                  <a:lnTo>
                    <a:pt x="881" y="373"/>
                  </a:lnTo>
                  <a:lnTo>
                    <a:pt x="885" y="377"/>
                  </a:lnTo>
                  <a:lnTo>
                    <a:pt x="888" y="380"/>
                  </a:lnTo>
                  <a:lnTo>
                    <a:pt x="889" y="383"/>
                  </a:lnTo>
                  <a:lnTo>
                    <a:pt x="889" y="384"/>
                  </a:lnTo>
                  <a:lnTo>
                    <a:pt x="887" y="385"/>
                  </a:lnTo>
                  <a:lnTo>
                    <a:pt x="880" y="388"/>
                  </a:lnTo>
                  <a:lnTo>
                    <a:pt x="880" y="388"/>
                  </a:lnTo>
                  <a:lnTo>
                    <a:pt x="883" y="392"/>
                  </a:lnTo>
                  <a:lnTo>
                    <a:pt x="886" y="395"/>
                  </a:lnTo>
                  <a:lnTo>
                    <a:pt x="889" y="396"/>
                  </a:lnTo>
                  <a:lnTo>
                    <a:pt x="891" y="395"/>
                  </a:lnTo>
                  <a:lnTo>
                    <a:pt x="893" y="394"/>
                  </a:lnTo>
                  <a:lnTo>
                    <a:pt x="895" y="392"/>
                  </a:lnTo>
                  <a:lnTo>
                    <a:pt x="898" y="385"/>
                  </a:lnTo>
                  <a:lnTo>
                    <a:pt x="902" y="377"/>
                  </a:lnTo>
                  <a:lnTo>
                    <a:pt x="905" y="370"/>
                  </a:lnTo>
                  <a:lnTo>
                    <a:pt x="908" y="366"/>
                  </a:lnTo>
                  <a:lnTo>
                    <a:pt x="910" y="364"/>
                  </a:lnTo>
                  <a:lnTo>
                    <a:pt x="913" y="363"/>
                  </a:lnTo>
                  <a:lnTo>
                    <a:pt x="917" y="364"/>
                  </a:lnTo>
                  <a:lnTo>
                    <a:pt x="917" y="364"/>
                  </a:lnTo>
                  <a:lnTo>
                    <a:pt x="917" y="366"/>
                  </a:lnTo>
                  <a:lnTo>
                    <a:pt x="916" y="368"/>
                  </a:lnTo>
                  <a:lnTo>
                    <a:pt x="911" y="370"/>
                  </a:lnTo>
                  <a:lnTo>
                    <a:pt x="909" y="371"/>
                  </a:lnTo>
                  <a:lnTo>
                    <a:pt x="905" y="372"/>
                  </a:lnTo>
                  <a:lnTo>
                    <a:pt x="903" y="377"/>
                  </a:lnTo>
                  <a:lnTo>
                    <a:pt x="901" y="383"/>
                  </a:lnTo>
                  <a:lnTo>
                    <a:pt x="901" y="383"/>
                  </a:lnTo>
                  <a:lnTo>
                    <a:pt x="908" y="384"/>
                  </a:lnTo>
                  <a:lnTo>
                    <a:pt x="913" y="384"/>
                  </a:lnTo>
                  <a:lnTo>
                    <a:pt x="919" y="383"/>
                  </a:lnTo>
                  <a:lnTo>
                    <a:pt x="925" y="380"/>
                  </a:lnTo>
                  <a:lnTo>
                    <a:pt x="935" y="373"/>
                  </a:lnTo>
                  <a:lnTo>
                    <a:pt x="945" y="364"/>
                  </a:lnTo>
                  <a:lnTo>
                    <a:pt x="956" y="356"/>
                  </a:lnTo>
                  <a:lnTo>
                    <a:pt x="966" y="348"/>
                  </a:lnTo>
                  <a:lnTo>
                    <a:pt x="972" y="346"/>
                  </a:lnTo>
                  <a:lnTo>
                    <a:pt x="977" y="345"/>
                  </a:lnTo>
                  <a:lnTo>
                    <a:pt x="982" y="343"/>
                  </a:lnTo>
                  <a:lnTo>
                    <a:pt x="989" y="345"/>
                  </a:lnTo>
                  <a:lnTo>
                    <a:pt x="990" y="366"/>
                  </a:lnTo>
                  <a:lnTo>
                    <a:pt x="1010" y="357"/>
                  </a:lnTo>
                  <a:close/>
                  <a:moveTo>
                    <a:pt x="1073" y="328"/>
                  </a:moveTo>
                  <a:lnTo>
                    <a:pt x="1092" y="321"/>
                  </a:lnTo>
                  <a:lnTo>
                    <a:pt x="1092" y="321"/>
                  </a:lnTo>
                  <a:lnTo>
                    <a:pt x="1090" y="320"/>
                  </a:lnTo>
                  <a:lnTo>
                    <a:pt x="1109" y="302"/>
                  </a:lnTo>
                  <a:lnTo>
                    <a:pt x="1109" y="302"/>
                  </a:lnTo>
                  <a:lnTo>
                    <a:pt x="1104" y="298"/>
                  </a:lnTo>
                  <a:lnTo>
                    <a:pt x="1101" y="293"/>
                  </a:lnTo>
                  <a:lnTo>
                    <a:pt x="1098" y="287"/>
                  </a:lnTo>
                  <a:lnTo>
                    <a:pt x="1096" y="281"/>
                  </a:lnTo>
                  <a:lnTo>
                    <a:pt x="1096" y="274"/>
                  </a:lnTo>
                  <a:lnTo>
                    <a:pt x="1097" y="267"/>
                  </a:lnTo>
                  <a:lnTo>
                    <a:pt x="1100" y="262"/>
                  </a:lnTo>
                  <a:lnTo>
                    <a:pt x="1105" y="257"/>
                  </a:lnTo>
                  <a:lnTo>
                    <a:pt x="1105" y="257"/>
                  </a:lnTo>
                  <a:lnTo>
                    <a:pt x="1105" y="264"/>
                  </a:lnTo>
                  <a:lnTo>
                    <a:pt x="1105" y="272"/>
                  </a:lnTo>
                  <a:lnTo>
                    <a:pt x="1105" y="278"/>
                  </a:lnTo>
                  <a:lnTo>
                    <a:pt x="1104" y="281"/>
                  </a:lnTo>
                  <a:lnTo>
                    <a:pt x="1103" y="283"/>
                  </a:lnTo>
                  <a:lnTo>
                    <a:pt x="1103" y="283"/>
                  </a:lnTo>
                  <a:lnTo>
                    <a:pt x="1108" y="288"/>
                  </a:lnTo>
                  <a:lnTo>
                    <a:pt x="1112" y="293"/>
                  </a:lnTo>
                  <a:lnTo>
                    <a:pt x="1118" y="296"/>
                  </a:lnTo>
                  <a:lnTo>
                    <a:pt x="1124" y="297"/>
                  </a:lnTo>
                  <a:lnTo>
                    <a:pt x="1127" y="296"/>
                  </a:lnTo>
                  <a:lnTo>
                    <a:pt x="1129" y="295"/>
                  </a:lnTo>
                  <a:lnTo>
                    <a:pt x="1131" y="293"/>
                  </a:lnTo>
                  <a:lnTo>
                    <a:pt x="1132" y="286"/>
                  </a:lnTo>
                  <a:lnTo>
                    <a:pt x="1131" y="275"/>
                  </a:lnTo>
                  <a:lnTo>
                    <a:pt x="1131" y="275"/>
                  </a:lnTo>
                  <a:lnTo>
                    <a:pt x="1127" y="280"/>
                  </a:lnTo>
                  <a:lnTo>
                    <a:pt x="1125" y="283"/>
                  </a:lnTo>
                  <a:lnTo>
                    <a:pt x="1123" y="283"/>
                  </a:lnTo>
                  <a:lnTo>
                    <a:pt x="1121" y="282"/>
                  </a:lnTo>
                  <a:lnTo>
                    <a:pt x="1120" y="281"/>
                  </a:lnTo>
                  <a:lnTo>
                    <a:pt x="1119" y="278"/>
                  </a:lnTo>
                  <a:lnTo>
                    <a:pt x="1119" y="270"/>
                  </a:lnTo>
                  <a:lnTo>
                    <a:pt x="1118" y="260"/>
                  </a:lnTo>
                  <a:lnTo>
                    <a:pt x="1117" y="253"/>
                  </a:lnTo>
                  <a:lnTo>
                    <a:pt x="1116" y="252"/>
                  </a:lnTo>
                  <a:lnTo>
                    <a:pt x="1115" y="251"/>
                  </a:lnTo>
                  <a:lnTo>
                    <a:pt x="1112" y="253"/>
                  </a:lnTo>
                  <a:lnTo>
                    <a:pt x="1110" y="257"/>
                  </a:lnTo>
                  <a:lnTo>
                    <a:pt x="1110" y="257"/>
                  </a:lnTo>
                  <a:lnTo>
                    <a:pt x="1113" y="250"/>
                  </a:lnTo>
                  <a:lnTo>
                    <a:pt x="1116" y="245"/>
                  </a:lnTo>
                  <a:lnTo>
                    <a:pt x="1119" y="242"/>
                  </a:lnTo>
                  <a:lnTo>
                    <a:pt x="1123" y="241"/>
                  </a:lnTo>
                  <a:lnTo>
                    <a:pt x="1128" y="238"/>
                  </a:lnTo>
                  <a:lnTo>
                    <a:pt x="1132" y="237"/>
                  </a:lnTo>
                  <a:lnTo>
                    <a:pt x="1135" y="234"/>
                  </a:lnTo>
                  <a:lnTo>
                    <a:pt x="1135" y="234"/>
                  </a:lnTo>
                  <a:lnTo>
                    <a:pt x="1133" y="241"/>
                  </a:lnTo>
                  <a:lnTo>
                    <a:pt x="1132" y="249"/>
                  </a:lnTo>
                  <a:lnTo>
                    <a:pt x="1133" y="256"/>
                  </a:lnTo>
                  <a:lnTo>
                    <a:pt x="1134" y="263"/>
                  </a:lnTo>
                  <a:lnTo>
                    <a:pt x="1138" y="270"/>
                  </a:lnTo>
                  <a:lnTo>
                    <a:pt x="1141" y="275"/>
                  </a:lnTo>
                  <a:lnTo>
                    <a:pt x="1146" y="281"/>
                  </a:lnTo>
                  <a:lnTo>
                    <a:pt x="1150" y="285"/>
                  </a:lnTo>
                  <a:lnTo>
                    <a:pt x="1150" y="285"/>
                  </a:lnTo>
                  <a:lnTo>
                    <a:pt x="1152" y="283"/>
                  </a:lnTo>
                  <a:lnTo>
                    <a:pt x="1156" y="282"/>
                  </a:lnTo>
                  <a:lnTo>
                    <a:pt x="1164" y="281"/>
                  </a:lnTo>
                  <a:lnTo>
                    <a:pt x="1172" y="280"/>
                  </a:lnTo>
                  <a:lnTo>
                    <a:pt x="1177" y="278"/>
                  </a:lnTo>
                  <a:lnTo>
                    <a:pt x="1180" y="275"/>
                  </a:lnTo>
                  <a:lnTo>
                    <a:pt x="1180" y="275"/>
                  </a:lnTo>
                  <a:lnTo>
                    <a:pt x="1179" y="268"/>
                  </a:lnTo>
                  <a:lnTo>
                    <a:pt x="1179" y="262"/>
                  </a:lnTo>
                  <a:lnTo>
                    <a:pt x="1179" y="251"/>
                  </a:lnTo>
                  <a:lnTo>
                    <a:pt x="1178" y="247"/>
                  </a:lnTo>
                  <a:lnTo>
                    <a:pt x="1177" y="243"/>
                  </a:lnTo>
                  <a:lnTo>
                    <a:pt x="1174" y="240"/>
                  </a:lnTo>
                  <a:lnTo>
                    <a:pt x="1170" y="237"/>
                  </a:lnTo>
                  <a:lnTo>
                    <a:pt x="1170" y="237"/>
                  </a:lnTo>
                  <a:lnTo>
                    <a:pt x="1174" y="234"/>
                  </a:lnTo>
                  <a:lnTo>
                    <a:pt x="1179" y="232"/>
                  </a:lnTo>
                  <a:lnTo>
                    <a:pt x="1182" y="232"/>
                  </a:lnTo>
                  <a:lnTo>
                    <a:pt x="1186" y="233"/>
                  </a:lnTo>
                  <a:lnTo>
                    <a:pt x="1189" y="235"/>
                  </a:lnTo>
                  <a:lnTo>
                    <a:pt x="1193" y="238"/>
                  </a:lnTo>
                  <a:lnTo>
                    <a:pt x="1193" y="238"/>
                  </a:lnTo>
                  <a:lnTo>
                    <a:pt x="1186" y="243"/>
                  </a:lnTo>
                  <a:lnTo>
                    <a:pt x="1184" y="248"/>
                  </a:lnTo>
                  <a:lnTo>
                    <a:pt x="1184" y="252"/>
                  </a:lnTo>
                  <a:lnTo>
                    <a:pt x="1184" y="252"/>
                  </a:lnTo>
                  <a:lnTo>
                    <a:pt x="1186" y="258"/>
                  </a:lnTo>
                  <a:lnTo>
                    <a:pt x="1188" y="263"/>
                  </a:lnTo>
                  <a:lnTo>
                    <a:pt x="1193" y="270"/>
                  </a:lnTo>
                  <a:lnTo>
                    <a:pt x="1197" y="273"/>
                  </a:lnTo>
                  <a:lnTo>
                    <a:pt x="1201" y="279"/>
                  </a:lnTo>
                  <a:lnTo>
                    <a:pt x="1210" y="275"/>
                  </a:lnTo>
                  <a:lnTo>
                    <a:pt x="1210" y="275"/>
                  </a:lnTo>
                  <a:lnTo>
                    <a:pt x="1208" y="267"/>
                  </a:lnTo>
                  <a:lnTo>
                    <a:pt x="1218" y="249"/>
                  </a:lnTo>
                  <a:lnTo>
                    <a:pt x="1218" y="249"/>
                  </a:lnTo>
                  <a:lnTo>
                    <a:pt x="1213" y="251"/>
                  </a:lnTo>
                  <a:lnTo>
                    <a:pt x="1211" y="252"/>
                  </a:lnTo>
                  <a:lnTo>
                    <a:pt x="1210" y="250"/>
                  </a:lnTo>
                  <a:lnTo>
                    <a:pt x="1210" y="247"/>
                  </a:lnTo>
                  <a:lnTo>
                    <a:pt x="1211" y="237"/>
                  </a:lnTo>
                  <a:lnTo>
                    <a:pt x="1211" y="228"/>
                  </a:lnTo>
                  <a:lnTo>
                    <a:pt x="1211" y="228"/>
                  </a:lnTo>
                  <a:lnTo>
                    <a:pt x="1212" y="235"/>
                  </a:lnTo>
                  <a:lnTo>
                    <a:pt x="1213" y="238"/>
                  </a:lnTo>
                  <a:lnTo>
                    <a:pt x="1215" y="240"/>
                  </a:lnTo>
                  <a:lnTo>
                    <a:pt x="1217" y="238"/>
                  </a:lnTo>
                  <a:lnTo>
                    <a:pt x="1221" y="233"/>
                  </a:lnTo>
                  <a:lnTo>
                    <a:pt x="1224" y="232"/>
                  </a:lnTo>
                  <a:lnTo>
                    <a:pt x="1226" y="230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6" y="203"/>
                  </a:lnTo>
                  <a:lnTo>
                    <a:pt x="1217" y="202"/>
                  </a:lnTo>
                  <a:lnTo>
                    <a:pt x="1220" y="202"/>
                  </a:lnTo>
                  <a:lnTo>
                    <a:pt x="1223" y="203"/>
                  </a:lnTo>
                  <a:lnTo>
                    <a:pt x="1225" y="205"/>
                  </a:lnTo>
                  <a:lnTo>
                    <a:pt x="1228" y="207"/>
                  </a:lnTo>
                  <a:lnTo>
                    <a:pt x="1230" y="207"/>
                  </a:lnTo>
                  <a:lnTo>
                    <a:pt x="1231" y="204"/>
                  </a:lnTo>
                  <a:lnTo>
                    <a:pt x="1230" y="197"/>
                  </a:lnTo>
                  <a:lnTo>
                    <a:pt x="1230" y="197"/>
                  </a:lnTo>
                  <a:lnTo>
                    <a:pt x="1223" y="195"/>
                  </a:lnTo>
                  <a:lnTo>
                    <a:pt x="1216" y="192"/>
                  </a:lnTo>
                  <a:lnTo>
                    <a:pt x="1210" y="191"/>
                  </a:lnTo>
                  <a:lnTo>
                    <a:pt x="1204" y="191"/>
                  </a:lnTo>
                  <a:lnTo>
                    <a:pt x="1198" y="192"/>
                  </a:lnTo>
                  <a:lnTo>
                    <a:pt x="1193" y="195"/>
                  </a:lnTo>
                  <a:lnTo>
                    <a:pt x="1179" y="199"/>
                  </a:lnTo>
                  <a:lnTo>
                    <a:pt x="1188" y="219"/>
                  </a:lnTo>
                  <a:lnTo>
                    <a:pt x="1188" y="219"/>
                  </a:lnTo>
                  <a:lnTo>
                    <a:pt x="1184" y="221"/>
                  </a:lnTo>
                  <a:lnTo>
                    <a:pt x="1180" y="222"/>
                  </a:lnTo>
                  <a:lnTo>
                    <a:pt x="1178" y="221"/>
                  </a:lnTo>
                  <a:lnTo>
                    <a:pt x="1175" y="220"/>
                  </a:lnTo>
                  <a:lnTo>
                    <a:pt x="1172" y="215"/>
                  </a:lnTo>
                  <a:lnTo>
                    <a:pt x="1169" y="207"/>
                  </a:lnTo>
                  <a:lnTo>
                    <a:pt x="1165" y="200"/>
                  </a:lnTo>
                  <a:lnTo>
                    <a:pt x="1162" y="193"/>
                  </a:lnTo>
                  <a:lnTo>
                    <a:pt x="1159" y="190"/>
                  </a:lnTo>
                  <a:lnTo>
                    <a:pt x="1156" y="188"/>
                  </a:lnTo>
                  <a:lnTo>
                    <a:pt x="1152" y="187"/>
                  </a:lnTo>
                  <a:lnTo>
                    <a:pt x="1148" y="187"/>
                  </a:lnTo>
                  <a:lnTo>
                    <a:pt x="1148" y="187"/>
                  </a:lnTo>
                  <a:lnTo>
                    <a:pt x="1146" y="190"/>
                  </a:lnTo>
                  <a:lnTo>
                    <a:pt x="1143" y="192"/>
                  </a:lnTo>
                  <a:lnTo>
                    <a:pt x="1138" y="195"/>
                  </a:lnTo>
                  <a:lnTo>
                    <a:pt x="1125" y="198"/>
                  </a:lnTo>
                  <a:lnTo>
                    <a:pt x="1119" y="202"/>
                  </a:lnTo>
                  <a:lnTo>
                    <a:pt x="1117" y="203"/>
                  </a:lnTo>
                  <a:lnTo>
                    <a:pt x="1115" y="206"/>
                  </a:lnTo>
                  <a:lnTo>
                    <a:pt x="1112" y="208"/>
                  </a:lnTo>
                  <a:lnTo>
                    <a:pt x="1111" y="213"/>
                  </a:lnTo>
                  <a:lnTo>
                    <a:pt x="1110" y="218"/>
                  </a:lnTo>
                  <a:lnTo>
                    <a:pt x="1110" y="225"/>
                  </a:lnTo>
                  <a:lnTo>
                    <a:pt x="1110" y="225"/>
                  </a:lnTo>
                  <a:lnTo>
                    <a:pt x="1110" y="220"/>
                  </a:lnTo>
                  <a:lnTo>
                    <a:pt x="1108" y="215"/>
                  </a:lnTo>
                  <a:lnTo>
                    <a:pt x="1105" y="211"/>
                  </a:lnTo>
                  <a:lnTo>
                    <a:pt x="1102" y="206"/>
                  </a:lnTo>
                  <a:lnTo>
                    <a:pt x="1097" y="204"/>
                  </a:lnTo>
                  <a:lnTo>
                    <a:pt x="1093" y="203"/>
                  </a:lnTo>
                  <a:lnTo>
                    <a:pt x="1090" y="203"/>
                  </a:lnTo>
                  <a:lnTo>
                    <a:pt x="1088" y="204"/>
                  </a:lnTo>
                  <a:lnTo>
                    <a:pt x="1087" y="206"/>
                  </a:lnTo>
                  <a:lnTo>
                    <a:pt x="1085" y="208"/>
                  </a:lnTo>
                  <a:lnTo>
                    <a:pt x="1085" y="208"/>
                  </a:lnTo>
                  <a:lnTo>
                    <a:pt x="1080" y="220"/>
                  </a:lnTo>
                  <a:lnTo>
                    <a:pt x="1075" y="229"/>
                  </a:lnTo>
                  <a:lnTo>
                    <a:pt x="1069" y="236"/>
                  </a:lnTo>
                  <a:lnTo>
                    <a:pt x="1063" y="242"/>
                  </a:lnTo>
                  <a:lnTo>
                    <a:pt x="1058" y="248"/>
                  </a:lnTo>
                  <a:lnTo>
                    <a:pt x="1055" y="252"/>
                  </a:lnTo>
                  <a:lnTo>
                    <a:pt x="1054" y="257"/>
                  </a:lnTo>
                  <a:lnTo>
                    <a:pt x="1054" y="259"/>
                  </a:lnTo>
                  <a:lnTo>
                    <a:pt x="1055" y="262"/>
                  </a:lnTo>
                  <a:lnTo>
                    <a:pt x="1055" y="262"/>
                  </a:lnTo>
                  <a:lnTo>
                    <a:pt x="1058" y="262"/>
                  </a:lnTo>
                  <a:lnTo>
                    <a:pt x="1062" y="259"/>
                  </a:lnTo>
                  <a:lnTo>
                    <a:pt x="1069" y="256"/>
                  </a:lnTo>
                  <a:lnTo>
                    <a:pt x="1072" y="255"/>
                  </a:lnTo>
                  <a:lnTo>
                    <a:pt x="1074" y="256"/>
                  </a:lnTo>
                  <a:lnTo>
                    <a:pt x="1078" y="259"/>
                  </a:lnTo>
                  <a:lnTo>
                    <a:pt x="1080" y="266"/>
                  </a:lnTo>
                  <a:lnTo>
                    <a:pt x="1065" y="273"/>
                  </a:lnTo>
                  <a:lnTo>
                    <a:pt x="1075" y="290"/>
                  </a:lnTo>
                  <a:lnTo>
                    <a:pt x="1075" y="290"/>
                  </a:lnTo>
                  <a:lnTo>
                    <a:pt x="1073" y="289"/>
                  </a:lnTo>
                  <a:lnTo>
                    <a:pt x="1072" y="290"/>
                  </a:lnTo>
                  <a:lnTo>
                    <a:pt x="1071" y="297"/>
                  </a:lnTo>
                  <a:lnTo>
                    <a:pt x="1072" y="311"/>
                  </a:lnTo>
                  <a:lnTo>
                    <a:pt x="1073" y="328"/>
                  </a:lnTo>
                  <a:lnTo>
                    <a:pt x="1073" y="328"/>
                  </a:lnTo>
                  <a:close/>
                  <a:moveTo>
                    <a:pt x="1417" y="531"/>
                  </a:moveTo>
                  <a:lnTo>
                    <a:pt x="1417" y="531"/>
                  </a:lnTo>
                  <a:lnTo>
                    <a:pt x="1417" y="531"/>
                  </a:lnTo>
                  <a:lnTo>
                    <a:pt x="1417" y="531"/>
                  </a:lnTo>
                  <a:lnTo>
                    <a:pt x="1416" y="531"/>
                  </a:lnTo>
                  <a:lnTo>
                    <a:pt x="1417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558">
              <a:extLst>
                <a:ext uri="{FF2B5EF4-FFF2-40B4-BE49-F238E27FC236}">
                  <a16:creationId xmlns:a16="http://schemas.microsoft.com/office/drawing/2014/main" xmlns="" id="{F959C74D-6F21-A75E-693F-904AEAD24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1285875"/>
              <a:ext cx="7938" cy="12700"/>
            </a:xfrm>
            <a:custGeom>
              <a:avLst/>
              <a:gdLst>
                <a:gd name="T0" fmla="*/ 13 w 14"/>
                <a:gd name="T1" fmla="*/ 0 h 25"/>
                <a:gd name="T2" fmla="*/ 13 w 14"/>
                <a:gd name="T3" fmla="*/ 0 h 25"/>
                <a:gd name="T4" fmla="*/ 11 w 14"/>
                <a:gd name="T5" fmla="*/ 3 h 25"/>
                <a:gd name="T6" fmla="*/ 10 w 14"/>
                <a:gd name="T7" fmla="*/ 6 h 25"/>
                <a:gd name="T8" fmla="*/ 4 w 14"/>
                <a:gd name="T9" fmla="*/ 9 h 25"/>
                <a:gd name="T10" fmla="*/ 3 w 14"/>
                <a:gd name="T11" fmla="*/ 11 h 25"/>
                <a:gd name="T12" fmla="*/ 0 w 14"/>
                <a:gd name="T13" fmla="*/ 15 h 25"/>
                <a:gd name="T14" fmla="*/ 0 w 14"/>
                <a:gd name="T15" fmla="*/ 19 h 25"/>
                <a:gd name="T16" fmla="*/ 0 w 14"/>
                <a:gd name="T17" fmla="*/ 25 h 25"/>
                <a:gd name="T18" fmla="*/ 0 w 14"/>
                <a:gd name="T19" fmla="*/ 25 h 25"/>
                <a:gd name="T20" fmla="*/ 0 w 14"/>
                <a:gd name="T21" fmla="*/ 19 h 25"/>
                <a:gd name="T22" fmla="*/ 3 w 14"/>
                <a:gd name="T23" fmla="*/ 16 h 25"/>
                <a:gd name="T24" fmla="*/ 6 w 14"/>
                <a:gd name="T25" fmla="*/ 15 h 25"/>
                <a:gd name="T26" fmla="*/ 9 w 14"/>
                <a:gd name="T27" fmla="*/ 14 h 25"/>
                <a:gd name="T28" fmla="*/ 12 w 14"/>
                <a:gd name="T29" fmla="*/ 13 h 25"/>
                <a:gd name="T30" fmla="*/ 14 w 14"/>
                <a:gd name="T31" fmla="*/ 10 h 25"/>
                <a:gd name="T32" fmla="*/ 14 w 14"/>
                <a:gd name="T33" fmla="*/ 7 h 25"/>
                <a:gd name="T34" fmla="*/ 13 w 14"/>
                <a:gd name="T35" fmla="*/ 0 h 25"/>
                <a:gd name="T36" fmla="*/ 13 w 14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5">
                  <a:moveTo>
                    <a:pt x="13" y="0"/>
                  </a:moveTo>
                  <a:lnTo>
                    <a:pt x="13" y="0"/>
                  </a:lnTo>
                  <a:lnTo>
                    <a:pt x="11" y="3"/>
                  </a:lnTo>
                  <a:lnTo>
                    <a:pt x="10" y="6"/>
                  </a:lnTo>
                  <a:lnTo>
                    <a:pt x="4" y="9"/>
                  </a:lnTo>
                  <a:lnTo>
                    <a:pt x="3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3" y="16"/>
                  </a:lnTo>
                  <a:lnTo>
                    <a:pt x="6" y="15"/>
                  </a:lnTo>
                  <a:lnTo>
                    <a:pt x="9" y="14"/>
                  </a:lnTo>
                  <a:lnTo>
                    <a:pt x="12" y="13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559">
              <a:extLst>
                <a:ext uri="{FF2B5EF4-FFF2-40B4-BE49-F238E27FC236}">
                  <a16:creationId xmlns:a16="http://schemas.microsoft.com/office/drawing/2014/main" xmlns="" id="{A0B67CEC-155E-913B-A3CC-1CA29221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588" y="1274763"/>
              <a:ext cx="7938" cy="7938"/>
            </a:xfrm>
            <a:custGeom>
              <a:avLst/>
              <a:gdLst>
                <a:gd name="T0" fmla="*/ 5 w 14"/>
                <a:gd name="T1" fmla="*/ 0 h 13"/>
                <a:gd name="T2" fmla="*/ 5 w 14"/>
                <a:gd name="T3" fmla="*/ 0 h 13"/>
                <a:gd name="T4" fmla="*/ 4 w 14"/>
                <a:gd name="T5" fmla="*/ 9 h 13"/>
                <a:gd name="T6" fmla="*/ 3 w 14"/>
                <a:gd name="T7" fmla="*/ 11 h 13"/>
                <a:gd name="T8" fmla="*/ 2 w 14"/>
                <a:gd name="T9" fmla="*/ 12 h 13"/>
                <a:gd name="T10" fmla="*/ 0 w 14"/>
                <a:gd name="T11" fmla="*/ 13 h 13"/>
                <a:gd name="T12" fmla="*/ 14 w 14"/>
                <a:gd name="T13" fmla="*/ 7 h 13"/>
                <a:gd name="T14" fmla="*/ 5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5" y="0"/>
                  </a:moveTo>
                  <a:lnTo>
                    <a:pt x="5" y="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14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560">
              <a:extLst>
                <a:ext uri="{FF2B5EF4-FFF2-40B4-BE49-F238E27FC236}">
                  <a16:creationId xmlns:a16="http://schemas.microsoft.com/office/drawing/2014/main" xmlns="" id="{70F5CF4F-E1A6-E1DC-67E6-EFA5DDBFD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600" y="1184275"/>
              <a:ext cx="23813" cy="33338"/>
            </a:xfrm>
            <a:custGeom>
              <a:avLst/>
              <a:gdLst>
                <a:gd name="T0" fmla="*/ 43 w 43"/>
                <a:gd name="T1" fmla="*/ 37 h 61"/>
                <a:gd name="T2" fmla="*/ 43 w 43"/>
                <a:gd name="T3" fmla="*/ 37 h 61"/>
                <a:gd name="T4" fmla="*/ 38 w 43"/>
                <a:gd name="T5" fmla="*/ 47 h 61"/>
                <a:gd name="T6" fmla="*/ 32 w 43"/>
                <a:gd name="T7" fmla="*/ 54 h 61"/>
                <a:gd name="T8" fmla="*/ 30 w 43"/>
                <a:gd name="T9" fmla="*/ 56 h 61"/>
                <a:gd name="T10" fmla="*/ 28 w 43"/>
                <a:gd name="T11" fmla="*/ 57 h 61"/>
                <a:gd name="T12" fmla="*/ 24 w 43"/>
                <a:gd name="T13" fmla="*/ 58 h 61"/>
                <a:gd name="T14" fmla="*/ 21 w 43"/>
                <a:gd name="T15" fmla="*/ 58 h 61"/>
                <a:gd name="T16" fmla="*/ 21 w 43"/>
                <a:gd name="T17" fmla="*/ 58 h 61"/>
                <a:gd name="T18" fmla="*/ 20 w 43"/>
                <a:gd name="T19" fmla="*/ 43 h 61"/>
                <a:gd name="T20" fmla="*/ 22 w 43"/>
                <a:gd name="T21" fmla="*/ 35 h 61"/>
                <a:gd name="T22" fmla="*/ 23 w 43"/>
                <a:gd name="T23" fmla="*/ 33 h 61"/>
                <a:gd name="T24" fmla="*/ 24 w 43"/>
                <a:gd name="T25" fmla="*/ 31 h 61"/>
                <a:gd name="T26" fmla="*/ 28 w 43"/>
                <a:gd name="T27" fmla="*/ 28 h 61"/>
                <a:gd name="T28" fmla="*/ 32 w 43"/>
                <a:gd name="T29" fmla="*/ 26 h 61"/>
                <a:gd name="T30" fmla="*/ 37 w 43"/>
                <a:gd name="T31" fmla="*/ 22 h 61"/>
                <a:gd name="T32" fmla="*/ 39 w 43"/>
                <a:gd name="T33" fmla="*/ 18 h 61"/>
                <a:gd name="T34" fmla="*/ 40 w 43"/>
                <a:gd name="T35" fmla="*/ 13 h 61"/>
                <a:gd name="T36" fmla="*/ 43 w 43"/>
                <a:gd name="T37" fmla="*/ 1 h 61"/>
                <a:gd name="T38" fmla="*/ 43 w 43"/>
                <a:gd name="T39" fmla="*/ 1 h 61"/>
                <a:gd name="T40" fmla="*/ 39 w 43"/>
                <a:gd name="T41" fmla="*/ 0 h 61"/>
                <a:gd name="T42" fmla="*/ 36 w 43"/>
                <a:gd name="T43" fmla="*/ 1 h 61"/>
                <a:gd name="T44" fmla="*/ 33 w 43"/>
                <a:gd name="T45" fmla="*/ 2 h 61"/>
                <a:gd name="T46" fmla="*/ 30 w 43"/>
                <a:gd name="T47" fmla="*/ 4 h 61"/>
                <a:gd name="T48" fmla="*/ 25 w 43"/>
                <a:gd name="T49" fmla="*/ 10 h 61"/>
                <a:gd name="T50" fmla="*/ 21 w 43"/>
                <a:gd name="T51" fmla="*/ 18 h 61"/>
                <a:gd name="T52" fmla="*/ 12 w 43"/>
                <a:gd name="T53" fmla="*/ 33 h 61"/>
                <a:gd name="T54" fmla="*/ 6 w 43"/>
                <a:gd name="T55" fmla="*/ 39 h 61"/>
                <a:gd name="T56" fmla="*/ 4 w 43"/>
                <a:gd name="T57" fmla="*/ 40 h 61"/>
                <a:gd name="T58" fmla="*/ 0 w 43"/>
                <a:gd name="T59" fmla="*/ 41 h 61"/>
                <a:gd name="T60" fmla="*/ 0 w 43"/>
                <a:gd name="T61" fmla="*/ 41 h 61"/>
                <a:gd name="T62" fmla="*/ 5 w 43"/>
                <a:gd name="T63" fmla="*/ 49 h 61"/>
                <a:gd name="T64" fmla="*/ 10 w 43"/>
                <a:gd name="T65" fmla="*/ 55 h 61"/>
                <a:gd name="T66" fmla="*/ 17 w 43"/>
                <a:gd name="T67" fmla="*/ 58 h 61"/>
                <a:gd name="T68" fmla="*/ 24 w 43"/>
                <a:gd name="T69" fmla="*/ 61 h 61"/>
                <a:gd name="T70" fmla="*/ 28 w 43"/>
                <a:gd name="T71" fmla="*/ 61 h 61"/>
                <a:gd name="T72" fmla="*/ 31 w 43"/>
                <a:gd name="T73" fmla="*/ 60 h 61"/>
                <a:gd name="T74" fmla="*/ 35 w 43"/>
                <a:gd name="T75" fmla="*/ 58 h 61"/>
                <a:gd name="T76" fmla="*/ 37 w 43"/>
                <a:gd name="T77" fmla="*/ 56 h 61"/>
                <a:gd name="T78" fmla="*/ 39 w 43"/>
                <a:gd name="T79" fmla="*/ 53 h 61"/>
                <a:gd name="T80" fmla="*/ 40 w 43"/>
                <a:gd name="T81" fmla="*/ 48 h 61"/>
                <a:gd name="T82" fmla="*/ 42 w 43"/>
                <a:gd name="T83" fmla="*/ 43 h 61"/>
                <a:gd name="T84" fmla="*/ 43 w 43"/>
                <a:gd name="T85" fmla="*/ 37 h 61"/>
                <a:gd name="T86" fmla="*/ 43 w 43"/>
                <a:gd name="T87" fmla="*/ 3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" h="61">
                  <a:moveTo>
                    <a:pt x="43" y="37"/>
                  </a:moveTo>
                  <a:lnTo>
                    <a:pt x="43" y="37"/>
                  </a:lnTo>
                  <a:lnTo>
                    <a:pt x="38" y="47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28" y="57"/>
                  </a:lnTo>
                  <a:lnTo>
                    <a:pt x="24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0" y="43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4" y="31"/>
                  </a:lnTo>
                  <a:lnTo>
                    <a:pt x="28" y="28"/>
                  </a:lnTo>
                  <a:lnTo>
                    <a:pt x="32" y="26"/>
                  </a:lnTo>
                  <a:lnTo>
                    <a:pt x="37" y="22"/>
                  </a:lnTo>
                  <a:lnTo>
                    <a:pt x="39" y="18"/>
                  </a:lnTo>
                  <a:lnTo>
                    <a:pt x="40" y="13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3" y="2"/>
                  </a:lnTo>
                  <a:lnTo>
                    <a:pt x="30" y="4"/>
                  </a:lnTo>
                  <a:lnTo>
                    <a:pt x="25" y="10"/>
                  </a:lnTo>
                  <a:lnTo>
                    <a:pt x="21" y="18"/>
                  </a:lnTo>
                  <a:lnTo>
                    <a:pt x="12" y="33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49"/>
                  </a:lnTo>
                  <a:lnTo>
                    <a:pt x="10" y="55"/>
                  </a:lnTo>
                  <a:lnTo>
                    <a:pt x="17" y="58"/>
                  </a:lnTo>
                  <a:lnTo>
                    <a:pt x="24" y="61"/>
                  </a:lnTo>
                  <a:lnTo>
                    <a:pt x="28" y="61"/>
                  </a:lnTo>
                  <a:lnTo>
                    <a:pt x="31" y="60"/>
                  </a:lnTo>
                  <a:lnTo>
                    <a:pt x="35" y="58"/>
                  </a:lnTo>
                  <a:lnTo>
                    <a:pt x="37" y="56"/>
                  </a:lnTo>
                  <a:lnTo>
                    <a:pt x="39" y="53"/>
                  </a:lnTo>
                  <a:lnTo>
                    <a:pt x="40" y="48"/>
                  </a:lnTo>
                  <a:lnTo>
                    <a:pt x="42" y="43"/>
                  </a:lnTo>
                  <a:lnTo>
                    <a:pt x="43" y="37"/>
                  </a:lnTo>
                  <a:lnTo>
                    <a:pt x="43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561">
              <a:extLst>
                <a:ext uri="{FF2B5EF4-FFF2-40B4-BE49-F238E27FC236}">
                  <a16:creationId xmlns:a16="http://schemas.microsoft.com/office/drawing/2014/main" xmlns="" id="{4C5BC0AE-B0C2-F4F0-2C81-216C5B85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825" y="1173163"/>
              <a:ext cx="6350" cy="6350"/>
            </a:xfrm>
            <a:custGeom>
              <a:avLst/>
              <a:gdLst>
                <a:gd name="T0" fmla="*/ 11 w 12"/>
                <a:gd name="T1" fmla="*/ 0 h 12"/>
                <a:gd name="T2" fmla="*/ 0 w 12"/>
                <a:gd name="T3" fmla="*/ 10 h 12"/>
                <a:gd name="T4" fmla="*/ 2 w 12"/>
                <a:gd name="T5" fmla="*/ 12 h 12"/>
                <a:gd name="T6" fmla="*/ 12 w 12"/>
                <a:gd name="T7" fmla="*/ 2 h 12"/>
                <a:gd name="T8" fmla="*/ 11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lnTo>
                    <a:pt x="0" y="10"/>
                  </a:lnTo>
                  <a:lnTo>
                    <a:pt x="2" y="12"/>
                  </a:lnTo>
                  <a:lnTo>
                    <a:pt x="12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562">
              <a:extLst>
                <a:ext uri="{FF2B5EF4-FFF2-40B4-BE49-F238E27FC236}">
                  <a16:creationId xmlns:a16="http://schemas.microsoft.com/office/drawing/2014/main" xmlns="" id="{FD21A853-9C07-D0E9-04E0-6B5F44D0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75" y="1389063"/>
              <a:ext cx="6350" cy="6350"/>
            </a:xfrm>
            <a:custGeom>
              <a:avLst/>
              <a:gdLst>
                <a:gd name="T0" fmla="*/ 0 w 12"/>
                <a:gd name="T1" fmla="*/ 5 h 12"/>
                <a:gd name="T2" fmla="*/ 0 w 12"/>
                <a:gd name="T3" fmla="*/ 5 h 12"/>
                <a:gd name="T4" fmla="*/ 0 w 12"/>
                <a:gd name="T5" fmla="*/ 9 h 12"/>
                <a:gd name="T6" fmla="*/ 1 w 12"/>
                <a:gd name="T7" fmla="*/ 12 h 12"/>
                <a:gd name="T8" fmla="*/ 4 w 12"/>
                <a:gd name="T9" fmla="*/ 12 h 12"/>
                <a:gd name="T10" fmla="*/ 5 w 12"/>
                <a:gd name="T11" fmla="*/ 10 h 12"/>
                <a:gd name="T12" fmla="*/ 12 w 12"/>
                <a:gd name="T13" fmla="*/ 1 h 12"/>
                <a:gd name="T14" fmla="*/ 12 w 12"/>
                <a:gd name="T15" fmla="*/ 1 h 12"/>
                <a:gd name="T16" fmla="*/ 9 w 12"/>
                <a:gd name="T17" fmla="*/ 0 h 12"/>
                <a:gd name="T18" fmla="*/ 6 w 12"/>
                <a:gd name="T19" fmla="*/ 0 h 12"/>
                <a:gd name="T20" fmla="*/ 4 w 12"/>
                <a:gd name="T21" fmla="*/ 1 h 12"/>
                <a:gd name="T22" fmla="*/ 0 w 12"/>
                <a:gd name="T23" fmla="*/ 5 h 12"/>
                <a:gd name="T24" fmla="*/ 0 w 12"/>
                <a:gd name="T2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563">
              <a:extLst>
                <a:ext uri="{FF2B5EF4-FFF2-40B4-BE49-F238E27FC236}">
                  <a16:creationId xmlns:a16="http://schemas.microsoft.com/office/drawing/2014/main" xmlns="" id="{CB5BCA6E-8C80-8559-07BF-5C8BD134F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113" y="1384300"/>
              <a:ext cx="44450" cy="7938"/>
            </a:xfrm>
            <a:custGeom>
              <a:avLst/>
              <a:gdLst>
                <a:gd name="T0" fmla="*/ 0 w 84"/>
                <a:gd name="T1" fmla="*/ 15 h 15"/>
                <a:gd name="T2" fmla="*/ 84 w 84"/>
                <a:gd name="T3" fmla="*/ 0 h 15"/>
                <a:gd name="T4" fmla="*/ 84 w 84"/>
                <a:gd name="T5" fmla="*/ 0 h 15"/>
                <a:gd name="T6" fmla="*/ 47 w 84"/>
                <a:gd name="T7" fmla="*/ 6 h 15"/>
                <a:gd name="T8" fmla="*/ 25 w 84"/>
                <a:gd name="T9" fmla="*/ 9 h 15"/>
                <a:gd name="T10" fmla="*/ 0 w 84"/>
                <a:gd name="T11" fmla="*/ 15 h 15"/>
                <a:gd name="T12" fmla="*/ 0 w 8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5">
                  <a:moveTo>
                    <a:pt x="0" y="15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47" y="6"/>
                  </a:lnTo>
                  <a:lnTo>
                    <a:pt x="25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564">
              <a:extLst>
                <a:ext uri="{FF2B5EF4-FFF2-40B4-BE49-F238E27FC236}">
                  <a16:creationId xmlns:a16="http://schemas.microsoft.com/office/drawing/2014/main" xmlns="" id="{A2A86AC3-3C50-55E3-23FE-E5A6C669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650" y="1339850"/>
              <a:ext cx="34925" cy="28575"/>
            </a:xfrm>
            <a:custGeom>
              <a:avLst/>
              <a:gdLst>
                <a:gd name="T0" fmla="*/ 56 w 66"/>
                <a:gd name="T1" fmla="*/ 0 h 55"/>
                <a:gd name="T2" fmla="*/ 56 w 66"/>
                <a:gd name="T3" fmla="*/ 0 h 55"/>
                <a:gd name="T4" fmla="*/ 49 w 66"/>
                <a:gd name="T5" fmla="*/ 6 h 55"/>
                <a:gd name="T6" fmla="*/ 41 w 66"/>
                <a:gd name="T7" fmla="*/ 13 h 55"/>
                <a:gd name="T8" fmla="*/ 28 w 66"/>
                <a:gd name="T9" fmla="*/ 27 h 55"/>
                <a:gd name="T10" fmla="*/ 22 w 66"/>
                <a:gd name="T11" fmla="*/ 34 h 55"/>
                <a:gd name="T12" fmla="*/ 15 w 66"/>
                <a:gd name="T13" fmla="*/ 40 h 55"/>
                <a:gd name="T14" fmla="*/ 9 w 66"/>
                <a:gd name="T15" fmla="*/ 44 h 55"/>
                <a:gd name="T16" fmla="*/ 0 w 66"/>
                <a:gd name="T17" fmla="*/ 48 h 55"/>
                <a:gd name="T18" fmla="*/ 0 w 66"/>
                <a:gd name="T19" fmla="*/ 48 h 55"/>
                <a:gd name="T20" fmla="*/ 6 w 66"/>
                <a:gd name="T21" fmla="*/ 52 h 55"/>
                <a:gd name="T22" fmla="*/ 11 w 66"/>
                <a:gd name="T23" fmla="*/ 55 h 55"/>
                <a:gd name="T24" fmla="*/ 15 w 66"/>
                <a:gd name="T25" fmla="*/ 55 h 55"/>
                <a:gd name="T26" fmla="*/ 20 w 66"/>
                <a:gd name="T27" fmla="*/ 54 h 55"/>
                <a:gd name="T28" fmla="*/ 25 w 66"/>
                <a:gd name="T29" fmla="*/ 51 h 55"/>
                <a:gd name="T30" fmla="*/ 28 w 66"/>
                <a:gd name="T31" fmla="*/ 48 h 55"/>
                <a:gd name="T32" fmla="*/ 35 w 66"/>
                <a:gd name="T33" fmla="*/ 39 h 55"/>
                <a:gd name="T34" fmla="*/ 42 w 66"/>
                <a:gd name="T35" fmla="*/ 30 h 55"/>
                <a:gd name="T36" fmla="*/ 45 w 66"/>
                <a:gd name="T37" fmla="*/ 27 h 55"/>
                <a:gd name="T38" fmla="*/ 50 w 66"/>
                <a:gd name="T39" fmla="*/ 25 h 55"/>
                <a:gd name="T40" fmla="*/ 53 w 66"/>
                <a:gd name="T41" fmla="*/ 24 h 55"/>
                <a:gd name="T42" fmla="*/ 57 w 66"/>
                <a:gd name="T43" fmla="*/ 24 h 55"/>
                <a:gd name="T44" fmla="*/ 61 w 66"/>
                <a:gd name="T45" fmla="*/ 26 h 55"/>
                <a:gd name="T46" fmla="*/ 66 w 66"/>
                <a:gd name="T47" fmla="*/ 30 h 55"/>
                <a:gd name="T48" fmla="*/ 56 w 66"/>
                <a:gd name="T4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55">
                  <a:moveTo>
                    <a:pt x="56" y="0"/>
                  </a:moveTo>
                  <a:lnTo>
                    <a:pt x="56" y="0"/>
                  </a:lnTo>
                  <a:lnTo>
                    <a:pt x="49" y="6"/>
                  </a:lnTo>
                  <a:lnTo>
                    <a:pt x="41" y="13"/>
                  </a:lnTo>
                  <a:lnTo>
                    <a:pt x="28" y="27"/>
                  </a:lnTo>
                  <a:lnTo>
                    <a:pt x="22" y="34"/>
                  </a:lnTo>
                  <a:lnTo>
                    <a:pt x="15" y="40"/>
                  </a:lnTo>
                  <a:lnTo>
                    <a:pt x="9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2"/>
                  </a:lnTo>
                  <a:lnTo>
                    <a:pt x="11" y="55"/>
                  </a:lnTo>
                  <a:lnTo>
                    <a:pt x="15" y="55"/>
                  </a:lnTo>
                  <a:lnTo>
                    <a:pt x="20" y="54"/>
                  </a:lnTo>
                  <a:lnTo>
                    <a:pt x="25" y="51"/>
                  </a:lnTo>
                  <a:lnTo>
                    <a:pt x="28" y="48"/>
                  </a:lnTo>
                  <a:lnTo>
                    <a:pt x="35" y="39"/>
                  </a:lnTo>
                  <a:lnTo>
                    <a:pt x="42" y="30"/>
                  </a:lnTo>
                  <a:lnTo>
                    <a:pt x="45" y="27"/>
                  </a:lnTo>
                  <a:lnTo>
                    <a:pt x="50" y="25"/>
                  </a:lnTo>
                  <a:lnTo>
                    <a:pt x="53" y="24"/>
                  </a:lnTo>
                  <a:lnTo>
                    <a:pt x="57" y="24"/>
                  </a:lnTo>
                  <a:lnTo>
                    <a:pt x="61" y="26"/>
                  </a:lnTo>
                  <a:lnTo>
                    <a:pt x="66" y="30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565">
              <a:extLst>
                <a:ext uri="{FF2B5EF4-FFF2-40B4-BE49-F238E27FC236}">
                  <a16:creationId xmlns:a16="http://schemas.microsoft.com/office/drawing/2014/main" xmlns="" id="{2D6D34F8-6326-99F3-EA8C-F5B96D590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1374775"/>
              <a:ext cx="11113" cy="28575"/>
            </a:xfrm>
            <a:custGeom>
              <a:avLst/>
              <a:gdLst>
                <a:gd name="T0" fmla="*/ 7 w 21"/>
                <a:gd name="T1" fmla="*/ 54 h 54"/>
                <a:gd name="T2" fmla="*/ 7 w 21"/>
                <a:gd name="T3" fmla="*/ 54 h 54"/>
                <a:gd name="T4" fmla="*/ 7 w 21"/>
                <a:gd name="T5" fmla="*/ 45 h 54"/>
                <a:gd name="T6" fmla="*/ 8 w 21"/>
                <a:gd name="T7" fmla="*/ 37 h 54"/>
                <a:gd name="T8" fmla="*/ 10 w 21"/>
                <a:gd name="T9" fmla="*/ 30 h 54"/>
                <a:gd name="T10" fmla="*/ 14 w 21"/>
                <a:gd name="T11" fmla="*/ 24 h 54"/>
                <a:gd name="T12" fmla="*/ 17 w 21"/>
                <a:gd name="T13" fmla="*/ 19 h 54"/>
                <a:gd name="T14" fmla="*/ 19 w 21"/>
                <a:gd name="T15" fmla="*/ 14 h 54"/>
                <a:gd name="T16" fmla="*/ 21 w 21"/>
                <a:gd name="T17" fmla="*/ 7 h 54"/>
                <a:gd name="T18" fmla="*/ 21 w 21"/>
                <a:gd name="T19" fmla="*/ 0 h 54"/>
                <a:gd name="T20" fmla="*/ 21 w 21"/>
                <a:gd name="T21" fmla="*/ 0 h 54"/>
                <a:gd name="T22" fmla="*/ 16 w 21"/>
                <a:gd name="T23" fmla="*/ 4 h 54"/>
                <a:gd name="T24" fmla="*/ 13 w 21"/>
                <a:gd name="T25" fmla="*/ 7 h 54"/>
                <a:gd name="T26" fmla="*/ 11 w 21"/>
                <a:gd name="T27" fmla="*/ 12 h 54"/>
                <a:gd name="T28" fmla="*/ 10 w 21"/>
                <a:gd name="T29" fmla="*/ 16 h 54"/>
                <a:gd name="T30" fmla="*/ 9 w 21"/>
                <a:gd name="T31" fmla="*/ 20 h 54"/>
                <a:gd name="T32" fmla="*/ 7 w 21"/>
                <a:gd name="T33" fmla="*/ 23 h 54"/>
                <a:gd name="T34" fmla="*/ 4 w 21"/>
                <a:gd name="T35" fmla="*/ 24 h 54"/>
                <a:gd name="T36" fmla="*/ 0 w 21"/>
                <a:gd name="T37" fmla="*/ 24 h 54"/>
                <a:gd name="T38" fmla="*/ 7 w 21"/>
                <a:gd name="T3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4">
                  <a:moveTo>
                    <a:pt x="7" y="54"/>
                  </a:moveTo>
                  <a:lnTo>
                    <a:pt x="7" y="54"/>
                  </a:lnTo>
                  <a:lnTo>
                    <a:pt x="7" y="45"/>
                  </a:lnTo>
                  <a:lnTo>
                    <a:pt x="8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7" y="19"/>
                  </a:lnTo>
                  <a:lnTo>
                    <a:pt x="19" y="14"/>
                  </a:lnTo>
                  <a:lnTo>
                    <a:pt x="21" y="7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10" y="16"/>
                  </a:lnTo>
                  <a:lnTo>
                    <a:pt x="9" y="20"/>
                  </a:lnTo>
                  <a:lnTo>
                    <a:pt x="7" y="23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7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566">
              <a:extLst>
                <a:ext uri="{FF2B5EF4-FFF2-40B4-BE49-F238E27FC236}">
                  <a16:creationId xmlns:a16="http://schemas.microsoft.com/office/drawing/2014/main" xmlns="" id="{A900FDE8-0B03-2A46-1AF6-A9DE8B26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075" y="1149350"/>
              <a:ext cx="3175" cy="7938"/>
            </a:xfrm>
            <a:custGeom>
              <a:avLst/>
              <a:gdLst>
                <a:gd name="T0" fmla="*/ 0 w 6"/>
                <a:gd name="T1" fmla="*/ 15 h 15"/>
                <a:gd name="T2" fmla="*/ 6 w 6"/>
                <a:gd name="T3" fmla="*/ 0 h 15"/>
                <a:gd name="T4" fmla="*/ 1 w 6"/>
                <a:gd name="T5" fmla="*/ 5 h 15"/>
                <a:gd name="T6" fmla="*/ 0 w 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5"/>
                  </a:moveTo>
                  <a:lnTo>
                    <a:pt x="6" y="0"/>
                  </a:lnTo>
                  <a:lnTo>
                    <a:pt x="1" y="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567">
              <a:extLst>
                <a:ext uri="{FF2B5EF4-FFF2-40B4-BE49-F238E27FC236}">
                  <a16:creationId xmlns:a16="http://schemas.microsoft.com/office/drawing/2014/main" xmlns="" id="{1B1A902F-C1EC-F1EB-1BE4-E52A34512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5" y="1389063"/>
              <a:ext cx="6350" cy="7938"/>
            </a:xfrm>
            <a:custGeom>
              <a:avLst/>
              <a:gdLst>
                <a:gd name="T0" fmla="*/ 2 w 11"/>
                <a:gd name="T1" fmla="*/ 0 h 15"/>
                <a:gd name="T2" fmla="*/ 0 w 11"/>
                <a:gd name="T3" fmla="*/ 6 h 15"/>
                <a:gd name="T4" fmla="*/ 11 w 11"/>
                <a:gd name="T5" fmla="*/ 15 h 15"/>
                <a:gd name="T6" fmla="*/ 2 w 1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2" y="0"/>
                  </a:moveTo>
                  <a:lnTo>
                    <a:pt x="0" y="6"/>
                  </a:lnTo>
                  <a:lnTo>
                    <a:pt x="11" y="15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568">
              <a:extLst>
                <a:ext uri="{FF2B5EF4-FFF2-40B4-BE49-F238E27FC236}">
                  <a16:creationId xmlns:a16="http://schemas.microsoft.com/office/drawing/2014/main" xmlns="" id="{F6F533B7-F503-4CAC-84F6-CBBF16446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5" y="1392238"/>
              <a:ext cx="0" cy="4763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0 w 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569">
              <a:extLst>
                <a:ext uri="{FF2B5EF4-FFF2-40B4-BE49-F238E27FC236}">
                  <a16:creationId xmlns:a16="http://schemas.microsoft.com/office/drawing/2014/main" xmlns="" id="{6071651C-DE4D-97CE-0A95-90578E7A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3" y="1120775"/>
              <a:ext cx="7938" cy="6350"/>
            </a:xfrm>
            <a:custGeom>
              <a:avLst/>
              <a:gdLst>
                <a:gd name="T0" fmla="*/ 15 w 15"/>
                <a:gd name="T1" fmla="*/ 6 h 12"/>
                <a:gd name="T2" fmla="*/ 5 w 15"/>
                <a:gd name="T3" fmla="*/ 0 h 12"/>
                <a:gd name="T4" fmla="*/ 0 w 15"/>
                <a:gd name="T5" fmla="*/ 12 h 12"/>
                <a:gd name="T6" fmla="*/ 15 w 15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2">
                  <a:moveTo>
                    <a:pt x="15" y="6"/>
                  </a:moveTo>
                  <a:lnTo>
                    <a:pt x="5" y="0"/>
                  </a:lnTo>
                  <a:lnTo>
                    <a:pt x="0" y="1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570">
              <a:extLst>
                <a:ext uri="{FF2B5EF4-FFF2-40B4-BE49-F238E27FC236}">
                  <a16:creationId xmlns:a16="http://schemas.microsoft.com/office/drawing/2014/main" xmlns="" id="{EE765AC9-2B7D-8448-E7DD-150441BF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1204913"/>
              <a:ext cx="4763" cy="4763"/>
            </a:xfrm>
            <a:custGeom>
              <a:avLst/>
              <a:gdLst>
                <a:gd name="T0" fmla="*/ 9 w 10"/>
                <a:gd name="T1" fmla="*/ 0 h 11"/>
                <a:gd name="T2" fmla="*/ 0 w 10"/>
                <a:gd name="T3" fmla="*/ 9 h 11"/>
                <a:gd name="T4" fmla="*/ 0 w 10"/>
                <a:gd name="T5" fmla="*/ 9 h 11"/>
                <a:gd name="T6" fmla="*/ 1 w 10"/>
                <a:gd name="T7" fmla="*/ 9 h 11"/>
                <a:gd name="T8" fmla="*/ 3 w 10"/>
                <a:gd name="T9" fmla="*/ 9 h 11"/>
                <a:gd name="T10" fmla="*/ 7 w 10"/>
                <a:gd name="T11" fmla="*/ 11 h 11"/>
                <a:gd name="T12" fmla="*/ 9 w 10"/>
                <a:gd name="T13" fmla="*/ 10 h 11"/>
                <a:gd name="T14" fmla="*/ 10 w 10"/>
                <a:gd name="T15" fmla="*/ 9 h 11"/>
                <a:gd name="T16" fmla="*/ 10 w 10"/>
                <a:gd name="T17" fmla="*/ 5 h 11"/>
                <a:gd name="T18" fmla="*/ 9 w 10"/>
                <a:gd name="T19" fmla="*/ 0 h 11"/>
                <a:gd name="T20" fmla="*/ 9 w 1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9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571">
              <a:extLst>
                <a:ext uri="{FF2B5EF4-FFF2-40B4-BE49-F238E27FC236}">
                  <a16:creationId xmlns:a16="http://schemas.microsoft.com/office/drawing/2014/main" xmlns="" id="{107052B4-2606-E75A-FD64-241D1EC0B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125" y="1389063"/>
              <a:ext cx="6350" cy="6350"/>
            </a:xfrm>
            <a:custGeom>
              <a:avLst/>
              <a:gdLst>
                <a:gd name="T0" fmla="*/ 1 w 13"/>
                <a:gd name="T1" fmla="*/ 14 h 14"/>
                <a:gd name="T2" fmla="*/ 13 w 13"/>
                <a:gd name="T3" fmla="*/ 2 h 14"/>
                <a:gd name="T4" fmla="*/ 12 w 13"/>
                <a:gd name="T5" fmla="*/ 0 h 14"/>
                <a:gd name="T6" fmla="*/ 0 w 13"/>
                <a:gd name="T7" fmla="*/ 10 h 14"/>
                <a:gd name="T8" fmla="*/ 1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" y="14"/>
                  </a:moveTo>
                  <a:lnTo>
                    <a:pt x="13" y="2"/>
                  </a:lnTo>
                  <a:lnTo>
                    <a:pt x="12" y="0"/>
                  </a:lnTo>
                  <a:lnTo>
                    <a:pt x="0" y="10"/>
                  </a:lnTo>
                  <a:lnTo>
                    <a:pt x="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572">
              <a:extLst>
                <a:ext uri="{FF2B5EF4-FFF2-40B4-BE49-F238E27FC236}">
                  <a16:creationId xmlns:a16="http://schemas.microsoft.com/office/drawing/2014/main" xmlns="" id="{97A3AE58-D5B5-1943-7F2F-D7FF69A9A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975" y="1149350"/>
              <a:ext cx="4763" cy="12700"/>
            </a:xfrm>
            <a:custGeom>
              <a:avLst/>
              <a:gdLst>
                <a:gd name="T0" fmla="*/ 2 w 10"/>
                <a:gd name="T1" fmla="*/ 24 h 24"/>
                <a:gd name="T2" fmla="*/ 2 w 10"/>
                <a:gd name="T3" fmla="*/ 24 h 24"/>
                <a:gd name="T4" fmla="*/ 1 w 10"/>
                <a:gd name="T5" fmla="*/ 18 h 24"/>
                <a:gd name="T6" fmla="*/ 2 w 10"/>
                <a:gd name="T7" fmla="*/ 14 h 24"/>
                <a:gd name="T8" fmla="*/ 5 w 10"/>
                <a:gd name="T9" fmla="*/ 11 h 24"/>
                <a:gd name="T10" fmla="*/ 7 w 10"/>
                <a:gd name="T11" fmla="*/ 11 h 24"/>
                <a:gd name="T12" fmla="*/ 9 w 10"/>
                <a:gd name="T13" fmla="*/ 10 h 24"/>
                <a:gd name="T14" fmla="*/ 10 w 10"/>
                <a:gd name="T15" fmla="*/ 8 h 24"/>
                <a:gd name="T16" fmla="*/ 10 w 10"/>
                <a:gd name="T17" fmla="*/ 5 h 24"/>
                <a:gd name="T18" fmla="*/ 7 w 10"/>
                <a:gd name="T19" fmla="*/ 0 h 24"/>
                <a:gd name="T20" fmla="*/ 7 w 10"/>
                <a:gd name="T21" fmla="*/ 0 h 24"/>
                <a:gd name="T22" fmla="*/ 3 w 10"/>
                <a:gd name="T23" fmla="*/ 1 h 24"/>
                <a:gd name="T24" fmla="*/ 1 w 10"/>
                <a:gd name="T25" fmla="*/ 3 h 24"/>
                <a:gd name="T26" fmla="*/ 0 w 10"/>
                <a:gd name="T27" fmla="*/ 6 h 24"/>
                <a:gd name="T28" fmla="*/ 0 w 10"/>
                <a:gd name="T29" fmla="*/ 9 h 24"/>
                <a:gd name="T30" fmla="*/ 0 w 10"/>
                <a:gd name="T31" fmla="*/ 16 h 24"/>
                <a:gd name="T32" fmla="*/ 2 w 10"/>
                <a:gd name="T33" fmla="*/ 24 h 24"/>
                <a:gd name="T34" fmla="*/ 2 w 10"/>
                <a:gd name="T3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4">
                  <a:moveTo>
                    <a:pt x="2" y="24"/>
                  </a:moveTo>
                  <a:lnTo>
                    <a:pt x="2" y="24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573">
              <a:extLst>
                <a:ext uri="{FF2B5EF4-FFF2-40B4-BE49-F238E27FC236}">
                  <a16:creationId xmlns:a16="http://schemas.microsoft.com/office/drawing/2014/main" xmlns="" id="{55322766-9860-40C7-3797-99B4DC25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1238250"/>
              <a:ext cx="3175" cy="1588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2 w 4"/>
                <a:gd name="T5" fmla="*/ 2 h 4"/>
                <a:gd name="T6" fmla="*/ 4 w 4"/>
                <a:gd name="T7" fmla="*/ 0 h 4"/>
                <a:gd name="T8" fmla="*/ 4 w 4"/>
                <a:gd name="T9" fmla="*/ 0 h 4"/>
                <a:gd name="T10" fmla="*/ 0 w 4"/>
                <a:gd name="T11" fmla="*/ 4 h 4"/>
                <a:gd name="T12" fmla="*/ 0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574">
              <a:extLst>
                <a:ext uri="{FF2B5EF4-FFF2-40B4-BE49-F238E27FC236}">
                  <a16:creationId xmlns:a16="http://schemas.microsoft.com/office/drawing/2014/main" xmlns="" id="{FB2CBE39-5556-0E7C-FCDB-C0F0F531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063" y="1238250"/>
              <a:ext cx="6350" cy="4763"/>
            </a:xfrm>
            <a:custGeom>
              <a:avLst/>
              <a:gdLst>
                <a:gd name="T0" fmla="*/ 13 w 13"/>
                <a:gd name="T1" fmla="*/ 5 h 9"/>
                <a:gd name="T2" fmla="*/ 13 w 13"/>
                <a:gd name="T3" fmla="*/ 5 h 9"/>
                <a:gd name="T4" fmla="*/ 9 w 13"/>
                <a:gd name="T5" fmla="*/ 3 h 9"/>
                <a:gd name="T6" fmla="*/ 6 w 13"/>
                <a:gd name="T7" fmla="*/ 1 h 9"/>
                <a:gd name="T8" fmla="*/ 3 w 13"/>
                <a:gd name="T9" fmla="*/ 0 h 9"/>
                <a:gd name="T10" fmla="*/ 1 w 13"/>
                <a:gd name="T11" fmla="*/ 1 h 9"/>
                <a:gd name="T12" fmla="*/ 0 w 13"/>
                <a:gd name="T13" fmla="*/ 2 h 9"/>
                <a:gd name="T14" fmla="*/ 0 w 13"/>
                <a:gd name="T15" fmla="*/ 2 h 9"/>
                <a:gd name="T16" fmla="*/ 4 w 13"/>
                <a:gd name="T17" fmla="*/ 8 h 9"/>
                <a:gd name="T18" fmla="*/ 6 w 13"/>
                <a:gd name="T19" fmla="*/ 9 h 9"/>
                <a:gd name="T20" fmla="*/ 7 w 13"/>
                <a:gd name="T21" fmla="*/ 9 h 9"/>
                <a:gd name="T22" fmla="*/ 9 w 13"/>
                <a:gd name="T23" fmla="*/ 8 h 9"/>
                <a:gd name="T24" fmla="*/ 13 w 13"/>
                <a:gd name="T25" fmla="*/ 5 h 9"/>
                <a:gd name="T26" fmla="*/ 13 w 13"/>
                <a:gd name="T2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lnTo>
                    <a:pt x="13" y="5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575">
              <a:extLst>
                <a:ext uri="{FF2B5EF4-FFF2-40B4-BE49-F238E27FC236}">
                  <a16:creationId xmlns:a16="http://schemas.microsoft.com/office/drawing/2014/main" xmlns="" id="{F1D58C6F-F19A-D568-F57F-84D7EDD03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1233488"/>
              <a:ext cx="7938" cy="14288"/>
            </a:xfrm>
            <a:custGeom>
              <a:avLst/>
              <a:gdLst>
                <a:gd name="T0" fmla="*/ 14 w 14"/>
                <a:gd name="T1" fmla="*/ 8 h 27"/>
                <a:gd name="T2" fmla="*/ 11 w 14"/>
                <a:gd name="T3" fmla="*/ 7 h 27"/>
                <a:gd name="T4" fmla="*/ 11 w 14"/>
                <a:gd name="T5" fmla="*/ 7 h 27"/>
                <a:gd name="T6" fmla="*/ 12 w 14"/>
                <a:gd name="T7" fmla="*/ 1 h 27"/>
                <a:gd name="T8" fmla="*/ 13 w 14"/>
                <a:gd name="T9" fmla="*/ 0 h 27"/>
                <a:gd name="T10" fmla="*/ 8 w 14"/>
                <a:gd name="T11" fmla="*/ 7 h 27"/>
                <a:gd name="T12" fmla="*/ 8 w 14"/>
                <a:gd name="T13" fmla="*/ 7 h 27"/>
                <a:gd name="T14" fmla="*/ 6 w 14"/>
                <a:gd name="T15" fmla="*/ 8 h 27"/>
                <a:gd name="T16" fmla="*/ 5 w 14"/>
                <a:gd name="T17" fmla="*/ 11 h 27"/>
                <a:gd name="T18" fmla="*/ 4 w 14"/>
                <a:gd name="T19" fmla="*/ 18 h 27"/>
                <a:gd name="T20" fmla="*/ 0 w 14"/>
                <a:gd name="T21" fmla="*/ 27 h 27"/>
                <a:gd name="T22" fmla="*/ 0 w 14"/>
                <a:gd name="T23" fmla="*/ 27 h 27"/>
                <a:gd name="T24" fmla="*/ 5 w 14"/>
                <a:gd name="T25" fmla="*/ 19 h 27"/>
                <a:gd name="T26" fmla="*/ 5 w 14"/>
                <a:gd name="T27" fmla="*/ 19 h 27"/>
                <a:gd name="T28" fmla="*/ 9 w 14"/>
                <a:gd name="T29" fmla="*/ 19 h 27"/>
                <a:gd name="T30" fmla="*/ 13 w 14"/>
                <a:gd name="T31" fmla="*/ 17 h 27"/>
                <a:gd name="T32" fmla="*/ 14 w 14"/>
                <a:gd name="T33" fmla="*/ 16 h 27"/>
                <a:gd name="T34" fmla="*/ 14 w 14"/>
                <a:gd name="T35" fmla="*/ 14 h 27"/>
                <a:gd name="T36" fmla="*/ 14 w 14"/>
                <a:gd name="T37" fmla="*/ 8 h 27"/>
                <a:gd name="T38" fmla="*/ 14 w 14"/>
                <a:gd name="T3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7">
                  <a:moveTo>
                    <a:pt x="14" y="8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5" y="11"/>
                  </a:lnTo>
                  <a:lnTo>
                    <a:pt x="4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576">
              <a:extLst>
                <a:ext uri="{FF2B5EF4-FFF2-40B4-BE49-F238E27FC236}">
                  <a16:creationId xmlns:a16="http://schemas.microsoft.com/office/drawing/2014/main" xmlns="" id="{F8CADACA-DA0F-A4C7-9B46-88986E3B2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75" y="1414463"/>
              <a:ext cx="20638" cy="15875"/>
            </a:xfrm>
            <a:custGeom>
              <a:avLst/>
              <a:gdLst>
                <a:gd name="T0" fmla="*/ 41 w 41"/>
                <a:gd name="T1" fmla="*/ 29 h 31"/>
                <a:gd name="T2" fmla="*/ 41 w 41"/>
                <a:gd name="T3" fmla="*/ 29 h 31"/>
                <a:gd name="T4" fmla="*/ 31 w 41"/>
                <a:gd name="T5" fmla="*/ 23 h 31"/>
                <a:gd name="T6" fmla="*/ 28 w 41"/>
                <a:gd name="T7" fmla="*/ 21 h 31"/>
                <a:gd name="T8" fmla="*/ 25 w 41"/>
                <a:gd name="T9" fmla="*/ 19 h 31"/>
                <a:gd name="T10" fmla="*/ 23 w 41"/>
                <a:gd name="T11" fmla="*/ 15 h 31"/>
                <a:gd name="T12" fmla="*/ 22 w 41"/>
                <a:gd name="T13" fmla="*/ 11 h 31"/>
                <a:gd name="T14" fmla="*/ 22 w 41"/>
                <a:gd name="T15" fmla="*/ 0 h 31"/>
                <a:gd name="T16" fmla="*/ 22 w 41"/>
                <a:gd name="T17" fmla="*/ 0 h 31"/>
                <a:gd name="T18" fmla="*/ 18 w 41"/>
                <a:gd name="T19" fmla="*/ 0 h 31"/>
                <a:gd name="T20" fmla="*/ 16 w 41"/>
                <a:gd name="T21" fmla="*/ 0 h 31"/>
                <a:gd name="T22" fmla="*/ 13 w 41"/>
                <a:gd name="T23" fmla="*/ 3 h 31"/>
                <a:gd name="T24" fmla="*/ 10 w 41"/>
                <a:gd name="T25" fmla="*/ 6 h 31"/>
                <a:gd name="T26" fmla="*/ 8 w 41"/>
                <a:gd name="T27" fmla="*/ 12 h 31"/>
                <a:gd name="T28" fmla="*/ 5 w 41"/>
                <a:gd name="T29" fmla="*/ 22 h 31"/>
                <a:gd name="T30" fmla="*/ 2 w 41"/>
                <a:gd name="T31" fmla="*/ 28 h 31"/>
                <a:gd name="T32" fmla="*/ 0 w 41"/>
                <a:gd name="T33" fmla="*/ 31 h 31"/>
                <a:gd name="T34" fmla="*/ 0 w 41"/>
                <a:gd name="T35" fmla="*/ 31 h 31"/>
                <a:gd name="T36" fmla="*/ 6 w 41"/>
                <a:gd name="T37" fmla="*/ 30 h 31"/>
                <a:gd name="T38" fmla="*/ 10 w 41"/>
                <a:gd name="T39" fmla="*/ 30 h 31"/>
                <a:gd name="T40" fmla="*/ 20 w 41"/>
                <a:gd name="T41" fmla="*/ 31 h 31"/>
                <a:gd name="T42" fmla="*/ 29 w 41"/>
                <a:gd name="T43" fmla="*/ 31 h 31"/>
                <a:gd name="T44" fmla="*/ 34 w 41"/>
                <a:gd name="T45" fmla="*/ 31 h 31"/>
                <a:gd name="T46" fmla="*/ 41 w 41"/>
                <a:gd name="T47" fmla="*/ 29 h 31"/>
                <a:gd name="T48" fmla="*/ 41 w 41"/>
                <a:gd name="T4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31">
                  <a:moveTo>
                    <a:pt x="41" y="29"/>
                  </a:moveTo>
                  <a:lnTo>
                    <a:pt x="41" y="29"/>
                  </a:lnTo>
                  <a:lnTo>
                    <a:pt x="31" y="23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5"/>
                  </a:lnTo>
                  <a:lnTo>
                    <a:pt x="22" y="1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8" y="12"/>
                  </a:lnTo>
                  <a:lnTo>
                    <a:pt x="5" y="22"/>
                  </a:lnTo>
                  <a:lnTo>
                    <a:pt x="2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30"/>
                  </a:lnTo>
                  <a:lnTo>
                    <a:pt x="10" y="30"/>
                  </a:lnTo>
                  <a:lnTo>
                    <a:pt x="20" y="31"/>
                  </a:lnTo>
                  <a:lnTo>
                    <a:pt x="29" y="31"/>
                  </a:lnTo>
                  <a:lnTo>
                    <a:pt x="34" y="31"/>
                  </a:lnTo>
                  <a:lnTo>
                    <a:pt x="41" y="29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577">
              <a:extLst>
                <a:ext uri="{FF2B5EF4-FFF2-40B4-BE49-F238E27FC236}">
                  <a16:creationId xmlns:a16="http://schemas.microsoft.com/office/drawing/2014/main" xmlns="" id="{674D8891-BB6A-2CEB-61A5-E925B665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1430338"/>
              <a:ext cx="4763" cy="1588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0 w 7"/>
                <a:gd name="T5" fmla="*/ 2 h 2"/>
                <a:gd name="T6" fmla="*/ 0 w 7"/>
                <a:gd name="T7" fmla="*/ 2 h 2"/>
                <a:gd name="T8" fmla="*/ 4 w 7"/>
                <a:gd name="T9" fmla="*/ 2 h 2"/>
                <a:gd name="T10" fmla="*/ 7 w 7"/>
                <a:gd name="T11" fmla="*/ 0 h 2"/>
                <a:gd name="T12" fmla="*/ 7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lnTo>
                    <a:pt x="7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578">
              <a:extLst>
                <a:ext uri="{FF2B5EF4-FFF2-40B4-BE49-F238E27FC236}">
                  <a16:creationId xmlns:a16="http://schemas.microsoft.com/office/drawing/2014/main" xmlns="" id="{4117A749-894F-DF94-2BD1-6ADF33E3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1127125"/>
              <a:ext cx="4763" cy="12700"/>
            </a:xfrm>
            <a:custGeom>
              <a:avLst/>
              <a:gdLst>
                <a:gd name="T0" fmla="*/ 0 w 10"/>
                <a:gd name="T1" fmla="*/ 26 h 26"/>
                <a:gd name="T2" fmla="*/ 10 w 10"/>
                <a:gd name="T3" fmla="*/ 0 h 26"/>
                <a:gd name="T4" fmla="*/ 5 w 10"/>
                <a:gd name="T5" fmla="*/ 4 h 26"/>
                <a:gd name="T6" fmla="*/ 0 w 10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6">
                  <a:moveTo>
                    <a:pt x="0" y="26"/>
                  </a:moveTo>
                  <a:lnTo>
                    <a:pt x="10" y="0"/>
                  </a:lnTo>
                  <a:lnTo>
                    <a:pt x="5" y="4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579">
              <a:extLst>
                <a:ext uri="{FF2B5EF4-FFF2-40B4-BE49-F238E27FC236}">
                  <a16:creationId xmlns:a16="http://schemas.microsoft.com/office/drawing/2014/main" xmlns="" id="{49B51391-9136-DEED-FFBB-9142B2832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1430338"/>
              <a:ext cx="6350" cy="6350"/>
            </a:xfrm>
            <a:custGeom>
              <a:avLst/>
              <a:gdLst>
                <a:gd name="T0" fmla="*/ 11 w 11"/>
                <a:gd name="T1" fmla="*/ 6 h 10"/>
                <a:gd name="T2" fmla="*/ 11 w 11"/>
                <a:gd name="T3" fmla="*/ 6 h 10"/>
                <a:gd name="T4" fmla="*/ 5 w 11"/>
                <a:gd name="T5" fmla="*/ 5 h 10"/>
                <a:gd name="T6" fmla="*/ 2 w 11"/>
                <a:gd name="T7" fmla="*/ 4 h 10"/>
                <a:gd name="T8" fmla="*/ 0 w 11"/>
                <a:gd name="T9" fmla="*/ 0 h 10"/>
                <a:gd name="T10" fmla="*/ 0 w 11"/>
                <a:gd name="T11" fmla="*/ 0 h 10"/>
                <a:gd name="T12" fmla="*/ 0 w 11"/>
                <a:gd name="T13" fmla="*/ 6 h 10"/>
                <a:gd name="T14" fmla="*/ 2 w 11"/>
                <a:gd name="T15" fmla="*/ 8 h 10"/>
                <a:gd name="T16" fmla="*/ 4 w 11"/>
                <a:gd name="T17" fmla="*/ 10 h 10"/>
                <a:gd name="T18" fmla="*/ 6 w 11"/>
                <a:gd name="T19" fmla="*/ 10 h 10"/>
                <a:gd name="T20" fmla="*/ 11 w 11"/>
                <a:gd name="T21" fmla="*/ 8 h 10"/>
                <a:gd name="T22" fmla="*/ 11 w 11"/>
                <a:gd name="T23" fmla="*/ 7 h 10"/>
                <a:gd name="T24" fmla="*/ 11 w 11"/>
                <a:gd name="T25" fmla="*/ 6 h 10"/>
                <a:gd name="T26" fmla="*/ 11 w 11"/>
                <a:gd name="T2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0">
                  <a:moveTo>
                    <a:pt x="11" y="6"/>
                  </a:moveTo>
                  <a:lnTo>
                    <a:pt x="11" y="6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580">
              <a:extLst>
                <a:ext uri="{FF2B5EF4-FFF2-40B4-BE49-F238E27FC236}">
                  <a16:creationId xmlns:a16="http://schemas.microsoft.com/office/drawing/2014/main" xmlns="" id="{CAEE8BA6-B731-558C-3F8D-705CDA43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1255713"/>
              <a:ext cx="9525" cy="9525"/>
            </a:xfrm>
            <a:custGeom>
              <a:avLst/>
              <a:gdLst>
                <a:gd name="T0" fmla="*/ 16 w 16"/>
                <a:gd name="T1" fmla="*/ 8 h 19"/>
                <a:gd name="T2" fmla="*/ 16 w 16"/>
                <a:gd name="T3" fmla="*/ 8 h 19"/>
                <a:gd name="T4" fmla="*/ 15 w 16"/>
                <a:gd name="T5" fmla="*/ 6 h 19"/>
                <a:gd name="T6" fmla="*/ 14 w 16"/>
                <a:gd name="T7" fmla="*/ 4 h 19"/>
                <a:gd name="T8" fmla="*/ 11 w 16"/>
                <a:gd name="T9" fmla="*/ 3 h 19"/>
                <a:gd name="T10" fmla="*/ 9 w 16"/>
                <a:gd name="T11" fmla="*/ 3 h 19"/>
                <a:gd name="T12" fmla="*/ 4 w 16"/>
                <a:gd name="T13" fmla="*/ 3 h 19"/>
                <a:gd name="T14" fmla="*/ 2 w 16"/>
                <a:gd name="T15" fmla="*/ 2 h 19"/>
                <a:gd name="T16" fmla="*/ 0 w 16"/>
                <a:gd name="T17" fmla="*/ 0 h 19"/>
                <a:gd name="T18" fmla="*/ 0 w 16"/>
                <a:gd name="T19" fmla="*/ 0 h 19"/>
                <a:gd name="T20" fmla="*/ 2 w 16"/>
                <a:gd name="T21" fmla="*/ 3 h 19"/>
                <a:gd name="T22" fmla="*/ 4 w 16"/>
                <a:gd name="T23" fmla="*/ 6 h 19"/>
                <a:gd name="T24" fmla="*/ 9 w 16"/>
                <a:gd name="T25" fmla="*/ 15 h 19"/>
                <a:gd name="T26" fmla="*/ 10 w 16"/>
                <a:gd name="T27" fmla="*/ 18 h 19"/>
                <a:gd name="T28" fmla="*/ 11 w 16"/>
                <a:gd name="T29" fmla="*/ 19 h 19"/>
                <a:gd name="T30" fmla="*/ 13 w 16"/>
                <a:gd name="T31" fmla="*/ 19 h 19"/>
                <a:gd name="T32" fmla="*/ 15 w 16"/>
                <a:gd name="T33" fmla="*/ 15 h 19"/>
                <a:gd name="T34" fmla="*/ 16 w 16"/>
                <a:gd name="T35" fmla="*/ 8 h 19"/>
                <a:gd name="T36" fmla="*/ 16 w 16"/>
                <a:gd name="T3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16" y="8"/>
                  </a:moveTo>
                  <a:lnTo>
                    <a:pt x="16" y="8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6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5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581">
              <a:extLst>
                <a:ext uri="{FF2B5EF4-FFF2-40B4-BE49-F238E27FC236}">
                  <a16:creationId xmlns:a16="http://schemas.microsoft.com/office/drawing/2014/main" xmlns="" id="{1CF7496B-BC7A-C804-D8FA-D31DE8731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863" y="1382713"/>
              <a:ext cx="6350" cy="15875"/>
            </a:xfrm>
            <a:custGeom>
              <a:avLst/>
              <a:gdLst>
                <a:gd name="T0" fmla="*/ 11 w 11"/>
                <a:gd name="T1" fmla="*/ 27 h 29"/>
                <a:gd name="T2" fmla="*/ 11 w 11"/>
                <a:gd name="T3" fmla="*/ 27 h 29"/>
                <a:gd name="T4" fmla="*/ 8 w 11"/>
                <a:gd name="T5" fmla="*/ 24 h 29"/>
                <a:gd name="T6" fmla="*/ 6 w 11"/>
                <a:gd name="T7" fmla="*/ 18 h 29"/>
                <a:gd name="T8" fmla="*/ 5 w 11"/>
                <a:gd name="T9" fmla="*/ 10 h 29"/>
                <a:gd name="T10" fmla="*/ 5 w 11"/>
                <a:gd name="T11" fmla="*/ 0 h 29"/>
                <a:gd name="T12" fmla="*/ 5 w 11"/>
                <a:gd name="T13" fmla="*/ 0 h 29"/>
                <a:gd name="T14" fmla="*/ 1 w 11"/>
                <a:gd name="T15" fmla="*/ 10 h 29"/>
                <a:gd name="T16" fmla="*/ 0 w 11"/>
                <a:gd name="T17" fmla="*/ 15 h 29"/>
                <a:gd name="T18" fmla="*/ 0 w 11"/>
                <a:gd name="T19" fmla="*/ 21 h 29"/>
                <a:gd name="T20" fmla="*/ 0 w 11"/>
                <a:gd name="T21" fmla="*/ 26 h 29"/>
                <a:gd name="T22" fmla="*/ 2 w 11"/>
                <a:gd name="T23" fmla="*/ 28 h 29"/>
                <a:gd name="T24" fmla="*/ 4 w 11"/>
                <a:gd name="T25" fmla="*/ 29 h 29"/>
                <a:gd name="T26" fmla="*/ 6 w 11"/>
                <a:gd name="T27" fmla="*/ 29 h 29"/>
                <a:gd name="T28" fmla="*/ 11 w 11"/>
                <a:gd name="T29" fmla="*/ 27 h 29"/>
                <a:gd name="T30" fmla="*/ 11 w 11"/>
                <a:gd name="T31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29">
                  <a:moveTo>
                    <a:pt x="11" y="27"/>
                  </a:moveTo>
                  <a:lnTo>
                    <a:pt x="11" y="27"/>
                  </a:lnTo>
                  <a:lnTo>
                    <a:pt x="8" y="24"/>
                  </a:lnTo>
                  <a:lnTo>
                    <a:pt x="6" y="18"/>
                  </a:lnTo>
                  <a:lnTo>
                    <a:pt x="5" y="1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11" y="27"/>
                  </a:lnTo>
                  <a:lnTo>
                    <a:pt x="1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582">
              <a:extLst>
                <a:ext uri="{FF2B5EF4-FFF2-40B4-BE49-F238E27FC236}">
                  <a16:creationId xmlns:a16="http://schemas.microsoft.com/office/drawing/2014/main" xmlns="" id="{5C40E87D-64DA-DFF5-AF97-32E38DC31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413" y="1258888"/>
              <a:ext cx="7938" cy="4763"/>
            </a:xfrm>
            <a:custGeom>
              <a:avLst/>
              <a:gdLst>
                <a:gd name="T0" fmla="*/ 13 w 13"/>
                <a:gd name="T1" fmla="*/ 6 h 11"/>
                <a:gd name="T2" fmla="*/ 11 w 13"/>
                <a:gd name="T3" fmla="*/ 0 h 11"/>
                <a:gd name="T4" fmla="*/ 0 w 13"/>
                <a:gd name="T5" fmla="*/ 11 h 11"/>
                <a:gd name="T6" fmla="*/ 13 w 13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6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583">
              <a:extLst>
                <a:ext uri="{FF2B5EF4-FFF2-40B4-BE49-F238E27FC236}">
                  <a16:creationId xmlns:a16="http://schemas.microsoft.com/office/drawing/2014/main" xmlns="" id="{C48478F0-C5D7-1FE0-5F95-48C9EC11B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8" y="1130300"/>
              <a:ext cx="11113" cy="36513"/>
            </a:xfrm>
            <a:custGeom>
              <a:avLst/>
              <a:gdLst>
                <a:gd name="T0" fmla="*/ 2 w 20"/>
                <a:gd name="T1" fmla="*/ 0 h 71"/>
                <a:gd name="T2" fmla="*/ 2 w 20"/>
                <a:gd name="T3" fmla="*/ 0 h 71"/>
                <a:gd name="T4" fmla="*/ 1 w 20"/>
                <a:gd name="T5" fmla="*/ 5 h 71"/>
                <a:gd name="T6" fmla="*/ 0 w 20"/>
                <a:gd name="T7" fmla="*/ 8 h 71"/>
                <a:gd name="T8" fmla="*/ 0 w 20"/>
                <a:gd name="T9" fmla="*/ 17 h 71"/>
                <a:gd name="T10" fmla="*/ 2 w 20"/>
                <a:gd name="T11" fmla="*/ 25 h 71"/>
                <a:gd name="T12" fmla="*/ 6 w 20"/>
                <a:gd name="T13" fmla="*/ 34 h 71"/>
                <a:gd name="T14" fmla="*/ 8 w 20"/>
                <a:gd name="T15" fmla="*/ 43 h 71"/>
                <a:gd name="T16" fmla="*/ 9 w 20"/>
                <a:gd name="T17" fmla="*/ 51 h 71"/>
                <a:gd name="T18" fmla="*/ 8 w 20"/>
                <a:gd name="T19" fmla="*/ 55 h 71"/>
                <a:gd name="T20" fmla="*/ 7 w 20"/>
                <a:gd name="T21" fmla="*/ 59 h 71"/>
                <a:gd name="T22" fmla="*/ 5 w 20"/>
                <a:gd name="T23" fmla="*/ 62 h 71"/>
                <a:gd name="T24" fmla="*/ 1 w 20"/>
                <a:gd name="T25" fmla="*/ 66 h 71"/>
                <a:gd name="T26" fmla="*/ 1 w 20"/>
                <a:gd name="T27" fmla="*/ 66 h 71"/>
                <a:gd name="T28" fmla="*/ 9 w 20"/>
                <a:gd name="T29" fmla="*/ 70 h 71"/>
                <a:gd name="T30" fmla="*/ 12 w 20"/>
                <a:gd name="T31" fmla="*/ 71 h 71"/>
                <a:gd name="T32" fmla="*/ 13 w 20"/>
                <a:gd name="T33" fmla="*/ 70 h 71"/>
                <a:gd name="T34" fmla="*/ 14 w 20"/>
                <a:gd name="T35" fmla="*/ 69 h 71"/>
                <a:gd name="T36" fmla="*/ 14 w 20"/>
                <a:gd name="T37" fmla="*/ 66 h 71"/>
                <a:gd name="T38" fmla="*/ 13 w 20"/>
                <a:gd name="T39" fmla="*/ 60 h 71"/>
                <a:gd name="T40" fmla="*/ 12 w 20"/>
                <a:gd name="T41" fmla="*/ 53 h 71"/>
                <a:gd name="T42" fmla="*/ 12 w 20"/>
                <a:gd name="T43" fmla="*/ 46 h 71"/>
                <a:gd name="T44" fmla="*/ 13 w 20"/>
                <a:gd name="T45" fmla="*/ 44 h 71"/>
                <a:gd name="T46" fmla="*/ 14 w 20"/>
                <a:gd name="T47" fmla="*/ 41 h 71"/>
                <a:gd name="T48" fmla="*/ 16 w 20"/>
                <a:gd name="T49" fmla="*/ 40 h 71"/>
                <a:gd name="T50" fmla="*/ 20 w 20"/>
                <a:gd name="T51" fmla="*/ 40 h 71"/>
                <a:gd name="T52" fmla="*/ 20 w 20"/>
                <a:gd name="T53" fmla="*/ 40 h 71"/>
                <a:gd name="T54" fmla="*/ 15 w 20"/>
                <a:gd name="T55" fmla="*/ 37 h 71"/>
                <a:gd name="T56" fmla="*/ 12 w 20"/>
                <a:gd name="T57" fmla="*/ 32 h 71"/>
                <a:gd name="T58" fmla="*/ 8 w 20"/>
                <a:gd name="T59" fmla="*/ 26 h 71"/>
                <a:gd name="T60" fmla="*/ 6 w 20"/>
                <a:gd name="T61" fmla="*/ 21 h 71"/>
                <a:gd name="T62" fmla="*/ 4 w 20"/>
                <a:gd name="T63" fmla="*/ 9 h 71"/>
                <a:gd name="T64" fmla="*/ 2 w 20"/>
                <a:gd name="T65" fmla="*/ 0 h 71"/>
                <a:gd name="T66" fmla="*/ 2 w 20"/>
                <a:gd name="T6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71">
                  <a:moveTo>
                    <a:pt x="2" y="0"/>
                  </a:moveTo>
                  <a:lnTo>
                    <a:pt x="2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6" y="34"/>
                  </a:lnTo>
                  <a:lnTo>
                    <a:pt x="8" y="43"/>
                  </a:lnTo>
                  <a:lnTo>
                    <a:pt x="9" y="51"/>
                  </a:lnTo>
                  <a:lnTo>
                    <a:pt x="8" y="55"/>
                  </a:lnTo>
                  <a:lnTo>
                    <a:pt x="7" y="59"/>
                  </a:lnTo>
                  <a:lnTo>
                    <a:pt x="5" y="62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9" y="70"/>
                  </a:lnTo>
                  <a:lnTo>
                    <a:pt x="12" y="71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3" y="60"/>
                  </a:lnTo>
                  <a:lnTo>
                    <a:pt x="12" y="53"/>
                  </a:lnTo>
                  <a:lnTo>
                    <a:pt x="12" y="46"/>
                  </a:lnTo>
                  <a:lnTo>
                    <a:pt x="13" y="44"/>
                  </a:lnTo>
                  <a:lnTo>
                    <a:pt x="14" y="41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5" y="37"/>
                  </a:lnTo>
                  <a:lnTo>
                    <a:pt x="12" y="32"/>
                  </a:lnTo>
                  <a:lnTo>
                    <a:pt x="8" y="26"/>
                  </a:lnTo>
                  <a:lnTo>
                    <a:pt x="6" y="21"/>
                  </a:lnTo>
                  <a:lnTo>
                    <a:pt x="4" y="9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584">
              <a:extLst>
                <a:ext uri="{FF2B5EF4-FFF2-40B4-BE49-F238E27FC236}">
                  <a16:creationId xmlns:a16="http://schemas.microsoft.com/office/drawing/2014/main" xmlns="" id="{B81BE5EE-1838-7016-0AD3-F42F697E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650" y="1150938"/>
              <a:ext cx="1588" cy="1588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2 w 5"/>
                <a:gd name="T5" fmla="*/ 1 h 3"/>
                <a:gd name="T6" fmla="*/ 5 w 5"/>
                <a:gd name="T7" fmla="*/ 3 h 3"/>
                <a:gd name="T8" fmla="*/ 5 w 5"/>
                <a:gd name="T9" fmla="*/ 3 h 3"/>
                <a:gd name="T10" fmla="*/ 0 w 5"/>
                <a:gd name="T11" fmla="*/ 0 h 3"/>
                <a:gd name="T12" fmla="*/ 0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585">
              <a:extLst>
                <a:ext uri="{FF2B5EF4-FFF2-40B4-BE49-F238E27FC236}">
                  <a16:creationId xmlns:a16="http://schemas.microsoft.com/office/drawing/2014/main" xmlns="" id="{A5D8E677-AAB2-17EE-067C-E4F55E9A0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1217613"/>
              <a:ext cx="1588" cy="3175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0 h 7"/>
                <a:gd name="T4" fmla="*/ 0 w 4"/>
                <a:gd name="T5" fmla="*/ 7 h 7"/>
                <a:gd name="T6" fmla="*/ 0 w 4"/>
                <a:gd name="T7" fmla="*/ 7 h 7"/>
                <a:gd name="T8" fmla="*/ 4 w 4"/>
                <a:gd name="T9" fmla="*/ 0 h 7"/>
                <a:gd name="T10" fmla="*/ 4 w 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586">
              <a:extLst>
                <a:ext uri="{FF2B5EF4-FFF2-40B4-BE49-F238E27FC236}">
                  <a16:creationId xmlns:a16="http://schemas.microsoft.com/office/drawing/2014/main" xmlns="" id="{F56C588A-EAEB-7509-D6EB-BF8BD577E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463" y="1130300"/>
              <a:ext cx="22225" cy="28575"/>
            </a:xfrm>
            <a:custGeom>
              <a:avLst/>
              <a:gdLst>
                <a:gd name="T0" fmla="*/ 18 w 42"/>
                <a:gd name="T1" fmla="*/ 21 h 52"/>
                <a:gd name="T2" fmla="*/ 0 w 42"/>
                <a:gd name="T3" fmla="*/ 52 h 52"/>
                <a:gd name="T4" fmla="*/ 0 w 42"/>
                <a:gd name="T5" fmla="*/ 52 h 52"/>
                <a:gd name="T6" fmla="*/ 5 w 42"/>
                <a:gd name="T7" fmla="*/ 45 h 52"/>
                <a:gd name="T8" fmla="*/ 12 w 42"/>
                <a:gd name="T9" fmla="*/ 39 h 52"/>
                <a:gd name="T10" fmla="*/ 26 w 42"/>
                <a:gd name="T11" fmla="*/ 31 h 52"/>
                <a:gd name="T12" fmla="*/ 33 w 42"/>
                <a:gd name="T13" fmla="*/ 26 h 52"/>
                <a:gd name="T14" fmla="*/ 38 w 42"/>
                <a:gd name="T15" fmla="*/ 20 h 52"/>
                <a:gd name="T16" fmla="*/ 40 w 42"/>
                <a:gd name="T17" fmla="*/ 16 h 52"/>
                <a:gd name="T18" fmla="*/ 41 w 42"/>
                <a:gd name="T19" fmla="*/ 13 h 52"/>
                <a:gd name="T20" fmla="*/ 42 w 42"/>
                <a:gd name="T21" fmla="*/ 8 h 52"/>
                <a:gd name="T22" fmla="*/ 42 w 42"/>
                <a:gd name="T23" fmla="*/ 3 h 52"/>
                <a:gd name="T24" fmla="*/ 42 w 42"/>
                <a:gd name="T25" fmla="*/ 3 h 52"/>
                <a:gd name="T26" fmla="*/ 38 w 42"/>
                <a:gd name="T27" fmla="*/ 1 h 52"/>
                <a:gd name="T28" fmla="*/ 34 w 42"/>
                <a:gd name="T29" fmla="*/ 0 h 52"/>
                <a:gd name="T30" fmla="*/ 30 w 42"/>
                <a:gd name="T31" fmla="*/ 1 h 52"/>
                <a:gd name="T32" fmla="*/ 26 w 42"/>
                <a:gd name="T33" fmla="*/ 3 h 52"/>
                <a:gd name="T34" fmla="*/ 23 w 42"/>
                <a:gd name="T35" fmla="*/ 6 h 52"/>
                <a:gd name="T36" fmla="*/ 19 w 42"/>
                <a:gd name="T37" fmla="*/ 9 h 52"/>
                <a:gd name="T38" fmla="*/ 17 w 42"/>
                <a:gd name="T39" fmla="*/ 13 h 52"/>
                <a:gd name="T40" fmla="*/ 15 w 42"/>
                <a:gd name="T41" fmla="*/ 18 h 52"/>
                <a:gd name="T42" fmla="*/ 18 w 42"/>
                <a:gd name="T4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52">
                  <a:moveTo>
                    <a:pt x="18" y="21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5" y="45"/>
                  </a:lnTo>
                  <a:lnTo>
                    <a:pt x="12" y="39"/>
                  </a:lnTo>
                  <a:lnTo>
                    <a:pt x="26" y="31"/>
                  </a:lnTo>
                  <a:lnTo>
                    <a:pt x="33" y="26"/>
                  </a:lnTo>
                  <a:lnTo>
                    <a:pt x="38" y="20"/>
                  </a:lnTo>
                  <a:lnTo>
                    <a:pt x="40" y="16"/>
                  </a:lnTo>
                  <a:lnTo>
                    <a:pt x="41" y="13"/>
                  </a:lnTo>
                  <a:lnTo>
                    <a:pt x="42" y="8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6" y="3"/>
                  </a:lnTo>
                  <a:lnTo>
                    <a:pt x="23" y="6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5" y="18"/>
                  </a:lnTo>
                  <a:lnTo>
                    <a:pt x="18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587">
              <a:extLst>
                <a:ext uri="{FF2B5EF4-FFF2-40B4-BE49-F238E27FC236}">
                  <a16:creationId xmlns:a16="http://schemas.microsoft.com/office/drawing/2014/main" xmlns="" id="{4613C318-6F3D-B8F5-AD82-08C5E759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0" y="1428750"/>
              <a:ext cx="4763" cy="9525"/>
            </a:xfrm>
            <a:custGeom>
              <a:avLst/>
              <a:gdLst>
                <a:gd name="T0" fmla="*/ 8 w 10"/>
                <a:gd name="T1" fmla="*/ 2 h 18"/>
                <a:gd name="T2" fmla="*/ 0 w 10"/>
                <a:gd name="T3" fmla="*/ 15 h 18"/>
                <a:gd name="T4" fmla="*/ 10 w 10"/>
                <a:gd name="T5" fmla="*/ 18 h 18"/>
                <a:gd name="T6" fmla="*/ 10 w 10"/>
                <a:gd name="T7" fmla="*/ 18 h 18"/>
                <a:gd name="T8" fmla="*/ 9 w 10"/>
                <a:gd name="T9" fmla="*/ 16 h 18"/>
                <a:gd name="T10" fmla="*/ 9 w 10"/>
                <a:gd name="T11" fmla="*/ 12 h 18"/>
                <a:gd name="T12" fmla="*/ 9 w 10"/>
                <a:gd name="T13" fmla="*/ 4 h 18"/>
                <a:gd name="T14" fmla="*/ 9 w 10"/>
                <a:gd name="T15" fmla="*/ 0 h 18"/>
                <a:gd name="T16" fmla="*/ 9 w 10"/>
                <a:gd name="T17" fmla="*/ 0 h 18"/>
                <a:gd name="T18" fmla="*/ 8 w 10"/>
                <a:gd name="T19" fmla="*/ 2 h 18"/>
                <a:gd name="T20" fmla="*/ 8 w 10"/>
                <a:gd name="T2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8">
                  <a:moveTo>
                    <a:pt x="8" y="2"/>
                  </a:moveTo>
                  <a:lnTo>
                    <a:pt x="0" y="15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588">
              <a:extLst>
                <a:ext uri="{FF2B5EF4-FFF2-40B4-BE49-F238E27FC236}">
                  <a16:creationId xmlns:a16="http://schemas.microsoft.com/office/drawing/2014/main" xmlns="" id="{AA22D7C1-7744-0E63-9F0A-CE11C5C5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1438275"/>
              <a:ext cx="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589">
              <a:extLst>
                <a:ext uri="{FF2B5EF4-FFF2-40B4-BE49-F238E27FC236}">
                  <a16:creationId xmlns:a16="http://schemas.microsoft.com/office/drawing/2014/main" xmlns="" id="{60C575FA-6BF3-4EEB-F535-F74A8045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738" y="1225550"/>
              <a:ext cx="9525" cy="4763"/>
            </a:xfrm>
            <a:custGeom>
              <a:avLst/>
              <a:gdLst>
                <a:gd name="T0" fmla="*/ 17 w 17"/>
                <a:gd name="T1" fmla="*/ 1 h 11"/>
                <a:gd name="T2" fmla="*/ 17 w 17"/>
                <a:gd name="T3" fmla="*/ 1 h 11"/>
                <a:gd name="T4" fmla="*/ 13 w 17"/>
                <a:gd name="T5" fmla="*/ 0 h 11"/>
                <a:gd name="T6" fmla="*/ 8 w 17"/>
                <a:gd name="T7" fmla="*/ 1 h 11"/>
                <a:gd name="T8" fmla="*/ 5 w 17"/>
                <a:gd name="T9" fmla="*/ 2 h 11"/>
                <a:gd name="T10" fmla="*/ 0 w 17"/>
                <a:gd name="T11" fmla="*/ 6 h 11"/>
                <a:gd name="T12" fmla="*/ 0 w 17"/>
                <a:gd name="T13" fmla="*/ 6 h 11"/>
                <a:gd name="T14" fmla="*/ 2 w 17"/>
                <a:gd name="T15" fmla="*/ 8 h 11"/>
                <a:gd name="T16" fmla="*/ 5 w 17"/>
                <a:gd name="T17" fmla="*/ 9 h 11"/>
                <a:gd name="T18" fmla="*/ 7 w 17"/>
                <a:gd name="T19" fmla="*/ 10 h 11"/>
                <a:gd name="T20" fmla="*/ 10 w 17"/>
                <a:gd name="T21" fmla="*/ 11 h 11"/>
                <a:gd name="T22" fmla="*/ 13 w 17"/>
                <a:gd name="T23" fmla="*/ 10 h 11"/>
                <a:gd name="T24" fmla="*/ 15 w 17"/>
                <a:gd name="T25" fmla="*/ 9 h 11"/>
                <a:gd name="T26" fmla="*/ 16 w 17"/>
                <a:gd name="T27" fmla="*/ 6 h 11"/>
                <a:gd name="T28" fmla="*/ 17 w 17"/>
                <a:gd name="T29" fmla="*/ 1 h 11"/>
                <a:gd name="T30" fmla="*/ 17 w 17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9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590">
              <a:extLst>
                <a:ext uri="{FF2B5EF4-FFF2-40B4-BE49-F238E27FC236}">
                  <a16:creationId xmlns:a16="http://schemas.microsoft.com/office/drawing/2014/main" xmlns="" id="{9BCCD62D-837D-5F8A-7BFB-DEBEB8E4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1406525"/>
              <a:ext cx="6350" cy="3175"/>
            </a:xfrm>
            <a:custGeom>
              <a:avLst/>
              <a:gdLst>
                <a:gd name="T0" fmla="*/ 13 w 14"/>
                <a:gd name="T1" fmla="*/ 0 h 6"/>
                <a:gd name="T2" fmla="*/ 0 w 14"/>
                <a:gd name="T3" fmla="*/ 6 h 6"/>
                <a:gd name="T4" fmla="*/ 14 w 14"/>
                <a:gd name="T5" fmla="*/ 4 h 6"/>
                <a:gd name="T6" fmla="*/ 13 w 1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lnTo>
                    <a:pt x="0" y="6"/>
                  </a:lnTo>
                  <a:lnTo>
                    <a:pt x="14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591">
              <a:extLst>
                <a:ext uri="{FF2B5EF4-FFF2-40B4-BE49-F238E27FC236}">
                  <a16:creationId xmlns:a16="http://schemas.microsoft.com/office/drawing/2014/main" xmlns="" id="{012B9BC7-D3ED-110C-594F-F36F6B7B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75" y="1427163"/>
              <a:ext cx="6350" cy="9525"/>
            </a:xfrm>
            <a:custGeom>
              <a:avLst/>
              <a:gdLst>
                <a:gd name="T0" fmla="*/ 0 w 13"/>
                <a:gd name="T1" fmla="*/ 12 h 18"/>
                <a:gd name="T2" fmla="*/ 3 w 13"/>
                <a:gd name="T3" fmla="*/ 18 h 18"/>
                <a:gd name="T4" fmla="*/ 13 w 13"/>
                <a:gd name="T5" fmla="*/ 6 h 18"/>
                <a:gd name="T6" fmla="*/ 11 w 13"/>
                <a:gd name="T7" fmla="*/ 0 h 18"/>
                <a:gd name="T8" fmla="*/ 0 w 13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8">
                  <a:moveTo>
                    <a:pt x="0" y="12"/>
                  </a:moveTo>
                  <a:lnTo>
                    <a:pt x="3" y="18"/>
                  </a:lnTo>
                  <a:lnTo>
                    <a:pt x="13" y="6"/>
                  </a:lnTo>
                  <a:lnTo>
                    <a:pt x="1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592">
              <a:extLst>
                <a:ext uri="{FF2B5EF4-FFF2-40B4-BE49-F238E27FC236}">
                  <a16:creationId xmlns:a16="http://schemas.microsoft.com/office/drawing/2014/main" xmlns="" id="{0ECDE20D-5234-1A34-0C11-36C7189D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1120775"/>
              <a:ext cx="9525" cy="14288"/>
            </a:xfrm>
            <a:custGeom>
              <a:avLst/>
              <a:gdLst>
                <a:gd name="T0" fmla="*/ 14 w 18"/>
                <a:gd name="T1" fmla="*/ 0 h 28"/>
                <a:gd name="T2" fmla="*/ 14 w 18"/>
                <a:gd name="T3" fmla="*/ 0 h 28"/>
                <a:gd name="T4" fmla="*/ 11 w 18"/>
                <a:gd name="T5" fmla="*/ 0 h 28"/>
                <a:gd name="T6" fmla="*/ 7 w 18"/>
                <a:gd name="T7" fmla="*/ 2 h 28"/>
                <a:gd name="T8" fmla="*/ 5 w 18"/>
                <a:gd name="T9" fmla="*/ 5 h 28"/>
                <a:gd name="T10" fmla="*/ 3 w 18"/>
                <a:gd name="T11" fmla="*/ 11 h 28"/>
                <a:gd name="T12" fmla="*/ 0 w 18"/>
                <a:gd name="T13" fmla="*/ 22 h 28"/>
                <a:gd name="T14" fmla="*/ 0 w 18"/>
                <a:gd name="T15" fmla="*/ 26 h 28"/>
                <a:gd name="T16" fmla="*/ 0 w 18"/>
                <a:gd name="T17" fmla="*/ 28 h 28"/>
                <a:gd name="T18" fmla="*/ 18 w 18"/>
                <a:gd name="T19" fmla="*/ 27 h 28"/>
                <a:gd name="T20" fmla="*/ 18 w 18"/>
                <a:gd name="T21" fmla="*/ 27 h 28"/>
                <a:gd name="T22" fmla="*/ 16 w 18"/>
                <a:gd name="T23" fmla="*/ 20 h 28"/>
                <a:gd name="T24" fmla="*/ 15 w 18"/>
                <a:gd name="T25" fmla="*/ 18 h 28"/>
                <a:gd name="T26" fmla="*/ 14 w 18"/>
                <a:gd name="T27" fmla="*/ 17 h 28"/>
                <a:gd name="T28" fmla="*/ 12 w 18"/>
                <a:gd name="T29" fmla="*/ 18 h 28"/>
                <a:gd name="T30" fmla="*/ 8 w 18"/>
                <a:gd name="T31" fmla="*/ 23 h 28"/>
                <a:gd name="T32" fmla="*/ 6 w 18"/>
                <a:gd name="T33" fmla="*/ 24 h 28"/>
                <a:gd name="T34" fmla="*/ 3 w 18"/>
                <a:gd name="T35" fmla="*/ 23 h 28"/>
                <a:gd name="T36" fmla="*/ 14 w 18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8">
                  <a:moveTo>
                    <a:pt x="14" y="0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1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6" y="20"/>
                  </a:lnTo>
                  <a:lnTo>
                    <a:pt x="15" y="18"/>
                  </a:lnTo>
                  <a:lnTo>
                    <a:pt x="14" y="17"/>
                  </a:lnTo>
                  <a:lnTo>
                    <a:pt x="12" y="18"/>
                  </a:lnTo>
                  <a:lnTo>
                    <a:pt x="8" y="23"/>
                  </a:lnTo>
                  <a:lnTo>
                    <a:pt x="6" y="24"/>
                  </a:lnTo>
                  <a:lnTo>
                    <a:pt x="3" y="2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593">
              <a:extLst>
                <a:ext uri="{FF2B5EF4-FFF2-40B4-BE49-F238E27FC236}">
                  <a16:creationId xmlns:a16="http://schemas.microsoft.com/office/drawing/2014/main" xmlns="" id="{89A7B5A9-7E92-629A-62B8-E46212FC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400" y="1370013"/>
              <a:ext cx="173038" cy="74613"/>
            </a:xfrm>
            <a:custGeom>
              <a:avLst/>
              <a:gdLst>
                <a:gd name="T0" fmla="*/ 78 w 326"/>
                <a:gd name="T1" fmla="*/ 80 h 143"/>
                <a:gd name="T2" fmla="*/ 63 w 326"/>
                <a:gd name="T3" fmla="*/ 74 h 143"/>
                <a:gd name="T4" fmla="*/ 62 w 326"/>
                <a:gd name="T5" fmla="*/ 59 h 143"/>
                <a:gd name="T6" fmla="*/ 67 w 326"/>
                <a:gd name="T7" fmla="*/ 45 h 143"/>
                <a:gd name="T8" fmla="*/ 48 w 326"/>
                <a:gd name="T9" fmla="*/ 76 h 143"/>
                <a:gd name="T10" fmla="*/ 46 w 326"/>
                <a:gd name="T11" fmla="*/ 58 h 143"/>
                <a:gd name="T12" fmla="*/ 64 w 326"/>
                <a:gd name="T13" fmla="*/ 28 h 143"/>
                <a:gd name="T14" fmla="*/ 62 w 326"/>
                <a:gd name="T15" fmla="*/ 17 h 143"/>
                <a:gd name="T16" fmla="*/ 41 w 326"/>
                <a:gd name="T17" fmla="*/ 32 h 143"/>
                <a:gd name="T18" fmla="*/ 32 w 326"/>
                <a:gd name="T19" fmla="*/ 40 h 143"/>
                <a:gd name="T20" fmla="*/ 41 w 326"/>
                <a:gd name="T21" fmla="*/ 66 h 143"/>
                <a:gd name="T22" fmla="*/ 25 w 326"/>
                <a:gd name="T23" fmla="*/ 76 h 143"/>
                <a:gd name="T24" fmla="*/ 6 w 326"/>
                <a:gd name="T25" fmla="*/ 75 h 143"/>
                <a:gd name="T26" fmla="*/ 12 w 326"/>
                <a:gd name="T27" fmla="*/ 92 h 143"/>
                <a:gd name="T28" fmla="*/ 3 w 326"/>
                <a:gd name="T29" fmla="*/ 109 h 143"/>
                <a:gd name="T30" fmla="*/ 2 w 326"/>
                <a:gd name="T31" fmla="*/ 115 h 143"/>
                <a:gd name="T32" fmla="*/ 8 w 326"/>
                <a:gd name="T33" fmla="*/ 126 h 143"/>
                <a:gd name="T34" fmla="*/ 26 w 326"/>
                <a:gd name="T35" fmla="*/ 139 h 143"/>
                <a:gd name="T36" fmla="*/ 32 w 326"/>
                <a:gd name="T37" fmla="*/ 135 h 143"/>
                <a:gd name="T38" fmla="*/ 35 w 326"/>
                <a:gd name="T39" fmla="*/ 120 h 143"/>
                <a:gd name="T40" fmla="*/ 64 w 326"/>
                <a:gd name="T41" fmla="*/ 121 h 143"/>
                <a:gd name="T42" fmla="*/ 85 w 326"/>
                <a:gd name="T43" fmla="*/ 114 h 143"/>
                <a:gd name="T44" fmla="*/ 81 w 326"/>
                <a:gd name="T45" fmla="*/ 128 h 143"/>
                <a:gd name="T46" fmla="*/ 84 w 326"/>
                <a:gd name="T47" fmla="*/ 129 h 143"/>
                <a:gd name="T48" fmla="*/ 100 w 326"/>
                <a:gd name="T49" fmla="*/ 118 h 143"/>
                <a:gd name="T50" fmla="*/ 143 w 326"/>
                <a:gd name="T51" fmla="*/ 115 h 143"/>
                <a:gd name="T52" fmla="*/ 146 w 326"/>
                <a:gd name="T53" fmla="*/ 113 h 143"/>
                <a:gd name="T54" fmla="*/ 314 w 326"/>
                <a:gd name="T55" fmla="*/ 100 h 143"/>
                <a:gd name="T56" fmla="*/ 303 w 326"/>
                <a:gd name="T57" fmla="*/ 82 h 143"/>
                <a:gd name="T58" fmla="*/ 299 w 326"/>
                <a:gd name="T59" fmla="*/ 73 h 143"/>
                <a:gd name="T60" fmla="*/ 289 w 326"/>
                <a:gd name="T61" fmla="*/ 66 h 143"/>
                <a:gd name="T62" fmla="*/ 294 w 326"/>
                <a:gd name="T63" fmla="*/ 52 h 143"/>
                <a:gd name="T64" fmla="*/ 304 w 326"/>
                <a:gd name="T65" fmla="*/ 53 h 143"/>
                <a:gd name="T66" fmla="*/ 309 w 326"/>
                <a:gd name="T67" fmla="*/ 46 h 143"/>
                <a:gd name="T68" fmla="*/ 304 w 326"/>
                <a:gd name="T69" fmla="*/ 14 h 143"/>
                <a:gd name="T70" fmla="*/ 291 w 326"/>
                <a:gd name="T71" fmla="*/ 14 h 143"/>
                <a:gd name="T72" fmla="*/ 270 w 326"/>
                <a:gd name="T73" fmla="*/ 48 h 143"/>
                <a:gd name="T74" fmla="*/ 256 w 326"/>
                <a:gd name="T75" fmla="*/ 53 h 143"/>
                <a:gd name="T76" fmla="*/ 258 w 326"/>
                <a:gd name="T77" fmla="*/ 28 h 143"/>
                <a:gd name="T78" fmla="*/ 253 w 326"/>
                <a:gd name="T79" fmla="*/ 21 h 143"/>
                <a:gd name="T80" fmla="*/ 242 w 326"/>
                <a:gd name="T81" fmla="*/ 24 h 143"/>
                <a:gd name="T82" fmla="*/ 231 w 326"/>
                <a:gd name="T83" fmla="*/ 10 h 143"/>
                <a:gd name="T84" fmla="*/ 225 w 326"/>
                <a:gd name="T85" fmla="*/ 16 h 143"/>
                <a:gd name="T86" fmla="*/ 216 w 326"/>
                <a:gd name="T87" fmla="*/ 10 h 143"/>
                <a:gd name="T88" fmla="*/ 188 w 326"/>
                <a:gd name="T89" fmla="*/ 24 h 143"/>
                <a:gd name="T90" fmla="*/ 169 w 326"/>
                <a:gd name="T91" fmla="*/ 30 h 143"/>
                <a:gd name="T92" fmla="*/ 149 w 326"/>
                <a:gd name="T93" fmla="*/ 36 h 143"/>
                <a:gd name="T94" fmla="*/ 141 w 326"/>
                <a:gd name="T95" fmla="*/ 12 h 143"/>
                <a:gd name="T96" fmla="*/ 133 w 326"/>
                <a:gd name="T97" fmla="*/ 9 h 143"/>
                <a:gd name="T98" fmla="*/ 119 w 326"/>
                <a:gd name="T99" fmla="*/ 26 h 143"/>
                <a:gd name="T100" fmla="*/ 117 w 326"/>
                <a:gd name="T101" fmla="*/ 14 h 143"/>
                <a:gd name="T102" fmla="*/ 79 w 326"/>
                <a:gd name="T103" fmla="*/ 44 h 143"/>
                <a:gd name="T104" fmla="*/ 75 w 326"/>
                <a:gd name="T105" fmla="*/ 58 h 143"/>
                <a:gd name="T106" fmla="*/ 84 w 326"/>
                <a:gd name="T10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6" h="143">
                  <a:moveTo>
                    <a:pt x="84" y="71"/>
                  </a:moveTo>
                  <a:lnTo>
                    <a:pt x="84" y="71"/>
                  </a:lnTo>
                  <a:lnTo>
                    <a:pt x="81" y="77"/>
                  </a:lnTo>
                  <a:lnTo>
                    <a:pt x="78" y="80"/>
                  </a:lnTo>
                  <a:lnTo>
                    <a:pt x="74" y="81"/>
                  </a:lnTo>
                  <a:lnTo>
                    <a:pt x="70" y="80"/>
                  </a:lnTo>
                  <a:lnTo>
                    <a:pt x="66" y="77"/>
                  </a:lnTo>
                  <a:lnTo>
                    <a:pt x="63" y="74"/>
                  </a:lnTo>
                  <a:lnTo>
                    <a:pt x="61" y="69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2" y="59"/>
                  </a:lnTo>
                  <a:lnTo>
                    <a:pt x="65" y="54"/>
                  </a:lnTo>
                  <a:lnTo>
                    <a:pt x="67" y="51"/>
                  </a:lnTo>
                  <a:lnTo>
                    <a:pt x="67" y="48"/>
                  </a:lnTo>
                  <a:lnTo>
                    <a:pt x="67" y="45"/>
                  </a:lnTo>
                  <a:lnTo>
                    <a:pt x="65" y="41"/>
                  </a:lnTo>
                  <a:lnTo>
                    <a:pt x="50" y="81"/>
                  </a:lnTo>
                  <a:lnTo>
                    <a:pt x="50" y="81"/>
                  </a:lnTo>
                  <a:lnTo>
                    <a:pt x="48" y="76"/>
                  </a:lnTo>
                  <a:lnTo>
                    <a:pt x="46" y="71"/>
                  </a:lnTo>
                  <a:lnTo>
                    <a:pt x="44" y="67"/>
                  </a:lnTo>
                  <a:lnTo>
                    <a:pt x="44" y="62"/>
                  </a:lnTo>
                  <a:lnTo>
                    <a:pt x="46" y="58"/>
                  </a:lnTo>
                  <a:lnTo>
                    <a:pt x="47" y="53"/>
                  </a:lnTo>
                  <a:lnTo>
                    <a:pt x="51" y="44"/>
                  </a:lnTo>
                  <a:lnTo>
                    <a:pt x="58" y="36"/>
                  </a:lnTo>
                  <a:lnTo>
                    <a:pt x="64" y="2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69" y="15"/>
                  </a:lnTo>
                  <a:lnTo>
                    <a:pt x="62" y="17"/>
                  </a:lnTo>
                  <a:lnTo>
                    <a:pt x="57" y="20"/>
                  </a:lnTo>
                  <a:lnTo>
                    <a:pt x="51" y="24"/>
                  </a:lnTo>
                  <a:lnTo>
                    <a:pt x="47" y="29"/>
                  </a:lnTo>
                  <a:lnTo>
                    <a:pt x="41" y="32"/>
                  </a:lnTo>
                  <a:lnTo>
                    <a:pt x="34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40"/>
                  </a:lnTo>
                  <a:lnTo>
                    <a:pt x="35" y="45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66"/>
                  </a:lnTo>
                  <a:lnTo>
                    <a:pt x="39" y="71"/>
                  </a:lnTo>
                  <a:lnTo>
                    <a:pt x="34" y="75"/>
                  </a:lnTo>
                  <a:lnTo>
                    <a:pt x="29" y="76"/>
                  </a:lnTo>
                  <a:lnTo>
                    <a:pt x="25" y="76"/>
                  </a:lnTo>
                  <a:lnTo>
                    <a:pt x="19" y="75"/>
                  </a:lnTo>
                  <a:lnTo>
                    <a:pt x="12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10" y="80"/>
                  </a:lnTo>
                  <a:lnTo>
                    <a:pt x="11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9" y="100"/>
                  </a:lnTo>
                  <a:lnTo>
                    <a:pt x="4" y="107"/>
                  </a:lnTo>
                  <a:lnTo>
                    <a:pt x="4" y="107"/>
                  </a:lnTo>
                  <a:lnTo>
                    <a:pt x="3" y="109"/>
                  </a:lnTo>
                  <a:lnTo>
                    <a:pt x="2" y="112"/>
                  </a:lnTo>
                  <a:lnTo>
                    <a:pt x="0" y="115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2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8" y="126"/>
                  </a:lnTo>
                  <a:lnTo>
                    <a:pt x="11" y="127"/>
                  </a:lnTo>
                  <a:lnTo>
                    <a:pt x="16" y="129"/>
                  </a:lnTo>
                  <a:lnTo>
                    <a:pt x="19" y="131"/>
                  </a:lnTo>
                  <a:lnTo>
                    <a:pt x="26" y="139"/>
                  </a:lnTo>
                  <a:lnTo>
                    <a:pt x="29" y="142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2" y="135"/>
                  </a:lnTo>
                  <a:lnTo>
                    <a:pt x="32" y="129"/>
                  </a:lnTo>
                  <a:lnTo>
                    <a:pt x="32" y="124"/>
                  </a:lnTo>
                  <a:lnTo>
                    <a:pt x="33" y="122"/>
                  </a:lnTo>
                  <a:lnTo>
                    <a:pt x="35" y="120"/>
                  </a:lnTo>
                  <a:lnTo>
                    <a:pt x="38" y="119"/>
                  </a:lnTo>
                  <a:lnTo>
                    <a:pt x="44" y="119"/>
                  </a:lnTo>
                  <a:lnTo>
                    <a:pt x="58" y="122"/>
                  </a:lnTo>
                  <a:lnTo>
                    <a:pt x="64" y="121"/>
                  </a:lnTo>
                  <a:lnTo>
                    <a:pt x="66" y="120"/>
                  </a:lnTo>
                  <a:lnTo>
                    <a:pt x="69" y="119"/>
                  </a:lnTo>
                  <a:lnTo>
                    <a:pt x="80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8"/>
                  </a:lnTo>
                  <a:lnTo>
                    <a:pt x="84" y="122"/>
                  </a:lnTo>
                  <a:lnTo>
                    <a:pt x="81" y="128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80" y="130"/>
                  </a:lnTo>
                  <a:lnTo>
                    <a:pt x="84" y="129"/>
                  </a:lnTo>
                  <a:lnTo>
                    <a:pt x="92" y="126"/>
                  </a:lnTo>
                  <a:lnTo>
                    <a:pt x="95" y="123"/>
                  </a:lnTo>
                  <a:lnTo>
                    <a:pt x="97" y="121"/>
                  </a:lnTo>
                  <a:lnTo>
                    <a:pt x="100" y="118"/>
                  </a:lnTo>
                  <a:lnTo>
                    <a:pt x="100" y="113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43" y="115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6" y="116"/>
                  </a:lnTo>
                  <a:lnTo>
                    <a:pt x="146" y="113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19" y="105"/>
                  </a:lnTo>
                  <a:lnTo>
                    <a:pt x="314" y="100"/>
                  </a:lnTo>
                  <a:lnTo>
                    <a:pt x="307" y="95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3" y="82"/>
                  </a:lnTo>
                  <a:lnTo>
                    <a:pt x="303" y="76"/>
                  </a:lnTo>
                  <a:lnTo>
                    <a:pt x="303" y="75"/>
                  </a:lnTo>
                  <a:lnTo>
                    <a:pt x="302" y="74"/>
                  </a:lnTo>
                  <a:lnTo>
                    <a:pt x="299" y="73"/>
                  </a:lnTo>
                  <a:lnTo>
                    <a:pt x="294" y="71"/>
                  </a:lnTo>
                  <a:lnTo>
                    <a:pt x="291" y="70"/>
                  </a:lnTo>
                  <a:lnTo>
                    <a:pt x="289" y="68"/>
                  </a:lnTo>
                  <a:lnTo>
                    <a:pt x="289" y="66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92" y="54"/>
                  </a:lnTo>
                  <a:lnTo>
                    <a:pt x="294" y="52"/>
                  </a:lnTo>
                  <a:lnTo>
                    <a:pt x="296" y="51"/>
                  </a:lnTo>
                  <a:lnTo>
                    <a:pt x="300" y="51"/>
                  </a:lnTo>
                  <a:lnTo>
                    <a:pt x="302" y="51"/>
                  </a:lnTo>
                  <a:lnTo>
                    <a:pt x="304" y="53"/>
                  </a:lnTo>
                  <a:lnTo>
                    <a:pt x="310" y="56"/>
                  </a:lnTo>
                  <a:lnTo>
                    <a:pt x="310" y="56"/>
                  </a:lnTo>
                  <a:lnTo>
                    <a:pt x="310" y="52"/>
                  </a:lnTo>
                  <a:lnTo>
                    <a:pt x="309" y="46"/>
                  </a:lnTo>
                  <a:lnTo>
                    <a:pt x="308" y="36"/>
                  </a:lnTo>
                  <a:lnTo>
                    <a:pt x="305" y="25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1" y="12"/>
                  </a:lnTo>
                  <a:lnTo>
                    <a:pt x="296" y="10"/>
                  </a:lnTo>
                  <a:lnTo>
                    <a:pt x="294" y="12"/>
                  </a:lnTo>
                  <a:lnTo>
                    <a:pt x="291" y="14"/>
                  </a:lnTo>
                  <a:lnTo>
                    <a:pt x="285" y="21"/>
                  </a:lnTo>
                  <a:lnTo>
                    <a:pt x="280" y="31"/>
                  </a:lnTo>
                  <a:lnTo>
                    <a:pt x="276" y="40"/>
                  </a:lnTo>
                  <a:lnTo>
                    <a:pt x="270" y="48"/>
                  </a:lnTo>
                  <a:lnTo>
                    <a:pt x="268" y="52"/>
                  </a:lnTo>
                  <a:lnTo>
                    <a:pt x="264" y="54"/>
                  </a:lnTo>
                  <a:lnTo>
                    <a:pt x="261" y="54"/>
                  </a:lnTo>
                  <a:lnTo>
                    <a:pt x="256" y="53"/>
                  </a:lnTo>
                  <a:lnTo>
                    <a:pt x="256" y="53"/>
                  </a:lnTo>
                  <a:lnTo>
                    <a:pt x="257" y="41"/>
                  </a:lnTo>
                  <a:lnTo>
                    <a:pt x="258" y="31"/>
                  </a:lnTo>
                  <a:lnTo>
                    <a:pt x="258" y="28"/>
                  </a:lnTo>
                  <a:lnTo>
                    <a:pt x="257" y="25"/>
                  </a:lnTo>
                  <a:lnTo>
                    <a:pt x="254" y="24"/>
                  </a:lnTo>
                  <a:lnTo>
                    <a:pt x="249" y="24"/>
                  </a:lnTo>
                  <a:lnTo>
                    <a:pt x="253" y="21"/>
                  </a:lnTo>
                  <a:lnTo>
                    <a:pt x="253" y="21"/>
                  </a:lnTo>
                  <a:lnTo>
                    <a:pt x="249" y="23"/>
                  </a:lnTo>
                  <a:lnTo>
                    <a:pt x="246" y="24"/>
                  </a:lnTo>
                  <a:lnTo>
                    <a:pt x="242" y="24"/>
                  </a:lnTo>
                  <a:lnTo>
                    <a:pt x="240" y="23"/>
                  </a:lnTo>
                  <a:lnTo>
                    <a:pt x="236" y="20"/>
                  </a:lnTo>
                  <a:lnTo>
                    <a:pt x="233" y="14"/>
                  </a:lnTo>
                  <a:lnTo>
                    <a:pt x="231" y="10"/>
                  </a:lnTo>
                  <a:lnTo>
                    <a:pt x="230" y="10"/>
                  </a:lnTo>
                  <a:lnTo>
                    <a:pt x="228" y="10"/>
                  </a:lnTo>
                  <a:lnTo>
                    <a:pt x="226" y="13"/>
                  </a:lnTo>
                  <a:lnTo>
                    <a:pt x="225" y="16"/>
                  </a:lnTo>
                  <a:lnTo>
                    <a:pt x="220" y="29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16" y="10"/>
                  </a:lnTo>
                  <a:lnTo>
                    <a:pt x="211" y="15"/>
                  </a:lnTo>
                  <a:lnTo>
                    <a:pt x="205" y="18"/>
                  </a:lnTo>
                  <a:lnTo>
                    <a:pt x="200" y="21"/>
                  </a:lnTo>
                  <a:lnTo>
                    <a:pt x="188" y="24"/>
                  </a:lnTo>
                  <a:lnTo>
                    <a:pt x="178" y="26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69" y="30"/>
                  </a:lnTo>
                  <a:lnTo>
                    <a:pt x="162" y="35"/>
                  </a:lnTo>
                  <a:lnTo>
                    <a:pt x="157" y="37"/>
                  </a:lnTo>
                  <a:lnTo>
                    <a:pt x="153" y="37"/>
                  </a:lnTo>
                  <a:lnTo>
                    <a:pt x="149" y="36"/>
                  </a:lnTo>
                  <a:lnTo>
                    <a:pt x="143" y="36"/>
                  </a:lnTo>
                  <a:lnTo>
                    <a:pt x="135" y="37"/>
                  </a:lnTo>
                  <a:lnTo>
                    <a:pt x="124" y="39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3" y="9"/>
                  </a:lnTo>
                  <a:lnTo>
                    <a:pt x="130" y="12"/>
                  </a:lnTo>
                  <a:lnTo>
                    <a:pt x="127" y="16"/>
                  </a:lnTo>
                  <a:lnTo>
                    <a:pt x="123" y="24"/>
                  </a:lnTo>
                  <a:lnTo>
                    <a:pt x="119" y="26"/>
                  </a:lnTo>
                  <a:lnTo>
                    <a:pt x="118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14"/>
                  </a:lnTo>
                  <a:lnTo>
                    <a:pt x="119" y="6"/>
                  </a:lnTo>
                  <a:lnTo>
                    <a:pt x="120" y="2"/>
                  </a:lnTo>
                  <a:lnTo>
                    <a:pt x="124" y="0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7" y="50"/>
                  </a:lnTo>
                  <a:lnTo>
                    <a:pt x="75" y="54"/>
                  </a:lnTo>
                  <a:lnTo>
                    <a:pt x="75" y="58"/>
                  </a:lnTo>
                  <a:lnTo>
                    <a:pt x="77" y="61"/>
                  </a:lnTo>
                  <a:lnTo>
                    <a:pt x="80" y="66"/>
                  </a:lnTo>
                  <a:lnTo>
                    <a:pt x="82" y="69"/>
                  </a:lnTo>
                  <a:lnTo>
                    <a:pt x="84" y="71"/>
                  </a:lnTo>
                  <a:lnTo>
                    <a:pt x="84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594">
              <a:extLst>
                <a:ext uri="{FF2B5EF4-FFF2-40B4-BE49-F238E27FC236}">
                  <a16:creationId xmlns:a16="http://schemas.microsoft.com/office/drawing/2014/main" xmlns="" id="{AE9C189F-44FC-21F3-9BFE-A18E7E5A2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1387475"/>
              <a:ext cx="4763" cy="1588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1 h 1"/>
                <a:gd name="T4" fmla="*/ 5 w 8"/>
                <a:gd name="T5" fmla="*/ 0 h 1"/>
                <a:gd name="T6" fmla="*/ 0 w 8"/>
                <a:gd name="T7" fmla="*/ 1 h 1"/>
                <a:gd name="T8" fmla="*/ 0 w 8"/>
                <a:gd name="T9" fmla="*/ 1 h 1"/>
                <a:gd name="T10" fmla="*/ 8 w 8"/>
                <a:gd name="T11" fmla="*/ 1 h 1"/>
                <a:gd name="T12" fmla="*/ 8 w 8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lnTo>
                    <a:pt x="8" y="1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595">
              <a:extLst>
                <a:ext uri="{FF2B5EF4-FFF2-40B4-BE49-F238E27FC236}">
                  <a16:creationId xmlns:a16="http://schemas.microsoft.com/office/drawing/2014/main" xmlns="" id="{334FBD42-EA91-9F76-E76F-5D02A54C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438" y="1427163"/>
              <a:ext cx="6350" cy="0"/>
            </a:xfrm>
            <a:custGeom>
              <a:avLst/>
              <a:gdLst>
                <a:gd name="T0" fmla="*/ 13 w 13"/>
                <a:gd name="T1" fmla="*/ 0 h 1"/>
                <a:gd name="T2" fmla="*/ 0 w 13"/>
                <a:gd name="T3" fmla="*/ 0 h 1"/>
                <a:gd name="T4" fmla="*/ 0 w 13"/>
                <a:gd name="T5" fmla="*/ 0 h 1"/>
                <a:gd name="T6" fmla="*/ 6 w 13"/>
                <a:gd name="T7" fmla="*/ 1 h 1"/>
                <a:gd name="T8" fmla="*/ 9 w 13"/>
                <a:gd name="T9" fmla="*/ 1 h 1"/>
                <a:gd name="T10" fmla="*/ 13 w 13"/>
                <a:gd name="T11" fmla="*/ 0 h 1"/>
                <a:gd name="T12" fmla="*/ 13 w 1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1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596">
              <a:extLst>
                <a:ext uri="{FF2B5EF4-FFF2-40B4-BE49-F238E27FC236}">
                  <a16:creationId xmlns:a16="http://schemas.microsoft.com/office/drawing/2014/main" xmlns="" id="{E5807C33-E764-E3F6-202A-624EA81AE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175" y="1416050"/>
              <a:ext cx="15875" cy="14288"/>
            </a:xfrm>
            <a:custGeom>
              <a:avLst/>
              <a:gdLst>
                <a:gd name="T0" fmla="*/ 7 w 30"/>
                <a:gd name="T1" fmla="*/ 2 h 28"/>
                <a:gd name="T2" fmla="*/ 7 w 30"/>
                <a:gd name="T3" fmla="*/ 2 h 28"/>
                <a:gd name="T4" fmla="*/ 9 w 30"/>
                <a:gd name="T5" fmla="*/ 7 h 28"/>
                <a:gd name="T6" fmla="*/ 9 w 30"/>
                <a:gd name="T7" fmla="*/ 10 h 28"/>
                <a:gd name="T8" fmla="*/ 8 w 30"/>
                <a:gd name="T9" fmla="*/ 13 h 28"/>
                <a:gd name="T10" fmla="*/ 7 w 30"/>
                <a:gd name="T11" fmla="*/ 17 h 28"/>
                <a:gd name="T12" fmla="*/ 2 w 30"/>
                <a:gd name="T13" fmla="*/ 23 h 28"/>
                <a:gd name="T14" fmla="*/ 1 w 30"/>
                <a:gd name="T15" fmla="*/ 25 h 28"/>
                <a:gd name="T16" fmla="*/ 0 w 30"/>
                <a:gd name="T17" fmla="*/ 28 h 28"/>
                <a:gd name="T18" fmla="*/ 28 w 30"/>
                <a:gd name="T19" fmla="*/ 28 h 28"/>
                <a:gd name="T20" fmla="*/ 28 w 30"/>
                <a:gd name="T21" fmla="*/ 28 h 28"/>
                <a:gd name="T22" fmla="*/ 29 w 30"/>
                <a:gd name="T23" fmla="*/ 13 h 28"/>
                <a:gd name="T24" fmla="*/ 29 w 30"/>
                <a:gd name="T25" fmla="*/ 7 h 28"/>
                <a:gd name="T26" fmla="*/ 30 w 30"/>
                <a:gd name="T27" fmla="*/ 0 h 28"/>
                <a:gd name="T28" fmla="*/ 7 w 30"/>
                <a:gd name="T2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7" y="2"/>
                  </a:moveTo>
                  <a:lnTo>
                    <a:pt x="7" y="2"/>
                  </a:lnTo>
                  <a:lnTo>
                    <a:pt x="9" y="7"/>
                  </a:lnTo>
                  <a:lnTo>
                    <a:pt x="9" y="10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9" y="13"/>
                  </a:lnTo>
                  <a:lnTo>
                    <a:pt x="29" y="7"/>
                  </a:lnTo>
                  <a:lnTo>
                    <a:pt x="30" y="0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597">
              <a:extLst>
                <a:ext uri="{FF2B5EF4-FFF2-40B4-BE49-F238E27FC236}">
                  <a16:creationId xmlns:a16="http://schemas.microsoft.com/office/drawing/2014/main" xmlns="" id="{D3C3351E-C4C3-DB6A-7B90-9472A125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1430338"/>
              <a:ext cx="7938" cy="9525"/>
            </a:xfrm>
            <a:custGeom>
              <a:avLst/>
              <a:gdLst>
                <a:gd name="T0" fmla="*/ 8 w 15"/>
                <a:gd name="T1" fmla="*/ 19 h 19"/>
                <a:gd name="T2" fmla="*/ 8 w 15"/>
                <a:gd name="T3" fmla="*/ 19 h 19"/>
                <a:gd name="T4" fmla="*/ 10 w 15"/>
                <a:gd name="T5" fmla="*/ 9 h 19"/>
                <a:gd name="T6" fmla="*/ 15 w 15"/>
                <a:gd name="T7" fmla="*/ 0 h 19"/>
                <a:gd name="T8" fmla="*/ 0 w 15"/>
                <a:gd name="T9" fmla="*/ 1 h 19"/>
                <a:gd name="T10" fmla="*/ 0 w 15"/>
                <a:gd name="T11" fmla="*/ 1 h 19"/>
                <a:gd name="T12" fmla="*/ 0 w 15"/>
                <a:gd name="T13" fmla="*/ 6 h 19"/>
                <a:gd name="T14" fmla="*/ 1 w 15"/>
                <a:gd name="T15" fmla="*/ 11 h 19"/>
                <a:gd name="T16" fmla="*/ 4 w 15"/>
                <a:gd name="T17" fmla="*/ 15 h 19"/>
                <a:gd name="T18" fmla="*/ 8 w 15"/>
                <a:gd name="T19" fmla="*/ 19 h 19"/>
                <a:gd name="T20" fmla="*/ 8 w 15"/>
                <a:gd name="T2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8" y="19"/>
                  </a:moveTo>
                  <a:lnTo>
                    <a:pt x="8" y="19"/>
                  </a:lnTo>
                  <a:lnTo>
                    <a:pt x="10" y="9"/>
                  </a:lnTo>
                  <a:lnTo>
                    <a:pt x="15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6"/>
                  </a:lnTo>
                  <a:lnTo>
                    <a:pt x="1" y="11"/>
                  </a:lnTo>
                  <a:lnTo>
                    <a:pt x="4" y="15"/>
                  </a:lnTo>
                  <a:lnTo>
                    <a:pt x="8" y="19"/>
                  </a:lnTo>
                  <a:lnTo>
                    <a:pt x="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598">
              <a:extLst>
                <a:ext uri="{FF2B5EF4-FFF2-40B4-BE49-F238E27FC236}">
                  <a16:creationId xmlns:a16="http://schemas.microsoft.com/office/drawing/2014/main" xmlns="" id="{7CE502DA-0EBA-71AA-DF6F-25FF0E164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1171575"/>
              <a:ext cx="6350" cy="3175"/>
            </a:xfrm>
            <a:custGeom>
              <a:avLst/>
              <a:gdLst>
                <a:gd name="T0" fmla="*/ 0 w 12"/>
                <a:gd name="T1" fmla="*/ 8 h 8"/>
                <a:gd name="T2" fmla="*/ 4 w 12"/>
                <a:gd name="T3" fmla="*/ 8 h 8"/>
                <a:gd name="T4" fmla="*/ 12 w 12"/>
                <a:gd name="T5" fmla="*/ 0 h 8"/>
                <a:gd name="T6" fmla="*/ 0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lnTo>
                    <a:pt x="4" y="8"/>
                  </a:lnTo>
                  <a:lnTo>
                    <a:pt x="12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599">
              <a:extLst>
                <a:ext uri="{FF2B5EF4-FFF2-40B4-BE49-F238E27FC236}">
                  <a16:creationId xmlns:a16="http://schemas.microsoft.com/office/drawing/2014/main" xmlns="" id="{567702ED-D8BA-2BA9-2E2B-6AB4F9AD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625" y="1193800"/>
              <a:ext cx="11113" cy="4763"/>
            </a:xfrm>
            <a:custGeom>
              <a:avLst/>
              <a:gdLst>
                <a:gd name="T0" fmla="*/ 21 w 21"/>
                <a:gd name="T1" fmla="*/ 7 h 9"/>
                <a:gd name="T2" fmla="*/ 21 w 21"/>
                <a:gd name="T3" fmla="*/ 7 h 9"/>
                <a:gd name="T4" fmla="*/ 19 w 21"/>
                <a:gd name="T5" fmla="*/ 2 h 9"/>
                <a:gd name="T6" fmla="*/ 15 w 21"/>
                <a:gd name="T7" fmla="*/ 0 h 9"/>
                <a:gd name="T8" fmla="*/ 13 w 21"/>
                <a:gd name="T9" fmla="*/ 0 h 9"/>
                <a:gd name="T10" fmla="*/ 9 w 21"/>
                <a:gd name="T11" fmla="*/ 0 h 9"/>
                <a:gd name="T12" fmla="*/ 4 w 21"/>
                <a:gd name="T13" fmla="*/ 3 h 9"/>
                <a:gd name="T14" fmla="*/ 0 w 21"/>
                <a:gd name="T15" fmla="*/ 7 h 9"/>
                <a:gd name="T16" fmla="*/ 0 w 21"/>
                <a:gd name="T17" fmla="*/ 7 h 9"/>
                <a:gd name="T18" fmla="*/ 7 w 21"/>
                <a:gd name="T19" fmla="*/ 7 h 9"/>
                <a:gd name="T20" fmla="*/ 10 w 21"/>
                <a:gd name="T21" fmla="*/ 8 h 9"/>
                <a:gd name="T22" fmla="*/ 14 w 21"/>
                <a:gd name="T23" fmla="*/ 9 h 9"/>
                <a:gd name="T24" fmla="*/ 21 w 21"/>
                <a:gd name="T25" fmla="*/ 7 h 9"/>
                <a:gd name="T26" fmla="*/ 21 w 21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9">
                  <a:moveTo>
                    <a:pt x="21" y="7"/>
                  </a:moveTo>
                  <a:lnTo>
                    <a:pt x="21" y="7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7"/>
                  </a:lnTo>
                  <a:lnTo>
                    <a:pt x="10" y="8"/>
                  </a:lnTo>
                  <a:lnTo>
                    <a:pt x="14" y="9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600">
              <a:extLst>
                <a:ext uri="{FF2B5EF4-FFF2-40B4-BE49-F238E27FC236}">
                  <a16:creationId xmlns:a16="http://schemas.microsoft.com/office/drawing/2014/main" xmlns="" id="{40DB15F6-FD4F-0D0C-02F9-E499D4A2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111250"/>
              <a:ext cx="6350" cy="63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4 h 12"/>
                <a:gd name="T4" fmla="*/ 11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4"/>
                  </a:lnTo>
                  <a:lnTo>
                    <a:pt x="11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601">
              <a:extLst>
                <a:ext uri="{FF2B5EF4-FFF2-40B4-BE49-F238E27FC236}">
                  <a16:creationId xmlns:a16="http://schemas.microsoft.com/office/drawing/2014/main" xmlns="" id="{8598EAC3-1CE4-2128-028D-DF844355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0" y="1374775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2 h 2"/>
                <a:gd name="T4" fmla="*/ 6 w 6"/>
                <a:gd name="T5" fmla="*/ 0 h 2"/>
                <a:gd name="T6" fmla="*/ 6 w 6"/>
                <a:gd name="T7" fmla="*/ 0 h 2"/>
                <a:gd name="T8" fmla="*/ 2 w 6"/>
                <a:gd name="T9" fmla="*/ 0 h 2"/>
                <a:gd name="T10" fmla="*/ 0 w 6"/>
                <a:gd name="T11" fmla="*/ 2 h 2"/>
                <a:gd name="T12" fmla="*/ 0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602">
              <a:extLst>
                <a:ext uri="{FF2B5EF4-FFF2-40B4-BE49-F238E27FC236}">
                  <a16:creationId xmlns:a16="http://schemas.microsoft.com/office/drawing/2014/main" xmlns="" id="{19529B9D-1365-C91A-ADF6-6E4EE3E7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1376363"/>
              <a:ext cx="101600" cy="44450"/>
            </a:xfrm>
            <a:custGeom>
              <a:avLst/>
              <a:gdLst>
                <a:gd name="T0" fmla="*/ 10 w 191"/>
                <a:gd name="T1" fmla="*/ 24 h 85"/>
                <a:gd name="T2" fmla="*/ 18 w 191"/>
                <a:gd name="T3" fmla="*/ 33 h 85"/>
                <a:gd name="T4" fmla="*/ 21 w 191"/>
                <a:gd name="T5" fmla="*/ 39 h 85"/>
                <a:gd name="T6" fmla="*/ 18 w 191"/>
                <a:gd name="T7" fmla="*/ 44 h 85"/>
                <a:gd name="T8" fmla="*/ 8 w 191"/>
                <a:gd name="T9" fmla="*/ 55 h 85"/>
                <a:gd name="T10" fmla="*/ 1 w 191"/>
                <a:gd name="T11" fmla="*/ 65 h 85"/>
                <a:gd name="T12" fmla="*/ 0 w 191"/>
                <a:gd name="T13" fmla="*/ 76 h 85"/>
                <a:gd name="T14" fmla="*/ 17 w 191"/>
                <a:gd name="T15" fmla="*/ 70 h 85"/>
                <a:gd name="T16" fmla="*/ 34 w 191"/>
                <a:gd name="T17" fmla="*/ 76 h 85"/>
                <a:gd name="T18" fmla="*/ 30 w 191"/>
                <a:gd name="T19" fmla="*/ 59 h 85"/>
                <a:gd name="T20" fmla="*/ 29 w 191"/>
                <a:gd name="T21" fmla="*/ 42 h 85"/>
                <a:gd name="T22" fmla="*/ 37 w 191"/>
                <a:gd name="T23" fmla="*/ 44 h 85"/>
                <a:gd name="T24" fmla="*/ 44 w 191"/>
                <a:gd name="T25" fmla="*/ 53 h 85"/>
                <a:gd name="T26" fmla="*/ 46 w 191"/>
                <a:gd name="T27" fmla="*/ 63 h 85"/>
                <a:gd name="T28" fmla="*/ 50 w 191"/>
                <a:gd name="T29" fmla="*/ 76 h 85"/>
                <a:gd name="T30" fmla="*/ 85 w 191"/>
                <a:gd name="T31" fmla="*/ 80 h 85"/>
                <a:gd name="T32" fmla="*/ 83 w 191"/>
                <a:gd name="T33" fmla="*/ 85 h 85"/>
                <a:gd name="T34" fmla="*/ 85 w 191"/>
                <a:gd name="T35" fmla="*/ 84 h 85"/>
                <a:gd name="T36" fmla="*/ 184 w 191"/>
                <a:gd name="T37" fmla="*/ 69 h 85"/>
                <a:gd name="T38" fmla="*/ 187 w 191"/>
                <a:gd name="T39" fmla="*/ 66 h 85"/>
                <a:gd name="T40" fmla="*/ 190 w 191"/>
                <a:gd name="T41" fmla="*/ 61 h 85"/>
                <a:gd name="T42" fmla="*/ 190 w 191"/>
                <a:gd name="T43" fmla="*/ 51 h 85"/>
                <a:gd name="T44" fmla="*/ 185 w 191"/>
                <a:gd name="T45" fmla="*/ 39 h 85"/>
                <a:gd name="T46" fmla="*/ 184 w 191"/>
                <a:gd name="T47" fmla="*/ 23 h 85"/>
                <a:gd name="T48" fmla="*/ 187 w 191"/>
                <a:gd name="T49" fmla="*/ 13 h 85"/>
                <a:gd name="T50" fmla="*/ 179 w 191"/>
                <a:gd name="T51" fmla="*/ 13 h 85"/>
                <a:gd name="T52" fmla="*/ 162 w 191"/>
                <a:gd name="T53" fmla="*/ 10 h 85"/>
                <a:gd name="T54" fmla="*/ 146 w 191"/>
                <a:gd name="T55" fmla="*/ 10 h 85"/>
                <a:gd name="T56" fmla="*/ 140 w 191"/>
                <a:gd name="T57" fmla="*/ 13 h 85"/>
                <a:gd name="T58" fmla="*/ 137 w 191"/>
                <a:gd name="T59" fmla="*/ 19 h 85"/>
                <a:gd name="T60" fmla="*/ 134 w 191"/>
                <a:gd name="T61" fmla="*/ 29 h 85"/>
                <a:gd name="T62" fmla="*/ 136 w 191"/>
                <a:gd name="T63" fmla="*/ 20 h 85"/>
                <a:gd name="T64" fmla="*/ 132 w 191"/>
                <a:gd name="T65" fmla="*/ 12 h 85"/>
                <a:gd name="T66" fmla="*/ 132 w 191"/>
                <a:gd name="T67" fmla="*/ 48 h 85"/>
                <a:gd name="T68" fmla="*/ 130 w 191"/>
                <a:gd name="T69" fmla="*/ 53 h 85"/>
                <a:gd name="T70" fmla="*/ 123 w 191"/>
                <a:gd name="T71" fmla="*/ 61 h 85"/>
                <a:gd name="T72" fmla="*/ 110 w 191"/>
                <a:gd name="T73" fmla="*/ 66 h 85"/>
                <a:gd name="T74" fmla="*/ 93 w 191"/>
                <a:gd name="T75" fmla="*/ 66 h 85"/>
                <a:gd name="T76" fmla="*/ 78 w 191"/>
                <a:gd name="T77" fmla="*/ 58 h 85"/>
                <a:gd name="T78" fmla="*/ 75 w 191"/>
                <a:gd name="T79" fmla="*/ 53 h 85"/>
                <a:gd name="T80" fmla="*/ 78 w 191"/>
                <a:gd name="T81" fmla="*/ 51 h 85"/>
                <a:gd name="T82" fmla="*/ 86 w 191"/>
                <a:gd name="T83" fmla="*/ 42 h 85"/>
                <a:gd name="T84" fmla="*/ 95 w 191"/>
                <a:gd name="T85" fmla="*/ 26 h 85"/>
                <a:gd name="T86" fmla="*/ 100 w 191"/>
                <a:gd name="T87" fmla="*/ 23 h 85"/>
                <a:gd name="T88" fmla="*/ 106 w 191"/>
                <a:gd name="T89" fmla="*/ 24 h 85"/>
                <a:gd name="T90" fmla="*/ 116 w 191"/>
                <a:gd name="T91" fmla="*/ 28 h 85"/>
                <a:gd name="T92" fmla="*/ 113 w 191"/>
                <a:gd name="T93" fmla="*/ 5 h 85"/>
                <a:gd name="T94" fmla="*/ 116 w 191"/>
                <a:gd name="T95" fmla="*/ 0 h 85"/>
                <a:gd name="T96" fmla="*/ 102 w 191"/>
                <a:gd name="T97" fmla="*/ 3 h 85"/>
                <a:gd name="T98" fmla="*/ 63 w 191"/>
                <a:gd name="T99" fmla="*/ 5 h 85"/>
                <a:gd name="T100" fmla="*/ 38 w 191"/>
                <a:gd name="T101" fmla="*/ 9 h 85"/>
                <a:gd name="T102" fmla="*/ 17 w 191"/>
                <a:gd name="T103" fmla="*/ 19 h 85"/>
                <a:gd name="T104" fmla="*/ 10 w 191"/>
                <a:gd name="T105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85">
                  <a:moveTo>
                    <a:pt x="10" y="24"/>
                  </a:moveTo>
                  <a:lnTo>
                    <a:pt x="10" y="24"/>
                  </a:lnTo>
                  <a:lnTo>
                    <a:pt x="15" y="28"/>
                  </a:lnTo>
                  <a:lnTo>
                    <a:pt x="18" y="33"/>
                  </a:lnTo>
                  <a:lnTo>
                    <a:pt x="19" y="36"/>
                  </a:lnTo>
                  <a:lnTo>
                    <a:pt x="21" y="39"/>
                  </a:lnTo>
                  <a:lnTo>
                    <a:pt x="19" y="42"/>
                  </a:lnTo>
                  <a:lnTo>
                    <a:pt x="18" y="44"/>
                  </a:lnTo>
                  <a:lnTo>
                    <a:pt x="14" y="50"/>
                  </a:lnTo>
                  <a:lnTo>
                    <a:pt x="8" y="55"/>
                  </a:lnTo>
                  <a:lnTo>
                    <a:pt x="2" y="62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1" y="81"/>
                  </a:lnTo>
                  <a:lnTo>
                    <a:pt x="17" y="70"/>
                  </a:lnTo>
                  <a:lnTo>
                    <a:pt x="16" y="79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0" y="59"/>
                  </a:lnTo>
                  <a:lnTo>
                    <a:pt x="29" y="53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7" y="44"/>
                  </a:lnTo>
                  <a:lnTo>
                    <a:pt x="41" y="48"/>
                  </a:lnTo>
                  <a:lnTo>
                    <a:pt x="44" y="53"/>
                  </a:lnTo>
                  <a:lnTo>
                    <a:pt x="45" y="57"/>
                  </a:lnTo>
                  <a:lnTo>
                    <a:pt x="46" y="63"/>
                  </a:lnTo>
                  <a:lnTo>
                    <a:pt x="47" y="69"/>
                  </a:lnTo>
                  <a:lnTo>
                    <a:pt x="50" y="76"/>
                  </a:lnTo>
                  <a:lnTo>
                    <a:pt x="56" y="84"/>
                  </a:lnTo>
                  <a:lnTo>
                    <a:pt x="85" y="80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4" y="85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184" y="69"/>
                  </a:lnTo>
                  <a:lnTo>
                    <a:pt x="184" y="69"/>
                  </a:lnTo>
                  <a:lnTo>
                    <a:pt x="187" y="66"/>
                  </a:lnTo>
                  <a:lnTo>
                    <a:pt x="188" y="64"/>
                  </a:lnTo>
                  <a:lnTo>
                    <a:pt x="190" y="61"/>
                  </a:lnTo>
                  <a:lnTo>
                    <a:pt x="191" y="58"/>
                  </a:lnTo>
                  <a:lnTo>
                    <a:pt x="190" y="51"/>
                  </a:lnTo>
                  <a:lnTo>
                    <a:pt x="187" y="46"/>
                  </a:lnTo>
                  <a:lnTo>
                    <a:pt x="185" y="39"/>
                  </a:lnTo>
                  <a:lnTo>
                    <a:pt x="184" y="31"/>
                  </a:lnTo>
                  <a:lnTo>
                    <a:pt x="184" y="23"/>
                  </a:lnTo>
                  <a:lnTo>
                    <a:pt x="185" y="18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179" y="13"/>
                  </a:lnTo>
                  <a:lnTo>
                    <a:pt x="170" y="11"/>
                  </a:lnTo>
                  <a:lnTo>
                    <a:pt x="162" y="10"/>
                  </a:lnTo>
                  <a:lnTo>
                    <a:pt x="154" y="9"/>
                  </a:lnTo>
                  <a:lnTo>
                    <a:pt x="146" y="10"/>
                  </a:lnTo>
                  <a:lnTo>
                    <a:pt x="144" y="11"/>
                  </a:lnTo>
                  <a:lnTo>
                    <a:pt x="140" y="13"/>
                  </a:lnTo>
                  <a:lnTo>
                    <a:pt x="138" y="16"/>
                  </a:lnTo>
                  <a:lnTo>
                    <a:pt x="137" y="19"/>
                  </a:lnTo>
                  <a:lnTo>
                    <a:pt x="136" y="24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6" y="20"/>
                  </a:lnTo>
                  <a:lnTo>
                    <a:pt x="134" y="16"/>
                  </a:lnTo>
                  <a:lnTo>
                    <a:pt x="132" y="12"/>
                  </a:lnTo>
                  <a:lnTo>
                    <a:pt x="121" y="40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0" y="53"/>
                  </a:lnTo>
                  <a:lnTo>
                    <a:pt x="126" y="57"/>
                  </a:lnTo>
                  <a:lnTo>
                    <a:pt x="123" y="61"/>
                  </a:lnTo>
                  <a:lnTo>
                    <a:pt x="119" y="63"/>
                  </a:lnTo>
                  <a:lnTo>
                    <a:pt x="110" y="66"/>
                  </a:lnTo>
                  <a:lnTo>
                    <a:pt x="101" y="68"/>
                  </a:lnTo>
                  <a:lnTo>
                    <a:pt x="93" y="66"/>
                  </a:lnTo>
                  <a:lnTo>
                    <a:pt x="85" y="63"/>
                  </a:lnTo>
                  <a:lnTo>
                    <a:pt x="78" y="58"/>
                  </a:lnTo>
                  <a:lnTo>
                    <a:pt x="76" y="56"/>
                  </a:lnTo>
                  <a:lnTo>
                    <a:pt x="75" y="53"/>
                  </a:lnTo>
                  <a:lnTo>
                    <a:pt x="75" y="53"/>
                  </a:lnTo>
                  <a:lnTo>
                    <a:pt x="78" y="51"/>
                  </a:lnTo>
                  <a:lnTo>
                    <a:pt x="81" y="48"/>
                  </a:lnTo>
                  <a:lnTo>
                    <a:pt x="86" y="42"/>
                  </a:lnTo>
                  <a:lnTo>
                    <a:pt x="92" y="31"/>
                  </a:lnTo>
                  <a:lnTo>
                    <a:pt x="95" y="26"/>
                  </a:lnTo>
                  <a:lnTo>
                    <a:pt x="96" y="24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3" y="12"/>
                  </a:lnTo>
                  <a:lnTo>
                    <a:pt x="113" y="5"/>
                  </a:lnTo>
                  <a:lnTo>
                    <a:pt x="114" y="2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3"/>
                  </a:lnTo>
                  <a:lnTo>
                    <a:pt x="90" y="4"/>
                  </a:lnTo>
                  <a:lnTo>
                    <a:pt x="63" y="5"/>
                  </a:lnTo>
                  <a:lnTo>
                    <a:pt x="50" y="6"/>
                  </a:lnTo>
                  <a:lnTo>
                    <a:pt x="38" y="9"/>
                  </a:lnTo>
                  <a:lnTo>
                    <a:pt x="24" y="14"/>
                  </a:lnTo>
                  <a:lnTo>
                    <a:pt x="17" y="19"/>
                  </a:lnTo>
                  <a:lnTo>
                    <a:pt x="10" y="2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603">
              <a:extLst>
                <a:ext uri="{FF2B5EF4-FFF2-40B4-BE49-F238E27FC236}">
                  <a16:creationId xmlns:a16="http://schemas.microsoft.com/office/drawing/2014/main" xmlns="" id="{58984D67-0EDE-EF60-ED3E-796ABBB9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350" y="1377950"/>
              <a:ext cx="1588" cy="317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1 h 4"/>
                <a:gd name="T8" fmla="*/ 1 w 1"/>
                <a:gd name="T9" fmla="*/ 0 h 4"/>
                <a:gd name="T10" fmla="*/ 1 w 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604">
              <a:extLst>
                <a:ext uri="{FF2B5EF4-FFF2-40B4-BE49-F238E27FC236}">
                  <a16:creationId xmlns:a16="http://schemas.microsoft.com/office/drawing/2014/main" xmlns="" id="{435F1636-1FAC-6025-F8D0-473EC61C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1376363"/>
              <a:ext cx="14288" cy="17463"/>
            </a:xfrm>
            <a:custGeom>
              <a:avLst/>
              <a:gdLst>
                <a:gd name="T0" fmla="*/ 17 w 29"/>
                <a:gd name="T1" fmla="*/ 0 h 33"/>
                <a:gd name="T2" fmla="*/ 0 w 29"/>
                <a:gd name="T3" fmla="*/ 33 h 33"/>
                <a:gd name="T4" fmla="*/ 28 w 29"/>
                <a:gd name="T5" fmla="*/ 30 h 33"/>
                <a:gd name="T6" fmla="*/ 29 w 29"/>
                <a:gd name="T7" fmla="*/ 7 h 33"/>
                <a:gd name="T8" fmla="*/ 29 w 29"/>
                <a:gd name="T9" fmla="*/ 7 h 33"/>
                <a:gd name="T10" fmla="*/ 27 w 29"/>
                <a:gd name="T11" fmla="*/ 12 h 33"/>
                <a:gd name="T12" fmla="*/ 22 w 29"/>
                <a:gd name="T13" fmla="*/ 17 h 33"/>
                <a:gd name="T14" fmla="*/ 20 w 29"/>
                <a:gd name="T15" fmla="*/ 18 h 33"/>
                <a:gd name="T16" fmla="*/ 17 w 29"/>
                <a:gd name="T17" fmla="*/ 18 h 33"/>
                <a:gd name="T18" fmla="*/ 15 w 29"/>
                <a:gd name="T19" fmla="*/ 18 h 33"/>
                <a:gd name="T20" fmla="*/ 14 w 29"/>
                <a:gd name="T21" fmla="*/ 16 h 33"/>
                <a:gd name="T22" fmla="*/ 17 w 29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3">
                  <a:moveTo>
                    <a:pt x="17" y="0"/>
                  </a:moveTo>
                  <a:lnTo>
                    <a:pt x="0" y="33"/>
                  </a:lnTo>
                  <a:lnTo>
                    <a:pt x="28" y="30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7" y="12"/>
                  </a:lnTo>
                  <a:lnTo>
                    <a:pt x="22" y="17"/>
                  </a:lnTo>
                  <a:lnTo>
                    <a:pt x="20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605">
              <a:extLst>
                <a:ext uri="{FF2B5EF4-FFF2-40B4-BE49-F238E27FC236}">
                  <a16:creationId xmlns:a16="http://schemas.microsoft.com/office/drawing/2014/main" xmlns="" id="{CEC6E28E-6C71-04B1-7468-E68AD2A7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950" y="1373188"/>
              <a:ext cx="11113" cy="31750"/>
            </a:xfrm>
            <a:custGeom>
              <a:avLst/>
              <a:gdLst>
                <a:gd name="T0" fmla="*/ 0 w 20"/>
                <a:gd name="T1" fmla="*/ 60 h 60"/>
                <a:gd name="T2" fmla="*/ 0 w 20"/>
                <a:gd name="T3" fmla="*/ 60 h 60"/>
                <a:gd name="T4" fmla="*/ 4 w 20"/>
                <a:gd name="T5" fmla="*/ 55 h 60"/>
                <a:gd name="T6" fmla="*/ 7 w 20"/>
                <a:gd name="T7" fmla="*/ 49 h 60"/>
                <a:gd name="T8" fmla="*/ 9 w 20"/>
                <a:gd name="T9" fmla="*/ 43 h 60"/>
                <a:gd name="T10" fmla="*/ 10 w 20"/>
                <a:gd name="T11" fmla="*/ 36 h 60"/>
                <a:gd name="T12" fmla="*/ 10 w 20"/>
                <a:gd name="T13" fmla="*/ 29 h 60"/>
                <a:gd name="T14" fmla="*/ 9 w 20"/>
                <a:gd name="T15" fmla="*/ 22 h 60"/>
                <a:gd name="T16" fmla="*/ 8 w 20"/>
                <a:gd name="T17" fmla="*/ 16 h 60"/>
                <a:gd name="T18" fmla="*/ 4 w 20"/>
                <a:gd name="T19" fmla="*/ 10 h 60"/>
                <a:gd name="T20" fmla="*/ 4 w 20"/>
                <a:gd name="T21" fmla="*/ 10 h 60"/>
                <a:gd name="T22" fmla="*/ 7 w 20"/>
                <a:gd name="T23" fmla="*/ 8 h 60"/>
                <a:gd name="T24" fmla="*/ 9 w 20"/>
                <a:gd name="T25" fmla="*/ 8 h 60"/>
                <a:gd name="T26" fmla="*/ 10 w 20"/>
                <a:gd name="T27" fmla="*/ 8 h 60"/>
                <a:gd name="T28" fmla="*/ 11 w 20"/>
                <a:gd name="T29" fmla="*/ 9 h 60"/>
                <a:gd name="T30" fmla="*/ 13 w 20"/>
                <a:gd name="T31" fmla="*/ 13 h 60"/>
                <a:gd name="T32" fmla="*/ 15 w 20"/>
                <a:gd name="T33" fmla="*/ 16 h 60"/>
                <a:gd name="T34" fmla="*/ 15 w 20"/>
                <a:gd name="T35" fmla="*/ 19 h 60"/>
                <a:gd name="T36" fmla="*/ 16 w 20"/>
                <a:gd name="T37" fmla="*/ 21 h 60"/>
                <a:gd name="T38" fmla="*/ 18 w 20"/>
                <a:gd name="T39" fmla="*/ 18 h 60"/>
                <a:gd name="T40" fmla="*/ 20 w 20"/>
                <a:gd name="T41" fmla="*/ 10 h 60"/>
                <a:gd name="T42" fmla="*/ 20 w 20"/>
                <a:gd name="T43" fmla="*/ 10 h 60"/>
                <a:gd name="T44" fmla="*/ 19 w 20"/>
                <a:gd name="T45" fmla="*/ 5 h 60"/>
                <a:gd name="T46" fmla="*/ 18 w 20"/>
                <a:gd name="T47" fmla="*/ 1 h 60"/>
                <a:gd name="T48" fmla="*/ 15 w 20"/>
                <a:gd name="T49" fmla="*/ 0 h 60"/>
                <a:gd name="T50" fmla="*/ 11 w 20"/>
                <a:gd name="T51" fmla="*/ 0 h 60"/>
                <a:gd name="T52" fmla="*/ 9 w 20"/>
                <a:gd name="T53" fmla="*/ 1 h 60"/>
                <a:gd name="T54" fmla="*/ 5 w 20"/>
                <a:gd name="T55" fmla="*/ 2 h 60"/>
                <a:gd name="T56" fmla="*/ 1 w 20"/>
                <a:gd name="T57" fmla="*/ 7 h 60"/>
                <a:gd name="T58" fmla="*/ 0 w 20"/>
                <a:gd name="T5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60">
                  <a:moveTo>
                    <a:pt x="0" y="60"/>
                  </a:moveTo>
                  <a:lnTo>
                    <a:pt x="0" y="60"/>
                  </a:lnTo>
                  <a:lnTo>
                    <a:pt x="4" y="55"/>
                  </a:lnTo>
                  <a:lnTo>
                    <a:pt x="7" y="49"/>
                  </a:lnTo>
                  <a:lnTo>
                    <a:pt x="9" y="43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9" y="22"/>
                  </a:lnTo>
                  <a:lnTo>
                    <a:pt x="8" y="1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9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5" y="2"/>
                  </a:lnTo>
                  <a:lnTo>
                    <a:pt x="1" y="7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606">
              <a:extLst>
                <a:ext uri="{FF2B5EF4-FFF2-40B4-BE49-F238E27FC236}">
                  <a16:creationId xmlns:a16="http://schemas.microsoft.com/office/drawing/2014/main" xmlns="" id="{26251AB8-0287-8E9B-9016-1DC12990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1389063"/>
              <a:ext cx="6350" cy="7938"/>
            </a:xfrm>
            <a:custGeom>
              <a:avLst/>
              <a:gdLst>
                <a:gd name="T0" fmla="*/ 6 w 11"/>
                <a:gd name="T1" fmla="*/ 15 h 15"/>
                <a:gd name="T2" fmla="*/ 11 w 11"/>
                <a:gd name="T3" fmla="*/ 3 h 15"/>
                <a:gd name="T4" fmla="*/ 0 w 11"/>
                <a:gd name="T5" fmla="*/ 0 h 15"/>
                <a:gd name="T6" fmla="*/ 6 w 1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6" y="15"/>
                  </a:moveTo>
                  <a:lnTo>
                    <a:pt x="11" y="3"/>
                  </a:lnTo>
                  <a:lnTo>
                    <a:pt x="0" y="0"/>
                  </a:ln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608">
              <a:extLst>
                <a:ext uri="{FF2B5EF4-FFF2-40B4-BE49-F238E27FC236}">
                  <a16:creationId xmlns:a16="http://schemas.microsoft.com/office/drawing/2014/main" xmlns="" id="{B7170AF4-82E6-4122-ADB7-299DE221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563" y="1381125"/>
              <a:ext cx="4763" cy="12700"/>
            </a:xfrm>
            <a:custGeom>
              <a:avLst/>
              <a:gdLst>
                <a:gd name="T0" fmla="*/ 0 w 9"/>
                <a:gd name="T1" fmla="*/ 19 h 23"/>
                <a:gd name="T2" fmla="*/ 9 w 9"/>
                <a:gd name="T3" fmla="*/ 23 h 23"/>
                <a:gd name="T4" fmla="*/ 9 w 9"/>
                <a:gd name="T5" fmla="*/ 23 h 23"/>
                <a:gd name="T6" fmla="*/ 8 w 9"/>
                <a:gd name="T7" fmla="*/ 10 h 23"/>
                <a:gd name="T8" fmla="*/ 7 w 9"/>
                <a:gd name="T9" fmla="*/ 0 h 23"/>
                <a:gd name="T10" fmla="*/ 0 w 9"/>
                <a:gd name="T1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0" y="19"/>
                  </a:moveTo>
                  <a:lnTo>
                    <a:pt x="9" y="23"/>
                  </a:lnTo>
                  <a:lnTo>
                    <a:pt x="9" y="23"/>
                  </a:lnTo>
                  <a:lnTo>
                    <a:pt x="8" y="10"/>
                  </a:lnTo>
                  <a:lnTo>
                    <a:pt x="7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609">
              <a:extLst>
                <a:ext uri="{FF2B5EF4-FFF2-40B4-BE49-F238E27FC236}">
                  <a16:creationId xmlns:a16="http://schemas.microsoft.com/office/drawing/2014/main" xmlns="" id="{15941333-43AC-1C06-BC86-5B055C40F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026" y="1397000"/>
              <a:ext cx="7938" cy="1588"/>
            </a:xfrm>
            <a:custGeom>
              <a:avLst/>
              <a:gdLst>
                <a:gd name="T0" fmla="*/ 0 w 15"/>
                <a:gd name="T1" fmla="*/ 0 h 4"/>
                <a:gd name="T2" fmla="*/ 0 w 15"/>
                <a:gd name="T3" fmla="*/ 0 h 4"/>
                <a:gd name="T4" fmla="*/ 7 w 15"/>
                <a:gd name="T5" fmla="*/ 3 h 4"/>
                <a:gd name="T6" fmla="*/ 15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610">
              <a:extLst>
                <a:ext uri="{FF2B5EF4-FFF2-40B4-BE49-F238E27FC236}">
                  <a16:creationId xmlns:a16="http://schemas.microsoft.com/office/drawing/2014/main" xmlns="" id="{B0B3C4AC-9A8A-4201-8FAB-1A6C32FF2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263" y="1393825"/>
              <a:ext cx="4763" cy="3175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10 w 10"/>
                <a:gd name="T7" fmla="*/ 7 h 7"/>
                <a:gd name="T8" fmla="*/ 0 w 10"/>
                <a:gd name="T9" fmla="*/ 0 h 7"/>
                <a:gd name="T10" fmla="*/ 0 w 1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3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611">
              <a:extLst>
                <a:ext uri="{FF2B5EF4-FFF2-40B4-BE49-F238E27FC236}">
                  <a16:creationId xmlns:a16="http://schemas.microsoft.com/office/drawing/2014/main" xmlns="" id="{4396A962-861D-DEFF-8472-762FD8044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326" y="1393825"/>
              <a:ext cx="9525" cy="17463"/>
            </a:xfrm>
            <a:custGeom>
              <a:avLst/>
              <a:gdLst>
                <a:gd name="T0" fmla="*/ 0 w 17"/>
                <a:gd name="T1" fmla="*/ 0 h 35"/>
                <a:gd name="T2" fmla="*/ 0 w 17"/>
                <a:gd name="T3" fmla="*/ 0 h 35"/>
                <a:gd name="T4" fmla="*/ 2 w 17"/>
                <a:gd name="T5" fmla="*/ 14 h 35"/>
                <a:gd name="T6" fmla="*/ 4 w 17"/>
                <a:gd name="T7" fmla="*/ 25 h 35"/>
                <a:gd name="T8" fmla="*/ 7 w 17"/>
                <a:gd name="T9" fmla="*/ 30 h 35"/>
                <a:gd name="T10" fmla="*/ 9 w 17"/>
                <a:gd name="T11" fmla="*/ 33 h 35"/>
                <a:gd name="T12" fmla="*/ 12 w 17"/>
                <a:gd name="T13" fmla="*/ 35 h 35"/>
                <a:gd name="T14" fmla="*/ 17 w 17"/>
                <a:gd name="T15" fmla="*/ 33 h 35"/>
                <a:gd name="T16" fmla="*/ 15 w 17"/>
                <a:gd name="T17" fmla="*/ 3 h 35"/>
                <a:gd name="T18" fmla="*/ 0 w 17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5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7" y="33"/>
                  </a:lnTo>
                  <a:lnTo>
                    <a:pt x="15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612">
              <a:extLst>
                <a:ext uri="{FF2B5EF4-FFF2-40B4-BE49-F238E27FC236}">
                  <a16:creationId xmlns:a16="http://schemas.microsoft.com/office/drawing/2014/main" xmlns="" id="{8E797175-2118-33FB-74A8-F0D6B84CB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1123950"/>
              <a:ext cx="6350" cy="7938"/>
            </a:xfrm>
            <a:custGeom>
              <a:avLst/>
              <a:gdLst>
                <a:gd name="T0" fmla="*/ 1 w 12"/>
                <a:gd name="T1" fmla="*/ 13 h 13"/>
                <a:gd name="T2" fmla="*/ 12 w 12"/>
                <a:gd name="T3" fmla="*/ 3 h 13"/>
                <a:gd name="T4" fmla="*/ 10 w 12"/>
                <a:gd name="T5" fmla="*/ 0 h 13"/>
                <a:gd name="T6" fmla="*/ 0 w 12"/>
                <a:gd name="T7" fmla="*/ 11 h 13"/>
                <a:gd name="T8" fmla="*/ 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13"/>
                  </a:moveTo>
                  <a:lnTo>
                    <a:pt x="12" y="3"/>
                  </a:lnTo>
                  <a:lnTo>
                    <a:pt x="10" y="0"/>
                  </a:lnTo>
                  <a:lnTo>
                    <a:pt x="0" y="11"/>
                  </a:ln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613">
              <a:extLst>
                <a:ext uri="{FF2B5EF4-FFF2-40B4-BE49-F238E27FC236}">
                  <a16:creationId xmlns:a16="http://schemas.microsoft.com/office/drawing/2014/main" xmlns="" id="{2B76DD36-AECE-9143-2028-1570CA44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1135063"/>
              <a:ext cx="1588" cy="6350"/>
            </a:xfrm>
            <a:custGeom>
              <a:avLst/>
              <a:gdLst>
                <a:gd name="T0" fmla="*/ 0 w 5"/>
                <a:gd name="T1" fmla="*/ 11 h 11"/>
                <a:gd name="T2" fmla="*/ 0 w 5"/>
                <a:gd name="T3" fmla="*/ 11 h 11"/>
                <a:gd name="T4" fmla="*/ 3 w 5"/>
                <a:gd name="T5" fmla="*/ 5 h 11"/>
                <a:gd name="T6" fmla="*/ 5 w 5"/>
                <a:gd name="T7" fmla="*/ 0 h 11"/>
                <a:gd name="T8" fmla="*/ 5 w 5"/>
                <a:gd name="T9" fmla="*/ 0 h 11"/>
                <a:gd name="T10" fmla="*/ 2 w 5"/>
                <a:gd name="T11" fmla="*/ 4 h 11"/>
                <a:gd name="T12" fmla="*/ 0 w 5"/>
                <a:gd name="T13" fmla="*/ 11 h 11"/>
                <a:gd name="T14" fmla="*/ 0 w 5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lnTo>
                    <a:pt x="0" y="11"/>
                  </a:lnTo>
                  <a:lnTo>
                    <a:pt x="3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614">
              <a:extLst>
                <a:ext uri="{FF2B5EF4-FFF2-40B4-BE49-F238E27FC236}">
                  <a16:creationId xmlns:a16="http://schemas.microsoft.com/office/drawing/2014/main" xmlns="" id="{951D772A-2337-DAFB-F8B3-208E8069A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1060450"/>
              <a:ext cx="39688" cy="74613"/>
            </a:xfrm>
            <a:custGeom>
              <a:avLst/>
              <a:gdLst>
                <a:gd name="T0" fmla="*/ 41 w 74"/>
                <a:gd name="T1" fmla="*/ 22 h 142"/>
                <a:gd name="T2" fmla="*/ 44 w 74"/>
                <a:gd name="T3" fmla="*/ 28 h 142"/>
                <a:gd name="T4" fmla="*/ 42 w 74"/>
                <a:gd name="T5" fmla="*/ 39 h 142"/>
                <a:gd name="T6" fmla="*/ 38 w 74"/>
                <a:gd name="T7" fmla="*/ 47 h 142"/>
                <a:gd name="T8" fmla="*/ 41 w 74"/>
                <a:gd name="T9" fmla="*/ 52 h 142"/>
                <a:gd name="T10" fmla="*/ 48 w 74"/>
                <a:gd name="T11" fmla="*/ 56 h 142"/>
                <a:gd name="T12" fmla="*/ 46 w 74"/>
                <a:gd name="T13" fmla="*/ 70 h 142"/>
                <a:gd name="T14" fmla="*/ 42 w 74"/>
                <a:gd name="T15" fmla="*/ 82 h 142"/>
                <a:gd name="T16" fmla="*/ 35 w 74"/>
                <a:gd name="T17" fmla="*/ 89 h 142"/>
                <a:gd name="T18" fmla="*/ 27 w 74"/>
                <a:gd name="T19" fmla="*/ 88 h 142"/>
                <a:gd name="T20" fmla="*/ 28 w 74"/>
                <a:gd name="T21" fmla="*/ 82 h 142"/>
                <a:gd name="T22" fmla="*/ 31 w 74"/>
                <a:gd name="T23" fmla="*/ 74 h 142"/>
                <a:gd name="T24" fmla="*/ 34 w 74"/>
                <a:gd name="T25" fmla="*/ 70 h 142"/>
                <a:gd name="T26" fmla="*/ 30 w 74"/>
                <a:gd name="T27" fmla="*/ 60 h 142"/>
                <a:gd name="T28" fmla="*/ 28 w 74"/>
                <a:gd name="T29" fmla="*/ 66 h 142"/>
                <a:gd name="T30" fmla="*/ 23 w 74"/>
                <a:gd name="T31" fmla="*/ 73 h 142"/>
                <a:gd name="T32" fmla="*/ 22 w 74"/>
                <a:gd name="T33" fmla="*/ 79 h 142"/>
                <a:gd name="T34" fmla="*/ 23 w 74"/>
                <a:gd name="T35" fmla="*/ 92 h 142"/>
                <a:gd name="T36" fmla="*/ 15 w 74"/>
                <a:gd name="T37" fmla="*/ 104 h 142"/>
                <a:gd name="T38" fmla="*/ 6 w 74"/>
                <a:gd name="T39" fmla="*/ 130 h 142"/>
                <a:gd name="T40" fmla="*/ 0 w 74"/>
                <a:gd name="T41" fmla="*/ 142 h 142"/>
                <a:gd name="T42" fmla="*/ 7 w 74"/>
                <a:gd name="T43" fmla="*/ 139 h 142"/>
                <a:gd name="T44" fmla="*/ 33 w 74"/>
                <a:gd name="T45" fmla="*/ 141 h 142"/>
                <a:gd name="T46" fmla="*/ 46 w 74"/>
                <a:gd name="T47" fmla="*/ 140 h 142"/>
                <a:gd name="T48" fmla="*/ 56 w 74"/>
                <a:gd name="T49" fmla="*/ 137 h 142"/>
                <a:gd name="T50" fmla="*/ 64 w 74"/>
                <a:gd name="T51" fmla="*/ 130 h 142"/>
                <a:gd name="T52" fmla="*/ 68 w 74"/>
                <a:gd name="T53" fmla="*/ 124 h 142"/>
                <a:gd name="T54" fmla="*/ 73 w 74"/>
                <a:gd name="T55" fmla="*/ 100 h 142"/>
                <a:gd name="T56" fmla="*/ 74 w 74"/>
                <a:gd name="T57" fmla="*/ 71 h 142"/>
                <a:gd name="T58" fmla="*/ 72 w 74"/>
                <a:gd name="T59" fmla="*/ 7 h 142"/>
                <a:gd name="T60" fmla="*/ 69 w 74"/>
                <a:gd name="T61" fmla="*/ 4 h 142"/>
                <a:gd name="T62" fmla="*/ 61 w 74"/>
                <a:gd name="T63" fmla="*/ 0 h 142"/>
                <a:gd name="T64" fmla="*/ 51 w 74"/>
                <a:gd name="T65" fmla="*/ 2 h 142"/>
                <a:gd name="T66" fmla="*/ 44 w 74"/>
                <a:gd name="T67" fmla="*/ 9 h 142"/>
                <a:gd name="T68" fmla="*/ 42 w 74"/>
                <a:gd name="T69" fmla="*/ 17 h 142"/>
                <a:gd name="T70" fmla="*/ 41 w 74"/>
                <a:gd name="T71" fmla="*/ 2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142">
                  <a:moveTo>
                    <a:pt x="41" y="22"/>
                  </a:moveTo>
                  <a:lnTo>
                    <a:pt x="41" y="22"/>
                  </a:lnTo>
                  <a:lnTo>
                    <a:pt x="43" y="26"/>
                  </a:lnTo>
                  <a:lnTo>
                    <a:pt x="44" y="28"/>
                  </a:lnTo>
                  <a:lnTo>
                    <a:pt x="44" y="34"/>
                  </a:lnTo>
                  <a:lnTo>
                    <a:pt x="42" y="39"/>
                  </a:lnTo>
                  <a:lnTo>
                    <a:pt x="40" y="43"/>
                  </a:lnTo>
                  <a:lnTo>
                    <a:pt x="38" y="47"/>
                  </a:lnTo>
                  <a:lnTo>
                    <a:pt x="38" y="50"/>
                  </a:lnTo>
                  <a:lnTo>
                    <a:pt x="41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3"/>
                  </a:lnTo>
                  <a:lnTo>
                    <a:pt x="46" y="70"/>
                  </a:lnTo>
                  <a:lnTo>
                    <a:pt x="45" y="77"/>
                  </a:lnTo>
                  <a:lnTo>
                    <a:pt x="42" y="82"/>
                  </a:lnTo>
                  <a:lnTo>
                    <a:pt x="40" y="86"/>
                  </a:lnTo>
                  <a:lnTo>
                    <a:pt x="35" y="89"/>
                  </a:lnTo>
                  <a:lnTo>
                    <a:pt x="31" y="89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8" y="82"/>
                  </a:lnTo>
                  <a:lnTo>
                    <a:pt x="29" y="79"/>
                  </a:lnTo>
                  <a:lnTo>
                    <a:pt x="31" y="74"/>
                  </a:lnTo>
                  <a:lnTo>
                    <a:pt x="33" y="72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8" y="66"/>
                  </a:lnTo>
                  <a:lnTo>
                    <a:pt x="26" y="70"/>
                  </a:lnTo>
                  <a:lnTo>
                    <a:pt x="23" y="73"/>
                  </a:lnTo>
                  <a:lnTo>
                    <a:pt x="22" y="75"/>
                  </a:lnTo>
                  <a:lnTo>
                    <a:pt x="22" y="79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19" y="97"/>
                  </a:lnTo>
                  <a:lnTo>
                    <a:pt x="15" y="104"/>
                  </a:lnTo>
                  <a:lnTo>
                    <a:pt x="11" y="117"/>
                  </a:lnTo>
                  <a:lnTo>
                    <a:pt x="6" y="130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4" y="140"/>
                  </a:lnTo>
                  <a:lnTo>
                    <a:pt x="7" y="139"/>
                  </a:lnTo>
                  <a:lnTo>
                    <a:pt x="15" y="139"/>
                  </a:lnTo>
                  <a:lnTo>
                    <a:pt x="33" y="141"/>
                  </a:lnTo>
                  <a:lnTo>
                    <a:pt x="42" y="141"/>
                  </a:lnTo>
                  <a:lnTo>
                    <a:pt x="46" y="140"/>
                  </a:lnTo>
                  <a:lnTo>
                    <a:pt x="51" y="139"/>
                  </a:lnTo>
                  <a:lnTo>
                    <a:pt x="56" y="137"/>
                  </a:lnTo>
                  <a:lnTo>
                    <a:pt x="60" y="133"/>
                  </a:lnTo>
                  <a:lnTo>
                    <a:pt x="64" y="130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71" y="112"/>
                  </a:lnTo>
                  <a:lnTo>
                    <a:pt x="73" y="100"/>
                  </a:lnTo>
                  <a:lnTo>
                    <a:pt x="74" y="86"/>
                  </a:lnTo>
                  <a:lnTo>
                    <a:pt x="74" y="71"/>
                  </a:lnTo>
                  <a:lnTo>
                    <a:pt x="73" y="41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69" y="4"/>
                  </a:lnTo>
                  <a:lnTo>
                    <a:pt x="66" y="2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1" y="2"/>
                  </a:lnTo>
                  <a:lnTo>
                    <a:pt x="45" y="6"/>
                  </a:lnTo>
                  <a:lnTo>
                    <a:pt x="44" y="9"/>
                  </a:lnTo>
                  <a:lnTo>
                    <a:pt x="43" y="13"/>
                  </a:lnTo>
                  <a:lnTo>
                    <a:pt x="42" y="17"/>
                  </a:lnTo>
                  <a:lnTo>
                    <a:pt x="41" y="22"/>
                  </a:lnTo>
                  <a:lnTo>
                    <a:pt x="4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615">
              <a:extLst>
                <a:ext uri="{FF2B5EF4-FFF2-40B4-BE49-F238E27FC236}">
                  <a16:creationId xmlns:a16="http://schemas.microsoft.com/office/drawing/2014/main" xmlns="" id="{F7F14F38-D31F-C9D9-2873-B79288B3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1047750"/>
              <a:ext cx="6350" cy="6350"/>
            </a:xfrm>
            <a:custGeom>
              <a:avLst/>
              <a:gdLst>
                <a:gd name="T0" fmla="*/ 12 w 12"/>
                <a:gd name="T1" fmla="*/ 2 h 11"/>
                <a:gd name="T2" fmla="*/ 12 w 12"/>
                <a:gd name="T3" fmla="*/ 2 h 11"/>
                <a:gd name="T4" fmla="*/ 9 w 12"/>
                <a:gd name="T5" fmla="*/ 0 h 11"/>
                <a:gd name="T6" fmla="*/ 5 w 12"/>
                <a:gd name="T7" fmla="*/ 0 h 11"/>
                <a:gd name="T8" fmla="*/ 3 w 12"/>
                <a:gd name="T9" fmla="*/ 3 h 11"/>
                <a:gd name="T10" fmla="*/ 0 w 12"/>
                <a:gd name="T11" fmla="*/ 5 h 11"/>
                <a:gd name="T12" fmla="*/ 0 w 12"/>
                <a:gd name="T13" fmla="*/ 5 h 11"/>
                <a:gd name="T14" fmla="*/ 2 w 12"/>
                <a:gd name="T15" fmla="*/ 8 h 11"/>
                <a:gd name="T16" fmla="*/ 2 w 12"/>
                <a:gd name="T17" fmla="*/ 11 h 11"/>
                <a:gd name="T18" fmla="*/ 4 w 12"/>
                <a:gd name="T19" fmla="*/ 11 h 11"/>
                <a:gd name="T20" fmla="*/ 5 w 12"/>
                <a:gd name="T21" fmla="*/ 8 h 11"/>
                <a:gd name="T22" fmla="*/ 9 w 12"/>
                <a:gd name="T23" fmla="*/ 4 h 11"/>
                <a:gd name="T24" fmla="*/ 11 w 12"/>
                <a:gd name="T25" fmla="*/ 3 h 11"/>
                <a:gd name="T26" fmla="*/ 12 w 12"/>
                <a:gd name="T27" fmla="*/ 2 h 11"/>
                <a:gd name="T28" fmla="*/ 12 w 12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1">
                  <a:moveTo>
                    <a:pt x="12" y="2"/>
                  </a:moveTo>
                  <a:lnTo>
                    <a:pt x="12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8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616">
              <a:extLst>
                <a:ext uri="{FF2B5EF4-FFF2-40B4-BE49-F238E27FC236}">
                  <a16:creationId xmlns:a16="http://schemas.microsoft.com/office/drawing/2014/main" xmlns="" id="{A2A9936E-4E0C-73C6-7ACF-1605D9DC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313" y="1209675"/>
              <a:ext cx="9525" cy="12700"/>
            </a:xfrm>
            <a:custGeom>
              <a:avLst/>
              <a:gdLst>
                <a:gd name="T0" fmla="*/ 7 w 18"/>
                <a:gd name="T1" fmla="*/ 24 h 24"/>
                <a:gd name="T2" fmla="*/ 7 w 18"/>
                <a:gd name="T3" fmla="*/ 24 h 24"/>
                <a:gd name="T4" fmla="*/ 10 w 18"/>
                <a:gd name="T5" fmla="*/ 20 h 24"/>
                <a:gd name="T6" fmla="*/ 14 w 18"/>
                <a:gd name="T7" fmla="*/ 14 h 24"/>
                <a:gd name="T8" fmla="*/ 18 w 18"/>
                <a:gd name="T9" fmla="*/ 7 h 24"/>
                <a:gd name="T10" fmla="*/ 18 w 18"/>
                <a:gd name="T11" fmla="*/ 4 h 24"/>
                <a:gd name="T12" fmla="*/ 18 w 18"/>
                <a:gd name="T13" fmla="*/ 0 h 24"/>
                <a:gd name="T14" fmla="*/ 0 w 18"/>
                <a:gd name="T15" fmla="*/ 7 h 24"/>
                <a:gd name="T16" fmla="*/ 0 w 18"/>
                <a:gd name="T17" fmla="*/ 7 h 24"/>
                <a:gd name="T18" fmla="*/ 4 w 18"/>
                <a:gd name="T19" fmla="*/ 9 h 24"/>
                <a:gd name="T20" fmla="*/ 5 w 18"/>
                <a:gd name="T21" fmla="*/ 13 h 24"/>
                <a:gd name="T22" fmla="*/ 7 w 18"/>
                <a:gd name="T23" fmla="*/ 24 h 24"/>
                <a:gd name="T24" fmla="*/ 7 w 18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4">
                  <a:moveTo>
                    <a:pt x="7" y="24"/>
                  </a:moveTo>
                  <a:lnTo>
                    <a:pt x="7" y="24"/>
                  </a:lnTo>
                  <a:lnTo>
                    <a:pt x="10" y="20"/>
                  </a:lnTo>
                  <a:lnTo>
                    <a:pt x="14" y="14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9"/>
                  </a:lnTo>
                  <a:lnTo>
                    <a:pt x="5" y="13"/>
                  </a:lnTo>
                  <a:lnTo>
                    <a:pt x="7" y="24"/>
                  </a:ln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617">
              <a:extLst>
                <a:ext uri="{FF2B5EF4-FFF2-40B4-BE49-F238E27FC236}">
                  <a16:creationId xmlns:a16="http://schemas.microsoft.com/office/drawing/2014/main" xmlns="" id="{4E55185F-98B6-02AE-CC5A-9594D874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1214438"/>
              <a:ext cx="3175" cy="1588"/>
            </a:xfrm>
            <a:custGeom>
              <a:avLst/>
              <a:gdLst>
                <a:gd name="T0" fmla="*/ 0 w 7"/>
                <a:gd name="T1" fmla="*/ 3 h 3"/>
                <a:gd name="T2" fmla="*/ 7 w 7"/>
                <a:gd name="T3" fmla="*/ 0 h 3"/>
                <a:gd name="T4" fmla="*/ 7 w 7"/>
                <a:gd name="T5" fmla="*/ 0 h 3"/>
                <a:gd name="T6" fmla="*/ 5 w 7"/>
                <a:gd name="T7" fmla="*/ 1 h 3"/>
                <a:gd name="T8" fmla="*/ 0 w 7"/>
                <a:gd name="T9" fmla="*/ 3 h 3"/>
                <a:gd name="T10" fmla="*/ 0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618">
              <a:extLst>
                <a:ext uri="{FF2B5EF4-FFF2-40B4-BE49-F238E27FC236}">
                  <a16:creationId xmlns:a16="http://schemas.microsoft.com/office/drawing/2014/main" xmlns="" id="{C042C225-0E3A-BACA-673A-02600B3B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076" y="1222375"/>
              <a:ext cx="0" cy="3175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3 h 4"/>
                <a:gd name="T8" fmla="*/ 1 w 1"/>
                <a:gd name="T9" fmla="*/ 4 h 4"/>
                <a:gd name="T10" fmla="*/ 1 w 1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619">
              <a:extLst>
                <a:ext uri="{FF2B5EF4-FFF2-40B4-BE49-F238E27FC236}">
                  <a16:creationId xmlns:a16="http://schemas.microsoft.com/office/drawing/2014/main" xmlns="" id="{85012C9A-5D0D-E375-9592-D810B9B33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1" y="1401763"/>
              <a:ext cx="6350" cy="4763"/>
            </a:xfrm>
            <a:custGeom>
              <a:avLst/>
              <a:gdLst>
                <a:gd name="T0" fmla="*/ 0 w 12"/>
                <a:gd name="T1" fmla="*/ 2 h 8"/>
                <a:gd name="T2" fmla="*/ 0 w 12"/>
                <a:gd name="T3" fmla="*/ 2 h 8"/>
                <a:gd name="T4" fmla="*/ 0 w 12"/>
                <a:gd name="T5" fmla="*/ 6 h 8"/>
                <a:gd name="T6" fmla="*/ 2 w 12"/>
                <a:gd name="T7" fmla="*/ 8 h 8"/>
                <a:gd name="T8" fmla="*/ 3 w 12"/>
                <a:gd name="T9" fmla="*/ 8 h 8"/>
                <a:gd name="T10" fmla="*/ 5 w 12"/>
                <a:gd name="T11" fmla="*/ 8 h 8"/>
                <a:gd name="T12" fmla="*/ 8 w 12"/>
                <a:gd name="T13" fmla="*/ 6 h 8"/>
                <a:gd name="T14" fmla="*/ 12 w 12"/>
                <a:gd name="T15" fmla="*/ 4 h 8"/>
                <a:gd name="T16" fmla="*/ 12 w 12"/>
                <a:gd name="T17" fmla="*/ 4 h 8"/>
                <a:gd name="T18" fmla="*/ 6 w 12"/>
                <a:gd name="T19" fmla="*/ 1 h 8"/>
                <a:gd name="T20" fmla="*/ 4 w 12"/>
                <a:gd name="T21" fmla="*/ 0 h 8"/>
                <a:gd name="T22" fmla="*/ 0 w 12"/>
                <a:gd name="T23" fmla="*/ 2 h 8"/>
                <a:gd name="T24" fmla="*/ 0 w 12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8">
                  <a:moveTo>
                    <a:pt x="0" y="2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620">
              <a:extLst>
                <a:ext uri="{FF2B5EF4-FFF2-40B4-BE49-F238E27FC236}">
                  <a16:creationId xmlns:a16="http://schemas.microsoft.com/office/drawing/2014/main" xmlns="" id="{2CD6DCE2-42B2-02D9-09B0-2C52573E7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301" y="1377950"/>
              <a:ext cx="3175" cy="4763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5 w 5"/>
                <a:gd name="T5" fmla="*/ 9 h 9"/>
                <a:gd name="T6" fmla="*/ 3 w 5"/>
                <a:gd name="T7" fmla="*/ 2 h 9"/>
                <a:gd name="T8" fmla="*/ 1 w 5"/>
                <a:gd name="T9" fmla="*/ 1 h 9"/>
                <a:gd name="T10" fmla="*/ 0 w 5"/>
                <a:gd name="T11" fmla="*/ 0 h 9"/>
                <a:gd name="T12" fmla="*/ 0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621">
              <a:extLst>
                <a:ext uri="{FF2B5EF4-FFF2-40B4-BE49-F238E27FC236}">
                  <a16:creationId xmlns:a16="http://schemas.microsoft.com/office/drawing/2014/main" xmlns="" id="{9B8061BB-EDD3-E8EA-C6E1-606DCC845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6" y="1200150"/>
              <a:ext cx="0" cy="3175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1 w 1"/>
                <a:gd name="T5" fmla="*/ 0 h 6"/>
                <a:gd name="T6" fmla="*/ 1 w 1"/>
                <a:gd name="T7" fmla="*/ 0 h 6"/>
                <a:gd name="T8" fmla="*/ 0 w 1"/>
                <a:gd name="T9" fmla="*/ 6 h 6"/>
                <a:gd name="T10" fmla="*/ 0 w 1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0" y="6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622">
              <a:extLst>
                <a:ext uri="{FF2B5EF4-FFF2-40B4-BE49-F238E27FC236}">
                  <a16:creationId xmlns:a16="http://schemas.microsoft.com/office/drawing/2014/main" xmlns="" id="{C2367CB2-ED1A-5297-8DF0-FB160C56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276" y="1192213"/>
              <a:ext cx="15875" cy="7938"/>
            </a:xfrm>
            <a:custGeom>
              <a:avLst/>
              <a:gdLst>
                <a:gd name="T0" fmla="*/ 0 w 31"/>
                <a:gd name="T1" fmla="*/ 15 h 15"/>
                <a:gd name="T2" fmla="*/ 0 w 31"/>
                <a:gd name="T3" fmla="*/ 15 h 15"/>
                <a:gd name="T4" fmla="*/ 1 w 31"/>
                <a:gd name="T5" fmla="*/ 12 h 15"/>
                <a:gd name="T6" fmla="*/ 4 w 31"/>
                <a:gd name="T7" fmla="*/ 11 h 15"/>
                <a:gd name="T8" fmla="*/ 11 w 31"/>
                <a:gd name="T9" fmla="*/ 12 h 15"/>
                <a:gd name="T10" fmla="*/ 15 w 31"/>
                <a:gd name="T11" fmla="*/ 12 h 15"/>
                <a:gd name="T12" fmla="*/ 17 w 31"/>
                <a:gd name="T13" fmla="*/ 12 h 15"/>
                <a:gd name="T14" fmla="*/ 20 w 31"/>
                <a:gd name="T15" fmla="*/ 10 h 15"/>
                <a:gd name="T16" fmla="*/ 23 w 31"/>
                <a:gd name="T17" fmla="*/ 5 h 15"/>
                <a:gd name="T18" fmla="*/ 22 w 31"/>
                <a:gd name="T19" fmla="*/ 10 h 15"/>
                <a:gd name="T20" fmla="*/ 31 w 31"/>
                <a:gd name="T21" fmla="*/ 0 h 15"/>
                <a:gd name="T22" fmla="*/ 31 w 31"/>
                <a:gd name="T23" fmla="*/ 0 h 15"/>
                <a:gd name="T24" fmla="*/ 23 w 31"/>
                <a:gd name="T25" fmla="*/ 2 h 15"/>
                <a:gd name="T26" fmla="*/ 14 w 31"/>
                <a:gd name="T27" fmla="*/ 3 h 15"/>
                <a:gd name="T28" fmla="*/ 9 w 31"/>
                <a:gd name="T29" fmla="*/ 4 h 15"/>
                <a:gd name="T30" fmla="*/ 5 w 31"/>
                <a:gd name="T31" fmla="*/ 6 h 15"/>
                <a:gd name="T32" fmla="*/ 2 w 31"/>
                <a:gd name="T33" fmla="*/ 10 h 15"/>
                <a:gd name="T34" fmla="*/ 0 w 31"/>
                <a:gd name="T35" fmla="*/ 15 h 15"/>
                <a:gd name="T36" fmla="*/ 0 w 31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lnTo>
                    <a:pt x="0" y="15"/>
                  </a:lnTo>
                  <a:lnTo>
                    <a:pt x="1" y="12"/>
                  </a:lnTo>
                  <a:lnTo>
                    <a:pt x="4" y="11"/>
                  </a:lnTo>
                  <a:lnTo>
                    <a:pt x="11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20" y="10"/>
                  </a:lnTo>
                  <a:lnTo>
                    <a:pt x="23" y="5"/>
                  </a:lnTo>
                  <a:lnTo>
                    <a:pt x="22" y="1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4" y="3"/>
                  </a:lnTo>
                  <a:lnTo>
                    <a:pt x="9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623">
              <a:extLst>
                <a:ext uri="{FF2B5EF4-FFF2-40B4-BE49-F238E27FC236}">
                  <a16:creationId xmlns:a16="http://schemas.microsoft.com/office/drawing/2014/main" xmlns="" id="{EA0679E5-2C13-630D-81F8-3B4B1BB5D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938" y="909638"/>
              <a:ext cx="1588" cy="11113"/>
            </a:xfrm>
            <a:custGeom>
              <a:avLst/>
              <a:gdLst>
                <a:gd name="T0" fmla="*/ 1 w 1"/>
                <a:gd name="T1" fmla="*/ 0 h 21"/>
                <a:gd name="T2" fmla="*/ 1 w 1"/>
                <a:gd name="T3" fmla="*/ 0 h 21"/>
                <a:gd name="T4" fmla="*/ 0 w 1"/>
                <a:gd name="T5" fmla="*/ 0 h 21"/>
                <a:gd name="T6" fmla="*/ 0 w 1"/>
                <a:gd name="T7" fmla="*/ 1 h 21"/>
                <a:gd name="T8" fmla="*/ 0 w 1"/>
                <a:gd name="T9" fmla="*/ 8 h 21"/>
                <a:gd name="T10" fmla="*/ 0 w 1"/>
                <a:gd name="T11" fmla="*/ 21 h 21"/>
                <a:gd name="T12" fmla="*/ 0 w 1"/>
                <a:gd name="T13" fmla="*/ 21 h 21"/>
                <a:gd name="T14" fmla="*/ 1 w 1"/>
                <a:gd name="T15" fmla="*/ 18 h 21"/>
                <a:gd name="T16" fmla="*/ 1 w 1"/>
                <a:gd name="T17" fmla="*/ 15 h 21"/>
                <a:gd name="T18" fmla="*/ 1 w 1"/>
                <a:gd name="T19" fmla="*/ 7 h 21"/>
                <a:gd name="T20" fmla="*/ 1 w 1"/>
                <a:gd name="T21" fmla="*/ 0 h 21"/>
                <a:gd name="T22" fmla="*/ 1 w 1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624">
              <a:extLst>
                <a:ext uri="{FF2B5EF4-FFF2-40B4-BE49-F238E27FC236}">
                  <a16:creationId xmlns:a16="http://schemas.microsoft.com/office/drawing/2014/main" xmlns="" id="{8CA1E261-687F-FA9C-0E8B-98CF30E0C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401" y="881063"/>
              <a:ext cx="3175" cy="9525"/>
            </a:xfrm>
            <a:custGeom>
              <a:avLst/>
              <a:gdLst>
                <a:gd name="T0" fmla="*/ 0 w 5"/>
                <a:gd name="T1" fmla="*/ 11 h 18"/>
                <a:gd name="T2" fmla="*/ 0 w 5"/>
                <a:gd name="T3" fmla="*/ 18 h 18"/>
                <a:gd name="T4" fmla="*/ 5 w 5"/>
                <a:gd name="T5" fmla="*/ 0 h 18"/>
                <a:gd name="T6" fmla="*/ 0 w 5"/>
                <a:gd name="T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0" y="11"/>
                  </a:moveTo>
                  <a:lnTo>
                    <a:pt x="0" y="18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625">
              <a:extLst>
                <a:ext uri="{FF2B5EF4-FFF2-40B4-BE49-F238E27FC236}">
                  <a16:creationId xmlns:a16="http://schemas.microsoft.com/office/drawing/2014/main" xmlns="" id="{7BE30831-9885-4929-5040-C3D72E1E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1" y="879475"/>
              <a:ext cx="11113" cy="14288"/>
            </a:xfrm>
            <a:custGeom>
              <a:avLst/>
              <a:gdLst>
                <a:gd name="T0" fmla="*/ 19 w 19"/>
                <a:gd name="T1" fmla="*/ 14 h 27"/>
                <a:gd name="T2" fmla="*/ 19 w 19"/>
                <a:gd name="T3" fmla="*/ 14 h 27"/>
                <a:gd name="T4" fmla="*/ 18 w 19"/>
                <a:gd name="T5" fmla="*/ 5 h 27"/>
                <a:gd name="T6" fmla="*/ 16 w 19"/>
                <a:gd name="T7" fmla="*/ 0 h 27"/>
                <a:gd name="T8" fmla="*/ 15 w 19"/>
                <a:gd name="T9" fmla="*/ 0 h 27"/>
                <a:gd name="T10" fmla="*/ 15 w 19"/>
                <a:gd name="T11" fmla="*/ 0 h 27"/>
                <a:gd name="T12" fmla="*/ 12 w 19"/>
                <a:gd name="T13" fmla="*/ 3 h 27"/>
                <a:gd name="T14" fmla="*/ 8 w 19"/>
                <a:gd name="T15" fmla="*/ 8 h 27"/>
                <a:gd name="T16" fmla="*/ 5 w 19"/>
                <a:gd name="T17" fmla="*/ 9 h 27"/>
                <a:gd name="T18" fmla="*/ 4 w 19"/>
                <a:gd name="T19" fmla="*/ 9 h 27"/>
                <a:gd name="T20" fmla="*/ 3 w 19"/>
                <a:gd name="T21" fmla="*/ 7 h 27"/>
                <a:gd name="T22" fmla="*/ 2 w 19"/>
                <a:gd name="T23" fmla="*/ 0 h 27"/>
                <a:gd name="T24" fmla="*/ 0 w 19"/>
                <a:gd name="T25" fmla="*/ 27 h 27"/>
                <a:gd name="T26" fmla="*/ 0 w 19"/>
                <a:gd name="T27" fmla="*/ 27 h 27"/>
                <a:gd name="T28" fmla="*/ 4 w 19"/>
                <a:gd name="T29" fmla="*/ 21 h 27"/>
                <a:gd name="T30" fmla="*/ 10 w 19"/>
                <a:gd name="T31" fmla="*/ 15 h 27"/>
                <a:gd name="T32" fmla="*/ 12 w 19"/>
                <a:gd name="T33" fmla="*/ 13 h 27"/>
                <a:gd name="T34" fmla="*/ 15 w 19"/>
                <a:gd name="T35" fmla="*/ 12 h 27"/>
                <a:gd name="T36" fmla="*/ 17 w 19"/>
                <a:gd name="T37" fmla="*/ 12 h 27"/>
                <a:gd name="T38" fmla="*/ 19 w 19"/>
                <a:gd name="T39" fmla="*/ 14 h 27"/>
                <a:gd name="T40" fmla="*/ 19 w 19"/>
                <a:gd name="T4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7">
                  <a:moveTo>
                    <a:pt x="19" y="14"/>
                  </a:moveTo>
                  <a:lnTo>
                    <a:pt x="19" y="14"/>
                  </a:lnTo>
                  <a:lnTo>
                    <a:pt x="18" y="5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8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7"/>
                  </a:lnTo>
                  <a:lnTo>
                    <a:pt x="2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21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626">
              <a:extLst>
                <a:ext uri="{FF2B5EF4-FFF2-40B4-BE49-F238E27FC236}">
                  <a16:creationId xmlns:a16="http://schemas.microsoft.com/office/drawing/2014/main" xmlns="" id="{E78826D7-4CB9-A621-5E6A-11E56362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919163"/>
              <a:ext cx="1588" cy="4763"/>
            </a:xfrm>
            <a:custGeom>
              <a:avLst/>
              <a:gdLst>
                <a:gd name="T0" fmla="*/ 4 w 4"/>
                <a:gd name="T1" fmla="*/ 9 h 9"/>
                <a:gd name="T2" fmla="*/ 4 w 4"/>
                <a:gd name="T3" fmla="*/ 9 h 9"/>
                <a:gd name="T4" fmla="*/ 4 w 4"/>
                <a:gd name="T5" fmla="*/ 2 h 9"/>
                <a:gd name="T6" fmla="*/ 4 w 4"/>
                <a:gd name="T7" fmla="*/ 0 h 9"/>
                <a:gd name="T8" fmla="*/ 3 w 4"/>
                <a:gd name="T9" fmla="*/ 1 h 9"/>
                <a:gd name="T10" fmla="*/ 0 w 4"/>
                <a:gd name="T11" fmla="*/ 6 h 9"/>
                <a:gd name="T12" fmla="*/ 0 w 4"/>
                <a:gd name="T13" fmla="*/ 6 h 9"/>
                <a:gd name="T14" fmla="*/ 1 w 4"/>
                <a:gd name="T15" fmla="*/ 9 h 9"/>
                <a:gd name="T16" fmla="*/ 1 w 4"/>
                <a:gd name="T17" fmla="*/ 9 h 9"/>
                <a:gd name="T18" fmla="*/ 2 w 4"/>
                <a:gd name="T19" fmla="*/ 9 h 9"/>
                <a:gd name="T20" fmla="*/ 4 w 4"/>
                <a:gd name="T21" fmla="*/ 9 h 9"/>
                <a:gd name="T22" fmla="*/ 4 w 4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lnTo>
                    <a:pt x="4" y="9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627">
              <a:extLst>
                <a:ext uri="{FF2B5EF4-FFF2-40B4-BE49-F238E27FC236}">
                  <a16:creationId xmlns:a16="http://schemas.microsoft.com/office/drawing/2014/main" xmlns="" id="{E4CB854E-D506-1F3D-FF68-87FED12E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923925"/>
              <a:ext cx="0" cy="3175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0 h 5"/>
                <a:gd name="T6" fmla="*/ 0 w 1"/>
                <a:gd name="T7" fmla="*/ 2 h 5"/>
                <a:gd name="T8" fmla="*/ 1 w 1"/>
                <a:gd name="T9" fmla="*/ 5 h 5"/>
                <a:gd name="T10" fmla="*/ 1 w 1"/>
                <a:gd name="T11" fmla="*/ 5 h 5"/>
                <a:gd name="T12" fmla="*/ 1 w 1"/>
                <a:gd name="T13" fmla="*/ 5 h 5"/>
                <a:gd name="T14" fmla="*/ 1 w 1"/>
                <a:gd name="T15" fmla="*/ 0 h 5"/>
                <a:gd name="T16" fmla="*/ 1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628">
              <a:extLst>
                <a:ext uri="{FF2B5EF4-FFF2-40B4-BE49-F238E27FC236}">
                  <a16:creationId xmlns:a16="http://schemas.microsoft.com/office/drawing/2014/main" xmlns="" id="{300E14B1-01C1-6DF9-8648-32B997A4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919163"/>
              <a:ext cx="3175" cy="14288"/>
            </a:xfrm>
            <a:custGeom>
              <a:avLst/>
              <a:gdLst>
                <a:gd name="T0" fmla="*/ 5 w 7"/>
                <a:gd name="T1" fmla="*/ 0 h 27"/>
                <a:gd name="T2" fmla="*/ 0 w 7"/>
                <a:gd name="T3" fmla="*/ 12 h 27"/>
                <a:gd name="T4" fmla="*/ 0 w 7"/>
                <a:gd name="T5" fmla="*/ 12 h 27"/>
                <a:gd name="T6" fmla="*/ 1 w 7"/>
                <a:gd name="T7" fmla="*/ 16 h 27"/>
                <a:gd name="T8" fmla="*/ 4 w 7"/>
                <a:gd name="T9" fmla="*/ 20 h 27"/>
                <a:gd name="T10" fmla="*/ 4 w 7"/>
                <a:gd name="T11" fmla="*/ 23 h 27"/>
                <a:gd name="T12" fmla="*/ 4 w 7"/>
                <a:gd name="T13" fmla="*/ 27 h 27"/>
                <a:gd name="T14" fmla="*/ 4 w 7"/>
                <a:gd name="T15" fmla="*/ 27 h 27"/>
                <a:gd name="T16" fmla="*/ 6 w 7"/>
                <a:gd name="T17" fmla="*/ 22 h 27"/>
                <a:gd name="T18" fmla="*/ 7 w 7"/>
                <a:gd name="T19" fmla="*/ 16 h 27"/>
                <a:gd name="T20" fmla="*/ 6 w 7"/>
                <a:gd name="T21" fmla="*/ 10 h 27"/>
                <a:gd name="T22" fmla="*/ 5 w 7"/>
                <a:gd name="T23" fmla="*/ 0 h 27"/>
                <a:gd name="T24" fmla="*/ 5 w 7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7">
                  <a:moveTo>
                    <a:pt x="5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6" y="22"/>
                  </a:lnTo>
                  <a:lnTo>
                    <a:pt x="7" y="16"/>
                  </a:lnTo>
                  <a:lnTo>
                    <a:pt x="6" y="1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629">
              <a:extLst>
                <a:ext uri="{FF2B5EF4-FFF2-40B4-BE49-F238E27FC236}">
                  <a16:creationId xmlns:a16="http://schemas.microsoft.com/office/drawing/2014/main" xmlns="" id="{9E45EF8C-19AA-0F8F-DCFA-D815BD4D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738" y="906463"/>
              <a:ext cx="0" cy="4763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6 h 8"/>
                <a:gd name="T4" fmla="*/ 0 w 2"/>
                <a:gd name="T5" fmla="*/ 6 h 8"/>
                <a:gd name="T6" fmla="*/ 1 w 2"/>
                <a:gd name="T7" fmla="*/ 7 h 8"/>
                <a:gd name="T8" fmla="*/ 1 w 2"/>
                <a:gd name="T9" fmla="*/ 8 h 8"/>
                <a:gd name="T10" fmla="*/ 2 w 2"/>
                <a:gd name="T11" fmla="*/ 0 h 8"/>
                <a:gd name="T12" fmla="*/ 2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630">
              <a:extLst>
                <a:ext uri="{FF2B5EF4-FFF2-40B4-BE49-F238E27FC236}">
                  <a16:creationId xmlns:a16="http://schemas.microsoft.com/office/drawing/2014/main" xmlns="" id="{FFE96753-2426-D66B-89C0-8593E41D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906463"/>
              <a:ext cx="3175" cy="7938"/>
            </a:xfrm>
            <a:custGeom>
              <a:avLst/>
              <a:gdLst>
                <a:gd name="T0" fmla="*/ 0 w 5"/>
                <a:gd name="T1" fmla="*/ 17 h 17"/>
                <a:gd name="T2" fmla="*/ 5 w 5"/>
                <a:gd name="T3" fmla="*/ 8 h 17"/>
                <a:gd name="T4" fmla="*/ 5 w 5"/>
                <a:gd name="T5" fmla="*/ 8 h 17"/>
                <a:gd name="T6" fmla="*/ 5 w 5"/>
                <a:gd name="T7" fmla="*/ 0 h 17"/>
                <a:gd name="T8" fmla="*/ 4 w 5"/>
                <a:gd name="T9" fmla="*/ 1 h 17"/>
                <a:gd name="T10" fmla="*/ 4 w 5"/>
                <a:gd name="T11" fmla="*/ 11 h 17"/>
                <a:gd name="T12" fmla="*/ 4 w 5"/>
                <a:gd name="T13" fmla="*/ 11 h 17"/>
                <a:gd name="T14" fmla="*/ 4 w 5"/>
                <a:gd name="T15" fmla="*/ 7 h 17"/>
                <a:gd name="T16" fmla="*/ 3 w 5"/>
                <a:gd name="T17" fmla="*/ 8 h 17"/>
                <a:gd name="T18" fmla="*/ 0 w 5"/>
                <a:gd name="T19" fmla="*/ 17 h 17"/>
                <a:gd name="T20" fmla="*/ 0 w 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0" y="17"/>
                  </a:moveTo>
                  <a:lnTo>
                    <a:pt x="5" y="8"/>
                  </a:lnTo>
                  <a:lnTo>
                    <a:pt x="5" y="8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8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631">
              <a:extLst>
                <a:ext uri="{FF2B5EF4-FFF2-40B4-BE49-F238E27FC236}">
                  <a16:creationId xmlns:a16="http://schemas.microsoft.com/office/drawing/2014/main" xmlns="" id="{0C087BFA-BCFF-4B2E-7E93-935C45699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801" y="900113"/>
              <a:ext cx="3175" cy="12700"/>
            </a:xfrm>
            <a:custGeom>
              <a:avLst/>
              <a:gdLst>
                <a:gd name="T0" fmla="*/ 7 w 7"/>
                <a:gd name="T1" fmla="*/ 23 h 25"/>
                <a:gd name="T2" fmla="*/ 7 w 7"/>
                <a:gd name="T3" fmla="*/ 23 h 25"/>
                <a:gd name="T4" fmla="*/ 5 w 7"/>
                <a:gd name="T5" fmla="*/ 19 h 25"/>
                <a:gd name="T6" fmla="*/ 4 w 7"/>
                <a:gd name="T7" fmla="*/ 14 h 25"/>
                <a:gd name="T8" fmla="*/ 4 w 7"/>
                <a:gd name="T9" fmla="*/ 9 h 25"/>
                <a:gd name="T10" fmla="*/ 6 w 7"/>
                <a:gd name="T11" fmla="*/ 0 h 25"/>
                <a:gd name="T12" fmla="*/ 6 w 7"/>
                <a:gd name="T13" fmla="*/ 0 h 25"/>
                <a:gd name="T14" fmla="*/ 4 w 7"/>
                <a:gd name="T15" fmla="*/ 3 h 25"/>
                <a:gd name="T16" fmla="*/ 1 w 7"/>
                <a:gd name="T17" fmla="*/ 7 h 25"/>
                <a:gd name="T18" fmla="*/ 0 w 7"/>
                <a:gd name="T19" fmla="*/ 11 h 25"/>
                <a:gd name="T20" fmla="*/ 0 w 7"/>
                <a:gd name="T21" fmla="*/ 15 h 25"/>
                <a:gd name="T22" fmla="*/ 1 w 7"/>
                <a:gd name="T23" fmla="*/ 20 h 25"/>
                <a:gd name="T24" fmla="*/ 3 w 7"/>
                <a:gd name="T25" fmla="*/ 22 h 25"/>
                <a:gd name="T26" fmla="*/ 5 w 7"/>
                <a:gd name="T27" fmla="*/ 25 h 25"/>
                <a:gd name="T28" fmla="*/ 7 w 7"/>
                <a:gd name="T29" fmla="*/ 23 h 25"/>
                <a:gd name="T30" fmla="*/ 7 w 7"/>
                <a:gd name="T3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25">
                  <a:moveTo>
                    <a:pt x="7" y="23"/>
                  </a:moveTo>
                  <a:lnTo>
                    <a:pt x="7" y="23"/>
                  </a:lnTo>
                  <a:lnTo>
                    <a:pt x="5" y="19"/>
                  </a:lnTo>
                  <a:lnTo>
                    <a:pt x="4" y="14"/>
                  </a:lnTo>
                  <a:lnTo>
                    <a:pt x="4" y="9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7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632">
              <a:extLst>
                <a:ext uri="{FF2B5EF4-FFF2-40B4-BE49-F238E27FC236}">
                  <a16:creationId xmlns:a16="http://schemas.microsoft.com/office/drawing/2014/main" xmlns="" id="{610343BF-6FAE-7C6C-AB55-92917C2E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688" y="863600"/>
              <a:ext cx="3175" cy="6350"/>
            </a:xfrm>
            <a:custGeom>
              <a:avLst/>
              <a:gdLst>
                <a:gd name="T0" fmla="*/ 5 w 5"/>
                <a:gd name="T1" fmla="*/ 9 h 13"/>
                <a:gd name="T2" fmla="*/ 2 w 5"/>
                <a:gd name="T3" fmla="*/ 0 h 13"/>
                <a:gd name="T4" fmla="*/ 0 w 5"/>
                <a:gd name="T5" fmla="*/ 11 h 13"/>
                <a:gd name="T6" fmla="*/ 0 w 5"/>
                <a:gd name="T7" fmla="*/ 11 h 13"/>
                <a:gd name="T8" fmla="*/ 1 w 5"/>
                <a:gd name="T9" fmla="*/ 9 h 13"/>
                <a:gd name="T10" fmla="*/ 1 w 5"/>
                <a:gd name="T11" fmla="*/ 9 h 13"/>
                <a:gd name="T12" fmla="*/ 3 w 5"/>
                <a:gd name="T13" fmla="*/ 12 h 13"/>
                <a:gd name="T14" fmla="*/ 5 w 5"/>
                <a:gd name="T15" fmla="*/ 13 h 13"/>
                <a:gd name="T16" fmla="*/ 5 w 5"/>
                <a:gd name="T17" fmla="*/ 13 h 13"/>
                <a:gd name="T18" fmla="*/ 5 w 5"/>
                <a:gd name="T19" fmla="*/ 9 h 13"/>
                <a:gd name="T20" fmla="*/ 5 w 5"/>
                <a:gd name="T2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3">
                  <a:moveTo>
                    <a:pt x="5" y="9"/>
                  </a:moveTo>
                  <a:lnTo>
                    <a:pt x="2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633">
              <a:extLst>
                <a:ext uri="{FF2B5EF4-FFF2-40B4-BE49-F238E27FC236}">
                  <a16:creationId xmlns:a16="http://schemas.microsoft.com/office/drawing/2014/main" xmlns="" id="{BBE1BD97-DC6E-BE54-286B-B952C345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914400"/>
              <a:ext cx="1588" cy="14288"/>
            </a:xfrm>
            <a:custGeom>
              <a:avLst/>
              <a:gdLst>
                <a:gd name="T0" fmla="*/ 4 w 4"/>
                <a:gd name="T1" fmla="*/ 28 h 28"/>
                <a:gd name="T2" fmla="*/ 4 w 4"/>
                <a:gd name="T3" fmla="*/ 28 h 28"/>
                <a:gd name="T4" fmla="*/ 4 w 4"/>
                <a:gd name="T5" fmla="*/ 14 h 28"/>
                <a:gd name="T6" fmla="*/ 2 w 4"/>
                <a:gd name="T7" fmla="*/ 0 h 28"/>
                <a:gd name="T8" fmla="*/ 0 w 4"/>
                <a:gd name="T9" fmla="*/ 8 h 28"/>
                <a:gd name="T10" fmla="*/ 0 w 4"/>
                <a:gd name="T11" fmla="*/ 8 h 28"/>
                <a:gd name="T12" fmla="*/ 2 w 4"/>
                <a:gd name="T13" fmla="*/ 16 h 28"/>
                <a:gd name="T14" fmla="*/ 4 w 4"/>
                <a:gd name="T15" fmla="*/ 21 h 28"/>
                <a:gd name="T16" fmla="*/ 4 w 4"/>
                <a:gd name="T17" fmla="*/ 28 h 28"/>
                <a:gd name="T18" fmla="*/ 4 w 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8">
                  <a:moveTo>
                    <a:pt x="4" y="28"/>
                  </a:moveTo>
                  <a:lnTo>
                    <a:pt x="4" y="28"/>
                  </a:lnTo>
                  <a:lnTo>
                    <a:pt x="4" y="14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6"/>
                  </a:lnTo>
                  <a:lnTo>
                    <a:pt x="4" y="21"/>
                  </a:lnTo>
                  <a:lnTo>
                    <a:pt x="4" y="28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634">
              <a:extLst>
                <a:ext uri="{FF2B5EF4-FFF2-40B4-BE49-F238E27FC236}">
                  <a16:creationId xmlns:a16="http://schemas.microsoft.com/office/drawing/2014/main" xmlns="" id="{625A8341-34FF-A77C-411C-48A6D3F2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908050"/>
              <a:ext cx="3175" cy="6350"/>
            </a:xfrm>
            <a:custGeom>
              <a:avLst/>
              <a:gdLst>
                <a:gd name="T0" fmla="*/ 0 w 5"/>
                <a:gd name="T1" fmla="*/ 13 h 13"/>
                <a:gd name="T2" fmla="*/ 5 w 5"/>
                <a:gd name="T3" fmla="*/ 0 h 13"/>
                <a:gd name="T4" fmla="*/ 5 w 5"/>
                <a:gd name="T5" fmla="*/ 0 h 13"/>
                <a:gd name="T6" fmla="*/ 2 w 5"/>
                <a:gd name="T7" fmla="*/ 1 h 13"/>
                <a:gd name="T8" fmla="*/ 1 w 5"/>
                <a:gd name="T9" fmla="*/ 4 h 13"/>
                <a:gd name="T10" fmla="*/ 0 w 5"/>
                <a:gd name="T11" fmla="*/ 7 h 13"/>
                <a:gd name="T12" fmla="*/ 0 w 5"/>
                <a:gd name="T13" fmla="*/ 13 h 13"/>
                <a:gd name="T14" fmla="*/ 0 w 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635">
              <a:extLst>
                <a:ext uri="{FF2B5EF4-FFF2-40B4-BE49-F238E27FC236}">
                  <a16:creationId xmlns:a16="http://schemas.microsoft.com/office/drawing/2014/main" xmlns="" id="{2705EF80-CA29-48B5-7BA4-17EFD72F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887413"/>
              <a:ext cx="4763" cy="14288"/>
            </a:xfrm>
            <a:custGeom>
              <a:avLst/>
              <a:gdLst>
                <a:gd name="T0" fmla="*/ 8 w 10"/>
                <a:gd name="T1" fmla="*/ 1 h 27"/>
                <a:gd name="T2" fmla="*/ 0 w 10"/>
                <a:gd name="T3" fmla="*/ 27 h 27"/>
                <a:gd name="T4" fmla="*/ 10 w 10"/>
                <a:gd name="T5" fmla="*/ 0 h 27"/>
                <a:gd name="T6" fmla="*/ 8 w 10"/>
                <a:gd name="T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8" y="1"/>
                  </a:moveTo>
                  <a:lnTo>
                    <a:pt x="0" y="27"/>
                  </a:lnTo>
                  <a:lnTo>
                    <a:pt x="10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636">
              <a:extLst>
                <a:ext uri="{FF2B5EF4-FFF2-40B4-BE49-F238E27FC236}">
                  <a16:creationId xmlns:a16="http://schemas.microsoft.com/office/drawing/2014/main" xmlns="" id="{7C313A7D-1E6C-7F45-E7B9-F408BA1B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376" y="925513"/>
              <a:ext cx="3175" cy="12700"/>
            </a:xfrm>
            <a:custGeom>
              <a:avLst/>
              <a:gdLst>
                <a:gd name="T0" fmla="*/ 3 w 5"/>
                <a:gd name="T1" fmla="*/ 8 h 24"/>
                <a:gd name="T2" fmla="*/ 0 w 5"/>
                <a:gd name="T3" fmla="*/ 24 h 24"/>
                <a:gd name="T4" fmla="*/ 5 w 5"/>
                <a:gd name="T5" fmla="*/ 0 h 24"/>
                <a:gd name="T6" fmla="*/ 3 w 5"/>
                <a:gd name="T7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4">
                  <a:moveTo>
                    <a:pt x="3" y="8"/>
                  </a:moveTo>
                  <a:lnTo>
                    <a:pt x="0" y="24"/>
                  </a:lnTo>
                  <a:lnTo>
                    <a:pt x="5" y="0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637">
              <a:extLst>
                <a:ext uri="{FF2B5EF4-FFF2-40B4-BE49-F238E27FC236}">
                  <a16:creationId xmlns:a16="http://schemas.microsoft.com/office/drawing/2014/main" xmlns="" id="{30168868-CE40-3066-1909-D6572F2C5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3" y="927100"/>
              <a:ext cx="4763" cy="17463"/>
            </a:xfrm>
            <a:custGeom>
              <a:avLst/>
              <a:gdLst>
                <a:gd name="T0" fmla="*/ 0 w 9"/>
                <a:gd name="T1" fmla="*/ 0 h 31"/>
                <a:gd name="T2" fmla="*/ 0 w 9"/>
                <a:gd name="T3" fmla="*/ 0 h 31"/>
                <a:gd name="T4" fmla="*/ 0 w 9"/>
                <a:gd name="T5" fmla="*/ 10 h 31"/>
                <a:gd name="T6" fmla="*/ 1 w 9"/>
                <a:gd name="T7" fmla="*/ 18 h 31"/>
                <a:gd name="T8" fmla="*/ 3 w 9"/>
                <a:gd name="T9" fmla="*/ 25 h 31"/>
                <a:gd name="T10" fmla="*/ 1 w 9"/>
                <a:gd name="T11" fmla="*/ 31 h 31"/>
                <a:gd name="T12" fmla="*/ 1 w 9"/>
                <a:gd name="T13" fmla="*/ 31 h 31"/>
                <a:gd name="T14" fmla="*/ 4 w 9"/>
                <a:gd name="T15" fmla="*/ 28 h 31"/>
                <a:gd name="T16" fmla="*/ 6 w 9"/>
                <a:gd name="T17" fmla="*/ 22 h 31"/>
                <a:gd name="T18" fmla="*/ 9 w 9"/>
                <a:gd name="T19" fmla="*/ 6 h 31"/>
                <a:gd name="T20" fmla="*/ 9 w 9"/>
                <a:gd name="T21" fmla="*/ 6 h 31"/>
                <a:gd name="T22" fmla="*/ 8 w 9"/>
                <a:gd name="T23" fmla="*/ 10 h 31"/>
                <a:gd name="T24" fmla="*/ 7 w 9"/>
                <a:gd name="T25" fmla="*/ 10 h 31"/>
                <a:gd name="T26" fmla="*/ 6 w 9"/>
                <a:gd name="T27" fmla="*/ 10 h 31"/>
                <a:gd name="T28" fmla="*/ 4 w 9"/>
                <a:gd name="T29" fmla="*/ 6 h 31"/>
                <a:gd name="T30" fmla="*/ 0 w 9"/>
                <a:gd name="T31" fmla="*/ 0 h 31"/>
                <a:gd name="T32" fmla="*/ 0 w 9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1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3" y="2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4" y="28"/>
                  </a:lnTo>
                  <a:lnTo>
                    <a:pt x="6" y="22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638">
              <a:extLst>
                <a:ext uri="{FF2B5EF4-FFF2-40B4-BE49-F238E27FC236}">
                  <a16:creationId xmlns:a16="http://schemas.microsoft.com/office/drawing/2014/main" xmlns="" id="{51BB57A4-0A65-D033-5D08-2CCFEEE7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6" y="922338"/>
              <a:ext cx="3175" cy="7938"/>
            </a:xfrm>
            <a:custGeom>
              <a:avLst/>
              <a:gdLst>
                <a:gd name="T0" fmla="*/ 5 w 5"/>
                <a:gd name="T1" fmla="*/ 0 h 15"/>
                <a:gd name="T2" fmla="*/ 5 w 5"/>
                <a:gd name="T3" fmla="*/ 0 h 15"/>
                <a:gd name="T4" fmla="*/ 0 w 5"/>
                <a:gd name="T5" fmla="*/ 15 h 15"/>
                <a:gd name="T6" fmla="*/ 0 w 5"/>
                <a:gd name="T7" fmla="*/ 15 h 15"/>
                <a:gd name="T8" fmla="*/ 3 w 5"/>
                <a:gd name="T9" fmla="*/ 9 h 15"/>
                <a:gd name="T10" fmla="*/ 5 w 5"/>
                <a:gd name="T11" fmla="*/ 0 h 15"/>
                <a:gd name="T12" fmla="*/ 5 w 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lnTo>
                    <a:pt x="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639">
              <a:extLst>
                <a:ext uri="{FF2B5EF4-FFF2-40B4-BE49-F238E27FC236}">
                  <a16:creationId xmlns:a16="http://schemas.microsoft.com/office/drawing/2014/main" xmlns="" id="{0A66773E-395E-1BD3-878C-9D47663FD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909638"/>
              <a:ext cx="1588" cy="11113"/>
            </a:xfrm>
            <a:custGeom>
              <a:avLst/>
              <a:gdLst>
                <a:gd name="T0" fmla="*/ 0 w 4"/>
                <a:gd name="T1" fmla="*/ 0 h 20"/>
                <a:gd name="T2" fmla="*/ 0 w 4"/>
                <a:gd name="T3" fmla="*/ 0 h 20"/>
                <a:gd name="T4" fmla="*/ 1 w 4"/>
                <a:gd name="T5" fmla="*/ 10 h 20"/>
                <a:gd name="T6" fmla="*/ 2 w 4"/>
                <a:gd name="T7" fmla="*/ 16 h 20"/>
                <a:gd name="T8" fmla="*/ 4 w 4"/>
                <a:gd name="T9" fmla="*/ 20 h 20"/>
                <a:gd name="T10" fmla="*/ 2 w 4"/>
                <a:gd name="T11" fmla="*/ 1 h 20"/>
                <a:gd name="T12" fmla="*/ 0 w 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lnTo>
                    <a:pt x="0" y="0"/>
                  </a:lnTo>
                  <a:lnTo>
                    <a:pt x="1" y="10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640">
              <a:extLst>
                <a:ext uri="{FF2B5EF4-FFF2-40B4-BE49-F238E27FC236}">
                  <a16:creationId xmlns:a16="http://schemas.microsoft.com/office/drawing/2014/main" xmlns="" id="{5050E824-332C-1445-F669-A10207178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909638"/>
              <a:ext cx="3175" cy="0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641">
              <a:extLst>
                <a:ext uri="{FF2B5EF4-FFF2-40B4-BE49-F238E27FC236}">
                  <a16:creationId xmlns:a16="http://schemas.microsoft.com/office/drawing/2014/main" xmlns="" id="{4567F565-8870-FBF5-735D-1ADE3AEE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909638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642">
              <a:extLst>
                <a:ext uri="{FF2B5EF4-FFF2-40B4-BE49-F238E27FC236}">
                  <a16:creationId xmlns:a16="http://schemas.microsoft.com/office/drawing/2014/main" xmlns="" id="{FCCC44EB-C823-BEA3-30CB-764C4A6E7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6" y="876300"/>
              <a:ext cx="3175" cy="20638"/>
            </a:xfrm>
            <a:custGeom>
              <a:avLst/>
              <a:gdLst>
                <a:gd name="T0" fmla="*/ 0 w 5"/>
                <a:gd name="T1" fmla="*/ 40 h 40"/>
                <a:gd name="T2" fmla="*/ 0 w 5"/>
                <a:gd name="T3" fmla="*/ 40 h 40"/>
                <a:gd name="T4" fmla="*/ 2 w 5"/>
                <a:gd name="T5" fmla="*/ 32 h 40"/>
                <a:gd name="T6" fmla="*/ 4 w 5"/>
                <a:gd name="T7" fmla="*/ 22 h 40"/>
                <a:gd name="T8" fmla="*/ 5 w 5"/>
                <a:gd name="T9" fmla="*/ 12 h 40"/>
                <a:gd name="T10" fmla="*/ 4 w 5"/>
                <a:gd name="T11" fmla="*/ 6 h 40"/>
                <a:gd name="T12" fmla="*/ 2 w 5"/>
                <a:gd name="T13" fmla="*/ 0 h 40"/>
                <a:gd name="T14" fmla="*/ 2 w 5"/>
                <a:gd name="T15" fmla="*/ 0 h 40"/>
                <a:gd name="T16" fmla="*/ 1 w 5"/>
                <a:gd name="T17" fmla="*/ 10 h 40"/>
                <a:gd name="T18" fmla="*/ 1 w 5"/>
                <a:gd name="T19" fmla="*/ 19 h 40"/>
                <a:gd name="T20" fmla="*/ 1 w 5"/>
                <a:gd name="T21" fmla="*/ 28 h 40"/>
                <a:gd name="T22" fmla="*/ 0 w 5"/>
                <a:gd name="T23" fmla="*/ 40 h 40"/>
                <a:gd name="T24" fmla="*/ 0 w 5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0">
                  <a:moveTo>
                    <a:pt x="0" y="40"/>
                  </a:moveTo>
                  <a:lnTo>
                    <a:pt x="0" y="40"/>
                  </a:lnTo>
                  <a:lnTo>
                    <a:pt x="2" y="32"/>
                  </a:lnTo>
                  <a:lnTo>
                    <a:pt x="4" y="22"/>
                  </a:lnTo>
                  <a:lnTo>
                    <a:pt x="5" y="12"/>
                  </a:lnTo>
                  <a:lnTo>
                    <a:pt x="4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0"/>
                  </a:lnTo>
                  <a:lnTo>
                    <a:pt x="1" y="19"/>
                  </a:lnTo>
                  <a:lnTo>
                    <a:pt x="1" y="28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643">
              <a:extLst>
                <a:ext uri="{FF2B5EF4-FFF2-40B4-BE49-F238E27FC236}">
                  <a16:creationId xmlns:a16="http://schemas.microsoft.com/office/drawing/2014/main" xmlns="" id="{5E8C9455-F831-BAE6-5B4A-A77F2497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026" y="893763"/>
              <a:ext cx="3175" cy="9525"/>
            </a:xfrm>
            <a:custGeom>
              <a:avLst/>
              <a:gdLst>
                <a:gd name="T0" fmla="*/ 5 w 5"/>
                <a:gd name="T1" fmla="*/ 5 h 18"/>
                <a:gd name="T2" fmla="*/ 0 w 5"/>
                <a:gd name="T3" fmla="*/ 0 h 18"/>
                <a:gd name="T4" fmla="*/ 0 w 5"/>
                <a:gd name="T5" fmla="*/ 0 h 18"/>
                <a:gd name="T6" fmla="*/ 1 w 5"/>
                <a:gd name="T7" fmla="*/ 9 h 18"/>
                <a:gd name="T8" fmla="*/ 1 w 5"/>
                <a:gd name="T9" fmla="*/ 14 h 18"/>
                <a:gd name="T10" fmla="*/ 0 w 5"/>
                <a:gd name="T11" fmla="*/ 18 h 18"/>
                <a:gd name="T12" fmla="*/ 5 w 5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8">
                  <a:moveTo>
                    <a:pt x="5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644">
              <a:extLst>
                <a:ext uri="{FF2B5EF4-FFF2-40B4-BE49-F238E27FC236}">
                  <a16:creationId xmlns:a16="http://schemas.microsoft.com/office/drawing/2014/main" xmlns="" id="{D08E1F61-82D8-D7DE-A6E8-8D0698EEE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201" y="893763"/>
              <a:ext cx="1588" cy="317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7 h 8"/>
                <a:gd name="T4" fmla="*/ 2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0" y="7"/>
                  </a:lnTo>
                  <a:lnTo>
                    <a:pt x="2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645">
              <a:extLst>
                <a:ext uri="{FF2B5EF4-FFF2-40B4-BE49-F238E27FC236}">
                  <a16:creationId xmlns:a16="http://schemas.microsoft.com/office/drawing/2014/main" xmlns="" id="{F8151DD8-BCAC-88D4-9D7B-E00030264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901" y="904875"/>
              <a:ext cx="4763" cy="7938"/>
            </a:xfrm>
            <a:custGeom>
              <a:avLst/>
              <a:gdLst>
                <a:gd name="T0" fmla="*/ 2 w 9"/>
                <a:gd name="T1" fmla="*/ 16 h 16"/>
                <a:gd name="T2" fmla="*/ 2 w 9"/>
                <a:gd name="T3" fmla="*/ 16 h 16"/>
                <a:gd name="T4" fmla="*/ 3 w 9"/>
                <a:gd name="T5" fmla="*/ 11 h 16"/>
                <a:gd name="T6" fmla="*/ 5 w 9"/>
                <a:gd name="T7" fmla="*/ 8 h 16"/>
                <a:gd name="T8" fmla="*/ 8 w 9"/>
                <a:gd name="T9" fmla="*/ 6 h 16"/>
                <a:gd name="T10" fmla="*/ 9 w 9"/>
                <a:gd name="T11" fmla="*/ 5 h 16"/>
                <a:gd name="T12" fmla="*/ 9 w 9"/>
                <a:gd name="T13" fmla="*/ 5 h 16"/>
                <a:gd name="T14" fmla="*/ 4 w 9"/>
                <a:gd name="T15" fmla="*/ 1 h 16"/>
                <a:gd name="T16" fmla="*/ 2 w 9"/>
                <a:gd name="T17" fmla="*/ 0 h 16"/>
                <a:gd name="T18" fmla="*/ 1 w 9"/>
                <a:gd name="T19" fmla="*/ 0 h 16"/>
                <a:gd name="T20" fmla="*/ 1 w 9"/>
                <a:gd name="T21" fmla="*/ 0 h 16"/>
                <a:gd name="T22" fmla="*/ 0 w 9"/>
                <a:gd name="T23" fmla="*/ 10 h 16"/>
                <a:gd name="T24" fmla="*/ 1 w 9"/>
                <a:gd name="T25" fmla="*/ 14 h 16"/>
                <a:gd name="T26" fmla="*/ 1 w 9"/>
                <a:gd name="T27" fmla="*/ 16 h 16"/>
                <a:gd name="T28" fmla="*/ 2 w 9"/>
                <a:gd name="T29" fmla="*/ 16 h 16"/>
                <a:gd name="T30" fmla="*/ 2 w 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6">
                  <a:moveTo>
                    <a:pt x="2" y="16"/>
                  </a:moveTo>
                  <a:lnTo>
                    <a:pt x="2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646">
              <a:extLst>
                <a:ext uri="{FF2B5EF4-FFF2-40B4-BE49-F238E27FC236}">
                  <a16:creationId xmlns:a16="http://schemas.microsoft.com/office/drawing/2014/main" xmlns="" id="{523EEF8A-155A-0633-D8E3-7E9F1D815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909638"/>
              <a:ext cx="0" cy="1588"/>
            </a:xfrm>
            <a:custGeom>
              <a:avLst/>
              <a:gdLst>
                <a:gd name="T0" fmla="*/ 2 h 2"/>
                <a:gd name="T1" fmla="*/ 2 h 2"/>
                <a:gd name="T2" fmla="*/ 1 h 2"/>
                <a:gd name="T3" fmla="*/ 1 h 2"/>
                <a:gd name="T4" fmla="*/ 0 h 2"/>
                <a:gd name="T5" fmla="*/ 2 h 2"/>
                <a:gd name="T6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647">
              <a:extLst>
                <a:ext uri="{FF2B5EF4-FFF2-40B4-BE49-F238E27FC236}">
                  <a16:creationId xmlns:a16="http://schemas.microsoft.com/office/drawing/2014/main" xmlns="" id="{0E182963-01B8-C1E4-C66A-2926EB714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1" y="906463"/>
              <a:ext cx="0" cy="1588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648">
              <a:extLst>
                <a:ext uri="{FF2B5EF4-FFF2-40B4-BE49-F238E27FC236}">
                  <a16:creationId xmlns:a16="http://schemas.microsoft.com/office/drawing/2014/main" xmlns="" id="{163CFD87-BE53-5F52-F4CE-7A34F632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726" y="901700"/>
              <a:ext cx="3175" cy="4763"/>
            </a:xfrm>
            <a:custGeom>
              <a:avLst/>
              <a:gdLst>
                <a:gd name="T0" fmla="*/ 5 w 6"/>
                <a:gd name="T1" fmla="*/ 1 h 8"/>
                <a:gd name="T2" fmla="*/ 5 w 6"/>
                <a:gd name="T3" fmla="*/ 1 h 8"/>
                <a:gd name="T4" fmla="*/ 3 w 6"/>
                <a:gd name="T5" fmla="*/ 0 h 8"/>
                <a:gd name="T6" fmla="*/ 2 w 6"/>
                <a:gd name="T7" fmla="*/ 1 h 8"/>
                <a:gd name="T8" fmla="*/ 0 w 6"/>
                <a:gd name="T9" fmla="*/ 8 h 8"/>
                <a:gd name="T10" fmla="*/ 0 w 6"/>
                <a:gd name="T11" fmla="*/ 8 h 8"/>
                <a:gd name="T12" fmla="*/ 2 w 6"/>
                <a:gd name="T13" fmla="*/ 6 h 8"/>
                <a:gd name="T14" fmla="*/ 6 w 6"/>
                <a:gd name="T15" fmla="*/ 5 h 8"/>
                <a:gd name="T16" fmla="*/ 6 w 6"/>
                <a:gd name="T17" fmla="*/ 5 h 8"/>
                <a:gd name="T18" fmla="*/ 6 w 6"/>
                <a:gd name="T19" fmla="*/ 1 h 8"/>
                <a:gd name="T20" fmla="*/ 6 w 6"/>
                <a:gd name="T21" fmla="*/ 1 h 8"/>
                <a:gd name="T22" fmla="*/ 5 w 6"/>
                <a:gd name="T23" fmla="*/ 1 h 8"/>
                <a:gd name="T24" fmla="*/ 5 w 6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649">
              <a:extLst>
                <a:ext uri="{FF2B5EF4-FFF2-40B4-BE49-F238E27FC236}">
                  <a16:creationId xmlns:a16="http://schemas.microsoft.com/office/drawing/2014/main" xmlns="" id="{89A99B7A-C10A-AD7F-12BF-1CFEFA63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912813"/>
              <a:ext cx="1588" cy="6350"/>
            </a:xfrm>
            <a:custGeom>
              <a:avLst/>
              <a:gdLst>
                <a:gd name="T0" fmla="*/ 4 w 4"/>
                <a:gd name="T1" fmla="*/ 11 h 12"/>
                <a:gd name="T2" fmla="*/ 4 w 4"/>
                <a:gd name="T3" fmla="*/ 11 h 12"/>
                <a:gd name="T4" fmla="*/ 0 w 4"/>
                <a:gd name="T5" fmla="*/ 0 h 12"/>
                <a:gd name="T6" fmla="*/ 0 w 4"/>
                <a:gd name="T7" fmla="*/ 0 h 12"/>
                <a:gd name="T8" fmla="*/ 3 w 4"/>
                <a:gd name="T9" fmla="*/ 10 h 12"/>
                <a:gd name="T10" fmla="*/ 4 w 4"/>
                <a:gd name="T11" fmla="*/ 12 h 12"/>
                <a:gd name="T12" fmla="*/ 4 w 4"/>
                <a:gd name="T13" fmla="*/ 11 h 12"/>
                <a:gd name="T14" fmla="*/ 4 w 4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2">
                  <a:moveTo>
                    <a:pt x="4" y="11"/>
                  </a:moveTo>
                  <a:lnTo>
                    <a:pt x="4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650">
              <a:extLst>
                <a:ext uri="{FF2B5EF4-FFF2-40B4-BE49-F238E27FC236}">
                  <a16:creationId xmlns:a16="http://schemas.microsoft.com/office/drawing/2014/main" xmlns="" id="{E6BEB824-963A-B4C8-EC1D-1C364B28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726" y="912813"/>
              <a:ext cx="0" cy="1588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2 h 2"/>
                <a:gd name="T5" fmla="*/ 0 h 2"/>
                <a:gd name="T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651">
              <a:extLst>
                <a:ext uri="{FF2B5EF4-FFF2-40B4-BE49-F238E27FC236}">
                  <a16:creationId xmlns:a16="http://schemas.microsoft.com/office/drawing/2014/main" xmlns="" id="{A217967F-FBA5-6034-5474-F53CFF27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906463"/>
              <a:ext cx="1588" cy="6350"/>
            </a:xfrm>
            <a:custGeom>
              <a:avLst/>
              <a:gdLst>
                <a:gd name="T0" fmla="*/ 2 w 4"/>
                <a:gd name="T1" fmla="*/ 13 h 13"/>
                <a:gd name="T2" fmla="*/ 2 w 4"/>
                <a:gd name="T3" fmla="*/ 13 h 13"/>
                <a:gd name="T4" fmla="*/ 4 w 4"/>
                <a:gd name="T5" fmla="*/ 0 h 13"/>
                <a:gd name="T6" fmla="*/ 4 w 4"/>
                <a:gd name="T7" fmla="*/ 0 h 13"/>
                <a:gd name="T8" fmla="*/ 0 w 4"/>
                <a:gd name="T9" fmla="*/ 7 h 13"/>
                <a:gd name="T10" fmla="*/ 0 w 4"/>
                <a:gd name="T11" fmla="*/ 7 h 13"/>
                <a:gd name="T12" fmla="*/ 2 w 4"/>
                <a:gd name="T13" fmla="*/ 13 h 13"/>
                <a:gd name="T14" fmla="*/ 2 w 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3">
                  <a:moveTo>
                    <a:pt x="2" y="13"/>
                  </a:moveTo>
                  <a:lnTo>
                    <a:pt x="2" y="13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652">
              <a:extLst>
                <a:ext uri="{FF2B5EF4-FFF2-40B4-BE49-F238E27FC236}">
                  <a16:creationId xmlns:a16="http://schemas.microsoft.com/office/drawing/2014/main" xmlns="" id="{E6EE5903-D6D2-F649-91B9-0269D44BB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839788"/>
              <a:ext cx="11113" cy="66675"/>
            </a:xfrm>
            <a:custGeom>
              <a:avLst/>
              <a:gdLst>
                <a:gd name="T0" fmla="*/ 13 w 19"/>
                <a:gd name="T1" fmla="*/ 0 h 124"/>
                <a:gd name="T2" fmla="*/ 13 w 19"/>
                <a:gd name="T3" fmla="*/ 0 h 124"/>
                <a:gd name="T4" fmla="*/ 12 w 19"/>
                <a:gd name="T5" fmla="*/ 13 h 124"/>
                <a:gd name="T6" fmla="*/ 10 w 19"/>
                <a:gd name="T7" fmla="*/ 22 h 124"/>
                <a:gd name="T8" fmla="*/ 8 w 19"/>
                <a:gd name="T9" fmla="*/ 25 h 124"/>
                <a:gd name="T10" fmla="*/ 6 w 19"/>
                <a:gd name="T11" fmla="*/ 25 h 124"/>
                <a:gd name="T12" fmla="*/ 4 w 19"/>
                <a:gd name="T13" fmla="*/ 22 h 124"/>
                <a:gd name="T14" fmla="*/ 3 w 19"/>
                <a:gd name="T15" fmla="*/ 17 h 124"/>
                <a:gd name="T16" fmla="*/ 3 w 19"/>
                <a:gd name="T17" fmla="*/ 17 h 124"/>
                <a:gd name="T18" fmla="*/ 1 w 19"/>
                <a:gd name="T19" fmla="*/ 24 h 124"/>
                <a:gd name="T20" fmla="*/ 0 w 19"/>
                <a:gd name="T21" fmla="*/ 34 h 124"/>
                <a:gd name="T22" fmla="*/ 1 w 19"/>
                <a:gd name="T23" fmla="*/ 63 h 124"/>
                <a:gd name="T24" fmla="*/ 4 w 19"/>
                <a:gd name="T25" fmla="*/ 95 h 124"/>
                <a:gd name="T26" fmla="*/ 7 w 19"/>
                <a:gd name="T27" fmla="*/ 124 h 124"/>
                <a:gd name="T28" fmla="*/ 7 w 19"/>
                <a:gd name="T29" fmla="*/ 124 h 124"/>
                <a:gd name="T30" fmla="*/ 7 w 19"/>
                <a:gd name="T31" fmla="*/ 111 h 124"/>
                <a:gd name="T32" fmla="*/ 8 w 19"/>
                <a:gd name="T33" fmla="*/ 105 h 124"/>
                <a:gd name="T34" fmla="*/ 12 w 19"/>
                <a:gd name="T35" fmla="*/ 97 h 124"/>
                <a:gd name="T36" fmla="*/ 12 w 19"/>
                <a:gd name="T37" fmla="*/ 97 h 124"/>
                <a:gd name="T38" fmla="*/ 8 w 19"/>
                <a:gd name="T39" fmla="*/ 89 h 124"/>
                <a:gd name="T40" fmla="*/ 5 w 19"/>
                <a:gd name="T41" fmla="*/ 80 h 124"/>
                <a:gd name="T42" fmla="*/ 3 w 19"/>
                <a:gd name="T43" fmla="*/ 70 h 124"/>
                <a:gd name="T44" fmla="*/ 3 w 19"/>
                <a:gd name="T45" fmla="*/ 64 h 124"/>
                <a:gd name="T46" fmla="*/ 4 w 19"/>
                <a:gd name="T47" fmla="*/ 57 h 124"/>
                <a:gd name="T48" fmla="*/ 4 w 19"/>
                <a:gd name="T49" fmla="*/ 57 h 124"/>
                <a:gd name="T50" fmla="*/ 6 w 19"/>
                <a:gd name="T51" fmla="*/ 55 h 124"/>
                <a:gd name="T52" fmla="*/ 7 w 19"/>
                <a:gd name="T53" fmla="*/ 55 h 124"/>
                <a:gd name="T54" fmla="*/ 8 w 19"/>
                <a:gd name="T55" fmla="*/ 56 h 124"/>
                <a:gd name="T56" fmla="*/ 10 w 19"/>
                <a:gd name="T57" fmla="*/ 58 h 124"/>
                <a:gd name="T58" fmla="*/ 11 w 19"/>
                <a:gd name="T59" fmla="*/ 65 h 124"/>
                <a:gd name="T60" fmla="*/ 13 w 19"/>
                <a:gd name="T61" fmla="*/ 73 h 124"/>
                <a:gd name="T62" fmla="*/ 13 w 19"/>
                <a:gd name="T63" fmla="*/ 73 h 124"/>
                <a:gd name="T64" fmla="*/ 12 w 19"/>
                <a:gd name="T65" fmla="*/ 65 h 124"/>
                <a:gd name="T66" fmla="*/ 13 w 19"/>
                <a:gd name="T67" fmla="*/ 58 h 124"/>
                <a:gd name="T68" fmla="*/ 15 w 19"/>
                <a:gd name="T69" fmla="*/ 44 h 124"/>
                <a:gd name="T70" fmla="*/ 18 w 19"/>
                <a:gd name="T71" fmla="*/ 28 h 124"/>
                <a:gd name="T72" fmla="*/ 19 w 19"/>
                <a:gd name="T73" fmla="*/ 18 h 124"/>
                <a:gd name="T74" fmla="*/ 19 w 19"/>
                <a:gd name="T75" fmla="*/ 6 h 124"/>
                <a:gd name="T76" fmla="*/ 13 w 19"/>
                <a:gd name="T77" fmla="*/ 19 h 124"/>
                <a:gd name="T78" fmla="*/ 13 w 19"/>
                <a:gd name="T79" fmla="*/ 19 h 124"/>
                <a:gd name="T80" fmla="*/ 13 w 19"/>
                <a:gd name="T81" fmla="*/ 10 h 124"/>
                <a:gd name="T82" fmla="*/ 13 w 19"/>
                <a:gd name="T83" fmla="*/ 5 h 124"/>
                <a:gd name="T84" fmla="*/ 13 w 19"/>
                <a:gd name="T85" fmla="*/ 0 h 124"/>
                <a:gd name="T86" fmla="*/ 13 w 19"/>
                <a:gd name="T8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4">
                  <a:moveTo>
                    <a:pt x="13" y="0"/>
                  </a:moveTo>
                  <a:lnTo>
                    <a:pt x="13" y="0"/>
                  </a:lnTo>
                  <a:lnTo>
                    <a:pt x="12" y="13"/>
                  </a:lnTo>
                  <a:lnTo>
                    <a:pt x="10" y="22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2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0" y="34"/>
                  </a:lnTo>
                  <a:lnTo>
                    <a:pt x="1" y="63"/>
                  </a:lnTo>
                  <a:lnTo>
                    <a:pt x="4" y="95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7" y="111"/>
                  </a:lnTo>
                  <a:lnTo>
                    <a:pt x="8" y="105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8" y="89"/>
                  </a:lnTo>
                  <a:lnTo>
                    <a:pt x="5" y="80"/>
                  </a:lnTo>
                  <a:lnTo>
                    <a:pt x="3" y="70"/>
                  </a:lnTo>
                  <a:lnTo>
                    <a:pt x="3" y="6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7" y="55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1" y="65"/>
                  </a:lnTo>
                  <a:lnTo>
                    <a:pt x="13" y="73"/>
                  </a:lnTo>
                  <a:lnTo>
                    <a:pt x="13" y="73"/>
                  </a:lnTo>
                  <a:lnTo>
                    <a:pt x="12" y="65"/>
                  </a:lnTo>
                  <a:lnTo>
                    <a:pt x="13" y="58"/>
                  </a:lnTo>
                  <a:lnTo>
                    <a:pt x="15" y="44"/>
                  </a:lnTo>
                  <a:lnTo>
                    <a:pt x="18" y="28"/>
                  </a:lnTo>
                  <a:lnTo>
                    <a:pt x="19" y="18"/>
                  </a:lnTo>
                  <a:lnTo>
                    <a:pt x="19" y="6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0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653">
              <a:extLst>
                <a:ext uri="{FF2B5EF4-FFF2-40B4-BE49-F238E27FC236}">
                  <a16:creationId xmlns:a16="http://schemas.microsoft.com/office/drawing/2014/main" xmlns="" id="{790EE737-0A8B-CDD5-675C-036EFD1E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1" y="904875"/>
              <a:ext cx="6350" cy="14288"/>
            </a:xfrm>
            <a:custGeom>
              <a:avLst/>
              <a:gdLst>
                <a:gd name="T0" fmla="*/ 1 w 11"/>
                <a:gd name="T1" fmla="*/ 0 h 27"/>
                <a:gd name="T2" fmla="*/ 0 w 11"/>
                <a:gd name="T3" fmla="*/ 2 h 27"/>
                <a:gd name="T4" fmla="*/ 0 w 11"/>
                <a:gd name="T5" fmla="*/ 2 h 27"/>
                <a:gd name="T6" fmla="*/ 1 w 11"/>
                <a:gd name="T7" fmla="*/ 5 h 27"/>
                <a:gd name="T8" fmla="*/ 3 w 11"/>
                <a:gd name="T9" fmla="*/ 10 h 27"/>
                <a:gd name="T10" fmla="*/ 7 w 11"/>
                <a:gd name="T11" fmla="*/ 27 h 27"/>
                <a:gd name="T12" fmla="*/ 7 w 11"/>
                <a:gd name="T13" fmla="*/ 27 h 27"/>
                <a:gd name="T14" fmla="*/ 10 w 11"/>
                <a:gd name="T15" fmla="*/ 14 h 27"/>
                <a:gd name="T16" fmla="*/ 11 w 11"/>
                <a:gd name="T17" fmla="*/ 5 h 27"/>
                <a:gd name="T18" fmla="*/ 1 w 11"/>
                <a:gd name="T19" fmla="*/ 3 h 27"/>
                <a:gd name="T20" fmla="*/ 1 w 11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7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1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14"/>
                  </a:lnTo>
                  <a:lnTo>
                    <a:pt x="11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654">
              <a:extLst>
                <a:ext uri="{FF2B5EF4-FFF2-40B4-BE49-F238E27FC236}">
                  <a16:creationId xmlns:a16="http://schemas.microsoft.com/office/drawing/2014/main" xmlns="" id="{6958F229-1C6B-9E01-ABB8-4E578BCC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879475"/>
              <a:ext cx="7938" cy="33338"/>
            </a:xfrm>
            <a:custGeom>
              <a:avLst/>
              <a:gdLst>
                <a:gd name="T0" fmla="*/ 5 w 15"/>
                <a:gd name="T1" fmla="*/ 50 h 62"/>
                <a:gd name="T2" fmla="*/ 5 w 15"/>
                <a:gd name="T3" fmla="*/ 50 h 62"/>
                <a:gd name="T4" fmla="*/ 7 w 15"/>
                <a:gd name="T5" fmla="*/ 37 h 62"/>
                <a:gd name="T6" fmla="*/ 8 w 15"/>
                <a:gd name="T7" fmla="*/ 26 h 62"/>
                <a:gd name="T8" fmla="*/ 9 w 15"/>
                <a:gd name="T9" fmla="*/ 14 h 62"/>
                <a:gd name="T10" fmla="*/ 8 w 15"/>
                <a:gd name="T11" fmla="*/ 0 h 62"/>
                <a:gd name="T12" fmla="*/ 8 w 15"/>
                <a:gd name="T13" fmla="*/ 0 h 62"/>
                <a:gd name="T14" fmla="*/ 5 w 15"/>
                <a:gd name="T15" fmla="*/ 1 h 62"/>
                <a:gd name="T16" fmla="*/ 4 w 15"/>
                <a:gd name="T17" fmla="*/ 4 h 62"/>
                <a:gd name="T18" fmla="*/ 3 w 15"/>
                <a:gd name="T19" fmla="*/ 11 h 62"/>
                <a:gd name="T20" fmla="*/ 2 w 15"/>
                <a:gd name="T21" fmla="*/ 19 h 62"/>
                <a:gd name="T22" fmla="*/ 1 w 15"/>
                <a:gd name="T23" fmla="*/ 26 h 62"/>
                <a:gd name="T24" fmla="*/ 1 w 15"/>
                <a:gd name="T25" fmla="*/ 26 h 62"/>
                <a:gd name="T26" fmla="*/ 3 w 15"/>
                <a:gd name="T27" fmla="*/ 24 h 62"/>
                <a:gd name="T28" fmla="*/ 4 w 15"/>
                <a:gd name="T29" fmla="*/ 26 h 62"/>
                <a:gd name="T30" fmla="*/ 3 w 15"/>
                <a:gd name="T31" fmla="*/ 30 h 62"/>
                <a:gd name="T32" fmla="*/ 3 w 15"/>
                <a:gd name="T33" fmla="*/ 39 h 62"/>
                <a:gd name="T34" fmla="*/ 3 w 15"/>
                <a:gd name="T35" fmla="*/ 44 h 62"/>
                <a:gd name="T36" fmla="*/ 5 w 15"/>
                <a:gd name="T37" fmla="*/ 48 h 62"/>
                <a:gd name="T38" fmla="*/ 5 w 15"/>
                <a:gd name="T39" fmla="*/ 48 h 62"/>
                <a:gd name="T40" fmla="*/ 2 w 15"/>
                <a:gd name="T41" fmla="*/ 52 h 62"/>
                <a:gd name="T42" fmla="*/ 0 w 15"/>
                <a:gd name="T43" fmla="*/ 53 h 62"/>
                <a:gd name="T44" fmla="*/ 0 w 15"/>
                <a:gd name="T45" fmla="*/ 53 h 62"/>
                <a:gd name="T46" fmla="*/ 5 w 15"/>
                <a:gd name="T47" fmla="*/ 62 h 62"/>
                <a:gd name="T48" fmla="*/ 4 w 15"/>
                <a:gd name="T49" fmla="*/ 61 h 62"/>
                <a:gd name="T50" fmla="*/ 4 w 15"/>
                <a:gd name="T51" fmla="*/ 61 h 62"/>
                <a:gd name="T52" fmla="*/ 4 w 15"/>
                <a:gd name="T53" fmla="*/ 61 h 62"/>
                <a:gd name="T54" fmla="*/ 4 w 15"/>
                <a:gd name="T55" fmla="*/ 61 h 62"/>
                <a:gd name="T56" fmla="*/ 4 w 15"/>
                <a:gd name="T57" fmla="*/ 58 h 62"/>
                <a:gd name="T58" fmla="*/ 4 w 15"/>
                <a:gd name="T59" fmla="*/ 58 h 62"/>
                <a:gd name="T60" fmla="*/ 4 w 15"/>
                <a:gd name="T61" fmla="*/ 58 h 62"/>
                <a:gd name="T62" fmla="*/ 4 w 15"/>
                <a:gd name="T63" fmla="*/ 58 h 62"/>
                <a:gd name="T64" fmla="*/ 5 w 15"/>
                <a:gd name="T65" fmla="*/ 50 h 62"/>
                <a:gd name="T66" fmla="*/ 5 w 15"/>
                <a:gd name="T67" fmla="*/ 50 h 62"/>
                <a:gd name="T68" fmla="*/ 7 w 15"/>
                <a:gd name="T69" fmla="*/ 53 h 62"/>
                <a:gd name="T70" fmla="*/ 7 w 15"/>
                <a:gd name="T71" fmla="*/ 54 h 62"/>
                <a:gd name="T72" fmla="*/ 4 w 15"/>
                <a:gd name="T73" fmla="*/ 58 h 62"/>
                <a:gd name="T74" fmla="*/ 4 w 15"/>
                <a:gd name="T75" fmla="*/ 61 h 62"/>
                <a:gd name="T76" fmla="*/ 4 w 15"/>
                <a:gd name="T77" fmla="*/ 61 h 62"/>
                <a:gd name="T78" fmla="*/ 15 w 15"/>
                <a:gd name="T79" fmla="*/ 50 h 62"/>
                <a:gd name="T80" fmla="*/ 15 w 15"/>
                <a:gd name="T81" fmla="*/ 50 h 62"/>
                <a:gd name="T82" fmla="*/ 12 w 15"/>
                <a:gd name="T83" fmla="*/ 49 h 62"/>
                <a:gd name="T84" fmla="*/ 11 w 15"/>
                <a:gd name="T85" fmla="*/ 49 h 62"/>
                <a:gd name="T86" fmla="*/ 5 w 15"/>
                <a:gd name="T87" fmla="*/ 50 h 62"/>
                <a:gd name="T88" fmla="*/ 5 w 15"/>
                <a:gd name="T89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62">
                  <a:moveTo>
                    <a:pt x="5" y="50"/>
                  </a:moveTo>
                  <a:lnTo>
                    <a:pt x="5" y="50"/>
                  </a:lnTo>
                  <a:lnTo>
                    <a:pt x="7" y="37"/>
                  </a:lnTo>
                  <a:lnTo>
                    <a:pt x="8" y="26"/>
                  </a:lnTo>
                  <a:lnTo>
                    <a:pt x="9" y="14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11"/>
                  </a:lnTo>
                  <a:lnTo>
                    <a:pt x="2" y="19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3" y="30"/>
                  </a:lnTo>
                  <a:lnTo>
                    <a:pt x="3" y="39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5" y="62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4" y="58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5" y="50"/>
                  </a:lnTo>
                  <a:lnTo>
                    <a:pt x="5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655">
              <a:extLst>
                <a:ext uri="{FF2B5EF4-FFF2-40B4-BE49-F238E27FC236}">
                  <a16:creationId xmlns:a16="http://schemas.microsoft.com/office/drawing/2014/main" xmlns="" id="{8A9262FC-9E13-3CC5-FDDD-9EF5E8F5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854075"/>
              <a:ext cx="0" cy="1588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1 h 4"/>
                <a:gd name="T5" fmla="*/ 0 h 4"/>
                <a:gd name="T6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656">
              <a:extLst>
                <a:ext uri="{FF2B5EF4-FFF2-40B4-BE49-F238E27FC236}">
                  <a16:creationId xmlns:a16="http://schemas.microsoft.com/office/drawing/2014/main" xmlns="" id="{D61D807B-9505-EC99-69E4-18E2A3A39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1" y="855663"/>
              <a:ext cx="4763" cy="30163"/>
            </a:xfrm>
            <a:custGeom>
              <a:avLst/>
              <a:gdLst>
                <a:gd name="T0" fmla="*/ 5 w 11"/>
                <a:gd name="T1" fmla="*/ 7 h 56"/>
                <a:gd name="T2" fmla="*/ 5 w 11"/>
                <a:gd name="T3" fmla="*/ 7 h 56"/>
                <a:gd name="T4" fmla="*/ 4 w 11"/>
                <a:gd name="T5" fmla="*/ 13 h 56"/>
                <a:gd name="T6" fmla="*/ 3 w 11"/>
                <a:gd name="T7" fmla="*/ 15 h 56"/>
                <a:gd name="T8" fmla="*/ 3 w 11"/>
                <a:gd name="T9" fmla="*/ 17 h 56"/>
                <a:gd name="T10" fmla="*/ 2 w 11"/>
                <a:gd name="T11" fmla="*/ 15 h 56"/>
                <a:gd name="T12" fmla="*/ 2 w 11"/>
                <a:gd name="T13" fmla="*/ 15 h 56"/>
                <a:gd name="T14" fmla="*/ 1 w 11"/>
                <a:gd name="T15" fmla="*/ 12 h 56"/>
                <a:gd name="T16" fmla="*/ 2 w 11"/>
                <a:gd name="T17" fmla="*/ 9 h 56"/>
                <a:gd name="T18" fmla="*/ 2 w 11"/>
                <a:gd name="T19" fmla="*/ 0 h 56"/>
                <a:gd name="T20" fmla="*/ 2 w 11"/>
                <a:gd name="T21" fmla="*/ 0 h 56"/>
                <a:gd name="T22" fmla="*/ 0 w 11"/>
                <a:gd name="T23" fmla="*/ 10 h 56"/>
                <a:gd name="T24" fmla="*/ 0 w 11"/>
                <a:gd name="T25" fmla="*/ 17 h 56"/>
                <a:gd name="T26" fmla="*/ 2 w 11"/>
                <a:gd name="T27" fmla="*/ 23 h 56"/>
                <a:gd name="T28" fmla="*/ 2 w 11"/>
                <a:gd name="T29" fmla="*/ 21 h 56"/>
                <a:gd name="T30" fmla="*/ 2 w 11"/>
                <a:gd name="T31" fmla="*/ 21 h 56"/>
                <a:gd name="T32" fmla="*/ 5 w 11"/>
                <a:gd name="T33" fmla="*/ 29 h 56"/>
                <a:gd name="T34" fmla="*/ 9 w 11"/>
                <a:gd name="T35" fmla="*/ 40 h 56"/>
                <a:gd name="T36" fmla="*/ 10 w 11"/>
                <a:gd name="T37" fmla="*/ 50 h 56"/>
                <a:gd name="T38" fmla="*/ 11 w 11"/>
                <a:gd name="T39" fmla="*/ 56 h 56"/>
                <a:gd name="T40" fmla="*/ 11 w 11"/>
                <a:gd name="T41" fmla="*/ 56 h 56"/>
                <a:gd name="T42" fmla="*/ 9 w 11"/>
                <a:gd name="T43" fmla="*/ 32 h 56"/>
                <a:gd name="T44" fmla="*/ 5 w 11"/>
                <a:gd name="T45" fmla="*/ 7 h 56"/>
                <a:gd name="T46" fmla="*/ 5 w 1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56">
                  <a:moveTo>
                    <a:pt x="5" y="7"/>
                  </a:moveTo>
                  <a:lnTo>
                    <a:pt x="5" y="7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2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9"/>
                  </a:lnTo>
                  <a:lnTo>
                    <a:pt x="9" y="40"/>
                  </a:lnTo>
                  <a:lnTo>
                    <a:pt x="10" y="50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9" y="32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657">
              <a:extLst>
                <a:ext uri="{FF2B5EF4-FFF2-40B4-BE49-F238E27FC236}">
                  <a16:creationId xmlns:a16="http://schemas.microsoft.com/office/drawing/2014/main" xmlns="" id="{85116C7D-7C6D-F152-F671-1F482CE3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866775"/>
              <a:ext cx="4763" cy="12700"/>
            </a:xfrm>
            <a:custGeom>
              <a:avLst/>
              <a:gdLst>
                <a:gd name="T0" fmla="*/ 0 w 9"/>
                <a:gd name="T1" fmla="*/ 26 h 26"/>
                <a:gd name="T2" fmla="*/ 9 w 9"/>
                <a:gd name="T3" fmla="*/ 17 h 26"/>
                <a:gd name="T4" fmla="*/ 4 w 9"/>
                <a:gd name="T5" fmla="*/ 0 h 26"/>
                <a:gd name="T6" fmla="*/ 4 w 9"/>
                <a:gd name="T7" fmla="*/ 10 h 26"/>
                <a:gd name="T8" fmla="*/ 4 w 9"/>
                <a:gd name="T9" fmla="*/ 10 h 26"/>
                <a:gd name="T10" fmla="*/ 3 w 9"/>
                <a:gd name="T11" fmla="*/ 9 h 26"/>
                <a:gd name="T12" fmla="*/ 2 w 9"/>
                <a:gd name="T13" fmla="*/ 10 h 26"/>
                <a:gd name="T14" fmla="*/ 0 w 9"/>
                <a:gd name="T15" fmla="*/ 14 h 26"/>
                <a:gd name="T16" fmla="*/ 0 w 9"/>
                <a:gd name="T17" fmla="*/ 26 h 26"/>
                <a:gd name="T18" fmla="*/ 0 w 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6">
                  <a:moveTo>
                    <a:pt x="0" y="26"/>
                  </a:moveTo>
                  <a:lnTo>
                    <a:pt x="9" y="17"/>
                  </a:lnTo>
                  <a:lnTo>
                    <a:pt x="4" y="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658">
              <a:extLst>
                <a:ext uri="{FF2B5EF4-FFF2-40B4-BE49-F238E27FC236}">
                  <a16:creationId xmlns:a16="http://schemas.microsoft.com/office/drawing/2014/main" xmlns="" id="{0A3F4DD9-602D-BC1A-72C5-B390B653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1" y="908050"/>
              <a:ext cx="1588" cy="15875"/>
            </a:xfrm>
            <a:custGeom>
              <a:avLst/>
              <a:gdLst>
                <a:gd name="T0" fmla="*/ 1 w 5"/>
                <a:gd name="T1" fmla="*/ 8 h 30"/>
                <a:gd name="T2" fmla="*/ 0 w 5"/>
                <a:gd name="T3" fmla="*/ 30 h 30"/>
                <a:gd name="T4" fmla="*/ 5 w 5"/>
                <a:gd name="T5" fmla="*/ 0 h 30"/>
                <a:gd name="T6" fmla="*/ 1 w 5"/>
                <a:gd name="T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0">
                  <a:moveTo>
                    <a:pt x="1" y="8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659">
              <a:extLst>
                <a:ext uri="{FF2B5EF4-FFF2-40B4-BE49-F238E27FC236}">
                  <a16:creationId xmlns:a16="http://schemas.microsoft.com/office/drawing/2014/main" xmlns="" id="{3A7B77E1-490D-3FB1-3B02-94F4CD50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301" y="911225"/>
              <a:ext cx="0" cy="9525"/>
            </a:xfrm>
            <a:custGeom>
              <a:avLst/>
              <a:gdLst>
                <a:gd name="T0" fmla="*/ 0 w 2"/>
                <a:gd name="T1" fmla="*/ 0 h 19"/>
                <a:gd name="T2" fmla="*/ 0 w 2"/>
                <a:gd name="T3" fmla="*/ 19 h 19"/>
                <a:gd name="T4" fmla="*/ 2 w 2"/>
                <a:gd name="T5" fmla="*/ 7 h 19"/>
                <a:gd name="T6" fmla="*/ 0 w 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lnTo>
                    <a:pt x="0" y="19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660">
              <a:extLst>
                <a:ext uri="{FF2B5EF4-FFF2-40B4-BE49-F238E27FC236}">
                  <a16:creationId xmlns:a16="http://schemas.microsoft.com/office/drawing/2014/main" xmlns="" id="{D9BA70EF-8017-3F93-C716-504D9C472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777875"/>
              <a:ext cx="1588" cy="1588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2 w 2"/>
                <a:gd name="T5" fmla="*/ 0 h 4"/>
                <a:gd name="T6" fmla="*/ 0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661">
              <a:extLst>
                <a:ext uri="{FF2B5EF4-FFF2-40B4-BE49-F238E27FC236}">
                  <a16:creationId xmlns:a16="http://schemas.microsoft.com/office/drawing/2014/main" xmlns="" id="{C96B3D86-D4C0-6306-F24A-C16B9F26E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988" y="779463"/>
              <a:ext cx="1588" cy="6350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10 h 10"/>
                <a:gd name="T4" fmla="*/ 0 w 2"/>
                <a:gd name="T5" fmla="*/ 10 h 10"/>
                <a:gd name="T6" fmla="*/ 2 w 2"/>
                <a:gd name="T7" fmla="*/ 3 h 10"/>
                <a:gd name="T8" fmla="*/ 0 w 2"/>
                <a:gd name="T9" fmla="*/ 0 h 10"/>
                <a:gd name="T10" fmla="*/ 0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662">
              <a:extLst>
                <a:ext uri="{FF2B5EF4-FFF2-40B4-BE49-F238E27FC236}">
                  <a16:creationId xmlns:a16="http://schemas.microsoft.com/office/drawing/2014/main" xmlns="" id="{A0CF7FAF-33EE-444F-096B-E5B589B3B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238" y="906463"/>
              <a:ext cx="3175" cy="15875"/>
            </a:xfrm>
            <a:custGeom>
              <a:avLst/>
              <a:gdLst>
                <a:gd name="T0" fmla="*/ 0 w 8"/>
                <a:gd name="T1" fmla="*/ 0 h 30"/>
                <a:gd name="T2" fmla="*/ 0 w 8"/>
                <a:gd name="T3" fmla="*/ 0 h 30"/>
                <a:gd name="T4" fmla="*/ 6 w 8"/>
                <a:gd name="T5" fmla="*/ 25 h 30"/>
                <a:gd name="T6" fmla="*/ 8 w 8"/>
                <a:gd name="T7" fmla="*/ 30 h 30"/>
                <a:gd name="T8" fmla="*/ 8 w 8"/>
                <a:gd name="T9" fmla="*/ 23 h 30"/>
                <a:gd name="T10" fmla="*/ 6 w 8"/>
                <a:gd name="T11" fmla="*/ 2 h 30"/>
                <a:gd name="T12" fmla="*/ 6 w 8"/>
                <a:gd name="T13" fmla="*/ 2 h 30"/>
                <a:gd name="T14" fmla="*/ 5 w 8"/>
                <a:gd name="T15" fmla="*/ 5 h 30"/>
                <a:gd name="T16" fmla="*/ 3 w 8"/>
                <a:gd name="T17" fmla="*/ 5 h 30"/>
                <a:gd name="T18" fmla="*/ 1 w 8"/>
                <a:gd name="T19" fmla="*/ 2 h 30"/>
                <a:gd name="T20" fmla="*/ 0 w 8"/>
                <a:gd name="T21" fmla="*/ 0 h 30"/>
                <a:gd name="T22" fmla="*/ 0 w 8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30">
                  <a:moveTo>
                    <a:pt x="0" y="0"/>
                  </a:moveTo>
                  <a:lnTo>
                    <a:pt x="0" y="0"/>
                  </a:lnTo>
                  <a:lnTo>
                    <a:pt x="6" y="25"/>
                  </a:lnTo>
                  <a:lnTo>
                    <a:pt x="8" y="30"/>
                  </a:lnTo>
                  <a:lnTo>
                    <a:pt x="8" y="2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663">
              <a:extLst>
                <a:ext uri="{FF2B5EF4-FFF2-40B4-BE49-F238E27FC236}">
                  <a16:creationId xmlns:a16="http://schemas.microsoft.com/office/drawing/2014/main" xmlns="" id="{53F1DDCE-1828-F90D-A551-F542192E2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836613"/>
              <a:ext cx="1588" cy="9525"/>
            </a:xfrm>
            <a:custGeom>
              <a:avLst/>
              <a:gdLst>
                <a:gd name="T0" fmla="*/ 2 w 2"/>
                <a:gd name="T1" fmla="*/ 6 h 20"/>
                <a:gd name="T2" fmla="*/ 1 w 2"/>
                <a:gd name="T3" fmla="*/ 0 h 20"/>
                <a:gd name="T4" fmla="*/ 0 w 2"/>
                <a:gd name="T5" fmla="*/ 20 h 20"/>
                <a:gd name="T6" fmla="*/ 2 w 2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0">
                  <a:moveTo>
                    <a:pt x="2" y="6"/>
                  </a:moveTo>
                  <a:lnTo>
                    <a:pt x="1" y="0"/>
                  </a:lnTo>
                  <a:lnTo>
                    <a:pt x="0" y="20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664">
              <a:extLst>
                <a:ext uri="{FF2B5EF4-FFF2-40B4-BE49-F238E27FC236}">
                  <a16:creationId xmlns:a16="http://schemas.microsoft.com/office/drawing/2014/main" xmlns="" id="{797DB1FD-6F9C-50D6-9145-5A425B22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795338"/>
              <a:ext cx="3175" cy="7938"/>
            </a:xfrm>
            <a:custGeom>
              <a:avLst/>
              <a:gdLst>
                <a:gd name="T0" fmla="*/ 0 w 6"/>
                <a:gd name="T1" fmla="*/ 0 h 13"/>
                <a:gd name="T2" fmla="*/ 6 w 6"/>
                <a:gd name="T3" fmla="*/ 13 h 13"/>
                <a:gd name="T4" fmla="*/ 6 w 6"/>
                <a:gd name="T5" fmla="*/ 13 h 13"/>
                <a:gd name="T6" fmla="*/ 3 w 6"/>
                <a:gd name="T7" fmla="*/ 6 h 13"/>
                <a:gd name="T8" fmla="*/ 0 w 6"/>
                <a:gd name="T9" fmla="*/ 0 h 13"/>
                <a:gd name="T10" fmla="*/ 0 w 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lnTo>
                    <a:pt x="6" y="13"/>
                  </a:lnTo>
                  <a:lnTo>
                    <a:pt x="6" y="13"/>
                  </a:lnTo>
                  <a:lnTo>
                    <a:pt x="3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665">
              <a:extLst>
                <a:ext uri="{FF2B5EF4-FFF2-40B4-BE49-F238E27FC236}">
                  <a16:creationId xmlns:a16="http://schemas.microsoft.com/office/drawing/2014/main" xmlns="" id="{971834A9-068B-1C58-9A4F-832B10C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6" y="755650"/>
              <a:ext cx="0" cy="11113"/>
            </a:xfrm>
            <a:custGeom>
              <a:avLst/>
              <a:gdLst>
                <a:gd name="T0" fmla="*/ 0 w 2"/>
                <a:gd name="T1" fmla="*/ 21 h 21"/>
                <a:gd name="T2" fmla="*/ 2 w 2"/>
                <a:gd name="T3" fmla="*/ 0 h 21"/>
                <a:gd name="T4" fmla="*/ 2 w 2"/>
                <a:gd name="T5" fmla="*/ 0 h 21"/>
                <a:gd name="T6" fmla="*/ 1 w 2"/>
                <a:gd name="T7" fmla="*/ 1 h 21"/>
                <a:gd name="T8" fmla="*/ 0 w 2"/>
                <a:gd name="T9" fmla="*/ 3 h 21"/>
                <a:gd name="T10" fmla="*/ 0 w 2"/>
                <a:gd name="T11" fmla="*/ 7 h 21"/>
                <a:gd name="T12" fmla="*/ 0 w 2"/>
                <a:gd name="T13" fmla="*/ 21 h 21"/>
                <a:gd name="T14" fmla="*/ 0 w 2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1">
                  <a:moveTo>
                    <a:pt x="0" y="21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666">
              <a:extLst>
                <a:ext uri="{FF2B5EF4-FFF2-40B4-BE49-F238E27FC236}">
                  <a16:creationId xmlns:a16="http://schemas.microsoft.com/office/drawing/2014/main" xmlns="" id="{1BBC6CB3-9ED8-D412-42CB-3D1685CF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863" y="903288"/>
              <a:ext cx="4763" cy="9525"/>
            </a:xfrm>
            <a:custGeom>
              <a:avLst/>
              <a:gdLst>
                <a:gd name="T0" fmla="*/ 0 w 7"/>
                <a:gd name="T1" fmla="*/ 6 h 18"/>
                <a:gd name="T2" fmla="*/ 0 w 7"/>
                <a:gd name="T3" fmla="*/ 6 h 18"/>
                <a:gd name="T4" fmla="*/ 3 w 7"/>
                <a:gd name="T5" fmla="*/ 15 h 18"/>
                <a:gd name="T6" fmla="*/ 5 w 7"/>
                <a:gd name="T7" fmla="*/ 17 h 18"/>
                <a:gd name="T8" fmla="*/ 7 w 7"/>
                <a:gd name="T9" fmla="*/ 18 h 18"/>
                <a:gd name="T10" fmla="*/ 7 w 7"/>
                <a:gd name="T11" fmla="*/ 18 h 18"/>
                <a:gd name="T12" fmla="*/ 2 w 7"/>
                <a:gd name="T13" fmla="*/ 1 h 18"/>
                <a:gd name="T14" fmla="*/ 1 w 7"/>
                <a:gd name="T15" fmla="*/ 0 h 18"/>
                <a:gd name="T16" fmla="*/ 0 w 7"/>
                <a:gd name="T17" fmla="*/ 0 h 18"/>
                <a:gd name="T18" fmla="*/ 0 w 7"/>
                <a:gd name="T19" fmla="*/ 6 h 18"/>
                <a:gd name="T20" fmla="*/ 0 w 7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8">
                  <a:moveTo>
                    <a:pt x="0" y="6"/>
                  </a:moveTo>
                  <a:lnTo>
                    <a:pt x="0" y="6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667">
              <a:extLst>
                <a:ext uri="{FF2B5EF4-FFF2-40B4-BE49-F238E27FC236}">
                  <a16:creationId xmlns:a16="http://schemas.microsoft.com/office/drawing/2014/main" xmlns="" id="{5E1C1981-D591-1F9B-EBAE-E522B861D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1" y="885825"/>
              <a:ext cx="1588" cy="7938"/>
            </a:xfrm>
            <a:custGeom>
              <a:avLst/>
              <a:gdLst>
                <a:gd name="T0" fmla="*/ 0 w 1"/>
                <a:gd name="T1" fmla="*/ 13 h 13"/>
                <a:gd name="T2" fmla="*/ 0 w 1"/>
                <a:gd name="T3" fmla="*/ 13 h 13"/>
                <a:gd name="T4" fmla="*/ 1 w 1"/>
                <a:gd name="T5" fmla="*/ 7 h 13"/>
                <a:gd name="T6" fmla="*/ 1 w 1"/>
                <a:gd name="T7" fmla="*/ 0 h 13"/>
                <a:gd name="T8" fmla="*/ 1 w 1"/>
                <a:gd name="T9" fmla="*/ 0 h 13"/>
                <a:gd name="T10" fmla="*/ 0 w 1"/>
                <a:gd name="T11" fmla="*/ 6 h 13"/>
                <a:gd name="T12" fmla="*/ 0 w 1"/>
                <a:gd name="T13" fmla="*/ 13 h 13"/>
                <a:gd name="T14" fmla="*/ 0 w 1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3">
                  <a:moveTo>
                    <a:pt x="0" y="13"/>
                  </a:moveTo>
                  <a:lnTo>
                    <a:pt x="0" y="13"/>
                  </a:lnTo>
                  <a:lnTo>
                    <a:pt x="1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668">
              <a:extLst>
                <a:ext uri="{FF2B5EF4-FFF2-40B4-BE49-F238E27FC236}">
                  <a16:creationId xmlns:a16="http://schemas.microsoft.com/office/drawing/2014/main" xmlns="" id="{27B7EBFE-0689-3011-BF4B-7B63FA09F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6" y="909638"/>
              <a:ext cx="4763" cy="7938"/>
            </a:xfrm>
            <a:custGeom>
              <a:avLst/>
              <a:gdLst>
                <a:gd name="T0" fmla="*/ 9 w 9"/>
                <a:gd name="T1" fmla="*/ 4 h 14"/>
                <a:gd name="T2" fmla="*/ 9 w 9"/>
                <a:gd name="T3" fmla="*/ 4 h 14"/>
                <a:gd name="T4" fmla="*/ 6 w 9"/>
                <a:gd name="T5" fmla="*/ 0 h 14"/>
                <a:gd name="T6" fmla="*/ 6 w 9"/>
                <a:gd name="T7" fmla="*/ 0 h 14"/>
                <a:gd name="T8" fmla="*/ 4 w 9"/>
                <a:gd name="T9" fmla="*/ 4 h 14"/>
                <a:gd name="T10" fmla="*/ 2 w 9"/>
                <a:gd name="T11" fmla="*/ 5 h 14"/>
                <a:gd name="T12" fmla="*/ 0 w 9"/>
                <a:gd name="T13" fmla="*/ 5 h 14"/>
                <a:gd name="T14" fmla="*/ 0 w 9"/>
                <a:gd name="T15" fmla="*/ 5 h 14"/>
                <a:gd name="T16" fmla="*/ 2 w 9"/>
                <a:gd name="T17" fmla="*/ 11 h 14"/>
                <a:gd name="T18" fmla="*/ 4 w 9"/>
                <a:gd name="T19" fmla="*/ 14 h 14"/>
                <a:gd name="T20" fmla="*/ 5 w 9"/>
                <a:gd name="T21" fmla="*/ 14 h 14"/>
                <a:gd name="T22" fmla="*/ 6 w 9"/>
                <a:gd name="T23" fmla="*/ 12 h 14"/>
                <a:gd name="T24" fmla="*/ 9 w 9"/>
                <a:gd name="T25" fmla="*/ 4 h 14"/>
                <a:gd name="T26" fmla="*/ 9 w 9"/>
                <a:gd name="T2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4">
                  <a:moveTo>
                    <a:pt x="9" y="4"/>
                  </a:moveTo>
                  <a:lnTo>
                    <a:pt x="9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669">
              <a:extLst>
                <a:ext uri="{FF2B5EF4-FFF2-40B4-BE49-F238E27FC236}">
                  <a16:creationId xmlns:a16="http://schemas.microsoft.com/office/drawing/2014/main" xmlns="" id="{03C8CDF9-F057-4707-B862-B46528BF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526" y="766763"/>
              <a:ext cx="0" cy="1588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  <a:gd name="T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670">
              <a:extLst>
                <a:ext uri="{FF2B5EF4-FFF2-40B4-BE49-F238E27FC236}">
                  <a16:creationId xmlns:a16="http://schemas.microsoft.com/office/drawing/2014/main" xmlns="" id="{7DC6CA9D-4503-E19A-5D39-6F535A5E7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501" y="871538"/>
              <a:ext cx="1588" cy="158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2 w 3"/>
                <a:gd name="T5" fmla="*/ 2 h 3"/>
                <a:gd name="T6" fmla="*/ 0 w 3"/>
                <a:gd name="T7" fmla="*/ 2 h 3"/>
                <a:gd name="T8" fmla="*/ 0 w 3"/>
                <a:gd name="T9" fmla="*/ 2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0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671">
              <a:extLst>
                <a:ext uri="{FF2B5EF4-FFF2-40B4-BE49-F238E27FC236}">
                  <a16:creationId xmlns:a16="http://schemas.microsoft.com/office/drawing/2014/main" xmlns="" id="{2C685D5C-1282-3413-B33E-DD4F88766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9159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672">
              <a:extLst>
                <a:ext uri="{FF2B5EF4-FFF2-40B4-BE49-F238E27FC236}">
                  <a16:creationId xmlns:a16="http://schemas.microsoft.com/office/drawing/2014/main" xmlns="" id="{2BBDA74B-5A8A-2967-A0D5-A28FA13B9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176" y="868363"/>
              <a:ext cx="0" cy="4763"/>
            </a:xfrm>
            <a:custGeom>
              <a:avLst/>
              <a:gdLst>
                <a:gd name="T0" fmla="*/ 10 h 10"/>
                <a:gd name="T1" fmla="*/ 10 h 10"/>
                <a:gd name="T2" fmla="*/ 0 h 10"/>
                <a:gd name="T3" fmla="*/ 0 h 10"/>
                <a:gd name="T4" fmla="*/ 10 h 10"/>
                <a:gd name="T5" fmla="*/ 10 h 1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673">
              <a:extLst>
                <a:ext uri="{FF2B5EF4-FFF2-40B4-BE49-F238E27FC236}">
                  <a16:creationId xmlns:a16="http://schemas.microsoft.com/office/drawing/2014/main" xmlns="" id="{F3142789-B0BC-9FAF-81E0-6A9C57581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326" y="844550"/>
              <a:ext cx="1588" cy="158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674">
              <a:extLst>
                <a:ext uri="{FF2B5EF4-FFF2-40B4-BE49-F238E27FC236}">
                  <a16:creationId xmlns:a16="http://schemas.microsoft.com/office/drawing/2014/main" xmlns="" id="{4BD5E156-35DF-1753-A11D-58BD3968F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911225"/>
              <a:ext cx="0" cy="317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2 w 2"/>
                <a:gd name="T5" fmla="*/ 6 h 6"/>
                <a:gd name="T6" fmla="*/ 2 w 2"/>
                <a:gd name="T7" fmla="*/ 6 h 6"/>
                <a:gd name="T8" fmla="*/ 0 w 2"/>
                <a:gd name="T9" fmla="*/ 0 h 6"/>
                <a:gd name="T10" fmla="*/ 0 w 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675">
              <a:extLst>
                <a:ext uri="{FF2B5EF4-FFF2-40B4-BE49-F238E27FC236}">
                  <a16:creationId xmlns:a16="http://schemas.microsoft.com/office/drawing/2014/main" xmlns="" id="{5EBAE9F8-C5B1-E030-6D6F-CF4D6CB3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351" y="914400"/>
              <a:ext cx="1588" cy="3175"/>
            </a:xfrm>
            <a:custGeom>
              <a:avLst/>
              <a:gdLst>
                <a:gd name="T0" fmla="*/ 2 w 2"/>
                <a:gd name="T1" fmla="*/ 1 h 4"/>
                <a:gd name="T2" fmla="*/ 2 w 2"/>
                <a:gd name="T3" fmla="*/ 1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  <a:gd name="T10" fmla="*/ 1 w 2"/>
                <a:gd name="T11" fmla="*/ 4 h 4"/>
                <a:gd name="T12" fmla="*/ 2 w 2"/>
                <a:gd name="T13" fmla="*/ 1 h 4"/>
                <a:gd name="T14" fmla="*/ 2 w 2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676">
              <a:extLst>
                <a:ext uri="{FF2B5EF4-FFF2-40B4-BE49-F238E27FC236}">
                  <a16:creationId xmlns:a16="http://schemas.microsoft.com/office/drawing/2014/main" xmlns="" id="{0609BE59-88D8-3751-87FC-E413F9491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914400"/>
              <a:ext cx="3175" cy="1588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2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1 w 4"/>
                <a:gd name="T11" fmla="*/ 3 h 3"/>
                <a:gd name="T12" fmla="*/ 1 w 4"/>
                <a:gd name="T13" fmla="*/ 3 h 3"/>
                <a:gd name="T14" fmla="*/ 4 w 4"/>
                <a:gd name="T15" fmla="*/ 2 h 3"/>
                <a:gd name="T16" fmla="*/ 4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677">
              <a:extLst>
                <a:ext uri="{FF2B5EF4-FFF2-40B4-BE49-F238E27FC236}">
                  <a16:creationId xmlns:a16="http://schemas.microsoft.com/office/drawing/2014/main" xmlns="" id="{BA0DCA4C-3E92-72C8-416A-305A5DB9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6" y="798513"/>
              <a:ext cx="1588" cy="3175"/>
            </a:xfrm>
            <a:custGeom>
              <a:avLst/>
              <a:gdLst>
                <a:gd name="T0" fmla="*/ 0 w 3"/>
                <a:gd name="T1" fmla="*/ 4 h 6"/>
                <a:gd name="T2" fmla="*/ 0 w 3"/>
                <a:gd name="T3" fmla="*/ 4 h 6"/>
                <a:gd name="T4" fmla="*/ 1 w 3"/>
                <a:gd name="T5" fmla="*/ 6 h 6"/>
                <a:gd name="T6" fmla="*/ 1 w 3"/>
                <a:gd name="T7" fmla="*/ 6 h 6"/>
                <a:gd name="T8" fmla="*/ 3 w 3"/>
                <a:gd name="T9" fmla="*/ 0 h 6"/>
                <a:gd name="T10" fmla="*/ 0 w 3"/>
                <a:gd name="T11" fmla="*/ 4 h 6"/>
                <a:gd name="T12" fmla="*/ 0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Rectangle 678">
              <a:extLst>
                <a:ext uri="{FF2B5EF4-FFF2-40B4-BE49-F238E27FC236}">
                  <a16:creationId xmlns:a16="http://schemas.microsoft.com/office/drawing/2014/main" xmlns="" id="{61DD9820-6DBD-C48D-D1E3-1843CEA09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638" y="795338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679">
              <a:extLst>
                <a:ext uri="{FF2B5EF4-FFF2-40B4-BE49-F238E27FC236}">
                  <a16:creationId xmlns:a16="http://schemas.microsoft.com/office/drawing/2014/main" xmlns="" id="{E4A22156-0C2D-9B9D-C48D-DCD0470B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787400"/>
              <a:ext cx="3175" cy="39688"/>
            </a:xfrm>
            <a:custGeom>
              <a:avLst/>
              <a:gdLst>
                <a:gd name="T0" fmla="*/ 7 w 7"/>
                <a:gd name="T1" fmla="*/ 0 h 74"/>
                <a:gd name="T2" fmla="*/ 7 w 7"/>
                <a:gd name="T3" fmla="*/ 0 h 74"/>
                <a:gd name="T4" fmla="*/ 6 w 7"/>
                <a:gd name="T5" fmla="*/ 14 h 74"/>
                <a:gd name="T6" fmla="*/ 4 w 7"/>
                <a:gd name="T7" fmla="*/ 20 h 74"/>
                <a:gd name="T8" fmla="*/ 4 w 7"/>
                <a:gd name="T9" fmla="*/ 21 h 74"/>
                <a:gd name="T10" fmla="*/ 3 w 7"/>
                <a:gd name="T11" fmla="*/ 20 h 74"/>
                <a:gd name="T12" fmla="*/ 0 w 7"/>
                <a:gd name="T13" fmla="*/ 16 h 74"/>
                <a:gd name="T14" fmla="*/ 5 w 7"/>
                <a:gd name="T15" fmla="*/ 74 h 74"/>
                <a:gd name="T16" fmla="*/ 7 w 7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4">
                  <a:moveTo>
                    <a:pt x="7" y="0"/>
                  </a:moveTo>
                  <a:lnTo>
                    <a:pt x="7" y="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5" y="7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680">
              <a:extLst>
                <a:ext uri="{FF2B5EF4-FFF2-40B4-BE49-F238E27FC236}">
                  <a16:creationId xmlns:a16="http://schemas.microsoft.com/office/drawing/2014/main" xmlns="" id="{42CF4BFB-75E2-CD7C-16D0-8B1BDC9ED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2888" y="742950"/>
              <a:ext cx="595313" cy="185738"/>
            </a:xfrm>
            <a:custGeom>
              <a:avLst/>
              <a:gdLst>
                <a:gd name="T0" fmla="*/ 586 w 1125"/>
                <a:gd name="T1" fmla="*/ 48 h 350"/>
                <a:gd name="T2" fmla="*/ 549 w 1125"/>
                <a:gd name="T3" fmla="*/ 100 h 350"/>
                <a:gd name="T4" fmla="*/ 520 w 1125"/>
                <a:gd name="T5" fmla="*/ 10 h 350"/>
                <a:gd name="T6" fmla="*/ 496 w 1125"/>
                <a:gd name="T7" fmla="*/ 35 h 350"/>
                <a:gd name="T8" fmla="*/ 468 w 1125"/>
                <a:gd name="T9" fmla="*/ 101 h 350"/>
                <a:gd name="T10" fmla="*/ 420 w 1125"/>
                <a:gd name="T11" fmla="*/ 182 h 350"/>
                <a:gd name="T12" fmla="*/ 413 w 1125"/>
                <a:gd name="T13" fmla="*/ 108 h 350"/>
                <a:gd name="T14" fmla="*/ 376 w 1125"/>
                <a:gd name="T15" fmla="*/ 104 h 350"/>
                <a:gd name="T16" fmla="*/ 352 w 1125"/>
                <a:gd name="T17" fmla="*/ 138 h 350"/>
                <a:gd name="T18" fmla="*/ 300 w 1125"/>
                <a:gd name="T19" fmla="*/ 201 h 350"/>
                <a:gd name="T20" fmla="*/ 279 w 1125"/>
                <a:gd name="T21" fmla="*/ 160 h 350"/>
                <a:gd name="T22" fmla="*/ 243 w 1125"/>
                <a:gd name="T23" fmla="*/ 184 h 350"/>
                <a:gd name="T24" fmla="*/ 229 w 1125"/>
                <a:gd name="T25" fmla="*/ 67 h 350"/>
                <a:gd name="T26" fmla="*/ 196 w 1125"/>
                <a:gd name="T27" fmla="*/ 115 h 350"/>
                <a:gd name="T28" fmla="*/ 167 w 1125"/>
                <a:gd name="T29" fmla="*/ 208 h 350"/>
                <a:gd name="T30" fmla="*/ 151 w 1125"/>
                <a:gd name="T31" fmla="*/ 141 h 350"/>
                <a:gd name="T32" fmla="*/ 100 w 1125"/>
                <a:gd name="T33" fmla="*/ 157 h 350"/>
                <a:gd name="T34" fmla="*/ 89 w 1125"/>
                <a:gd name="T35" fmla="*/ 258 h 350"/>
                <a:gd name="T36" fmla="*/ 65 w 1125"/>
                <a:gd name="T37" fmla="*/ 211 h 350"/>
                <a:gd name="T38" fmla="*/ 39 w 1125"/>
                <a:gd name="T39" fmla="*/ 218 h 350"/>
                <a:gd name="T40" fmla="*/ 12 w 1125"/>
                <a:gd name="T41" fmla="*/ 247 h 350"/>
                <a:gd name="T42" fmla="*/ 19 w 1125"/>
                <a:gd name="T43" fmla="*/ 309 h 350"/>
                <a:gd name="T44" fmla="*/ 44 w 1125"/>
                <a:gd name="T45" fmla="*/ 270 h 350"/>
                <a:gd name="T46" fmla="*/ 87 w 1125"/>
                <a:gd name="T47" fmla="*/ 314 h 350"/>
                <a:gd name="T48" fmla="*/ 152 w 1125"/>
                <a:gd name="T49" fmla="*/ 348 h 350"/>
                <a:gd name="T50" fmla="*/ 213 w 1125"/>
                <a:gd name="T51" fmla="*/ 301 h 350"/>
                <a:gd name="T52" fmla="*/ 251 w 1125"/>
                <a:gd name="T53" fmla="*/ 309 h 350"/>
                <a:gd name="T54" fmla="*/ 279 w 1125"/>
                <a:gd name="T55" fmla="*/ 277 h 350"/>
                <a:gd name="T56" fmla="*/ 321 w 1125"/>
                <a:gd name="T57" fmla="*/ 257 h 350"/>
                <a:gd name="T58" fmla="*/ 387 w 1125"/>
                <a:gd name="T59" fmla="*/ 278 h 350"/>
                <a:gd name="T60" fmla="*/ 411 w 1125"/>
                <a:gd name="T61" fmla="*/ 318 h 350"/>
                <a:gd name="T62" fmla="*/ 447 w 1125"/>
                <a:gd name="T63" fmla="*/ 251 h 350"/>
                <a:gd name="T64" fmla="*/ 490 w 1125"/>
                <a:gd name="T65" fmla="*/ 214 h 350"/>
                <a:gd name="T66" fmla="*/ 527 w 1125"/>
                <a:gd name="T67" fmla="*/ 306 h 350"/>
                <a:gd name="T68" fmla="*/ 556 w 1125"/>
                <a:gd name="T69" fmla="*/ 256 h 350"/>
                <a:gd name="T70" fmla="*/ 616 w 1125"/>
                <a:gd name="T71" fmla="*/ 247 h 350"/>
                <a:gd name="T72" fmla="*/ 685 w 1125"/>
                <a:gd name="T73" fmla="*/ 265 h 350"/>
                <a:gd name="T74" fmla="*/ 735 w 1125"/>
                <a:gd name="T75" fmla="*/ 212 h 350"/>
                <a:gd name="T76" fmla="*/ 816 w 1125"/>
                <a:gd name="T77" fmla="*/ 265 h 350"/>
                <a:gd name="T78" fmla="*/ 840 w 1125"/>
                <a:gd name="T79" fmla="*/ 250 h 350"/>
                <a:gd name="T80" fmla="*/ 881 w 1125"/>
                <a:gd name="T81" fmla="*/ 239 h 350"/>
                <a:gd name="T82" fmla="*/ 938 w 1125"/>
                <a:gd name="T83" fmla="*/ 254 h 350"/>
                <a:gd name="T84" fmla="*/ 993 w 1125"/>
                <a:gd name="T85" fmla="*/ 224 h 350"/>
                <a:gd name="T86" fmla="*/ 1099 w 1125"/>
                <a:gd name="T87" fmla="*/ 264 h 350"/>
                <a:gd name="T88" fmla="*/ 1109 w 1125"/>
                <a:gd name="T89" fmla="*/ 104 h 350"/>
                <a:gd name="T90" fmla="*/ 1056 w 1125"/>
                <a:gd name="T91" fmla="*/ 77 h 350"/>
                <a:gd name="T92" fmla="*/ 1012 w 1125"/>
                <a:gd name="T93" fmla="*/ 73 h 350"/>
                <a:gd name="T94" fmla="*/ 982 w 1125"/>
                <a:gd name="T95" fmla="*/ 47 h 350"/>
                <a:gd name="T96" fmla="*/ 910 w 1125"/>
                <a:gd name="T97" fmla="*/ 83 h 350"/>
                <a:gd name="T98" fmla="*/ 869 w 1125"/>
                <a:gd name="T99" fmla="*/ 89 h 350"/>
                <a:gd name="T100" fmla="*/ 846 w 1125"/>
                <a:gd name="T101" fmla="*/ 80 h 350"/>
                <a:gd name="T102" fmla="*/ 825 w 1125"/>
                <a:gd name="T103" fmla="*/ 131 h 350"/>
                <a:gd name="T104" fmla="*/ 823 w 1125"/>
                <a:gd name="T105" fmla="*/ 70 h 350"/>
                <a:gd name="T106" fmla="*/ 793 w 1125"/>
                <a:gd name="T107" fmla="*/ 52 h 350"/>
                <a:gd name="T108" fmla="*/ 769 w 1125"/>
                <a:gd name="T109" fmla="*/ 39 h 350"/>
                <a:gd name="T110" fmla="*/ 748 w 1125"/>
                <a:gd name="T111" fmla="*/ 70 h 350"/>
                <a:gd name="T112" fmla="*/ 717 w 1125"/>
                <a:gd name="T113" fmla="*/ 88 h 350"/>
                <a:gd name="T114" fmla="*/ 700 w 1125"/>
                <a:gd name="T115" fmla="*/ 68 h 350"/>
                <a:gd name="T116" fmla="*/ 655 w 1125"/>
                <a:gd name="T117" fmla="*/ 53 h 350"/>
                <a:gd name="T118" fmla="*/ 609 w 1125"/>
                <a:gd name="T119" fmla="*/ 76 h 350"/>
                <a:gd name="T120" fmla="*/ 412 w 1125"/>
                <a:gd name="T121" fmla="*/ 145 h 350"/>
                <a:gd name="T122" fmla="*/ 849 w 1125"/>
                <a:gd name="T123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350">
                  <a:moveTo>
                    <a:pt x="611" y="63"/>
                  </a:moveTo>
                  <a:lnTo>
                    <a:pt x="605" y="45"/>
                  </a:lnTo>
                  <a:lnTo>
                    <a:pt x="605" y="45"/>
                  </a:lnTo>
                  <a:lnTo>
                    <a:pt x="609" y="29"/>
                  </a:lnTo>
                  <a:lnTo>
                    <a:pt x="611" y="21"/>
                  </a:lnTo>
                  <a:lnTo>
                    <a:pt x="612" y="17"/>
                  </a:lnTo>
                  <a:lnTo>
                    <a:pt x="612" y="14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09" y="18"/>
                  </a:lnTo>
                  <a:lnTo>
                    <a:pt x="608" y="24"/>
                  </a:lnTo>
                  <a:lnTo>
                    <a:pt x="606" y="29"/>
                  </a:lnTo>
                  <a:lnTo>
                    <a:pt x="605" y="32"/>
                  </a:lnTo>
                  <a:lnTo>
                    <a:pt x="603" y="33"/>
                  </a:lnTo>
                  <a:lnTo>
                    <a:pt x="599" y="36"/>
                  </a:lnTo>
                  <a:lnTo>
                    <a:pt x="596" y="37"/>
                  </a:lnTo>
                  <a:lnTo>
                    <a:pt x="594" y="39"/>
                  </a:lnTo>
                  <a:lnTo>
                    <a:pt x="593" y="42"/>
                  </a:lnTo>
                  <a:lnTo>
                    <a:pt x="591" y="46"/>
                  </a:lnTo>
                  <a:lnTo>
                    <a:pt x="590" y="52"/>
                  </a:lnTo>
                  <a:lnTo>
                    <a:pt x="590" y="7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87" y="58"/>
                  </a:lnTo>
                  <a:lnTo>
                    <a:pt x="587" y="56"/>
                  </a:lnTo>
                  <a:lnTo>
                    <a:pt x="587" y="55"/>
                  </a:lnTo>
                  <a:lnTo>
                    <a:pt x="588" y="55"/>
                  </a:lnTo>
                  <a:lnTo>
                    <a:pt x="588" y="55"/>
                  </a:lnTo>
                  <a:lnTo>
                    <a:pt x="586" y="48"/>
                  </a:lnTo>
                  <a:lnTo>
                    <a:pt x="585" y="48"/>
                  </a:lnTo>
                  <a:lnTo>
                    <a:pt x="583" y="50"/>
                  </a:lnTo>
                  <a:lnTo>
                    <a:pt x="582" y="55"/>
                  </a:lnTo>
                  <a:lnTo>
                    <a:pt x="582" y="66"/>
                  </a:lnTo>
                  <a:lnTo>
                    <a:pt x="580" y="85"/>
                  </a:lnTo>
                  <a:lnTo>
                    <a:pt x="578" y="91"/>
                  </a:lnTo>
                  <a:lnTo>
                    <a:pt x="576" y="92"/>
                  </a:lnTo>
                  <a:lnTo>
                    <a:pt x="575" y="92"/>
                  </a:lnTo>
                  <a:lnTo>
                    <a:pt x="575" y="92"/>
                  </a:lnTo>
                  <a:lnTo>
                    <a:pt x="573" y="88"/>
                  </a:lnTo>
                  <a:lnTo>
                    <a:pt x="571" y="82"/>
                  </a:lnTo>
                  <a:lnTo>
                    <a:pt x="571" y="76"/>
                  </a:lnTo>
                  <a:lnTo>
                    <a:pt x="571" y="70"/>
                  </a:lnTo>
                  <a:lnTo>
                    <a:pt x="565" y="86"/>
                  </a:lnTo>
                  <a:lnTo>
                    <a:pt x="565" y="86"/>
                  </a:lnTo>
                  <a:lnTo>
                    <a:pt x="564" y="84"/>
                  </a:lnTo>
                  <a:lnTo>
                    <a:pt x="563" y="81"/>
                  </a:lnTo>
                  <a:lnTo>
                    <a:pt x="564" y="77"/>
                  </a:lnTo>
                  <a:lnTo>
                    <a:pt x="564" y="76"/>
                  </a:lnTo>
                  <a:lnTo>
                    <a:pt x="565" y="76"/>
                  </a:lnTo>
                  <a:lnTo>
                    <a:pt x="553" y="81"/>
                  </a:lnTo>
                  <a:lnTo>
                    <a:pt x="553" y="80"/>
                  </a:lnTo>
                  <a:lnTo>
                    <a:pt x="553" y="80"/>
                  </a:lnTo>
                  <a:lnTo>
                    <a:pt x="551" y="97"/>
                  </a:lnTo>
                  <a:lnTo>
                    <a:pt x="549" y="111"/>
                  </a:lnTo>
                  <a:lnTo>
                    <a:pt x="549" y="111"/>
                  </a:lnTo>
                  <a:lnTo>
                    <a:pt x="548" y="106"/>
                  </a:lnTo>
                  <a:lnTo>
                    <a:pt x="548" y="104"/>
                  </a:lnTo>
                  <a:lnTo>
                    <a:pt x="549" y="100"/>
                  </a:lnTo>
                  <a:lnTo>
                    <a:pt x="549" y="97"/>
                  </a:lnTo>
                  <a:lnTo>
                    <a:pt x="543" y="112"/>
                  </a:lnTo>
                  <a:lnTo>
                    <a:pt x="543" y="112"/>
                  </a:lnTo>
                  <a:lnTo>
                    <a:pt x="542" y="100"/>
                  </a:lnTo>
                  <a:lnTo>
                    <a:pt x="543" y="90"/>
                  </a:lnTo>
                  <a:lnTo>
                    <a:pt x="545" y="83"/>
                  </a:lnTo>
                  <a:lnTo>
                    <a:pt x="548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7" y="65"/>
                  </a:lnTo>
                  <a:lnTo>
                    <a:pt x="544" y="58"/>
                  </a:lnTo>
                  <a:lnTo>
                    <a:pt x="543" y="58"/>
                  </a:lnTo>
                  <a:lnTo>
                    <a:pt x="543" y="58"/>
                  </a:lnTo>
                  <a:lnTo>
                    <a:pt x="542" y="62"/>
                  </a:lnTo>
                  <a:lnTo>
                    <a:pt x="541" y="68"/>
                  </a:lnTo>
                  <a:lnTo>
                    <a:pt x="539" y="71"/>
                  </a:lnTo>
                  <a:lnTo>
                    <a:pt x="537" y="71"/>
                  </a:lnTo>
                  <a:lnTo>
                    <a:pt x="535" y="70"/>
                  </a:lnTo>
                  <a:lnTo>
                    <a:pt x="533" y="68"/>
                  </a:lnTo>
                  <a:lnTo>
                    <a:pt x="530" y="62"/>
                  </a:lnTo>
                  <a:lnTo>
                    <a:pt x="536" y="54"/>
                  </a:lnTo>
                  <a:lnTo>
                    <a:pt x="536" y="54"/>
                  </a:lnTo>
                  <a:lnTo>
                    <a:pt x="533" y="36"/>
                  </a:lnTo>
                  <a:lnTo>
                    <a:pt x="530" y="30"/>
                  </a:lnTo>
                  <a:lnTo>
                    <a:pt x="528" y="27"/>
                  </a:lnTo>
                  <a:lnTo>
                    <a:pt x="525" y="21"/>
                  </a:lnTo>
                  <a:lnTo>
                    <a:pt x="522" y="16"/>
                  </a:lnTo>
                  <a:lnTo>
                    <a:pt x="520" y="10"/>
                  </a:lnTo>
                  <a:lnTo>
                    <a:pt x="520" y="10"/>
                  </a:lnTo>
                  <a:lnTo>
                    <a:pt x="527" y="44"/>
                  </a:lnTo>
                  <a:lnTo>
                    <a:pt x="529" y="54"/>
                  </a:lnTo>
                  <a:lnTo>
                    <a:pt x="530" y="65"/>
                  </a:lnTo>
                  <a:lnTo>
                    <a:pt x="530" y="74"/>
                  </a:lnTo>
                  <a:lnTo>
                    <a:pt x="529" y="81"/>
                  </a:lnTo>
                  <a:lnTo>
                    <a:pt x="529" y="81"/>
                  </a:lnTo>
                  <a:lnTo>
                    <a:pt x="527" y="78"/>
                  </a:lnTo>
                  <a:lnTo>
                    <a:pt x="526" y="77"/>
                  </a:lnTo>
                  <a:lnTo>
                    <a:pt x="524" y="80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0" y="75"/>
                  </a:lnTo>
                  <a:lnTo>
                    <a:pt x="520" y="71"/>
                  </a:lnTo>
                  <a:lnTo>
                    <a:pt x="519" y="70"/>
                  </a:lnTo>
                  <a:lnTo>
                    <a:pt x="518" y="70"/>
                  </a:lnTo>
                  <a:lnTo>
                    <a:pt x="517" y="70"/>
                  </a:lnTo>
                  <a:lnTo>
                    <a:pt x="513" y="71"/>
                  </a:lnTo>
                  <a:lnTo>
                    <a:pt x="512" y="43"/>
                  </a:lnTo>
                  <a:lnTo>
                    <a:pt x="512" y="43"/>
                  </a:lnTo>
                  <a:lnTo>
                    <a:pt x="510" y="50"/>
                  </a:lnTo>
                  <a:lnTo>
                    <a:pt x="509" y="59"/>
                  </a:lnTo>
                  <a:lnTo>
                    <a:pt x="507" y="80"/>
                  </a:lnTo>
                  <a:lnTo>
                    <a:pt x="507" y="80"/>
                  </a:lnTo>
                  <a:lnTo>
                    <a:pt x="505" y="77"/>
                  </a:lnTo>
                  <a:lnTo>
                    <a:pt x="504" y="74"/>
                  </a:lnTo>
                  <a:lnTo>
                    <a:pt x="501" y="63"/>
                  </a:lnTo>
                  <a:lnTo>
                    <a:pt x="497" y="35"/>
                  </a:lnTo>
                  <a:lnTo>
                    <a:pt x="497" y="35"/>
                  </a:lnTo>
                  <a:lnTo>
                    <a:pt x="496" y="35"/>
                  </a:lnTo>
                  <a:lnTo>
                    <a:pt x="495" y="35"/>
                  </a:lnTo>
                  <a:lnTo>
                    <a:pt x="495" y="39"/>
                  </a:lnTo>
                  <a:lnTo>
                    <a:pt x="497" y="52"/>
                  </a:lnTo>
                  <a:lnTo>
                    <a:pt x="498" y="60"/>
                  </a:lnTo>
                  <a:lnTo>
                    <a:pt x="498" y="67"/>
                  </a:lnTo>
                  <a:lnTo>
                    <a:pt x="498" y="74"/>
                  </a:lnTo>
                  <a:lnTo>
                    <a:pt x="497" y="75"/>
                  </a:lnTo>
                  <a:lnTo>
                    <a:pt x="495" y="77"/>
                  </a:lnTo>
                  <a:lnTo>
                    <a:pt x="495" y="77"/>
                  </a:lnTo>
                  <a:lnTo>
                    <a:pt x="493" y="74"/>
                  </a:lnTo>
                  <a:lnTo>
                    <a:pt x="490" y="73"/>
                  </a:lnTo>
                  <a:lnTo>
                    <a:pt x="488" y="74"/>
                  </a:lnTo>
                  <a:lnTo>
                    <a:pt x="486" y="76"/>
                  </a:lnTo>
                  <a:lnTo>
                    <a:pt x="481" y="84"/>
                  </a:lnTo>
                  <a:lnTo>
                    <a:pt x="476" y="97"/>
                  </a:lnTo>
                  <a:lnTo>
                    <a:pt x="476" y="97"/>
                  </a:lnTo>
                  <a:lnTo>
                    <a:pt x="475" y="92"/>
                  </a:lnTo>
                  <a:lnTo>
                    <a:pt x="474" y="89"/>
                  </a:lnTo>
                  <a:lnTo>
                    <a:pt x="474" y="83"/>
                  </a:lnTo>
                  <a:lnTo>
                    <a:pt x="475" y="76"/>
                  </a:lnTo>
                  <a:lnTo>
                    <a:pt x="474" y="70"/>
                  </a:lnTo>
                  <a:lnTo>
                    <a:pt x="471" y="93"/>
                  </a:lnTo>
                  <a:lnTo>
                    <a:pt x="471" y="93"/>
                  </a:lnTo>
                  <a:lnTo>
                    <a:pt x="471" y="92"/>
                  </a:lnTo>
                  <a:lnTo>
                    <a:pt x="471" y="89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91"/>
                  </a:lnTo>
                  <a:lnTo>
                    <a:pt x="468" y="101"/>
                  </a:lnTo>
                  <a:lnTo>
                    <a:pt x="468" y="112"/>
                  </a:lnTo>
                  <a:lnTo>
                    <a:pt x="467" y="116"/>
                  </a:lnTo>
                  <a:lnTo>
                    <a:pt x="466" y="120"/>
                  </a:lnTo>
                  <a:lnTo>
                    <a:pt x="466" y="120"/>
                  </a:lnTo>
                  <a:lnTo>
                    <a:pt x="465" y="127"/>
                  </a:lnTo>
                  <a:lnTo>
                    <a:pt x="465" y="128"/>
                  </a:lnTo>
                  <a:lnTo>
                    <a:pt x="464" y="127"/>
                  </a:lnTo>
                  <a:lnTo>
                    <a:pt x="458" y="113"/>
                  </a:lnTo>
                  <a:lnTo>
                    <a:pt x="455" y="106"/>
                  </a:lnTo>
                  <a:lnTo>
                    <a:pt x="452" y="100"/>
                  </a:lnTo>
                  <a:lnTo>
                    <a:pt x="450" y="100"/>
                  </a:lnTo>
                  <a:lnTo>
                    <a:pt x="449" y="101"/>
                  </a:lnTo>
                  <a:lnTo>
                    <a:pt x="448" y="105"/>
                  </a:lnTo>
                  <a:lnTo>
                    <a:pt x="447" y="111"/>
                  </a:lnTo>
                  <a:lnTo>
                    <a:pt x="447" y="111"/>
                  </a:lnTo>
                  <a:lnTo>
                    <a:pt x="445" y="104"/>
                  </a:lnTo>
                  <a:lnTo>
                    <a:pt x="445" y="97"/>
                  </a:lnTo>
                  <a:lnTo>
                    <a:pt x="447" y="89"/>
                  </a:lnTo>
                  <a:lnTo>
                    <a:pt x="445" y="81"/>
                  </a:lnTo>
                  <a:lnTo>
                    <a:pt x="445" y="81"/>
                  </a:lnTo>
                  <a:lnTo>
                    <a:pt x="438" y="103"/>
                  </a:lnTo>
                  <a:lnTo>
                    <a:pt x="432" y="131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26" y="121"/>
                  </a:lnTo>
                  <a:lnTo>
                    <a:pt x="427" y="129"/>
                  </a:lnTo>
                  <a:lnTo>
                    <a:pt x="426" y="148"/>
                  </a:lnTo>
                  <a:lnTo>
                    <a:pt x="424" y="166"/>
                  </a:lnTo>
                  <a:lnTo>
                    <a:pt x="420" y="182"/>
                  </a:lnTo>
                  <a:lnTo>
                    <a:pt x="420" y="182"/>
                  </a:lnTo>
                  <a:lnTo>
                    <a:pt x="426" y="206"/>
                  </a:lnTo>
                  <a:lnTo>
                    <a:pt x="418" y="224"/>
                  </a:lnTo>
                  <a:lnTo>
                    <a:pt x="418" y="224"/>
                  </a:lnTo>
                  <a:lnTo>
                    <a:pt x="417" y="219"/>
                  </a:lnTo>
                  <a:lnTo>
                    <a:pt x="417" y="212"/>
                  </a:lnTo>
                  <a:lnTo>
                    <a:pt x="418" y="196"/>
                  </a:lnTo>
                  <a:lnTo>
                    <a:pt x="418" y="196"/>
                  </a:lnTo>
                  <a:lnTo>
                    <a:pt x="417" y="203"/>
                  </a:lnTo>
                  <a:lnTo>
                    <a:pt x="417" y="203"/>
                  </a:lnTo>
                  <a:lnTo>
                    <a:pt x="414" y="194"/>
                  </a:lnTo>
                  <a:lnTo>
                    <a:pt x="414" y="183"/>
                  </a:lnTo>
                  <a:lnTo>
                    <a:pt x="415" y="158"/>
                  </a:lnTo>
                  <a:lnTo>
                    <a:pt x="419" y="176"/>
                  </a:lnTo>
                  <a:lnTo>
                    <a:pt x="419" y="176"/>
                  </a:lnTo>
                  <a:lnTo>
                    <a:pt x="421" y="149"/>
                  </a:lnTo>
                  <a:lnTo>
                    <a:pt x="421" y="135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0" y="126"/>
                  </a:lnTo>
                  <a:lnTo>
                    <a:pt x="418" y="129"/>
                  </a:lnTo>
                  <a:lnTo>
                    <a:pt x="418" y="129"/>
                  </a:lnTo>
                  <a:lnTo>
                    <a:pt x="418" y="118"/>
                  </a:lnTo>
                  <a:lnTo>
                    <a:pt x="418" y="118"/>
                  </a:lnTo>
                  <a:lnTo>
                    <a:pt x="418" y="116"/>
                  </a:lnTo>
                  <a:lnTo>
                    <a:pt x="418" y="119"/>
                  </a:lnTo>
                  <a:lnTo>
                    <a:pt x="417" y="128"/>
                  </a:lnTo>
                  <a:lnTo>
                    <a:pt x="413" y="96"/>
                  </a:lnTo>
                  <a:lnTo>
                    <a:pt x="413" y="108"/>
                  </a:lnTo>
                  <a:lnTo>
                    <a:pt x="401" y="89"/>
                  </a:lnTo>
                  <a:lnTo>
                    <a:pt x="401" y="89"/>
                  </a:lnTo>
                  <a:lnTo>
                    <a:pt x="390" y="144"/>
                  </a:lnTo>
                  <a:lnTo>
                    <a:pt x="388" y="157"/>
                  </a:lnTo>
                  <a:lnTo>
                    <a:pt x="384" y="168"/>
                  </a:lnTo>
                  <a:lnTo>
                    <a:pt x="380" y="179"/>
                  </a:lnTo>
                  <a:lnTo>
                    <a:pt x="376" y="186"/>
                  </a:lnTo>
                  <a:lnTo>
                    <a:pt x="376" y="186"/>
                  </a:lnTo>
                  <a:lnTo>
                    <a:pt x="376" y="168"/>
                  </a:lnTo>
                  <a:lnTo>
                    <a:pt x="376" y="153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26"/>
                  </a:lnTo>
                  <a:lnTo>
                    <a:pt x="376" y="127"/>
                  </a:lnTo>
                  <a:lnTo>
                    <a:pt x="378" y="128"/>
                  </a:lnTo>
                  <a:lnTo>
                    <a:pt x="379" y="128"/>
                  </a:lnTo>
                  <a:lnTo>
                    <a:pt x="380" y="127"/>
                  </a:lnTo>
                  <a:lnTo>
                    <a:pt x="381" y="122"/>
                  </a:lnTo>
                  <a:lnTo>
                    <a:pt x="386" y="113"/>
                  </a:lnTo>
                  <a:lnTo>
                    <a:pt x="388" y="110"/>
                  </a:lnTo>
                  <a:lnTo>
                    <a:pt x="389" y="110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89" y="106"/>
                  </a:lnTo>
                  <a:lnTo>
                    <a:pt x="388" y="99"/>
                  </a:lnTo>
                  <a:lnTo>
                    <a:pt x="388" y="89"/>
                  </a:lnTo>
                  <a:lnTo>
                    <a:pt x="378" y="116"/>
                  </a:lnTo>
                  <a:lnTo>
                    <a:pt x="378" y="116"/>
                  </a:lnTo>
                  <a:lnTo>
                    <a:pt x="376" y="104"/>
                  </a:lnTo>
                  <a:lnTo>
                    <a:pt x="374" y="98"/>
                  </a:lnTo>
                  <a:lnTo>
                    <a:pt x="373" y="95"/>
                  </a:lnTo>
                  <a:lnTo>
                    <a:pt x="371" y="90"/>
                  </a:lnTo>
                  <a:lnTo>
                    <a:pt x="371" y="90"/>
                  </a:lnTo>
                  <a:lnTo>
                    <a:pt x="371" y="104"/>
                  </a:lnTo>
                  <a:lnTo>
                    <a:pt x="371" y="114"/>
                  </a:lnTo>
                  <a:lnTo>
                    <a:pt x="369" y="120"/>
                  </a:lnTo>
                  <a:lnTo>
                    <a:pt x="367" y="125"/>
                  </a:lnTo>
                  <a:lnTo>
                    <a:pt x="365" y="127"/>
                  </a:lnTo>
                  <a:lnTo>
                    <a:pt x="363" y="128"/>
                  </a:lnTo>
                  <a:lnTo>
                    <a:pt x="360" y="130"/>
                  </a:lnTo>
                  <a:lnTo>
                    <a:pt x="358" y="135"/>
                  </a:lnTo>
                  <a:lnTo>
                    <a:pt x="358" y="135"/>
                  </a:lnTo>
                  <a:lnTo>
                    <a:pt x="358" y="123"/>
                  </a:lnTo>
                  <a:lnTo>
                    <a:pt x="358" y="114"/>
                  </a:lnTo>
                  <a:lnTo>
                    <a:pt x="359" y="111"/>
                  </a:lnTo>
                  <a:lnTo>
                    <a:pt x="360" y="107"/>
                  </a:lnTo>
                  <a:lnTo>
                    <a:pt x="361" y="106"/>
                  </a:lnTo>
                  <a:lnTo>
                    <a:pt x="364" y="107"/>
                  </a:lnTo>
                  <a:lnTo>
                    <a:pt x="364" y="107"/>
                  </a:lnTo>
                  <a:lnTo>
                    <a:pt x="361" y="99"/>
                  </a:lnTo>
                  <a:lnTo>
                    <a:pt x="360" y="99"/>
                  </a:lnTo>
                  <a:lnTo>
                    <a:pt x="359" y="100"/>
                  </a:lnTo>
                  <a:lnTo>
                    <a:pt x="358" y="107"/>
                  </a:lnTo>
                  <a:lnTo>
                    <a:pt x="357" y="118"/>
                  </a:lnTo>
                  <a:lnTo>
                    <a:pt x="356" y="128"/>
                  </a:lnTo>
                  <a:lnTo>
                    <a:pt x="355" y="136"/>
                  </a:lnTo>
                  <a:lnTo>
                    <a:pt x="353" y="138"/>
                  </a:lnTo>
                  <a:lnTo>
                    <a:pt x="352" y="138"/>
                  </a:lnTo>
                  <a:lnTo>
                    <a:pt x="351" y="136"/>
                  </a:lnTo>
                  <a:lnTo>
                    <a:pt x="350" y="133"/>
                  </a:lnTo>
                  <a:lnTo>
                    <a:pt x="350" y="133"/>
                  </a:lnTo>
                  <a:lnTo>
                    <a:pt x="351" y="133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1" y="130"/>
                  </a:lnTo>
                  <a:lnTo>
                    <a:pt x="350" y="133"/>
                  </a:lnTo>
                  <a:lnTo>
                    <a:pt x="348" y="133"/>
                  </a:lnTo>
                  <a:lnTo>
                    <a:pt x="345" y="131"/>
                  </a:lnTo>
                  <a:lnTo>
                    <a:pt x="344" y="129"/>
                  </a:lnTo>
                  <a:lnTo>
                    <a:pt x="343" y="126"/>
                  </a:lnTo>
                  <a:lnTo>
                    <a:pt x="342" y="121"/>
                  </a:lnTo>
                  <a:lnTo>
                    <a:pt x="342" y="116"/>
                  </a:lnTo>
                  <a:lnTo>
                    <a:pt x="344" y="115"/>
                  </a:lnTo>
                  <a:lnTo>
                    <a:pt x="344" y="115"/>
                  </a:lnTo>
                  <a:lnTo>
                    <a:pt x="340" y="114"/>
                  </a:lnTo>
                  <a:lnTo>
                    <a:pt x="335" y="114"/>
                  </a:lnTo>
                  <a:lnTo>
                    <a:pt x="330" y="115"/>
                  </a:lnTo>
                  <a:lnTo>
                    <a:pt x="325" y="119"/>
                  </a:lnTo>
                  <a:lnTo>
                    <a:pt x="321" y="125"/>
                  </a:lnTo>
                  <a:lnTo>
                    <a:pt x="318" y="133"/>
                  </a:lnTo>
                  <a:lnTo>
                    <a:pt x="315" y="143"/>
                  </a:lnTo>
                  <a:lnTo>
                    <a:pt x="314" y="156"/>
                  </a:lnTo>
                  <a:lnTo>
                    <a:pt x="314" y="156"/>
                  </a:lnTo>
                  <a:lnTo>
                    <a:pt x="314" y="100"/>
                  </a:lnTo>
                  <a:lnTo>
                    <a:pt x="302" y="233"/>
                  </a:lnTo>
                  <a:lnTo>
                    <a:pt x="302" y="233"/>
                  </a:lnTo>
                  <a:lnTo>
                    <a:pt x="300" y="201"/>
                  </a:lnTo>
                  <a:lnTo>
                    <a:pt x="298" y="161"/>
                  </a:lnTo>
                  <a:lnTo>
                    <a:pt x="297" y="125"/>
                  </a:lnTo>
                  <a:lnTo>
                    <a:pt x="298" y="11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8" y="97"/>
                  </a:lnTo>
                  <a:lnTo>
                    <a:pt x="296" y="95"/>
                  </a:lnTo>
                  <a:lnTo>
                    <a:pt x="295" y="95"/>
                  </a:lnTo>
                  <a:lnTo>
                    <a:pt x="294" y="96"/>
                  </a:lnTo>
                  <a:lnTo>
                    <a:pt x="290" y="101"/>
                  </a:lnTo>
                  <a:lnTo>
                    <a:pt x="290" y="101"/>
                  </a:lnTo>
                  <a:lnTo>
                    <a:pt x="292" y="112"/>
                  </a:lnTo>
                  <a:lnTo>
                    <a:pt x="294" y="128"/>
                  </a:lnTo>
                  <a:lnTo>
                    <a:pt x="295" y="145"/>
                  </a:lnTo>
                  <a:lnTo>
                    <a:pt x="295" y="151"/>
                  </a:lnTo>
                  <a:lnTo>
                    <a:pt x="294" y="153"/>
                  </a:lnTo>
                  <a:lnTo>
                    <a:pt x="294" y="153"/>
                  </a:lnTo>
                  <a:lnTo>
                    <a:pt x="290" y="135"/>
                  </a:lnTo>
                  <a:lnTo>
                    <a:pt x="288" y="126"/>
                  </a:lnTo>
                  <a:lnTo>
                    <a:pt x="286" y="119"/>
                  </a:lnTo>
                  <a:lnTo>
                    <a:pt x="281" y="103"/>
                  </a:lnTo>
                  <a:lnTo>
                    <a:pt x="281" y="103"/>
                  </a:lnTo>
                  <a:lnTo>
                    <a:pt x="282" y="114"/>
                  </a:lnTo>
                  <a:lnTo>
                    <a:pt x="282" y="135"/>
                  </a:lnTo>
                  <a:lnTo>
                    <a:pt x="281" y="153"/>
                  </a:lnTo>
                  <a:lnTo>
                    <a:pt x="280" y="159"/>
                  </a:lnTo>
                  <a:lnTo>
                    <a:pt x="280" y="160"/>
                  </a:lnTo>
                  <a:lnTo>
                    <a:pt x="279" y="160"/>
                  </a:lnTo>
                  <a:lnTo>
                    <a:pt x="279" y="160"/>
                  </a:lnTo>
                  <a:lnTo>
                    <a:pt x="279" y="131"/>
                  </a:lnTo>
                  <a:lnTo>
                    <a:pt x="277" y="113"/>
                  </a:lnTo>
                  <a:lnTo>
                    <a:pt x="277" y="103"/>
                  </a:lnTo>
                  <a:lnTo>
                    <a:pt x="271" y="156"/>
                  </a:lnTo>
                  <a:lnTo>
                    <a:pt x="271" y="156"/>
                  </a:lnTo>
                  <a:lnTo>
                    <a:pt x="271" y="144"/>
                  </a:lnTo>
                  <a:lnTo>
                    <a:pt x="271" y="128"/>
                  </a:lnTo>
                  <a:lnTo>
                    <a:pt x="268" y="111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9"/>
                  </a:lnTo>
                  <a:lnTo>
                    <a:pt x="266" y="100"/>
                  </a:lnTo>
                  <a:lnTo>
                    <a:pt x="265" y="101"/>
                  </a:lnTo>
                  <a:lnTo>
                    <a:pt x="263" y="100"/>
                  </a:lnTo>
                  <a:lnTo>
                    <a:pt x="259" y="99"/>
                  </a:lnTo>
                  <a:lnTo>
                    <a:pt x="258" y="100"/>
                  </a:lnTo>
                  <a:lnTo>
                    <a:pt x="257" y="101"/>
                  </a:lnTo>
                  <a:lnTo>
                    <a:pt x="260" y="113"/>
                  </a:lnTo>
                  <a:lnTo>
                    <a:pt x="260" y="113"/>
                  </a:lnTo>
                  <a:lnTo>
                    <a:pt x="259" y="113"/>
                  </a:lnTo>
                  <a:lnTo>
                    <a:pt x="257" y="114"/>
                  </a:lnTo>
                  <a:lnTo>
                    <a:pt x="254" y="121"/>
                  </a:lnTo>
                  <a:lnTo>
                    <a:pt x="253" y="133"/>
                  </a:lnTo>
                  <a:lnTo>
                    <a:pt x="251" y="146"/>
                  </a:lnTo>
                  <a:lnTo>
                    <a:pt x="250" y="160"/>
                  </a:lnTo>
                  <a:lnTo>
                    <a:pt x="249" y="173"/>
                  </a:lnTo>
                  <a:lnTo>
                    <a:pt x="246" y="181"/>
                  </a:lnTo>
                  <a:lnTo>
                    <a:pt x="244" y="183"/>
                  </a:lnTo>
                  <a:lnTo>
                    <a:pt x="243" y="184"/>
                  </a:lnTo>
                  <a:lnTo>
                    <a:pt x="243" y="184"/>
                  </a:lnTo>
                  <a:lnTo>
                    <a:pt x="243" y="169"/>
                  </a:lnTo>
                  <a:lnTo>
                    <a:pt x="243" y="146"/>
                  </a:lnTo>
                  <a:lnTo>
                    <a:pt x="241" y="125"/>
                  </a:lnTo>
                  <a:lnTo>
                    <a:pt x="240" y="116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6" y="143"/>
                  </a:lnTo>
                  <a:lnTo>
                    <a:pt x="233" y="188"/>
                  </a:lnTo>
                  <a:lnTo>
                    <a:pt x="229" y="232"/>
                  </a:lnTo>
                  <a:lnTo>
                    <a:pt x="226" y="249"/>
                  </a:lnTo>
                  <a:lnTo>
                    <a:pt x="223" y="261"/>
                  </a:lnTo>
                  <a:lnTo>
                    <a:pt x="221" y="246"/>
                  </a:lnTo>
                  <a:lnTo>
                    <a:pt x="214" y="263"/>
                  </a:lnTo>
                  <a:lnTo>
                    <a:pt x="214" y="263"/>
                  </a:lnTo>
                  <a:lnTo>
                    <a:pt x="222" y="181"/>
                  </a:lnTo>
                  <a:lnTo>
                    <a:pt x="228" y="138"/>
                  </a:lnTo>
                  <a:lnTo>
                    <a:pt x="233" y="105"/>
                  </a:lnTo>
                  <a:lnTo>
                    <a:pt x="233" y="105"/>
                  </a:lnTo>
                  <a:lnTo>
                    <a:pt x="230" y="98"/>
                  </a:lnTo>
                  <a:lnTo>
                    <a:pt x="229" y="92"/>
                  </a:lnTo>
                  <a:lnTo>
                    <a:pt x="228" y="89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5" y="80"/>
                  </a:lnTo>
                  <a:lnTo>
                    <a:pt x="225" y="73"/>
                  </a:lnTo>
                  <a:lnTo>
                    <a:pt x="227" y="68"/>
                  </a:lnTo>
                  <a:lnTo>
                    <a:pt x="229" y="67"/>
                  </a:lnTo>
                  <a:lnTo>
                    <a:pt x="215" y="58"/>
                  </a:lnTo>
                  <a:lnTo>
                    <a:pt x="215" y="58"/>
                  </a:lnTo>
                  <a:lnTo>
                    <a:pt x="215" y="68"/>
                  </a:lnTo>
                  <a:lnTo>
                    <a:pt x="214" y="76"/>
                  </a:lnTo>
                  <a:lnTo>
                    <a:pt x="211" y="89"/>
                  </a:lnTo>
                  <a:lnTo>
                    <a:pt x="207" y="99"/>
                  </a:lnTo>
                  <a:lnTo>
                    <a:pt x="207" y="106"/>
                  </a:lnTo>
                  <a:lnTo>
                    <a:pt x="207" y="115"/>
                  </a:lnTo>
                  <a:lnTo>
                    <a:pt x="221" y="82"/>
                  </a:lnTo>
                  <a:lnTo>
                    <a:pt x="221" y="82"/>
                  </a:lnTo>
                  <a:lnTo>
                    <a:pt x="221" y="95"/>
                  </a:lnTo>
                  <a:lnTo>
                    <a:pt x="220" y="110"/>
                  </a:lnTo>
                  <a:lnTo>
                    <a:pt x="219" y="123"/>
                  </a:lnTo>
                  <a:lnTo>
                    <a:pt x="218" y="137"/>
                  </a:lnTo>
                  <a:lnTo>
                    <a:pt x="215" y="150"/>
                  </a:lnTo>
                  <a:lnTo>
                    <a:pt x="212" y="159"/>
                  </a:lnTo>
                  <a:lnTo>
                    <a:pt x="208" y="165"/>
                  </a:lnTo>
                  <a:lnTo>
                    <a:pt x="207" y="166"/>
                  </a:lnTo>
                  <a:lnTo>
                    <a:pt x="205" y="166"/>
                  </a:lnTo>
                  <a:lnTo>
                    <a:pt x="205" y="166"/>
                  </a:lnTo>
                  <a:lnTo>
                    <a:pt x="204" y="151"/>
                  </a:lnTo>
                  <a:lnTo>
                    <a:pt x="204" y="133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3" y="107"/>
                  </a:lnTo>
                  <a:lnTo>
                    <a:pt x="200" y="113"/>
                  </a:lnTo>
                  <a:lnTo>
                    <a:pt x="198" y="115"/>
                  </a:lnTo>
                  <a:lnTo>
                    <a:pt x="197" y="115"/>
                  </a:lnTo>
                  <a:lnTo>
                    <a:pt x="196" y="115"/>
                  </a:lnTo>
                  <a:lnTo>
                    <a:pt x="195" y="113"/>
                  </a:lnTo>
                  <a:lnTo>
                    <a:pt x="198" y="97"/>
                  </a:lnTo>
                  <a:lnTo>
                    <a:pt x="198" y="97"/>
                  </a:lnTo>
                  <a:lnTo>
                    <a:pt x="197" y="95"/>
                  </a:lnTo>
                  <a:lnTo>
                    <a:pt x="197" y="95"/>
                  </a:lnTo>
                  <a:lnTo>
                    <a:pt x="195" y="98"/>
                  </a:lnTo>
                  <a:lnTo>
                    <a:pt x="191" y="110"/>
                  </a:lnTo>
                  <a:lnTo>
                    <a:pt x="190" y="114"/>
                  </a:lnTo>
                  <a:lnTo>
                    <a:pt x="188" y="118"/>
                  </a:lnTo>
                  <a:lnTo>
                    <a:pt x="188" y="118"/>
                  </a:lnTo>
                  <a:lnTo>
                    <a:pt x="187" y="116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2" y="101"/>
                  </a:lnTo>
                  <a:lnTo>
                    <a:pt x="179" y="90"/>
                  </a:lnTo>
                  <a:lnTo>
                    <a:pt x="176" y="83"/>
                  </a:lnTo>
                  <a:lnTo>
                    <a:pt x="176" y="82"/>
                  </a:lnTo>
                  <a:lnTo>
                    <a:pt x="176" y="83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80" y="125"/>
                  </a:lnTo>
                  <a:lnTo>
                    <a:pt x="182" y="176"/>
                  </a:lnTo>
                  <a:lnTo>
                    <a:pt x="183" y="225"/>
                  </a:lnTo>
                  <a:lnTo>
                    <a:pt x="183" y="258"/>
                  </a:lnTo>
                  <a:lnTo>
                    <a:pt x="183" y="258"/>
                  </a:lnTo>
                  <a:lnTo>
                    <a:pt x="176" y="239"/>
                  </a:lnTo>
                  <a:lnTo>
                    <a:pt x="171" y="223"/>
                  </a:lnTo>
                  <a:lnTo>
                    <a:pt x="167" y="208"/>
                  </a:lnTo>
                  <a:lnTo>
                    <a:pt x="167" y="208"/>
                  </a:lnTo>
                  <a:lnTo>
                    <a:pt x="166" y="197"/>
                  </a:lnTo>
                  <a:lnTo>
                    <a:pt x="166" y="186"/>
                  </a:lnTo>
                  <a:lnTo>
                    <a:pt x="167" y="161"/>
                  </a:lnTo>
                  <a:lnTo>
                    <a:pt x="168" y="137"/>
                  </a:lnTo>
                  <a:lnTo>
                    <a:pt x="168" y="127"/>
                  </a:lnTo>
                  <a:lnTo>
                    <a:pt x="167" y="118"/>
                  </a:lnTo>
                  <a:lnTo>
                    <a:pt x="167" y="118"/>
                  </a:lnTo>
                  <a:lnTo>
                    <a:pt x="166" y="130"/>
                  </a:lnTo>
                  <a:lnTo>
                    <a:pt x="165" y="139"/>
                  </a:lnTo>
                  <a:lnTo>
                    <a:pt x="165" y="139"/>
                  </a:lnTo>
                  <a:lnTo>
                    <a:pt x="164" y="133"/>
                  </a:lnTo>
                  <a:lnTo>
                    <a:pt x="164" y="125"/>
                  </a:lnTo>
                  <a:lnTo>
                    <a:pt x="162" y="119"/>
                  </a:lnTo>
                  <a:lnTo>
                    <a:pt x="161" y="11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59" y="127"/>
                  </a:lnTo>
                  <a:lnTo>
                    <a:pt x="158" y="131"/>
                  </a:lnTo>
                  <a:lnTo>
                    <a:pt x="157" y="133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4" y="133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7" y="146"/>
                  </a:lnTo>
                  <a:lnTo>
                    <a:pt x="156" y="148"/>
                  </a:lnTo>
                  <a:lnTo>
                    <a:pt x="154" y="146"/>
                  </a:lnTo>
                  <a:lnTo>
                    <a:pt x="153" y="145"/>
                  </a:lnTo>
                  <a:lnTo>
                    <a:pt x="151" y="141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8" y="149"/>
                  </a:lnTo>
                  <a:lnTo>
                    <a:pt x="148" y="159"/>
                  </a:lnTo>
                  <a:lnTo>
                    <a:pt x="145" y="183"/>
                  </a:lnTo>
                  <a:lnTo>
                    <a:pt x="143" y="205"/>
                  </a:lnTo>
                  <a:lnTo>
                    <a:pt x="141" y="213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8" y="20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4" y="194"/>
                  </a:lnTo>
                  <a:lnTo>
                    <a:pt x="130" y="191"/>
                  </a:lnTo>
                  <a:lnTo>
                    <a:pt x="123" y="186"/>
                  </a:lnTo>
                  <a:lnTo>
                    <a:pt x="118" y="180"/>
                  </a:lnTo>
                  <a:lnTo>
                    <a:pt x="114" y="179"/>
                  </a:lnTo>
                  <a:lnTo>
                    <a:pt x="111" y="179"/>
                  </a:lnTo>
                  <a:lnTo>
                    <a:pt x="111" y="179"/>
                  </a:lnTo>
                  <a:lnTo>
                    <a:pt x="107" y="165"/>
                  </a:lnTo>
                  <a:lnTo>
                    <a:pt x="106" y="157"/>
                  </a:lnTo>
                  <a:lnTo>
                    <a:pt x="106" y="148"/>
                  </a:lnTo>
                  <a:lnTo>
                    <a:pt x="106" y="148"/>
                  </a:lnTo>
                  <a:lnTo>
                    <a:pt x="105" y="158"/>
                  </a:lnTo>
                  <a:lnTo>
                    <a:pt x="104" y="163"/>
                  </a:lnTo>
                  <a:lnTo>
                    <a:pt x="102" y="165"/>
                  </a:lnTo>
                  <a:lnTo>
                    <a:pt x="102" y="165"/>
                  </a:lnTo>
                  <a:lnTo>
                    <a:pt x="100" y="157"/>
                  </a:lnTo>
                  <a:lnTo>
                    <a:pt x="99" y="152"/>
                  </a:lnTo>
                  <a:lnTo>
                    <a:pt x="100" y="150"/>
                  </a:lnTo>
                  <a:lnTo>
                    <a:pt x="102" y="149"/>
                  </a:lnTo>
                  <a:lnTo>
                    <a:pt x="103" y="146"/>
                  </a:lnTo>
                  <a:lnTo>
                    <a:pt x="104" y="144"/>
                  </a:lnTo>
                  <a:lnTo>
                    <a:pt x="104" y="138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2" y="139"/>
                  </a:lnTo>
                  <a:lnTo>
                    <a:pt x="99" y="149"/>
                  </a:lnTo>
                  <a:lnTo>
                    <a:pt x="96" y="157"/>
                  </a:lnTo>
                  <a:lnTo>
                    <a:pt x="92" y="165"/>
                  </a:lnTo>
                  <a:lnTo>
                    <a:pt x="92" y="165"/>
                  </a:lnTo>
                  <a:lnTo>
                    <a:pt x="93" y="173"/>
                  </a:lnTo>
                  <a:lnTo>
                    <a:pt x="95" y="178"/>
                  </a:lnTo>
                  <a:lnTo>
                    <a:pt x="96" y="179"/>
                  </a:lnTo>
                  <a:lnTo>
                    <a:pt x="96" y="179"/>
                  </a:lnTo>
                  <a:lnTo>
                    <a:pt x="98" y="176"/>
                  </a:lnTo>
                  <a:lnTo>
                    <a:pt x="103" y="168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105" y="188"/>
                  </a:lnTo>
                  <a:lnTo>
                    <a:pt x="103" y="216"/>
                  </a:lnTo>
                  <a:lnTo>
                    <a:pt x="100" y="228"/>
                  </a:lnTo>
                  <a:lnTo>
                    <a:pt x="97" y="239"/>
                  </a:lnTo>
                  <a:lnTo>
                    <a:pt x="95" y="249"/>
                  </a:lnTo>
                  <a:lnTo>
                    <a:pt x="91" y="257"/>
                  </a:lnTo>
                  <a:lnTo>
                    <a:pt x="91" y="257"/>
                  </a:lnTo>
                  <a:lnTo>
                    <a:pt x="89" y="258"/>
                  </a:lnTo>
                  <a:lnTo>
                    <a:pt x="87" y="257"/>
                  </a:lnTo>
                  <a:lnTo>
                    <a:pt x="87" y="254"/>
                  </a:lnTo>
                  <a:lnTo>
                    <a:pt x="85" y="249"/>
                  </a:lnTo>
                  <a:lnTo>
                    <a:pt x="85" y="240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5" y="237"/>
                  </a:lnTo>
                  <a:lnTo>
                    <a:pt x="83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7" y="244"/>
                  </a:lnTo>
                  <a:lnTo>
                    <a:pt x="75" y="255"/>
                  </a:lnTo>
                  <a:lnTo>
                    <a:pt x="73" y="265"/>
                  </a:lnTo>
                  <a:lnTo>
                    <a:pt x="70" y="276"/>
                  </a:lnTo>
                  <a:lnTo>
                    <a:pt x="68" y="282"/>
                  </a:lnTo>
                  <a:lnTo>
                    <a:pt x="67" y="284"/>
                  </a:lnTo>
                  <a:lnTo>
                    <a:pt x="66" y="284"/>
                  </a:lnTo>
                  <a:lnTo>
                    <a:pt x="64" y="281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0" y="269"/>
                  </a:lnTo>
                  <a:lnTo>
                    <a:pt x="59" y="259"/>
                  </a:lnTo>
                  <a:lnTo>
                    <a:pt x="58" y="242"/>
                  </a:lnTo>
                  <a:lnTo>
                    <a:pt x="59" y="225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60" y="209"/>
                  </a:lnTo>
                  <a:lnTo>
                    <a:pt x="62" y="209"/>
                  </a:lnTo>
                  <a:lnTo>
                    <a:pt x="65" y="211"/>
                  </a:lnTo>
                  <a:lnTo>
                    <a:pt x="67" y="214"/>
                  </a:lnTo>
                  <a:lnTo>
                    <a:pt x="69" y="221"/>
                  </a:lnTo>
                  <a:lnTo>
                    <a:pt x="72" y="225"/>
                  </a:lnTo>
                  <a:lnTo>
                    <a:pt x="73" y="225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9" y="208"/>
                  </a:lnTo>
                  <a:lnTo>
                    <a:pt x="72" y="204"/>
                  </a:lnTo>
                  <a:lnTo>
                    <a:pt x="73" y="203"/>
                  </a:lnTo>
                  <a:lnTo>
                    <a:pt x="74" y="203"/>
                  </a:lnTo>
                  <a:lnTo>
                    <a:pt x="75" y="204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4" y="199"/>
                  </a:lnTo>
                  <a:lnTo>
                    <a:pt x="69" y="196"/>
                  </a:lnTo>
                  <a:lnTo>
                    <a:pt x="65" y="194"/>
                  </a:lnTo>
                  <a:lnTo>
                    <a:pt x="60" y="194"/>
                  </a:lnTo>
                  <a:lnTo>
                    <a:pt x="54" y="193"/>
                  </a:lnTo>
                  <a:lnTo>
                    <a:pt x="49" y="191"/>
                  </a:lnTo>
                  <a:lnTo>
                    <a:pt x="44" y="188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95"/>
                  </a:lnTo>
                  <a:lnTo>
                    <a:pt x="35" y="202"/>
                  </a:lnTo>
                  <a:lnTo>
                    <a:pt x="35" y="209"/>
                  </a:lnTo>
                  <a:lnTo>
                    <a:pt x="39" y="205"/>
                  </a:lnTo>
                  <a:lnTo>
                    <a:pt x="39" y="205"/>
                  </a:lnTo>
                  <a:lnTo>
                    <a:pt x="39" y="212"/>
                  </a:lnTo>
                  <a:lnTo>
                    <a:pt x="39" y="218"/>
                  </a:lnTo>
                  <a:lnTo>
                    <a:pt x="38" y="228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7" y="242"/>
                  </a:lnTo>
                  <a:lnTo>
                    <a:pt x="37" y="242"/>
                  </a:lnTo>
                  <a:lnTo>
                    <a:pt x="34" y="254"/>
                  </a:lnTo>
                  <a:lnTo>
                    <a:pt x="30" y="264"/>
                  </a:lnTo>
                  <a:lnTo>
                    <a:pt x="28" y="269"/>
                  </a:lnTo>
                  <a:lnTo>
                    <a:pt x="26" y="271"/>
                  </a:lnTo>
                  <a:lnTo>
                    <a:pt x="23" y="270"/>
                  </a:lnTo>
                  <a:lnTo>
                    <a:pt x="21" y="267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20" y="246"/>
                  </a:lnTo>
                  <a:lnTo>
                    <a:pt x="21" y="250"/>
                  </a:lnTo>
                  <a:lnTo>
                    <a:pt x="22" y="251"/>
                  </a:lnTo>
                  <a:lnTo>
                    <a:pt x="23" y="251"/>
                  </a:lnTo>
                  <a:lnTo>
                    <a:pt x="24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8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15" y="233"/>
                  </a:lnTo>
                  <a:lnTo>
                    <a:pt x="14" y="233"/>
                  </a:lnTo>
                  <a:lnTo>
                    <a:pt x="13" y="236"/>
                  </a:lnTo>
                  <a:lnTo>
                    <a:pt x="12" y="247"/>
                  </a:lnTo>
                  <a:lnTo>
                    <a:pt x="16" y="266"/>
                  </a:lnTo>
                  <a:lnTo>
                    <a:pt x="16" y="266"/>
                  </a:lnTo>
                  <a:lnTo>
                    <a:pt x="10" y="293"/>
                  </a:lnTo>
                  <a:lnTo>
                    <a:pt x="7" y="297"/>
                  </a:lnTo>
                  <a:lnTo>
                    <a:pt x="5" y="302"/>
                  </a:lnTo>
                  <a:lnTo>
                    <a:pt x="3" y="303"/>
                  </a:lnTo>
                  <a:lnTo>
                    <a:pt x="1" y="303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1" y="314"/>
                  </a:lnTo>
                  <a:lnTo>
                    <a:pt x="3" y="315"/>
                  </a:lnTo>
                  <a:lnTo>
                    <a:pt x="3" y="315"/>
                  </a:lnTo>
                  <a:lnTo>
                    <a:pt x="4" y="315"/>
                  </a:lnTo>
                  <a:lnTo>
                    <a:pt x="4" y="317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6" y="319"/>
                  </a:lnTo>
                  <a:lnTo>
                    <a:pt x="7" y="314"/>
                  </a:lnTo>
                  <a:lnTo>
                    <a:pt x="8" y="312"/>
                  </a:lnTo>
                  <a:lnTo>
                    <a:pt x="10" y="311"/>
                  </a:lnTo>
                  <a:lnTo>
                    <a:pt x="12" y="311"/>
                  </a:lnTo>
                  <a:lnTo>
                    <a:pt x="14" y="311"/>
                  </a:lnTo>
                  <a:lnTo>
                    <a:pt x="15" y="310"/>
                  </a:lnTo>
                  <a:lnTo>
                    <a:pt x="16" y="309"/>
                  </a:lnTo>
                  <a:lnTo>
                    <a:pt x="16" y="302"/>
                  </a:lnTo>
                  <a:lnTo>
                    <a:pt x="15" y="289"/>
                  </a:lnTo>
                  <a:lnTo>
                    <a:pt x="15" y="289"/>
                  </a:lnTo>
                  <a:lnTo>
                    <a:pt x="18" y="301"/>
                  </a:lnTo>
                  <a:lnTo>
                    <a:pt x="19" y="309"/>
                  </a:lnTo>
                  <a:lnTo>
                    <a:pt x="21" y="314"/>
                  </a:lnTo>
                  <a:lnTo>
                    <a:pt x="22" y="316"/>
                  </a:lnTo>
                  <a:lnTo>
                    <a:pt x="26" y="322"/>
                  </a:lnTo>
                  <a:lnTo>
                    <a:pt x="28" y="329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9" y="326"/>
                  </a:lnTo>
                  <a:lnTo>
                    <a:pt x="30" y="324"/>
                  </a:lnTo>
                  <a:lnTo>
                    <a:pt x="31" y="324"/>
                  </a:lnTo>
                  <a:lnTo>
                    <a:pt x="33" y="325"/>
                  </a:lnTo>
                  <a:lnTo>
                    <a:pt x="33" y="325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5" y="317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4" y="315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09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294"/>
                  </a:lnTo>
                  <a:lnTo>
                    <a:pt x="34" y="289"/>
                  </a:lnTo>
                  <a:lnTo>
                    <a:pt x="37" y="281"/>
                  </a:lnTo>
                  <a:lnTo>
                    <a:pt x="41" y="276"/>
                  </a:lnTo>
                  <a:lnTo>
                    <a:pt x="43" y="273"/>
                  </a:lnTo>
                  <a:lnTo>
                    <a:pt x="44" y="270"/>
                  </a:lnTo>
                  <a:lnTo>
                    <a:pt x="44" y="270"/>
                  </a:lnTo>
                  <a:lnTo>
                    <a:pt x="45" y="273"/>
                  </a:lnTo>
                  <a:lnTo>
                    <a:pt x="45" y="278"/>
                  </a:lnTo>
                  <a:lnTo>
                    <a:pt x="44" y="284"/>
                  </a:lnTo>
                  <a:lnTo>
                    <a:pt x="45" y="291"/>
                  </a:lnTo>
                  <a:lnTo>
                    <a:pt x="49" y="273"/>
                  </a:lnTo>
                  <a:lnTo>
                    <a:pt x="49" y="273"/>
                  </a:lnTo>
                  <a:lnTo>
                    <a:pt x="50" y="287"/>
                  </a:lnTo>
                  <a:lnTo>
                    <a:pt x="52" y="300"/>
                  </a:lnTo>
                  <a:lnTo>
                    <a:pt x="53" y="310"/>
                  </a:lnTo>
                  <a:lnTo>
                    <a:pt x="52" y="315"/>
                  </a:lnTo>
                  <a:lnTo>
                    <a:pt x="51" y="319"/>
                  </a:lnTo>
                  <a:lnTo>
                    <a:pt x="57" y="320"/>
                  </a:lnTo>
                  <a:lnTo>
                    <a:pt x="57" y="320"/>
                  </a:lnTo>
                  <a:lnTo>
                    <a:pt x="60" y="327"/>
                  </a:lnTo>
                  <a:lnTo>
                    <a:pt x="64" y="332"/>
                  </a:lnTo>
                  <a:lnTo>
                    <a:pt x="65" y="332"/>
                  </a:lnTo>
                  <a:lnTo>
                    <a:pt x="67" y="332"/>
                  </a:lnTo>
                  <a:lnTo>
                    <a:pt x="68" y="331"/>
                  </a:lnTo>
                  <a:lnTo>
                    <a:pt x="69" y="327"/>
                  </a:lnTo>
                  <a:lnTo>
                    <a:pt x="69" y="327"/>
                  </a:lnTo>
                  <a:lnTo>
                    <a:pt x="70" y="329"/>
                  </a:lnTo>
                  <a:lnTo>
                    <a:pt x="72" y="326"/>
                  </a:lnTo>
                  <a:lnTo>
                    <a:pt x="74" y="319"/>
                  </a:lnTo>
                  <a:lnTo>
                    <a:pt x="75" y="316"/>
                  </a:lnTo>
                  <a:lnTo>
                    <a:pt x="74" y="320"/>
                  </a:lnTo>
                  <a:lnTo>
                    <a:pt x="84" y="308"/>
                  </a:lnTo>
                  <a:lnTo>
                    <a:pt x="84" y="314"/>
                  </a:lnTo>
                  <a:lnTo>
                    <a:pt x="84" y="314"/>
                  </a:lnTo>
                  <a:lnTo>
                    <a:pt x="87" y="314"/>
                  </a:lnTo>
                  <a:lnTo>
                    <a:pt x="89" y="312"/>
                  </a:lnTo>
                  <a:lnTo>
                    <a:pt x="92" y="309"/>
                  </a:lnTo>
                  <a:lnTo>
                    <a:pt x="99" y="301"/>
                  </a:lnTo>
                  <a:lnTo>
                    <a:pt x="104" y="299"/>
                  </a:lnTo>
                  <a:lnTo>
                    <a:pt x="106" y="299"/>
                  </a:lnTo>
                  <a:lnTo>
                    <a:pt x="108" y="300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9" y="311"/>
                  </a:lnTo>
                  <a:lnTo>
                    <a:pt x="122" y="308"/>
                  </a:lnTo>
                  <a:lnTo>
                    <a:pt x="123" y="307"/>
                  </a:lnTo>
                  <a:lnTo>
                    <a:pt x="126" y="307"/>
                  </a:lnTo>
                  <a:lnTo>
                    <a:pt x="127" y="308"/>
                  </a:lnTo>
                  <a:lnTo>
                    <a:pt x="129" y="309"/>
                  </a:lnTo>
                  <a:lnTo>
                    <a:pt x="130" y="327"/>
                  </a:lnTo>
                  <a:lnTo>
                    <a:pt x="130" y="327"/>
                  </a:lnTo>
                  <a:lnTo>
                    <a:pt x="133" y="326"/>
                  </a:lnTo>
                  <a:lnTo>
                    <a:pt x="135" y="326"/>
                  </a:lnTo>
                  <a:lnTo>
                    <a:pt x="139" y="331"/>
                  </a:lnTo>
                  <a:lnTo>
                    <a:pt x="142" y="333"/>
                  </a:lnTo>
                  <a:lnTo>
                    <a:pt x="143" y="333"/>
                  </a:lnTo>
                  <a:lnTo>
                    <a:pt x="145" y="331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9" y="340"/>
                  </a:lnTo>
                  <a:lnTo>
                    <a:pt x="150" y="345"/>
                  </a:lnTo>
                  <a:lnTo>
                    <a:pt x="152" y="348"/>
                  </a:lnTo>
                  <a:lnTo>
                    <a:pt x="153" y="349"/>
                  </a:lnTo>
                  <a:lnTo>
                    <a:pt x="156" y="350"/>
                  </a:lnTo>
                  <a:lnTo>
                    <a:pt x="158" y="350"/>
                  </a:lnTo>
                  <a:lnTo>
                    <a:pt x="160" y="349"/>
                  </a:lnTo>
                  <a:lnTo>
                    <a:pt x="164" y="347"/>
                  </a:lnTo>
                  <a:lnTo>
                    <a:pt x="168" y="345"/>
                  </a:lnTo>
                  <a:lnTo>
                    <a:pt x="172" y="342"/>
                  </a:lnTo>
                  <a:lnTo>
                    <a:pt x="174" y="344"/>
                  </a:lnTo>
                  <a:lnTo>
                    <a:pt x="175" y="344"/>
                  </a:lnTo>
                  <a:lnTo>
                    <a:pt x="175" y="320"/>
                  </a:lnTo>
                  <a:lnTo>
                    <a:pt x="175" y="320"/>
                  </a:lnTo>
                  <a:lnTo>
                    <a:pt x="176" y="320"/>
                  </a:lnTo>
                  <a:lnTo>
                    <a:pt x="179" y="320"/>
                  </a:lnTo>
                  <a:lnTo>
                    <a:pt x="182" y="317"/>
                  </a:lnTo>
                  <a:lnTo>
                    <a:pt x="187" y="312"/>
                  </a:lnTo>
                  <a:lnTo>
                    <a:pt x="191" y="306"/>
                  </a:lnTo>
                  <a:lnTo>
                    <a:pt x="190" y="285"/>
                  </a:lnTo>
                  <a:lnTo>
                    <a:pt x="190" y="285"/>
                  </a:lnTo>
                  <a:lnTo>
                    <a:pt x="192" y="280"/>
                  </a:lnTo>
                  <a:lnTo>
                    <a:pt x="194" y="280"/>
                  </a:lnTo>
                  <a:lnTo>
                    <a:pt x="195" y="280"/>
                  </a:lnTo>
                  <a:lnTo>
                    <a:pt x="197" y="281"/>
                  </a:lnTo>
                  <a:lnTo>
                    <a:pt x="200" y="285"/>
                  </a:lnTo>
                  <a:lnTo>
                    <a:pt x="207" y="293"/>
                  </a:lnTo>
                  <a:lnTo>
                    <a:pt x="211" y="296"/>
                  </a:lnTo>
                  <a:lnTo>
                    <a:pt x="212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301"/>
                  </a:lnTo>
                  <a:lnTo>
                    <a:pt x="212" y="302"/>
                  </a:lnTo>
                  <a:lnTo>
                    <a:pt x="211" y="301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12" y="306"/>
                  </a:lnTo>
                  <a:lnTo>
                    <a:pt x="214" y="310"/>
                  </a:lnTo>
                  <a:lnTo>
                    <a:pt x="215" y="312"/>
                  </a:lnTo>
                  <a:lnTo>
                    <a:pt x="218" y="312"/>
                  </a:lnTo>
                  <a:lnTo>
                    <a:pt x="220" y="311"/>
                  </a:lnTo>
                  <a:lnTo>
                    <a:pt x="222" y="309"/>
                  </a:lnTo>
                  <a:lnTo>
                    <a:pt x="226" y="302"/>
                  </a:lnTo>
                  <a:lnTo>
                    <a:pt x="229" y="294"/>
                  </a:lnTo>
                  <a:lnTo>
                    <a:pt x="234" y="289"/>
                  </a:lnTo>
                  <a:lnTo>
                    <a:pt x="235" y="288"/>
                  </a:lnTo>
                  <a:lnTo>
                    <a:pt x="237" y="289"/>
                  </a:lnTo>
                  <a:lnTo>
                    <a:pt x="240" y="292"/>
                  </a:lnTo>
                  <a:lnTo>
                    <a:pt x="242" y="296"/>
                  </a:lnTo>
                  <a:lnTo>
                    <a:pt x="242" y="296"/>
                  </a:lnTo>
                  <a:lnTo>
                    <a:pt x="243" y="293"/>
                  </a:lnTo>
                  <a:lnTo>
                    <a:pt x="244" y="292"/>
                  </a:lnTo>
                  <a:lnTo>
                    <a:pt x="245" y="294"/>
                  </a:lnTo>
                  <a:lnTo>
                    <a:pt x="248" y="296"/>
                  </a:lnTo>
                  <a:lnTo>
                    <a:pt x="248" y="296"/>
                  </a:lnTo>
                  <a:lnTo>
                    <a:pt x="246" y="297"/>
                  </a:lnTo>
                  <a:lnTo>
                    <a:pt x="246" y="297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51" y="309"/>
                  </a:lnTo>
                  <a:lnTo>
                    <a:pt x="251" y="309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51" y="295"/>
                  </a:lnTo>
                  <a:lnTo>
                    <a:pt x="256" y="289"/>
                  </a:lnTo>
                  <a:lnTo>
                    <a:pt x="257" y="311"/>
                  </a:lnTo>
                  <a:lnTo>
                    <a:pt x="257" y="311"/>
                  </a:lnTo>
                  <a:lnTo>
                    <a:pt x="258" y="311"/>
                  </a:lnTo>
                  <a:lnTo>
                    <a:pt x="258" y="311"/>
                  </a:lnTo>
                  <a:lnTo>
                    <a:pt x="259" y="312"/>
                  </a:lnTo>
                  <a:lnTo>
                    <a:pt x="259" y="312"/>
                  </a:lnTo>
                  <a:lnTo>
                    <a:pt x="259" y="307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70"/>
                  </a:lnTo>
                  <a:lnTo>
                    <a:pt x="260" y="270"/>
                  </a:lnTo>
                  <a:lnTo>
                    <a:pt x="263" y="280"/>
                  </a:lnTo>
                  <a:lnTo>
                    <a:pt x="264" y="284"/>
                  </a:lnTo>
                  <a:lnTo>
                    <a:pt x="264" y="285"/>
                  </a:lnTo>
                  <a:lnTo>
                    <a:pt x="265" y="284"/>
                  </a:lnTo>
                  <a:lnTo>
                    <a:pt x="266" y="282"/>
                  </a:lnTo>
                  <a:lnTo>
                    <a:pt x="267" y="280"/>
                  </a:lnTo>
                  <a:lnTo>
                    <a:pt x="268" y="280"/>
                  </a:lnTo>
                  <a:lnTo>
                    <a:pt x="268" y="281"/>
                  </a:lnTo>
                  <a:lnTo>
                    <a:pt x="271" y="286"/>
                  </a:lnTo>
                  <a:lnTo>
                    <a:pt x="272" y="296"/>
                  </a:lnTo>
                  <a:lnTo>
                    <a:pt x="272" y="296"/>
                  </a:lnTo>
                  <a:lnTo>
                    <a:pt x="273" y="291"/>
                  </a:lnTo>
                  <a:lnTo>
                    <a:pt x="274" y="285"/>
                  </a:lnTo>
                  <a:lnTo>
                    <a:pt x="279" y="277"/>
                  </a:lnTo>
                  <a:lnTo>
                    <a:pt x="281" y="272"/>
                  </a:lnTo>
                  <a:lnTo>
                    <a:pt x="283" y="264"/>
                  </a:lnTo>
                  <a:lnTo>
                    <a:pt x="284" y="255"/>
                  </a:lnTo>
                  <a:lnTo>
                    <a:pt x="286" y="242"/>
                  </a:lnTo>
                  <a:lnTo>
                    <a:pt x="286" y="242"/>
                  </a:lnTo>
                  <a:lnTo>
                    <a:pt x="286" y="248"/>
                  </a:lnTo>
                  <a:lnTo>
                    <a:pt x="286" y="249"/>
                  </a:lnTo>
                  <a:lnTo>
                    <a:pt x="284" y="250"/>
                  </a:lnTo>
                  <a:lnTo>
                    <a:pt x="284" y="250"/>
                  </a:lnTo>
                  <a:lnTo>
                    <a:pt x="287" y="254"/>
                  </a:lnTo>
                  <a:lnTo>
                    <a:pt x="289" y="255"/>
                  </a:lnTo>
                  <a:lnTo>
                    <a:pt x="290" y="255"/>
                  </a:lnTo>
                  <a:lnTo>
                    <a:pt x="291" y="254"/>
                  </a:lnTo>
                  <a:lnTo>
                    <a:pt x="294" y="248"/>
                  </a:lnTo>
                  <a:lnTo>
                    <a:pt x="296" y="276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4" y="249"/>
                  </a:lnTo>
                  <a:lnTo>
                    <a:pt x="306" y="261"/>
                  </a:lnTo>
                  <a:lnTo>
                    <a:pt x="306" y="272"/>
                  </a:lnTo>
                  <a:lnTo>
                    <a:pt x="305" y="286"/>
                  </a:lnTo>
                  <a:lnTo>
                    <a:pt x="305" y="286"/>
                  </a:lnTo>
                  <a:lnTo>
                    <a:pt x="310" y="270"/>
                  </a:lnTo>
                  <a:lnTo>
                    <a:pt x="312" y="263"/>
                  </a:lnTo>
                  <a:lnTo>
                    <a:pt x="315" y="257"/>
                  </a:lnTo>
                  <a:lnTo>
                    <a:pt x="319" y="240"/>
                  </a:lnTo>
                  <a:lnTo>
                    <a:pt x="320" y="258"/>
                  </a:lnTo>
                  <a:lnTo>
                    <a:pt x="320" y="258"/>
                  </a:lnTo>
                  <a:lnTo>
                    <a:pt x="321" y="257"/>
                  </a:lnTo>
                  <a:lnTo>
                    <a:pt x="322" y="255"/>
                  </a:lnTo>
                  <a:lnTo>
                    <a:pt x="325" y="247"/>
                  </a:lnTo>
                  <a:lnTo>
                    <a:pt x="326" y="244"/>
                  </a:lnTo>
                  <a:lnTo>
                    <a:pt x="327" y="243"/>
                  </a:lnTo>
                  <a:lnTo>
                    <a:pt x="328" y="244"/>
                  </a:lnTo>
                  <a:lnTo>
                    <a:pt x="328" y="248"/>
                  </a:lnTo>
                  <a:lnTo>
                    <a:pt x="328" y="248"/>
                  </a:lnTo>
                  <a:lnTo>
                    <a:pt x="330" y="254"/>
                  </a:lnTo>
                  <a:lnTo>
                    <a:pt x="333" y="258"/>
                  </a:lnTo>
                  <a:lnTo>
                    <a:pt x="335" y="262"/>
                  </a:lnTo>
                  <a:lnTo>
                    <a:pt x="337" y="264"/>
                  </a:lnTo>
                  <a:lnTo>
                    <a:pt x="341" y="265"/>
                  </a:lnTo>
                  <a:lnTo>
                    <a:pt x="343" y="266"/>
                  </a:lnTo>
                  <a:lnTo>
                    <a:pt x="350" y="266"/>
                  </a:lnTo>
                  <a:lnTo>
                    <a:pt x="358" y="267"/>
                  </a:lnTo>
                  <a:lnTo>
                    <a:pt x="365" y="269"/>
                  </a:lnTo>
                  <a:lnTo>
                    <a:pt x="369" y="271"/>
                  </a:lnTo>
                  <a:lnTo>
                    <a:pt x="373" y="274"/>
                  </a:lnTo>
                  <a:lnTo>
                    <a:pt x="376" y="278"/>
                  </a:lnTo>
                  <a:lnTo>
                    <a:pt x="380" y="282"/>
                  </a:lnTo>
                  <a:lnTo>
                    <a:pt x="380" y="282"/>
                  </a:lnTo>
                  <a:lnTo>
                    <a:pt x="379" y="269"/>
                  </a:lnTo>
                  <a:lnTo>
                    <a:pt x="379" y="263"/>
                  </a:lnTo>
                  <a:lnTo>
                    <a:pt x="380" y="264"/>
                  </a:lnTo>
                  <a:lnTo>
                    <a:pt x="380" y="265"/>
                  </a:lnTo>
                  <a:lnTo>
                    <a:pt x="382" y="270"/>
                  </a:lnTo>
                  <a:lnTo>
                    <a:pt x="384" y="274"/>
                  </a:lnTo>
                  <a:lnTo>
                    <a:pt x="386" y="278"/>
                  </a:lnTo>
                  <a:lnTo>
                    <a:pt x="387" y="278"/>
                  </a:lnTo>
                  <a:lnTo>
                    <a:pt x="388" y="276"/>
                  </a:lnTo>
                  <a:lnTo>
                    <a:pt x="388" y="265"/>
                  </a:lnTo>
                  <a:lnTo>
                    <a:pt x="388" y="265"/>
                  </a:lnTo>
                  <a:lnTo>
                    <a:pt x="390" y="281"/>
                  </a:lnTo>
                  <a:lnTo>
                    <a:pt x="390" y="288"/>
                  </a:lnTo>
                  <a:lnTo>
                    <a:pt x="389" y="296"/>
                  </a:lnTo>
                  <a:lnTo>
                    <a:pt x="389" y="296"/>
                  </a:lnTo>
                  <a:lnTo>
                    <a:pt x="392" y="293"/>
                  </a:lnTo>
                  <a:lnTo>
                    <a:pt x="395" y="293"/>
                  </a:lnTo>
                  <a:lnTo>
                    <a:pt x="401" y="296"/>
                  </a:lnTo>
                  <a:lnTo>
                    <a:pt x="402" y="297"/>
                  </a:lnTo>
                  <a:lnTo>
                    <a:pt x="404" y="296"/>
                  </a:lnTo>
                  <a:lnTo>
                    <a:pt x="406" y="291"/>
                  </a:lnTo>
                  <a:lnTo>
                    <a:pt x="407" y="280"/>
                  </a:lnTo>
                  <a:lnTo>
                    <a:pt x="407" y="280"/>
                  </a:lnTo>
                  <a:lnTo>
                    <a:pt x="409" y="288"/>
                  </a:lnTo>
                  <a:lnTo>
                    <a:pt x="409" y="295"/>
                  </a:lnTo>
                  <a:lnTo>
                    <a:pt x="407" y="301"/>
                  </a:lnTo>
                  <a:lnTo>
                    <a:pt x="409" y="307"/>
                  </a:lnTo>
                  <a:lnTo>
                    <a:pt x="409" y="307"/>
                  </a:lnTo>
                  <a:lnTo>
                    <a:pt x="410" y="301"/>
                  </a:lnTo>
                  <a:lnTo>
                    <a:pt x="411" y="300"/>
                  </a:lnTo>
                  <a:lnTo>
                    <a:pt x="412" y="303"/>
                  </a:lnTo>
                  <a:lnTo>
                    <a:pt x="412" y="303"/>
                  </a:lnTo>
                  <a:lnTo>
                    <a:pt x="412" y="308"/>
                  </a:lnTo>
                  <a:lnTo>
                    <a:pt x="411" y="311"/>
                  </a:lnTo>
                  <a:lnTo>
                    <a:pt x="410" y="319"/>
                  </a:lnTo>
                  <a:lnTo>
                    <a:pt x="410" y="319"/>
                  </a:lnTo>
                  <a:lnTo>
                    <a:pt x="411" y="318"/>
                  </a:lnTo>
                  <a:lnTo>
                    <a:pt x="412" y="316"/>
                  </a:lnTo>
                  <a:lnTo>
                    <a:pt x="414" y="311"/>
                  </a:lnTo>
                  <a:lnTo>
                    <a:pt x="415" y="303"/>
                  </a:lnTo>
                  <a:lnTo>
                    <a:pt x="417" y="293"/>
                  </a:lnTo>
                  <a:lnTo>
                    <a:pt x="417" y="267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20" y="250"/>
                  </a:lnTo>
                  <a:lnTo>
                    <a:pt x="421" y="251"/>
                  </a:lnTo>
                  <a:lnTo>
                    <a:pt x="422" y="251"/>
                  </a:lnTo>
                  <a:lnTo>
                    <a:pt x="424" y="249"/>
                  </a:lnTo>
                  <a:lnTo>
                    <a:pt x="425" y="246"/>
                  </a:lnTo>
                  <a:lnTo>
                    <a:pt x="426" y="231"/>
                  </a:lnTo>
                  <a:lnTo>
                    <a:pt x="426" y="231"/>
                  </a:lnTo>
                  <a:lnTo>
                    <a:pt x="429" y="248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6" y="259"/>
                  </a:lnTo>
                  <a:lnTo>
                    <a:pt x="426" y="259"/>
                  </a:lnTo>
                  <a:lnTo>
                    <a:pt x="430" y="263"/>
                  </a:lnTo>
                  <a:lnTo>
                    <a:pt x="434" y="264"/>
                  </a:lnTo>
                  <a:lnTo>
                    <a:pt x="437" y="265"/>
                  </a:lnTo>
                  <a:lnTo>
                    <a:pt x="440" y="265"/>
                  </a:lnTo>
                  <a:lnTo>
                    <a:pt x="443" y="262"/>
                  </a:lnTo>
                  <a:lnTo>
                    <a:pt x="444" y="25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47" y="250"/>
                  </a:lnTo>
                  <a:lnTo>
                    <a:pt x="447" y="251"/>
                  </a:lnTo>
                  <a:lnTo>
                    <a:pt x="448" y="250"/>
                  </a:lnTo>
                  <a:lnTo>
                    <a:pt x="449" y="249"/>
                  </a:lnTo>
                  <a:lnTo>
                    <a:pt x="450" y="246"/>
                  </a:lnTo>
                  <a:lnTo>
                    <a:pt x="450" y="246"/>
                  </a:lnTo>
                  <a:lnTo>
                    <a:pt x="457" y="248"/>
                  </a:lnTo>
                  <a:lnTo>
                    <a:pt x="460" y="248"/>
                  </a:lnTo>
                  <a:lnTo>
                    <a:pt x="464" y="247"/>
                  </a:lnTo>
                  <a:lnTo>
                    <a:pt x="463" y="242"/>
                  </a:lnTo>
                  <a:lnTo>
                    <a:pt x="463" y="242"/>
                  </a:lnTo>
                  <a:lnTo>
                    <a:pt x="463" y="232"/>
                  </a:lnTo>
                  <a:lnTo>
                    <a:pt x="464" y="226"/>
                  </a:lnTo>
                  <a:lnTo>
                    <a:pt x="465" y="224"/>
                  </a:lnTo>
                  <a:lnTo>
                    <a:pt x="466" y="224"/>
                  </a:lnTo>
                  <a:lnTo>
                    <a:pt x="470" y="228"/>
                  </a:lnTo>
                  <a:lnTo>
                    <a:pt x="471" y="229"/>
                  </a:lnTo>
                  <a:lnTo>
                    <a:pt x="473" y="229"/>
                  </a:lnTo>
                  <a:lnTo>
                    <a:pt x="473" y="233"/>
                  </a:lnTo>
                  <a:lnTo>
                    <a:pt x="473" y="233"/>
                  </a:lnTo>
                  <a:lnTo>
                    <a:pt x="476" y="240"/>
                  </a:lnTo>
                  <a:lnTo>
                    <a:pt x="480" y="242"/>
                  </a:lnTo>
                  <a:lnTo>
                    <a:pt x="481" y="242"/>
                  </a:lnTo>
                  <a:lnTo>
                    <a:pt x="482" y="240"/>
                  </a:lnTo>
                  <a:lnTo>
                    <a:pt x="483" y="239"/>
                  </a:lnTo>
                  <a:lnTo>
                    <a:pt x="484" y="239"/>
                  </a:lnTo>
                  <a:lnTo>
                    <a:pt x="487" y="241"/>
                  </a:lnTo>
                  <a:lnTo>
                    <a:pt x="491" y="249"/>
                  </a:lnTo>
                  <a:lnTo>
                    <a:pt x="490" y="227"/>
                  </a:lnTo>
                  <a:lnTo>
                    <a:pt x="490" y="227"/>
                  </a:lnTo>
                  <a:lnTo>
                    <a:pt x="490" y="214"/>
                  </a:lnTo>
                  <a:lnTo>
                    <a:pt x="490" y="212"/>
                  </a:lnTo>
                  <a:lnTo>
                    <a:pt x="491" y="211"/>
                  </a:lnTo>
                  <a:lnTo>
                    <a:pt x="493" y="212"/>
                  </a:lnTo>
                  <a:lnTo>
                    <a:pt x="494" y="214"/>
                  </a:lnTo>
                  <a:lnTo>
                    <a:pt x="496" y="220"/>
                  </a:lnTo>
                  <a:lnTo>
                    <a:pt x="499" y="229"/>
                  </a:lnTo>
                  <a:lnTo>
                    <a:pt x="503" y="236"/>
                  </a:lnTo>
                  <a:lnTo>
                    <a:pt x="504" y="239"/>
                  </a:lnTo>
                  <a:lnTo>
                    <a:pt x="505" y="239"/>
                  </a:lnTo>
                  <a:lnTo>
                    <a:pt x="507" y="239"/>
                  </a:lnTo>
                  <a:lnTo>
                    <a:pt x="509" y="236"/>
                  </a:lnTo>
                  <a:lnTo>
                    <a:pt x="505" y="224"/>
                  </a:lnTo>
                  <a:lnTo>
                    <a:pt x="505" y="224"/>
                  </a:lnTo>
                  <a:lnTo>
                    <a:pt x="506" y="221"/>
                  </a:lnTo>
                  <a:lnTo>
                    <a:pt x="506" y="221"/>
                  </a:lnTo>
                  <a:lnTo>
                    <a:pt x="509" y="227"/>
                  </a:lnTo>
                  <a:lnTo>
                    <a:pt x="514" y="250"/>
                  </a:lnTo>
                  <a:lnTo>
                    <a:pt x="519" y="278"/>
                  </a:lnTo>
                  <a:lnTo>
                    <a:pt x="521" y="288"/>
                  </a:lnTo>
                  <a:lnTo>
                    <a:pt x="524" y="294"/>
                  </a:lnTo>
                  <a:lnTo>
                    <a:pt x="524" y="294"/>
                  </a:lnTo>
                  <a:lnTo>
                    <a:pt x="524" y="296"/>
                  </a:lnTo>
                  <a:lnTo>
                    <a:pt x="524" y="299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5" y="310"/>
                  </a:lnTo>
                  <a:lnTo>
                    <a:pt x="526" y="311"/>
                  </a:lnTo>
                  <a:lnTo>
                    <a:pt x="526" y="310"/>
                  </a:lnTo>
                  <a:lnTo>
                    <a:pt x="527" y="306"/>
                  </a:lnTo>
                  <a:lnTo>
                    <a:pt x="527" y="299"/>
                  </a:lnTo>
                  <a:lnTo>
                    <a:pt x="526" y="280"/>
                  </a:lnTo>
                  <a:lnTo>
                    <a:pt x="527" y="272"/>
                  </a:lnTo>
                  <a:lnTo>
                    <a:pt x="527" y="269"/>
                  </a:lnTo>
                  <a:lnTo>
                    <a:pt x="528" y="267"/>
                  </a:lnTo>
                  <a:lnTo>
                    <a:pt x="528" y="267"/>
                  </a:lnTo>
                  <a:lnTo>
                    <a:pt x="529" y="280"/>
                  </a:lnTo>
                  <a:lnTo>
                    <a:pt x="530" y="293"/>
                  </a:lnTo>
                  <a:lnTo>
                    <a:pt x="532" y="304"/>
                  </a:lnTo>
                  <a:lnTo>
                    <a:pt x="533" y="308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537" y="308"/>
                  </a:lnTo>
                  <a:lnTo>
                    <a:pt x="543" y="293"/>
                  </a:lnTo>
                  <a:lnTo>
                    <a:pt x="545" y="285"/>
                  </a:lnTo>
                  <a:lnTo>
                    <a:pt x="549" y="280"/>
                  </a:lnTo>
                  <a:lnTo>
                    <a:pt x="550" y="280"/>
                  </a:lnTo>
                  <a:lnTo>
                    <a:pt x="552" y="281"/>
                  </a:lnTo>
                  <a:lnTo>
                    <a:pt x="553" y="284"/>
                  </a:lnTo>
                  <a:lnTo>
                    <a:pt x="555" y="288"/>
                  </a:lnTo>
                  <a:lnTo>
                    <a:pt x="555" y="288"/>
                  </a:lnTo>
                  <a:lnTo>
                    <a:pt x="552" y="271"/>
                  </a:lnTo>
                  <a:lnTo>
                    <a:pt x="552" y="262"/>
                  </a:lnTo>
                  <a:lnTo>
                    <a:pt x="555" y="255"/>
                  </a:lnTo>
                  <a:lnTo>
                    <a:pt x="555" y="255"/>
                  </a:lnTo>
                  <a:lnTo>
                    <a:pt x="555" y="255"/>
                  </a:lnTo>
                  <a:lnTo>
                    <a:pt x="556" y="256"/>
                  </a:lnTo>
                  <a:lnTo>
                    <a:pt x="559" y="259"/>
                  </a:lnTo>
                  <a:lnTo>
                    <a:pt x="565" y="271"/>
                  </a:lnTo>
                  <a:lnTo>
                    <a:pt x="567" y="274"/>
                  </a:lnTo>
                  <a:lnTo>
                    <a:pt x="570" y="276"/>
                  </a:lnTo>
                  <a:lnTo>
                    <a:pt x="571" y="276"/>
                  </a:lnTo>
                  <a:lnTo>
                    <a:pt x="572" y="274"/>
                  </a:lnTo>
                  <a:lnTo>
                    <a:pt x="573" y="272"/>
                  </a:lnTo>
                  <a:lnTo>
                    <a:pt x="574" y="262"/>
                  </a:lnTo>
                  <a:lnTo>
                    <a:pt x="574" y="262"/>
                  </a:lnTo>
                  <a:lnTo>
                    <a:pt x="575" y="271"/>
                  </a:lnTo>
                  <a:lnTo>
                    <a:pt x="575" y="271"/>
                  </a:lnTo>
                  <a:lnTo>
                    <a:pt x="579" y="264"/>
                  </a:lnTo>
                  <a:lnTo>
                    <a:pt x="583" y="256"/>
                  </a:lnTo>
                  <a:lnTo>
                    <a:pt x="588" y="247"/>
                  </a:lnTo>
                  <a:lnTo>
                    <a:pt x="589" y="241"/>
                  </a:lnTo>
                  <a:lnTo>
                    <a:pt x="590" y="233"/>
                  </a:lnTo>
                  <a:lnTo>
                    <a:pt x="590" y="233"/>
                  </a:lnTo>
                  <a:lnTo>
                    <a:pt x="591" y="246"/>
                  </a:lnTo>
                  <a:lnTo>
                    <a:pt x="594" y="254"/>
                  </a:lnTo>
                  <a:lnTo>
                    <a:pt x="595" y="258"/>
                  </a:lnTo>
                  <a:lnTo>
                    <a:pt x="597" y="261"/>
                  </a:lnTo>
                  <a:lnTo>
                    <a:pt x="599" y="261"/>
                  </a:lnTo>
                  <a:lnTo>
                    <a:pt x="602" y="258"/>
                  </a:lnTo>
                  <a:lnTo>
                    <a:pt x="605" y="251"/>
                  </a:lnTo>
                  <a:lnTo>
                    <a:pt x="610" y="244"/>
                  </a:lnTo>
                  <a:lnTo>
                    <a:pt x="611" y="242"/>
                  </a:lnTo>
                  <a:lnTo>
                    <a:pt x="613" y="241"/>
                  </a:lnTo>
                  <a:lnTo>
                    <a:pt x="614" y="243"/>
                  </a:lnTo>
                  <a:lnTo>
                    <a:pt x="616" y="247"/>
                  </a:lnTo>
                  <a:lnTo>
                    <a:pt x="618" y="265"/>
                  </a:lnTo>
                  <a:lnTo>
                    <a:pt x="631" y="261"/>
                  </a:lnTo>
                  <a:lnTo>
                    <a:pt x="631" y="269"/>
                  </a:lnTo>
                  <a:lnTo>
                    <a:pt x="631" y="269"/>
                  </a:lnTo>
                  <a:lnTo>
                    <a:pt x="633" y="269"/>
                  </a:lnTo>
                  <a:lnTo>
                    <a:pt x="635" y="267"/>
                  </a:lnTo>
                  <a:lnTo>
                    <a:pt x="637" y="265"/>
                  </a:lnTo>
                  <a:lnTo>
                    <a:pt x="639" y="262"/>
                  </a:lnTo>
                  <a:lnTo>
                    <a:pt x="641" y="251"/>
                  </a:lnTo>
                  <a:lnTo>
                    <a:pt x="643" y="239"/>
                  </a:lnTo>
                  <a:lnTo>
                    <a:pt x="643" y="239"/>
                  </a:lnTo>
                  <a:lnTo>
                    <a:pt x="644" y="242"/>
                  </a:lnTo>
                  <a:lnTo>
                    <a:pt x="644" y="247"/>
                  </a:lnTo>
                  <a:lnTo>
                    <a:pt x="644" y="254"/>
                  </a:lnTo>
                  <a:lnTo>
                    <a:pt x="644" y="254"/>
                  </a:lnTo>
                  <a:lnTo>
                    <a:pt x="648" y="258"/>
                  </a:lnTo>
                  <a:lnTo>
                    <a:pt x="651" y="261"/>
                  </a:lnTo>
                  <a:lnTo>
                    <a:pt x="655" y="261"/>
                  </a:lnTo>
                  <a:lnTo>
                    <a:pt x="657" y="259"/>
                  </a:lnTo>
                  <a:lnTo>
                    <a:pt x="659" y="256"/>
                  </a:lnTo>
                  <a:lnTo>
                    <a:pt x="662" y="249"/>
                  </a:lnTo>
                  <a:lnTo>
                    <a:pt x="666" y="228"/>
                  </a:lnTo>
                  <a:lnTo>
                    <a:pt x="668" y="251"/>
                  </a:lnTo>
                  <a:lnTo>
                    <a:pt x="668" y="251"/>
                  </a:lnTo>
                  <a:lnTo>
                    <a:pt x="668" y="249"/>
                  </a:lnTo>
                  <a:lnTo>
                    <a:pt x="670" y="249"/>
                  </a:lnTo>
                  <a:lnTo>
                    <a:pt x="672" y="250"/>
                  </a:lnTo>
                  <a:lnTo>
                    <a:pt x="680" y="261"/>
                  </a:lnTo>
                  <a:lnTo>
                    <a:pt x="685" y="265"/>
                  </a:lnTo>
                  <a:lnTo>
                    <a:pt x="687" y="266"/>
                  </a:lnTo>
                  <a:lnTo>
                    <a:pt x="689" y="267"/>
                  </a:lnTo>
                  <a:lnTo>
                    <a:pt x="691" y="267"/>
                  </a:lnTo>
                  <a:lnTo>
                    <a:pt x="694" y="266"/>
                  </a:lnTo>
                  <a:lnTo>
                    <a:pt x="696" y="263"/>
                  </a:lnTo>
                  <a:lnTo>
                    <a:pt x="698" y="259"/>
                  </a:lnTo>
                  <a:lnTo>
                    <a:pt x="698" y="259"/>
                  </a:lnTo>
                  <a:lnTo>
                    <a:pt x="698" y="264"/>
                  </a:lnTo>
                  <a:lnTo>
                    <a:pt x="697" y="270"/>
                  </a:lnTo>
                  <a:lnTo>
                    <a:pt x="697" y="270"/>
                  </a:lnTo>
                  <a:lnTo>
                    <a:pt x="700" y="265"/>
                  </a:lnTo>
                  <a:lnTo>
                    <a:pt x="702" y="264"/>
                  </a:lnTo>
                  <a:lnTo>
                    <a:pt x="705" y="264"/>
                  </a:lnTo>
                  <a:lnTo>
                    <a:pt x="708" y="266"/>
                  </a:lnTo>
                  <a:lnTo>
                    <a:pt x="713" y="272"/>
                  </a:lnTo>
                  <a:lnTo>
                    <a:pt x="719" y="279"/>
                  </a:lnTo>
                  <a:lnTo>
                    <a:pt x="721" y="282"/>
                  </a:lnTo>
                  <a:lnTo>
                    <a:pt x="725" y="284"/>
                  </a:lnTo>
                  <a:lnTo>
                    <a:pt x="727" y="284"/>
                  </a:lnTo>
                  <a:lnTo>
                    <a:pt x="728" y="282"/>
                  </a:lnTo>
                  <a:lnTo>
                    <a:pt x="731" y="278"/>
                  </a:lnTo>
                  <a:lnTo>
                    <a:pt x="732" y="271"/>
                  </a:lnTo>
                  <a:lnTo>
                    <a:pt x="733" y="248"/>
                  </a:lnTo>
                  <a:lnTo>
                    <a:pt x="741" y="227"/>
                  </a:lnTo>
                  <a:lnTo>
                    <a:pt x="741" y="227"/>
                  </a:lnTo>
                  <a:lnTo>
                    <a:pt x="739" y="226"/>
                  </a:lnTo>
                  <a:lnTo>
                    <a:pt x="737" y="224"/>
                  </a:lnTo>
                  <a:lnTo>
                    <a:pt x="735" y="218"/>
                  </a:lnTo>
                  <a:lnTo>
                    <a:pt x="735" y="212"/>
                  </a:lnTo>
                  <a:lnTo>
                    <a:pt x="735" y="205"/>
                  </a:lnTo>
                  <a:lnTo>
                    <a:pt x="736" y="190"/>
                  </a:lnTo>
                  <a:lnTo>
                    <a:pt x="736" y="183"/>
                  </a:lnTo>
                  <a:lnTo>
                    <a:pt x="735" y="178"/>
                  </a:lnTo>
                  <a:lnTo>
                    <a:pt x="735" y="178"/>
                  </a:lnTo>
                  <a:lnTo>
                    <a:pt x="736" y="176"/>
                  </a:lnTo>
                  <a:lnTo>
                    <a:pt x="737" y="176"/>
                  </a:lnTo>
                  <a:lnTo>
                    <a:pt x="739" y="179"/>
                  </a:lnTo>
                  <a:lnTo>
                    <a:pt x="742" y="188"/>
                  </a:lnTo>
                  <a:lnTo>
                    <a:pt x="744" y="199"/>
                  </a:lnTo>
                  <a:lnTo>
                    <a:pt x="744" y="203"/>
                  </a:lnTo>
                  <a:lnTo>
                    <a:pt x="743" y="206"/>
                  </a:lnTo>
                  <a:lnTo>
                    <a:pt x="742" y="202"/>
                  </a:lnTo>
                  <a:lnTo>
                    <a:pt x="742" y="202"/>
                  </a:lnTo>
                  <a:lnTo>
                    <a:pt x="742" y="216"/>
                  </a:lnTo>
                  <a:lnTo>
                    <a:pt x="744" y="224"/>
                  </a:lnTo>
                  <a:lnTo>
                    <a:pt x="747" y="227"/>
                  </a:lnTo>
                  <a:lnTo>
                    <a:pt x="749" y="229"/>
                  </a:lnTo>
                  <a:lnTo>
                    <a:pt x="752" y="231"/>
                  </a:lnTo>
                  <a:lnTo>
                    <a:pt x="755" y="233"/>
                  </a:lnTo>
                  <a:lnTo>
                    <a:pt x="757" y="237"/>
                  </a:lnTo>
                  <a:lnTo>
                    <a:pt x="758" y="247"/>
                  </a:lnTo>
                  <a:lnTo>
                    <a:pt x="758" y="247"/>
                  </a:lnTo>
                  <a:lnTo>
                    <a:pt x="766" y="247"/>
                  </a:lnTo>
                  <a:lnTo>
                    <a:pt x="774" y="248"/>
                  </a:lnTo>
                  <a:lnTo>
                    <a:pt x="782" y="251"/>
                  </a:lnTo>
                  <a:lnTo>
                    <a:pt x="792" y="255"/>
                  </a:lnTo>
                  <a:lnTo>
                    <a:pt x="808" y="263"/>
                  </a:lnTo>
                  <a:lnTo>
                    <a:pt x="816" y="265"/>
                  </a:lnTo>
                  <a:lnTo>
                    <a:pt x="824" y="266"/>
                  </a:lnTo>
                  <a:lnTo>
                    <a:pt x="819" y="233"/>
                  </a:lnTo>
                  <a:lnTo>
                    <a:pt x="827" y="235"/>
                  </a:lnTo>
                  <a:lnTo>
                    <a:pt x="827" y="235"/>
                  </a:lnTo>
                  <a:lnTo>
                    <a:pt x="828" y="242"/>
                  </a:lnTo>
                  <a:lnTo>
                    <a:pt x="829" y="251"/>
                  </a:lnTo>
                  <a:lnTo>
                    <a:pt x="828" y="257"/>
                  </a:lnTo>
                  <a:lnTo>
                    <a:pt x="827" y="259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7" y="265"/>
                  </a:lnTo>
                  <a:lnTo>
                    <a:pt x="827" y="265"/>
                  </a:lnTo>
                  <a:lnTo>
                    <a:pt x="828" y="265"/>
                  </a:lnTo>
                  <a:lnTo>
                    <a:pt x="829" y="263"/>
                  </a:lnTo>
                  <a:lnTo>
                    <a:pt x="831" y="258"/>
                  </a:lnTo>
                  <a:lnTo>
                    <a:pt x="833" y="246"/>
                  </a:lnTo>
                  <a:lnTo>
                    <a:pt x="833" y="236"/>
                  </a:lnTo>
                  <a:lnTo>
                    <a:pt x="833" y="236"/>
                  </a:lnTo>
                  <a:lnTo>
                    <a:pt x="836" y="242"/>
                  </a:lnTo>
                  <a:lnTo>
                    <a:pt x="838" y="248"/>
                  </a:lnTo>
                  <a:lnTo>
                    <a:pt x="838" y="255"/>
                  </a:lnTo>
                  <a:lnTo>
                    <a:pt x="836" y="261"/>
                  </a:lnTo>
                  <a:lnTo>
                    <a:pt x="834" y="272"/>
                  </a:lnTo>
                  <a:lnTo>
                    <a:pt x="834" y="276"/>
                  </a:lnTo>
                  <a:lnTo>
                    <a:pt x="834" y="277"/>
                  </a:lnTo>
                  <a:lnTo>
                    <a:pt x="839" y="273"/>
                  </a:lnTo>
                  <a:lnTo>
                    <a:pt x="838" y="270"/>
                  </a:lnTo>
                  <a:lnTo>
                    <a:pt x="838" y="270"/>
                  </a:lnTo>
                  <a:lnTo>
                    <a:pt x="840" y="250"/>
                  </a:lnTo>
                  <a:lnTo>
                    <a:pt x="842" y="244"/>
                  </a:lnTo>
                  <a:lnTo>
                    <a:pt x="844" y="243"/>
                  </a:lnTo>
                  <a:lnTo>
                    <a:pt x="846" y="242"/>
                  </a:lnTo>
                  <a:lnTo>
                    <a:pt x="846" y="242"/>
                  </a:lnTo>
                  <a:lnTo>
                    <a:pt x="848" y="249"/>
                  </a:lnTo>
                  <a:lnTo>
                    <a:pt x="849" y="256"/>
                  </a:lnTo>
                  <a:lnTo>
                    <a:pt x="850" y="262"/>
                  </a:lnTo>
                  <a:lnTo>
                    <a:pt x="850" y="264"/>
                  </a:lnTo>
                  <a:lnTo>
                    <a:pt x="850" y="264"/>
                  </a:lnTo>
                  <a:lnTo>
                    <a:pt x="851" y="266"/>
                  </a:lnTo>
                  <a:lnTo>
                    <a:pt x="852" y="266"/>
                  </a:lnTo>
                  <a:lnTo>
                    <a:pt x="854" y="265"/>
                  </a:lnTo>
                  <a:lnTo>
                    <a:pt x="863" y="267"/>
                  </a:lnTo>
                  <a:lnTo>
                    <a:pt x="857" y="241"/>
                  </a:lnTo>
                  <a:lnTo>
                    <a:pt x="857" y="241"/>
                  </a:lnTo>
                  <a:lnTo>
                    <a:pt x="859" y="237"/>
                  </a:lnTo>
                  <a:lnTo>
                    <a:pt x="861" y="235"/>
                  </a:lnTo>
                  <a:lnTo>
                    <a:pt x="863" y="233"/>
                  </a:lnTo>
                  <a:lnTo>
                    <a:pt x="863" y="232"/>
                  </a:lnTo>
                  <a:lnTo>
                    <a:pt x="863" y="228"/>
                  </a:lnTo>
                  <a:lnTo>
                    <a:pt x="861" y="212"/>
                  </a:lnTo>
                  <a:lnTo>
                    <a:pt x="861" y="212"/>
                  </a:lnTo>
                  <a:lnTo>
                    <a:pt x="863" y="220"/>
                  </a:lnTo>
                  <a:lnTo>
                    <a:pt x="864" y="226"/>
                  </a:lnTo>
                  <a:lnTo>
                    <a:pt x="867" y="231"/>
                  </a:lnTo>
                  <a:lnTo>
                    <a:pt x="870" y="234"/>
                  </a:lnTo>
                  <a:lnTo>
                    <a:pt x="872" y="236"/>
                  </a:lnTo>
                  <a:lnTo>
                    <a:pt x="875" y="239"/>
                  </a:lnTo>
                  <a:lnTo>
                    <a:pt x="881" y="239"/>
                  </a:lnTo>
                  <a:lnTo>
                    <a:pt x="893" y="237"/>
                  </a:lnTo>
                  <a:lnTo>
                    <a:pt x="897" y="239"/>
                  </a:lnTo>
                  <a:lnTo>
                    <a:pt x="898" y="240"/>
                  </a:lnTo>
                  <a:lnTo>
                    <a:pt x="900" y="242"/>
                  </a:lnTo>
                  <a:lnTo>
                    <a:pt x="900" y="242"/>
                  </a:lnTo>
                  <a:lnTo>
                    <a:pt x="904" y="231"/>
                  </a:lnTo>
                  <a:lnTo>
                    <a:pt x="905" y="227"/>
                  </a:lnTo>
                  <a:lnTo>
                    <a:pt x="908" y="225"/>
                  </a:lnTo>
                  <a:lnTo>
                    <a:pt x="910" y="224"/>
                  </a:lnTo>
                  <a:lnTo>
                    <a:pt x="912" y="224"/>
                  </a:lnTo>
                  <a:lnTo>
                    <a:pt x="918" y="225"/>
                  </a:lnTo>
                  <a:lnTo>
                    <a:pt x="918" y="225"/>
                  </a:lnTo>
                  <a:lnTo>
                    <a:pt x="916" y="217"/>
                  </a:lnTo>
                  <a:lnTo>
                    <a:pt x="916" y="205"/>
                  </a:lnTo>
                  <a:lnTo>
                    <a:pt x="916" y="195"/>
                  </a:lnTo>
                  <a:lnTo>
                    <a:pt x="917" y="193"/>
                  </a:lnTo>
                  <a:lnTo>
                    <a:pt x="918" y="193"/>
                  </a:lnTo>
                  <a:lnTo>
                    <a:pt x="919" y="193"/>
                  </a:lnTo>
                  <a:lnTo>
                    <a:pt x="919" y="193"/>
                  </a:lnTo>
                  <a:lnTo>
                    <a:pt x="920" y="211"/>
                  </a:lnTo>
                  <a:lnTo>
                    <a:pt x="921" y="224"/>
                  </a:lnTo>
                  <a:lnTo>
                    <a:pt x="924" y="231"/>
                  </a:lnTo>
                  <a:lnTo>
                    <a:pt x="926" y="234"/>
                  </a:lnTo>
                  <a:lnTo>
                    <a:pt x="930" y="237"/>
                  </a:lnTo>
                  <a:lnTo>
                    <a:pt x="933" y="242"/>
                  </a:lnTo>
                  <a:lnTo>
                    <a:pt x="935" y="250"/>
                  </a:lnTo>
                  <a:lnTo>
                    <a:pt x="939" y="263"/>
                  </a:lnTo>
                  <a:lnTo>
                    <a:pt x="939" y="263"/>
                  </a:lnTo>
                  <a:lnTo>
                    <a:pt x="938" y="254"/>
                  </a:lnTo>
                  <a:lnTo>
                    <a:pt x="939" y="249"/>
                  </a:lnTo>
                  <a:lnTo>
                    <a:pt x="941" y="246"/>
                  </a:lnTo>
                  <a:lnTo>
                    <a:pt x="943" y="243"/>
                  </a:lnTo>
                  <a:lnTo>
                    <a:pt x="946" y="240"/>
                  </a:lnTo>
                  <a:lnTo>
                    <a:pt x="948" y="234"/>
                  </a:lnTo>
                  <a:lnTo>
                    <a:pt x="948" y="226"/>
                  </a:lnTo>
                  <a:lnTo>
                    <a:pt x="947" y="213"/>
                  </a:lnTo>
                  <a:lnTo>
                    <a:pt x="947" y="213"/>
                  </a:lnTo>
                  <a:lnTo>
                    <a:pt x="948" y="216"/>
                  </a:lnTo>
                  <a:lnTo>
                    <a:pt x="949" y="219"/>
                  </a:lnTo>
                  <a:lnTo>
                    <a:pt x="949" y="228"/>
                  </a:lnTo>
                  <a:lnTo>
                    <a:pt x="950" y="240"/>
                  </a:lnTo>
                  <a:lnTo>
                    <a:pt x="953" y="251"/>
                  </a:lnTo>
                  <a:lnTo>
                    <a:pt x="953" y="251"/>
                  </a:lnTo>
                  <a:lnTo>
                    <a:pt x="955" y="247"/>
                  </a:lnTo>
                  <a:lnTo>
                    <a:pt x="956" y="244"/>
                  </a:lnTo>
                  <a:lnTo>
                    <a:pt x="958" y="243"/>
                  </a:lnTo>
                  <a:lnTo>
                    <a:pt x="962" y="242"/>
                  </a:lnTo>
                  <a:lnTo>
                    <a:pt x="966" y="244"/>
                  </a:lnTo>
                  <a:lnTo>
                    <a:pt x="971" y="248"/>
                  </a:lnTo>
                  <a:lnTo>
                    <a:pt x="977" y="252"/>
                  </a:lnTo>
                  <a:lnTo>
                    <a:pt x="982" y="256"/>
                  </a:lnTo>
                  <a:lnTo>
                    <a:pt x="988" y="258"/>
                  </a:lnTo>
                  <a:lnTo>
                    <a:pt x="990" y="257"/>
                  </a:lnTo>
                  <a:lnTo>
                    <a:pt x="994" y="257"/>
                  </a:lnTo>
                  <a:lnTo>
                    <a:pt x="994" y="257"/>
                  </a:lnTo>
                  <a:lnTo>
                    <a:pt x="992" y="242"/>
                  </a:lnTo>
                  <a:lnTo>
                    <a:pt x="992" y="233"/>
                  </a:lnTo>
                  <a:lnTo>
                    <a:pt x="993" y="224"/>
                  </a:lnTo>
                  <a:lnTo>
                    <a:pt x="1002" y="264"/>
                  </a:lnTo>
                  <a:lnTo>
                    <a:pt x="1002" y="264"/>
                  </a:lnTo>
                  <a:lnTo>
                    <a:pt x="1003" y="261"/>
                  </a:lnTo>
                  <a:lnTo>
                    <a:pt x="1004" y="256"/>
                  </a:lnTo>
                  <a:lnTo>
                    <a:pt x="1004" y="242"/>
                  </a:lnTo>
                  <a:lnTo>
                    <a:pt x="1005" y="237"/>
                  </a:lnTo>
                  <a:lnTo>
                    <a:pt x="1007" y="235"/>
                  </a:lnTo>
                  <a:lnTo>
                    <a:pt x="1008" y="237"/>
                  </a:lnTo>
                  <a:lnTo>
                    <a:pt x="1010" y="246"/>
                  </a:lnTo>
                  <a:lnTo>
                    <a:pt x="1010" y="246"/>
                  </a:lnTo>
                  <a:lnTo>
                    <a:pt x="1008" y="234"/>
                  </a:lnTo>
                  <a:lnTo>
                    <a:pt x="1008" y="228"/>
                  </a:lnTo>
                  <a:lnTo>
                    <a:pt x="1009" y="226"/>
                  </a:lnTo>
                  <a:lnTo>
                    <a:pt x="1009" y="226"/>
                  </a:lnTo>
                  <a:lnTo>
                    <a:pt x="1015" y="232"/>
                  </a:lnTo>
                  <a:lnTo>
                    <a:pt x="1020" y="235"/>
                  </a:lnTo>
                  <a:lnTo>
                    <a:pt x="1026" y="237"/>
                  </a:lnTo>
                  <a:lnTo>
                    <a:pt x="1031" y="237"/>
                  </a:lnTo>
                  <a:lnTo>
                    <a:pt x="1036" y="236"/>
                  </a:lnTo>
                  <a:lnTo>
                    <a:pt x="1042" y="235"/>
                  </a:lnTo>
                  <a:lnTo>
                    <a:pt x="1054" y="232"/>
                  </a:lnTo>
                  <a:lnTo>
                    <a:pt x="1058" y="231"/>
                  </a:lnTo>
                  <a:lnTo>
                    <a:pt x="1064" y="229"/>
                  </a:lnTo>
                  <a:lnTo>
                    <a:pt x="1070" y="231"/>
                  </a:lnTo>
                  <a:lnTo>
                    <a:pt x="1076" y="233"/>
                  </a:lnTo>
                  <a:lnTo>
                    <a:pt x="1081" y="236"/>
                  </a:lnTo>
                  <a:lnTo>
                    <a:pt x="1087" y="243"/>
                  </a:lnTo>
                  <a:lnTo>
                    <a:pt x="1093" y="251"/>
                  </a:lnTo>
                  <a:lnTo>
                    <a:pt x="1099" y="264"/>
                  </a:lnTo>
                  <a:lnTo>
                    <a:pt x="1099" y="264"/>
                  </a:lnTo>
                  <a:lnTo>
                    <a:pt x="1096" y="255"/>
                  </a:lnTo>
                  <a:lnTo>
                    <a:pt x="1096" y="249"/>
                  </a:lnTo>
                  <a:lnTo>
                    <a:pt x="1097" y="247"/>
                  </a:lnTo>
                  <a:lnTo>
                    <a:pt x="1100" y="246"/>
                  </a:lnTo>
                  <a:lnTo>
                    <a:pt x="1100" y="246"/>
                  </a:lnTo>
                  <a:lnTo>
                    <a:pt x="1099" y="241"/>
                  </a:lnTo>
                  <a:lnTo>
                    <a:pt x="1099" y="233"/>
                  </a:lnTo>
                  <a:lnTo>
                    <a:pt x="1099" y="214"/>
                  </a:lnTo>
                  <a:lnTo>
                    <a:pt x="1111" y="244"/>
                  </a:lnTo>
                  <a:lnTo>
                    <a:pt x="1111" y="244"/>
                  </a:lnTo>
                  <a:lnTo>
                    <a:pt x="1112" y="236"/>
                  </a:lnTo>
                  <a:lnTo>
                    <a:pt x="1115" y="232"/>
                  </a:lnTo>
                  <a:lnTo>
                    <a:pt x="1116" y="229"/>
                  </a:lnTo>
                  <a:lnTo>
                    <a:pt x="1118" y="228"/>
                  </a:lnTo>
                  <a:lnTo>
                    <a:pt x="1120" y="228"/>
                  </a:lnTo>
                  <a:lnTo>
                    <a:pt x="1123" y="226"/>
                  </a:lnTo>
                  <a:lnTo>
                    <a:pt x="1124" y="221"/>
                  </a:lnTo>
                  <a:lnTo>
                    <a:pt x="1125" y="213"/>
                  </a:lnTo>
                  <a:lnTo>
                    <a:pt x="1122" y="219"/>
                  </a:lnTo>
                  <a:lnTo>
                    <a:pt x="1122" y="219"/>
                  </a:lnTo>
                  <a:lnTo>
                    <a:pt x="1122" y="205"/>
                  </a:lnTo>
                  <a:lnTo>
                    <a:pt x="1122" y="191"/>
                  </a:lnTo>
                  <a:lnTo>
                    <a:pt x="1118" y="163"/>
                  </a:lnTo>
                  <a:lnTo>
                    <a:pt x="1112" y="130"/>
                  </a:lnTo>
                  <a:lnTo>
                    <a:pt x="1111" y="114"/>
                  </a:lnTo>
                  <a:lnTo>
                    <a:pt x="1110" y="98"/>
                  </a:lnTo>
                  <a:lnTo>
                    <a:pt x="1110" y="98"/>
                  </a:lnTo>
                  <a:lnTo>
                    <a:pt x="1109" y="104"/>
                  </a:lnTo>
                  <a:lnTo>
                    <a:pt x="1108" y="107"/>
                  </a:lnTo>
                  <a:lnTo>
                    <a:pt x="1107" y="108"/>
                  </a:lnTo>
                  <a:lnTo>
                    <a:pt x="1105" y="107"/>
                  </a:lnTo>
                  <a:lnTo>
                    <a:pt x="1102" y="100"/>
                  </a:lnTo>
                  <a:lnTo>
                    <a:pt x="1099" y="91"/>
                  </a:lnTo>
                  <a:lnTo>
                    <a:pt x="1095" y="83"/>
                  </a:lnTo>
                  <a:lnTo>
                    <a:pt x="1094" y="81"/>
                  </a:lnTo>
                  <a:lnTo>
                    <a:pt x="1092" y="80"/>
                  </a:lnTo>
                  <a:lnTo>
                    <a:pt x="1091" y="80"/>
                  </a:lnTo>
                  <a:lnTo>
                    <a:pt x="1088" y="83"/>
                  </a:lnTo>
                  <a:lnTo>
                    <a:pt x="1087" y="89"/>
                  </a:lnTo>
                  <a:lnTo>
                    <a:pt x="1086" y="97"/>
                  </a:lnTo>
                  <a:lnTo>
                    <a:pt x="1086" y="97"/>
                  </a:lnTo>
                  <a:lnTo>
                    <a:pt x="1085" y="91"/>
                  </a:lnTo>
                  <a:lnTo>
                    <a:pt x="1085" y="85"/>
                  </a:lnTo>
                  <a:lnTo>
                    <a:pt x="1086" y="80"/>
                  </a:lnTo>
                  <a:lnTo>
                    <a:pt x="1085" y="73"/>
                  </a:lnTo>
                  <a:lnTo>
                    <a:pt x="1085" y="73"/>
                  </a:lnTo>
                  <a:lnTo>
                    <a:pt x="1084" y="84"/>
                  </a:lnTo>
                  <a:lnTo>
                    <a:pt x="1081" y="90"/>
                  </a:lnTo>
                  <a:lnTo>
                    <a:pt x="1080" y="91"/>
                  </a:lnTo>
                  <a:lnTo>
                    <a:pt x="1079" y="91"/>
                  </a:lnTo>
                  <a:lnTo>
                    <a:pt x="1074" y="88"/>
                  </a:lnTo>
                  <a:lnTo>
                    <a:pt x="1076" y="83"/>
                  </a:lnTo>
                  <a:lnTo>
                    <a:pt x="1076" y="83"/>
                  </a:lnTo>
                  <a:lnTo>
                    <a:pt x="1070" y="84"/>
                  </a:lnTo>
                  <a:lnTo>
                    <a:pt x="1065" y="83"/>
                  </a:lnTo>
                  <a:lnTo>
                    <a:pt x="1061" y="81"/>
                  </a:lnTo>
                  <a:lnTo>
                    <a:pt x="1056" y="77"/>
                  </a:lnTo>
                  <a:lnTo>
                    <a:pt x="1047" y="68"/>
                  </a:lnTo>
                  <a:lnTo>
                    <a:pt x="1041" y="62"/>
                  </a:lnTo>
                  <a:lnTo>
                    <a:pt x="1035" y="58"/>
                  </a:lnTo>
                  <a:lnTo>
                    <a:pt x="1038" y="80"/>
                  </a:lnTo>
                  <a:lnTo>
                    <a:pt x="1038" y="80"/>
                  </a:lnTo>
                  <a:lnTo>
                    <a:pt x="1035" y="77"/>
                  </a:lnTo>
                  <a:lnTo>
                    <a:pt x="1033" y="73"/>
                  </a:lnTo>
                  <a:lnTo>
                    <a:pt x="1031" y="65"/>
                  </a:lnTo>
                  <a:lnTo>
                    <a:pt x="1031" y="65"/>
                  </a:lnTo>
                  <a:lnTo>
                    <a:pt x="1031" y="75"/>
                  </a:lnTo>
                  <a:lnTo>
                    <a:pt x="1031" y="80"/>
                  </a:lnTo>
                  <a:lnTo>
                    <a:pt x="1033" y="82"/>
                  </a:lnTo>
                  <a:lnTo>
                    <a:pt x="1034" y="83"/>
                  </a:lnTo>
                  <a:lnTo>
                    <a:pt x="1036" y="83"/>
                  </a:lnTo>
                  <a:lnTo>
                    <a:pt x="1038" y="86"/>
                  </a:lnTo>
                  <a:lnTo>
                    <a:pt x="1039" y="92"/>
                  </a:lnTo>
                  <a:lnTo>
                    <a:pt x="1039" y="103"/>
                  </a:lnTo>
                  <a:lnTo>
                    <a:pt x="1039" y="103"/>
                  </a:lnTo>
                  <a:lnTo>
                    <a:pt x="1038" y="96"/>
                  </a:lnTo>
                  <a:lnTo>
                    <a:pt x="1035" y="90"/>
                  </a:lnTo>
                  <a:lnTo>
                    <a:pt x="1034" y="86"/>
                  </a:lnTo>
                  <a:lnTo>
                    <a:pt x="1032" y="83"/>
                  </a:lnTo>
                  <a:lnTo>
                    <a:pt x="1030" y="82"/>
                  </a:lnTo>
                  <a:lnTo>
                    <a:pt x="1027" y="81"/>
                  </a:lnTo>
                  <a:lnTo>
                    <a:pt x="1023" y="80"/>
                  </a:lnTo>
                  <a:lnTo>
                    <a:pt x="1018" y="80"/>
                  </a:lnTo>
                  <a:lnTo>
                    <a:pt x="1016" y="77"/>
                  </a:lnTo>
                  <a:lnTo>
                    <a:pt x="1013" y="76"/>
                  </a:lnTo>
                  <a:lnTo>
                    <a:pt x="1012" y="73"/>
                  </a:lnTo>
                  <a:lnTo>
                    <a:pt x="1010" y="68"/>
                  </a:lnTo>
                  <a:lnTo>
                    <a:pt x="1008" y="53"/>
                  </a:lnTo>
                  <a:lnTo>
                    <a:pt x="1008" y="53"/>
                  </a:lnTo>
                  <a:lnTo>
                    <a:pt x="1007" y="54"/>
                  </a:lnTo>
                  <a:lnTo>
                    <a:pt x="1005" y="56"/>
                  </a:lnTo>
                  <a:lnTo>
                    <a:pt x="1007" y="66"/>
                  </a:lnTo>
                  <a:lnTo>
                    <a:pt x="1007" y="74"/>
                  </a:lnTo>
                  <a:lnTo>
                    <a:pt x="1007" y="77"/>
                  </a:lnTo>
                  <a:lnTo>
                    <a:pt x="1004" y="78"/>
                  </a:lnTo>
                  <a:lnTo>
                    <a:pt x="1003" y="65"/>
                  </a:lnTo>
                  <a:lnTo>
                    <a:pt x="1002" y="82"/>
                  </a:lnTo>
                  <a:lnTo>
                    <a:pt x="1002" y="82"/>
                  </a:lnTo>
                  <a:lnTo>
                    <a:pt x="1001" y="81"/>
                  </a:lnTo>
                  <a:lnTo>
                    <a:pt x="1000" y="77"/>
                  </a:lnTo>
                  <a:lnTo>
                    <a:pt x="997" y="69"/>
                  </a:lnTo>
                  <a:lnTo>
                    <a:pt x="996" y="60"/>
                  </a:lnTo>
                  <a:lnTo>
                    <a:pt x="995" y="51"/>
                  </a:lnTo>
                  <a:lnTo>
                    <a:pt x="995" y="51"/>
                  </a:lnTo>
                  <a:lnTo>
                    <a:pt x="995" y="51"/>
                  </a:lnTo>
                  <a:lnTo>
                    <a:pt x="996" y="50"/>
                  </a:lnTo>
                  <a:lnTo>
                    <a:pt x="999" y="46"/>
                  </a:lnTo>
                  <a:lnTo>
                    <a:pt x="999" y="46"/>
                  </a:lnTo>
                  <a:lnTo>
                    <a:pt x="996" y="42"/>
                  </a:lnTo>
                  <a:lnTo>
                    <a:pt x="994" y="40"/>
                  </a:lnTo>
                  <a:lnTo>
                    <a:pt x="992" y="42"/>
                  </a:lnTo>
                  <a:lnTo>
                    <a:pt x="989" y="43"/>
                  </a:lnTo>
                  <a:lnTo>
                    <a:pt x="986" y="47"/>
                  </a:lnTo>
                  <a:lnTo>
                    <a:pt x="984" y="48"/>
                  </a:lnTo>
                  <a:lnTo>
                    <a:pt x="982" y="47"/>
                  </a:lnTo>
                  <a:lnTo>
                    <a:pt x="989" y="55"/>
                  </a:lnTo>
                  <a:lnTo>
                    <a:pt x="989" y="55"/>
                  </a:lnTo>
                  <a:lnTo>
                    <a:pt x="982" y="59"/>
                  </a:lnTo>
                  <a:lnTo>
                    <a:pt x="977" y="61"/>
                  </a:lnTo>
                  <a:lnTo>
                    <a:pt x="964" y="62"/>
                  </a:lnTo>
                  <a:lnTo>
                    <a:pt x="958" y="63"/>
                  </a:lnTo>
                  <a:lnTo>
                    <a:pt x="951" y="66"/>
                  </a:lnTo>
                  <a:lnTo>
                    <a:pt x="946" y="71"/>
                  </a:lnTo>
                  <a:lnTo>
                    <a:pt x="941" y="81"/>
                  </a:lnTo>
                  <a:lnTo>
                    <a:pt x="942" y="90"/>
                  </a:lnTo>
                  <a:lnTo>
                    <a:pt x="942" y="90"/>
                  </a:lnTo>
                  <a:lnTo>
                    <a:pt x="939" y="96"/>
                  </a:lnTo>
                  <a:lnTo>
                    <a:pt x="936" y="97"/>
                  </a:lnTo>
                  <a:lnTo>
                    <a:pt x="934" y="96"/>
                  </a:lnTo>
                  <a:lnTo>
                    <a:pt x="932" y="93"/>
                  </a:lnTo>
                  <a:lnTo>
                    <a:pt x="930" y="90"/>
                  </a:lnTo>
                  <a:lnTo>
                    <a:pt x="927" y="88"/>
                  </a:lnTo>
                  <a:lnTo>
                    <a:pt x="925" y="86"/>
                  </a:lnTo>
                  <a:lnTo>
                    <a:pt x="920" y="89"/>
                  </a:lnTo>
                  <a:lnTo>
                    <a:pt x="920" y="86"/>
                  </a:lnTo>
                  <a:lnTo>
                    <a:pt x="920" y="86"/>
                  </a:lnTo>
                  <a:lnTo>
                    <a:pt x="919" y="93"/>
                  </a:lnTo>
                  <a:lnTo>
                    <a:pt x="917" y="98"/>
                  </a:lnTo>
                  <a:lnTo>
                    <a:pt x="915" y="100"/>
                  </a:lnTo>
                  <a:lnTo>
                    <a:pt x="912" y="101"/>
                  </a:lnTo>
                  <a:lnTo>
                    <a:pt x="912" y="101"/>
                  </a:lnTo>
                  <a:lnTo>
                    <a:pt x="912" y="97"/>
                  </a:lnTo>
                  <a:lnTo>
                    <a:pt x="912" y="92"/>
                  </a:lnTo>
                  <a:lnTo>
                    <a:pt x="910" y="83"/>
                  </a:lnTo>
                  <a:lnTo>
                    <a:pt x="908" y="74"/>
                  </a:lnTo>
                  <a:lnTo>
                    <a:pt x="908" y="69"/>
                  </a:lnTo>
                  <a:lnTo>
                    <a:pt x="909" y="65"/>
                  </a:lnTo>
                  <a:lnTo>
                    <a:pt x="909" y="65"/>
                  </a:lnTo>
                  <a:lnTo>
                    <a:pt x="903" y="76"/>
                  </a:lnTo>
                  <a:lnTo>
                    <a:pt x="901" y="85"/>
                  </a:lnTo>
                  <a:lnTo>
                    <a:pt x="900" y="97"/>
                  </a:lnTo>
                  <a:lnTo>
                    <a:pt x="897" y="119"/>
                  </a:lnTo>
                  <a:lnTo>
                    <a:pt x="894" y="103"/>
                  </a:lnTo>
                  <a:lnTo>
                    <a:pt x="894" y="103"/>
                  </a:lnTo>
                  <a:lnTo>
                    <a:pt x="892" y="121"/>
                  </a:lnTo>
                  <a:lnTo>
                    <a:pt x="890" y="127"/>
                  </a:lnTo>
                  <a:lnTo>
                    <a:pt x="887" y="130"/>
                  </a:lnTo>
                  <a:lnTo>
                    <a:pt x="887" y="130"/>
                  </a:lnTo>
                  <a:lnTo>
                    <a:pt x="887" y="126"/>
                  </a:lnTo>
                  <a:lnTo>
                    <a:pt x="888" y="120"/>
                  </a:lnTo>
                  <a:lnTo>
                    <a:pt x="886" y="110"/>
                  </a:lnTo>
                  <a:lnTo>
                    <a:pt x="885" y="98"/>
                  </a:lnTo>
                  <a:lnTo>
                    <a:pt x="885" y="92"/>
                  </a:lnTo>
                  <a:lnTo>
                    <a:pt x="886" y="85"/>
                  </a:lnTo>
                  <a:lnTo>
                    <a:pt x="886" y="85"/>
                  </a:lnTo>
                  <a:lnTo>
                    <a:pt x="884" y="80"/>
                  </a:lnTo>
                  <a:lnTo>
                    <a:pt x="881" y="76"/>
                  </a:lnTo>
                  <a:lnTo>
                    <a:pt x="879" y="75"/>
                  </a:lnTo>
                  <a:lnTo>
                    <a:pt x="877" y="75"/>
                  </a:lnTo>
                  <a:lnTo>
                    <a:pt x="875" y="76"/>
                  </a:lnTo>
                  <a:lnTo>
                    <a:pt x="873" y="78"/>
                  </a:lnTo>
                  <a:lnTo>
                    <a:pt x="871" y="84"/>
                  </a:lnTo>
                  <a:lnTo>
                    <a:pt x="869" y="89"/>
                  </a:lnTo>
                  <a:lnTo>
                    <a:pt x="866" y="90"/>
                  </a:lnTo>
                  <a:lnTo>
                    <a:pt x="865" y="90"/>
                  </a:lnTo>
                  <a:lnTo>
                    <a:pt x="864" y="88"/>
                  </a:lnTo>
                  <a:lnTo>
                    <a:pt x="863" y="84"/>
                  </a:lnTo>
                  <a:lnTo>
                    <a:pt x="859" y="69"/>
                  </a:lnTo>
                  <a:lnTo>
                    <a:pt x="859" y="69"/>
                  </a:lnTo>
                  <a:lnTo>
                    <a:pt x="859" y="84"/>
                  </a:lnTo>
                  <a:lnTo>
                    <a:pt x="861" y="93"/>
                  </a:lnTo>
                  <a:lnTo>
                    <a:pt x="862" y="99"/>
                  </a:lnTo>
                  <a:lnTo>
                    <a:pt x="864" y="101"/>
                  </a:lnTo>
                  <a:lnTo>
                    <a:pt x="866" y="103"/>
                  </a:lnTo>
                  <a:lnTo>
                    <a:pt x="869" y="103"/>
                  </a:lnTo>
                  <a:lnTo>
                    <a:pt x="870" y="103"/>
                  </a:lnTo>
                  <a:lnTo>
                    <a:pt x="870" y="106"/>
                  </a:lnTo>
                  <a:lnTo>
                    <a:pt x="870" y="106"/>
                  </a:lnTo>
                  <a:lnTo>
                    <a:pt x="871" y="112"/>
                  </a:lnTo>
                  <a:lnTo>
                    <a:pt x="871" y="118"/>
                  </a:lnTo>
                  <a:lnTo>
                    <a:pt x="869" y="128"/>
                  </a:lnTo>
                  <a:lnTo>
                    <a:pt x="867" y="133"/>
                  </a:lnTo>
                  <a:lnTo>
                    <a:pt x="865" y="136"/>
                  </a:lnTo>
                  <a:lnTo>
                    <a:pt x="864" y="137"/>
                  </a:lnTo>
                  <a:lnTo>
                    <a:pt x="862" y="136"/>
                  </a:lnTo>
                  <a:lnTo>
                    <a:pt x="862" y="136"/>
                  </a:lnTo>
                  <a:lnTo>
                    <a:pt x="861" y="134"/>
                  </a:lnTo>
                  <a:lnTo>
                    <a:pt x="858" y="127"/>
                  </a:lnTo>
                  <a:lnTo>
                    <a:pt x="854" y="106"/>
                  </a:lnTo>
                  <a:lnTo>
                    <a:pt x="851" y="96"/>
                  </a:lnTo>
                  <a:lnTo>
                    <a:pt x="849" y="86"/>
                  </a:lnTo>
                  <a:lnTo>
                    <a:pt x="846" y="80"/>
                  </a:lnTo>
                  <a:lnTo>
                    <a:pt x="843" y="78"/>
                  </a:lnTo>
                  <a:lnTo>
                    <a:pt x="842" y="77"/>
                  </a:lnTo>
                  <a:lnTo>
                    <a:pt x="842" y="77"/>
                  </a:lnTo>
                  <a:lnTo>
                    <a:pt x="842" y="77"/>
                  </a:lnTo>
                  <a:lnTo>
                    <a:pt x="842" y="76"/>
                  </a:lnTo>
                  <a:lnTo>
                    <a:pt x="843" y="75"/>
                  </a:lnTo>
                  <a:lnTo>
                    <a:pt x="843" y="75"/>
                  </a:lnTo>
                  <a:lnTo>
                    <a:pt x="843" y="75"/>
                  </a:lnTo>
                  <a:lnTo>
                    <a:pt x="842" y="71"/>
                  </a:lnTo>
                  <a:lnTo>
                    <a:pt x="841" y="71"/>
                  </a:lnTo>
                  <a:lnTo>
                    <a:pt x="838" y="76"/>
                  </a:lnTo>
                  <a:lnTo>
                    <a:pt x="836" y="78"/>
                  </a:lnTo>
                  <a:lnTo>
                    <a:pt x="835" y="78"/>
                  </a:lnTo>
                  <a:lnTo>
                    <a:pt x="833" y="77"/>
                  </a:lnTo>
                  <a:lnTo>
                    <a:pt x="831" y="71"/>
                  </a:lnTo>
                  <a:lnTo>
                    <a:pt x="831" y="71"/>
                  </a:lnTo>
                  <a:lnTo>
                    <a:pt x="831" y="80"/>
                  </a:lnTo>
                  <a:lnTo>
                    <a:pt x="829" y="84"/>
                  </a:lnTo>
                  <a:lnTo>
                    <a:pt x="828" y="86"/>
                  </a:lnTo>
                  <a:lnTo>
                    <a:pt x="827" y="86"/>
                  </a:lnTo>
                  <a:lnTo>
                    <a:pt x="826" y="88"/>
                  </a:lnTo>
                  <a:lnTo>
                    <a:pt x="826" y="90"/>
                  </a:lnTo>
                  <a:lnTo>
                    <a:pt x="826" y="107"/>
                  </a:lnTo>
                  <a:lnTo>
                    <a:pt x="835" y="98"/>
                  </a:lnTo>
                  <a:lnTo>
                    <a:pt x="835" y="98"/>
                  </a:lnTo>
                  <a:lnTo>
                    <a:pt x="833" y="103"/>
                  </a:lnTo>
                  <a:lnTo>
                    <a:pt x="831" y="111"/>
                  </a:lnTo>
                  <a:lnTo>
                    <a:pt x="827" y="126"/>
                  </a:lnTo>
                  <a:lnTo>
                    <a:pt x="825" y="131"/>
                  </a:lnTo>
                  <a:lnTo>
                    <a:pt x="823" y="135"/>
                  </a:lnTo>
                  <a:lnTo>
                    <a:pt x="821" y="136"/>
                  </a:lnTo>
                  <a:lnTo>
                    <a:pt x="820" y="135"/>
                  </a:lnTo>
                  <a:lnTo>
                    <a:pt x="817" y="130"/>
                  </a:lnTo>
                  <a:lnTo>
                    <a:pt x="817" y="130"/>
                  </a:lnTo>
                  <a:lnTo>
                    <a:pt x="818" y="119"/>
                  </a:lnTo>
                  <a:lnTo>
                    <a:pt x="820" y="108"/>
                  </a:lnTo>
                  <a:lnTo>
                    <a:pt x="820" y="108"/>
                  </a:lnTo>
                  <a:lnTo>
                    <a:pt x="820" y="105"/>
                  </a:lnTo>
                  <a:lnTo>
                    <a:pt x="819" y="104"/>
                  </a:lnTo>
                  <a:lnTo>
                    <a:pt x="817" y="106"/>
                  </a:lnTo>
                  <a:lnTo>
                    <a:pt x="816" y="107"/>
                  </a:lnTo>
                  <a:lnTo>
                    <a:pt x="815" y="108"/>
                  </a:lnTo>
                  <a:lnTo>
                    <a:pt x="815" y="107"/>
                  </a:lnTo>
                  <a:lnTo>
                    <a:pt x="813" y="104"/>
                  </a:lnTo>
                  <a:lnTo>
                    <a:pt x="813" y="104"/>
                  </a:lnTo>
                  <a:lnTo>
                    <a:pt x="813" y="93"/>
                  </a:lnTo>
                  <a:lnTo>
                    <a:pt x="815" y="88"/>
                  </a:lnTo>
                  <a:lnTo>
                    <a:pt x="817" y="84"/>
                  </a:lnTo>
                  <a:lnTo>
                    <a:pt x="819" y="83"/>
                  </a:lnTo>
                  <a:lnTo>
                    <a:pt x="821" y="82"/>
                  </a:lnTo>
                  <a:lnTo>
                    <a:pt x="824" y="80"/>
                  </a:lnTo>
                  <a:lnTo>
                    <a:pt x="827" y="76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7" y="65"/>
                  </a:lnTo>
                  <a:lnTo>
                    <a:pt x="826" y="65"/>
                  </a:lnTo>
                  <a:lnTo>
                    <a:pt x="826" y="65"/>
                  </a:lnTo>
                  <a:lnTo>
                    <a:pt x="823" y="70"/>
                  </a:lnTo>
                  <a:lnTo>
                    <a:pt x="821" y="73"/>
                  </a:lnTo>
                  <a:lnTo>
                    <a:pt x="820" y="73"/>
                  </a:lnTo>
                  <a:lnTo>
                    <a:pt x="820" y="71"/>
                  </a:lnTo>
                  <a:lnTo>
                    <a:pt x="820" y="66"/>
                  </a:lnTo>
                  <a:lnTo>
                    <a:pt x="820" y="55"/>
                  </a:lnTo>
                  <a:lnTo>
                    <a:pt x="820" y="55"/>
                  </a:lnTo>
                  <a:lnTo>
                    <a:pt x="819" y="69"/>
                  </a:lnTo>
                  <a:lnTo>
                    <a:pt x="818" y="76"/>
                  </a:lnTo>
                  <a:lnTo>
                    <a:pt x="817" y="77"/>
                  </a:lnTo>
                  <a:lnTo>
                    <a:pt x="816" y="77"/>
                  </a:lnTo>
                  <a:lnTo>
                    <a:pt x="813" y="76"/>
                  </a:lnTo>
                  <a:lnTo>
                    <a:pt x="811" y="74"/>
                  </a:lnTo>
                  <a:lnTo>
                    <a:pt x="810" y="73"/>
                  </a:lnTo>
                  <a:lnTo>
                    <a:pt x="809" y="74"/>
                  </a:lnTo>
                  <a:lnTo>
                    <a:pt x="808" y="75"/>
                  </a:lnTo>
                  <a:lnTo>
                    <a:pt x="806" y="77"/>
                  </a:lnTo>
                  <a:lnTo>
                    <a:pt x="804" y="88"/>
                  </a:lnTo>
                  <a:lnTo>
                    <a:pt x="803" y="66"/>
                  </a:lnTo>
                  <a:lnTo>
                    <a:pt x="803" y="66"/>
                  </a:lnTo>
                  <a:lnTo>
                    <a:pt x="802" y="74"/>
                  </a:lnTo>
                  <a:lnTo>
                    <a:pt x="800" y="78"/>
                  </a:lnTo>
                  <a:lnTo>
                    <a:pt x="798" y="80"/>
                  </a:lnTo>
                  <a:lnTo>
                    <a:pt x="801" y="51"/>
                  </a:lnTo>
                  <a:lnTo>
                    <a:pt x="801" y="51"/>
                  </a:lnTo>
                  <a:lnTo>
                    <a:pt x="800" y="56"/>
                  </a:lnTo>
                  <a:lnTo>
                    <a:pt x="798" y="58"/>
                  </a:lnTo>
                  <a:lnTo>
                    <a:pt x="797" y="58"/>
                  </a:lnTo>
                  <a:lnTo>
                    <a:pt x="795" y="55"/>
                  </a:lnTo>
                  <a:lnTo>
                    <a:pt x="793" y="52"/>
                  </a:lnTo>
                  <a:lnTo>
                    <a:pt x="788" y="43"/>
                  </a:lnTo>
                  <a:lnTo>
                    <a:pt x="787" y="42"/>
                  </a:lnTo>
                  <a:lnTo>
                    <a:pt x="786" y="42"/>
                  </a:lnTo>
                  <a:lnTo>
                    <a:pt x="785" y="42"/>
                  </a:lnTo>
                  <a:lnTo>
                    <a:pt x="783" y="44"/>
                  </a:lnTo>
                  <a:lnTo>
                    <a:pt x="783" y="44"/>
                  </a:lnTo>
                  <a:lnTo>
                    <a:pt x="786" y="44"/>
                  </a:lnTo>
                  <a:lnTo>
                    <a:pt x="788" y="45"/>
                  </a:lnTo>
                  <a:lnTo>
                    <a:pt x="789" y="47"/>
                  </a:lnTo>
                  <a:lnTo>
                    <a:pt x="790" y="52"/>
                  </a:lnTo>
                  <a:lnTo>
                    <a:pt x="792" y="59"/>
                  </a:lnTo>
                  <a:lnTo>
                    <a:pt x="792" y="73"/>
                  </a:lnTo>
                  <a:lnTo>
                    <a:pt x="792" y="80"/>
                  </a:lnTo>
                  <a:lnTo>
                    <a:pt x="794" y="85"/>
                  </a:lnTo>
                  <a:lnTo>
                    <a:pt x="794" y="85"/>
                  </a:lnTo>
                  <a:lnTo>
                    <a:pt x="792" y="90"/>
                  </a:lnTo>
                  <a:lnTo>
                    <a:pt x="789" y="92"/>
                  </a:lnTo>
                  <a:lnTo>
                    <a:pt x="788" y="91"/>
                  </a:lnTo>
                  <a:lnTo>
                    <a:pt x="786" y="90"/>
                  </a:lnTo>
                  <a:lnTo>
                    <a:pt x="783" y="82"/>
                  </a:lnTo>
                  <a:lnTo>
                    <a:pt x="781" y="70"/>
                  </a:lnTo>
                  <a:lnTo>
                    <a:pt x="779" y="58"/>
                  </a:lnTo>
                  <a:lnTo>
                    <a:pt x="775" y="46"/>
                  </a:lnTo>
                  <a:lnTo>
                    <a:pt x="774" y="43"/>
                  </a:lnTo>
                  <a:lnTo>
                    <a:pt x="772" y="40"/>
                  </a:lnTo>
                  <a:lnTo>
                    <a:pt x="770" y="39"/>
                  </a:lnTo>
                  <a:lnTo>
                    <a:pt x="767" y="40"/>
                  </a:lnTo>
                  <a:lnTo>
                    <a:pt x="767" y="40"/>
                  </a:lnTo>
                  <a:lnTo>
                    <a:pt x="769" y="39"/>
                  </a:lnTo>
                  <a:lnTo>
                    <a:pt x="770" y="40"/>
                  </a:lnTo>
                  <a:lnTo>
                    <a:pt x="772" y="46"/>
                  </a:lnTo>
                  <a:lnTo>
                    <a:pt x="773" y="54"/>
                  </a:lnTo>
                  <a:lnTo>
                    <a:pt x="773" y="59"/>
                  </a:lnTo>
                  <a:lnTo>
                    <a:pt x="773" y="63"/>
                  </a:lnTo>
                  <a:lnTo>
                    <a:pt x="773" y="63"/>
                  </a:lnTo>
                  <a:lnTo>
                    <a:pt x="767" y="54"/>
                  </a:lnTo>
                  <a:lnTo>
                    <a:pt x="765" y="47"/>
                  </a:lnTo>
                  <a:lnTo>
                    <a:pt x="763" y="39"/>
                  </a:lnTo>
                  <a:lnTo>
                    <a:pt x="763" y="39"/>
                  </a:lnTo>
                  <a:lnTo>
                    <a:pt x="760" y="42"/>
                  </a:lnTo>
                  <a:lnTo>
                    <a:pt x="759" y="45"/>
                  </a:lnTo>
                  <a:lnTo>
                    <a:pt x="759" y="50"/>
                  </a:lnTo>
                  <a:lnTo>
                    <a:pt x="759" y="54"/>
                  </a:lnTo>
                  <a:lnTo>
                    <a:pt x="762" y="65"/>
                  </a:lnTo>
                  <a:lnTo>
                    <a:pt x="763" y="70"/>
                  </a:lnTo>
                  <a:lnTo>
                    <a:pt x="762" y="75"/>
                  </a:lnTo>
                  <a:lnTo>
                    <a:pt x="762" y="75"/>
                  </a:lnTo>
                  <a:lnTo>
                    <a:pt x="760" y="68"/>
                  </a:lnTo>
                  <a:lnTo>
                    <a:pt x="759" y="66"/>
                  </a:lnTo>
                  <a:lnTo>
                    <a:pt x="758" y="68"/>
                  </a:lnTo>
                  <a:lnTo>
                    <a:pt x="757" y="71"/>
                  </a:lnTo>
                  <a:lnTo>
                    <a:pt x="756" y="84"/>
                  </a:lnTo>
                  <a:lnTo>
                    <a:pt x="755" y="91"/>
                  </a:lnTo>
                  <a:lnTo>
                    <a:pt x="752" y="95"/>
                  </a:lnTo>
                  <a:lnTo>
                    <a:pt x="751" y="73"/>
                  </a:lnTo>
                  <a:lnTo>
                    <a:pt x="751" y="73"/>
                  </a:lnTo>
                  <a:lnTo>
                    <a:pt x="750" y="71"/>
                  </a:lnTo>
                  <a:lnTo>
                    <a:pt x="748" y="70"/>
                  </a:lnTo>
                  <a:lnTo>
                    <a:pt x="747" y="71"/>
                  </a:lnTo>
                  <a:lnTo>
                    <a:pt x="746" y="74"/>
                  </a:lnTo>
                  <a:lnTo>
                    <a:pt x="746" y="81"/>
                  </a:lnTo>
                  <a:lnTo>
                    <a:pt x="746" y="89"/>
                  </a:lnTo>
                  <a:lnTo>
                    <a:pt x="744" y="97"/>
                  </a:lnTo>
                  <a:lnTo>
                    <a:pt x="744" y="103"/>
                  </a:lnTo>
                  <a:lnTo>
                    <a:pt x="743" y="105"/>
                  </a:lnTo>
                  <a:lnTo>
                    <a:pt x="742" y="106"/>
                  </a:lnTo>
                  <a:lnTo>
                    <a:pt x="741" y="105"/>
                  </a:lnTo>
                  <a:lnTo>
                    <a:pt x="739" y="103"/>
                  </a:lnTo>
                  <a:lnTo>
                    <a:pt x="742" y="71"/>
                  </a:lnTo>
                  <a:lnTo>
                    <a:pt x="737" y="80"/>
                  </a:lnTo>
                  <a:lnTo>
                    <a:pt x="737" y="54"/>
                  </a:lnTo>
                  <a:lnTo>
                    <a:pt x="737" y="54"/>
                  </a:lnTo>
                  <a:lnTo>
                    <a:pt x="733" y="65"/>
                  </a:lnTo>
                  <a:lnTo>
                    <a:pt x="732" y="67"/>
                  </a:lnTo>
                  <a:lnTo>
                    <a:pt x="731" y="68"/>
                  </a:lnTo>
                  <a:lnTo>
                    <a:pt x="729" y="68"/>
                  </a:lnTo>
                  <a:lnTo>
                    <a:pt x="727" y="67"/>
                  </a:lnTo>
                  <a:lnTo>
                    <a:pt x="724" y="62"/>
                  </a:lnTo>
                  <a:lnTo>
                    <a:pt x="724" y="62"/>
                  </a:lnTo>
                  <a:lnTo>
                    <a:pt x="724" y="75"/>
                  </a:lnTo>
                  <a:lnTo>
                    <a:pt x="724" y="88"/>
                  </a:lnTo>
                  <a:lnTo>
                    <a:pt x="723" y="98"/>
                  </a:lnTo>
                  <a:lnTo>
                    <a:pt x="720" y="101"/>
                  </a:lnTo>
                  <a:lnTo>
                    <a:pt x="719" y="104"/>
                  </a:lnTo>
                  <a:lnTo>
                    <a:pt x="719" y="104"/>
                  </a:lnTo>
                  <a:lnTo>
                    <a:pt x="717" y="95"/>
                  </a:lnTo>
                  <a:lnTo>
                    <a:pt x="717" y="88"/>
                  </a:lnTo>
                  <a:lnTo>
                    <a:pt x="717" y="86"/>
                  </a:lnTo>
                  <a:lnTo>
                    <a:pt x="716" y="85"/>
                  </a:lnTo>
                  <a:lnTo>
                    <a:pt x="714" y="85"/>
                  </a:lnTo>
                  <a:lnTo>
                    <a:pt x="712" y="85"/>
                  </a:lnTo>
                  <a:lnTo>
                    <a:pt x="712" y="85"/>
                  </a:lnTo>
                  <a:lnTo>
                    <a:pt x="713" y="75"/>
                  </a:lnTo>
                  <a:lnTo>
                    <a:pt x="714" y="67"/>
                  </a:lnTo>
                  <a:lnTo>
                    <a:pt x="716" y="66"/>
                  </a:lnTo>
                  <a:lnTo>
                    <a:pt x="717" y="66"/>
                  </a:lnTo>
                  <a:lnTo>
                    <a:pt x="719" y="74"/>
                  </a:lnTo>
                  <a:lnTo>
                    <a:pt x="719" y="74"/>
                  </a:lnTo>
                  <a:lnTo>
                    <a:pt x="720" y="53"/>
                  </a:lnTo>
                  <a:lnTo>
                    <a:pt x="720" y="53"/>
                  </a:lnTo>
                  <a:lnTo>
                    <a:pt x="718" y="48"/>
                  </a:lnTo>
                  <a:lnTo>
                    <a:pt x="717" y="46"/>
                  </a:lnTo>
                  <a:lnTo>
                    <a:pt x="714" y="46"/>
                  </a:lnTo>
                  <a:lnTo>
                    <a:pt x="713" y="46"/>
                  </a:lnTo>
                  <a:lnTo>
                    <a:pt x="710" y="48"/>
                  </a:lnTo>
                  <a:lnTo>
                    <a:pt x="708" y="51"/>
                  </a:lnTo>
                  <a:lnTo>
                    <a:pt x="708" y="51"/>
                  </a:lnTo>
                  <a:lnTo>
                    <a:pt x="709" y="52"/>
                  </a:lnTo>
                  <a:lnTo>
                    <a:pt x="711" y="55"/>
                  </a:lnTo>
                  <a:lnTo>
                    <a:pt x="701" y="86"/>
                  </a:lnTo>
                  <a:lnTo>
                    <a:pt x="701" y="86"/>
                  </a:lnTo>
                  <a:lnTo>
                    <a:pt x="700" y="81"/>
                  </a:lnTo>
                  <a:lnTo>
                    <a:pt x="700" y="75"/>
                  </a:lnTo>
                  <a:lnTo>
                    <a:pt x="701" y="66"/>
                  </a:lnTo>
                  <a:lnTo>
                    <a:pt x="701" y="66"/>
                  </a:lnTo>
                  <a:lnTo>
                    <a:pt x="700" y="68"/>
                  </a:lnTo>
                  <a:lnTo>
                    <a:pt x="698" y="73"/>
                  </a:lnTo>
                  <a:lnTo>
                    <a:pt x="696" y="77"/>
                  </a:lnTo>
                  <a:lnTo>
                    <a:pt x="695" y="80"/>
                  </a:lnTo>
                  <a:lnTo>
                    <a:pt x="695" y="80"/>
                  </a:lnTo>
                  <a:lnTo>
                    <a:pt x="695" y="54"/>
                  </a:lnTo>
                  <a:lnTo>
                    <a:pt x="695" y="43"/>
                  </a:lnTo>
                  <a:lnTo>
                    <a:pt x="697" y="35"/>
                  </a:lnTo>
                  <a:lnTo>
                    <a:pt x="688" y="55"/>
                  </a:lnTo>
                  <a:lnTo>
                    <a:pt x="688" y="55"/>
                  </a:lnTo>
                  <a:lnTo>
                    <a:pt x="685" y="40"/>
                  </a:lnTo>
                  <a:lnTo>
                    <a:pt x="683" y="33"/>
                  </a:lnTo>
                  <a:lnTo>
                    <a:pt x="683" y="27"/>
                  </a:lnTo>
                  <a:lnTo>
                    <a:pt x="683" y="27"/>
                  </a:lnTo>
                  <a:lnTo>
                    <a:pt x="682" y="25"/>
                  </a:lnTo>
                  <a:lnTo>
                    <a:pt x="680" y="25"/>
                  </a:lnTo>
                  <a:lnTo>
                    <a:pt x="678" y="28"/>
                  </a:lnTo>
                  <a:lnTo>
                    <a:pt x="673" y="39"/>
                  </a:lnTo>
                  <a:lnTo>
                    <a:pt x="671" y="45"/>
                  </a:lnTo>
                  <a:lnTo>
                    <a:pt x="668" y="50"/>
                  </a:lnTo>
                  <a:lnTo>
                    <a:pt x="666" y="52"/>
                  </a:lnTo>
                  <a:lnTo>
                    <a:pt x="665" y="52"/>
                  </a:lnTo>
                  <a:lnTo>
                    <a:pt x="664" y="51"/>
                  </a:lnTo>
                  <a:lnTo>
                    <a:pt x="662" y="50"/>
                  </a:lnTo>
                  <a:lnTo>
                    <a:pt x="662" y="50"/>
                  </a:lnTo>
                  <a:lnTo>
                    <a:pt x="662" y="54"/>
                  </a:lnTo>
                  <a:lnTo>
                    <a:pt x="659" y="59"/>
                  </a:lnTo>
                  <a:lnTo>
                    <a:pt x="659" y="59"/>
                  </a:lnTo>
                  <a:lnTo>
                    <a:pt x="657" y="56"/>
                  </a:lnTo>
                  <a:lnTo>
                    <a:pt x="655" y="53"/>
                  </a:lnTo>
                  <a:lnTo>
                    <a:pt x="649" y="47"/>
                  </a:lnTo>
                  <a:lnTo>
                    <a:pt x="645" y="46"/>
                  </a:lnTo>
                  <a:lnTo>
                    <a:pt x="643" y="47"/>
                  </a:lnTo>
                  <a:lnTo>
                    <a:pt x="640" y="51"/>
                  </a:lnTo>
                  <a:lnTo>
                    <a:pt x="637" y="59"/>
                  </a:lnTo>
                  <a:lnTo>
                    <a:pt x="632" y="27"/>
                  </a:lnTo>
                  <a:lnTo>
                    <a:pt x="632" y="27"/>
                  </a:lnTo>
                  <a:lnTo>
                    <a:pt x="629" y="30"/>
                  </a:lnTo>
                  <a:lnTo>
                    <a:pt x="629" y="36"/>
                  </a:lnTo>
                  <a:lnTo>
                    <a:pt x="632" y="51"/>
                  </a:lnTo>
                  <a:lnTo>
                    <a:pt x="633" y="59"/>
                  </a:lnTo>
                  <a:lnTo>
                    <a:pt x="633" y="67"/>
                  </a:lnTo>
                  <a:lnTo>
                    <a:pt x="632" y="74"/>
                  </a:lnTo>
                  <a:lnTo>
                    <a:pt x="629" y="80"/>
                  </a:lnTo>
                  <a:lnTo>
                    <a:pt x="629" y="80"/>
                  </a:lnTo>
                  <a:lnTo>
                    <a:pt x="627" y="81"/>
                  </a:lnTo>
                  <a:lnTo>
                    <a:pt x="625" y="80"/>
                  </a:lnTo>
                  <a:lnTo>
                    <a:pt x="625" y="75"/>
                  </a:lnTo>
                  <a:lnTo>
                    <a:pt x="624" y="68"/>
                  </a:lnTo>
                  <a:lnTo>
                    <a:pt x="624" y="54"/>
                  </a:lnTo>
                  <a:lnTo>
                    <a:pt x="622" y="47"/>
                  </a:lnTo>
                  <a:lnTo>
                    <a:pt x="621" y="43"/>
                  </a:lnTo>
                  <a:lnTo>
                    <a:pt x="621" y="43"/>
                  </a:lnTo>
                  <a:lnTo>
                    <a:pt x="619" y="58"/>
                  </a:lnTo>
                  <a:lnTo>
                    <a:pt x="616" y="71"/>
                  </a:lnTo>
                  <a:lnTo>
                    <a:pt x="613" y="75"/>
                  </a:lnTo>
                  <a:lnTo>
                    <a:pt x="612" y="76"/>
                  </a:lnTo>
                  <a:lnTo>
                    <a:pt x="611" y="76"/>
                  </a:lnTo>
                  <a:lnTo>
                    <a:pt x="609" y="76"/>
                  </a:lnTo>
                  <a:lnTo>
                    <a:pt x="608" y="74"/>
                  </a:lnTo>
                  <a:lnTo>
                    <a:pt x="605" y="67"/>
                  </a:lnTo>
                  <a:lnTo>
                    <a:pt x="605" y="67"/>
                  </a:lnTo>
                  <a:lnTo>
                    <a:pt x="606" y="65"/>
                  </a:lnTo>
                  <a:lnTo>
                    <a:pt x="608" y="63"/>
                  </a:lnTo>
                  <a:lnTo>
                    <a:pt x="610" y="63"/>
                  </a:lnTo>
                  <a:lnTo>
                    <a:pt x="611" y="63"/>
                  </a:lnTo>
                  <a:lnTo>
                    <a:pt x="611" y="63"/>
                  </a:lnTo>
                  <a:close/>
                  <a:moveTo>
                    <a:pt x="529" y="81"/>
                  </a:moveTo>
                  <a:lnTo>
                    <a:pt x="529" y="81"/>
                  </a:lnTo>
                  <a:lnTo>
                    <a:pt x="532" y="71"/>
                  </a:lnTo>
                  <a:lnTo>
                    <a:pt x="533" y="70"/>
                  </a:lnTo>
                  <a:lnTo>
                    <a:pt x="534" y="70"/>
                  </a:lnTo>
                  <a:lnTo>
                    <a:pt x="535" y="75"/>
                  </a:lnTo>
                  <a:lnTo>
                    <a:pt x="535" y="75"/>
                  </a:lnTo>
                  <a:lnTo>
                    <a:pt x="534" y="88"/>
                  </a:lnTo>
                  <a:lnTo>
                    <a:pt x="534" y="90"/>
                  </a:lnTo>
                  <a:lnTo>
                    <a:pt x="533" y="90"/>
                  </a:lnTo>
                  <a:lnTo>
                    <a:pt x="532" y="86"/>
                  </a:lnTo>
                  <a:lnTo>
                    <a:pt x="529" y="81"/>
                  </a:lnTo>
                  <a:lnTo>
                    <a:pt x="529" y="81"/>
                  </a:lnTo>
                  <a:close/>
                  <a:moveTo>
                    <a:pt x="406" y="141"/>
                  </a:moveTo>
                  <a:lnTo>
                    <a:pt x="406" y="141"/>
                  </a:lnTo>
                  <a:lnTo>
                    <a:pt x="407" y="137"/>
                  </a:lnTo>
                  <a:lnTo>
                    <a:pt x="407" y="136"/>
                  </a:lnTo>
                  <a:lnTo>
                    <a:pt x="409" y="137"/>
                  </a:lnTo>
                  <a:lnTo>
                    <a:pt x="410" y="139"/>
                  </a:lnTo>
                  <a:lnTo>
                    <a:pt x="412" y="145"/>
                  </a:lnTo>
                  <a:lnTo>
                    <a:pt x="412" y="145"/>
                  </a:lnTo>
                  <a:lnTo>
                    <a:pt x="411" y="145"/>
                  </a:lnTo>
                  <a:lnTo>
                    <a:pt x="410" y="145"/>
                  </a:lnTo>
                  <a:lnTo>
                    <a:pt x="409" y="144"/>
                  </a:lnTo>
                  <a:lnTo>
                    <a:pt x="406" y="141"/>
                  </a:lnTo>
                  <a:lnTo>
                    <a:pt x="406" y="141"/>
                  </a:lnTo>
                  <a:close/>
                  <a:moveTo>
                    <a:pt x="61" y="308"/>
                  </a:moveTo>
                  <a:lnTo>
                    <a:pt x="61" y="308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5" y="311"/>
                  </a:lnTo>
                  <a:lnTo>
                    <a:pt x="61" y="308"/>
                  </a:lnTo>
                  <a:lnTo>
                    <a:pt x="61" y="308"/>
                  </a:lnTo>
                  <a:close/>
                  <a:moveTo>
                    <a:pt x="54" y="297"/>
                  </a:moveTo>
                  <a:lnTo>
                    <a:pt x="54" y="297"/>
                  </a:lnTo>
                  <a:lnTo>
                    <a:pt x="53" y="302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4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7" y="296"/>
                  </a:lnTo>
                  <a:lnTo>
                    <a:pt x="56" y="295"/>
                  </a:lnTo>
                  <a:lnTo>
                    <a:pt x="54" y="297"/>
                  </a:lnTo>
                  <a:lnTo>
                    <a:pt x="54" y="297"/>
                  </a:lnTo>
                  <a:close/>
                  <a:moveTo>
                    <a:pt x="851" y="256"/>
                  </a:moveTo>
                  <a:lnTo>
                    <a:pt x="849" y="250"/>
                  </a:lnTo>
                  <a:lnTo>
                    <a:pt x="849" y="250"/>
                  </a:lnTo>
                  <a:lnTo>
                    <a:pt x="851" y="248"/>
                  </a:lnTo>
                  <a:lnTo>
                    <a:pt x="851" y="249"/>
                  </a:lnTo>
                  <a:lnTo>
                    <a:pt x="851" y="256"/>
                  </a:lnTo>
                  <a:lnTo>
                    <a:pt x="851" y="2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681">
              <a:extLst>
                <a:ext uri="{FF2B5EF4-FFF2-40B4-BE49-F238E27FC236}">
                  <a16:creationId xmlns:a16="http://schemas.microsoft.com/office/drawing/2014/main" xmlns="" id="{4ACA8257-AC10-BAD4-D9BE-77A74E11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801688"/>
              <a:ext cx="0" cy="4763"/>
            </a:xfrm>
            <a:custGeom>
              <a:avLst/>
              <a:gdLst>
                <a:gd name="T0" fmla="*/ 0 w 2"/>
                <a:gd name="T1" fmla="*/ 0 h 11"/>
                <a:gd name="T2" fmla="*/ 0 w 2"/>
                <a:gd name="T3" fmla="*/ 0 h 11"/>
                <a:gd name="T4" fmla="*/ 2 w 2"/>
                <a:gd name="T5" fmla="*/ 11 h 11"/>
                <a:gd name="T6" fmla="*/ 2 w 2"/>
                <a:gd name="T7" fmla="*/ 11 h 11"/>
                <a:gd name="T8" fmla="*/ 2 w 2"/>
                <a:gd name="T9" fmla="*/ 5 h 11"/>
                <a:gd name="T10" fmla="*/ 0 w 2"/>
                <a:gd name="T11" fmla="*/ 0 h 11"/>
                <a:gd name="T12" fmla="*/ 0 w 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682">
              <a:extLst>
                <a:ext uri="{FF2B5EF4-FFF2-40B4-BE49-F238E27FC236}">
                  <a16:creationId xmlns:a16="http://schemas.microsoft.com/office/drawing/2014/main" xmlns="" id="{3D6BB9BC-4C9E-1018-DC29-A647BF1E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6" y="766763"/>
              <a:ext cx="0" cy="3175"/>
            </a:xfrm>
            <a:custGeom>
              <a:avLst/>
              <a:gdLst>
                <a:gd name="T0" fmla="*/ 3 h 5"/>
                <a:gd name="T1" fmla="*/ 3 h 5"/>
                <a:gd name="T2" fmla="*/ 5 h 5"/>
                <a:gd name="T3" fmla="*/ 5 h 5"/>
                <a:gd name="T4" fmla="*/ 0 h 5"/>
                <a:gd name="T5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683">
              <a:extLst>
                <a:ext uri="{FF2B5EF4-FFF2-40B4-BE49-F238E27FC236}">
                  <a16:creationId xmlns:a16="http://schemas.microsoft.com/office/drawing/2014/main" xmlns="" id="{8EC1AA29-2261-2A50-9D6B-4139AE04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1" y="798513"/>
              <a:ext cx="1588" cy="6350"/>
            </a:xfrm>
            <a:custGeom>
              <a:avLst/>
              <a:gdLst>
                <a:gd name="T0" fmla="*/ 0 w 3"/>
                <a:gd name="T1" fmla="*/ 0 h 12"/>
                <a:gd name="T2" fmla="*/ 0 w 3"/>
                <a:gd name="T3" fmla="*/ 0 h 12"/>
                <a:gd name="T4" fmla="*/ 2 w 3"/>
                <a:gd name="T5" fmla="*/ 6 h 12"/>
                <a:gd name="T6" fmla="*/ 3 w 3"/>
                <a:gd name="T7" fmla="*/ 12 h 12"/>
                <a:gd name="T8" fmla="*/ 3 w 3"/>
                <a:gd name="T9" fmla="*/ 12 h 12"/>
                <a:gd name="T10" fmla="*/ 2 w 3"/>
                <a:gd name="T11" fmla="*/ 5 h 12"/>
                <a:gd name="T12" fmla="*/ 1 w 3"/>
                <a:gd name="T13" fmla="*/ 1 h 12"/>
                <a:gd name="T14" fmla="*/ 0 w 3"/>
                <a:gd name="T15" fmla="*/ 0 h 12"/>
                <a:gd name="T16" fmla="*/ 0 w 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5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684">
              <a:extLst>
                <a:ext uri="{FF2B5EF4-FFF2-40B4-BE49-F238E27FC236}">
                  <a16:creationId xmlns:a16="http://schemas.microsoft.com/office/drawing/2014/main" xmlns="" id="{A22A5366-2816-389A-FCB9-F410DE35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6" y="914400"/>
              <a:ext cx="3175" cy="6350"/>
            </a:xfrm>
            <a:custGeom>
              <a:avLst/>
              <a:gdLst>
                <a:gd name="T0" fmla="*/ 0 w 5"/>
                <a:gd name="T1" fmla="*/ 13 h 13"/>
                <a:gd name="T2" fmla="*/ 5 w 5"/>
                <a:gd name="T3" fmla="*/ 7 h 13"/>
                <a:gd name="T4" fmla="*/ 5 w 5"/>
                <a:gd name="T5" fmla="*/ 7 h 13"/>
                <a:gd name="T6" fmla="*/ 4 w 5"/>
                <a:gd name="T7" fmla="*/ 7 h 13"/>
                <a:gd name="T8" fmla="*/ 3 w 5"/>
                <a:gd name="T9" fmla="*/ 5 h 13"/>
                <a:gd name="T10" fmla="*/ 0 w 5"/>
                <a:gd name="T11" fmla="*/ 0 h 13"/>
                <a:gd name="T12" fmla="*/ 0 w 5"/>
                <a:gd name="T13" fmla="*/ 0 h 13"/>
                <a:gd name="T14" fmla="*/ 1 w 5"/>
                <a:gd name="T15" fmla="*/ 8 h 13"/>
                <a:gd name="T16" fmla="*/ 1 w 5"/>
                <a:gd name="T17" fmla="*/ 11 h 13"/>
                <a:gd name="T18" fmla="*/ 0 w 5"/>
                <a:gd name="T19" fmla="*/ 13 h 13"/>
                <a:gd name="T20" fmla="*/ 0 w 5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685">
              <a:extLst>
                <a:ext uri="{FF2B5EF4-FFF2-40B4-BE49-F238E27FC236}">
                  <a16:creationId xmlns:a16="http://schemas.microsoft.com/office/drawing/2014/main" xmlns="" id="{8B9D35FF-3953-711E-9B21-124995C9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013" y="847725"/>
              <a:ext cx="1588" cy="7938"/>
            </a:xfrm>
            <a:custGeom>
              <a:avLst/>
              <a:gdLst>
                <a:gd name="T0" fmla="*/ 3 w 4"/>
                <a:gd name="T1" fmla="*/ 0 h 14"/>
                <a:gd name="T2" fmla="*/ 3 w 4"/>
                <a:gd name="T3" fmla="*/ 0 h 14"/>
                <a:gd name="T4" fmla="*/ 1 w 4"/>
                <a:gd name="T5" fmla="*/ 2 h 14"/>
                <a:gd name="T6" fmla="*/ 1 w 4"/>
                <a:gd name="T7" fmla="*/ 3 h 14"/>
                <a:gd name="T8" fmla="*/ 0 w 4"/>
                <a:gd name="T9" fmla="*/ 3 h 14"/>
                <a:gd name="T10" fmla="*/ 0 w 4"/>
                <a:gd name="T11" fmla="*/ 4 h 14"/>
                <a:gd name="T12" fmla="*/ 0 w 4"/>
                <a:gd name="T13" fmla="*/ 14 h 14"/>
                <a:gd name="T14" fmla="*/ 0 w 4"/>
                <a:gd name="T15" fmla="*/ 14 h 14"/>
                <a:gd name="T16" fmla="*/ 3 w 4"/>
                <a:gd name="T17" fmla="*/ 12 h 14"/>
                <a:gd name="T18" fmla="*/ 4 w 4"/>
                <a:gd name="T19" fmla="*/ 9 h 14"/>
                <a:gd name="T20" fmla="*/ 4 w 4"/>
                <a:gd name="T21" fmla="*/ 5 h 14"/>
                <a:gd name="T22" fmla="*/ 3 w 4"/>
                <a:gd name="T23" fmla="*/ 0 h 14"/>
                <a:gd name="T24" fmla="*/ 3 w 4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12"/>
                  </a:lnTo>
                  <a:lnTo>
                    <a:pt x="4" y="9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686">
              <a:extLst>
                <a:ext uri="{FF2B5EF4-FFF2-40B4-BE49-F238E27FC236}">
                  <a16:creationId xmlns:a16="http://schemas.microsoft.com/office/drawing/2014/main" xmlns="" id="{FC924FC7-6268-4204-6E55-C7BB0893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6" y="874713"/>
              <a:ext cx="3175" cy="11113"/>
            </a:xfrm>
            <a:custGeom>
              <a:avLst/>
              <a:gdLst>
                <a:gd name="T0" fmla="*/ 7 w 7"/>
                <a:gd name="T1" fmla="*/ 13 h 21"/>
                <a:gd name="T2" fmla="*/ 7 w 7"/>
                <a:gd name="T3" fmla="*/ 13 h 21"/>
                <a:gd name="T4" fmla="*/ 5 w 7"/>
                <a:gd name="T5" fmla="*/ 2 h 21"/>
                <a:gd name="T6" fmla="*/ 4 w 7"/>
                <a:gd name="T7" fmla="*/ 1 h 21"/>
                <a:gd name="T8" fmla="*/ 4 w 7"/>
                <a:gd name="T9" fmla="*/ 0 h 21"/>
                <a:gd name="T10" fmla="*/ 2 w 7"/>
                <a:gd name="T11" fmla="*/ 1 h 21"/>
                <a:gd name="T12" fmla="*/ 0 w 7"/>
                <a:gd name="T13" fmla="*/ 4 h 21"/>
                <a:gd name="T14" fmla="*/ 0 w 7"/>
                <a:gd name="T15" fmla="*/ 4 h 21"/>
                <a:gd name="T16" fmla="*/ 0 w 7"/>
                <a:gd name="T17" fmla="*/ 4 h 21"/>
                <a:gd name="T18" fmla="*/ 0 w 7"/>
                <a:gd name="T19" fmla="*/ 4 h 21"/>
                <a:gd name="T20" fmla="*/ 1 w 7"/>
                <a:gd name="T21" fmla="*/ 17 h 21"/>
                <a:gd name="T22" fmla="*/ 1 w 7"/>
                <a:gd name="T23" fmla="*/ 21 h 21"/>
                <a:gd name="T24" fmla="*/ 2 w 7"/>
                <a:gd name="T25" fmla="*/ 21 h 21"/>
                <a:gd name="T26" fmla="*/ 3 w 7"/>
                <a:gd name="T27" fmla="*/ 21 h 21"/>
                <a:gd name="T28" fmla="*/ 4 w 7"/>
                <a:gd name="T29" fmla="*/ 19 h 21"/>
                <a:gd name="T30" fmla="*/ 7 w 7"/>
                <a:gd name="T31" fmla="*/ 13 h 21"/>
                <a:gd name="T32" fmla="*/ 7 w 7"/>
                <a:gd name="T3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1">
                  <a:moveTo>
                    <a:pt x="7" y="13"/>
                  </a:moveTo>
                  <a:lnTo>
                    <a:pt x="7" y="1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687">
              <a:extLst>
                <a:ext uri="{FF2B5EF4-FFF2-40B4-BE49-F238E27FC236}">
                  <a16:creationId xmlns:a16="http://schemas.microsoft.com/office/drawing/2014/main" xmlns="" id="{A07E4DD6-5A95-4F0B-9020-507729C12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301" y="877888"/>
              <a:ext cx="1588" cy="3175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0 h 6"/>
                <a:gd name="T4" fmla="*/ 2 w 3"/>
                <a:gd name="T5" fmla="*/ 1 h 6"/>
                <a:gd name="T6" fmla="*/ 0 w 3"/>
                <a:gd name="T7" fmla="*/ 0 h 6"/>
                <a:gd name="T8" fmla="*/ 0 w 3"/>
                <a:gd name="T9" fmla="*/ 0 h 6"/>
                <a:gd name="T10" fmla="*/ 1 w 3"/>
                <a:gd name="T11" fmla="*/ 4 h 6"/>
                <a:gd name="T12" fmla="*/ 1 w 3"/>
                <a:gd name="T13" fmla="*/ 6 h 6"/>
                <a:gd name="T14" fmla="*/ 1 w 3"/>
                <a:gd name="T15" fmla="*/ 4 h 6"/>
                <a:gd name="T16" fmla="*/ 3 w 3"/>
                <a:gd name="T17" fmla="*/ 0 h 6"/>
                <a:gd name="T18" fmla="*/ 3 w 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688">
              <a:extLst>
                <a:ext uri="{FF2B5EF4-FFF2-40B4-BE49-F238E27FC236}">
                  <a16:creationId xmlns:a16="http://schemas.microsoft.com/office/drawing/2014/main" xmlns="" id="{57C240E1-2C66-E8C2-861E-97E67CB9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13" y="906463"/>
              <a:ext cx="3175" cy="12700"/>
            </a:xfrm>
            <a:custGeom>
              <a:avLst/>
              <a:gdLst>
                <a:gd name="T0" fmla="*/ 2 w 4"/>
                <a:gd name="T1" fmla="*/ 1 h 24"/>
                <a:gd name="T2" fmla="*/ 2 w 4"/>
                <a:gd name="T3" fmla="*/ 1 h 24"/>
                <a:gd name="T4" fmla="*/ 1 w 4"/>
                <a:gd name="T5" fmla="*/ 1 h 24"/>
                <a:gd name="T6" fmla="*/ 1 w 4"/>
                <a:gd name="T7" fmla="*/ 3 h 24"/>
                <a:gd name="T8" fmla="*/ 1 w 4"/>
                <a:gd name="T9" fmla="*/ 10 h 24"/>
                <a:gd name="T10" fmla="*/ 1 w 4"/>
                <a:gd name="T11" fmla="*/ 18 h 24"/>
                <a:gd name="T12" fmla="*/ 1 w 4"/>
                <a:gd name="T13" fmla="*/ 20 h 24"/>
                <a:gd name="T14" fmla="*/ 0 w 4"/>
                <a:gd name="T15" fmla="*/ 18 h 24"/>
                <a:gd name="T16" fmla="*/ 0 w 4"/>
                <a:gd name="T17" fmla="*/ 18 h 24"/>
                <a:gd name="T18" fmla="*/ 0 w 4"/>
                <a:gd name="T19" fmla="*/ 23 h 24"/>
                <a:gd name="T20" fmla="*/ 1 w 4"/>
                <a:gd name="T21" fmla="*/ 24 h 24"/>
                <a:gd name="T22" fmla="*/ 1 w 4"/>
                <a:gd name="T23" fmla="*/ 23 h 24"/>
                <a:gd name="T24" fmla="*/ 3 w 4"/>
                <a:gd name="T25" fmla="*/ 14 h 24"/>
                <a:gd name="T26" fmla="*/ 4 w 4"/>
                <a:gd name="T27" fmla="*/ 2 h 24"/>
                <a:gd name="T28" fmla="*/ 4 w 4"/>
                <a:gd name="T29" fmla="*/ 0 h 24"/>
                <a:gd name="T30" fmla="*/ 3 w 4"/>
                <a:gd name="T31" fmla="*/ 0 h 24"/>
                <a:gd name="T32" fmla="*/ 2 w 4"/>
                <a:gd name="T33" fmla="*/ 1 h 24"/>
                <a:gd name="T34" fmla="*/ 2 w 4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24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0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3" y="14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689">
              <a:extLst>
                <a:ext uri="{FF2B5EF4-FFF2-40B4-BE49-F238E27FC236}">
                  <a16:creationId xmlns:a16="http://schemas.microsoft.com/office/drawing/2014/main" xmlns="" id="{455244EA-4AF0-D4E9-C5FC-C09043FC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063" y="849313"/>
              <a:ext cx="1588" cy="12700"/>
            </a:xfrm>
            <a:custGeom>
              <a:avLst/>
              <a:gdLst>
                <a:gd name="T0" fmla="*/ 0 w 3"/>
                <a:gd name="T1" fmla="*/ 0 h 24"/>
                <a:gd name="T2" fmla="*/ 2 w 3"/>
                <a:gd name="T3" fmla="*/ 24 h 24"/>
                <a:gd name="T4" fmla="*/ 3 w 3"/>
                <a:gd name="T5" fmla="*/ 4 h 24"/>
                <a:gd name="T6" fmla="*/ 0 w 3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lnTo>
                    <a:pt x="2" y="24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690">
              <a:extLst>
                <a:ext uri="{FF2B5EF4-FFF2-40B4-BE49-F238E27FC236}">
                  <a16:creationId xmlns:a16="http://schemas.microsoft.com/office/drawing/2014/main" xmlns="" id="{B078A0F1-2F79-846A-8F4B-78FF57336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176" y="854075"/>
              <a:ext cx="3175" cy="6350"/>
            </a:xfrm>
            <a:custGeom>
              <a:avLst/>
              <a:gdLst>
                <a:gd name="T0" fmla="*/ 7 w 7"/>
                <a:gd name="T1" fmla="*/ 7 h 10"/>
                <a:gd name="T2" fmla="*/ 1 w 7"/>
                <a:gd name="T3" fmla="*/ 0 h 10"/>
                <a:gd name="T4" fmla="*/ 1 w 7"/>
                <a:gd name="T5" fmla="*/ 0 h 10"/>
                <a:gd name="T6" fmla="*/ 1 w 7"/>
                <a:gd name="T7" fmla="*/ 5 h 10"/>
                <a:gd name="T8" fmla="*/ 0 w 7"/>
                <a:gd name="T9" fmla="*/ 8 h 10"/>
                <a:gd name="T10" fmla="*/ 0 w 7"/>
                <a:gd name="T11" fmla="*/ 8 h 10"/>
                <a:gd name="T12" fmla="*/ 4 w 7"/>
                <a:gd name="T13" fmla="*/ 10 h 10"/>
                <a:gd name="T14" fmla="*/ 5 w 7"/>
                <a:gd name="T15" fmla="*/ 10 h 10"/>
                <a:gd name="T16" fmla="*/ 7 w 7"/>
                <a:gd name="T17" fmla="*/ 7 h 10"/>
                <a:gd name="T18" fmla="*/ 7 w 7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691">
              <a:extLst>
                <a:ext uri="{FF2B5EF4-FFF2-40B4-BE49-F238E27FC236}">
                  <a16:creationId xmlns:a16="http://schemas.microsoft.com/office/drawing/2014/main" xmlns="" id="{250DF60B-C135-6F36-6B17-30BFFF858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1" y="858838"/>
              <a:ext cx="3175" cy="3175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2 w 5"/>
                <a:gd name="T5" fmla="*/ 0 h 5"/>
                <a:gd name="T6" fmla="*/ 1 w 5"/>
                <a:gd name="T7" fmla="*/ 2 h 5"/>
                <a:gd name="T8" fmla="*/ 0 w 5"/>
                <a:gd name="T9" fmla="*/ 5 h 5"/>
                <a:gd name="T10" fmla="*/ 0 w 5"/>
                <a:gd name="T11" fmla="*/ 5 h 5"/>
                <a:gd name="T12" fmla="*/ 2 w 5"/>
                <a:gd name="T13" fmla="*/ 4 h 5"/>
                <a:gd name="T14" fmla="*/ 5 w 5"/>
                <a:gd name="T15" fmla="*/ 0 h 5"/>
                <a:gd name="T16" fmla="*/ 5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692">
              <a:extLst>
                <a:ext uri="{FF2B5EF4-FFF2-40B4-BE49-F238E27FC236}">
                  <a16:creationId xmlns:a16="http://schemas.microsoft.com/office/drawing/2014/main" xmlns="" id="{259BE5D2-0C1C-5214-407A-2F41202B8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238" y="846138"/>
              <a:ext cx="3175" cy="3175"/>
            </a:xfrm>
            <a:custGeom>
              <a:avLst/>
              <a:gdLst>
                <a:gd name="T0" fmla="*/ 0 w 5"/>
                <a:gd name="T1" fmla="*/ 0 h 7"/>
                <a:gd name="T2" fmla="*/ 1 w 5"/>
                <a:gd name="T3" fmla="*/ 5 h 7"/>
                <a:gd name="T4" fmla="*/ 5 w 5"/>
                <a:gd name="T5" fmla="*/ 7 h 7"/>
                <a:gd name="T6" fmla="*/ 0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1" y="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693">
              <a:extLst>
                <a:ext uri="{FF2B5EF4-FFF2-40B4-BE49-F238E27FC236}">
                  <a16:creationId xmlns:a16="http://schemas.microsoft.com/office/drawing/2014/main" xmlns="" id="{F886FB02-F11D-8C8D-BD28-2311340E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850900"/>
              <a:ext cx="3175" cy="7938"/>
            </a:xfrm>
            <a:custGeom>
              <a:avLst/>
              <a:gdLst>
                <a:gd name="T0" fmla="*/ 0 w 6"/>
                <a:gd name="T1" fmla="*/ 17 h 17"/>
                <a:gd name="T2" fmla="*/ 6 w 6"/>
                <a:gd name="T3" fmla="*/ 11 h 17"/>
                <a:gd name="T4" fmla="*/ 6 w 6"/>
                <a:gd name="T5" fmla="*/ 11 h 17"/>
                <a:gd name="T6" fmla="*/ 6 w 6"/>
                <a:gd name="T7" fmla="*/ 6 h 17"/>
                <a:gd name="T8" fmla="*/ 6 w 6"/>
                <a:gd name="T9" fmla="*/ 2 h 17"/>
                <a:gd name="T10" fmla="*/ 4 w 6"/>
                <a:gd name="T11" fmla="*/ 0 h 17"/>
                <a:gd name="T12" fmla="*/ 2 w 6"/>
                <a:gd name="T13" fmla="*/ 1 h 17"/>
                <a:gd name="T14" fmla="*/ 2 w 6"/>
                <a:gd name="T15" fmla="*/ 1 h 17"/>
                <a:gd name="T16" fmla="*/ 1 w 6"/>
                <a:gd name="T17" fmla="*/ 9 h 17"/>
                <a:gd name="T18" fmla="*/ 0 w 6"/>
                <a:gd name="T19" fmla="*/ 13 h 17"/>
                <a:gd name="T20" fmla="*/ 0 w 6"/>
                <a:gd name="T21" fmla="*/ 17 h 17"/>
                <a:gd name="T22" fmla="*/ 0 w 6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6" y="6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694">
              <a:extLst>
                <a:ext uri="{FF2B5EF4-FFF2-40B4-BE49-F238E27FC236}">
                  <a16:creationId xmlns:a16="http://schemas.microsoft.com/office/drawing/2014/main" xmlns="" id="{8885E293-6FA7-525F-1295-573F5EA5C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820738"/>
              <a:ext cx="1588" cy="14288"/>
            </a:xfrm>
            <a:custGeom>
              <a:avLst/>
              <a:gdLst>
                <a:gd name="T0" fmla="*/ 0 w 3"/>
                <a:gd name="T1" fmla="*/ 12 h 29"/>
                <a:gd name="T2" fmla="*/ 0 w 3"/>
                <a:gd name="T3" fmla="*/ 12 h 29"/>
                <a:gd name="T4" fmla="*/ 2 w 3"/>
                <a:gd name="T5" fmla="*/ 20 h 29"/>
                <a:gd name="T6" fmla="*/ 3 w 3"/>
                <a:gd name="T7" fmla="*/ 29 h 29"/>
                <a:gd name="T8" fmla="*/ 3 w 3"/>
                <a:gd name="T9" fmla="*/ 0 h 29"/>
                <a:gd name="T10" fmla="*/ 0 w 3"/>
                <a:gd name="T11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9">
                  <a:moveTo>
                    <a:pt x="0" y="12"/>
                  </a:moveTo>
                  <a:lnTo>
                    <a:pt x="0" y="12"/>
                  </a:lnTo>
                  <a:lnTo>
                    <a:pt x="2" y="20"/>
                  </a:lnTo>
                  <a:lnTo>
                    <a:pt x="3" y="29"/>
                  </a:lnTo>
                  <a:lnTo>
                    <a:pt x="3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695">
              <a:extLst>
                <a:ext uri="{FF2B5EF4-FFF2-40B4-BE49-F238E27FC236}">
                  <a16:creationId xmlns:a16="http://schemas.microsoft.com/office/drawing/2014/main" xmlns="" id="{F8808661-44DF-2832-603D-957CB51C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338" y="811213"/>
              <a:ext cx="3175" cy="11113"/>
            </a:xfrm>
            <a:custGeom>
              <a:avLst/>
              <a:gdLst>
                <a:gd name="T0" fmla="*/ 3 w 6"/>
                <a:gd name="T1" fmla="*/ 21 h 21"/>
                <a:gd name="T2" fmla="*/ 3 w 6"/>
                <a:gd name="T3" fmla="*/ 21 h 21"/>
                <a:gd name="T4" fmla="*/ 4 w 6"/>
                <a:gd name="T5" fmla="*/ 14 h 21"/>
                <a:gd name="T6" fmla="*/ 6 w 6"/>
                <a:gd name="T7" fmla="*/ 6 h 21"/>
                <a:gd name="T8" fmla="*/ 6 w 6"/>
                <a:gd name="T9" fmla="*/ 1 h 21"/>
                <a:gd name="T10" fmla="*/ 5 w 6"/>
                <a:gd name="T11" fmla="*/ 0 h 21"/>
                <a:gd name="T12" fmla="*/ 4 w 6"/>
                <a:gd name="T13" fmla="*/ 0 h 21"/>
                <a:gd name="T14" fmla="*/ 4 w 6"/>
                <a:gd name="T15" fmla="*/ 0 h 21"/>
                <a:gd name="T16" fmla="*/ 3 w 6"/>
                <a:gd name="T17" fmla="*/ 5 h 21"/>
                <a:gd name="T18" fmla="*/ 1 w 6"/>
                <a:gd name="T19" fmla="*/ 11 h 21"/>
                <a:gd name="T20" fmla="*/ 0 w 6"/>
                <a:gd name="T21" fmla="*/ 16 h 21"/>
                <a:gd name="T22" fmla="*/ 1 w 6"/>
                <a:gd name="T23" fmla="*/ 19 h 21"/>
                <a:gd name="T24" fmla="*/ 3 w 6"/>
                <a:gd name="T25" fmla="*/ 21 h 21"/>
                <a:gd name="T26" fmla="*/ 3 w 6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1">
                  <a:moveTo>
                    <a:pt x="3" y="21"/>
                  </a:moveTo>
                  <a:lnTo>
                    <a:pt x="3" y="21"/>
                  </a:lnTo>
                  <a:lnTo>
                    <a:pt x="4" y="14"/>
                  </a:lnTo>
                  <a:lnTo>
                    <a:pt x="6" y="6"/>
                  </a:lnTo>
                  <a:lnTo>
                    <a:pt x="6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5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696">
              <a:extLst>
                <a:ext uri="{FF2B5EF4-FFF2-40B4-BE49-F238E27FC236}">
                  <a16:creationId xmlns:a16="http://schemas.microsoft.com/office/drawing/2014/main" xmlns="" id="{5A606D22-E5BB-CA1C-6B7D-B43FA3BA9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839788"/>
              <a:ext cx="0" cy="25400"/>
            </a:xfrm>
            <a:custGeom>
              <a:avLst/>
              <a:gdLst>
                <a:gd name="T0" fmla="*/ 1 w 1"/>
                <a:gd name="T1" fmla="*/ 0 h 48"/>
                <a:gd name="T2" fmla="*/ 0 w 1"/>
                <a:gd name="T3" fmla="*/ 0 h 48"/>
                <a:gd name="T4" fmla="*/ 1 w 1"/>
                <a:gd name="T5" fmla="*/ 48 h 48"/>
                <a:gd name="T6" fmla="*/ 1 w 1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8">
                  <a:moveTo>
                    <a:pt x="1" y="0"/>
                  </a:moveTo>
                  <a:lnTo>
                    <a:pt x="0" y="0"/>
                  </a:lnTo>
                  <a:lnTo>
                    <a:pt x="1" y="48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697">
              <a:extLst>
                <a:ext uri="{FF2B5EF4-FFF2-40B4-BE49-F238E27FC236}">
                  <a16:creationId xmlns:a16="http://schemas.microsoft.com/office/drawing/2014/main" xmlns="" id="{6EEC9328-D307-7154-6387-FAAEDEA1D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888" y="779463"/>
              <a:ext cx="4763" cy="19050"/>
            </a:xfrm>
            <a:custGeom>
              <a:avLst/>
              <a:gdLst>
                <a:gd name="T0" fmla="*/ 7 w 8"/>
                <a:gd name="T1" fmla="*/ 1 h 38"/>
                <a:gd name="T2" fmla="*/ 7 w 8"/>
                <a:gd name="T3" fmla="*/ 1 h 38"/>
                <a:gd name="T4" fmla="*/ 4 w 8"/>
                <a:gd name="T5" fmla="*/ 0 h 38"/>
                <a:gd name="T6" fmla="*/ 3 w 8"/>
                <a:gd name="T7" fmla="*/ 1 h 38"/>
                <a:gd name="T8" fmla="*/ 3 w 8"/>
                <a:gd name="T9" fmla="*/ 10 h 38"/>
                <a:gd name="T10" fmla="*/ 3 w 8"/>
                <a:gd name="T11" fmla="*/ 18 h 38"/>
                <a:gd name="T12" fmla="*/ 2 w 8"/>
                <a:gd name="T13" fmla="*/ 20 h 38"/>
                <a:gd name="T14" fmla="*/ 2 w 8"/>
                <a:gd name="T15" fmla="*/ 20 h 38"/>
                <a:gd name="T16" fmla="*/ 0 w 8"/>
                <a:gd name="T17" fmla="*/ 16 h 38"/>
                <a:gd name="T18" fmla="*/ 0 w 8"/>
                <a:gd name="T19" fmla="*/ 16 h 38"/>
                <a:gd name="T20" fmla="*/ 0 w 8"/>
                <a:gd name="T21" fmla="*/ 23 h 38"/>
                <a:gd name="T22" fmla="*/ 2 w 8"/>
                <a:gd name="T23" fmla="*/ 28 h 38"/>
                <a:gd name="T24" fmla="*/ 3 w 8"/>
                <a:gd name="T25" fmla="*/ 32 h 38"/>
                <a:gd name="T26" fmla="*/ 4 w 8"/>
                <a:gd name="T27" fmla="*/ 38 h 38"/>
                <a:gd name="T28" fmla="*/ 4 w 8"/>
                <a:gd name="T29" fmla="*/ 38 h 38"/>
                <a:gd name="T30" fmla="*/ 7 w 8"/>
                <a:gd name="T31" fmla="*/ 31 h 38"/>
                <a:gd name="T32" fmla="*/ 8 w 8"/>
                <a:gd name="T33" fmla="*/ 27 h 38"/>
                <a:gd name="T34" fmla="*/ 8 w 8"/>
                <a:gd name="T35" fmla="*/ 18 h 38"/>
                <a:gd name="T36" fmla="*/ 7 w 8"/>
                <a:gd name="T37" fmla="*/ 1 h 38"/>
                <a:gd name="T38" fmla="*/ 7 w 8"/>
                <a:gd name="T39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8">
                  <a:moveTo>
                    <a:pt x="7" y="1"/>
                  </a:moveTo>
                  <a:lnTo>
                    <a:pt x="7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0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1"/>
                  </a:lnTo>
                  <a:lnTo>
                    <a:pt x="8" y="27"/>
                  </a:lnTo>
                  <a:lnTo>
                    <a:pt x="8" y="18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698">
              <a:extLst>
                <a:ext uri="{FF2B5EF4-FFF2-40B4-BE49-F238E27FC236}">
                  <a16:creationId xmlns:a16="http://schemas.microsoft.com/office/drawing/2014/main" xmlns="" id="{51D9A217-406A-50A6-8300-F6B3539D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6" y="798513"/>
              <a:ext cx="1588" cy="476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7 h 7"/>
                <a:gd name="T6" fmla="*/ 0 w 2"/>
                <a:gd name="T7" fmla="*/ 7 h 7"/>
                <a:gd name="T8" fmla="*/ 2 w 2"/>
                <a:gd name="T9" fmla="*/ 0 h 7"/>
                <a:gd name="T10" fmla="*/ 2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699">
              <a:extLst>
                <a:ext uri="{FF2B5EF4-FFF2-40B4-BE49-F238E27FC236}">
                  <a16:creationId xmlns:a16="http://schemas.microsoft.com/office/drawing/2014/main" xmlns="" id="{918ED737-9891-9D36-C6FD-47E6B4D1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026" y="882650"/>
              <a:ext cx="3175" cy="7938"/>
            </a:xfrm>
            <a:custGeom>
              <a:avLst/>
              <a:gdLst>
                <a:gd name="T0" fmla="*/ 0 w 5"/>
                <a:gd name="T1" fmla="*/ 6 h 16"/>
                <a:gd name="T2" fmla="*/ 5 w 5"/>
                <a:gd name="T3" fmla="*/ 16 h 16"/>
                <a:gd name="T4" fmla="*/ 2 w 5"/>
                <a:gd name="T5" fmla="*/ 0 h 16"/>
                <a:gd name="T6" fmla="*/ 0 w 5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0" y="6"/>
                  </a:moveTo>
                  <a:lnTo>
                    <a:pt x="5" y="16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700">
              <a:extLst>
                <a:ext uri="{FF2B5EF4-FFF2-40B4-BE49-F238E27FC236}">
                  <a16:creationId xmlns:a16="http://schemas.microsoft.com/office/drawing/2014/main" xmlns="" id="{E3A3C365-9499-29E5-DD54-F05449006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788" y="866775"/>
              <a:ext cx="1588" cy="15875"/>
            </a:xfrm>
            <a:custGeom>
              <a:avLst/>
              <a:gdLst>
                <a:gd name="T0" fmla="*/ 0 w 5"/>
                <a:gd name="T1" fmla="*/ 0 h 30"/>
                <a:gd name="T2" fmla="*/ 3 w 5"/>
                <a:gd name="T3" fmla="*/ 30 h 30"/>
                <a:gd name="T4" fmla="*/ 5 w 5"/>
                <a:gd name="T5" fmla="*/ 2 h 30"/>
                <a:gd name="T6" fmla="*/ 5 w 5"/>
                <a:gd name="T7" fmla="*/ 2 h 30"/>
                <a:gd name="T8" fmla="*/ 4 w 5"/>
                <a:gd name="T9" fmla="*/ 3 h 30"/>
                <a:gd name="T10" fmla="*/ 3 w 5"/>
                <a:gd name="T11" fmla="*/ 5 h 30"/>
                <a:gd name="T12" fmla="*/ 1 w 5"/>
                <a:gd name="T13" fmla="*/ 3 h 30"/>
                <a:gd name="T14" fmla="*/ 0 w 5"/>
                <a:gd name="T15" fmla="*/ 0 h 30"/>
                <a:gd name="T16" fmla="*/ 0 w 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lnTo>
                    <a:pt x="3" y="30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701">
              <a:extLst>
                <a:ext uri="{FF2B5EF4-FFF2-40B4-BE49-F238E27FC236}">
                  <a16:creationId xmlns:a16="http://schemas.microsoft.com/office/drawing/2014/main" xmlns="" id="{85CAF2B5-303B-7393-869F-AAAD9B8EA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351" y="754063"/>
              <a:ext cx="3175" cy="9525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7 h 16"/>
                <a:gd name="T4" fmla="*/ 0 w 5"/>
                <a:gd name="T5" fmla="*/ 7 h 16"/>
                <a:gd name="T6" fmla="*/ 2 w 5"/>
                <a:gd name="T7" fmla="*/ 14 h 16"/>
                <a:gd name="T8" fmla="*/ 3 w 5"/>
                <a:gd name="T9" fmla="*/ 15 h 16"/>
                <a:gd name="T10" fmla="*/ 5 w 5"/>
                <a:gd name="T11" fmla="*/ 16 h 16"/>
                <a:gd name="T12" fmla="*/ 0 w 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702">
              <a:extLst>
                <a:ext uri="{FF2B5EF4-FFF2-40B4-BE49-F238E27FC236}">
                  <a16:creationId xmlns:a16="http://schemas.microsoft.com/office/drawing/2014/main" xmlns="" id="{69D148C2-0D0A-1871-3875-AF34EE947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1" y="763588"/>
              <a:ext cx="3175" cy="15875"/>
            </a:xfrm>
            <a:custGeom>
              <a:avLst/>
              <a:gdLst>
                <a:gd name="T0" fmla="*/ 1 w 4"/>
                <a:gd name="T1" fmla="*/ 2 h 28"/>
                <a:gd name="T2" fmla="*/ 0 w 4"/>
                <a:gd name="T3" fmla="*/ 0 h 28"/>
                <a:gd name="T4" fmla="*/ 4 w 4"/>
                <a:gd name="T5" fmla="*/ 28 h 28"/>
                <a:gd name="T6" fmla="*/ 1 w 4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8">
                  <a:moveTo>
                    <a:pt x="1" y="2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703">
              <a:extLst>
                <a:ext uri="{FF2B5EF4-FFF2-40B4-BE49-F238E27FC236}">
                  <a16:creationId xmlns:a16="http://schemas.microsoft.com/office/drawing/2014/main" xmlns="" id="{FCFDFEB3-A2E3-7085-8E9C-15BB9A5F1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746125"/>
              <a:ext cx="3175" cy="7938"/>
            </a:xfrm>
            <a:custGeom>
              <a:avLst/>
              <a:gdLst>
                <a:gd name="T0" fmla="*/ 6 w 6"/>
                <a:gd name="T1" fmla="*/ 0 h 15"/>
                <a:gd name="T2" fmla="*/ 6 w 6"/>
                <a:gd name="T3" fmla="*/ 0 h 15"/>
                <a:gd name="T4" fmla="*/ 4 w 6"/>
                <a:gd name="T5" fmla="*/ 0 h 15"/>
                <a:gd name="T6" fmla="*/ 2 w 6"/>
                <a:gd name="T7" fmla="*/ 2 h 15"/>
                <a:gd name="T8" fmla="*/ 1 w 6"/>
                <a:gd name="T9" fmla="*/ 3 h 15"/>
                <a:gd name="T10" fmla="*/ 0 w 6"/>
                <a:gd name="T11" fmla="*/ 3 h 15"/>
                <a:gd name="T12" fmla="*/ 0 w 6"/>
                <a:gd name="T13" fmla="*/ 3 h 15"/>
                <a:gd name="T14" fmla="*/ 0 w 6"/>
                <a:gd name="T15" fmla="*/ 3 h 15"/>
                <a:gd name="T16" fmla="*/ 1 w 6"/>
                <a:gd name="T17" fmla="*/ 3 h 15"/>
                <a:gd name="T18" fmla="*/ 2 w 6"/>
                <a:gd name="T19" fmla="*/ 5 h 15"/>
                <a:gd name="T20" fmla="*/ 4 w 6"/>
                <a:gd name="T21" fmla="*/ 12 h 15"/>
                <a:gd name="T22" fmla="*/ 6 w 6"/>
                <a:gd name="T23" fmla="*/ 15 h 15"/>
                <a:gd name="T24" fmla="*/ 6 w 6"/>
                <a:gd name="T25" fmla="*/ 13 h 15"/>
                <a:gd name="T26" fmla="*/ 6 w 6"/>
                <a:gd name="T27" fmla="*/ 0 h 15"/>
                <a:gd name="T28" fmla="*/ 6 w 6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5"/>
                  </a:lnTo>
                  <a:lnTo>
                    <a:pt x="4" y="12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704">
              <a:extLst>
                <a:ext uri="{FF2B5EF4-FFF2-40B4-BE49-F238E27FC236}">
                  <a16:creationId xmlns:a16="http://schemas.microsoft.com/office/drawing/2014/main" xmlns="" id="{E418E534-38D2-71F1-6689-8DFCCFBC5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013" y="1398588"/>
              <a:ext cx="1588" cy="11113"/>
            </a:xfrm>
            <a:custGeom>
              <a:avLst/>
              <a:gdLst>
                <a:gd name="T0" fmla="*/ 3 w 3"/>
                <a:gd name="T1" fmla="*/ 0 h 21"/>
                <a:gd name="T2" fmla="*/ 3 w 3"/>
                <a:gd name="T3" fmla="*/ 0 h 21"/>
                <a:gd name="T4" fmla="*/ 2 w 3"/>
                <a:gd name="T5" fmla="*/ 0 h 21"/>
                <a:gd name="T6" fmla="*/ 2 w 3"/>
                <a:gd name="T7" fmla="*/ 1 h 21"/>
                <a:gd name="T8" fmla="*/ 0 w 3"/>
                <a:gd name="T9" fmla="*/ 8 h 21"/>
                <a:gd name="T10" fmla="*/ 0 w 3"/>
                <a:gd name="T11" fmla="*/ 21 h 21"/>
                <a:gd name="T12" fmla="*/ 0 w 3"/>
                <a:gd name="T13" fmla="*/ 21 h 21"/>
                <a:gd name="T14" fmla="*/ 2 w 3"/>
                <a:gd name="T15" fmla="*/ 19 h 21"/>
                <a:gd name="T16" fmla="*/ 3 w 3"/>
                <a:gd name="T17" fmla="*/ 15 h 21"/>
                <a:gd name="T18" fmla="*/ 3 w 3"/>
                <a:gd name="T19" fmla="*/ 7 h 21"/>
                <a:gd name="T20" fmla="*/ 3 w 3"/>
                <a:gd name="T21" fmla="*/ 0 h 21"/>
                <a:gd name="T22" fmla="*/ 3 w 3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1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705">
              <a:extLst>
                <a:ext uri="{FF2B5EF4-FFF2-40B4-BE49-F238E27FC236}">
                  <a16:creationId xmlns:a16="http://schemas.microsoft.com/office/drawing/2014/main" xmlns="" id="{707B3515-AA10-EF45-3516-F74029A5C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063" y="1368425"/>
              <a:ext cx="3175" cy="11113"/>
            </a:xfrm>
            <a:custGeom>
              <a:avLst/>
              <a:gdLst>
                <a:gd name="T0" fmla="*/ 1 w 6"/>
                <a:gd name="T1" fmla="*/ 11 h 19"/>
                <a:gd name="T2" fmla="*/ 0 w 6"/>
                <a:gd name="T3" fmla="*/ 19 h 19"/>
                <a:gd name="T4" fmla="*/ 6 w 6"/>
                <a:gd name="T5" fmla="*/ 0 h 19"/>
                <a:gd name="T6" fmla="*/ 1 w 6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9">
                  <a:moveTo>
                    <a:pt x="1" y="11"/>
                  </a:moveTo>
                  <a:lnTo>
                    <a:pt x="0" y="19"/>
                  </a:lnTo>
                  <a:lnTo>
                    <a:pt x="6" y="0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706">
              <a:extLst>
                <a:ext uri="{FF2B5EF4-FFF2-40B4-BE49-F238E27FC236}">
                  <a16:creationId xmlns:a16="http://schemas.microsoft.com/office/drawing/2014/main" xmlns="" id="{7D1ED183-E2CE-6EDD-4E09-AC14F5B8C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413" y="1368425"/>
              <a:ext cx="11113" cy="12700"/>
            </a:xfrm>
            <a:custGeom>
              <a:avLst/>
              <a:gdLst>
                <a:gd name="T0" fmla="*/ 20 w 20"/>
                <a:gd name="T1" fmla="*/ 13 h 26"/>
                <a:gd name="T2" fmla="*/ 20 w 20"/>
                <a:gd name="T3" fmla="*/ 13 h 26"/>
                <a:gd name="T4" fmla="*/ 19 w 20"/>
                <a:gd name="T5" fmla="*/ 4 h 26"/>
                <a:gd name="T6" fmla="*/ 17 w 20"/>
                <a:gd name="T7" fmla="*/ 1 h 26"/>
                <a:gd name="T8" fmla="*/ 16 w 20"/>
                <a:gd name="T9" fmla="*/ 0 h 26"/>
                <a:gd name="T10" fmla="*/ 15 w 20"/>
                <a:gd name="T11" fmla="*/ 0 h 26"/>
                <a:gd name="T12" fmla="*/ 12 w 20"/>
                <a:gd name="T13" fmla="*/ 2 h 26"/>
                <a:gd name="T14" fmla="*/ 8 w 20"/>
                <a:gd name="T15" fmla="*/ 9 h 26"/>
                <a:gd name="T16" fmla="*/ 5 w 20"/>
                <a:gd name="T17" fmla="*/ 9 h 26"/>
                <a:gd name="T18" fmla="*/ 4 w 20"/>
                <a:gd name="T19" fmla="*/ 9 h 26"/>
                <a:gd name="T20" fmla="*/ 3 w 20"/>
                <a:gd name="T21" fmla="*/ 6 h 26"/>
                <a:gd name="T22" fmla="*/ 2 w 20"/>
                <a:gd name="T23" fmla="*/ 0 h 26"/>
                <a:gd name="T24" fmla="*/ 0 w 20"/>
                <a:gd name="T25" fmla="*/ 26 h 26"/>
                <a:gd name="T26" fmla="*/ 0 w 20"/>
                <a:gd name="T27" fmla="*/ 26 h 26"/>
                <a:gd name="T28" fmla="*/ 5 w 20"/>
                <a:gd name="T29" fmla="*/ 21 h 26"/>
                <a:gd name="T30" fmla="*/ 11 w 20"/>
                <a:gd name="T31" fmla="*/ 15 h 26"/>
                <a:gd name="T32" fmla="*/ 14 w 20"/>
                <a:gd name="T33" fmla="*/ 12 h 26"/>
                <a:gd name="T34" fmla="*/ 16 w 20"/>
                <a:gd name="T35" fmla="*/ 11 h 26"/>
                <a:gd name="T36" fmla="*/ 18 w 20"/>
                <a:gd name="T37" fmla="*/ 11 h 26"/>
                <a:gd name="T38" fmla="*/ 20 w 20"/>
                <a:gd name="T39" fmla="*/ 13 h 26"/>
                <a:gd name="T40" fmla="*/ 20 w 20"/>
                <a:gd name="T4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6">
                  <a:moveTo>
                    <a:pt x="20" y="13"/>
                  </a:moveTo>
                  <a:lnTo>
                    <a:pt x="20" y="13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8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6"/>
                  </a:lnTo>
                  <a:lnTo>
                    <a:pt x="2" y="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1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707">
              <a:extLst>
                <a:ext uri="{FF2B5EF4-FFF2-40B4-BE49-F238E27FC236}">
                  <a16:creationId xmlns:a16="http://schemas.microsoft.com/office/drawing/2014/main" xmlns="" id="{A7AD0BFF-122B-8F91-B3E5-A35C7C6B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6" y="1408113"/>
              <a:ext cx="3175" cy="4763"/>
            </a:xfrm>
            <a:custGeom>
              <a:avLst/>
              <a:gdLst>
                <a:gd name="T0" fmla="*/ 5 w 5"/>
                <a:gd name="T1" fmla="*/ 9 h 9"/>
                <a:gd name="T2" fmla="*/ 5 w 5"/>
                <a:gd name="T3" fmla="*/ 9 h 9"/>
                <a:gd name="T4" fmla="*/ 5 w 5"/>
                <a:gd name="T5" fmla="*/ 2 h 9"/>
                <a:gd name="T6" fmla="*/ 5 w 5"/>
                <a:gd name="T7" fmla="*/ 0 h 9"/>
                <a:gd name="T8" fmla="*/ 4 w 5"/>
                <a:gd name="T9" fmla="*/ 1 h 9"/>
                <a:gd name="T10" fmla="*/ 0 w 5"/>
                <a:gd name="T11" fmla="*/ 4 h 9"/>
                <a:gd name="T12" fmla="*/ 0 w 5"/>
                <a:gd name="T13" fmla="*/ 4 h 9"/>
                <a:gd name="T14" fmla="*/ 1 w 5"/>
                <a:gd name="T15" fmla="*/ 8 h 9"/>
                <a:gd name="T16" fmla="*/ 1 w 5"/>
                <a:gd name="T17" fmla="*/ 8 h 9"/>
                <a:gd name="T18" fmla="*/ 2 w 5"/>
                <a:gd name="T19" fmla="*/ 8 h 9"/>
                <a:gd name="T20" fmla="*/ 5 w 5"/>
                <a:gd name="T21" fmla="*/ 9 h 9"/>
                <a:gd name="T22" fmla="*/ 5 w 5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lnTo>
                    <a:pt x="5" y="9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708">
              <a:extLst>
                <a:ext uri="{FF2B5EF4-FFF2-40B4-BE49-F238E27FC236}">
                  <a16:creationId xmlns:a16="http://schemas.microsoft.com/office/drawing/2014/main" xmlns="" id="{092AF427-FE3E-1B09-3D78-6A7A26B8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6" y="1412875"/>
              <a:ext cx="1588" cy="1588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0 h 5"/>
                <a:gd name="T4" fmla="*/ 0 w 1"/>
                <a:gd name="T5" fmla="*/ 1 h 5"/>
                <a:gd name="T6" fmla="*/ 0 w 1"/>
                <a:gd name="T7" fmla="*/ 2 h 5"/>
                <a:gd name="T8" fmla="*/ 0 w 1"/>
                <a:gd name="T9" fmla="*/ 4 h 5"/>
                <a:gd name="T10" fmla="*/ 1 w 1"/>
                <a:gd name="T11" fmla="*/ 5 h 5"/>
                <a:gd name="T12" fmla="*/ 1 w 1"/>
                <a:gd name="T13" fmla="*/ 4 h 5"/>
                <a:gd name="T14" fmla="*/ 1 w 1"/>
                <a:gd name="T15" fmla="*/ 0 h 5"/>
                <a:gd name="T16" fmla="*/ 1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709">
              <a:extLst>
                <a:ext uri="{FF2B5EF4-FFF2-40B4-BE49-F238E27FC236}">
                  <a16:creationId xmlns:a16="http://schemas.microsoft.com/office/drawing/2014/main" xmlns="" id="{59D86E4A-DE43-6EE3-852B-C7A44739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226" y="1408113"/>
              <a:ext cx="3175" cy="14288"/>
            </a:xfrm>
            <a:custGeom>
              <a:avLst/>
              <a:gdLst>
                <a:gd name="T0" fmla="*/ 4 w 6"/>
                <a:gd name="T1" fmla="*/ 0 h 26"/>
                <a:gd name="T2" fmla="*/ 0 w 6"/>
                <a:gd name="T3" fmla="*/ 11 h 26"/>
                <a:gd name="T4" fmla="*/ 0 w 6"/>
                <a:gd name="T5" fmla="*/ 11 h 26"/>
                <a:gd name="T6" fmla="*/ 1 w 6"/>
                <a:gd name="T7" fmla="*/ 16 h 26"/>
                <a:gd name="T8" fmla="*/ 3 w 6"/>
                <a:gd name="T9" fmla="*/ 19 h 26"/>
                <a:gd name="T10" fmla="*/ 4 w 6"/>
                <a:gd name="T11" fmla="*/ 23 h 26"/>
                <a:gd name="T12" fmla="*/ 3 w 6"/>
                <a:gd name="T13" fmla="*/ 26 h 26"/>
                <a:gd name="T14" fmla="*/ 3 w 6"/>
                <a:gd name="T15" fmla="*/ 26 h 26"/>
                <a:gd name="T16" fmla="*/ 5 w 6"/>
                <a:gd name="T17" fmla="*/ 21 h 26"/>
                <a:gd name="T18" fmla="*/ 6 w 6"/>
                <a:gd name="T19" fmla="*/ 15 h 26"/>
                <a:gd name="T20" fmla="*/ 6 w 6"/>
                <a:gd name="T21" fmla="*/ 8 h 26"/>
                <a:gd name="T22" fmla="*/ 4 w 6"/>
                <a:gd name="T23" fmla="*/ 0 h 26"/>
                <a:gd name="T24" fmla="*/ 4 w 6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6">
                  <a:moveTo>
                    <a:pt x="4" y="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21"/>
                  </a:lnTo>
                  <a:lnTo>
                    <a:pt x="6" y="15"/>
                  </a:lnTo>
                  <a:lnTo>
                    <a:pt x="6" y="8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710">
              <a:extLst>
                <a:ext uri="{FF2B5EF4-FFF2-40B4-BE49-F238E27FC236}">
                  <a16:creationId xmlns:a16="http://schemas.microsoft.com/office/drawing/2014/main" xmlns="" id="{DF7C55EA-6537-4D14-5AAA-16E6B5AB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1" y="1395413"/>
              <a:ext cx="1588" cy="317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0 w 3"/>
                <a:gd name="T5" fmla="*/ 4 h 6"/>
                <a:gd name="T6" fmla="*/ 0 w 3"/>
                <a:gd name="T7" fmla="*/ 6 h 6"/>
                <a:gd name="T8" fmla="*/ 2 w 3"/>
                <a:gd name="T9" fmla="*/ 6 h 6"/>
                <a:gd name="T10" fmla="*/ 3 w 3"/>
                <a:gd name="T11" fmla="*/ 0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711">
              <a:extLst>
                <a:ext uri="{FF2B5EF4-FFF2-40B4-BE49-F238E27FC236}">
                  <a16:creationId xmlns:a16="http://schemas.microsoft.com/office/drawing/2014/main" xmlns="" id="{EED6DF4D-A711-DB76-C10A-6DE549C5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813" y="1393825"/>
              <a:ext cx="1588" cy="9525"/>
            </a:xfrm>
            <a:custGeom>
              <a:avLst/>
              <a:gdLst>
                <a:gd name="T0" fmla="*/ 0 w 4"/>
                <a:gd name="T1" fmla="*/ 18 h 18"/>
                <a:gd name="T2" fmla="*/ 4 w 4"/>
                <a:gd name="T3" fmla="*/ 7 h 18"/>
                <a:gd name="T4" fmla="*/ 4 w 4"/>
                <a:gd name="T5" fmla="*/ 7 h 18"/>
                <a:gd name="T6" fmla="*/ 4 w 4"/>
                <a:gd name="T7" fmla="*/ 0 h 18"/>
                <a:gd name="T8" fmla="*/ 3 w 4"/>
                <a:gd name="T9" fmla="*/ 1 h 18"/>
                <a:gd name="T10" fmla="*/ 2 w 4"/>
                <a:gd name="T11" fmla="*/ 12 h 18"/>
                <a:gd name="T12" fmla="*/ 2 w 4"/>
                <a:gd name="T13" fmla="*/ 12 h 18"/>
                <a:gd name="T14" fmla="*/ 2 w 4"/>
                <a:gd name="T15" fmla="*/ 7 h 18"/>
                <a:gd name="T16" fmla="*/ 2 w 4"/>
                <a:gd name="T17" fmla="*/ 8 h 18"/>
                <a:gd name="T18" fmla="*/ 0 w 4"/>
                <a:gd name="T19" fmla="*/ 18 h 18"/>
                <a:gd name="T20" fmla="*/ 0 w 4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7"/>
                  </a:lnTo>
                  <a:lnTo>
                    <a:pt x="2" y="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712">
              <a:extLst>
                <a:ext uri="{FF2B5EF4-FFF2-40B4-BE49-F238E27FC236}">
                  <a16:creationId xmlns:a16="http://schemas.microsoft.com/office/drawing/2014/main" xmlns="" id="{AEA4886D-3D85-9BA9-241F-F4977F3D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1" y="1389063"/>
              <a:ext cx="3175" cy="12700"/>
            </a:xfrm>
            <a:custGeom>
              <a:avLst/>
              <a:gdLst>
                <a:gd name="T0" fmla="*/ 6 w 6"/>
                <a:gd name="T1" fmla="*/ 23 h 23"/>
                <a:gd name="T2" fmla="*/ 6 w 6"/>
                <a:gd name="T3" fmla="*/ 23 h 23"/>
                <a:gd name="T4" fmla="*/ 5 w 6"/>
                <a:gd name="T5" fmla="*/ 17 h 23"/>
                <a:gd name="T6" fmla="*/ 4 w 6"/>
                <a:gd name="T7" fmla="*/ 13 h 23"/>
                <a:gd name="T8" fmla="*/ 4 w 6"/>
                <a:gd name="T9" fmla="*/ 7 h 23"/>
                <a:gd name="T10" fmla="*/ 6 w 6"/>
                <a:gd name="T11" fmla="*/ 0 h 23"/>
                <a:gd name="T12" fmla="*/ 6 w 6"/>
                <a:gd name="T13" fmla="*/ 0 h 23"/>
                <a:gd name="T14" fmla="*/ 3 w 6"/>
                <a:gd name="T15" fmla="*/ 2 h 23"/>
                <a:gd name="T16" fmla="*/ 1 w 6"/>
                <a:gd name="T17" fmla="*/ 6 h 23"/>
                <a:gd name="T18" fmla="*/ 1 w 6"/>
                <a:gd name="T19" fmla="*/ 10 h 23"/>
                <a:gd name="T20" fmla="*/ 0 w 6"/>
                <a:gd name="T21" fmla="*/ 15 h 23"/>
                <a:gd name="T22" fmla="*/ 1 w 6"/>
                <a:gd name="T23" fmla="*/ 18 h 23"/>
                <a:gd name="T24" fmla="*/ 2 w 6"/>
                <a:gd name="T25" fmla="*/ 22 h 23"/>
                <a:gd name="T26" fmla="*/ 4 w 6"/>
                <a:gd name="T27" fmla="*/ 23 h 23"/>
                <a:gd name="T28" fmla="*/ 6 w 6"/>
                <a:gd name="T29" fmla="*/ 23 h 23"/>
                <a:gd name="T30" fmla="*/ 6 w 6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23">
                  <a:moveTo>
                    <a:pt x="6" y="23"/>
                  </a:moveTo>
                  <a:lnTo>
                    <a:pt x="6" y="23"/>
                  </a:lnTo>
                  <a:lnTo>
                    <a:pt x="5" y="17"/>
                  </a:lnTo>
                  <a:lnTo>
                    <a:pt x="4" y="13"/>
                  </a:lnTo>
                  <a:lnTo>
                    <a:pt x="4" y="7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2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713">
              <a:extLst>
                <a:ext uri="{FF2B5EF4-FFF2-40B4-BE49-F238E27FC236}">
                  <a16:creationId xmlns:a16="http://schemas.microsoft.com/office/drawing/2014/main" xmlns="" id="{925B542F-52A0-121C-BA79-A4239571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1352550"/>
              <a:ext cx="3175" cy="6350"/>
            </a:xfrm>
            <a:custGeom>
              <a:avLst/>
              <a:gdLst>
                <a:gd name="T0" fmla="*/ 7 w 7"/>
                <a:gd name="T1" fmla="*/ 10 h 13"/>
                <a:gd name="T2" fmla="*/ 3 w 7"/>
                <a:gd name="T3" fmla="*/ 0 h 13"/>
                <a:gd name="T4" fmla="*/ 0 w 7"/>
                <a:gd name="T5" fmla="*/ 11 h 13"/>
                <a:gd name="T6" fmla="*/ 0 w 7"/>
                <a:gd name="T7" fmla="*/ 11 h 13"/>
                <a:gd name="T8" fmla="*/ 1 w 7"/>
                <a:gd name="T9" fmla="*/ 10 h 13"/>
                <a:gd name="T10" fmla="*/ 2 w 7"/>
                <a:gd name="T11" fmla="*/ 10 h 13"/>
                <a:gd name="T12" fmla="*/ 3 w 7"/>
                <a:gd name="T13" fmla="*/ 12 h 13"/>
                <a:gd name="T14" fmla="*/ 6 w 7"/>
                <a:gd name="T15" fmla="*/ 13 h 13"/>
                <a:gd name="T16" fmla="*/ 7 w 7"/>
                <a:gd name="T17" fmla="*/ 12 h 13"/>
                <a:gd name="T18" fmla="*/ 7 w 7"/>
                <a:gd name="T19" fmla="*/ 10 h 13"/>
                <a:gd name="T20" fmla="*/ 7 w 7"/>
                <a:gd name="T2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3">
                  <a:moveTo>
                    <a:pt x="7" y="10"/>
                  </a:moveTo>
                  <a:lnTo>
                    <a:pt x="3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714">
              <a:extLst>
                <a:ext uri="{FF2B5EF4-FFF2-40B4-BE49-F238E27FC236}">
                  <a16:creationId xmlns:a16="http://schemas.microsoft.com/office/drawing/2014/main" xmlns="" id="{5F7B4CE8-3583-8302-E7FF-2D5F5E0A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513" y="1403350"/>
              <a:ext cx="3175" cy="14288"/>
            </a:xfrm>
            <a:custGeom>
              <a:avLst/>
              <a:gdLst>
                <a:gd name="T0" fmla="*/ 5 w 5"/>
                <a:gd name="T1" fmla="*/ 28 h 28"/>
                <a:gd name="T2" fmla="*/ 5 w 5"/>
                <a:gd name="T3" fmla="*/ 28 h 28"/>
                <a:gd name="T4" fmla="*/ 5 w 5"/>
                <a:gd name="T5" fmla="*/ 15 h 28"/>
                <a:gd name="T6" fmla="*/ 4 w 5"/>
                <a:gd name="T7" fmla="*/ 0 h 28"/>
                <a:gd name="T8" fmla="*/ 0 w 5"/>
                <a:gd name="T9" fmla="*/ 8 h 28"/>
                <a:gd name="T10" fmla="*/ 0 w 5"/>
                <a:gd name="T11" fmla="*/ 8 h 28"/>
                <a:gd name="T12" fmla="*/ 4 w 5"/>
                <a:gd name="T13" fmla="*/ 17 h 28"/>
                <a:gd name="T14" fmla="*/ 5 w 5"/>
                <a:gd name="T15" fmla="*/ 21 h 28"/>
                <a:gd name="T16" fmla="*/ 5 w 5"/>
                <a:gd name="T17" fmla="*/ 28 h 28"/>
                <a:gd name="T18" fmla="*/ 5 w 5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8">
                  <a:moveTo>
                    <a:pt x="5" y="28"/>
                  </a:moveTo>
                  <a:lnTo>
                    <a:pt x="5" y="28"/>
                  </a:lnTo>
                  <a:lnTo>
                    <a:pt x="5" y="15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7"/>
                  </a:lnTo>
                  <a:lnTo>
                    <a:pt x="5" y="21"/>
                  </a:lnTo>
                  <a:lnTo>
                    <a:pt x="5" y="28"/>
                  </a:lnTo>
                  <a:lnTo>
                    <a:pt x="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715">
              <a:extLst>
                <a:ext uri="{FF2B5EF4-FFF2-40B4-BE49-F238E27FC236}">
                  <a16:creationId xmlns:a16="http://schemas.microsoft.com/office/drawing/2014/main" xmlns="" id="{931B4FF6-0433-7DCB-2C1A-5FE2772E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1397000"/>
              <a:ext cx="1588" cy="6350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0 h 11"/>
                <a:gd name="T4" fmla="*/ 5 w 5"/>
                <a:gd name="T5" fmla="*/ 0 h 11"/>
                <a:gd name="T6" fmla="*/ 2 w 5"/>
                <a:gd name="T7" fmla="*/ 0 h 11"/>
                <a:gd name="T8" fmla="*/ 1 w 5"/>
                <a:gd name="T9" fmla="*/ 2 h 11"/>
                <a:gd name="T10" fmla="*/ 0 w 5"/>
                <a:gd name="T11" fmla="*/ 6 h 11"/>
                <a:gd name="T12" fmla="*/ 0 w 5"/>
                <a:gd name="T13" fmla="*/ 11 h 11"/>
                <a:gd name="T14" fmla="*/ 0 w 5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716">
              <a:extLst>
                <a:ext uri="{FF2B5EF4-FFF2-40B4-BE49-F238E27FC236}">
                  <a16:creationId xmlns:a16="http://schemas.microsoft.com/office/drawing/2014/main" xmlns="" id="{AC8EC57E-0FD2-4667-E75A-A7A302E0A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813" y="1376363"/>
              <a:ext cx="4763" cy="12700"/>
            </a:xfrm>
            <a:custGeom>
              <a:avLst/>
              <a:gdLst>
                <a:gd name="T0" fmla="*/ 8 w 10"/>
                <a:gd name="T1" fmla="*/ 1 h 25"/>
                <a:gd name="T2" fmla="*/ 0 w 10"/>
                <a:gd name="T3" fmla="*/ 25 h 25"/>
                <a:gd name="T4" fmla="*/ 10 w 10"/>
                <a:gd name="T5" fmla="*/ 0 h 25"/>
                <a:gd name="T6" fmla="*/ 8 w 10"/>
                <a:gd name="T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8" y="1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717">
              <a:extLst>
                <a:ext uri="{FF2B5EF4-FFF2-40B4-BE49-F238E27FC236}">
                  <a16:creationId xmlns:a16="http://schemas.microsoft.com/office/drawing/2014/main" xmlns="" id="{8FE97E2A-C010-66F7-189E-108A81EE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6" y="1414463"/>
              <a:ext cx="3175" cy="12700"/>
            </a:xfrm>
            <a:custGeom>
              <a:avLst/>
              <a:gdLst>
                <a:gd name="T0" fmla="*/ 3 w 6"/>
                <a:gd name="T1" fmla="*/ 8 h 24"/>
                <a:gd name="T2" fmla="*/ 0 w 6"/>
                <a:gd name="T3" fmla="*/ 24 h 24"/>
                <a:gd name="T4" fmla="*/ 6 w 6"/>
                <a:gd name="T5" fmla="*/ 0 h 24"/>
                <a:gd name="T6" fmla="*/ 3 w 6"/>
                <a:gd name="T7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">
                  <a:moveTo>
                    <a:pt x="3" y="8"/>
                  </a:moveTo>
                  <a:lnTo>
                    <a:pt x="0" y="24"/>
                  </a:lnTo>
                  <a:lnTo>
                    <a:pt x="6" y="0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718">
              <a:extLst>
                <a:ext uri="{FF2B5EF4-FFF2-40B4-BE49-F238E27FC236}">
                  <a16:creationId xmlns:a16="http://schemas.microsoft.com/office/drawing/2014/main" xmlns="" id="{E73DEC43-6746-CD10-CF77-A015F170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563" y="1417638"/>
              <a:ext cx="6350" cy="15875"/>
            </a:xfrm>
            <a:custGeom>
              <a:avLst/>
              <a:gdLst>
                <a:gd name="T0" fmla="*/ 1 w 10"/>
                <a:gd name="T1" fmla="*/ 0 h 31"/>
                <a:gd name="T2" fmla="*/ 1 w 10"/>
                <a:gd name="T3" fmla="*/ 0 h 31"/>
                <a:gd name="T4" fmla="*/ 0 w 10"/>
                <a:gd name="T5" fmla="*/ 9 h 31"/>
                <a:gd name="T6" fmla="*/ 1 w 10"/>
                <a:gd name="T7" fmla="*/ 17 h 31"/>
                <a:gd name="T8" fmla="*/ 1 w 10"/>
                <a:gd name="T9" fmla="*/ 24 h 31"/>
                <a:gd name="T10" fmla="*/ 1 w 10"/>
                <a:gd name="T11" fmla="*/ 31 h 31"/>
                <a:gd name="T12" fmla="*/ 1 w 10"/>
                <a:gd name="T13" fmla="*/ 31 h 31"/>
                <a:gd name="T14" fmla="*/ 3 w 10"/>
                <a:gd name="T15" fmla="*/ 28 h 31"/>
                <a:gd name="T16" fmla="*/ 6 w 10"/>
                <a:gd name="T17" fmla="*/ 22 h 31"/>
                <a:gd name="T18" fmla="*/ 10 w 10"/>
                <a:gd name="T19" fmla="*/ 7 h 31"/>
                <a:gd name="T20" fmla="*/ 10 w 10"/>
                <a:gd name="T21" fmla="*/ 7 h 31"/>
                <a:gd name="T22" fmla="*/ 8 w 10"/>
                <a:gd name="T23" fmla="*/ 9 h 31"/>
                <a:gd name="T24" fmla="*/ 7 w 10"/>
                <a:gd name="T25" fmla="*/ 9 h 31"/>
                <a:gd name="T26" fmla="*/ 6 w 10"/>
                <a:gd name="T27" fmla="*/ 9 h 31"/>
                <a:gd name="T28" fmla="*/ 3 w 10"/>
                <a:gd name="T29" fmla="*/ 6 h 31"/>
                <a:gd name="T30" fmla="*/ 1 w 10"/>
                <a:gd name="T31" fmla="*/ 0 h 31"/>
                <a:gd name="T32" fmla="*/ 1 w 10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1">
                  <a:moveTo>
                    <a:pt x="1" y="0"/>
                  </a:moveTo>
                  <a:lnTo>
                    <a:pt x="1" y="0"/>
                  </a:lnTo>
                  <a:lnTo>
                    <a:pt x="0" y="9"/>
                  </a:lnTo>
                  <a:lnTo>
                    <a:pt x="1" y="17"/>
                  </a:lnTo>
                  <a:lnTo>
                    <a:pt x="1" y="24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6" y="22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3" y="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719">
              <a:extLst>
                <a:ext uri="{FF2B5EF4-FFF2-40B4-BE49-F238E27FC236}">
                  <a16:creationId xmlns:a16="http://schemas.microsoft.com/office/drawing/2014/main" xmlns="" id="{851183E1-0EB8-2A27-F944-08ECBA4F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3" y="1412875"/>
              <a:ext cx="1588" cy="7938"/>
            </a:xfrm>
            <a:custGeom>
              <a:avLst/>
              <a:gdLst>
                <a:gd name="T0" fmla="*/ 5 w 5"/>
                <a:gd name="T1" fmla="*/ 0 h 15"/>
                <a:gd name="T2" fmla="*/ 5 w 5"/>
                <a:gd name="T3" fmla="*/ 0 h 15"/>
                <a:gd name="T4" fmla="*/ 0 w 5"/>
                <a:gd name="T5" fmla="*/ 15 h 15"/>
                <a:gd name="T6" fmla="*/ 0 w 5"/>
                <a:gd name="T7" fmla="*/ 15 h 15"/>
                <a:gd name="T8" fmla="*/ 2 w 5"/>
                <a:gd name="T9" fmla="*/ 9 h 15"/>
                <a:gd name="T10" fmla="*/ 5 w 5"/>
                <a:gd name="T11" fmla="*/ 0 h 15"/>
                <a:gd name="T12" fmla="*/ 5 w 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lnTo>
                    <a:pt x="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720">
              <a:extLst>
                <a:ext uri="{FF2B5EF4-FFF2-40B4-BE49-F238E27FC236}">
                  <a16:creationId xmlns:a16="http://schemas.microsoft.com/office/drawing/2014/main" xmlns="" id="{88DE75EE-54BF-B35D-4FF1-3462ECC1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038" y="1398588"/>
              <a:ext cx="1588" cy="11113"/>
            </a:xfrm>
            <a:custGeom>
              <a:avLst/>
              <a:gdLst>
                <a:gd name="T0" fmla="*/ 0 w 4"/>
                <a:gd name="T1" fmla="*/ 0 h 20"/>
                <a:gd name="T2" fmla="*/ 0 w 4"/>
                <a:gd name="T3" fmla="*/ 0 h 20"/>
                <a:gd name="T4" fmla="*/ 2 w 4"/>
                <a:gd name="T5" fmla="*/ 10 h 20"/>
                <a:gd name="T6" fmla="*/ 3 w 4"/>
                <a:gd name="T7" fmla="*/ 15 h 20"/>
                <a:gd name="T8" fmla="*/ 4 w 4"/>
                <a:gd name="T9" fmla="*/ 20 h 20"/>
                <a:gd name="T10" fmla="*/ 2 w 4"/>
                <a:gd name="T11" fmla="*/ 0 h 20"/>
                <a:gd name="T12" fmla="*/ 0 w 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3" y="15"/>
                  </a:lnTo>
                  <a:lnTo>
                    <a:pt x="4" y="2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721">
              <a:extLst>
                <a:ext uri="{FF2B5EF4-FFF2-40B4-BE49-F238E27FC236}">
                  <a16:creationId xmlns:a16="http://schemas.microsoft.com/office/drawing/2014/main" xmlns="" id="{A6E42864-E79F-50EA-2E0E-C3B7B6BE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6" y="1398588"/>
              <a:ext cx="1588" cy="0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4 w 4"/>
                <a:gd name="T7" fmla="*/ 1 h 1"/>
                <a:gd name="T8" fmla="*/ 4 w 4"/>
                <a:gd name="T9" fmla="*/ 1 h 1"/>
                <a:gd name="T10" fmla="*/ 0 w 4"/>
                <a:gd name="T11" fmla="*/ 0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722">
              <a:extLst>
                <a:ext uri="{FF2B5EF4-FFF2-40B4-BE49-F238E27FC236}">
                  <a16:creationId xmlns:a16="http://schemas.microsoft.com/office/drawing/2014/main" xmlns="" id="{17BF405D-9B2E-5D50-7D1F-A6F7FAEC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038" y="1397000"/>
              <a:ext cx="0" cy="158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0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723">
              <a:extLst>
                <a:ext uri="{FF2B5EF4-FFF2-40B4-BE49-F238E27FC236}">
                  <a16:creationId xmlns:a16="http://schemas.microsoft.com/office/drawing/2014/main" xmlns="" id="{661E1754-7422-BA73-ADFC-869865E3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926" y="1365250"/>
              <a:ext cx="3175" cy="20638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39 h 39"/>
                <a:gd name="T4" fmla="*/ 3 w 5"/>
                <a:gd name="T5" fmla="*/ 31 h 39"/>
                <a:gd name="T6" fmla="*/ 5 w 5"/>
                <a:gd name="T7" fmla="*/ 22 h 39"/>
                <a:gd name="T8" fmla="*/ 5 w 5"/>
                <a:gd name="T9" fmla="*/ 11 h 39"/>
                <a:gd name="T10" fmla="*/ 5 w 5"/>
                <a:gd name="T11" fmla="*/ 6 h 39"/>
                <a:gd name="T12" fmla="*/ 3 w 5"/>
                <a:gd name="T13" fmla="*/ 0 h 39"/>
                <a:gd name="T14" fmla="*/ 3 w 5"/>
                <a:gd name="T15" fmla="*/ 0 h 39"/>
                <a:gd name="T16" fmla="*/ 3 w 5"/>
                <a:gd name="T17" fmla="*/ 9 h 39"/>
                <a:gd name="T18" fmla="*/ 3 w 5"/>
                <a:gd name="T19" fmla="*/ 18 h 39"/>
                <a:gd name="T20" fmla="*/ 2 w 5"/>
                <a:gd name="T21" fmla="*/ 28 h 39"/>
                <a:gd name="T22" fmla="*/ 0 w 5"/>
                <a:gd name="T23" fmla="*/ 39 h 39"/>
                <a:gd name="T24" fmla="*/ 0 w 5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lnTo>
                    <a:pt x="0" y="39"/>
                  </a:lnTo>
                  <a:lnTo>
                    <a:pt x="3" y="31"/>
                  </a:lnTo>
                  <a:lnTo>
                    <a:pt x="5" y="22"/>
                  </a:lnTo>
                  <a:lnTo>
                    <a:pt x="5" y="11"/>
                  </a:lnTo>
                  <a:lnTo>
                    <a:pt x="5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9"/>
                  </a:lnTo>
                  <a:lnTo>
                    <a:pt x="3" y="18"/>
                  </a:lnTo>
                  <a:lnTo>
                    <a:pt x="2" y="28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724">
              <a:extLst>
                <a:ext uri="{FF2B5EF4-FFF2-40B4-BE49-F238E27FC236}">
                  <a16:creationId xmlns:a16="http://schemas.microsoft.com/office/drawing/2014/main" xmlns="" id="{1C89AD9D-3563-066F-EFA0-1C28FA034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276" y="1382713"/>
              <a:ext cx="3175" cy="9525"/>
            </a:xfrm>
            <a:custGeom>
              <a:avLst/>
              <a:gdLst>
                <a:gd name="T0" fmla="*/ 7 w 7"/>
                <a:gd name="T1" fmla="*/ 5 h 19"/>
                <a:gd name="T2" fmla="*/ 1 w 7"/>
                <a:gd name="T3" fmla="*/ 0 h 19"/>
                <a:gd name="T4" fmla="*/ 1 w 7"/>
                <a:gd name="T5" fmla="*/ 0 h 19"/>
                <a:gd name="T6" fmla="*/ 1 w 7"/>
                <a:gd name="T7" fmla="*/ 10 h 19"/>
                <a:gd name="T8" fmla="*/ 1 w 7"/>
                <a:gd name="T9" fmla="*/ 14 h 19"/>
                <a:gd name="T10" fmla="*/ 0 w 7"/>
                <a:gd name="T11" fmla="*/ 19 h 19"/>
                <a:gd name="T12" fmla="*/ 7 w 7"/>
                <a:gd name="T1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7" y="5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725">
              <a:extLst>
                <a:ext uri="{FF2B5EF4-FFF2-40B4-BE49-F238E27FC236}">
                  <a16:creationId xmlns:a16="http://schemas.microsoft.com/office/drawing/2014/main" xmlns="" id="{939BFAA9-9A7A-9990-679B-B190D67A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451" y="1382713"/>
              <a:ext cx="1588" cy="3175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6 h 8"/>
                <a:gd name="T4" fmla="*/ 1 w 2"/>
                <a:gd name="T5" fmla="*/ 8 h 8"/>
                <a:gd name="T6" fmla="*/ 2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726">
              <a:extLst>
                <a:ext uri="{FF2B5EF4-FFF2-40B4-BE49-F238E27FC236}">
                  <a16:creationId xmlns:a16="http://schemas.microsoft.com/office/drawing/2014/main" xmlns="" id="{0C5BDCF7-BB48-B41D-9B69-2BBEEA98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738" y="1393825"/>
              <a:ext cx="4763" cy="7938"/>
            </a:xfrm>
            <a:custGeom>
              <a:avLst/>
              <a:gdLst>
                <a:gd name="T0" fmla="*/ 2 w 10"/>
                <a:gd name="T1" fmla="*/ 16 h 16"/>
                <a:gd name="T2" fmla="*/ 2 w 10"/>
                <a:gd name="T3" fmla="*/ 16 h 16"/>
                <a:gd name="T4" fmla="*/ 4 w 10"/>
                <a:gd name="T5" fmla="*/ 12 h 16"/>
                <a:gd name="T6" fmla="*/ 6 w 10"/>
                <a:gd name="T7" fmla="*/ 9 h 16"/>
                <a:gd name="T8" fmla="*/ 7 w 10"/>
                <a:gd name="T9" fmla="*/ 7 h 16"/>
                <a:gd name="T10" fmla="*/ 10 w 10"/>
                <a:gd name="T11" fmla="*/ 6 h 16"/>
                <a:gd name="T12" fmla="*/ 10 w 10"/>
                <a:gd name="T13" fmla="*/ 6 h 16"/>
                <a:gd name="T14" fmla="*/ 5 w 10"/>
                <a:gd name="T15" fmla="*/ 1 h 16"/>
                <a:gd name="T16" fmla="*/ 3 w 10"/>
                <a:gd name="T17" fmla="*/ 0 h 16"/>
                <a:gd name="T18" fmla="*/ 0 w 10"/>
                <a:gd name="T19" fmla="*/ 0 h 16"/>
                <a:gd name="T20" fmla="*/ 0 w 10"/>
                <a:gd name="T21" fmla="*/ 0 h 16"/>
                <a:gd name="T22" fmla="*/ 0 w 10"/>
                <a:gd name="T23" fmla="*/ 10 h 16"/>
                <a:gd name="T24" fmla="*/ 0 w 10"/>
                <a:gd name="T25" fmla="*/ 15 h 16"/>
                <a:gd name="T26" fmla="*/ 0 w 10"/>
                <a:gd name="T27" fmla="*/ 16 h 16"/>
                <a:gd name="T28" fmla="*/ 2 w 10"/>
                <a:gd name="T29" fmla="*/ 16 h 16"/>
                <a:gd name="T30" fmla="*/ 2 w 10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2" y="16"/>
                  </a:moveTo>
                  <a:lnTo>
                    <a:pt x="2" y="16"/>
                  </a:lnTo>
                  <a:lnTo>
                    <a:pt x="4" y="12"/>
                  </a:lnTo>
                  <a:lnTo>
                    <a:pt x="6" y="9"/>
                  </a:lnTo>
                  <a:lnTo>
                    <a:pt x="7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727">
              <a:extLst>
                <a:ext uri="{FF2B5EF4-FFF2-40B4-BE49-F238E27FC236}">
                  <a16:creationId xmlns:a16="http://schemas.microsoft.com/office/drawing/2014/main" xmlns="" id="{BB91F71B-DE20-B81C-FD6D-7D203698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1398588"/>
              <a:ext cx="0" cy="1588"/>
            </a:xfrm>
            <a:custGeom>
              <a:avLst/>
              <a:gdLst>
                <a:gd name="T0" fmla="*/ 4 h 4"/>
                <a:gd name="T1" fmla="*/ 4 h 4"/>
                <a:gd name="T2" fmla="*/ 2 h 4"/>
                <a:gd name="T3" fmla="*/ 2 h 4"/>
                <a:gd name="T4" fmla="*/ 0 h 4"/>
                <a:gd name="T5" fmla="*/ 4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728">
              <a:extLst>
                <a:ext uri="{FF2B5EF4-FFF2-40B4-BE49-F238E27FC236}">
                  <a16:creationId xmlns:a16="http://schemas.microsoft.com/office/drawing/2014/main" xmlns="" id="{7294A7BD-CDBD-B60E-263C-DD163558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1395413"/>
              <a:ext cx="0" cy="1588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729">
              <a:extLst>
                <a:ext uri="{FF2B5EF4-FFF2-40B4-BE49-F238E27FC236}">
                  <a16:creationId xmlns:a16="http://schemas.microsoft.com/office/drawing/2014/main" xmlns="" id="{69047718-F3E6-D5B8-A8F6-88C3987E7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563" y="1390650"/>
              <a:ext cx="3175" cy="4763"/>
            </a:xfrm>
            <a:custGeom>
              <a:avLst/>
              <a:gdLst>
                <a:gd name="T0" fmla="*/ 5 w 5"/>
                <a:gd name="T1" fmla="*/ 2 h 9"/>
                <a:gd name="T2" fmla="*/ 5 w 5"/>
                <a:gd name="T3" fmla="*/ 2 h 9"/>
                <a:gd name="T4" fmla="*/ 4 w 5"/>
                <a:gd name="T5" fmla="*/ 0 h 9"/>
                <a:gd name="T6" fmla="*/ 2 w 5"/>
                <a:gd name="T7" fmla="*/ 2 h 9"/>
                <a:gd name="T8" fmla="*/ 0 w 5"/>
                <a:gd name="T9" fmla="*/ 9 h 9"/>
                <a:gd name="T10" fmla="*/ 0 w 5"/>
                <a:gd name="T11" fmla="*/ 9 h 9"/>
                <a:gd name="T12" fmla="*/ 3 w 5"/>
                <a:gd name="T13" fmla="*/ 6 h 9"/>
                <a:gd name="T14" fmla="*/ 5 w 5"/>
                <a:gd name="T15" fmla="*/ 5 h 9"/>
                <a:gd name="T16" fmla="*/ 5 w 5"/>
                <a:gd name="T17" fmla="*/ 5 h 9"/>
                <a:gd name="T18" fmla="*/ 5 w 5"/>
                <a:gd name="T19" fmla="*/ 2 h 9"/>
                <a:gd name="T20" fmla="*/ 5 w 5"/>
                <a:gd name="T21" fmla="*/ 2 h 9"/>
                <a:gd name="T22" fmla="*/ 5 w 5"/>
                <a:gd name="T23" fmla="*/ 2 h 9"/>
                <a:gd name="T24" fmla="*/ 5 w 5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5" y="2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730">
              <a:extLst>
                <a:ext uri="{FF2B5EF4-FFF2-40B4-BE49-F238E27FC236}">
                  <a16:creationId xmlns:a16="http://schemas.microsoft.com/office/drawing/2014/main" xmlns="" id="{609603AC-F58D-C12B-2065-D904A086D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401763"/>
              <a:ext cx="3175" cy="6350"/>
            </a:xfrm>
            <a:custGeom>
              <a:avLst/>
              <a:gdLst>
                <a:gd name="T0" fmla="*/ 5 w 5"/>
                <a:gd name="T1" fmla="*/ 12 h 13"/>
                <a:gd name="T2" fmla="*/ 5 w 5"/>
                <a:gd name="T3" fmla="*/ 12 h 13"/>
                <a:gd name="T4" fmla="*/ 0 w 5"/>
                <a:gd name="T5" fmla="*/ 0 h 13"/>
                <a:gd name="T6" fmla="*/ 0 w 5"/>
                <a:gd name="T7" fmla="*/ 0 h 13"/>
                <a:gd name="T8" fmla="*/ 3 w 5"/>
                <a:gd name="T9" fmla="*/ 10 h 13"/>
                <a:gd name="T10" fmla="*/ 4 w 5"/>
                <a:gd name="T11" fmla="*/ 13 h 13"/>
                <a:gd name="T12" fmla="*/ 5 w 5"/>
                <a:gd name="T13" fmla="*/ 12 h 13"/>
                <a:gd name="T14" fmla="*/ 5 w 5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3">
                  <a:moveTo>
                    <a:pt x="5" y="12"/>
                  </a:moveTo>
                  <a:lnTo>
                    <a:pt x="5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731">
              <a:extLst>
                <a:ext uri="{FF2B5EF4-FFF2-40B4-BE49-F238E27FC236}">
                  <a16:creationId xmlns:a16="http://schemas.microsoft.com/office/drawing/2014/main" xmlns="" id="{F7D575BF-95B1-EA21-84E4-71E27AFF7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1401763"/>
              <a:ext cx="0" cy="1588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0 w 1"/>
                <a:gd name="T5" fmla="*/ 1 h 4"/>
                <a:gd name="T6" fmla="*/ 0 w 1"/>
                <a:gd name="T7" fmla="*/ 1 h 4"/>
                <a:gd name="T8" fmla="*/ 1 w 1"/>
                <a:gd name="T9" fmla="*/ 4 h 4"/>
                <a:gd name="T10" fmla="*/ 1 w 1"/>
                <a:gd name="T11" fmla="*/ 0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732">
              <a:extLst>
                <a:ext uri="{FF2B5EF4-FFF2-40B4-BE49-F238E27FC236}">
                  <a16:creationId xmlns:a16="http://schemas.microsoft.com/office/drawing/2014/main" xmlns="" id="{B08BBCE0-3B02-B3FD-F7D4-0461A5F42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1395413"/>
              <a:ext cx="1588" cy="6350"/>
            </a:xfrm>
            <a:custGeom>
              <a:avLst/>
              <a:gdLst>
                <a:gd name="T0" fmla="*/ 1 w 4"/>
                <a:gd name="T1" fmla="*/ 11 h 11"/>
                <a:gd name="T2" fmla="*/ 1 w 4"/>
                <a:gd name="T3" fmla="*/ 11 h 11"/>
                <a:gd name="T4" fmla="*/ 4 w 4"/>
                <a:gd name="T5" fmla="*/ 0 h 11"/>
                <a:gd name="T6" fmla="*/ 4 w 4"/>
                <a:gd name="T7" fmla="*/ 0 h 11"/>
                <a:gd name="T8" fmla="*/ 3 w 4"/>
                <a:gd name="T9" fmla="*/ 2 h 11"/>
                <a:gd name="T10" fmla="*/ 0 w 4"/>
                <a:gd name="T11" fmla="*/ 6 h 11"/>
                <a:gd name="T12" fmla="*/ 0 w 4"/>
                <a:gd name="T13" fmla="*/ 6 h 11"/>
                <a:gd name="T14" fmla="*/ 1 w 4"/>
                <a:gd name="T15" fmla="*/ 11 h 11"/>
                <a:gd name="T16" fmla="*/ 1 w 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1" y="11"/>
                  </a:moveTo>
                  <a:lnTo>
                    <a:pt x="1" y="1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733">
              <a:extLst>
                <a:ext uri="{FF2B5EF4-FFF2-40B4-BE49-F238E27FC236}">
                  <a16:creationId xmlns:a16="http://schemas.microsoft.com/office/drawing/2014/main" xmlns="" id="{64C9B938-8E4B-D1A5-DA9C-08D7F301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1" y="1330325"/>
              <a:ext cx="9525" cy="65088"/>
            </a:xfrm>
            <a:custGeom>
              <a:avLst/>
              <a:gdLst>
                <a:gd name="T0" fmla="*/ 15 w 20"/>
                <a:gd name="T1" fmla="*/ 0 h 124"/>
                <a:gd name="T2" fmla="*/ 15 w 20"/>
                <a:gd name="T3" fmla="*/ 0 h 124"/>
                <a:gd name="T4" fmla="*/ 13 w 20"/>
                <a:gd name="T5" fmla="*/ 13 h 124"/>
                <a:gd name="T6" fmla="*/ 12 w 20"/>
                <a:gd name="T7" fmla="*/ 19 h 124"/>
                <a:gd name="T8" fmla="*/ 10 w 20"/>
                <a:gd name="T9" fmla="*/ 22 h 124"/>
                <a:gd name="T10" fmla="*/ 9 w 20"/>
                <a:gd name="T11" fmla="*/ 24 h 124"/>
                <a:gd name="T12" fmla="*/ 7 w 20"/>
                <a:gd name="T13" fmla="*/ 24 h 124"/>
                <a:gd name="T14" fmla="*/ 5 w 20"/>
                <a:gd name="T15" fmla="*/ 22 h 124"/>
                <a:gd name="T16" fmla="*/ 3 w 20"/>
                <a:gd name="T17" fmla="*/ 16 h 124"/>
                <a:gd name="T18" fmla="*/ 3 w 20"/>
                <a:gd name="T19" fmla="*/ 16 h 124"/>
                <a:gd name="T20" fmla="*/ 2 w 20"/>
                <a:gd name="T21" fmla="*/ 23 h 124"/>
                <a:gd name="T22" fmla="*/ 1 w 20"/>
                <a:gd name="T23" fmla="*/ 34 h 124"/>
                <a:gd name="T24" fmla="*/ 0 w 20"/>
                <a:gd name="T25" fmla="*/ 62 h 124"/>
                <a:gd name="T26" fmla="*/ 2 w 20"/>
                <a:gd name="T27" fmla="*/ 94 h 124"/>
                <a:gd name="T28" fmla="*/ 4 w 20"/>
                <a:gd name="T29" fmla="*/ 124 h 124"/>
                <a:gd name="T30" fmla="*/ 4 w 20"/>
                <a:gd name="T31" fmla="*/ 124 h 124"/>
                <a:gd name="T32" fmla="*/ 5 w 20"/>
                <a:gd name="T33" fmla="*/ 111 h 124"/>
                <a:gd name="T34" fmla="*/ 7 w 20"/>
                <a:gd name="T35" fmla="*/ 105 h 124"/>
                <a:gd name="T36" fmla="*/ 10 w 20"/>
                <a:gd name="T37" fmla="*/ 97 h 124"/>
                <a:gd name="T38" fmla="*/ 10 w 20"/>
                <a:gd name="T39" fmla="*/ 97 h 124"/>
                <a:gd name="T40" fmla="*/ 8 w 20"/>
                <a:gd name="T41" fmla="*/ 89 h 124"/>
                <a:gd name="T42" fmla="*/ 4 w 20"/>
                <a:gd name="T43" fmla="*/ 80 h 124"/>
                <a:gd name="T44" fmla="*/ 2 w 20"/>
                <a:gd name="T45" fmla="*/ 69 h 124"/>
                <a:gd name="T46" fmla="*/ 2 w 20"/>
                <a:gd name="T47" fmla="*/ 64 h 124"/>
                <a:gd name="T48" fmla="*/ 3 w 20"/>
                <a:gd name="T49" fmla="*/ 57 h 124"/>
                <a:gd name="T50" fmla="*/ 3 w 20"/>
                <a:gd name="T51" fmla="*/ 57 h 124"/>
                <a:gd name="T52" fmla="*/ 5 w 20"/>
                <a:gd name="T53" fmla="*/ 54 h 124"/>
                <a:gd name="T54" fmla="*/ 8 w 20"/>
                <a:gd name="T55" fmla="*/ 54 h 124"/>
                <a:gd name="T56" fmla="*/ 9 w 20"/>
                <a:gd name="T57" fmla="*/ 56 h 124"/>
                <a:gd name="T58" fmla="*/ 9 w 20"/>
                <a:gd name="T59" fmla="*/ 58 h 124"/>
                <a:gd name="T60" fmla="*/ 10 w 20"/>
                <a:gd name="T61" fmla="*/ 66 h 124"/>
                <a:gd name="T62" fmla="*/ 12 w 20"/>
                <a:gd name="T63" fmla="*/ 74 h 124"/>
                <a:gd name="T64" fmla="*/ 12 w 20"/>
                <a:gd name="T65" fmla="*/ 74 h 124"/>
                <a:gd name="T66" fmla="*/ 11 w 20"/>
                <a:gd name="T67" fmla="*/ 66 h 124"/>
                <a:gd name="T68" fmla="*/ 12 w 20"/>
                <a:gd name="T69" fmla="*/ 58 h 124"/>
                <a:gd name="T70" fmla="*/ 16 w 20"/>
                <a:gd name="T71" fmla="*/ 44 h 124"/>
                <a:gd name="T72" fmla="*/ 19 w 20"/>
                <a:gd name="T73" fmla="*/ 28 h 124"/>
                <a:gd name="T74" fmla="*/ 20 w 20"/>
                <a:gd name="T75" fmla="*/ 19 h 124"/>
                <a:gd name="T76" fmla="*/ 20 w 20"/>
                <a:gd name="T77" fmla="*/ 7 h 124"/>
                <a:gd name="T78" fmla="*/ 15 w 20"/>
                <a:gd name="T79" fmla="*/ 19 h 124"/>
                <a:gd name="T80" fmla="*/ 15 w 20"/>
                <a:gd name="T81" fmla="*/ 19 h 124"/>
                <a:gd name="T82" fmla="*/ 16 w 20"/>
                <a:gd name="T83" fmla="*/ 9 h 124"/>
                <a:gd name="T84" fmla="*/ 16 w 20"/>
                <a:gd name="T85" fmla="*/ 5 h 124"/>
                <a:gd name="T86" fmla="*/ 15 w 20"/>
                <a:gd name="T87" fmla="*/ 0 h 124"/>
                <a:gd name="T88" fmla="*/ 15 w 20"/>
                <a:gd name="T8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24">
                  <a:moveTo>
                    <a:pt x="15" y="0"/>
                  </a:moveTo>
                  <a:lnTo>
                    <a:pt x="15" y="0"/>
                  </a:lnTo>
                  <a:lnTo>
                    <a:pt x="13" y="13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23"/>
                  </a:lnTo>
                  <a:lnTo>
                    <a:pt x="1" y="34"/>
                  </a:lnTo>
                  <a:lnTo>
                    <a:pt x="0" y="62"/>
                  </a:lnTo>
                  <a:lnTo>
                    <a:pt x="2" y="9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5" y="111"/>
                  </a:lnTo>
                  <a:lnTo>
                    <a:pt x="7" y="10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8" y="89"/>
                  </a:lnTo>
                  <a:lnTo>
                    <a:pt x="4" y="80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5" y="54"/>
                  </a:lnTo>
                  <a:lnTo>
                    <a:pt x="8" y="54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10" y="6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1" y="66"/>
                  </a:lnTo>
                  <a:lnTo>
                    <a:pt x="12" y="58"/>
                  </a:lnTo>
                  <a:lnTo>
                    <a:pt x="16" y="44"/>
                  </a:lnTo>
                  <a:lnTo>
                    <a:pt x="19" y="28"/>
                  </a:lnTo>
                  <a:lnTo>
                    <a:pt x="20" y="19"/>
                  </a:lnTo>
                  <a:lnTo>
                    <a:pt x="20" y="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734">
              <a:extLst>
                <a:ext uri="{FF2B5EF4-FFF2-40B4-BE49-F238E27FC236}">
                  <a16:creationId xmlns:a16="http://schemas.microsoft.com/office/drawing/2014/main" xmlns="" id="{C98CB48D-7ED5-EF2C-BED9-F97F1FA10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438" y="1393825"/>
              <a:ext cx="6350" cy="14288"/>
            </a:xfrm>
            <a:custGeom>
              <a:avLst/>
              <a:gdLst>
                <a:gd name="T0" fmla="*/ 2 w 12"/>
                <a:gd name="T1" fmla="*/ 0 h 27"/>
                <a:gd name="T2" fmla="*/ 0 w 12"/>
                <a:gd name="T3" fmla="*/ 3 h 27"/>
                <a:gd name="T4" fmla="*/ 0 w 12"/>
                <a:gd name="T5" fmla="*/ 3 h 27"/>
                <a:gd name="T6" fmla="*/ 2 w 12"/>
                <a:gd name="T7" fmla="*/ 6 h 27"/>
                <a:gd name="T8" fmla="*/ 3 w 12"/>
                <a:gd name="T9" fmla="*/ 11 h 27"/>
                <a:gd name="T10" fmla="*/ 6 w 12"/>
                <a:gd name="T11" fmla="*/ 27 h 27"/>
                <a:gd name="T12" fmla="*/ 6 w 12"/>
                <a:gd name="T13" fmla="*/ 27 h 27"/>
                <a:gd name="T14" fmla="*/ 11 w 12"/>
                <a:gd name="T15" fmla="*/ 15 h 27"/>
                <a:gd name="T16" fmla="*/ 12 w 12"/>
                <a:gd name="T17" fmla="*/ 6 h 27"/>
                <a:gd name="T18" fmla="*/ 1 w 12"/>
                <a:gd name="T19" fmla="*/ 3 h 27"/>
                <a:gd name="T20" fmla="*/ 2 w 12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7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11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11" y="15"/>
                  </a:lnTo>
                  <a:lnTo>
                    <a:pt x="12" y="6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735">
              <a:extLst>
                <a:ext uri="{FF2B5EF4-FFF2-40B4-BE49-F238E27FC236}">
                  <a16:creationId xmlns:a16="http://schemas.microsoft.com/office/drawing/2014/main" xmlns="" id="{651966CA-7649-9A28-FEF6-7F0601E82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1" y="1370013"/>
              <a:ext cx="7938" cy="31750"/>
            </a:xfrm>
            <a:custGeom>
              <a:avLst/>
              <a:gdLst>
                <a:gd name="T0" fmla="*/ 5 w 15"/>
                <a:gd name="T1" fmla="*/ 50 h 61"/>
                <a:gd name="T2" fmla="*/ 5 w 15"/>
                <a:gd name="T3" fmla="*/ 50 h 61"/>
                <a:gd name="T4" fmla="*/ 8 w 15"/>
                <a:gd name="T5" fmla="*/ 36 h 61"/>
                <a:gd name="T6" fmla="*/ 9 w 15"/>
                <a:gd name="T7" fmla="*/ 25 h 61"/>
                <a:gd name="T8" fmla="*/ 10 w 15"/>
                <a:gd name="T9" fmla="*/ 14 h 61"/>
                <a:gd name="T10" fmla="*/ 10 w 15"/>
                <a:gd name="T11" fmla="*/ 0 h 61"/>
                <a:gd name="T12" fmla="*/ 10 w 15"/>
                <a:gd name="T13" fmla="*/ 0 h 61"/>
                <a:gd name="T14" fmla="*/ 8 w 15"/>
                <a:gd name="T15" fmla="*/ 1 h 61"/>
                <a:gd name="T16" fmla="*/ 7 w 15"/>
                <a:gd name="T17" fmla="*/ 2 h 61"/>
                <a:gd name="T18" fmla="*/ 4 w 15"/>
                <a:gd name="T19" fmla="*/ 9 h 61"/>
                <a:gd name="T20" fmla="*/ 3 w 15"/>
                <a:gd name="T21" fmla="*/ 17 h 61"/>
                <a:gd name="T22" fmla="*/ 1 w 15"/>
                <a:gd name="T23" fmla="*/ 24 h 61"/>
                <a:gd name="T24" fmla="*/ 1 w 15"/>
                <a:gd name="T25" fmla="*/ 24 h 61"/>
                <a:gd name="T26" fmla="*/ 4 w 15"/>
                <a:gd name="T27" fmla="*/ 24 h 61"/>
                <a:gd name="T28" fmla="*/ 5 w 15"/>
                <a:gd name="T29" fmla="*/ 24 h 61"/>
                <a:gd name="T30" fmla="*/ 4 w 15"/>
                <a:gd name="T31" fmla="*/ 30 h 61"/>
                <a:gd name="T32" fmla="*/ 3 w 15"/>
                <a:gd name="T33" fmla="*/ 38 h 61"/>
                <a:gd name="T34" fmla="*/ 3 w 15"/>
                <a:gd name="T35" fmla="*/ 43 h 61"/>
                <a:gd name="T36" fmla="*/ 5 w 15"/>
                <a:gd name="T37" fmla="*/ 47 h 61"/>
                <a:gd name="T38" fmla="*/ 5 w 15"/>
                <a:gd name="T39" fmla="*/ 47 h 61"/>
                <a:gd name="T40" fmla="*/ 2 w 15"/>
                <a:gd name="T41" fmla="*/ 51 h 61"/>
                <a:gd name="T42" fmla="*/ 0 w 15"/>
                <a:gd name="T43" fmla="*/ 52 h 61"/>
                <a:gd name="T44" fmla="*/ 0 w 15"/>
                <a:gd name="T45" fmla="*/ 52 h 61"/>
                <a:gd name="T46" fmla="*/ 4 w 15"/>
                <a:gd name="T47" fmla="*/ 61 h 61"/>
                <a:gd name="T48" fmla="*/ 4 w 15"/>
                <a:gd name="T49" fmla="*/ 60 h 61"/>
                <a:gd name="T50" fmla="*/ 4 w 15"/>
                <a:gd name="T51" fmla="*/ 60 h 61"/>
                <a:gd name="T52" fmla="*/ 4 w 15"/>
                <a:gd name="T53" fmla="*/ 60 h 61"/>
                <a:gd name="T54" fmla="*/ 4 w 15"/>
                <a:gd name="T55" fmla="*/ 60 h 61"/>
                <a:gd name="T56" fmla="*/ 4 w 15"/>
                <a:gd name="T57" fmla="*/ 58 h 61"/>
                <a:gd name="T58" fmla="*/ 4 w 15"/>
                <a:gd name="T59" fmla="*/ 58 h 61"/>
                <a:gd name="T60" fmla="*/ 4 w 15"/>
                <a:gd name="T61" fmla="*/ 56 h 61"/>
                <a:gd name="T62" fmla="*/ 4 w 15"/>
                <a:gd name="T63" fmla="*/ 56 h 61"/>
                <a:gd name="T64" fmla="*/ 5 w 15"/>
                <a:gd name="T65" fmla="*/ 50 h 61"/>
                <a:gd name="T66" fmla="*/ 5 w 15"/>
                <a:gd name="T67" fmla="*/ 50 h 61"/>
                <a:gd name="T68" fmla="*/ 7 w 15"/>
                <a:gd name="T69" fmla="*/ 52 h 61"/>
                <a:gd name="T70" fmla="*/ 7 w 15"/>
                <a:gd name="T71" fmla="*/ 54 h 61"/>
                <a:gd name="T72" fmla="*/ 4 w 15"/>
                <a:gd name="T73" fmla="*/ 56 h 61"/>
                <a:gd name="T74" fmla="*/ 4 w 15"/>
                <a:gd name="T75" fmla="*/ 60 h 61"/>
                <a:gd name="T76" fmla="*/ 4 w 15"/>
                <a:gd name="T77" fmla="*/ 60 h 61"/>
                <a:gd name="T78" fmla="*/ 15 w 15"/>
                <a:gd name="T79" fmla="*/ 50 h 61"/>
                <a:gd name="T80" fmla="*/ 15 w 15"/>
                <a:gd name="T81" fmla="*/ 50 h 61"/>
                <a:gd name="T82" fmla="*/ 13 w 15"/>
                <a:gd name="T83" fmla="*/ 48 h 61"/>
                <a:gd name="T84" fmla="*/ 11 w 15"/>
                <a:gd name="T85" fmla="*/ 47 h 61"/>
                <a:gd name="T86" fmla="*/ 5 w 15"/>
                <a:gd name="T87" fmla="*/ 50 h 61"/>
                <a:gd name="T88" fmla="*/ 5 w 15"/>
                <a:gd name="T89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" h="61">
                  <a:moveTo>
                    <a:pt x="5" y="50"/>
                  </a:moveTo>
                  <a:lnTo>
                    <a:pt x="5" y="50"/>
                  </a:lnTo>
                  <a:lnTo>
                    <a:pt x="8" y="36"/>
                  </a:lnTo>
                  <a:lnTo>
                    <a:pt x="9" y="25"/>
                  </a:lnTo>
                  <a:lnTo>
                    <a:pt x="10" y="1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4" y="9"/>
                  </a:lnTo>
                  <a:lnTo>
                    <a:pt x="3" y="17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4" y="30"/>
                  </a:lnTo>
                  <a:lnTo>
                    <a:pt x="3" y="38"/>
                  </a:lnTo>
                  <a:lnTo>
                    <a:pt x="3" y="43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2" y="5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4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3" y="48"/>
                  </a:lnTo>
                  <a:lnTo>
                    <a:pt x="11" y="47"/>
                  </a:lnTo>
                  <a:lnTo>
                    <a:pt x="5" y="50"/>
                  </a:lnTo>
                  <a:lnTo>
                    <a:pt x="5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736">
              <a:extLst>
                <a:ext uri="{FF2B5EF4-FFF2-40B4-BE49-F238E27FC236}">
                  <a16:creationId xmlns:a16="http://schemas.microsoft.com/office/drawing/2014/main" xmlns="" id="{260860C5-BEFE-C089-9264-581C90AB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1343025"/>
              <a:ext cx="0" cy="158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5 h 5"/>
                <a:gd name="T4" fmla="*/ 1 h 5"/>
                <a:gd name="T5" fmla="*/ 0 h 5"/>
                <a:gd name="T6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737">
              <a:extLst>
                <a:ext uri="{FF2B5EF4-FFF2-40B4-BE49-F238E27FC236}">
                  <a16:creationId xmlns:a16="http://schemas.microsoft.com/office/drawing/2014/main" xmlns="" id="{5D9F2023-A7C8-36F6-3B57-94EA21475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1" y="1344613"/>
              <a:ext cx="6350" cy="30163"/>
            </a:xfrm>
            <a:custGeom>
              <a:avLst/>
              <a:gdLst>
                <a:gd name="T0" fmla="*/ 7 w 12"/>
                <a:gd name="T1" fmla="*/ 7 h 55"/>
                <a:gd name="T2" fmla="*/ 7 w 12"/>
                <a:gd name="T3" fmla="*/ 7 h 55"/>
                <a:gd name="T4" fmla="*/ 6 w 12"/>
                <a:gd name="T5" fmla="*/ 14 h 55"/>
                <a:gd name="T6" fmla="*/ 5 w 12"/>
                <a:gd name="T7" fmla="*/ 16 h 55"/>
                <a:gd name="T8" fmla="*/ 5 w 12"/>
                <a:gd name="T9" fmla="*/ 16 h 55"/>
                <a:gd name="T10" fmla="*/ 4 w 12"/>
                <a:gd name="T11" fmla="*/ 16 h 55"/>
                <a:gd name="T12" fmla="*/ 4 w 12"/>
                <a:gd name="T13" fmla="*/ 16 h 55"/>
                <a:gd name="T14" fmla="*/ 3 w 12"/>
                <a:gd name="T15" fmla="*/ 11 h 55"/>
                <a:gd name="T16" fmla="*/ 3 w 12"/>
                <a:gd name="T17" fmla="*/ 8 h 55"/>
                <a:gd name="T18" fmla="*/ 4 w 12"/>
                <a:gd name="T19" fmla="*/ 0 h 55"/>
                <a:gd name="T20" fmla="*/ 4 w 12"/>
                <a:gd name="T21" fmla="*/ 0 h 55"/>
                <a:gd name="T22" fmla="*/ 3 w 12"/>
                <a:gd name="T23" fmla="*/ 4 h 55"/>
                <a:gd name="T24" fmla="*/ 2 w 12"/>
                <a:gd name="T25" fmla="*/ 10 h 55"/>
                <a:gd name="T26" fmla="*/ 0 w 12"/>
                <a:gd name="T27" fmla="*/ 16 h 55"/>
                <a:gd name="T28" fmla="*/ 3 w 12"/>
                <a:gd name="T29" fmla="*/ 24 h 55"/>
                <a:gd name="T30" fmla="*/ 4 w 12"/>
                <a:gd name="T31" fmla="*/ 21 h 55"/>
                <a:gd name="T32" fmla="*/ 4 w 12"/>
                <a:gd name="T33" fmla="*/ 21 h 55"/>
                <a:gd name="T34" fmla="*/ 7 w 12"/>
                <a:gd name="T35" fmla="*/ 29 h 55"/>
                <a:gd name="T36" fmla="*/ 10 w 12"/>
                <a:gd name="T37" fmla="*/ 39 h 55"/>
                <a:gd name="T38" fmla="*/ 12 w 12"/>
                <a:gd name="T39" fmla="*/ 49 h 55"/>
                <a:gd name="T40" fmla="*/ 12 w 12"/>
                <a:gd name="T41" fmla="*/ 55 h 55"/>
                <a:gd name="T42" fmla="*/ 12 w 12"/>
                <a:gd name="T43" fmla="*/ 55 h 55"/>
                <a:gd name="T44" fmla="*/ 11 w 12"/>
                <a:gd name="T45" fmla="*/ 31 h 55"/>
                <a:gd name="T46" fmla="*/ 7 w 12"/>
                <a:gd name="T47" fmla="*/ 7 h 55"/>
                <a:gd name="T48" fmla="*/ 7 w 12"/>
                <a:gd name="T4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55">
                  <a:moveTo>
                    <a:pt x="7" y="7"/>
                  </a:moveTo>
                  <a:lnTo>
                    <a:pt x="7" y="7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1"/>
                  </a:lnTo>
                  <a:lnTo>
                    <a:pt x="3" y="8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3" y="24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9"/>
                  </a:lnTo>
                  <a:lnTo>
                    <a:pt x="10" y="39"/>
                  </a:lnTo>
                  <a:lnTo>
                    <a:pt x="12" y="4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1" y="31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738">
              <a:extLst>
                <a:ext uri="{FF2B5EF4-FFF2-40B4-BE49-F238E27FC236}">
                  <a16:creationId xmlns:a16="http://schemas.microsoft.com/office/drawing/2014/main" xmlns="" id="{4326FBF5-4165-9745-E270-052353E01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976" y="1355725"/>
              <a:ext cx="4763" cy="14288"/>
            </a:xfrm>
            <a:custGeom>
              <a:avLst/>
              <a:gdLst>
                <a:gd name="T0" fmla="*/ 0 w 10"/>
                <a:gd name="T1" fmla="*/ 27 h 27"/>
                <a:gd name="T2" fmla="*/ 10 w 10"/>
                <a:gd name="T3" fmla="*/ 18 h 27"/>
                <a:gd name="T4" fmla="*/ 5 w 10"/>
                <a:gd name="T5" fmla="*/ 0 h 27"/>
                <a:gd name="T6" fmla="*/ 5 w 10"/>
                <a:gd name="T7" fmla="*/ 11 h 27"/>
                <a:gd name="T8" fmla="*/ 5 w 10"/>
                <a:gd name="T9" fmla="*/ 11 h 27"/>
                <a:gd name="T10" fmla="*/ 4 w 10"/>
                <a:gd name="T11" fmla="*/ 10 h 27"/>
                <a:gd name="T12" fmla="*/ 3 w 10"/>
                <a:gd name="T13" fmla="*/ 11 h 27"/>
                <a:gd name="T14" fmla="*/ 2 w 10"/>
                <a:gd name="T15" fmla="*/ 14 h 27"/>
                <a:gd name="T16" fmla="*/ 0 w 10"/>
                <a:gd name="T17" fmla="*/ 27 h 27"/>
                <a:gd name="T18" fmla="*/ 0 w 10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lnTo>
                    <a:pt x="10" y="18"/>
                  </a:lnTo>
                  <a:lnTo>
                    <a:pt x="5" y="0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739">
              <a:extLst>
                <a:ext uri="{FF2B5EF4-FFF2-40B4-BE49-F238E27FC236}">
                  <a16:creationId xmlns:a16="http://schemas.microsoft.com/office/drawing/2014/main" xmlns="" id="{9F026895-0937-CE67-B8CB-D96A5399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1398588"/>
              <a:ext cx="3175" cy="15875"/>
            </a:xfrm>
            <a:custGeom>
              <a:avLst/>
              <a:gdLst>
                <a:gd name="T0" fmla="*/ 2 w 6"/>
                <a:gd name="T1" fmla="*/ 8 h 30"/>
                <a:gd name="T2" fmla="*/ 0 w 6"/>
                <a:gd name="T3" fmla="*/ 30 h 30"/>
                <a:gd name="T4" fmla="*/ 6 w 6"/>
                <a:gd name="T5" fmla="*/ 0 h 30"/>
                <a:gd name="T6" fmla="*/ 2 w 6"/>
                <a:gd name="T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0">
                  <a:moveTo>
                    <a:pt x="2" y="8"/>
                  </a:moveTo>
                  <a:lnTo>
                    <a:pt x="0" y="30"/>
                  </a:lnTo>
                  <a:lnTo>
                    <a:pt x="6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740">
              <a:extLst>
                <a:ext uri="{FF2B5EF4-FFF2-40B4-BE49-F238E27FC236}">
                  <a16:creationId xmlns:a16="http://schemas.microsoft.com/office/drawing/2014/main" xmlns="" id="{8239BB3E-BD38-DCED-8CFA-606628EED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1401763"/>
              <a:ext cx="1588" cy="9525"/>
            </a:xfrm>
            <a:custGeom>
              <a:avLst/>
              <a:gdLst>
                <a:gd name="T0" fmla="*/ 0 w 2"/>
                <a:gd name="T1" fmla="*/ 0 h 18"/>
                <a:gd name="T2" fmla="*/ 0 w 2"/>
                <a:gd name="T3" fmla="*/ 18 h 18"/>
                <a:gd name="T4" fmla="*/ 2 w 2"/>
                <a:gd name="T5" fmla="*/ 8 h 18"/>
                <a:gd name="T6" fmla="*/ 0 w 2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8">
                  <a:moveTo>
                    <a:pt x="0" y="0"/>
                  </a:moveTo>
                  <a:lnTo>
                    <a:pt x="0" y="18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741">
              <a:extLst>
                <a:ext uri="{FF2B5EF4-FFF2-40B4-BE49-F238E27FC236}">
                  <a16:creationId xmlns:a16="http://schemas.microsoft.com/office/drawing/2014/main" xmlns="" id="{4091991D-29AD-A1AE-043E-410AD2DC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101" y="1292225"/>
              <a:ext cx="1588" cy="1588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742">
              <a:extLst>
                <a:ext uri="{FF2B5EF4-FFF2-40B4-BE49-F238E27FC236}">
                  <a16:creationId xmlns:a16="http://schemas.microsoft.com/office/drawing/2014/main" xmlns="" id="{3173A52C-5CA2-0DFD-14EB-EA5C64AA5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1293813"/>
              <a:ext cx="0" cy="476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9 h 9"/>
                <a:gd name="T4" fmla="*/ 0 w 1"/>
                <a:gd name="T5" fmla="*/ 9 h 9"/>
                <a:gd name="T6" fmla="*/ 1 w 1"/>
                <a:gd name="T7" fmla="*/ 3 h 9"/>
                <a:gd name="T8" fmla="*/ 1 w 1"/>
                <a:gd name="T9" fmla="*/ 0 h 9"/>
                <a:gd name="T10" fmla="*/ 1 w 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743">
              <a:extLst>
                <a:ext uri="{FF2B5EF4-FFF2-40B4-BE49-F238E27FC236}">
                  <a16:creationId xmlns:a16="http://schemas.microsoft.com/office/drawing/2014/main" xmlns="" id="{A3233880-C02F-6FF7-EA10-116E00C6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1404938"/>
              <a:ext cx="3175" cy="15875"/>
            </a:xfrm>
            <a:custGeom>
              <a:avLst/>
              <a:gdLst>
                <a:gd name="T0" fmla="*/ 0 w 6"/>
                <a:gd name="T1" fmla="*/ 0 h 31"/>
                <a:gd name="T2" fmla="*/ 0 w 6"/>
                <a:gd name="T3" fmla="*/ 0 h 31"/>
                <a:gd name="T4" fmla="*/ 3 w 6"/>
                <a:gd name="T5" fmla="*/ 26 h 31"/>
                <a:gd name="T6" fmla="*/ 6 w 6"/>
                <a:gd name="T7" fmla="*/ 31 h 31"/>
                <a:gd name="T8" fmla="*/ 6 w 6"/>
                <a:gd name="T9" fmla="*/ 23 h 31"/>
                <a:gd name="T10" fmla="*/ 6 w 6"/>
                <a:gd name="T11" fmla="*/ 3 h 31"/>
                <a:gd name="T12" fmla="*/ 6 w 6"/>
                <a:gd name="T13" fmla="*/ 3 h 31"/>
                <a:gd name="T14" fmla="*/ 3 w 6"/>
                <a:gd name="T15" fmla="*/ 4 h 31"/>
                <a:gd name="T16" fmla="*/ 2 w 6"/>
                <a:gd name="T17" fmla="*/ 4 h 31"/>
                <a:gd name="T18" fmla="*/ 1 w 6"/>
                <a:gd name="T19" fmla="*/ 3 h 31"/>
                <a:gd name="T20" fmla="*/ 0 w 6"/>
                <a:gd name="T21" fmla="*/ 0 h 31"/>
                <a:gd name="T22" fmla="*/ 0 w 6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1">
                  <a:moveTo>
                    <a:pt x="0" y="0"/>
                  </a:moveTo>
                  <a:lnTo>
                    <a:pt x="0" y="0"/>
                  </a:lnTo>
                  <a:lnTo>
                    <a:pt x="3" y="26"/>
                  </a:lnTo>
                  <a:lnTo>
                    <a:pt x="6" y="31"/>
                  </a:lnTo>
                  <a:lnTo>
                    <a:pt x="6" y="2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744">
              <a:extLst>
                <a:ext uri="{FF2B5EF4-FFF2-40B4-BE49-F238E27FC236}">
                  <a16:creationId xmlns:a16="http://schemas.microsoft.com/office/drawing/2014/main" xmlns="" id="{DB3F8793-2A36-04AF-C117-EB3D0111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438" y="1341438"/>
              <a:ext cx="3175" cy="11113"/>
            </a:xfrm>
            <a:custGeom>
              <a:avLst/>
              <a:gdLst>
                <a:gd name="T0" fmla="*/ 5 w 5"/>
                <a:gd name="T1" fmla="*/ 7 h 20"/>
                <a:gd name="T2" fmla="*/ 4 w 5"/>
                <a:gd name="T3" fmla="*/ 0 h 20"/>
                <a:gd name="T4" fmla="*/ 0 w 5"/>
                <a:gd name="T5" fmla="*/ 20 h 20"/>
                <a:gd name="T6" fmla="*/ 5 w 5"/>
                <a:gd name="T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0">
                  <a:moveTo>
                    <a:pt x="5" y="7"/>
                  </a:moveTo>
                  <a:lnTo>
                    <a:pt x="4" y="0"/>
                  </a:lnTo>
                  <a:lnTo>
                    <a:pt x="0" y="20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745">
              <a:extLst>
                <a:ext uri="{FF2B5EF4-FFF2-40B4-BE49-F238E27FC236}">
                  <a16:creationId xmlns:a16="http://schemas.microsoft.com/office/drawing/2014/main" xmlns="" id="{E882269E-87A8-BAAE-8BDB-9D09D384C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788" y="1301750"/>
              <a:ext cx="1588" cy="6350"/>
            </a:xfrm>
            <a:custGeom>
              <a:avLst/>
              <a:gdLst>
                <a:gd name="T0" fmla="*/ 0 w 4"/>
                <a:gd name="T1" fmla="*/ 0 h 13"/>
                <a:gd name="T2" fmla="*/ 4 w 4"/>
                <a:gd name="T3" fmla="*/ 13 h 13"/>
                <a:gd name="T4" fmla="*/ 4 w 4"/>
                <a:gd name="T5" fmla="*/ 13 h 13"/>
                <a:gd name="T6" fmla="*/ 2 w 4"/>
                <a:gd name="T7" fmla="*/ 7 h 13"/>
                <a:gd name="T8" fmla="*/ 0 w 4"/>
                <a:gd name="T9" fmla="*/ 0 h 13"/>
                <a:gd name="T10" fmla="*/ 0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lnTo>
                    <a:pt x="4" y="13"/>
                  </a:lnTo>
                  <a:lnTo>
                    <a:pt x="4" y="13"/>
                  </a:lnTo>
                  <a:lnTo>
                    <a:pt x="2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746">
              <a:extLst>
                <a:ext uri="{FF2B5EF4-FFF2-40B4-BE49-F238E27FC236}">
                  <a16:creationId xmlns:a16="http://schemas.microsoft.com/office/drawing/2014/main" xmlns="" id="{745F35B5-B900-10C0-24E6-7984A0F8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488" y="1274763"/>
              <a:ext cx="3175" cy="11113"/>
            </a:xfrm>
            <a:custGeom>
              <a:avLst/>
              <a:gdLst>
                <a:gd name="T0" fmla="*/ 0 w 4"/>
                <a:gd name="T1" fmla="*/ 21 h 21"/>
                <a:gd name="T2" fmla="*/ 4 w 4"/>
                <a:gd name="T3" fmla="*/ 0 h 21"/>
                <a:gd name="T4" fmla="*/ 4 w 4"/>
                <a:gd name="T5" fmla="*/ 0 h 21"/>
                <a:gd name="T6" fmla="*/ 3 w 4"/>
                <a:gd name="T7" fmla="*/ 2 h 21"/>
                <a:gd name="T8" fmla="*/ 2 w 4"/>
                <a:gd name="T9" fmla="*/ 3 h 21"/>
                <a:gd name="T10" fmla="*/ 0 w 4"/>
                <a:gd name="T11" fmla="*/ 7 h 21"/>
                <a:gd name="T12" fmla="*/ 0 w 4"/>
                <a:gd name="T13" fmla="*/ 21 h 21"/>
                <a:gd name="T14" fmla="*/ 0 w 4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1">
                  <a:moveTo>
                    <a:pt x="0" y="21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747">
              <a:extLst>
                <a:ext uri="{FF2B5EF4-FFF2-40B4-BE49-F238E27FC236}">
                  <a16:creationId xmlns:a16="http://schemas.microsoft.com/office/drawing/2014/main" xmlns="" id="{7BFDA499-8E9F-EF06-A632-79AC252B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876" y="1395413"/>
              <a:ext cx="4763" cy="9525"/>
            </a:xfrm>
            <a:custGeom>
              <a:avLst/>
              <a:gdLst>
                <a:gd name="T0" fmla="*/ 0 w 8"/>
                <a:gd name="T1" fmla="*/ 7 h 20"/>
                <a:gd name="T2" fmla="*/ 0 w 8"/>
                <a:gd name="T3" fmla="*/ 7 h 20"/>
                <a:gd name="T4" fmla="*/ 5 w 8"/>
                <a:gd name="T5" fmla="*/ 17 h 20"/>
                <a:gd name="T6" fmla="*/ 6 w 8"/>
                <a:gd name="T7" fmla="*/ 19 h 20"/>
                <a:gd name="T8" fmla="*/ 8 w 8"/>
                <a:gd name="T9" fmla="*/ 20 h 20"/>
                <a:gd name="T10" fmla="*/ 8 w 8"/>
                <a:gd name="T11" fmla="*/ 20 h 20"/>
                <a:gd name="T12" fmla="*/ 4 w 8"/>
                <a:gd name="T13" fmla="*/ 3 h 20"/>
                <a:gd name="T14" fmla="*/ 3 w 8"/>
                <a:gd name="T15" fmla="*/ 2 h 20"/>
                <a:gd name="T16" fmla="*/ 2 w 8"/>
                <a:gd name="T17" fmla="*/ 0 h 20"/>
                <a:gd name="T18" fmla="*/ 0 w 8"/>
                <a:gd name="T19" fmla="*/ 7 h 20"/>
                <a:gd name="T20" fmla="*/ 0 w 8"/>
                <a:gd name="T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0">
                  <a:moveTo>
                    <a:pt x="0" y="7"/>
                  </a:moveTo>
                  <a:lnTo>
                    <a:pt x="0" y="7"/>
                  </a:lnTo>
                  <a:lnTo>
                    <a:pt x="5" y="17"/>
                  </a:lnTo>
                  <a:lnTo>
                    <a:pt x="6" y="19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748">
              <a:extLst>
                <a:ext uri="{FF2B5EF4-FFF2-40B4-BE49-F238E27FC236}">
                  <a16:creationId xmlns:a16="http://schemas.microsoft.com/office/drawing/2014/main" xmlns="" id="{9D53508E-B421-C306-50F3-31BB8C0D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1400175"/>
              <a:ext cx="0" cy="6350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2 h 12"/>
                <a:gd name="T4" fmla="*/ 2 w 2"/>
                <a:gd name="T5" fmla="*/ 7 h 12"/>
                <a:gd name="T6" fmla="*/ 2 w 2"/>
                <a:gd name="T7" fmla="*/ 0 h 12"/>
                <a:gd name="T8" fmla="*/ 2 w 2"/>
                <a:gd name="T9" fmla="*/ 0 h 12"/>
                <a:gd name="T10" fmla="*/ 1 w 2"/>
                <a:gd name="T11" fmla="*/ 5 h 12"/>
                <a:gd name="T12" fmla="*/ 0 w 2"/>
                <a:gd name="T13" fmla="*/ 12 h 12"/>
                <a:gd name="T14" fmla="*/ 0 w 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2"/>
                  </a:lnTo>
                  <a:lnTo>
                    <a:pt x="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5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749">
              <a:extLst>
                <a:ext uri="{FF2B5EF4-FFF2-40B4-BE49-F238E27FC236}">
                  <a16:creationId xmlns:a16="http://schemas.microsoft.com/office/drawing/2014/main" xmlns="" id="{88FBFB76-D7CE-8B8C-9BFE-D7BD91BB1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38" y="1403350"/>
              <a:ext cx="4763" cy="6350"/>
            </a:xfrm>
            <a:custGeom>
              <a:avLst/>
              <a:gdLst>
                <a:gd name="T0" fmla="*/ 10 w 10"/>
                <a:gd name="T1" fmla="*/ 5 h 13"/>
                <a:gd name="T2" fmla="*/ 10 w 10"/>
                <a:gd name="T3" fmla="*/ 5 h 13"/>
                <a:gd name="T4" fmla="*/ 7 w 10"/>
                <a:gd name="T5" fmla="*/ 0 h 13"/>
                <a:gd name="T6" fmla="*/ 7 w 10"/>
                <a:gd name="T7" fmla="*/ 0 h 13"/>
                <a:gd name="T8" fmla="*/ 4 w 10"/>
                <a:gd name="T9" fmla="*/ 4 h 13"/>
                <a:gd name="T10" fmla="*/ 2 w 10"/>
                <a:gd name="T11" fmla="*/ 5 h 13"/>
                <a:gd name="T12" fmla="*/ 0 w 10"/>
                <a:gd name="T13" fmla="*/ 5 h 13"/>
                <a:gd name="T14" fmla="*/ 0 w 10"/>
                <a:gd name="T15" fmla="*/ 5 h 13"/>
                <a:gd name="T16" fmla="*/ 2 w 10"/>
                <a:gd name="T17" fmla="*/ 11 h 13"/>
                <a:gd name="T18" fmla="*/ 4 w 10"/>
                <a:gd name="T19" fmla="*/ 13 h 13"/>
                <a:gd name="T20" fmla="*/ 5 w 10"/>
                <a:gd name="T21" fmla="*/ 13 h 13"/>
                <a:gd name="T22" fmla="*/ 6 w 10"/>
                <a:gd name="T23" fmla="*/ 12 h 13"/>
                <a:gd name="T24" fmla="*/ 10 w 10"/>
                <a:gd name="T25" fmla="*/ 5 h 13"/>
                <a:gd name="T26" fmla="*/ 10 w 10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10" y="5"/>
                  </a:moveTo>
                  <a:lnTo>
                    <a:pt x="1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750">
              <a:extLst>
                <a:ext uri="{FF2B5EF4-FFF2-40B4-BE49-F238E27FC236}">
                  <a16:creationId xmlns:a16="http://schemas.microsoft.com/office/drawing/2014/main" xmlns="" id="{2D526500-4A79-3E34-1CEF-6F015216B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988" y="1306513"/>
              <a:ext cx="0" cy="15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0 h 3"/>
                <a:gd name="T10" fmla="*/ 0 w 1"/>
                <a:gd name="T11" fmla="*/ 0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751">
              <a:extLst>
                <a:ext uri="{FF2B5EF4-FFF2-40B4-BE49-F238E27FC236}">
                  <a16:creationId xmlns:a16="http://schemas.microsoft.com/office/drawing/2014/main" xmlns="" id="{7B2589A8-B362-7795-57BC-92FC7151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417638"/>
              <a:ext cx="3175" cy="0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4 w 5"/>
                <a:gd name="T5" fmla="*/ 0 h 1"/>
                <a:gd name="T6" fmla="*/ 0 w 5"/>
                <a:gd name="T7" fmla="*/ 1 h 1"/>
                <a:gd name="T8" fmla="*/ 0 w 5"/>
                <a:gd name="T9" fmla="*/ 1 h 1"/>
                <a:gd name="T10" fmla="*/ 1 w 5"/>
                <a:gd name="T11" fmla="*/ 1 h 1"/>
                <a:gd name="T12" fmla="*/ 3 w 5"/>
                <a:gd name="T13" fmla="*/ 1 h 1"/>
                <a:gd name="T14" fmla="*/ 5 w 5"/>
                <a:gd name="T15" fmla="*/ 0 h 1"/>
                <a:gd name="T16" fmla="*/ 5 w 5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752">
              <a:extLst>
                <a:ext uri="{FF2B5EF4-FFF2-40B4-BE49-F238E27FC236}">
                  <a16:creationId xmlns:a16="http://schemas.microsoft.com/office/drawing/2014/main" xmlns="" id="{0C5232A9-1055-0019-CFBC-AD51D62D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363" y="1406525"/>
              <a:ext cx="1588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0 w 2"/>
                <a:gd name="T9" fmla="*/ 1 h 1"/>
                <a:gd name="T10" fmla="*/ 2 w 2"/>
                <a:gd name="T11" fmla="*/ 0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753">
              <a:extLst>
                <a:ext uri="{FF2B5EF4-FFF2-40B4-BE49-F238E27FC236}">
                  <a16:creationId xmlns:a16="http://schemas.microsoft.com/office/drawing/2014/main" xmlns="" id="{A272D154-C656-8A46-2C60-5479D814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1358900"/>
              <a:ext cx="1588" cy="6350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11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1 h 11"/>
                <a:gd name="T10" fmla="*/ 0 w 1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lnTo>
                    <a:pt x="0" y="1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754">
              <a:extLst>
                <a:ext uri="{FF2B5EF4-FFF2-40B4-BE49-F238E27FC236}">
                  <a16:creationId xmlns:a16="http://schemas.microsoft.com/office/drawing/2014/main" xmlns="" id="{DD75DE0D-0E30-AECF-6758-1A17AC04E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338263"/>
              <a:ext cx="0" cy="1588"/>
            </a:xfrm>
            <a:custGeom>
              <a:avLst/>
              <a:gdLst>
                <a:gd name="T0" fmla="*/ 4 h 4"/>
                <a:gd name="T1" fmla="*/ 4 h 4"/>
                <a:gd name="T2" fmla="*/ 4 h 4"/>
                <a:gd name="T3" fmla="*/ 4 h 4"/>
                <a:gd name="T4" fmla="*/ 0 h 4"/>
                <a:gd name="T5" fmla="*/ 4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755">
              <a:extLst>
                <a:ext uri="{FF2B5EF4-FFF2-40B4-BE49-F238E27FC236}">
                  <a16:creationId xmlns:a16="http://schemas.microsoft.com/office/drawing/2014/main" xmlns="" id="{BEB084C2-5095-205A-8073-4C92F348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363" y="1401763"/>
              <a:ext cx="0" cy="3175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2 w 2"/>
                <a:gd name="T5" fmla="*/ 6 h 6"/>
                <a:gd name="T6" fmla="*/ 2 w 2"/>
                <a:gd name="T7" fmla="*/ 6 h 6"/>
                <a:gd name="T8" fmla="*/ 0 w 2"/>
                <a:gd name="T9" fmla="*/ 0 h 6"/>
                <a:gd name="T10" fmla="*/ 0 w 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756">
              <a:extLst>
                <a:ext uri="{FF2B5EF4-FFF2-40B4-BE49-F238E27FC236}">
                  <a16:creationId xmlns:a16="http://schemas.microsoft.com/office/drawing/2014/main" xmlns="" id="{D0A95925-9A4C-8818-2E25-7AF72FEF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776" y="1404938"/>
              <a:ext cx="1588" cy="158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3 h 3"/>
                <a:gd name="T10" fmla="*/ 1 w 2"/>
                <a:gd name="T11" fmla="*/ 3 h 3"/>
                <a:gd name="T12" fmla="*/ 2 w 2"/>
                <a:gd name="T13" fmla="*/ 2 h 3"/>
                <a:gd name="T14" fmla="*/ 2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757">
              <a:extLst>
                <a:ext uri="{FF2B5EF4-FFF2-40B4-BE49-F238E27FC236}">
                  <a16:creationId xmlns:a16="http://schemas.microsoft.com/office/drawing/2014/main" xmlns="" id="{0DA9E8C2-4B23-498F-FE1E-DDE67A93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363" y="1404938"/>
              <a:ext cx="3175" cy="1588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3 w 4"/>
                <a:gd name="T5" fmla="*/ 2 h 3"/>
                <a:gd name="T6" fmla="*/ 0 w 4"/>
                <a:gd name="T7" fmla="*/ 0 h 3"/>
                <a:gd name="T8" fmla="*/ 0 w 4"/>
                <a:gd name="T9" fmla="*/ 0 h 3"/>
                <a:gd name="T10" fmla="*/ 2 w 4"/>
                <a:gd name="T11" fmla="*/ 3 h 3"/>
                <a:gd name="T12" fmla="*/ 2 w 4"/>
                <a:gd name="T13" fmla="*/ 3 h 3"/>
                <a:gd name="T14" fmla="*/ 4 w 4"/>
                <a:gd name="T15" fmla="*/ 2 h 3"/>
                <a:gd name="T16" fmla="*/ 4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758">
              <a:extLst>
                <a:ext uri="{FF2B5EF4-FFF2-40B4-BE49-F238E27FC236}">
                  <a16:creationId xmlns:a16="http://schemas.microsoft.com/office/drawing/2014/main" xmlns="" id="{FD64D745-2FEE-DAF7-27C7-A7F8A6C02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801" y="1327150"/>
              <a:ext cx="0" cy="317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  <a:gd name="T4" fmla="*/ 0 w 2"/>
                <a:gd name="T5" fmla="*/ 6 h 6"/>
                <a:gd name="T6" fmla="*/ 0 w 2"/>
                <a:gd name="T7" fmla="*/ 6 h 6"/>
                <a:gd name="T8" fmla="*/ 2 w 2"/>
                <a:gd name="T9" fmla="*/ 0 h 6"/>
                <a:gd name="T10" fmla="*/ 0 w 2"/>
                <a:gd name="T11" fmla="*/ 4 h 6"/>
                <a:gd name="T12" fmla="*/ 0 w 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759">
              <a:extLst>
                <a:ext uri="{FF2B5EF4-FFF2-40B4-BE49-F238E27FC236}">
                  <a16:creationId xmlns:a16="http://schemas.microsoft.com/office/drawing/2014/main" xmlns="" id="{E664B2DE-483F-F3FA-BCD5-A9DCA704C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6" y="1295400"/>
              <a:ext cx="0" cy="1588"/>
            </a:xfrm>
            <a:custGeom>
              <a:avLst/>
              <a:gdLst>
                <a:gd name="T0" fmla="*/ 0 h 3"/>
                <a:gd name="T1" fmla="*/ 0 h 3"/>
                <a:gd name="T2" fmla="*/ 2 h 3"/>
                <a:gd name="T3" fmla="*/ 3 h 3"/>
                <a:gd name="T4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760">
              <a:extLst>
                <a:ext uri="{FF2B5EF4-FFF2-40B4-BE49-F238E27FC236}">
                  <a16:creationId xmlns:a16="http://schemas.microsoft.com/office/drawing/2014/main" xmlns="" id="{23373E48-8F0C-243F-8433-6A077E1C9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526" y="1289050"/>
              <a:ext cx="4763" cy="38100"/>
            </a:xfrm>
            <a:custGeom>
              <a:avLst/>
              <a:gdLst>
                <a:gd name="T0" fmla="*/ 9 w 9"/>
                <a:gd name="T1" fmla="*/ 0 h 73"/>
                <a:gd name="T2" fmla="*/ 9 w 9"/>
                <a:gd name="T3" fmla="*/ 0 h 73"/>
                <a:gd name="T4" fmla="*/ 6 w 9"/>
                <a:gd name="T5" fmla="*/ 13 h 73"/>
                <a:gd name="T6" fmla="*/ 3 w 9"/>
                <a:gd name="T7" fmla="*/ 18 h 73"/>
                <a:gd name="T8" fmla="*/ 2 w 9"/>
                <a:gd name="T9" fmla="*/ 19 h 73"/>
                <a:gd name="T10" fmla="*/ 2 w 9"/>
                <a:gd name="T11" fmla="*/ 19 h 73"/>
                <a:gd name="T12" fmla="*/ 0 w 9"/>
                <a:gd name="T13" fmla="*/ 16 h 73"/>
                <a:gd name="T14" fmla="*/ 0 w 9"/>
                <a:gd name="T15" fmla="*/ 73 h 73"/>
                <a:gd name="T16" fmla="*/ 9 w 9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3">
                  <a:moveTo>
                    <a:pt x="9" y="0"/>
                  </a:moveTo>
                  <a:lnTo>
                    <a:pt x="9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73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761">
              <a:extLst>
                <a:ext uri="{FF2B5EF4-FFF2-40B4-BE49-F238E27FC236}">
                  <a16:creationId xmlns:a16="http://schemas.microsoft.com/office/drawing/2014/main" xmlns="" id="{8BB4BD59-F762-97B5-127E-CAC5ED1AE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1313" y="1258888"/>
              <a:ext cx="636588" cy="168275"/>
            </a:xfrm>
            <a:custGeom>
              <a:avLst/>
              <a:gdLst>
                <a:gd name="T0" fmla="*/ 646 w 1203"/>
                <a:gd name="T1" fmla="*/ 45 h 317"/>
                <a:gd name="T2" fmla="*/ 600 w 1203"/>
                <a:gd name="T3" fmla="*/ 96 h 317"/>
                <a:gd name="T4" fmla="*/ 581 w 1203"/>
                <a:gd name="T5" fmla="*/ 7 h 317"/>
                <a:gd name="T6" fmla="*/ 554 w 1203"/>
                <a:gd name="T7" fmla="*/ 51 h 317"/>
                <a:gd name="T8" fmla="*/ 518 w 1203"/>
                <a:gd name="T9" fmla="*/ 67 h 317"/>
                <a:gd name="T10" fmla="*/ 466 w 1203"/>
                <a:gd name="T11" fmla="*/ 93 h 317"/>
                <a:gd name="T12" fmla="*/ 458 w 1203"/>
                <a:gd name="T13" fmla="*/ 110 h 317"/>
                <a:gd name="T14" fmla="*/ 431 w 1203"/>
                <a:gd name="T15" fmla="*/ 87 h 317"/>
                <a:gd name="T16" fmla="*/ 401 w 1203"/>
                <a:gd name="T17" fmla="*/ 77 h 317"/>
                <a:gd name="T18" fmla="*/ 364 w 1203"/>
                <a:gd name="T19" fmla="*/ 88 h 317"/>
                <a:gd name="T20" fmla="*/ 320 w 1203"/>
                <a:gd name="T21" fmla="*/ 103 h 317"/>
                <a:gd name="T22" fmla="*/ 286 w 1203"/>
                <a:gd name="T23" fmla="*/ 67 h 317"/>
                <a:gd name="T24" fmla="*/ 235 w 1203"/>
                <a:gd name="T25" fmla="*/ 188 h 317"/>
                <a:gd name="T26" fmla="*/ 241 w 1203"/>
                <a:gd name="T27" fmla="*/ 101 h 317"/>
                <a:gd name="T28" fmla="*/ 207 w 1203"/>
                <a:gd name="T29" fmla="*/ 70 h 317"/>
                <a:gd name="T30" fmla="*/ 183 w 1203"/>
                <a:gd name="T31" fmla="*/ 78 h 317"/>
                <a:gd name="T32" fmla="*/ 151 w 1203"/>
                <a:gd name="T33" fmla="*/ 153 h 317"/>
                <a:gd name="T34" fmla="*/ 104 w 1203"/>
                <a:gd name="T35" fmla="*/ 120 h 317"/>
                <a:gd name="T36" fmla="*/ 84 w 1203"/>
                <a:gd name="T37" fmla="*/ 199 h 317"/>
                <a:gd name="T38" fmla="*/ 84 w 1203"/>
                <a:gd name="T39" fmla="*/ 157 h 317"/>
                <a:gd name="T40" fmla="*/ 26 w 1203"/>
                <a:gd name="T41" fmla="*/ 222 h 317"/>
                <a:gd name="T42" fmla="*/ 0 w 1203"/>
                <a:gd name="T43" fmla="*/ 252 h 317"/>
                <a:gd name="T44" fmla="*/ 33 w 1203"/>
                <a:gd name="T45" fmla="*/ 275 h 317"/>
                <a:gd name="T46" fmla="*/ 56 w 1203"/>
                <a:gd name="T47" fmla="*/ 258 h 317"/>
                <a:gd name="T48" fmla="*/ 119 w 1203"/>
                <a:gd name="T49" fmla="*/ 260 h 317"/>
                <a:gd name="T50" fmla="*/ 181 w 1203"/>
                <a:gd name="T51" fmla="*/ 303 h 317"/>
                <a:gd name="T52" fmla="*/ 229 w 1203"/>
                <a:gd name="T53" fmla="*/ 275 h 317"/>
                <a:gd name="T54" fmla="*/ 272 w 1203"/>
                <a:gd name="T55" fmla="*/ 276 h 317"/>
                <a:gd name="T56" fmla="*/ 305 w 1203"/>
                <a:gd name="T57" fmla="*/ 217 h 317"/>
                <a:gd name="T58" fmla="*/ 351 w 1203"/>
                <a:gd name="T59" fmla="*/ 220 h 317"/>
                <a:gd name="T60" fmla="*/ 412 w 1203"/>
                <a:gd name="T61" fmla="*/ 273 h 317"/>
                <a:gd name="T62" fmla="*/ 446 w 1203"/>
                <a:gd name="T63" fmla="*/ 220 h 317"/>
                <a:gd name="T64" fmla="*/ 492 w 1203"/>
                <a:gd name="T65" fmla="*/ 232 h 317"/>
                <a:gd name="T66" fmla="*/ 535 w 1203"/>
                <a:gd name="T67" fmla="*/ 216 h 317"/>
                <a:gd name="T68" fmla="*/ 562 w 1203"/>
                <a:gd name="T69" fmla="*/ 258 h 317"/>
                <a:gd name="T70" fmla="*/ 607 w 1203"/>
                <a:gd name="T71" fmla="*/ 269 h 317"/>
                <a:gd name="T72" fmla="*/ 673 w 1203"/>
                <a:gd name="T73" fmla="*/ 270 h 317"/>
                <a:gd name="T74" fmla="*/ 740 w 1203"/>
                <a:gd name="T75" fmla="*/ 271 h 317"/>
                <a:gd name="T76" fmla="*/ 792 w 1203"/>
                <a:gd name="T77" fmla="*/ 191 h 317"/>
                <a:gd name="T78" fmla="*/ 883 w 1203"/>
                <a:gd name="T79" fmla="*/ 259 h 317"/>
                <a:gd name="T80" fmla="*/ 902 w 1203"/>
                <a:gd name="T81" fmla="*/ 268 h 317"/>
                <a:gd name="T82" fmla="*/ 958 w 1203"/>
                <a:gd name="T83" fmla="*/ 271 h 317"/>
                <a:gd name="T84" fmla="*/ 1007 w 1203"/>
                <a:gd name="T85" fmla="*/ 279 h 317"/>
                <a:gd name="T86" fmla="*/ 1067 w 1203"/>
                <a:gd name="T87" fmla="*/ 307 h 317"/>
                <a:gd name="T88" fmla="*/ 1169 w 1203"/>
                <a:gd name="T89" fmla="*/ 308 h 317"/>
                <a:gd name="T90" fmla="*/ 1195 w 1203"/>
                <a:gd name="T91" fmla="*/ 163 h 317"/>
                <a:gd name="T92" fmla="*/ 1131 w 1203"/>
                <a:gd name="T93" fmla="*/ 111 h 317"/>
                <a:gd name="T94" fmla="*/ 1095 w 1203"/>
                <a:gd name="T95" fmla="*/ 107 h 317"/>
                <a:gd name="T96" fmla="*/ 1076 w 1203"/>
                <a:gd name="T97" fmla="*/ 98 h 317"/>
                <a:gd name="T98" fmla="*/ 987 w 1203"/>
                <a:gd name="T99" fmla="*/ 108 h 317"/>
                <a:gd name="T100" fmla="*/ 941 w 1203"/>
                <a:gd name="T101" fmla="*/ 118 h 317"/>
                <a:gd name="T102" fmla="*/ 918 w 1203"/>
                <a:gd name="T103" fmla="*/ 104 h 317"/>
                <a:gd name="T104" fmla="*/ 889 w 1203"/>
                <a:gd name="T105" fmla="*/ 158 h 317"/>
                <a:gd name="T106" fmla="*/ 896 w 1203"/>
                <a:gd name="T107" fmla="*/ 94 h 317"/>
                <a:gd name="T108" fmla="*/ 866 w 1203"/>
                <a:gd name="T109" fmla="*/ 72 h 317"/>
                <a:gd name="T110" fmla="*/ 842 w 1203"/>
                <a:gd name="T111" fmla="*/ 57 h 317"/>
                <a:gd name="T112" fmla="*/ 817 w 1203"/>
                <a:gd name="T113" fmla="*/ 86 h 317"/>
                <a:gd name="T114" fmla="*/ 782 w 1203"/>
                <a:gd name="T115" fmla="*/ 100 h 317"/>
                <a:gd name="T116" fmla="*/ 768 w 1203"/>
                <a:gd name="T117" fmla="*/ 75 h 317"/>
                <a:gd name="T118" fmla="*/ 724 w 1203"/>
                <a:gd name="T119" fmla="*/ 64 h 317"/>
                <a:gd name="T120" fmla="*/ 680 w 1203"/>
                <a:gd name="T121" fmla="*/ 58 h 317"/>
                <a:gd name="T122" fmla="*/ 444 w 1203"/>
                <a:gd name="T123" fmla="*/ 119 h 317"/>
                <a:gd name="T124" fmla="*/ 60 w 1203"/>
                <a:gd name="T125" fmla="*/ 24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3" h="317">
                  <a:moveTo>
                    <a:pt x="671" y="63"/>
                  </a:moveTo>
                  <a:lnTo>
                    <a:pt x="666" y="44"/>
                  </a:lnTo>
                  <a:lnTo>
                    <a:pt x="666" y="44"/>
                  </a:lnTo>
                  <a:lnTo>
                    <a:pt x="672" y="29"/>
                  </a:lnTo>
                  <a:lnTo>
                    <a:pt x="676" y="21"/>
                  </a:lnTo>
                  <a:lnTo>
                    <a:pt x="677" y="18"/>
                  </a:lnTo>
                  <a:lnTo>
                    <a:pt x="678" y="14"/>
                  </a:lnTo>
                  <a:lnTo>
                    <a:pt x="676" y="0"/>
                  </a:lnTo>
                  <a:lnTo>
                    <a:pt x="676" y="0"/>
                  </a:lnTo>
                  <a:lnTo>
                    <a:pt x="673" y="19"/>
                  </a:lnTo>
                  <a:lnTo>
                    <a:pt x="672" y="25"/>
                  </a:lnTo>
                  <a:lnTo>
                    <a:pt x="670" y="29"/>
                  </a:lnTo>
                  <a:lnTo>
                    <a:pt x="669" y="32"/>
                  </a:lnTo>
                  <a:lnTo>
                    <a:pt x="666" y="33"/>
                  </a:lnTo>
                  <a:lnTo>
                    <a:pt x="662" y="34"/>
                  </a:lnTo>
                  <a:lnTo>
                    <a:pt x="657" y="36"/>
                  </a:lnTo>
                  <a:lnTo>
                    <a:pt x="656" y="37"/>
                  </a:lnTo>
                  <a:lnTo>
                    <a:pt x="654" y="40"/>
                  </a:lnTo>
                  <a:lnTo>
                    <a:pt x="651" y="44"/>
                  </a:lnTo>
                  <a:lnTo>
                    <a:pt x="650" y="50"/>
                  </a:lnTo>
                  <a:lnTo>
                    <a:pt x="648" y="68"/>
                  </a:lnTo>
                  <a:lnTo>
                    <a:pt x="644" y="55"/>
                  </a:lnTo>
                  <a:lnTo>
                    <a:pt x="644" y="55"/>
                  </a:lnTo>
                  <a:lnTo>
                    <a:pt x="646" y="55"/>
                  </a:lnTo>
                  <a:lnTo>
                    <a:pt x="646" y="53"/>
                  </a:lnTo>
                  <a:lnTo>
                    <a:pt x="64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46" y="45"/>
                  </a:lnTo>
                  <a:lnTo>
                    <a:pt x="644" y="45"/>
                  </a:lnTo>
                  <a:lnTo>
                    <a:pt x="643" y="47"/>
                  </a:lnTo>
                  <a:lnTo>
                    <a:pt x="642" y="52"/>
                  </a:lnTo>
                  <a:lnTo>
                    <a:pt x="640" y="63"/>
                  </a:lnTo>
                  <a:lnTo>
                    <a:pt x="638" y="73"/>
                  </a:lnTo>
                  <a:lnTo>
                    <a:pt x="635" y="82"/>
                  </a:lnTo>
                  <a:lnTo>
                    <a:pt x="633" y="88"/>
                  </a:lnTo>
                  <a:lnTo>
                    <a:pt x="632" y="89"/>
                  </a:lnTo>
                  <a:lnTo>
                    <a:pt x="630" y="88"/>
                  </a:lnTo>
                  <a:lnTo>
                    <a:pt x="630" y="88"/>
                  </a:lnTo>
                  <a:lnTo>
                    <a:pt x="628" y="83"/>
                  </a:lnTo>
                  <a:lnTo>
                    <a:pt x="626" y="78"/>
                  </a:lnTo>
                  <a:lnTo>
                    <a:pt x="626" y="72"/>
                  </a:lnTo>
                  <a:lnTo>
                    <a:pt x="627" y="66"/>
                  </a:lnTo>
                  <a:lnTo>
                    <a:pt x="619" y="81"/>
                  </a:lnTo>
                  <a:lnTo>
                    <a:pt x="619" y="81"/>
                  </a:lnTo>
                  <a:lnTo>
                    <a:pt x="618" y="79"/>
                  </a:lnTo>
                  <a:lnTo>
                    <a:pt x="618" y="75"/>
                  </a:lnTo>
                  <a:lnTo>
                    <a:pt x="619" y="72"/>
                  </a:lnTo>
                  <a:lnTo>
                    <a:pt x="619" y="71"/>
                  </a:lnTo>
                  <a:lnTo>
                    <a:pt x="620" y="71"/>
                  </a:lnTo>
                  <a:lnTo>
                    <a:pt x="609" y="75"/>
                  </a:lnTo>
                  <a:lnTo>
                    <a:pt x="609" y="73"/>
                  </a:lnTo>
                  <a:lnTo>
                    <a:pt x="609" y="73"/>
                  </a:lnTo>
                  <a:lnTo>
                    <a:pt x="604" y="90"/>
                  </a:lnTo>
                  <a:lnTo>
                    <a:pt x="600" y="104"/>
                  </a:lnTo>
                  <a:lnTo>
                    <a:pt x="600" y="104"/>
                  </a:lnTo>
                  <a:lnTo>
                    <a:pt x="598" y="100"/>
                  </a:lnTo>
                  <a:lnTo>
                    <a:pt x="600" y="96"/>
                  </a:lnTo>
                  <a:lnTo>
                    <a:pt x="601" y="94"/>
                  </a:lnTo>
                  <a:lnTo>
                    <a:pt x="601" y="90"/>
                  </a:lnTo>
                  <a:lnTo>
                    <a:pt x="594" y="104"/>
                  </a:lnTo>
                  <a:lnTo>
                    <a:pt x="594" y="104"/>
                  </a:lnTo>
                  <a:lnTo>
                    <a:pt x="594" y="93"/>
                  </a:lnTo>
                  <a:lnTo>
                    <a:pt x="596" y="83"/>
                  </a:lnTo>
                  <a:lnTo>
                    <a:pt x="600" y="77"/>
                  </a:lnTo>
                  <a:lnTo>
                    <a:pt x="601" y="75"/>
                  </a:lnTo>
                  <a:lnTo>
                    <a:pt x="603" y="75"/>
                  </a:lnTo>
                  <a:lnTo>
                    <a:pt x="603" y="75"/>
                  </a:lnTo>
                  <a:lnTo>
                    <a:pt x="602" y="58"/>
                  </a:lnTo>
                  <a:lnTo>
                    <a:pt x="601" y="51"/>
                  </a:lnTo>
                  <a:lnTo>
                    <a:pt x="600" y="50"/>
                  </a:lnTo>
                  <a:lnTo>
                    <a:pt x="598" y="51"/>
                  </a:lnTo>
                  <a:lnTo>
                    <a:pt x="597" y="55"/>
                  </a:lnTo>
                  <a:lnTo>
                    <a:pt x="595" y="60"/>
                  </a:lnTo>
                  <a:lnTo>
                    <a:pt x="593" y="64"/>
                  </a:lnTo>
                  <a:lnTo>
                    <a:pt x="590" y="64"/>
                  </a:lnTo>
                  <a:lnTo>
                    <a:pt x="589" y="63"/>
                  </a:lnTo>
                  <a:lnTo>
                    <a:pt x="587" y="59"/>
                  </a:lnTo>
                  <a:lnTo>
                    <a:pt x="586" y="53"/>
                  </a:lnTo>
                  <a:lnTo>
                    <a:pt x="592" y="47"/>
                  </a:lnTo>
                  <a:lnTo>
                    <a:pt x="592" y="47"/>
                  </a:lnTo>
                  <a:lnTo>
                    <a:pt x="590" y="35"/>
                  </a:lnTo>
                  <a:lnTo>
                    <a:pt x="589" y="27"/>
                  </a:lnTo>
                  <a:lnTo>
                    <a:pt x="588" y="22"/>
                  </a:lnTo>
                  <a:lnTo>
                    <a:pt x="587" y="19"/>
                  </a:lnTo>
                  <a:lnTo>
                    <a:pt x="582" y="12"/>
                  </a:lnTo>
                  <a:lnTo>
                    <a:pt x="581" y="7"/>
                  </a:lnTo>
                  <a:lnTo>
                    <a:pt x="579" y="0"/>
                  </a:lnTo>
                  <a:lnTo>
                    <a:pt x="579" y="0"/>
                  </a:lnTo>
                  <a:lnTo>
                    <a:pt x="584" y="35"/>
                  </a:lnTo>
                  <a:lnTo>
                    <a:pt x="585" y="45"/>
                  </a:lnTo>
                  <a:lnTo>
                    <a:pt x="585" y="56"/>
                  </a:lnTo>
                  <a:lnTo>
                    <a:pt x="584" y="65"/>
                  </a:lnTo>
                  <a:lnTo>
                    <a:pt x="581" y="72"/>
                  </a:lnTo>
                  <a:lnTo>
                    <a:pt x="581" y="72"/>
                  </a:lnTo>
                  <a:lnTo>
                    <a:pt x="580" y="70"/>
                  </a:lnTo>
                  <a:lnTo>
                    <a:pt x="579" y="68"/>
                  </a:lnTo>
                  <a:lnTo>
                    <a:pt x="577" y="71"/>
                  </a:lnTo>
                  <a:lnTo>
                    <a:pt x="573" y="78"/>
                  </a:lnTo>
                  <a:lnTo>
                    <a:pt x="573" y="78"/>
                  </a:lnTo>
                  <a:lnTo>
                    <a:pt x="573" y="65"/>
                  </a:lnTo>
                  <a:lnTo>
                    <a:pt x="572" y="63"/>
                  </a:lnTo>
                  <a:lnTo>
                    <a:pt x="572" y="60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5" y="62"/>
                  </a:lnTo>
                  <a:lnTo>
                    <a:pt x="567" y="32"/>
                  </a:lnTo>
                  <a:lnTo>
                    <a:pt x="567" y="32"/>
                  </a:lnTo>
                  <a:lnTo>
                    <a:pt x="564" y="40"/>
                  </a:lnTo>
                  <a:lnTo>
                    <a:pt x="562" y="49"/>
                  </a:lnTo>
                  <a:lnTo>
                    <a:pt x="561" y="58"/>
                  </a:lnTo>
                  <a:lnTo>
                    <a:pt x="558" y="68"/>
                  </a:lnTo>
                  <a:lnTo>
                    <a:pt x="558" y="68"/>
                  </a:lnTo>
                  <a:lnTo>
                    <a:pt x="556" y="66"/>
                  </a:lnTo>
                  <a:lnTo>
                    <a:pt x="555" y="63"/>
                  </a:lnTo>
                  <a:lnTo>
                    <a:pt x="554" y="51"/>
                  </a:lnTo>
                  <a:lnTo>
                    <a:pt x="552" y="24"/>
                  </a:lnTo>
                  <a:lnTo>
                    <a:pt x="552" y="24"/>
                  </a:lnTo>
                  <a:lnTo>
                    <a:pt x="551" y="22"/>
                  </a:lnTo>
                  <a:lnTo>
                    <a:pt x="550" y="24"/>
                  </a:lnTo>
                  <a:lnTo>
                    <a:pt x="549" y="27"/>
                  </a:lnTo>
                  <a:lnTo>
                    <a:pt x="550" y="40"/>
                  </a:lnTo>
                  <a:lnTo>
                    <a:pt x="550" y="48"/>
                  </a:lnTo>
                  <a:lnTo>
                    <a:pt x="550" y="56"/>
                  </a:lnTo>
                  <a:lnTo>
                    <a:pt x="549" y="62"/>
                  </a:lnTo>
                  <a:lnTo>
                    <a:pt x="548" y="64"/>
                  </a:lnTo>
                  <a:lnTo>
                    <a:pt x="546" y="65"/>
                  </a:lnTo>
                  <a:lnTo>
                    <a:pt x="546" y="65"/>
                  </a:lnTo>
                  <a:lnTo>
                    <a:pt x="543" y="62"/>
                  </a:lnTo>
                  <a:lnTo>
                    <a:pt x="541" y="60"/>
                  </a:lnTo>
                  <a:lnTo>
                    <a:pt x="539" y="60"/>
                  </a:lnTo>
                  <a:lnTo>
                    <a:pt x="535" y="63"/>
                  </a:lnTo>
                  <a:lnTo>
                    <a:pt x="531" y="71"/>
                  </a:lnTo>
                  <a:lnTo>
                    <a:pt x="524" y="82"/>
                  </a:lnTo>
                  <a:lnTo>
                    <a:pt x="524" y="82"/>
                  </a:lnTo>
                  <a:lnTo>
                    <a:pt x="523" y="79"/>
                  </a:lnTo>
                  <a:lnTo>
                    <a:pt x="521" y="74"/>
                  </a:lnTo>
                  <a:lnTo>
                    <a:pt x="523" y="68"/>
                  </a:lnTo>
                  <a:lnTo>
                    <a:pt x="524" y="62"/>
                  </a:lnTo>
                  <a:lnTo>
                    <a:pt x="524" y="56"/>
                  </a:lnTo>
                  <a:lnTo>
                    <a:pt x="518" y="79"/>
                  </a:lnTo>
                  <a:lnTo>
                    <a:pt x="518" y="79"/>
                  </a:lnTo>
                  <a:lnTo>
                    <a:pt x="518" y="78"/>
                  </a:lnTo>
                  <a:lnTo>
                    <a:pt x="518" y="74"/>
                  </a:lnTo>
                  <a:lnTo>
                    <a:pt x="518" y="67"/>
                  </a:lnTo>
                  <a:lnTo>
                    <a:pt x="518" y="67"/>
                  </a:lnTo>
                  <a:lnTo>
                    <a:pt x="517" y="71"/>
                  </a:lnTo>
                  <a:lnTo>
                    <a:pt x="516" y="75"/>
                  </a:lnTo>
                  <a:lnTo>
                    <a:pt x="515" y="87"/>
                  </a:lnTo>
                  <a:lnTo>
                    <a:pt x="513" y="97"/>
                  </a:lnTo>
                  <a:lnTo>
                    <a:pt x="512" y="101"/>
                  </a:lnTo>
                  <a:lnTo>
                    <a:pt x="510" y="104"/>
                  </a:lnTo>
                  <a:lnTo>
                    <a:pt x="510" y="104"/>
                  </a:lnTo>
                  <a:lnTo>
                    <a:pt x="509" y="112"/>
                  </a:lnTo>
                  <a:lnTo>
                    <a:pt x="508" y="112"/>
                  </a:lnTo>
                  <a:lnTo>
                    <a:pt x="506" y="111"/>
                  </a:lnTo>
                  <a:lnTo>
                    <a:pt x="504" y="105"/>
                  </a:lnTo>
                  <a:lnTo>
                    <a:pt x="502" y="97"/>
                  </a:lnTo>
                  <a:lnTo>
                    <a:pt x="500" y="89"/>
                  </a:lnTo>
                  <a:lnTo>
                    <a:pt x="497" y="83"/>
                  </a:lnTo>
                  <a:lnTo>
                    <a:pt x="495" y="83"/>
                  </a:lnTo>
                  <a:lnTo>
                    <a:pt x="494" y="85"/>
                  </a:lnTo>
                  <a:lnTo>
                    <a:pt x="492" y="87"/>
                  </a:lnTo>
                  <a:lnTo>
                    <a:pt x="490" y="93"/>
                  </a:lnTo>
                  <a:lnTo>
                    <a:pt x="490" y="93"/>
                  </a:lnTo>
                  <a:lnTo>
                    <a:pt x="490" y="87"/>
                  </a:lnTo>
                  <a:lnTo>
                    <a:pt x="490" y="79"/>
                  </a:lnTo>
                  <a:lnTo>
                    <a:pt x="492" y="72"/>
                  </a:lnTo>
                  <a:lnTo>
                    <a:pt x="492" y="64"/>
                  </a:lnTo>
                  <a:lnTo>
                    <a:pt x="492" y="64"/>
                  </a:lnTo>
                  <a:lnTo>
                    <a:pt x="481" y="85"/>
                  </a:lnTo>
                  <a:lnTo>
                    <a:pt x="472" y="11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67" y="102"/>
                  </a:lnTo>
                  <a:lnTo>
                    <a:pt x="467" y="110"/>
                  </a:lnTo>
                  <a:lnTo>
                    <a:pt x="466" y="119"/>
                  </a:lnTo>
                  <a:lnTo>
                    <a:pt x="465" y="128"/>
                  </a:lnTo>
                  <a:lnTo>
                    <a:pt x="460" y="146"/>
                  </a:lnTo>
                  <a:lnTo>
                    <a:pt x="456" y="163"/>
                  </a:lnTo>
                  <a:lnTo>
                    <a:pt x="456" y="163"/>
                  </a:lnTo>
                  <a:lnTo>
                    <a:pt x="458" y="187"/>
                  </a:lnTo>
                  <a:lnTo>
                    <a:pt x="449" y="202"/>
                  </a:lnTo>
                  <a:lnTo>
                    <a:pt x="449" y="202"/>
                  </a:lnTo>
                  <a:lnTo>
                    <a:pt x="448" y="198"/>
                  </a:lnTo>
                  <a:lnTo>
                    <a:pt x="449" y="192"/>
                  </a:lnTo>
                  <a:lnTo>
                    <a:pt x="451" y="176"/>
                  </a:lnTo>
                  <a:lnTo>
                    <a:pt x="451" y="176"/>
                  </a:lnTo>
                  <a:lnTo>
                    <a:pt x="449" y="183"/>
                  </a:lnTo>
                  <a:lnTo>
                    <a:pt x="449" y="183"/>
                  </a:lnTo>
                  <a:lnTo>
                    <a:pt x="448" y="173"/>
                  </a:lnTo>
                  <a:lnTo>
                    <a:pt x="448" y="162"/>
                  </a:lnTo>
                  <a:lnTo>
                    <a:pt x="450" y="150"/>
                  </a:lnTo>
                  <a:lnTo>
                    <a:pt x="452" y="138"/>
                  </a:lnTo>
                  <a:lnTo>
                    <a:pt x="455" y="156"/>
                  </a:lnTo>
                  <a:lnTo>
                    <a:pt x="455" y="156"/>
                  </a:lnTo>
                  <a:lnTo>
                    <a:pt x="459" y="128"/>
                  </a:lnTo>
                  <a:lnTo>
                    <a:pt x="460" y="115"/>
                  </a:lnTo>
                  <a:lnTo>
                    <a:pt x="462" y="102"/>
                  </a:lnTo>
                  <a:lnTo>
                    <a:pt x="462" y="102"/>
                  </a:lnTo>
                  <a:lnTo>
                    <a:pt x="459" y="107"/>
                  </a:lnTo>
                  <a:lnTo>
                    <a:pt x="458" y="110"/>
                  </a:lnTo>
                  <a:lnTo>
                    <a:pt x="458" y="110"/>
                  </a:lnTo>
                  <a:lnTo>
                    <a:pt x="459" y="97"/>
                  </a:lnTo>
                  <a:lnTo>
                    <a:pt x="459" y="97"/>
                  </a:lnTo>
                  <a:lnTo>
                    <a:pt x="458" y="97"/>
                  </a:lnTo>
                  <a:lnTo>
                    <a:pt x="458" y="98"/>
                  </a:lnTo>
                  <a:lnTo>
                    <a:pt x="456" y="108"/>
                  </a:lnTo>
                  <a:lnTo>
                    <a:pt x="455" y="75"/>
                  </a:lnTo>
                  <a:lnTo>
                    <a:pt x="454" y="88"/>
                  </a:lnTo>
                  <a:lnTo>
                    <a:pt x="442" y="67"/>
                  </a:lnTo>
                  <a:lnTo>
                    <a:pt x="442" y="67"/>
                  </a:lnTo>
                  <a:lnTo>
                    <a:pt x="427" y="122"/>
                  </a:lnTo>
                  <a:lnTo>
                    <a:pt x="423" y="134"/>
                  </a:lnTo>
                  <a:lnTo>
                    <a:pt x="418" y="146"/>
                  </a:lnTo>
                  <a:lnTo>
                    <a:pt x="413" y="155"/>
                  </a:lnTo>
                  <a:lnTo>
                    <a:pt x="408" y="161"/>
                  </a:lnTo>
                  <a:lnTo>
                    <a:pt x="408" y="161"/>
                  </a:lnTo>
                  <a:lnTo>
                    <a:pt x="410" y="145"/>
                  </a:lnTo>
                  <a:lnTo>
                    <a:pt x="411" y="128"/>
                  </a:lnTo>
                  <a:lnTo>
                    <a:pt x="411" y="93"/>
                  </a:lnTo>
                  <a:lnTo>
                    <a:pt x="411" y="93"/>
                  </a:lnTo>
                  <a:lnTo>
                    <a:pt x="413" y="102"/>
                  </a:lnTo>
                  <a:lnTo>
                    <a:pt x="413" y="103"/>
                  </a:lnTo>
                  <a:lnTo>
                    <a:pt x="414" y="104"/>
                  </a:lnTo>
                  <a:lnTo>
                    <a:pt x="416" y="104"/>
                  </a:lnTo>
                  <a:lnTo>
                    <a:pt x="417" y="103"/>
                  </a:lnTo>
                  <a:lnTo>
                    <a:pt x="419" y="100"/>
                  </a:lnTo>
                  <a:lnTo>
                    <a:pt x="425" y="89"/>
                  </a:lnTo>
                  <a:lnTo>
                    <a:pt x="427" y="87"/>
                  </a:lnTo>
                  <a:lnTo>
                    <a:pt x="428" y="87"/>
                  </a:lnTo>
                  <a:lnTo>
                    <a:pt x="431" y="87"/>
                  </a:lnTo>
                  <a:lnTo>
                    <a:pt x="431" y="87"/>
                  </a:lnTo>
                  <a:lnTo>
                    <a:pt x="429" y="86"/>
                  </a:lnTo>
                  <a:lnTo>
                    <a:pt x="428" y="83"/>
                  </a:lnTo>
                  <a:lnTo>
                    <a:pt x="428" y="77"/>
                  </a:lnTo>
                  <a:lnTo>
                    <a:pt x="429" y="66"/>
                  </a:lnTo>
                  <a:lnTo>
                    <a:pt x="414" y="93"/>
                  </a:lnTo>
                  <a:lnTo>
                    <a:pt x="414" y="93"/>
                  </a:lnTo>
                  <a:lnTo>
                    <a:pt x="414" y="80"/>
                  </a:lnTo>
                  <a:lnTo>
                    <a:pt x="414" y="74"/>
                  </a:lnTo>
                  <a:lnTo>
                    <a:pt x="412" y="71"/>
                  </a:lnTo>
                  <a:lnTo>
                    <a:pt x="410" y="65"/>
                  </a:lnTo>
                  <a:lnTo>
                    <a:pt x="410" y="65"/>
                  </a:lnTo>
                  <a:lnTo>
                    <a:pt x="410" y="80"/>
                  </a:lnTo>
                  <a:lnTo>
                    <a:pt x="409" y="89"/>
                  </a:lnTo>
                  <a:lnTo>
                    <a:pt x="406" y="96"/>
                  </a:lnTo>
                  <a:lnTo>
                    <a:pt x="404" y="100"/>
                  </a:lnTo>
                  <a:lnTo>
                    <a:pt x="401" y="102"/>
                  </a:lnTo>
                  <a:lnTo>
                    <a:pt x="398" y="103"/>
                  </a:lnTo>
                  <a:lnTo>
                    <a:pt x="395" y="105"/>
                  </a:lnTo>
                  <a:lnTo>
                    <a:pt x="393" y="109"/>
                  </a:lnTo>
                  <a:lnTo>
                    <a:pt x="393" y="109"/>
                  </a:lnTo>
                  <a:lnTo>
                    <a:pt x="394" y="98"/>
                  </a:lnTo>
                  <a:lnTo>
                    <a:pt x="395" y="88"/>
                  </a:lnTo>
                  <a:lnTo>
                    <a:pt x="396" y="85"/>
                  </a:lnTo>
                  <a:lnTo>
                    <a:pt x="397" y="82"/>
                  </a:lnTo>
                  <a:lnTo>
                    <a:pt x="400" y="81"/>
                  </a:lnTo>
                  <a:lnTo>
                    <a:pt x="402" y="82"/>
                  </a:lnTo>
                  <a:lnTo>
                    <a:pt x="402" y="82"/>
                  </a:lnTo>
                  <a:lnTo>
                    <a:pt x="401" y="77"/>
                  </a:lnTo>
                  <a:lnTo>
                    <a:pt x="400" y="74"/>
                  </a:lnTo>
                  <a:lnTo>
                    <a:pt x="398" y="74"/>
                  </a:lnTo>
                  <a:lnTo>
                    <a:pt x="397" y="75"/>
                  </a:lnTo>
                  <a:lnTo>
                    <a:pt x="395" y="82"/>
                  </a:lnTo>
                  <a:lnTo>
                    <a:pt x="393" y="93"/>
                  </a:lnTo>
                  <a:lnTo>
                    <a:pt x="390" y="102"/>
                  </a:lnTo>
                  <a:lnTo>
                    <a:pt x="388" y="110"/>
                  </a:lnTo>
                  <a:lnTo>
                    <a:pt x="387" y="112"/>
                  </a:lnTo>
                  <a:lnTo>
                    <a:pt x="387" y="112"/>
                  </a:lnTo>
                  <a:lnTo>
                    <a:pt x="386" y="110"/>
                  </a:lnTo>
                  <a:lnTo>
                    <a:pt x="385" y="107"/>
                  </a:lnTo>
                  <a:lnTo>
                    <a:pt x="385" y="107"/>
                  </a:lnTo>
                  <a:lnTo>
                    <a:pt x="386" y="107"/>
                  </a:lnTo>
                  <a:lnTo>
                    <a:pt x="387" y="104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6" y="104"/>
                  </a:lnTo>
                  <a:lnTo>
                    <a:pt x="383" y="107"/>
                  </a:lnTo>
                  <a:lnTo>
                    <a:pt x="382" y="107"/>
                  </a:lnTo>
                  <a:lnTo>
                    <a:pt x="380" y="105"/>
                  </a:lnTo>
                  <a:lnTo>
                    <a:pt x="379" y="102"/>
                  </a:lnTo>
                  <a:lnTo>
                    <a:pt x="378" y="98"/>
                  </a:lnTo>
                  <a:lnTo>
                    <a:pt x="377" y="94"/>
                  </a:lnTo>
                  <a:lnTo>
                    <a:pt x="378" y="89"/>
                  </a:lnTo>
                  <a:lnTo>
                    <a:pt x="379" y="89"/>
                  </a:lnTo>
                  <a:lnTo>
                    <a:pt x="379" y="89"/>
                  </a:lnTo>
                  <a:lnTo>
                    <a:pt x="374" y="87"/>
                  </a:lnTo>
                  <a:lnTo>
                    <a:pt x="370" y="87"/>
                  </a:lnTo>
                  <a:lnTo>
                    <a:pt x="364" y="88"/>
                  </a:lnTo>
                  <a:lnTo>
                    <a:pt x="359" y="90"/>
                  </a:lnTo>
                  <a:lnTo>
                    <a:pt x="354" y="96"/>
                  </a:lnTo>
                  <a:lnTo>
                    <a:pt x="349" y="103"/>
                  </a:lnTo>
                  <a:lnTo>
                    <a:pt x="345" y="113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8" y="71"/>
                  </a:lnTo>
                  <a:lnTo>
                    <a:pt x="324" y="202"/>
                  </a:lnTo>
                  <a:lnTo>
                    <a:pt x="324" y="202"/>
                  </a:lnTo>
                  <a:lnTo>
                    <a:pt x="326" y="170"/>
                  </a:lnTo>
                  <a:lnTo>
                    <a:pt x="326" y="131"/>
                  </a:lnTo>
                  <a:lnTo>
                    <a:pt x="327" y="111"/>
                  </a:lnTo>
                  <a:lnTo>
                    <a:pt x="328" y="94"/>
                  </a:lnTo>
                  <a:lnTo>
                    <a:pt x="331" y="79"/>
                  </a:lnTo>
                  <a:lnTo>
                    <a:pt x="334" y="70"/>
                  </a:lnTo>
                  <a:lnTo>
                    <a:pt x="334" y="70"/>
                  </a:lnTo>
                  <a:lnTo>
                    <a:pt x="332" y="66"/>
                  </a:lnTo>
                  <a:lnTo>
                    <a:pt x="329" y="64"/>
                  </a:lnTo>
                  <a:lnTo>
                    <a:pt x="328" y="64"/>
                  </a:lnTo>
                  <a:lnTo>
                    <a:pt x="327" y="65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4" y="80"/>
                  </a:lnTo>
                  <a:lnTo>
                    <a:pt x="324" y="97"/>
                  </a:lnTo>
                  <a:lnTo>
                    <a:pt x="324" y="113"/>
                  </a:lnTo>
                  <a:lnTo>
                    <a:pt x="324" y="119"/>
                  </a:lnTo>
                  <a:lnTo>
                    <a:pt x="322" y="123"/>
                  </a:lnTo>
                  <a:lnTo>
                    <a:pt x="322" y="123"/>
                  </a:lnTo>
                  <a:lnTo>
                    <a:pt x="320" y="103"/>
                  </a:lnTo>
                  <a:lnTo>
                    <a:pt x="318" y="94"/>
                  </a:lnTo>
                  <a:lnTo>
                    <a:pt x="316" y="87"/>
                  </a:lnTo>
                  <a:lnTo>
                    <a:pt x="312" y="70"/>
                  </a:lnTo>
                  <a:lnTo>
                    <a:pt x="312" y="70"/>
                  </a:lnTo>
                  <a:lnTo>
                    <a:pt x="313" y="74"/>
                  </a:lnTo>
                  <a:lnTo>
                    <a:pt x="313" y="82"/>
                  </a:lnTo>
                  <a:lnTo>
                    <a:pt x="311" y="103"/>
                  </a:lnTo>
                  <a:lnTo>
                    <a:pt x="309" y="122"/>
                  </a:lnTo>
                  <a:lnTo>
                    <a:pt x="308" y="126"/>
                  </a:lnTo>
                  <a:lnTo>
                    <a:pt x="306" y="128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8" y="98"/>
                  </a:lnTo>
                  <a:lnTo>
                    <a:pt x="308" y="81"/>
                  </a:lnTo>
                  <a:lnTo>
                    <a:pt x="309" y="71"/>
                  </a:lnTo>
                  <a:lnTo>
                    <a:pt x="297" y="123"/>
                  </a:lnTo>
                  <a:lnTo>
                    <a:pt x="297" y="123"/>
                  </a:lnTo>
                  <a:lnTo>
                    <a:pt x="298" y="111"/>
                  </a:lnTo>
                  <a:lnTo>
                    <a:pt x="299" y="95"/>
                  </a:lnTo>
                  <a:lnTo>
                    <a:pt x="298" y="78"/>
                  </a:lnTo>
                  <a:lnTo>
                    <a:pt x="297" y="64"/>
                  </a:lnTo>
                  <a:lnTo>
                    <a:pt x="297" y="64"/>
                  </a:lnTo>
                  <a:lnTo>
                    <a:pt x="297" y="66"/>
                  </a:lnTo>
                  <a:lnTo>
                    <a:pt x="296" y="67"/>
                  </a:lnTo>
                  <a:lnTo>
                    <a:pt x="295" y="67"/>
                  </a:lnTo>
                  <a:lnTo>
                    <a:pt x="293" y="67"/>
                  </a:lnTo>
                  <a:lnTo>
                    <a:pt x="289" y="66"/>
                  </a:lnTo>
                  <a:lnTo>
                    <a:pt x="288" y="66"/>
                  </a:lnTo>
                  <a:lnTo>
                    <a:pt x="286" y="67"/>
                  </a:lnTo>
                  <a:lnTo>
                    <a:pt x="290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6" y="80"/>
                  </a:lnTo>
                  <a:lnTo>
                    <a:pt x="285" y="83"/>
                  </a:lnTo>
                  <a:lnTo>
                    <a:pt x="283" y="87"/>
                  </a:lnTo>
                  <a:lnTo>
                    <a:pt x="280" y="98"/>
                  </a:lnTo>
                  <a:lnTo>
                    <a:pt x="278" y="112"/>
                  </a:lnTo>
                  <a:lnTo>
                    <a:pt x="274" y="126"/>
                  </a:lnTo>
                  <a:lnTo>
                    <a:pt x="272" y="138"/>
                  </a:lnTo>
                  <a:lnTo>
                    <a:pt x="268" y="146"/>
                  </a:lnTo>
                  <a:lnTo>
                    <a:pt x="267" y="148"/>
                  </a:lnTo>
                  <a:lnTo>
                    <a:pt x="265" y="149"/>
                  </a:lnTo>
                  <a:lnTo>
                    <a:pt x="265" y="149"/>
                  </a:lnTo>
                  <a:lnTo>
                    <a:pt x="266" y="134"/>
                  </a:lnTo>
                  <a:lnTo>
                    <a:pt x="267" y="111"/>
                  </a:lnTo>
                  <a:lnTo>
                    <a:pt x="267" y="89"/>
                  </a:lnTo>
                  <a:lnTo>
                    <a:pt x="267" y="81"/>
                  </a:lnTo>
                  <a:lnTo>
                    <a:pt x="265" y="77"/>
                  </a:lnTo>
                  <a:lnTo>
                    <a:pt x="265" y="77"/>
                  </a:lnTo>
                  <a:lnTo>
                    <a:pt x="260" y="108"/>
                  </a:lnTo>
                  <a:lnTo>
                    <a:pt x="255" y="153"/>
                  </a:lnTo>
                  <a:lnTo>
                    <a:pt x="247" y="195"/>
                  </a:lnTo>
                  <a:lnTo>
                    <a:pt x="242" y="213"/>
                  </a:lnTo>
                  <a:lnTo>
                    <a:pt x="239" y="224"/>
                  </a:lnTo>
                  <a:lnTo>
                    <a:pt x="237" y="208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35" y="188"/>
                  </a:lnTo>
                  <a:lnTo>
                    <a:pt x="243" y="145"/>
                  </a:lnTo>
                  <a:lnTo>
                    <a:pt x="252" y="102"/>
                  </a:lnTo>
                  <a:lnTo>
                    <a:pt x="259" y="70"/>
                  </a:lnTo>
                  <a:lnTo>
                    <a:pt x="259" y="70"/>
                  </a:lnTo>
                  <a:lnTo>
                    <a:pt x="258" y="62"/>
                  </a:lnTo>
                  <a:lnTo>
                    <a:pt x="257" y="56"/>
                  </a:lnTo>
                  <a:lnTo>
                    <a:pt x="256" y="53"/>
                  </a:lnTo>
                  <a:lnTo>
                    <a:pt x="255" y="52"/>
                  </a:lnTo>
                  <a:lnTo>
                    <a:pt x="252" y="52"/>
                  </a:lnTo>
                  <a:lnTo>
                    <a:pt x="252" y="52"/>
                  </a:lnTo>
                  <a:lnTo>
                    <a:pt x="252" y="43"/>
                  </a:lnTo>
                  <a:lnTo>
                    <a:pt x="255" y="36"/>
                  </a:lnTo>
                  <a:lnTo>
                    <a:pt x="257" y="33"/>
                  </a:lnTo>
                  <a:lnTo>
                    <a:pt x="259" y="30"/>
                  </a:lnTo>
                  <a:lnTo>
                    <a:pt x="244" y="21"/>
                  </a:lnTo>
                  <a:lnTo>
                    <a:pt x="244" y="21"/>
                  </a:lnTo>
                  <a:lnTo>
                    <a:pt x="244" y="32"/>
                  </a:lnTo>
                  <a:lnTo>
                    <a:pt x="242" y="40"/>
                  </a:lnTo>
                  <a:lnTo>
                    <a:pt x="241" y="45"/>
                  </a:lnTo>
                  <a:lnTo>
                    <a:pt x="239" y="51"/>
                  </a:lnTo>
                  <a:lnTo>
                    <a:pt x="234" y="62"/>
                  </a:lnTo>
                  <a:lnTo>
                    <a:pt x="233" y="68"/>
                  </a:lnTo>
                  <a:lnTo>
                    <a:pt x="232" y="78"/>
                  </a:lnTo>
                  <a:lnTo>
                    <a:pt x="249" y="45"/>
                  </a:lnTo>
                  <a:lnTo>
                    <a:pt x="249" y="45"/>
                  </a:lnTo>
                  <a:lnTo>
                    <a:pt x="248" y="58"/>
                  </a:lnTo>
                  <a:lnTo>
                    <a:pt x="247" y="72"/>
                  </a:lnTo>
                  <a:lnTo>
                    <a:pt x="244" y="87"/>
                  </a:lnTo>
                  <a:lnTo>
                    <a:pt x="241" y="101"/>
                  </a:lnTo>
                  <a:lnTo>
                    <a:pt x="237" y="112"/>
                  </a:lnTo>
                  <a:lnTo>
                    <a:pt x="234" y="122"/>
                  </a:lnTo>
                  <a:lnTo>
                    <a:pt x="230" y="127"/>
                  </a:lnTo>
                  <a:lnTo>
                    <a:pt x="228" y="128"/>
                  </a:lnTo>
                  <a:lnTo>
                    <a:pt x="226" y="127"/>
                  </a:lnTo>
                  <a:lnTo>
                    <a:pt x="226" y="127"/>
                  </a:lnTo>
                  <a:lnTo>
                    <a:pt x="226" y="122"/>
                  </a:lnTo>
                  <a:lnTo>
                    <a:pt x="226" y="113"/>
                  </a:lnTo>
                  <a:lnTo>
                    <a:pt x="227" y="94"/>
                  </a:lnTo>
                  <a:lnTo>
                    <a:pt x="230" y="63"/>
                  </a:lnTo>
                  <a:lnTo>
                    <a:pt x="230" y="63"/>
                  </a:lnTo>
                  <a:lnTo>
                    <a:pt x="228" y="70"/>
                  </a:lnTo>
                  <a:lnTo>
                    <a:pt x="225" y="75"/>
                  </a:lnTo>
                  <a:lnTo>
                    <a:pt x="222" y="77"/>
                  </a:lnTo>
                  <a:lnTo>
                    <a:pt x="221" y="78"/>
                  </a:lnTo>
                  <a:lnTo>
                    <a:pt x="219" y="77"/>
                  </a:lnTo>
                  <a:lnTo>
                    <a:pt x="219" y="74"/>
                  </a:lnTo>
                  <a:lnTo>
                    <a:pt x="224" y="58"/>
                  </a:lnTo>
                  <a:lnTo>
                    <a:pt x="224" y="58"/>
                  </a:lnTo>
                  <a:lnTo>
                    <a:pt x="222" y="57"/>
                  </a:lnTo>
                  <a:lnTo>
                    <a:pt x="222" y="57"/>
                  </a:lnTo>
                  <a:lnTo>
                    <a:pt x="220" y="59"/>
                  </a:lnTo>
                  <a:lnTo>
                    <a:pt x="216" y="71"/>
                  </a:lnTo>
                  <a:lnTo>
                    <a:pt x="213" y="75"/>
                  </a:lnTo>
                  <a:lnTo>
                    <a:pt x="211" y="79"/>
                  </a:lnTo>
                  <a:lnTo>
                    <a:pt x="210" y="78"/>
                  </a:lnTo>
                  <a:lnTo>
                    <a:pt x="210" y="77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05" y="63"/>
                  </a:lnTo>
                  <a:lnTo>
                    <a:pt x="203" y="50"/>
                  </a:lnTo>
                  <a:lnTo>
                    <a:pt x="202" y="43"/>
                  </a:lnTo>
                  <a:lnTo>
                    <a:pt x="201" y="42"/>
                  </a:lnTo>
                  <a:lnTo>
                    <a:pt x="201" y="43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2" y="86"/>
                  </a:lnTo>
                  <a:lnTo>
                    <a:pt x="201" y="137"/>
                  </a:lnTo>
                  <a:lnTo>
                    <a:pt x="199" y="186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190" y="199"/>
                  </a:lnTo>
                  <a:lnTo>
                    <a:pt x="186" y="181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2" y="156"/>
                  </a:lnTo>
                  <a:lnTo>
                    <a:pt x="182" y="145"/>
                  </a:lnTo>
                  <a:lnTo>
                    <a:pt x="186" y="120"/>
                  </a:lnTo>
                  <a:lnTo>
                    <a:pt x="188" y="97"/>
                  </a:lnTo>
                  <a:lnTo>
                    <a:pt x="189" y="87"/>
                  </a:lnTo>
                  <a:lnTo>
                    <a:pt x="188" y="77"/>
                  </a:lnTo>
                  <a:lnTo>
                    <a:pt x="188" y="77"/>
                  </a:lnTo>
                  <a:lnTo>
                    <a:pt x="187" y="90"/>
                  </a:lnTo>
                  <a:lnTo>
                    <a:pt x="184" y="100"/>
                  </a:lnTo>
                  <a:lnTo>
                    <a:pt x="184" y="100"/>
                  </a:lnTo>
                  <a:lnTo>
                    <a:pt x="183" y="92"/>
                  </a:lnTo>
                  <a:lnTo>
                    <a:pt x="183" y="83"/>
                  </a:lnTo>
                  <a:lnTo>
                    <a:pt x="183" y="78"/>
                  </a:lnTo>
                  <a:lnTo>
                    <a:pt x="182" y="77"/>
                  </a:lnTo>
                  <a:lnTo>
                    <a:pt x="181" y="77"/>
                  </a:lnTo>
                  <a:lnTo>
                    <a:pt x="181" y="77"/>
                  </a:lnTo>
                  <a:lnTo>
                    <a:pt x="180" y="86"/>
                  </a:lnTo>
                  <a:lnTo>
                    <a:pt x="178" y="90"/>
                  </a:lnTo>
                  <a:lnTo>
                    <a:pt x="176" y="92"/>
                  </a:lnTo>
                  <a:lnTo>
                    <a:pt x="175" y="90"/>
                  </a:lnTo>
                  <a:lnTo>
                    <a:pt x="174" y="90"/>
                  </a:lnTo>
                  <a:lnTo>
                    <a:pt x="174" y="92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5" y="105"/>
                  </a:lnTo>
                  <a:lnTo>
                    <a:pt x="174" y="105"/>
                  </a:lnTo>
                  <a:lnTo>
                    <a:pt x="173" y="105"/>
                  </a:lnTo>
                  <a:lnTo>
                    <a:pt x="172" y="103"/>
                  </a:lnTo>
                  <a:lnTo>
                    <a:pt x="170" y="100"/>
                  </a:lnTo>
                  <a:lnTo>
                    <a:pt x="167" y="98"/>
                  </a:lnTo>
                  <a:lnTo>
                    <a:pt x="165" y="97"/>
                  </a:lnTo>
                  <a:lnTo>
                    <a:pt x="165" y="97"/>
                  </a:lnTo>
                  <a:lnTo>
                    <a:pt x="165" y="107"/>
                  </a:lnTo>
                  <a:lnTo>
                    <a:pt x="165" y="117"/>
                  </a:lnTo>
                  <a:lnTo>
                    <a:pt x="161" y="141"/>
                  </a:lnTo>
                  <a:lnTo>
                    <a:pt x="157" y="162"/>
                  </a:lnTo>
                  <a:lnTo>
                    <a:pt x="155" y="170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52" y="163"/>
                  </a:lnTo>
                  <a:lnTo>
                    <a:pt x="151" y="153"/>
                  </a:lnTo>
                  <a:lnTo>
                    <a:pt x="151" y="153"/>
                  </a:lnTo>
                  <a:lnTo>
                    <a:pt x="148" y="150"/>
                  </a:lnTo>
                  <a:lnTo>
                    <a:pt x="144" y="148"/>
                  </a:lnTo>
                  <a:lnTo>
                    <a:pt x="137" y="142"/>
                  </a:lnTo>
                  <a:lnTo>
                    <a:pt x="132" y="137"/>
                  </a:lnTo>
                  <a:lnTo>
                    <a:pt x="128" y="135"/>
                  </a:lnTo>
                  <a:lnTo>
                    <a:pt x="125" y="134"/>
                  </a:lnTo>
                  <a:lnTo>
                    <a:pt x="125" y="134"/>
                  </a:lnTo>
                  <a:lnTo>
                    <a:pt x="121" y="122"/>
                  </a:lnTo>
                  <a:lnTo>
                    <a:pt x="120" y="11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19" y="113"/>
                  </a:lnTo>
                  <a:lnTo>
                    <a:pt x="117" y="118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3" y="112"/>
                  </a:lnTo>
                  <a:lnTo>
                    <a:pt x="113" y="108"/>
                  </a:lnTo>
                  <a:lnTo>
                    <a:pt x="114" y="105"/>
                  </a:lnTo>
                  <a:lnTo>
                    <a:pt x="115" y="104"/>
                  </a:lnTo>
                  <a:lnTo>
                    <a:pt x="118" y="102"/>
                  </a:lnTo>
                  <a:lnTo>
                    <a:pt x="119" y="100"/>
                  </a:lnTo>
                  <a:lnTo>
                    <a:pt x="119" y="94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8" y="90"/>
                  </a:lnTo>
                  <a:lnTo>
                    <a:pt x="117" y="95"/>
                  </a:lnTo>
                  <a:lnTo>
                    <a:pt x="113" y="104"/>
                  </a:lnTo>
                  <a:lnTo>
                    <a:pt x="109" y="112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5" y="128"/>
                  </a:lnTo>
                  <a:lnTo>
                    <a:pt x="106" y="133"/>
                  </a:lnTo>
                  <a:lnTo>
                    <a:pt x="107" y="133"/>
                  </a:lnTo>
                  <a:lnTo>
                    <a:pt x="109" y="133"/>
                  </a:lnTo>
                  <a:lnTo>
                    <a:pt x="111" y="132"/>
                  </a:lnTo>
                  <a:lnTo>
                    <a:pt x="115" y="124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19" y="128"/>
                  </a:lnTo>
                  <a:lnTo>
                    <a:pt x="118" y="143"/>
                  </a:lnTo>
                  <a:lnTo>
                    <a:pt x="113" y="171"/>
                  </a:lnTo>
                  <a:lnTo>
                    <a:pt x="110" y="183"/>
                  </a:lnTo>
                  <a:lnTo>
                    <a:pt x="106" y="194"/>
                  </a:lnTo>
                  <a:lnTo>
                    <a:pt x="103" y="203"/>
                  </a:lnTo>
                  <a:lnTo>
                    <a:pt x="98" y="211"/>
                  </a:lnTo>
                  <a:lnTo>
                    <a:pt x="98" y="211"/>
                  </a:lnTo>
                  <a:lnTo>
                    <a:pt x="96" y="213"/>
                  </a:lnTo>
                  <a:lnTo>
                    <a:pt x="95" y="211"/>
                  </a:lnTo>
                  <a:lnTo>
                    <a:pt x="94" y="208"/>
                  </a:lnTo>
                  <a:lnTo>
                    <a:pt x="94" y="203"/>
                  </a:lnTo>
                  <a:lnTo>
                    <a:pt x="94" y="194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94" y="192"/>
                  </a:lnTo>
                  <a:lnTo>
                    <a:pt x="91" y="191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4" y="199"/>
                  </a:lnTo>
                  <a:lnTo>
                    <a:pt x="81" y="208"/>
                  </a:lnTo>
                  <a:lnTo>
                    <a:pt x="79" y="220"/>
                  </a:lnTo>
                  <a:lnTo>
                    <a:pt x="76" y="229"/>
                  </a:lnTo>
                  <a:lnTo>
                    <a:pt x="73" y="236"/>
                  </a:lnTo>
                  <a:lnTo>
                    <a:pt x="72" y="237"/>
                  </a:lnTo>
                  <a:lnTo>
                    <a:pt x="71" y="237"/>
                  </a:lnTo>
                  <a:lnTo>
                    <a:pt x="68" y="234"/>
                  </a:lnTo>
                  <a:lnTo>
                    <a:pt x="66" y="231"/>
                  </a:lnTo>
                  <a:lnTo>
                    <a:pt x="66" y="231"/>
                  </a:lnTo>
                  <a:lnTo>
                    <a:pt x="65" y="222"/>
                  </a:lnTo>
                  <a:lnTo>
                    <a:pt x="64" y="213"/>
                  </a:lnTo>
                  <a:lnTo>
                    <a:pt x="65" y="194"/>
                  </a:lnTo>
                  <a:lnTo>
                    <a:pt x="66" y="178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8" y="162"/>
                  </a:lnTo>
                  <a:lnTo>
                    <a:pt x="71" y="162"/>
                  </a:lnTo>
                  <a:lnTo>
                    <a:pt x="73" y="164"/>
                  </a:lnTo>
                  <a:lnTo>
                    <a:pt x="74" y="168"/>
                  </a:lnTo>
                  <a:lnTo>
                    <a:pt x="78" y="176"/>
                  </a:lnTo>
                  <a:lnTo>
                    <a:pt x="80" y="178"/>
                  </a:lnTo>
                  <a:lnTo>
                    <a:pt x="81" y="179"/>
                  </a:lnTo>
                  <a:lnTo>
                    <a:pt x="75" y="166"/>
                  </a:lnTo>
                  <a:lnTo>
                    <a:pt x="75" y="166"/>
                  </a:lnTo>
                  <a:lnTo>
                    <a:pt x="78" y="162"/>
                  </a:lnTo>
                  <a:lnTo>
                    <a:pt x="81" y="157"/>
                  </a:lnTo>
                  <a:lnTo>
                    <a:pt x="82" y="157"/>
                  </a:lnTo>
                  <a:lnTo>
                    <a:pt x="83" y="157"/>
                  </a:lnTo>
                  <a:lnTo>
                    <a:pt x="84" y="157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3" y="153"/>
                  </a:lnTo>
                  <a:lnTo>
                    <a:pt x="79" y="149"/>
                  </a:lnTo>
                  <a:lnTo>
                    <a:pt x="74" y="147"/>
                  </a:lnTo>
                  <a:lnTo>
                    <a:pt x="68" y="147"/>
                  </a:lnTo>
                  <a:lnTo>
                    <a:pt x="63" y="146"/>
                  </a:lnTo>
                  <a:lnTo>
                    <a:pt x="57" y="143"/>
                  </a:lnTo>
                  <a:lnTo>
                    <a:pt x="51" y="140"/>
                  </a:lnTo>
                  <a:lnTo>
                    <a:pt x="49" y="138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43" y="147"/>
                  </a:lnTo>
                  <a:lnTo>
                    <a:pt x="42" y="154"/>
                  </a:lnTo>
                  <a:lnTo>
                    <a:pt x="42" y="161"/>
                  </a:lnTo>
                  <a:lnTo>
                    <a:pt x="45" y="157"/>
                  </a:lnTo>
                  <a:lnTo>
                    <a:pt x="45" y="157"/>
                  </a:lnTo>
                  <a:lnTo>
                    <a:pt x="46" y="164"/>
                  </a:lnTo>
                  <a:lnTo>
                    <a:pt x="45" y="170"/>
                  </a:lnTo>
                  <a:lnTo>
                    <a:pt x="43" y="180"/>
                  </a:lnTo>
                  <a:lnTo>
                    <a:pt x="42" y="187"/>
                  </a:lnTo>
                  <a:lnTo>
                    <a:pt x="41" y="191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38" y="206"/>
                  </a:lnTo>
                  <a:lnTo>
                    <a:pt x="34" y="216"/>
                  </a:lnTo>
                  <a:lnTo>
                    <a:pt x="32" y="220"/>
                  </a:lnTo>
                  <a:lnTo>
                    <a:pt x="28" y="222"/>
                  </a:lnTo>
                  <a:lnTo>
                    <a:pt x="26" y="222"/>
                  </a:lnTo>
                  <a:lnTo>
                    <a:pt x="23" y="218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3" y="196"/>
                  </a:lnTo>
                  <a:lnTo>
                    <a:pt x="25" y="201"/>
                  </a:lnTo>
                  <a:lnTo>
                    <a:pt x="26" y="202"/>
                  </a:lnTo>
                  <a:lnTo>
                    <a:pt x="27" y="202"/>
                  </a:lnTo>
                  <a:lnTo>
                    <a:pt x="28" y="201"/>
                  </a:lnTo>
                  <a:lnTo>
                    <a:pt x="29" y="199"/>
                  </a:lnTo>
                  <a:lnTo>
                    <a:pt x="29" y="199"/>
                  </a:lnTo>
                  <a:lnTo>
                    <a:pt x="28" y="201"/>
                  </a:lnTo>
                  <a:lnTo>
                    <a:pt x="28" y="201"/>
                  </a:lnTo>
                  <a:lnTo>
                    <a:pt x="26" y="199"/>
                  </a:lnTo>
                  <a:lnTo>
                    <a:pt x="22" y="190"/>
                  </a:lnTo>
                  <a:lnTo>
                    <a:pt x="20" y="185"/>
                  </a:lnTo>
                  <a:lnTo>
                    <a:pt x="19" y="184"/>
                  </a:lnTo>
                  <a:lnTo>
                    <a:pt x="18" y="184"/>
                  </a:lnTo>
                  <a:lnTo>
                    <a:pt x="18" y="185"/>
                  </a:lnTo>
                  <a:lnTo>
                    <a:pt x="17" y="187"/>
                  </a:lnTo>
                  <a:lnTo>
                    <a:pt x="14" y="198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11" y="244"/>
                  </a:lnTo>
                  <a:lnTo>
                    <a:pt x="7" y="248"/>
                  </a:lnTo>
                  <a:lnTo>
                    <a:pt x="5" y="252"/>
                  </a:lnTo>
                  <a:lnTo>
                    <a:pt x="3" y="254"/>
                  </a:lnTo>
                  <a:lnTo>
                    <a:pt x="2" y="253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2" y="263"/>
                  </a:lnTo>
                  <a:lnTo>
                    <a:pt x="3" y="264"/>
                  </a:lnTo>
                  <a:lnTo>
                    <a:pt x="3" y="264"/>
                  </a:lnTo>
                  <a:lnTo>
                    <a:pt x="3" y="266"/>
                  </a:lnTo>
                  <a:lnTo>
                    <a:pt x="4" y="267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6" y="270"/>
                  </a:lnTo>
                  <a:lnTo>
                    <a:pt x="7" y="264"/>
                  </a:lnTo>
                  <a:lnTo>
                    <a:pt x="9" y="262"/>
                  </a:lnTo>
                  <a:lnTo>
                    <a:pt x="10" y="262"/>
                  </a:lnTo>
                  <a:lnTo>
                    <a:pt x="12" y="262"/>
                  </a:lnTo>
                  <a:lnTo>
                    <a:pt x="15" y="262"/>
                  </a:lnTo>
                  <a:lnTo>
                    <a:pt x="17" y="261"/>
                  </a:lnTo>
                  <a:lnTo>
                    <a:pt x="18" y="260"/>
                  </a:lnTo>
                  <a:lnTo>
                    <a:pt x="18" y="253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9" y="253"/>
                  </a:lnTo>
                  <a:lnTo>
                    <a:pt x="20" y="260"/>
                  </a:lnTo>
                  <a:lnTo>
                    <a:pt x="21" y="264"/>
                  </a:lnTo>
                  <a:lnTo>
                    <a:pt x="23" y="267"/>
                  </a:lnTo>
                  <a:lnTo>
                    <a:pt x="27" y="274"/>
                  </a:lnTo>
                  <a:lnTo>
                    <a:pt x="28" y="279"/>
                  </a:lnTo>
                  <a:lnTo>
                    <a:pt x="30" y="290"/>
                  </a:lnTo>
                  <a:lnTo>
                    <a:pt x="30" y="290"/>
                  </a:lnTo>
                  <a:lnTo>
                    <a:pt x="30" y="277"/>
                  </a:lnTo>
                  <a:lnTo>
                    <a:pt x="32" y="275"/>
                  </a:lnTo>
                  <a:lnTo>
                    <a:pt x="33" y="275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5" y="268"/>
                  </a:lnTo>
                  <a:lnTo>
                    <a:pt x="35" y="268"/>
                  </a:lnTo>
                  <a:lnTo>
                    <a:pt x="36" y="269"/>
                  </a:lnTo>
                  <a:lnTo>
                    <a:pt x="35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5" y="268"/>
                  </a:lnTo>
                  <a:lnTo>
                    <a:pt x="35" y="268"/>
                  </a:lnTo>
                  <a:lnTo>
                    <a:pt x="34" y="261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34" y="246"/>
                  </a:lnTo>
                  <a:lnTo>
                    <a:pt x="36" y="240"/>
                  </a:lnTo>
                  <a:lnTo>
                    <a:pt x="41" y="233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8" y="222"/>
                  </a:lnTo>
                  <a:lnTo>
                    <a:pt x="48" y="222"/>
                  </a:lnTo>
                  <a:lnTo>
                    <a:pt x="49" y="225"/>
                  </a:lnTo>
                  <a:lnTo>
                    <a:pt x="49" y="230"/>
                  </a:lnTo>
                  <a:lnTo>
                    <a:pt x="48" y="236"/>
                  </a:lnTo>
                  <a:lnTo>
                    <a:pt x="48" y="243"/>
                  </a:lnTo>
                  <a:lnTo>
                    <a:pt x="52" y="225"/>
                  </a:lnTo>
                  <a:lnTo>
                    <a:pt x="52" y="225"/>
                  </a:lnTo>
                  <a:lnTo>
                    <a:pt x="53" y="240"/>
                  </a:lnTo>
                  <a:lnTo>
                    <a:pt x="56" y="252"/>
                  </a:lnTo>
                  <a:lnTo>
                    <a:pt x="56" y="258"/>
                  </a:lnTo>
                  <a:lnTo>
                    <a:pt x="56" y="263"/>
                  </a:lnTo>
                  <a:lnTo>
                    <a:pt x="55" y="268"/>
                  </a:lnTo>
                  <a:lnTo>
                    <a:pt x="52" y="273"/>
                  </a:lnTo>
                  <a:lnTo>
                    <a:pt x="59" y="274"/>
                  </a:lnTo>
                  <a:lnTo>
                    <a:pt x="59" y="274"/>
                  </a:lnTo>
                  <a:lnTo>
                    <a:pt x="63" y="281"/>
                  </a:lnTo>
                  <a:lnTo>
                    <a:pt x="66" y="285"/>
                  </a:lnTo>
                  <a:lnTo>
                    <a:pt x="67" y="285"/>
                  </a:lnTo>
                  <a:lnTo>
                    <a:pt x="69" y="285"/>
                  </a:lnTo>
                  <a:lnTo>
                    <a:pt x="71" y="284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3" y="282"/>
                  </a:lnTo>
                  <a:lnTo>
                    <a:pt x="75" y="279"/>
                  </a:lnTo>
                  <a:lnTo>
                    <a:pt x="78" y="274"/>
                  </a:lnTo>
                  <a:lnTo>
                    <a:pt x="79" y="269"/>
                  </a:lnTo>
                  <a:lnTo>
                    <a:pt x="78" y="275"/>
                  </a:lnTo>
                  <a:lnTo>
                    <a:pt x="89" y="262"/>
                  </a:lnTo>
                  <a:lnTo>
                    <a:pt x="89" y="267"/>
                  </a:lnTo>
                  <a:lnTo>
                    <a:pt x="89" y="267"/>
                  </a:lnTo>
                  <a:lnTo>
                    <a:pt x="90" y="268"/>
                  </a:lnTo>
                  <a:lnTo>
                    <a:pt x="92" y="267"/>
                  </a:lnTo>
                  <a:lnTo>
                    <a:pt x="97" y="263"/>
                  </a:lnTo>
                  <a:lnTo>
                    <a:pt x="105" y="256"/>
                  </a:lnTo>
                  <a:lnTo>
                    <a:pt x="110" y="254"/>
                  </a:lnTo>
                  <a:lnTo>
                    <a:pt x="112" y="254"/>
                  </a:lnTo>
                  <a:lnTo>
                    <a:pt x="114" y="255"/>
                  </a:lnTo>
                  <a:lnTo>
                    <a:pt x="117" y="258"/>
                  </a:lnTo>
                  <a:lnTo>
                    <a:pt x="119" y="260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26" y="268"/>
                  </a:lnTo>
                  <a:lnTo>
                    <a:pt x="128" y="264"/>
                  </a:lnTo>
                  <a:lnTo>
                    <a:pt x="130" y="263"/>
                  </a:lnTo>
                  <a:lnTo>
                    <a:pt x="132" y="263"/>
                  </a:lnTo>
                  <a:lnTo>
                    <a:pt x="134" y="264"/>
                  </a:lnTo>
                  <a:lnTo>
                    <a:pt x="136" y="266"/>
                  </a:lnTo>
                  <a:lnTo>
                    <a:pt x="136" y="284"/>
                  </a:lnTo>
                  <a:lnTo>
                    <a:pt x="136" y="284"/>
                  </a:lnTo>
                  <a:lnTo>
                    <a:pt x="138" y="283"/>
                  </a:lnTo>
                  <a:lnTo>
                    <a:pt x="141" y="284"/>
                  </a:lnTo>
                  <a:lnTo>
                    <a:pt x="145" y="289"/>
                  </a:lnTo>
                  <a:lnTo>
                    <a:pt x="148" y="290"/>
                  </a:lnTo>
                  <a:lnTo>
                    <a:pt x="150" y="291"/>
                  </a:lnTo>
                  <a:lnTo>
                    <a:pt x="151" y="289"/>
                  </a:lnTo>
                  <a:lnTo>
                    <a:pt x="152" y="284"/>
                  </a:lnTo>
                  <a:lnTo>
                    <a:pt x="152" y="284"/>
                  </a:lnTo>
                  <a:lnTo>
                    <a:pt x="155" y="298"/>
                  </a:lnTo>
                  <a:lnTo>
                    <a:pt x="156" y="303"/>
                  </a:lnTo>
                  <a:lnTo>
                    <a:pt x="157" y="306"/>
                  </a:lnTo>
                  <a:lnTo>
                    <a:pt x="159" y="308"/>
                  </a:lnTo>
                  <a:lnTo>
                    <a:pt x="161" y="308"/>
                  </a:lnTo>
                  <a:lnTo>
                    <a:pt x="164" y="309"/>
                  </a:lnTo>
                  <a:lnTo>
                    <a:pt x="166" y="308"/>
                  </a:lnTo>
                  <a:lnTo>
                    <a:pt x="171" y="306"/>
                  </a:lnTo>
                  <a:lnTo>
                    <a:pt x="174" y="304"/>
                  </a:lnTo>
                  <a:lnTo>
                    <a:pt x="179" y="303"/>
                  </a:lnTo>
                  <a:lnTo>
                    <a:pt x="181" y="303"/>
                  </a:lnTo>
                  <a:lnTo>
                    <a:pt x="182" y="304"/>
                  </a:lnTo>
                  <a:lnTo>
                    <a:pt x="183" y="281"/>
                  </a:lnTo>
                  <a:lnTo>
                    <a:pt x="183" y="281"/>
                  </a:lnTo>
                  <a:lnTo>
                    <a:pt x="186" y="281"/>
                  </a:lnTo>
                  <a:lnTo>
                    <a:pt x="187" y="279"/>
                  </a:lnTo>
                  <a:lnTo>
                    <a:pt x="191" y="277"/>
                  </a:lnTo>
                  <a:lnTo>
                    <a:pt x="196" y="273"/>
                  </a:lnTo>
                  <a:lnTo>
                    <a:pt x="202" y="266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204" y="241"/>
                  </a:lnTo>
                  <a:lnTo>
                    <a:pt x="205" y="240"/>
                  </a:lnTo>
                  <a:lnTo>
                    <a:pt x="206" y="240"/>
                  </a:lnTo>
                  <a:lnTo>
                    <a:pt x="210" y="243"/>
                  </a:lnTo>
                  <a:lnTo>
                    <a:pt x="213" y="246"/>
                  </a:lnTo>
                  <a:lnTo>
                    <a:pt x="219" y="255"/>
                  </a:lnTo>
                  <a:lnTo>
                    <a:pt x="222" y="258"/>
                  </a:lnTo>
                  <a:lnTo>
                    <a:pt x="225" y="259"/>
                  </a:lnTo>
                  <a:lnTo>
                    <a:pt x="226" y="259"/>
                  </a:lnTo>
                  <a:lnTo>
                    <a:pt x="226" y="259"/>
                  </a:lnTo>
                  <a:lnTo>
                    <a:pt x="225" y="263"/>
                  </a:lnTo>
                  <a:lnTo>
                    <a:pt x="224" y="264"/>
                  </a:lnTo>
                  <a:lnTo>
                    <a:pt x="222" y="263"/>
                  </a:lnTo>
                  <a:lnTo>
                    <a:pt x="221" y="260"/>
                  </a:lnTo>
                  <a:lnTo>
                    <a:pt x="221" y="260"/>
                  </a:lnTo>
                  <a:lnTo>
                    <a:pt x="224" y="267"/>
                  </a:lnTo>
                  <a:lnTo>
                    <a:pt x="225" y="271"/>
                  </a:lnTo>
                  <a:lnTo>
                    <a:pt x="227" y="275"/>
                  </a:lnTo>
                  <a:lnTo>
                    <a:pt x="229" y="275"/>
                  </a:lnTo>
                  <a:lnTo>
                    <a:pt x="232" y="274"/>
                  </a:lnTo>
                  <a:lnTo>
                    <a:pt x="234" y="271"/>
                  </a:lnTo>
                  <a:lnTo>
                    <a:pt x="239" y="266"/>
                  </a:lnTo>
                  <a:lnTo>
                    <a:pt x="243" y="258"/>
                  </a:lnTo>
                  <a:lnTo>
                    <a:pt x="248" y="253"/>
                  </a:lnTo>
                  <a:lnTo>
                    <a:pt x="250" y="252"/>
                  </a:lnTo>
                  <a:lnTo>
                    <a:pt x="251" y="253"/>
                  </a:lnTo>
                  <a:lnTo>
                    <a:pt x="253" y="256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7" y="258"/>
                  </a:lnTo>
                  <a:lnTo>
                    <a:pt x="259" y="256"/>
                  </a:lnTo>
                  <a:lnTo>
                    <a:pt x="260" y="259"/>
                  </a:lnTo>
                  <a:lnTo>
                    <a:pt x="262" y="261"/>
                  </a:lnTo>
                  <a:lnTo>
                    <a:pt x="262" y="261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62" y="263"/>
                  </a:lnTo>
                  <a:lnTo>
                    <a:pt x="262" y="263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3" y="263"/>
                  </a:lnTo>
                  <a:lnTo>
                    <a:pt x="263" y="263"/>
                  </a:lnTo>
                  <a:lnTo>
                    <a:pt x="266" y="261"/>
                  </a:lnTo>
                  <a:lnTo>
                    <a:pt x="271" y="255"/>
                  </a:lnTo>
                  <a:lnTo>
                    <a:pt x="271" y="277"/>
                  </a:lnTo>
                  <a:lnTo>
                    <a:pt x="271" y="277"/>
                  </a:lnTo>
                  <a:lnTo>
                    <a:pt x="272" y="276"/>
                  </a:lnTo>
                  <a:lnTo>
                    <a:pt x="272" y="276"/>
                  </a:lnTo>
                  <a:lnTo>
                    <a:pt x="272" y="278"/>
                  </a:lnTo>
                  <a:lnTo>
                    <a:pt x="273" y="278"/>
                  </a:lnTo>
                  <a:lnTo>
                    <a:pt x="274" y="273"/>
                  </a:lnTo>
                  <a:lnTo>
                    <a:pt x="273" y="249"/>
                  </a:lnTo>
                  <a:lnTo>
                    <a:pt x="273" y="249"/>
                  </a:lnTo>
                  <a:lnTo>
                    <a:pt x="275" y="244"/>
                  </a:lnTo>
                  <a:lnTo>
                    <a:pt x="278" y="236"/>
                  </a:lnTo>
                  <a:lnTo>
                    <a:pt x="278" y="236"/>
                  </a:lnTo>
                  <a:lnTo>
                    <a:pt x="279" y="246"/>
                  </a:lnTo>
                  <a:lnTo>
                    <a:pt x="279" y="251"/>
                  </a:lnTo>
                  <a:lnTo>
                    <a:pt x="280" y="251"/>
                  </a:lnTo>
                  <a:lnTo>
                    <a:pt x="281" y="251"/>
                  </a:lnTo>
                  <a:lnTo>
                    <a:pt x="282" y="248"/>
                  </a:lnTo>
                  <a:lnTo>
                    <a:pt x="283" y="247"/>
                  </a:lnTo>
                  <a:lnTo>
                    <a:pt x="285" y="247"/>
                  </a:lnTo>
                  <a:lnTo>
                    <a:pt x="286" y="247"/>
                  </a:lnTo>
                  <a:lnTo>
                    <a:pt x="287" y="252"/>
                  </a:lnTo>
                  <a:lnTo>
                    <a:pt x="288" y="262"/>
                  </a:lnTo>
                  <a:lnTo>
                    <a:pt x="288" y="262"/>
                  </a:lnTo>
                  <a:lnTo>
                    <a:pt x="289" y="256"/>
                  </a:lnTo>
                  <a:lnTo>
                    <a:pt x="291" y="252"/>
                  </a:lnTo>
                  <a:lnTo>
                    <a:pt x="296" y="244"/>
                  </a:lnTo>
                  <a:lnTo>
                    <a:pt x="299" y="239"/>
                  </a:lnTo>
                  <a:lnTo>
                    <a:pt x="302" y="232"/>
                  </a:lnTo>
                  <a:lnTo>
                    <a:pt x="304" y="223"/>
                  </a:lnTo>
                  <a:lnTo>
                    <a:pt x="305" y="210"/>
                  </a:lnTo>
                  <a:lnTo>
                    <a:pt x="305" y="210"/>
                  </a:lnTo>
                  <a:lnTo>
                    <a:pt x="306" y="216"/>
                  </a:lnTo>
                  <a:lnTo>
                    <a:pt x="305" y="217"/>
                  </a:lnTo>
                  <a:lnTo>
                    <a:pt x="305" y="218"/>
                  </a:lnTo>
                  <a:lnTo>
                    <a:pt x="305" y="218"/>
                  </a:lnTo>
                  <a:lnTo>
                    <a:pt x="308" y="221"/>
                  </a:lnTo>
                  <a:lnTo>
                    <a:pt x="310" y="223"/>
                  </a:lnTo>
                  <a:lnTo>
                    <a:pt x="311" y="223"/>
                  </a:lnTo>
                  <a:lnTo>
                    <a:pt x="312" y="222"/>
                  </a:lnTo>
                  <a:lnTo>
                    <a:pt x="314" y="216"/>
                  </a:lnTo>
                  <a:lnTo>
                    <a:pt x="314" y="245"/>
                  </a:lnTo>
                  <a:lnTo>
                    <a:pt x="324" y="207"/>
                  </a:lnTo>
                  <a:lnTo>
                    <a:pt x="324" y="207"/>
                  </a:lnTo>
                  <a:lnTo>
                    <a:pt x="326" y="218"/>
                  </a:lnTo>
                  <a:lnTo>
                    <a:pt x="326" y="230"/>
                  </a:lnTo>
                  <a:lnTo>
                    <a:pt x="326" y="241"/>
                  </a:lnTo>
                  <a:lnTo>
                    <a:pt x="324" y="256"/>
                  </a:lnTo>
                  <a:lnTo>
                    <a:pt x="324" y="256"/>
                  </a:lnTo>
                  <a:lnTo>
                    <a:pt x="329" y="239"/>
                  </a:lnTo>
                  <a:lnTo>
                    <a:pt x="333" y="233"/>
                  </a:lnTo>
                  <a:lnTo>
                    <a:pt x="336" y="228"/>
                  </a:lnTo>
                  <a:lnTo>
                    <a:pt x="342" y="211"/>
                  </a:lnTo>
                  <a:lnTo>
                    <a:pt x="341" y="229"/>
                  </a:lnTo>
                  <a:lnTo>
                    <a:pt x="341" y="229"/>
                  </a:lnTo>
                  <a:lnTo>
                    <a:pt x="342" y="228"/>
                  </a:lnTo>
                  <a:lnTo>
                    <a:pt x="344" y="225"/>
                  </a:lnTo>
                  <a:lnTo>
                    <a:pt x="347" y="218"/>
                  </a:lnTo>
                  <a:lnTo>
                    <a:pt x="349" y="216"/>
                  </a:lnTo>
                  <a:lnTo>
                    <a:pt x="350" y="215"/>
                  </a:lnTo>
                  <a:lnTo>
                    <a:pt x="351" y="215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2" y="225"/>
                  </a:lnTo>
                  <a:lnTo>
                    <a:pt x="355" y="230"/>
                  </a:lnTo>
                  <a:lnTo>
                    <a:pt x="357" y="233"/>
                  </a:lnTo>
                  <a:lnTo>
                    <a:pt x="359" y="236"/>
                  </a:lnTo>
                  <a:lnTo>
                    <a:pt x="363" y="238"/>
                  </a:lnTo>
                  <a:lnTo>
                    <a:pt x="366" y="239"/>
                  </a:lnTo>
                  <a:lnTo>
                    <a:pt x="373" y="240"/>
                  </a:lnTo>
                  <a:lnTo>
                    <a:pt x="381" y="241"/>
                  </a:lnTo>
                  <a:lnTo>
                    <a:pt x="388" y="244"/>
                  </a:lnTo>
                  <a:lnTo>
                    <a:pt x="393" y="246"/>
                  </a:lnTo>
                  <a:lnTo>
                    <a:pt x="396" y="249"/>
                  </a:lnTo>
                  <a:lnTo>
                    <a:pt x="400" y="253"/>
                  </a:lnTo>
                  <a:lnTo>
                    <a:pt x="403" y="259"/>
                  </a:lnTo>
                  <a:lnTo>
                    <a:pt x="403" y="259"/>
                  </a:lnTo>
                  <a:lnTo>
                    <a:pt x="403" y="245"/>
                  </a:lnTo>
                  <a:lnTo>
                    <a:pt x="403" y="239"/>
                  </a:lnTo>
                  <a:lnTo>
                    <a:pt x="404" y="239"/>
                  </a:lnTo>
                  <a:lnTo>
                    <a:pt x="405" y="240"/>
                  </a:lnTo>
                  <a:lnTo>
                    <a:pt x="406" y="246"/>
                  </a:lnTo>
                  <a:lnTo>
                    <a:pt x="408" y="251"/>
                  </a:lnTo>
                  <a:lnTo>
                    <a:pt x="410" y="254"/>
                  </a:lnTo>
                  <a:lnTo>
                    <a:pt x="411" y="254"/>
                  </a:lnTo>
                  <a:lnTo>
                    <a:pt x="411" y="252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58"/>
                  </a:lnTo>
                  <a:lnTo>
                    <a:pt x="413" y="264"/>
                  </a:lnTo>
                  <a:lnTo>
                    <a:pt x="412" y="273"/>
                  </a:lnTo>
                  <a:lnTo>
                    <a:pt x="412" y="273"/>
                  </a:lnTo>
                  <a:lnTo>
                    <a:pt x="416" y="270"/>
                  </a:lnTo>
                  <a:lnTo>
                    <a:pt x="418" y="270"/>
                  </a:lnTo>
                  <a:lnTo>
                    <a:pt x="420" y="273"/>
                  </a:lnTo>
                  <a:lnTo>
                    <a:pt x="423" y="274"/>
                  </a:lnTo>
                  <a:lnTo>
                    <a:pt x="425" y="275"/>
                  </a:lnTo>
                  <a:lnTo>
                    <a:pt x="427" y="274"/>
                  </a:lnTo>
                  <a:lnTo>
                    <a:pt x="429" y="269"/>
                  </a:lnTo>
                  <a:lnTo>
                    <a:pt x="433" y="259"/>
                  </a:lnTo>
                  <a:lnTo>
                    <a:pt x="433" y="259"/>
                  </a:lnTo>
                  <a:lnTo>
                    <a:pt x="433" y="267"/>
                  </a:lnTo>
                  <a:lnTo>
                    <a:pt x="432" y="274"/>
                  </a:lnTo>
                  <a:lnTo>
                    <a:pt x="431" y="279"/>
                  </a:lnTo>
                  <a:lnTo>
                    <a:pt x="431" y="285"/>
                  </a:lnTo>
                  <a:lnTo>
                    <a:pt x="431" y="285"/>
                  </a:lnTo>
                  <a:lnTo>
                    <a:pt x="433" y="279"/>
                  </a:lnTo>
                  <a:lnTo>
                    <a:pt x="434" y="278"/>
                  </a:lnTo>
                  <a:lnTo>
                    <a:pt x="434" y="282"/>
                  </a:lnTo>
                  <a:lnTo>
                    <a:pt x="434" y="282"/>
                  </a:lnTo>
                  <a:lnTo>
                    <a:pt x="434" y="286"/>
                  </a:lnTo>
                  <a:lnTo>
                    <a:pt x="434" y="29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3" y="297"/>
                  </a:lnTo>
                  <a:lnTo>
                    <a:pt x="434" y="296"/>
                  </a:lnTo>
                  <a:lnTo>
                    <a:pt x="437" y="290"/>
                  </a:lnTo>
                  <a:lnTo>
                    <a:pt x="439" y="282"/>
                  </a:lnTo>
                  <a:lnTo>
                    <a:pt x="441" y="271"/>
                  </a:lnTo>
                  <a:lnTo>
                    <a:pt x="443" y="247"/>
                  </a:lnTo>
                  <a:lnTo>
                    <a:pt x="446" y="220"/>
                  </a:lnTo>
                  <a:lnTo>
                    <a:pt x="446" y="220"/>
                  </a:lnTo>
                  <a:lnTo>
                    <a:pt x="449" y="230"/>
                  </a:lnTo>
                  <a:lnTo>
                    <a:pt x="450" y="231"/>
                  </a:lnTo>
                  <a:lnTo>
                    <a:pt x="451" y="231"/>
                  </a:lnTo>
                  <a:lnTo>
                    <a:pt x="452" y="229"/>
                  </a:lnTo>
                  <a:lnTo>
                    <a:pt x="454" y="225"/>
                  </a:lnTo>
                  <a:lnTo>
                    <a:pt x="457" y="211"/>
                  </a:lnTo>
                  <a:lnTo>
                    <a:pt x="457" y="211"/>
                  </a:lnTo>
                  <a:lnTo>
                    <a:pt x="458" y="229"/>
                  </a:lnTo>
                  <a:lnTo>
                    <a:pt x="457" y="236"/>
                  </a:lnTo>
                  <a:lnTo>
                    <a:pt x="456" y="238"/>
                  </a:lnTo>
                  <a:lnTo>
                    <a:pt x="454" y="240"/>
                  </a:lnTo>
                  <a:lnTo>
                    <a:pt x="454" y="240"/>
                  </a:lnTo>
                  <a:lnTo>
                    <a:pt x="458" y="244"/>
                  </a:lnTo>
                  <a:lnTo>
                    <a:pt x="462" y="245"/>
                  </a:lnTo>
                  <a:lnTo>
                    <a:pt x="465" y="246"/>
                  </a:lnTo>
                  <a:lnTo>
                    <a:pt x="469" y="246"/>
                  </a:lnTo>
                  <a:lnTo>
                    <a:pt x="472" y="244"/>
                  </a:lnTo>
                  <a:lnTo>
                    <a:pt x="474" y="238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7" y="233"/>
                  </a:lnTo>
                  <a:lnTo>
                    <a:pt x="477" y="233"/>
                  </a:lnTo>
                  <a:lnTo>
                    <a:pt x="478" y="233"/>
                  </a:lnTo>
                  <a:lnTo>
                    <a:pt x="479" y="231"/>
                  </a:lnTo>
                  <a:lnTo>
                    <a:pt x="480" y="229"/>
                  </a:lnTo>
                  <a:lnTo>
                    <a:pt x="480" y="229"/>
                  </a:lnTo>
                  <a:lnTo>
                    <a:pt x="488" y="231"/>
                  </a:lnTo>
                  <a:lnTo>
                    <a:pt x="492" y="232"/>
                  </a:lnTo>
                  <a:lnTo>
                    <a:pt x="496" y="231"/>
                  </a:lnTo>
                  <a:lnTo>
                    <a:pt x="494" y="226"/>
                  </a:lnTo>
                  <a:lnTo>
                    <a:pt x="494" y="226"/>
                  </a:lnTo>
                  <a:lnTo>
                    <a:pt x="496" y="215"/>
                  </a:lnTo>
                  <a:lnTo>
                    <a:pt x="497" y="209"/>
                  </a:lnTo>
                  <a:lnTo>
                    <a:pt x="498" y="208"/>
                  </a:lnTo>
                  <a:lnTo>
                    <a:pt x="500" y="208"/>
                  </a:lnTo>
                  <a:lnTo>
                    <a:pt x="503" y="213"/>
                  </a:lnTo>
                  <a:lnTo>
                    <a:pt x="504" y="215"/>
                  </a:lnTo>
                  <a:lnTo>
                    <a:pt x="506" y="214"/>
                  </a:lnTo>
                  <a:lnTo>
                    <a:pt x="506" y="218"/>
                  </a:lnTo>
                  <a:lnTo>
                    <a:pt x="506" y="218"/>
                  </a:lnTo>
                  <a:lnTo>
                    <a:pt x="510" y="225"/>
                  </a:lnTo>
                  <a:lnTo>
                    <a:pt x="512" y="228"/>
                  </a:lnTo>
                  <a:lnTo>
                    <a:pt x="515" y="228"/>
                  </a:lnTo>
                  <a:lnTo>
                    <a:pt x="516" y="225"/>
                  </a:lnTo>
                  <a:lnTo>
                    <a:pt x="517" y="224"/>
                  </a:lnTo>
                  <a:lnTo>
                    <a:pt x="518" y="224"/>
                  </a:lnTo>
                  <a:lnTo>
                    <a:pt x="520" y="228"/>
                  </a:lnTo>
                  <a:lnTo>
                    <a:pt x="525" y="236"/>
                  </a:lnTo>
                  <a:lnTo>
                    <a:pt x="525" y="214"/>
                  </a:lnTo>
                  <a:lnTo>
                    <a:pt x="525" y="214"/>
                  </a:lnTo>
                  <a:lnTo>
                    <a:pt x="526" y="201"/>
                  </a:lnTo>
                  <a:lnTo>
                    <a:pt x="527" y="199"/>
                  </a:lnTo>
                  <a:lnTo>
                    <a:pt x="528" y="198"/>
                  </a:lnTo>
                  <a:lnTo>
                    <a:pt x="529" y="199"/>
                  </a:lnTo>
                  <a:lnTo>
                    <a:pt x="531" y="201"/>
                  </a:lnTo>
                  <a:lnTo>
                    <a:pt x="533" y="208"/>
                  </a:lnTo>
                  <a:lnTo>
                    <a:pt x="535" y="216"/>
                  </a:lnTo>
                  <a:lnTo>
                    <a:pt x="538" y="224"/>
                  </a:lnTo>
                  <a:lnTo>
                    <a:pt x="539" y="226"/>
                  </a:lnTo>
                  <a:lnTo>
                    <a:pt x="541" y="228"/>
                  </a:lnTo>
                  <a:lnTo>
                    <a:pt x="542" y="226"/>
                  </a:lnTo>
                  <a:lnTo>
                    <a:pt x="543" y="224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0"/>
                  </a:lnTo>
                  <a:lnTo>
                    <a:pt x="543" y="210"/>
                  </a:lnTo>
                  <a:lnTo>
                    <a:pt x="546" y="215"/>
                  </a:lnTo>
                  <a:lnTo>
                    <a:pt x="548" y="239"/>
                  </a:lnTo>
                  <a:lnTo>
                    <a:pt x="551" y="267"/>
                  </a:lnTo>
                  <a:lnTo>
                    <a:pt x="552" y="277"/>
                  </a:lnTo>
                  <a:lnTo>
                    <a:pt x="554" y="283"/>
                  </a:lnTo>
                  <a:lnTo>
                    <a:pt x="554" y="283"/>
                  </a:lnTo>
                  <a:lnTo>
                    <a:pt x="554" y="286"/>
                  </a:lnTo>
                  <a:lnTo>
                    <a:pt x="552" y="289"/>
                  </a:lnTo>
                  <a:lnTo>
                    <a:pt x="550" y="292"/>
                  </a:lnTo>
                  <a:lnTo>
                    <a:pt x="550" y="292"/>
                  </a:lnTo>
                  <a:lnTo>
                    <a:pt x="554" y="300"/>
                  </a:lnTo>
                  <a:lnTo>
                    <a:pt x="555" y="300"/>
                  </a:lnTo>
                  <a:lnTo>
                    <a:pt x="555" y="300"/>
                  </a:lnTo>
                  <a:lnTo>
                    <a:pt x="556" y="296"/>
                  </a:lnTo>
                  <a:lnTo>
                    <a:pt x="557" y="289"/>
                  </a:lnTo>
                  <a:lnTo>
                    <a:pt x="558" y="270"/>
                  </a:lnTo>
                  <a:lnTo>
                    <a:pt x="559" y="262"/>
                  </a:lnTo>
                  <a:lnTo>
                    <a:pt x="561" y="260"/>
                  </a:lnTo>
                  <a:lnTo>
                    <a:pt x="562" y="258"/>
                  </a:lnTo>
                  <a:lnTo>
                    <a:pt x="562" y="258"/>
                  </a:lnTo>
                  <a:lnTo>
                    <a:pt x="562" y="270"/>
                  </a:lnTo>
                  <a:lnTo>
                    <a:pt x="561" y="284"/>
                  </a:lnTo>
                  <a:lnTo>
                    <a:pt x="561" y="294"/>
                  </a:lnTo>
                  <a:lnTo>
                    <a:pt x="562" y="298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1"/>
                  </a:lnTo>
                  <a:lnTo>
                    <a:pt x="565" y="303"/>
                  </a:lnTo>
                  <a:lnTo>
                    <a:pt x="567" y="298"/>
                  </a:lnTo>
                  <a:lnTo>
                    <a:pt x="574" y="284"/>
                  </a:lnTo>
                  <a:lnTo>
                    <a:pt x="578" y="277"/>
                  </a:lnTo>
                  <a:lnTo>
                    <a:pt x="582" y="273"/>
                  </a:lnTo>
                  <a:lnTo>
                    <a:pt x="584" y="273"/>
                  </a:lnTo>
                  <a:lnTo>
                    <a:pt x="586" y="274"/>
                  </a:lnTo>
                  <a:lnTo>
                    <a:pt x="587" y="276"/>
                  </a:lnTo>
                  <a:lnTo>
                    <a:pt x="588" y="281"/>
                  </a:lnTo>
                  <a:lnTo>
                    <a:pt x="588" y="281"/>
                  </a:lnTo>
                  <a:lnTo>
                    <a:pt x="587" y="263"/>
                  </a:lnTo>
                  <a:lnTo>
                    <a:pt x="588" y="255"/>
                  </a:lnTo>
                  <a:lnTo>
                    <a:pt x="590" y="248"/>
                  </a:lnTo>
                  <a:lnTo>
                    <a:pt x="590" y="248"/>
                  </a:lnTo>
                  <a:lnTo>
                    <a:pt x="592" y="247"/>
                  </a:lnTo>
                  <a:lnTo>
                    <a:pt x="593" y="248"/>
                  </a:lnTo>
                  <a:lnTo>
                    <a:pt x="595" y="253"/>
                  </a:lnTo>
                  <a:lnTo>
                    <a:pt x="601" y="264"/>
                  </a:lnTo>
                  <a:lnTo>
                    <a:pt x="603" y="269"/>
                  </a:lnTo>
                  <a:lnTo>
                    <a:pt x="604" y="270"/>
                  </a:lnTo>
                  <a:lnTo>
                    <a:pt x="605" y="270"/>
                  </a:lnTo>
                  <a:lnTo>
                    <a:pt x="607" y="269"/>
                  </a:lnTo>
                  <a:lnTo>
                    <a:pt x="609" y="267"/>
                  </a:lnTo>
                  <a:lnTo>
                    <a:pt x="611" y="256"/>
                  </a:lnTo>
                  <a:lnTo>
                    <a:pt x="611" y="256"/>
                  </a:lnTo>
                  <a:lnTo>
                    <a:pt x="611" y="266"/>
                  </a:lnTo>
                  <a:lnTo>
                    <a:pt x="611" y="266"/>
                  </a:lnTo>
                  <a:lnTo>
                    <a:pt x="616" y="260"/>
                  </a:lnTo>
                  <a:lnTo>
                    <a:pt x="621" y="252"/>
                  </a:lnTo>
                  <a:lnTo>
                    <a:pt x="627" y="243"/>
                  </a:lnTo>
                  <a:lnTo>
                    <a:pt x="630" y="237"/>
                  </a:lnTo>
                  <a:lnTo>
                    <a:pt x="631" y="230"/>
                  </a:lnTo>
                  <a:lnTo>
                    <a:pt x="631" y="230"/>
                  </a:lnTo>
                  <a:lnTo>
                    <a:pt x="631" y="243"/>
                  </a:lnTo>
                  <a:lnTo>
                    <a:pt x="632" y="251"/>
                  </a:lnTo>
                  <a:lnTo>
                    <a:pt x="634" y="255"/>
                  </a:lnTo>
                  <a:lnTo>
                    <a:pt x="635" y="258"/>
                  </a:lnTo>
                  <a:lnTo>
                    <a:pt x="638" y="258"/>
                  </a:lnTo>
                  <a:lnTo>
                    <a:pt x="640" y="256"/>
                  </a:lnTo>
                  <a:lnTo>
                    <a:pt x="646" y="249"/>
                  </a:lnTo>
                  <a:lnTo>
                    <a:pt x="650" y="244"/>
                  </a:lnTo>
                  <a:lnTo>
                    <a:pt x="653" y="241"/>
                  </a:lnTo>
                  <a:lnTo>
                    <a:pt x="655" y="240"/>
                  </a:lnTo>
                  <a:lnTo>
                    <a:pt x="656" y="243"/>
                  </a:lnTo>
                  <a:lnTo>
                    <a:pt x="657" y="246"/>
                  </a:lnTo>
                  <a:lnTo>
                    <a:pt x="657" y="254"/>
                  </a:lnTo>
                  <a:lnTo>
                    <a:pt x="657" y="264"/>
                  </a:lnTo>
                  <a:lnTo>
                    <a:pt x="671" y="262"/>
                  </a:lnTo>
                  <a:lnTo>
                    <a:pt x="670" y="269"/>
                  </a:lnTo>
                  <a:lnTo>
                    <a:pt x="670" y="269"/>
                  </a:lnTo>
                  <a:lnTo>
                    <a:pt x="673" y="270"/>
                  </a:lnTo>
                  <a:lnTo>
                    <a:pt x="676" y="269"/>
                  </a:lnTo>
                  <a:lnTo>
                    <a:pt x="678" y="267"/>
                  </a:lnTo>
                  <a:lnTo>
                    <a:pt x="680" y="263"/>
                  </a:lnTo>
                  <a:lnTo>
                    <a:pt x="684" y="253"/>
                  </a:lnTo>
                  <a:lnTo>
                    <a:pt x="687" y="241"/>
                  </a:lnTo>
                  <a:lnTo>
                    <a:pt x="687" y="241"/>
                  </a:lnTo>
                  <a:lnTo>
                    <a:pt x="687" y="245"/>
                  </a:lnTo>
                  <a:lnTo>
                    <a:pt x="687" y="249"/>
                  </a:lnTo>
                  <a:lnTo>
                    <a:pt x="686" y="256"/>
                  </a:lnTo>
                  <a:lnTo>
                    <a:pt x="686" y="256"/>
                  </a:lnTo>
                  <a:lnTo>
                    <a:pt x="690" y="261"/>
                  </a:lnTo>
                  <a:lnTo>
                    <a:pt x="694" y="263"/>
                  </a:lnTo>
                  <a:lnTo>
                    <a:pt x="696" y="264"/>
                  </a:lnTo>
                  <a:lnTo>
                    <a:pt x="699" y="263"/>
                  </a:lnTo>
                  <a:lnTo>
                    <a:pt x="702" y="260"/>
                  </a:lnTo>
                  <a:lnTo>
                    <a:pt x="704" y="254"/>
                  </a:lnTo>
                  <a:lnTo>
                    <a:pt x="712" y="233"/>
                  </a:lnTo>
                  <a:lnTo>
                    <a:pt x="712" y="256"/>
                  </a:lnTo>
                  <a:lnTo>
                    <a:pt x="712" y="256"/>
                  </a:lnTo>
                  <a:lnTo>
                    <a:pt x="713" y="255"/>
                  </a:lnTo>
                  <a:lnTo>
                    <a:pt x="713" y="254"/>
                  </a:lnTo>
                  <a:lnTo>
                    <a:pt x="717" y="256"/>
                  </a:lnTo>
                  <a:lnTo>
                    <a:pt x="724" y="267"/>
                  </a:lnTo>
                  <a:lnTo>
                    <a:pt x="728" y="271"/>
                  </a:lnTo>
                  <a:lnTo>
                    <a:pt x="731" y="274"/>
                  </a:lnTo>
                  <a:lnTo>
                    <a:pt x="733" y="275"/>
                  </a:lnTo>
                  <a:lnTo>
                    <a:pt x="735" y="275"/>
                  </a:lnTo>
                  <a:lnTo>
                    <a:pt x="738" y="274"/>
                  </a:lnTo>
                  <a:lnTo>
                    <a:pt x="740" y="271"/>
                  </a:lnTo>
                  <a:lnTo>
                    <a:pt x="743" y="268"/>
                  </a:lnTo>
                  <a:lnTo>
                    <a:pt x="743" y="268"/>
                  </a:lnTo>
                  <a:lnTo>
                    <a:pt x="742" y="273"/>
                  </a:lnTo>
                  <a:lnTo>
                    <a:pt x="741" y="277"/>
                  </a:lnTo>
                  <a:lnTo>
                    <a:pt x="741" y="277"/>
                  </a:lnTo>
                  <a:lnTo>
                    <a:pt x="743" y="274"/>
                  </a:lnTo>
                  <a:lnTo>
                    <a:pt x="747" y="273"/>
                  </a:lnTo>
                  <a:lnTo>
                    <a:pt x="749" y="274"/>
                  </a:lnTo>
                  <a:lnTo>
                    <a:pt x="753" y="276"/>
                  </a:lnTo>
                  <a:lnTo>
                    <a:pt x="758" y="283"/>
                  </a:lnTo>
                  <a:lnTo>
                    <a:pt x="763" y="290"/>
                  </a:lnTo>
                  <a:lnTo>
                    <a:pt x="765" y="293"/>
                  </a:lnTo>
                  <a:lnTo>
                    <a:pt x="769" y="296"/>
                  </a:lnTo>
                  <a:lnTo>
                    <a:pt x="771" y="296"/>
                  </a:lnTo>
                  <a:lnTo>
                    <a:pt x="773" y="294"/>
                  </a:lnTo>
                  <a:lnTo>
                    <a:pt x="776" y="290"/>
                  </a:lnTo>
                  <a:lnTo>
                    <a:pt x="777" y="284"/>
                  </a:lnTo>
                  <a:lnTo>
                    <a:pt x="779" y="274"/>
                  </a:lnTo>
                  <a:lnTo>
                    <a:pt x="781" y="260"/>
                  </a:lnTo>
                  <a:lnTo>
                    <a:pt x="792" y="240"/>
                  </a:lnTo>
                  <a:lnTo>
                    <a:pt x="792" y="240"/>
                  </a:lnTo>
                  <a:lnTo>
                    <a:pt x="791" y="239"/>
                  </a:lnTo>
                  <a:lnTo>
                    <a:pt x="788" y="237"/>
                  </a:lnTo>
                  <a:lnTo>
                    <a:pt x="787" y="231"/>
                  </a:lnTo>
                  <a:lnTo>
                    <a:pt x="788" y="225"/>
                  </a:lnTo>
                  <a:lnTo>
                    <a:pt x="789" y="218"/>
                  </a:lnTo>
                  <a:lnTo>
                    <a:pt x="792" y="203"/>
                  </a:lnTo>
                  <a:lnTo>
                    <a:pt x="793" y="196"/>
                  </a:lnTo>
                  <a:lnTo>
                    <a:pt x="792" y="191"/>
                  </a:lnTo>
                  <a:lnTo>
                    <a:pt x="792" y="191"/>
                  </a:lnTo>
                  <a:lnTo>
                    <a:pt x="793" y="190"/>
                  </a:lnTo>
                  <a:lnTo>
                    <a:pt x="794" y="190"/>
                  </a:lnTo>
                  <a:lnTo>
                    <a:pt x="795" y="193"/>
                  </a:lnTo>
                  <a:lnTo>
                    <a:pt x="797" y="196"/>
                  </a:lnTo>
                  <a:lnTo>
                    <a:pt x="799" y="202"/>
                  </a:lnTo>
                  <a:lnTo>
                    <a:pt x="799" y="213"/>
                  </a:lnTo>
                  <a:lnTo>
                    <a:pt x="799" y="217"/>
                  </a:lnTo>
                  <a:lnTo>
                    <a:pt x="796" y="220"/>
                  </a:lnTo>
                  <a:lnTo>
                    <a:pt x="796" y="216"/>
                  </a:lnTo>
                  <a:lnTo>
                    <a:pt x="796" y="216"/>
                  </a:lnTo>
                  <a:lnTo>
                    <a:pt x="795" y="229"/>
                  </a:lnTo>
                  <a:lnTo>
                    <a:pt x="796" y="237"/>
                  </a:lnTo>
                  <a:lnTo>
                    <a:pt x="797" y="241"/>
                  </a:lnTo>
                  <a:lnTo>
                    <a:pt x="801" y="244"/>
                  </a:lnTo>
                  <a:lnTo>
                    <a:pt x="803" y="246"/>
                  </a:lnTo>
                  <a:lnTo>
                    <a:pt x="807" y="248"/>
                  </a:lnTo>
                  <a:lnTo>
                    <a:pt x="808" y="253"/>
                  </a:lnTo>
                  <a:lnTo>
                    <a:pt x="808" y="261"/>
                  </a:lnTo>
                  <a:lnTo>
                    <a:pt x="808" y="261"/>
                  </a:lnTo>
                  <a:lnTo>
                    <a:pt x="817" y="262"/>
                  </a:lnTo>
                  <a:lnTo>
                    <a:pt x="825" y="266"/>
                  </a:lnTo>
                  <a:lnTo>
                    <a:pt x="834" y="269"/>
                  </a:lnTo>
                  <a:lnTo>
                    <a:pt x="842" y="274"/>
                  </a:lnTo>
                  <a:lnTo>
                    <a:pt x="860" y="284"/>
                  </a:lnTo>
                  <a:lnTo>
                    <a:pt x="868" y="288"/>
                  </a:lnTo>
                  <a:lnTo>
                    <a:pt x="876" y="290"/>
                  </a:lnTo>
                  <a:lnTo>
                    <a:pt x="876" y="255"/>
                  </a:lnTo>
                  <a:lnTo>
                    <a:pt x="883" y="259"/>
                  </a:lnTo>
                  <a:lnTo>
                    <a:pt x="883" y="259"/>
                  </a:lnTo>
                  <a:lnTo>
                    <a:pt x="884" y="266"/>
                  </a:lnTo>
                  <a:lnTo>
                    <a:pt x="884" y="274"/>
                  </a:lnTo>
                  <a:lnTo>
                    <a:pt x="881" y="281"/>
                  </a:lnTo>
                  <a:lnTo>
                    <a:pt x="880" y="283"/>
                  </a:lnTo>
                  <a:lnTo>
                    <a:pt x="878" y="283"/>
                  </a:lnTo>
                  <a:lnTo>
                    <a:pt x="878" y="283"/>
                  </a:lnTo>
                  <a:lnTo>
                    <a:pt x="879" y="288"/>
                  </a:lnTo>
                  <a:lnTo>
                    <a:pt x="880" y="289"/>
                  </a:lnTo>
                  <a:lnTo>
                    <a:pt x="881" y="289"/>
                  </a:lnTo>
                  <a:lnTo>
                    <a:pt x="883" y="286"/>
                  </a:lnTo>
                  <a:lnTo>
                    <a:pt x="885" y="282"/>
                  </a:lnTo>
                  <a:lnTo>
                    <a:pt x="888" y="269"/>
                  </a:lnTo>
                  <a:lnTo>
                    <a:pt x="889" y="260"/>
                  </a:lnTo>
                  <a:lnTo>
                    <a:pt x="889" y="260"/>
                  </a:lnTo>
                  <a:lnTo>
                    <a:pt x="892" y="266"/>
                  </a:lnTo>
                  <a:lnTo>
                    <a:pt x="893" y="273"/>
                  </a:lnTo>
                  <a:lnTo>
                    <a:pt x="892" y="279"/>
                  </a:lnTo>
                  <a:lnTo>
                    <a:pt x="891" y="285"/>
                  </a:lnTo>
                  <a:lnTo>
                    <a:pt x="887" y="296"/>
                  </a:lnTo>
                  <a:lnTo>
                    <a:pt x="886" y="299"/>
                  </a:lnTo>
                  <a:lnTo>
                    <a:pt x="886" y="300"/>
                  </a:lnTo>
                  <a:lnTo>
                    <a:pt x="891" y="298"/>
                  </a:lnTo>
                  <a:lnTo>
                    <a:pt x="889" y="294"/>
                  </a:lnTo>
                  <a:lnTo>
                    <a:pt x="889" y="294"/>
                  </a:lnTo>
                  <a:lnTo>
                    <a:pt x="895" y="275"/>
                  </a:lnTo>
                  <a:lnTo>
                    <a:pt x="899" y="269"/>
                  </a:lnTo>
                  <a:lnTo>
                    <a:pt x="900" y="268"/>
                  </a:lnTo>
                  <a:lnTo>
                    <a:pt x="902" y="268"/>
                  </a:lnTo>
                  <a:lnTo>
                    <a:pt x="902" y="268"/>
                  </a:lnTo>
                  <a:lnTo>
                    <a:pt x="904" y="274"/>
                  </a:lnTo>
                  <a:lnTo>
                    <a:pt x="904" y="282"/>
                  </a:lnTo>
                  <a:lnTo>
                    <a:pt x="904" y="288"/>
                  </a:lnTo>
                  <a:lnTo>
                    <a:pt x="904" y="290"/>
                  </a:lnTo>
                  <a:lnTo>
                    <a:pt x="904" y="290"/>
                  </a:lnTo>
                  <a:lnTo>
                    <a:pt x="906" y="292"/>
                  </a:lnTo>
                  <a:lnTo>
                    <a:pt x="906" y="292"/>
                  </a:lnTo>
                  <a:lnTo>
                    <a:pt x="907" y="291"/>
                  </a:lnTo>
                  <a:lnTo>
                    <a:pt x="917" y="294"/>
                  </a:lnTo>
                  <a:lnTo>
                    <a:pt x="915" y="268"/>
                  </a:lnTo>
                  <a:lnTo>
                    <a:pt x="915" y="268"/>
                  </a:lnTo>
                  <a:lnTo>
                    <a:pt x="917" y="264"/>
                  </a:lnTo>
                  <a:lnTo>
                    <a:pt x="918" y="262"/>
                  </a:lnTo>
                  <a:lnTo>
                    <a:pt x="920" y="261"/>
                  </a:lnTo>
                  <a:lnTo>
                    <a:pt x="922" y="259"/>
                  </a:lnTo>
                  <a:lnTo>
                    <a:pt x="922" y="255"/>
                  </a:lnTo>
                  <a:lnTo>
                    <a:pt x="922" y="240"/>
                  </a:lnTo>
                  <a:lnTo>
                    <a:pt x="922" y="240"/>
                  </a:lnTo>
                  <a:lnTo>
                    <a:pt x="922" y="247"/>
                  </a:lnTo>
                  <a:lnTo>
                    <a:pt x="924" y="254"/>
                  </a:lnTo>
                  <a:lnTo>
                    <a:pt x="926" y="259"/>
                  </a:lnTo>
                  <a:lnTo>
                    <a:pt x="929" y="262"/>
                  </a:lnTo>
                  <a:lnTo>
                    <a:pt x="931" y="266"/>
                  </a:lnTo>
                  <a:lnTo>
                    <a:pt x="934" y="267"/>
                  </a:lnTo>
                  <a:lnTo>
                    <a:pt x="941" y="269"/>
                  </a:lnTo>
                  <a:lnTo>
                    <a:pt x="953" y="269"/>
                  </a:lnTo>
                  <a:lnTo>
                    <a:pt x="957" y="269"/>
                  </a:lnTo>
                  <a:lnTo>
                    <a:pt x="958" y="271"/>
                  </a:lnTo>
                  <a:lnTo>
                    <a:pt x="960" y="274"/>
                  </a:lnTo>
                  <a:lnTo>
                    <a:pt x="960" y="274"/>
                  </a:lnTo>
                  <a:lnTo>
                    <a:pt x="965" y="262"/>
                  </a:lnTo>
                  <a:lnTo>
                    <a:pt x="968" y="260"/>
                  </a:lnTo>
                  <a:lnTo>
                    <a:pt x="970" y="258"/>
                  </a:lnTo>
                  <a:lnTo>
                    <a:pt x="972" y="256"/>
                  </a:lnTo>
                  <a:lnTo>
                    <a:pt x="976" y="256"/>
                  </a:lnTo>
                  <a:lnTo>
                    <a:pt x="980" y="258"/>
                  </a:lnTo>
                  <a:lnTo>
                    <a:pt x="980" y="258"/>
                  </a:lnTo>
                  <a:lnTo>
                    <a:pt x="980" y="251"/>
                  </a:lnTo>
                  <a:lnTo>
                    <a:pt x="980" y="239"/>
                  </a:lnTo>
                  <a:lnTo>
                    <a:pt x="983" y="229"/>
                  </a:lnTo>
                  <a:lnTo>
                    <a:pt x="984" y="226"/>
                  </a:lnTo>
                  <a:lnTo>
                    <a:pt x="985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5" y="245"/>
                  </a:lnTo>
                  <a:lnTo>
                    <a:pt x="985" y="258"/>
                  </a:lnTo>
                  <a:lnTo>
                    <a:pt x="986" y="264"/>
                  </a:lnTo>
                  <a:lnTo>
                    <a:pt x="989" y="269"/>
                  </a:lnTo>
                  <a:lnTo>
                    <a:pt x="992" y="273"/>
                  </a:lnTo>
                  <a:lnTo>
                    <a:pt x="994" y="277"/>
                  </a:lnTo>
                  <a:lnTo>
                    <a:pt x="998" y="285"/>
                  </a:lnTo>
                  <a:lnTo>
                    <a:pt x="999" y="299"/>
                  </a:lnTo>
                  <a:lnTo>
                    <a:pt x="999" y="299"/>
                  </a:lnTo>
                  <a:lnTo>
                    <a:pt x="999" y="290"/>
                  </a:lnTo>
                  <a:lnTo>
                    <a:pt x="1000" y="284"/>
                  </a:lnTo>
                  <a:lnTo>
                    <a:pt x="1003" y="282"/>
                  </a:lnTo>
                  <a:lnTo>
                    <a:pt x="1007" y="279"/>
                  </a:lnTo>
                  <a:lnTo>
                    <a:pt x="1009" y="276"/>
                  </a:lnTo>
                  <a:lnTo>
                    <a:pt x="1012" y="271"/>
                  </a:lnTo>
                  <a:lnTo>
                    <a:pt x="1014" y="263"/>
                  </a:lnTo>
                  <a:lnTo>
                    <a:pt x="1012" y="251"/>
                  </a:lnTo>
                  <a:lnTo>
                    <a:pt x="1012" y="251"/>
                  </a:lnTo>
                  <a:lnTo>
                    <a:pt x="1014" y="253"/>
                  </a:lnTo>
                  <a:lnTo>
                    <a:pt x="1015" y="256"/>
                  </a:lnTo>
                  <a:lnTo>
                    <a:pt x="1015" y="266"/>
                  </a:lnTo>
                  <a:lnTo>
                    <a:pt x="1014" y="277"/>
                  </a:lnTo>
                  <a:lnTo>
                    <a:pt x="1014" y="283"/>
                  </a:lnTo>
                  <a:lnTo>
                    <a:pt x="1015" y="289"/>
                  </a:lnTo>
                  <a:lnTo>
                    <a:pt x="1015" y="289"/>
                  </a:lnTo>
                  <a:lnTo>
                    <a:pt x="1017" y="284"/>
                  </a:lnTo>
                  <a:lnTo>
                    <a:pt x="1019" y="283"/>
                  </a:lnTo>
                  <a:lnTo>
                    <a:pt x="1023" y="282"/>
                  </a:lnTo>
                  <a:lnTo>
                    <a:pt x="1025" y="281"/>
                  </a:lnTo>
                  <a:lnTo>
                    <a:pt x="1030" y="283"/>
                  </a:lnTo>
                  <a:lnTo>
                    <a:pt x="1035" y="288"/>
                  </a:lnTo>
                  <a:lnTo>
                    <a:pt x="1041" y="292"/>
                  </a:lnTo>
                  <a:lnTo>
                    <a:pt x="1046" y="297"/>
                  </a:lnTo>
                  <a:lnTo>
                    <a:pt x="1052" y="299"/>
                  </a:lnTo>
                  <a:lnTo>
                    <a:pt x="1055" y="299"/>
                  </a:lnTo>
                  <a:lnTo>
                    <a:pt x="1058" y="299"/>
                  </a:lnTo>
                  <a:lnTo>
                    <a:pt x="1058" y="299"/>
                  </a:lnTo>
                  <a:lnTo>
                    <a:pt x="1058" y="284"/>
                  </a:lnTo>
                  <a:lnTo>
                    <a:pt x="1058" y="275"/>
                  </a:lnTo>
                  <a:lnTo>
                    <a:pt x="1061" y="266"/>
                  </a:lnTo>
                  <a:lnTo>
                    <a:pt x="1067" y="307"/>
                  </a:lnTo>
                  <a:lnTo>
                    <a:pt x="1067" y="307"/>
                  </a:lnTo>
                  <a:lnTo>
                    <a:pt x="1068" y="304"/>
                  </a:lnTo>
                  <a:lnTo>
                    <a:pt x="1069" y="299"/>
                  </a:lnTo>
                  <a:lnTo>
                    <a:pt x="1071" y="286"/>
                  </a:lnTo>
                  <a:lnTo>
                    <a:pt x="1072" y="282"/>
                  </a:lnTo>
                  <a:lnTo>
                    <a:pt x="1073" y="279"/>
                  </a:lnTo>
                  <a:lnTo>
                    <a:pt x="1076" y="282"/>
                  </a:lnTo>
                  <a:lnTo>
                    <a:pt x="1077" y="289"/>
                  </a:lnTo>
                  <a:lnTo>
                    <a:pt x="1077" y="289"/>
                  </a:lnTo>
                  <a:lnTo>
                    <a:pt x="1076" y="277"/>
                  </a:lnTo>
                  <a:lnTo>
                    <a:pt x="1077" y="273"/>
                  </a:lnTo>
                  <a:lnTo>
                    <a:pt x="1078" y="269"/>
                  </a:lnTo>
                  <a:lnTo>
                    <a:pt x="1078" y="269"/>
                  </a:lnTo>
                  <a:lnTo>
                    <a:pt x="1084" y="276"/>
                  </a:lnTo>
                  <a:lnTo>
                    <a:pt x="1090" y="281"/>
                  </a:lnTo>
                  <a:lnTo>
                    <a:pt x="1094" y="283"/>
                  </a:lnTo>
                  <a:lnTo>
                    <a:pt x="1101" y="284"/>
                  </a:lnTo>
                  <a:lnTo>
                    <a:pt x="1107" y="284"/>
                  </a:lnTo>
                  <a:lnTo>
                    <a:pt x="1113" y="283"/>
                  </a:lnTo>
                  <a:lnTo>
                    <a:pt x="1124" y="281"/>
                  </a:lnTo>
                  <a:lnTo>
                    <a:pt x="1131" y="279"/>
                  </a:lnTo>
                  <a:lnTo>
                    <a:pt x="1137" y="279"/>
                  </a:lnTo>
                  <a:lnTo>
                    <a:pt x="1142" y="281"/>
                  </a:lnTo>
                  <a:lnTo>
                    <a:pt x="1148" y="284"/>
                  </a:lnTo>
                  <a:lnTo>
                    <a:pt x="1154" y="289"/>
                  </a:lnTo>
                  <a:lnTo>
                    <a:pt x="1160" y="296"/>
                  </a:lnTo>
                  <a:lnTo>
                    <a:pt x="1164" y="305"/>
                  </a:lnTo>
                  <a:lnTo>
                    <a:pt x="1170" y="317"/>
                  </a:lnTo>
                  <a:lnTo>
                    <a:pt x="1170" y="317"/>
                  </a:lnTo>
                  <a:lnTo>
                    <a:pt x="1169" y="308"/>
                  </a:lnTo>
                  <a:lnTo>
                    <a:pt x="1169" y="303"/>
                  </a:lnTo>
                  <a:lnTo>
                    <a:pt x="1170" y="300"/>
                  </a:lnTo>
                  <a:lnTo>
                    <a:pt x="1172" y="300"/>
                  </a:lnTo>
                  <a:lnTo>
                    <a:pt x="1172" y="300"/>
                  </a:lnTo>
                  <a:lnTo>
                    <a:pt x="1172" y="294"/>
                  </a:lnTo>
                  <a:lnTo>
                    <a:pt x="1172" y="288"/>
                  </a:lnTo>
                  <a:lnTo>
                    <a:pt x="1175" y="269"/>
                  </a:lnTo>
                  <a:lnTo>
                    <a:pt x="1186" y="300"/>
                  </a:lnTo>
                  <a:lnTo>
                    <a:pt x="1186" y="300"/>
                  </a:lnTo>
                  <a:lnTo>
                    <a:pt x="1187" y="291"/>
                  </a:lnTo>
                  <a:lnTo>
                    <a:pt x="1190" y="286"/>
                  </a:lnTo>
                  <a:lnTo>
                    <a:pt x="1192" y="285"/>
                  </a:lnTo>
                  <a:lnTo>
                    <a:pt x="1195" y="285"/>
                  </a:lnTo>
                  <a:lnTo>
                    <a:pt x="1198" y="284"/>
                  </a:lnTo>
                  <a:lnTo>
                    <a:pt x="1200" y="283"/>
                  </a:lnTo>
                  <a:lnTo>
                    <a:pt x="1202" y="278"/>
                  </a:lnTo>
                  <a:lnTo>
                    <a:pt x="1203" y="270"/>
                  </a:lnTo>
                  <a:lnTo>
                    <a:pt x="1199" y="275"/>
                  </a:lnTo>
                  <a:lnTo>
                    <a:pt x="1199" y="275"/>
                  </a:lnTo>
                  <a:lnTo>
                    <a:pt x="1201" y="262"/>
                  </a:lnTo>
                  <a:lnTo>
                    <a:pt x="1202" y="248"/>
                  </a:lnTo>
                  <a:lnTo>
                    <a:pt x="1201" y="218"/>
                  </a:lnTo>
                  <a:lnTo>
                    <a:pt x="1199" y="187"/>
                  </a:lnTo>
                  <a:lnTo>
                    <a:pt x="1199" y="171"/>
                  </a:lnTo>
                  <a:lnTo>
                    <a:pt x="1200" y="154"/>
                  </a:lnTo>
                  <a:lnTo>
                    <a:pt x="1200" y="154"/>
                  </a:lnTo>
                  <a:lnTo>
                    <a:pt x="1198" y="160"/>
                  </a:lnTo>
                  <a:lnTo>
                    <a:pt x="1196" y="163"/>
                  </a:lnTo>
                  <a:lnTo>
                    <a:pt x="1195" y="163"/>
                  </a:lnTo>
                  <a:lnTo>
                    <a:pt x="1194" y="162"/>
                  </a:lnTo>
                  <a:lnTo>
                    <a:pt x="1191" y="155"/>
                  </a:lnTo>
                  <a:lnTo>
                    <a:pt x="1188" y="146"/>
                  </a:lnTo>
                  <a:lnTo>
                    <a:pt x="1185" y="138"/>
                  </a:lnTo>
                  <a:lnTo>
                    <a:pt x="1184" y="134"/>
                  </a:lnTo>
                  <a:lnTo>
                    <a:pt x="1183" y="133"/>
                  </a:lnTo>
                  <a:lnTo>
                    <a:pt x="1180" y="133"/>
                  </a:lnTo>
                  <a:lnTo>
                    <a:pt x="1178" y="137"/>
                  </a:lnTo>
                  <a:lnTo>
                    <a:pt x="1176" y="142"/>
                  </a:lnTo>
                  <a:lnTo>
                    <a:pt x="1173" y="150"/>
                  </a:lnTo>
                  <a:lnTo>
                    <a:pt x="1173" y="150"/>
                  </a:lnTo>
                  <a:lnTo>
                    <a:pt x="1173" y="145"/>
                  </a:lnTo>
                  <a:lnTo>
                    <a:pt x="1175" y="139"/>
                  </a:lnTo>
                  <a:lnTo>
                    <a:pt x="1176" y="133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2" y="138"/>
                  </a:lnTo>
                  <a:lnTo>
                    <a:pt x="1170" y="143"/>
                  </a:lnTo>
                  <a:lnTo>
                    <a:pt x="1169" y="145"/>
                  </a:lnTo>
                  <a:lnTo>
                    <a:pt x="1167" y="143"/>
                  </a:lnTo>
                  <a:lnTo>
                    <a:pt x="1163" y="140"/>
                  </a:lnTo>
                  <a:lnTo>
                    <a:pt x="1164" y="135"/>
                  </a:lnTo>
                  <a:lnTo>
                    <a:pt x="1164" y="135"/>
                  </a:lnTo>
                  <a:lnTo>
                    <a:pt x="1159" y="135"/>
                  </a:lnTo>
                  <a:lnTo>
                    <a:pt x="1154" y="134"/>
                  </a:lnTo>
                  <a:lnTo>
                    <a:pt x="1149" y="131"/>
                  </a:lnTo>
                  <a:lnTo>
                    <a:pt x="1145" y="127"/>
                  </a:lnTo>
                  <a:lnTo>
                    <a:pt x="1136" y="117"/>
                  </a:lnTo>
                  <a:lnTo>
                    <a:pt x="1131" y="111"/>
                  </a:lnTo>
                  <a:lnTo>
                    <a:pt x="1124" y="105"/>
                  </a:lnTo>
                  <a:lnTo>
                    <a:pt x="1124" y="127"/>
                  </a:lnTo>
                  <a:lnTo>
                    <a:pt x="1124" y="127"/>
                  </a:lnTo>
                  <a:lnTo>
                    <a:pt x="1122" y="125"/>
                  </a:lnTo>
                  <a:lnTo>
                    <a:pt x="1121" y="120"/>
                  </a:lnTo>
                  <a:lnTo>
                    <a:pt x="1119" y="112"/>
                  </a:lnTo>
                  <a:lnTo>
                    <a:pt x="1119" y="112"/>
                  </a:lnTo>
                  <a:lnTo>
                    <a:pt x="1117" y="122"/>
                  </a:lnTo>
                  <a:lnTo>
                    <a:pt x="1117" y="127"/>
                  </a:lnTo>
                  <a:lnTo>
                    <a:pt x="1119" y="130"/>
                  </a:lnTo>
                  <a:lnTo>
                    <a:pt x="1121" y="131"/>
                  </a:lnTo>
                  <a:lnTo>
                    <a:pt x="1123" y="132"/>
                  </a:lnTo>
                  <a:lnTo>
                    <a:pt x="1124" y="134"/>
                  </a:lnTo>
                  <a:lnTo>
                    <a:pt x="1125" y="140"/>
                  </a:lnTo>
                  <a:lnTo>
                    <a:pt x="1123" y="150"/>
                  </a:lnTo>
                  <a:lnTo>
                    <a:pt x="1123" y="150"/>
                  </a:lnTo>
                  <a:lnTo>
                    <a:pt x="1123" y="143"/>
                  </a:lnTo>
                  <a:lnTo>
                    <a:pt x="1122" y="138"/>
                  </a:lnTo>
                  <a:lnTo>
                    <a:pt x="1119" y="134"/>
                  </a:lnTo>
                  <a:lnTo>
                    <a:pt x="1118" y="131"/>
                  </a:lnTo>
                  <a:lnTo>
                    <a:pt x="1116" y="128"/>
                  </a:lnTo>
                  <a:lnTo>
                    <a:pt x="1114" y="127"/>
                  </a:lnTo>
                  <a:lnTo>
                    <a:pt x="1109" y="126"/>
                  </a:lnTo>
                  <a:lnTo>
                    <a:pt x="1103" y="125"/>
                  </a:lnTo>
                  <a:lnTo>
                    <a:pt x="1101" y="124"/>
                  </a:lnTo>
                  <a:lnTo>
                    <a:pt x="1100" y="122"/>
                  </a:lnTo>
                  <a:lnTo>
                    <a:pt x="1098" y="118"/>
                  </a:lnTo>
                  <a:lnTo>
                    <a:pt x="1096" y="112"/>
                  </a:lnTo>
                  <a:lnTo>
                    <a:pt x="1095" y="107"/>
                  </a:lnTo>
                  <a:lnTo>
                    <a:pt x="1095" y="97"/>
                  </a:lnTo>
                  <a:lnTo>
                    <a:pt x="1095" y="97"/>
                  </a:lnTo>
                  <a:lnTo>
                    <a:pt x="1094" y="98"/>
                  </a:lnTo>
                  <a:lnTo>
                    <a:pt x="1093" y="102"/>
                  </a:lnTo>
                  <a:lnTo>
                    <a:pt x="1093" y="110"/>
                  </a:lnTo>
                  <a:lnTo>
                    <a:pt x="1092" y="119"/>
                  </a:lnTo>
                  <a:lnTo>
                    <a:pt x="1092" y="122"/>
                  </a:lnTo>
                  <a:lnTo>
                    <a:pt x="1090" y="123"/>
                  </a:lnTo>
                  <a:lnTo>
                    <a:pt x="1088" y="109"/>
                  </a:lnTo>
                  <a:lnTo>
                    <a:pt x="1086" y="126"/>
                  </a:lnTo>
                  <a:lnTo>
                    <a:pt x="1086" y="126"/>
                  </a:lnTo>
                  <a:lnTo>
                    <a:pt x="1085" y="124"/>
                  </a:lnTo>
                  <a:lnTo>
                    <a:pt x="1084" y="122"/>
                  </a:lnTo>
                  <a:lnTo>
                    <a:pt x="1083" y="113"/>
                  </a:lnTo>
                  <a:lnTo>
                    <a:pt x="1081" y="103"/>
                  </a:lnTo>
                  <a:lnTo>
                    <a:pt x="1083" y="94"/>
                  </a:lnTo>
                  <a:lnTo>
                    <a:pt x="1083" y="94"/>
                  </a:lnTo>
                  <a:lnTo>
                    <a:pt x="1083" y="94"/>
                  </a:lnTo>
                  <a:lnTo>
                    <a:pt x="1084" y="93"/>
                  </a:lnTo>
                  <a:lnTo>
                    <a:pt x="1086" y="90"/>
                  </a:lnTo>
                  <a:lnTo>
                    <a:pt x="1086" y="90"/>
                  </a:lnTo>
                  <a:lnTo>
                    <a:pt x="1085" y="86"/>
                  </a:lnTo>
                  <a:lnTo>
                    <a:pt x="1083" y="83"/>
                  </a:lnTo>
                  <a:lnTo>
                    <a:pt x="1079" y="85"/>
                  </a:lnTo>
                  <a:lnTo>
                    <a:pt x="1077" y="86"/>
                  </a:lnTo>
                  <a:lnTo>
                    <a:pt x="1072" y="89"/>
                  </a:lnTo>
                  <a:lnTo>
                    <a:pt x="1071" y="90"/>
                  </a:lnTo>
                  <a:lnTo>
                    <a:pt x="1070" y="89"/>
                  </a:lnTo>
                  <a:lnTo>
                    <a:pt x="1076" y="98"/>
                  </a:lnTo>
                  <a:lnTo>
                    <a:pt x="1076" y="98"/>
                  </a:lnTo>
                  <a:lnTo>
                    <a:pt x="1069" y="101"/>
                  </a:lnTo>
                  <a:lnTo>
                    <a:pt x="1062" y="102"/>
                  </a:lnTo>
                  <a:lnTo>
                    <a:pt x="1048" y="102"/>
                  </a:lnTo>
                  <a:lnTo>
                    <a:pt x="1041" y="103"/>
                  </a:lnTo>
                  <a:lnTo>
                    <a:pt x="1034" y="104"/>
                  </a:lnTo>
                  <a:lnTo>
                    <a:pt x="1027" y="109"/>
                  </a:lnTo>
                  <a:lnTo>
                    <a:pt x="1022" y="117"/>
                  </a:lnTo>
                  <a:lnTo>
                    <a:pt x="1022" y="127"/>
                  </a:lnTo>
                  <a:lnTo>
                    <a:pt x="1022" y="127"/>
                  </a:lnTo>
                  <a:lnTo>
                    <a:pt x="1017" y="132"/>
                  </a:lnTo>
                  <a:lnTo>
                    <a:pt x="1015" y="133"/>
                  </a:lnTo>
                  <a:lnTo>
                    <a:pt x="1012" y="132"/>
                  </a:lnTo>
                  <a:lnTo>
                    <a:pt x="1010" y="130"/>
                  </a:lnTo>
                  <a:lnTo>
                    <a:pt x="1009" y="126"/>
                  </a:lnTo>
                  <a:lnTo>
                    <a:pt x="1007" y="124"/>
                  </a:lnTo>
                  <a:lnTo>
                    <a:pt x="1003" y="123"/>
                  </a:lnTo>
                  <a:lnTo>
                    <a:pt x="999" y="124"/>
                  </a:lnTo>
                  <a:lnTo>
                    <a:pt x="1000" y="122"/>
                  </a:lnTo>
                  <a:lnTo>
                    <a:pt x="1000" y="122"/>
                  </a:lnTo>
                  <a:lnTo>
                    <a:pt x="996" y="127"/>
                  </a:lnTo>
                  <a:lnTo>
                    <a:pt x="994" y="132"/>
                  </a:lnTo>
                  <a:lnTo>
                    <a:pt x="992" y="134"/>
                  </a:lnTo>
                  <a:lnTo>
                    <a:pt x="988" y="135"/>
                  </a:lnTo>
                  <a:lnTo>
                    <a:pt x="988" y="135"/>
                  </a:lnTo>
                  <a:lnTo>
                    <a:pt x="989" y="131"/>
                  </a:lnTo>
                  <a:lnTo>
                    <a:pt x="989" y="126"/>
                  </a:lnTo>
                  <a:lnTo>
                    <a:pt x="988" y="117"/>
                  </a:lnTo>
                  <a:lnTo>
                    <a:pt x="987" y="108"/>
                  </a:lnTo>
                  <a:lnTo>
                    <a:pt x="988" y="103"/>
                  </a:lnTo>
                  <a:lnTo>
                    <a:pt x="989" y="98"/>
                  </a:lnTo>
                  <a:lnTo>
                    <a:pt x="989" y="98"/>
                  </a:lnTo>
                  <a:lnTo>
                    <a:pt x="981" y="109"/>
                  </a:lnTo>
                  <a:lnTo>
                    <a:pt x="979" y="118"/>
                  </a:lnTo>
                  <a:lnTo>
                    <a:pt x="976" y="130"/>
                  </a:lnTo>
                  <a:lnTo>
                    <a:pt x="970" y="151"/>
                  </a:lnTo>
                  <a:lnTo>
                    <a:pt x="970" y="134"/>
                  </a:lnTo>
                  <a:lnTo>
                    <a:pt x="970" y="134"/>
                  </a:lnTo>
                  <a:lnTo>
                    <a:pt x="965" y="151"/>
                  </a:lnTo>
                  <a:lnTo>
                    <a:pt x="962" y="157"/>
                  </a:lnTo>
                  <a:lnTo>
                    <a:pt x="958" y="162"/>
                  </a:lnTo>
                  <a:lnTo>
                    <a:pt x="958" y="162"/>
                  </a:lnTo>
                  <a:lnTo>
                    <a:pt x="960" y="156"/>
                  </a:lnTo>
                  <a:lnTo>
                    <a:pt x="961" y="151"/>
                  </a:lnTo>
                  <a:lnTo>
                    <a:pt x="960" y="141"/>
                  </a:lnTo>
                  <a:lnTo>
                    <a:pt x="960" y="130"/>
                  </a:lnTo>
                  <a:lnTo>
                    <a:pt x="961" y="123"/>
                  </a:lnTo>
                  <a:lnTo>
                    <a:pt x="963" y="116"/>
                  </a:lnTo>
                  <a:lnTo>
                    <a:pt x="963" y="116"/>
                  </a:lnTo>
                  <a:lnTo>
                    <a:pt x="961" y="110"/>
                  </a:lnTo>
                  <a:lnTo>
                    <a:pt x="958" y="107"/>
                  </a:lnTo>
                  <a:lnTo>
                    <a:pt x="956" y="105"/>
                  </a:lnTo>
                  <a:lnTo>
                    <a:pt x="954" y="105"/>
                  </a:lnTo>
                  <a:lnTo>
                    <a:pt x="952" y="107"/>
                  </a:lnTo>
                  <a:lnTo>
                    <a:pt x="950" y="108"/>
                  </a:lnTo>
                  <a:lnTo>
                    <a:pt x="947" y="113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0" y="118"/>
                  </a:lnTo>
                  <a:lnTo>
                    <a:pt x="939" y="117"/>
                  </a:lnTo>
                  <a:lnTo>
                    <a:pt x="938" y="112"/>
                  </a:lnTo>
                  <a:lnTo>
                    <a:pt x="937" y="97"/>
                  </a:lnTo>
                  <a:lnTo>
                    <a:pt x="937" y="97"/>
                  </a:lnTo>
                  <a:lnTo>
                    <a:pt x="934" y="112"/>
                  </a:lnTo>
                  <a:lnTo>
                    <a:pt x="934" y="122"/>
                  </a:lnTo>
                  <a:lnTo>
                    <a:pt x="935" y="127"/>
                  </a:lnTo>
                  <a:lnTo>
                    <a:pt x="938" y="130"/>
                  </a:lnTo>
                  <a:lnTo>
                    <a:pt x="940" y="131"/>
                  </a:lnTo>
                  <a:lnTo>
                    <a:pt x="942" y="131"/>
                  </a:lnTo>
                  <a:lnTo>
                    <a:pt x="943" y="132"/>
                  </a:lnTo>
                  <a:lnTo>
                    <a:pt x="942" y="134"/>
                  </a:lnTo>
                  <a:lnTo>
                    <a:pt x="942" y="134"/>
                  </a:lnTo>
                  <a:lnTo>
                    <a:pt x="943" y="140"/>
                  </a:lnTo>
                  <a:lnTo>
                    <a:pt x="942" y="147"/>
                  </a:lnTo>
                  <a:lnTo>
                    <a:pt x="939" y="157"/>
                  </a:lnTo>
                  <a:lnTo>
                    <a:pt x="937" y="161"/>
                  </a:lnTo>
                  <a:lnTo>
                    <a:pt x="935" y="164"/>
                  </a:lnTo>
                  <a:lnTo>
                    <a:pt x="933" y="165"/>
                  </a:lnTo>
                  <a:lnTo>
                    <a:pt x="931" y="164"/>
                  </a:lnTo>
                  <a:lnTo>
                    <a:pt x="931" y="164"/>
                  </a:lnTo>
                  <a:lnTo>
                    <a:pt x="930" y="162"/>
                  </a:lnTo>
                  <a:lnTo>
                    <a:pt x="929" y="154"/>
                  </a:lnTo>
                  <a:lnTo>
                    <a:pt x="926" y="133"/>
                  </a:lnTo>
                  <a:lnTo>
                    <a:pt x="925" y="123"/>
                  </a:lnTo>
                  <a:lnTo>
                    <a:pt x="923" y="112"/>
                  </a:lnTo>
                  <a:lnTo>
                    <a:pt x="919" y="107"/>
                  </a:lnTo>
                  <a:lnTo>
                    <a:pt x="918" y="104"/>
                  </a:lnTo>
                  <a:lnTo>
                    <a:pt x="916" y="103"/>
                  </a:lnTo>
                  <a:lnTo>
                    <a:pt x="916" y="103"/>
                  </a:lnTo>
                  <a:lnTo>
                    <a:pt x="917" y="103"/>
                  </a:lnTo>
                  <a:lnTo>
                    <a:pt x="917" y="102"/>
                  </a:lnTo>
                  <a:lnTo>
                    <a:pt x="918" y="101"/>
                  </a:lnTo>
                  <a:lnTo>
                    <a:pt x="918" y="101"/>
                  </a:lnTo>
                  <a:lnTo>
                    <a:pt x="918" y="101"/>
                  </a:lnTo>
                  <a:lnTo>
                    <a:pt x="917" y="97"/>
                  </a:lnTo>
                  <a:lnTo>
                    <a:pt x="916" y="97"/>
                  </a:lnTo>
                  <a:lnTo>
                    <a:pt x="912" y="102"/>
                  </a:lnTo>
                  <a:lnTo>
                    <a:pt x="910" y="103"/>
                  </a:lnTo>
                  <a:lnTo>
                    <a:pt x="909" y="104"/>
                  </a:lnTo>
                  <a:lnTo>
                    <a:pt x="907" y="102"/>
                  </a:lnTo>
                  <a:lnTo>
                    <a:pt x="906" y="96"/>
                  </a:lnTo>
                  <a:lnTo>
                    <a:pt x="906" y="96"/>
                  </a:lnTo>
                  <a:lnTo>
                    <a:pt x="903" y="104"/>
                  </a:lnTo>
                  <a:lnTo>
                    <a:pt x="902" y="109"/>
                  </a:lnTo>
                  <a:lnTo>
                    <a:pt x="901" y="110"/>
                  </a:lnTo>
                  <a:lnTo>
                    <a:pt x="900" y="111"/>
                  </a:lnTo>
                  <a:lnTo>
                    <a:pt x="899" y="111"/>
                  </a:lnTo>
                  <a:lnTo>
                    <a:pt x="897" y="115"/>
                  </a:lnTo>
                  <a:lnTo>
                    <a:pt x="895" y="131"/>
                  </a:lnTo>
                  <a:lnTo>
                    <a:pt x="907" y="123"/>
                  </a:lnTo>
                  <a:lnTo>
                    <a:pt x="907" y="123"/>
                  </a:lnTo>
                  <a:lnTo>
                    <a:pt x="904" y="127"/>
                  </a:lnTo>
                  <a:lnTo>
                    <a:pt x="901" y="134"/>
                  </a:lnTo>
                  <a:lnTo>
                    <a:pt x="895" y="149"/>
                  </a:lnTo>
                  <a:lnTo>
                    <a:pt x="893" y="155"/>
                  </a:lnTo>
                  <a:lnTo>
                    <a:pt x="889" y="158"/>
                  </a:lnTo>
                  <a:lnTo>
                    <a:pt x="888" y="160"/>
                  </a:lnTo>
                  <a:lnTo>
                    <a:pt x="887" y="158"/>
                  </a:lnTo>
                  <a:lnTo>
                    <a:pt x="885" y="156"/>
                  </a:lnTo>
                  <a:lnTo>
                    <a:pt x="884" y="153"/>
                  </a:lnTo>
                  <a:lnTo>
                    <a:pt x="884" y="153"/>
                  </a:lnTo>
                  <a:lnTo>
                    <a:pt x="887" y="141"/>
                  </a:lnTo>
                  <a:lnTo>
                    <a:pt x="891" y="131"/>
                  </a:lnTo>
                  <a:lnTo>
                    <a:pt x="891" y="131"/>
                  </a:lnTo>
                  <a:lnTo>
                    <a:pt x="889" y="128"/>
                  </a:lnTo>
                  <a:lnTo>
                    <a:pt x="888" y="127"/>
                  </a:lnTo>
                  <a:lnTo>
                    <a:pt x="886" y="130"/>
                  </a:lnTo>
                  <a:lnTo>
                    <a:pt x="886" y="131"/>
                  </a:lnTo>
                  <a:lnTo>
                    <a:pt x="885" y="131"/>
                  </a:lnTo>
                  <a:lnTo>
                    <a:pt x="884" y="130"/>
                  </a:lnTo>
                  <a:lnTo>
                    <a:pt x="883" y="127"/>
                  </a:lnTo>
                  <a:lnTo>
                    <a:pt x="883" y="127"/>
                  </a:lnTo>
                  <a:lnTo>
                    <a:pt x="884" y="116"/>
                  </a:lnTo>
                  <a:lnTo>
                    <a:pt x="886" y="110"/>
                  </a:lnTo>
                  <a:lnTo>
                    <a:pt x="888" y="107"/>
                  </a:lnTo>
                  <a:lnTo>
                    <a:pt x="891" y="107"/>
                  </a:lnTo>
                  <a:lnTo>
                    <a:pt x="894" y="105"/>
                  </a:lnTo>
                  <a:lnTo>
                    <a:pt x="897" y="104"/>
                  </a:lnTo>
                  <a:lnTo>
                    <a:pt x="901" y="100"/>
                  </a:lnTo>
                  <a:lnTo>
                    <a:pt x="903" y="93"/>
                  </a:lnTo>
                  <a:lnTo>
                    <a:pt x="903" y="93"/>
                  </a:lnTo>
                  <a:lnTo>
                    <a:pt x="902" y="89"/>
                  </a:lnTo>
                  <a:lnTo>
                    <a:pt x="902" y="88"/>
                  </a:lnTo>
                  <a:lnTo>
                    <a:pt x="901" y="89"/>
                  </a:lnTo>
                  <a:lnTo>
                    <a:pt x="896" y="94"/>
                  </a:lnTo>
                  <a:lnTo>
                    <a:pt x="895" y="96"/>
                  </a:lnTo>
                  <a:lnTo>
                    <a:pt x="894" y="96"/>
                  </a:lnTo>
                  <a:lnTo>
                    <a:pt x="894" y="95"/>
                  </a:lnTo>
                  <a:lnTo>
                    <a:pt x="894" y="89"/>
                  </a:lnTo>
                  <a:lnTo>
                    <a:pt x="895" y="79"/>
                  </a:lnTo>
                  <a:lnTo>
                    <a:pt x="895" y="79"/>
                  </a:lnTo>
                  <a:lnTo>
                    <a:pt x="893" y="93"/>
                  </a:lnTo>
                  <a:lnTo>
                    <a:pt x="891" y="100"/>
                  </a:lnTo>
                  <a:lnTo>
                    <a:pt x="889" y="100"/>
                  </a:lnTo>
                  <a:lnTo>
                    <a:pt x="888" y="101"/>
                  </a:lnTo>
                  <a:lnTo>
                    <a:pt x="886" y="98"/>
                  </a:lnTo>
                  <a:lnTo>
                    <a:pt x="884" y="96"/>
                  </a:lnTo>
                  <a:lnTo>
                    <a:pt x="883" y="95"/>
                  </a:lnTo>
                  <a:lnTo>
                    <a:pt x="881" y="96"/>
                  </a:lnTo>
                  <a:lnTo>
                    <a:pt x="880" y="97"/>
                  </a:lnTo>
                  <a:lnTo>
                    <a:pt x="878" y="100"/>
                  </a:lnTo>
                  <a:lnTo>
                    <a:pt x="874" y="109"/>
                  </a:lnTo>
                  <a:lnTo>
                    <a:pt x="877" y="88"/>
                  </a:lnTo>
                  <a:lnTo>
                    <a:pt x="877" y="88"/>
                  </a:lnTo>
                  <a:lnTo>
                    <a:pt x="873" y="95"/>
                  </a:lnTo>
                  <a:lnTo>
                    <a:pt x="872" y="100"/>
                  </a:lnTo>
                  <a:lnTo>
                    <a:pt x="870" y="101"/>
                  </a:lnTo>
                  <a:lnTo>
                    <a:pt x="876" y="72"/>
                  </a:lnTo>
                  <a:lnTo>
                    <a:pt x="876" y="72"/>
                  </a:lnTo>
                  <a:lnTo>
                    <a:pt x="873" y="78"/>
                  </a:lnTo>
                  <a:lnTo>
                    <a:pt x="872" y="79"/>
                  </a:lnTo>
                  <a:lnTo>
                    <a:pt x="871" y="79"/>
                  </a:lnTo>
                  <a:lnTo>
                    <a:pt x="869" y="77"/>
                  </a:lnTo>
                  <a:lnTo>
                    <a:pt x="866" y="72"/>
                  </a:lnTo>
                  <a:lnTo>
                    <a:pt x="863" y="63"/>
                  </a:lnTo>
                  <a:lnTo>
                    <a:pt x="862" y="62"/>
                  </a:lnTo>
                  <a:lnTo>
                    <a:pt x="861" y="60"/>
                  </a:lnTo>
                  <a:lnTo>
                    <a:pt x="860" y="62"/>
                  </a:lnTo>
                  <a:lnTo>
                    <a:pt x="858" y="63"/>
                  </a:lnTo>
                  <a:lnTo>
                    <a:pt x="858" y="63"/>
                  </a:lnTo>
                  <a:lnTo>
                    <a:pt x="861" y="64"/>
                  </a:lnTo>
                  <a:lnTo>
                    <a:pt x="862" y="64"/>
                  </a:lnTo>
                  <a:lnTo>
                    <a:pt x="864" y="67"/>
                  </a:lnTo>
                  <a:lnTo>
                    <a:pt x="864" y="72"/>
                  </a:lnTo>
                  <a:lnTo>
                    <a:pt x="864" y="79"/>
                  </a:lnTo>
                  <a:lnTo>
                    <a:pt x="863" y="93"/>
                  </a:lnTo>
                  <a:lnTo>
                    <a:pt x="863" y="100"/>
                  </a:lnTo>
                  <a:lnTo>
                    <a:pt x="864" y="107"/>
                  </a:lnTo>
                  <a:lnTo>
                    <a:pt x="864" y="107"/>
                  </a:lnTo>
                  <a:lnTo>
                    <a:pt x="861" y="110"/>
                  </a:lnTo>
                  <a:lnTo>
                    <a:pt x="858" y="111"/>
                  </a:lnTo>
                  <a:lnTo>
                    <a:pt x="857" y="111"/>
                  </a:lnTo>
                  <a:lnTo>
                    <a:pt x="856" y="109"/>
                  </a:lnTo>
                  <a:lnTo>
                    <a:pt x="854" y="101"/>
                  </a:lnTo>
                  <a:lnTo>
                    <a:pt x="853" y="89"/>
                  </a:lnTo>
                  <a:lnTo>
                    <a:pt x="851" y="77"/>
                  </a:lnTo>
                  <a:lnTo>
                    <a:pt x="849" y="65"/>
                  </a:lnTo>
                  <a:lnTo>
                    <a:pt x="848" y="62"/>
                  </a:lnTo>
                  <a:lnTo>
                    <a:pt x="846" y="58"/>
                  </a:lnTo>
                  <a:lnTo>
                    <a:pt x="843" y="57"/>
                  </a:lnTo>
                  <a:lnTo>
                    <a:pt x="841" y="58"/>
                  </a:lnTo>
                  <a:lnTo>
                    <a:pt x="841" y="58"/>
                  </a:lnTo>
                  <a:lnTo>
                    <a:pt x="842" y="57"/>
                  </a:lnTo>
                  <a:lnTo>
                    <a:pt x="843" y="59"/>
                  </a:lnTo>
                  <a:lnTo>
                    <a:pt x="846" y="65"/>
                  </a:lnTo>
                  <a:lnTo>
                    <a:pt x="846" y="73"/>
                  </a:lnTo>
                  <a:lnTo>
                    <a:pt x="846" y="78"/>
                  </a:lnTo>
                  <a:lnTo>
                    <a:pt x="845" y="81"/>
                  </a:lnTo>
                  <a:lnTo>
                    <a:pt x="845" y="81"/>
                  </a:lnTo>
                  <a:lnTo>
                    <a:pt x="840" y="72"/>
                  </a:lnTo>
                  <a:lnTo>
                    <a:pt x="838" y="64"/>
                  </a:lnTo>
                  <a:lnTo>
                    <a:pt x="837" y="56"/>
                  </a:lnTo>
                  <a:lnTo>
                    <a:pt x="837" y="56"/>
                  </a:lnTo>
                  <a:lnTo>
                    <a:pt x="833" y="58"/>
                  </a:lnTo>
                  <a:lnTo>
                    <a:pt x="832" y="62"/>
                  </a:lnTo>
                  <a:lnTo>
                    <a:pt x="831" y="66"/>
                  </a:lnTo>
                  <a:lnTo>
                    <a:pt x="832" y="71"/>
                  </a:lnTo>
                  <a:lnTo>
                    <a:pt x="833" y="81"/>
                  </a:lnTo>
                  <a:lnTo>
                    <a:pt x="833" y="87"/>
                  </a:lnTo>
                  <a:lnTo>
                    <a:pt x="831" y="92"/>
                  </a:lnTo>
                  <a:lnTo>
                    <a:pt x="831" y="92"/>
                  </a:lnTo>
                  <a:lnTo>
                    <a:pt x="831" y="85"/>
                  </a:lnTo>
                  <a:lnTo>
                    <a:pt x="830" y="82"/>
                  </a:lnTo>
                  <a:lnTo>
                    <a:pt x="828" y="83"/>
                  </a:lnTo>
                  <a:lnTo>
                    <a:pt x="826" y="88"/>
                  </a:lnTo>
                  <a:lnTo>
                    <a:pt x="823" y="101"/>
                  </a:lnTo>
                  <a:lnTo>
                    <a:pt x="822" y="107"/>
                  </a:lnTo>
                  <a:lnTo>
                    <a:pt x="819" y="111"/>
                  </a:lnTo>
                  <a:lnTo>
                    <a:pt x="820" y="88"/>
                  </a:lnTo>
                  <a:lnTo>
                    <a:pt x="820" y="88"/>
                  </a:lnTo>
                  <a:lnTo>
                    <a:pt x="819" y="87"/>
                  </a:lnTo>
                  <a:lnTo>
                    <a:pt x="817" y="86"/>
                  </a:lnTo>
                  <a:lnTo>
                    <a:pt x="816" y="87"/>
                  </a:lnTo>
                  <a:lnTo>
                    <a:pt x="815" y="89"/>
                  </a:lnTo>
                  <a:lnTo>
                    <a:pt x="814" y="95"/>
                  </a:lnTo>
                  <a:lnTo>
                    <a:pt x="812" y="104"/>
                  </a:lnTo>
                  <a:lnTo>
                    <a:pt x="811" y="111"/>
                  </a:lnTo>
                  <a:lnTo>
                    <a:pt x="809" y="118"/>
                  </a:lnTo>
                  <a:lnTo>
                    <a:pt x="809" y="119"/>
                  </a:lnTo>
                  <a:lnTo>
                    <a:pt x="808" y="120"/>
                  </a:lnTo>
                  <a:lnTo>
                    <a:pt x="805" y="119"/>
                  </a:lnTo>
                  <a:lnTo>
                    <a:pt x="804" y="117"/>
                  </a:lnTo>
                  <a:lnTo>
                    <a:pt x="811" y="86"/>
                  </a:lnTo>
                  <a:lnTo>
                    <a:pt x="804" y="94"/>
                  </a:lnTo>
                  <a:lnTo>
                    <a:pt x="807" y="68"/>
                  </a:lnTo>
                  <a:lnTo>
                    <a:pt x="807" y="68"/>
                  </a:lnTo>
                  <a:lnTo>
                    <a:pt x="802" y="78"/>
                  </a:lnTo>
                  <a:lnTo>
                    <a:pt x="800" y="80"/>
                  </a:lnTo>
                  <a:lnTo>
                    <a:pt x="799" y="81"/>
                  </a:lnTo>
                  <a:lnTo>
                    <a:pt x="797" y="81"/>
                  </a:lnTo>
                  <a:lnTo>
                    <a:pt x="795" y="79"/>
                  </a:lnTo>
                  <a:lnTo>
                    <a:pt x="792" y="74"/>
                  </a:lnTo>
                  <a:lnTo>
                    <a:pt x="792" y="74"/>
                  </a:lnTo>
                  <a:lnTo>
                    <a:pt x="792" y="87"/>
                  </a:lnTo>
                  <a:lnTo>
                    <a:pt x="789" y="101"/>
                  </a:lnTo>
                  <a:lnTo>
                    <a:pt x="786" y="111"/>
                  </a:lnTo>
                  <a:lnTo>
                    <a:pt x="785" y="113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1" y="107"/>
                  </a:lnTo>
                  <a:lnTo>
                    <a:pt x="782" y="100"/>
                  </a:lnTo>
                  <a:lnTo>
                    <a:pt x="782" y="97"/>
                  </a:lnTo>
                  <a:lnTo>
                    <a:pt x="781" y="96"/>
                  </a:lnTo>
                  <a:lnTo>
                    <a:pt x="780" y="96"/>
                  </a:lnTo>
                  <a:lnTo>
                    <a:pt x="778" y="97"/>
                  </a:lnTo>
                  <a:lnTo>
                    <a:pt x="778" y="97"/>
                  </a:lnTo>
                  <a:lnTo>
                    <a:pt x="780" y="87"/>
                  </a:lnTo>
                  <a:lnTo>
                    <a:pt x="781" y="79"/>
                  </a:lnTo>
                  <a:lnTo>
                    <a:pt x="782" y="77"/>
                  </a:lnTo>
                  <a:lnTo>
                    <a:pt x="784" y="78"/>
                  </a:lnTo>
                  <a:lnTo>
                    <a:pt x="785" y="80"/>
                  </a:lnTo>
                  <a:lnTo>
                    <a:pt x="786" y="86"/>
                  </a:lnTo>
                  <a:lnTo>
                    <a:pt x="786" y="86"/>
                  </a:lnTo>
                  <a:lnTo>
                    <a:pt x="789" y="65"/>
                  </a:lnTo>
                  <a:lnTo>
                    <a:pt x="789" y="65"/>
                  </a:lnTo>
                  <a:lnTo>
                    <a:pt x="788" y="60"/>
                  </a:lnTo>
                  <a:lnTo>
                    <a:pt x="786" y="58"/>
                  </a:lnTo>
                  <a:lnTo>
                    <a:pt x="784" y="57"/>
                  </a:lnTo>
                  <a:lnTo>
                    <a:pt x="782" y="57"/>
                  </a:lnTo>
                  <a:lnTo>
                    <a:pt x="779" y="59"/>
                  </a:lnTo>
                  <a:lnTo>
                    <a:pt x="776" y="62"/>
                  </a:lnTo>
                  <a:lnTo>
                    <a:pt x="776" y="62"/>
                  </a:lnTo>
                  <a:lnTo>
                    <a:pt x="778" y="63"/>
                  </a:lnTo>
                  <a:lnTo>
                    <a:pt x="779" y="66"/>
                  </a:lnTo>
                  <a:lnTo>
                    <a:pt x="765" y="97"/>
                  </a:lnTo>
                  <a:lnTo>
                    <a:pt x="765" y="97"/>
                  </a:lnTo>
                  <a:lnTo>
                    <a:pt x="764" y="90"/>
                  </a:lnTo>
                  <a:lnTo>
                    <a:pt x="765" y="86"/>
                  </a:lnTo>
                  <a:lnTo>
                    <a:pt x="768" y="75"/>
                  </a:lnTo>
                  <a:lnTo>
                    <a:pt x="768" y="75"/>
                  </a:lnTo>
                  <a:lnTo>
                    <a:pt x="765" y="78"/>
                  </a:lnTo>
                  <a:lnTo>
                    <a:pt x="764" y="82"/>
                  </a:lnTo>
                  <a:lnTo>
                    <a:pt x="762" y="87"/>
                  </a:lnTo>
                  <a:lnTo>
                    <a:pt x="759" y="89"/>
                  </a:lnTo>
                  <a:lnTo>
                    <a:pt x="759" y="89"/>
                  </a:lnTo>
                  <a:lnTo>
                    <a:pt x="762" y="63"/>
                  </a:lnTo>
                  <a:lnTo>
                    <a:pt x="764" y="52"/>
                  </a:lnTo>
                  <a:lnTo>
                    <a:pt x="765" y="48"/>
                  </a:lnTo>
                  <a:lnTo>
                    <a:pt x="768" y="44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3" y="49"/>
                  </a:lnTo>
                  <a:lnTo>
                    <a:pt x="751" y="42"/>
                  </a:lnTo>
                  <a:lnTo>
                    <a:pt x="753" y="35"/>
                  </a:lnTo>
                  <a:lnTo>
                    <a:pt x="753" y="35"/>
                  </a:lnTo>
                  <a:lnTo>
                    <a:pt x="751" y="34"/>
                  </a:lnTo>
                  <a:lnTo>
                    <a:pt x="750" y="34"/>
                  </a:lnTo>
                  <a:lnTo>
                    <a:pt x="747" y="36"/>
                  </a:lnTo>
                  <a:lnTo>
                    <a:pt x="741" y="47"/>
                  </a:lnTo>
                  <a:lnTo>
                    <a:pt x="738" y="52"/>
                  </a:lnTo>
                  <a:lnTo>
                    <a:pt x="734" y="57"/>
                  </a:lnTo>
                  <a:lnTo>
                    <a:pt x="732" y="58"/>
                  </a:lnTo>
                  <a:lnTo>
                    <a:pt x="731" y="58"/>
                  </a:lnTo>
                  <a:lnTo>
                    <a:pt x="728" y="57"/>
                  </a:lnTo>
                  <a:lnTo>
                    <a:pt x="727" y="55"/>
                  </a:lnTo>
                  <a:lnTo>
                    <a:pt x="727" y="55"/>
                  </a:lnTo>
                  <a:lnTo>
                    <a:pt x="726" y="60"/>
                  </a:lnTo>
                  <a:lnTo>
                    <a:pt x="724" y="64"/>
                  </a:lnTo>
                  <a:lnTo>
                    <a:pt x="724" y="64"/>
                  </a:lnTo>
                  <a:lnTo>
                    <a:pt x="722" y="62"/>
                  </a:lnTo>
                  <a:lnTo>
                    <a:pt x="718" y="58"/>
                  </a:lnTo>
                  <a:lnTo>
                    <a:pt x="713" y="52"/>
                  </a:lnTo>
                  <a:lnTo>
                    <a:pt x="710" y="50"/>
                  </a:lnTo>
                  <a:lnTo>
                    <a:pt x="708" y="51"/>
                  </a:lnTo>
                  <a:lnTo>
                    <a:pt x="704" y="55"/>
                  </a:lnTo>
                  <a:lnTo>
                    <a:pt x="700" y="62"/>
                  </a:lnTo>
                  <a:lnTo>
                    <a:pt x="697" y="28"/>
                  </a:lnTo>
                  <a:lnTo>
                    <a:pt x="697" y="28"/>
                  </a:lnTo>
                  <a:lnTo>
                    <a:pt x="695" y="33"/>
                  </a:lnTo>
                  <a:lnTo>
                    <a:pt x="694" y="39"/>
                  </a:lnTo>
                  <a:lnTo>
                    <a:pt x="695" y="53"/>
                  </a:lnTo>
                  <a:lnTo>
                    <a:pt x="695" y="62"/>
                  </a:lnTo>
                  <a:lnTo>
                    <a:pt x="694" y="70"/>
                  </a:lnTo>
                  <a:lnTo>
                    <a:pt x="693" y="77"/>
                  </a:lnTo>
                  <a:lnTo>
                    <a:pt x="690" y="79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7" y="82"/>
                  </a:lnTo>
                  <a:lnTo>
                    <a:pt x="686" y="83"/>
                  </a:lnTo>
                  <a:lnTo>
                    <a:pt x="686" y="82"/>
                  </a:lnTo>
                  <a:lnTo>
                    <a:pt x="685" y="81"/>
                  </a:lnTo>
                  <a:lnTo>
                    <a:pt x="685" y="77"/>
                  </a:lnTo>
                  <a:lnTo>
                    <a:pt x="685" y="70"/>
                  </a:lnTo>
                  <a:lnTo>
                    <a:pt x="685" y="56"/>
                  </a:lnTo>
                  <a:lnTo>
                    <a:pt x="686" y="49"/>
                  </a:lnTo>
                  <a:lnTo>
                    <a:pt x="685" y="44"/>
                  </a:lnTo>
                  <a:lnTo>
                    <a:pt x="685" y="44"/>
                  </a:lnTo>
                  <a:lnTo>
                    <a:pt x="680" y="58"/>
                  </a:lnTo>
                  <a:lnTo>
                    <a:pt x="676" y="72"/>
                  </a:lnTo>
                  <a:lnTo>
                    <a:pt x="672" y="75"/>
                  </a:lnTo>
                  <a:lnTo>
                    <a:pt x="671" y="77"/>
                  </a:lnTo>
                  <a:lnTo>
                    <a:pt x="670" y="77"/>
                  </a:lnTo>
                  <a:lnTo>
                    <a:pt x="667" y="75"/>
                  </a:lnTo>
                  <a:lnTo>
                    <a:pt x="666" y="74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6" y="64"/>
                  </a:lnTo>
                  <a:lnTo>
                    <a:pt x="667" y="64"/>
                  </a:lnTo>
                  <a:lnTo>
                    <a:pt x="670" y="64"/>
                  </a:lnTo>
                  <a:lnTo>
                    <a:pt x="671" y="63"/>
                  </a:lnTo>
                  <a:lnTo>
                    <a:pt x="671" y="63"/>
                  </a:lnTo>
                  <a:close/>
                  <a:moveTo>
                    <a:pt x="582" y="73"/>
                  </a:moveTo>
                  <a:lnTo>
                    <a:pt x="582" y="73"/>
                  </a:lnTo>
                  <a:lnTo>
                    <a:pt x="586" y="63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88" y="63"/>
                  </a:lnTo>
                  <a:lnTo>
                    <a:pt x="588" y="67"/>
                  </a:lnTo>
                  <a:lnTo>
                    <a:pt x="588" y="67"/>
                  </a:lnTo>
                  <a:lnTo>
                    <a:pt x="587" y="80"/>
                  </a:lnTo>
                  <a:lnTo>
                    <a:pt x="586" y="82"/>
                  </a:lnTo>
                  <a:lnTo>
                    <a:pt x="585" y="82"/>
                  </a:lnTo>
                  <a:lnTo>
                    <a:pt x="584" y="79"/>
                  </a:lnTo>
                  <a:lnTo>
                    <a:pt x="582" y="73"/>
                  </a:lnTo>
                  <a:lnTo>
                    <a:pt x="582" y="73"/>
                  </a:lnTo>
                  <a:close/>
                  <a:moveTo>
                    <a:pt x="444" y="119"/>
                  </a:moveTo>
                  <a:lnTo>
                    <a:pt x="444" y="119"/>
                  </a:lnTo>
                  <a:lnTo>
                    <a:pt x="446" y="116"/>
                  </a:lnTo>
                  <a:lnTo>
                    <a:pt x="447" y="116"/>
                  </a:lnTo>
                  <a:lnTo>
                    <a:pt x="447" y="116"/>
                  </a:lnTo>
                  <a:lnTo>
                    <a:pt x="448" y="119"/>
                  </a:lnTo>
                  <a:lnTo>
                    <a:pt x="450" y="124"/>
                  </a:lnTo>
                  <a:lnTo>
                    <a:pt x="450" y="124"/>
                  </a:lnTo>
                  <a:lnTo>
                    <a:pt x="448" y="125"/>
                  </a:lnTo>
                  <a:lnTo>
                    <a:pt x="447" y="125"/>
                  </a:lnTo>
                  <a:lnTo>
                    <a:pt x="446" y="123"/>
                  </a:lnTo>
                  <a:lnTo>
                    <a:pt x="444" y="119"/>
                  </a:lnTo>
                  <a:lnTo>
                    <a:pt x="444" y="119"/>
                  </a:lnTo>
                  <a:close/>
                  <a:moveTo>
                    <a:pt x="65" y="261"/>
                  </a:moveTo>
                  <a:lnTo>
                    <a:pt x="65" y="261"/>
                  </a:lnTo>
                  <a:lnTo>
                    <a:pt x="65" y="260"/>
                  </a:lnTo>
                  <a:lnTo>
                    <a:pt x="65" y="260"/>
                  </a:lnTo>
                  <a:lnTo>
                    <a:pt x="67" y="264"/>
                  </a:lnTo>
                  <a:lnTo>
                    <a:pt x="65" y="261"/>
                  </a:lnTo>
                  <a:lnTo>
                    <a:pt x="65" y="261"/>
                  </a:lnTo>
                  <a:close/>
                  <a:moveTo>
                    <a:pt x="57" y="251"/>
                  </a:moveTo>
                  <a:lnTo>
                    <a:pt x="57" y="251"/>
                  </a:lnTo>
                  <a:lnTo>
                    <a:pt x="57" y="255"/>
                  </a:lnTo>
                  <a:lnTo>
                    <a:pt x="57" y="260"/>
                  </a:lnTo>
                  <a:lnTo>
                    <a:pt x="57" y="260"/>
                  </a:lnTo>
                  <a:lnTo>
                    <a:pt x="57" y="256"/>
                  </a:lnTo>
                  <a:lnTo>
                    <a:pt x="58" y="255"/>
                  </a:lnTo>
                  <a:lnTo>
                    <a:pt x="59" y="255"/>
                  </a:lnTo>
                  <a:lnTo>
                    <a:pt x="61" y="255"/>
                  </a:lnTo>
                  <a:lnTo>
                    <a:pt x="61" y="255"/>
                  </a:lnTo>
                  <a:lnTo>
                    <a:pt x="60" y="249"/>
                  </a:lnTo>
                  <a:lnTo>
                    <a:pt x="59" y="248"/>
                  </a:lnTo>
                  <a:lnTo>
                    <a:pt x="57" y="251"/>
                  </a:lnTo>
                  <a:lnTo>
                    <a:pt x="57" y="251"/>
                  </a:lnTo>
                  <a:close/>
                  <a:moveTo>
                    <a:pt x="907" y="282"/>
                  </a:moveTo>
                  <a:lnTo>
                    <a:pt x="906" y="276"/>
                  </a:lnTo>
                  <a:lnTo>
                    <a:pt x="906" y="276"/>
                  </a:lnTo>
                  <a:lnTo>
                    <a:pt x="907" y="274"/>
                  </a:lnTo>
                  <a:lnTo>
                    <a:pt x="908" y="274"/>
                  </a:lnTo>
                  <a:lnTo>
                    <a:pt x="908" y="275"/>
                  </a:lnTo>
                  <a:lnTo>
                    <a:pt x="907" y="282"/>
                  </a:lnTo>
                  <a:lnTo>
                    <a:pt x="907" y="2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762">
              <a:extLst>
                <a:ext uri="{FF2B5EF4-FFF2-40B4-BE49-F238E27FC236}">
                  <a16:creationId xmlns:a16="http://schemas.microsoft.com/office/drawing/2014/main" xmlns="" id="{6E72E35A-12F8-BD5E-0568-3D16EF82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788" y="1306513"/>
              <a:ext cx="0" cy="6350"/>
            </a:xfrm>
            <a:custGeom>
              <a:avLst/>
              <a:gdLst>
                <a:gd name="T0" fmla="*/ 0 h 13"/>
                <a:gd name="T1" fmla="*/ 0 h 13"/>
                <a:gd name="T2" fmla="*/ 13 h 13"/>
                <a:gd name="T3" fmla="*/ 13 h 13"/>
                <a:gd name="T4" fmla="*/ 7 h 13"/>
                <a:gd name="T5" fmla="*/ 0 h 13"/>
                <a:gd name="T6" fmla="*/ 0 h 1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3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763">
              <a:extLst>
                <a:ext uri="{FF2B5EF4-FFF2-40B4-BE49-F238E27FC236}">
                  <a16:creationId xmlns:a16="http://schemas.microsoft.com/office/drawing/2014/main" xmlns="" id="{A8820E55-127E-63AE-9D00-EC996679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488" y="1285875"/>
              <a:ext cx="0" cy="3175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4 h 4"/>
                <a:gd name="T8" fmla="*/ 1 w 1"/>
                <a:gd name="T9" fmla="*/ 0 h 4"/>
                <a:gd name="T10" fmla="*/ 0 w 1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764">
              <a:extLst>
                <a:ext uri="{FF2B5EF4-FFF2-40B4-BE49-F238E27FC236}">
                  <a16:creationId xmlns:a16="http://schemas.microsoft.com/office/drawing/2014/main" xmlns="" id="{F5C632F9-27ED-8528-1059-F90475FB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738" y="1293813"/>
              <a:ext cx="0" cy="6350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0 h 12"/>
                <a:gd name="T4" fmla="*/ 1 w 2"/>
                <a:gd name="T5" fmla="*/ 6 h 12"/>
                <a:gd name="T6" fmla="*/ 2 w 2"/>
                <a:gd name="T7" fmla="*/ 12 h 12"/>
                <a:gd name="T8" fmla="*/ 2 w 2"/>
                <a:gd name="T9" fmla="*/ 12 h 12"/>
                <a:gd name="T10" fmla="*/ 2 w 2"/>
                <a:gd name="T11" fmla="*/ 5 h 12"/>
                <a:gd name="T12" fmla="*/ 1 w 2"/>
                <a:gd name="T13" fmla="*/ 2 h 12"/>
                <a:gd name="T14" fmla="*/ 0 w 2"/>
                <a:gd name="T15" fmla="*/ 0 h 12"/>
                <a:gd name="T16" fmla="*/ 0 w 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lnTo>
                    <a:pt x="0" y="0"/>
                  </a:lnTo>
                  <a:lnTo>
                    <a:pt x="1" y="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765">
              <a:extLst>
                <a:ext uri="{FF2B5EF4-FFF2-40B4-BE49-F238E27FC236}">
                  <a16:creationId xmlns:a16="http://schemas.microsoft.com/office/drawing/2014/main" xmlns="" id="{FD4226E1-8286-7E2B-F8B8-83CF31147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663" y="1404938"/>
              <a:ext cx="3175" cy="6350"/>
            </a:xfrm>
            <a:custGeom>
              <a:avLst/>
              <a:gdLst>
                <a:gd name="T0" fmla="*/ 0 w 6"/>
                <a:gd name="T1" fmla="*/ 13 h 13"/>
                <a:gd name="T2" fmla="*/ 6 w 6"/>
                <a:gd name="T3" fmla="*/ 7 h 13"/>
                <a:gd name="T4" fmla="*/ 6 w 6"/>
                <a:gd name="T5" fmla="*/ 7 h 13"/>
                <a:gd name="T6" fmla="*/ 5 w 6"/>
                <a:gd name="T7" fmla="*/ 7 h 13"/>
                <a:gd name="T8" fmla="*/ 4 w 6"/>
                <a:gd name="T9" fmla="*/ 4 h 13"/>
                <a:gd name="T10" fmla="*/ 1 w 6"/>
                <a:gd name="T11" fmla="*/ 0 h 13"/>
                <a:gd name="T12" fmla="*/ 1 w 6"/>
                <a:gd name="T13" fmla="*/ 0 h 13"/>
                <a:gd name="T14" fmla="*/ 1 w 6"/>
                <a:gd name="T15" fmla="*/ 8 h 13"/>
                <a:gd name="T16" fmla="*/ 1 w 6"/>
                <a:gd name="T17" fmla="*/ 11 h 13"/>
                <a:gd name="T18" fmla="*/ 0 w 6"/>
                <a:gd name="T19" fmla="*/ 13 h 13"/>
                <a:gd name="T20" fmla="*/ 0 w 6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766">
              <a:extLst>
                <a:ext uri="{FF2B5EF4-FFF2-40B4-BE49-F238E27FC236}">
                  <a16:creationId xmlns:a16="http://schemas.microsoft.com/office/drawing/2014/main" xmlns="" id="{93C566E2-5F14-0FF5-59D9-57470F78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438" y="1338263"/>
              <a:ext cx="1588" cy="7938"/>
            </a:xfrm>
            <a:custGeom>
              <a:avLst/>
              <a:gdLst>
                <a:gd name="T0" fmla="*/ 2 w 4"/>
                <a:gd name="T1" fmla="*/ 0 h 14"/>
                <a:gd name="T2" fmla="*/ 2 w 4"/>
                <a:gd name="T3" fmla="*/ 0 h 14"/>
                <a:gd name="T4" fmla="*/ 2 w 4"/>
                <a:gd name="T5" fmla="*/ 1 h 14"/>
                <a:gd name="T6" fmla="*/ 1 w 4"/>
                <a:gd name="T7" fmla="*/ 1 h 14"/>
                <a:gd name="T8" fmla="*/ 1 w 4"/>
                <a:gd name="T9" fmla="*/ 1 h 14"/>
                <a:gd name="T10" fmla="*/ 0 w 4"/>
                <a:gd name="T11" fmla="*/ 4 h 14"/>
                <a:gd name="T12" fmla="*/ 0 w 4"/>
                <a:gd name="T13" fmla="*/ 14 h 14"/>
                <a:gd name="T14" fmla="*/ 0 w 4"/>
                <a:gd name="T15" fmla="*/ 14 h 14"/>
                <a:gd name="T16" fmla="*/ 2 w 4"/>
                <a:gd name="T17" fmla="*/ 12 h 14"/>
                <a:gd name="T18" fmla="*/ 3 w 4"/>
                <a:gd name="T19" fmla="*/ 8 h 14"/>
                <a:gd name="T20" fmla="*/ 4 w 4"/>
                <a:gd name="T21" fmla="*/ 4 h 14"/>
                <a:gd name="T22" fmla="*/ 2 w 4"/>
                <a:gd name="T23" fmla="*/ 0 h 14"/>
                <a:gd name="T24" fmla="*/ 2 w 4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767">
              <a:extLst>
                <a:ext uri="{FF2B5EF4-FFF2-40B4-BE49-F238E27FC236}">
                  <a16:creationId xmlns:a16="http://schemas.microsoft.com/office/drawing/2014/main" xmlns="" id="{69AC7049-1572-8D91-5979-0B461C7D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1365250"/>
              <a:ext cx="4763" cy="11113"/>
            </a:xfrm>
            <a:custGeom>
              <a:avLst/>
              <a:gdLst>
                <a:gd name="T0" fmla="*/ 7 w 7"/>
                <a:gd name="T1" fmla="*/ 13 h 21"/>
                <a:gd name="T2" fmla="*/ 7 w 7"/>
                <a:gd name="T3" fmla="*/ 13 h 21"/>
                <a:gd name="T4" fmla="*/ 6 w 7"/>
                <a:gd name="T5" fmla="*/ 2 h 21"/>
                <a:gd name="T6" fmla="*/ 6 w 7"/>
                <a:gd name="T7" fmla="*/ 0 h 21"/>
                <a:gd name="T8" fmla="*/ 5 w 7"/>
                <a:gd name="T9" fmla="*/ 0 h 21"/>
                <a:gd name="T10" fmla="*/ 2 w 7"/>
                <a:gd name="T11" fmla="*/ 1 h 21"/>
                <a:gd name="T12" fmla="*/ 0 w 7"/>
                <a:gd name="T13" fmla="*/ 4 h 21"/>
                <a:gd name="T14" fmla="*/ 0 w 7"/>
                <a:gd name="T15" fmla="*/ 4 h 21"/>
                <a:gd name="T16" fmla="*/ 0 w 7"/>
                <a:gd name="T17" fmla="*/ 4 h 21"/>
                <a:gd name="T18" fmla="*/ 0 w 7"/>
                <a:gd name="T19" fmla="*/ 4 h 21"/>
                <a:gd name="T20" fmla="*/ 0 w 7"/>
                <a:gd name="T21" fmla="*/ 17 h 21"/>
                <a:gd name="T22" fmla="*/ 0 w 7"/>
                <a:gd name="T23" fmla="*/ 20 h 21"/>
                <a:gd name="T24" fmla="*/ 1 w 7"/>
                <a:gd name="T25" fmla="*/ 21 h 21"/>
                <a:gd name="T26" fmla="*/ 2 w 7"/>
                <a:gd name="T27" fmla="*/ 21 h 21"/>
                <a:gd name="T28" fmla="*/ 4 w 7"/>
                <a:gd name="T29" fmla="*/ 19 h 21"/>
                <a:gd name="T30" fmla="*/ 7 w 7"/>
                <a:gd name="T31" fmla="*/ 13 h 21"/>
                <a:gd name="T32" fmla="*/ 7 w 7"/>
                <a:gd name="T3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1">
                  <a:moveTo>
                    <a:pt x="7" y="13"/>
                  </a:moveTo>
                  <a:lnTo>
                    <a:pt x="7" y="13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768">
              <a:extLst>
                <a:ext uri="{FF2B5EF4-FFF2-40B4-BE49-F238E27FC236}">
                  <a16:creationId xmlns:a16="http://schemas.microsoft.com/office/drawing/2014/main" xmlns="" id="{12B24356-4E86-5FB4-D961-844EBD2B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1368425"/>
              <a:ext cx="1588" cy="1588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4 h 4"/>
                <a:gd name="T12" fmla="*/ 0 w 4"/>
                <a:gd name="T13" fmla="*/ 4 h 4"/>
                <a:gd name="T14" fmla="*/ 2 w 4"/>
                <a:gd name="T15" fmla="*/ 4 h 4"/>
                <a:gd name="T16" fmla="*/ 4 w 4"/>
                <a:gd name="T17" fmla="*/ 0 h 4"/>
                <a:gd name="T18" fmla="*/ 4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769">
              <a:extLst>
                <a:ext uri="{FF2B5EF4-FFF2-40B4-BE49-F238E27FC236}">
                  <a16:creationId xmlns:a16="http://schemas.microsoft.com/office/drawing/2014/main" xmlns="" id="{7C2FD1C5-57DC-6B43-36C1-956BA24A2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538" y="1397000"/>
              <a:ext cx="3175" cy="12700"/>
            </a:xfrm>
            <a:custGeom>
              <a:avLst/>
              <a:gdLst>
                <a:gd name="T0" fmla="*/ 2 w 6"/>
                <a:gd name="T1" fmla="*/ 2 h 24"/>
                <a:gd name="T2" fmla="*/ 2 w 6"/>
                <a:gd name="T3" fmla="*/ 2 h 24"/>
                <a:gd name="T4" fmla="*/ 2 w 6"/>
                <a:gd name="T5" fmla="*/ 1 h 24"/>
                <a:gd name="T6" fmla="*/ 2 w 6"/>
                <a:gd name="T7" fmla="*/ 3 h 24"/>
                <a:gd name="T8" fmla="*/ 1 w 6"/>
                <a:gd name="T9" fmla="*/ 12 h 24"/>
                <a:gd name="T10" fmla="*/ 1 w 6"/>
                <a:gd name="T11" fmla="*/ 18 h 24"/>
                <a:gd name="T12" fmla="*/ 1 w 6"/>
                <a:gd name="T13" fmla="*/ 20 h 24"/>
                <a:gd name="T14" fmla="*/ 0 w 6"/>
                <a:gd name="T15" fmla="*/ 18 h 24"/>
                <a:gd name="T16" fmla="*/ 0 w 6"/>
                <a:gd name="T17" fmla="*/ 18 h 24"/>
                <a:gd name="T18" fmla="*/ 0 w 6"/>
                <a:gd name="T19" fmla="*/ 24 h 24"/>
                <a:gd name="T20" fmla="*/ 1 w 6"/>
                <a:gd name="T21" fmla="*/ 24 h 24"/>
                <a:gd name="T22" fmla="*/ 1 w 6"/>
                <a:gd name="T23" fmla="*/ 24 h 24"/>
                <a:gd name="T24" fmla="*/ 5 w 6"/>
                <a:gd name="T25" fmla="*/ 14 h 24"/>
                <a:gd name="T26" fmla="*/ 6 w 6"/>
                <a:gd name="T27" fmla="*/ 8 h 24"/>
                <a:gd name="T28" fmla="*/ 6 w 6"/>
                <a:gd name="T29" fmla="*/ 2 h 24"/>
                <a:gd name="T30" fmla="*/ 6 w 6"/>
                <a:gd name="T31" fmla="*/ 0 h 24"/>
                <a:gd name="T32" fmla="*/ 5 w 6"/>
                <a:gd name="T33" fmla="*/ 0 h 24"/>
                <a:gd name="T34" fmla="*/ 2 w 6"/>
                <a:gd name="T35" fmla="*/ 2 h 24"/>
                <a:gd name="T36" fmla="*/ 2 w 6"/>
                <a:gd name="T3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4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12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5" y="14"/>
                  </a:lnTo>
                  <a:lnTo>
                    <a:pt x="6" y="8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770">
              <a:extLst>
                <a:ext uri="{FF2B5EF4-FFF2-40B4-BE49-F238E27FC236}">
                  <a16:creationId xmlns:a16="http://schemas.microsoft.com/office/drawing/2014/main" xmlns="" id="{ACC94879-C188-A74C-7BE3-ADC5711FB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076" y="1339850"/>
              <a:ext cx="1588" cy="12700"/>
            </a:xfrm>
            <a:custGeom>
              <a:avLst/>
              <a:gdLst>
                <a:gd name="T0" fmla="*/ 0 w 3"/>
                <a:gd name="T1" fmla="*/ 0 h 24"/>
                <a:gd name="T2" fmla="*/ 1 w 3"/>
                <a:gd name="T3" fmla="*/ 24 h 24"/>
                <a:gd name="T4" fmla="*/ 3 w 3"/>
                <a:gd name="T5" fmla="*/ 5 h 24"/>
                <a:gd name="T6" fmla="*/ 0 w 3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lnTo>
                    <a:pt x="1" y="24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771">
              <a:extLst>
                <a:ext uri="{FF2B5EF4-FFF2-40B4-BE49-F238E27FC236}">
                  <a16:creationId xmlns:a16="http://schemas.microsoft.com/office/drawing/2014/main" xmlns="" id="{F4FE5763-9DB1-E07F-3227-1BFC10F3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188" y="1346200"/>
              <a:ext cx="3175" cy="4763"/>
            </a:xfrm>
            <a:custGeom>
              <a:avLst/>
              <a:gdLst>
                <a:gd name="T0" fmla="*/ 7 w 7"/>
                <a:gd name="T1" fmla="*/ 7 h 10"/>
                <a:gd name="T2" fmla="*/ 2 w 7"/>
                <a:gd name="T3" fmla="*/ 0 h 10"/>
                <a:gd name="T4" fmla="*/ 2 w 7"/>
                <a:gd name="T5" fmla="*/ 0 h 10"/>
                <a:gd name="T6" fmla="*/ 2 w 7"/>
                <a:gd name="T7" fmla="*/ 5 h 10"/>
                <a:gd name="T8" fmla="*/ 0 w 7"/>
                <a:gd name="T9" fmla="*/ 8 h 10"/>
                <a:gd name="T10" fmla="*/ 0 w 7"/>
                <a:gd name="T11" fmla="*/ 8 h 10"/>
                <a:gd name="T12" fmla="*/ 5 w 7"/>
                <a:gd name="T13" fmla="*/ 10 h 10"/>
                <a:gd name="T14" fmla="*/ 7 w 7"/>
                <a:gd name="T15" fmla="*/ 9 h 10"/>
                <a:gd name="T16" fmla="*/ 7 w 7"/>
                <a:gd name="T17" fmla="*/ 7 h 10"/>
                <a:gd name="T18" fmla="*/ 7 w 7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5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772">
              <a:extLst>
                <a:ext uri="{FF2B5EF4-FFF2-40B4-BE49-F238E27FC236}">
                  <a16:creationId xmlns:a16="http://schemas.microsoft.com/office/drawing/2014/main" xmlns="" id="{EE37109B-0C69-6848-902F-26BF6E26E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013" y="1349375"/>
              <a:ext cx="3175" cy="3175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0 w 4"/>
                <a:gd name="T9" fmla="*/ 4 h 4"/>
                <a:gd name="T10" fmla="*/ 0 w 4"/>
                <a:gd name="T11" fmla="*/ 4 h 4"/>
                <a:gd name="T12" fmla="*/ 2 w 4"/>
                <a:gd name="T13" fmla="*/ 2 h 4"/>
                <a:gd name="T14" fmla="*/ 4 w 4"/>
                <a:gd name="T15" fmla="*/ 0 h 4"/>
                <a:gd name="T16" fmla="*/ 4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773">
              <a:extLst>
                <a:ext uri="{FF2B5EF4-FFF2-40B4-BE49-F238E27FC236}">
                  <a16:creationId xmlns:a16="http://schemas.microsoft.com/office/drawing/2014/main" xmlns="" id="{9403B0B0-08F6-9318-F22B-274583475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838" y="1336675"/>
              <a:ext cx="1588" cy="3175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5 h 6"/>
                <a:gd name="T4" fmla="*/ 5 w 5"/>
                <a:gd name="T5" fmla="*/ 6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1" y="5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774">
              <a:extLst>
                <a:ext uri="{FF2B5EF4-FFF2-40B4-BE49-F238E27FC236}">
                  <a16:creationId xmlns:a16="http://schemas.microsoft.com/office/drawing/2014/main" xmlns="" id="{7AE36FB5-297A-1BF2-7CD7-29F9FE7F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3" y="1343025"/>
              <a:ext cx="4763" cy="9525"/>
            </a:xfrm>
            <a:custGeom>
              <a:avLst/>
              <a:gdLst>
                <a:gd name="T0" fmla="*/ 0 w 7"/>
                <a:gd name="T1" fmla="*/ 18 h 18"/>
                <a:gd name="T2" fmla="*/ 7 w 7"/>
                <a:gd name="T3" fmla="*/ 11 h 18"/>
                <a:gd name="T4" fmla="*/ 7 w 7"/>
                <a:gd name="T5" fmla="*/ 11 h 18"/>
                <a:gd name="T6" fmla="*/ 7 w 7"/>
                <a:gd name="T7" fmla="*/ 5 h 18"/>
                <a:gd name="T8" fmla="*/ 7 w 7"/>
                <a:gd name="T9" fmla="*/ 2 h 18"/>
                <a:gd name="T10" fmla="*/ 6 w 7"/>
                <a:gd name="T11" fmla="*/ 0 h 18"/>
                <a:gd name="T12" fmla="*/ 4 w 7"/>
                <a:gd name="T13" fmla="*/ 2 h 18"/>
                <a:gd name="T14" fmla="*/ 4 w 7"/>
                <a:gd name="T15" fmla="*/ 2 h 18"/>
                <a:gd name="T16" fmla="*/ 1 w 7"/>
                <a:gd name="T17" fmla="*/ 8 h 18"/>
                <a:gd name="T18" fmla="*/ 0 w 7"/>
                <a:gd name="T19" fmla="*/ 12 h 18"/>
                <a:gd name="T20" fmla="*/ 0 w 7"/>
                <a:gd name="T21" fmla="*/ 18 h 18"/>
                <a:gd name="T22" fmla="*/ 0 w 7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7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775">
              <a:extLst>
                <a:ext uri="{FF2B5EF4-FFF2-40B4-BE49-F238E27FC236}">
                  <a16:creationId xmlns:a16="http://schemas.microsoft.com/office/drawing/2014/main" xmlns="" id="{54334D7B-0C25-D7B9-8BC0-91F852D52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6" y="1312863"/>
              <a:ext cx="1588" cy="15875"/>
            </a:xfrm>
            <a:custGeom>
              <a:avLst/>
              <a:gdLst>
                <a:gd name="T0" fmla="*/ 0 w 3"/>
                <a:gd name="T1" fmla="*/ 10 h 29"/>
                <a:gd name="T2" fmla="*/ 0 w 3"/>
                <a:gd name="T3" fmla="*/ 10 h 29"/>
                <a:gd name="T4" fmla="*/ 2 w 3"/>
                <a:gd name="T5" fmla="*/ 18 h 29"/>
                <a:gd name="T6" fmla="*/ 2 w 3"/>
                <a:gd name="T7" fmla="*/ 29 h 29"/>
                <a:gd name="T8" fmla="*/ 3 w 3"/>
                <a:gd name="T9" fmla="*/ 0 h 29"/>
                <a:gd name="T10" fmla="*/ 0 w 3"/>
                <a:gd name="T1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9">
                  <a:moveTo>
                    <a:pt x="0" y="10"/>
                  </a:moveTo>
                  <a:lnTo>
                    <a:pt x="0" y="10"/>
                  </a:lnTo>
                  <a:lnTo>
                    <a:pt x="2" y="18"/>
                  </a:lnTo>
                  <a:lnTo>
                    <a:pt x="2" y="29"/>
                  </a:lnTo>
                  <a:lnTo>
                    <a:pt x="3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776">
              <a:extLst>
                <a:ext uri="{FF2B5EF4-FFF2-40B4-BE49-F238E27FC236}">
                  <a16:creationId xmlns:a16="http://schemas.microsoft.com/office/drawing/2014/main" xmlns="" id="{D7BD0521-DC6D-F34C-5447-7795AC0C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113" y="1304925"/>
              <a:ext cx="4763" cy="9525"/>
            </a:xfrm>
            <a:custGeom>
              <a:avLst/>
              <a:gdLst>
                <a:gd name="T0" fmla="*/ 2 w 8"/>
                <a:gd name="T1" fmla="*/ 20 h 20"/>
                <a:gd name="T2" fmla="*/ 2 w 8"/>
                <a:gd name="T3" fmla="*/ 20 h 20"/>
                <a:gd name="T4" fmla="*/ 5 w 8"/>
                <a:gd name="T5" fmla="*/ 13 h 20"/>
                <a:gd name="T6" fmla="*/ 7 w 8"/>
                <a:gd name="T7" fmla="*/ 7 h 20"/>
                <a:gd name="T8" fmla="*/ 8 w 8"/>
                <a:gd name="T9" fmla="*/ 1 h 20"/>
                <a:gd name="T10" fmla="*/ 7 w 8"/>
                <a:gd name="T11" fmla="*/ 0 h 20"/>
                <a:gd name="T12" fmla="*/ 5 w 8"/>
                <a:gd name="T13" fmla="*/ 0 h 20"/>
                <a:gd name="T14" fmla="*/ 5 w 8"/>
                <a:gd name="T15" fmla="*/ 0 h 20"/>
                <a:gd name="T16" fmla="*/ 4 w 8"/>
                <a:gd name="T17" fmla="*/ 5 h 20"/>
                <a:gd name="T18" fmla="*/ 1 w 8"/>
                <a:gd name="T19" fmla="*/ 10 h 20"/>
                <a:gd name="T20" fmla="*/ 0 w 8"/>
                <a:gd name="T21" fmla="*/ 16 h 20"/>
                <a:gd name="T22" fmla="*/ 1 w 8"/>
                <a:gd name="T23" fmla="*/ 18 h 20"/>
                <a:gd name="T24" fmla="*/ 2 w 8"/>
                <a:gd name="T25" fmla="*/ 20 h 20"/>
                <a:gd name="T26" fmla="*/ 2 w 8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0">
                  <a:moveTo>
                    <a:pt x="2" y="20"/>
                  </a:moveTo>
                  <a:lnTo>
                    <a:pt x="2" y="20"/>
                  </a:lnTo>
                  <a:lnTo>
                    <a:pt x="5" y="13"/>
                  </a:lnTo>
                  <a:lnTo>
                    <a:pt x="7" y="7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2" y="20"/>
                  </a:lnTo>
                  <a:lnTo>
                    <a:pt x="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777">
              <a:extLst>
                <a:ext uri="{FF2B5EF4-FFF2-40B4-BE49-F238E27FC236}">
                  <a16:creationId xmlns:a16="http://schemas.microsoft.com/office/drawing/2014/main" xmlns="" id="{A403E230-6270-9B66-073E-46C183114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1336675"/>
              <a:ext cx="1588" cy="23813"/>
            </a:xfrm>
            <a:custGeom>
              <a:avLst/>
              <a:gdLst>
                <a:gd name="T0" fmla="*/ 3 w 3"/>
                <a:gd name="T1" fmla="*/ 0 h 47"/>
                <a:gd name="T2" fmla="*/ 1 w 3"/>
                <a:gd name="T3" fmla="*/ 0 h 47"/>
                <a:gd name="T4" fmla="*/ 0 w 3"/>
                <a:gd name="T5" fmla="*/ 47 h 47"/>
                <a:gd name="T6" fmla="*/ 3 w 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7">
                  <a:moveTo>
                    <a:pt x="3" y="0"/>
                  </a:moveTo>
                  <a:lnTo>
                    <a:pt x="1" y="0"/>
                  </a:lnTo>
                  <a:lnTo>
                    <a:pt x="0" y="47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778">
              <a:extLst>
                <a:ext uri="{FF2B5EF4-FFF2-40B4-BE49-F238E27FC236}">
                  <a16:creationId xmlns:a16="http://schemas.microsoft.com/office/drawing/2014/main" xmlns="" id="{2C828A17-9AE4-E78A-06CD-1353CBCD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1276350"/>
              <a:ext cx="4763" cy="20638"/>
            </a:xfrm>
            <a:custGeom>
              <a:avLst/>
              <a:gdLst>
                <a:gd name="T0" fmla="*/ 10 w 10"/>
                <a:gd name="T1" fmla="*/ 2 h 38"/>
                <a:gd name="T2" fmla="*/ 10 w 10"/>
                <a:gd name="T3" fmla="*/ 2 h 38"/>
                <a:gd name="T4" fmla="*/ 8 w 10"/>
                <a:gd name="T5" fmla="*/ 0 h 38"/>
                <a:gd name="T6" fmla="*/ 6 w 10"/>
                <a:gd name="T7" fmla="*/ 1 h 38"/>
                <a:gd name="T8" fmla="*/ 4 w 10"/>
                <a:gd name="T9" fmla="*/ 10 h 38"/>
                <a:gd name="T10" fmla="*/ 3 w 10"/>
                <a:gd name="T11" fmla="*/ 18 h 38"/>
                <a:gd name="T12" fmla="*/ 3 w 10"/>
                <a:gd name="T13" fmla="*/ 19 h 38"/>
                <a:gd name="T14" fmla="*/ 2 w 10"/>
                <a:gd name="T15" fmla="*/ 19 h 38"/>
                <a:gd name="T16" fmla="*/ 1 w 10"/>
                <a:gd name="T17" fmla="*/ 17 h 38"/>
                <a:gd name="T18" fmla="*/ 1 w 10"/>
                <a:gd name="T19" fmla="*/ 17 h 38"/>
                <a:gd name="T20" fmla="*/ 0 w 10"/>
                <a:gd name="T21" fmla="*/ 20 h 38"/>
                <a:gd name="T22" fmla="*/ 1 w 10"/>
                <a:gd name="T23" fmla="*/ 23 h 38"/>
                <a:gd name="T24" fmla="*/ 2 w 10"/>
                <a:gd name="T25" fmla="*/ 27 h 38"/>
                <a:gd name="T26" fmla="*/ 3 w 10"/>
                <a:gd name="T27" fmla="*/ 32 h 38"/>
                <a:gd name="T28" fmla="*/ 4 w 10"/>
                <a:gd name="T29" fmla="*/ 34 h 38"/>
                <a:gd name="T30" fmla="*/ 3 w 10"/>
                <a:gd name="T31" fmla="*/ 38 h 38"/>
                <a:gd name="T32" fmla="*/ 3 w 10"/>
                <a:gd name="T33" fmla="*/ 38 h 38"/>
                <a:gd name="T34" fmla="*/ 6 w 10"/>
                <a:gd name="T35" fmla="*/ 32 h 38"/>
                <a:gd name="T36" fmla="*/ 9 w 10"/>
                <a:gd name="T37" fmla="*/ 27 h 38"/>
                <a:gd name="T38" fmla="*/ 10 w 10"/>
                <a:gd name="T39" fmla="*/ 19 h 38"/>
                <a:gd name="T40" fmla="*/ 10 w 10"/>
                <a:gd name="T41" fmla="*/ 2 h 38"/>
                <a:gd name="T42" fmla="*/ 10 w 10"/>
                <a:gd name="T4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38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0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6" y="32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779">
              <a:extLst>
                <a:ext uri="{FF2B5EF4-FFF2-40B4-BE49-F238E27FC236}">
                  <a16:creationId xmlns:a16="http://schemas.microsoft.com/office/drawing/2014/main" xmlns="" id="{216F6743-2858-C543-FFDD-2B343671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1296988"/>
              <a:ext cx="1588" cy="3175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7 h 7"/>
                <a:gd name="T6" fmla="*/ 0 w 2"/>
                <a:gd name="T7" fmla="*/ 7 h 7"/>
                <a:gd name="T8" fmla="*/ 2 w 2"/>
                <a:gd name="T9" fmla="*/ 0 h 7"/>
                <a:gd name="T10" fmla="*/ 2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780">
              <a:extLst>
                <a:ext uri="{FF2B5EF4-FFF2-40B4-BE49-F238E27FC236}">
                  <a16:creationId xmlns:a16="http://schemas.microsoft.com/office/drawing/2014/main" xmlns="" id="{C461908B-BA7C-9BE5-31C5-D1396ACA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551" y="1428750"/>
              <a:ext cx="1588" cy="7938"/>
            </a:xfrm>
            <a:custGeom>
              <a:avLst/>
              <a:gdLst>
                <a:gd name="T0" fmla="*/ 0 w 3"/>
                <a:gd name="T1" fmla="*/ 5 h 16"/>
                <a:gd name="T2" fmla="*/ 3 w 3"/>
                <a:gd name="T3" fmla="*/ 16 h 16"/>
                <a:gd name="T4" fmla="*/ 2 w 3"/>
                <a:gd name="T5" fmla="*/ 0 h 16"/>
                <a:gd name="T6" fmla="*/ 0 w 3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6">
                  <a:moveTo>
                    <a:pt x="0" y="5"/>
                  </a:moveTo>
                  <a:lnTo>
                    <a:pt x="3" y="16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781">
              <a:extLst>
                <a:ext uri="{FF2B5EF4-FFF2-40B4-BE49-F238E27FC236}">
                  <a16:creationId xmlns:a16="http://schemas.microsoft.com/office/drawing/2014/main" xmlns="" id="{3E22463F-D727-70C7-A135-867D1375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901" y="1412875"/>
              <a:ext cx="1588" cy="15875"/>
            </a:xfrm>
            <a:custGeom>
              <a:avLst/>
              <a:gdLst>
                <a:gd name="T0" fmla="*/ 2 w 5"/>
                <a:gd name="T1" fmla="*/ 0 h 30"/>
                <a:gd name="T2" fmla="*/ 0 w 5"/>
                <a:gd name="T3" fmla="*/ 30 h 30"/>
                <a:gd name="T4" fmla="*/ 5 w 5"/>
                <a:gd name="T5" fmla="*/ 3 h 30"/>
                <a:gd name="T6" fmla="*/ 5 w 5"/>
                <a:gd name="T7" fmla="*/ 3 h 30"/>
                <a:gd name="T8" fmla="*/ 4 w 5"/>
                <a:gd name="T9" fmla="*/ 3 h 30"/>
                <a:gd name="T10" fmla="*/ 3 w 5"/>
                <a:gd name="T11" fmla="*/ 5 h 30"/>
                <a:gd name="T12" fmla="*/ 2 w 5"/>
                <a:gd name="T13" fmla="*/ 3 h 30"/>
                <a:gd name="T14" fmla="*/ 2 w 5"/>
                <a:gd name="T15" fmla="*/ 0 h 30"/>
                <a:gd name="T16" fmla="*/ 2 w 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0">
                  <a:moveTo>
                    <a:pt x="2" y="0"/>
                  </a:moveTo>
                  <a:lnTo>
                    <a:pt x="0" y="30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782">
              <a:extLst>
                <a:ext uri="{FF2B5EF4-FFF2-40B4-BE49-F238E27FC236}">
                  <a16:creationId xmlns:a16="http://schemas.microsoft.com/office/drawing/2014/main" xmlns="" id="{7C959C3A-5035-6140-F03B-98F4EA788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265238"/>
              <a:ext cx="1588" cy="9525"/>
            </a:xfrm>
            <a:custGeom>
              <a:avLst/>
              <a:gdLst>
                <a:gd name="T0" fmla="*/ 1 w 3"/>
                <a:gd name="T1" fmla="*/ 0 h 16"/>
                <a:gd name="T2" fmla="*/ 0 w 3"/>
                <a:gd name="T3" fmla="*/ 7 h 16"/>
                <a:gd name="T4" fmla="*/ 0 w 3"/>
                <a:gd name="T5" fmla="*/ 7 h 16"/>
                <a:gd name="T6" fmla="*/ 1 w 3"/>
                <a:gd name="T7" fmla="*/ 14 h 16"/>
                <a:gd name="T8" fmla="*/ 2 w 3"/>
                <a:gd name="T9" fmla="*/ 16 h 16"/>
                <a:gd name="T10" fmla="*/ 3 w 3"/>
                <a:gd name="T11" fmla="*/ 16 h 16"/>
                <a:gd name="T12" fmla="*/ 1 w 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6">
                  <a:moveTo>
                    <a:pt x="1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783">
              <a:extLst>
                <a:ext uri="{FF2B5EF4-FFF2-40B4-BE49-F238E27FC236}">
                  <a16:creationId xmlns:a16="http://schemas.microsoft.com/office/drawing/2014/main" xmlns="" id="{0524C90F-6B08-6FF7-E287-16B4A1FD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276" y="1279525"/>
              <a:ext cx="0" cy="14288"/>
            </a:xfrm>
            <a:custGeom>
              <a:avLst/>
              <a:gdLst>
                <a:gd name="T0" fmla="*/ 1 w 1"/>
                <a:gd name="T1" fmla="*/ 0 h 27"/>
                <a:gd name="T2" fmla="*/ 0 w 1"/>
                <a:gd name="T3" fmla="*/ 0 h 27"/>
                <a:gd name="T4" fmla="*/ 0 w 1"/>
                <a:gd name="T5" fmla="*/ 27 h 27"/>
                <a:gd name="T6" fmla="*/ 1 w 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7">
                  <a:moveTo>
                    <a:pt x="1" y="0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784">
              <a:extLst>
                <a:ext uri="{FF2B5EF4-FFF2-40B4-BE49-F238E27FC236}">
                  <a16:creationId xmlns:a16="http://schemas.microsoft.com/office/drawing/2014/main" xmlns="" id="{959C7BDC-DEFD-CAE0-A26A-4CDCF56E9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1262063"/>
              <a:ext cx="3175" cy="7938"/>
            </a:xfrm>
            <a:custGeom>
              <a:avLst/>
              <a:gdLst>
                <a:gd name="T0" fmla="*/ 8 w 8"/>
                <a:gd name="T1" fmla="*/ 0 h 15"/>
                <a:gd name="T2" fmla="*/ 8 w 8"/>
                <a:gd name="T3" fmla="*/ 0 h 15"/>
                <a:gd name="T4" fmla="*/ 5 w 8"/>
                <a:gd name="T5" fmla="*/ 0 h 15"/>
                <a:gd name="T6" fmla="*/ 4 w 8"/>
                <a:gd name="T7" fmla="*/ 1 h 15"/>
                <a:gd name="T8" fmla="*/ 2 w 8"/>
                <a:gd name="T9" fmla="*/ 4 h 15"/>
                <a:gd name="T10" fmla="*/ 0 w 8"/>
                <a:gd name="T11" fmla="*/ 4 h 15"/>
                <a:gd name="T12" fmla="*/ 0 w 8"/>
                <a:gd name="T13" fmla="*/ 4 h 15"/>
                <a:gd name="T14" fmla="*/ 1 w 8"/>
                <a:gd name="T15" fmla="*/ 3 h 15"/>
                <a:gd name="T16" fmla="*/ 2 w 8"/>
                <a:gd name="T17" fmla="*/ 4 h 15"/>
                <a:gd name="T18" fmla="*/ 3 w 8"/>
                <a:gd name="T19" fmla="*/ 6 h 15"/>
                <a:gd name="T20" fmla="*/ 5 w 8"/>
                <a:gd name="T21" fmla="*/ 13 h 15"/>
                <a:gd name="T22" fmla="*/ 5 w 8"/>
                <a:gd name="T23" fmla="*/ 15 h 15"/>
                <a:gd name="T24" fmla="*/ 6 w 8"/>
                <a:gd name="T25" fmla="*/ 14 h 15"/>
                <a:gd name="T26" fmla="*/ 8 w 8"/>
                <a:gd name="T27" fmla="*/ 0 h 15"/>
                <a:gd name="T28" fmla="*/ 8 w 8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785">
              <a:extLst>
                <a:ext uri="{FF2B5EF4-FFF2-40B4-BE49-F238E27FC236}">
                  <a16:creationId xmlns:a16="http://schemas.microsoft.com/office/drawing/2014/main" xmlns="" id="{24614937-9E2A-ECD5-C243-372DECCA7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638" y="1230313"/>
              <a:ext cx="0" cy="11113"/>
            </a:xfrm>
            <a:custGeom>
              <a:avLst/>
              <a:gdLst>
                <a:gd name="T0" fmla="*/ 2 w 2"/>
                <a:gd name="T1" fmla="*/ 0 h 21"/>
                <a:gd name="T2" fmla="*/ 2 w 2"/>
                <a:gd name="T3" fmla="*/ 0 h 21"/>
                <a:gd name="T4" fmla="*/ 0 w 2"/>
                <a:gd name="T5" fmla="*/ 0 h 21"/>
                <a:gd name="T6" fmla="*/ 0 w 2"/>
                <a:gd name="T7" fmla="*/ 2 h 21"/>
                <a:gd name="T8" fmla="*/ 0 w 2"/>
                <a:gd name="T9" fmla="*/ 8 h 21"/>
                <a:gd name="T10" fmla="*/ 0 w 2"/>
                <a:gd name="T11" fmla="*/ 21 h 21"/>
                <a:gd name="T12" fmla="*/ 0 w 2"/>
                <a:gd name="T13" fmla="*/ 21 h 21"/>
                <a:gd name="T14" fmla="*/ 2 w 2"/>
                <a:gd name="T15" fmla="*/ 15 h 21"/>
                <a:gd name="T16" fmla="*/ 2 w 2"/>
                <a:gd name="T17" fmla="*/ 7 h 21"/>
                <a:gd name="T18" fmla="*/ 2 w 2"/>
                <a:gd name="T19" fmla="*/ 0 h 21"/>
                <a:gd name="T20" fmla="*/ 2 w 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15"/>
                  </a:lnTo>
                  <a:lnTo>
                    <a:pt x="2" y="7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786">
              <a:extLst>
                <a:ext uri="{FF2B5EF4-FFF2-40B4-BE49-F238E27FC236}">
                  <a16:creationId xmlns:a16="http://schemas.microsoft.com/office/drawing/2014/main" xmlns="" id="{2957D53C-A975-8FB5-DD82-BC6E556BD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338" y="1200150"/>
              <a:ext cx="1588" cy="11113"/>
            </a:xfrm>
            <a:custGeom>
              <a:avLst/>
              <a:gdLst>
                <a:gd name="T0" fmla="*/ 0 w 3"/>
                <a:gd name="T1" fmla="*/ 11 h 19"/>
                <a:gd name="T2" fmla="*/ 0 w 3"/>
                <a:gd name="T3" fmla="*/ 19 h 19"/>
                <a:gd name="T4" fmla="*/ 3 w 3"/>
                <a:gd name="T5" fmla="*/ 0 h 19"/>
                <a:gd name="T6" fmla="*/ 0 w 3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9">
                  <a:moveTo>
                    <a:pt x="0" y="11"/>
                  </a:moveTo>
                  <a:lnTo>
                    <a:pt x="0" y="19"/>
                  </a:lnTo>
                  <a:lnTo>
                    <a:pt x="3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787">
              <a:extLst>
                <a:ext uri="{FF2B5EF4-FFF2-40B4-BE49-F238E27FC236}">
                  <a16:creationId xmlns:a16="http://schemas.microsoft.com/office/drawing/2014/main" xmlns="" id="{023BBA72-9719-708F-159F-72F514C5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1198563"/>
              <a:ext cx="7938" cy="14288"/>
            </a:xfrm>
            <a:custGeom>
              <a:avLst/>
              <a:gdLst>
                <a:gd name="T0" fmla="*/ 15 w 15"/>
                <a:gd name="T1" fmla="*/ 14 h 27"/>
                <a:gd name="T2" fmla="*/ 15 w 15"/>
                <a:gd name="T3" fmla="*/ 14 h 27"/>
                <a:gd name="T4" fmla="*/ 14 w 15"/>
                <a:gd name="T5" fmla="*/ 5 h 27"/>
                <a:gd name="T6" fmla="*/ 12 w 15"/>
                <a:gd name="T7" fmla="*/ 1 h 27"/>
                <a:gd name="T8" fmla="*/ 11 w 15"/>
                <a:gd name="T9" fmla="*/ 0 h 27"/>
                <a:gd name="T10" fmla="*/ 11 w 15"/>
                <a:gd name="T11" fmla="*/ 1 h 27"/>
                <a:gd name="T12" fmla="*/ 9 w 15"/>
                <a:gd name="T13" fmla="*/ 4 h 27"/>
                <a:gd name="T14" fmla="*/ 5 w 15"/>
                <a:gd name="T15" fmla="*/ 10 h 27"/>
                <a:gd name="T16" fmla="*/ 4 w 15"/>
                <a:gd name="T17" fmla="*/ 11 h 27"/>
                <a:gd name="T18" fmla="*/ 2 w 15"/>
                <a:gd name="T19" fmla="*/ 8 h 27"/>
                <a:gd name="T20" fmla="*/ 2 w 15"/>
                <a:gd name="T21" fmla="*/ 0 h 27"/>
                <a:gd name="T22" fmla="*/ 0 w 15"/>
                <a:gd name="T23" fmla="*/ 27 h 27"/>
                <a:gd name="T24" fmla="*/ 0 w 15"/>
                <a:gd name="T25" fmla="*/ 27 h 27"/>
                <a:gd name="T26" fmla="*/ 3 w 15"/>
                <a:gd name="T27" fmla="*/ 22 h 27"/>
                <a:gd name="T28" fmla="*/ 8 w 15"/>
                <a:gd name="T29" fmla="*/ 15 h 27"/>
                <a:gd name="T30" fmla="*/ 10 w 15"/>
                <a:gd name="T31" fmla="*/ 13 h 27"/>
                <a:gd name="T32" fmla="*/ 11 w 15"/>
                <a:gd name="T33" fmla="*/ 12 h 27"/>
                <a:gd name="T34" fmla="*/ 14 w 15"/>
                <a:gd name="T35" fmla="*/ 12 h 27"/>
                <a:gd name="T36" fmla="*/ 15 w 15"/>
                <a:gd name="T37" fmla="*/ 14 h 27"/>
                <a:gd name="T38" fmla="*/ 15 w 15"/>
                <a:gd name="T3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27">
                  <a:moveTo>
                    <a:pt x="15" y="14"/>
                  </a:moveTo>
                  <a:lnTo>
                    <a:pt x="15" y="14"/>
                  </a:lnTo>
                  <a:lnTo>
                    <a:pt x="14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4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5" y="14"/>
                  </a:ln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788">
              <a:extLst>
                <a:ext uri="{FF2B5EF4-FFF2-40B4-BE49-F238E27FC236}">
                  <a16:creationId xmlns:a16="http://schemas.microsoft.com/office/drawing/2014/main" xmlns="" id="{8A806D9C-F90C-653B-535D-7D25501A9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1" y="1239838"/>
              <a:ext cx="1588" cy="4763"/>
            </a:xfrm>
            <a:custGeom>
              <a:avLst/>
              <a:gdLst>
                <a:gd name="T0" fmla="*/ 3 w 3"/>
                <a:gd name="T1" fmla="*/ 10 h 10"/>
                <a:gd name="T2" fmla="*/ 3 w 3"/>
                <a:gd name="T3" fmla="*/ 10 h 10"/>
                <a:gd name="T4" fmla="*/ 3 w 3"/>
                <a:gd name="T5" fmla="*/ 3 h 10"/>
                <a:gd name="T6" fmla="*/ 3 w 3"/>
                <a:gd name="T7" fmla="*/ 0 h 10"/>
                <a:gd name="T8" fmla="*/ 3 w 3"/>
                <a:gd name="T9" fmla="*/ 2 h 10"/>
                <a:gd name="T10" fmla="*/ 0 w 3"/>
                <a:gd name="T11" fmla="*/ 6 h 10"/>
                <a:gd name="T12" fmla="*/ 0 w 3"/>
                <a:gd name="T13" fmla="*/ 6 h 10"/>
                <a:gd name="T14" fmla="*/ 1 w 3"/>
                <a:gd name="T15" fmla="*/ 8 h 10"/>
                <a:gd name="T16" fmla="*/ 1 w 3"/>
                <a:gd name="T17" fmla="*/ 8 h 10"/>
                <a:gd name="T18" fmla="*/ 2 w 3"/>
                <a:gd name="T19" fmla="*/ 8 h 10"/>
                <a:gd name="T20" fmla="*/ 3 w 3"/>
                <a:gd name="T21" fmla="*/ 10 h 10"/>
                <a:gd name="T22" fmla="*/ 3 w 3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3" y="10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789">
              <a:extLst>
                <a:ext uri="{FF2B5EF4-FFF2-40B4-BE49-F238E27FC236}">
                  <a16:creationId xmlns:a16="http://schemas.microsoft.com/office/drawing/2014/main" xmlns="" id="{8C1F1D29-9675-5A67-8F8D-5669E2AF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1" y="1243013"/>
              <a:ext cx="0" cy="3175"/>
            </a:xfrm>
            <a:custGeom>
              <a:avLst/>
              <a:gdLst>
                <a:gd name="T0" fmla="*/ 1 w 1"/>
                <a:gd name="T1" fmla="*/ 0 h 6"/>
                <a:gd name="T2" fmla="*/ 1 w 1"/>
                <a:gd name="T3" fmla="*/ 0 h 6"/>
                <a:gd name="T4" fmla="*/ 0 w 1"/>
                <a:gd name="T5" fmla="*/ 2 h 6"/>
                <a:gd name="T6" fmla="*/ 0 w 1"/>
                <a:gd name="T7" fmla="*/ 3 h 6"/>
                <a:gd name="T8" fmla="*/ 1 w 1"/>
                <a:gd name="T9" fmla="*/ 5 h 6"/>
                <a:gd name="T10" fmla="*/ 1 w 1"/>
                <a:gd name="T11" fmla="*/ 6 h 6"/>
                <a:gd name="T12" fmla="*/ 1 w 1"/>
                <a:gd name="T13" fmla="*/ 5 h 6"/>
                <a:gd name="T14" fmla="*/ 1 w 1"/>
                <a:gd name="T15" fmla="*/ 0 h 6"/>
                <a:gd name="T16" fmla="*/ 1 w 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790">
              <a:extLst>
                <a:ext uri="{FF2B5EF4-FFF2-40B4-BE49-F238E27FC236}">
                  <a16:creationId xmlns:a16="http://schemas.microsoft.com/office/drawing/2014/main" xmlns="" id="{5C919ACA-2644-B6DF-AF40-67D13572A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3" y="1239838"/>
              <a:ext cx="1588" cy="14288"/>
            </a:xfrm>
            <a:custGeom>
              <a:avLst/>
              <a:gdLst>
                <a:gd name="T0" fmla="*/ 3 w 5"/>
                <a:gd name="T1" fmla="*/ 0 h 26"/>
                <a:gd name="T2" fmla="*/ 0 w 5"/>
                <a:gd name="T3" fmla="*/ 11 h 26"/>
                <a:gd name="T4" fmla="*/ 0 w 5"/>
                <a:gd name="T5" fmla="*/ 11 h 26"/>
                <a:gd name="T6" fmla="*/ 0 w 5"/>
                <a:gd name="T7" fmla="*/ 16 h 26"/>
                <a:gd name="T8" fmla="*/ 1 w 5"/>
                <a:gd name="T9" fmla="*/ 19 h 26"/>
                <a:gd name="T10" fmla="*/ 2 w 5"/>
                <a:gd name="T11" fmla="*/ 23 h 26"/>
                <a:gd name="T12" fmla="*/ 2 w 5"/>
                <a:gd name="T13" fmla="*/ 26 h 26"/>
                <a:gd name="T14" fmla="*/ 2 w 5"/>
                <a:gd name="T15" fmla="*/ 26 h 26"/>
                <a:gd name="T16" fmla="*/ 3 w 5"/>
                <a:gd name="T17" fmla="*/ 21 h 26"/>
                <a:gd name="T18" fmla="*/ 5 w 5"/>
                <a:gd name="T19" fmla="*/ 16 h 26"/>
                <a:gd name="T20" fmla="*/ 3 w 5"/>
                <a:gd name="T21" fmla="*/ 0 h 26"/>
                <a:gd name="T22" fmla="*/ 3 w 5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6">
                  <a:moveTo>
                    <a:pt x="3" y="0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3" y="21"/>
                  </a:lnTo>
                  <a:lnTo>
                    <a:pt x="5" y="1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791">
              <a:extLst>
                <a:ext uri="{FF2B5EF4-FFF2-40B4-BE49-F238E27FC236}">
                  <a16:creationId xmlns:a16="http://schemas.microsoft.com/office/drawing/2014/main" xmlns="" id="{12CABF56-2556-46A5-90C0-4224B095B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1" y="1227138"/>
              <a:ext cx="1588" cy="317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6 h 7"/>
                <a:gd name="T4" fmla="*/ 0 w 1"/>
                <a:gd name="T5" fmla="*/ 6 h 7"/>
                <a:gd name="T6" fmla="*/ 0 w 1"/>
                <a:gd name="T7" fmla="*/ 7 h 7"/>
                <a:gd name="T8" fmla="*/ 1 w 1"/>
                <a:gd name="T9" fmla="*/ 0 h 7"/>
                <a:gd name="T10" fmla="*/ 1 w 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792">
              <a:extLst>
                <a:ext uri="{FF2B5EF4-FFF2-40B4-BE49-F238E27FC236}">
                  <a16:creationId xmlns:a16="http://schemas.microsoft.com/office/drawing/2014/main" xmlns="" id="{6548DE96-13F1-6347-A82D-470424EFB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3" y="1225550"/>
              <a:ext cx="1588" cy="9525"/>
            </a:xfrm>
            <a:custGeom>
              <a:avLst/>
              <a:gdLst>
                <a:gd name="T0" fmla="*/ 0 w 4"/>
                <a:gd name="T1" fmla="*/ 17 h 17"/>
                <a:gd name="T2" fmla="*/ 4 w 4"/>
                <a:gd name="T3" fmla="*/ 8 h 17"/>
                <a:gd name="T4" fmla="*/ 4 w 4"/>
                <a:gd name="T5" fmla="*/ 8 h 17"/>
                <a:gd name="T6" fmla="*/ 2 w 4"/>
                <a:gd name="T7" fmla="*/ 0 h 17"/>
                <a:gd name="T8" fmla="*/ 1 w 4"/>
                <a:gd name="T9" fmla="*/ 12 h 17"/>
                <a:gd name="T10" fmla="*/ 1 w 4"/>
                <a:gd name="T11" fmla="*/ 12 h 17"/>
                <a:gd name="T12" fmla="*/ 2 w 4"/>
                <a:gd name="T13" fmla="*/ 7 h 17"/>
                <a:gd name="T14" fmla="*/ 1 w 4"/>
                <a:gd name="T15" fmla="*/ 8 h 17"/>
                <a:gd name="T16" fmla="*/ 0 w 4"/>
                <a:gd name="T17" fmla="*/ 17 h 17"/>
                <a:gd name="T18" fmla="*/ 0 w 4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7">
                  <a:moveTo>
                    <a:pt x="0" y="17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2" y="0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793">
              <a:extLst>
                <a:ext uri="{FF2B5EF4-FFF2-40B4-BE49-F238E27FC236}">
                  <a16:creationId xmlns:a16="http://schemas.microsoft.com/office/drawing/2014/main" xmlns="" id="{7E6ABAB1-FCAA-DEEB-C317-BDA7EF0A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1220788"/>
              <a:ext cx="1588" cy="12700"/>
            </a:xfrm>
            <a:custGeom>
              <a:avLst/>
              <a:gdLst>
                <a:gd name="T0" fmla="*/ 5 w 5"/>
                <a:gd name="T1" fmla="*/ 23 h 23"/>
                <a:gd name="T2" fmla="*/ 5 w 5"/>
                <a:gd name="T3" fmla="*/ 23 h 23"/>
                <a:gd name="T4" fmla="*/ 2 w 5"/>
                <a:gd name="T5" fmla="*/ 12 h 23"/>
                <a:gd name="T6" fmla="*/ 2 w 5"/>
                <a:gd name="T7" fmla="*/ 7 h 23"/>
                <a:gd name="T8" fmla="*/ 5 w 5"/>
                <a:gd name="T9" fmla="*/ 0 h 23"/>
                <a:gd name="T10" fmla="*/ 5 w 5"/>
                <a:gd name="T11" fmla="*/ 0 h 23"/>
                <a:gd name="T12" fmla="*/ 2 w 5"/>
                <a:gd name="T13" fmla="*/ 2 h 23"/>
                <a:gd name="T14" fmla="*/ 1 w 5"/>
                <a:gd name="T15" fmla="*/ 5 h 23"/>
                <a:gd name="T16" fmla="*/ 0 w 5"/>
                <a:gd name="T17" fmla="*/ 15 h 23"/>
                <a:gd name="T18" fmla="*/ 0 w 5"/>
                <a:gd name="T19" fmla="*/ 18 h 23"/>
                <a:gd name="T20" fmla="*/ 1 w 5"/>
                <a:gd name="T21" fmla="*/ 22 h 23"/>
                <a:gd name="T22" fmla="*/ 2 w 5"/>
                <a:gd name="T23" fmla="*/ 23 h 23"/>
                <a:gd name="T24" fmla="*/ 5 w 5"/>
                <a:gd name="T25" fmla="*/ 23 h 23"/>
                <a:gd name="T26" fmla="*/ 5 w 5"/>
                <a:gd name="T2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3">
                  <a:moveTo>
                    <a:pt x="5" y="23"/>
                  </a:moveTo>
                  <a:lnTo>
                    <a:pt x="5" y="23"/>
                  </a:lnTo>
                  <a:lnTo>
                    <a:pt x="2" y="12"/>
                  </a:lnTo>
                  <a:lnTo>
                    <a:pt x="2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5" y="23"/>
                  </a:lnTo>
                  <a:lnTo>
                    <a:pt x="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794">
              <a:extLst>
                <a:ext uri="{FF2B5EF4-FFF2-40B4-BE49-F238E27FC236}">
                  <a16:creationId xmlns:a16="http://schemas.microsoft.com/office/drawing/2014/main" xmlns="" id="{CEEE6761-C6C4-98FB-55C5-758F9093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451" y="1182688"/>
              <a:ext cx="1588" cy="7938"/>
            </a:xfrm>
            <a:custGeom>
              <a:avLst/>
              <a:gdLst>
                <a:gd name="T0" fmla="*/ 5 w 5"/>
                <a:gd name="T1" fmla="*/ 11 h 14"/>
                <a:gd name="T2" fmla="*/ 3 w 5"/>
                <a:gd name="T3" fmla="*/ 0 h 14"/>
                <a:gd name="T4" fmla="*/ 0 w 5"/>
                <a:gd name="T5" fmla="*/ 12 h 14"/>
                <a:gd name="T6" fmla="*/ 0 w 5"/>
                <a:gd name="T7" fmla="*/ 12 h 14"/>
                <a:gd name="T8" fmla="*/ 1 w 5"/>
                <a:gd name="T9" fmla="*/ 11 h 14"/>
                <a:gd name="T10" fmla="*/ 1 w 5"/>
                <a:gd name="T11" fmla="*/ 11 h 14"/>
                <a:gd name="T12" fmla="*/ 4 w 5"/>
                <a:gd name="T13" fmla="*/ 13 h 14"/>
                <a:gd name="T14" fmla="*/ 5 w 5"/>
                <a:gd name="T15" fmla="*/ 14 h 14"/>
                <a:gd name="T16" fmla="*/ 5 w 5"/>
                <a:gd name="T17" fmla="*/ 11 h 14"/>
                <a:gd name="T18" fmla="*/ 5 w 5"/>
                <a:gd name="T1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1"/>
                  </a:moveTo>
                  <a:lnTo>
                    <a:pt x="3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795">
              <a:extLst>
                <a:ext uri="{FF2B5EF4-FFF2-40B4-BE49-F238E27FC236}">
                  <a16:creationId xmlns:a16="http://schemas.microsoft.com/office/drawing/2014/main" xmlns="" id="{5EB2617E-614A-D2F6-28B0-A7AD2D306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235075"/>
              <a:ext cx="1588" cy="14288"/>
            </a:xfrm>
            <a:custGeom>
              <a:avLst/>
              <a:gdLst>
                <a:gd name="T0" fmla="*/ 4 w 4"/>
                <a:gd name="T1" fmla="*/ 28 h 28"/>
                <a:gd name="T2" fmla="*/ 4 w 4"/>
                <a:gd name="T3" fmla="*/ 28 h 28"/>
                <a:gd name="T4" fmla="*/ 4 w 4"/>
                <a:gd name="T5" fmla="*/ 15 h 28"/>
                <a:gd name="T6" fmla="*/ 4 w 4"/>
                <a:gd name="T7" fmla="*/ 0 h 28"/>
                <a:gd name="T8" fmla="*/ 0 w 4"/>
                <a:gd name="T9" fmla="*/ 8 h 28"/>
                <a:gd name="T10" fmla="*/ 0 w 4"/>
                <a:gd name="T11" fmla="*/ 8 h 28"/>
                <a:gd name="T12" fmla="*/ 3 w 4"/>
                <a:gd name="T13" fmla="*/ 16 h 28"/>
                <a:gd name="T14" fmla="*/ 4 w 4"/>
                <a:gd name="T15" fmla="*/ 21 h 28"/>
                <a:gd name="T16" fmla="*/ 4 w 4"/>
                <a:gd name="T17" fmla="*/ 28 h 28"/>
                <a:gd name="T18" fmla="*/ 4 w 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8">
                  <a:moveTo>
                    <a:pt x="4" y="28"/>
                  </a:moveTo>
                  <a:lnTo>
                    <a:pt x="4" y="28"/>
                  </a:lnTo>
                  <a:lnTo>
                    <a:pt x="4" y="15"/>
                  </a:lnTo>
                  <a:lnTo>
                    <a:pt x="4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4" y="28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796">
              <a:extLst>
                <a:ext uri="{FF2B5EF4-FFF2-40B4-BE49-F238E27FC236}">
                  <a16:creationId xmlns:a16="http://schemas.microsoft.com/office/drawing/2014/main" xmlns="" id="{73414461-8B05-677D-DD2E-0B2FCF9E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6" y="1228725"/>
              <a:ext cx="1588" cy="6350"/>
            </a:xfrm>
            <a:custGeom>
              <a:avLst/>
              <a:gdLst>
                <a:gd name="T0" fmla="*/ 0 w 3"/>
                <a:gd name="T1" fmla="*/ 11 h 11"/>
                <a:gd name="T2" fmla="*/ 3 w 3"/>
                <a:gd name="T3" fmla="*/ 0 h 11"/>
                <a:gd name="T4" fmla="*/ 3 w 3"/>
                <a:gd name="T5" fmla="*/ 0 h 11"/>
                <a:gd name="T6" fmla="*/ 1 w 3"/>
                <a:gd name="T7" fmla="*/ 0 h 11"/>
                <a:gd name="T8" fmla="*/ 0 w 3"/>
                <a:gd name="T9" fmla="*/ 2 h 11"/>
                <a:gd name="T10" fmla="*/ 0 w 3"/>
                <a:gd name="T11" fmla="*/ 11 h 11"/>
                <a:gd name="T12" fmla="*/ 0 w 3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797">
              <a:extLst>
                <a:ext uri="{FF2B5EF4-FFF2-40B4-BE49-F238E27FC236}">
                  <a16:creationId xmlns:a16="http://schemas.microsoft.com/office/drawing/2014/main" xmlns="" id="{3B1D3EA1-ADD5-5EC8-5E00-BA1F65DFE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3" y="1208088"/>
              <a:ext cx="3175" cy="14288"/>
            </a:xfrm>
            <a:custGeom>
              <a:avLst/>
              <a:gdLst>
                <a:gd name="T0" fmla="*/ 6 w 7"/>
                <a:gd name="T1" fmla="*/ 2 h 27"/>
                <a:gd name="T2" fmla="*/ 0 w 7"/>
                <a:gd name="T3" fmla="*/ 27 h 27"/>
                <a:gd name="T4" fmla="*/ 7 w 7"/>
                <a:gd name="T5" fmla="*/ 0 h 27"/>
                <a:gd name="T6" fmla="*/ 6 w 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7">
                  <a:moveTo>
                    <a:pt x="6" y="2"/>
                  </a:moveTo>
                  <a:lnTo>
                    <a:pt x="0" y="27"/>
                  </a:lnTo>
                  <a:lnTo>
                    <a:pt x="7" y="0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798">
              <a:extLst>
                <a:ext uri="{FF2B5EF4-FFF2-40B4-BE49-F238E27FC236}">
                  <a16:creationId xmlns:a16="http://schemas.microsoft.com/office/drawing/2014/main" xmlns="" id="{ECBA3438-4043-DEEA-CE40-FC7C95F35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026" y="1246188"/>
              <a:ext cx="1588" cy="12700"/>
            </a:xfrm>
            <a:custGeom>
              <a:avLst/>
              <a:gdLst>
                <a:gd name="T0" fmla="*/ 3 w 4"/>
                <a:gd name="T1" fmla="*/ 8 h 24"/>
                <a:gd name="T2" fmla="*/ 0 w 4"/>
                <a:gd name="T3" fmla="*/ 24 h 24"/>
                <a:gd name="T4" fmla="*/ 4 w 4"/>
                <a:gd name="T5" fmla="*/ 0 h 24"/>
                <a:gd name="T6" fmla="*/ 3 w 4"/>
                <a:gd name="T7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4">
                  <a:moveTo>
                    <a:pt x="3" y="8"/>
                  </a:moveTo>
                  <a:lnTo>
                    <a:pt x="0" y="24"/>
                  </a:lnTo>
                  <a:lnTo>
                    <a:pt x="4" y="0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799">
              <a:extLst>
                <a:ext uri="{FF2B5EF4-FFF2-40B4-BE49-F238E27FC236}">
                  <a16:creationId xmlns:a16="http://schemas.microsoft.com/office/drawing/2014/main" xmlns="" id="{8799BEA2-D215-E489-420B-F2C42268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1249363"/>
              <a:ext cx="4763" cy="15875"/>
            </a:xfrm>
            <a:custGeom>
              <a:avLst/>
              <a:gdLst>
                <a:gd name="T0" fmla="*/ 1 w 7"/>
                <a:gd name="T1" fmla="*/ 0 h 31"/>
                <a:gd name="T2" fmla="*/ 1 w 7"/>
                <a:gd name="T3" fmla="*/ 0 h 31"/>
                <a:gd name="T4" fmla="*/ 0 w 7"/>
                <a:gd name="T5" fmla="*/ 9 h 31"/>
                <a:gd name="T6" fmla="*/ 0 w 7"/>
                <a:gd name="T7" fmla="*/ 17 h 31"/>
                <a:gd name="T8" fmla="*/ 1 w 7"/>
                <a:gd name="T9" fmla="*/ 24 h 31"/>
                <a:gd name="T10" fmla="*/ 0 w 7"/>
                <a:gd name="T11" fmla="*/ 31 h 31"/>
                <a:gd name="T12" fmla="*/ 0 w 7"/>
                <a:gd name="T13" fmla="*/ 31 h 31"/>
                <a:gd name="T14" fmla="*/ 2 w 7"/>
                <a:gd name="T15" fmla="*/ 27 h 31"/>
                <a:gd name="T16" fmla="*/ 3 w 7"/>
                <a:gd name="T17" fmla="*/ 22 h 31"/>
                <a:gd name="T18" fmla="*/ 7 w 7"/>
                <a:gd name="T19" fmla="*/ 7 h 31"/>
                <a:gd name="T20" fmla="*/ 7 w 7"/>
                <a:gd name="T21" fmla="*/ 7 h 31"/>
                <a:gd name="T22" fmla="*/ 5 w 7"/>
                <a:gd name="T23" fmla="*/ 9 h 31"/>
                <a:gd name="T24" fmla="*/ 4 w 7"/>
                <a:gd name="T25" fmla="*/ 10 h 31"/>
                <a:gd name="T26" fmla="*/ 4 w 7"/>
                <a:gd name="T27" fmla="*/ 9 h 31"/>
                <a:gd name="T28" fmla="*/ 2 w 7"/>
                <a:gd name="T29" fmla="*/ 5 h 31"/>
                <a:gd name="T30" fmla="*/ 1 w 7"/>
                <a:gd name="T31" fmla="*/ 0 h 31"/>
                <a:gd name="T32" fmla="*/ 1 w 7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31">
                  <a:moveTo>
                    <a:pt x="1" y="0"/>
                  </a:moveTo>
                  <a:lnTo>
                    <a:pt x="1" y="0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3" y="22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9"/>
                  </a:lnTo>
                  <a:lnTo>
                    <a:pt x="2" y="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800">
              <a:extLst>
                <a:ext uri="{FF2B5EF4-FFF2-40B4-BE49-F238E27FC236}">
                  <a16:creationId xmlns:a16="http://schemas.microsoft.com/office/drawing/2014/main" xmlns="" id="{D1AD85D6-275B-C22C-177C-D0DABEA24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1" y="1244600"/>
              <a:ext cx="1588" cy="7938"/>
            </a:xfrm>
            <a:custGeom>
              <a:avLst/>
              <a:gdLst>
                <a:gd name="T0" fmla="*/ 3 w 3"/>
                <a:gd name="T1" fmla="*/ 0 h 15"/>
                <a:gd name="T2" fmla="*/ 3 w 3"/>
                <a:gd name="T3" fmla="*/ 0 h 15"/>
                <a:gd name="T4" fmla="*/ 0 w 3"/>
                <a:gd name="T5" fmla="*/ 15 h 15"/>
                <a:gd name="T6" fmla="*/ 0 w 3"/>
                <a:gd name="T7" fmla="*/ 15 h 15"/>
                <a:gd name="T8" fmla="*/ 2 w 3"/>
                <a:gd name="T9" fmla="*/ 9 h 15"/>
                <a:gd name="T10" fmla="*/ 3 w 3"/>
                <a:gd name="T11" fmla="*/ 0 h 15"/>
                <a:gd name="T12" fmla="*/ 3 w 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lnTo>
                    <a:pt x="3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801">
              <a:extLst>
                <a:ext uri="{FF2B5EF4-FFF2-40B4-BE49-F238E27FC236}">
                  <a16:creationId xmlns:a16="http://schemas.microsoft.com/office/drawing/2014/main" xmlns="" id="{F61E0046-B1E3-75BA-3144-DF53D404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1230313"/>
              <a:ext cx="1588" cy="11113"/>
            </a:xfrm>
            <a:custGeom>
              <a:avLst/>
              <a:gdLst>
                <a:gd name="T0" fmla="*/ 0 w 2"/>
                <a:gd name="T1" fmla="*/ 0 h 20"/>
                <a:gd name="T2" fmla="*/ 0 w 2"/>
                <a:gd name="T3" fmla="*/ 0 h 20"/>
                <a:gd name="T4" fmla="*/ 0 w 2"/>
                <a:gd name="T5" fmla="*/ 9 h 20"/>
                <a:gd name="T6" fmla="*/ 1 w 2"/>
                <a:gd name="T7" fmla="*/ 15 h 20"/>
                <a:gd name="T8" fmla="*/ 2 w 2"/>
                <a:gd name="T9" fmla="*/ 20 h 20"/>
                <a:gd name="T10" fmla="*/ 1 w 2"/>
                <a:gd name="T11" fmla="*/ 0 h 20"/>
                <a:gd name="T12" fmla="*/ 0 w 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" y="15"/>
                  </a:lnTo>
                  <a:lnTo>
                    <a:pt x="2" y="2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802">
              <a:extLst>
                <a:ext uri="{FF2B5EF4-FFF2-40B4-BE49-F238E27FC236}">
                  <a16:creationId xmlns:a16="http://schemas.microsoft.com/office/drawing/2014/main" xmlns="" id="{B8D9BFCE-0EDE-A412-B4BC-AE9C32EC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1230313"/>
              <a:ext cx="3175" cy="0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4 w 4"/>
                <a:gd name="T7" fmla="*/ 1 h 1"/>
                <a:gd name="T8" fmla="*/ 4 w 4"/>
                <a:gd name="T9" fmla="*/ 1 h 1"/>
                <a:gd name="T10" fmla="*/ 0 w 4"/>
                <a:gd name="T11" fmla="*/ 0 h 1"/>
                <a:gd name="T12" fmla="*/ 0 w 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803">
              <a:extLst>
                <a:ext uri="{FF2B5EF4-FFF2-40B4-BE49-F238E27FC236}">
                  <a16:creationId xmlns:a16="http://schemas.microsoft.com/office/drawing/2014/main" xmlns="" id="{60F48D3B-8A46-F2B9-09F3-6C53483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1228725"/>
              <a:ext cx="0" cy="1588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2 h 2"/>
                <a:gd name="T4" fmla="*/ 0 h 2"/>
                <a:gd name="T5" fmla="*/ 2 h 2"/>
                <a:gd name="T6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804">
              <a:extLst>
                <a:ext uri="{FF2B5EF4-FFF2-40B4-BE49-F238E27FC236}">
                  <a16:creationId xmlns:a16="http://schemas.microsoft.com/office/drawing/2014/main" xmlns="" id="{A247C760-1DAD-CEB6-2FAE-7EA63C7D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1" y="1196975"/>
              <a:ext cx="3175" cy="20638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39 h 39"/>
                <a:gd name="T4" fmla="*/ 3 w 5"/>
                <a:gd name="T5" fmla="*/ 22 h 39"/>
                <a:gd name="T6" fmla="*/ 5 w 5"/>
                <a:gd name="T7" fmla="*/ 11 h 39"/>
                <a:gd name="T8" fmla="*/ 2 w 5"/>
                <a:gd name="T9" fmla="*/ 0 h 39"/>
                <a:gd name="T10" fmla="*/ 2 w 5"/>
                <a:gd name="T11" fmla="*/ 0 h 39"/>
                <a:gd name="T12" fmla="*/ 2 w 5"/>
                <a:gd name="T13" fmla="*/ 9 h 39"/>
                <a:gd name="T14" fmla="*/ 2 w 5"/>
                <a:gd name="T15" fmla="*/ 18 h 39"/>
                <a:gd name="T16" fmla="*/ 1 w 5"/>
                <a:gd name="T17" fmla="*/ 27 h 39"/>
                <a:gd name="T18" fmla="*/ 0 w 5"/>
                <a:gd name="T19" fmla="*/ 39 h 39"/>
                <a:gd name="T20" fmla="*/ 0 w 5"/>
                <a:gd name="T2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lnTo>
                    <a:pt x="0" y="39"/>
                  </a:lnTo>
                  <a:lnTo>
                    <a:pt x="3" y="22"/>
                  </a:lnTo>
                  <a:lnTo>
                    <a:pt x="5" y="1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9"/>
                  </a:lnTo>
                  <a:lnTo>
                    <a:pt x="2" y="18"/>
                  </a:lnTo>
                  <a:lnTo>
                    <a:pt x="1" y="27"/>
                  </a:lnTo>
                  <a:lnTo>
                    <a:pt x="0" y="39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805">
              <a:extLst>
                <a:ext uri="{FF2B5EF4-FFF2-40B4-BE49-F238E27FC236}">
                  <a16:creationId xmlns:a16="http://schemas.microsoft.com/office/drawing/2014/main" xmlns="" id="{E95D5355-10A9-A76F-5711-7E49D60ED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1214438"/>
              <a:ext cx="1588" cy="9525"/>
            </a:xfrm>
            <a:custGeom>
              <a:avLst/>
              <a:gdLst>
                <a:gd name="T0" fmla="*/ 4 w 4"/>
                <a:gd name="T1" fmla="*/ 5 h 19"/>
                <a:gd name="T2" fmla="*/ 0 w 4"/>
                <a:gd name="T3" fmla="*/ 0 h 19"/>
                <a:gd name="T4" fmla="*/ 0 w 4"/>
                <a:gd name="T5" fmla="*/ 0 h 19"/>
                <a:gd name="T6" fmla="*/ 0 w 4"/>
                <a:gd name="T7" fmla="*/ 9 h 19"/>
                <a:gd name="T8" fmla="*/ 0 w 4"/>
                <a:gd name="T9" fmla="*/ 19 h 19"/>
                <a:gd name="T10" fmla="*/ 4 w 4"/>
                <a:gd name="T1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9">
                  <a:moveTo>
                    <a:pt x="4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9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806">
              <a:extLst>
                <a:ext uri="{FF2B5EF4-FFF2-40B4-BE49-F238E27FC236}">
                  <a16:creationId xmlns:a16="http://schemas.microsoft.com/office/drawing/2014/main" xmlns="" id="{D6523A2E-7DA0-C124-210B-4B25ACFB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851" y="1214438"/>
              <a:ext cx="1588" cy="3175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6 h 8"/>
                <a:gd name="T4" fmla="*/ 2 w 2"/>
                <a:gd name="T5" fmla="*/ 8 h 8"/>
                <a:gd name="T6" fmla="*/ 2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807">
              <a:extLst>
                <a:ext uri="{FF2B5EF4-FFF2-40B4-BE49-F238E27FC236}">
                  <a16:creationId xmlns:a16="http://schemas.microsoft.com/office/drawing/2014/main" xmlns="" id="{1593B0A0-BA2A-9FB8-7474-25781B64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376" y="1225550"/>
              <a:ext cx="4763" cy="9525"/>
            </a:xfrm>
            <a:custGeom>
              <a:avLst/>
              <a:gdLst>
                <a:gd name="T0" fmla="*/ 1 w 7"/>
                <a:gd name="T1" fmla="*/ 17 h 17"/>
                <a:gd name="T2" fmla="*/ 1 w 7"/>
                <a:gd name="T3" fmla="*/ 17 h 17"/>
                <a:gd name="T4" fmla="*/ 2 w 7"/>
                <a:gd name="T5" fmla="*/ 11 h 17"/>
                <a:gd name="T6" fmla="*/ 4 w 7"/>
                <a:gd name="T7" fmla="*/ 9 h 17"/>
                <a:gd name="T8" fmla="*/ 7 w 7"/>
                <a:gd name="T9" fmla="*/ 6 h 17"/>
                <a:gd name="T10" fmla="*/ 7 w 7"/>
                <a:gd name="T11" fmla="*/ 6 h 17"/>
                <a:gd name="T12" fmla="*/ 4 w 7"/>
                <a:gd name="T13" fmla="*/ 2 h 17"/>
                <a:gd name="T14" fmla="*/ 2 w 7"/>
                <a:gd name="T15" fmla="*/ 1 h 17"/>
                <a:gd name="T16" fmla="*/ 0 w 7"/>
                <a:gd name="T17" fmla="*/ 0 h 17"/>
                <a:gd name="T18" fmla="*/ 0 w 7"/>
                <a:gd name="T19" fmla="*/ 0 h 17"/>
                <a:gd name="T20" fmla="*/ 0 w 7"/>
                <a:gd name="T21" fmla="*/ 11 h 17"/>
                <a:gd name="T22" fmla="*/ 0 w 7"/>
                <a:gd name="T23" fmla="*/ 15 h 17"/>
                <a:gd name="T24" fmla="*/ 0 w 7"/>
                <a:gd name="T25" fmla="*/ 16 h 17"/>
                <a:gd name="T26" fmla="*/ 1 w 7"/>
                <a:gd name="T27" fmla="*/ 17 h 17"/>
                <a:gd name="T28" fmla="*/ 1 w 7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7">
                  <a:moveTo>
                    <a:pt x="1" y="17"/>
                  </a:moveTo>
                  <a:lnTo>
                    <a:pt x="1" y="17"/>
                  </a:lnTo>
                  <a:lnTo>
                    <a:pt x="2" y="11"/>
                  </a:lnTo>
                  <a:lnTo>
                    <a:pt x="4" y="9"/>
                  </a:lnTo>
                  <a:lnTo>
                    <a:pt x="7" y="6"/>
                  </a:lnTo>
                  <a:lnTo>
                    <a:pt x="7" y="6"/>
                  </a:lnTo>
                  <a:lnTo>
                    <a:pt x="4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809">
              <a:extLst>
                <a:ext uri="{FF2B5EF4-FFF2-40B4-BE49-F238E27FC236}">
                  <a16:creationId xmlns:a16="http://schemas.microsoft.com/office/drawing/2014/main" xmlns="" id="{90650891-3B23-7338-97ED-98C4A5CD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1230313"/>
              <a:ext cx="0" cy="158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w 1"/>
                <a:gd name="T9" fmla="*/ 0 h 2"/>
                <a:gd name="T10" fmla="*/ 0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810">
              <a:extLst>
                <a:ext uri="{FF2B5EF4-FFF2-40B4-BE49-F238E27FC236}">
                  <a16:creationId xmlns:a16="http://schemas.microsoft.com/office/drawing/2014/main" xmlns="" id="{4AD291DF-921F-711A-3DB9-B6B00D8C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3" y="1227138"/>
              <a:ext cx="0" cy="1588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0 h 4"/>
                <a:gd name="T4" fmla="*/ 0 w 2"/>
                <a:gd name="T5" fmla="*/ 4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811">
              <a:extLst>
                <a:ext uri="{FF2B5EF4-FFF2-40B4-BE49-F238E27FC236}">
                  <a16:creationId xmlns:a16="http://schemas.microsoft.com/office/drawing/2014/main" xmlns="" id="{1EB0B6B7-A410-CCA5-ADB4-867F0F1D8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1222375"/>
              <a:ext cx="1588" cy="4763"/>
            </a:xfrm>
            <a:custGeom>
              <a:avLst/>
              <a:gdLst>
                <a:gd name="T0" fmla="*/ 3 w 3"/>
                <a:gd name="T1" fmla="*/ 1 h 8"/>
                <a:gd name="T2" fmla="*/ 3 w 3"/>
                <a:gd name="T3" fmla="*/ 1 h 8"/>
                <a:gd name="T4" fmla="*/ 2 w 3"/>
                <a:gd name="T5" fmla="*/ 0 h 8"/>
                <a:gd name="T6" fmla="*/ 1 w 3"/>
                <a:gd name="T7" fmla="*/ 1 h 8"/>
                <a:gd name="T8" fmla="*/ 0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5 h 8"/>
                <a:gd name="T16" fmla="*/ 3 w 3"/>
                <a:gd name="T17" fmla="*/ 5 h 8"/>
                <a:gd name="T18" fmla="*/ 3 w 3"/>
                <a:gd name="T19" fmla="*/ 1 h 8"/>
                <a:gd name="T20" fmla="*/ 3 w 3"/>
                <a:gd name="T21" fmla="*/ 1 h 8"/>
                <a:gd name="T22" fmla="*/ 3 w 3"/>
                <a:gd name="T23" fmla="*/ 1 h 8"/>
                <a:gd name="T24" fmla="*/ 3 w 3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8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812">
              <a:extLst>
                <a:ext uri="{FF2B5EF4-FFF2-40B4-BE49-F238E27FC236}">
                  <a16:creationId xmlns:a16="http://schemas.microsoft.com/office/drawing/2014/main" xmlns="" id="{4998C9A3-E4F9-2D76-1503-BC9745E7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1233488"/>
              <a:ext cx="1588" cy="6350"/>
            </a:xfrm>
            <a:custGeom>
              <a:avLst/>
              <a:gdLst>
                <a:gd name="T0" fmla="*/ 3 w 3"/>
                <a:gd name="T1" fmla="*/ 11 h 13"/>
                <a:gd name="T2" fmla="*/ 3 w 3"/>
                <a:gd name="T3" fmla="*/ 11 h 13"/>
                <a:gd name="T4" fmla="*/ 0 w 3"/>
                <a:gd name="T5" fmla="*/ 0 h 13"/>
                <a:gd name="T6" fmla="*/ 0 w 3"/>
                <a:gd name="T7" fmla="*/ 0 h 13"/>
                <a:gd name="T8" fmla="*/ 2 w 3"/>
                <a:gd name="T9" fmla="*/ 10 h 13"/>
                <a:gd name="T10" fmla="*/ 3 w 3"/>
                <a:gd name="T11" fmla="*/ 13 h 13"/>
                <a:gd name="T12" fmla="*/ 3 w 3"/>
                <a:gd name="T13" fmla="*/ 11 h 13"/>
                <a:gd name="T14" fmla="*/ 3 w 3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3" y="11"/>
                  </a:move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813">
              <a:extLst>
                <a:ext uri="{FF2B5EF4-FFF2-40B4-BE49-F238E27FC236}">
                  <a16:creationId xmlns:a16="http://schemas.microsoft.com/office/drawing/2014/main" xmlns="" id="{8AFD382F-D1B1-8BD3-7ED9-91046DC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1233488"/>
              <a:ext cx="0" cy="1588"/>
            </a:xfrm>
            <a:custGeom>
              <a:avLst/>
              <a:gdLst>
                <a:gd name="T0" fmla="*/ 0 h 3"/>
                <a:gd name="T1" fmla="*/ 0 h 3"/>
                <a:gd name="T2" fmla="*/ 1 h 3"/>
                <a:gd name="T3" fmla="*/ 1 h 3"/>
                <a:gd name="T4" fmla="*/ 3 h 3"/>
                <a:gd name="T5" fmla="*/ 0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814">
              <a:extLst>
                <a:ext uri="{FF2B5EF4-FFF2-40B4-BE49-F238E27FC236}">
                  <a16:creationId xmlns:a16="http://schemas.microsoft.com/office/drawing/2014/main" xmlns="" id="{6D209A7F-1119-C51F-ECE2-2CE43446D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1227138"/>
              <a:ext cx="1588" cy="6350"/>
            </a:xfrm>
            <a:custGeom>
              <a:avLst/>
              <a:gdLst>
                <a:gd name="T0" fmla="*/ 0 w 3"/>
                <a:gd name="T1" fmla="*/ 12 h 12"/>
                <a:gd name="T2" fmla="*/ 0 w 3"/>
                <a:gd name="T3" fmla="*/ 12 h 12"/>
                <a:gd name="T4" fmla="*/ 3 w 3"/>
                <a:gd name="T5" fmla="*/ 0 h 12"/>
                <a:gd name="T6" fmla="*/ 3 w 3"/>
                <a:gd name="T7" fmla="*/ 0 h 12"/>
                <a:gd name="T8" fmla="*/ 0 w 3"/>
                <a:gd name="T9" fmla="*/ 7 h 12"/>
                <a:gd name="T10" fmla="*/ 0 w 3"/>
                <a:gd name="T11" fmla="*/ 7 h 12"/>
                <a:gd name="T12" fmla="*/ 0 w 3"/>
                <a:gd name="T13" fmla="*/ 12 h 12"/>
                <a:gd name="T14" fmla="*/ 0 w 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lnTo>
                    <a:pt x="0" y="1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815">
              <a:extLst>
                <a:ext uri="{FF2B5EF4-FFF2-40B4-BE49-F238E27FC236}">
                  <a16:creationId xmlns:a16="http://schemas.microsoft.com/office/drawing/2014/main" xmlns="" id="{B9400ABE-CE0A-6EC6-DC83-C72F273F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1162050"/>
              <a:ext cx="7938" cy="65088"/>
            </a:xfrm>
            <a:custGeom>
              <a:avLst/>
              <a:gdLst>
                <a:gd name="T0" fmla="*/ 12 w 15"/>
                <a:gd name="T1" fmla="*/ 0 h 123"/>
                <a:gd name="T2" fmla="*/ 12 w 15"/>
                <a:gd name="T3" fmla="*/ 0 h 123"/>
                <a:gd name="T4" fmla="*/ 9 w 15"/>
                <a:gd name="T5" fmla="*/ 13 h 123"/>
                <a:gd name="T6" fmla="*/ 8 w 15"/>
                <a:gd name="T7" fmla="*/ 22 h 123"/>
                <a:gd name="T8" fmla="*/ 6 w 15"/>
                <a:gd name="T9" fmla="*/ 24 h 123"/>
                <a:gd name="T10" fmla="*/ 5 w 15"/>
                <a:gd name="T11" fmla="*/ 24 h 123"/>
                <a:gd name="T12" fmla="*/ 4 w 15"/>
                <a:gd name="T13" fmla="*/ 22 h 123"/>
                <a:gd name="T14" fmla="*/ 3 w 15"/>
                <a:gd name="T15" fmla="*/ 16 h 123"/>
                <a:gd name="T16" fmla="*/ 3 w 15"/>
                <a:gd name="T17" fmla="*/ 16 h 123"/>
                <a:gd name="T18" fmla="*/ 1 w 15"/>
                <a:gd name="T19" fmla="*/ 23 h 123"/>
                <a:gd name="T20" fmla="*/ 0 w 15"/>
                <a:gd name="T21" fmla="*/ 33 h 123"/>
                <a:gd name="T22" fmla="*/ 0 w 15"/>
                <a:gd name="T23" fmla="*/ 62 h 123"/>
                <a:gd name="T24" fmla="*/ 0 w 15"/>
                <a:gd name="T25" fmla="*/ 95 h 123"/>
                <a:gd name="T26" fmla="*/ 3 w 15"/>
                <a:gd name="T27" fmla="*/ 123 h 123"/>
                <a:gd name="T28" fmla="*/ 3 w 15"/>
                <a:gd name="T29" fmla="*/ 123 h 123"/>
                <a:gd name="T30" fmla="*/ 3 w 15"/>
                <a:gd name="T31" fmla="*/ 111 h 123"/>
                <a:gd name="T32" fmla="*/ 4 w 15"/>
                <a:gd name="T33" fmla="*/ 105 h 123"/>
                <a:gd name="T34" fmla="*/ 6 w 15"/>
                <a:gd name="T35" fmla="*/ 97 h 123"/>
                <a:gd name="T36" fmla="*/ 6 w 15"/>
                <a:gd name="T37" fmla="*/ 97 h 123"/>
                <a:gd name="T38" fmla="*/ 5 w 15"/>
                <a:gd name="T39" fmla="*/ 89 h 123"/>
                <a:gd name="T40" fmla="*/ 3 w 15"/>
                <a:gd name="T41" fmla="*/ 80 h 123"/>
                <a:gd name="T42" fmla="*/ 1 w 15"/>
                <a:gd name="T43" fmla="*/ 69 h 123"/>
                <a:gd name="T44" fmla="*/ 1 w 15"/>
                <a:gd name="T45" fmla="*/ 63 h 123"/>
                <a:gd name="T46" fmla="*/ 3 w 15"/>
                <a:gd name="T47" fmla="*/ 58 h 123"/>
                <a:gd name="T48" fmla="*/ 3 w 15"/>
                <a:gd name="T49" fmla="*/ 58 h 123"/>
                <a:gd name="T50" fmla="*/ 4 w 15"/>
                <a:gd name="T51" fmla="*/ 54 h 123"/>
                <a:gd name="T52" fmla="*/ 5 w 15"/>
                <a:gd name="T53" fmla="*/ 54 h 123"/>
                <a:gd name="T54" fmla="*/ 6 w 15"/>
                <a:gd name="T55" fmla="*/ 55 h 123"/>
                <a:gd name="T56" fmla="*/ 6 w 15"/>
                <a:gd name="T57" fmla="*/ 58 h 123"/>
                <a:gd name="T58" fmla="*/ 7 w 15"/>
                <a:gd name="T59" fmla="*/ 66 h 123"/>
                <a:gd name="T60" fmla="*/ 8 w 15"/>
                <a:gd name="T61" fmla="*/ 74 h 123"/>
                <a:gd name="T62" fmla="*/ 8 w 15"/>
                <a:gd name="T63" fmla="*/ 74 h 123"/>
                <a:gd name="T64" fmla="*/ 8 w 15"/>
                <a:gd name="T65" fmla="*/ 66 h 123"/>
                <a:gd name="T66" fmla="*/ 8 w 15"/>
                <a:gd name="T67" fmla="*/ 58 h 123"/>
                <a:gd name="T68" fmla="*/ 12 w 15"/>
                <a:gd name="T69" fmla="*/ 44 h 123"/>
                <a:gd name="T70" fmla="*/ 14 w 15"/>
                <a:gd name="T71" fmla="*/ 29 h 123"/>
                <a:gd name="T72" fmla="*/ 15 w 15"/>
                <a:gd name="T73" fmla="*/ 18 h 123"/>
                <a:gd name="T74" fmla="*/ 15 w 15"/>
                <a:gd name="T75" fmla="*/ 7 h 123"/>
                <a:gd name="T76" fmla="*/ 11 w 15"/>
                <a:gd name="T77" fmla="*/ 18 h 123"/>
                <a:gd name="T78" fmla="*/ 11 w 15"/>
                <a:gd name="T79" fmla="*/ 18 h 123"/>
                <a:gd name="T80" fmla="*/ 12 w 15"/>
                <a:gd name="T81" fmla="*/ 9 h 123"/>
                <a:gd name="T82" fmla="*/ 12 w 15"/>
                <a:gd name="T83" fmla="*/ 5 h 123"/>
                <a:gd name="T84" fmla="*/ 12 w 15"/>
                <a:gd name="T85" fmla="*/ 0 h 123"/>
                <a:gd name="T86" fmla="*/ 12 w 15"/>
                <a:gd name="T8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23">
                  <a:moveTo>
                    <a:pt x="12" y="0"/>
                  </a:moveTo>
                  <a:lnTo>
                    <a:pt x="12" y="0"/>
                  </a:lnTo>
                  <a:lnTo>
                    <a:pt x="9" y="13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33"/>
                  </a:lnTo>
                  <a:lnTo>
                    <a:pt x="0" y="62"/>
                  </a:lnTo>
                  <a:lnTo>
                    <a:pt x="0" y="9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11"/>
                  </a:lnTo>
                  <a:lnTo>
                    <a:pt x="4" y="10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1" y="69"/>
                  </a:lnTo>
                  <a:lnTo>
                    <a:pt x="1" y="63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6" y="58"/>
                  </a:lnTo>
                  <a:lnTo>
                    <a:pt x="7" y="6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8" y="66"/>
                  </a:lnTo>
                  <a:lnTo>
                    <a:pt x="8" y="58"/>
                  </a:lnTo>
                  <a:lnTo>
                    <a:pt x="12" y="44"/>
                  </a:lnTo>
                  <a:lnTo>
                    <a:pt x="14" y="29"/>
                  </a:lnTo>
                  <a:lnTo>
                    <a:pt x="15" y="18"/>
                  </a:lnTo>
                  <a:lnTo>
                    <a:pt x="15" y="7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2" y="9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816">
              <a:extLst>
                <a:ext uri="{FF2B5EF4-FFF2-40B4-BE49-F238E27FC236}">
                  <a16:creationId xmlns:a16="http://schemas.microsoft.com/office/drawing/2014/main" xmlns="" id="{43047DAD-AC60-5A75-FC6B-2E519C10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1225550"/>
              <a:ext cx="4763" cy="15875"/>
            </a:xfrm>
            <a:custGeom>
              <a:avLst/>
              <a:gdLst>
                <a:gd name="T0" fmla="*/ 3 w 8"/>
                <a:gd name="T1" fmla="*/ 0 h 28"/>
                <a:gd name="T2" fmla="*/ 0 w 8"/>
                <a:gd name="T3" fmla="*/ 2 h 28"/>
                <a:gd name="T4" fmla="*/ 0 w 8"/>
                <a:gd name="T5" fmla="*/ 2 h 28"/>
                <a:gd name="T6" fmla="*/ 3 w 8"/>
                <a:gd name="T7" fmla="*/ 10 h 28"/>
                <a:gd name="T8" fmla="*/ 5 w 8"/>
                <a:gd name="T9" fmla="*/ 28 h 28"/>
                <a:gd name="T10" fmla="*/ 5 w 8"/>
                <a:gd name="T11" fmla="*/ 28 h 28"/>
                <a:gd name="T12" fmla="*/ 8 w 8"/>
                <a:gd name="T13" fmla="*/ 15 h 28"/>
                <a:gd name="T14" fmla="*/ 8 w 8"/>
                <a:gd name="T15" fmla="*/ 6 h 28"/>
                <a:gd name="T16" fmla="*/ 1 w 8"/>
                <a:gd name="T17" fmla="*/ 2 h 28"/>
                <a:gd name="T18" fmla="*/ 3 w 8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8">
                  <a:moveTo>
                    <a:pt x="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10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8" y="15"/>
                  </a:lnTo>
                  <a:lnTo>
                    <a:pt x="8" y="6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817">
              <a:extLst>
                <a:ext uri="{FF2B5EF4-FFF2-40B4-BE49-F238E27FC236}">
                  <a16:creationId xmlns:a16="http://schemas.microsoft.com/office/drawing/2014/main" xmlns="" id="{DB5F800F-4B50-455A-091F-9666B6EF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1201738"/>
              <a:ext cx="4763" cy="31750"/>
            </a:xfrm>
            <a:custGeom>
              <a:avLst/>
              <a:gdLst>
                <a:gd name="T0" fmla="*/ 3 w 10"/>
                <a:gd name="T1" fmla="*/ 49 h 61"/>
                <a:gd name="T2" fmla="*/ 3 w 10"/>
                <a:gd name="T3" fmla="*/ 49 h 61"/>
                <a:gd name="T4" fmla="*/ 6 w 10"/>
                <a:gd name="T5" fmla="*/ 37 h 61"/>
                <a:gd name="T6" fmla="*/ 7 w 10"/>
                <a:gd name="T7" fmla="*/ 25 h 61"/>
                <a:gd name="T8" fmla="*/ 8 w 10"/>
                <a:gd name="T9" fmla="*/ 14 h 61"/>
                <a:gd name="T10" fmla="*/ 7 w 10"/>
                <a:gd name="T11" fmla="*/ 0 h 61"/>
                <a:gd name="T12" fmla="*/ 7 w 10"/>
                <a:gd name="T13" fmla="*/ 0 h 61"/>
                <a:gd name="T14" fmla="*/ 6 w 10"/>
                <a:gd name="T15" fmla="*/ 1 h 61"/>
                <a:gd name="T16" fmla="*/ 5 w 10"/>
                <a:gd name="T17" fmla="*/ 3 h 61"/>
                <a:gd name="T18" fmla="*/ 3 w 10"/>
                <a:gd name="T19" fmla="*/ 9 h 61"/>
                <a:gd name="T20" fmla="*/ 2 w 10"/>
                <a:gd name="T21" fmla="*/ 17 h 61"/>
                <a:gd name="T22" fmla="*/ 1 w 10"/>
                <a:gd name="T23" fmla="*/ 25 h 61"/>
                <a:gd name="T24" fmla="*/ 1 w 10"/>
                <a:gd name="T25" fmla="*/ 25 h 61"/>
                <a:gd name="T26" fmla="*/ 3 w 10"/>
                <a:gd name="T27" fmla="*/ 24 h 61"/>
                <a:gd name="T28" fmla="*/ 3 w 10"/>
                <a:gd name="T29" fmla="*/ 24 h 61"/>
                <a:gd name="T30" fmla="*/ 3 w 10"/>
                <a:gd name="T31" fmla="*/ 30 h 61"/>
                <a:gd name="T32" fmla="*/ 2 w 10"/>
                <a:gd name="T33" fmla="*/ 38 h 61"/>
                <a:gd name="T34" fmla="*/ 2 w 10"/>
                <a:gd name="T35" fmla="*/ 42 h 61"/>
                <a:gd name="T36" fmla="*/ 3 w 10"/>
                <a:gd name="T37" fmla="*/ 47 h 61"/>
                <a:gd name="T38" fmla="*/ 3 w 10"/>
                <a:gd name="T39" fmla="*/ 47 h 61"/>
                <a:gd name="T40" fmla="*/ 1 w 10"/>
                <a:gd name="T41" fmla="*/ 51 h 61"/>
                <a:gd name="T42" fmla="*/ 0 w 10"/>
                <a:gd name="T43" fmla="*/ 52 h 61"/>
                <a:gd name="T44" fmla="*/ 0 w 10"/>
                <a:gd name="T45" fmla="*/ 52 h 61"/>
                <a:gd name="T46" fmla="*/ 3 w 10"/>
                <a:gd name="T47" fmla="*/ 61 h 61"/>
                <a:gd name="T48" fmla="*/ 3 w 10"/>
                <a:gd name="T49" fmla="*/ 60 h 61"/>
                <a:gd name="T50" fmla="*/ 3 w 10"/>
                <a:gd name="T51" fmla="*/ 60 h 61"/>
                <a:gd name="T52" fmla="*/ 3 w 10"/>
                <a:gd name="T53" fmla="*/ 60 h 61"/>
                <a:gd name="T54" fmla="*/ 3 w 10"/>
                <a:gd name="T55" fmla="*/ 60 h 61"/>
                <a:gd name="T56" fmla="*/ 3 w 10"/>
                <a:gd name="T57" fmla="*/ 57 h 61"/>
                <a:gd name="T58" fmla="*/ 3 w 10"/>
                <a:gd name="T59" fmla="*/ 57 h 61"/>
                <a:gd name="T60" fmla="*/ 3 w 10"/>
                <a:gd name="T61" fmla="*/ 56 h 61"/>
                <a:gd name="T62" fmla="*/ 3 w 10"/>
                <a:gd name="T63" fmla="*/ 56 h 61"/>
                <a:gd name="T64" fmla="*/ 3 w 10"/>
                <a:gd name="T65" fmla="*/ 49 h 61"/>
                <a:gd name="T66" fmla="*/ 3 w 10"/>
                <a:gd name="T67" fmla="*/ 49 h 61"/>
                <a:gd name="T68" fmla="*/ 5 w 10"/>
                <a:gd name="T69" fmla="*/ 52 h 61"/>
                <a:gd name="T70" fmla="*/ 5 w 10"/>
                <a:gd name="T71" fmla="*/ 54 h 61"/>
                <a:gd name="T72" fmla="*/ 3 w 10"/>
                <a:gd name="T73" fmla="*/ 56 h 61"/>
                <a:gd name="T74" fmla="*/ 3 w 10"/>
                <a:gd name="T75" fmla="*/ 60 h 61"/>
                <a:gd name="T76" fmla="*/ 3 w 10"/>
                <a:gd name="T77" fmla="*/ 60 h 61"/>
                <a:gd name="T78" fmla="*/ 10 w 10"/>
                <a:gd name="T79" fmla="*/ 49 h 61"/>
                <a:gd name="T80" fmla="*/ 10 w 10"/>
                <a:gd name="T81" fmla="*/ 49 h 61"/>
                <a:gd name="T82" fmla="*/ 9 w 10"/>
                <a:gd name="T83" fmla="*/ 48 h 61"/>
                <a:gd name="T84" fmla="*/ 8 w 10"/>
                <a:gd name="T85" fmla="*/ 47 h 61"/>
                <a:gd name="T86" fmla="*/ 3 w 10"/>
                <a:gd name="T87" fmla="*/ 49 h 61"/>
                <a:gd name="T88" fmla="*/ 3 w 10"/>
                <a:gd name="T8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" h="61">
                  <a:moveTo>
                    <a:pt x="3" y="49"/>
                  </a:moveTo>
                  <a:lnTo>
                    <a:pt x="3" y="49"/>
                  </a:lnTo>
                  <a:lnTo>
                    <a:pt x="6" y="37"/>
                  </a:lnTo>
                  <a:lnTo>
                    <a:pt x="7" y="25"/>
                  </a:lnTo>
                  <a:lnTo>
                    <a:pt x="8" y="14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9"/>
                  </a:lnTo>
                  <a:lnTo>
                    <a:pt x="2" y="17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30"/>
                  </a:lnTo>
                  <a:lnTo>
                    <a:pt x="2" y="38"/>
                  </a:lnTo>
                  <a:lnTo>
                    <a:pt x="2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3" y="56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3" y="49"/>
                  </a:lnTo>
                  <a:lnTo>
                    <a:pt x="3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818">
              <a:extLst>
                <a:ext uri="{FF2B5EF4-FFF2-40B4-BE49-F238E27FC236}">
                  <a16:creationId xmlns:a16="http://schemas.microsoft.com/office/drawing/2014/main" xmlns="" id="{0A34C607-6145-E99F-DC62-A156E1D1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1174750"/>
              <a:ext cx="1588" cy="1588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1 w 1"/>
                <a:gd name="T9" fmla="*/ 1 h 5"/>
                <a:gd name="T10" fmla="*/ 0 w 1"/>
                <a:gd name="T11" fmla="*/ 0 h 5"/>
                <a:gd name="T12" fmla="*/ 0 w 1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819">
              <a:extLst>
                <a:ext uri="{FF2B5EF4-FFF2-40B4-BE49-F238E27FC236}">
                  <a16:creationId xmlns:a16="http://schemas.microsoft.com/office/drawing/2014/main" xmlns="" id="{3DD3E9C5-1E3D-A7F8-B65B-1DF67913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675" y="1176338"/>
              <a:ext cx="3175" cy="30163"/>
            </a:xfrm>
            <a:custGeom>
              <a:avLst/>
              <a:gdLst>
                <a:gd name="T0" fmla="*/ 4 w 7"/>
                <a:gd name="T1" fmla="*/ 7 h 55"/>
                <a:gd name="T2" fmla="*/ 4 w 7"/>
                <a:gd name="T3" fmla="*/ 7 h 55"/>
                <a:gd name="T4" fmla="*/ 3 w 7"/>
                <a:gd name="T5" fmla="*/ 14 h 55"/>
                <a:gd name="T6" fmla="*/ 2 w 7"/>
                <a:gd name="T7" fmla="*/ 16 h 55"/>
                <a:gd name="T8" fmla="*/ 2 w 7"/>
                <a:gd name="T9" fmla="*/ 16 h 55"/>
                <a:gd name="T10" fmla="*/ 1 w 7"/>
                <a:gd name="T11" fmla="*/ 16 h 55"/>
                <a:gd name="T12" fmla="*/ 1 w 7"/>
                <a:gd name="T13" fmla="*/ 16 h 55"/>
                <a:gd name="T14" fmla="*/ 1 w 7"/>
                <a:gd name="T15" fmla="*/ 11 h 55"/>
                <a:gd name="T16" fmla="*/ 1 w 7"/>
                <a:gd name="T17" fmla="*/ 8 h 55"/>
                <a:gd name="T18" fmla="*/ 2 w 7"/>
                <a:gd name="T19" fmla="*/ 0 h 55"/>
                <a:gd name="T20" fmla="*/ 2 w 7"/>
                <a:gd name="T21" fmla="*/ 0 h 55"/>
                <a:gd name="T22" fmla="*/ 0 w 7"/>
                <a:gd name="T23" fmla="*/ 10 h 55"/>
                <a:gd name="T24" fmla="*/ 0 w 7"/>
                <a:gd name="T25" fmla="*/ 16 h 55"/>
                <a:gd name="T26" fmla="*/ 1 w 7"/>
                <a:gd name="T27" fmla="*/ 24 h 55"/>
                <a:gd name="T28" fmla="*/ 1 w 7"/>
                <a:gd name="T29" fmla="*/ 20 h 55"/>
                <a:gd name="T30" fmla="*/ 1 w 7"/>
                <a:gd name="T31" fmla="*/ 20 h 55"/>
                <a:gd name="T32" fmla="*/ 3 w 7"/>
                <a:gd name="T33" fmla="*/ 28 h 55"/>
                <a:gd name="T34" fmla="*/ 6 w 7"/>
                <a:gd name="T35" fmla="*/ 40 h 55"/>
                <a:gd name="T36" fmla="*/ 7 w 7"/>
                <a:gd name="T37" fmla="*/ 55 h 55"/>
                <a:gd name="T38" fmla="*/ 7 w 7"/>
                <a:gd name="T39" fmla="*/ 55 h 55"/>
                <a:gd name="T40" fmla="*/ 6 w 7"/>
                <a:gd name="T41" fmla="*/ 31 h 55"/>
                <a:gd name="T42" fmla="*/ 4 w 7"/>
                <a:gd name="T43" fmla="*/ 7 h 55"/>
                <a:gd name="T44" fmla="*/ 4 w 7"/>
                <a:gd name="T45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55">
                  <a:moveTo>
                    <a:pt x="4" y="7"/>
                  </a:moveTo>
                  <a:lnTo>
                    <a:pt x="4" y="7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1"/>
                  </a:lnTo>
                  <a:lnTo>
                    <a:pt x="1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3" y="28"/>
                  </a:lnTo>
                  <a:lnTo>
                    <a:pt x="6" y="4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31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820">
              <a:extLst>
                <a:ext uri="{FF2B5EF4-FFF2-40B4-BE49-F238E27FC236}">
                  <a16:creationId xmlns:a16="http://schemas.microsoft.com/office/drawing/2014/main" xmlns="" id="{24323DDB-B06C-338B-F340-7891C3EF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1187450"/>
              <a:ext cx="3175" cy="14288"/>
            </a:xfrm>
            <a:custGeom>
              <a:avLst/>
              <a:gdLst>
                <a:gd name="T0" fmla="*/ 0 w 6"/>
                <a:gd name="T1" fmla="*/ 27 h 27"/>
                <a:gd name="T2" fmla="*/ 6 w 6"/>
                <a:gd name="T3" fmla="*/ 18 h 27"/>
                <a:gd name="T4" fmla="*/ 4 w 6"/>
                <a:gd name="T5" fmla="*/ 0 h 27"/>
                <a:gd name="T6" fmla="*/ 4 w 6"/>
                <a:gd name="T7" fmla="*/ 11 h 27"/>
                <a:gd name="T8" fmla="*/ 4 w 6"/>
                <a:gd name="T9" fmla="*/ 11 h 27"/>
                <a:gd name="T10" fmla="*/ 3 w 6"/>
                <a:gd name="T11" fmla="*/ 9 h 27"/>
                <a:gd name="T12" fmla="*/ 2 w 6"/>
                <a:gd name="T13" fmla="*/ 11 h 27"/>
                <a:gd name="T14" fmla="*/ 0 w 6"/>
                <a:gd name="T15" fmla="*/ 14 h 27"/>
                <a:gd name="T16" fmla="*/ 0 w 6"/>
                <a:gd name="T17" fmla="*/ 27 h 27"/>
                <a:gd name="T18" fmla="*/ 0 w 6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7">
                  <a:moveTo>
                    <a:pt x="0" y="27"/>
                  </a:moveTo>
                  <a:lnTo>
                    <a:pt x="6" y="18"/>
                  </a:lnTo>
                  <a:lnTo>
                    <a:pt x="4" y="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821">
              <a:extLst>
                <a:ext uri="{FF2B5EF4-FFF2-40B4-BE49-F238E27FC236}">
                  <a16:creationId xmlns:a16="http://schemas.microsoft.com/office/drawing/2014/main" xmlns="" id="{E07EA686-C404-E0C7-11AD-21211588D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3" y="1230313"/>
              <a:ext cx="1588" cy="15875"/>
            </a:xfrm>
            <a:custGeom>
              <a:avLst/>
              <a:gdLst>
                <a:gd name="T0" fmla="*/ 2 w 5"/>
                <a:gd name="T1" fmla="*/ 8 h 30"/>
                <a:gd name="T2" fmla="*/ 0 w 5"/>
                <a:gd name="T3" fmla="*/ 30 h 30"/>
                <a:gd name="T4" fmla="*/ 5 w 5"/>
                <a:gd name="T5" fmla="*/ 0 h 30"/>
                <a:gd name="T6" fmla="*/ 2 w 5"/>
                <a:gd name="T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0">
                  <a:moveTo>
                    <a:pt x="2" y="8"/>
                  </a:moveTo>
                  <a:lnTo>
                    <a:pt x="0" y="30"/>
                  </a:lnTo>
                  <a:lnTo>
                    <a:pt x="5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822">
              <a:extLst>
                <a:ext uri="{FF2B5EF4-FFF2-40B4-BE49-F238E27FC236}">
                  <a16:creationId xmlns:a16="http://schemas.microsoft.com/office/drawing/2014/main" xmlns="" id="{1F7EAA5D-29B0-AC3A-EE11-BC6EA2DD9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838" y="1233488"/>
              <a:ext cx="1588" cy="9525"/>
            </a:xfrm>
            <a:custGeom>
              <a:avLst/>
              <a:gdLst>
                <a:gd name="T0" fmla="*/ 2 w 3"/>
                <a:gd name="T1" fmla="*/ 0 h 18"/>
                <a:gd name="T2" fmla="*/ 0 w 3"/>
                <a:gd name="T3" fmla="*/ 18 h 18"/>
                <a:gd name="T4" fmla="*/ 3 w 3"/>
                <a:gd name="T5" fmla="*/ 8 h 18"/>
                <a:gd name="T6" fmla="*/ 2 w 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2" y="0"/>
                  </a:moveTo>
                  <a:lnTo>
                    <a:pt x="0" y="18"/>
                  </a:lnTo>
                  <a:lnTo>
                    <a:pt x="3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823">
              <a:extLst>
                <a:ext uri="{FF2B5EF4-FFF2-40B4-BE49-F238E27FC236}">
                  <a16:creationId xmlns:a16="http://schemas.microsoft.com/office/drawing/2014/main" xmlns="" id="{2F09FAC4-6199-7A47-50A2-844528A7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1119188"/>
              <a:ext cx="0" cy="3175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1 w 1"/>
                <a:gd name="T5" fmla="*/ 0 h 6"/>
                <a:gd name="T6" fmla="*/ 0 w 1"/>
                <a:gd name="T7" fmla="*/ 6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824">
              <a:extLst>
                <a:ext uri="{FF2B5EF4-FFF2-40B4-BE49-F238E27FC236}">
                  <a16:creationId xmlns:a16="http://schemas.microsoft.com/office/drawing/2014/main" xmlns="" id="{5673796A-57FE-3BD0-194B-AAAB19C4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1122363"/>
              <a:ext cx="0" cy="4763"/>
            </a:xfrm>
            <a:custGeom>
              <a:avLst/>
              <a:gdLst>
                <a:gd name="T0" fmla="*/ 0 w 1"/>
                <a:gd name="T1" fmla="*/ 0 h 9"/>
                <a:gd name="T2" fmla="*/ 0 w 1"/>
                <a:gd name="T3" fmla="*/ 9 h 9"/>
                <a:gd name="T4" fmla="*/ 0 w 1"/>
                <a:gd name="T5" fmla="*/ 9 h 9"/>
                <a:gd name="T6" fmla="*/ 1 w 1"/>
                <a:gd name="T7" fmla="*/ 3 h 9"/>
                <a:gd name="T8" fmla="*/ 0 w 1"/>
                <a:gd name="T9" fmla="*/ 0 h 9"/>
                <a:gd name="T10" fmla="*/ 0 w 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825">
              <a:extLst>
                <a:ext uri="{FF2B5EF4-FFF2-40B4-BE49-F238E27FC236}">
                  <a16:creationId xmlns:a16="http://schemas.microsoft.com/office/drawing/2014/main" xmlns="" id="{CAF5A484-82F0-A98D-0024-11432B2C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438" y="1235075"/>
              <a:ext cx="3175" cy="15875"/>
            </a:xfrm>
            <a:custGeom>
              <a:avLst/>
              <a:gdLst>
                <a:gd name="T0" fmla="*/ 0 w 5"/>
                <a:gd name="T1" fmla="*/ 0 h 31"/>
                <a:gd name="T2" fmla="*/ 0 w 5"/>
                <a:gd name="T3" fmla="*/ 0 h 31"/>
                <a:gd name="T4" fmla="*/ 3 w 5"/>
                <a:gd name="T5" fmla="*/ 27 h 31"/>
                <a:gd name="T6" fmla="*/ 4 w 5"/>
                <a:gd name="T7" fmla="*/ 31 h 31"/>
                <a:gd name="T8" fmla="*/ 5 w 5"/>
                <a:gd name="T9" fmla="*/ 23 h 31"/>
                <a:gd name="T10" fmla="*/ 5 w 5"/>
                <a:gd name="T11" fmla="*/ 4 h 31"/>
                <a:gd name="T12" fmla="*/ 5 w 5"/>
                <a:gd name="T13" fmla="*/ 4 h 31"/>
                <a:gd name="T14" fmla="*/ 4 w 5"/>
                <a:gd name="T15" fmla="*/ 5 h 31"/>
                <a:gd name="T16" fmla="*/ 3 w 5"/>
                <a:gd name="T17" fmla="*/ 5 h 31"/>
                <a:gd name="T18" fmla="*/ 0 w 5"/>
                <a:gd name="T19" fmla="*/ 0 h 31"/>
                <a:gd name="T20" fmla="*/ 0 w 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1">
                  <a:moveTo>
                    <a:pt x="0" y="0"/>
                  </a:moveTo>
                  <a:lnTo>
                    <a:pt x="0" y="0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5" y="2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826">
              <a:extLst>
                <a:ext uri="{FF2B5EF4-FFF2-40B4-BE49-F238E27FC236}">
                  <a16:creationId xmlns:a16="http://schemas.microsoft.com/office/drawing/2014/main" xmlns="" id="{2FCF3040-F6F7-628D-4D69-C0F81D60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75" y="1173163"/>
              <a:ext cx="1588" cy="9525"/>
            </a:xfrm>
            <a:custGeom>
              <a:avLst/>
              <a:gdLst>
                <a:gd name="T0" fmla="*/ 3 w 3"/>
                <a:gd name="T1" fmla="*/ 5 h 18"/>
                <a:gd name="T2" fmla="*/ 2 w 3"/>
                <a:gd name="T3" fmla="*/ 0 h 18"/>
                <a:gd name="T4" fmla="*/ 0 w 3"/>
                <a:gd name="T5" fmla="*/ 18 h 18"/>
                <a:gd name="T6" fmla="*/ 3 w 3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5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827">
              <a:extLst>
                <a:ext uri="{FF2B5EF4-FFF2-40B4-BE49-F238E27FC236}">
                  <a16:creationId xmlns:a16="http://schemas.microsoft.com/office/drawing/2014/main" xmlns="" id="{216CD7E9-B572-E560-F1FF-9F227078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1131888"/>
              <a:ext cx="1588" cy="6350"/>
            </a:xfrm>
            <a:custGeom>
              <a:avLst/>
              <a:gdLst>
                <a:gd name="T0" fmla="*/ 0 w 4"/>
                <a:gd name="T1" fmla="*/ 0 h 14"/>
                <a:gd name="T2" fmla="*/ 4 w 4"/>
                <a:gd name="T3" fmla="*/ 14 h 14"/>
                <a:gd name="T4" fmla="*/ 4 w 4"/>
                <a:gd name="T5" fmla="*/ 14 h 14"/>
                <a:gd name="T6" fmla="*/ 0 w 4"/>
                <a:gd name="T7" fmla="*/ 0 h 14"/>
                <a:gd name="T8" fmla="*/ 0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lnTo>
                    <a:pt x="4" y="14"/>
                  </a:lnTo>
                  <a:lnTo>
                    <a:pt x="4" y="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828">
              <a:extLst>
                <a:ext uri="{FF2B5EF4-FFF2-40B4-BE49-F238E27FC236}">
                  <a16:creationId xmlns:a16="http://schemas.microsoft.com/office/drawing/2014/main" xmlns="" id="{C309DEDC-2B07-C46D-CC85-E9133E92F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1101725"/>
              <a:ext cx="1588" cy="11113"/>
            </a:xfrm>
            <a:custGeom>
              <a:avLst/>
              <a:gdLst>
                <a:gd name="T0" fmla="*/ 0 w 3"/>
                <a:gd name="T1" fmla="*/ 21 h 21"/>
                <a:gd name="T2" fmla="*/ 3 w 3"/>
                <a:gd name="T3" fmla="*/ 0 h 21"/>
                <a:gd name="T4" fmla="*/ 3 w 3"/>
                <a:gd name="T5" fmla="*/ 0 h 21"/>
                <a:gd name="T6" fmla="*/ 2 w 3"/>
                <a:gd name="T7" fmla="*/ 1 h 21"/>
                <a:gd name="T8" fmla="*/ 1 w 3"/>
                <a:gd name="T9" fmla="*/ 2 h 21"/>
                <a:gd name="T10" fmla="*/ 1 w 3"/>
                <a:gd name="T11" fmla="*/ 7 h 21"/>
                <a:gd name="T12" fmla="*/ 0 w 3"/>
                <a:gd name="T13" fmla="*/ 21 h 21"/>
                <a:gd name="T14" fmla="*/ 0 w 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1">
                  <a:moveTo>
                    <a:pt x="0" y="21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7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829">
              <a:extLst>
                <a:ext uri="{FF2B5EF4-FFF2-40B4-BE49-F238E27FC236}">
                  <a16:creationId xmlns:a16="http://schemas.microsoft.com/office/drawing/2014/main" xmlns="" id="{035DB143-1EE4-6EC5-EE2E-DC301B6FD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700" y="1227138"/>
              <a:ext cx="3175" cy="9525"/>
            </a:xfrm>
            <a:custGeom>
              <a:avLst/>
              <a:gdLst>
                <a:gd name="T0" fmla="*/ 0 w 6"/>
                <a:gd name="T1" fmla="*/ 7 h 20"/>
                <a:gd name="T2" fmla="*/ 0 w 6"/>
                <a:gd name="T3" fmla="*/ 7 h 20"/>
                <a:gd name="T4" fmla="*/ 3 w 6"/>
                <a:gd name="T5" fmla="*/ 16 h 20"/>
                <a:gd name="T6" fmla="*/ 6 w 6"/>
                <a:gd name="T7" fmla="*/ 20 h 20"/>
                <a:gd name="T8" fmla="*/ 6 w 6"/>
                <a:gd name="T9" fmla="*/ 20 h 20"/>
                <a:gd name="T10" fmla="*/ 2 w 6"/>
                <a:gd name="T11" fmla="*/ 3 h 20"/>
                <a:gd name="T12" fmla="*/ 2 w 6"/>
                <a:gd name="T13" fmla="*/ 0 h 20"/>
                <a:gd name="T14" fmla="*/ 1 w 6"/>
                <a:gd name="T15" fmla="*/ 0 h 20"/>
                <a:gd name="T16" fmla="*/ 0 w 6"/>
                <a:gd name="T17" fmla="*/ 7 h 20"/>
                <a:gd name="T18" fmla="*/ 0 w 6"/>
                <a:gd name="T1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0">
                  <a:moveTo>
                    <a:pt x="0" y="7"/>
                  </a:moveTo>
                  <a:lnTo>
                    <a:pt x="0" y="7"/>
                  </a:lnTo>
                  <a:lnTo>
                    <a:pt x="3" y="16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2" y="3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830">
              <a:extLst>
                <a:ext uri="{FF2B5EF4-FFF2-40B4-BE49-F238E27FC236}">
                  <a16:creationId xmlns:a16="http://schemas.microsoft.com/office/drawing/2014/main" xmlns="" id="{8875C4A0-2E34-418A-D876-B6F6E0CD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1228725"/>
              <a:ext cx="0" cy="6350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2 h 12"/>
                <a:gd name="T4" fmla="*/ 1 w 2"/>
                <a:gd name="T5" fmla="*/ 7 h 12"/>
                <a:gd name="T6" fmla="*/ 2 w 2"/>
                <a:gd name="T7" fmla="*/ 0 h 12"/>
                <a:gd name="T8" fmla="*/ 2 w 2"/>
                <a:gd name="T9" fmla="*/ 0 h 12"/>
                <a:gd name="T10" fmla="*/ 0 w 2"/>
                <a:gd name="T11" fmla="*/ 5 h 12"/>
                <a:gd name="T12" fmla="*/ 0 w 2"/>
                <a:gd name="T13" fmla="*/ 12 h 12"/>
                <a:gd name="T14" fmla="*/ 0 w 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2"/>
                  </a:lnTo>
                  <a:lnTo>
                    <a:pt x="1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831">
              <a:extLst>
                <a:ext uri="{FF2B5EF4-FFF2-40B4-BE49-F238E27FC236}">
                  <a16:creationId xmlns:a16="http://schemas.microsoft.com/office/drawing/2014/main" xmlns="" id="{95F37999-9A2C-8999-2A6C-409918F4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1235075"/>
              <a:ext cx="3175" cy="6350"/>
            </a:xfrm>
            <a:custGeom>
              <a:avLst/>
              <a:gdLst>
                <a:gd name="T0" fmla="*/ 5 w 5"/>
                <a:gd name="T1" fmla="*/ 5 h 13"/>
                <a:gd name="T2" fmla="*/ 5 w 5"/>
                <a:gd name="T3" fmla="*/ 5 h 13"/>
                <a:gd name="T4" fmla="*/ 4 w 5"/>
                <a:gd name="T5" fmla="*/ 0 h 13"/>
                <a:gd name="T6" fmla="*/ 4 w 5"/>
                <a:gd name="T7" fmla="*/ 0 h 13"/>
                <a:gd name="T8" fmla="*/ 2 w 5"/>
                <a:gd name="T9" fmla="*/ 4 h 13"/>
                <a:gd name="T10" fmla="*/ 1 w 5"/>
                <a:gd name="T11" fmla="*/ 5 h 13"/>
                <a:gd name="T12" fmla="*/ 0 w 5"/>
                <a:gd name="T13" fmla="*/ 5 h 13"/>
                <a:gd name="T14" fmla="*/ 0 w 5"/>
                <a:gd name="T15" fmla="*/ 5 h 13"/>
                <a:gd name="T16" fmla="*/ 1 w 5"/>
                <a:gd name="T17" fmla="*/ 11 h 13"/>
                <a:gd name="T18" fmla="*/ 2 w 5"/>
                <a:gd name="T19" fmla="*/ 13 h 13"/>
                <a:gd name="T20" fmla="*/ 3 w 5"/>
                <a:gd name="T21" fmla="*/ 13 h 13"/>
                <a:gd name="T22" fmla="*/ 4 w 5"/>
                <a:gd name="T23" fmla="*/ 12 h 13"/>
                <a:gd name="T24" fmla="*/ 5 w 5"/>
                <a:gd name="T25" fmla="*/ 5 h 13"/>
                <a:gd name="T26" fmla="*/ 5 w 5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3">
                  <a:moveTo>
                    <a:pt x="5" y="5"/>
                  </a:moveTo>
                  <a:lnTo>
                    <a:pt x="5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832">
              <a:extLst>
                <a:ext uri="{FF2B5EF4-FFF2-40B4-BE49-F238E27FC236}">
                  <a16:creationId xmlns:a16="http://schemas.microsoft.com/office/drawing/2014/main" xmlns="" id="{3A93FF6F-64AA-F384-6085-396689BB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1125538"/>
              <a:ext cx="0" cy="1588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  <a:gd name="T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833">
              <a:extLst>
                <a:ext uri="{FF2B5EF4-FFF2-40B4-BE49-F238E27FC236}">
                  <a16:creationId xmlns:a16="http://schemas.microsoft.com/office/drawing/2014/main" xmlns="" id="{A861C957-9078-E194-C0ED-69A7E697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3" y="1233488"/>
              <a:ext cx="1588" cy="158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2 h 2"/>
                <a:gd name="T12" fmla="*/ 2 w 2"/>
                <a:gd name="T13" fmla="*/ 0 h 2"/>
                <a:gd name="T14" fmla="*/ 2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834">
              <a:extLst>
                <a:ext uri="{FF2B5EF4-FFF2-40B4-BE49-F238E27FC236}">
                  <a16:creationId xmlns:a16="http://schemas.microsoft.com/office/drawing/2014/main" xmlns="" id="{6805DABD-2A1C-8520-AE25-25ECD6253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1238250"/>
              <a:ext cx="0" cy="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835">
              <a:extLst>
                <a:ext uri="{FF2B5EF4-FFF2-40B4-BE49-F238E27FC236}">
                  <a16:creationId xmlns:a16="http://schemas.microsoft.com/office/drawing/2014/main" xmlns="" id="{8A47287A-0554-D466-D3B2-B4953FBBF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125" y="1190625"/>
              <a:ext cx="1588" cy="6350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11 h 11"/>
                <a:gd name="T4" fmla="*/ 1 w 1"/>
                <a:gd name="T5" fmla="*/ 0 h 11"/>
                <a:gd name="T6" fmla="*/ 1 w 1"/>
                <a:gd name="T7" fmla="*/ 0 h 11"/>
                <a:gd name="T8" fmla="*/ 0 w 1"/>
                <a:gd name="T9" fmla="*/ 11 h 11"/>
                <a:gd name="T10" fmla="*/ 0 w 1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lnTo>
                    <a:pt x="0" y="1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836">
              <a:extLst>
                <a:ext uri="{FF2B5EF4-FFF2-40B4-BE49-F238E27FC236}">
                  <a16:creationId xmlns:a16="http://schemas.microsoft.com/office/drawing/2014/main" xmlns="" id="{FC55B47F-59EB-3778-3E06-B73FFAC9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1169988"/>
              <a:ext cx="0" cy="158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2 h 2"/>
                <a:gd name="T12" fmla="*/ 0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837">
              <a:extLst>
                <a:ext uri="{FF2B5EF4-FFF2-40B4-BE49-F238E27FC236}">
                  <a16:creationId xmlns:a16="http://schemas.microsoft.com/office/drawing/2014/main" xmlns="" id="{3AE5E7DA-B2ED-E269-12F7-C80F2CE30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1233488"/>
              <a:ext cx="1588" cy="3175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3 w 3"/>
                <a:gd name="T5" fmla="*/ 6 h 6"/>
                <a:gd name="T6" fmla="*/ 3 w 3"/>
                <a:gd name="T7" fmla="*/ 6 h 6"/>
                <a:gd name="T8" fmla="*/ 0 w 3"/>
                <a:gd name="T9" fmla="*/ 0 h 6"/>
                <a:gd name="T10" fmla="*/ 0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838">
              <a:extLst>
                <a:ext uri="{FF2B5EF4-FFF2-40B4-BE49-F238E27FC236}">
                  <a16:creationId xmlns:a16="http://schemas.microsoft.com/office/drawing/2014/main" xmlns="" id="{103DEBEC-6FD5-8B2A-8476-56AD5E413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1236663"/>
              <a:ext cx="0" cy="1588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2 h 3"/>
                <a:gd name="T4" fmla="*/ 0 w 1"/>
                <a:gd name="T5" fmla="*/ 0 h 3"/>
                <a:gd name="T6" fmla="*/ 0 w 1"/>
                <a:gd name="T7" fmla="*/ 0 h 3"/>
                <a:gd name="T8" fmla="*/ 0 w 1"/>
                <a:gd name="T9" fmla="*/ 3 h 3"/>
                <a:gd name="T10" fmla="*/ 0 w 1"/>
                <a:gd name="T11" fmla="*/ 3 h 3"/>
                <a:gd name="T12" fmla="*/ 1 w 1"/>
                <a:gd name="T13" fmla="*/ 2 h 3"/>
                <a:gd name="T14" fmla="*/ 1 w 1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839">
              <a:extLst>
                <a:ext uri="{FF2B5EF4-FFF2-40B4-BE49-F238E27FC236}">
                  <a16:creationId xmlns:a16="http://schemas.microsoft.com/office/drawing/2014/main" xmlns="" id="{E24BF71F-434E-5007-0BC8-23E24D23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1236663"/>
              <a:ext cx="1588" cy="158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1 w 2"/>
                <a:gd name="T5" fmla="*/ 1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3 h 3"/>
                <a:gd name="T12" fmla="*/ 0 w 2"/>
                <a:gd name="T13" fmla="*/ 3 h 3"/>
                <a:gd name="T14" fmla="*/ 2 w 2"/>
                <a:gd name="T15" fmla="*/ 2 h 3"/>
                <a:gd name="T16" fmla="*/ 2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840">
              <a:extLst>
                <a:ext uri="{FF2B5EF4-FFF2-40B4-BE49-F238E27FC236}">
                  <a16:creationId xmlns:a16="http://schemas.microsoft.com/office/drawing/2014/main" xmlns="" id="{FC76C93A-B3D9-7E4D-94FA-C99AEE9B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1150938"/>
              <a:ext cx="1588" cy="317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5 h 6"/>
                <a:gd name="T4" fmla="*/ 0 w 1"/>
                <a:gd name="T5" fmla="*/ 6 h 6"/>
                <a:gd name="T6" fmla="*/ 0 w 1"/>
                <a:gd name="T7" fmla="*/ 6 h 6"/>
                <a:gd name="T8" fmla="*/ 1 w 1"/>
                <a:gd name="T9" fmla="*/ 0 h 6"/>
                <a:gd name="T10" fmla="*/ 0 w 1"/>
                <a:gd name="T11" fmla="*/ 5 h 6"/>
                <a:gd name="T12" fmla="*/ 0 w 1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841">
              <a:extLst>
                <a:ext uri="{FF2B5EF4-FFF2-40B4-BE49-F238E27FC236}">
                  <a16:creationId xmlns:a16="http://schemas.microsoft.com/office/drawing/2014/main" xmlns="" id="{69BDFDCA-0B31-C730-9733-5AA3DC8BB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1127125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842">
              <a:extLst>
                <a:ext uri="{FF2B5EF4-FFF2-40B4-BE49-F238E27FC236}">
                  <a16:creationId xmlns:a16="http://schemas.microsoft.com/office/drawing/2014/main" xmlns="" id="{20D93462-FD9A-E191-D0E3-04E7C982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013" y="1119188"/>
              <a:ext cx="3175" cy="38100"/>
            </a:xfrm>
            <a:custGeom>
              <a:avLst/>
              <a:gdLst>
                <a:gd name="T0" fmla="*/ 7 w 7"/>
                <a:gd name="T1" fmla="*/ 0 h 74"/>
                <a:gd name="T2" fmla="*/ 7 w 7"/>
                <a:gd name="T3" fmla="*/ 0 h 74"/>
                <a:gd name="T4" fmla="*/ 5 w 7"/>
                <a:gd name="T5" fmla="*/ 14 h 74"/>
                <a:gd name="T6" fmla="*/ 4 w 7"/>
                <a:gd name="T7" fmla="*/ 20 h 74"/>
                <a:gd name="T8" fmla="*/ 3 w 7"/>
                <a:gd name="T9" fmla="*/ 21 h 74"/>
                <a:gd name="T10" fmla="*/ 3 w 7"/>
                <a:gd name="T11" fmla="*/ 20 h 74"/>
                <a:gd name="T12" fmla="*/ 1 w 7"/>
                <a:gd name="T13" fmla="*/ 16 h 74"/>
                <a:gd name="T14" fmla="*/ 0 w 7"/>
                <a:gd name="T15" fmla="*/ 74 h 74"/>
                <a:gd name="T16" fmla="*/ 7 w 7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4">
                  <a:moveTo>
                    <a:pt x="7" y="0"/>
                  </a:moveTo>
                  <a:lnTo>
                    <a:pt x="7" y="0"/>
                  </a:lnTo>
                  <a:lnTo>
                    <a:pt x="5" y="14"/>
                  </a:lnTo>
                  <a:lnTo>
                    <a:pt x="4" y="20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7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843">
              <a:extLst>
                <a:ext uri="{FF2B5EF4-FFF2-40B4-BE49-F238E27FC236}">
                  <a16:creationId xmlns:a16="http://schemas.microsoft.com/office/drawing/2014/main" xmlns="" id="{51D07322-8ED3-81B0-7222-543A7006CB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1013" y="1087438"/>
              <a:ext cx="455613" cy="166688"/>
            </a:xfrm>
            <a:custGeom>
              <a:avLst/>
              <a:gdLst>
                <a:gd name="T0" fmla="*/ 460 w 860"/>
                <a:gd name="T1" fmla="*/ 45 h 315"/>
                <a:gd name="T2" fmla="*/ 429 w 860"/>
                <a:gd name="T3" fmla="*/ 91 h 315"/>
                <a:gd name="T4" fmla="*/ 417 w 860"/>
                <a:gd name="T5" fmla="*/ 58 h 315"/>
                <a:gd name="T6" fmla="*/ 393 w 860"/>
                <a:gd name="T7" fmla="*/ 29 h 315"/>
                <a:gd name="T8" fmla="*/ 365 w 860"/>
                <a:gd name="T9" fmla="*/ 108 h 315"/>
                <a:gd name="T10" fmla="*/ 320 w 860"/>
                <a:gd name="T11" fmla="*/ 207 h 315"/>
                <a:gd name="T12" fmla="*/ 305 w 860"/>
                <a:gd name="T13" fmla="*/ 126 h 315"/>
                <a:gd name="T14" fmla="*/ 294 w 860"/>
                <a:gd name="T15" fmla="*/ 70 h 315"/>
                <a:gd name="T16" fmla="*/ 277 w 860"/>
                <a:gd name="T17" fmla="*/ 105 h 315"/>
                <a:gd name="T18" fmla="*/ 238 w 860"/>
                <a:gd name="T19" fmla="*/ 72 h 315"/>
                <a:gd name="T20" fmla="*/ 214 w 860"/>
                <a:gd name="T21" fmla="*/ 70 h 315"/>
                <a:gd name="T22" fmla="*/ 173 w 860"/>
                <a:gd name="T23" fmla="*/ 218 h 315"/>
                <a:gd name="T24" fmla="*/ 179 w 860"/>
                <a:gd name="T25" fmla="*/ 52 h 315"/>
                <a:gd name="T26" fmla="*/ 152 w 860"/>
                <a:gd name="T27" fmla="*/ 85 h 315"/>
                <a:gd name="T28" fmla="*/ 135 w 860"/>
                <a:gd name="T29" fmla="*/ 96 h 315"/>
                <a:gd name="T30" fmla="*/ 109 w 860"/>
                <a:gd name="T31" fmla="*/ 181 h 315"/>
                <a:gd name="T32" fmla="*/ 86 w 860"/>
                <a:gd name="T33" fmla="*/ 90 h 315"/>
                <a:gd name="T34" fmla="*/ 61 w 860"/>
                <a:gd name="T35" fmla="*/ 206 h 315"/>
                <a:gd name="T36" fmla="*/ 62 w 860"/>
                <a:gd name="T37" fmla="*/ 166 h 315"/>
                <a:gd name="T38" fmla="*/ 18 w 860"/>
                <a:gd name="T39" fmla="*/ 229 h 315"/>
                <a:gd name="T40" fmla="*/ 2 w 860"/>
                <a:gd name="T41" fmla="*/ 272 h 315"/>
                <a:gd name="T42" fmla="*/ 25 w 860"/>
                <a:gd name="T43" fmla="*/ 275 h 315"/>
                <a:gd name="T44" fmla="*/ 48 w 860"/>
                <a:gd name="T45" fmla="*/ 292 h 315"/>
                <a:gd name="T46" fmla="*/ 97 w 860"/>
                <a:gd name="T47" fmla="*/ 291 h 315"/>
                <a:gd name="T48" fmla="*/ 144 w 860"/>
                <a:gd name="T49" fmla="*/ 252 h 315"/>
                <a:gd name="T50" fmla="*/ 181 w 860"/>
                <a:gd name="T51" fmla="*/ 267 h 315"/>
                <a:gd name="T52" fmla="*/ 198 w 860"/>
                <a:gd name="T53" fmla="*/ 241 h 315"/>
                <a:gd name="T54" fmla="*/ 222 w 860"/>
                <a:gd name="T55" fmla="*/ 227 h 315"/>
                <a:gd name="T56" fmla="*/ 270 w 860"/>
                <a:gd name="T57" fmla="*/ 246 h 315"/>
                <a:gd name="T58" fmla="*/ 308 w 860"/>
                <a:gd name="T59" fmla="*/ 262 h 315"/>
                <a:gd name="T60" fmla="*/ 327 w 860"/>
                <a:gd name="T61" fmla="*/ 232 h 315"/>
                <a:gd name="T62" fmla="*/ 359 w 860"/>
                <a:gd name="T63" fmla="*/ 217 h 315"/>
                <a:gd name="T64" fmla="*/ 388 w 860"/>
                <a:gd name="T65" fmla="*/ 212 h 315"/>
                <a:gd name="T66" fmla="*/ 401 w 860"/>
                <a:gd name="T67" fmla="*/ 304 h 315"/>
                <a:gd name="T68" fmla="*/ 446 w 860"/>
                <a:gd name="T69" fmla="*/ 244 h 315"/>
                <a:gd name="T70" fmla="*/ 489 w 860"/>
                <a:gd name="T71" fmla="*/ 255 h 315"/>
                <a:gd name="T72" fmla="*/ 536 w 860"/>
                <a:gd name="T73" fmla="*/ 272 h 315"/>
                <a:gd name="T74" fmla="*/ 567 w 860"/>
                <a:gd name="T75" fmla="*/ 211 h 315"/>
                <a:gd name="T76" fmla="*/ 628 w 860"/>
                <a:gd name="T77" fmla="*/ 281 h 315"/>
                <a:gd name="T78" fmla="*/ 646 w 860"/>
                <a:gd name="T79" fmla="*/ 284 h 315"/>
                <a:gd name="T80" fmla="*/ 699 w 860"/>
                <a:gd name="T81" fmla="*/ 246 h 315"/>
                <a:gd name="T82" fmla="*/ 723 w 860"/>
                <a:gd name="T83" fmla="*/ 239 h 315"/>
                <a:gd name="T84" fmla="*/ 768 w 860"/>
                <a:gd name="T85" fmla="*/ 266 h 315"/>
                <a:gd name="T86" fmla="*/ 840 w 860"/>
                <a:gd name="T87" fmla="*/ 277 h 315"/>
                <a:gd name="T88" fmla="*/ 844 w 860"/>
                <a:gd name="T89" fmla="*/ 123 h 315"/>
                <a:gd name="T90" fmla="*/ 798 w 860"/>
                <a:gd name="T91" fmla="*/ 109 h 315"/>
                <a:gd name="T92" fmla="*/ 775 w 860"/>
                <a:gd name="T93" fmla="*/ 85 h 315"/>
                <a:gd name="T94" fmla="*/ 744 w 860"/>
                <a:gd name="T95" fmla="*/ 87 h 315"/>
                <a:gd name="T96" fmla="*/ 703 w 860"/>
                <a:gd name="T97" fmla="*/ 86 h 315"/>
                <a:gd name="T98" fmla="*/ 668 w 860"/>
                <a:gd name="T99" fmla="*/ 109 h 315"/>
                <a:gd name="T100" fmla="*/ 652 w 860"/>
                <a:gd name="T101" fmla="*/ 94 h 315"/>
                <a:gd name="T102" fmla="*/ 631 w 860"/>
                <a:gd name="T103" fmla="*/ 134 h 315"/>
                <a:gd name="T104" fmla="*/ 635 w 860"/>
                <a:gd name="T105" fmla="*/ 85 h 315"/>
                <a:gd name="T106" fmla="*/ 614 w 860"/>
                <a:gd name="T107" fmla="*/ 61 h 315"/>
                <a:gd name="T108" fmla="*/ 596 w 860"/>
                <a:gd name="T109" fmla="*/ 59 h 315"/>
                <a:gd name="T110" fmla="*/ 574 w 860"/>
                <a:gd name="T111" fmla="*/ 114 h 315"/>
                <a:gd name="T112" fmla="*/ 558 w 860"/>
                <a:gd name="T113" fmla="*/ 73 h 315"/>
                <a:gd name="T114" fmla="*/ 538 w 860"/>
                <a:gd name="T115" fmla="*/ 60 h 315"/>
                <a:gd name="T116" fmla="*/ 497 w 860"/>
                <a:gd name="T117" fmla="*/ 27 h 315"/>
                <a:gd name="T118" fmla="*/ 478 w 860"/>
                <a:gd name="T119" fmla="*/ 63 h 315"/>
                <a:gd name="T120" fmla="*/ 46 w 860"/>
                <a:gd name="T121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0" h="315">
                  <a:moveTo>
                    <a:pt x="478" y="63"/>
                  </a:moveTo>
                  <a:lnTo>
                    <a:pt x="475" y="44"/>
                  </a:lnTo>
                  <a:lnTo>
                    <a:pt x="475" y="44"/>
                  </a:lnTo>
                  <a:lnTo>
                    <a:pt x="480" y="29"/>
                  </a:lnTo>
                  <a:lnTo>
                    <a:pt x="482" y="21"/>
                  </a:lnTo>
                  <a:lnTo>
                    <a:pt x="483" y="13"/>
                  </a:lnTo>
                  <a:lnTo>
                    <a:pt x="482" y="0"/>
                  </a:lnTo>
                  <a:lnTo>
                    <a:pt x="482" y="0"/>
                  </a:lnTo>
                  <a:lnTo>
                    <a:pt x="481" y="19"/>
                  </a:lnTo>
                  <a:lnTo>
                    <a:pt x="478" y="28"/>
                  </a:lnTo>
                  <a:lnTo>
                    <a:pt x="477" y="31"/>
                  </a:lnTo>
                  <a:lnTo>
                    <a:pt x="475" y="33"/>
                  </a:lnTo>
                  <a:lnTo>
                    <a:pt x="473" y="34"/>
                  </a:lnTo>
                  <a:lnTo>
                    <a:pt x="469" y="36"/>
                  </a:lnTo>
                  <a:lnTo>
                    <a:pt x="468" y="37"/>
                  </a:lnTo>
                  <a:lnTo>
                    <a:pt x="467" y="40"/>
                  </a:lnTo>
                  <a:lnTo>
                    <a:pt x="463" y="50"/>
                  </a:lnTo>
                  <a:lnTo>
                    <a:pt x="462" y="68"/>
                  </a:lnTo>
                  <a:lnTo>
                    <a:pt x="460" y="55"/>
                  </a:lnTo>
                  <a:lnTo>
                    <a:pt x="460" y="55"/>
                  </a:lnTo>
                  <a:lnTo>
                    <a:pt x="461" y="55"/>
                  </a:lnTo>
                  <a:lnTo>
                    <a:pt x="461" y="53"/>
                  </a:lnTo>
                  <a:lnTo>
                    <a:pt x="461" y="52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45"/>
                  </a:lnTo>
                  <a:lnTo>
                    <a:pt x="460" y="45"/>
                  </a:lnTo>
                  <a:lnTo>
                    <a:pt x="459" y="46"/>
                  </a:lnTo>
                  <a:lnTo>
                    <a:pt x="457" y="63"/>
                  </a:lnTo>
                  <a:lnTo>
                    <a:pt x="453" y="82"/>
                  </a:lnTo>
                  <a:lnTo>
                    <a:pt x="452" y="88"/>
                  </a:lnTo>
                  <a:lnTo>
                    <a:pt x="451" y="89"/>
                  </a:lnTo>
                  <a:lnTo>
                    <a:pt x="450" y="88"/>
                  </a:lnTo>
                  <a:lnTo>
                    <a:pt x="450" y="88"/>
                  </a:lnTo>
                  <a:lnTo>
                    <a:pt x="449" y="85"/>
                  </a:lnTo>
                  <a:lnTo>
                    <a:pt x="447" y="79"/>
                  </a:lnTo>
                  <a:lnTo>
                    <a:pt x="447" y="73"/>
                  </a:lnTo>
                  <a:lnTo>
                    <a:pt x="449" y="67"/>
                  </a:lnTo>
                  <a:lnTo>
                    <a:pt x="442" y="82"/>
                  </a:lnTo>
                  <a:lnTo>
                    <a:pt x="442" y="82"/>
                  </a:lnTo>
                  <a:lnTo>
                    <a:pt x="442" y="80"/>
                  </a:lnTo>
                  <a:lnTo>
                    <a:pt x="442" y="75"/>
                  </a:lnTo>
                  <a:lnTo>
                    <a:pt x="442" y="72"/>
                  </a:lnTo>
                  <a:lnTo>
                    <a:pt x="443" y="72"/>
                  </a:lnTo>
                  <a:lnTo>
                    <a:pt x="443" y="72"/>
                  </a:lnTo>
                  <a:lnTo>
                    <a:pt x="435" y="76"/>
                  </a:lnTo>
                  <a:lnTo>
                    <a:pt x="435" y="74"/>
                  </a:lnTo>
                  <a:lnTo>
                    <a:pt x="435" y="74"/>
                  </a:lnTo>
                  <a:lnTo>
                    <a:pt x="428" y="105"/>
                  </a:lnTo>
                  <a:lnTo>
                    <a:pt x="428" y="105"/>
                  </a:lnTo>
                  <a:lnTo>
                    <a:pt x="428" y="101"/>
                  </a:lnTo>
                  <a:lnTo>
                    <a:pt x="428" y="97"/>
                  </a:lnTo>
                  <a:lnTo>
                    <a:pt x="429" y="95"/>
                  </a:lnTo>
                  <a:lnTo>
                    <a:pt x="429" y="91"/>
                  </a:lnTo>
                  <a:lnTo>
                    <a:pt x="424" y="105"/>
                  </a:lnTo>
                  <a:lnTo>
                    <a:pt x="424" y="105"/>
                  </a:lnTo>
                  <a:lnTo>
                    <a:pt x="424" y="94"/>
                  </a:lnTo>
                  <a:lnTo>
                    <a:pt x="426" y="85"/>
                  </a:lnTo>
                  <a:lnTo>
                    <a:pt x="428" y="78"/>
                  </a:lnTo>
                  <a:lnTo>
                    <a:pt x="429" y="76"/>
                  </a:lnTo>
                  <a:lnTo>
                    <a:pt x="430" y="76"/>
                  </a:lnTo>
                  <a:lnTo>
                    <a:pt x="430" y="76"/>
                  </a:lnTo>
                  <a:lnTo>
                    <a:pt x="430" y="59"/>
                  </a:lnTo>
                  <a:lnTo>
                    <a:pt x="429" y="52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7" y="56"/>
                  </a:lnTo>
                  <a:lnTo>
                    <a:pt x="426" y="61"/>
                  </a:lnTo>
                  <a:lnTo>
                    <a:pt x="423" y="65"/>
                  </a:lnTo>
                  <a:lnTo>
                    <a:pt x="422" y="65"/>
                  </a:lnTo>
                  <a:lnTo>
                    <a:pt x="421" y="64"/>
                  </a:lnTo>
                  <a:lnTo>
                    <a:pt x="419" y="55"/>
                  </a:lnTo>
                  <a:lnTo>
                    <a:pt x="423" y="48"/>
                  </a:lnTo>
                  <a:lnTo>
                    <a:pt x="423" y="48"/>
                  </a:lnTo>
                  <a:lnTo>
                    <a:pt x="422" y="28"/>
                  </a:lnTo>
                  <a:lnTo>
                    <a:pt x="420" y="20"/>
                  </a:lnTo>
                  <a:lnTo>
                    <a:pt x="416" y="13"/>
                  </a:lnTo>
                  <a:lnTo>
                    <a:pt x="414" y="3"/>
                  </a:lnTo>
                  <a:lnTo>
                    <a:pt x="414" y="3"/>
                  </a:lnTo>
                  <a:lnTo>
                    <a:pt x="417" y="36"/>
                  </a:lnTo>
                  <a:lnTo>
                    <a:pt x="417" y="58"/>
                  </a:lnTo>
                  <a:lnTo>
                    <a:pt x="417" y="67"/>
                  </a:lnTo>
                  <a:lnTo>
                    <a:pt x="415" y="74"/>
                  </a:lnTo>
                  <a:lnTo>
                    <a:pt x="415" y="74"/>
                  </a:lnTo>
                  <a:lnTo>
                    <a:pt x="414" y="71"/>
                  </a:lnTo>
                  <a:lnTo>
                    <a:pt x="413" y="70"/>
                  </a:lnTo>
                  <a:lnTo>
                    <a:pt x="412" y="72"/>
                  </a:lnTo>
                  <a:lnTo>
                    <a:pt x="409" y="79"/>
                  </a:lnTo>
                  <a:lnTo>
                    <a:pt x="409" y="79"/>
                  </a:lnTo>
                  <a:lnTo>
                    <a:pt x="409" y="67"/>
                  </a:lnTo>
                  <a:lnTo>
                    <a:pt x="408" y="63"/>
                  </a:lnTo>
                  <a:lnTo>
                    <a:pt x="407" y="61"/>
                  </a:lnTo>
                  <a:lnTo>
                    <a:pt x="406" y="63"/>
                  </a:lnTo>
                  <a:lnTo>
                    <a:pt x="404" y="64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4" y="41"/>
                  </a:lnTo>
                  <a:lnTo>
                    <a:pt x="401" y="50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68"/>
                  </a:lnTo>
                  <a:lnTo>
                    <a:pt x="397" y="65"/>
                  </a:lnTo>
                  <a:lnTo>
                    <a:pt x="396" y="53"/>
                  </a:lnTo>
                  <a:lnTo>
                    <a:pt x="396" y="25"/>
                  </a:lnTo>
                  <a:lnTo>
                    <a:pt x="396" y="25"/>
                  </a:lnTo>
                  <a:lnTo>
                    <a:pt x="394" y="25"/>
                  </a:lnTo>
                  <a:lnTo>
                    <a:pt x="393" y="26"/>
                  </a:lnTo>
                  <a:lnTo>
                    <a:pt x="393" y="29"/>
                  </a:lnTo>
                  <a:lnTo>
                    <a:pt x="393" y="42"/>
                  </a:lnTo>
                  <a:lnTo>
                    <a:pt x="393" y="58"/>
                  </a:lnTo>
                  <a:lnTo>
                    <a:pt x="392" y="64"/>
                  </a:lnTo>
                  <a:lnTo>
                    <a:pt x="391" y="66"/>
                  </a:lnTo>
                  <a:lnTo>
                    <a:pt x="390" y="67"/>
                  </a:lnTo>
                  <a:lnTo>
                    <a:pt x="390" y="67"/>
                  </a:lnTo>
                  <a:lnTo>
                    <a:pt x="389" y="64"/>
                  </a:lnTo>
                  <a:lnTo>
                    <a:pt x="386" y="63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0" y="73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3" y="78"/>
                  </a:lnTo>
                  <a:lnTo>
                    <a:pt x="374" y="71"/>
                  </a:lnTo>
                  <a:lnTo>
                    <a:pt x="375" y="65"/>
                  </a:lnTo>
                  <a:lnTo>
                    <a:pt x="375" y="58"/>
                  </a:lnTo>
                  <a:lnTo>
                    <a:pt x="370" y="82"/>
                  </a:lnTo>
                  <a:lnTo>
                    <a:pt x="370" y="82"/>
                  </a:lnTo>
                  <a:lnTo>
                    <a:pt x="370" y="78"/>
                  </a:lnTo>
                  <a:lnTo>
                    <a:pt x="370" y="71"/>
                  </a:lnTo>
                  <a:lnTo>
                    <a:pt x="370" y="71"/>
                  </a:lnTo>
                  <a:lnTo>
                    <a:pt x="369" y="79"/>
                  </a:lnTo>
                  <a:lnTo>
                    <a:pt x="368" y="89"/>
                  </a:lnTo>
                  <a:lnTo>
                    <a:pt x="367" y="100"/>
                  </a:lnTo>
                  <a:lnTo>
                    <a:pt x="366" y="104"/>
                  </a:lnTo>
                  <a:lnTo>
                    <a:pt x="365" y="108"/>
                  </a:lnTo>
                  <a:lnTo>
                    <a:pt x="365" y="108"/>
                  </a:lnTo>
                  <a:lnTo>
                    <a:pt x="363" y="114"/>
                  </a:lnTo>
                  <a:lnTo>
                    <a:pt x="362" y="116"/>
                  </a:lnTo>
                  <a:lnTo>
                    <a:pt x="362" y="114"/>
                  </a:lnTo>
                  <a:lnTo>
                    <a:pt x="359" y="101"/>
                  </a:lnTo>
                  <a:lnTo>
                    <a:pt x="358" y="93"/>
                  </a:lnTo>
                  <a:lnTo>
                    <a:pt x="355" y="87"/>
                  </a:lnTo>
                  <a:lnTo>
                    <a:pt x="354" y="87"/>
                  </a:lnTo>
                  <a:lnTo>
                    <a:pt x="353" y="8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1" y="89"/>
                  </a:lnTo>
                  <a:lnTo>
                    <a:pt x="351" y="82"/>
                  </a:lnTo>
                  <a:lnTo>
                    <a:pt x="352" y="67"/>
                  </a:lnTo>
                  <a:lnTo>
                    <a:pt x="352" y="67"/>
                  </a:lnTo>
                  <a:lnTo>
                    <a:pt x="345" y="88"/>
                  </a:lnTo>
                  <a:lnTo>
                    <a:pt x="338" y="117"/>
                  </a:lnTo>
                  <a:lnTo>
                    <a:pt x="334" y="97"/>
                  </a:lnTo>
                  <a:lnTo>
                    <a:pt x="334" y="97"/>
                  </a:lnTo>
                  <a:lnTo>
                    <a:pt x="334" y="105"/>
                  </a:lnTo>
                  <a:lnTo>
                    <a:pt x="334" y="114"/>
                  </a:lnTo>
                  <a:lnTo>
                    <a:pt x="332" y="132"/>
                  </a:lnTo>
                  <a:lnTo>
                    <a:pt x="329" y="149"/>
                  </a:lnTo>
                  <a:lnTo>
                    <a:pt x="325" y="166"/>
                  </a:lnTo>
                  <a:lnTo>
                    <a:pt x="325" y="166"/>
                  </a:lnTo>
                  <a:lnTo>
                    <a:pt x="327" y="191"/>
                  </a:lnTo>
                  <a:lnTo>
                    <a:pt x="320" y="207"/>
                  </a:lnTo>
                  <a:lnTo>
                    <a:pt x="320" y="207"/>
                  </a:lnTo>
                  <a:lnTo>
                    <a:pt x="320" y="195"/>
                  </a:lnTo>
                  <a:lnTo>
                    <a:pt x="322" y="179"/>
                  </a:lnTo>
                  <a:lnTo>
                    <a:pt x="322" y="179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0" y="177"/>
                  </a:lnTo>
                  <a:lnTo>
                    <a:pt x="320" y="166"/>
                  </a:lnTo>
                  <a:lnTo>
                    <a:pt x="323" y="142"/>
                  </a:lnTo>
                  <a:lnTo>
                    <a:pt x="324" y="161"/>
                  </a:lnTo>
                  <a:lnTo>
                    <a:pt x="324" y="161"/>
                  </a:lnTo>
                  <a:lnTo>
                    <a:pt x="328" y="133"/>
                  </a:lnTo>
                  <a:lnTo>
                    <a:pt x="330" y="105"/>
                  </a:lnTo>
                  <a:lnTo>
                    <a:pt x="330" y="105"/>
                  </a:lnTo>
                  <a:lnTo>
                    <a:pt x="329" y="110"/>
                  </a:lnTo>
                  <a:lnTo>
                    <a:pt x="328" y="113"/>
                  </a:lnTo>
                  <a:lnTo>
                    <a:pt x="328" y="113"/>
                  </a:lnTo>
                  <a:lnTo>
                    <a:pt x="329" y="101"/>
                  </a:lnTo>
                  <a:lnTo>
                    <a:pt x="329" y="101"/>
                  </a:lnTo>
                  <a:lnTo>
                    <a:pt x="328" y="101"/>
                  </a:lnTo>
                  <a:lnTo>
                    <a:pt x="328" y="103"/>
                  </a:lnTo>
                  <a:lnTo>
                    <a:pt x="325" y="112"/>
                  </a:lnTo>
                  <a:lnTo>
                    <a:pt x="325" y="79"/>
                  </a:lnTo>
                  <a:lnTo>
                    <a:pt x="324" y="93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05" y="126"/>
                  </a:lnTo>
                  <a:lnTo>
                    <a:pt x="298" y="150"/>
                  </a:lnTo>
                  <a:lnTo>
                    <a:pt x="294" y="159"/>
                  </a:lnTo>
                  <a:lnTo>
                    <a:pt x="291" y="165"/>
                  </a:lnTo>
                  <a:lnTo>
                    <a:pt x="291" y="165"/>
                  </a:lnTo>
                  <a:lnTo>
                    <a:pt x="293" y="149"/>
                  </a:lnTo>
                  <a:lnTo>
                    <a:pt x="293" y="133"/>
                  </a:lnTo>
                  <a:lnTo>
                    <a:pt x="294" y="97"/>
                  </a:lnTo>
                  <a:lnTo>
                    <a:pt x="294" y="97"/>
                  </a:lnTo>
                  <a:lnTo>
                    <a:pt x="296" y="105"/>
                  </a:lnTo>
                  <a:lnTo>
                    <a:pt x="297" y="109"/>
                  </a:lnTo>
                  <a:lnTo>
                    <a:pt x="298" y="108"/>
                  </a:lnTo>
                  <a:lnTo>
                    <a:pt x="300" y="103"/>
                  </a:lnTo>
                  <a:lnTo>
                    <a:pt x="304" y="94"/>
                  </a:lnTo>
                  <a:lnTo>
                    <a:pt x="306" y="91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8" y="91"/>
                  </a:lnTo>
                  <a:lnTo>
                    <a:pt x="307" y="87"/>
                  </a:lnTo>
                  <a:lnTo>
                    <a:pt x="306" y="81"/>
                  </a:lnTo>
                  <a:lnTo>
                    <a:pt x="307" y="70"/>
                  </a:lnTo>
                  <a:lnTo>
                    <a:pt x="297" y="97"/>
                  </a:lnTo>
                  <a:lnTo>
                    <a:pt x="297" y="97"/>
                  </a:lnTo>
                  <a:lnTo>
                    <a:pt x="298" y="85"/>
                  </a:lnTo>
                  <a:lnTo>
                    <a:pt x="297" y="78"/>
                  </a:lnTo>
                  <a:lnTo>
                    <a:pt x="296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3" y="85"/>
                  </a:lnTo>
                  <a:lnTo>
                    <a:pt x="292" y="94"/>
                  </a:lnTo>
                  <a:lnTo>
                    <a:pt x="291" y="101"/>
                  </a:lnTo>
                  <a:lnTo>
                    <a:pt x="289" y="104"/>
                  </a:lnTo>
                  <a:lnTo>
                    <a:pt x="285" y="108"/>
                  </a:lnTo>
                  <a:lnTo>
                    <a:pt x="283" y="110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03"/>
                  </a:lnTo>
                  <a:lnTo>
                    <a:pt x="283" y="93"/>
                  </a:lnTo>
                  <a:lnTo>
                    <a:pt x="285" y="87"/>
                  </a:lnTo>
                  <a:lnTo>
                    <a:pt x="286" y="86"/>
                  </a:lnTo>
                  <a:lnTo>
                    <a:pt x="288" y="87"/>
                  </a:lnTo>
                  <a:lnTo>
                    <a:pt x="288" y="87"/>
                  </a:lnTo>
                  <a:lnTo>
                    <a:pt x="286" y="79"/>
                  </a:lnTo>
                  <a:lnTo>
                    <a:pt x="285" y="79"/>
                  </a:lnTo>
                  <a:lnTo>
                    <a:pt x="285" y="80"/>
                  </a:lnTo>
                  <a:lnTo>
                    <a:pt x="283" y="87"/>
                  </a:lnTo>
                  <a:lnTo>
                    <a:pt x="282" y="97"/>
                  </a:lnTo>
                  <a:lnTo>
                    <a:pt x="278" y="114"/>
                  </a:lnTo>
                  <a:lnTo>
                    <a:pt x="277" y="117"/>
                  </a:lnTo>
                  <a:lnTo>
                    <a:pt x="276" y="117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276" y="111"/>
                  </a:lnTo>
                  <a:lnTo>
                    <a:pt x="277" y="105"/>
                  </a:lnTo>
                  <a:lnTo>
                    <a:pt x="277" y="105"/>
                  </a:lnTo>
                  <a:lnTo>
                    <a:pt x="276" y="109"/>
                  </a:lnTo>
                  <a:lnTo>
                    <a:pt x="275" y="111"/>
                  </a:lnTo>
                  <a:lnTo>
                    <a:pt x="274" y="111"/>
                  </a:lnTo>
                  <a:lnTo>
                    <a:pt x="273" y="110"/>
                  </a:lnTo>
                  <a:lnTo>
                    <a:pt x="270" y="103"/>
                  </a:lnTo>
                  <a:lnTo>
                    <a:pt x="270" y="94"/>
                  </a:lnTo>
                  <a:lnTo>
                    <a:pt x="271" y="94"/>
                  </a:lnTo>
                  <a:lnTo>
                    <a:pt x="271" y="94"/>
                  </a:lnTo>
                  <a:lnTo>
                    <a:pt x="269" y="93"/>
                  </a:lnTo>
                  <a:lnTo>
                    <a:pt x="265" y="91"/>
                  </a:lnTo>
                  <a:lnTo>
                    <a:pt x="261" y="93"/>
                  </a:lnTo>
                  <a:lnTo>
                    <a:pt x="258" y="96"/>
                  </a:lnTo>
                  <a:lnTo>
                    <a:pt x="254" y="101"/>
                  </a:lnTo>
                  <a:lnTo>
                    <a:pt x="251" y="109"/>
                  </a:lnTo>
                  <a:lnTo>
                    <a:pt x="247" y="118"/>
                  </a:lnTo>
                  <a:lnTo>
                    <a:pt x="246" y="132"/>
                  </a:lnTo>
                  <a:lnTo>
                    <a:pt x="246" y="132"/>
                  </a:lnTo>
                  <a:lnTo>
                    <a:pt x="250" y="76"/>
                  </a:lnTo>
                  <a:lnTo>
                    <a:pt x="231" y="208"/>
                  </a:lnTo>
                  <a:lnTo>
                    <a:pt x="231" y="208"/>
                  </a:lnTo>
                  <a:lnTo>
                    <a:pt x="232" y="176"/>
                  </a:lnTo>
                  <a:lnTo>
                    <a:pt x="233" y="135"/>
                  </a:lnTo>
                  <a:lnTo>
                    <a:pt x="236" y="98"/>
                  </a:lnTo>
                  <a:lnTo>
                    <a:pt x="237" y="85"/>
                  </a:lnTo>
                  <a:lnTo>
                    <a:pt x="239" y="75"/>
                  </a:lnTo>
                  <a:lnTo>
                    <a:pt x="239" y="75"/>
                  </a:lnTo>
                  <a:lnTo>
                    <a:pt x="238" y="72"/>
                  </a:lnTo>
                  <a:lnTo>
                    <a:pt x="237" y="70"/>
                  </a:lnTo>
                  <a:lnTo>
                    <a:pt x="236" y="70"/>
                  </a:lnTo>
                  <a:lnTo>
                    <a:pt x="235" y="71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2" y="103"/>
                  </a:lnTo>
                  <a:lnTo>
                    <a:pt x="232" y="119"/>
                  </a:lnTo>
                  <a:lnTo>
                    <a:pt x="231" y="128"/>
                  </a:lnTo>
                  <a:lnTo>
                    <a:pt x="231" y="128"/>
                  </a:lnTo>
                  <a:lnTo>
                    <a:pt x="229" y="100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88"/>
                  </a:lnTo>
                  <a:lnTo>
                    <a:pt x="223" y="108"/>
                  </a:lnTo>
                  <a:lnTo>
                    <a:pt x="221" y="126"/>
                  </a:lnTo>
                  <a:lnTo>
                    <a:pt x="220" y="132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21" y="104"/>
                  </a:lnTo>
                  <a:lnTo>
                    <a:pt x="221" y="87"/>
                  </a:lnTo>
                  <a:lnTo>
                    <a:pt x="222" y="76"/>
                  </a:lnTo>
                  <a:lnTo>
                    <a:pt x="213" y="127"/>
                  </a:lnTo>
                  <a:lnTo>
                    <a:pt x="213" y="127"/>
                  </a:lnTo>
                  <a:lnTo>
                    <a:pt x="214" y="117"/>
                  </a:lnTo>
                  <a:lnTo>
                    <a:pt x="215" y="101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4" y="72"/>
                  </a:lnTo>
                  <a:lnTo>
                    <a:pt x="213" y="73"/>
                  </a:lnTo>
                  <a:lnTo>
                    <a:pt x="213" y="73"/>
                  </a:lnTo>
                  <a:lnTo>
                    <a:pt x="210" y="73"/>
                  </a:lnTo>
                  <a:lnTo>
                    <a:pt x="208" y="72"/>
                  </a:lnTo>
                  <a:lnTo>
                    <a:pt x="207" y="72"/>
                  </a:lnTo>
                  <a:lnTo>
                    <a:pt x="206" y="73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7" y="85"/>
                  </a:lnTo>
                  <a:lnTo>
                    <a:pt x="206" y="86"/>
                  </a:lnTo>
                  <a:lnTo>
                    <a:pt x="204" y="93"/>
                  </a:lnTo>
                  <a:lnTo>
                    <a:pt x="199" y="118"/>
                  </a:lnTo>
                  <a:lnTo>
                    <a:pt x="194" y="143"/>
                  </a:lnTo>
                  <a:lnTo>
                    <a:pt x="192" y="153"/>
                  </a:lnTo>
                  <a:lnTo>
                    <a:pt x="191" y="154"/>
                  </a:lnTo>
                  <a:lnTo>
                    <a:pt x="190" y="155"/>
                  </a:lnTo>
                  <a:lnTo>
                    <a:pt x="190" y="155"/>
                  </a:lnTo>
                  <a:lnTo>
                    <a:pt x="191" y="140"/>
                  </a:lnTo>
                  <a:lnTo>
                    <a:pt x="192" y="117"/>
                  </a:lnTo>
                  <a:lnTo>
                    <a:pt x="192" y="95"/>
                  </a:lnTo>
                  <a:lnTo>
                    <a:pt x="192" y="87"/>
                  </a:lnTo>
                  <a:lnTo>
                    <a:pt x="191" y="82"/>
                  </a:lnTo>
                  <a:lnTo>
                    <a:pt x="191" y="82"/>
                  </a:lnTo>
                  <a:lnTo>
                    <a:pt x="182" y="158"/>
                  </a:lnTo>
                  <a:lnTo>
                    <a:pt x="176" y="202"/>
                  </a:lnTo>
                  <a:lnTo>
                    <a:pt x="173" y="218"/>
                  </a:lnTo>
                  <a:lnTo>
                    <a:pt x="170" y="230"/>
                  </a:lnTo>
                  <a:lnTo>
                    <a:pt x="169" y="215"/>
                  </a:lnTo>
                  <a:lnTo>
                    <a:pt x="163" y="231"/>
                  </a:lnTo>
                  <a:lnTo>
                    <a:pt x="163" y="231"/>
                  </a:lnTo>
                  <a:lnTo>
                    <a:pt x="175" y="150"/>
                  </a:lnTo>
                  <a:lnTo>
                    <a:pt x="182" y="108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6" y="67"/>
                  </a:lnTo>
                  <a:lnTo>
                    <a:pt x="185" y="63"/>
                  </a:lnTo>
                  <a:lnTo>
                    <a:pt x="185" y="59"/>
                  </a:lnTo>
                  <a:lnTo>
                    <a:pt x="184" y="59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3" y="49"/>
                  </a:lnTo>
                  <a:lnTo>
                    <a:pt x="184" y="43"/>
                  </a:lnTo>
                  <a:lnTo>
                    <a:pt x="186" y="38"/>
                  </a:lnTo>
                  <a:lnTo>
                    <a:pt x="187" y="36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6" y="37"/>
                  </a:lnTo>
                  <a:lnTo>
                    <a:pt x="175" y="45"/>
                  </a:lnTo>
                  <a:lnTo>
                    <a:pt x="173" y="57"/>
                  </a:lnTo>
                  <a:lnTo>
                    <a:pt x="169" y="68"/>
                  </a:lnTo>
                  <a:lnTo>
                    <a:pt x="168" y="75"/>
                  </a:lnTo>
                  <a:lnTo>
                    <a:pt x="167" y="83"/>
                  </a:lnTo>
                  <a:lnTo>
                    <a:pt x="179" y="52"/>
                  </a:lnTo>
                  <a:lnTo>
                    <a:pt x="179" y="52"/>
                  </a:lnTo>
                  <a:lnTo>
                    <a:pt x="178" y="79"/>
                  </a:lnTo>
                  <a:lnTo>
                    <a:pt x="174" y="106"/>
                  </a:lnTo>
                  <a:lnTo>
                    <a:pt x="171" y="118"/>
                  </a:lnTo>
                  <a:lnTo>
                    <a:pt x="168" y="127"/>
                  </a:lnTo>
                  <a:lnTo>
                    <a:pt x="166" y="133"/>
                  </a:lnTo>
                  <a:lnTo>
                    <a:pt x="163" y="134"/>
                  </a:lnTo>
                  <a:lnTo>
                    <a:pt x="162" y="134"/>
                  </a:lnTo>
                  <a:lnTo>
                    <a:pt x="162" y="134"/>
                  </a:lnTo>
                  <a:lnTo>
                    <a:pt x="162" y="119"/>
                  </a:lnTo>
                  <a:lnTo>
                    <a:pt x="163" y="101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64" y="75"/>
                  </a:lnTo>
                  <a:lnTo>
                    <a:pt x="162" y="81"/>
                  </a:lnTo>
                  <a:lnTo>
                    <a:pt x="160" y="83"/>
                  </a:lnTo>
                  <a:lnTo>
                    <a:pt x="159" y="83"/>
                  </a:lnTo>
                  <a:lnTo>
                    <a:pt x="158" y="81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59" y="65"/>
                  </a:lnTo>
                  <a:lnTo>
                    <a:pt x="156" y="76"/>
                  </a:lnTo>
                  <a:lnTo>
                    <a:pt x="154" y="82"/>
                  </a:lnTo>
                  <a:lnTo>
                    <a:pt x="153" y="85"/>
                  </a:lnTo>
                  <a:lnTo>
                    <a:pt x="152" y="85"/>
                  </a:lnTo>
                  <a:lnTo>
                    <a:pt x="151" y="83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148" y="68"/>
                  </a:lnTo>
                  <a:lnTo>
                    <a:pt x="147" y="57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5" y="91"/>
                  </a:lnTo>
                  <a:lnTo>
                    <a:pt x="144" y="142"/>
                  </a:lnTo>
                  <a:lnTo>
                    <a:pt x="143" y="192"/>
                  </a:lnTo>
                  <a:lnTo>
                    <a:pt x="140" y="225"/>
                  </a:lnTo>
                  <a:lnTo>
                    <a:pt x="140" y="225"/>
                  </a:lnTo>
                  <a:lnTo>
                    <a:pt x="136" y="204"/>
                  </a:lnTo>
                  <a:lnTo>
                    <a:pt x="133" y="188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31" y="162"/>
                  </a:lnTo>
                  <a:lnTo>
                    <a:pt x="131" y="150"/>
                  </a:lnTo>
                  <a:lnTo>
                    <a:pt x="133" y="127"/>
                  </a:lnTo>
                  <a:lnTo>
                    <a:pt x="136" y="104"/>
                  </a:lnTo>
                  <a:lnTo>
                    <a:pt x="137" y="93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5" y="96"/>
                  </a:lnTo>
                  <a:lnTo>
                    <a:pt x="133" y="105"/>
                  </a:lnTo>
                  <a:lnTo>
                    <a:pt x="133" y="105"/>
                  </a:lnTo>
                  <a:lnTo>
                    <a:pt x="132" y="98"/>
                  </a:lnTo>
                  <a:lnTo>
                    <a:pt x="133" y="90"/>
                  </a:lnTo>
                  <a:lnTo>
                    <a:pt x="132" y="85"/>
                  </a:lnTo>
                  <a:lnTo>
                    <a:pt x="132" y="82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0" y="91"/>
                  </a:lnTo>
                  <a:lnTo>
                    <a:pt x="129" y="96"/>
                  </a:lnTo>
                  <a:lnTo>
                    <a:pt x="128" y="97"/>
                  </a:lnTo>
                  <a:lnTo>
                    <a:pt x="127" y="97"/>
                  </a:lnTo>
                  <a:lnTo>
                    <a:pt x="127" y="96"/>
                  </a:lnTo>
                  <a:lnTo>
                    <a:pt x="127" y="97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4" y="110"/>
                  </a:lnTo>
                  <a:lnTo>
                    <a:pt x="122" y="105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24"/>
                  </a:lnTo>
                  <a:lnTo>
                    <a:pt x="116" y="147"/>
                  </a:lnTo>
                  <a:lnTo>
                    <a:pt x="113" y="169"/>
                  </a:lnTo>
                  <a:lnTo>
                    <a:pt x="109" y="181"/>
                  </a:lnTo>
                  <a:lnTo>
                    <a:pt x="109" y="181"/>
                  </a:lnTo>
                  <a:lnTo>
                    <a:pt x="109" y="169"/>
                  </a:lnTo>
                  <a:lnTo>
                    <a:pt x="108" y="158"/>
                  </a:lnTo>
                  <a:lnTo>
                    <a:pt x="108" y="158"/>
                  </a:lnTo>
                  <a:lnTo>
                    <a:pt x="106" y="157"/>
                  </a:lnTo>
                  <a:lnTo>
                    <a:pt x="104" y="155"/>
                  </a:lnTo>
                  <a:lnTo>
                    <a:pt x="99" y="149"/>
                  </a:lnTo>
                  <a:lnTo>
                    <a:pt x="94" y="143"/>
                  </a:lnTo>
                  <a:lnTo>
                    <a:pt x="92" y="141"/>
                  </a:lnTo>
                  <a:lnTo>
                    <a:pt x="90" y="141"/>
                  </a:lnTo>
                  <a:lnTo>
                    <a:pt x="90" y="141"/>
                  </a:lnTo>
                  <a:lnTo>
                    <a:pt x="89" y="127"/>
                  </a:lnTo>
                  <a:lnTo>
                    <a:pt x="87" y="119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86" y="120"/>
                  </a:lnTo>
                  <a:lnTo>
                    <a:pt x="85" y="125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83" y="119"/>
                  </a:lnTo>
                  <a:lnTo>
                    <a:pt x="83" y="114"/>
                  </a:lnTo>
                  <a:lnTo>
                    <a:pt x="83" y="112"/>
                  </a:lnTo>
                  <a:lnTo>
                    <a:pt x="84" y="111"/>
                  </a:lnTo>
                  <a:lnTo>
                    <a:pt x="85" y="109"/>
                  </a:lnTo>
                  <a:lnTo>
                    <a:pt x="86" y="106"/>
                  </a:lnTo>
                  <a:lnTo>
                    <a:pt x="86" y="101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5" y="102"/>
                  </a:lnTo>
                  <a:lnTo>
                    <a:pt x="82" y="111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35"/>
                  </a:lnTo>
                  <a:lnTo>
                    <a:pt x="77" y="139"/>
                  </a:lnTo>
                  <a:lnTo>
                    <a:pt x="78" y="140"/>
                  </a:lnTo>
                  <a:lnTo>
                    <a:pt x="81" y="139"/>
                  </a:lnTo>
                  <a:lnTo>
                    <a:pt x="84" y="13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50"/>
                  </a:lnTo>
                  <a:lnTo>
                    <a:pt x="82" y="178"/>
                  </a:lnTo>
                  <a:lnTo>
                    <a:pt x="76" y="201"/>
                  </a:lnTo>
                  <a:lnTo>
                    <a:pt x="74" y="210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69" y="219"/>
                  </a:lnTo>
                  <a:lnTo>
                    <a:pt x="68" y="218"/>
                  </a:lnTo>
                  <a:lnTo>
                    <a:pt x="67" y="210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66" y="197"/>
                  </a:lnTo>
                  <a:lnTo>
                    <a:pt x="63" y="199"/>
                  </a:lnTo>
                  <a:lnTo>
                    <a:pt x="61" y="206"/>
                  </a:lnTo>
                  <a:lnTo>
                    <a:pt x="59" y="215"/>
                  </a:lnTo>
                  <a:lnTo>
                    <a:pt x="56" y="226"/>
                  </a:lnTo>
                  <a:lnTo>
                    <a:pt x="54" y="236"/>
                  </a:lnTo>
                  <a:lnTo>
                    <a:pt x="53" y="242"/>
                  </a:lnTo>
                  <a:lnTo>
                    <a:pt x="52" y="244"/>
                  </a:lnTo>
                  <a:lnTo>
                    <a:pt x="51" y="244"/>
                  </a:lnTo>
                  <a:lnTo>
                    <a:pt x="48" y="241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6" y="219"/>
                  </a:lnTo>
                  <a:lnTo>
                    <a:pt x="47" y="201"/>
                  </a:lnTo>
                  <a:lnTo>
                    <a:pt x="48" y="185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9" y="169"/>
                  </a:lnTo>
                  <a:lnTo>
                    <a:pt x="52" y="169"/>
                  </a:lnTo>
                  <a:lnTo>
                    <a:pt x="54" y="174"/>
                  </a:lnTo>
                  <a:lnTo>
                    <a:pt x="56" y="183"/>
                  </a:lnTo>
                  <a:lnTo>
                    <a:pt x="58" y="185"/>
                  </a:lnTo>
                  <a:lnTo>
                    <a:pt x="59" y="186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6" y="168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0" y="159"/>
                  </a:lnTo>
                  <a:lnTo>
                    <a:pt x="58" y="156"/>
                  </a:lnTo>
                  <a:lnTo>
                    <a:pt x="54" y="154"/>
                  </a:lnTo>
                  <a:lnTo>
                    <a:pt x="51" y="154"/>
                  </a:lnTo>
                  <a:lnTo>
                    <a:pt x="46" y="153"/>
                  </a:lnTo>
                  <a:lnTo>
                    <a:pt x="41" y="150"/>
                  </a:lnTo>
                  <a:lnTo>
                    <a:pt x="38" y="147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1" y="154"/>
                  </a:lnTo>
                  <a:lnTo>
                    <a:pt x="31" y="161"/>
                  </a:lnTo>
                  <a:lnTo>
                    <a:pt x="31" y="168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5" y="171"/>
                  </a:lnTo>
                  <a:lnTo>
                    <a:pt x="33" y="177"/>
                  </a:lnTo>
                  <a:lnTo>
                    <a:pt x="32" y="187"/>
                  </a:lnTo>
                  <a:lnTo>
                    <a:pt x="30" y="194"/>
                  </a:lnTo>
                  <a:lnTo>
                    <a:pt x="30" y="197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28" y="212"/>
                  </a:lnTo>
                  <a:lnTo>
                    <a:pt x="24" y="223"/>
                  </a:lnTo>
                  <a:lnTo>
                    <a:pt x="23" y="226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7" y="225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17" y="203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1" y="208"/>
                  </a:lnTo>
                  <a:lnTo>
                    <a:pt x="20" y="206"/>
                  </a:lnTo>
                  <a:lnTo>
                    <a:pt x="17" y="196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4" y="191"/>
                  </a:lnTo>
                  <a:lnTo>
                    <a:pt x="13" y="194"/>
                  </a:lnTo>
                  <a:lnTo>
                    <a:pt x="12" y="204"/>
                  </a:lnTo>
                  <a:lnTo>
                    <a:pt x="14" y="224"/>
                  </a:lnTo>
                  <a:lnTo>
                    <a:pt x="14" y="224"/>
                  </a:lnTo>
                  <a:lnTo>
                    <a:pt x="8" y="251"/>
                  </a:lnTo>
                  <a:lnTo>
                    <a:pt x="3" y="260"/>
                  </a:lnTo>
                  <a:lnTo>
                    <a:pt x="2" y="261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1" y="270"/>
                  </a:lnTo>
                  <a:lnTo>
                    <a:pt x="1" y="272"/>
                  </a:lnTo>
                  <a:lnTo>
                    <a:pt x="2" y="272"/>
                  </a:lnTo>
                  <a:lnTo>
                    <a:pt x="2" y="274"/>
                  </a:lnTo>
                  <a:lnTo>
                    <a:pt x="5" y="289"/>
                  </a:lnTo>
                  <a:lnTo>
                    <a:pt x="5" y="289"/>
                  </a:lnTo>
                  <a:lnTo>
                    <a:pt x="5" y="277"/>
                  </a:lnTo>
                  <a:lnTo>
                    <a:pt x="5" y="271"/>
                  </a:lnTo>
                  <a:lnTo>
                    <a:pt x="7" y="269"/>
                  </a:lnTo>
                  <a:lnTo>
                    <a:pt x="9" y="269"/>
                  </a:lnTo>
                  <a:lnTo>
                    <a:pt x="10" y="269"/>
                  </a:lnTo>
                  <a:lnTo>
                    <a:pt x="13" y="267"/>
                  </a:lnTo>
                  <a:lnTo>
                    <a:pt x="13" y="260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4" y="267"/>
                  </a:lnTo>
                  <a:lnTo>
                    <a:pt x="16" y="274"/>
                  </a:lnTo>
                  <a:lnTo>
                    <a:pt x="18" y="281"/>
                  </a:lnTo>
                  <a:lnTo>
                    <a:pt x="22" y="297"/>
                  </a:lnTo>
                  <a:lnTo>
                    <a:pt x="22" y="297"/>
                  </a:lnTo>
                  <a:lnTo>
                    <a:pt x="21" y="284"/>
                  </a:lnTo>
                  <a:lnTo>
                    <a:pt x="22" y="282"/>
                  </a:lnTo>
                  <a:lnTo>
                    <a:pt x="23" y="282"/>
                  </a:lnTo>
                  <a:lnTo>
                    <a:pt x="24" y="283"/>
                  </a:lnTo>
                  <a:lnTo>
                    <a:pt x="24" y="283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5" y="276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5"/>
                  </a:lnTo>
                  <a:lnTo>
                    <a:pt x="25" y="275"/>
                  </a:lnTo>
                  <a:lnTo>
                    <a:pt x="23" y="260"/>
                  </a:lnTo>
                  <a:lnTo>
                    <a:pt x="23" y="260"/>
                  </a:lnTo>
                  <a:lnTo>
                    <a:pt x="25" y="247"/>
                  </a:lnTo>
                  <a:lnTo>
                    <a:pt x="29" y="240"/>
                  </a:lnTo>
                  <a:lnTo>
                    <a:pt x="32" y="234"/>
                  </a:lnTo>
                  <a:lnTo>
                    <a:pt x="35" y="229"/>
                  </a:lnTo>
                  <a:lnTo>
                    <a:pt x="35" y="229"/>
                  </a:lnTo>
                  <a:lnTo>
                    <a:pt x="36" y="232"/>
                  </a:lnTo>
                  <a:lnTo>
                    <a:pt x="35" y="237"/>
                  </a:lnTo>
                  <a:lnTo>
                    <a:pt x="35" y="242"/>
                  </a:lnTo>
                  <a:lnTo>
                    <a:pt x="35" y="249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47"/>
                  </a:lnTo>
                  <a:lnTo>
                    <a:pt x="39" y="259"/>
                  </a:lnTo>
                  <a:lnTo>
                    <a:pt x="39" y="270"/>
                  </a:lnTo>
                  <a:lnTo>
                    <a:pt x="39" y="275"/>
                  </a:lnTo>
                  <a:lnTo>
                    <a:pt x="37" y="279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44" y="287"/>
                  </a:lnTo>
                  <a:lnTo>
                    <a:pt x="46" y="292"/>
                  </a:lnTo>
                  <a:lnTo>
                    <a:pt x="47" y="292"/>
                  </a:lnTo>
                  <a:lnTo>
                    <a:pt x="48" y="292"/>
                  </a:lnTo>
                  <a:lnTo>
                    <a:pt x="51" y="287"/>
                  </a:lnTo>
                  <a:lnTo>
                    <a:pt x="51" y="287"/>
                  </a:lnTo>
                  <a:lnTo>
                    <a:pt x="52" y="289"/>
                  </a:lnTo>
                  <a:lnTo>
                    <a:pt x="53" y="286"/>
                  </a:lnTo>
                  <a:lnTo>
                    <a:pt x="54" y="281"/>
                  </a:lnTo>
                  <a:lnTo>
                    <a:pt x="55" y="276"/>
                  </a:lnTo>
                  <a:lnTo>
                    <a:pt x="55" y="282"/>
                  </a:lnTo>
                  <a:lnTo>
                    <a:pt x="63" y="269"/>
                  </a:lnTo>
                  <a:lnTo>
                    <a:pt x="63" y="274"/>
                  </a:lnTo>
                  <a:lnTo>
                    <a:pt x="63" y="274"/>
                  </a:lnTo>
                  <a:lnTo>
                    <a:pt x="64" y="274"/>
                  </a:lnTo>
                  <a:lnTo>
                    <a:pt x="66" y="274"/>
                  </a:lnTo>
                  <a:lnTo>
                    <a:pt x="69" y="270"/>
                  </a:lnTo>
                  <a:lnTo>
                    <a:pt x="75" y="263"/>
                  </a:lnTo>
                  <a:lnTo>
                    <a:pt x="78" y="261"/>
                  </a:lnTo>
                  <a:lnTo>
                    <a:pt x="79" y="261"/>
                  </a:lnTo>
                  <a:lnTo>
                    <a:pt x="81" y="262"/>
                  </a:lnTo>
                  <a:lnTo>
                    <a:pt x="84" y="267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9" y="274"/>
                  </a:lnTo>
                  <a:lnTo>
                    <a:pt x="91" y="271"/>
                  </a:lnTo>
                  <a:lnTo>
                    <a:pt x="92" y="270"/>
                  </a:lnTo>
                  <a:lnTo>
                    <a:pt x="93" y="270"/>
                  </a:lnTo>
                  <a:lnTo>
                    <a:pt x="94" y="271"/>
                  </a:lnTo>
                  <a:lnTo>
                    <a:pt x="97" y="272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8" y="290"/>
                  </a:lnTo>
                  <a:lnTo>
                    <a:pt x="99" y="291"/>
                  </a:lnTo>
                  <a:lnTo>
                    <a:pt x="102" y="294"/>
                  </a:lnTo>
                  <a:lnTo>
                    <a:pt x="105" y="297"/>
                  </a:lnTo>
                  <a:lnTo>
                    <a:pt x="106" y="297"/>
                  </a:lnTo>
                  <a:lnTo>
                    <a:pt x="107" y="295"/>
                  </a:lnTo>
                  <a:lnTo>
                    <a:pt x="108" y="290"/>
                  </a:lnTo>
                  <a:lnTo>
                    <a:pt x="108" y="290"/>
                  </a:lnTo>
                  <a:lnTo>
                    <a:pt x="109" y="305"/>
                  </a:lnTo>
                  <a:lnTo>
                    <a:pt x="110" y="313"/>
                  </a:lnTo>
                  <a:lnTo>
                    <a:pt x="113" y="314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16" y="315"/>
                  </a:lnTo>
                  <a:lnTo>
                    <a:pt x="123" y="309"/>
                  </a:lnTo>
                  <a:lnTo>
                    <a:pt x="127" y="308"/>
                  </a:lnTo>
                  <a:lnTo>
                    <a:pt x="128" y="308"/>
                  </a:lnTo>
                  <a:lnTo>
                    <a:pt x="129" y="309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1" y="286"/>
                  </a:lnTo>
                  <a:lnTo>
                    <a:pt x="132" y="286"/>
                  </a:lnTo>
                  <a:lnTo>
                    <a:pt x="136" y="284"/>
                  </a:lnTo>
                  <a:lnTo>
                    <a:pt x="143" y="272"/>
                  </a:lnTo>
                  <a:lnTo>
                    <a:pt x="144" y="252"/>
                  </a:lnTo>
                  <a:lnTo>
                    <a:pt x="144" y="252"/>
                  </a:lnTo>
                  <a:lnTo>
                    <a:pt x="145" y="247"/>
                  </a:lnTo>
                  <a:lnTo>
                    <a:pt x="146" y="247"/>
                  </a:lnTo>
                  <a:lnTo>
                    <a:pt x="147" y="247"/>
                  </a:lnTo>
                  <a:lnTo>
                    <a:pt x="150" y="249"/>
                  </a:lnTo>
                  <a:lnTo>
                    <a:pt x="151" y="253"/>
                  </a:lnTo>
                  <a:lnTo>
                    <a:pt x="155" y="261"/>
                  </a:lnTo>
                  <a:lnTo>
                    <a:pt x="158" y="264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60" y="269"/>
                  </a:lnTo>
                  <a:lnTo>
                    <a:pt x="159" y="270"/>
                  </a:lnTo>
                  <a:lnTo>
                    <a:pt x="158" y="269"/>
                  </a:lnTo>
                  <a:lnTo>
                    <a:pt x="156" y="266"/>
                  </a:lnTo>
                  <a:lnTo>
                    <a:pt x="156" y="266"/>
                  </a:lnTo>
                  <a:lnTo>
                    <a:pt x="158" y="274"/>
                  </a:lnTo>
                  <a:lnTo>
                    <a:pt x="160" y="278"/>
                  </a:lnTo>
                  <a:lnTo>
                    <a:pt x="161" y="281"/>
                  </a:lnTo>
                  <a:lnTo>
                    <a:pt x="162" y="281"/>
                  </a:lnTo>
                  <a:lnTo>
                    <a:pt x="164" y="281"/>
                  </a:lnTo>
                  <a:lnTo>
                    <a:pt x="166" y="278"/>
                  </a:lnTo>
                  <a:lnTo>
                    <a:pt x="169" y="271"/>
                  </a:lnTo>
                  <a:lnTo>
                    <a:pt x="173" y="264"/>
                  </a:lnTo>
                  <a:lnTo>
                    <a:pt x="176" y="259"/>
                  </a:lnTo>
                  <a:lnTo>
                    <a:pt x="177" y="259"/>
                  </a:lnTo>
                  <a:lnTo>
                    <a:pt x="178" y="259"/>
                  </a:lnTo>
                  <a:lnTo>
                    <a:pt x="179" y="262"/>
                  </a:lnTo>
                  <a:lnTo>
                    <a:pt x="181" y="267"/>
                  </a:lnTo>
                  <a:lnTo>
                    <a:pt x="181" y="267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4" y="264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69"/>
                  </a:lnTo>
                  <a:lnTo>
                    <a:pt x="185" y="269"/>
                  </a:lnTo>
                  <a:lnTo>
                    <a:pt x="187" y="279"/>
                  </a:lnTo>
                  <a:lnTo>
                    <a:pt x="187" y="279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9" y="267"/>
                  </a:lnTo>
                  <a:lnTo>
                    <a:pt x="192" y="261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93" y="284"/>
                  </a:lnTo>
                  <a:lnTo>
                    <a:pt x="193" y="284"/>
                  </a:lnTo>
                  <a:lnTo>
                    <a:pt x="194" y="278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198" y="252"/>
                  </a:lnTo>
                  <a:lnTo>
                    <a:pt x="199" y="255"/>
                  </a:lnTo>
                  <a:lnTo>
                    <a:pt x="199" y="256"/>
                  </a:lnTo>
                  <a:lnTo>
                    <a:pt x="199" y="256"/>
                  </a:lnTo>
                  <a:lnTo>
                    <a:pt x="200" y="254"/>
                  </a:lnTo>
                  <a:lnTo>
                    <a:pt x="201" y="253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7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205" y="262"/>
                  </a:lnTo>
                  <a:lnTo>
                    <a:pt x="207" y="257"/>
                  </a:lnTo>
                  <a:lnTo>
                    <a:pt x="210" y="249"/>
                  </a:lnTo>
                  <a:lnTo>
                    <a:pt x="213" y="245"/>
                  </a:lnTo>
                  <a:lnTo>
                    <a:pt x="215" y="238"/>
                  </a:lnTo>
                  <a:lnTo>
                    <a:pt x="216" y="229"/>
                  </a:lnTo>
                  <a:lnTo>
                    <a:pt x="217" y="216"/>
                  </a:lnTo>
                  <a:lnTo>
                    <a:pt x="217" y="216"/>
                  </a:lnTo>
                  <a:lnTo>
                    <a:pt x="217" y="222"/>
                  </a:lnTo>
                  <a:lnTo>
                    <a:pt x="217" y="223"/>
                  </a:lnTo>
                  <a:lnTo>
                    <a:pt x="217" y="223"/>
                  </a:lnTo>
                  <a:lnTo>
                    <a:pt x="217" y="223"/>
                  </a:lnTo>
                  <a:lnTo>
                    <a:pt x="219" y="226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2" y="227"/>
                  </a:lnTo>
                  <a:lnTo>
                    <a:pt x="224" y="222"/>
                  </a:lnTo>
                  <a:lnTo>
                    <a:pt x="223" y="249"/>
                  </a:lnTo>
                  <a:lnTo>
                    <a:pt x="230" y="212"/>
                  </a:lnTo>
                  <a:lnTo>
                    <a:pt x="230" y="212"/>
                  </a:lnTo>
                  <a:lnTo>
                    <a:pt x="231" y="224"/>
                  </a:lnTo>
                  <a:lnTo>
                    <a:pt x="232" y="236"/>
                  </a:lnTo>
                  <a:lnTo>
                    <a:pt x="231" y="247"/>
                  </a:lnTo>
                  <a:lnTo>
                    <a:pt x="230" y="261"/>
                  </a:lnTo>
                  <a:lnTo>
                    <a:pt x="230" y="261"/>
                  </a:lnTo>
                  <a:lnTo>
                    <a:pt x="235" y="245"/>
                  </a:lnTo>
                  <a:lnTo>
                    <a:pt x="237" y="238"/>
                  </a:lnTo>
                  <a:lnTo>
                    <a:pt x="239" y="232"/>
                  </a:lnTo>
                  <a:lnTo>
                    <a:pt x="244" y="216"/>
                  </a:lnTo>
                  <a:lnTo>
                    <a:pt x="243" y="234"/>
                  </a:lnTo>
                  <a:lnTo>
                    <a:pt x="243" y="234"/>
                  </a:lnTo>
                  <a:lnTo>
                    <a:pt x="245" y="230"/>
                  </a:lnTo>
                  <a:lnTo>
                    <a:pt x="247" y="223"/>
                  </a:lnTo>
                  <a:lnTo>
                    <a:pt x="250" y="219"/>
                  </a:lnTo>
                  <a:lnTo>
                    <a:pt x="250" y="221"/>
                  </a:lnTo>
                  <a:lnTo>
                    <a:pt x="251" y="224"/>
                  </a:lnTo>
                  <a:lnTo>
                    <a:pt x="251" y="224"/>
                  </a:lnTo>
                  <a:lnTo>
                    <a:pt x="252" y="234"/>
                  </a:lnTo>
                  <a:lnTo>
                    <a:pt x="254" y="238"/>
                  </a:lnTo>
                  <a:lnTo>
                    <a:pt x="255" y="240"/>
                  </a:lnTo>
                  <a:lnTo>
                    <a:pt x="260" y="244"/>
                  </a:lnTo>
                  <a:lnTo>
                    <a:pt x="266" y="245"/>
                  </a:lnTo>
                  <a:lnTo>
                    <a:pt x="270" y="246"/>
                  </a:lnTo>
                  <a:lnTo>
                    <a:pt x="276" y="248"/>
                  </a:lnTo>
                  <a:lnTo>
                    <a:pt x="279" y="251"/>
                  </a:lnTo>
                  <a:lnTo>
                    <a:pt x="282" y="254"/>
                  </a:lnTo>
                  <a:lnTo>
                    <a:pt x="284" y="257"/>
                  </a:lnTo>
                  <a:lnTo>
                    <a:pt x="286" y="263"/>
                  </a:lnTo>
                  <a:lnTo>
                    <a:pt x="286" y="263"/>
                  </a:lnTo>
                  <a:lnTo>
                    <a:pt x="286" y="248"/>
                  </a:lnTo>
                  <a:lnTo>
                    <a:pt x="288" y="244"/>
                  </a:lnTo>
                  <a:lnTo>
                    <a:pt x="288" y="245"/>
                  </a:lnTo>
                  <a:lnTo>
                    <a:pt x="289" y="249"/>
                  </a:lnTo>
                  <a:lnTo>
                    <a:pt x="290" y="255"/>
                  </a:lnTo>
                  <a:lnTo>
                    <a:pt x="291" y="259"/>
                  </a:lnTo>
                  <a:lnTo>
                    <a:pt x="292" y="259"/>
                  </a:lnTo>
                  <a:lnTo>
                    <a:pt x="292" y="256"/>
                  </a:lnTo>
                  <a:lnTo>
                    <a:pt x="293" y="246"/>
                  </a:lnTo>
                  <a:lnTo>
                    <a:pt x="293" y="246"/>
                  </a:lnTo>
                  <a:lnTo>
                    <a:pt x="294" y="262"/>
                  </a:lnTo>
                  <a:lnTo>
                    <a:pt x="293" y="269"/>
                  </a:lnTo>
                  <a:lnTo>
                    <a:pt x="292" y="277"/>
                  </a:lnTo>
                  <a:lnTo>
                    <a:pt x="292" y="277"/>
                  </a:lnTo>
                  <a:lnTo>
                    <a:pt x="296" y="274"/>
                  </a:lnTo>
                  <a:lnTo>
                    <a:pt x="297" y="275"/>
                  </a:lnTo>
                  <a:lnTo>
                    <a:pt x="300" y="278"/>
                  </a:lnTo>
                  <a:lnTo>
                    <a:pt x="302" y="279"/>
                  </a:lnTo>
                  <a:lnTo>
                    <a:pt x="304" y="278"/>
                  </a:lnTo>
                  <a:lnTo>
                    <a:pt x="306" y="272"/>
                  </a:lnTo>
                  <a:lnTo>
                    <a:pt x="308" y="262"/>
                  </a:lnTo>
                  <a:lnTo>
                    <a:pt x="308" y="262"/>
                  </a:lnTo>
                  <a:lnTo>
                    <a:pt x="307" y="271"/>
                  </a:lnTo>
                  <a:lnTo>
                    <a:pt x="307" y="277"/>
                  </a:lnTo>
                  <a:lnTo>
                    <a:pt x="306" y="283"/>
                  </a:lnTo>
                  <a:lnTo>
                    <a:pt x="306" y="289"/>
                  </a:lnTo>
                  <a:lnTo>
                    <a:pt x="306" y="289"/>
                  </a:lnTo>
                  <a:lnTo>
                    <a:pt x="307" y="283"/>
                  </a:lnTo>
                  <a:lnTo>
                    <a:pt x="308" y="283"/>
                  </a:lnTo>
                  <a:lnTo>
                    <a:pt x="308" y="285"/>
                  </a:lnTo>
                  <a:lnTo>
                    <a:pt x="308" y="285"/>
                  </a:lnTo>
                  <a:lnTo>
                    <a:pt x="308" y="290"/>
                  </a:lnTo>
                  <a:lnTo>
                    <a:pt x="308" y="294"/>
                  </a:lnTo>
                  <a:lnTo>
                    <a:pt x="306" y="301"/>
                  </a:lnTo>
                  <a:lnTo>
                    <a:pt x="306" y="301"/>
                  </a:lnTo>
                  <a:lnTo>
                    <a:pt x="308" y="299"/>
                  </a:lnTo>
                  <a:lnTo>
                    <a:pt x="311" y="293"/>
                  </a:lnTo>
                  <a:lnTo>
                    <a:pt x="313" y="276"/>
                  </a:lnTo>
                  <a:lnTo>
                    <a:pt x="315" y="252"/>
                  </a:lnTo>
                  <a:lnTo>
                    <a:pt x="317" y="224"/>
                  </a:lnTo>
                  <a:lnTo>
                    <a:pt x="317" y="224"/>
                  </a:lnTo>
                  <a:lnTo>
                    <a:pt x="320" y="233"/>
                  </a:lnTo>
                  <a:lnTo>
                    <a:pt x="320" y="236"/>
                  </a:lnTo>
                  <a:lnTo>
                    <a:pt x="321" y="234"/>
                  </a:lnTo>
                  <a:lnTo>
                    <a:pt x="323" y="229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7" y="232"/>
                  </a:lnTo>
                  <a:lnTo>
                    <a:pt x="325" y="239"/>
                  </a:lnTo>
                  <a:lnTo>
                    <a:pt x="324" y="242"/>
                  </a:lnTo>
                  <a:lnTo>
                    <a:pt x="323" y="244"/>
                  </a:lnTo>
                  <a:lnTo>
                    <a:pt x="323" y="244"/>
                  </a:lnTo>
                  <a:lnTo>
                    <a:pt x="327" y="247"/>
                  </a:lnTo>
                  <a:lnTo>
                    <a:pt x="329" y="249"/>
                  </a:lnTo>
                  <a:lnTo>
                    <a:pt x="331" y="251"/>
                  </a:lnTo>
                  <a:lnTo>
                    <a:pt x="334" y="249"/>
                  </a:lnTo>
                  <a:lnTo>
                    <a:pt x="336" y="247"/>
                  </a:lnTo>
                  <a:lnTo>
                    <a:pt x="337" y="241"/>
                  </a:lnTo>
                  <a:lnTo>
                    <a:pt x="338" y="233"/>
                  </a:lnTo>
                  <a:lnTo>
                    <a:pt x="338" y="233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40" y="237"/>
                  </a:lnTo>
                  <a:lnTo>
                    <a:pt x="342" y="232"/>
                  </a:lnTo>
                  <a:lnTo>
                    <a:pt x="342" y="232"/>
                  </a:lnTo>
                  <a:lnTo>
                    <a:pt x="347" y="234"/>
                  </a:lnTo>
                  <a:lnTo>
                    <a:pt x="350" y="234"/>
                  </a:lnTo>
                  <a:lnTo>
                    <a:pt x="353" y="233"/>
                  </a:lnTo>
                  <a:lnTo>
                    <a:pt x="352" y="229"/>
                  </a:lnTo>
                  <a:lnTo>
                    <a:pt x="352" y="229"/>
                  </a:lnTo>
                  <a:lnTo>
                    <a:pt x="354" y="212"/>
                  </a:lnTo>
                  <a:lnTo>
                    <a:pt x="355" y="210"/>
                  </a:lnTo>
                  <a:lnTo>
                    <a:pt x="357" y="211"/>
                  </a:lnTo>
                  <a:lnTo>
                    <a:pt x="358" y="216"/>
                  </a:lnTo>
                  <a:lnTo>
                    <a:pt x="359" y="217"/>
                  </a:lnTo>
                  <a:lnTo>
                    <a:pt x="361" y="217"/>
                  </a:lnTo>
                  <a:lnTo>
                    <a:pt x="360" y="221"/>
                  </a:lnTo>
                  <a:lnTo>
                    <a:pt x="360" y="221"/>
                  </a:lnTo>
                  <a:lnTo>
                    <a:pt x="363" y="227"/>
                  </a:lnTo>
                  <a:lnTo>
                    <a:pt x="365" y="230"/>
                  </a:lnTo>
                  <a:lnTo>
                    <a:pt x="366" y="230"/>
                  </a:lnTo>
                  <a:lnTo>
                    <a:pt x="367" y="229"/>
                  </a:lnTo>
                  <a:lnTo>
                    <a:pt x="368" y="226"/>
                  </a:lnTo>
                  <a:lnTo>
                    <a:pt x="369" y="226"/>
                  </a:lnTo>
                  <a:lnTo>
                    <a:pt x="370" y="230"/>
                  </a:lnTo>
                  <a:lnTo>
                    <a:pt x="374" y="238"/>
                  </a:lnTo>
                  <a:lnTo>
                    <a:pt x="374" y="216"/>
                  </a:lnTo>
                  <a:lnTo>
                    <a:pt x="374" y="216"/>
                  </a:lnTo>
                  <a:lnTo>
                    <a:pt x="375" y="203"/>
                  </a:lnTo>
                  <a:lnTo>
                    <a:pt x="376" y="201"/>
                  </a:lnTo>
                  <a:lnTo>
                    <a:pt x="376" y="200"/>
                  </a:lnTo>
                  <a:lnTo>
                    <a:pt x="377" y="203"/>
                  </a:lnTo>
                  <a:lnTo>
                    <a:pt x="380" y="210"/>
                  </a:lnTo>
                  <a:lnTo>
                    <a:pt x="383" y="226"/>
                  </a:lnTo>
                  <a:lnTo>
                    <a:pt x="384" y="229"/>
                  </a:lnTo>
                  <a:lnTo>
                    <a:pt x="385" y="230"/>
                  </a:lnTo>
                  <a:lnTo>
                    <a:pt x="386" y="229"/>
                  </a:lnTo>
                  <a:lnTo>
                    <a:pt x="388" y="226"/>
                  </a:lnTo>
                  <a:lnTo>
                    <a:pt x="385" y="214"/>
                  </a:lnTo>
                  <a:lnTo>
                    <a:pt x="385" y="214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9" y="217"/>
                  </a:lnTo>
                  <a:lnTo>
                    <a:pt x="390" y="241"/>
                  </a:lnTo>
                  <a:lnTo>
                    <a:pt x="392" y="269"/>
                  </a:lnTo>
                  <a:lnTo>
                    <a:pt x="393" y="279"/>
                  </a:lnTo>
                  <a:lnTo>
                    <a:pt x="393" y="285"/>
                  </a:lnTo>
                  <a:lnTo>
                    <a:pt x="393" y="285"/>
                  </a:lnTo>
                  <a:lnTo>
                    <a:pt x="393" y="287"/>
                  </a:lnTo>
                  <a:lnTo>
                    <a:pt x="393" y="291"/>
                  </a:lnTo>
                  <a:lnTo>
                    <a:pt x="391" y="294"/>
                  </a:lnTo>
                  <a:lnTo>
                    <a:pt x="391" y="294"/>
                  </a:lnTo>
                  <a:lnTo>
                    <a:pt x="393" y="301"/>
                  </a:lnTo>
                  <a:lnTo>
                    <a:pt x="394" y="302"/>
                  </a:lnTo>
                  <a:lnTo>
                    <a:pt x="394" y="302"/>
                  </a:lnTo>
                  <a:lnTo>
                    <a:pt x="396" y="298"/>
                  </a:lnTo>
                  <a:lnTo>
                    <a:pt x="396" y="290"/>
                  </a:lnTo>
                  <a:lnTo>
                    <a:pt x="397" y="271"/>
                  </a:lnTo>
                  <a:lnTo>
                    <a:pt x="398" y="264"/>
                  </a:lnTo>
                  <a:lnTo>
                    <a:pt x="400" y="260"/>
                  </a:lnTo>
                  <a:lnTo>
                    <a:pt x="400" y="260"/>
                  </a:lnTo>
                  <a:lnTo>
                    <a:pt x="400" y="272"/>
                  </a:lnTo>
                  <a:lnTo>
                    <a:pt x="399" y="285"/>
                  </a:lnTo>
                  <a:lnTo>
                    <a:pt x="399" y="297"/>
                  </a:lnTo>
                  <a:lnTo>
                    <a:pt x="399" y="300"/>
                  </a:lnTo>
                  <a:lnTo>
                    <a:pt x="400" y="302"/>
                  </a:lnTo>
                  <a:lnTo>
                    <a:pt x="400" y="302"/>
                  </a:lnTo>
                  <a:lnTo>
                    <a:pt x="401" y="304"/>
                  </a:lnTo>
                  <a:lnTo>
                    <a:pt x="401" y="304"/>
                  </a:lnTo>
                  <a:lnTo>
                    <a:pt x="404" y="300"/>
                  </a:lnTo>
                  <a:lnTo>
                    <a:pt x="408" y="285"/>
                  </a:lnTo>
                  <a:lnTo>
                    <a:pt x="412" y="278"/>
                  </a:lnTo>
                  <a:lnTo>
                    <a:pt x="414" y="275"/>
                  </a:lnTo>
                  <a:lnTo>
                    <a:pt x="415" y="274"/>
                  </a:lnTo>
                  <a:lnTo>
                    <a:pt x="416" y="275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17" y="264"/>
                  </a:lnTo>
                  <a:lnTo>
                    <a:pt x="419" y="256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21" y="249"/>
                  </a:lnTo>
                  <a:lnTo>
                    <a:pt x="422" y="249"/>
                  </a:lnTo>
                  <a:lnTo>
                    <a:pt x="423" y="254"/>
                  </a:lnTo>
                  <a:lnTo>
                    <a:pt x="428" y="266"/>
                  </a:lnTo>
                  <a:lnTo>
                    <a:pt x="429" y="270"/>
                  </a:lnTo>
                  <a:lnTo>
                    <a:pt x="430" y="271"/>
                  </a:lnTo>
                  <a:lnTo>
                    <a:pt x="431" y="271"/>
                  </a:lnTo>
                  <a:lnTo>
                    <a:pt x="434" y="268"/>
                  </a:lnTo>
                  <a:lnTo>
                    <a:pt x="435" y="257"/>
                  </a:lnTo>
                  <a:lnTo>
                    <a:pt x="435" y="257"/>
                  </a:lnTo>
                  <a:lnTo>
                    <a:pt x="436" y="267"/>
                  </a:lnTo>
                  <a:lnTo>
                    <a:pt x="436" y="267"/>
                  </a:lnTo>
                  <a:lnTo>
                    <a:pt x="438" y="260"/>
                  </a:lnTo>
                  <a:lnTo>
                    <a:pt x="443" y="253"/>
                  </a:lnTo>
                  <a:lnTo>
                    <a:pt x="446" y="244"/>
                  </a:lnTo>
                  <a:lnTo>
                    <a:pt x="450" y="231"/>
                  </a:lnTo>
                  <a:lnTo>
                    <a:pt x="450" y="231"/>
                  </a:lnTo>
                  <a:lnTo>
                    <a:pt x="450" y="251"/>
                  </a:lnTo>
                  <a:lnTo>
                    <a:pt x="451" y="256"/>
                  </a:lnTo>
                  <a:lnTo>
                    <a:pt x="452" y="259"/>
                  </a:lnTo>
                  <a:lnTo>
                    <a:pt x="454" y="259"/>
                  </a:lnTo>
                  <a:lnTo>
                    <a:pt x="455" y="256"/>
                  </a:lnTo>
                  <a:lnTo>
                    <a:pt x="460" y="249"/>
                  </a:lnTo>
                  <a:lnTo>
                    <a:pt x="463" y="244"/>
                  </a:lnTo>
                  <a:lnTo>
                    <a:pt x="465" y="241"/>
                  </a:lnTo>
                  <a:lnTo>
                    <a:pt x="466" y="240"/>
                  </a:lnTo>
                  <a:lnTo>
                    <a:pt x="467" y="242"/>
                  </a:lnTo>
                  <a:lnTo>
                    <a:pt x="468" y="246"/>
                  </a:lnTo>
                  <a:lnTo>
                    <a:pt x="468" y="264"/>
                  </a:lnTo>
                  <a:lnTo>
                    <a:pt x="477" y="261"/>
                  </a:lnTo>
                  <a:lnTo>
                    <a:pt x="477" y="269"/>
                  </a:lnTo>
                  <a:lnTo>
                    <a:pt x="477" y="269"/>
                  </a:lnTo>
                  <a:lnTo>
                    <a:pt x="480" y="269"/>
                  </a:lnTo>
                  <a:lnTo>
                    <a:pt x="481" y="269"/>
                  </a:lnTo>
                  <a:lnTo>
                    <a:pt x="483" y="266"/>
                  </a:lnTo>
                  <a:lnTo>
                    <a:pt x="484" y="262"/>
                  </a:lnTo>
                  <a:lnTo>
                    <a:pt x="486" y="252"/>
                  </a:lnTo>
                  <a:lnTo>
                    <a:pt x="489" y="240"/>
                  </a:lnTo>
                  <a:lnTo>
                    <a:pt x="489" y="240"/>
                  </a:lnTo>
                  <a:lnTo>
                    <a:pt x="490" y="244"/>
                  </a:lnTo>
                  <a:lnTo>
                    <a:pt x="490" y="248"/>
                  </a:lnTo>
                  <a:lnTo>
                    <a:pt x="489" y="255"/>
                  </a:lnTo>
                  <a:lnTo>
                    <a:pt x="489" y="255"/>
                  </a:lnTo>
                  <a:lnTo>
                    <a:pt x="492" y="260"/>
                  </a:lnTo>
                  <a:lnTo>
                    <a:pt x="495" y="262"/>
                  </a:lnTo>
                  <a:lnTo>
                    <a:pt x="496" y="263"/>
                  </a:lnTo>
                  <a:lnTo>
                    <a:pt x="498" y="262"/>
                  </a:lnTo>
                  <a:lnTo>
                    <a:pt x="500" y="259"/>
                  </a:lnTo>
                  <a:lnTo>
                    <a:pt x="501" y="252"/>
                  </a:lnTo>
                  <a:lnTo>
                    <a:pt x="507" y="232"/>
                  </a:lnTo>
                  <a:lnTo>
                    <a:pt x="507" y="255"/>
                  </a:lnTo>
                  <a:lnTo>
                    <a:pt x="507" y="255"/>
                  </a:lnTo>
                  <a:lnTo>
                    <a:pt x="508" y="253"/>
                  </a:lnTo>
                  <a:lnTo>
                    <a:pt x="508" y="253"/>
                  </a:lnTo>
                  <a:lnTo>
                    <a:pt x="511" y="254"/>
                  </a:lnTo>
                  <a:lnTo>
                    <a:pt x="515" y="264"/>
                  </a:lnTo>
                  <a:lnTo>
                    <a:pt x="519" y="270"/>
                  </a:lnTo>
                  <a:lnTo>
                    <a:pt x="522" y="272"/>
                  </a:lnTo>
                  <a:lnTo>
                    <a:pt x="523" y="272"/>
                  </a:lnTo>
                  <a:lnTo>
                    <a:pt x="526" y="271"/>
                  </a:lnTo>
                  <a:lnTo>
                    <a:pt x="528" y="269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28" y="275"/>
                  </a:lnTo>
                  <a:lnTo>
                    <a:pt x="528" y="275"/>
                  </a:lnTo>
                  <a:lnTo>
                    <a:pt x="530" y="271"/>
                  </a:lnTo>
                  <a:lnTo>
                    <a:pt x="532" y="270"/>
                  </a:lnTo>
                  <a:lnTo>
                    <a:pt x="535" y="270"/>
                  </a:lnTo>
                  <a:lnTo>
                    <a:pt x="536" y="272"/>
                  </a:lnTo>
                  <a:lnTo>
                    <a:pt x="541" y="279"/>
                  </a:lnTo>
                  <a:lnTo>
                    <a:pt x="544" y="287"/>
                  </a:lnTo>
                  <a:lnTo>
                    <a:pt x="547" y="292"/>
                  </a:lnTo>
                  <a:lnTo>
                    <a:pt x="550" y="292"/>
                  </a:lnTo>
                  <a:lnTo>
                    <a:pt x="551" y="291"/>
                  </a:lnTo>
                  <a:lnTo>
                    <a:pt x="552" y="286"/>
                  </a:lnTo>
                  <a:lnTo>
                    <a:pt x="554" y="279"/>
                  </a:lnTo>
                  <a:lnTo>
                    <a:pt x="557" y="256"/>
                  </a:lnTo>
                  <a:lnTo>
                    <a:pt x="565" y="236"/>
                  </a:lnTo>
                  <a:lnTo>
                    <a:pt x="565" y="236"/>
                  </a:lnTo>
                  <a:lnTo>
                    <a:pt x="562" y="232"/>
                  </a:lnTo>
                  <a:lnTo>
                    <a:pt x="561" y="227"/>
                  </a:lnTo>
                  <a:lnTo>
                    <a:pt x="561" y="221"/>
                  </a:lnTo>
                  <a:lnTo>
                    <a:pt x="562" y="214"/>
                  </a:lnTo>
                  <a:lnTo>
                    <a:pt x="565" y="199"/>
                  </a:lnTo>
                  <a:lnTo>
                    <a:pt x="565" y="192"/>
                  </a:lnTo>
                  <a:lnTo>
                    <a:pt x="564" y="186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6" y="186"/>
                  </a:lnTo>
                  <a:lnTo>
                    <a:pt x="567" y="188"/>
                  </a:lnTo>
                  <a:lnTo>
                    <a:pt x="569" y="197"/>
                  </a:lnTo>
                  <a:lnTo>
                    <a:pt x="569" y="209"/>
                  </a:lnTo>
                  <a:lnTo>
                    <a:pt x="569" y="212"/>
                  </a:lnTo>
                  <a:lnTo>
                    <a:pt x="567" y="216"/>
                  </a:lnTo>
                  <a:lnTo>
                    <a:pt x="567" y="211"/>
                  </a:lnTo>
                  <a:lnTo>
                    <a:pt x="567" y="211"/>
                  </a:lnTo>
                  <a:lnTo>
                    <a:pt x="567" y="224"/>
                  </a:lnTo>
                  <a:lnTo>
                    <a:pt x="567" y="232"/>
                  </a:lnTo>
                  <a:lnTo>
                    <a:pt x="569" y="237"/>
                  </a:lnTo>
                  <a:lnTo>
                    <a:pt x="570" y="239"/>
                  </a:lnTo>
                  <a:lnTo>
                    <a:pt x="573" y="241"/>
                  </a:lnTo>
                  <a:lnTo>
                    <a:pt x="575" y="244"/>
                  </a:lnTo>
                  <a:lnTo>
                    <a:pt x="576" y="248"/>
                  </a:lnTo>
                  <a:lnTo>
                    <a:pt x="576" y="256"/>
                  </a:lnTo>
                  <a:lnTo>
                    <a:pt x="576" y="256"/>
                  </a:lnTo>
                  <a:lnTo>
                    <a:pt x="582" y="257"/>
                  </a:lnTo>
                  <a:lnTo>
                    <a:pt x="589" y="260"/>
                  </a:lnTo>
                  <a:lnTo>
                    <a:pt x="595" y="263"/>
                  </a:lnTo>
                  <a:lnTo>
                    <a:pt x="600" y="268"/>
                  </a:lnTo>
                  <a:lnTo>
                    <a:pt x="613" y="277"/>
                  </a:lnTo>
                  <a:lnTo>
                    <a:pt x="619" y="281"/>
                  </a:lnTo>
                  <a:lnTo>
                    <a:pt x="624" y="282"/>
                  </a:lnTo>
                  <a:lnTo>
                    <a:pt x="624" y="248"/>
                  </a:lnTo>
                  <a:lnTo>
                    <a:pt x="630" y="251"/>
                  </a:lnTo>
                  <a:lnTo>
                    <a:pt x="630" y="251"/>
                  </a:lnTo>
                  <a:lnTo>
                    <a:pt x="630" y="257"/>
                  </a:lnTo>
                  <a:lnTo>
                    <a:pt x="630" y="267"/>
                  </a:lnTo>
                  <a:lnTo>
                    <a:pt x="629" y="274"/>
                  </a:lnTo>
                  <a:lnTo>
                    <a:pt x="628" y="275"/>
                  </a:lnTo>
                  <a:lnTo>
                    <a:pt x="627" y="276"/>
                  </a:lnTo>
                  <a:lnTo>
                    <a:pt x="627" y="276"/>
                  </a:lnTo>
                  <a:lnTo>
                    <a:pt x="628" y="281"/>
                  </a:lnTo>
                  <a:lnTo>
                    <a:pt x="628" y="281"/>
                  </a:lnTo>
                  <a:lnTo>
                    <a:pt x="629" y="281"/>
                  </a:lnTo>
                  <a:lnTo>
                    <a:pt x="630" y="278"/>
                  </a:lnTo>
                  <a:lnTo>
                    <a:pt x="631" y="274"/>
                  </a:lnTo>
                  <a:lnTo>
                    <a:pt x="634" y="262"/>
                  </a:lnTo>
                  <a:lnTo>
                    <a:pt x="635" y="253"/>
                  </a:lnTo>
                  <a:lnTo>
                    <a:pt x="635" y="253"/>
                  </a:lnTo>
                  <a:lnTo>
                    <a:pt x="636" y="259"/>
                  </a:lnTo>
                  <a:lnTo>
                    <a:pt x="637" y="264"/>
                  </a:lnTo>
                  <a:lnTo>
                    <a:pt x="636" y="271"/>
                  </a:lnTo>
                  <a:lnTo>
                    <a:pt x="635" y="277"/>
                  </a:lnTo>
                  <a:lnTo>
                    <a:pt x="633" y="287"/>
                  </a:lnTo>
                  <a:lnTo>
                    <a:pt x="633" y="291"/>
                  </a:lnTo>
                  <a:lnTo>
                    <a:pt x="633" y="292"/>
                  </a:lnTo>
                  <a:lnTo>
                    <a:pt x="636" y="290"/>
                  </a:lnTo>
                  <a:lnTo>
                    <a:pt x="635" y="286"/>
                  </a:lnTo>
                  <a:lnTo>
                    <a:pt x="635" y="286"/>
                  </a:lnTo>
                  <a:lnTo>
                    <a:pt x="639" y="267"/>
                  </a:lnTo>
                  <a:lnTo>
                    <a:pt x="641" y="261"/>
                  </a:lnTo>
                  <a:lnTo>
                    <a:pt x="642" y="260"/>
                  </a:lnTo>
                  <a:lnTo>
                    <a:pt x="644" y="260"/>
                  </a:lnTo>
                  <a:lnTo>
                    <a:pt x="644" y="260"/>
                  </a:lnTo>
                  <a:lnTo>
                    <a:pt x="645" y="266"/>
                  </a:lnTo>
                  <a:lnTo>
                    <a:pt x="645" y="272"/>
                  </a:lnTo>
                  <a:lnTo>
                    <a:pt x="645" y="278"/>
                  </a:lnTo>
                  <a:lnTo>
                    <a:pt x="646" y="282"/>
                  </a:lnTo>
                  <a:lnTo>
                    <a:pt x="646" y="282"/>
                  </a:lnTo>
                  <a:lnTo>
                    <a:pt x="646" y="284"/>
                  </a:lnTo>
                  <a:lnTo>
                    <a:pt x="647" y="283"/>
                  </a:lnTo>
                  <a:lnTo>
                    <a:pt x="654" y="286"/>
                  </a:lnTo>
                  <a:lnTo>
                    <a:pt x="652" y="260"/>
                  </a:lnTo>
                  <a:lnTo>
                    <a:pt x="652" y="260"/>
                  </a:lnTo>
                  <a:lnTo>
                    <a:pt x="654" y="255"/>
                  </a:lnTo>
                  <a:lnTo>
                    <a:pt x="656" y="254"/>
                  </a:lnTo>
                  <a:lnTo>
                    <a:pt x="657" y="252"/>
                  </a:lnTo>
                  <a:lnTo>
                    <a:pt x="658" y="246"/>
                  </a:lnTo>
                  <a:lnTo>
                    <a:pt x="657" y="231"/>
                  </a:lnTo>
                  <a:lnTo>
                    <a:pt x="657" y="231"/>
                  </a:lnTo>
                  <a:lnTo>
                    <a:pt x="659" y="245"/>
                  </a:lnTo>
                  <a:lnTo>
                    <a:pt x="660" y="249"/>
                  </a:lnTo>
                  <a:lnTo>
                    <a:pt x="662" y="253"/>
                  </a:lnTo>
                  <a:lnTo>
                    <a:pt x="665" y="256"/>
                  </a:lnTo>
                  <a:lnTo>
                    <a:pt x="667" y="257"/>
                  </a:lnTo>
                  <a:lnTo>
                    <a:pt x="672" y="259"/>
                  </a:lnTo>
                  <a:lnTo>
                    <a:pt x="680" y="257"/>
                  </a:lnTo>
                  <a:lnTo>
                    <a:pt x="683" y="259"/>
                  </a:lnTo>
                  <a:lnTo>
                    <a:pt x="684" y="260"/>
                  </a:lnTo>
                  <a:lnTo>
                    <a:pt x="685" y="262"/>
                  </a:lnTo>
                  <a:lnTo>
                    <a:pt x="685" y="262"/>
                  </a:lnTo>
                  <a:lnTo>
                    <a:pt x="689" y="252"/>
                  </a:lnTo>
                  <a:lnTo>
                    <a:pt x="690" y="248"/>
                  </a:lnTo>
                  <a:lnTo>
                    <a:pt x="692" y="246"/>
                  </a:lnTo>
                  <a:lnTo>
                    <a:pt x="693" y="245"/>
                  </a:lnTo>
                  <a:lnTo>
                    <a:pt x="696" y="245"/>
                  </a:lnTo>
                  <a:lnTo>
                    <a:pt x="699" y="246"/>
                  </a:lnTo>
                  <a:lnTo>
                    <a:pt x="699" y="246"/>
                  </a:lnTo>
                  <a:lnTo>
                    <a:pt x="699" y="238"/>
                  </a:lnTo>
                  <a:lnTo>
                    <a:pt x="699" y="226"/>
                  </a:lnTo>
                  <a:lnTo>
                    <a:pt x="700" y="217"/>
                  </a:lnTo>
                  <a:lnTo>
                    <a:pt x="702" y="215"/>
                  </a:lnTo>
                  <a:lnTo>
                    <a:pt x="703" y="214"/>
                  </a:lnTo>
                  <a:lnTo>
                    <a:pt x="703" y="215"/>
                  </a:lnTo>
                  <a:lnTo>
                    <a:pt x="703" y="215"/>
                  </a:lnTo>
                  <a:lnTo>
                    <a:pt x="703" y="233"/>
                  </a:lnTo>
                  <a:lnTo>
                    <a:pt x="703" y="246"/>
                  </a:lnTo>
                  <a:lnTo>
                    <a:pt x="704" y="253"/>
                  </a:lnTo>
                  <a:lnTo>
                    <a:pt x="706" y="256"/>
                  </a:lnTo>
                  <a:lnTo>
                    <a:pt x="708" y="260"/>
                  </a:lnTo>
                  <a:lnTo>
                    <a:pt x="711" y="264"/>
                  </a:lnTo>
                  <a:lnTo>
                    <a:pt x="712" y="272"/>
                  </a:lnTo>
                  <a:lnTo>
                    <a:pt x="713" y="286"/>
                  </a:lnTo>
                  <a:lnTo>
                    <a:pt x="713" y="286"/>
                  </a:lnTo>
                  <a:lnTo>
                    <a:pt x="713" y="277"/>
                  </a:lnTo>
                  <a:lnTo>
                    <a:pt x="714" y="271"/>
                  </a:lnTo>
                  <a:lnTo>
                    <a:pt x="716" y="269"/>
                  </a:lnTo>
                  <a:lnTo>
                    <a:pt x="719" y="267"/>
                  </a:lnTo>
                  <a:lnTo>
                    <a:pt x="721" y="263"/>
                  </a:lnTo>
                  <a:lnTo>
                    <a:pt x="722" y="259"/>
                  </a:lnTo>
                  <a:lnTo>
                    <a:pt x="723" y="251"/>
                  </a:lnTo>
                  <a:lnTo>
                    <a:pt x="722" y="237"/>
                  </a:lnTo>
                  <a:lnTo>
                    <a:pt x="722" y="237"/>
                  </a:lnTo>
                  <a:lnTo>
                    <a:pt x="723" y="239"/>
                  </a:lnTo>
                  <a:lnTo>
                    <a:pt x="725" y="244"/>
                  </a:lnTo>
                  <a:lnTo>
                    <a:pt x="725" y="253"/>
                  </a:lnTo>
                  <a:lnTo>
                    <a:pt x="723" y="263"/>
                  </a:lnTo>
                  <a:lnTo>
                    <a:pt x="725" y="275"/>
                  </a:lnTo>
                  <a:lnTo>
                    <a:pt x="725" y="275"/>
                  </a:lnTo>
                  <a:lnTo>
                    <a:pt x="727" y="271"/>
                  </a:lnTo>
                  <a:lnTo>
                    <a:pt x="728" y="269"/>
                  </a:lnTo>
                  <a:lnTo>
                    <a:pt x="730" y="268"/>
                  </a:lnTo>
                  <a:lnTo>
                    <a:pt x="733" y="267"/>
                  </a:lnTo>
                  <a:lnTo>
                    <a:pt x="736" y="269"/>
                  </a:lnTo>
                  <a:lnTo>
                    <a:pt x="739" y="272"/>
                  </a:lnTo>
                  <a:lnTo>
                    <a:pt x="744" y="277"/>
                  </a:lnTo>
                  <a:lnTo>
                    <a:pt x="748" y="282"/>
                  </a:lnTo>
                  <a:lnTo>
                    <a:pt x="752" y="284"/>
                  </a:lnTo>
                  <a:lnTo>
                    <a:pt x="754" y="284"/>
                  </a:lnTo>
                  <a:lnTo>
                    <a:pt x="757" y="283"/>
                  </a:lnTo>
                  <a:lnTo>
                    <a:pt x="757" y="283"/>
                  </a:lnTo>
                  <a:lnTo>
                    <a:pt x="756" y="268"/>
                  </a:lnTo>
                  <a:lnTo>
                    <a:pt x="757" y="260"/>
                  </a:lnTo>
                  <a:lnTo>
                    <a:pt x="758" y="251"/>
                  </a:lnTo>
                  <a:lnTo>
                    <a:pt x="762" y="291"/>
                  </a:lnTo>
                  <a:lnTo>
                    <a:pt x="762" y="291"/>
                  </a:lnTo>
                  <a:lnTo>
                    <a:pt x="765" y="283"/>
                  </a:lnTo>
                  <a:lnTo>
                    <a:pt x="766" y="270"/>
                  </a:lnTo>
                  <a:lnTo>
                    <a:pt x="766" y="264"/>
                  </a:lnTo>
                  <a:lnTo>
                    <a:pt x="767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61"/>
                  </a:lnTo>
                  <a:lnTo>
                    <a:pt x="769" y="256"/>
                  </a:lnTo>
                  <a:lnTo>
                    <a:pt x="769" y="253"/>
                  </a:lnTo>
                  <a:lnTo>
                    <a:pt x="769" y="253"/>
                  </a:lnTo>
                  <a:lnTo>
                    <a:pt x="774" y="259"/>
                  </a:lnTo>
                  <a:lnTo>
                    <a:pt x="779" y="263"/>
                  </a:lnTo>
                  <a:lnTo>
                    <a:pt x="782" y="266"/>
                  </a:lnTo>
                  <a:lnTo>
                    <a:pt x="787" y="266"/>
                  </a:lnTo>
                  <a:lnTo>
                    <a:pt x="791" y="266"/>
                  </a:lnTo>
                  <a:lnTo>
                    <a:pt x="795" y="264"/>
                  </a:lnTo>
                  <a:lnTo>
                    <a:pt x="804" y="261"/>
                  </a:lnTo>
                  <a:lnTo>
                    <a:pt x="808" y="260"/>
                  </a:lnTo>
                  <a:lnTo>
                    <a:pt x="812" y="260"/>
                  </a:lnTo>
                  <a:lnTo>
                    <a:pt x="817" y="261"/>
                  </a:lnTo>
                  <a:lnTo>
                    <a:pt x="821" y="263"/>
                  </a:lnTo>
                  <a:lnTo>
                    <a:pt x="825" y="267"/>
                  </a:lnTo>
                  <a:lnTo>
                    <a:pt x="829" y="274"/>
                  </a:lnTo>
                  <a:lnTo>
                    <a:pt x="834" y="283"/>
                  </a:lnTo>
                  <a:lnTo>
                    <a:pt x="837" y="295"/>
                  </a:lnTo>
                  <a:lnTo>
                    <a:pt x="837" y="295"/>
                  </a:lnTo>
                  <a:lnTo>
                    <a:pt x="836" y="286"/>
                  </a:lnTo>
                  <a:lnTo>
                    <a:pt x="836" y="281"/>
                  </a:lnTo>
                  <a:lnTo>
                    <a:pt x="837" y="278"/>
                  </a:lnTo>
                  <a:lnTo>
                    <a:pt x="840" y="277"/>
                  </a:lnTo>
                  <a:lnTo>
                    <a:pt x="840" y="277"/>
                  </a:lnTo>
                  <a:lnTo>
                    <a:pt x="838" y="272"/>
                  </a:lnTo>
                  <a:lnTo>
                    <a:pt x="838" y="264"/>
                  </a:lnTo>
                  <a:lnTo>
                    <a:pt x="840" y="246"/>
                  </a:lnTo>
                  <a:lnTo>
                    <a:pt x="849" y="277"/>
                  </a:lnTo>
                  <a:lnTo>
                    <a:pt x="849" y="277"/>
                  </a:lnTo>
                  <a:lnTo>
                    <a:pt x="850" y="268"/>
                  </a:lnTo>
                  <a:lnTo>
                    <a:pt x="851" y="263"/>
                  </a:lnTo>
                  <a:lnTo>
                    <a:pt x="852" y="261"/>
                  </a:lnTo>
                  <a:lnTo>
                    <a:pt x="854" y="261"/>
                  </a:lnTo>
                  <a:lnTo>
                    <a:pt x="856" y="261"/>
                  </a:lnTo>
                  <a:lnTo>
                    <a:pt x="858" y="259"/>
                  </a:lnTo>
                  <a:lnTo>
                    <a:pt x="859" y="254"/>
                  </a:lnTo>
                  <a:lnTo>
                    <a:pt x="860" y="246"/>
                  </a:lnTo>
                  <a:lnTo>
                    <a:pt x="857" y="251"/>
                  </a:lnTo>
                  <a:lnTo>
                    <a:pt x="857" y="251"/>
                  </a:lnTo>
                  <a:lnTo>
                    <a:pt x="858" y="238"/>
                  </a:lnTo>
                  <a:lnTo>
                    <a:pt x="858" y="224"/>
                  </a:lnTo>
                  <a:lnTo>
                    <a:pt x="856" y="194"/>
                  </a:lnTo>
                  <a:lnTo>
                    <a:pt x="853" y="163"/>
                  </a:lnTo>
                  <a:lnTo>
                    <a:pt x="852" y="147"/>
                  </a:lnTo>
                  <a:lnTo>
                    <a:pt x="852" y="131"/>
                  </a:lnTo>
                  <a:lnTo>
                    <a:pt x="852" y="131"/>
                  </a:lnTo>
                  <a:lnTo>
                    <a:pt x="850" y="139"/>
                  </a:lnTo>
                  <a:lnTo>
                    <a:pt x="849" y="140"/>
                  </a:lnTo>
                  <a:lnTo>
                    <a:pt x="849" y="139"/>
                  </a:lnTo>
                  <a:lnTo>
                    <a:pt x="846" y="132"/>
                  </a:lnTo>
                  <a:lnTo>
                    <a:pt x="844" y="123"/>
                  </a:lnTo>
                  <a:lnTo>
                    <a:pt x="842" y="114"/>
                  </a:lnTo>
                  <a:lnTo>
                    <a:pt x="840" y="112"/>
                  </a:lnTo>
                  <a:lnTo>
                    <a:pt x="838" y="111"/>
                  </a:lnTo>
                  <a:lnTo>
                    <a:pt x="837" y="111"/>
                  </a:lnTo>
                  <a:lnTo>
                    <a:pt x="836" y="114"/>
                  </a:lnTo>
                  <a:lnTo>
                    <a:pt x="834" y="128"/>
                  </a:lnTo>
                  <a:lnTo>
                    <a:pt x="834" y="128"/>
                  </a:lnTo>
                  <a:lnTo>
                    <a:pt x="833" y="123"/>
                  </a:lnTo>
                  <a:lnTo>
                    <a:pt x="834" y="117"/>
                  </a:lnTo>
                  <a:lnTo>
                    <a:pt x="834" y="111"/>
                  </a:lnTo>
                  <a:lnTo>
                    <a:pt x="834" y="104"/>
                  </a:lnTo>
                  <a:lnTo>
                    <a:pt x="834" y="104"/>
                  </a:lnTo>
                  <a:lnTo>
                    <a:pt x="833" y="116"/>
                  </a:lnTo>
                  <a:lnTo>
                    <a:pt x="830" y="121"/>
                  </a:lnTo>
                  <a:lnTo>
                    <a:pt x="829" y="123"/>
                  </a:lnTo>
                  <a:lnTo>
                    <a:pt x="828" y="123"/>
                  </a:lnTo>
                  <a:lnTo>
                    <a:pt x="826" y="118"/>
                  </a:lnTo>
                  <a:lnTo>
                    <a:pt x="826" y="113"/>
                  </a:lnTo>
                  <a:lnTo>
                    <a:pt x="826" y="113"/>
                  </a:lnTo>
                  <a:lnTo>
                    <a:pt x="822" y="114"/>
                  </a:lnTo>
                  <a:lnTo>
                    <a:pt x="819" y="113"/>
                  </a:lnTo>
                  <a:lnTo>
                    <a:pt x="815" y="110"/>
                  </a:lnTo>
                  <a:lnTo>
                    <a:pt x="812" y="106"/>
                  </a:lnTo>
                  <a:lnTo>
                    <a:pt x="806" y="97"/>
                  </a:lnTo>
                  <a:lnTo>
                    <a:pt x="802" y="91"/>
                  </a:lnTo>
                  <a:lnTo>
                    <a:pt x="797" y="87"/>
                  </a:lnTo>
                  <a:lnTo>
                    <a:pt x="798" y="109"/>
                  </a:lnTo>
                  <a:lnTo>
                    <a:pt x="798" y="109"/>
                  </a:lnTo>
                  <a:lnTo>
                    <a:pt x="797" y="105"/>
                  </a:lnTo>
                  <a:lnTo>
                    <a:pt x="796" y="102"/>
                  </a:lnTo>
                  <a:lnTo>
                    <a:pt x="794" y="94"/>
                  </a:lnTo>
                  <a:lnTo>
                    <a:pt x="794" y="94"/>
                  </a:lnTo>
                  <a:lnTo>
                    <a:pt x="794" y="103"/>
                  </a:lnTo>
                  <a:lnTo>
                    <a:pt x="794" y="108"/>
                  </a:lnTo>
                  <a:lnTo>
                    <a:pt x="795" y="110"/>
                  </a:lnTo>
                  <a:lnTo>
                    <a:pt x="796" y="111"/>
                  </a:lnTo>
                  <a:lnTo>
                    <a:pt x="797" y="112"/>
                  </a:lnTo>
                  <a:lnTo>
                    <a:pt x="798" y="114"/>
                  </a:lnTo>
                  <a:lnTo>
                    <a:pt x="799" y="121"/>
                  </a:lnTo>
                  <a:lnTo>
                    <a:pt x="798" y="132"/>
                  </a:lnTo>
                  <a:lnTo>
                    <a:pt x="798" y="132"/>
                  </a:lnTo>
                  <a:lnTo>
                    <a:pt x="796" y="119"/>
                  </a:lnTo>
                  <a:lnTo>
                    <a:pt x="794" y="112"/>
                  </a:lnTo>
                  <a:lnTo>
                    <a:pt x="792" y="110"/>
                  </a:lnTo>
                  <a:lnTo>
                    <a:pt x="790" y="109"/>
                  </a:lnTo>
                  <a:lnTo>
                    <a:pt x="787" y="109"/>
                  </a:lnTo>
                  <a:lnTo>
                    <a:pt x="783" y="108"/>
                  </a:lnTo>
                  <a:lnTo>
                    <a:pt x="782" y="105"/>
                  </a:lnTo>
                  <a:lnTo>
                    <a:pt x="781" y="103"/>
                  </a:lnTo>
                  <a:lnTo>
                    <a:pt x="779" y="95"/>
                  </a:lnTo>
                  <a:lnTo>
                    <a:pt x="777" y="80"/>
                  </a:lnTo>
                  <a:lnTo>
                    <a:pt x="777" y="80"/>
                  </a:lnTo>
                  <a:lnTo>
                    <a:pt x="776" y="81"/>
                  </a:lnTo>
                  <a:lnTo>
                    <a:pt x="775" y="85"/>
                  </a:lnTo>
                  <a:lnTo>
                    <a:pt x="775" y="93"/>
                  </a:lnTo>
                  <a:lnTo>
                    <a:pt x="775" y="102"/>
                  </a:lnTo>
                  <a:lnTo>
                    <a:pt x="775" y="104"/>
                  </a:lnTo>
                  <a:lnTo>
                    <a:pt x="774" y="105"/>
                  </a:lnTo>
                  <a:lnTo>
                    <a:pt x="773" y="91"/>
                  </a:lnTo>
                  <a:lnTo>
                    <a:pt x="772" y="109"/>
                  </a:lnTo>
                  <a:lnTo>
                    <a:pt x="772" y="109"/>
                  </a:lnTo>
                  <a:lnTo>
                    <a:pt x="769" y="104"/>
                  </a:lnTo>
                  <a:lnTo>
                    <a:pt x="768" y="96"/>
                  </a:lnTo>
                  <a:lnTo>
                    <a:pt x="767" y="78"/>
                  </a:lnTo>
                  <a:lnTo>
                    <a:pt x="767" y="78"/>
                  </a:lnTo>
                  <a:lnTo>
                    <a:pt x="768" y="78"/>
                  </a:lnTo>
                  <a:lnTo>
                    <a:pt x="769" y="76"/>
                  </a:lnTo>
                  <a:lnTo>
                    <a:pt x="771" y="73"/>
                  </a:lnTo>
                  <a:lnTo>
                    <a:pt x="771" y="73"/>
                  </a:lnTo>
                  <a:lnTo>
                    <a:pt x="768" y="68"/>
                  </a:lnTo>
                  <a:lnTo>
                    <a:pt x="767" y="67"/>
                  </a:lnTo>
                  <a:lnTo>
                    <a:pt x="766" y="67"/>
                  </a:lnTo>
                  <a:lnTo>
                    <a:pt x="764" y="70"/>
                  </a:lnTo>
                  <a:lnTo>
                    <a:pt x="760" y="73"/>
                  </a:lnTo>
                  <a:lnTo>
                    <a:pt x="759" y="74"/>
                  </a:lnTo>
                  <a:lnTo>
                    <a:pt x="759" y="73"/>
                  </a:lnTo>
                  <a:lnTo>
                    <a:pt x="762" y="82"/>
                  </a:lnTo>
                  <a:lnTo>
                    <a:pt x="762" y="82"/>
                  </a:lnTo>
                  <a:lnTo>
                    <a:pt x="758" y="86"/>
                  </a:lnTo>
                  <a:lnTo>
                    <a:pt x="753" y="87"/>
                  </a:lnTo>
                  <a:lnTo>
                    <a:pt x="744" y="87"/>
                  </a:lnTo>
                  <a:lnTo>
                    <a:pt x="739" y="88"/>
                  </a:lnTo>
                  <a:lnTo>
                    <a:pt x="735" y="90"/>
                  </a:lnTo>
                  <a:lnTo>
                    <a:pt x="730" y="95"/>
                  </a:lnTo>
                  <a:lnTo>
                    <a:pt x="726" y="104"/>
                  </a:lnTo>
                  <a:lnTo>
                    <a:pt x="726" y="114"/>
                  </a:lnTo>
                  <a:lnTo>
                    <a:pt x="726" y="114"/>
                  </a:lnTo>
                  <a:lnTo>
                    <a:pt x="723" y="119"/>
                  </a:lnTo>
                  <a:lnTo>
                    <a:pt x="721" y="120"/>
                  </a:lnTo>
                  <a:lnTo>
                    <a:pt x="720" y="119"/>
                  </a:lnTo>
                  <a:lnTo>
                    <a:pt x="719" y="117"/>
                  </a:lnTo>
                  <a:lnTo>
                    <a:pt x="716" y="113"/>
                  </a:lnTo>
                  <a:lnTo>
                    <a:pt x="715" y="111"/>
                  </a:lnTo>
                  <a:lnTo>
                    <a:pt x="713" y="110"/>
                  </a:lnTo>
                  <a:lnTo>
                    <a:pt x="710" y="111"/>
                  </a:lnTo>
                  <a:lnTo>
                    <a:pt x="711" y="109"/>
                  </a:lnTo>
                  <a:lnTo>
                    <a:pt x="711" y="109"/>
                  </a:lnTo>
                  <a:lnTo>
                    <a:pt x="708" y="116"/>
                  </a:lnTo>
                  <a:lnTo>
                    <a:pt x="707" y="120"/>
                  </a:lnTo>
                  <a:lnTo>
                    <a:pt x="705" y="123"/>
                  </a:lnTo>
                  <a:lnTo>
                    <a:pt x="703" y="123"/>
                  </a:lnTo>
                  <a:lnTo>
                    <a:pt x="703" y="123"/>
                  </a:lnTo>
                  <a:lnTo>
                    <a:pt x="704" y="118"/>
                  </a:lnTo>
                  <a:lnTo>
                    <a:pt x="704" y="113"/>
                  </a:lnTo>
                  <a:lnTo>
                    <a:pt x="703" y="105"/>
                  </a:lnTo>
                  <a:lnTo>
                    <a:pt x="702" y="96"/>
                  </a:lnTo>
                  <a:lnTo>
                    <a:pt x="702" y="91"/>
                  </a:lnTo>
                  <a:lnTo>
                    <a:pt x="703" y="86"/>
                  </a:lnTo>
                  <a:lnTo>
                    <a:pt x="703" y="86"/>
                  </a:lnTo>
                  <a:lnTo>
                    <a:pt x="698" y="97"/>
                  </a:lnTo>
                  <a:lnTo>
                    <a:pt x="696" y="106"/>
                  </a:lnTo>
                  <a:lnTo>
                    <a:pt x="693" y="118"/>
                  </a:lnTo>
                  <a:lnTo>
                    <a:pt x="690" y="140"/>
                  </a:lnTo>
                  <a:lnTo>
                    <a:pt x="689" y="123"/>
                  </a:lnTo>
                  <a:lnTo>
                    <a:pt x="689" y="123"/>
                  </a:lnTo>
                  <a:lnTo>
                    <a:pt x="687" y="141"/>
                  </a:lnTo>
                  <a:lnTo>
                    <a:pt x="684" y="147"/>
                  </a:lnTo>
                  <a:lnTo>
                    <a:pt x="682" y="150"/>
                  </a:lnTo>
                  <a:lnTo>
                    <a:pt x="682" y="150"/>
                  </a:lnTo>
                  <a:lnTo>
                    <a:pt x="683" y="146"/>
                  </a:lnTo>
                  <a:lnTo>
                    <a:pt x="683" y="140"/>
                  </a:lnTo>
                  <a:lnTo>
                    <a:pt x="683" y="129"/>
                  </a:lnTo>
                  <a:lnTo>
                    <a:pt x="682" y="119"/>
                  </a:lnTo>
                  <a:lnTo>
                    <a:pt x="683" y="112"/>
                  </a:lnTo>
                  <a:lnTo>
                    <a:pt x="684" y="105"/>
                  </a:lnTo>
                  <a:lnTo>
                    <a:pt x="684" y="105"/>
                  </a:lnTo>
                  <a:lnTo>
                    <a:pt x="683" y="100"/>
                  </a:lnTo>
                  <a:lnTo>
                    <a:pt x="681" y="96"/>
                  </a:lnTo>
                  <a:lnTo>
                    <a:pt x="680" y="95"/>
                  </a:lnTo>
                  <a:lnTo>
                    <a:pt x="679" y="95"/>
                  </a:lnTo>
                  <a:lnTo>
                    <a:pt x="675" y="97"/>
                  </a:lnTo>
                  <a:lnTo>
                    <a:pt x="673" y="103"/>
                  </a:lnTo>
                  <a:lnTo>
                    <a:pt x="670" y="108"/>
                  </a:lnTo>
                  <a:lnTo>
                    <a:pt x="669" y="109"/>
                  </a:lnTo>
                  <a:lnTo>
                    <a:pt x="668" y="109"/>
                  </a:lnTo>
                  <a:lnTo>
                    <a:pt x="667" y="103"/>
                  </a:lnTo>
                  <a:lnTo>
                    <a:pt x="666" y="88"/>
                  </a:lnTo>
                  <a:lnTo>
                    <a:pt x="666" y="88"/>
                  </a:lnTo>
                  <a:lnTo>
                    <a:pt x="665" y="103"/>
                  </a:lnTo>
                  <a:lnTo>
                    <a:pt x="665" y="112"/>
                  </a:lnTo>
                  <a:lnTo>
                    <a:pt x="666" y="118"/>
                  </a:lnTo>
                  <a:lnTo>
                    <a:pt x="667" y="120"/>
                  </a:lnTo>
                  <a:lnTo>
                    <a:pt x="668" y="121"/>
                  </a:lnTo>
                  <a:lnTo>
                    <a:pt x="670" y="121"/>
                  </a:lnTo>
                  <a:lnTo>
                    <a:pt x="670" y="121"/>
                  </a:lnTo>
                  <a:lnTo>
                    <a:pt x="670" y="125"/>
                  </a:lnTo>
                  <a:lnTo>
                    <a:pt x="670" y="125"/>
                  </a:lnTo>
                  <a:lnTo>
                    <a:pt x="670" y="136"/>
                  </a:lnTo>
                  <a:lnTo>
                    <a:pt x="668" y="147"/>
                  </a:lnTo>
                  <a:lnTo>
                    <a:pt x="666" y="155"/>
                  </a:lnTo>
                  <a:lnTo>
                    <a:pt x="664" y="156"/>
                  </a:lnTo>
                  <a:lnTo>
                    <a:pt x="662" y="155"/>
                  </a:lnTo>
                  <a:lnTo>
                    <a:pt x="662" y="155"/>
                  </a:lnTo>
                  <a:lnTo>
                    <a:pt x="661" y="153"/>
                  </a:lnTo>
                  <a:lnTo>
                    <a:pt x="661" y="144"/>
                  </a:lnTo>
                  <a:lnTo>
                    <a:pt x="659" y="124"/>
                  </a:lnTo>
                  <a:lnTo>
                    <a:pt x="656" y="104"/>
                  </a:lnTo>
                  <a:lnTo>
                    <a:pt x="654" y="97"/>
                  </a:lnTo>
                  <a:lnTo>
                    <a:pt x="653" y="95"/>
                  </a:lnTo>
                  <a:lnTo>
                    <a:pt x="651" y="95"/>
                  </a:lnTo>
                  <a:lnTo>
                    <a:pt x="651" y="95"/>
                  </a:lnTo>
                  <a:lnTo>
                    <a:pt x="652" y="94"/>
                  </a:lnTo>
                  <a:lnTo>
                    <a:pt x="653" y="91"/>
                  </a:lnTo>
                  <a:lnTo>
                    <a:pt x="653" y="91"/>
                  </a:lnTo>
                  <a:lnTo>
                    <a:pt x="652" y="89"/>
                  </a:lnTo>
                  <a:lnTo>
                    <a:pt x="651" y="89"/>
                  </a:lnTo>
                  <a:lnTo>
                    <a:pt x="649" y="93"/>
                  </a:lnTo>
                  <a:lnTo>
                    <a:pt x="647" y="95"/>
                  </a:lnTo>
                  <a:lnTo>
                    <a:pt x="646" y="95"/>
                  </a:lnTo>
                  <a:lnTo>
                    <a:pt x="645" y="94"/>
                  </a:lnTo>
                  <a:lnTo>
                    <a:pt x="644" y="88"/>
                  </a:lnTo>
                  <a:lnTo>
                    <a:pt x="644" y="88"/>
                  </a:lnTo>
                  <a:lnTo>
                    <a:pt x="642" y="101"/>
                  </a:lnTo>
                  <a:lnTo>
                    <a:pt x="641" y="102"/>
                  </a:lnTo>
                  <a:lnTo>
                    <a:pt x="641" y="103"/>
                  </a:lnTo>
                  <a:lnTo>
                    <a:pt x="639" y="103"/>
                  </a:lnTo>
                  <a:lnTo>
                    <a:pt x="638" y="106"/>
                  </a:lnTo>
                  <a:lnTo>
                    <a:pt x="637" y="123"/>
                  </a:lnTo>
                  <a:lnTo>
                    <a:pt x="645" y="114"/>
                  </a:lnTo>
                  <a:lnTo>
                    <a:pt x="645" y="114"/>
                  </a:lnTo>
                  <a:lnTo>
                    <a:pt x="642" y="126"/>
                  </a:lnTo>
                  <a:lnTo>
                    <a:pt x="637" y="141"/>
                  </a:lnTo>
                  <a:lnTo>
                    <a:pt x="636" y="148"/>
                  </a:lnTo>
                  <a:lnTo>
                    <a:pt x="634" y="151"/>
                  </a:lnTo>
                  <a:lnTo>
                    <a:pt x="633" y="151"/>
                  </a:lnTo>
                  <a:lnTo>
                    <a:pt x="631" y="150"/>
                  </a:lnTo>
                  <a:lnTo>
                    <a:pt x="629" y="146"/>
                  </a:lnTo>
                  <a:lnTo>
                    <a:pt x="629" y="146"/>
                  </a:lnTo>
                  <a:lnTo>
                    <a:pt x="631" y="134"/>
                  </a:lnTo>
                  <a:lnTo>
                    <a:pt x="634" y="124"/>
                  </a:lnTo>
                  <a:lnTo>
                    <a:pt x="634" y="124"/>
                  </a:lnTo>
                  <a:lnTo>
                    <a:pt x="633" y="120"/>
                  </a:lnTo>
                  <a:lnTo>
                    <a:pt x="633" y="120"/>
                  </a:lnTo>
                  <a:lnTo>
                    <a:pt x="631" y="121"/>
                  </a:lnTo>
                  <a:lnTo>
                    <a:pt x="629" y="123"/>
                  </a:lnTo>
                  <a:lnTo>
                    <a:pt x="629" y="123"/>
                  </a:lnTo>
                  <a:lnTo>
                    <a:pt x="628" y="119"/>
                  </a:lnTo>
                  <a:lnTo>
                    <a:pt x="628" y="119"/>
                  </a:lnTo>
                  <a:lnTo>
                    <a:pt x="629" y="109"/>
                  </a:lnTo>
                  <a:lnTo>
                    <a:pt x="630" y="102"/>
                  </a:lnTo>
                  <a:lnTo>
                    <a:pt x="631" y="100"/>
                  </a:lnTo>
                  <a:lnTo>
                    <a:pt x="634" y="98"/>
                  </a:lnTo>
                  <a:lnTo>
                    <a:pt x="636" y="97"/>
                  </a:lnTo>
                  <a:lnTo>
                    <a:pt x="638" y="96"/>
                  </a:lnTo>
                  <a:lnTo>
                    <a:pt x="641" y="91"/>
                  </a:lnTo>
                  <a:lnTo>
                    <a:pt x="643" y="85"/>
                  </a:lnTo>
                  <a:lnTo>
                    <a:pt x="643" y="85"/>
                  </a:lnTo>
                  <a:lnTo>
                    <a:pt x="642" y="81"/>
                  </a:lnTo>
                  <a:lnTo>
                    <a:pt x="641" y="80"/>
                  </a:lnTo>
                  <a:lnTo>
                    <a:pt x="641" y="81"/>
                  </a:lnTo>
                  <a:lnTo>
                    <a:pt x="637" y="87"/>
                  </a:lnTo>
                  <a:lnTo>
                    <a:pt x="636" y="88"/>
                  </a:lnTo>
                  <a:lnTo>
                    <a:pt x="636" y="87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5" y="85"/>
                  </a:lnTo>
                  <a:lnTo>
                    <a:pt x="634" y="91"/>
                  </a:lnTo>
                  <a:lnTo>
                    <a:pt x="633" y="93"/>
                  </a:lnTo>
                  <a:lnTo>
                    <a:pt x="631" y="93"/>
                  </a:lnTo>
                  <a:lnTo>
                    <a:pt x="630" y="91"/>
                  </a:lnTo>
                  <a:lnTo>
                    <a:pt x="629" y="89"/>
                  </a:lnTo>
                  <a:lnTo>
                    <a:pt x="628" y="88"/>
                  </a:lnTo>
                  <a:lnTo>
                    <a:pt x="627" y="88"/>
                  </a:lnTo>
                  <a:lnTo>
                    <a:pt x="624" y="91"/>
                  </a:lnTo>
                  <a:lnTo>
                    <a:pt x="622" y="102"/>
                  </a:lnTo>
                  <a:lnTo>
                    <a:pt x="623" y="80"/>
                  </a:lnTo>
                  <a:lnTo>
                    <a:pt x="623" y="80"/>
                  </a:lnTo>
                  <a:lnTo>
                    <a:pt x="621" y="88"/>
                  </a:lnTo>
                  <a:lnTo>
                    <a:pt x="620" y="93"/>
                  </a:lnTo>
                  <a:lnTo>
                    <a:pt x="619" y="94"/>
                  </a:lnTo>
                  <a:lnTo>
                    <a:pt x="622" y="65"/>
                  </a:lnTo>
                  <a:lnTo>
                    <a:pt x="622" y="65"/>
                  </a:lnTo>
                  <a:lnTo>
                    <a:pt x="621" y="71"/>
                  </a:lnTo>
                  <a:lnTo>
                    <a:pt x="620" y="72"/>
                  </a:lnTo>
                  <a:lnTo>
                    <a:pt x="619" y="72"/>
                  </a:lnTo>
                  <a:lnTo>
                    <a:pt x="618" y="70"/>
                  </a:lnTo>
                  <a:lnTo>
                    <a:pt x="616" y="65"/>
                  </a:lnTo>
                  <a:lnTo>
                    <a:pt x="614" y="56"/>
                  </a:lnTo>
                  <a:lnTo>
                    <a:pt x="612" y="55"/>
                  </a:lnTo>
                  <a:lnTo>
                    <a:pt x="611" y="57"/>
                  </a:lnTo>
                  <a:lnTo>
                    <a:pt x="611" y="57"/>
                  </a:lnTo>
                  <a:lnTo>
                    <a:pt x="613" y="58"/>
                  </a:lnTo>
                  <a:lnTo>
                    <a:pt x="614" y="61"/>
                  </a:lnTo>
                  <a:lnTo>
                    <a:pt x="615" y="66"/>
                  </a:lnTo>
                  <a:lnTo>
                    <a:pt x="614" y="72"/>
                  </a:lnTo>
                  <a:lnTo>
                    <a:pt x="614" y="86"/>
                  </a:lnTo>
                  <a:lnTo>
                    <a:pt x="614" y="93"/>
                  </a:lnTo>
                  <a:lnTo>
                    <a:pt x="614" y="100"/>
                  </a:lnTo>
                  <a:lnTo>
                    <a:pt x="614" y="100"/>
                  </a:lnTo>
                  <a:lnTo>
                    <a:pt x="613" y="103"/>
                  </a:lnTo>
                  <a:lnTo>
                    <a:pt x="611" y="105"/>
                  </a:lnTo>
                  <a:lnTo>
                    <a:pt x="610" y="105"/>
                  </a:lnTo>
                  <a:lnTo>
                    <a:pt x="608" y="103"/>
                  </a:lnTo>
                  <a:lnTo>
                    <a:pt x="607" y="95"/>
                  </a:lnTo>
                  <a:lnTo>
                    <a:pt x="606" y="82"/>
                  </a:lnTo>
                  <a:lnTo>
                    <a:pt x="606" y="70"/>
                  </a:lnTo>
                  <a:lnTo>
                    <a:pt x="604" y="59"/>
                  </a:lnTo>
                  <a:lnTo>
                    <a:pt x="604" y="55"/>
                  </a:lnTo>
                  <a:lnTo>
                    <a:pt x="601" y="52"/>
                  </a:lnTo>
                  <a:lnTo>
                    <a:pt x="600" y="51"/>
                  </a:lnTo>
                  <a:lnTo>
                    <a:pt x="598" y="52"/>
                  </a:lnTo>
                  <a:lnTo>
                    <a:pt x="598" y="52"/>
                  </a:lnTo>
                  <a:lnTo>
                    <a:pt x="599" y="51"/>
                  </a:lnTo>
                  <a:lnTo>
                    <a:pt x="599" y="53"/>
                  </a:lnTo>
                  <a:lnTo>
                    <a:pt x="601" y="59"/>
                  </a:lnTo>
                  <a:lnTo>
                    <a:pt x="601" y="67"/>
                  </a:lnTo>
                  <a:lnTo>
                    <a:pt x="600" y="75"/>
                  </a:lnTo>
                  <a:lnTo>
                    <a:pt x="600" y="75"/>
                  </a:lnTo>
                  <a:lnTo>
                    <a:pt x="598" y="66"/>
                  </a:lnTo>
                  <a:lnTo>
                    <a:pt x="596" y="59"/>
                  </a:lnTo>
                  <a:lnTo>
                    <a:pt x="595" y="51"/>
                  </a:lnTo>
                  <a:lnTo>
                    <a:pt x="595" y="51"/>
                  </a:lnTo>
                  <a:lnTo>
                    <a:pt x="592" y="53"/>
                  </a:lnTo>
                  <a:lnTo>
                    <a:pt x="591" y="56"/>
                  </a:lnTo>
                  <a:lnTo>
                    <a:pt x="591" y="65"/>
                  </a:lnTo>
                  <a:lnTo>
                    <a:pt x="592" y="76"/>
                  </a:lnTo>
                  <a:lnTo>
                    <a:pt x="592" y="81"/>
                  </a:lnTo>
                  <a:lnTo>
                    <a:pt x="591" y="87"/>
                  </a:lnTo>
                  <a:lnTo>
                    <a:pt x="591" y="87"/>
                  </a:lnTo>
                  <a:lnTo>
                    <a:pt x="591" y="80"/>
                  </a:lnTo>
                  <a:lnTo>
                    <a:pt x="590" y="78"/>
                  </a:lnTo>
                  <a:lnTo>
                    <a:pt x="589" y="79"/>
                  </a:lnTo>
                  <a:lnTo>
                    <a:pt x="588" y="83"/>
                  </a:lnTo>
                  <a:lnTo>
                    <a:pt x="587" y="95"/>
                  </a:lnTo>
                  <a:lnTo>
                    <a:pt x="583" y="105"/>
                  </a:lnTo>
                  <a:lnTo>
                    <a:pt x="584" y="83"/>
                  </a:lnTo>
                  <a:lnTo>
                    <a:pt x="584" y="83"/>
                  </a:lnTo>
                  <a:lnTo>
                    <a:pt x="583" y="81"/>
                  </a:lnTo>
                  <a:lnTo>
                    <a:pt x="582" y="81"/>
                  </a:lnTo>
                  <a:lnTo>
                    <a:pt x="581" y="82"/>
                  </a:lnTo>
                  <a:lnTo>
                    <a:pt x="580" y="85"/>
                  </a:lnTo>
                  <a:lnTo>
                    <a:pt x="578" y="90"/>
                  </a:lnTo>
                  <a:lnTo>
                    <a:pt x="578" y="98"/>
                  </a:lnTo>
                  <a:lnTo>
                    <a:pt x="576" y="113"/>
                  </a:lnTo>
                  <a:lnTo>
                    <a:pt x="575" y="114"/>
                  </a:lnTo>
                  <a:lnTo>
                    <a:pt x="575" y="116"/>
                  </a:lnTo>
                  <a:lnTo>
                    <a:pt x="574" y="114"/>
                  </a:lnTo>
                  <a:lnTo>
                    <a:pt x="573" y="112"/>
                  </a:lnTo>
                  <a:lnTo>
                    <a:pt x="577" y="81"/>
                  </a:lnTo>
                  <a:lnTo>
                    <a:pt x="573" y="89"/>
                  </a:lnTo>
                  <a:lnTo>
                    <a:pt x="574" y="64"/>
                  </a:lnTo>
                  <a:lnTo>
                    <a:pt x="574" y="64"/>
                  </a:lnTo>
                  <a:lnTo>
                    <a:pt x="570" y="74"/>
                  </a:lnTo>
                  <a:lnTo>
                    <a:pt x="569" y="76"/>
                  </a:lnTo>
                  <a:lnTo>
                    <a:pt x="568" y="76"/>
                  </a:lnTo>
                  <a:lnTo>
                    <a:pt x="567" y="76"/>
                  </a:lnTo>
                  <a:lnTo>
                    <a:pt x="566" y="75"/>
                  </a:lnTo>
                  <a:lnTo>
                    <a:pt x="564" y="71"/>
                  </a:lnTo>
                  <a:lnTo>
                    <a:pt x="564" y="71"/>
                  </a:lnTo>
                  <a:lnTo>
                    <a:pt x="564" y="83"/>
                  </a:lnTo>
                  <a:lnTo>
                    <a:pt x="562" y="96"/>
                  </a:lnTo>
                  <a:lnTo>
                    <a:pt x="560" y="106"/>
                  </a:lnTo>
                  <a:lnTo>
                    <a:pt x="559" y="110"/>
                  </a:lnTo>
                  <a:lnTo>
                    <a:pt x="558" y="111"/>
                  </a:lnTo>
                  <a:lnTo>
                    <a:pt x="558" y="111"/>
                  </a:lnTo>
                  <a:lnTo>
                    <a:pt x="557" y="102"/>
                  </a:lnTo>
                  <a:lnTo>
                    <a:pt x="557" y="96"/>
                  </a:lnTo>
                  <a:lnTo>
                    <a:pt x="557" y="93"/>
                  </a:lnTo>
                  <a:lnTo>
                    <a:pt x="555" y="93"/>
                  </a:lnTo>
                  <a:lnTo>
                    <a:pt x="553" y="93"/>
                  </a:lnTo>
                  <a:lnTo>
                    <a:pt x="553" y="93"/>
                  </a:lnTo>
                  <a:lnTo>
                    <a:pt x="557" y="75"/>
                  </a:lnTo>
                  <a:lnTo>
                    <a:pt x="558" y="73"/>
                  </a:lnTo>
                  <a:lnTo>
                    <a:pt x="558" y="73"/>
                  </a:lnTo>
                  <a:lnTo>
                    <a:pt x="559" y="82"/>
                  </a:lnTo>
                  <a:lnTo>
                    <a:pt x="559" y="82"/>
                  </a:lnTo>
                  <a:lnTo>
                    <a:pt x="561" y="61"/>
                  </a:lnTo>
                  <a:lnTo>
                    <a:pt x="561" y="61"/>
                  </a:lnTo>
                  <a:lnTo>
                    <a:pt x="561" y="57"/>
                  </a:lnTo>
                  <a:lnTo>
                    <a:pt x="560" y="55"/>
                  </a:lnTo>
                  <a:lnTo>
                    <a:pt x="558" y="53"/>
                  </a:lnTo>
                  <a:lnTo>
                    <a:pt x="557" y="53"/>
                  </a:lnTo>
                  <a:lnTo>
                    <a:pt x="554" y="56"/>
                  </a:lnTo>
                  <a:lnTo>
                    <a:pt x="552" y="58"/>
                  </a:lnTo>
                  <a:lnTo>
                    <a:pt x="552" y="58"/>
                  </a:lnTo>
                  <a:lnTo>
                    <a:pt x="553" y="59"/>
                  </a:lnTo>
                  <a:lnTo>
                    <a:pt x="554" y="63"/>
                  </a:lnTo>
                  <a:lnTo>
                    <a:pt x="545" y="94"/>
                  </a:lnTo>
                  <a:lnTo>
                    <a:pt x="545" y="94"/>
                  </a:lnTo>
                  <a:lnTo>
                    <a:pt x="544" y="88"/>
                  </a:lnTo>
                  <a:lnTo>
                    <a:pt x="545" y="82"/>
                  </a:lnTo>
                  <a:lnTo>
                    <a:pt x="546" y="72"/>
                  </a:lnTo>
                  <a:lnTo>
                    <a:pt x="546" y="72"/>
                  </a:lnTo>
                  <a:lnTo>
                    <a:pt x="544" y="79"/>
                  </a:lnTo>
                  <a:lnTo>
                    <a:pt x="543" y="83"/>
                  </a:lnTo>
                  <a:lnTo>
                    <a:pt x="541" y="86"/>
                  </a:lnTo>
                  <a:lnTo>
                    <a:pt x="541" y="86"/>
                  </a:lnTo>
                  <a:lnTo>
                    <a:pt x="543" y="60"/>
                  </a:lnTo>
                  <a:lnTo>
                    <a:pt x="544" y="49"/>
                  </a:lnTo>
                  <a:lnTo>
                    <a:pt x="546" y="41"/>
                  </a:lnTo>
                  <a:lnTo>
                    <a:pt x="538" y="60"/>
                  </a:lnTo>
                  <a:lnTo>
                    <a:pt x="538" y="60"/>
                  </a:lnTo>
                  <a:lnTo>
                    <a:pt x="536" y="46"/>
                  </a:lnTo>
                  <a:lnTo>
                    <a:pt x="536" y="38"/>
                  </a:lnTo>
                  <a:lnTo>
                    <a:pt x="536" y="33"/>
                  </a:lnTo>
                  <a:lnTo>
                    <a:pt x="536" y="33"/>
                  </a:lnTo>
                  <a:lnTo>
                    <a:pt x="535" y="31"/>
                  </a:lnTo>
                  <a:lnTo>
                    <a:pt x="534" y="30"/>
                  </a:lnTo>
                  <a:lnTo>
                    <a:pt x="532" y="33"/>
                  </a:lnTo>
                  <a:lnTo>
                    <a:pt x="528" y="44"/>
                  </a:lnTo>
                  <a:lnTo>
                    <a:pt x="526" y="50"/>
                  </a:lnTo>
                  <a:lnTo>
                    <a:pt x="523" y="55"/>
                  </a:lnTo>
                  <a:lnTo>
                    <a:pt x="522" y="56"/>
                  </a:lnTo>
                  <a:lnTo>
                    <a:pt x="521" y="56"/>
                  </a:lnTo>
                  <a:lnTo>
                    <a:pt x="520" y="55"/>
                  </a:lnTo>
                  <a:lnTo>
                    <a:pt x="519" y="53"/>
                  </a:lnTo>
                  <a:lnTo>
                    <a:pt x="519" y="53"/>
                  </a:lnTo>
                  <a:lnTo>
                    <a:pt x="518" y="58"/>
                  </a:lnTo>
                  <a:lnTo>
                    <a:pt x="516" y="63"/>
                  </a:lnTo>
                  <a:lnTo>
                    <a:pt x="516" y="63"/>
                  </a:lnTo>
                  <a:lnTo>
                    <a:pt x="514" y="60"/>
                  </a:lnTo>
                  <a:lnTo>
                    <a:pt x="512" y="57"/>
                  </a:lnTo>
                  <a:lnTo>
                    <a:pt x="508" y="50"/>
                  </a:lnTo>
                  <a:lnTo>
                    <a:pt x="506" y="49"/>
                  </a:lnTo>
                  <a:lnTo>
                    <a:pt x="504" y="50"/>
                  </a:lnTo>
                  <a:lnTo>
                    <a:pt x="501" y="53"/>
                  </a:lnTo>
                  <a:lnTo>
                    <a:pt x="499" y="60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6" y="31"/>
                  </a:lnTo>
                  <a:lnTo>
                    <a:pt x="495" y="37"/>
                  </a:lnTo>
                  <a:lnTo>
                    <a:pt x="496" y="52"/>
                  </a:lnTo>
                  <a:lnTo>
                    <a:pt x="496" y="68"/>
                  </a:lnTo>
                  <a:lnTo>
                    <a:pt x="493" y="75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2"/>
                  </a:lnTo>
                  <a:lnTo>
                    <a:pt x="489" y="80"/>
                  </a:lnTo>
                  <a:lnTo>
                    <a:pt x="488" y="70"/>
                  </a:lnTo>
                  <a:lnTo>
                    <a:pt x="489" y="55"/>
                  </a:lnTo>
                  <a:lnTo>
                    <a:pt x="489" y="43"/>
                  </a:lnTo>
                  <a:lnTo>
                    <a:pt x="489" y="43"/>
                  </a:lnTo>
                  <a:lnTo>
                    <a:pt x="485" y="58"/>
                  </a:lnTo>
                  <a:lnTo>
                    <a:pt x="482" y="71"/>
                  </a:lnTo>
                  <a:lnTo>
                    <a:pt x="480" y="75"/>
                  </a:lnTo>
                  <a:lnTo>
                    <a:pt x="478" y="75"/>
                  </a:lnTo>
                  <a:lnTo>
                    <a:pt x="477" y="76"/>
                  </a:lnTo>
                  <a:lnTo>
                    <a:pt x="475" y="73"/>
                  </a:lnTo>
                  <a:lnTo>
                    <a:pt x="474" y="66"/>
                  </a:lnTo>
                  <a:lnTo>
                    <a:pt x="474" y="66"/>
                  </a:lnTo>
                  <a:lnTo>
                    <a:pt x="475" y="64"/>
                  </a:lnTo>
                  <a:lnTo>
                    <a:pt x="476" y="63"/>
                  </a:lnTo>
                  <a:lnTo>
                    <a:pt x="477" y="64"/>
                  </a:lnTo>
                  <a:lnTo>
                    <a:pt x="478" y="63"/>
                  </a:lnTo>
                  <a:lnTo>
                    <a:pt x="478" y="63"/>
                  </a:lnTo>
                  <a:close/>
                  <a:moveTo>
                    <a:pt x="415" y="74"/>
                  </a:moveTo>
                  <a:lnTo>
                    <a:pt x="415" y="74"/>
                  </a:lnTo>
                  <a:lnTo>
                    <a:pt x="419" y="65"/>
                  </a:lnTo>
                  <a:lnTo>
                    <a:pt x="419" y="63"/>
                  </a:lnTo>
                  <a:lnTo>
                    <a:pt x="420" y="63"/>
                  </a:lnTo>
                  <a:lnTo>
                    <a:pt x="421" y="68"/>
                  </a:lnTo>
                  <a:lnTo>
                    <a:pt x="421" y="68"/>
                  </a:lnTo>
                  <a:lnTo>
                    <a:pt x="419" y="81"/>
                  </a:lnTo>
                  <a:lnTo>
                    <a:pt x="419" y="83"/>
                  </a:lnTo>
                  <a:lnTo>
                    <a:pt x="417" y="83"/>
                  </a:lnTo>
                  <a:lnTo>
                    <a:pt x="416" y="80"/>
                  </a:lnTo>
                  <a:lnTo>
                    <a:pt x="415" y="74"/>
                  </a:lnTo>
                  <a:lnTo>
                    <a:pt x="415" y="74"/>
                  </a:lnTo>
                  <a:close/>
                  <a:moveTo>
                    <a:pt x="317" y="123"/>
                  </a:moveTo>
                  <a:lnTo>
                    <a:pt x="317" y="123"/>
                  </a:lnTo>
                  <a:lnTo>
                    <a:pt x="319" y="119"/>
                  </a:lnTo>
                  <a:lnTo>
                    <a:pt x="319" y="119"/>
                  </a:lnTo>
                  <a:lnTo>
                    <a:pt x="320" y="119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20" y="128"/>
                  </a:lnTo>
                  <a:lnTo>
                    <a:pt x="317" y="123"/>
                  </a:lnTo>
                  <a:lnTo>
                    <a:pt x="317" y="123"/>
                  </a:lnTo>
                  <a:close/>
                  <a:moveTo>
                    <a:pt x="46" y="267"/>
                  </a:moveTo>
                  <a:lnTo>
                    <a:pt x="46" y="267"/>
                  </a:lnTo>
                  <a:lnTo>
                    <a:pt x="46" y="267"/>
                  </a:lnTo>
                  <a:lnTo>
                    <a:pt x="47" y="271"/>
                  </a:lnTo>
                  <a:lnTo>
                    <a:pt x="46" y="267"/>
                  </a:lnTo>
                  <a:lnTo>
                    <a:pt x="46" y="267"/>
                  </a:lnTo>
                  <a:close/>
                  <a:moveTo>
                    <a:pt x="40" y="257"/>
                  </a:moveTo>
                  <a:lnTo>
                    <a:pt x="40" y="257"/>
                  </a:lnTo>
                  <a:lnTo>
                    <a:pt x="40" y="262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1" y="262"/>
                  </a:lnTo>
                  <a:lnTo>
                    <a:pt x="43" y="262"/>
                  </a:lnTo>
                  <a:lnTo>
                    <a:pt x="44" y="262"/>
                  </a:lnTo>
                  <a:lnTo>
                    <a:pt x="44" y="262"/>
                  </a:lnTo>
                  <a:lnTo>
                    <a:pt x="43" y="256"/>
                  </a:lnTo>
                  <a:lnTo>
                    <a:pt x="41" y="255"/>
                  </a:lnTo>
                  <a:lnTo>
                    <a:pt x="40" y="257"/>
                  </a:lnTo>
                  <a:lnTo>
                    <a:pt x="40" y="257"/>
                  </a:lnTo>
                  <a:close/>
                  <a:moveTo>
                    <a:pt x="646" y="274"/>
                  </a:moveTo>
                  <a:lnTo>
                    <a:pt x="646" y="268"/>
                  </a:lnTo>
                  <a:lnTo>
                    <a:pt x="646" y="268"/>
                  </a:lnTo>
                  <a:lnTo>
                    <a:pt x="647" y="266"/>
                  </a:lnTo>
                  <a:lnTo>
                    <a:pt x="647" y="266"/>
                  </a:lnTo>
                  <a:lnTo>
                    <a:pt x="646" y="274"/>
                  </a:lnTo>
                  <a:lnTo>
                    <a:pt x="646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844">
              <a:extLst>
                <a:ext uri="{FF2B5EF4-FFF2-40B4-BE49-F238E27FC236}">
                  <a16:creationId xmlns:a16="http://schemas.microsoft.com/office/drawing/2014/main" xmlns="" id="{B2D29CFF-3B14-F4E3-5C97-AD2119F2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1136650"/>
              <a:ext cx="0" cy="6350"/>
            </a:xfrm>
            <a:custGeom>
              <a:avLst/>
              <a:gdLst>
                <a:gd name="T0" fmla="*/ 0 h 11"/>
                <a:gd name="T1" fmla="*/ 0 h 11"/>
                <a:gd name="T2" fmla="*/ 11 h 11"/>
                <a:gd name="T3" fmla="*/ 11 h 11"/>
                <a:gd name="T4" fmla="*/ 6 h 11"/>
                <a:gd name="T5" fmla="*/ 0 h 11"/>
                <a:gd name="T6" fmla="*/ 0 h 1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845">
              <a:extLst>
                <a:ext uri="{FF2B5EF4-FFF2-40B4-BE49-F238E27FC236}">
                  <a16:creationId xmlns:a16="http://schemas.microsoft.com/office/drawing/2014/main" xmlns="" id="{421523BF-97B7-8B60-8ED4-A695E633C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1112838"/>
              <a:ext cx="0" cy="3175"/>
            </a:xfrm>
            <a:custGeom>
              <a:avLst/>
              <a:gdLst>
                <a:gd name="T0" fmla="*/ 3 h 4"/>
                <a:gd name="T1" fmla="*/ 3 h 4"/>
                <a:gd name="T2" fmla="*/ 4 h 4"/>
                <a:gd name="T3" fmla="*/ 4 h 4"/>
                <a:gd name="T4" fmla="*/ 0 h 4"/>
                <a:gd name="T5" fmla="*/ 3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4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46">
              <a:extLst>
                <a:ext uri="{FF2B5EF4-FFF2-40B4-BE49-F238E27FC236}">
                  <a16:creationId xmlns:a16="http://schemas.microsoft.com/office/drawing/2014/main" xmlns="" id="{87B83521-21FE-24FA-EF41-9A1606B1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1125538"/>
              <a:ext cx="0" cy="6350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0 h 11"/>
                <a:gd name="T4" fmla="*/ 1 w 1"/>
                <a:gd name="T5" fmla="*/ 6 h 11"/>
                <a:gd name="T6" fmla="*/ 1 w 1"/>
                <a:gd name="T7" fmla="*/ 11 h 11"/>
                <a:gd name="T8" fmla="*/ 1 w 1"/>
                <a:gd name="T9" fmla="*/ 11 h 11"/>
                <a:gd name="T10" fmla="*/ 1 w 1"/>
                <a:gd name="T11" fmla="*/ 4 h 11"/>
                <a:gd name="T12" fmla="*/ 1 w 1"/>
                <a:gd name="T13" fmla="*/ 1 h 11"/>
                <a:gd name="T14" fmla="*/ 0 w 1"/>
                <a:gd name="T15" fmla="*/ 0 h 11"/>
                <a:gd name="T16" fmla="*/ 0 w 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lnTo>
                    <a:pt x="0" y="0"/>
                  </a:lnTo>
                  <a:lnTo>
                    <a:pt x="1" y="6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47">
              <a:extLst>
                <a:ext uri="{FF2B5EF4-FFF2-40B4-BE49-F238E27FC236}">
                  <a16:creationId xmlns:a16="http://schemas.microsoft.com/office/drawing/2014/main" xmlns="" id="{409AB243-DF96-45BD-74FA-3873C790D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5" y="1236663"/>
              <a:ext cx="3175" cy="6350"/>
            </a:xfrm>
            <a:custGeom>
              <a:avLst/>
              <a:gdLst>
                <a:gd name="T0" fmla="*/ 0 w 4"/>
                <a:gd name="T1" fmla="*/ 12 h 12"/>
                <a:gd name="T2" fmla="*/ 4 w 4"/>
                <a:gd name="T3" fmla="*/ 7 h 12"/>
                <a:gd name="T4" fmla="*/ 4 w 4"/>
                <a:gd name="T5" fmla="*/ 7 h 12"/>
                <a:gd name="T6" fmla="*/ 3 w 4"/>
                <a:gd name="T7" fmla="*/ 7 h 12"/>
                <a:gd name="T8" fmla="*/ 2 w 4"/>
                <a:gd name="T9" fmla="*/ 4 h 12"/>
                <a:gd name="T10" fmla="*/ 0 w 4"/>
                <a:gd name="T11" fmla="*/ 0 h 12"/>
                <a:gd name="T12" fmla="*/ 0 w 4"/>
                <a:gd name="T13" fmla="*/ 0 h 12"/>
                <a:gd name="T14" fmla="*/ 2 w 4"/>
                <a:gd name="T15" fmla="*/ 8 h 12"/>
                <a:gd name="T16" fmla="*/ 0 w 4"/>
                <a:gd name="T17" fmla="*/ 11 h 12"/>
                <a:gd name="T18" fmla="*/ 0 w 4"/>
                <a:gd name="T19" fmla="*/ 12 h 12"/>
                <a:gd name="T20" fmla="*/ 0 w 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48">
              <a:extLst>
                <a:ext uri="{FF2B5EF4-FFF2-40B4-BE49-F238E27FC236}">
                  <a16:creationId xmlns:a16="http://schemas.microsoft.com/office/drawing/2014/main" xmlns="" id="{32F26F6E-EE40-77D6-7466-95C71417C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900" y="1169988"/>
              <a:ext cx="3175" cy="7938"/>
            </a:xfrm>
            <a:custGeom>
              <a:avLst/>
              <a:gdLst>
                <a:gd name="T0" fmla="*/ 3 w 4"/>
                <a:gd name="T1" fmla="*/ 0 h 14"/>
                <a:gd name="T2" fmla="*/ 3 w 4"/>
                <a:gd name="T3" fmla="*/ 0 h 14"/>
                <a:gd name="T4" fmla="*/ 2 w 4"/>
                <a:gd name="T5" fmla="*/ 1 h 14"/>
                <a:gd name="T6" fmla="*/ 0 w 4"/>
                <a:gd name="T7" fmla="*/ 3 h 14"/>
                <a:gd name="T8" fmla="*/ 0 w 4"/>
                <a:gd name="T9" fmla="*/ 14 h 14"/>
                <a:gd name="T10" fmla="*/ 0 w 4"/>
                <a:gd name="T11" fmla="*/ 14 h 14"/>
                <a:gd name="T12" fmla="*/ 2 w 4"/>
                <a:gd name="T13" fmla="*/ 12 h 14"/>
                <a:gd name="T14" fmla="*/ 3 w 4"/>
                <a:gd name="T15" fmla="*/ 8 h 14"/>
                <a:gd name="T16" fmla="*/ 4 w 4"/>
                <a:gd name="T17" fmla="*/ 3 h 14"/>
                <a:gd name="T18" fmla="*/ 3 w 4"/>
                <a:gd name="T19" fmla="*/ 0 h 14"/>
                <a:gd name="T20" fmla="*/ 3 w 4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8"/>
                  </a:lnTo>
                  <a:lnTo>
                    <a:pt x="4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49">
              <a:extLst>
                <a:ext uri="{FF2B5EF4-FFF2-40B4-BE49-F238E27FC236}">
                  <a16:creationId xmlns:a16="http://schemas.microsoft.com/office/drawing/2014/main" xmlns="" id="{D2366013-AB3E-FCAA-CCAB-1BC41829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196975"/>
              <a:ext cx="3175" cy="11113"/>
            </a:xfrm>
            <a:custGeom>
              <a:avLst/>
              <a:gdLst>
                <a:gd name="T0" fmla="*/ 6 w 6"/>
                <a:gd name="T1" fmla="*/ 13 h 21"/>
                <a:gd name="T2" fmla="*/ 6 w 6"/>
                <a:gd name="T3" fmla="*/ 13 h 21"/>
                <a:gd name="T4" fmla="*/ 5 w 6"/>
                <a:gd name="T5" fmla="*/ 2 h 21"/>
                <a:gd name="T6" fmla="*/ 4 w 6"/>
                <a:gd name="T7" fmla="*/ 0 h 21"/>
                <a:gd name="T8" fmla="*/ 3 w 6"/>
                <a:gd name="T9" fmla="*/ 1 h 21"/>
                <a:gd name="T10" fmla="*/ 0 w 6"/>
                <a:gd name="T11" fmla="*/ 3 h 21"/>
                <a:gd name="T12" fmla="*/ 0 w 6"/>
                <a:gd name="T13" fmla="*/ 3 h 21"/>
                <a:gd name="T14" fmla="*/ 2 w 6"/>
                <a:gd name="T15" fmla="*/ 3 h 21"/>
                <a:gd name="T16" fmla="*/ 2 w 6"/>
                <a:gd name="T17" fmla="*/ 3 h 21"/>
                <a:gd name="T18" fmla="*/ 2 w 6"/>
                <a:gd name="T19" fmla="*/ 17 h 21"/>
                <a:gd name="T20" fmla="*/ 2 w 6"/>
                <a:gd name="T21" fmla="*/ 19 h 21"/>
                <a:gd name="T22" fmla="*/ 2 w 6"/>
                <a:gd name="T23" fmla="*/ 21 h 21"/>
                <a:gd name="T24" fmla="*/ 4 w 6"/>
                <a:gd name="T25" fmla="*/ 18 h 21"/>
                <a:gd name="T26" fmla="*/ 6 w 6"/>
                <a:gd name="T27" fmla="*/ 13 h 21"/>
                <a:gd name="T28" fmla="*/ 6 w 6"/>
                <a:gd name="T2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1">
                  <a:moveTo>
                    <a:pt x="6" y="13"/>
                  </a:moveTo>
                  <a:lnTo>
                    <a:pt x="6" y="13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6" y="13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50">
              <a:extLst>
                <a:ext uri="{FF2B5EF4-FFF2-40B4-BE49-F238E27FC236}">
                  <a16:creationId xmlns:a16="http://schemas.microsoft.com/office/drawing/2014/main" xmlns="" id="{5E13FD3E-9ACF-322B-9239-90A54692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1200150"/>
              <a:ext cx="1588" cy="158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0 h 5"/>
                <a:gd name="T8" fmla="*/ 0 w 2"/>
                <a:gd name="T9" fmla="*/ 0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2 w 2"/>
                <a:gd name="T17" fmla="*/ 0 h 5"/>
                <a:gd name="T18" fmla="*/ 2 w 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1">
              <a:extLst>
                <a:ext uri="{FF2B5EF4-FFF2-40B4-BE49-F238E27FC236}">
                  <a16:creationId xmlns:a16="http://schemas.microsoft.com/office/drawing/2014/main" xmlns="" id="{861728F6-EE8F-34A8-D2B8-F5D22643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888" y="1228725"/>
              <a:ext cx="3175" cy="12700"/>
            </a:xfrm>
            <a:custGeom>
              <a:avLst/>
              <a:gdLst>
                <a:gd name="T0" fmla="*/ 2 w 5"/>
                <a:gd name="T1" fmla="*/ 2 h 24"/>
                <a:gd name="T2" fmla="*/ 2 w 5"/>
                <a:gd name="T3" fmla="*/ 2 h 24"/>
                <a:gd name="T4" fmla="*/ 2 w 5"/>
                <a:gd name="T5" fmla="*/ 1 h 24"/>
                <a:gd name="T6" fmla="*/ 1 w 5"/>
                <a:gd name="T7" fmla="*/ 3 h 24"/>
                <a:gd name="T8" fmla="*/ 1 w 5"/>
                <a:gd name="T9" fmla="*/ 11 h 24"/>
                <a:gd name="T10" fmla="*/ 1 w 5"/>
                <a:gd name="T11" fmla="*/ 18 h 24"/>
                <a:gd name="T12" fmla="*/ 0 w 5"/>
                <a:gd name="T13" fmla="*/ 19 h 24"/>
                <a:gd name="T14" fmla="*/ 0 w 5"/>
                <a:gd name="T15" fmla="*/ 18 h 24"/>
                <a:gd name="T16" fmla="*/ 0 w 5"/>
                <a:gd name="T17" fmla="*/ 18 h 24"/>
                <a:gd name="T18" fmla="*/ 0 w 5"/>
                <a:gd name="T19" fmla="*/ 24 h 24"/>
                <a:gd name="T20" fmla="*/ 0 w 5"/>
                <a:gd name="T21" fmla="*/ 24 h 24"/>
                <a:gd name="T22" fmla="*/ 1 w 5"/>
                <a:gd name="T23" fmla="*/ 24 h 24"/>
                <a:gd name="T24" fmla="*/ 4 w 5"/>
                <a:gd name="T25" fmla="*/ 14 h 24"/>
                <a:gd name="T26" fmla="*/ 5 w 5"/>
                <a:gd name="T27" fmla="*/ 2 h 24"/>
                <a:gd name="T28" fmla="*/ 5 w 5"/>
                <a:gd name="T29" fmla="*/ 0 h 24"/>
                <a:gd name="T30" fmla="*/ 2 w 5"/>
                <a:gd name="T31" fmla="*/ 2 h 24"/>
                <a:gd name="T32" fmla="*/ 2 w 5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24">
                  <a:moveTo>
                    <a:pt x="2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11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4" y="14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52">
              <a:extLst>
                <a:ext uri="{FF2B5EF4-FFF2-40B4-BE49-F238E27FC236}">
                  <a16:creationId xmlns:a16="http://schemas.microsoft.com/office/drawing/2014/main" xmlns="" id="{AC3B81AC-313C-5749-4540-2BC9A1A50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775" y="1171575"/>
              <a:ext cx="0" cy="11113"/>
            </a:xfrm>
            <a:custGeom>
              <a:avLst/>
              <a:gdLst>
                <a:gd name="T0" fmla="*/ 0 w 2"/>
                <a:gd name="T1" fmla="*/ 0 h 23"/>
                <a:gd name="T2" fmla="*/ 0 w 2"/>
                <a:gd name="T3" fmla="*/ 23 h 23"/>
                <a:gd name="T4" fmla="*/ 2 w 2"/>
                <a:gd name="T5" fmla="*/ 5 h 23"/>
                <a:gd name="T6" fmla="*/ 0 w 2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3">
                  <a:moveTo>
                    <a:pt x="0" y="0"/>
                  </a:moveTo>
                  <a:lnTo>
                    <a:pt x="0" y="23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53">
              <a:extLst>
                <a:ext uri="{FF2B5EF4-FFF2-40B4-BE49-F238E27FC236}">
                  <a16:creationId xmlns:a16="http://schemas.microsoft.com/office/drawing/2014/main" xmlns="" id="{7D838266-554F-B016-4B57-ED6A768A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1177925"/>
              <a:ext cx="1588" cy="4763"/>
            </a:xfrm>
            <a:custGeom>
              <a:avLst/>
              <a:gdLst>
                <a:gd name="T0" fmla="*/ 5 w 5"/>
                <a:gd name="T1" fmla="*/ 7 h 10"/>
                <a:gd name="T2" fmla="*/ 1 w 5"/>
                <a:gd name="T3" fmla="*/ 0 h 10"/>
                <a:gd name="T4" fmla="*/ 1 w 5"/>
                <a:gd name="T5" fmla="*/ 0 h 10"/>
                <a:gd name="T6" fmla="*/ 0 w 5"/>
                <a:gd name="T7" fmla="*/ 4 h 10"/>
                <a:gd name="T8" fmla="*/ 0 w 5"/>
                <a:gd name="T9" fmla="*/ 8 h 10"/>
                <a:gd name="T10" fmla="*/ 0 w 5"/>
                <a:gd name="T11" fmla="*/ 8 h 10"/>
                <a:gd name="T12" fmla="*/ 3 w 5"/>
                <a:gd name="T13" fmla="*/ 10 h 10"/>
                <a:gd name="T14" fmla="*/ 5 w 5"/>
                <a:gd name="T15" fmla="*/ 9 h 10"/>
                <a:gd name="T16" fmla="*/ 5 w 5"/>
                <a:gd name="T17" fmla="*/ 7 h 10"/>
                <a:gd name="T18" fmla="*/ 5 w 5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5" y="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54">
              <a:extLst>
                <a:ext uri="{FF2B5EF4-FFF2-40B4-BE49-F238E27FC236}">
                  <a16:creationId xmlns:a16="http://schemas.microsoft.com/office/drawing/2014/main" xmlns="" id="{83B13F77-1CFE-0B58-6037-2E2D11A6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125" y="1181100"/>
              <a:ext cx="1588" cy="1588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3 h 3"/>
                <a:gd name="T8" fmla="*/ 0 w 3"/>
                <a:gd name="T9" fmla="*/ 3 h 3"/>
                <a:gd name="T10" fmla="*/ 1 w 3"/>
                <a:gd name="T11" fmla="*/ 2 h 3"/>
                <a:gd name="T12" fmla="*/ 3 w 3"/>
                <a:gd name="T13" fmla="*/ 0 h 3"/>
                <a:gd name="T14" fmla="*/ 3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55">
              <a:extLst>
                <a:ext uri="{FF2B5EF4-FFF2-40B4-BE49-F238E27FC236}">
                  <a16:creationId xmlns:a16="http://schemas.microsoft.com/office/drawing/2014/main" xmlns="" id="{2D4C5E47-EBFC-2082-EB03-76096E2E9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1166813"/>
              <a:ext cx="1588" cy="4763"/>
            </a:xfrm>
            <a:custGeom>
              <a:avLst/>
              <a:gdLst>
                <a:gd name="T0" fmla="*/ 0 w 4"/>
                <a:gd name="T1" fmla="*/ 0 h 7"/>
                <a:gd name="T2" fmla="*/ 1 w 4"/>
                <a:gd name="T3" fmla="*/ 6 h 7"/>
                <a:gd name="T4" fmla="*/ 4 w 4"/>
                <a:gd name="T5" fmla="*/ 7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1" y="6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856">
              <a:extLst>
                <a:ext uri="{FF2B5EF4-FFF2-40B4-BE49-F238E27FC236}">
                  <a16:creationId xmlns:a16="http://schemas.microsoft.com/office/drawing/2014/main" xmlns="" id="{5EAC450C-C3AB-13CE-C18A-D553DE72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1174750"/>
              <a:ext cx="1588" cy="9525"/>
            </a:xfrm>
            <a:custGeom>
              <a:avLst/>
              <a:gdLst>
                <a:gd name="T0" fmla="*/ 0 w 5"/>
                <a:gd name="T1" fmla="*/ 18 h 18"/>
                <a:gd name="T2" fmla="*/ 5 w 5"/>
                <a:gd name="T3" fmla="*/ 11 h 18"/>
                <a:gd name="T4" fmla="*/ 5 w 5"/>
                <a:gd name="T5" fmla="*/ 11 h 18"/>
                <a:gd name="T6" fmla="*/ 5 w 5"/>
                <a:gd name="T7" fmla="*/ 1 h 18"/>
                <a:gd name="T8" fmla="*/ 4 w 5"/>
                <a:gd name="T9" fmla="*/ 0 h 18"/>
                <a:gd name="T10" fmla="*/ 3 w 5"/>
                <a:gd name="T11" fmla="*/ 0 h 18"/>
                <a:gd name="T12" fmla="*/ 3 w 5"/>
                <a:gd name="T13" fmla="*/ 0 h 18"/>
                <a:gd name="T14" fmla="*/ 0 w 5"/>
                <a:gd name="T15" fmla="*/ 8 h 18"/>
                <a:gd name="T16" fmla="*/ 0 w 5"/>
                <a:gd name="T17" fmla="*/ 12 h 18"/>
                <a:gd name="T18" fmla="*/ 0 w 5"/>
                <a:gd name="T19" fmla="*/ 18 h 18"/>
                <a:gd name="T20" fmla="*/ 0 w 5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8">
                  <a:moveTo>
                    <a:pt x="0" y="18"/>
                  </a:moveTo>
                  <a:lnTo>
                    <a:pt x="5" y="11"/>
                  </a:lnTo>
                  <a:lnTo>
                    <a:pt x="5" y="1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857">
              <a:extLst>
                <a:ext uri="{FF2B5EF4-FFF2-40B4-BE49-F238E27FC236}">
                  <a16:creationId xmlns:a16="http://schemas.microsoft.com/office/drawing/2014/main" xmlns="" id="{3CFA5CF8-0D9F-D9F8-30D1-658E25371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763" y="1144588"/>
              <a:ext cx="1588" cy="14288"/>
            </a:xfrm>
            <a:custGeom>
              <a:avLst/>
              <a:gdLst>
                <a:gd name="T0" fmla="*/ 0 w 2"/>
                <a:gd name="T1" fmla="*/ 10 h 28"/>
                <a:gd name="T2" fmla="*/ 0 w 2"/>
                <a:gd name="T3" fmla="*/ 10 h 28"/>
                <a:gd name="T4" fmla="*/ 1 w 2"/>
                <a:gd name="T5" fmla="*/ 18 h 28"/>
                <a:gd name="T6" fmla="*/ 1 w 2"/>
                <a:gd name="T7" fmla="*/ 28 h 28"/>
                <a:gd name="T8" fmla="*/ 2 w 2"/>
                <a:gd name="T9" fmla="*/ 0 h 28"/>
                <a:gd name="T10" fmla="*/ 0 w 2"/>
                <a:gd name="T1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8">
                  <a:moveTo>
                    <a:pt x="0" y="10"/>
                  </a:moveTo>
                  <a:lnTo>
                    <a:pt x="0" y="10"/>
                  </a:lnTo>
                  <a:lnTo>
                    <a:pt x="1" y="18"/>
                  </a:lnTo>
                  <a:lnTo>
                    <a:pt x="1" y="28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858">
              <a:extLst>
                <a:ext uri="{FF2B5EF4-FFF2-40B4-BE49-F238E27FC236}">
                  <a16:creationId xmlns:a16="http://schemas.microsoft.com/office/drawing/2014/main" xmlns="" id="{C1E18A51-D272-B910-65D0-1468E3DE8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1135063"/>
              <a:ext cx="3175" cy="11113"/>
            </a:xfrm>
            <a:custGeom>
              <a:avLst/>
              <a:gdLst>
                <a:gd name="T0" fmla="*/ 1 w 6"/>
                <a:gd name="T1" fmla="*/ 21 h 21"/>
                <a:gd name="T2" fmla="*/ 1 w 6"/>
                <a:gd name="T3" fmla="*/ 21 h 21"/>
                <a:gd name="T4" fmla="*/ 4 w 6"/>
                <a:gd name="T5" fmla="*/ 14 h 21"/>
                <a:gd name="T6" fmla="*/ 5 w 6"/>
                <a:gd name="T7" fmla="*/ 7 h 21"/>
                <a:gd name="T8" fmla="*/ 6 w 6"/>
                <a:gd name="T9" fmla="*/ 2 h 21"/>
                <a:gd name="T10" fmla="*/ 5 w 6"/>
                <a:gd name="T11" fmla="*/ 0 h 21"/>
                <a:gd name="T12" fmla="*/ 4 w 6"/>
                <a:gd name="T13" fmla="*/ 0 h 21"/>
                <a:gd name="T14" fmla="*/ 4 w 6"/>
                <a:gd name="T15" fmla="*/ 0 h 21"/>
                <a:gd name="T16" fmla="*/ 3 w 6"/>
                <a:gd name="T17" fmla="*/ 6 h 21"/>
                <a:gd name="T18" fmla="*/ 1 w 6"/>
                <a:gd name="T19" fmla="*/ 11 h 21"/>
                <a:gd name="T20" fmla="*/ 0 w 6"/>
                <a:gd name="T21" fmla="*/ 17 h 21"/>
                <a:gd name="T22" fmla="*/ 1 w 6"/>
                <a:gd name="T23" fmla="*/ 21 h 21"/>
                <a:gd name="T24" fmla="*/ 1 w 6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21">
                  <a:moveTo>
                    <a:pt x="1" y="21"/>
                  </a:moveTo>
                  <a:lnTo>
                    <a:pt x="1" y="21"/>
                  </a:lnTo>
                  <a:lnTo>
                    <a:pt x="4" y="14"/>
                  </a:lnTo>
                  <a:lnTo>
                    <a:pt x="5" y="7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859">
              <a:extLst>
                <a:ext uri="{FF2B5EF4-FFF2-40B4-BE49-F238E27FC236}">
                  <a16:creationId xmlns:a16="http://schemas.microsoft.com/office/drawing/2014/main" xmlns="" id="{D8D69B72-AD9C-0BB5-CFEB-24CC19D4C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1166813"/>
              <a:ext cx="1588" cy="25400"/>
            </a:xfrm>
            <a:custGeom>
              <a:avLst/>
              <a:gdLst>
                <a:gd name="T0" fmla="*/ 2 w 2"/>
                <a:gd name="T1" fmla="*/ 0 h 47"/>
                <a:gd name="T2" fmla="*/ 1 w 2"/>
                <a:gd name="T3" fmla="*/ 1 h 47"/>
                <a:gd name="T4" fmla="*/ 0 w 2"/>
                <a:gd name="T5" fmla="*/ 47 h 47"/>
                <a:gd name="T6" fmla="*/ 2 w 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7">
                  <a:moveTo>
                    <a:pt x="2" y="0"/>
                  </a:moveTo>
                  <a:lnTo>
                    <a:pt x="1" y="1"/>
                  </a:lnTo>
                  <a:lnTo>
                    <a:pt x="0" y="4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860">
              <a:extLst>
                <a:ext uri="{FF2B5EF4-FFF2-40B4-BE49-F238E27FC236}">
                  <a16:creationId xmlns:a16="http://schemas.microsoft.com/office/drawing/2014/main" xmlns="" id="{0A3010F3-4FC6-A714-6FEB-C64B2BF8E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1108075"/>
              <a:ext cx="3175" cy="19050"/>
            </a:xfrm>
            <a:custGeom>
              <a:avLst/>
              <a:gdLst>
                <a:gd name="T0" fmla="*/ 7 w 7"/>
                <a:gd name="T1" fmla="*/ 3 h 38"/>
                <a:gd name="T2" fmla="*/ 7 w 7"/>
                <a:gd name="T3" fmla="*/ 3 h 38"/>
                <a:gd name="T4" fmla="*/ 6 w 7"/>
                <a:gd name="T5" fmla="*/ 0 h 38"/>
                <a:gd name="T6" fmla="*/ 5 w 7"/>
                <a:gd name="T7" fmla="*/ 2 h 38"/>
                <a:gd name="T8" fmla="*/ 4 w 7"/>
                <a:gd name="T9" fmla="*/ 11 h 38"/>
                <a:gd name="T10" fmla="*/ 3 w 7"/>
                <a:gd name="T11" fmla="*/ 20 h 38"/>
                <a:gd name="T12" fmla="*/ 3 w 7"/>
                <a:gd name="T13" fmla="*/ 20 h 38"/>
                <a:gd name="T14" fmla="*/ 2 w 7"/>
                <a:gd name="T15" fmla="*/ 18 h 38"/>
                <a:gd name="T16" fmla="*/ 2 w 7"/>
                <a:gd name="T17" fmla="*/ 18 h 38"/>
                <a:gd name="T18" fmla="*/ 0 w 7"/>
                <a:gd name="T19" fmla="*/ 23 h 38"/>
                <a:gd name="T20" fmla="*/ 2 w 7"/>
                <a:gd name="T21" fmla="*/ 28 h 38"/>
                <a:gd name="T22" fmla="*/ 3 w 7"/>
                <a:gd name="T23" fmla="*/ 33 h 38"/>
                <a:gd name="T24" fmla="*/ 3 w 7"/>
                <a:gd name="T25" fmla="*/ 38 h 38"/>
                <a:gd name="T26" fmla="*/ 3 w 7"/>
                <a:gd name="T27" fmla="*/ 38 h 38"/>
                <a:gd name="T28" fmla="*/ 5 w 7"/>
                <a:gd name="T29" fmla="*/ 33 h 38"/>
                <a:gd name="T30" fmla="*/ 7 w 7"/>
                <a:gd name="T31" fmla="*/ 28 h 38"/>
                <a:gd name="T32" fmla="*/ 7 w 7"/>
                <a:gd name="T33" fmla="*/ 20 h 38"/>
                <a:gd name="T34" fmla="*/ 7 w 7"/>
                <a:gd name="T35" fmla="*/ 3 h 38"/>
                <a:gd name="T36" fmla="*/ 7 w 7"/>
                <a:gd name="T3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38">
                  <a:moveTo>
                    <a:pt x="7" y="3"/>
                  </a:moveTo>
                  <a:lnTo>
                    <a:pt x="7" y="3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11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3" y="3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7" y="2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861">
              <a:extLst>
                <a:ext uri="{FF2B5EF4-FFF2-40B4-BE49-F238E27FC236}">
                  <a16:creationId xmlns:a16="http://schemas.microsoft.com/office/drawing/2014/main" xmlns="" id="{E24D7F53-7AAC-1227-AA9D-E7F7F3BF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1127125"/>
              <a:ext cx="1588" cy="4763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0 h 7"/>
                <a:gd name="T4" fmla="*/ 0 w 3"/>
                <a:gd name="T5" fmla="*/ 7 h 7"/>
                <a:gd name="T6" fmla="*/ 0 w 3"/>
                <a:gd name="T7" fmla="*/ 7 h 7"/>
                <a:gd name="T8" fmla="*/ 3 w 3"/>
                <a:gd name="T9" fmla="*/ 0 h 7"/>
                <a:gd name="T10" fmla="*/ 3 w 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862">
              <a:extLst>
                <a:ext uri="{FF2B5EF4-FFF2-40B4-BE49-F238E27FC236}">
                  <a16:creationId xmlns:a16="http://schemas.microsoft.com/office/drawing/2014/main" xmlns="" id="{9DD736BA-897F-9E91-3A21-34768E9D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1243013"/>
              <a:ext cx="1588" cy="7938"/>
            </a:xfrm>
            <a:custGeom>
              <a:avLst/>
              <a:gdLst>
                <a:gd name="T0" fmla="*/ 0 w 4"/>
                <a:gd name="T1" fmla="*/ 6 h 15"/>
                <a:gd name="T2" fmla="*/ 4 w 4"/>
                <a:gd name="T3" fmla="*/ 15 h 15"/>
                <a:gd name="T4" fmla="*/ 2 w 4"/>
                <a:gd name="T5" fmla="*/ 0 h 15"/>
                <a:gd name="T6" fmla="*/ 0 w 4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0" y="6"/>
                  </a:moveTo>
                  <a:lnTo>
                    <a:pt x="4" y="15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863">
              <a:extLst>
                <a:ext uri="{FF2B5EF4-FFF2-40B4-BE49-F238E27FC236}">
                  <a16:creationId xmlns:a16="http://schemas.microsoft.com/office/drawing/2014/main" xmlns="" id="{AB577735-068F-846C-E408-F291D60B6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625" y="1228725"/>
              <a:ext cx="1588" cy="15875"/>
            </a:xfrm>
            <a:custGeom>
              <a:avLst/>
              <a:gdLst>
                <a:gd name="T0" fmla="*/ 0 w 4"/>
                <a:gd name="T1" fmla="*/ 0 h 30"/>
                <a:gd name="T2" fmla="*/ 2 w 4"/>
                <a:gd name="T3" fmla="*/ 30 h 30"/>
                <a:gd name="T4" fmla="*/ 4 w 4"/>
                <a:gd name="T5" fmla="*/ 2 h 30"/>
                <a:gd name="T6" fmla="*/ 4 w 4"/>
                <a:gd name="T7" fmla="*/ 2 h 30"/>
                <a:gd name="T8" fmla="*/ 2 w 4"/>
                <a:gd name="T9" fmla="*/ 4 h 30"/>
                <a:gd name="T10" fmla="*/ 2 w 4"/>
                <a:gd name="T11" fmla="*/ 3 h 30"/>
                <a:gd name="T12" fmla="*/ 0 w 4"/>
                <a:gd name="T13" fmla="*/ 0 h 30"/>
                <a:gd name="T14" fmla="*/ 0 w 4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lnTo>
                    <a:pt x="2" y="3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864">
              <a:extLst>
                <a:ext uri="{FF2B5EF4-FFF2-40B4-BE49-F238E27FC236}">
                  <a16:creationId xmlns:a16="http://schemas.microsoft.com/office/drawing/2014/main" xmlns="" id="{A32EAFD6-B270-2C9F-A73A-E68261754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913" y="1093788"/>
              <a:ext cx="1588" cy="9525"/>
            </a:xfrm>
            <a:custGeom>
              <a:avLst/>
              <a:gdLst>
                <a:gd name="T0" fmla="*/ 1 w 3"/>
                <a:gd name="T1" fmla="*/ 0 h 17"/>
                <a:gd name="T2" fmla="*/ 0 w 3"/>
                <a:gd name="T3" fmla="*/ 8 h 17"/>
                <a:gd name="T4" fmla="*/ 0 w 3"/>
                <a:gd name="T5" fmla="*/ 8 h 17"/>
                <a:gd name="T6" fmla="*/ 1 w 3"/>
                <a:gd name="T7" fmla="*/ 15 h 17"/>
                <a:gd name="T8" fmla="*/ 3 w 3"/>
                <a:gd name="T9" fmla="*/ 17 h 17"/>
                <a:gd name="T10" fmla="*/ 1 w 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1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865">
              <a:extLst>
                <a:ext uri="{FF2B5EF4-FFF2-40B4-BE49-F238E27FC236}">
                  <a16:creationId xmlns:a16="http://schemas.microsoft.com/office/drawing/2014/main" xmlns="" id="{5472F671-9A77-F4B4-492A-DE982621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725" y="1106488"/>
              <a:ext cx="0" cy="14288"/>
            </a:xfrm>
            <a:custGeom>
              <a:avLst/>
              <a:gdLst>
                <a:gd name="T0" fmla="*/ 1 h 27"/>
                <a:gd name="T1" fmla="*/ 0 h 27"/>
                <a:gd name="T2" fmla="*/ 27 h 27"/>
                <a:gd name="T3" fmla="*/ 1 h 2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7">
                  <a:moveTo>
                    <a:pt x="0" y="1"/>
                  </a:moveTo>
                  <a:lnTo>
                    <a:pt x="0" y="0"/>
                  </a:lnTo>
                  <a:lnTo>
                    <a:pt x="0" y="2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866">
              <a:extLst>
                <a:ext uri="{FF2B5EF4-FFF2-40B4-BE49-F238E27FC236}">
                  <a16:creationId xmlns:a16="http://schemas.microsoft.com/office/drawing/2014/main" xmlns="" id="{8A136132-CC4D-122C-C8E5-93AC7EC43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775" y="1090613"/>
              <a:ext cx="1588" cy="7938"/>
            </a:xfrm>
            <a:custGeom>
              <a:avLst/>
              <a:gdLst>
                <a:gd name="T0" fmla="*/ 5 w 5"/>
                <a:gd name="T1" fmla="*/ 0 h 15"/>
                <a:gd name="T2" fmla="*/ 5 w 5"/>
                <a:gd name="T3" fmla="*/ 0 h 15"/>
                <a:gd name="T4" fmla="*/ 4 w 5"/>
                <a:gd name="T5" fmla="*/ 0 h 15"/>
                <a:gd name="T6" fmla="*/ 3 w 5"/>
                <a:gd name="T7" fmla="*/ 2 h 15"/>
                <a:gd name="T8" fmla="*/ 1 w 5"/>
                <a:gd name="T9" fmla="*/ 3 h 15"/>
                <a:gd name="T10" fmla="*/ 0 w 5"/>
                <a:gd name="T11" fmla="*/ 3 h 15"/>
                <a:gd name="T12" fmla="*/ 0 w 5"/>
                <a:gd name="T13" fmla="*/ 3 h 15"/>
                <a:gd name="T14" fmla="*/ 1 w 5"/>
                <a:gd name="T15" fmla="*/ 3 h 15"/>
                <a:gd name="T16" fmla="*/ 1 w 5"/>
                <a:gd name="T17" fmla="*/ 3 h 15"/>
                <a:gd name="T18" fmla="*/ 2 w 5"/>
                <a:gd name="T19" fmla="*/ 6 h 15"/>
                <a:gd name="T20" fmla="*/ 3 w 5"/>
                <a:gd name="T21" fmla="*/ 13 h 15"/>
                <a:gd name="T22" fmla="*/ 4 w 5"/>
                <a:gd name="T23" fmla="*/ 15 h 15"/>
                <a:gd name="T24" fmla="*/ 4 w 5"/>
                <a:gd name="T25" fmla="*/ 14 h 15"/>
                <a:gd name="T26" fmla="*/ 5 w 5"/>
                <a:gd name="T27" fmla="*/ 0 h 15"/>
                <a:gd name="T28" fmla="*/ 5 w 5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6"/>
                  </a:lnTo>
                  <a:lnTo>
                    <a:pt x="3" y="13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07" name="TextBox 906">
            <a:extLst>
              <a:ext uri="{FF2B5EF4-FFF2-40B4-BE49-F238E27FC236}">
                <a16:creationId xmlns:a16="http://schemas.microsoft.com/office/drawing/2014/main" xmlns="" id="{52C8037C-E34D-4004-1F27-F0BA6F91D2BA}"/>
              </a:ext>
            </a:extLst>
          </p:cNvPr>
          <p:cNvSpPr txBox="1"/>
          <p:nvPr/>
        </p:nvSpPr>
        <p:spPr>
          <a:xfrm>
            <a:off x="3046476" y="2795831"/>
            <a:ext cx="6099048" cy="9717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ko-KR" sz="3200" i="1" kern="0" dirty="0">
                <a:ln w="22225">
                  <a:noFill/>
                </a:ln>
                <a:solidFill>
                  <a:prstClr val="white"/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PPT PRESENTATION</a:t>
            </a:r>
          </a:p>
          <a:p>
            <a:pPr algn="ctr">
              <a:lnSpc>
                <a:spcPct val="150000"/>
              </a:lnSpc>
              <a:defRPr/>
            </a:pPr>
            <a:r>
              <a:rPr lang="en-US" altLang="ko-KR" sz="700" kern="0" dirty="0">
                <a:solidFill>
                  <a:prstClr val="white">
                    <a:lumMod val="65000"/>
                  </a:prstClr>
                </a:solidFill>
              </a:rPr>
              <a:t>Enjoy your stylish business and campus life with BIZCAM</a:t>
            </a:r>
            <a:endParaRPr lang="ko-KR" altLang="en-US" dirty="0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xmlns="" id="{C6955D70-2A74-42C6-BB3B-B315D0637D6C}"/>
              </a:ext>
            </a:extLst>
          </p:cNvPr>
          <p:cNvSpPr/>
          <p:nvPr/>
        </p:nvSpPr>
        <p:spPr>
          <a:xfrm flipH="1">
            <a:off x="7901940" y="2642616"/>
            <a:ext cx="879204" cy="832104"/>
          </a:xfrm>
          <a:custGeom>
            <a:avLst/>
            <a:gdLst>
              <a:gd name="connsiteX0" fmla="*/ 630936 w 1024128"/>
              <a:gd name="connsiteY0" fmla="*/ 137160 h 969264"/>
              <a:gd name="connsiteX1" fmla="*/ 0 w 1024128"/>
              <a:gd name="connsiteY1" fmla="*/ 795528 h 969264"/>
              <a:gd name="connsiteX2" fmla="*/ 45720 w 1024128"/>
              <a:gd name="connsiteY2" fmla="*/ 795528 h 969264"/>
              <a:gd name="connsiteX3" fmla="*/ 36576 w 1024128"/>
              <a:gd name="connsiteY3" fmla="*/ 822960 h 969264"/>
              <a:gd name="connsiteX4" fmla="*/ 82296 w 1024128"/>
              <a:gd name="connsiteY4" fmla="*/ 832104 h 969264"/>
              <a:gd name="connsiteX5" fmla="*/ 82296 w 1024128"/>
              <a:gd name="connsiteY5" fmla="*/ 859536 h 969264"/>
              <a:gd name="connsiteX6" fmla="*/ 109728 w 1024128"/>
              <a:gd name="connsiteY6" fmla="*/ 859536 h 969264"/>
              <a:gd name="connsiteX7" fmla="*/ 109728 w 1024128"/>
              <a:gd name="connsiteY7" fmla="*/ 905256 h 969264"/>
              <a:gd name="connsiteX8" fmla="*/ 109728 w 1024128"/>
              <a:gd name="connsiteY8" fmla="*/ 905256 h 969264"/>
              <a:gd name="connsiteX9" fmla="*/ 155448 w 1024128"/>
              <a:gd name="connsiteY9" fmla="*/ 960120 h 969264"/>
              <a:gd name="connsiteX10" fmla="*/ 173736 w 1024128"/>
              <a:gd name="connsiteY10" fmla="*/ 960120 h 969264"/>
              <a:gd name="connsiteX11" fmla="*/ 192024 w 1024128"/>
              <a:gd name="connsiteY11" fmla="*/ 941832 h 969264"/>
              <a:gd name="connsiteX12" fmla="*/ 192024 w 1024128"/>
              <a:gd name="connsiteY12" fmla="*/ 969264 h 969264"/>
              <a:gd name="connsiteX13" fmla="*/ 1024128 w 1024128"/>
              <a:gd name="connsiteY13" fmla="*/ 118872 h 969264"/>
              <a:gd name="connsiteX14" fmla="*/ 978408 w 1024128"/>
              <a:gd name="connsiteY14" fmla="*/ 137160 h 969264"/>
              <a:gd name="connsiteX15" fmla="*/ 978408 w 1024128"/>
              <a:gd name="connsiteY15" fmla="*/ 82296 h 969264"/>
              <a:gd name="connsiteX16" fmla="*/ 960120 w 1024128"/>
              <a:gd name="connsiteY16" fmla="*/ 100584 h 969264"/>
              <a:gd name="connsiteX17" fmla="*/ 950976 w 1024128"/>
              <a:gd name="connsiteY17" fmla="*/ 54864 h 969264"/>
              <a:gd name="connsiteX18" fmla="*/ 923544 w 1024128"/>
              <a:gd name="connsiteY18" fmla="*/ 64008 h 969264"/>
              <a:gd name="connsiteX19" fmla="*/ 886968 w 1024128"/>
              <a:gd name="connsiteY19" fmla="*/ 27432 h 969264"/>
              <a:gd name="connsiteX20" fmla="*/ 841248 w 1024128"/>
              <a:gd name="connsiteY20" fmla="*/ 64008 h 969264"/>
              <a:gd name="connsiteX21" fmla="*/ 822960 w 1024128"/>
              <a:gd name="connsiteY21" fmla="*/ 36576 h 969264"/>
              <a:gd name="connsiteX22" fmla="*/ 795528 w 1024128"/>
              <a:gd name="connsiteY22" fmla="*/ 0 h 969264"/>
              <a:gd name="connsiteX23" fmla="*/ 630936 w 1024128"/>
              <a:gd name="connsiteY23" fmla="*/ 137160 h 96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24128" h="969264">
                <a:moveTo>
                  <a:pt x="630936" y="137160"/>
                </a:moveTo>
                <a:lnTo>
                  <a:pt x="0" y="795528"/>
                </a:lnTo>
                <a:lnTo>
                  <a:pt x="45720" y="795528"/>
                </a:lnTo>
                <a:lnTo>
                  <a:pt x="36576" y="822960"/>
                </a:lnTo>
                <a:lnTo>
                  <a:pt x="82296" y="832104"/>
                </a:lnTo>
                <a:lnTo>
                  <a:pt x="82296" y="859536"/>
                </a:lnTo>
                <a:lnTo>
                  <a:pt x="109728" y="859536"/>
                </a:lnTo>
                <a:lnTo>
                  <a:pt x="109728" y="905256"/>
                </a:lnTo>
                <a:lnTo>
                  <a:pt x="109728" y="905256"/>
                </a:lnTo>
                <a:lnTo>
                  <a:pt x="155448" y="960120"/>
                </a:lnTo>
                <a:lnTo>
                  <a:pt x="173736" y="960120"/>
                </a:lnTo>
                <a:lnTo>
                  <a:pt x="192024" y="941832"/>
                </a:lnTo>
                <a:lnTo>
                  <a:pt x="192024" y="969264"/>
                </a:lnTo>
                <a:lnTo>
                  <a:pt x="1024128" y="118872"/>
                </a:lnTo>
                <a:lnTo>
                  <a:pt x="978408" y="137160"/>
                </a:lnTo>
                <a:lnTo>
                  <a:pt x="978408" y="82296"/>
                </a:lnTo>
                <a:lnTo>
                  <a:pt x="960120" y="100584"/>
                </a:lnTo>
                <a:lnTo>
                  <a:pt x="950976" y="54864"/>
                </a:lnTo>
                <a:lnTo>
                  <a:pt x="923544" y="64008"/>
                </a:lnTo>
                <a:lnTo>
                  <a:pt x="886968" y="27432"/>
                </a:lnTo>
                <a:lnTo>
                  <a:pt x="841248" y="64008"/>
                </a:lnTo>
                <a:lnTo>
                  <a:pt x="822960" y="36576"/>
                </a:lnTo>
                <a:lnTo>
                  <a:pt x="795528" y="0"/>
                </a:lnTo>
                <a:lnTo>
                  <a:pt x="630936" y="137160"/>
                </a:lnTo>
                <a:close/>
              </a:path>
            </a:pathLst>
          </a:custGeom>
          <a:solidFill>
            <a:srgbClr val="FF9999">
              <a:alpha val="26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: 도형 1">
            <a:extLst>
              <a:ext uri="{FF2B5EF4-FFF2-40B4-BE49-F238E27FC236}">
                <a16:creationId xmlns:a16="http://schemas.microsoft.com/office/drawing/2014/main" xmlns="" id="{B199B331-4D5B-FC13-DCC3-E36DA45A036C}"/>
              </a:ext>
            </a:extLst>
          </p:cNvPr>
          <p:cNvSpPr/>
          <p:nvPr/>
        </p:nvSpPr>
        <p:spPr>
          <a:xfrm flipH="1">
            <a:off x="7644528" y="2789042"/>
            <a:ext cx="879204" cy="832104"/>
          </a:xfrm>
          <a:custGeom>
            <a:avLst/>
            <a:gdLst>
              <a:gd name="connsiteX0" fmla="*/ 630936 w 1024128"/>
              <a:gd name="connsiteY0" fmla="*/ 137160 h 969264"/>
              <a:gd name="connsiteX1" fmla="*/ 0 w 1024128"/>
              <a:gd name="connsiteY1" fmla="*/ 795528 h 969264"/>
              <a:gd name="connsiteX2" fmla="*/ 45720 w 1024128"/>
              <a:gd name="connsiteY2" fmla="*/ 795528 h 969264"/>
              <a:gd name="connsiteX3" fmla="*/ 36576 w 1024128"/>
              <a:gd name="connsiteY3" fmla="*/ 822960 h 969264"/>
              <a:gd name="connsiteX4" fmla="*/ 82296 w 1024128"/>
              <a:gd name="connsiteY4" fmla="*/ 832104 h 969264"/>
              <a:gd name="connsiteX5" fmla="*/ 82296 w 1024128"/>
              <a:gd name="connsiteY5" fmla="*/ 859536 h 969264"/>
              <a:gd name="connsiteX6" fmla="*/ 109728 w 1024128"/>
              <a:gd name="connsiteY6" fmla="*/ 859536 h 969264"/>
              <a:gd name="connsiteX7" fmla="*/ 109728 w 1024128"/>
              <a:gd name="connsiteY7" fmla="*/ 905256 h 969264"/>
              <a:gd name="connsiteX8" fmla="*/ 109728 w 1024128"/>
              <a:gd name="connsiteY8" fmla="*/ 905256 h 969264"/>
              <a:gd name="connsiteX9" fmla="*/ 155448 w 1024128"/>
              <a:gd name="connsiteY9" fmla="*/ 960120 h 969264"/>
              <a:gd name="connsiteX10" fmla="*/ 173736 w 1024128"/>
              <a:gd name="connsiteY10" fmla="*/ 960120 h 969264"/>
              <a:gd name="connsiteX11" fmla="*/ 192024 w 1024128"/>
              <a:gd name="connsiteY11" fmla="*/ 941832 h 969264"/>
              <a:gd name="connsiteX12" fmla="*/ 192024 w 1024128"/>
              <a:gd name="connsiteY12" fmla="*/ 969264 h 969264"/>
              <a:gd name="connsiteX13" fmla="*/ 1024128 w 1024128"/>
              <a:gd name="connsiteY13" fmla="*/ 118872 h 969264"/>
              <a:gd name="connsiteX14" fmla="*/ 978408 w 1024128"/>
              <a:gd name="connsiteY14" fmla="*/ 137160 h 969264"/>
              <a:gd name="connsiteX15" fmla="*/ 978408 w 1024128"/>
              <a:gd name="connsiteY15" fmla="*/ 82296 h 969264"/>
              <a:gd name="connsiteX16" fmla="*/ 960120 w 1024128"/>
              <a:gd name="connsiteY16" fmla="*/ 100584 h 969264"/>
              <a:gd name="connsiteX17" fmla="*/ 950976 w 1024128"/>
              <a:gd name="connsiteY17" fmla="*/ 54864 h 969264"/>
              <a:gd name="connsiteX18" fmla="*/ 923544 w 1024128"/>
              <a:gd name="connsiteY18" fmla="*/ 64008 h 969264"/>
              <a:gd name="connsiteX19" fmla="*/ 886968 w 1024128"/>
              <a:gd name="connsiteY19" fmla="*/ 27432 h 969264"/>
              <a:gd name="connsiteX20" fmla="*/ 841248 w 1024128"/>
              <a:gd name="connsiteY20" fmla="*/ 64008 h 969264"/>
              <a:gd name="connsiteX21" fmla="*/ 822960 w 1024128"/>
              <a:gd name="connsiteY21" fmla="*/ 36576 h 969264"/>
              <a:gd name="connsiteX22" fmla="*/ 795528 w 1024128"/>
              <a:gd name="connsiteY22" fmla="*/ 0 h 969264"/>
              <a:gd name="connsiteX23" fmla="*/ 630936 w 1024128"/>
              <a:gd name="connsiteY23" fmla="*/ 137160 h 96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24128" h="969264">
                <a:moveTo>
                  <a:pt x="630936" y="137160"/>
                </a:moveTo>
                <a:lnTo>
                  <a:pt x="0" y="795528"/>
                </a:lnTo>
                <a:lnTo>
                  <a:pt x="45720" y="795528"/>
                </a:lnTo>
                <a:lnTo>
                  <a:pt x="36576" y="822960"/>
                </a:lnTo>
                <a:lnTo>
                  <a:pt x="82296" y="832104"/>
                </a:lnTo>
                <a:lnTo>
                  <a:pt x="82296" y="859536"/>
                </a:lnTo>
                <a:lnTo>
                  <a:pt x="109728" y="859536"/>
                </a:lnTo>
                <a:lnTo>
                  <a:pt x="109728" y="905256"/>
                </a:lnTo>
                <a:lnTo>
                  <a:pt x="109728" y="905256"/>
                </a:lnTo>
                <a:lnTo>
                  <a:pt x="155448" y="960120"/>
                </a:lnTo>
                <a:lnTo>
                  <a:pt x="173736" y="960120"/>
                </a:lnTo>
                <a:lnTo>
                  <a:pt x="192024" y="941832"/>
                </a:lnTo>
                <a:lnTo>
                  <a:pt x="192024" y="969264"/>
                </a:lnTo>
                <a:lnTo>
                  <a:pt x="1024128" y="118872"/>
                </a:lnTo>
                <a:lnTo>
                  <a:pt x="978408" y="137160"/>
                </a:lnTo>
                <a:lnTo>
                  <a:pt x="978408" y="82296"/>
                </a:lnTo>
                <a:lnTo>
                  <a:pt x="960120" y="100584"/>
                </a:lnTo>
                <a:lnTo>
                  <a:pt x="950976" y="54864"/>
                </a:lnTo>
                <a:lnTo>
                  <a:pt x="923544" y="64008"/>
                </a:lnTo>
                <a:lnTo>
                  <a:pt x="886968" y="27432"/>
                </a:lnTo>
                <a:lnTo>
                  <a:pt x="841248" y="64008"/>
                </a:lnTo>
                <a:lnTo>
                  <a:pt x="822960" y="36576"/>
                </a:lnTo>
                <a:lnTo>
                  <a:pt x="795528" y="0"/>
                </a:lnTo>
                <a:lnTo>
                  <a:pt x="630936" y="137160"/>
                </a:lnTo>
                <a:close/>
              </a:path>
            </a:pathLst>
          </a:custGeom>
          <a:solidFill>
            <a:srgbClr val="FF9999">
              <a:alpha val="26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7778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9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xmlns="" id="{A8CB0D1B-2712-37A0-B3B9-419AAE3E228B}"/>
              </a:ext>
            </a:extLst>
          </p:cNvPr>
          <p:cNvGrpSpPr/>
          <p:nvPr/>
        </p:nvGrpSpPr>
        <p:grpSpPr>
          <a:xfrm>
            <a:off x="9144" y="0"/>
            <a:ext cx="12188952" cy="6720840"/>
            <a:chOff x="9144" y="0"/>
            <a:chExt cx="12188952" cy="6720840"/>
          </a:xfrm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xmlns="" id="{FCCE80D4-C8A0-030E-D40B-15D88418C9E5}"/>
                </a:ext>
              </a:extLst>
            </p:cNvPr>
            <p:cNvSpPr/>
            <p:nvPr/>
          </p:nvSpPr>
          <p:spPr>
            <a:xfrm>
              <a:off x="246888" y="237744"/>
              <a:ext cx="11722608" cy="6483096"/>
            </a:xfrm>
            <a:custGeom>
              <a:avLst/>
              <a:gdLst>
                <a:gd name="connsiteX0" fmla="*/ 341476 w 11722608"/>
                <a:gd name="connsiteY0" fmla="*/ 82296 h 6483096"/>
                <a:gd name="connsiteX1" fmla="*/ 277469 w 11722608"/>
                <a:gd name="connsiteY1" fmla="*/ 91440 h 6483096"/>
                <a:gd name="connsiteX2" fmla="*/ 167741 w 11722608"/>
                <a:gd name="connsiteY2" fmla="*/ 128016 h 6483096"/>
                <a:gd name="connsiteX3" fmla="*/ 176885 w 11722608"/>
                <a:gd name="connsiteY3" fmla="*/ 219456 h 6483096"/>
                <a:gd name="connsiteX4" fmla="*/ 186029 w 11722608"/>
                <a:gd name="connsiteY4" fmla="*/ 256032 h 6483096"/>
                <a:gd name="connsiteX5" fmla="*/ 268325 w 11722608"/>
                <a:gd name="connsiteY5" fmla="*/ 283464 h 6483096"/>
                <a:gd name="connsiteX6" fmla="*/ 368908 w 11722608"/>
                <a:gd name="connsiteY6" fmla="*/ 246888 h 6483096"/>
                <a:gd name="connsiteX7" fmla="*/ 387196 w 11722608"/>
                <a:gd name="connsiteY7" fmla="*/ 192024 h 6483096"/>
                <a:gd name="connsiteX8" fmla="*/ 378053 w 11722608"/>
                <a:gd name="connsiteY8" fmla="*/ 100584 h 6483096"/>
                <a:gd name="connsiteX9" fmla="*/ 341476 w 11722608"/>
                <a:gd name="connsiteY9" fmla="*/ 82296 h 6483096"/>
                <a:gd name="connsiteX10" fmla="*/ 740668 w 11722608"/>
                <a:gd name="connsiteY10" fmla="*/ 82295 h 6483096"/>
                <a:gd name="connsiteX11" fmla="*/ 676660 w 11722608"/>
                <a:gd name="connsiteY11" fmla="*/ 91439 h 6483096"/>
                <a:gd name="connsiteX12" fmla="*/ 566932 w 11722608"/>
                <a:gd name="connsiteY12" fmla="*/ 128015 h 6483096"/>
                <a:gd name="connsiteX13" fmla="*/ 576076 w 11722608"/>
                <a:gd name="connsiteY13" fmla="*/ 219455 h 6483096"/>
                <a:gd name="connsiteX14" fmla="*/ 585220 w 11722608"/>
                <a:gd name="connsiteY14" fmla="*/ 256031 h 6483096"/>
                <a:gd name="connsiteX15" fmla="*/ 667516 w 11722608"/>
                <a:gd name="connsiteY15" fmla="*/ 283463 h 6483096"/>
                <a:gd name="connsiteX16" fmla="*/ 768100 w 11722608"/>
                <a:gd name="connsiteY16" fmla="*/ 246887 h 6483096"/>
                <a:gd name="connsiteX17" fmla="*/ 786388 w 11722608"/>
                <a:gd name="connsiteY17" fmla="*/ 192023 h 6483096"/>
                <a:gd name="connsiteX18" fmla="*/ 777244 w 11722608"/>
                <a:gd name="connsiteY18" fmla="*/ 100583 h 6483096"/>
                <a:gd name="connsiteX19" fmla="*/ 740668 w 11722608"/>
                <a:gd name="connsiteY19" fmla="*/ 82295 h 6483096"/>
                <a:gd name="connsiteX20" fmla="*/ 1139860 w 11722608"/>
                <a:gd name="connsiteY20" fmla="*/ 82294 h 6483096"/>
                <a:gd name="connsiteX21" fmla="*/ 1075852 w 11722608"/>
                <a:gd name="connsiteY21" fmla="*/ 91438 h 6483096"/>
                <a:gd name="connsiteX22" fmla="*/ 966124 w 11722608"/>
                <a:gd name="connsiteY22" fmla="*/ 128014 h 6483096"/>
                <a:gd name="connsiteX23" fmla="*/ 975268 w 11722608"/>
                <a:gd name="connsiteY23" fmla="*/ 219454 h 6483096"/>
                <a:gd name="connsiteX24" fmla="*/ 984412 w 11722608"/>
                <a:gd name="connsiteY24" fmla="*/ 256030 h 6483096"/>
                <a:gd name="connsiteX25" fmla="*/ 1066708 w 11722608"/>
                <a:gd name="connsiteY25" fmla="*/ 283462 h 6483096"/>
                <a:gd name="connsiteX26" fmla="*/ 1167292 w 11722608"/>
                <a:gd name="connsiteY26" fmla="*/ 246886 h 6483096"/>
                <a:gd name="connsiteX27" fmla="*/ 1185580 w 11722608"/>
                <a:gd name="connsiteY27" fmla="*/ 192022 h 6483096"/>
                <a:gd name="connsiteX28" fmla="*/ 1176436 w 11722608"/>
                <a:gd name="connsiteY28" fmla="*/ 100582 h 6483096"/>
                <a:gd name="connsiteX29" fmla="*/ 1139860 w 11722608"/>
                <a:gd name="connsiteY29" fmla="*/ 82294 h 6483096"/>
                <a:gd name="connsiteX30" fmla="*/ 1539052 w 11722608"/>
                <a:gd name="connsiteY30" fmla="*/ 82293 h 6483096"/>
                <a:gd name="connsiteX31" fmla="*/ 1475044 w 11722608"/>
                <a:gd name="connsiteY31" fmla="*/ 91437 h 6483096"/>
                <a:gd name="connsiteX32" fmla="*/ 1365316 w 11722608"/>
                <a:gd name="connsiteY32" fmla="*/ 128013 h 6483096"/>
                <a:gd name="connsiteX33" fmla="*/ 1374460 w 11722608"/>
                <a:gd name="connsiteY33" fmla="*/ 219453 h 6483096"/>
                <a:gd name="connsiteX34" fmla="*/ 1383604 w 11722608"/>
                <a:gd name="connsiteY34" fmla="*/ 256029 h 6483096"/>
                <a:gd name="connsiteX35" fmla="*/ 1465900 w 11722608"/>
                <a:gd name="connsiteY35" fmla="*/ 283461 h 6483096"/>
                <a:gd name="connsiteX36" fmla="*/ 1566484 w 11722608"/>
                <a:gd name="connsiteY36" fmla="*/ 246885 h 6483096"/>
                <a:gd name="connsiteX37" fmla="*/ 1584772 w 11722608"/>
                <a:gd name="connsiteY37" fmla="*/ 192021 h 6483096"/>
                <a:gd name="connsiteX38" fmla="*/ 1575627 w 11722608"/>
                <a:gd name="connsiteY38" fmla="*/ 100581 h 6483096"/>
                <a:gd name="connsiteX39" fmla="*/ 1539052 w 11722608"/>
                <a:gd name="connsiteY39" fmla="*/ 82293 h 6483096"/>
                <a:gd name="connsiteX40" fmla="*/ 1938244 w 11722608"/>
                <a:gd name="connsiteY40" fmla="*/ 82292 h 6483096"/>
                <a:gd name="connsiteX41" fmla="*/ 1874235 w 11722608"/>
                <a:gd name="connsiteY41" fmla="*/ 91436 h 6483096"/>
                <a:gd name="connsiteX42" fmla="*/ 1764507 w 11722608"/>
                <a:gd name="connsiteY42" fmla="*/ 128012 h 6483096"/>
                <a:gd name="connsiteX43" fmla="*/ 1773651 w 11722608"/>
                <a:gd name="connsiteY43" fmla="*/ 219452 h 6483096"/>
                <a:gd name="connsiteX44" fmla="*/ 1782796 w 11722608"/>
                <a:gd name="connsiteY44" fmla="*/ 256028 h 6483096"/>
                <a:gd name="connsiteX45" fmla="*/ 1865091 w 11722608"/>
                <a:gd name="connsiteY45" fmla="*/ 283460 h 6483096"/>
                <a:gd name="connsiteX46" fmla="*/ 1965676 w 11722608"/>
                <a:gd name="connsiteY46" fmla="*/ 246884 h 6483096"/>
                <a:gd name="connsiteX47" fmla="*/ 1983964 w 11722608"/>
                <a:gd name="connsiteY47" fmla="*/ 192020 h 6483096"/>
                <a:gd name="connsiteX48" fmla="*/ 1974820 w 11722608"/>
                <a:gd name="connsiteY48" fmla="*/ 100580 h 6483096"/>
                <a:gd name="connsiteX49" fmla="*/ 1938244 w 11722608"/>
                <a:gd name="connsiteY49" fmla="*/ 82292 h 6483096"/>
                <a:gd name="connsiteX50" fmla="*/ 2337436 w 11722608"/>
                <a:gd name="connsiteY50" fmla="*/ 82291 h 6483096"/>
                <a:gd name="connsiteX51" fmla="*/ 2273428 w 11722608"/>
                <a:gd name="connsiteY51" fmla="*/ 91435 h 6483096"/>
                <a:gd name="connsiteX52" fmla="*/ 2163700 w 11722608"/>
                <a:gd name="connsiteY52" fmla="*/ 128011 h 6483096"/>
                <a:gd name="connsiteX53" fmla="*/ 2172843 w 11722608"/>
                <a:gd name="connsiteY53" fmla="*/ 219451 h 6483096"/>
                <a:gd name="connsiteX54" fmla="*/ 2181987 w 11722608"/>
                <a:gd name="connsiteY54" fmla="*/ 256027 h 6483096"/>
                <a:gd name="connsiteX55" fmla="*/ 2264285 w 11722608"/>
                <a:gd name="connsiteY55" fmla="*/ 283459 h 6483096"/>
                <a:gd name="connsiteX56" fmla="*/ 2364868 w 11722608"/>
                <a:gd name="connsiteY56" fmla="*/ 246883 h 6483096"/>
                <a:gd name="connsiteX57" fmla="*/ 2383156 w 11722608"/>
                <a:gd name="connsiteY57" fmla="*/ 192019 h 6483096"/>
                <a:gd name="connsiteX58" fmla="*/ 2374012 w 11722608"/>
                <a:gd name="connsiteY58" fmla="*/ 100579 h 6483096"/>
                <a:gd name="connsiteX59" fmla="*/ 2337436 w 11722608"/>
                <a:gd name="connsiteY59" fmla="*/ 82291 h 6483096"/>
                <a:gd name="connsiteX60" fmla="*/ 2736627 w 11722608"/>
                <a:gd name="connsiteY60" fmla="*/ 82290 h 6483096"/>
                <a:gd name="connsiteX61" fmla="*/ 2672619 w 11722608"/>
                <a:gd name="connsiteY61" fmla="*/ 91434 h 6483096"/>
                <a:gd name="connsiteX62" fmla="*/ 2562891 w 11722608"/>
                <a:gd name="connsiteY62" fmla="*/ 128010 h 6483096"/>
                <a:gd name="connsiteX63" fmla="*/ 2572036 w 11722608"/>
                <a:gd name="connsiteY63" fmla="*/ 219450 h 6483096"/>
                <a:gd name="connsiteX64" fmla="*/ 2581180 w 11722608"/>
                <a:gd name="connsiteY64" fmla="*/ 256026 h 6483096"/>
                <a:gd name="connsiteX65" fmla="*/ 2663476 w 11722608"/>
                <a:gd name="connsiteY65" fmla="*/ 283458 h 6483096"/>
                <a:gd name="connsiteX66" fmla="*/ 2764059 w 11722608"/>
                <a:gd name="connsiteY66" fmla="*/ 246882 h 6483096"/>
                <a:gd name="connsiteX67" fmla="*/ 2782347 w 11722608"/>
                <a:gd name="connsiteY67" fmla="*/ 192018 h 6483096"/>
                <a:gd name="connsiteX68" fmla="*/ 2773203 w 11722608"/>
                <a:gd name="connsiteY68" fmla="*/ 100578 h 6483096"/>
                <a:gd name="connsiteX69" fmla="*/ 2736627 w 11722608"/>
                <a:gd name="connsiteY69" fmla="*/ 82290 h 6483096"/>
                <a:gd name="connsiteX70" fmla="*/ 3135820 w 11722608"/>
                <a:gd name="connsiteY70" fmla="*/ 82289 h 6483096"/>
                <a:gd name="connsiteX71" fmla="*/ 3071811 w 11722608"/>
                <a:gd name="connsiteY71" fmla="*/ 91433 h 6483096"/>
                <a:gd name="connsiteX72" fmla="*/ 2962083 w 11722608"/>
                <a:gd name="connsiteY72" fmla="*/ 128009 h 6483096"/>
                <a:gd name="connsiteX73" fmla="*/ 2971227 w 11722608"/>
                <a:gd name="connsiteY73" fmla="*/ 219449 h 6483096"/>
                <a:gd name="connsiteX74" fmla="*/ 2980371 w 11722608"/>
                <a:gd name="connsiteY74" fmla="*/ 256025 h 6483096"/>
                <a:gd name="connsiteX75" fmla="*/ 3062667 w 11722608"/>
                <a:gd name="connsiteY75" fmla="*/ 283457 h 6483096"/>
                <a:gd name="connsiteX76" fmla="*/ 3163251 w 11722608"/>
                <a:gd name="connsiteY76" fmla="*/ 246881 h 6483096"/>
                <a:gd name="connsiteX77" fmla="*/ 3181539 w 11722608"/>
                <a:gd name="connsiteY77" fmla="*/ 192017 h 6483096"/>
                <a:gd name="connsiteX78" fmla="*/ 3172395 w 11722608"/>
                <a:gd name="connsiteY78" fmla="*/ 100577 h 6483096"/>
                <a:gd name="connsiteX79" fmla="*/ 3135820 w 11722608"/>
                <a:gd name="connsiteY79" fmla="*/ 82289 h 6483096"/>
                <a:gd name="connsiteX80" fmla="*/ 3535011 w 11722608"/>
                <a:gd name="connsiteY80" fmla="*/ 82288 h 6483096"/>
                <a:gd name="connsiteX81" fmla="*/ 3471003 w 11722608"/>
                <a:gd name="connsiteY81" fmla="*/ 91432 h 6483096"/>
                <a:gd name="connsiteX82" fmla="*/ 3361275 w 11722608"/>
                <a:gd name="connsiteY82" fmla="*/ 128008 h 6483096"/>
                <a:gd name="connsiteX83" fmla="*/ 3370419 w 11722608"/>
                <a:gd name="connsiteY83" fmla="*/ 219448 h 6483096"/>
                <a:gd name="connsiteX84" fmla="*/ 3379563 w 11722608"/>
                <a:gd name="connsiteY84" fmla="*/ 256024 h 6483096"/>
                <a:gd name="connsiteX85" fmla="*/ 3461859 w 11722608"/>
                <a:gd name="connsiteY85" fmla="*/ 283456 h 6483096"/>
                <a:gd name="connsiteX86" fmla="*/ 3562443 w 11722608"/>
                <a:gd name="connsiteY86" fmla="*/ 246880 h 6483096"/>
                <a:gd name="connsiteX87" fmla="*/ 3580731 w 11722608"/>
                <a:gd name="connsiteY87" fmla="*/ 192016 h 6483096"/>
                <a:gd name="connsiteX88" fmla="*/ 3571587 w 11722608"/>
                <a:gd name="connsiteY88" fmla="*/ 100576 h 6483096"/>
                <a:gd name="connsiteX89" fmla="*/ 3535011 w 11722608"/>
                <a:gd name="connsiteY89" fmla="*/ 82288 h 6483096"/>
                <a:gd name="connsiteX90" fmla="*/ 3934203 w 11722608"/>
                <a:gd name="connsiteY90" fmla="*/ 82287 h 6483096"/>
                <a:gd name="connsiteX91" fmla="*/ 3870195 w 11722608"/>
                <a:gd name="connsiteY91" fmla="*/ 91431 h 6483096"/>
                <a:gd name="connsiteX92" fmla="*/ 3760467 w 11722608"/>
                <a:gd name="connsiteY92" fmla="*/ 128007 h 6483096"/>
                <a:gd name="connsiteX93" fmla="*/ 3769611 w 11722608"/>
                <a:gd name="connsiteY93" fmla="*/ 219447 h 6483096"/>
                <a:gd name="connsiteX94" fmla="*/ 3778755 w 11722608"/>
                <a:gd name="connsiteY94" fmla="*/ 256023 h 6483096"/>
                <a:gd name="connsiteX95" fmla="*/ 3861051 w 11722608"/>
                <a:gd name="connsiteY95" fmla="*/ 283455 h 6483096"/>
                <a:gd name="connsiteX96" fmla="*/ 3961632 w 11722608"/>
                <a:gd name="connsiteY96" fmla="*/ 246879 h 6483096"/>
                <a:gd name="connsiteX97" fmla="*/ 3979920 w 11722608"/>
                <a:gd name="connsiteY97" fmla="*/ 192015 h 6483096"/>
                <a:gd name="connsiteX98" fmla="*/ 3970776 w 11722608"/>
                <a:gd name="connsiteY98" fmla="*/ 100575 h 6483096"/>
                <a:gd name="connsiteX99" fmla="*/ 3934203 w 11722608"/>
                <a:gd name="connsiteY99" fmla="*/ 82287 h 6483096"/>
                <a:gd name="connsiteX100" fmla="*/ 4333392 w 11722608"/>
                <a:gd name="connsiteY100" fmla="*/ 82286 h 6483096"/>
                <a:gd name="connsiteX101" fmla="*/ 4269384 w 11722608"/>
                <a:gd name="connsiteY101" fmla="*/ 91430 h 6483096"/>
                <a:gd name="connsiteX102" fmla="*/ 4159656 w 11722608"/>
                <a:gd name="connsiteY102" fmla="*/ 128006 h 6483096"/>
                <a:gd name="connsiteX103" fmla="*/ 4168800 w 11722608"/>
                <a:gd name="connsiteY103" fmla="*/ 219446 h 6483096"/>
                <a:gd name="connsiteX104" fmla="*/ 4177944 w 11722608"/>
                <a:gd name="connsiteY104" fmla="*/ 256022 h 6483096"/>
                <a:gd name="connsiteX105" fmla="*/ 4260241 w 11722608"/>
                <a:gd name="connsiteY105" fmla="*/ 283454 h 6483096"/>
                <a:gd name="connsiteX106" fmla="*/ 4360824 w 11722608"/>
                <a:gd name="connsiteY106" fmla="*/ 246878 h 6483096"/>
                <a:gd name="connsiteX107" fmla="*/ 4379112 w 11722608"/>
                <a:gd name="connsiteY107" fmla="*/ 192014 h 6483096"/>
                <a:gd name="connsiteX108" fmla="*/ 4369968 w 11722608"/>
                <a:gd name="connsiteY108" fmla="*/ 100574 h 6483096"/>
                <a:gd name="connsiteX109" fmla="*/ 4333392 w 11722608"/>
                <a:gd name="connsiteY109" fmla="*/ 82286 h 6483096"/>
                <a:gd name="connsiteX110" fmla="*/ 4732584 w 11722608"/>
                <a:gd name="connsiteY110" fmla="*/ 82285 h 6483096"/>
                <a:gd name="connsiteX111" fmla="*/ 4668577 w 11722608"/>
                <a:gd name="connsiteY111" fmla="*/ 91429 h 6483096"/>
                <a:gd name="connsiteX112" fmla="*/ 4558848 w 11722608"/>
                <a:gd name="connsiteY112" fmla="*/ 128005 h 6483096"/>
                <a:gd name="connsiteX113" fmla="*/ 4567992 w 11722608"/>
                <a:gd name="connsiteY113" fmla="*/ 219445 h 6483096"/>
                <a:gd name="connsiteX114" fmla="*/ 4577136 w 11722608"/>
                <a:gd name="connsiteY114" fmla="*/ 256021 h 6483096"/>
                <a:gd name="connsiteX115" fmla="*/ 4659433 w 11722608"/>
                <a:gd name="connsiteY115" fmla="*/ 283453 h 6483096"/>
                <a:gd name="connsiteX116" fmla="*/ 4760017 w 11722608"/>
                <a:gd name="connsiteY116" fmla="*/ 246877 h 6483096"/>
                <a:gd name="connsiteX117" fmla="*/ 4778305 w 11722608"/>
                <a:gd name="connsiteY117" fmla="*/ 192013 h 6483096"/>
                <a:gd name="connsiteX118" fmla="*/ 4769161 w 11722608"/>
                <a:gd name="connsiteY118" fmla="*/ 100573 h 6483096"/>
                <a:gd name="connsiteX119" fmla="*/ 4732584 w 11722608"/>
                <a:gd name="connsiteY119" fmla="*/ 82285 h 6483096"/>
                <a:gd name="connsiteX120" fmla="*/ 5131776 w 11722608"/>
                <a:gd name="connsiteY120" fmla="*/ 82284 h 6483096"/>
                <a:gd name="connsiteX121" fmla="*/ 5067768 w 11722608"/>
                <a:gd name="connsiteY121" fmla="*/ 91428 h 6483096"/>
                <a:gd name="connsiteX122" fmla="*/ 4958040 w 11722608"/>
                <a:gd name="connsiteY122" fmla="*/ 128004 h 6483096"/>
                <a:gd name="connsiteX123" fmla="*/ 4967184 w 11722608"/>
                <a:gd name="connsiteY123" fmla="*/ 219444 h 6483096"/>
                <a:gd name="connsiteX124" fmla="*/ 4976328 w 11722608"/>
                <a:gd name="connsiteY124" fmla="*/ 256020 h 6483096"/>
                <a:gd name="connsiteX125" fmla="*/ 5058624 w 11722608"/>
                <a:gd name="connsiteY125" fmla="*/ 283452 h 6483096"/>
                <a:gd name="connsiteX126" fmla="*/ 5159208 w 11722608"/>
                <a:gd name="connsiteY126" fmla="*/ 246876 h 6483096"/>
                <a:gd name="connsiteX127" fmla="*/ 5177496 w 11722608"/>
                <a:gd name="connsiteY127" fmla="*/ 192012 h 6483096"/>
                <a:gd name="connsiteX128" fmla="*/ 5168352 w 11722608"/>
                <a:gd name="connsiteY128" fmla="*/ 100572 h 6483096"/>
                <a:gd name="connsiteX129" fmla="*/ 5131776 w 11722608"/>
                <a:gd name="connsiteY129" fmla="*/ 82284 h 6483096"/>
                <a:gd name="connsiteX130" fmla="*/ 5530968 w 11722608"/>
                <a:gd name="connsiteY130" fmla="*/ 82283 h 6483096"/>
                <a:gd name="connsiteX131" fmla="*/ 5466960 w 11722608"/>
                <a:gd name="connsiteY131" fmla="*/ 91427 h 6483096"/>
                <a:gd name="connsiteX132" fmla="*/ 5357232 w 11722608"/>
                <a:gd name="connsiteY132" fmla="*/ 128003 h 6483096"/>
                <a:gd name="connsiteX133" fmla="*/ 5366376 w 11722608"/>
                <a:gd name="connsiteY133" fmla="*/ 219443 h 6483096"/>
                <a:gd name="connsiteX134" fmla="*/ 5375520 w 11722608"/>
                <a:gd name="connsiteY134" fmla="*/ 256019 h 6483096"/>
                <a:gd name="connsiteX135" fmla="*/ 5457816 w 11722608"/>
                <a:gd name="connsiteY135" fmla="*/ 283451 h 6483096"/>
                <a:gd name="connsiteX136" fmla="*/ 5558400 w 11722608"/>
                <a:gd name="connsiteY136" fmla="*/ 246875 h 6483096"/>
                <a:gd name="connsiteX137" fmla="*/ 5576689 w 11722608"/>
                <a:gd name="connsiteY137" fmla="*/ 192011 h 6483096"/>
                <a:gd name="connsiteX138" fmla="*/ 5567544 w 11722608"/>
                <a:gd name="connsiteY138" fmla="*/ 100571 h 6483096"/>
                <a:gd name="connsiteX139" fmla="*/ 5530968 w 11722608"/>
                <a:gd name="connsiteY139" fmla="*/ 82283 h 6483096"/>
                <a:gd name="connsiteX140" fmla="*/ 5930160 w 11722608"/>
                <a:gd name="connsiteY140" fmla="*/ 82282 h 6483096"/>
                <a:gd name="connsiteX141" fmla="*/ 5866152 w 11722608"/>
                <a:gd name="connsiteY141" fmla="*/ 91426 h 6483096"/>
                <a:gd name="connsiteX142" fmla="*/ 5756424 w 11722608"/>
                <a:gd name="connsiteY142" fmla="*/ 128002 h 6483096"/>
                <a:gd name="connsiteX143" fmla="*/ 5765568 w 11722608"/>
                <a:gd name="connsiteY143" fmla="*/ 219442 h 6483096"/>
                <a:gd name="connsiteX144" fmla="*/ 5774712 w 11722608"/>
                <a:gd name="connsiteY144" fmla="*/ 256018 h 6483096"/>
                <a:gd name="connsiteX145" fmla="*/ 5857009 w 11722608"/>
                <a:gd name="connsiteY145" fmla="*/ 283450 h 6483096"/>
                <a:gd name="connsiteX146" fmla="*/ 5957592 w 11722608"/>
                <a:gd name="connsiteY146" fmla="*/ 246874 h 6483096"/>
                <a:gd name="connsiteX147" fmla="*/ 5975880 w 11722608"/>
                <a:gd name="connsiteY147" fmla="*/ 192010 h 6483096"/>
                <a:gd name="connsiteX148" fmla="*/ 5966736 w 11722608"/>
                <a:gd name="connsiteY148" fmla="*/ 100570 h 6483096"/>
                <a:gd name="connsiteX149" fmla="*/ 5930160 w 11722608"/>
                <a:gd name="connsiteY149" fmla="*/ 82282 h 6483096"/>
                <a:gd name="connsiteX150" fmla="*/ 6329352 w 11722608"/>
                <a:gd name="connsiteY150" fmla="*/ 82281 h 6483096"/>
                <a:gd name="connsiteX151" fmla="*/ 6265344 w 11722608"/>
                <a:gd name="connsiteY151" fmla="*/ 91425 h 6483096"/>
                <a:gd name="connsiteX152" fmla="*/ 6155616 w 11722608"/>
                <a:gd name="connsiteY152" fmla="*/ 128001 h 6483096"/>
                <a:gd name="connsiteX153" fmla="*/ 6164760 w 11722608"/>
                <a:gd name="connsiteY153" fmla="*/ 219441 h 6483096"/>
                <a:gd name="connsiteX154" fmla="*/ 6173904 w 11722608"/>
                <a:gd name="connsiteY154" fmla="*/ 256017 h 6483096"/>
                <a:gd name="connsiteX155" fmla="*/ 6256200 w 11722608"/>
                <a:gd name="connsiteY155" fmla="*/ 283449 h 6483096"/>
                <a:gd name="connsiteX156" fmla="*/ 6356784 w 11722608"/>
                <a:gd name="connsiteY156" fmla="*/ 246873 h 6483096"/>
                <a:gd name="connsiteX157" fmla="*/ 6375072 w 11722608"/>
                <a:gd name="connsiteY157" fmla="*/ 192009 h 6483096"/>
                <a:gd name="connsiteX158" fmla="*/ 6365928 w 11722608"/>
                <a:gd name="connsiteY158" fmla="*/ 100569 h 6483096"/>
                <a:gd name="connsiteX159" fmla="*/ 6329352 w 11722608"/>
                <a:gd name="connsiteY159" fmla="*/ 82281 h 6483096"/>
                <a:gd name="connsiteX160" fmla="*/ 6728544 w 11722608"/>
                <a:gd name="connsiteY160" fmla="*/ 82280 h 6483096"/>
                <a:gd name="connsiteX161" fmla="*/ 6664536 w 11722608"/>
                <a:gd name="connsiteY161" fmla="*/ 91424 h 6483096"/>
                <a:gd name="connsiteX162" fmla="*/ 6554808 w 11722608"/>
                <a:gd name="connsiteY162" fmla="*/ 128000 h 6483096"/>
                <a:gd name="connsiteX163" fmla="*/ 6563952 w 11722608"/>
                <a:gd name="connsiteY163" fmla="*/ 219440 h 6483096"/>
                <a:gd name="connsiteX164" fmla="*/ 6573096 w 11722608"/>
                <a:gd name="connsiteY164" fmla="*/ 256016 h 6483096"/>
                <a:gd name="connsiteX165" fmla="*/ 6655392 w 11722608"/>
                <a:gd name="connsiteY165" fmla="*/ 283448 h 6483096"/>
                <a:gd name="connsiteX166" fmla="*/ 6755976 w 11722608"/>
                <a:gd name="connsiteY166" fmla="*/ 246872 h 6483096"/>
                <a:gd name="connsiteX167" fmla="*/ 6774264 w 11722608"/>
                <a:gd name="connsiteY167" fmla="*/ 192008 h 6483096"/>
                <a:gd name="connsiteX168" fmla="*/ 6765120 w 11722608"/>
                <a:gd name="connsiteY168" fmla="*/ 100568 h 6483096"/>
                <a:gd name="connsiteX169" fmla="*/ 6728544 w 11722608"/>
                <a:gd name="connsiteY169" fmla="*/ 82280 h 6483096"/>
                <a:gd name="connsiteX170" fmla="*/ 7127736 w 11722608"/>
                <a:gd name="connsiteY170" fmla="*/ 82279 h 6483096"/>
                <a:gd name="connsiteX171" fmla="*/ 7063728 w 11722608"/>
                <a:gd name="connsiteY171" fmla="*/ 91423 h 6483096"/>
                <a:gd name="connsiteX172" fmla="*/ 6954000 w 11722608"/>
                <a:gd name="connsiteY172" fmla="*/ 127999 h 6483096"/>
                <a:gd name="connsiteX173" fmla="*/ 6963144 w 11722608"/>
                <a:gd name="connsiteY173" fmla="*/ 219439 h 6483096"/>
                <a:gd name="connsiteX174" fmla="*/ 6972288 w 11722608"/>
                <a:gd name="connsiteY174" fmla="*/ 256015 h 6483096"/>
                <a:gd name="connsiteX175" fmla="*/ 7054584 w 11722608"/>
                <a:gd name="connsiteY175" fmla="*/ 283447 h 6483096"/>
                <a:gd name="connsiteX176" fmla="*/ 7155168 w 11722608"/>
                <a:gd name="connsiteY176" fmla="*/ 246871 h 6483096"/>
                <a:gd name="connsiteX177" fmla="*/ 7173456 w 11722608"/>
                <a:gd name="connsiteY177" fmla="*/ 192007 h 6483096"/>
                <a:gd name="connsiteX178" fmla="*/ 7164312 w 11722608"/>
                <a:gd name="connsiteY178" fmla="*/ 100567 h 6483096"/>
                <a:gd name="connsiteX179" fmla="*/ 7127736 w 11722608"/>
                <a:gd name="connsiteY179" fmla="*/ 82279 h 6483096"/>
                <a:gd name="connsiteX180" fmla="*/ 7526928 w 11722608"/>
                <a:gd name="connsiteY180" fmla="*/ 82278 h 6483096"/>
                <a:gd name="connsiteX181" fmla="*/ 7462920 w 11722608"/>
                <a:gd name="connsiteY181" fmla="*/ 91422 h 6483096"/>
                <a:gd name="connsiteX182" fmla="*/ 7353192 w 11722608"/>
                <a:gd name="connsiteY182" fmla="*/ 127998 h 6483096"/>
                <a:gd name="connsiteX183" fmla="*/ 7362336 w 11722608"/>
                <a:gd name="connsiteY183" fmla="*/ 219438 h 6483096"/>
                <a:gd name="connsiteX184" fmla="*/ 7371480 w 11722608"/>
                <a:gd name="connsiteY184" fmla="*/ 256014 h 6483096"/>
                <a:gd name="connsiteX185" fmla="*/ 7453776 w 11722608"/>
                <a:gd name="connsiteY185" fmla="*/ 283446 h 6483096"/>
                <a:gd name="connsiteX186" fmla="*/ 7554360 w 11722608"/>
                <a:gd name="connsiteY186" fmla="*/ 246870 h 6483096"/>
                <a:gd name="connsiteX187" fmla="*/ 7572648 w 11722608"/>
                <a:gd name="connsiteY187" fmla="*/ 192006 h 6483096"/>
                <a:gd name="connsiteX188" fmla="*/ 7563504 w 11722608"/>
                <a:gd name="connsiteY188" fmla="*/ 100566 h 6483096"/>
                <a:gd name="connsiteX189" fmla="*/ 7526928 w 11722608"/>
                <a:gd name="connsiteY189" fmla="*/ 82278 h 6483096"/>
                <a:gd name="connsiteX190" fmla="*/ 7926120 w 11722608"/>
                <a:gd name="connsiteY190" fmla="*/ 82277 h 6483096"/>
                <a:gd name="connsiteX191" fmla="*/ 7862112 w 11722608"/>
                <a:gd name="connsiteY191" fmla="*/ 91421 h 6483096"/>
                <a:gd name="connsiteX192" fmla="*/ 7752384 w 11722608"/>
                <a:gd name="connsiteY192" fmla="*/ 127997 h 6483096"/>
                <a:gd name="connsiteX193" fmla="*/ 7761528 w 11722608"/>
                <a:gd name="connsiteY193" fmla="*/ 219437 h 6483096"/>
                <a:gd name="connsiteX194" fmla="*/ 7770672 w 11722608"/>
                <a:gd name="connsiteY194" fmla="*/ 256013 h 6483096"/>
                <a:gd name="connsiteX195" fmla="*/ 7852968 w 11722608"/>
                <a:gd name="connsiteY195" fmla="*/ 283445 h 6483096"/>
                <a:gd name="connsiteX196" fmla="*/ 7953552 w 11722608"/>
                <a:gd name="connsiteY196" fmla="*/ 246869 h 6483096"/>
                <a:gd name="connsiteX197" fmla="*/ 7971840 w 11722608"/>
                <a:gd name="connsiteY197" fmla="*/ 192005 h 6483096"/>
                <a:gd name="connsiteX198" fmla="*/ 7962696 w 11722608"/>
                <a:gd name="connsiteY198" fmla="*/ 100565 h 6483096"/>
                <a:gd name="connsiteX199" fmla="*/ 7926120 w 11722608"/>
                <a:gd name="connsiteY199" fmla="*/ 82277 h 6483096"/>
                <a:gd name="connsiteX200" fmla="*/ 8325312 w 11722608"/>
                <a:gd name="connsiteY200" fmla="*/ 82276 h 6483096"/>
                <a:gd name="connsiteX201" fmla="*/ 8261304 w 11722608"/>
                <a:gd name="connsiteY201" fmla="*/ 91420 h 6483096"/>
                <a:gd name="connsiteX202" fmla="*/ 8151576 w 11722608"/>
                <a:gd name="connsiteY202" fmla="*/ 127996 h 6483096"/>
                <a:gd name="connsiteX203" fmla="*/ 8160720 w 11722608"/>
                <a:gd name="connsiteY203" fmla="*/ 219436 h 6483096"/>
                <a:gd name="connsiteX204" fmla="*/ 8169864 w 11722608"/>
                <a:gd name="connsiteY204" fmla="*/ 256012 h 6483096"/>
                <a:gd name="connsiteX205" fmla="*/ 8252160 w 11722608"/>
                <a:gd name="connsiteY205" fmla="*/ 283444 h 6483096"/>
                <a:gd name="connsiteX206" fmla="*/ 8352744 w 11722608"/>
                <a:gd name="connsiteY206" fmla="*/ 246868 h 6483096"/>
                <a:gd name="connsiteX207" fmla="*/ 8371032 w 11722608"/>
                <a:gd name="connsiteY207" fmla="*/ 192004 h 6483096"/>
                <a:gd name="connsiteX208" fmla="*/ 8361888 w 11722608"/>
                <a:gd name="connsiteY208" fmla="*/ 100564 h 6483096"/>
                <a:gd name="connsiteX209" fmla="*/ 8325312 w 11722608"/>
                <a:gd name="connsiteY209" fmla="*/ 82276 h 6483096"/>
                <a:gd name="connsiteX210" fmla="*/ 8724504 w 11722608"/>
                <a:gd name="connsiteY210" fmla="*/ 82275 h 6483096"/>
                <a:gd name="connsiteX211" fmla="*/ 8660496 w 11722608"/>
                <a:gd name="connsiteY211" fmla="*/ 91419 h 6483096"/>
                <a:gd name="connsiteX212" fmla="*/ 8550768 w 11722608"/>
                <a:gd name="connsiteY212" fmla="*/ 127995 h 6483096"/>
                <a:gd name="connsiteX213" fmla="*/ 8559912 w 11722608"/>
                <a:gd name="connsiteY213" fmla="*/ 219435 h 6483096"/>
                <a:gd name="connsiteX214" fmla="*/ 8569056 w 11722608"/>
                <a:gd name="connsiteY214" fmla="*/ 256011 h 6483096"/>
                <a:gd name="connsiteX215" fmla="*/ 8651352 w 11722608"/>
                <a:gd name="connsiteY215" fmla="*/ 283443 h 6483096"/>
                <a:gd name="connsiteX216" fmla="*/ 8751936 w 11722608"/>
                <a:gd name="connsiteY216" fmla="*/ 246867 h 6483096"/>
                <a:gd name="connsiteX217" fmla="*/ 8770224 w 11722608"/>
                <a:gd name="connsiteY217" fmla="*/ 192003 h 6483096"/>
                <a:gd name="connsiteX218" fmla="*/ 8761080 w 11722608"/>
                <a:gd name="connsiteY218" fmla="*/ 100563 h 6483096"/>
                <a:gd name="connsiteX219" fmla="*/ 8724504 w 11722608"/>
                <a:gd name="connsiteY219" fmla="*/ 82275 h 6483096"/>
                <a:gd name="connsiteX220" fmla="*/ 9123696 w 11722608"/>
                <a:gd name="connsiteY220" fmla="*/ 82274 h 6483096"/>
                <a:gd name="connsiteX221" fmla="*/ 9059688 w 11722608"/>
                <a:gd name="connsiteY221" fmla="*/ 91418 h 6483096"/>
                <a:gd name="connsiteX222" fmla="*/ 8949960 w 11722608"/>
                <a:gd name="connsiteY222" fmla="*/ 127994 h 6483096"/>
                <a:gd name="connsiteX223" fmla="*/ 8959104 w 11722608"/>
                <a:gd name="connsiteY223" fmla="*/ 219434 h 6483096"/>
                <a:gd name="connsiteX224" fmla="*/ 8968248 w 11722608"/>
                <a:gd name="connsiteY224" fmla="*/ 256010 h 6483096"/>
                <a:gd name="connsiteX225" fmla="*/ 9050544 w 11722608"/>
                <a:gd name="connsiteY225" fmla="*/ 283442 h 6483096"/>
                <a:gd name="connsiteX226" fmla="*/ 9151128 w 11722608"/>
                <a:gd name="connsiteY226" fmla="*/ 246866 h 6483096"/>
                <a:gd name="connsiteX227" fmla="*/ 9169416 w 11722608"/>
                <a:gd name="connsiteY227" fmla="*/ 192002 h 6483096"/>
                <a:gd name="connsiteX228" fmla="*/ 9160272 w 11722608"/>
                <a:gd name="connsiteY228" fmla="*/ 100562 h 6483096"/>
                <a:gd name="connsiteX229" fmla="*/ 9123696 w 11722608"/>
                <a:gd name="connsiteY229" fmla="*/ 82274 h 6483096"/>
                <a:gd name="connsiteX230" fmla="*/ 9522888 w 11722608"/>
                <a:gd name="connsiteY230" fmla="*/ 82273 h 6483096"/>
                <a:gd name="connsiteX231" fmla="*/ 9458880 w 11722608"/>
                <a:gd name="connsiteY231" fmla="*/ 91417 h 6483096"/>
                <a:gd name="connsiteX232" fmla="*/ 9349152 w 11722608"/>
                <a:gd name="connsiteY232" fmla="*/ 127993 h 6483096"/>
                <a:gd name="connsiteX233" fmla="*/ 9358296 w 11722608"/>
                <a:gd name="connsiteY233" fmla="*/ 219433 h 6483096"/>
                <a:gd name="connsiteX234" fmla="*/ 9367440 w 11722608"/>
                <a:gd name="connsiteY234" fmla="*/ 256009 h 6483096"/>
                <a:gd name="connsiteX235" fmla="*/ 9449736 w 11722608"/>
                <a:gd name="connsiteY235" fmla="*/ 283441 h 6483096"/>
                <a:gd name="connsiteX236" fmla="*/ 9550320 w 11722608"/>
                <a:gd name="connsiteY236" fmla="*/ 246865 h 6483096"/>
                <a:gd name="connsiteX237" fmla="*/ 9568608 w 11722608"/>
                <a:gd name="connsiteY237" fmla="*/ 192001 h 6483096"/>
                <a:gd name="connsiteX238" fmla="*/ 9559464 w 11722608"/>
                <a:gd name="connsiteY238" fmla="*/ 100561 h 6483096"/>
                <a:gd name="connsiteX239" fmla="*/ 9522888 w 11722608"/>
                <a:gd name="connsiteY239" fmla="*/ 82273 h 6483096"/>
                <a:gd name="connsiteX240" fmla="*/ 9922080 w 11722608"/>
                <a:gd name="connsiteY240" fmla="*/ 82272 h 6483096"/>
                <a:gd name="connsiteX241" fmla="*/ 9858072 w 11722608"/>
                <a:gd name="connsiteY241" fmla="*/ 91416 h 6483096"/>
                <a:gd name="connsiteX242" fmla="*/ 9748344 w 11722608"/>
                <a:gd name="connsiteY242" fmla="*/ 127992 h 6483096"/>
                <a:gd name="connsiteX243" fmla="*/ 9757488 w 11722608"/>
                <a:gd name="connsiteY243" fmla="*/ 219432 h 6483096"/>
                <a:gd name="connsiteX244" fmla="*/ 9766632 w 11722608"/>
                <a:gd name="connsiteY244" fmla="*/ 256008 h 6483096"/>
                <a:gd name="connsiteX245" fmla="*/ 9848928 w 11722608"/>
                <a:gd name="connsiteY245" fmla="*/ 283440 h 6483096"/>
                <a:gd name="connsiteX246" fmla="*/ 9949512 w 11722608"/>
                <a:gd name="connsiteY246" fmla="*/ 246864 h 6483096"/>
                <a:gd name="connsiteX247" fmla="*/ 9967800 w 11722608"/>
                <a:gd name="connsiteY247" fmla="*/ 192000 h 6483096"/>
                <a:gd name="connsiteX248" fmla="*/ 9958656 w 11722608"/>
                <a:gd name="connsiteY248" fmla="*/ 100560 h 6483096"/>
                <a:gd name="connsiteX249" fmla="*/ 9922080 w 11722608"/>
                <a:gd name="connsiteY249" fmla="*/ 82272 h 6483096"/>
                <a:gd name="connsiteX250" fmla="*/ 10321272 w 11722608"/>
                <a:gd name="connsiteY250" fmla="*/ 82271 h 6483096"/>
                <a:gd name="connsiteX251" fmla="*/ 10257264 w 11722608"/>
                <a:gd name="connsiteY251" fmla="*/ 91415 h 6483096"/>
                <a:gd name="connsiteX252" fmla="*/ 10147536 w 11722608"/>
                <a:gd name="connsiteY252" fmla="*/ 127991 h 6483096"/>
                <a:gd name="connsiteX253" fmla="*/ 10156680 w 11722608"/>
                <a:gd name="connsiteY253" fmla="*/ 219431 h 6483096"/>
                <a:gd name="connsiteX254" fmla="*/ 10165824 w 11722608"/>
                <a:gd name="connsiteY254" fmla="*/ 256007 h 6483096"/>
                <a:gd name="connsiteX255" fmla="*/ 10248120 w 11722608"/>
                <a:gd name="connsiteY255" fmla="*/ 283439 h 6483096"/>
                <a:gd name="connsiteX256" fmla="*/ 10348704 w 11722608"/>
                <a:gd name="connsiteY256" fmla="*/ 246863 h 6483096"/>
                <a:gd name="connsiteX257" fmla="*/ 10366992 w 11722608"/>
                <a:gd name="connsiteY257" fmla="*/ 191999 h 6483096"/>
                <a:gd name="connsiteX258" fmla="*/ 10357848 w 11722608"/>
                <a:gd name="connsiteY258" fmla="*/ 100559 h 6483096"/>
                <a:gd name="connsiteX259" fmla="*/ 10321272 w 11722608"/>
                <a:gd name="connsiteY259" fmla="*/ 82271 h 6483096"/>
                <a:gd name="connsiteX260" fmla="*/ 10720464 w 11722608"/>
                <a:gd name="connsiteY260" fmla="*/ 82270 h 6483096"/>
                <a:gd name="connsiteX261" fmla="*/ 10656456 w 11722608"/>
                <a:gd name="connsiteY261" fmla="*/ 91414 h 6483096"/>
                <a:gd name="connsiteX262" fmla="*/ 10546728 w 11722608"/>
                <a:gd name="connsiteY262" fmla="*/ 127990 h 6483096"/>
                <a:gd name="connsiteX263" fmla="*/ 10555872 w 11722608"/>
                <a:gd name="connsiteY263" fmla="*/ 219430 h 6483096"/>
                <a:gd name="connsiteX264" fmla="*/ 10565016 w 11722608"/>
                <a:gd name="connsiteY264" fmla="*/ 256006 h 6483096"/>
                <a:gd name="connsiteX265" fmla="*/ 10647312 w 11722608"/>
                <a:gd name="connsiteY265" fmla="*/ 283438 h 6483096"/>
                <a:gd name="connsiteX266" fmla="*/ 10747896 w 11722608"/>
                <a:gd name="connsiteY266" fmla="*/ 246862 h 6483096"/>
                <a:gd name="connsiteX267" fmla="*/ 10766184 w 11722608"/>
                <a:gd name="connsiteY267" fmla="*/ 191998 h 6483096"/>
                <a:gd name="connsiteX268" fmla="*/ 10757040 w 11722608"/>
                <a:gd name="connsiteY268" fmla="*/ 100558 h 6483096"/>
                <a:gd name="connsiteX269" fmla="*/ 10720464 w 11722608"/>
                <a:gd name="connsiteY269" fmla="*/ 82270 h 6483096"/>
                <a:gd name="connsiteX270" fmla="*/ 11119656 w 11722608"/>
                <a:gd name="connsiteY270" fmla="*/ 82269 h 6483096"/>
                <a:gd name="connsiteX271" fmla="*/ 11055648 w 11722608"/>
                <a:gd name="connsiteY271" fmla="*/ 91413 h 6483096"/>
                <a:gd name="connsiteX272" fmla="*/ 10945920 w 11722608"/>
                <a:gd name="connsiteY272" fmla="*/ 127989 h 6483096"/>
                <a:gd name="connsiteX273" fmla="*/ 10955064 w 11722608"/>
                <a:gd name="connsiteY273" fmla="*/ 219429 h 6483096"/>
                <a:gd name="connsiteX274" fmla="*/ 10964208 w 11722608"/>
                <a:gd name="connsiteY274" fmla="*/ 256005 h 6483096"/>
                <a:gd name="connsiteX275" fmla="*/ 11046504 w 11722608"/>
                <a:gd name="connsiteY275" fmla="*/ 283437 h 6483096"/>
                <a:gd name="connsiteX276" fmla="*/ 11147088 w 11722608"/>
                <a:gd name="connsiteY276" fmla="*/ 246861 h 6483096"/>
                <a:gd name="connsiteX277" fmla="*/ 11165376 w 11722608"/>
                <a:gd name="connsiteY277" fmla="*/ 191997 h 6483096"/>
                <a:gd name="connsiteX278" fmla="*/ 11156232 w 11722608"/>
                <a:gd name="connsiteY278" fmla="*/ 100557 h 6483096"/>
                <a:gd name="connsiteX279" fmla="*/ 11119656 w 11722608"/>
                <a:gd name="connsiteY279" fmla="*/ 82269 h 6483096"/>
                <a:gd name="connsiteX280" fmla="*/ 11518848 w 11722608"/>
                <a:gd name="connsiteY280" fmla="*/ 82268 h 6483096"/>
                <a:gd name="connsiteX281" fmla="*/ 11454840 w 11722608"/>
                <a:gd name="connsiteY281" fmla="*/ 91412 h 6483096"/>
                <a:gd name="connsiteX282" fmla="*/ 11345112 w 11722608"/>
                <a:gd name="connsiteY282" fmla="*/ 127988 h 6483096"/>
                <a:gd name="connsiteX283" fmla="*/ 11354256 w 11722608"/>
                <a:gd name="connsiteY283" fmla="*/ 219428 h 6483096"/>
                <a:gd name="connsiteX284" fmla="*/ 11363400 w 11722608"/>
                <a:gd name="connsiteY284" fmla="*/ 256004 h 6483096"/>
                <a:gd name="connsiteX285" fmla="*/ 11445696 w 11722608"/>
                <a:gd name="connsiteY285" fmla="*/ 283436 h 6483096"/>
                <a:gd name="connsiteX286" fmla="*/ 11546280 w 11722608"/>
                <a:gd name="connsiteY286" fmla="*/ 246860 h 6483096"/>
                <a:gd name="connsiteX287" fmla="*/ 11564568 w 11722608"/>
                <a:gd name="connsiteY287" fmla="*/ 191996 h 6483096"/>
                <a:gd name="connsiteX288" fmla="*/ 11555424 w 11722608"/>
                <a:gd name="connsiteY288" fmla="*/ 100556 h 6483096"/>
                <a:gd name="connsiteX289" fmla="*/ 11518848 w 11722608"/>
                <a:gd name="connsiteY289" fmla="*/ 82268 h 6483096"/>
                <a:gd name="connsiteX290" fmla="*/ 0 w 11722608"/>
                <a:gd name="connsiteY290" fmla="*/ 0 h 6483096"/>
                <a:gd name="connsiteX291" fmla="*/ 11722608 w 11722608"/>
                <a:gd name="connsiteY291" fmla="*/ 0 h 6483096"/>
                <a:gd name="connsiteX292" fmla="*/ 11722608 w 11722608"/>
                <a:gd name="connsiteY292" fmla="*/ 6483096 h 6483096"/>
                <a:gd name="connsiteX293" fmla="*/ 0 w 11722608"/>
                <a:gd name="connsiteY293" fmla="*/ 6483096 h 648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1722608" h="6483096">
                  <a:moveTo>
                    <a:pt x="341476" y="82296"/>
                  </a:moveTo>
                  <a:cubicBezTo>
                    <a:pt x="320013" y="80345"/>
                    <a:pt x="298988" y="90244"/>
                    <a:pt x="277469" y="91440"/>
                  </a:cubicBezTo>
                  <a:cubicBezTo>
                    <a:pt x="243993" y="93300"/>
                    <a:pt x="184505" y="106680"/>
                    <a:pt x="167741" y="128016"/>
                  </a:cubicBezTo>
                  <a:cubicBezTo>
                    <a:pt x="150977" y="149352"/>
                    <a:pt x="172553" y="189132"/>
                    <a:pt x="176885" y="219456"/>
                  </a:cubicBezTo>
                  <a:cubicBezTo>
                    <a:pt x="178662" y="231897"/>
                    <a:pt x="175734" y="248825"/>
                    <a:pt x="186029" y="256032"/>
                  </a:cubicBezTo>
                  <a:cubicBezTo>
                    <a:pt x="209718" y="272614"/>
                    <a:pt x="268325" y="283464"/>
                    <a:pt x="268325" y="283464"/>
                  </a:cubicBezTo>
                  <a:cubicBezTo>
                    <a:pt x="313641" y="277800"/>
                    <a:pt x="345502" y="289021"/>
                    <a:pt x="368908" y="246888"/>
                  </a:cubicBezTo>
                  <a:cubicBezTo>
                    <a:pt x="378271" y="230037"/>
                    <a:pt x="387196" y="192024"/>
                    <a:pt x="387196" y="192024"/>
                  </a:cubicBezTo>
                  <a:cubicBezTo>
                    <a:pt x="384148" y="161544"/>
                    <a:pt x="389834" y="128860"/>
                    <a:pt x="378053" y="100584"/>
                  </a:cubicBezTo>
                  <a:cubicBezTo>
                    <a:pt x="372810" y="88001"/>
                    <a:pt x="355052" y="83530"/>
                    <a:pt x="341476" y="82296"/>
                  </a:cubicBezTo>
                  <a:close/>
                  <a:moveTo>
                    <a:pt x="740668" y="82295"/>
                  </a:moveTo>
                  <a:cubicBezTo>
                    <a:pt x="719204" y="80344"/>
                    <a:pt x="698179" y="90243"/>
                    <a:pt x="676660" y="91439"/>
                  </a:cubicBezTo>
                  <a:cubicBezTo>
                    <a:pt x="643184" y="93299"/>
                    <a:pt x="583696" y="106679"/>
                    <a:pt x="566932" y="128015"/>
                  </a:cubicBezTo>
                  <a:cubicBezTo>
                    <a:pt x="550168" y="149351"/>
                    <a:pt x="571744" y="189131"/>
                    <a:pt x="576076" y="219455"/>
                  </a:cubicBezTo>
                  <a:cubicBezTo>
                    <a:pt x="577853" y="231896"/>
                    <a:pt x="574925" y="248824"/>
                    <a:pt x="585220" y="256031"/>
                  </a:cubicBezTo>
                  <a:cubicBezTo>
                    <a:pt x="608909" y="272613"/>
                    <a:pt x="667516" y="283463"/>
                    <a:pt x="667516" y="283463"/>
                  </a:cubicBezTo>
                  <a:cubicBezTo>
                    <a:pt x="712832" y="277799"/>
                    <a:pt x="744693" y="289020"/>
                    <a:pt x="768100" y="246887"/>
                  </a:cubicBezTo>
                  <a:cubicBezTo>
                    <a:pt x="777462" y="230036"/>
                    <a:pt x="786388" y="192023"/>
                    <a:pt x="786388" y="192023"/>
                  </a:cubicBezTo>
                  <a:cubicBezTo>
                    <a:pt x="783340" y="161543"/>
                    <a:pt x="789026" y="128859"/>
                    <a:pt x="777244" y="100583"/>
                  </a:cubicBezTo>
                  <a:cubicBezTo>
                    <a:pt x="772001" y="88000"/>
                    <a:pt x="754243" y="83529"/>
                    <a:pt x="740668" y="82295"/>
                  </a:cubicBezTo>
                  <a:close/>
                  <a:moveTo>
                    <a:pt x="1139860" y="82294"/>
                  </a:moveTo>
                  <a:cubicBezTo>
                    <a:pt x="1118396" y="80343"/>
                    <a:pt x="1097371" y="90242"/>
                    <a:pt x="1075852" y="91438"/>
                  </a:cubicBezTo>
                  <a:cubicBezTo>
                    <a:pt x="1042376" y="93298"/>
                    <a:pt x="982888" y="106678"/>
                    <a:pt x="966124" y="128014"/>
                  </a:cubicBezTo>
                  <a:cubicBezTo>
                    <a:pt x="949360" y="149350"/>
                    <a:pt x="970936" y="189130"/>
                    <a:pt x="975268" y="219454"/>
                  </a:cubicBezTo>
                  <a:cubicBezTo>
                    <a:pt x="977045" y="231895"/>
                    <a:pt x="974117" y="248823"/>
                    <a:pt x="984412" y="256030"/>
                  </a:cubicBezTo>
                  <a:cubicBezTo>
                    <a:pt x="1008101" y="272612"/>
                    <a:pt x="1066708" y="283462"/>
                    <a:pt x="1066708" y="283462"/>
                  </a:cubicBezTo>
                  <a:cubicBezTo>
                    <a:pt x="1112024" y="277798"/>
                    <a:pt x="1143885" y="289019"/>
                    <a:pt x="1167292" y="246886"/>
                  </a:cubicBezTo>
                  <a:cubicBezTo>
                    <a:pt x="1176654" y="230035"/>
                    <a:pt x="1185580" y="192022"/>
                    <a:pt x="1185580" y="192022"/>
                  </a:cubicBezTo>
                  <a:cubicBezTo>
                    <a:pt x="1182532" y="161542"/>
                    <a:pt x="1188218" y="128858"/>
                    <a:pt x="1176436" y="100582"/>
                  </a:cubicBezTo>
                  <a:cubicBezTo>
                    <a:pt x="1171193" y="87999"/>
                    <a:pt x="1153435" y="83528"/>
                    <a:pt x="1139860" y="82294"/>
                  </a:cubicBezTo>
                  <a:close/>
                  <a:moveTo>
                    <a:pt x="1539052" y="82293"/>
                  </a:moveTo>
                  <a:cubicBezTo>
                    <a:pt x="1517588" y="80342"/>
                    <a:pt x="1496563" y="90241"/>
                    <a:pt x="1475044" y="91437"/>
                  </a:cubicBezTo>
                  <a:cubicBezTo>
                    <a:pt x="1441568" y="93297"/>
                    <a:pt x="1382080" y="106677"/>
                    <a:pt x="1365316" y="128013"/>
                  </a:cubicBezTo>
                  <a:cubicBezTo>
                    <a:pt x="1348552" y="149349"/>
                    <a:pt x="1370128" y="189129"/>
                    <a:pt x="1374460" y="219453"/>
                  </a:cubicBezTo>
                  <a:cubicBezTo>
                    <a:pt x="1376237" y="231894"/>
                    <a:pt x="1373309" y="248822"/>
                    <a:pt x="1383604" y="256029"/>
                  </a:cubicBezTo>
                  <a:cubicBezTo>
                    <a:pt x="1407293" y="272611"/>
                    <a:pt x="1465900" y="283461"/>
                    <a:pt x="1465900" y="283461"/>
                  </a:cubicBezTo>
                  <a:cubicBezTo>
                    <a:pt x="1511216" y="277797"/>
                    <a:pt x="1543077" y="289018"/>
                    <a:pt x="1566484" y="246885"/>
                  </a:cubicBezTo>
                  <a:cubicBezTo>
                    <a:pt x="1575845" y="230034"/>
                    <a:pt x="1584772" y="192021"/>
                    <a:pt x="1584772" y="192021"/>
                  </a:cubicBezTo>
                  <a:cubicBezTo>
                    <a:pt x="1581724" y="161541"/>
                    <a:pt x="1587410" y="128857"/>
                    <a:pt x="1575627" y="100581"/>
                  </a:cubicBezTo>
                  <a:cubicBezTo>
                    <a:pt x="1570385" y="87998"/>
                    <a:pt x="1552627" y="83527"/>
                    <a:pt x="1539052" y="82293"/>
                  </a:cubicBezTo>
                  <a:close/>
                  <a:moveTo>
                    <a:pt x="1938244" y="82292"/>
                  </a:moveTo>
                  <a:cubicBezTo>
                    <a:pt x="1916780" y="80341"/>
                    <a:pt x="1895754" y="90240"/>
                    <a:pt x="1874235" y="91436"/>
                  </a:cubicBezTo>
                  <a:cubicBezTo>
                    <a:pt x="1840759" y="93296"/>
                    <a:pt x="1781271" y="106676"/>
                    <a:pt x="1764507" y="128012"/>
                  </a:cubicBezTo>
                  <a:cubicBezTo>
                    <a:pt x="1747744" y="149348"/>
                    <a:pt x="1769320" y="189128"/>
                    <a:pt x="1773651" y="219452"/>
                  </a:cubicBezTo>
                  <a:cubicBezTo>
                    <a:pt x="1775428" y="231893"/>
                    <a:pt x="1772501" y="248821"/>
                    <a:pt x="1782796" y="256028"/>
                  </a:cubicBezTo>
                  <a:cubicBezTo>
                    <a:pt x="1806485" y="272610"/>
                    <a:pt x="1865091" y="283460"/>
                    <a:pt x="1865091" y="283460"/>
                  </a:cubicBezTo>
                  <a:cubicBezTo>
                    <a:pt x="1910408" y="277796"/>
                    <a:pt x="1942269" y="289017"/>
                    <a:pt x="1965676" y="246884"/>
                  </a:cubicBezTo>
                  <a:cubicBezTo>
                    <a:pt x="1975038" y="230033"/>
                    <a:pt x="1983964" y="192020"/>
                    <a:pt x="1983964" y="192020"/>
                  </a:cubicBezTo>
                  <a:cubicBezTo>
                    <a:pt x="1980917" y="161540"/>
                    <a:pt x="1986602" y="128856"/>
                    <a:pt x="1974820" y="100580"/>
                  </a:cubicBezTo>
                  <a:cubicBezTo>
                    <a:pt x="1969578" y="87997"/>
                    <a:pt x="1951820" y="83526"/>
                    <a:pt x="1938244" y="82292"/>
                  </a:cubicBezTo>
                  <a:close/>
                  <a:moveTo>
                    <a:pt x="2337436" y="82291"/>
                  </a:moveTo>
                  <a:cubicBezTo>
                    <a:pt x="2315973" y="80340"/>
                    <a:pt x="2294947" y="90239"/>
                    <a:pt x="2273428" y="91435"/>
                  </a:cubicBezTo>
                  <a:cubicBezTo>
                    <a:pt x="2239953" y="93295"/>
                    <a:pt x="2180464" y="106675"/>
                    <a:pt x="2163700" y="128011"/>
                  </a:cubicBezTo>
                  <a:cubicBezTo>
                    <a:pt x="2146936" y="149347"/>
                    <a:pt x="2168512" y="189127"/>
                    <a:pt x="2172843" y="219451"/>
                  </a:cubicBezTo>
                  <a:cubicBezTo>
                    <a:pt x="2174622" y="231892"/>
                    <a:pt x="2171694" y="248820"/>
                    <a:pt x="2181987" y="256027"/>
                  </a:cubicBezTo>
                  <a:cubicBezTo>
                    <a:pt x="2205677" y="272609"/>
                    <a:pt x="2264285" y="283459"/>
                    <a:pt x="2264285" y="283459"/>
                  </a:cubicBezTo>
                  <a:cubicBezTo>
                    <a:pt x="2309600" y="277795"/>
                    <a:pt x="2341461" y="289016"/>
                    <a:pt x="2364868" y="246883"/>
                  </a:cubicBezTo>
                  <a:cubicBezTo>
                    <a:pt x="2374230" y="230032"/>
                    <a:pt x="2383156" y="192019"/>
                    <a:pt x="2383156" y="192019"/>
                  </a:cubicBezTo>
                  <a:cubicBezTo>
                    <a:pt x="2380108" y="161539"/>
                    <a:pt x="2385794" y="128855"/>
                    <a:pt x="2374012" y="100579"/>
                  </a:cubicBezTo>
                  <a:cubicBezTo>
                    <a:pt x="2368770" y="87996"/>
                    <a:pt x="2351011" y="83525"/>
                    <a:pt x="2337436" y="82291"/>
                  </a:cubicBezTo>
                  <a:close/>
                  <a:moveTo>
                    <a:pt x="2736627" y="82290"/>
                  </a:moveTo>
                  <a:cubicBezTo>
                    <a:pt x="2715164" y="80339"/>
                    <a:pt x="2694139" y="90238"/>
                    <a:pt x="2672619" y="91434"/>
                  </a:cubicBezTo>
                  <a:cubicBezTo>
                    <a:pt x="2639143" y="93294"/>
                    <a:pt x="2579655" y="106674"/>
                    <a:pt x="2562891" y="128010"/>
                  </a:cubicBezTo>
                  <a:cubicBezTo>
                    <a:pt x="2546128" y="149346"/>
                    <a:pt x="2567704" y="189126"/>
                    <a:pt x="2572036" y="219450"/>
                  </a:cubicBezTo>
                  <a:cubicBezTo>
                    <a:pt x="2573812" y="231891"/>
                    <a:pt x="2570884" y="248819"/>
                    <a:pt x="2581180" y="256026"/>
                  </a:cubicBezTo>
                  <a:cubicBezTo>
                    <a:pt x="2604869" y="272608"/>
                    <a:pt x="2663476" y="283458"/>
                    <a:pt x="2663476" y="283458"/>
                  </a:cubicBezTo>
                  <a:cubicBezTo>
                    <a:pt x="2708791" y="277794"/>
                    <a:pt x="2740652" y="289015"/>
                    <a:pt x="2764059" y="246882"/>
                  </a:cubicBezTo>
                  <a:cubicBezTo>
                    <a:pt x="2773421" y="230031"/>
                    <a:pt x="2782347" y="192018"/>
                    <a:pt x="2782347" y="192018"/>
                  </a:cubicBezTo>
                  <a:cubicBezTo>
                    <a:pt x="2779299" y="161538"/>
                    <a:pt x="2784985" y="128854"/>
                    <a:pt x="2773203" y="100578"/>
                  </a:cubicBezTo>
                  <a:cubicBezTo>
                    <a:pt x="2767960" y="87995"/>
                    <a:pt x="2750202" y="83524"/>
                    <a:pt x="2736627" y="82290"/>
                  </a:cubicBezTo>
                  <a:close/>
                  <a:moveTo>
                    <a:pt x="3135820" y="82289"/>
                  </a:moveTo>
                  <a:cubicBezTo>
                    <a:pt x="3114355" y="80338"/>
                    <a:pt x="3093330" y="90237"/>
                    <a:pt x="3071811" y="91433"/>
                  </a:cubicBezTo>
                  <a:cubicBezTo>
                    <a:pt x="3038335" y="93293"/>
                    <a:pt x="2978848" y="106673"/>
                    <a:pt x="2962083" y="128009"/>
                  </a:cubicBezTo>
                  <a:cubicBezTo>
                    <a:pt x="2945319" y="149345"/>
                    <a:pt x="2966895" y="189125"/>
                    <a:pt x="2971227" y="219449"/>
                  </a:cubicBezTo>
                  <a:cubicBezTo>
                    <a:pt x="2973004" y="231890"/>
                    <a:pt x="2970077" y="248818"/>
                    <a:pt x="2980371" y="256025"/>
                  </a:cubicBezTo>
                  <a:cubicBezTo>
                    <a:pt x="3004060" y="272607"/>
                    <a:pt x="3062667" y="283457"/>
                    <a:pt x="3062667" y="283457"/>
                  </a:cubicBezTo>
                  <a:cubicBezTo>
                    <a:pt x="3107983" y="277793"/>
                    <a:pt x="3139844" y="289014"/>
                    <a:pt x="3163251" y="246881"/>
                  </a:cubicBezTo>
                  <a:cubicBezTo>
                    <a:pt x="3172613" y="230030"/>
                    <a:pt x="3181539" y="192017"/>
                    <a:pt x="3181539" y="192017"/>
                  </a:cubicBezTo>
                  <a:cubicBezTo>
                    <a:pt x="3178491" y="161537"/>
                    <a:pt x="3184177" y="128853"/>
                    <a:pt x="3172395" y="100577"/>
                  </a:cubicBezTo>
                  <a:cubicBezTo>
                    <a:pt x="3167152" y="87994"/>
                    <a:pt x="3149394" y="83523"/>
                    <a:pt x="3135820" y="82289"/>
                  </a:cubicBezTo>
                  <a:close/>
                  <a:moveTo>
                    <a:pt x="3535011" y="82288"/>
                  </a:moveTo>
                  <a:cubicBezTo>
                    <a:pt x="3513547" y="80337"/>
                    <a:pt x="3492522" y="90236"/>
                    <a:pt x="3471003" y="91432"/>
                  </a:cubicBezTo>
                  <a:cubicBezTo>
                    <a:pt x="3437527" y="93292"/>
                    <a:pt x="3378039" y="106672"/>
                    <a:pt x="3361275" y="128008"/>
                  </a:cubicBezTo>
                  <a:cubicBezTo>
                    <a:pt x="3344511" y="149344"/>
                    <a:pt x="3366087" y="189124"/>
                    <a:pt x="3370419" y="219448"/>
                  </a:cubicBezTo>
                  <a:cubicBezTo>
                    <a:pt x="3372196" y="231889"/>
                    <a:pt x="3369268" y="248817"/>
                    <a:pt x="3379563" y="256024"/>
                  </a:cubicBezTo>
                  <a:cubicBezTo>
                    <a:pt x="3403252" y="272606"/>
                    <a:pt x="3461859" y="283456"/>
                    <a:pt x="3461859" y="283456"/>
                  </a:cubicBezTo>
                  <a:cubicBezTo>
                    <a:pt x="3507175" y="277792"/>
                    <a:pt x="3539036" y="289013"/>
                    <a:pt x="3562443" y="246880"/>
                  </a:cubicBezTo>
                  <a:cubicBezTo>
                    <a:pt x="3571805" y="230029"/>
                    <a:pt x="3580731" y="192016"/>
                    <a:pt x="3580731" y="192016"/>
                  </a:cubicBezTo>
                  <a:cubicBezTo>
                    <a:pt x="3577683" y="161536"/>
                    <a:pt x="3583369" y="128852"/>
                    <a:pt x="3571587" y="100576"/>
                  </a:cubicBezTo>
                  <a:cubicBezTo>
                    <a:pt x="3566344" y="87993"/>
                    <a:pt x="3548586" y="83522"/>
                    <a:pt x="3535011" y="82288"/>
                  </a:cubicBezTo>
                  <a:close/>
                  <a:moveTo>
                    <a:pt x="3934203" y="82287"/>
                  </a:moveTo>
                  <a:cubicBezTo>
                    <a:pt x="3912739" y="80336"/>
                    <a:pt x="3891714" y="90235"/>
                    <a:pt x="3870195" y="91431"/>
                  </a:cubicBezTo>
                  <a:cubicBezTo>
                    <a:pt x="3836719" y="93291"/>
                    <a:pt x="3777231" y="106671"/>
                    <a:pt x="3760467" y="128007"/>
                  </a:cubicBezTo>
                  <a:cubicBezTo>
                    <a:pt x="3743703" y="149343"/>
                    <a:pt x="3765279" y="189123"/>
                    <a:pt x="3769611" y="219447"/>
                  </a:cubicBezTo>
                  <a:cubicBezTo>
                    <a:pt x="3771388" y="231888"/>
                    <a:pt x="3768460" y="248816"/>
                    <a:pt x="3778755" y="256023"/>
                  </a:cubicBezTo>
                  <a:cubicBezTo>
                    <a:pt x="3802444" y="272605"/>
                    <a:pt x="3861051" y="283455"/>
                    <a:pt x="3861051" y="283455"/>
                  </a:cubicBezTo>
                  <a:cubicBezTo>
                    <a:pt x="3906367" y="277791"/>
                    <a:pt x="3938228" y="289012"/>
                    <a:pt x="3961632" y="246879"/>
                  </a:cubicBezTo>
                  <a:cubicBezTo>
                    <a:pt x="3970994" y="230028"/>
                    <a:pt x="3979920" y="192015"/>
                    <a:pt x="3979920" y="192015"/>
                  </a:cubicBezTo>
                  <a:cubicBezTo>
                    <a:pt x="3976872" y="161535"/>
                    <a:pt x="3982558" y="128851"/>
                    <a:pt x="3970776" y="100575"/>
                  </a:cubicBezTo>
                  <a:cubicBezTo>
                    <a:pt x="3965533" y="87992"/>
                    <a:pt x="3947775" y="83521"/>
                    <a:pt x="3934203" y="82287"/>
                  </a:cubicBezTo>
                  <a:close/>
                  <a:moveTo>
                    <a:pt x="4333392" y="82286"/>
                  </a:moveTo>
                  <a:cubicBezTo>
                    <a:pt x="4311928" y="80335"/>
                    <a:pt x="4290903" y="90234"/>
                    <a:pt x="4269384" y="91430"/>
                  </a:cubicBezTo>
                  <a:cubicBezTo>
                    <a:pt x="4235908" y="93290"/>
                    <a:pt x="4176420" y="106670"/>
                    <a:pt x="4159656" y="128006"/>
                  </a:cubicBezTo>
                  <a:cubicBezTo>
                    <a:pt x="4142892" y="149342"/>
                    <a:pt x="4164468" y="189122"/>
                    <a:pt x="4168800" y="219446"/>
                  </a:cubicBezTo>
                  <a:cubicBezTo>
                    <a:pt x="4170577" y="231887"/>
                    <a:pt x="4167649" y="248815"/>
                    <a:pt x="4177944" y="256022"/>
                  </a:cubicBezTo>
                  <a:cubicBezTo>
                    <a:pt x="4201633" y="272604"/>
                    <a:pt x="4260241" y="283454"/>
                    <a:pt x="4260241" y="283454"/>
                  </a:cubicBezTo>
                  <a:cubicBezTo>
                    <a:pt x="4305556" y="277790"/>
                    <a:pt x="4337417" y="289011"/>
                    <a:pt x="4360824" y="246878"/>
                  </a:cubicBezTo>
                  <a:cubicBezTo>
                    <a:pt x="4370186" y="230027"/>
                    <a:pt x="4379112" y="192014"/>
                    <a:pt x="4379112" y="192014"/>
                  </a:cubicBezTo>
                  <a:cubicBezTo>
                    <a:pt x="4376064" y="161534"/>
                    <a:pt x="4381750" y="128850"/>
                    <a:pt x="4369968" y="100574"/>
                  </a:cubicBezTo>
                  <a:cubicBezTo>
                    <a:pt x="4364725" y="87991"/>
                    <a:pt x="4346967" y="83520"/>
                    <a:pt x="4333392" y="82286"/>
                  </a:cubicBezTo>
                  <a:close/>
                  <a:moveTo>
                    <a:pt x="4732584" y="82285"/>
                  </a:moveTo>
                  <a:cubicBezTo>
                    <a:pt x="4711120" y="80334"/>
                    <a:pt x="4690095" y="90233"/>
                    <a:pt x="4668577" y="91429"/>
                  </a:cubicBezTo>
                  <a:cubicBezTo>
                    <a:pt x="4635100" y="93289"/>
                    <a:pt x="4575612" y="106669"/>
                    <a:pt x="4558848" y="128005"/>
                  </a:cubicBezTo>
                  <a:cubicBezTo>
                    <a:pt x="4542084" y="149341"/>
                    <a:pt x="4563662" y="189121"/>
                    <a:pt x="4567992" y="219445"/>
                  </a:cubicBezTo>
                  <a:cubicBezTo>
                    <a:pt x="4569769" y="231886"/>
                    <a:pt x="4566841" y="248814"/>
                    <a:pt x="4577136" y="256021"/>
                  </a:cubicBezTo>
                  <a:cubicBezTo>
                    <a:pt x="4600825" y="272603"/>
                    <a:pt x="4659433" y="283453"/>
                    <a:pt x="4659433" y="283453"/>
                  </a:cubicBezTo>
                  <a:cubicBezTo>
                    <a:pt x="4704748" y="277789"/>
                    <a:pt x="4736609" y="289010"/>
                    <a:pt x="4760017" y="246877"/>
                  </a:cubicBezTo>
                  <a:cubicBezTo>
                    <a:pt x="4769379" y="230026"/>
                    <a:pt x="4778305" y="192013"/>
                    <a:pt x="4778305" y="192013"/>
                  </a:cubicBezTo>
                  <a:cubicBezTo>
                    <a:pt x="4775257" y="161533"/>
                    <a:pt x="4780942" y="128849"/>
                    <a:pt x="4769161" y="100573"/>
                  </a:cubicBezTo>
                  <a:cubicBezTo>
                    <a:pt x="4763917" y="87990"/>
                    <a:pt x="4746159" y="83519"/>
                    <a:pt x="4732584" y="82285"/>
                  </a:cubicBezTo>
                  <a:close/>
                  <a:moveTo>
                    <a:pt x="5131776" y="82284"/>
                  </a:moveTo>
                  <a:cubicBezTo>
                    <a:pt x="5110312" y="80333"/>
                    <a:pt x="5089287" y="90232"/>
                    <a:pt x="5067768" y="91428"/>
                  </a:cubicBezTo>
                  <a:cubicBezTo>
                    <a:pt x="5034292" y="93288"/>
                    <a:pt x="4974804" y="106668"/>
                    <a:pt x="4958040" y="128004"/>
                  </a:cubicBezTo>
                  <a:cubicBezTo>
                    <a:pt x="4941276" y="149340"/>
                    <a:pt x="4962853" y="189120"/>
                    <a:pt x="4967184" y="219444"/>
                  </a:cubicBezTo>
                  <a:cubicBezTo>
                    <a:pt x="4968961" y="231885"/>
                    <a:pt x="4966034" y="248813"/>
                    <a:pt x="4976328" y="256020"/>
                  </a:cubicBezTo>
                  <a:cubicBezTo>
                    <a:pt x="5000017" y="272602"/>
                    <a:pt x="5058624" y="283452"/>
                    <a:pt x="5058624" y="283452"/>
                  </a:cubicBezTo>
                  <a:cubicBezTo>
                    <a:pt x="5103940" y="277788"/>
                    <a:pt x="5135801" y="289009"/>
                    <a:pt x="5159208" y="246876"/>
                  </a:cubicBezTo>
                  <a:cubicBezTo>
                    <a:pt x="5168571" y="230025"/>
                    <a:pt x="5177496" y="192012"/>
                    <a:pt x="5177496" y="192012"/>
                  </a:cubicBezTo>
                  <a:cubicBezTo>
                    <a:pt x="5174448" y="161532"/>
                    <a:pt x="5180134" y="128848"/>
                    <a:pt x="5168352" y="100572"/>
                  </a:cubicBezTo>
                  <a:cubicBezTo>
                    <a:pt x="5163109" y="87989"/>
                    <a:pt x="5145351" y="83518"/>
                    <a:pt x="5131776" y="82284"/>
                  </a:cubicBezTo>
                  <a:close/>
                  <a:moveTo>
                    <a:pt x="5530968" y="82283"/>
                  </a:moveTo>
                  <a:cubicBezTo>
                    <a:pt x="5509504" y="80332"/>
                    <a:pt x="5488479" y="90231"/>
                    <a:pt x="5466960" y="91427"/>
                  </a:cubicBezTo>
                  <a:cubicBezTo>
                    <a:pt x="5433484" y="93287"/>
                    <a:pt x="5373996" y="106667"/>
                    <a:pt x="5357232" y="128003"/>
                  </a:cubicBezTo>
                  <a:cubicBezTo>
                    <a:pt x="5340468" y="149339"/>
                    <a:pt x="5362044" y="189119"/>
                    <a:pt x="5366376" y="219443"/>
                  </a:cubicBezTo>
                  <a:cubicBezTo>
                    <a:pt x="5368153" y="231884"/>
                    <a:pt x="5365225" y="248812"/>
                    <a:pt x="5375520" y="256019"/>
                  </a:cubicBezTo>
                  <a:cubicBezTo>
                    <a:pt x="5399209" y="272601"/>
                    <a:pt x="5457816" y="283451"/>
                    <a:pt x="5457816" y="283451"/>
                  </a:cubicBezTo>
                  <a:cubicBezTo>
                    <a:pt x="5503132" y="277787"/>
                    <a:pt x="5534993" y="289008"/>
                    <a:pt x="5558400" y="246875"/>
                  </a:cubicBezTo>
                  <a:cubicBezTo>
                    <a:pt x="5567762" y="230024"/>
                    <a:pt x="5576689" y="192011"/>
                    <a:pt x="5576689" y="192011"/>
                  </a:cubicBezTo>
                  <a:cubicBezTo>
                    <a:pt x="5573640" y="161531"/>
                    <a:pt x="5579326" y="128847"/>
                    <a:pt x="5567544" y="100571"/>
                  </a:cubicBezTo>
                  <a:cubicBezTo>
                    <a:pt x="5562301" y="87988"/>
                    <a:pt x="5544543" y="83517"/>
                    <a:pt x="5530968" y="82283"/>
                  </a:cubicBezTo>
                  <a:close/>
                  <a:moveTo>
                    <a:pt x="5930160" y="82282"/>
                  </a:moveTo>
                  <a:cubicBezTo>
                    <a:pt x="5908696" y="80331"/>
                    <a:pt x="5887671" y="90230"/>
                    <a:pt x="5866152" y="91426"/>
                  </a:cubicBezTo>
                  <a:cubicBezTo>
                    <a:pt x="5832677" y="93286"/>
                    <a:pt x="5773188" y="106666"/>
                    <a:pt x="5756424" y="128002"/>
                  </a:cubicBezTo>
                  <a:cubicBezTo>
                    <a:pt x="5739660" y="149338"/>
                    <a:pt x="5761237" y="189118"/>
                    <a:pt x="5765568" y="219442"/>
                  </a:cubicBezTo>
                  <a:cubicBezTo>
                    <a:pt x="5767346" y="231883"/>
                    <a:pt x="5764417" y="248811"/>
                    <a:pt x="5774712" y="256018"/>
                  </a:cubicBezTo>
                  <a:cubicBezTo>
                    <a:pt x="5798402" y="272600"/>
                    <a:pt x="5857009" y="283450"/>
                    <a:pt x="5857009" y="283450"/>
                  </a:cubicBezTo>
                  <a:cubicBezTo>
                    <a:pt x="5902324" y="277786"/>
                    <a:pt x="5934185" y="289007"/>
                    <a:pt x="5957592" y="246874"/>
                  </a:cubicBezTo>
                  <a:cubicBezTo>
                    <a:pt x="5966954" y="230023"/>
                    <a:pt x="5975880" y="192010"/>
                    <a:pt x="5975880" y="192010"/>
                  </a:cubicBezTo>
                  <a:cubicBezTo>
                    <a:pt x="5972832" y="161530"/>
                    <a:pt x="5978518" y="128846"/>
                    <a:pt x="5966736" y="100570"/>
                  </a:cubicBezTo>
                  <a:cubicBezTo>
                    <a:pt x="5961493" y="87987"/>
                    <a:pt x="5943735" y="83516"/>
                    <a:pt x="5930160" y="82282"/>
                  </a:cubicBezTo>
                  <a:close/>
                  <a:moveTo>
                    <a:pt x="6329352" y="82281"/>
                  </a:moveTo>
                  <a:cubicBezTo>
                    <a:pt x="6307888" y="80330"/>
                    <a:pt x="6286863" y="90229"/>
                    <a:pt x="6265344" y="91425"/>
                  </a:cubicBezTo>
                  <a:cubicBezTo>
                    <a:pt x="6231868" y="93285"/>
                    <a:pt x="6172380" y="106665"/>
                    <a:pt x="6155616" y="128001"/>
                  </a:cubicBezTo>
                  <a:cubicBezTo>
                    <a:pt x="6138852" y="149337"/>
                    <a:pt x="6160428" y="189117"/>
                    <a:pt x="6164760" y="219441"/>
                  </a:cubicBezTo>
                  <a:cubicBezTo>
                    <a:pt x="6166537" y="231882"/>
                    <a:pt x="6163609" y="248810"/>
                    <a:pt x="6173904" y="256017"/>
                  </a:cubicBezTo>
                  <a:cubicBezTo>
                    <a:pt x="6197593" y="272599"/>
                    <a:pt x="6256200" y="283449"/>
                    <a:pt x="6256200" y="283449"/>
                  </a:cubicBezTo>
                  <a:cubicBezTo>
                    <a:pt x="6301516" y="277785"/>
                    <a:pt x="6333377" y="289006"/>
                    <a:pt x="6356784" y="246873"/>
                  </a:cubicBezTo>
                  <a:cubicBezTo>
                    <a:pt x="6366146" y="230022"/>
                    <a:pt x="6375072" y="192009"/>
                    <a:pt x="6375072" y="192009"/>
                  </a:cubicBezTo>
                  <a:cubicBezTo>
                    <a:pt x="6372024" y="161529"/>
                    <a:pt x="6377710" y="128845"/>
                    <a:pt x="6365928" y="100569"/>
                  </a:cubicBezTo>
                  <a:cubicBezTo>
                    <a:pt x="6360685" y="87986"/>
                    <a:pt x="6342927" y="83515"/>
                    <a:pt x="6329352" y="82281"/>
                  </a:cubicBezTo>
                  <a:close/>
                  <a:moveTo>
                    <a:pt x="6728544" y="82280"/>
                  </a:moveTo>
                  <a:cubicBezTo>
                    <a:pt x="6707080" y="80329"/>
                    <a:pt x="6686055" y="90228"/>
                    <a:pt x="6664536" y="91424"/>
                  </a:cubicBezTo>
                  <a:cubicBezTo>
                    <a:pt x="6631060" y="93284"/>
                    <a:pt x="6571572" y="106664"/>
                    <a:pt x="6554808" y="128000"/>
                  </a:cubicBezTo>
                  <a:cubicBezTo>
                    <a:pt x="6538044" y="149336"/>
                    <a:pt x="6559620" y="189116"/>
                    <a:pt x="6563952" y="219440"/>
                  </a:cubicBezTo>
                  <a:cubicBezTo>
                    <a:pt x="6565729" y="231881"/>
                    <a:pt x="6562801" y="248809"/>
                    <a:pt x="6573096" y="256016"/>
                  </a:cubicBezTo>
                  <a:cubicBezTo>
                    <a:pt x="6596785" y="272598"/>
                    <a:pt x="6655392" y="283448"/>
                    <a:pt x="6655392" y="283448"/>
                  </a:cubicBezTo>
                  <a:cubicBezTo>
                    <a:pt x="6700708" y="277784"/>
                    <a:pt x="6732569" y="289005"/>
                    <a:pt x="6755976" y="246872"/>
                  </a:cubicBezTo>
                  <a:cubicBezTo>
                    <a:pt x="6765338" y="230021"/>
                    <a:pt x="6774264" y="192008"/>
                    <a:pt x="6774264" y="192008"/>
                  </a:cubicBezTo>
                  <a:cubicBezTo>
                    <a:pt x="6771216" y="161528"/>
                    <a:pt x="6776902" y="128844"/>
                    <a:pt x="6765120" y="100568"/>
                  </a:cubicBezTo>
                  <a:cubicBezTo>
                    <a:pt x="6759877" y="87985"/>
                    <a:pt x="6742119" y="83514"/>
                    <a:pt x="6728544" y="82280"/>
                  </a:cubicBezTo>
                  <a:close/>
                  <a:moveTo>
                    <a:pt x="7127736" y="82279"/>
                  </a:moveTo>
                  <a:cubicBezTo>
                    <a:pt x="7106272" y="80328"/>
                    <a:pt x="7085247" y="90227"/>
                    <a:pt x="7063728" y="91423"/>
                  </a:cubicBezTo>
                  <a:cubicBezTo>
                    <a:pt x="7030252" y="93283"/>
                    <a:pt x="6970764" y="106663"/>
                    <a:pt x="6954000" y="127999"/>
                  </a:cubicBezTo>
                  <a:cubicBezTo>
                    <a:pt x="6937236" y="149335"/>
                    <a:pt x="6958812" y="189115"/>
                    <a:pt x="6963144" y="219439"/>
                  </a:cubicBezTo>
                  <a:cubicBezTo>
                    <a:pt x="6964921" y="231880"/>
                    <a:pt x="6961993" y="248808"/>
                    <a:pt x="6972288" y="256015"/>
                  </a:cubicBezTo>
                  <a:cubicBezTo>
                    <a:pt x="6995977" y="272597"/>
                    <a:pt x="7054584" y="283447"/>
                    <a:pt x="7054584" y="283447"/>
                  </a:cubicBezTo>
                  <a:cubicBezTo>
                    <a:pt x="7099900" y="277783"/>
                    <a:pt x="7131761" y="289004"/>
                    <a:pt x="7155168" y="246871"/>
                  </a:cubicBezTo>
                  <a:cubicBezTo>
                    <a:pt x="7164530" y="230020"/>
                    <a:pt x="7173456" y="192007"/>
                    <a:pt x="7173456" y="192007"/>
                  </a:cubicBezTo>
                  <a:cubicBezTo>
                    <a:pt x="7170408" y="161527"/>
                    <a:pt x="7176094" y="128843"/>
                    <a:pt x="7164312" y="100567"/>
                  </a:cubicBezTo>
                  <a:cubicBezTo>
                    <a:pt x="7159069" y="87984"/>
                    <a:pt x="7141311" y="83513"/>
                    <a:pt x="7127736" y="82279"/>
                  </a:cubicBezTo>
                  <a:close/>
                  <a:moveTo>
                    <a:pt x="7526928" y="82278"/>
                  </a:moveTo>
                  <a:cubicBezTo>
                    <a:pt x="7505464" y="80327"/>
                    <a:pt x="7484439" y="90226"/>
                    <a:pt x="7462920" y="91422"/>
                  </a:cubicBezTo>
                  <a:cubicBezTo>
                    <a:pt x="7429444" y="93282"/>
                    <a:pt x="7369956" y="106662"/>
                    <a:pt x="7353192" y="127998"/>
                  </a:cubicBezTo>
                  <a:cubicBezTo>
                    <a:pt x="7336428" y="149334"/>
                    <a:pt x="7358004" y="189114"/>
                    <a:pt x="7362336" y="219438"/>
                  </a:cubicBezTo>
                  <a:cubicBezTo>
                    <a:pt x="7364113" y="231879"/>
                    <a:pt x="7361185" y="248807"/>
                    <a:pt x="7371480" y="256014"/>
                  </a:cubicBezTo>
                  <a:cubicBezTo>
                    <a:pt x="7395169" y="272596"/>
                    <a:pt x="7453776" y="283446"/>
                    <a:pt x="7453776" y="283446"/>
                  </a:cubicBezTo>
                  <a:cubicBezTo>
                    <a:pt x="7499092" y="277782"/>
                    <a:pt x="7530953" y="289003"/>
                    <a:pt x="7554360" y="246870"/>
                  </a:cubicBezTo>
                  <a:cubicBezTo>
                    <a:pt x="7563722" y="230019"/>
                    <a:pt x="7572648" y="192006"/>
                    <a:pt x="7572648" y="192006"/>
                  </a:cubicBezTo>
                  <a:cubicBezTo>
                    <a:pt x="7569600" y="161526"/>
                    <a:pt x="7575286" y="128842"/>
                    <a:pt x="7563504" y="100566"/>
                  </a:cubicBezTo>
                  <a:cubicBezTo>
                    <a:pt x="7558261" y="87983"/>
                    <a:pt x="7540503" y="83512"/>
                    <a:pt x="7526928" y="82278"/>
                  </a:cubicBezTo>
                  <a:close/>
                  <a:moveTo>
                    <a:pt x="7926120" y="82277"/>
                  </a:moveTo>
                  <a:cubicBezTo>
                    <a:pt x="7904656" y="80326"/>
                    <a:pt x="7883631" y="90225"/>
                    <a:pt x="7862112" y="91421"/>
                  </a:cubicBezTo>
                  <a:cubicBezTo>
                    <a:pt x="7828636" y="93281"/>
                    <a:pt x="7769148" y="106661"/>
                    <a:pt x="7752384" y="127997"/>
                  </a:cubicBezTo>
                  <a:cubicBezTo>
                    <a:pt x="7735620" y="149333"/>
                    <a:pt x="7757196" y="189113"/>
                    <a:pt x="7761528" y="219437"/>
                  </a:cubicBezTo>
                  <a:cubicBezTo>
                    <a:pt x="7763305" y="231878"/>
                    <a:pt x="7760377" y="248806"/>
                    <a:pt x="7770672" y="256013"/>
                  </a:cubicBezTo>
                  <a:cubicBezTo>
                    <a:pt x="7794361" y="272595"/>
                    <a:pt x="7852968" y="283445"/>
                    <a:pt x="7852968" y="283445"/>
                  </a:cubicBezTo>
                  <a:cubicBezTo>
                    <a:pt x="7898284" y="277781"/>
                    <a:pt x="7930145" y="289002"/>
                    <a:pt x="7953552" y="246869"/>
                  </a:cubicBezTo>
                  <a:cubicBezTo>
                    <a:pt x="7962914" y="230018"/>
                    <a:pt x="7971840" y="192005"/>
                    <a:pt x="7971840" y="192005"/>
                  </a:cubicBezTo>
                  <a:cubicBezTo>
                    <a:pt x="7968792" y="161525"/>
                    <a:pt x="7974478" y="128841"/>
                    <a:pt x="7962696" y="100565"/>
                  </a:cubicBezTo>
                  <a:cubicBezTo>
                    <a:pt x="7957453" y="87982"/>
                    <a:pt x="7939695" y="83511"/>
                    <a:pt x="7926120" y="82277"/>
                  </a:cubicBezTo>
                  <a:close/>
                  <a:moveTo>
                    <a:pt x="8325312" y="82276"/>
                  </a:moveTo>
                  <a:cubicBezTo>
                    <a:pt x="8303848" y="80325"/>
                    <a:pt x="8282823" y="90224"/>
                    <a:pt x="8261304" y="91420"/>
                  </a:cubicBezTo>
                  <a:cubicBezTo>
                    <a:pt x="8227828" y="93280"/>
                    <a:pt x="8168340" y="106660"/>
                    <a:pt x="8151576" y="127996"/>
                  </a:cubicBezTo>
                  <a:cubicBezTo>
                    <a:pt x="8134812" y="149332"/>
                    <a:pt x="8156388" y="189112"/>
                    <a:pt x="8160720" y="219436"/>
                  </a:cubicBezTo>
                  <a:cubicBezTo>
                    <a:pt x="8162497" y="231877"/>
                    <a:pt x="8159569" y="248805"/>
                    <a:pt x="8169864" y="256012"/>
                  </a:cubicBezTo>
                  <a:cubicBezTo>
                    <a:pt x="8193553" y="272594"/>
                    <a:pt x="8252160" y="283444"/>
                    <a:pt x="8252160" y="283444"/>
                  </a:cubicBezTo>
                  <a:cubicBezTo>
                    <a:pt x="8297476" y="277780"/>
                    <a:pt x="8329337" y="289001"/>
                    <a:pt x="8352744" y="246868"/>
                  </a:cubicBezTo>
                  <a:cubicBezTo>
                    <a:pt x="8362106" y="230017"/>
                    <a:pt x="8371032" y="192004"/>
                    <a:pt x="8371032" y="192004"/>
                  </a:cubicBezTo>
                  <a:cubicBezTo>
                    <a:pt x="8367984" y="161524"/>
                    <a:pt x="8373670" y="128840"/>
                    <a:pt x="8361888" y="100564"/>
                  </a:cubicBezTo>
                  <a:cubicBezTo>
                    <a:pt x="8356645" y="87981"/>
                    <a:pt x="8338887" y="83510"/>
                    <a:pt x="8325312" y="82276"/>
                  </a:cubicBezTo>
                  <a:close/>
                  <a:moveTo>
                    <a:pt x="8724504" y="82275"/>
                  </a:moveTo>
                  <a:cubicBezTo>
                    <a:pt x="8703040" y="80324"/>
                    <a:pt x="8682015" y="90223"/>
                    <a:pt x="8660496" y="91419"/>
                  </a:cubicBezTo>
                  <a:cubicBezTo>
                    <a:pt x="8627020" y="93279"/>
                    <a:pt x="8567532" y="106659"/>
                    <a:pt x="8550768" y="127995"/>
                  </a:cubicBezTo>
                  <a:cubicBezTo>
                    <a:pt x="8534004" y="149331"/>
                    <a:pt x="8555580" y="189111"/>
                    <a:pt x="8559912" y="219435"/>
                  </a:cubicBezTo>
                  <a:cubicBezTo>
                    <a:pt x="8561689" y="231876"/>
                    <a:pt x="8558761" y="248804"/>
                    <a:pt x="8569056" y="256011"/>
                  </a:cubicBezTo>
                  <a:cubicBezTo>
                    <a:pt x="8592745" y="272593"/>
                    <a:pt x="8651352" y="283443"/>
                    <a:pt x="8651352" y="283443"/>
                  </a:cubicBezTo>
                  <a:cubicBezTo>
                    <a:pt x="8696668" y="277779"/>
                    <a:pt x="8728529" y="289000"/>
                    <a:pt x="8751936" y="246867"/>
                  </a:cubicBezTo>
                  <a:cubicBezTo>
                    <a:pt x="8761298" y="230016"/>
                    <a:pt x="8770224" y="192003"/>
                    <a:pt x="8770224" y="192003"/>
                  </a:cubicBezTo>
                  <a:cubicBezTo>
                    <a:pt x="8767176" y="161523"/>
                    <a:pt x="8772862" y="128839"/>
                    <a:pt x="8761080" y="100563"/>
                  </a:cubicBezTo>
                  <a:cubicBezTo>
                    <a:pt x="8755837" y="87980"/>
                    <a:pt x="8738079" y="83509"/>
                    <a:pt x="8724504" y="82275"/>
                  </a:cubicBezTo>
                  <a:close/>
                  <a:moveTo>
                    <a:pt x="9123696" y="82274"/>
                  </a:moveTo>
                  <a:cubicBezTo>
                    <a:pt x="9102232" y="80323"/>
                    <a:pt x="9081207" y="90222"/>
                    <a:pt x="9059688" y="91418"/>
                  </a:cubicBezTo>
                  <a:cubicBezTo>
                    <a:pt x="9026212" y="93278"/>
                    <a:pt x="8966724" y="106658"/>
                    <a:pt x="8949960" y="127994"/>
                  </a:cubicBezTo>
                  <a:cubicBezTo>
                    <a:pt x="8933196" y="149330"/>
                    <a:pt x="8954772" y="189110"/>
                    <a:pt x="8959104" y="219434"/>
                  </a:cubicBezTo>
                  <a:cubicBezTo>
                    <a:pt x="8960881" y="231875"/>
                    <a:pt x="8957953" y="248803"/>
                    <a:pt x="8968248" y="256010"/>
                  </a:cubicBezTo>
                  <a:cubicBezTo>
                    <a:pt x="8991937" y="272592"/>
                    <a:pt x="9050544" y="283442"/>
                    <a:pt x="9050544" y="283442"/>
                  </a:cubicBezTo>
                  <a:cubicBezTo>
                    <a:pt x="9095860" y="277778"/>
                    <a:pt x="9127721" y="288999"/>
                    <a:pt x="9151128" y="246866"/>
                  </a:cubicBezTo>
                  <a:cubicBezTo>
                    <a:pt x="9160490" y="230015"/>
                    <a:pt x="9169416" y="192002"/>
                    <a:pt x="9169416" y="192002"/>
                  </a:cubicBezTo>
                  <a:cubicBezTo>
                    <a:pt x="9166368" y="161522"/>
                    <a:pt x="9172054" y="128838"/>
                    <a:pt x="9160272" y="100562"/>
                  </a:cubicBezTo>
                  <a:cubicBezTo>
                    <a:pt x="9155029" y="87979"/>
                    <a:pt x="9137271" y="83508"/>
                    <a:pt x="9123696" y="82274"/>
                  </a:cubicBezTo>
                  <a:close/>
                  <a:moveTo>
                    <a:pt x="9522888" y="82273"/>
                  </a:moveTo>
                  <a:cubicBezTo>
                    <a:pt x="9501424" y="80322"/>
                    <a:pt x="9480399" y="90221"/>
                    <a:pt x="9458880" y="91417"/>
                  </a:cubicBezTo>
                  <a:cubicBezTo>
                    <a:pt x="9425404" y="93277"/>
                    <a:pt x="9365916" y="106657"/>
                    <a:pt x="9349152" y="127993"/>
                  </a:cubicBezTo>
                  <a:cubicBezTo>
                    <a:pt x="9332388" y="149329"/>
                    <a:pt x="9353964" y="189109"/>
                    <a:pt x="9358296" y="219433"/>
                  </a:cubicBezTo>
                  <a:cubicBezTo>
                    <a:pt x="9360073" y="231874"/>
                    <a:pt x="9357145" y="248802"/>
                    <a:pt x="9367440" y="256009"/>
                  </a:cubicBezTo>
                  <a:cubicBezTo>
                    <a:pt x="9391129" y="272591"/>
                    <a:pt x="9449736" y="283441"/>
                    <a:pt x="9449736" y="283441"/>
                  </a:cubicBezTo>
                  <a:cubicBezTo>
                    <a:pt x="9495052" y="277777"/>
                    <a:pt x="9526913" y="288998"/>
                    <a:pt x="9550320" y="246865"/>
                  </a:cubicBezTo>
                  <a:cubicBezTo>
                    <a:pt x="9559682" y="230014"/>
                    <a:pt x="9568608" y="192001"/>
                    <a:pt x="9568608" y="192001"/>
                  </a:cubicBezTo>
                  <a:cubicBezTo>
                    <a:pt x="9565560" y="161521"/>
                    <a:pt x="9571246" y="128837"/>
                    <a:pt x="9559464" y="100561"/>
                  </a:cubicBezTo>
                  <a:cubicBezTo>
                    <a:pt x="9554221" y="87978"/>
                    <a:pt x="9536463" y="83507"/>
                    <a:pt x="9522888" y="82273"/>
                  </a:cubicBezTo>
                  <a:close/>
                  <a:moveTo>
                    <a:pt x="9922080" y="82272"/>
                  </a:moveTo>
                  <a:cubicBezTo>
                    <a:pt x="9900616" y="80321"/>
                    <a:pt x="9879591" y="90220"/>
                    <a:pt x="9858072" y="91416"/>
                  </a:cubicBezTo>
                  <a:cubicBezTo>
                    <a:pt x="9824596" y="93276"/>
                    <a:pt x="9765108" y="106656"/>
                    <a:pt x="9748344" y="127992"/>
                  </a:cubicBezTo>
                  <a:cubicBezTo>
                    <a:pt x="9731580" y="149328"/>
                    <a:pt x="9753156" y="189108"/>
                    <a:pt x="9757488" y="219432"/>
                  </a:cubicBezTo>
                  <a:cubicBezTo>
                    <a:pt x="9759265" y="231873"/>
                    <a:pt x="9756337" y="248801"/>
                    <a:pt x="9766632" y="256008"/>
                  </a:cubicBezTo>
                  <a:cubicBezTo>
                    <a:pt x="9790321" y="272590"/>
                    <a:pt x="9848928" y="283440"/>
                    <a:pt x="9848928" y="283440"/>
                  </a:cubicBezTo>
                  <a:cubicBezTo>
                    <a:pt x="9894244" y="277776"/>
                    <a:pt x="9926105" y="288997"/>
                    <a:pt x="9949512" y="246864"/>
                  </a:cubicBezTo>
                  <a:cubicBezTo>
                    <a:pt x="9958874" y="230013"/>
                    <a:pt x="9967800" y="192000"/>
                    <a:pt x="9967800" y="192000"/>
                  </a:cubicBezTo>
                  <a:cubicBezTo>
                    <a:pt x="9964752" y="161520"/>
                    <a:pt x="9970438" y="128836"/>
                    <a:pt x="9958656" y="100560"/>
                  </a:cubicBezTo>
                  <a:cubicBezTo>
                    <a:pt x="9953413" y="87977"/>
                    <a:pt x="9935655" y="83506"/>
                    <a:pt x="9922080" y="82272"/>
                  </a:cubicBezTo>
                  <a:close/>
                  <a:moveTo>
                    <a:pt x="10321272" y="82271"/>
                  </a:moveTo>
                  <a:cubicBezTo>
                    <a:pt x="10299808" y="80320"/>
                    <a:pt x="10278783" y="90219"/>
                    <a:pt x="10257264" y="91415"/>
                  </a:cubicBezTo>
                  <a:cubicBezTo>
                    <a:pt x="10223788" y="93275"/>
                    <a:pt x="10164300" y="106655"/>
                    <a:pt x="10147536" y="127991"/>
                  </a:cubicBezTo>
                  <a:cubicBezTo>
                    <a:pt x="10130772" y="149327"/>
                    <a:pt x="10152348" y="189107"/>
                    <a:pt x="10156680" y="219431"/>
                  </a:cubicBezTo>
                  <a:cubicBezTo>
                    <a:pt x="10158457" y="231872"/>
                    <a:pt x="10155529" y="248800"/>
                    <a:pt x="10165824" y="256007"/>
                  </a:cubicBezTo>
                  <a:cubicBezTo>
                    <a:pt x="10189513" y="272589"/>
                    <a:pt x="10248120" y="283439"/>
                    <a:pt x="10248120" y="283439"/>
                  </a:cubicBezTo>
                  <a:cubicBezTo>
                    <a:pt x="10293436" y="277775"/>
                    <a:pt x="10325297" y="288996"/>
                    <a:pt x="10348704" y="246863"/>
                  </a:cubicBezTo>
                  <a:cubicBezTo>
                    <a:pt x="10358066" y="230012"/>
                    <a:pt x="10366992" y="191999"/>
                    <a:pt x="10366992" y="191999"/>
                  </a:cubicBezTo>
                  <a:cubicBezTo>
                    <a:pt x="10363944" y="161519"/>
                    <a:pt x="10369630" y="128835"/>
                    <a:pt x="10357848" y="100559"/>
                  </a:cubicBezTo>
                  <a:cubicBezTo>
                    <a:pt x="10352605" y="87976"/>
                    <a:pt x="10334847" y="83505"/>
                    <a:pt x="10321272" y="82271"/>
                  </a:cubicBezTo>
                  <a:close/>
                  <a:moveTo>
                    <a:pt x="10720464" y="82270"/>
                  </a:moveTo>
                  <a:cubicBezTo>
                    <a:pt x="10699000" y="80319"/>
                    <a:pt x="10677975" y="90218"/>
                    <a:pt x="10656456" y="91414"/>
                  </a:cubicBezTo>
                  <a:cubicBezTo>
                    <a:pt x="10622980" y="93274"/>
                    <a:pt x="10563492" y="106654"/>
                    <a:pt x="10546728" y="127990"/>
                  </a:cubicBezTo>
                  <a:cubicBezTo>
                    <a:pt x="10529964" y="149326"/>
                    <a:pt x="10551540" y="189106"/>
                    <a:pt x="10555872" y="219430"/>
                  </a:cubicBezTo>
                  <a:cubicBezTo>
                    <a:pt x="10557649" y="231871"/>
                    <a:pt x="10554721" y="248799"/>
                    <a:pt x="10565016" y="256006"/>
                  </a:cubicBezTo>
                  <a:cubicBezTo>
                    <a:pt x="10588705" y="272588"/>
                    <a:pt x="10647312" y="283438"/>
                    <a:pt x="10647312" y="283438"/>
                  </a:cubicBezTo>
                  <a:cubicBezTo>
                    <a:pt x="10692628" y="277774"/>
                    <a:pt x="10724489" y="288995"/>
                    <a:pt x="10747896" y="246862"/>
                  </a:cubicBezTo>
                  <a:cubicBezTo>
                    <a:pt x="10757258" y="230011"/>
                    <a:pt x="10766184" y="191998"/>
                    <a:pt x="10766184" y="191998"/>
                  </a:cubicBezTo>
                  <a:cubicBezTo>
                    <a:pt x="10763136" y="161518"/>
                    <a:pt x="10768822" y="128834"/>
                    <a:pt x="10757040" y="100558"/>
                  </a:cubicBezTo>
                  <a:cubicBezTo>
                    <a:pt x="10751797" y="87975"/>
                    <a:pt x="10734039" y="83504"/>
                    <a:pt x="10720464" y="82270"/>
                  </a:cubicBezTo>
                  <a:close/>
                  <a:moveTo>
                    <a:pt x="11119656" y="82269"/>
                  </a:moveTo>
                  <a:cubicBezTo>
                    <a:pt x="11098192" y="80318"/>
                    <a:pt x="11077167" y="90217"/>
                    <a:pt x="11055648" y="91413"/>
                  </a:cubicBezTo>
                  <a:cubicBezTo>
                    <a:pt x="11022172" y="93273"/>
                    <a:pt x="10962684" y="106653"/>
                    <a:pt x="10945920" y="127989"/>
                  </a:cubicBezTo>
                  <a:cubicBezTo>
                    <a:pt x="10929156" y="149325"/>
                    <a:pt x="10950732" y="189105"/>
                    <a:pt x="10955064" y="219429"/>
                  </a:cubicBezTo>
                  <a:cubicBezTo>
                    <a:pt x="10956841" y="231870"/>
                    <a:pt x="10953913" y="248798"/>
                    <a:pt x="10964208" y="256005"/>
                  </a:cubicBezTo>
                  <a:cubicBezTo>
                    <a:pt x="10987897" y="272587"/>
                    <a:pt x="11046504" y="283437"/>
                    <a:pt x="11046504" y="283437"/>
                  </a:cubicBezTo>
                  <a:cubicBezTo>
                    <a:pt x="11091820" y="277773"/>
                    <a:pt x="11123681" y="288994"/>
                    <a:pt x="11147088" y="246861"/>
                  </a:cubicBezTo>
                  <a:cubicBezTo>
                    <a:pt x="11156450" y="230010"/>
                    <a:pt x="11165376" y="191997"/>
                    <a:pt x="11165376" y="191997"/>
                  </a:cubicBezTo>
                  <a:cubicBezTo>
                    <a:pt x="11162328" y="161517"/>
                    <a:pt x="11168014" y="128833"/>
                    <a:pt x="11156232" y="100557"/>
                  </a:cubicBezTo>
                  <a:cubicBezTo>
                    <a:pt x="11150989" y="87974"/>
                    <a:pt x="11133231" y="83503"/>
                    <a:pt x="11119656" y="82269"/>
                  </a:cubicBezTo>
                  <a:close/>
                  <a:moveTo>
                    <a:pt x="11518848" y="82268"/>
                  </a:moveTo>
                  <a:cubicBezTo>
                    <a:pt x="11497384" y="80317"/>
                    <a:pt x="11476359" y="90216"/>
                    <a:pt x="11454840" y="91412"/>
                  </a:cubicBezTo>
                  <a:cubicBezTo>
                    <a:pt x="11421364" y="93272"/>
                    <a:pt x="11361876" y="106652"/>
                    <a:pt x="11345112" y="127988"/>
                  </a:cubicBezTo>
                  <a:cubicBezTo>
                    <a:pt x="11328348" y="149324"/>
                    <a:pt x="11349924" y="189104"/>
                    <a:pt x="11354256" y="219428"/>
                  </a:cubicBezTo>
                  <a:cubicBezTo>
                    <a:pt x="11356033" y="231869"/>
                    <a:pt x="11353105" y="248797"/>
                    <a:pt x="11363400" y="256004"/>
                  </a:cubicBezTo>
                  <a:cubicBezTo>
                    <a:pt x="11387089" y="272586"/>
                    <a:pt x="11445696" y="283436"/>
                    <a:pt x="11445696" y="283436"/>
                  </a:cubicBezTo>
                  <a:cubicBezTo>
                    <a:pt x="11491012" y="277772"/>
                    <a:pt x="11522873" y="288993"/>
                    <a:pt x="11546280" y="246860"/>
                  </a:cubicBezTo>
                  <a:cubicBezTo>
                    <a:pt x="11555642" y="230009"/>
                    <a:pt x="11564568" y="191996"/>
                    <a:pt x="11564568" y="191996"/>
                  </a:cubicBezTo>
                  <a:cubicBezTo>
                    <a:pt x="11561520" y="161516"/>
                    <a:pt x="11567206" y="128832"/>
                    <a:pt x="11555424" y="100556"/>
                  </a:cubicBezTo>
                  <a:cubicBezTo>
                    <a:pt x="11550181" y="87973"/>
                    <a:pt x="11532423" y="83502"/>
                    <a:pt x="11518848" y="82268"/>
                  </a:cubicBezTo>
                  <a:close/>
                  <a:moveTo>
                    <a:pt x="0" y="0"/>
                  </a:moveTo>
                  <a:lnTo>
                    <a:pt x="11722608" y="0"/>
                  </a:lnTo>
                  <a:lnTo>
                    <a:pt x="11722608" y="6483096"/>
                  </a:lnTo>
                  <a:lnTo>
                    <a:pt x="0" y="6483096"/>
                  </a:lnTo>
                  <a:close/>
                </a:path>
              </a:pathLst>
            </a:custGeom>
            <a:solidFill>
              <a:srgbClr val="F9F4ED"/>
            </a:solidFill>
            <a:ln>
              <a:noFill/>
            </a:ln>
            <a:effectLst>
              <a:outerShdw blurRad="1270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38BEBDA-4B51-3BB2-53E7-F768310DD7D1}"/>
                </a:ext>
              </a:extLst>
            </p:cNvPr>
            <p:cNvSpPr/>
            <p:nvPr/>
          </p:nvSpPr>
          <p:spPr>
            <a:xfrm>
              <a:off x="9144" y="9144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xmlns="" id="{C6955D70-2A74-42C6-BB3B-B315D0637D6C}"/>
                </a:ext>
              </a:extLst>
            </p:cNvPr>
            <p:cNvSpPr/>
            <p:nvPr/>
          </p:nvSpPr>
          <p:spPr>
            <a:xfrm flipH="1">
              <a:off x="11173968" y="0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903" name="그룹 902">
              <a:extLst>
                <a:ext uri="{FF2B5EF4-FFF2-40B4-BE49-F238E27FC236}">
                  <a16:creationId xmlns:a16="http://schemas.microsoft.com/office/drawing/2014/main" xmlns="" id="{1C3EE20C-C871-DA6A-5848-2C55606053E6}"/>
                </a:ext>
              </a:extLst>
            </p:cNvPr>
            <p:cNvGrpSpPr/>
            <p:nvPr/>
          </p:nvGrpSpPr>
          <p:grpSpPr>
            <a:xfrm>
              <a:off x="695579" y="585216"/>
              <a:ext cx="3135757" cy="557784"/>
              <a:chOff x="777875" y="742950"/>
              <a:chExt cx="3995738" cy="706438"/>
            </a:xfrm>
            <a:solidFill>
              <a:srgbClr val="FEBEBB">
                <a:alpha val="35000"/>
              </a:srgbClr>
            </a:solidFill>
          </p:grpSpPr>
          <p:sp>
            <p:nvSpPr>
              <p:cNvPr id="703" name="Freeform 5">
                <a:extLst>
                  <a:ext uri="{FF2B5EF4-FFF2-40B4-BE49-F238E27FC236}">
                    <a16:creationId xmlns:a16="http://schemas.microsoft.com/office/drawing/2014/main" xmlns="" id="{20A17951-A7C8-611F-9ECD-B911B88F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942976"/>
                <a:ext cx="80963" cy="41275"/>
              </a:xfrm>
              <a:custGeom>
                <a:avLst/>
                <a:gdLst>
                  <a:gd name="T0" fmla="*/ 13 w 153"/>
                  <a:gd name="T1" fmla="*/ 61 h 78"/>
                  <a:gd name="T2" fmla="*/ 22 w 153"/>
                  <a:gd name="T3" fmla="*/ 61 h 78"/>
                  <a:gd name="T4" fmla="*/ 29 w 153"/>
                  <a:gd name="T5" fmla="*/ 67 h 78"/>
                  <a:gd name="T6" fmla="*/ 33 w 153"/>
                  <a:gd name="T7" fmla="*/ 73 h 78"/>
                  <a:gd name="T8" fmla="*/ 32 w 153"/>
                  <a:gd name="T9" fmla="*/ 78 h 78"/>
                  <a:gd name="T10" fmla="*/ 40 w 153"/>
                  <a:gd name="T11" fmla="*/ 74 h 78"/>
                  <a:gd name="T12" fmla="*/ 56 w 153"/>
                  <a:gd name="T13" fmla="*/ 69 h 78"/>
                  <a:gd name="T14" fmla="*/ 60 w 153"/>
                  <a:gd name="T15" fmla="*/ 65 h 78"/>
                  <a:gd name="T16" fmla="*/ 62 w 153"/>
                  <a:gd name="T17" fmla="*/ 47 h 78"/>
                  <a:gd name="T18" fmla="*/ 65 w 153"/>
                  <a:gd name="T19" fmla="*/ 45 h 78"/>
                  <a:gd name="T20" fmla="*/ 75 w 153"/>
                  <a:gd name="T21" fmla="*/ 41 h 78"/>
                  <a:gd name="T22" fmla="*/ 84 w 153"/>
                  <a:gd name="T23" fmla="*/ 46 h 78"/>
                  <a:gd name="T24" fmla="*/ 86 w 153"/>
                  <a:gd name="T25" fmla="*/ 56 h 78"/>
                  <a:gd name="T26" fmla="*/ 82 w 153"/>
                  <a:gd name="T27" fmla="*/ 65 h 78"/>
                  <a:gd name="T28" fmla="*/ 126 w 153"/>
                  <a:gd name="T29" fmla="*/ 47 h 78"/>
                  <a:gd name="T30" fmla="*/ 98 w 153"/>
                  <a:gd name="T31" fmla="*/ 41 h 78"/>
                  <a:gd name="T32" fmla="*/ 102 w 153"/>
                  <a:gd name="T33" fmla="*/ 35 h 78"/>
                  <a:gd name="T34" fmla="*/ 108 w 153"/>
                  <a:gd name="T35" fmla="*/ 31 h 78"/>
                  <a:gd name="T36" fmla="*/ 125 w 153"/>
                  <a:gd name="T37" fmla="*/ 31 h 78"/>
                  <a:gd name="T38" fmla="*/ 138 w 153"/>
                  <a:gd name="T39" fmla="*/ 32 h 78"/>
                  <a:gd name="T40" fmla="*/ 145 w 153"/>
                  <a:gd name="T41" fmla="*/ 30 h 78"/>
                  <a:gd name="T42" fmla="*/ 151 w 153"/>
                  <a:gd name="T43" fmla="*/ 23 h 78"/>
                  <a:gd name="T44" fmla="*/ 100 w 153"/>
                  <a:gd name="T45" fmla="*/ 21 h 78"/>
                  <a:gd name="T46" fmla="*/ 103 w 153"/>
                  <a:gd name="T47" fmla="*/ 12 h 78"/>
                  <a:gd name="T48" fmla="*/ 92 w 153"/>
                  <a:gd name="T49" fmla="*/ 16 h 78"/>
                  <a:gd name="T50" fmla="*/ 80 w 153"/>
                  <a:gd name="T51" fmla="*/ 17 h 78"/>
                  <a:gd name="T52" fmla="*/ 60 w 153"/>
                  <a:gd name="T53" fmla="*/ 13 h 78"/>
                  <a:gd name="T54" fmla="*/ 61 w 153"/>
                  <a:gd name="T55" fmla="*/ 9 h 78"/>
                  <a:gd name="T56" fmla="*/ 64 w 153"/>
                  <a:gd name="T57" fmla="*/ 2 h 78"/>
                  <a:gd name="T58" fmla="*/ 70 w 153"/>
                  <a:gd name="T59" fmla="*/ 0 h 78"/>
                  <a:gd name="T60" fmla="*/ 59 w 153"/>
                  <a:gd name="T61" fmla="*/ 0 h 78"/>
                  <a:gd name="T62" fmla="*/ 44 w 153"/>
                  <a:gd name="T63" fmla="*/ 3 h 78"/>
                  <a:gd name="T64" fmla="*/ 36 w 153"/>
                  <a:gd name="T65" fmla="*/ 10 h 78"/>
                  <a:gd name="T66" fmla="*/ 31 w 153"/>
                  <a:gd name="T67" fmla="*/ 25 h 78"/>
                  <a:gd name="T68" fmla="*/ 26 w 153"/>
                  <a:gd name="T69" fmla="*/ 40 h 78"/>
                  <a:gd name="T70" fmla="*/ 21 w 153"/>
                  <a:gd name="T71" fmla="*/ 50 h 78"/>
                  <a:gd name="T72" fmla="*/ 8 w 153"/>
                  <a:gd name="T73" fmla="*/ 56 h 78"/>
                  <a:gd name="T74" fmla="*/ 0 w 153"/>
                  <a:gd name="T75" fmla="*/ 59 h 78"/>
                  <a:gd name="T76" fmla="*/ 13 w 153"/>
                  <a:gd name="T77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3" h="78">
                    <a:moveTo>
                      <a:pt x="13" y="61"/>
                    </a:moveTo>
                    <a:lnTo>
                      <a:pt x="13" y="61"/>
                    </a:lnTo>
                    <a:lnTo>
                      <a:pt x="17" y="60"/>
                    </a:lnTo>
                    <a:lnTo>
                      <a:pt x="22" y="61"/>
                    </a:lnTo>
                    <a:lnTo>
                      <a:pt x="26" y="63"/>
                    </a:lnTo>
                    <a:lnTo>
                      <a:pt x="29" y="67"/>
                    </a:lnTo>
                    <a:lnTo>
                      <a:pt x="31" y="69"/>
                    </a:lnTo>
                    <a:lnTo>
                      <a:pt x="33" y="73"/>
                    </a:lnTo>
                    <a:lnTo>
                      <a:pt x="33" y="76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40" y="74"/>
                    </a:lnTo>
                    <a:lnTo>
                      <a:pt x="47" y="71"/>
                    </a:lnTo>
                    <a:lnTo>
                      <a:pt x="56" y="69"/>
                    </a:lnTo>
                    <a:lnTo>
                      <a:pt x="59" y="68"/>
                    </a:lnTo>
                    <a:lnTo>
                      <a:pt x="60" y="65"/>
                    </a:lnTo>
                    <a:lnTo>
                      <a:pt x="61" y="58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5" y="45"/>
                    </a:lnTo>
                    <a:lnTo>
                      <a:pt x="69" y="44"/>
                    </a:lnTo>
                    <a:lnTo>
                      <a:pt x="75" y="41"/>
                    </a:lnTo>
                    <a:lnTo>
                      <a:pt x="79" y="43"/>
                    </a:lnTo>
                    <a:lnTo>
                      <a:pt x="84" y="46"/>
                    </a:lnTo>
                    <a:lnTo>
                      <a:pt x="86" y="51"/>
                    </a:lnTo>
                    <a:lnTo>
                      <a:pt x="86" y="56"/>
                    </a:lnTo>
                    <a:lnTo>
                      <a:pt x="84" y="62"/>
                    </a:lnTo>
                    <a:lnTo>
                      <a:pt x="82" y="65"/>
                    </a:lnTo>
                    <a:lnTo>
                      <a:pt x="78" y="68"/>
                    </a:lnTo>
                    <a:lnTo>
                      <a:pt x="126" y="47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9" y="37"/>
                    </a:lnTo>
                    <a:lnTo>
                      <a:pt x="102" y="35"/>
                    </a:lnTo>
                    <a:lnTo>
                      <a:pt x="105" y="32"/>
                    </a:lnTo>
                    <a:lnTo>
                      <a:pt x="108" y="31"/>
                    </a:lnTo>
                    <a:lnTo>
                      <a:pt x="116" y="30"/>
                    </a:lnTo>
                    <a:lnTo>
                      <a:pt x="125" y="31"/>
                    </a:lnTo>
                    <a:lnTo>
                      <a:pt x="133" y="32"/>
                    </a:lnTo>
                    <a:lnTo>
                      <a:pt x="138" y="32"/>
                    </a:lnTo>
                    <a:lnTo>
                      <a:pt x="141" y="31"/>
                    </a:lnTo>
                    <a:lnTo>
                      <a:pt x="145" y="30"/>
                    </a:lnTo>
                    <a:lnTo>
                      <a:pt x="148" y="26"/>
                    </a:lnTo>
                    <a:lnTo>
                      <a:pt x="151" y="23"/>
                    </a:lnTo>
                    <a:lnTo>
                      <a:pt x="153" y="17"/>
                    </a:lnTo>
                    <a:lnTo>
                      <a:pt x="100" y="21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98" y="14"/>
                    </a:lnTo>
                    <a:lnTo>
                      <a:pt x="92" y="16"/>
                    </a:lnTo>
                    <a:lnTo>
                      <a:pt x="86" y="17"/>
                    </a:lnTo>
                    <a:lnTo>
                      <a:pt x="80" y="17"/>
                    </a:lnTo>
                    <a:lnTo>
                      <a:pt x="68" y="16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1" y="9"/>
                    </a:lnTo>
                    <a:lnTo>
                      <a:pt x="62" y="5"/>
                    </a:lnTo>
                    <a:lnTo>
                      <a:pt x="64" y="2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4" y="3"/>
                    </a:lnTo>
                    <a:lnTo>
                      <a:pt x="39" y="7"/>
                    </a:lnTo>
                    <a:lnTo>
                      <a:pt x="36" y="10"/>
                    </a:lnTo>
                    <a:lnTo>
                      <a:pt x="33" y="15"/>
                    </a:lnTo>
                    <a:lnTo>
                      <a:pt x="31" y="25"/>
                    </a:lnTo>
                    <a:lnTo>
                      <a:pt x="29" y="36"/>
                    </a:lnTo>
                    <a:lnTo>
                      <a:pt x="26" y="40"/>
                    </a:lnTo>
                    <a:lnTo>
                      <a:pt x="24" y="45"/>
                    </a:lnTo>
                    <a:lnTo>
                      <a:pt x="21" y="50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6" y="58"/>
                    </a:lnTo>
                    <a:lnTo>
                      <a:pt x="13" y="61"/>
                    </a:lnTo>
                    <a:lnTo>
                      <a:pt x="13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6">
                <a:extLst>
                  <a:ext uri="{FF2B5EF4-FFF2-40B4-BE49-F238E27FC236}">
                    <a16:creationId xmlns:a16="http://schemas.microsoft.com/office/drawing/2014/main" xmlns="" id="{5362F669-33E4-973C-278D-5EAD823E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914401"/>
                <a:ext cx="74613" cy="73025"/>
              </a:xfrm>
              <a:custGeom>
                <a:avLst/>
                <a:gdLst>
                  <a:gd name="T0" fmla="*/ 70 w 141"/>
                  <a:gd name="T1" fmla="*/ 80 h 137"/>
                  <a:gd name="T2" fmla="*/ 33 w 141"/>
                  <a:gd name="T3" fmla="*/ 70 h 137"/>
                  <a:gd name="T4" fmla="*/ 28 w 141"/>
                  <a:gd name="T5" fmla="*/ 78 h 137"/>
                  <a:gd name="T6" fmla="*/ 18 w 141"/>
                  <a:gd name="T7" fmla="*/ 91 h 137"/>
                  <a:gd name="T8" fmla="*/ 18 w 141"/>
                  <a:gd name="T9" fmla="*/ 97 h 137"/>
                  <a:gd name="T10" fmla="*/ 24 w 141"/>
                  <a:gd name="T11" fmla="*/ 103 h 137"/>
                  <a:gd name="T12" fmla="*/ 31 w 141"/>
                  <a:gd name="T13" fmla="*/ 99 h 137"/>
                  <a:gd name="T14" fmla="*/ 40 w 141"/>
                  <a:gd name="T15" fmla="*/ 98 h 137"/>
                  <a:gd name="T16" fmla="*/ 39 w 141"/>
                  <a:gd name="T17" fmla="*/ 103 h 137"/>
                  <a:gd name="T18" fmla="*/ 34 w 141"/>
                  <a:gd name="T19" fmla="*/ 110 h 137"/>
                  <a:gd name="T20" fmla="*/ 23 w 141"/>
                  <a:gd name="T21" fmla="*/ 115 h 137"/>
                  <a:gd name="T22" fmla="*/ 8 w 141"/>
                  <a:gd name="T23" fmla="*/ 120 h 137"/>
                  <a:gd name="T24" fmla="*/ 1 w 141"/>
                  <a:gd name="T25" fmla="*/ 127 h 137"/>
                  <a:gd name="T26" fmla="*/ 0 w 141"/>
                  <a:gd name="T27" fmla="*/ 134 h 137"/>
                  <a:gd name="T28" fmla="*/ 2 w 141"/>
                  <a:gd name="T29" fmla="*/ 137 h 137"/>
                  <a:gd name="T30" fmla="*/ 32 w 141"/>
                  <a:gd name="T31" fmla="*/ 132 h 137"/>
                  <a:gd name="T32" fmla="*/ 42 w 141"/>
                  <a:gd name="T33" fmla="*/ 127 h 137"/>
                  <a:gd name="T34" fmla="*/ 54 w 141"/>
                  <a:gd name="T35" fmla="*/ 115 h 137"/>
                  <a:gd name="T36" fmla="*/ 72 w 141"/>
                  <a:gd name="T37" fmla="*/ 118 h 137"/>
                  <a:gd name="T38" fmla="*/ 102 w 141"/>
                  <a:gd name="T39" fmla="*/ 127 h 137"/>
                  <a:gd name="T40" fmla="*/ 112 w 141"/>
                  <a:gd name="T41" fmla="*/ 134 h 137"/>
                  <a:gd name="T42" fmla="*/ 117 w 141"/>
                  <a:gd name="T43" fmla="*/ 129 h 137"/>
                  <a:gd name="T44" fmla="*/ 126 w 141"/>
                  <a:gd name="T45" fmla="*/ 114 h 137"/>
                  <a:gd name="T46" fmla="*/ 132 w 141"/>
                  <a:gd name="T47" fmla="*/ 111 h 137"/>
                  <a:gd name="T48" fmla="*/ 125 w 141"/>
                  <a:gd name="T49" fmla="*/ 111 h 137"/>
                  <a:gd name="T50" fmla="*/ 124 w 141"/>
                  <a:gd name="T51" fmla="*/ 72 h 137"/>
                  <a:gd name="T52" fmla="*/ 118 w 141"/>
                  <a:gd name="T53" fmla="*/ 76 h 137"/>
                  <a:gd name="T54" fmla="*/ 104 w 141"/>
                  <a:gd name="T55" fmla="*/ 77 h 137"/>
                  <a:gd name="T56" fmla="*/ 141 w 141"/>
                  <a:gd name="T57" fmla="*/ 31 h 137"/>
                  <a:gd name="T58" fmla="*/ 139 w 141"/>
                  <a:gd name="T59" fmla="*/ 25 h 137"/>
                  <a:gd name="T60" fmla="*/ 131 w 141"/>
                  <a:gd name="T61" fmla="*/ 16 h 137"/>
                  <a:gd name="T62" fmla="*/ 121 w 141"/>
                  <a:gd name="T63" fmla="*/ 10 h 137"/>
                  <a:gd name="T64" fmla="*/ 105 w 141"/>
                  <a:gd name="T65" fmla="*/ 8 h 137"/>
                  <a:gd name="T66" fmla="*/ 75 w 141"/>
                  <a:gd name="T67" fmla="*/ 5 h 137"/>
                  <a:gd name="T68" fmla="*/ 67 w 141"/>
                  <a:gd name="T69" fmla="*/ 0 h 137"/>
                  <a:gd name="T70" fmla="*/ 73 w 141"/>
                  <a:gd name="T71" fmla="*/ 10 h 137"/>
                  <a:gd name="T72" fmla="*/ 74 w 141"/>
                  <a:gd name="T73" fmla="*/ 22 h 137"/>
                  <a:gd name="T74" fmla="*/ 72 w 141"/>
                  <a:gd name="T75" fmla="*/ 28 h 137"/>
                  <a:gd name="T76" fmla="*/ 80 w 141"/>
                  <a:gd name="T77" fmla="*/ 36 h 137"/>
                  <a:gd name="T78" fmla="*/ 92 w 141"/>
                  <a:gd name="T7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137">
                    <a:moveTo>
                      <a:pt x="92" y="44"/>
                    </a:moveTo>
                    <a:lnTo>
                      <a:pt x="70" y="80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2" y="75"/>
                    </a:lnTo>
                    <a:lnTo>
                      <a:pt x="28" y="78"/>
                    </a:lnTo>
                    <a:lnTo>
                      <a:pt x="21" y="87"/>
                    </a:lnTo>
                    <a:lnTo>
                      <a:pt x="18" y="91"/>
                    </a:lnTo>
                    <a:lnTo>
                      <a:pt x="17" y="95"/>
                    </a:lnTo>
                    <a:lnTo>
                      <a:pt x="18" y="97"/>
                    </a:lnTo>
                    <a:lnTo>
                      <a:pt x="19" y="99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31" y="99"/>
                    </a:lnTo>
                    <a:lnTo>
                      <a:pt x="35" y="98"/>
                    </a:lnTo>
                    <a:lnTo>
                      <a:pt x="40" y="98"/>
                    </a:lnTo>
                    <a:lnTo>
                      <a:pt x="40" y="98"/>
                    </a:lnTo>
                    <a:lnTo>
                      <a:pt x="39" y="103"/>
                    </a:lnTo>
                    <a:lnTo>
                      <a:pt x="36" y="106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23" y="115"/>
                    </a:lnTo>
                    <a:lnTo>
                      <a:pt x="14" y="118"/>
                    </a:lnTo>
                    <a:lnTo>
                      <a:pt x="8" y="120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19" y="134"/>
                    </a:lnTo>
                    <a:lnTo>
                      <a:pt x="32" y="132"/>
                    </a:lnTo>
                    <a:lnTo>
                      <a:pt x="36" y="130"/>
                    </a:lnTo>
                    <a:lnTo>
                      <a:pt x="42" y="127"/>
                    </a:lnTo>
                    <a:lnTo>
                      <a:pt x="47" y="122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72" y="118"/>
                    </a:lnTo>
                    <a:lnTo>
                      <a:pt x="88" y="122"/>
                    </a:lnTo>
                    <a:lnTo>
                      <a:pt x="102" y="127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6" y="132"/>
                    </a:lnTo>
                    <a:lnTo>
                      <a:pt x="117" y="129"/>
                    </a:lnTo>
                    <a:lnTo>
                      <a:pt x="121" y="121"/>
                    </a:lnTo>
                    <a:lnTo>
                      <a:pt x="126" y="114"/>
                    </a:lnTo>
                    <a:lnTo>
                      <a:pt x="128" y="112"/>
                    </a:lnTo>
                    <a:lnTo>
                      <a:pt x="132" y="111"/>
                    </a:lnTo>
                    <a:lnTo>
                      <a:pt x="132" y="111"/>
                    </a:lnTo>
                    <a:lnTo>
                      <a:pt x="125" y="111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20" y="75"/>
                    </a:lnTo>
                    <a:lnTo>
                      <a:pt x="118" y="76"/>
                    </a:lnTo>
                    <a:lnTo>
                      <a:pt x="111" y="77"/>
                    </a:lnTo>
                    <a:lnTo>
                      <a:pt x="104" y="77"/>
                    </a:lnTo>
                    <a:lnTo>
                      <a:pt x="98" y="77"/>
                    </a:lnTo>
                    <a:lnTo>
                      <a:pt x="141" y="31"/>
                    </a:lnTo>
                    <a:lnTo>
                      <a:pt x="141" y="31"/>
                    </a:lnTo>
                    <a:lnTo>
                      <a:pt x="139" y="25"/>
                    </a:lnTo>
                    <a:lnTo>
                      <a:pt x="135" y="20"/>
                    </a:lnTo>
                    <a:lnTo>
                      <a:pt x="131" y="16"/>
                    </a:lnTo>
                    <a:lnTo>
                      <a:pt x="126" y="13"/>
                    </a:lnTo>
                    <a:lnTo>
                      <a:pt x="121" y="10"/>
                    </a:lnTo>
                    <a:lnTo>
                      <a:pt x="117" y="9"/>
                    </a:lnTo>
                    <a:lnTo>
                      <a:pt x="105" y="8"/>
                    </a:lnTo>
                    <a:lnTo>
                      <a:pt x="85" y="7"/>
                    </a:lnTo>
                    <a:lnTo>
                      <a:pt x="75" y="5"/>
                    </a:lnTo>
                    <a:lnTo>
                      <a:pt x="71" y="4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73" y="10"/>
                    </a:lnTo>
                    <a:lnTo>
                      <a:pt x="74" y="17"/>
                    </a:lnTo>
                    <a:lnTo>
                      <a:pt x="74" y="22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4" y="30"/>
                    </a:lnTo>
                    <a:lnTo>
                      <a:pt x="80" y="36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Rectangle 7">
                <a:extLst>
                  <a:ext uri="{FF2B5EF4-FFF2-40B4-BE49-F238E27FC236}">
                    <a16:creationId xmlns:a16="http://schemas.microsoft.com/office/drawing/2014/main" xmlns="" id="{0F68B8B8-3405-AF50-A35E-D5FCC31CB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988" y="9731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8">
                <a:extLst>
                  <a:ext uri="{FF2B5EF4-FFF2-40B4-BE49-F238E27FC236}">
                    <a16:creationId xmlns:a16="http://schemas.microsoft.com/office/drawing/2014/main" xmlns="" id="{64990EFE-9AAD-B9DA-B56C-E1E88D75E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738" y="1057276"/>
                <a:ext cx="74613" cy="41275"/>
              </a:xfrm>
              <a:custGeom>
                <a:avLst/>
                <a:gdLst>
                  <a:gd name="T0" fmla="*/ 49 w 140"/>
                  <a:gd name="T1" fmla="*/ 49 h 78"/>
                  <a:gd name="T2" fmla="*/ 49 w 140"/>
                  <a:gd name="T3" fmla="*/ 49 h 78"/>
                  <a:gd name="T4" fmla="*/ 46 w 140"/>
                  <a:gd name="T5" fmla="*/ 50 h 78"/>
                  <a:gd name="T6" fmla="*/ 43 w 140"/>
                  <a:gd name="T7" fmla="*/ 52 h 78"/>
                  <a:gd name="T8" fmla="*/ 39 w 140"/>
                  <a:gd name="T9" fmla="*/ 55 h 78"/>
                  <a:gd name="T10" fmla="*/ 37 w 140"/>
                  <a:gd name="T11" fmla="*/ 60 h 78"/>
                  <a:gd name="T12" fmla="*/ 36 w 140"/>
                  <a:gd name="T13" fmla="*/ 64 h 78"/>
                  <a:gd name="T14" fmla="*/ 140 w 140"/>
                  <a:gd name="T15" fmla="*/ 64 h 78"/>
                  <a:gd name="T16" fmla="*/ 140 w 140"/>
                  <a:gd name="T17" fmla="*/ 64 h 78"/>
                  <a:gd name="T18" fmla="*/ 137 w 140"/>
                  <a:gd name="T19" fmla="*/ 61 h 78"/>
                  <a:gd name="T20" fmla="*/ 134 w 140"/>
                  <a:gd name="T21" fmla="*/ 56 h 78"/>
                  <a:gd name="T22" fmla="*/ 125 w 140"/>
                  <a:gd name="T23" fmla="*/ 48 h 78"/>
                  <a:gd name="T24" fmla="*/ 121 w 140"/>
                  <a:gd name="T25" fmla="*/ 45 h 78"/>
                  <a:gd name="T26" fmla="*/ 120 w 140"/>
                  <a:gd name="T27" fmla="*/ 41 h 78"/>
                  <a:gd name="T28" fmla="*/ 120 w 140"/>
                  <a:gd name="T29" fmla="*/ 39 h 78"/>
                  <a:gd name="T30" fmla="*/ 121 w 140"/>
                  <a:gd name="T31" fmla="*/ 38 h 78"/>
                  <a:gd name="T32" fmla="*/ 127 w 140"/>
                  <a:gd name="T33" fmla="*/ 35 h 78"/>
                  <a:gd name="T34" fmla="*/ 127 w 140"/>
                  <a:gd name="T35" fmla="*/ 35 h 78"/>
                  <a:gd name="T36" fmla="*/ 122 w 140"/>
                  <a:gd name="T37" fmla="*/ 32 h 78"/>
                  <a:gd name="T38" fmla="*/ 118 w 140"/>
                  <a:gd name="T39" fmla="*/ 30 h 78"/>
                  <a:gd name="T40" fmla="*/ 111 w 140"/>
                  <a:gd name="T41" fmla="*/ 30 h 78"/>
                  <a:gd name="T42" fmla="*/ 105 w 140"/>
                  <a:gd name="T43" fmla="*/ 32 h 78"/>
                  <a:gd name="T44" fmla="*/ 99 w 140"/>
                  <a:gd name="T45" fmla="*/ 34 h 78"/>
                  <a:gd name="T46" fmla="*/ 94 w 140"/>
                  <a:gd name="T47" fmla="*/ 38 h 78"/>
                  <a:gd name="T48" fmla="*/ 89 w 140"/>
                  <a:gd name="T49" fmla="*/ 42 h 78"/>
                  <a:gd name="T50" fmla="*/ 87 w 140"/>
                  <a:gd name="T51" fmla="*/ 47 h 78"/>
                  <a:gd name="T52" fmla="*/ 95 w 140"/>
                  <a:gd name="T53" fmla="*/ 31 h 78"/>
                  <a:gd name="T54" fmla="*/ 95 w 140"/>
                  <a:gd name="T55" fmla="*/ 31 h 78"/>
                  <a:gd name="T56" fmla="*/ 90 w 140"/>
                  <a:gd name="T57" fmla="*/ 34 h 78"/>
                  <a:gd name="T58" fmla="*/ 85 w 140"/>
                  <a:gd name="T59" fmla="*/ 37 h 78"/>
                  <a:gd name="T60" fmla="*/ 82 w 140"/>
                  <a:gd name="T61" fmla="*/ 37 h 78"/>
                  <a:gd name="T62" fmla="*/ 79 w 140"/>
                  <a:gd name="T63" fmla="*/ 37 h 78"/>
                  <a:gd name="T64" fmla="*/ 75 w 140"/>
                  <a:gd name="T65" fmla="*/ 35 h 78"/>
                  <a:gd name="T66" fmla="*/ 72 w 140"/>
                  <a:gd name="T67" fmla="*/ 33 h 78"/>
                  <a:gd name="T68" fmla="*/ 67 w 140"/>
                  <a:gd name="T69" fmla="*/ 27 h 78"/>
                  <a:gd name="T70" fmla="*/ 65 w 140"/>
                  <a:gd name="T71" fmla="*/ 20 h 78"/>
                  <a:gd name="T72" fmla="*/ 64 w 140"/>
                  <a:gd name="T73" fmla="*/ 12 h 78"/>
                  <a:gd name="T74" fmla="*/ 64 w 140"/>
                  <a:gd name="T75" fmla="*/ 9 h 78"/>
                  <a:gd name="T76" fmla="*/ 65 w 140"/>
                  <a:gd name="T77" fmla="*/ 5 h 78"/>
                  <a:gd name="T78" fmla="*/ 67 w 140"/>
                  <a:gd name="T79" fmla="*/ 2 h 78"/>
                  <a:gd name="T80" fmla="*/ 69 w 140"/>
                  <a:gd name="T81" fmla="*/ 0 h 78"/>
                  <a:gd name="T82" fmla="*/ 68 w 140"/>
                  <a:gd name="T83" fmla="*/ 0 h 78"/>
                  <a:gd name="T84" fmla="*/ 0 w 140"/>
                  <a:gd name="T85" fmla="*/ 77 h 78"/>
                  <a:gd name="T86" fmla="*/ 0 w 140"/>
                  <a:gd name="T87" fmla="*/ 77 h 78"/>
                  <a:gd name="T88" fmla="*/ 5 w 140"/>
                  <a:gd name="T89" fmla="*/ 78 h 78"/>
                  <a:gd name="T90" fmla="*/ 8 w 140"/>
                  <a:gd name="T91" fmla="*/ 77 h 78"/>
                  <a:gd name="T92" fmla="*/ 12 w 140"/>
                  <a:gd name="T93" fmla="*/ 77 h 78"/>
                  <a:gd name="T94" fmla="*/ 14 w 140"/>
                  <a:gd name="T95" fmla="*/ 75 h 78"/>
                  <a:gd name="T96" fmla="*/ 19 w 140"/>
                  <a:gd name="T97" fmla="*/ 71 h 78"/>
                  <a:gd name="T98" fmla="*/ 23 w 140"/>
                  <a:gd name="T99" fmla="*/ 65 h 78"/>
                  <a:gd name="T100" fmla="*/ 27 w 140"/>
                  <a:gd name="T101" fmla="*/ 60 h 78"/>
                  <a:gd name="T102" fmla="*/ 33 w 140"/>
                  <a:gd name="T103" fmla="*/ 55 h 78"/>
                  <a:gd name="T104" fmla="*/ 39 w 140"/>
                  <a:gd name="T105" fmla="*/ 52 h 78"/>
                  <a:gd name="T106" fmla="*/ 44 w 140"/>
                  <a:gd name="T107" fmla="*/ 50 h 78"/>
                  <a:gd name="T108" fmla="*/ 49 w 140"/>
                  <a:gd name="T109" fmla="*/ 49 h 78"/>
                  <a:gd name="T110" fmla="*/ 49 w 140"/>
                  <a:gd name="T111" fmla="*/ 4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78">
                    <a:moveTo>
                      <a:pt x="49" y="49"/>
                    </a:moveTo>
                    <a:lnTo>
                      <a:pt x="49" y="49"/>
                    </a:lnTo>
                    <a:lnTo>
                      <a:pt x="46" y="50"/>
                    </a:lnTo>
                    <a:lnTo>
                      <a:pt x="43" y="52"/>
                    </a:lnTo>
                    <a:lnTo>
                      <a:pt x="39" y="55"/>
                    </a:lnTo>
                    <a:lnTo>
                      <a:pt x="37" y="60"/>
                    </a:lnTo>
                    <a:lnTo>
                      <a:pt x="36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7" y="61"/>
                    </a:lnTo>
                    <a:lnTo>
                      <a:pt x="134" y="56"/>
                    </a:lnTo>
                    <a:lnTo>
                      <a:pt x="125" y="48"/>
                    </a:lnTo>
                    <a:lnTo>
                      <a:pt x="121" y="45"/>
                    </a:lnTo>
                    <a:lnTo>
                      <a:pt x="120" y="41"/>
                    </a:lnTo>
                    <a:lnTo>
                      <a:pt x="120" y="39"/>
                    </a:lnTo>
                    <a:lnTo>
                      <a:pt x="121" y="38"/>
                    </a:lnTo>
                    <a:lnTo>
                      <a:pt x="127" y="35"/>
                    </a:lnTo>
                    <a:lnTo>
                      <a:pt x="127" y="35"/>
                    </a:lnTo>
                    <a:lnTo>
                      <a:pt x="122" y="32"/>
                    </a:lnTo>
                    <a:lnTo>
                      <a:pt x="118" y="30"/>
                    </a:lnTo>
                    <a:lnTo>
                      <a:pt x="111" y="30"/>
                    </a:lnTo>
                    <a:lnTo>
                      <a:pt x="105" y="32"/>
                    </a:lnTo>
                    <a:lnTo>
                      <a:pt x="99" y="34"/>
                    </a:lnTo>
                    <a:lnTo>
                      <a:pt x="94" y="38"/>
                    </a:lnTo>
                    <a:lnTo>
                      <a:pt x="89" y="42"/>
                    </a:lnTo>
                    <a:lnTo>
                      <a:pt x="87" y="47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0" y="34"/>
                    </a:lnTo>
                    <a:lnTo>
                      <a:pt x="85" y="37"/>
                    </a:lnTo>
                    <a:lnTo>
                      <a:pt x="82" y="37"/>
                    </a:lnTo>
                    <a:lnTo>
                      <a:pt x="79" y="37"/>
                    </a:lnTo>
                    <a:lnTo>
                      <a:pt x="75" y="35"/>
                    </a:lnTo>
                    <a:lnTo>
                      <a:pt x="72" y="33"/>
                    </a:lnTo>
                    <a:lnTo>
                      <a:pt x="67" y="27"/>
                    </a:lnTo>
                    <a:lnTo>
                      <a:pt x="65" y="20"/>
                    </a:lnTo>
                    <a:lnTo>
                      <a:pt x="64" y="12"/>
                    </a:lnTo>
                    <a:lnTo>
                      <a:pt x="64" y="9"/>
                    </a:lnTo>
                    <a:lnTo>
                      <a:pt x="65" y="5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" y="78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9" y="71"/>
                    </a:lnTo>
                    <a:lnTo>
                      <a:pt x="23" y="65"/>
                    </a:lnTo>
                    <a:lnTo>
                      <a:pt x="27" y="60"/>
                    </a:lnTo>
                    <a:lnTo>
                      <a:pt x="33" y="55"/>
                    </a:lnTo>
                    <a:lnTo>
                      <a:pt x="39" y="52"/>
                    </a:lnTo>
                    <a:lnTo>
                      <a:pt x="44" y="50"/>
                    </a:lnTo>
                    <a:lnTo>
                      <a:pt x="49" y="49"/>
                    </a:lnTo>
                    <a:lnTo>
                      <a:pt x="49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9">
                <a:extLst>
                  <a:ext uri="{FF2B5EF4-FFF2-40B4-BE49-F238E27FC236}">
                    <a16:creationId xmlns:a16="http://schemas.microsoft.com/office/drawing/2014/main" xmlns="" id="{E196F60D-24BF-5D52-480D-B41F6432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8" y="1050926"/>
                <a:ext cx="7938" cy="6350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8 w 14"/>
                  <a:gd name="T5" fmla="*/ 8 h 11"/>
                  <a:gd name="T6" fmla="*/ 11 w 14"/>
                  <a:gd name="T7" fmla="*/ 6 h 11"/>
                  <a:gd name="T8" fmla="*/ 14 w 14"/>
                  <a:gd name="T9" fmla="*/ 2 h 11"/>
                  <a:gd name="T10" fmla="*/ 13 w 14"/>
                  <a:gd name="T11" fmla="*/ 0 h 11"/>
                  <a:gd name="T12" fmla="*/ 13 w 14"/>
                  <a:gd name="T13" fmla="*/ 0 h 11"/>
                  <a:gd name="T14" fmla="*/ 6 w 14"/>
                  <a:gd name="T15" fmla="*/ 5 h 11"/>
                  <a:gd name="T16" fmla="*/ 0 w 14"/>
                  <a:gd name="T17" fmla="*/ 11 h 11"/>
                  <a:gd name="T18" fmla="*/ 0 w 14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10">
                <a:extLst>
                  <a:ext uri="{FF2B5EF4-FFF2-40B4-BE49-F238E27FC236}">
                    <a16:creationId xmlns:a16="http://schemas.microsoft.com/office/drawing/2014/main" xmlns="" id="{542B5F55-73A1-9AA6-02FB-DBB87A13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688" y="1108076"/>
                <a:ext cx="11113" cy="12700"/>
              </a:xfrm>
              <a:custGeom>
                <a:avLst/>
                <a:gdLst>
                  <a:gd name="T0" fmla="*/ 21 w 21"/>
                  <a:gd name="T1" fmla="*/ 0 h 25"/>
                  <a:gd name="T2" fmla="*/ 0 w 21"/>
                  <a:gd name="T3" fmla="*/ 25 h 25"/>
                  <a:gd name="T4" fmla="*/ 0 w 21"/>
                  <a:gd name="T5" fmla="*/ 25 h 25"/>
                  <a:gd name="T6" fmla="*/ 6 w 21"/>
                  <a:gd name="T7" fmla="*/ 19 h 25"/>
                  <a:gd name="T8" fmla="*/ 12 w 21"/>
                  <a:gd name="T9" fmla="*/ 13 h 25"/>
                  <a:gd name="T10" fmla="*/ 17 w 21"/>
                  <a:gd name="T11" fmla="*/ 7 h 25"/>
                  <a:gd name="T12" fmla="*/ 21 w 21"/>
                  <a:gd name="T13" fmla="*/ 0 h 25"/>
                  <a:gd name="T14" fmla="*/ 21 w 21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21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6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11">
                <a:extLst>
                  <a:ext uri="{FF2B5EF4-FFF2-40B4-BE49-F238E27FC236}">
                    <a16:creationId xmlns:a16="http://schemas.microsoft.com/office/drawing/2014/main" xmlns="" id="{9DAC739D-03E6-FCBD-15D1-4FC971E2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909638"/>
                <a:ext cx="4763" cy="7938"/>
              </a:xfrm>
              <a:custGeom>
                <a:avLst/>
                <a:gdLst>
                  <a:gd name="T0" fmla="*/ 11 w 11"/>
                  <a:gd name="T1" fmla="*/ 4 h 13"/>
                  <a:gd name="T2" fmla="*/ 11 w 11"/>
                  <a:gd name="T3" fmla="*/ 4 h 13"/>
                  <a:gd name="T4" fmla="*/ 9 w 11"/>
                  <a:gd name="T5" fmla="*/ 0 h 13"/>
                  <a:gd name="T6" fmla="*/ 0 w 11"/>
                  <a:gd name="T7" fmla="*/ 13 h 13"/>
                  <a:gd name="T8" fmla="*/ 0 w 11"/>
                  <a:gd name="T9" fmla="*/ 13 h 13"/>
                  <a:gd name="T10" fmla="*/ 0 w 11"/>
                  <a:gd name="T11" fmla="*/ 13 h 13"/>
                  <a:gd name="T12" fmla="*/ 11 w 11"/>
                  <a:gd name="T13" fmla="*/ 4 h 13"/>
                  <a:gd name="T14" fmla="*/ 11 w 11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lnTo>
                      <a:pt x="11" y="4"/>
                    </a:lnTo>
                    <a:lnTo>
                      <a:pt x="9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Freeform 12">
                <a:extLst>
                  <a:ext uri="{FF2B5EF4-FFF2-40B4-BE49-F238E27FC236}">
                    <a16:creationId xmlns:a16="http://schemas.microsoft.com/office/drawing/2014/main" xmlns="" id="{8F312BF7-5BC9-93F0-BE26-67C1154B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54113"/>
                <a:ext cx="3175" cy="0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0 h 1"/>
                  <a:gd name="T4" fmla="*/ 0 w 7"/>
                  <a:gd name="T5" fmla="*/ 1 h 1"/>
                  <a:gd name="T6" fmla="*/ 0 w 7"/>
                  <a:gd name="T7" fmla="*/ 1 h 1"/>
                  <a:gd name="T8" fmla="*/ 7 w 7"/>
                  <a:gd name="T9" fmla="*/ 0 h 1"/>
                  <a:gd name="T10" fmla="*/ 7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13">
                <a:extLst>
                  <a:ext uri="{FF2B5EF4-FFF2-40B4-BE49-F238E27FC236}">
                    <a16:creationId xmlns:a16="http://schemas.microsoft.com/office/drawing/2014/main" xmlns="" id="{B1746E4C-C1AF-0939-3240-651098BC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663" y="839788"/>
                <a:ext cx="58738" cy="47625"/>
              </a:xfrm>
              <a:custGeom>
                <a:avLst/>
                <a:gdLst>
                  <a:gd name="T0" fmla="*/ 110 w 110"/>
                  <a:gd name="T1" fmla="*/ 0 h 90"/>
                  <a:gd name="T2" fmla="*/ 62 w 110"/>
                  <a:gd name="T3" fmla="*/ 22 h 90"/>
                  <a:gd name="T4" fmla="*/ 62 w 110"/>
                  <a:gd name="T5" fmla="*/ 22 h 90"/>
                  <a:gd name="T6" fmla="*/ 64 w 110"/>
                  <a:gd name="T7" fmla="*/ 19 h 90"/>
                  <a:gd name="T8" fmla="*/ 64 w 110"/>
                  <a:gd name="T9" fmla="*/ 17 h 90"/>
                  <a:gd name="T10" fmla="*/ 61 w 110"/>
                  <a:gd name="T11" fmla="*/ 15 h 90"/>
                  <a:gd name="T12" fmla="*/ 59 w 110"/>
                  <a:gd name="T13" fmla="*/ 13 h 90"/>
                  <a:gd name="T14" fmla="*/ 55 w 110"/>
                  <a:gd name="T15" fmla="*/ 12 h 90"/>
                  <a:gd name="T16" fmla="*/ 54 w 110"/>
                  <a:gd name="T17" fmla="*/ 10 h 90"/>
                  <a:gd name="T18" fmla="*/ 54 w 110"/>
                  <a:gd name="T19" fmla="*/ 6 h 90"/>
                  <a:gd name="T20" fmla="*/ 57 w 110"/>
                  <a:gd name="T21" fmla="*/ 3 h 90"/>
                  <a:gd name="T22" fmla="*/ 57 w 110"/>
                  <a:gd name="T23" fmla="*/ 3 h 90"/>
                  <a:gd name="T24" fmla="*/ 46 w 110"/>
                  <a:gd name="T25" fmla="*/ 6 h 90"/>
                  <a:gd name="T26" fmla="*/ 41 w 110"/>
                  <a:gd name="T27" fmla="*/ 10 h 90"/>
                  <a:gd name="T28" fmla="*/ 41 w 110"/>
                  <a:gd name="T29" fmla="*/ 12 h 90"/>
                  <a:gd name="T30" fmla="*/ 41 w 110"/>
                  <a:gd name="T31" fmla="*/ 14 h 90"/>
                  <a:gd name="T32" fmla="*/ 51 w 110"/>
                  <a:gd name="T33" fmla="*/ 13 h 90"/>
                  <a:gd name="T34" fmla="*/ 51 w 110"/>
                  <a:gd name="T35" fmla="*/ 13 h 90"/>
                  <a:gd name="T36" fmla="*/ 43 w 110"/>
                  <a:gd name="T37" fmla="*/ 25 h 90"/>
                  <a:gd name="T38" fmla="*/ 38 w 110"/>
                  <a:gd name="T39" fmla="*/ 34 h 90"/>
                  <a:gd name="T40" fmla="*/ 31 w 110"/>
                  <a:gd name="T41" fmla="*/ 51 h 90"/>
                  <a:gd name="T42" fmla="*/ 27 w 110"/>
                  <a:gd name="T43" fmla="*/ 58 h 90"/>
                  <a:gd name="T44" fmla="*/ 21 w 110"/>
                  <a:gd name="T45" fmla="*/ 66 h 90"/>
                  <a:gd name="T46" fmla="*/ 13 w 110"/>
                  <a:gd name="T47" fmla="*/ 73 h 90"/>
                  <a:gd name="T48" fmla="*/ 0 w 110"/>
                  <a:gd name="T49" fmla="*/ 82 h 90"/>
                  <a:gd name="T50" fmla="*/ 0 w 110"/>
                  <a:gd name="T51" fmla="*/ 82 h 90"/>
                  <a:gd name="T52" fmla="*/ 8 w 110"/>
                  <a:gd name="T53" fmla="*/ 88 h 90"/>
                  <a:gd name="T54" fmla="*/ 16 w 110"/>
                  <a:gd name="T55" fmla="*/ 90 h 90"/>
                  <a:gd name="T56" fmla="*/ 23 w 110"/>
                  <a:gd name="T57" fmla="*/ 90 h 90"/>
                  <a:gd name="T58" fmla="*/ 29 w 110"/>
                  <a:gd name="T59" fmla="*/ 88 h 90"/>
                  <a:gd name="T60" fmla="*/ 35 w 110"/>
                  <a:gd name="T61" fmla="*/ 85 h 90"/>
                  <a:gd name="T62" fmla="*/ 39 w 110"/>
                  <a:gd name="T63" fmla="*/ 80 h 90"/>
                  <a:gd name="T64" fmla="*/ 50 w 110"/>
                  <a:gd name="T65" fmla="*/ 70 h 90"/>
                  <a:gd name="T66" fmla="*/ 50 w 110"/>
                  <a:gd name="T67" fmla="*/ 70 h 90"/>
                  <a:gd name="T68" fmla="*/ 55 w 110"/>
                  <a:gd name="T69" fmla="*/ 67 h 90"/>
                  <a:gd name="T70" fmla="*/ 61 w 110"/>
                  <a:gd name="T71" fmla="*/ 65 h 90"/>
                  <a:gd name="T72" fmla="*/ 100 w 110"/>
                  <a:gd name="T73" fmla="*/ 20 h 90"/>
                  <a:gd name="T74" fmla="*/ 110 w 110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62" y="22"/>
                    </a:lnTo>
                    <a:lnTo>
                      <a:pt x="62" y="22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5" y="12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46" y="6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43" y="25"/>
                    </a:lnTo>
                    <a:lnTo>
                      <a:pt x="38" y="34"/>
                    </a:lnTo>
                    <a:lnTo>
                      <a:pt x="31" y="51"/>
                    </a:lnTo>
                    <a:lnTo>
                      <a:pt x="27" y="58"/>
                    </a:lnTo>
                    <a:lnTo>
                      <a:pt x="21" y="66"/>
                    </a:lnTo>
                    <a:lnTo>
                      <a:pt x="13" y="73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8" y="88"/>
                    </a:lnTo>
                    <a:lnTo>
                      <a:pt x="16" y="90"/>
                    </a:lnTo>
                    <a:lnTo>
                      <a:pt x="23" y="90"/>
                    </a:lnTo>
                    <a:lnTo>
                      <a:pt x="29" y="88"/>
                    </a:lnTo>
                    <a:lnTo>
                      <a:pt x="35" y="85"/>
                    </a:lnTo>
                    <a:lnTo>
                      <a:pt x="39" y="8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5" y="67"/>
                    </a:lnTo>
                    <a:lnTo>
                      <a:pt x="61" y="65"/>
                    </a:lnTo>
                    <a:lnTo>
                      <a:pt x="100" y="2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Rectangle 14">
                <a:extLst>
                  <a:ext uri="{FF2B5EF4-FFF2-40B4-BE49-F238E27FC236}">
                    <a16:creationId xmlns:a16="http://schemas.microsoft.com/office/drawing/2014/main" xmlns="" id="{1C5BDA10-A6DA-7104-0751-C9AD4BB7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50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15">
                <a:extLst>
                  <a:ext uri="{FF2B5EF4-FFF2-40B4-BE49-F238E27FC236}">
                    <a16:creationId xmlns:a16="http://schemas.microsoft.com/office/drawing/2014/main" xmlns="" id="{9F276C12-A086-D42A-AEB3-7855CC81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954088"/>
                <a:ext cx="3175" cy="4763"/>
              </a:xfrm>
              <a:custGeom>
                <a:avLst/>
                <a:gdLst>
                  <a:gd name="T0" fmla="*/ 2 w 7"/>
                  <a:gd name="T1" fmla="*/ 0 h 10"/>
                  <a:gd name="T2" fmla="*/ 0 w 7"/>
                  <a:gd name="T3" fmla="*/ 10 h 10"/>
                  <a:gd name="T4" fmla="*/ 0 w 7"/>
                  <a:gd name="T5" fmla="*/ 10 h 10"/>
                  <a:gd name="T6" fmla="*/ 4 w 7"/>
                  <a:gd name="T7" fmla="*/ 7 h 10"/>
                  <a:gd name="T8" fmla="*/ 6 w 7"/>
                  <a:gd name="T9" fmla="*/ 3 h 10"/>
                  <a:gd name="T10" fmla="*/ 7 w 7"/>
                  <a:gd name="T11" fmla="*/ 2 h 10"/>
                  <a:gd name="T12" fmla="*/ 7 w 7"/>
                  <a:gd name="T13" fmla="*/ 1 h 10"/>
                  <a:gd name="T14" fmla="*/ 6 w 7"/>
                  <a:gd name="T15" fmla="*/ 0 h 10"/>
                  <a:gd name="T16" fmla="*/ 2 w 7"/>
                  <a:gd name="T17" fmla="*/ 0 h 10"/>
                  <a:gd name="T18" fmla="*/ 2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16">
                <a:extLst>
                  <a:ext uri="{FF2B5EF4-FFF2-40B4-BE49-F238E27FC236}">
                    <a16:creationId xmlns:a16="http://schemas.microsoft.com/office/drawing/2014/main" xmlns="" id="{C808A5E8-3570-42EE-7000-6084ACDB5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096963"/>
                <a:ext cx="7938" cy="11113"/>
              </a:xfrm>
              <a:custGeom>
                <a:avLst/>
                <a:gdLst>
                  <a:gd name="T0" fmla="*/ 7 w 15"/>
                  <a:gd name="T1" fmla="*/ 0 h 20"/>
                  <a:gd name="T2" fmla="*/ 7 w 15"/>
                  <a:gd name="T3" fmla="*/ 0 h 20"/>
                  <a:gd name="T4" fmla="*/ 5 w 15"/>
                  <a:gd name="T5" fmla="*/ 9 h 20"/>
                  <a:gd name="T6" fmla="*/ 0 w 15"/>
                  <a:gd name="T7" fmla="*/ 20 h 20"/>
                  <a:gd name="T8" fmla="*/ 15 w 15"/>
                  <a:gd name="T9" fmla="*/ 2 h 20"/>
                  <a:gd name="T10" fmla="*/ 15 w 15"/>
                  <a:gd name="T11" fmla="*/ 2 h 20"/>
                  <a:gd name="T12" fmla="*/ 7 w 15"/>
                  <a:gd name="T13" fmla="*/ 0 h 20"/>
                  <a:gd name="T14" fmla="*/ 7 w 15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0">
                    <a:moveTo>
                      <a:pt x="7" y="0"/>
                    </a:moveTo>
                    <a:lnTo>
                      <a:pt x="7" y="0"/>
                    </a:lnTo>
                    <a:lnTo>
                      <a:pt x="5" y="9"/>
                    </a:lnTo>
                    <a:lnTo>
                      <a:pt x="0" y="2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17">
                <a:extLst>
                  <a:ext uri="{FF2B5EF4-FFF2-40B4-BE49-F238E27FC236}">
                    <a16:creationId xmlns:a16="http://schemas.microsoft.com/office/drawing/2014/main" xmlns="" id="{14019771-121F-9F88-7C02-D1BE8766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613" y="1049338"/>
                <a:ext cx="26988" cy="9525"/>
              </a:xfrm>
              <a:custGeom>
                <a:avLst/>
                <a:gdLst>
                  <a:gd name="T0" fmla="*/ 0 w 53"/>
                  <a:gd name="T1" fmla="*/ 20 h 20"/>
                  <a:gd name="T2" fmla="*/ 39 w 53"/>
                  <a:gd name="T3" fmla="*/ 16 h 20"/>
                  <a:gd name="T4" fmla="*/ 53 w 53"/>
                  <a:gd name="T5" fmla="*/ 0 h 20"/>
                  <a:gd name="T6" fmla="*/ 53 w 53"/>
                  <a:gd name="T7" fmla="*/ 0 h 20"/>
                  <a:gd name="T8" fmla="*/ 29 w 53"/>
                  <a:gd name="T9" fmla="*/ 8 h 20"/>
                  <a:gd name="T10" fmla="*/ 15 w 53"/>
                  <a:gd name="T11" fmla="*/ 13 h 20"/>
                  <a:gd name="T12" fmla="*/ 0 w 53"/>
                  <a:gd name="T13" fmla="*/ 20 h 20"/>
                  <a:gd name="T14" fmla="*/ 0 w 5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0">
                    <a:moveTo>
                      <a:pt x="0" y="20"/>
                    </a:moveTo>
                    <a:lnTo>
                      <a:pt x="39" y="16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9" y="8"/>
                    </a:lnTo>
                    <a:lnTo>
                      <a:pt x="15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18">
                <a:extLst>
                  <a:ext uri="{FF2B5EF4-FFF2-40B4-BE49-F238E27FC236}">
                    <a16:creationId xmlns:a16="http://schemas.microsoft.com/office/drawing/2014/main" xmlns="" id="{DBB9913E-4E34-9621-85A0-D26088AB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090613"/>
                <a:ext cx="330200" cy="131763"/>
              </a:xfrm>
              <a:custGeom>
                <a:avLst/>
                <a:gdLst>
                  <a:gd name="T0" fmla="*/ 204 w 623"/>
                  <a:gd name="T1" fmla="*/ 137 h 248"/>
                  <a:gd name="T2" fmla="*/ 207 w 623"/>
                  <a:gd name="T3" fmla="*/ 121 h 248"/>
                  <a:gd name="T4" fmla="*/ 221 w 623"/>
                  <a:gd name="T5" fmla="*/ 95 h 248"/>
                  <a:gd name="T6" fmla="*/ 195 w 623"/>
                  <a:gd name="T7" fmla="*/ 102 h 248"/>
                  <a:gd name="T8" fmla="*/ 171 w 623"/>
                  <a:gd name="T9" fmla="*/ 120 h 248"/>
                  <a:gd name="T10" fmla="*/ 199 w 623"/>
                  <a:gd name="T11" fmla="*/ 127 h 248"/>
                  <a:gd name="T12" fmla="*/ 199 w 623"/>
                  <a:gd name="T13" fmla="*/ 164 h 248"/>
                  <a:gd name="T14" fmla="*/ 227 w 623"/>
                  <a:gd name="T15" fmla="*/ 170 h 248"/>
                  <a:gd name="T16" fmla="*/ 206 w 623"/>
                  <a:gd name="T17" fmla="*/ 195 h 248"/>
                  <a:gd name="T18" fmla="*/ 158 w 623"/>
                  <a:gd name="T19" fmla="*/ 196 h 248"/>
                  <a:gd name="T20" fmla="*/ 151 w 623"/>
                  <a:gd name="T21" fmla="*/ 179 h 248"/>
                  <a:gd name="T22" fmla="*/ 175 w 623"/>
                  <a:gd name="T23" fmla="*/ 159 h 248"/>
                  <a:gd name="T24" fmla="*/ 186 w 623"/>
                  <a:gd name="T25" fmla="*/ 143 h 248"/>
                  <a:gd name="T26" fmla="*/ 159 w 623"/>
                  <a:gd name="T27" fmla="*/ 160 h 248"/>
                  <a:gd name="T28" fmla="*/ 122 w 623"/>
                  <a:gd name="T29" fmla="*/ 173 h 248"/>
                  <a:gd name="T30" fmla="*/ 60 w 623"/>
                  <a:gd name="T31" fmla="*/ 181 h 248"/>
                  <a:gd name="T32" fmla="*/ 35 w 623"/>
                  <a:gd name="T33" fmla="*/ 168 h 248"/>
                  <a:gd name="T34" fmla="*/ 5 w 623"/>
                  <a:gd name="T35" fmla="*/ 197 h 248"/>
                  <a:gd name="T36" fmla="*/ 3 w 623"/>
                  <a:gd name="T37" fmla="*/ 218 h 248"/>
                  <a:gd name="T38" fmla="*/ 31 w 623"/>
                  <a:gd name="T39" fmla="*/ 231 h 248"/>
                  <a:gd name="T40" fmla="*/ 54 w 623"/>
                  <a:gd name="T41" fmla="*/ 248 h 248"/>
                  <a:gd name="T42" fmla="*/ 74 w 623"/>
                  <a:gd name="T43" fmla="*/ 242 h 248"/>
                  <a:gd name="T44" fmla="*/ 65 w 623"/>
                  <a:gd name="T45" fmla="*/ 232 h 248"/>
                  <a:gd name="T46" fmla="*/ 80 w 623"/>
                  <a:gd name="T47" fmla="*/ 211 h 248"/>
                  <a:gd name="T48" fmla="*/ 109 w 623"/>
                  <a:gd name="T49" fmla="*/ 205 h 248"/>
                  <a:gd name="T50" fmla="*/ 102 w 623"/>
                  <a:gd name="T51" fmla="*/ 220 h 248"/>
                  <a:gd name="T52" fmla="*/ 123 w 623"/>
                  <a:gd name="T53" fmla="*/ 218 h 248"/>
                  <a:gd name="T54" fmla="*/ 155 w 623"/>
                  <a:gd name="T55" fmla="*/ 210 h 248"/>
                  <a:gd name="T56" fmla="*/ 161 w 623"/>
                  <a:gd name="T57" fmla="*/ 219 h 248"/>
                  <a:gd name="T58" fmla="*/ 163 w 623"/>
                  <a:gd name="T59" fmla="*/ 223 h 248"/>
                  <a:gd name="T60" fmla="*/ 218 w 623"/>
                  <a:gd name="T61" fmla="*/ 198 h 248"/>
                  <a:gd name="T62" fmla="*/ 221 w 623"/>
                  <a:gd name="T63" fmla="*/ 215 h 248"/>
                  <a:gd name="T64" fmla="*/ 259 w 623"/>
                  <a:gd name="T65" fmla="*/ 202 h 248"/>
                  <a:gd name="T66" fmla="*/ 335 w 623"/>
                  <a:gd name="T67" fmla="*/ 220 h 248"/>
                  <a:gd name="T68" fmla="*/ 327 w 623"/>
                  <a:gd name="T69" fmla="*/ 204 h 248"/>
                  <a:gd name="T70" fmla="*/ 355 w 623"/>
                  <a:gd name="T71" fmla="*/ 211 h 248"/>
                  <a:gd name="T72" fmla="*/ 357 w 623"/>
                  <a:gd name="T73" fmla="*/ 236 h 248"/>
                  <a:gd name="T74" fmla="*/ 397 w 623"/>
                  <a:gd name="T75" fmla="*/ 230 h 248"/>
                  <a:gd name="T76" fmla="*/ 456 w 623"/>
                  <a:gd name="T77" fmla="*/ 236 h 248"/>
                  <a:gd name="T78" fmla="*/ 623 w 623"/>
                  <a:gd name="T79" fmla="*/ 57 h 248"/>
                  <a:gd name="T80" fmla="*/ 595 w 623"/>
                  <a:gd name="T81" fmla="*/ 43 h 248"/>
                  <a:gd name="T82" fmla="*/ 609 w 623"/>
                  <a:gd name="T83" fmla="*/ 12 h 248"/>
                  <a:gd name="T84" fmla="*/ 585 w 623"/>
                  <a:gd name="T85" fmla="*/ 43 h 248"/>
                  <a:gd name="T86" fmla="*/ 565 w 623"/>
                  <a:gd name="T87" fmla="*/ 45 h 248"/>
                  <a:gd name="T88" fmla="*/ 566 w 623"/>
                  <a:gd name="T89" fmla="*/ 11 h 248"/>
                  <a:gd name="T90" fmla="*/ 546 w 623"/>
                  <a:gd name="T91" fmla="*/ 0 h 248"/>
                  <a:gd name="T92" fmla="*/ 488 w 623"/>
                  <a:gd name="T93" fmla="*/ 30 h 248"/>
                  <a:gd name="T94" fmla="*/ 360 w 623"/>
                  <a:gd name="T95" fmla="*/ 136 h 248"/>
                  <a:gd name="T96" fmla="*/ 329 w 623"/>
                  <a:gd name="T97" fmla="*/ 147 h 248"/>
                  <a:gd name="T98" fmla="*/ 267 w 623"/>
                  <a:gd name="T99" fmla="*/ 134 h 248"/>
                  <a:gd name="T100" fmla="*/ 251 w 623"/>
                  <a:gd name="T101" fmla="*/ 117 h 248"/>
                  <a:gd name="T102" fmla="*/ 296 w 623"/>
                  <a:gd name="T103" fmla="*/ 9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3" h="248">
                    <a:moveTo>
                      <a:pt x="233" y="140"/>
                    </a:moveTo>
                    <a:lnTo>
                      <a:pt x="233" y="140"/>
                    </a:lnTo>
                    <a:lnTo>
                      <a:pt x="219" y="140"/>
                    </a:lnTo>
                    <a:lnTo>
                      <a:pt x="210" y="138"/>
                    </a:lnTo>
                    <a:lnTo>
                      <a:pt x="204" y="137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2" y="129"/>
                    </a:lnTo>
                    <a:lnTo>
                      <a:pt x="204" y="125"/>
                    </a:lnTo>
                    <a:lnTo>
                      <a:pt x="207" y="121"/>
                    </a:lnTo>
                    <a:lnTo>
                      <a:pt x="215" y="112"/>
                    </a:lnTo>
                    <a:lnTo>
                      <a:pt x="222" y="104"/>
                    </a:lnTo>
                    <a:lnTo>
                      <a:pt x="224" y="100"/>
                    </a:lnTo>
                    <a:lnTo>
                      <a:pt x="224" y="97"/>
                    </a:lnTo>
                    <a:lnTo>
                      <a:pt x="221" y="95"/>
                    </a:lnTo>
                    <a:lnTo>
                      <a:pt x="215" y="92"/>
                    </a:lnTo>
                    <a:lnTo>
                      <a:pt x="215" y="92"/>
                    </a:lnTo>
                    <a:lnTo>
                      <a:pt x="207" y="95"/>
                    </a:lnTo>
                    <a:lnTo>
                      <a:pt x="202" y="97"/>
                    </a:lnTo>
                    <a:lnTo>
                      <a:pt x="195" y="102"/>
                    </a:lnTo>
                    <a:lnTo>
                      <a:pt x="190" y="105"/>
                    </a:lnTo>
                    <a:lnTo>
                      <a:pt x="181" y="114"/>
                    </a:lnTo>
                    <a:lnTo>
                      <a:pt x="176" y="118"/>
                    </a:lnTo>
                    <a:lnTo>
                      <a:pt x="171" y="120"/>
                    </a:lnTo>
                    <a:lnTo>
                      <a:pt x="171" y="120"/>
                    </a:lnTo>
                    <a:lnTo>
                      <a:pt x="182" y="118"/>
                    </a:lnTo>
                    <a:lnTo>
                      <a:pt x="189" y="118"/>
                    </a:lnTo>
                    <a:lnTo>
                      <a:pt x="195" y="120"/>
                    </a:lnTo>
                    <a:lnTo>
                      <a:pt x="198" y="122"/>
                    </a:lnTo>
                    <a:lnTo>
                      <a:pt x="199" y="127"/>
                    </a:lnTo>
                    <a:lnTo>
                      <a:pt x="199" y="132"/>
                    </a:lnTo>
                    <a:lnTo>
                      <a:pt x="198" y="143"/>
                    </a:lnTo>
                    <a:lnTo>
                      <a:pt x="197" y="155"/>
                    </a:lnTo>
                    <a:lnTo>
                      <a:pt x="198" y="159"/>
                    </a:lnTo>
                    <a:lnTo>
                      <a:pt x="199" y="164"/>
                    </a:lnTo>
                    <a:lnTo>
                      <a:pt x="203" y="167"/>
                    </a:lnTo>
                    <a:lnTo>
                      <a:pt x="209" y="170"/>
                    </a:lnTo>
                    <a:lnTo>
                      <a:pt x="217" y="171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5" y="175"/>
                    </a:lnTo>
                    <a:lnTo>
                      <a:pt x="222" y="181"/>
                    </a:lnTo>
                    <a:lnTo>
                      <a:pt x="219" y="186"/>
                    </a:lnTo>
                    <a:lnTo>
                      <a:pt x="215" y="189"/>
                    </a:lnTo>
                    <a:lnTo>
                      <a:pt x="206" y="195"/>
                    </a:lnTo>
                    <a:lnTo>
                      <a:pt x="197" y="198"/>
                    </a:lnTo>
                    <a:lnTo>
                      <a:pt x="187" y="201"/>
                    </a:lnTo>
                    <a:lnTo>
                      <a:pt x="176" y="201"/>
                    </a:lnTo>
                    <a:lnTo>
                      <a:pt x="167" y="200"/>
                    </a:lnTo>
                    <a:lnTo>
                      <a:pt x="158" y="196"/>
                    </a:lnTo>
                    <a:lnTo>
                      <a:pt x="158" y="196"/>
                    </a:lnTo>
                    <a:lnTo>
                      <a:pt x="155" y="190"/>
                    </a:lnTo>
                    <a:lnTo>
                      <a:pt x="152" y="186"/>
                    </a:lnTo>
                    <a:lnTo>
                      <a:pt x="151" y="182"/>
                    </a:lnTo>
                    <a:lnTo>
                      <a:pt x="151" y="179"/>
                    </a:lnTo>
                    <a:lnTo>
                      <a:pt x="152" y="177"/>
                    </a:lnTo>
                    <a:lnTo>
                      <a:pt x="155" y="174"/>
                    </a:lnTo>
                    <a:lnTo>
                      <a:pt x="160" y="170"/>
                    </a:lnTo>
                    <a:lnTo>
                      <a:pt x="168" y="165"/>
                    </a:lnTo>
                    <a:lnTo>
                      <a:pt x="175" y="159"/>
                    </a:lnTo>
                    <a:lnTo>
                      <a:pt x="179" y="157"/>
                    </a:lnTo>
                    <a:lnTo>
                      <a:pt x="182" y="152"/>
                    </a:lnTo>
                    <a:lnTo>
                      <a:pt x="184" y="148"/>
                    </a:lnTo>
                    <a:lnTo>
                      <a:pt x="186" y="143"/>
                    </a:lnTo>
                    <a:lnTo>
                      <a:pt x="186" y="143"/>
                    </a:lnTo>
                    <a:lnTo>
                      <a:pt x="178" y="144"/>
                    </a:lnTo>
                    <a:lnTo>
                      <a:pt x="171" y="147"/>
                    </a:lnTo>
                    <a:lnTo>
                      <a:pt x="167" y="149"/>
                    </a:lnTo>
                    <a:lnTo>
                      <a:pt x="164" y="152"/>
                    </a:lnTo>
                    <a:lnTo>
                      <a:pt x="159" y="160"/>
                    </a:lnTo>
                    <a:lnTo>
                      <a:pt x="153" y="171"/>
                    </a:lnTo>
                    <a:lnTo>
                      <a:pt x="153" y="171"/>
                    </a:lnTo>
                    <a:lnTo>
                      <a:pt x="145" y="170"/>
                    </a:lnTo>
                    <a:lnTo>
                      <a:pt x="137" y="171"/>
                    </a:lnTo>
                    <a:lnTo>
                      <a:pt x="122" y="173"/>
                    </a:lnTo>
                    <a:lnTo>
                      <a:pt x="92" y="181"/>
                    </a:lnTo>
                    <a:lnTo>
                      <a:pt x="79" y="185"/>
                    </a:lnTo>
                    <a:lnTo>
                      <a:pt x="72" y="185"/>
                    </a:lnTo>
                    <a:lnTo>
                      <a:pt x="66" y="183"/>
                    </a:lnTo>
                    <a:lnTo>
                      <a:pt x="60" y="181"/>
                    </a:lnTo>
                    <a:lnTo>
                      <a:pt x="54" y="178"/>
                    </a:lnTo>
                    <a:lnTo>
                      <a:pt x="50" y="172"/>
                    </a:lnTo>
                    <a:lnTo>
                      <a:pt x="44" y="165"/>
                    </a:lnTo>
                    <a:lnTo>
                      <a:pt x="44" y="165"/>
                    </a:lnTo>
                    <a:lnTo>
                      <a:pt x="35" y="168"/>
                    </a:lnTo>
                    <a:lnTo>
                      <a:pt x="28" y="172"/>
                    </a:lnTo>
                    <a:lnTo>
                      <a:pt x="22" y="175"/>
                    </a:lnTo>
                    <a:lnTo>
                      <a:pt x="18" y="181"/>
                    </a:lnTo>
                    <a:lnTo>
                      <a:pt x="10" y="191"/>
                    </a:lnTo>
                    <a:lnTo>
                      <a:pt x="5" y="197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3" y="218"/>
                    </a:lnTo>
                    <a:lnTo>
                      <a:pt x="5" y="220"/>
                    </a:lnTo>
                    <a:lnTo>
                      <a:pt x="8" y="224"/>
                    </a:lnTo>
                    <a:lnTo>
                      <a:pt x="13" y="225"/>
                    </a:lnTo>
                    <a:lnTo>
                      <a:pt x="22" y="228"/>
                    </a:lnTo>
                    <a:lnTo>
                      <a:pt x="31" y="231"/>
                    </a:lnTo>
                    <a:lnTo>
                      <a:pt x="41" y="234"/>
                    </a:lnTo>
                    <a:lnTo>
                      <a:pt x="45" y="236"/>
                    </a:lnTo>
                    <a:lnTo>
                      <a:pt x="49" y="240"/>
                    </a:lnTo>
                    <a:lnTo>
                      <a:pt x="52" y="243"/>
                    </a:lnTo>
                    <a:lnTo>
                      <a:pt x="54" y="248"/>
                    </a:lnTo>
                    <a:lnTo>
                      <a:pt x="54" y="248"/>
                    </a:lnTo>
                    <a:lnTo>
                      <a:pt x="50" y="242"/>
                    </a:lnTo>
                    <a:lnTo>
                      <a:pt x="49" y="239"/>
                    </a:lnTo>
                    <a:lnTo>
                      <a:pt x="49" y="234"/>
                    </a:lnTo>
                    <a:lnTo>
                      <a:pt x="74" y="242"/>
                    </a:lnTo>
                    <a:lnTo>
                      <a:pt x="74" y="242"/>
                    </a:lnTo>
                    <a:lnTo>
                      <a:pt x="71" y="240"/>
                    </a:lnTo>
                    <a:lnTo>
                      <a:pt x="68" y="236"/>
                    </a:lnTo>
                    <a:lnTo>
                      <a:pt x="66" y="234"/>
                    </a:lnTo>
                    <a:lnTo>
                      <a:pt x="65" y="232"/>
                    </a:lnTo>
                    <a:lnTo>
                      <a:pt x="65" y="228"/>
                    </a:lnTo>
                    <a:lnTo>
                      <a:pt x="66" y="226"/>
                    </a:lnTo>
                    <a:lnTo>
                      <a:pt x="68" y="220"/>
                    </a:lnTo>
                    <a:lnTo>
                      <a:pt x="74" y="216"/>
                    </a:lnTo>
                    <a:lnTo>
                      <a:pt x="80" y="211"/>
                    </a:lnTo>
                    <a:lnTo>
                      <a:pt x="86" y="208"/>
                    </a:lnTo>
                    <a:lnTo>
                      <a:pt x="91" y="205"/>
                    </a:lnTo>
                    <a:lnTo>
                      <a:pt x="91" y="205"/>
                    </a:lnTo>
                    <a:lnTo>
                      <a:pt x="99" y="205"/>
                    </a:lnTo>
                    <a:lnTo>
                      <a:pt x="109" y="205"/>
                    </a:lnTo>
                    <a:lnTo>
                      <a:pt x="112" y="206"/>
                    </a:lnTo>
                    <a:lnTo>
                      <a:pt x="115" y="208"/>
                    </a:lnTo>
                    <a:lnTo>
                      <a:pt x="117" y="210"/>
                    </a:lnTo>
                    <a:lnTo>
                      <a:pt x="117" y="213"/>
                    </a:lnTo>
                    <a:lnTo>
                      <a:pt x="102" y="220"/>
                    </a:lnTo>
                    <a:lnTo>
                      <a:pt x="102" y="220"/>
                    </a:lnTo>
                    <a:lnTo>
                      <a:pt x="105" y="221"/>
                    </a:lnTo>
                    <a:lnTo>
                      <a:pt x="110" y="223"/>
                    </a:lnTo>
                    <a:lnTo>
                      <a:pt x="117" y="221"/>
                    </a:lnTo>
                    <a:lnTo>
                      <a:pt x="123" y="218"/>
                    </a:lnTo>
                    <a:lnTo>
                      <a:pt x="132" y="215"/>
                    </a:lnTo>
                    <a:lnTo>
                      <a:pt x="140" y="211"/>
                    </a:lnTo>
                    <a:lnTo>
                      <a:pt x="148" y="209"/>
                    </a:lnTo>
                    <a:lnTo>
                      <a:pt x="151" y="209"/>
                    </a:lnTo>
                    <a:lnTo>
                      <a:pt x="155" y="210"/>
                    </a:lnTo>
                    <a:lnTo>
                      <a:pt x="158" y="211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161" y="217"/>
                    </a:lnTo>
                    <a:lnTo>
                      <a:pt x="161" y="219"/>
                    </a:lnTo>
                    <a:lnTo>
                      <a:pt x="159" y="224"/>
                    </a:lnTo>
                    <a:lnTo>
                      <a:pt x="156" y="226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63" y="223"/>
                    </a:lnTo>
                    <a:lnTo>
                      <a:pt x="171" y="217"/>
                    </a:lnTo>
                    <a:lnTo>
                      <a:pt x="179" y="212"/>
                    </a:lnTo>
                    <a:lnTo>
                      <a:pt x="188" y="209"/>
                    </a:lnTo>
                    <a:lnTo>
                      <a:pt x="207" y="202"/>
                    </a:lnTo>
                    <a:lnTo>
                      <a:pt x="218" y="198"/>
                    </a:lnTo>
                    <a:lnTo>
                      <a:pt x="229" y="193"/>
                    </a:lnTo>
                    <a:lnTo>
                      <a:pt x="211" y="226"/>
                    </a:lnTo>
                    <a:lnTo>
                      <a:pt x="211" y="226"/>
                    </a:lnTo>
                    <a:lnTo>
                      <a:pt x="215" y="219"/>
                    </a:lnTo>
                    <a:lnTo>
                      <a:pt x="221" y="215"/>
                    </a:lnTo>
                    <a:lnTo>
                      <a:pt x="228" y="210"/>
                    </a:lnTo>
                    <a:lnTo>
                      <a:pt x="235" y="206"/>
                    </a:lnTo>
                    <a:lnTo>
                      <a:pt x="243" y="204"/>
                    </a:lnTo>
                    <a:lnTo>
                      <a:pt x="251" y="203"/>
                    </a:lnTo>
                    <a:lnTo>
                      <a:pt x="259" y="202"/>
                    </a:lnTo>
                    <a:lnTo>
                      <a:pt x="267" y="202"/>
                    </a:lnTo>
                    <a:lnTo>
                      <a:pt x="284" y="203"/>
                    </a:lnTo>
                    <a:lnTo>
                      <a:pt x="302" y="208"/>
                    </a:lnTo>
                    <a:lnTo>
                      <a:pt x="319" y="213"/>
                    </a:lnTo>
                    <a:lnTo>
                      <a:pt x="335" y="220"/>
                    </a:lnTo>
                    <a:lnTo>
                      <a:pt x="335" y="220"/>
                    </a:lnTo>
                    <a:lnTo>
                      <a:pt x="327" y="212"/>
                    </a:lnTo>
                    <a:lnTo>
                      <a:pt x="326" y="208"/>
                    </a:lnTo>
                    <a:lnTo>
                      <a:pt x="326" y="206"/>
                    </a:lnTo>
                    <a:lnTo>
                      <a:pt x="327" y="204"/>
                    </a:lnTo>
                    <a:lnTo>
                      <a:pt x="327" y="204"/>
                    </a:lnTo>
                    <a:lnTo>
                      <a:pt x="335" y="202"/>
                    </a:lnTo>
                    <a:lnTo>
                      <a:pt x="343" y="203"/>
                    </a:lnTo>
                    <a:lnTo>
                      <a:pt x="350" y="206"/>
                    </a:lnTo>
                    <a:lnTo>
                      <a:pt x="355" y="211"/>
                    </a:lnTo>
                    <a:lnTo>
                      <a:pt x="359" y="217"/>
                    </a:lnTo>
                    <a:lnTo>
                      <a:pt x="360" y="223"/>
                    </a:lnTo>
                    <a:lnTo>
                      <a:pt x="360" y="230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63" y="232"/>
                    </a:lnTo>
                    <a:lnTo>
                      <a:pt x="367" y="230"/>
                    </a:lnTo>
                    <a:lnTo>
                      <a:pt x="374" y="228"/>
                    </a:lnTo>
                    <a:lnTo>
                      <a:pt x="381" y="228"/>
                    </a:lnTo>
                    <a:lnTo>
                      <a:pt x="397" y="230"/>
                    </a:lnTo>
                    <a:lnTo>
                      <a:pt x="414" y="234"/>
                    </a:lnTo>
                    <a:lnTo>
                      <a:pt x="432" y="236"/>
                    </a:lnTo>
                    <a:lnTo>
                      <a:pt x="440" y="238"/>
                    </a:lnTo>
                    <a:lnTo>
                      <a:pt x="448" y="238"/>
                    </a:lnTo>
                    <a:lnTo>
                      <a:pt x="456" y="236"/>
                    </a:lnTo>
                    <a:lnTo>
                      <a:pt x="464" y="234"/>
                    </a:lnTo>
                    <a:lnTo>
                      <a:pt x="471" y="231"/>
                    </a:lnTo>
                    <a:lnTo>
                      <a:pt x="477" y="225"/>
                    </a:lnTo>
                    <a:lnTo>
                      <a:pt x="623" y="57"/>
                    </a:lnTo>
                    <a:lnTo>
                      <a:pt x="623" y="57"/>
                    </a:lnTo>
                    <a:lnTo>
                      <a:pt x="615" y="62"/>
                    </a:lnTo>
                    <a:lnTo>
                      <a:pt x="605" y="66"/>
                    </a:lnTo>
                    <a:lnTo>
                      <a:pt x="605" y="66"/>
                    </a:lnTo>
                    <a:lnTo>
                      <a:pt x="597" y="49"/>
                    </a:lnTo>
                    <a:lnTo>
                      <a:pt x="595" y="43"/>
                    </a:lnTo>
                    <a:lnTo>
                      <a:pt x="594" y="38"/>
                    </a:lnTo>
                    <a:lnTo>
                      <a:pt x="594" y="34"/>
                    </a:lnTo>
                    <a:lnTo>
                      <a:pt x="597" y="28"/>
                    </a:lnTo>
                    <a:lnTo>
                      <a:pt x="602" y="21"/>
                    </a:lnTo>
                    <a:lnTo>
                      <a:pt x="609" y="12"/>
                    </a:lnTo>
                    <a:lnTo>
                      <a:pt x="609" y="12"/>
                    </a:lnTo>
                    <a:lnTo>
                      <a:pt x="602" y="19"/>
                    </a:lnTo>
                    <a:lnTo>
                      <a:pt x="596" y="24"/>
                    </a:lnTo>
                    <a:lnTo>
                      <a:pt x="589" y="37"/>
                    </a:lnTo>
                    <a:lnTo>
                      <a:pt x="585" y="43"/>
                    </a:lnTo>
                    <a:lnTo>
                      <a:pt x="579" y="47"/>
                    </a:lnTo>
                    <a:lnTo>
                      <a:pt x="572" y="51"/>
                    </a:lnTo>
                    <a:lnTo>
                      <a:pt x="560" y="52"/>
                    </a:lnTo>
                    <a:lnTo>
                      <a:pt x="560" y="52"/>
                    </a:lnTo>
                    <a:lnTo>
                      <a:pt x="565" y="45"/>
                    </a:lnTo>
                    <a:lnTo>
                      <a:pt x="569" y="38"/>
                    </a:lnTo>
                    <a:lnTo>
                      <a:pt x="570" y="30"/>
                    </a:lnTo>
                    <a:lnTo>
                      <a:pt x="570" y="22"/>
                    </a:lnTo>
                    <a:lnTo>
                      <a:pt x="567" y="14"/>
                    </a:lnTo>
                    <a:lnTo>
                      <a:pt x="566" y="11"/>
                    </a:lnTo>
                    <a:lnTo>
                      <a:pt x="563" y="7"/>
                    </a:lnTo>
                    <a:lnTo>
                      <a:pt x="559" y="5"/>
                    </a:lnTo>
                    <a:lnTo>
                      <a:pt x="556" y="2"/>
                    </a:lnTo>
                    <a:lnTo>
                      <a:pt x="551" y="1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31" y="6"/>
                    </a:lnTo>
                    <a:lnTo>
                      <a:pt x="516" y="13"/>
                    </a:lnTo>
                    <a:lnTo>
                      <a:pt x="502" y="21"/>
                    </a:lnTo>
                    <a:lnTo>
                      <a:pt x="488" y="30"/>
                    </a:lnTo>
                    <a:lnTo>
                      <a:pt x="462" y="50"/>
                    </a:lnTo>
                    <a:lnTo>
                      <a:pt x="436" y="72"/>
                    </a:lnTo>
                    <a:lnTo>
                      <a:pt x="412" y="94"/>
                    </a:lnTo>
                    <a:lnTo>
                      <a:pt x="387" y="115"/>
                    </a:lnTo>
                    <a:lnTo>
                      <a:pt x="360" y="136"/>
                    </a:lnTo>
                    <a:lnTo>
                      <a:pt x="347" y="145"/>
                    </a:lnTo>
                    <a:lnTo>
                      <a:pt x="333" y="153"/>
                    </a:lnTo>
                    <a:lnTo>
                      <a:pt x="333" y="153"/>
                    </a:lnTo>
                    <a:lnTo>
                      <a:pt x="332" y="150"/>
                    </a:lnTo>
                    <a:lnTo>
                      <a:pt x="329" y="147"/>
                    </a:lnTo>
                    <a:lnTo>
                      <a:pt x="326" y="143"/>
                    </a:lnTo>
                    <a:lnTo>
                      <a:pt x="321" y="141"/>
                    </a:lnTo>
                    <a:lnTo>
                      <a:pt x="310" y="137"/>
                    </a:lnTo>
                    <a:lnTo>
                      <a:pt x="297" y="136"/>
                    </a:lnTo>
                    <a:lnTo>
                      <a:pt x="267" y="134"/>
                    </a:lnTo>
                    <a:lnTo>
                      <a:pt x="253" y="133"/>
                    </a:lnTo>
                    <a:lnTo>
                      <a:pt x="241" y="132"/>
                    </a:lnTo>
                    <a:lnTo>
                      <a:pt x="241" y="132"/>
                    </a:lnTo>
                    <a:lnTo>
                      <a:pt x="245" y="123"/>
                    </a:lnTo>
                    <a:lnTo>
                      <a:pt x="251" y="117"/>
                    </a:lnTo>
                    <a:lnTo>
                      <a:pt x="258" y="111"/>
                    </a:lnTo>
                    <a:lnTo>
                      <a:pt x="265" y="106"/>
                    </a:lnTo>
                    <a:lnTo>
                      <a:pt x="272" y="103"/>
                    </a:lnTo>
                    <a:lnTo>
                      <a:pt x="280" y="99"/>
                    </a:lnTo>
                    <a:lnTo>
                      <a:pt x="296" y="96"/>
                    </a:lnTo>
                    <a:lnTo>
                      <a:pt x="296" y="96"/>
                    </a:lnTo>
                    <a:lnTo>
                      <a:pt x="270" y="94"/>
                    </a:lnTo>
                    <a:lnTo>
                      <a:pt x="240" y="92"/>
                    </a:lnTo>
                    <a:lnTo>
                      <a:pt x="233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19">
                <a:extLst>
                  <a:ext uri="{FF2B5EF4-FFF2-40B4-BE49-F238E27FC236}">
                    <a16:creationId xmlns:a16="http://schemas.microsoft.com/office/drawing/2014/main" xmlns="" id="{EAF45169-0C2E-96D5-B436-A81320962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150" y="1122363"/>
                <a:ext cx="3175" cy="3175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3 w 6"/>
                  <a:gd name="T5" fmla="*/ 1 h 4"/>
                  <a:gd name="T6" fmla="*/ 0 w 6"/>
                  <a:gd name="T7" fmla="*/ 0 h 4"/>
                  <a:gd name="T8" fmla="*/ 0 w 6"/>
                  <a:gd name="T9" fmla="*/ 0 h 4"/>
                  <a:gd name="T10" fmla="*/ 2 w 6"/>
                  <a:gd name="T11" fmla="*/ 3 h 4"/>
                  <a:gd name="T12" fmla="*/ 6 w 6"/>
                  <a:gd name="T13" fmla="*/ 4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20">
                <a:extLst>
                  <a:ext uri="{FF2B5EF4-FFF2-40B4-BE49-F238E27FC236}">
                    <a16:creationId xmlns:a16="http://schemas.microsoft.com/office/drawing/2014/main" xmlns="" id="{086EF2C6-068F-E123-E6AE-D53CC5AA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650" y="1139826"/>
                <a:ext cx="3175" cy="1588"/>
              </a:xfrm>
              <a:custGeom>
                <a:avLst/>
                <a:gdLst>
                  <a:gd name="T0" fmla="*/ 7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2 h 2"/>
                  <a:gd name="T8" fmla="*/ 0 w 7"/>
                  <a:gd name="T9" fmla="*/ 2 h 2"/>
                  <a:gd name="T10" fmla="*/ 7 w 7"/>
                  <a:gd name="T11" fmla="*/ 2 h 2"/>
                  <a:gd name="T12" fmla="*/ 7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21">
                <a:extLst>
                  <a:ext uri="{FF2B5EF4-FFF2-40B4-BE49-F238E27FC236}">
                    <a16:creationId xmlns:a16="http://schemas.microsoft.com/office/drawing/2014/main" xmlns="" id="{6F60A943-3DD5-E905-847A-82F0D38EE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50" y="1062038"/>
                <a:ext cx="7938" cy="7938"/>
              </a:xfrm>
              <a:custGeom>
                <a:avLst/>
                <a:gdLst>
                  <a:gd name="T0" fmla="*/ 1 w 15"/>
                  <a:gd name="T1" fmla="*/ 14 h 14"/>
                  <a:gd name="T2" fmla="*/ 1 w 15"/>
                  <a:gd name="T3" fmla="*/ 14 h 14"/>
                  <a:gd name="T4" fmla="*/ 8 w 15"/>
                  <a:gd name="T5" fmla="*/ 7 h 14"/>
                  <a:gd name="T6" fmla="*/ 15 w 15"/>
                  <a:gd name="T7" fmla="*/ 0 h 14"/>
                  <a:gd name="T8" fmla="*/ 15 w 15"/>
                  <a:gd name="T9" fmla="*/ 0 h 14"/>
                  <a:gd name="T10" fmla="*/ 4 w 15"/>
                  <a:gd name="T11" fmla="*/ 6 h 14"/>
                  <a:gd name="T12" fmla="*/ 4 w 15"/>
                  <a:gd name="T13" fmla="*/ 6 h 14"/>
                  <a:gd name="T14" fmla="*/ 2 w 15"/>
                  <a:gd name="T15" fmla="*/ 8 h 14"/>
                  <a:gd name="T16" fmla="*/ 1 w 15"/>
                  <a:gd name="T17" fmla="*/ 10 h 14"/>
                  <a:gd name="T18" fmla="*/ 0 w 15"/>
                  <a:gd name="T19" fmla="*/ 13 h 14"/>
                  <a:gd name="T20" fmla="*/ 1 w 15"/>
                  <a:gd name="T21" fmla="*/ 14 h 14"/>
                  <a:gd name="T22" fmla="*/ 1 w 15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1" y="14"/>
                    </a:moveTo>
                    <a:lnTo>
                      <a:pt x="1" y="14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22">
                <a:extLst>
                  <a:ext uri="{FF2B5EF4-FFF2-40B4-BE49-F238E27FC236}">
                    <a16:creationId xmlns:a16="http://schemas.microsoft.com/office/drawing/2014/main" xmlns="" id="{6F8DFFF5-8436-BCD4-BCFC-65C009AE4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388" y="1090613"/>
                <a:ext cx="1588" cy="6350"/>
              </a:xfrm>
              <a:custGeom>
                <a:avLst/>
                <a:gdLst>
                  <a:gd name="T0" fmla="*/ 2 w 4"/>
                  <a:gd name="T1" fmla="*/ 0 h 12"/>
                  <a:gd name="T2" fmla="*/ 0 w 4"/>
                  <a:gd name="T3" fmla="*/ 9 h 12"/>
                  <a:gd name="T4" fmla="*/ 0 w 4"/>
                  <a:gd name="T5" fmla="*/ 9 h 12"/>
                  <a:gd name="T6" fmla="*/ 4 w 4"/>
                  <a:gd name="T7" fmla="*/ 12 h 12"/>
                  <a:gd name="T8" fmla="*/ 4 w 4"/>
                  <a:gd name="T9" fmla="*/ 12 h 12"/>
                  <a:gd name="T10" fmla="*/ 4 w 4"/>
                  <a:gd name="T11" fmla="*/ 5 h 12"/>
                  <a:gd name="T12" fmla="*/ 4 w 4"/>
                  <a:gd name="T13" fmla="*/ 2 h 12"/>
                  <a:gd name="T14" fmla="*/ 2 w 4"/>
                  <a:gd name="T15" fmla="*/ 0 h 12"/>
                  <a:gd name="T16" fmla="*/ 2 w 4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Freeform 23">
                <a:extLst>
                  <a:ext uri="{FF2B5EF4-FFF2-40B4-BE49-F238E27FC236}">
                    <a16:creationId xmlns:a16="http://schemas.microsoft.com/office/drawing/2014/main" xmlns="" id="{685CF53F-3812-EB5F-D292-2ACB3BCE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625" y="1055688"/>
                <a:ext cx="4763" cy="158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3 w 8"/>
                  <a:gd name="T7" fmla="*/ 5 h 5"/>
                  <a:gd name="T8" fmla="*/ 5 w 8"/>
                  <a:gd name="T9" fmla="*/ 4 h 5"/>
                  <a:gd name="T10" fmla="*/ 8 w 8"/>
                  <a:gd name="T11" fmla="*/ 0 h 5"/>
                  <a:gd name="T12" fmla="*/ 8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24">
                <a:extLst>
                  <a:ext uri="{FF2B5EF4-FFF2-40B4-BE49-F238E27FC236}">
                    <a16:creationId xmlns:a16="http://schemas.microsoft.com/office/drawing/2014/main" xmlns="" id="{7F32FF71-E79E-2F45-F31D-1D2CD9ABB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113" y="1098551"/>
                <a:ext cx="176213" cy="44450"/>
              </a:xfrm>
              <a:custGeom>
                <a:avLst/>
                <a:gdLst>
                  <a:gd name="T0" fmla="*/ 58 w 331"/>
                  <a:gd name="T1" fmla="*/ 85 h 86"/>
                  <a:gd name="T2" fmla="*/ 66 w 331"/>
                  <a:gd name="T3" fmla="*/ 81 h 86"/>
                  <a:gd name="T4" fmla="*/ 73 w 331"/>
                  <a:gd name="T5" fmla="*/ 63 h 86"/>
                  <a:gd name="T6" fmla="*/ 79 w 331"/>
                  <a:gd name="T7" fmla="*/ 55 h 86"/>
                  <a:gd name="T8" fmla="*/ 97 w 331"/>
                  <a:gd name="T9" fmla="*/ 53 h 86"/>
                  <a:gd name="T10" fmla="*/ 97 w 331"/>
                  <a:gd name="T11" fmla="*/ 46 h 86"/>
                  <a:gd name="T12" fmla="*/ 139 w 331"/>
                  <a:gd name="T13" fmla="*/ 41 h 86"/>
                  <a:gd name="T14" fmla="*/ 197 w 331"/>
                  <a:gd name="T15" fmla="*/ 43 h 86"/>
                  <a:gd name="T16" fmla="*/ 201 w 331"/>
                  <a:gd name="T17" fmla="*/ 55 h 86"/>
                  <a:gd name="T18" fmla="*/ 212 w 331"/>
                  <a:gd name="T19" fmla="*/ 67 h 86"/>
                  <a:gd name="T20" fmla="*/ 213 w 331"/>
                  <a:gd name="T21" fmla="*/ 80 h 86"/>
                  <a:gd name="T22" fmla="*/ 246 w 331"/>
                  <a:gd name="T23" fmla="*/ 70 h 86"/>
                  <a:gd name="T24" fmla="*/ 267 w 331"/>
                  <a:gd name="T25" fmla="*/ 56 h 86"/>
                  <a:gd name="T26" fmla="*/ 277 w 331"/>
                  <a:gd name="T27" fmla="*/ 51 h 86"/>
                  <a:gd name="T28" fmla="*/ 305 w 331"/>
                  <a:gd name="T29" fmla="*/ 45 h 86"/>
                  <a:gd name="T30" fmla="*/ 326 w 331"/>
                  <a:gd name="T31" fmla="*/ 47 h 86"/>
                  <a:gd name="T32" fmla="*/ 324 w 331"/>
                  <a:gd name="T33" fmla="*/ 41 h 86"/>
                  <a:gd name="T34" fmla="*/ 331 w 331"/>
                  <a:gd name="T35" fmla="*/ 18 h 86"/>
                  <a:gd name="T36" fmla="*/ 326 w 331"/>
                  <a:gd name="T37" fmla="*/ 15 h 86"/>
                  <a:gd name="T38" fmla="*/ 308 w 331"/>
                  <a:gd name="T39" fmla="*/ 20 h 86"/>
                  <a:gd name="T40" fmla="*/ 311 w 331"/>
                  <a:gd name="T41" fmla="*/ 15 h 86"/>
                  <a:gd name="T42" fmla="*/ 307 w 331"/>
                  <a:gd name="T43" fmla="*/ 10 h 86"/>
                  <a:gd name="T44" fmla="*/ 295 w 331"/>
                  <a:gd name="T45" fmla="*/ 7 h 86"/>
                  <a:gd name="T46" fmla="*/ 265 w 331"/>
                  <a:gd name="T47" fmla="*/ 21 h 86"/>
                  <a:gd name="T48" fmla="*/ 247 w 331"/>
                  <a:gd name="T49" fmla="*/ 25 h 86"/>
                  <a:gd name="T50" fmla="*/ 245 w 331"/>
                  <a:gd name="T51" fmla="*/ 18 h 86"/>
                  <a:gd name="T52" fmla="*/ 253 w 331"/>
                  <a:gd name="T53" fmla="*/ 10 h 86"/>
                  <a:gd name="T54" fmla="*/ 261 w 331"/>
                  <a:gd name="T55" fmla="*/ 2 h 86"/>
                  <a:gd name="T56" fmla="*/ 252 w 331"/>
                  <a:gd name="T57" fmla="*/ 2 h 86"/>
                  <a:gd name="T58" fmla="*/ 214 w 331"/>
                  <a:gd name="T59" fmla="*/ 2 h 86"/>
                  <a:gd name="T60" fmla="*/ 178 w 331"/>
                  <a:gd name="T61" fmla="*/ 6 h 86"/>
                  <a:gd name="T62" fmla="*/ 166 w 331"/>
                  <a:gd name="T63" fmla="*/ 17 h 86"/>
                  <a:gd name="T64" fmla="*/ 163 w 331"/>
                  <a:gd name="T65" fmla="*/ 31 h 86"/>
                  <a:gd name="T66" fmla="*/ 145 w 331"/>
                  <a:gd name="T67" fmla="*/ 30 h 86"/>
                  <a:gd name="T68" fmla="*/ 136 w 331"/>
                  <a:gd name="T69" fmla="*/ 22 h 86"/>
                  <a:gd name="T70" fmla="*/ 128 w 331"/>
                  <a:gd name="T71" fmla="*/ 20 h 86"/>
                  <a:gd name="T72" fmla="*/ 106 w 331"/>
                  <a:gd name="T73" fmla="*/ 32 h 86"/>
                  <a:gd name="T74" fmla="*/ 75 w 331"/>
                  <a:gd name="T75" fmla="*/ 33 h 86"/>
                  <a:gd name="T76" fmla="*/ 23 w 331"/>
                  <a:gd name="T77" fmla="*/ 29 h 86"/>
                  <a:gd name="T78" fmla="*/ 7 w 331"/>
                  <a:gd name="T79" fmla="*/ 36 h 86"/>
                  <a:gd name="T80" fmla="*/ 1 w 331"/>
                  <a:gd name="T81" fmla="*/ 46 h 86"/>
                  <a:gd name="T82" fmla="*/ 24 w 331"/>
                  <a:gd name="T83" fmla="*/ 54 h 86"/>
                  <a:gd name="T84" fmla="*/ 46 w 331"/>
                  <a:gd name="T85" fmla="*/ 4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1" h="86">
                    <a:moveTo>
                      <a:pt x="53" y="86"/>
                    </a:moveTo>
                    <a:lnTo>
                      <a:pt x="53" y="86"/>
                    </a:lnTo>
                    <a:lnTo>
                      <a:pt x="58" y="85"/>
                    </a:lnTo>
                    <a:lnTo>
                      <a:pt x="61" y="84"/>
                    </a:lnTo>
                    <a:lnTo>
                      <a:pt x="63" y="83"/>
                    </a:lnTo>
                    <a:lnTo>
                      <a:pt x="66" y="81"/>
                    </a:lnTo>
                    <a:lnTo>
                      <a:pt x="68" y="75"/>
                    </a:lnTo>
                    <a:lnTo>
                      <a:pt x="70" y="69"/>
                    </a:lnTo>
                    <a:lnTo>
                      <a:pt x="73" y="63"/>
                    </a:lnTo>
                    <a:lnTo>
                      <a:pt x="74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4" y="54"/>
                    </a:lnTo>
                    <a:lnTo>
                      <a:pt x="90" y="53"/>
                    </a:lnTo>
                    <a:lnTo>
                      <a:pt x="97" y="53"/>
                    </a:lnTo>
                    <a:lnTo>
                      <a:pt x="84" y="51"/>
                    </a:lnTo>
                    <a:lnTo>
                      <a:pt x="84" y="51"/>
                    </a:lnTo>
                    <a:lnTo>
                      <a:pt x="97" y="46"/>
                    </a:lnTo>
                    <a:lnTo>
                      <a:pt x="109" y="44"/>
                    </a:lnTo>
                    <a:lnTo>
                      <a:pt x="124" y="43"/>
                    </a:lnTo>
                    <a:lnTo>
                      <a:pt x="139" y="41"/>
                    </a:lnTo>
                    <a:lnTo>
                      <a:pt x="169" y="43"/>
                    </a:lnTo>
                    <a:lnTo>
                      <a:pt x="197" y="43"/>
                    </a:lnTo>
                    <a:lnTo>
                      <a:pt x="197" y="43"/>
                    </a:lnTo>
                    <a:lnTo>
                      <a:pt x="197" y="47"/>
                    </a:lnTo>
                    <a:lnTo>
                      <a:pt x="199" y="51"/>
                    </a:lnTo>
                    <a:lnTo>
                      <a:pt x="201" y="55"/>
                    </a:lnTo>
                    <a:lnTo>
                      <a:pt x="205" y="59"/>
                    </a:lnTo>
                    <a:lnTo>
                      <a:pt x="209" y="62"/>
                    </a:lnTo>
                    <a:lnTo>
                      <a:pt x="212" y="67"/>
                    </a:lnTo>
                    <a:lnTo>
                      <a:pt x="214" y="73"/>
                    </a:lnTo>
                    <a:lnTo>
                      <a:pt x="213" y="80"/>
                    </a:lnTo>
                    <a:lnTo>
                      <a:pt x="213" y="80"/>
                    </a:lnTo>
                    <a:lnTo>
                      <a:pt x="230" y="76"/>
                    </a:lnTo>
                    <a:lnTo>
                      <a:pt x="239" y="74"/>
                    </a:lnTo>
                    <a:lnTo>
                      <a:pt x="246" y="70"/>
                    </a:lnTo>
                    <a:lnTo>
                      <a:pt x="254" y="67"/>
                    </a:lnTo>
                    <a:lnTo>
                      <a:pt x="261" y="62"/>
                    </a:lnTo>
                    <a:lnTo>
                      <a:pt x="267" y="56"/>
                    </a:lnTo>
                    <a:lnTo>
                      <a:pt x="272" y="50"/>
                    </a:lnTo>
                    <a:lnTo>
                      <a:pt x="272" y="50"/>
                    </a:lnTo>
                    <a:lnTo>
                      <a:pt x="277" y="51"/>
                    </a:lnTo>
                    <a:lnTo>
                      <a:pt x="283" y="51"/>
                    </a:lnTo>
                    <a:lnTo>
                      <a:pt x="297" y="47"/>
                    </a:lnTo>
                    <a:lnTo>
                      <a:pt x="305" y="45"/>
                    </a:lnTo>
                    <a:lnTo>
                      <a:pt x="312" y="44"/>
                    </a:lnTo>
                    <a:lnTo>
                      <a:pt x="319" y="45"/>
                    </a:lnTo>
                    <a:lnTo>
                      <a:pt x="326" y="47"/>
                    </a:lnTo>
                    <a:lnTo>
                      <a:pt x="326" y="47"/>
                    </a:lnTo>
                    <a:lnTo>
                      <a:pt x="326" y="44"/>
                    </a:lnTo>
                    <a:lnTo>
                      <a:pt x="324" y="41"/>
                    </a:lnTo>
                    <a:lnTo>
                      <a:pt x="327" y="35"/>
                    </a:lnTo>
                    <a:lnTo>
                      <a:pt x="330" y="23"/>
                    </a:lnTo>
                    <a:lnTo>
                      <a:pt x="331" y="18"/>
                    </a:lnTo>
                    <a:lnTo>
                      <a:pt x="330" y="16"/>
                    </a:lnTo>
                    <a:lnTo>
                      <a:pt x="328" y="15"/>
                    </a:lnTo>
                    <a:lnTo>
                      <a:pt x="326" y="15"/>
                    </a:lnTo>
                    <a:lnTo>
                      <a:pt x="321" y="16"/>
                    </a:lnTo>
                    <a:lnTo>
                      <a:pt x="308" y="20"/>
                    </a:lnTo>
                    <a:lnTo>
                      <a:pt x="308" y="20"/>
                    </a:lnTo>
                    <a:lnTo>
                      <a:pt x="309" y="18"/>
                    </a:lnTo>
                    <a:lnTo>
                      <a:pt x="311" y="16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3" y="13"/>
                    </a:lnTo>
                    <a:lnTo>
                      <a:pt x="307" y="10"/>
                    </a:lnTo>
                    <a:lnTo>
                      <a:pt x="303" y="8"/>
                    </a:lnTo>
                    <a:lnTo>
                      <a:pt x="298" y="8"/>
                    </a:lnTo>
                    <a:lnTo>
                      <a:pt x="295" y="7"/>
                    </a:lnTo>
                    <a:lnTo>
                      <a:pt x="286" y="9"/>
                    </a:lnTo>
                    <a:lnTo>
                      <a:pt x="278" y="13"/>
                    </a:lnTo>
                    <a:lnTo>
                      <a:pt x="265" y="21"/>
                    </a:lnTo>
                    <a:lnTo>
                      <a:pt x="257" y="24"/>
                    </a:lnTo>
                    <a:lnTo>
                      <a:pt x="247" y="25"/>
                    </a:lnTo>
                    <a:lnTo>
                      <a:pt x="247" y="25"/>
                    </a:lnTo>
                    <a:lnTo>
                      <a:pt x="246" y="23"/>
                    </a:lnTo>
                    <a:lnTo>
                      <a:pt x="245" y="21"/>
                    </a:lnTo>
                    <a:lnTo>
                      <a:pt x="245" y="18"/>
                    </a:lnTo>
                    <a:lnTo>
                      <a:pt x="245" y="17"/>
                    </a:lnTo>
                    <a:lnTo>
                      <a:pt x="249" y="13"/>
                    </a:lnTo>
                    <a:lnTo>
                      <a:pt x="253" y="10"/>
                    </a:lnTo>
                    <a:lnTo>
                      <a:pt x="260" y="5"/>
                    </a:lnTo>
                    <a:lnTo>
                      <a:pt x="261" y="3"/>
                    </a:lnTo>
                    <a:lnTo>
                      <a:pt x="261" y="2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2" y="2"/>
                    </a:lnTo>
                    <a:lnTo>
                      <a:pt x="245" y="3"/>
                    </a:lnTo>
                    <a:lnTo>
                      <a:pt x="230" y="3"/>
                    </a:lnTo>
                    <a:lnTo>
                      <a:pt x="214" y="2"/>
                    </a:lnTo>
                    <a:lnTo>
                      <a:pt x="199" y="2"/>
                    </a:lnTo>
                    <a:lnTo>
                      <a:pt x="184" y="3"/>
                    </a:lnTo>
                    <a:lnTo>
                      <a:pt x="178" y="6"/>
                    </a:lnTo>
                    <a:lnTo>
                      <a:pt x="174" y="8"/>
                    </a:lnTo>
                    <a:lnTo>
                      <a:pt x="169" y="11"/>
                    </a:lnTo>
                    <a:lnTo>
                      <a:pt x="166" y="17"/>
                    </a:lnTo>
                    <a:lnTo>
                      <a:pt x="165" y="23"/>
                    </a:lnTo>
                    <a:lnTo>
                      <a:pt x="163" y="31"/>
                    </a:lnTo>
                    <a:lnTo>
                      <a:pt x="163" y="31"/>
                    </a:lnTo>
                    <a:lnTo>
                      <a:pt x="157" y="32"/>
                    </a:lnTo>
                    <a:lnTo>
                      <a:pt x="150" y="31"/>
                    </a:lnTo>
                    <a:lnTo>
                      <a:pt x="145" y="30"/>
                    </a:lnTo>
                    <a:lnTo>
                      <a:pt x="142" y="28"/>
                    </a:lnTo>
                    <a:lnTo>
                      <a:pt x="138" y="25"/>
                    </a:lnTo>
                    <a:lnTo>
                      <a:pt x="136" y="22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28" y="20"/>
                    </a:lnTo>
                    <a:lnTo>
                      <a:pt x="124" y="23"/>
                    </a:lnTo>
                    <a:lnTo>
                      <a:pt x="115" y="29"/>
                    </a:lnTo>
                    <a:lnTo>
                      <a:pt x="106" y="32"/>
                    </a:lnTo>
                    <a:lnTo>
                      <a:pt x="96" y="33"/>
                    </a:lnTo>
                    <a:lnTo>
                      <a:pt x="85" y="35"/>
                    </a:lnTo>
                    <a:lnTo>
                      <a:pt x="75" y="33"/>
                    </a:lnTo>
                    <a:lnTo>
                      <a:pt x="53" y="31"/>
                    </a:lnTo>
                    <a:lnTo>
                      <a:pt x="32" y="29"/>
                    </a:lnTo>
                    <a:lnTo>
                      <a:pt x="23" y="29"/>
                    </a:lnTo>
                    <a:lnTo>
                      <a:pt x="16" y="31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2" y="43"/>
                    </a:lnTo>
                    <a:lnTo>
                      <a:pt x="1" y="4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4" y="54"/>
                    </a:lnTo>
                    <a:lnTo>
                      <a:pt x="31" y="52"/>
                    </a:lnTo>
                    <a:lnTo>
                      <a:pt x="39" y="51"/>
                    </a:lnTo>
                    <a:lnTo>
                      <a:pt x="46" y="47"/>
                    </a:lnTo>
                    <a:lnTo>
                      <a:pt x="53" y="43"/>
                    </a:lnTo>
                    <a:lnTo>
                      <a:pt x="53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25">
                <a:extLst>
                  <a:ext uri="{FF2B5EF4-FFF2-40B4-BE49-F238E27FC236}">
                    <a16:creationId xmlns:a16="http://schemas.microsoft.com/office/drawing/2014/main" xmlns="" id="{F0B2AA70-A6BD-F0F1-7EE0-9165E9C9C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463" y="1069976"/>
                <a:ext cx="3175" cy="1588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0 w 6"/>
                  <a:gd name="T7" fmla="*/ 0 h 1"/>
                  <a:gd name="T8" fmla="*/ 6 w 6"/>
                  <a:gd name="T9" fmla="*/ 1 h 1"/>
                  <a:gd name="T10" fmla="*/ 6 w 6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6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26">
                <a:extLst>
                  <a:ext uri="{FF2B5EF4-FFF2-40B4-BE49-F238E27FC236}">
                    <a16:creationId xmlns:a16="http://schemas.microsoft.com/office/drawing/2014/main" xmlns="" id="{02621450-F10B-F273-EA49-88A1F6AC7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0400" y="1114426"/>
                <a:ext cx="180975" cy="79375"/>
              </a:xfrm>
              <a:custGeom>
                <a:avLst/>
                <a:gdLst>
                  <a:gd name="T0" fmla="*/ 307 w 343"/>
                  <a:gd name="T1" fmla="*/ 149 h 150"/>
                  <a:gd name="T2" fmla="*/ 220 w 343"/>
                  <a:gd name="T3" fmla="*/ 145 h 150"/>
                  <a:gd name="T4" fmla="*/ 181 w 343"/>
                  <a:gd name="T5" fmla="*/ 143 h 150"/>
                  <a:gd name="T6" fmla="*/ 188 w 343"/>
                  <a:gd name="T7" fmla="*/ 134 h 150"/>
                  <a:gd name="T8" fmla="*/ 117 w 343"/>
                  <a:gd name="T9" fmla="*/ 135 h 150"/>
                  <a:gd name="T10" fmla="*/ 61 w 343"/>
                  <a:gd name="T11" fmla="*/ 144 h 150"/>
                  <a:gd name="T12" fmla="*/ 43 w 343"/>
                  <a:gd name="T13" fmla="*/ 145 h 150"/>
                  <a:gd name="T14" fmla="*/ 19 w 343"/>
                  <a:gd name="T15" fmla="*/ 131 h 150"/>
                  <a:gd name="T16" fmla="*/ 21 w 343"/>
                  <a:gd name="T17" fmla="*/ 122 h 150"/>
                  <a:gd name="T18" fmla="*/ 0 w 343"/>
                  <a:gd name="T19" fmla="*/ 128 h 150"/>
                  <a:gd name="T20" fmla="*/ 5 w 343"/>
                  <a:gd name="T21" fmla="*/ 119 h 150"/>
                  <a:gd name="T22" fmla="*/ 16 w 343"/>
                  <a:gd name="T23" fmla="*/ 114 h 150"/>
                  <a:gd name="T24" fmla="*/ 8 w 343"/>
                  <a:gd name="T25" fmla="*/ 110 h 150"/>
                  <a:gd name="T26" fmla="*/ 9 w 343"/>
                  <a:gd name="T27" fmla="*/ 106 h 150"/>
                  <a:gd name="T28" fmla="*/ 14 w 343"/>
                  <a:gd name="T29" fmla="*/ 74 h 150"/>
                  <a:gd name="T30" fmla="*/ 29 w 343"/>
                  <a:gd name="T31" fmla="*/ 64 h 150"/>
                  <a:gd name="T32" fmla="*/ 46 w 343"/>
                  <a:gd name="T33" fmla="*/ 68 h 150"/>
                  <a:gd name="T34" fmla="*/ 44 w 343"/>
                  <a:gd name="T35" fmla="*/ 80 h 150"/>
                  <a:gd name="T36" fmla="*/ 25 w 343"/>
                  <a:gd name="T37" fmla="*/ 86 h 150"/>
                  <a:gd name="T38" fmla="*/ 21 w 343"/>
                  <a:gd name="T39" fmla="*/ 98 h 150"/>
                  <a:gd name="T40" fmla="*/ 30 w 343"/>
                  <a:gd name="T41" fmla="*/ 103 h 150"/>
                  <a:gd name="T42" fmla="*/ 36 w 343"/>
                  <a:gd name="T43" fmla="*/ 86 h 150"/>
                  <a:gd name="T44" fmla="*/ 51 w 343"/>
                  <a:gd name="T45" fmla="*/ 90 h 150"/>
                  <a:gd name="T46" fmla="*/ 54 w 343"/>
                  <a:gd name="T47" fmla="*/ 105 h 150"/>
                  <a:gd name="T48" fmla="*/ 62 w 343"/>
                  <a:gd name="T49" fmla="*/ 101 h 150"/>
                  <a:gd name="T50" fmla="*/ 86 w 343"/>
                  <a:gd name="T51" fmla="*/ 101 h 150"/>
                  <a:gd name="T52" fmla="*/ 96 w 343"/>
                  <a:gd name="T53" fmla="*/ 92 h 150"/>
                  <a:gd name="T54" fmla="*/ 112 w 343"/>
                  <a:gd name="T55" fmla="*/ 96 h 150"/>
                  <a:gd name="T56" fmla="*/ 111 w 343"/>
                  <a:gd name="T57" fmla="*/ 111 h 150"/>
                  <a:gd name="T58" fmla="*/ 114 w 343"/>
                  <a:gd name="T59" fmla="*/ 120 h 150"/>
                  <a:gd name="T60" fmla="*/ 173 w 343"/>
                  <a:gd name="T61" fmla="*/ 89 h 150"/>
                  <a:gd name="T62" fmla="*/ 198 w 343"/>
                  <a:gd name="T63" fmla="*/ 73 h 150"/>
                  <a:gd name="T64" fmla="*/ 199 w 343"/>
                  <a:gd name="T65" fmla="*/ 35 h 150"/>
                  <a:gd name="T66" fmla="*/ 213 w 343"/>
                  <a:gd name="T67" fmla="*/ 9 h 150"/>
                  <a:gd name="T68" fmla="*/ 231 w 343"/>
                  <a:gd name="T69" fmla="*/ 4 h 150"/>
                  <a:gd name="T70" fmla="*/ 242 w 343"/>
                  <a:gd name="T71" fmla="*/ 36 h 150"/>
                  <a:gd name="T72" fmla="*/ 282 w 343"/>
                  <a:gd name="T73" fmla="*/ 64 h 150"/>
                  <a:gd name="T74" fmla="*/ 245 w 343"/>
                  <a:gd name="T75" fmla="*/ 75 h 150"/>
                  <a:gd name="T76" fmla="*/ 208 w 343"/>
                  <a:gd name="T77" fmla="*/ 80 h 150"/>
                  <a:gd name="T78" fmla="*/ 212 w 343"/>
                  <a:gd name="T79" fmla="*/ 87 h 150"/>
                  <a:gd name="T80" fmla="*/ 205 w 343"/>
                  <a:gd name="T81" fmla="*/ 95 h 150"/>
                  <a:gd name="T82" fmla="*/ 176 w 343"/>
                  <a:gd name="T83" fmla="*/ 101 h 150"/>
                  <a:gd name="T84" fmla="*/ 174 w 343"/>
                  <a:gd name="T85" fmla="*/ 117 h 150"/>
                  <a:gd name="T86" fmla="*/ 197 w 343"/>
                  <a:gd name="T87" fmla="*/ 104 h 150"/>
                  <a:gd name="T88" fmla="*/ 232 w 343"/>
                  <a:gd name="T89" fmla="*/ 104 h 150"/>
                  <a:gd name="T90" fmla="*/ 238 w 343"/>
                  <a:gd name="T91" fmla="*/ 111 h 150"/>
                  <a:gd name="T92" fmla="*/ 267 w 343"/>
                  <a:gd name="T93" fmla="*/ 96 h 150"/>
                  <a:gd name="T94" fmla="*/ 296 w 343"/>
                  <a:gd name="T95" fmla="*/ 87 h 150"/>
                  <a:gd name="T96" fmla="*/ 312 w 343"/>
                  <a:gd name="T97" fmla="*/ 90 h 150"/>
                  <a:gd name="T98" fmla="*/ 320 w 343"/>
                  <a:gd name="T99" fmla="*/ 99 h 150"/>
                  <a:gd name="T100" fmla="*/ 327 w 343"/>
                  <a:gd name="T101" fmla="*/ 105 h 150"/>
                  <a:gd name="T102" fmla="*/ 343 w 343"/>
                  <a:gd name="T103" fmla="*/ 102 h 150"/>
                  <a:gd name="T104" fmla="*/ 286 w 343"/>
                  <a:gd name="T105" fmla="*/ 109 h 150"/>
                  <a:gd name="T106" fmla="*/ 301 w 343"/>
                  <a:gd name="T107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150">
                    <a:moveTo>
                      <a:pt x="343" y="105"/>
                    </a:moveTo>
                    <a:lnTo>
                      <a:pt x="331" y="147"/>
                    </a:lnTo>
                    <a:lnTo>
                      <a:pt x="331" y="147"/>
                    </a:lnTo>
                    <a:lnTo>
                      <a:pt x="307" y="149"/>
                    </a:lnTo>
                    <a:lnTo>
                      <a:pt x="288" y="150"/>
                    </a:lnTo>
                    <a:lnTo>
                      <a:pt x="269" y="150"/>
                    </a:lnTo>
                    <a:lnTo>
                      <a:pt x="253" y="149"/>
                    </a:lnTo>
                    <a:lnTo>
                      <a:pt x="220" y="145"/>
                    </a:lnTo>
                    <a:lnTo>
                      <a:pt x="201" y="145"/>
                    </a:lnTo>
                    <a:lnTo>
                      <a:pt x="182" y="145"/>
                    </a:lnTo>
                    <a:lnTo>
                      <a:pt x="182" y="145"/>
                    </a:lnTo>
                    <a:lnTo>
                      <a:pt x="181" y="143"/>
                    </a:lnTo>
                    <a:lnTo>
                      <a:pt x="180" y="141"/>
                    </a:lnTo>
                    <a:lnTo>
                      <a:pt x="182" y="137"/>
                    </a:lnTo>
                    <a:lnTo>
                      <a:pt x="184" y="135"/>
                    </a:lnTo>
                    <a:lnTo>
                      <a:pt x="188" y="134"/>
                    </a:lnTo>
                    <a:lnTo>
                      <a:pt x="188" y="134"/>
                    </a:lnTo>
                    <a:lnTo>
                      <a:pt x="171" y="135"/>
                    </a:lnTo>
                    <a:lnTo>
                      <a:pt x="154" y="135"/>
                    </a:lnTo>
                    <a:lnTo>
                      <a:pt x="117" y="135"/>
                    </a:lnTo>
                    <a:lnTo>
                      <a:pt x="99" y="136"/>
                    </a:lnTo>
                    <a:lnTo>
                      <a:pt x="83" y="139"/>
                    </a:lnTo>
                    <a:lnTo>
                      <a:pt x="68" y="142"/>
                    </a:lnTo>
                    <a:lnTo>
                      <a:pt x="61" y="144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50" y="148"/>
                    </a:lnTo>
                    <a:lnTo>
                      <a:pt x="43" y="145"/>
                    </a:lnTo>
                    <a:lnTo>
                      <a:pt x="35" y="143"/>
                    </a:lnTo>
                    <a:lnTo>
                      <a:pt x="28" y="140"/>
                    </a:lnTo>
                    <a:lnTo>
                      <a:pt x="22" y="135"/>
                    </a:lnTo>
                    <a:lnTo>
                      <a:pt x="19" y="131"/>
                    </a:lnTo>
                    <a:lnTo>
                      <a:pt x="17" y="128"/>
                    </a:lnTo>
                    <a:lnTo>
                      <a:pt x="17" y="127"/>
                    </a:lnTo>
                    <a:lnTo>
                      <a:pt x="19" y="125"/>
                    </a:lnTo>
                    <a:lnTo>
                      <a:pt x="21" y="122"/>
                    </a:lnTo>
                    <a:lnTo>
                      <a:pt x="21" y="122"/>
                    </a:lnTo>
                    <a:lnTo>
                      <a:pt x="10" y="127"/>
                    </a:lnTo>
                    <a:lnTo>
                      <a:pt x="5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1" y="120"/>
                    </a:lnTo>
                    <a:lnTo>
                      <a:pt x="5" y="119"/>
                    </a:lnTo>
                    <a:lnTo>
                      <a:pt x="7" y="119"/>
                    </a:lnTo>
                    <a:lnTo>
                      <a:pt x="10" y="118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6" y="111"/>
                    </a:lnTo>
                    <a:lnTo>
                      <a:pt x="16" y="111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9" y="110"/>
                    </a:lnTo>
                    <a:lnTo>
                      <a:pt x="9" y="106"/>
                    </a:lnTo>
                    <a:lnTo>
                      <a:pt x="10" y="98"/>
                    </a:lnTo>
                    <a:lnTo>
                      <a:pt x="10" y="90"/>
                    </a:lnTo>
                    <a:lnTo>
                      <a:pt x="12" y="82"/>
                    </a:lnTo>
                    <a:lnTo>
                      <a:pt x="14" y="74"/>
                    </a:lnTo>
                    <a:lnTo>
                      <a:pt x="16" y="71"/>
                    </a:lnTo>
                    <a:lnTo>
                      <a:pt x="20" y="68"/>
                    </a:lnTo>
                    <a:lnTo>
                      <a:pt x="23" y="66"/>
                    </a:lnTo>
                    <a:lnTo>
                      <a:pt x="29" y="64"/>
                    </a:lnTo>
                    <a:lnTo>
                      <a:pt x="36" y="62"/>
                    </a:lnTo>
                    <a:lnTo>
                      <a:pt x="43" y="62"/>
                    </a:lnTo>
                    <a:lnTo>
                      <a:pt x="43" y="62"/>
                    </a:lnTo>
                    <a:lnTo>
                      <a:pt x="46" y="68"/>
                    </a:lnTo>
                    <a:lnTo>
                      <a:pt x="46" y="73"/>
                    </a:lnTo>
                    <a:lnTo>
                      <a:pt x="46" y="76"/>
                    </a:lnTo>
                    <a:lnTo>
                      <a:pt x="46" y="79"/>
                    </a:lnTo>
                    <a:lnTo>
                      <a:pt x="44" y="80"/>
                    </a:lnTo>
                    <a:lnTo>
                      <a:pt x="42" y="81"/>
                    </a:lnTo>
                    <a:lnTo>
                      <a:pt x="35" y="82"/>
                    </a:lnTo>
                    <a:lnTo>
                      <a:pt x="29" y="83"/>
                    </a:lnTo>
                    <a:lnTo>
                      <a:pt x="25" y="86"/>
                    </a:lnTo>
                    <a:lnTo>
                      <a:pt x="23" y="87"/>
                    </a:lnTo>
                    <a:lnTo>
                      <a:pt x="21" y="90"/>
                    </a:lnTo>
                    <a:lnTo>
                      <a:pt x="21" y="94"/>
                    </a:lnTo>
                    <a:lnTo>
                      <a:pt x="21" y="98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7" y="104"/>
                    </a:lnTo>
                    <a:lnTo>
                      <a:pt x="30" y="103"/>
                    </a:lnTo>
                    <a:lnTo>
                      <a:pt x="32" y="101"/>
                    </a:lnTo>
                    <a:lnTo>
                      <a:pt x="35" y="97"/>
                    </a:lnTo>
                    <a:lnTo>
                      <a:pt x="36" y="90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43" y="87"/>
                    </a:lnTo>
                    <a:lnTo>
                      <a:pt x="47" y="88"/>
                    </a:lnTo>
                    <a:lnTo>
                      <a:pt x="51" y="90"/>
                    </a:lnTo>
                    <a:lnTo>
                      <a:pt x="53" y="92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5" y="103"/>
                    </a:lnTo>
                    <a:lnTo>
                      <a:pt x="58" y="102"/>
                    </a:lnTo>
                    <a:lnTo>
                      <a:pt x="62" y="101"/>
                    </a:lnTo>
                    <a:lnTo>
                      <a:pt x="68" y="101"/>
                    </a:lnTo>
                    <a:lnTo>
                      <a:pt x="74" y="101"/>
                    </a:lnTo>
                    <a:lnTo>
                      <a:pt x="79" y="101"/>
                    </a:lnTo>
                    <a:lnTo>
                      <a:pt x="86" y="101"/>
                    </a:lnTo>
                    <a:lnTo>
                      <a:pt x="91" y="97"/>
                    </a:lnTo>
                    <a:lnTo>
                      <a:pt x="93" y="95"/>
                    </a:lnTo>
                    <a:lnTo>
                      <a:pt x="96" y="92"/>
                    </a:lnTo>
                    <a:lnTo>
                      <a:pt x="96" y="92"/>
                    </a:lnTo>
                    <a:lnTo>
                      <a:pt x="102" y="91"/>
                    </a:lnTo>
                    <a:lnTo>
                      <a:pt x="106" y="92"/>
                    </a:lnTo>
                    <a:lnTo>
                      <a:pt x="109" y="94"/>
                    </a:lnTo>
                    <a:lnTo>
                      <a:pt x="112" y="96"/>
                    </a:lnTo>
                    <a:lnTo>
                      <a:pt x="113" y="97"/>
                    </a:lnTo>
                    <a:lnTo>
                      <a:pt x="113" y="101"/>
                    </a:lnTo>
                    <a:lnTo>
                      <a:pt x="112" y="105"/>
                    </a:lnTo>
                    <a:lnTo>
                      <a:pt x="111" y="111"/>
                    </a:lnTo>
                    <a:lnTo>
                      <a:pt x="109" y="116"/>
                    </a:lnTo>
                    <a:lnTo>
                      <a:pt x="111" y="118"/>
                    </a:lnTo>
                    <a:lnTo>
                      <a:pt x="112" y="119"/>
                    </a:lnTo>
                    <a:lnTo>
                      <a:pt x="114" y="120"/>
                    </a:lnTo>
                    <a:lnTo>
                      <a:pt x="117" y="121"/>
                    </a:lnTo>
                    <a:lnTo>
                      <a:pt x="132" y="82"/>
                    </a:lnTo>
                    <a:lnTo>
                      <a:pt x="173" y="89"/>
                    </a:lnTo>
                    <a:lnTo>
                      <a:pt x="173" y="89"/>
                    </a:lnTo>
                    <a:lnTo>
                      <a:pt x="183" y="87"/>
                    </a:lnTo>
                    <a:lnTo>
                      <a:pt x="190" y="83"/>
                    </a:lnTo>
                    <a:lnTo>
                      <a:pt x="194" y="79"/>
                    </a:lnTo>
                    <a:lnTo>
                      <a:pt x="198" y="73"/>
                    </a:lnTo>
                    <a:lnTo>
                      <a:pt x="199" y="67"/>
                    </a:lnTo>
                    <a:lnTo>
                      <a:pt x="200" y="61"/>
                    </a:lnTo>
                    <a:lnTo>
                      <a:pt x="199" y="48"/>
                    </a:lnTo>
                    <a:lnTo>
                      <a:pt x="199" y="35"/>
                    </a:lnTo>
                    <a:lnTo>
                      <a:pt x="200" y="28"/>
                    </a:lnTo>
                    <a:lnTo>
                      <a:pt x="203" y="21"/>
                    </a:lnTo>
                    <a:lnTo>
                      <a:pt x="207" y="15"/>
                    </a:lnTo>
                    <a:lnTo>
                      <a:pt x="213" y="9"/>
                    </a:lnTo>
                    <a:lnTo>
                      <a:pt x="221" y="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1" y="4"/>
                    </a:lnTo>
                    <a:lnTo>
                      <a:pt x="231" y="8"/>
                    </a:lnTo>
                    <a:lnTo>
                      <a:pt x="232" y="18"/>
                    </a:lnTo>
                    <a:lnTo>
                      <a:pt x="236" y="27"/>
                    </a:lnTo>
                    <a:lnTo>
                      <a:pt x="242" y="36"/>
                    </a:lnTo>
                    <a:lnTo>
                      <a:pt x="250" y="45"/>
                    </a:lnTo>
                    <a:lnTo>
                      <a:pt x="259" y="53"/>
                    </a:lnTo>
                    <a:lnTo>
                      <a:pt x="270" y="59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74" y="65"/>
                    </a:lnTo>
                    <a:lnTo>
                      <a:pt x="265" y="68"/>
                    </a:lnTo>
                    <a:lnTo>
                      <a:pt x="245" y="75"/>
                    </a:lnTo>
                    <a:lnTo>
                      <a:pt x="234" y="79"/>
                    </a:lnTo>
                    <a:lnTo>
                      <a:pt x="223" y="81"/>
                    </a:lnTo>
                    <a:lnTo>
                      <a:pt x="213" y="81"/>
                    </a:lnTo>
                    <a:lnTo>
                      <a:pt x="208" y="80"/>
                    </a:lnTo>
                    <a:lnTo>
                      <a:pt x="204" y="79"/>
                    </a:lnTo>
                    <a:lnTo>
                      <a:pt x="204" y="79"/>
                    </a:lnTo>
                    <a:lnTo>
                      <a:pt x="208" y="83"/>
                    </a:lnTo>
                    <a:lnTo>
                      <a:pt x="212" y="87"/>
                    </a:lnTo>
                    <a:lnTo>
                      <a:pt x="212" y="90"/>
                    </a:lnTo>
                    <a:lnTo>
                      <a:pt x="211" y="92"/>
                    </a:lnTo>
                    <a:lnTo>
                      <a:pt x="208" y="94"/>
                    </a:lnTo>
                    <a:lnTo>
                      <a:pt x="205" y="95"/>
                    </a:lnTo>
                    <a:lnTo>
                      <a:pt x="196" y="96"/>
                    </a:lnTo>
                    <a:lnTo>
                      <a:pt x="185" y="97"/>
                    </a:lnTo>
                    <a:lnTo>
                      <a:pt x="181" y="98"/>
                    </a:lnTo>
                    <a:lnTo>
                      <a:pt x="176" y="101"/>
                    </a:lnTo>
                    <a:lnTo>
                      <a:pt x="174" y="103"/>
                    </a:lnTo>
                    <a:lnTo>
                      <a:pt x="171" y="106"/>
                    </a:lnTo>
                    <a:lnTo>
                      <a:pt x="173" y="111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81" y="111"/>
                    </a:lnTo>
                    <a:lnTo>
                      <a:pt x="189" y="107"/>
                    </a:lnTo>
                    <a:lnTo>
                      <a:pt x="197" y="104"/>
                    </a:lnTo>
                    <a:lnTo>
                      <a:pt x="206" y="103"/>
                    </a:lnTo>
                    <a:lnTo>
                      <a:pt x="215" y="102"/>
                    </a:lnTo>
                    <a:lnTo>
                      <a:pt x="224" y="103"/>
                    </a:lnTo>
                    <a:lnTo>
                      <a:pt x="232" y="104"/>
                    </a:lnTo>
                    <a:lnTo>
                      <a:pt x="242" y="107"/>
                    </a:lnTo>
                    <a:lnTo>
                      <a:pt x="234" y="111"/>
                    </a:lnTo>
                    <a:lnTo>
                      <a:pt x="234" y="111"/>
                    </a:lnTo>
                    <a:lnTo>
                      <a:pt x="238" y="111"/>
                    </a:lnTo>
                    <a:lnTo>
                      <a:pt x="243" y="111"/>
                    </a:lnTo>
                    <a:lnTo>
                      <a:pt x="251" y="107"/>
                    </a:lnTo>
                    <a:lnTo>
                      <a:pt x="259" y="102"/>
                    </a:lnTo>
                    <a:lnTo>
                      <a:pt x="267" y="96"/>
                    </a:lnTo>
                    <a:lnTo>
                      <a:pt x="276" y="91"/>
                    </a:lnTo>
                    <a:lnTo>
                      <a:pt x="285" y="88"/>
                    </a:lnTo>
                    <a:lnTo>
                      <a:pt x="291" y="87"/>
                    </a:lnTo>
                    <a:lnTo>
                      <a:pt x="296" y="87"/>
                    </a:lnTo>
                    <a:lnTo>
                      <a:pt x="301" y="88"/>
                    </a:lnTo>
                    <a:lnTo>
                      <a:pt x="307" y="90"/>
                    </a:lnTo>
                    <a:lnTo>
                      <a:pt x="307" y="90"/>
                    </a:lnTo>
                    <a:lnTo>
                      <a:pt x="312" y="90"/>
                    </a:lnTo>
                    <a:lnTo>
                      <a:pt x="316" y="91"/>
                    </a:lnTo>
                    <a:lnTo>
                      <a:pt x="319" y="94"/>
                    </a:lnTo>
                    <a:lnTo>
                      <a:pt x="320" y="96"/>
                    </a:lnTo>
                    <a:lnTo>
                      <a:pt x="320" y="99"/>
                    </a:lnTo>
                    <a:lnTo>
                      <a:pt x="319" y="103"/>
                    </a:lnTo>
                    <a:lnTo>
                      <a:pt x="318" y="110"/>
                    </a:lnTo>
                    <a:lnTo>
                      <a:pt x="318" y="110"/>
                    </a:lnTo>
                    <a:lnTo>
                      <a:pt x="327" y="105"/>
                    </a:lnTo>
                    <a:lnTo>
                      <a:pt x="335" y="102"/>
                    </a:lnTo>
                    <a:lnTo>
                      <a:pt x="338" y="101"/>
                    </a:lnTo>
                    <a:lnTo>
                      <a:pt x="341" y="101"/>
                    </a:lnTo>
                    <a:lnTo>
                      <a:pt x="343" y="102"/>
                    </a:lnTo>
                    <a:lnTo>
                      <a:pt x="343" y="105"/>
                    </a:lnTo>
                    <a:lnTo>
                      <a:pt x="343" y="105"/>
                    </a:lnTo>
                    <a:close/>
                    <a:moveTo>
                      <a:pt x="308" y="112"/>
                    </a:moveTo>
                    <a:lnTo>
                      <a:pt x="286" y="109"/>
                    </a:lnTo>
                    <a:lnTo>
                      <a:pt x="286" y="109"/>
                    </a:lnTo>
                    <a:lnTo>
                      <a:pt x="291" y="112"/>
                    </a:lnTo>
                    <a:lnTo>
                      <a:pt x="296" y="114"/>
                    </a:lnTo>
                    <a:lnTo>
                      <a:pt x="301" y="114"/>
                    </a:lnTo>
                    <a:lnTo>
                      <a:pt x="308" y="112"/>
                    </a:lnTo>
                    <a:lnTo>
                      <a:pt x="30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Freeform 27">
                <a:extLst>
                  <a:ext uri="{FF2B5EF4-FFF2-40B4-BE49-F238E27FC236}">
                    <a16:creationId xmlns:a16="http://schemas.microsoft.com/office/drawing/2014/main" xmlns="" id="{A0FD12F9-2B6B-A964-222A-4B9E545A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941388"/>
                <a:ext cx="3175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3 w 5"/>
                  <a:gd name="T9" fmla="*/ 1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28">
                <a:extLst>
                  <a:ext uri="{FF2B5EF4-FFF2-40B4-BE49-F238E27FC236}">
                    <a16:creationId xmlns:a16="http://schemas.microsoft.com/office/drawing/2014/main" xmlns="" id="{7C42F43E-344A-FDE2-7D51-BB411C7D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927101"/>
                <a:ext cx="6350" cy="0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1 h 1"/>
                  <a:gd name="T4" fmla="*/ 13 w 13"/>
                  <a:gd name="T5" fmla="*/ 1 h 1"/>
                  <a:gd name="T6" fmla="*/ 6 w 13"/>
                  <a:gd name="T7" fmla="*/ 0 h 1"/>
                  <a:gd name="T8" fmla="*/ 0 w 13"/>
                  <a:gd name="T9" fmla="*/ 0 h 1"/>
                  <a:gd name="T10" fmla="*/ 0 w 1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lnTo>
                      <a:pt x="13" y="1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29">
                <a:extLst>
                  <a:ext uri="{FF2B5EF4-FFF2-40B4-BE49-F238E27FC236}">
                    <a16:creationId xmlns:a16="http://schemas.microsoft.com/office/drawing/2014/main" xmlns="" id="{C35C6297-4D03-375E-81BC-6EBC37DD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854076"/>
                <a:ext cx="9525" cy="4763"/>
              </a:xfrm>
              <a:custGeom>
                <a:avLst/>
                <a:gdLst>
                  <a:gd name="T0" fmla="*/ 0 w 18"/>
                  <a:gd name="T1" fmla="*/ 9 h 9"/>
                  <a:gd name="T2" fmla="*/ 18 w 18"/>
                  <a:gd name="T3" fmla="*/ 0 h 9"/>
                  <a:gd name="T4" fmla="*/ 18 w 18"/>
                  <a:gd name="T5" fmla="*/ 0 h 9"/>
                  <a:gd name="T6" fmla="*/ 13 w 18"/>
                  <a:gd name="T7" fmla="*/ 1 h 9"/>
                  <a:gd name="T8" fmla="*/ 9 w 18"/>
                  <a:gd name="T9" fmla="*/ 3 h 9"/>
                  <a:gd name="T10" fmla="*/ 4 w 18"/>
                  <a:gd name="T11" fmla="*/ 6 h 9"/>
                  <a:gd name="T12" fmla="*/ 0 w 18"/>
                  <a:gd name="T13" fmla="*/ 9 h 9"/>
                  <a:gd name="T14" fmla="*/ 0 w 1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30">
                <a:extLst>
                  <a:ext uri="{FF2B5EF4-FFF2-40B4-BE49-F238E27FC236}">
                    <a16:creationId xmlns:a16="http://schemas.microsoft.com/office/drawing/2014/main" xmlns="" id="{EA1C9982-1E2B-1A46-BB1F-879A33AAF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225" y="938213"/>
                <a:ext cx="1588" cy="1588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31">
                <a:extLst>
                  <a:ext uri="{FF2B5EF4-FFF2-40B4-BE49-F238E27FC236}">
                    <a16:creationId xmlns:a16="http://schemas.microsoft.com/office/drawing/2014/main" xmlns="" id="{0CA35F8F-6F67-14F0-31A1-CA97A84D7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909638"/>
                <a:ext cx="6350" cy="4763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0 h 9"/>
                  <a:gd name="T4" fmla="*/ 5 w 11"/>
                  <a:gd name="T5" fmla="*/ 4 h 9"/>
                  <a:gd name="T6" fmla="*/ 11 w 11"/>
                  <a:gd name="T7" fmla="*/ 9 h 9"/>
                  <a:gd name="T8" fmla="*/ 11 w 11"/>
                  <a:gd name="T9" fmla="*/ 9 h 9"/>
                  <a:gd name="T10" fmla="*/ 9 w 11"/>
                  <a:gd name="T11" fmla="*/ 6 h 9"/>
                  <a:gd name="T12" fmla="*/ 7 w 11"/>
                  <a:gd name="T13" fmla="*/ 3 h 9"/>
                  <a:gd name="T14" fmla="*/ 5 w 11"/>
                  <a:gd name="T15" fmla="*/ 1 h 9"/>
                  <a:gd name="T16" fmla="*/ 0 w 11"/>
                  <a:gd name="T17" fmla="*/ 0 h 9"/>
                  <a:gd name="T18" fmla="*/ 0 w 11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32">
                <a:extLst>
                  <a:ext uri="{FF2B5EF4-FFF2-40B4-BE49-F238E27FC236}">
                    <a16:creationId xmlns:a16="http://schemas.microsoft.com/office/drawing/2014/main" xmlns="" id="{D1959D05-CDDB-3A31-8541-7167642A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350" y="858838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1 w 4"/>
                  <a:gd name="T5" fmla="*/ 3 h 3"/>
                  <a:gd name="T6" fmla="*/ 1 w 4"/>
                  <a:gd name="T7" fmla="*/ 3 h 3"/>
                  <a:gd name="T8" fmla="*/ 4 w 4"/>
                  <a:gd name="T9" fmla="*/ 0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33">
                <a:extLst>
                  <a:ext uri="{FF2B5EF4-FFF2-40B4-BE49-F238E27FC236}">
                    <a16:creationId xmlns:a16="http://schemas.microsoft.com/office/drawing/2014/main" xmlns="" id="{ECD34CE6-C474-ECC2-6A91-89D7D0E9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865188"/>
                <a:ext cx="3175" cy="3175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0 w 8"/>
                  <a:gd name="T5" fmla="*/ 4 h 4"/>
                  <a:gd name="T6" fmla="*/ 0 w 8"/>
                  <a:gd name="T7" fmla="*/ 4 h 4"/>
                  <a:gd name="T8" fmla="*/ 5 w 8"/>
                  <a:gd name="T9" fmla="*/ 2 h 4"/>
                  <a:gd name="T10" fmla="*/ 8 w 8"/>
                  <a:gd name="T11" fmla="*/ 0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34">
                <a:extLst>
                  <a:ext uri="{FF2B5EF4-FFF2-40B4-BE49-F238E27FC236}">
                    <a16:creationId xmlns:a16="http://schemas.microsoft.com/office/drawing/2014/main" xmlns="" id="{10B954A0-7446-BF8C-765E-87B540EFF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63" y="925513"/>
                <a:ext cx="3175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3 w 8"/>
                  <a:gd name="T5" fmla="*/ 1 h 3"/>
                  <a:gd name="T6" fmla="*/ 0 w 8"/>
                  <a:gd name="T7" fmla="*/ 3 h 3"/>
                  <a:gd name="T8" fmla="*/ 8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35">
                <a:extLst>
                  <a:ext uri="{FF2B5EF4-FFF2-40B4-BE49-F238E27FC236}">
                    <a16:creationId xmlns:a16="http://schemas.microsoft.com/office/drawing/2014/main" xmlns="" id="{8E1B12FD-ADA9-4519-09CC-1A2A04A8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788" y="882651"/>
                <a:ext cx="9525" cy="3175"/>
              </a:xfrm>
              <a:custGeom>
                <a:avLst/>
                <a:gdLst>
                  <a:gd name="T0" fmla="*/ 17 w 17"/>
                  <a:gd name="T1" fmla="*/ 0 h 5"/>
                  <a:gd name="T2" fmla="*/ 0 w 17"/>
                  <a:gd name="T3" fmla="*/ 5 h 5"/>
                  <a:gd name="T4" fmla="*/ 0 w 17"/>
                  <a:gd name="T5" fmla="*/ 5 h 5"/>
                  <a:gd name="T6" fmla="*/ 5 w 17"/>
                  <a:gd name="T7" fmla="*/ 5 h 5"/>
                  <a:gd name="T8" fmla="*/ 10 w 17"/>
                  <a:gd name="T9" fmla="*/ 3 h 5"/>
                  <a:gd name="T10" fmla="*/ 17 w 17"/>
                  <a:gd name="T11" fmla="*/ 0 h 5"/>
                  <a:gd name="T12" fmla="*/ 17 w 1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36">
                <a:extLst>
                  <a:ext uri="{FF2B5EF4-FFF2-40B4-BE49-F238E27FC236}">
                    <a16:creationId xmlns:a16="http://schemas.microsoft.com/office/drawing/2014/main" xmlns="" id="{8EA00DEE-9933-8548-C1E8-4CEE01EB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338" y="911226"/>
                <a:ext cx="3175" cy="3175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0 h 6"/>
                  <a:gd name="T4" fmla="*/ 0 w 4"/>
                  <a:gd name="T5" fmla="*/ 6 h 6"/>
                  <a:gd name="T6" fmla="*/ 0 w 4"/>
                  <a:gd name="T7" fmla="*/ 6 h 6"/>
                  <a:gd name="T8" fmla="*/ 3 w 4"/>
                  <a:gd name="T9" fmla="*/ 3 h 6"/>
                  <a:gd name="T10" fmla="*/ 4 w 4"/>
                  <a:gd name="T11" fmla="*/ 0 h 6"/>
                  <a:gd name="T12" fmla="*/ 4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37">
                <a:extLst>
                  <a:ext uri="{FF2B5EF4-FFF2-40B4-BE49-F238E27FC236}">
                    <a16:creationId xmlns:a16="http://schemas.microsoft.com/office/drawing/2014/main" xmlns="" id="{AA420B45-919E-39C5-E699-6F342009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017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1 h 6"/>
                  <a:gd name="T6" fmla="*/ 0 w 1"/>
                  <a:gd name="T7" fmla="*/ 6 h 6"/>
                  <a:gd name="T8" fmla="*/ 1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38">
                <a:extLst>
                  <a:ext uri="{FF2B5EF4-FFF2-40B4-BE49-F238E27FC236}">
                    <a16:creationId xmlns:a16="http://schemas.microsoft.com/office/drawing/2014/main" xmlns="" id="{2E1CE0E4-2BF5-7E2C-A7DC-AA9D7EEF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388" y="969963"/>
                <a:ext cx="7938" cy="1588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15 w 15"/>
                  <a:gd name="T5" fmla="*/ 0 h 3"/>
                  <a:gd name="T6" fmla="*/ 15 w 15"/>
                  <a:gd name="T7" fmla="*/ 0 h 3"/>
                  <a:gd name="T8" fmla="*/ 7 w 15"/>
                  <a:gd name="T9" fmla="*/ 1 h 3"/>
                  <a:gd name="T10" fmla="*/ 0 w 15"/>
                  <a:gd name="T11" fmla="*/ 3 h 3"/>
                  <a:gd name="T12" fmla="*/ 0 w 1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0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39">
                <a:extLst>
                  <a:ext uri="{FF2B5EF4-FFF2-40B4-BE49-F238E27FC236}">
                    <a16:creationId xmlns:a16="http://schemas.microsoft.com/office/drawing/2014/main" xmlns="" id="{2AC06154-26A5-AA5D-D8E2-FDF3C8042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213" y="942976"/>
                <a:ext cx="7938" cy="11113"/>
              </a:xfrm>
              <a:custGeom>
                <a:avLst/>
                <a:gdLst>
                  <a:gd name="T0" fmla="*/ 0 w 15"/>
                  <a:gd name="T1" fmla="*/ 2 h 21"/>
                  <a:gd name="T2" fmla="*/ 0 w 15"/>
                  <a:gd name="T3" fmla="*/ 2 h 21"/>
                  <a:gd name="T4" fmla="*/ 8 w 15"/>
                  <a:gd name="T5" fmla="*/ 12 h 21"/>
                  <a:gd name="T6" fmla="*/ 11 w 15"/>
                  <a:gd name="T7" fmla="*/ 16 h 21"/>
                  <a:gd name="T8" fmla="*/ 11 w 15"/>
                  <a:gd name="T9" fmla="*/ 19 h 21"/>
                  <a:gd name="T10" fmla="*/ 10 w 15"/>
                  <a:gd name="T11" fmla="*/ 21 h 21"/>
                  <a:gd name="T12" fmla="*/ 10 w 15"/>
                  <a:gd name="T13" fmla="*/ 21 h 21"/>
                  <a:gd name="T14" fmla="*/ 12 w 15"/>
                  <a:gd name="T15" fmla="*/ 17 h 21"/>
                  <a:gd name="T16" fmla="*/ 15 w 15"/>
                  <a:gd name="T17" fmla="*/ 14 h 21"/>
                  <a:gd name="T18" fmla="*/ 15 w 15"/>
                  <a:gd name="T19" fmla="*/ 9 h 21"/>
                  <a:gd name="T20" fmla="*/ 15 w 15"/>
                  <a:gd name="T21" fmla="*/ 6 h 21"/>
                  <a:gd name="T22" fmla="*/ 14 w 15"/>
                  <a:gd name="T23" fmla="*/ 2 h 21"/>
                  <a:gd name="T24" fmla="*/ 10 w 15"/>
                  <a:gd name="T25" fmla="*/ 0 h 21"/>
                  <a:gd name="T26" fmla="*/ 5 w 15"/>
                  <a:gd name="T27" fmla="*/ 0 h 21"/>
                  <a:gd name="T28" fmla="*/ 0 w 15"/>
                  <a:gd name="T29" fmla="*/ 2 h 21"/>
                  <a:gd name="T30" fmla="*/ 0 w 15"/>
                  <a:gd name="T3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1">
                    <a:moveTo>
                      <a:pt x="0" y="2"/>
                    </a:moveTo>
                    <a:lnTo>
                      <a:pt x="0" y="2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40">
                <a:extLst>
                  <a:ext uri="{FF2B5EF4-FFF2-40B4-BE49-F238E27FC236}">
                    <a16:creationId xmlns:a16="http://schemas.microsoft.com/office/drawing/2014/main" xmlns="" id="{83E495F9-2073-EEDC-5935-C4AF79B1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125538"/>
                <a:ext cx="4763" cy="6350"/>
              </a:xfrm>
              <a:custGeom>
                <a:avLst/>
                <a:gdLst>
                  <a:gd name="T0" fmla="*/ 0 w 9"/>
                  <a:gd name="T1" fmla="*/ 12 h 12"/>
                  <a:gd name="T2" fmla="*/ 0 w 9"/>
                  <a:gd name="T3" fmla="*/ 12 h 12"/>
                  <a:gd name="T4" fmla="*/ 4 w 9"/>
                  <a:gd name="T5" fmla="*/ 5 h 12"/>
                  <a:gd name="T6" fmla="*/ 9 w 9"/>
                  <a:gd name="T7" fmla="*/ 0 h 12"/>
                  <a:gd name="T8" fmla="*/ 9 w 9"/>
                  <a:gd name="T9" fmla="*/ 0 h 12"/>
                  <a:gd name="T10" fmla="*/ 2 w 9"/>
                  <a:gd name="T11" fmla="*/ 8 h 12"/>
                  <a:gd name="T12" fmla="*/ 0 w 9"/>
                  <a:gd name="T13" fmla="*/ 10 h 12"/>
                  <a:gd name="T14" fmla="*/ 0 w 9"/>
                  <a:gd name="T15" fmla="*/ 12 h 12"/>
                  <a:gd name="T16" fmla="*/ 0 w 9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41">
                <a:extLst>
                  <a:ext uri="{FF2B5EF4-FFF2-40B4-BE49-F238E27FC236}">
                    <a16:creationId xmlns:a16="http://schemas.microsoft.com/office/drawing/2014/main" xmlns="" id="{449973C7-15CE-DD07-7563-92A93247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063" y="1119188"/>
                <a:ext cx="4763" cy="6350"/>
              </a:xfrm>
              <a:custGeom>
                <a:avLst/>
                <a:gdLst>
                  <a:gd name="T0" fmla="*/ 0 w 9"/>
                  <a:gd name="T1" fmla="*/ 10 h 10"/>
                  <a:gd name="T2" fmla="*/ 0 w 9"/>
                  <a:gd name="T3" fmla="*/ 10 h 10"/>
                  <a:gd name="T4" fmla="*/ 9 w 9"/>
                  <a:gd name="T5" fmla="*/ 0 h 10"/>
                  <a:gd name="T6" fmla="*/ 9 w 9"/>
                  <a:gd name="T7" fmla="*/ 0 h 10"/>
                  <a:gd name="T8" fmla="*/ 0 w 9"/>
                  <a:gd name="T9" fmla="*/ 10 h 10"/>
                  <a:gd name="T10" fmla="*/ 0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42">
                <a:extLst>
                  <a:ext uri="{FF2B5EF4-FFF2-40B4-BE49-F238E27FC236}">
                    <a16:creationId xmlns:a16="http://schemas.microsoft.com/office/drawing/2014/main" xmlns="" id="{CF1A5CE0-3C6F-CF0F-8748-5733658F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713" y="1112838"/>
                <a:ext cx="3175" cy="317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5 h 5"/>
                  <a:gd name="T4" fmla="*/ 4 w 6"/>
                  <a:gd name="T5" fmla="*/ 2 h 5"/>
                  <a:gd name="T6" fmla="*/ 0 w 6"/>
                  <a:gd name="T7" fmla="*/ 0 h 5"/>
                  <a:gd name="T8" fmla="*/ 0 w 6"/>
                  <a:gd name="T9" fmla="*/ 0 h 5"/>
                  <a:gd name="T10" fmla="*/ 1 w 6"/>
                  <a:gd name="T11" fmla="*/ 3 h 5"/>
                  <a:gd name="T12" fmla="*/ 2 w 6"/>
                  <a:gd name="T13" fmla="*/ 4 h 5"/>
                  <a:gd name="T14" fmla="*/ 4 w 6"/>
                  <a:gd name="T15" fmla="*/ 5 h 5"/>
                  <a:gd name="T16" fmla="*/ 6 w 6"/>
                  <a:gd name="T17" fmla="*/ 5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5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43">
                <a:extLst>
                  <a:ext uri="{FF2B5EF4-FFF2-40B4-BE49-F238E27FC236}">
                    <a16:creationId xmlns:a16="http://schemas.microsoft.com/office/drawing/2014/main" xmlns="" id="{AE177CDE-F26C-4FFE-DE6A-2833817C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750" y="906463"/>
                <a:ext cx="69850" cy="68263"/>
              </a:xfrm>
              <a:custGeom>
                <a:avLst/>
                <a:gdLst>
                  <a:gd name="T0" fmla="*/ 64 w 132"/>
                  <a:gd name="T1" fmla="*/ 127 h 127"/>
                  <a:gd name="T2" fmla="*/ 68 w 132"/>
                  <a:gd name="T3" fmla="*/ 122 h 127"/>
                  <a:gd name="T4" fmla="*/ 92 w 132"/>
                  <a:gd name="T5" fmla="*/ 107 h 127"/>
                  <a:gd name="T6" fmla="*/ 98 w 132"/>
                  <a:gd name="T7" fmla="*/ 100 h 127"/>
                  <a:gd name="T8" fmla="*/ 95 w 132"/>
                  <a:gd name="T9" fmla="*/ 97 h 127"/>
                  <a:gd name="T10" fmla="*/ 85 w 132"/>
                  <a:gd name="T11" fmla="*/ 93 h 127"/>
                  <a:gd name="T12" fmla="*/ 77 w 132"/>
                  <a:gd name="T13" fmla="*/ 92 h 127"/>
                  <a:gd name="T14" fmla="*/ 79 w 132"/>
                  <a:gd name="T15" fmla="*/ 83 h 127"/>
                  <a:gd name="T16" fmla="*/ 84 w 132"/>
                  <a:gd name="T17" fmla="*/ 79 h 127"/>
                  <a:gd name="T18" fmla="*/ 96 w 132"/>
                  <a:gd name="T19" fmla="*/ 74 h 127"/>
                  <a:gd name="T20" fmla="*/ 119 w 132"/>
                  <a:gd name="T21" fmla="*/ 74 h 127"/>
                  <a:gd name="T22" fmla="*/ 125 w 132"/>
                  <a:gd name="T23" fmla="*/ 72 h 127"/>
                  <a:gd name="T24" fmla="*/ 122 w 132"/>
                  <a:gd name="T25" fmla="*/ 66 h 127"/>
                  <a:gd name="T26" fmla="*/ 124 w 132"/>
                  <a:gd name="T27" fmla="*/ 59 h 127"/>
                  <a:gd name="T28" fmla="*/ 127 w 132"/>
                  <a:gd name="T29" fmla="*/ 47 h 127"/>
                  <a:gd name="T30" fmla="*/ 127 w 132"/>
                  <a:gd name="T31" fmla="*/ 43 h 127"/>
                  <a:gd name="T32" fmla="*/ 108 w 132"/>
                  <a:gd name="T33" fmla="*/ 52 h 127"/>
                  <a:gd name="T34" fmla="*/ 100 w 132"/>
                  <a:gd name="T35" fmla="*/ 53 h 127"/>
                  <a:gd name="T36" fmla="*/ 99 w 132"/>
                  <a:gd name="T37" fmla="*/ 47 h 127"/>
                  <a:gd name="T38" fmla="*/ 102 w 132"/>
                  <a:gd name="T39" fmla="*/ 40 h 127"/>
                  <a:gd name="T40" fmla="*/ 110 w 132"/>
                  <a:gd name="T41" fmla="*/ 35 h 127"/>
                  <a:gd name="T42" fmla="*/ 122 w 132"/>
                  <a:gd name="T43" fmla="*/ 35 h 127"/>
                  <a:gd name="T44" fmla="*/ 126 w 132"/>
                  <a:gd name="T45" fmla="*/ 36 h 127"/>
                  <a:gd name="T46" fmla="*/ 123 w 132"/>
                  <a:gd name="T47" fmla="*/ 30 h 127"/>
                  <a:gd name="T48" fmla="*/ 123 w 132"/>
                  <a:gd name="T49" fmla="*/ 25 h 127"/>
                  <a:gd name="T50" fmla="*/ 127 w 132"/>
                  <a:gd name="T51" fmla="*/ 16 h 127"/>
                  <a:gd name="T52" fmla="*/ 132 w 132"/>
                  <a:gd name="T53" fmla="*/ 9 h 127"/>
                  <a:gd name="T54" fmla="*/ 131 w 132"/>
                  <a:gd name="T55" fmla="*/ 5 h 127"/>
                  <a:gd name="T56" fmla="*/ 124 w 132"/>
                  <a:gd name="T57" fmla="*/ 0 h 127"/>
                  <a:gd name="T58" fmla="*/ 88 w 132"/>
                  <a:gd name="T59" fmla="*/ 9 h 127"/>
                  <a:gd name="T60" fmla="*/ 56 w 132"/>
                  <a:gd name="T61" fmla="*/ 20 h 127"/>
                  <a:gd name="T62" fmla="*/ 27 w 132"/>
                  <a:gd name="T63" fmla="*/ 37 h 127"/>
                  <a:gd name="T64" fmla="*/ 0 w 132"/>
                  <a:gd name="T65" fmla="*/ 64 h 127"/>
                  <a:gd name="T66" fmla="*/ 22 w 132"/>
                  <a:gd name="T67" fmla="*/ 59 h 127"/>
                  <a:gd name="T68" fmla="*/ 56 w 132"/>
                  <a:gd name="T69" fmla="*/ 54 h 127"/>
                  <a:gd name="T70" fmla="*/ 77 w 132"/>
                  <a:gd name="T71" fmla="*/ 57 h 127"/>
                  <a:gd name="T72" fmla="*/ 76 w 132"/>
                  <a:gd name="T73" fmla="*/ 85 h 127"/>
                  <a:gd name="T74" fmla="*/ 66 w 132"/>
                  <a:gd name="T75" fmla="*/ 79 h 127"/>
                  <a:gd name="T76" fmla="*/ 48 w 132"/>
                  <a:gd name="T77" fmla="*/ 73 h 127"/>
                  <a:gd name="T78" fmla="*/ 24 w 132"/>
                  <a:gd name="T79" fmla="*/ 76 h 127"/>
                  <a:gd name="T80" fmla="*/ 4 w 132"/>
                  <a:gd name="T81" fmla="*/ 77 h 127"/>
                  <a:gd name="T82" fmla="*/ 65 w 132"/>
                  <a:gd name="T83" fmla="*/ 90 h 127"/>
                  <a:gd name="T84" fmla="*/ 78 w 132"/>
                  <a:gd name="T85" fmla="*/ 103 h 127"/>
                  <a:gd name="T86" fmla="*/ 79 w 132"/>
                  <a:gd name="T87" fmla="*/ 107 h 127"/>
                  <a:gd name="T88" fmla="*/ 78 w 132"/>
                  <a:gd name="T89" fmla="*/ 112 h 127"/>
                  <a:gd name="T90" fmla="*/ 68 w 132"/>
                  <a:gd name="T91" fmla="*/ 117 h 127"/>
                  <a:gd name="T92" fmla="*/ 53 w 132"/>
                  <a:gd name="T93" fmla="*/ 120 h 127"/>
                  <a:gd name="T94" fmla="*/ 60 w 132"/>
                  <a:gd name="T95" fmla="*/ 122 h 127"/>
                  <a:gd name="T96" fmla="*/ 64 w 132"/>
                  <a:gd name="T9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2" h="127">
                    <a:moveTo>
                      <a:pt x="64" y="127"/>
                    </a:moveTo>
                    <a:lnTo>
                      <a:pt x="64" y="127"/>
                    </a:lnTo>
                    <a:lnTo>
                      <a:pt x="65" y="125"/>
                    </a:lnTo>
                    <a:lnTo>
                      <a:pt x="68" y="122"/>
                    </a:lnTo>
                    <a:lnTo>
                      <a:pt x="75" y="118"/>
                    </a:lnTo>
                    <a:lnTo>
                      <a:pt x="92" y="107"/>
                    </a:lnTo>
                    <a:lnTo>
                      <a:pt x="96" y="103"/>
                    </a:lnTo>
                    <a:lnTo>
                      <a:pt x="98" y="100"/>
                    </a:lnTo>
                    <a:lnTo>
                      <a:pt x="98" y="98"/>
                    </a:lnTo>
                    <a:lnTo>
                      <a:pt x="95" y="97"/>
                    </a:lnTo>
                    <a:lnTo>
                      <a:pt x="92" y="95"/>
                    </a:lnTo>
                    <a:lnTo>
                      <a:pt x="85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88"/>
                    </a:lnTo>
                    <a:lnTo>
                      <a:pt x="79" y="83"/>
                    </a:lnTo>
                    <a:lnTo>
                      <a:pt x="80" y="81"/>
                    </a:lnTo>
                    <a:lnTo>
                      <a:pt x="84" y="79"/>
                    </a:lnTo>
                    <a:lnTo>
                      <a:pt x="89" y="75"/>
                    </a:lnTo>
                    <a:lnTo>
                      <a:pt x="96" y="74"/>
                    </a:lnTo>
                    <a:lnTo>
                      <a:pt x="112" y="74"/>
                    </a:lnTo>
                    <a:lnTo>
                      <a:pt x="119" y="74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3" y="69"/>
                    </a:lnTo>
                    <a:lnTo>
                      <a:pt x="122" y="66"/>
                    </a:lnTo>
                    <a:lnTo>
                      <a:pt x="123" y="62"/>
                    </a:lnTo>
                    <a:lnTo>
                      <a:pt x="124" y="59"/>
                    </a:lnTo>
                    <a:lnTo>
                      <a:pt x="127" y="51"/>
                    </a:lnTo>
                    <a:lnTo>
                      <a:pt x="127" y="47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16" y="50"/>
                    </a:lnTo>
                    <a:lnTo>
                      <a:pt x="108" y="52"/>
                    </a:lnTo>
                    <a:lnTo>
                      <a:pt x="104" y="53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99" y="47"/>
                    </a:lnTo>
                    <a:lnTo>
                      <a:pt x="100" y="44"/>
                    </a:lnTo>
                    <a:lnTo>
                      <a:pt x="102" y="40"/>
                    </a:lnTo>
                    <a:lnTo>
                      <a:pt x="106" y="37"/>
                    </a:lnTo>
                    <a:lnTo>
                      <a:pt x="110" y="35"/>
                    </a:lnTo>
                    <a:lnTo>
                      <a:pt x="116" y="35"/>
                    </a:lnTo>
                    <a:lnTo>
                      <a:pt x="122" y="35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4" y="32"/>
                    </a:lnTo>
                    <a:lnTo>
                      <a:pt x="123" y="30"/>
                    </a:lnTo>
                    <a:lnTo>
                      <a:pt x="122" y="28"/>
                    </a:lnTo>
                    <a:lnTo>
                      <a:pt x="123" y="25"/>
                    </a:lnTo>
                    <a:lnTo>
                      <a:pt x="125" y="21"/>
                    </a:lnTo>
                    <a:lnTo>
                      <a:pt x="127" y="16"/>
                    </a:lnTo>
                    <a:lnTo>
                      <a:pt x="131" y="13"/>
                    </a:lnTo>
                    <a:lnTo>
                      <a:pt x="132" y="9"/>
                    </a:lnTo>
                    <a:lnTo>
                      <a:pt x="132" y="7"/>
                    </a:lnTo>
                    <a:lnTo>
                      <a:pt x="131" y="5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6" y="5"/>
                    </a:lnTo>
                    <a:lnTo>
                      <a:pt x="88" y="9"/>
                    </a:lnTo>
                    <a:lnTo>
                      <a:pt x="71" y="14"/>
                    </a:lnTo>
                    <a:lnTo>
                      <a:pt x="56" y="20"/>
                    </a:lnTo>
                    <a:lnTo>
                      <a:pt x="41" y="28"/>
                    </a:lnTo>
                    <a:lnTo>
                      <a:pt x="27" y="37"/>
                    </a:lnTo>
                    <a:lnTo>
                      <a:pt x="14" y="5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22" y="59"/>
                    </a:lnTo>
                    <a:lnTo>
                      <a:pt x="45" y="54"/>
                    </a:lnTo>
                    <a:lnTo>
                      <a:pt x="56" y="54"/>
                    </a:lnTo>
                    <a:lnTo>
                      <a:pt x="66" y="54"/>
                    </a:lnTo>
                    <a:lnTo>
                      <a:pt x="77" y="57"/>
                    </a:lnTo>
                    <a:lnTo>
                      <a:pt x="86" y="60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66" y="79"/>
                    </a:lnTo>
                    <a:lnTo>
                      <a:pt x="57" y="75"/>
                    </a:lnTo>
                    <a:lnTo>
                      <a:pt x="48" y="73"/>
                    </a:lnTo>
                    <a:lnTo>
                      <a:pt x="40" y="74"/>
                    </a:lnTo>
                    <a:lnTo>
                      <a:pt x="24" y="76"/>
                    </a:lnTo>
                    <a:lnTo>
                      <a:pt x="15" y="77"/>
                    </a:lnTo>
                    <a:lnTo>
                      <a:pt x="4" y="77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73" y="97"/>
                    </a:lnTo>
                    <a:lnTo>
                      <a:pt x="78" y="103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10"/>
                    </a:lnTo>
                    <a:lnTo>
                      <a:pt x="78" y="112"/>
                    </a:lnTo>
                    <a:lnTo>
                      <a:pt x="73" y="114"/>
                    </a:lnTo>
                    <a:lnTo>
                      <a:pt x="68" y="117"/>
                    </a:lnTo>
                    <a:lnTo>
                      <a:pt x="53" y="120"/>
                    </a:lnTo>
                    <a:lnTo>
                      <a:pt x="53" y="120"/>
                    </a:lnTo>
                    <a:lnTo>
                      <a:pt x="56" y="121"/>
                    </a:lnTo>
                    <a:lnTo>
                      <a:pt x="60" y="122"/>
                    </a:lnTo>
                    <a:lnTo>
                      <a:pt x="62" y="123"/>
                    </a:lnTo>
                    <a:lnTo>
                      <a:pt x="64" y="127"/>
                    </a:lnTo>
                    <a:lnTo>
                      <a:pt x="64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44">
                <a:extLst>
                  <a:ext uri="{FF2B5EF4-FFF2-40B4-BE49-F238E27FC236}">
                    <a16:creationId xmlns:a16="http://schemas.microsoft.com/office/drawing/2014/main" xmlns="" id="{71AAE94E-4D74-A172-DBCA-42786C9B0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89026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45">
                <a:extLst>
                  <a:ext uri="{FF2B5EF4-FFF2-40B4-BE49-F238E27FC236}">
                    <a16:creationId xmlns:a16="http://schemas.microsoft.com/office/drawing/2014/main" xmlns="" id="{4A651EEA-DBB8-AD57-58E2-D6FAC372D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550" y="1150938"/>
                <a:ext cx="3175" cy="4763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9 h 9"/>
                  <a:gd name="T4" fmla="*/ 0 w 6"/>
                  <a:gd name="T5" fmla="*/ 9 h 9"/>
                  <a:gd name="T6" fmla="*/ 5 w 6"/>
                  <a:gd name="T7" fmla="*/ 5 h 9"/>
                  <a:gd name="T8" fmla="*/ 6 w 6"/>
                  <a:gd name="T9" fmla="*/ 3 h 9"/>
                  <a:gd name="T10" fmla="*/ 6 w 6"/>
                  <a:gd name="T11" fmla="*/ 0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Rectangle 46">
                <a:extLst>
                  <a:ext uri="{FF2B5EF4-FFF2-40B4-BE49-F238E27FC236}">
                    <a16:creationId xmlns:a16="http://schemas.microsoft.com/office/drawing/2014/main" xmlns="" id="{419F1FE1-08C5-F62F-AC90-7BB9A6DC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400" y="102552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47">
                <a:extLst>
                  <a:ext uri="{FF2B5EF4-FFF2-40B4-BE49-F238E27FC236}">
                    <a16:creationId xmlns:a16="http://schemas.microsoft.com/office/drawing/2014/main" xmlns="" id="{C8B512FD-63F3-2CBC-A48E-8233E3ED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2526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48">
                <a:extLst>
                  <a:ext uri="{FF2B5EF4-FFF2-40B4-BE49-F238E27FC236}">
                    <a16:creationId xmlns:a16="http://schemas.microsoft.com/office/drawing/2014/main" xmlns="" id="{320D24A0-920D-897A-22C5-82BCC2A1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865188"/>
                <a:ext cx="1588" cy="1588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49">
                <a:extLst>
                  <a:ext uri="{FF2B5EF4-FFF2-40B4-BE49-F238E27FC236}">
                    <a16:creationId xmlns:a16="http://schemas.microsoft.com/office/drawing/2014/main" xmlns="" id="{84B2E638-C133-5B10-FFFA-04C373BF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093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50">
                <a:extLst>
                  <a:ext uri="{FF2B5EF4-FFF2-40B4-BE49-F238E27FC236}">
                    <a16:creationId xmlns:a16="http://schemas.microsoft.com/office/drawing/2014/main" xmlns="" id="{189039FA-C44E-6E27-2E4A-20EC86AF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01726"/>
                <a:ext cx="1588" cy="3175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3 w 4"/>
                  <a:gd name="T5" fmla="*/ 5 h 8"/>
                  <a:gd name="T6" fmla="*/ 0 w 4"/>
                  <a:gd name="T7" fmla="*/ 0 h 8"/>
                  <a:gd name="T8" fmla="*/ 0 w 4"/>
                  <a:gd name="T9" fmla="*/ 0 h 8"/>
                  <a:gd name="T10" fmla="*/ 0 w 4"/>
                  <a:gd name="T11" fmla="*/ 1 h 8"/>
                  <a:gd name="T12" fmla="*/ 0 w 4"/>
                  <a:gd name="T13" fmla="*/ 3 h 8"/>
                  <a:gd name="T14" fmla="*/ 2 w 4"/>
                  <a:gd name="T15" fmla="*/ 5 h 8"/>
                  <a:gd name="T16" fmla="*/ 4 w 4"/>
                  <a:gd name="T17" fmla="*/ 8 h 8"/>
                  <a:gd name="T18" fmla="*/ 4 w 4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51">
                <a:extLst>
                  <a:ext uri="{FF2B5EF4-FFF2-40B4-BE49-F238E27FC236}">
                    <a16:creationId xmlns:a16="http://schemas.microsoft.com/office/drawing/2014/main" xmlns="" id="{CFBADA65-D516-7260-9CF1-71606FCF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1084263"/>
                <a:ext cx="0" cy="158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52">
                <a:extLst>
                  <a:ext uri="{FF2B5EF4-FFF2-40B4-BE49-F238E27FC236}">
                    <a16:creationId xmlns:a16="http://schemas.microsoft.com/office/drawing/2014/main" xmlns="" id="{0F2D9C56-14EF-2410-B658-DD26249A1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884238"/>
                <a:ext cx="6350" cy="1588"/>
              </a:xfrm>
              <a:custGeom>
                <a:avLst/>
                <a:gdLst>
                  <a:gd name="T0" fmla="*/ 14 w 14"/>
                  <a:gd name="T1" fmla="*/ 0 h 2"/>
                  <a:gd name="T2" fmla="*/ 14 w 14"/>
                  <a:gd name="T3" fmla="*/ 0 h 2"/>
                  <a:gd name="T4" fmla="*/ 6 w 14"/>
                  <a:gd name="T5" fmla="*/ 0 h 2"/>
                  <a:gd name="T6" fmla="*/ 0 w 14"/>
                  <a:gd name="T7" fmla="*/ 2 h 2"/>
                  <a:gd name="T8" fmla="*/ 0 w 14"/>
                  <a:gd name="T9" fmla="*/ 2 h 2"/>
                  <a:gd name="T10" fmla="*/ 7 w 14"/>
                  <a:gd name="T11" fmla="*/ 2 h 2"/>
                  <a:gd name="T12" fmla="*/ 14 w 14"/>
                  <a:gd name="T13" fmla="*/ 0 h 2"/>
                  <a:gd name="T14" fmla="*/ 14 w 1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53">
                <a:extLst>
                  <a:ext uri="{FF2B5EF4-FFF2-40B4-BE49-F238E27FC236}">
                    <a16:creationId xmlns:a16="http://schemas.microsoft.com/office/drawing/2014/main" xmlns="" id="{E69DB392-E3FF-796E-B821-B6EB7DFD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813" y="1154113"/>
                <a:ext cx="3175" cy="4763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0 h 8"/>
                  <a:gd name="T4" fmla="*/ 3 w 6"/>
                  <a:gd name="T5" fmla="*/ 3 h 8"/>
                  <a:gd name="T6" fmla="*/ 0 w 6"/>
                  <a:gd name="T7" fmla="*/ 8 h 8"/>
                  <a:gd name="T8" fmla="*/ 0 w 6"/>
                  <a:gd name="T9" fmla="*/ 8 h 8"/>
                  <a:gd name="T10" fmla="*/ 4 w 6"/>
                  <a:gd name="T11" fmla="*/ 3 h 8"/>
                  <a:gd name="T12" fmla="*/ 6 w 6"/>
                  <a:gd name="T13" fmla="*/ 0 h 8"/>
                  <a:gd name="T14" fmla="*/ 6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54">
                <a:extLst>
                  <a:ext uri="{FF2B5EF4-FFF2-40B4-BE49-F238E27FC236}">
                    <a16:creationId xmlns:a16="http://schemas.microsoft.com/office/drawing/2014/main" xmlns="" id="{1FEF6B78-7222-F8C9-3C4A-C018409C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1039813"/>
                <a:ext cx="1588" cy="1588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0 w 3"/>
                  <a:gd name="T5" fmla="*/ 3 h 4"/>
                  <a:gd name="T6" fmla="*/ 0 w 3"/>
                  <a:gd name="T7" fmla="*/ 3 h 4"/>
                  <a:gd name="T8" fmla="*/ 2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55">
                <a:extLst>
                  <a:ext uri="{FF2B5EF4-FFF2-40B4-BE49-F238E27FC236}">
                    <a16:creationId xmlns:a16="http://schemas.microsoft.com/office/drawing/2014/main" xmlns="" id="{68B0A229-23E5-9B06-1BEC-9374B4693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5" y="1019176"/>
                <a:ext cx="80963" cy="34925"/>
              </a:xfrm>
              <a:custGeom>
                <a:avLst/>
                <a:gdLst>
                  <a:gd name="T0" fmla="*/ 88 w 153"/>
                  <a:gd name="T1" fmla="*/ 57 h 65"/>
                  <a:gd name="T2" fmla="*/ 83 w 153"/>
                  <a:gd name="T3" fmla="*/ 65 h 65"/>
                  <a:gd name="T4" fmla="*/ 92 w 153"/>
                  <a:gd name="T5" fmla="*/ 62 h 65"/>
                  <a:gd name="T6" fmla="*/ 125 w 153"/>
                  <a:gd name="T7" fmla="*/ 59 h 65"/>
                  <a:gd name="T8" fmla="*/ 143 w 153"/>
                  <a:gd name="T9" fmla="*/ 53 h 65"/>
                  <a:gd name="T10" fmla="*/ 150 w 153"/>
                  <a:gd name="T11" fmla="*/ 49 h 65"/>
                  <a:gd name="T12" fmla="*/ 153 w 153"/>
                  <a:gd name="T13" fmla="*/ 39 h 65"/>
                  <a:gd name="T14" fmla="*/ 149 w 153"/>
                  <a:gd name="T15" fmla="*/ 39 h 65"/>
                  <a:gd name="T16" fmla="*/ 135 w 153"/>
                  <a:gd name="T17" fmla="*/ 35 h 65"/>
                  <a:gd name="T18" fmla="*/ 120 w 153"/>
                  <a:gd name="T19" fmla="*/ 26 h 65"/>
                  <a:gd name="T20" fmla="*/ 113 w 153"/>
                  <a:gd name="T21" fmla="*/ 18 h 65"/>
                  <a:gd name="T22" fmla="*/ 111 w 153"/>
                  <a:gd name="T23" fmla="*/ 12 h 65"/>
                  <a:gd name="T24" fmla="*/ 112 w 153"/>
                  <a:gd name="T25" fmla="*/ 9 h 65"/>
                  <a:gd name="T26" fmla="*/ 99 w 153"/>
                  <a:gd name="T27" fmla="*/ 9 h 65"/>
                  <a:gd name="T28" fmla="*/ 85 w 153"/>
                  <a:gd name="T29" fmla="*/ 6 h 65"/>
                  <a:gd name="T30" fmla="*/ 67 w 153"/>
                  <a:gd name="T31" fmla="*/ 0 h 65"/>
                  <a:gd name="T32" fmla="*/ 64 w 153"/>
                  <a:gd name="T33" fmla="*/ 1 h 65"/>
                  <a:gd name="T34" fmla="*/ 75 w 153"/>
                  <a:gd name="T35" fmla="*/ 11 h 65"/>
                  <a:gd name="T36" fmla="*/ 75 w 153"/>
                  <a:gd name="T37" fmla="*/ 15 h 65"/>
                  <a:gd name="T38" fmla="*/ 68 w 153"/>
                  <a:gd name="T39" fmla="*/ 22 h 65"/>
                  <a:gd name="T40" fmla="*/ 49 w 153"/>
                  <a:gd name="T41" fmla="*/ 33 h 65"/>
                  <a:gd name="T42" fmla="*/ 44 w 153"/>
                  <a:gd name="T43" fmla="*/ 29 h 65"/>
                  <a:gd name="T44" fmla="*/ 42 w 153"/>
                  <a:gd name="T45" fmla="*/ 22 h 65"/>
                  <a:gd name="T46" fmla="*/ 43 w 153"/>
                  <a:gd name="T47" fmla="*/ 14 h 65"/>
                  <a:gd name="T48" fmla="*/ 42 w 153"/>
                  <a:gd name="T49" fmla="*/ 8 h 65"/>
                  <a:gd name="T50" fmla="*/ 0 w 153"/>
                  <a:gd name="T51" fmla="*/ 8 h 65"/>
                  <a:gd name="T52" fmla="*/ 22 w 153"/>
                  <a:gd name="T53" fmla="*/ 38 h 65"/>
                  <a:gd name="T54" fmla="*/ 26 w 153"/>
                  <a:gd name="T55" fmla="*/ 35 h 65"/>
                  <a:gd name="T56" fmla="*/ 35 w 153"/>
                  <a:gd name="T57" fmla="*/ 34 h 65"/>
                  <a:gd name="T58" fmla="*/ 47 w 153"/>
                  <a:gd name="T59" fmla="*/ 35 h 65"/>
                  <a:gd name="T60" fmla="*/ 53 w 153"/>
                  <a:gd name="T61" fmla="*/ 38 h 65"/>
                  <a:gd name="T62" fmla="*/ 55 w 153"/>
                  <a:gd name="T63" fmla="*/ 48 h 65"/>
                  <a:gd name="T64" fmla="*/ 59 w 153"/>
                  <a:gd name="T65" fmla="*/ 57 h 65"/>
                  <a:gd name="T66" fmla="*/ 65 w 153"/>
                  <a:gd name="T67" fmla="*/ 60 h 65"/>
                  <a:gd name="T68" fmla="*/ 77 w 153"/>
                  <a:gd name="T69" fmla="*/ 59 h 65"/>
                  <a:gd name="T70" fmla="*/ 88 w 153"/>
                  <a:gd name="T71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3" h="65">
                    <a:moveTo>
                      <a:pt x="88" y="57"/>
                    </a:moveTo>
                    <a:lnTo>
                      <a:pt x="88" y="57"/>
                    </a:lnTo>
                    <a:lnTo>
                      <a:pt x="84" y="61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92" y="62"/>
                    </a:lnTo>
                    <a:lnTo>
                      <a:pt x="103" y="60"/>
                    </a:lnTo>
                    <a:lnTo>
                      <a:pt x="125" y="59"/>
                    </a:lnTo>
                    <a:lnTo>
                      <a:pt x="135" y="57"/>
                    </a:lnTo>
                    <a:lnTo>
                      <a:pt x="143" y="53"/>
                    </a:lnTo>
                    <a:lnTo>
                      <a:pt x="146" y="51"/>
                    </a:lnTo>
                    <a:lnTo>
                      <a:pt x="150" y="49"/>
                    </a:lnTo>
                    <a:lnTo>
                      <a:pt x="152" y="44"/>
                    </a:lnTo>
                    <a:lnTo>
                      <a:pt x="153" y="39"/>
                    </a:lnTo>
                    <a:lnTo>
                      <a:pt x="153" y="39"/>
                    </a:lnTo>
                    <a:lnTo>
                      <a:pt x="149" y="39"/>
                    </a:lnTo>
                    <a:lnTo>
                      <a:pt x="143" y="37"/>
                    </a:lnTo>
                    <a:lnTo>
                      <a:pt x="135" y="35"/>
                    </a:lnTo>
                    <a:lnTo>
                      <a:pt x="127" y="30"/>
                    </a:lnTo>
                    <a:lnTo>
                      <a:pt x="120" y="26"/>
                    </a:lnTo>
                    <a:lnTo>
                      <a:pt x="114" y="20"/>
                    </a:lnTo>
                    <a:lnTo>
                      <a:pt x="113" y="18"/>
                    </a:lnTo>
                    <a:lnTo>
                      <a:pt x="112" y="15"/>
                    </a:lnTo>
                    <a:lnTo>
                      <a:pt x="111" y="12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06" y="11"/>
                    </a:lnTo>
                    <a:lnTo>
                      <a:pt x="99" y="9"/>
                    </a:lnTo>
                    <a:lnTo>
                      <a:pt x="92" y="8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72" y="6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9"/>
                    </a:lnTo>
                    <a:lnTo>
                      <a:pt x="68" y="22"/>
                    </a:lnTo>
                    <a:lnTo>
                      <a:pt x="62" y="2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4" y="29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3" y="14"/>
                    </a:lnTo>
                    <a:lnTo>
                      <a:pt x="43" y="11"/>
                    </a:lnTo>
                    <a:lnTo>
                      <a:pt x="42" y="8"/>
                    </a:lnTo>
                    <a:lnTo>
                      <a:pt x="37" y="6"/>
                    </a:lnTo>
                    <a:lnTo>
                      <a:pt x="0" y="8"/>
                    </a:lnTo>
                    <a:lnTo>
                      <a:pt x="32" y="12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5" y="34"/>
                    </a:lnTo>
                    <a:lnTo>
                      <a:pt x="42" y="34"/>
                    </a:lnTo>
                    <a:lnTo>
                      <a:pt x="47" y="35"/>
                    </a:lnTo>
                    <a:lnTo>
                      <a:pt x="51" y="36"/>
                    </a:lnTo>
                    <a:lnTo>
                      <a:pt x="53" y="38"/>
                    </a:lnTo>
                    <a:lnTo>
                      <a:pt x="54" y="42"/>
                    </a:lnTo>
                    <a:lnTo>
                      <a:pt x="55" y="48"/>
                    </a:lnTo>
                    <a:lnTo>
                      <a:pt x="58" y="54"/>
                    </a:lnTo>
                    <a:lnTo>
                      <a:pt x="59" y="57"/>
                    </a:lnTo>
                    <a:lnTo>
                      <a:pt x="61" y="59"/>
                    </a:lnTo>
                    <a:lnTo>
                      <a:pt x="65" y="60"/>
                    </a:lnTo>
                    <a:lnTo>
                      <a:pt x="70" y="60"/>
                    </a:lnTo>
                    <a:lnTo>
                      <a:pt x="77" y="59"/>
                    </a:lnTo>
                    <a:lnTo>
                      <a:pt x="88" y="57"/>
                    </a:lnTo>
                    <a:lnTo>
                      <a:pt x="8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56">
                <a:extLst>
                  <a:ext uri="{FF2B5EF4-FFF2-40B4-BE49-F238E27FC236}">
                    <a16:creationId xmlns:a16="http://schemas.microsoft.com/office/drawing/2014/main" xmlns="" id="{D7F60A91-916C-4F34-4CF2-3CD013A2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363" y="1054101"/>
                <a:ext cx="4763" cy="3175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0 h 7"/>
                  <a:gd name="T4" fmla="*/ 3 w 9"/>
                  <a:gd name="T5" fmla="*/ 3 h 7"/>
                  <a:gd name="T6" fmla="*/ 0 w 9"/>
                  <a:gd name="T7" fmla="*/ 7 h 7"/>
                  <a:gd name="T8" fmla="*/ 0 w 9"/>
                  <a:gd name="T9" fmla="*/ 7 h 7"/>
                  <a:gd name="T10" fmla="*/ 3 w 9"/>
                  <a:gd name="T11" fmla="*/ 6 h 7"/>
                  <a:gd name="T12" fmla="*/ 6 w 9"/>
                  <a:gd name="T13" fmla="*/ 4 h 7"/>
                  <a:gd name="T14" fmla="*/ 9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57">
                <a:extLst>
                  <a:ext uri="{FF2B5EF4-FFF2-40B4-BE49-F238E27FC236}">
                    <a16:creationId xmlns:a16="http://schemas.microsoft.com/office/drawing/2014/main" xmlns="" id="{5E845CC1-BC5B-9E81-5B2D-DAC46C42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074738"/>
                <a:ext cx="4763" cy="158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4 h 4"/>
                  <a:gd name="T4" fmla="*/ 9 w 9"/>
                  <a:gd name="T5" fmla="*/ 0 h 4"/>
                  <a:gd name="T6" fmla="*/ 9 w 9"/>
                  <a:gd name="T7" fmla="*/ 0 h 4"/>
                  <a:gd name="T8" fmla="*/ 0 w 9"/>
                  <a:gd name="T9" fmla="*/ 4 h 4"/>
                  <a:gd name="T10" fmla="*/ 0 w 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58">
                <a:extLst>
                  <a:ext uri="{FF2B5EF4-FFF2-40B4-BE49-F238E27FC236}">
                    <a16:creationId xmlns:a16="http://schemas.microsoft.com/office/drawing/2014/main" xmlns="" id="{50916672-3D8E-1187-BEA5-8415C8DF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475" y="1049338"/>
                <a:ext cx="17463" cy="7938"/>
              </a:xfrm>
              <a:custGeom>
                <a:avLst/>
                <a:gdLst>
                  <a:gd name="T0" fmla="*/ 0 w 33"/>
                  <a:gd name="T1" fmla="*/ 3 h 16"/>
                  <a:gd name="T2" fmla="*/ 0 w 33"/>
                  <a:gd name="T3" fmla="*/ 3 h 16"/>
                  <a:gd name="T4" fmla="*/ 2 w 33"/>
                  <a:gd name="T5" fmla="*/ 5 h 16"/>
                  <a:gd name="T6" fmla="*/ 5 w 33"/>
                  <a:gd name="T7" fmla="*/ 9 h 16"/>
                  <a:gd name="T8" fmla="*/ 11 w 33"/>
                  <a:gd name="T9" fmla="*/ 12 h 16"/>
                  <a:gd name="T10" fmla="*/ 17 w 33"/>
                  <a:gd name="T11" fmla="*/ 15 h 16"/>
                  <a:gd name="T12" fmla="*/ 23 w 33"/>
                  <a:gd name="T13" fmla="*/ 16 h 16"/>
                  <a:gd name="T14" fmla="*/ 27 w 33"/>
                  <a:gd name="T15" fmla="*/ 15 h 16"/>
                  <a:gd name="T16" fmla="*/ 30 w 33"/>
                  <a:gd name="T17" fmla="*/ 14 h 16"/>
                  <a:gd name="T18" fmla="*/ 32 w 33"/>
                  <a:gd name="T19" fmla="*/ 12 h 16"/>
                  <a:gd name="T20" fmla="*/ 32 w 33"/>
                  <a:gd name="T21" fmla="*/ 10 h 16"/>
                  <a:gd name="T22" fmla="*/ 33 w 33"/>
                  <a:gd name="T23" fmla="*/ 7 h 16"/>
                  <a:gd name="T24" fmla="*/ 33 w 33"/>
                  <a:gd name="T25" fmla="*/ 7 h 16"/>
                  <a:gd name="T26" fmla="*/ 4 w 33"/>
                  <a:gd name="T27" fmla="*/ 0 h 16"/>
                  <a:gd name="T28" fmla="*/ 0 w 33"/>
                  <a:gd name="T2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6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1" y="12"/>
                    </a:lnTo>
                    <a:lnTo>
                      <a:pt x="17" y="15"/>
                    </a:lnTo>
                    <a:lnTo>
                      <a:pt x="23" y="16"/>
                    </a:lnTo>
                    <a:lnTo>
                      <a:pt x="27" y="15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59">
                <a:extLst>
                  <a:ext uri="{FF2B5EF4-FFF2-40B4-BE49-F238E27FC236}">
                    <a16:creationId xmlns:a16="http://schemas.microsoft.com/office/drawing/2014/main" xmlns="" id="{60327B04-967D-D4BA-DF11-0DC4D3065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017588"/>
                <a:ext cx="6350" cy="1588"/>
              </a:xfrm>
              <a:custGeom>
                <a:avLst/>
                <a:gdLst>
                  <a:gd name="T0" fmla="*/ 13 w 13"/>
                  <a:gd name="T1" fmla="*/ 0 h 3"/>
                  <a:gd name="T2" fmla="*/ 13 w 13"/>
                  <a:gd name="T3" fmla="*/ 0 h 3"/>
                  <a:gd name="T4" fmla="*/ 7 w 13"/>
                  <a:gd name="T5" fmla="*/ 0 h 3"/>
                  <a:gd name="T6" fmla="*/ 2 w 13"/>
                  <a:gd name="T7" fmla="*/ 0 h 3"/>
                  <a:gd name="T8" fmla="*/ 2 w 13"/>
                  <a:gd name="T9" fmla="*/ 0 h 3"/>
                  <a:gd name="T10" fmla="*/ 0 w 13"/>
                  <a:gd name="T11" fmla="*/ 2 h 3"/>
                  <a:gd name="T12" fmla="*/ 0 w 13"/>
                  <a:gd name="T13" fmla="*/ 2 h 3"/>
                  <a:gd name="T14" fmla="*/ 2 w 13"/>
                  <a:gd name="T15" fmla="*/ 3 h 3"/>
                  <a:gd name="T16" fmla="*/ 6 w 13"/>
                  <a:gd name="T17" fmla="*/ 3 h 3"/>
                  <a:gd name="T18" fmla="*/ 13 w 13"/>
                  <a:gd name="T19" fmla="*/ 0 h 3"/>
                  <a:gd name="T20" fmla="*/ 13 w 1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13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60">
                <a:extLst>
                  <a:ext uri="{FF2B5EF4-FFF2-40B4-BE49-F238E27FC236}">
                    <a16:creationId xmlns:a16="http://schemas.microsoft.com/office/drawing/2014/main" xmlns="" id="{FC7363C0-D110-3B19-48A4-70C5A05AC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0" y="1019176"/>
                <a:ext cx="4763" cy="4763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3 w 10"/>
                  <a:gd name="T5" fmla="*/ 4 h 9"/>
                  <a:gd name="T6" fmla="*/ 0 w 10"/>
                  <a:gd name="T7" fmla="*/ 9 h 9"/>
                  <a:gd name="T8" fmla="*/ 0 w 10"/>
                  <a:gd name="T9" fmla="*/ 9 h 9"/>
                  <a:gd name="T10" fmla="*/ 6 w 10"/>
                  <a:gd name="T11" fmla="*/ 6 h 9"/>
                  <a:gd name="T12" fmla="*/ 8 w 10"/>
                  <a:gd name="T13" fmla="*/ 3 h 9"/>
                  <a:gd name="T14" fmla="*/ 10 w 10"/>
                  <a:gd name="T15" fmla="*/ 0 h 9"/>
                  <a:gd name="T16" fmla="*/ 10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61">
                <a:extLst>
                  <a:ext uri="{FF2B5EF4-FFF2-40B4-BE49-F238E27FC236}">
                    <a16:creationId xmlns:a16="http://schemas.microsoft.com/office/drawing/2014/main" xmlns="" id="{71CB8D8A-7C20-1248-766D-01680427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1042988"/>
                <a:ext cx="19050" cy="11113"/>
              </a:xfrm>
              <a:custGeom>
                <a:avLst/>
                <a:gdLst>
                  <a:gd name="T0" fmla="*/ 0 w 37"/>
                  <a:gd name="T1" fmla="*/ 0 h 22"/>
                  <a:gd name="T2" fmla="*/ 0 w 37"/>
                  <a:gd name="T3" fmla="*/ 0 h 22"/>
                  <a:gd name="T4" fmla="*/ 7 w 37"/>
                  <a:gd name="T5" fmla="*/ 11 h 22"/>
                  <a:gd name="T6" fmla="*/ 10 w 37"/>
                  <a:gd name="T7" fmla="*/ 16 h 22"/>
                  <a:gd name="T8" fmla="*/ 12 w 37"/>
                  <a:gd name="T9" fmla="*/ 22 h 22"/>
                  <a:gd name="T10" fmla="*/ 12 w 37"/>
                  <a:gd name="T11" fmla="*/ 22 h 22"/>
                  <a:gd name="T12" fmla="*/ 15 w 37"/>
                  <a:gd name="T13" fmla="*/ 22 h 22"/>
                  <a:gd name="T14" fmla="*/ 18 w 37"/>
                  <a:gd name="T15" fmla="*/ 20 h 22"/>
                  <a:gd name="T16" fmla="*/ 24 w 37"/>
                  <a:gd name="T17" fmla="*/ 16 h 22"/>
                  <a:gd name="T18" fmla="*/ 31 w 37"/>
                  <a:gd name="T19" fmla="*/ 12 h 22"/>
                  <a:gd name="T20" fmla="*/ 37 w 37"/>
                  <a:gd name="T21" fmla="*/ 8 h 22"/>
                  <a:gd name="T22" fmla="*/ 37 w 37"/>
                  <a:gd name="T23" fmla="*/ 8 h 22"/>
                  <a:gd name="T24" fmla="*/ 29 w 37"/>
                  <a:gd name="T25" fmla="*/ 9 h 22"/>
                  <a:gd name="T26" fmla="*/ 20 w 37"/>
                  <a:gd name="T27" fmla="*/ 8 h 22"/>
                  <a:gd name="T28" fmla="*/ 10 w 37"/>
                  <a:gd name="T29" fmla="*/ 6 h 22"/>
                  <a:gd name="T30" fmla="*/ 0 w 37"/>
                  <a:gd name="T31" fmla="*/ 0 h 22"/>
                  <a:gd name="T32" fmla="*/ 0 w 37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lnTo>
                      <a:pt x="0" y="0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0"/>
                    </a:lnTo>
                    <a:lnTo>
                      <a:pt x="24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29" y="9"/>
                    </a:lnTo>
                    <a:lnTo>
                      <a:pt x="20" y="8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62">
                <a:extLst>
                  <a:ext uri="{FF2B5EF4-FFF2-40B4-BE49-F238E27FC236}">
                    <a16:creationId xmlns:a16="http://schemas.microsoft.com/office/drawing/2014/main" xmlns="" id="{00F248C2-7D27-6968-A3B9-43B34C5B0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047751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63">
                <a:extLst>
                  <a:ext uri="{FF2B5EF4-FFF2-40B4-BE49-F238E27FC236}">
                    <a16:creationId xmlns:a16="http://schemas.microsoft.com/office/drawing/2014/main" xmlns="" id="{3BE53899-88EC-239D-8610-0907C5B5A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875" y="823913"/>
                <a:ext cx="2855913" cy="354013"/>
              </a:xfrm>
              <a:custGeom>
                <a:avLst/>
                <a:gdLst>
                  <a:gd name="T0" fmla="*/ 2001 w 5397"/>
                  <a:gd name="T1" fmla="*/ 389 h 669"/>
                  <a:gd name="T2" fmla="*/ 1702 w 5397"/>
                  <a:gd name="T3" fmla="*/ 444 h 669"/>
                  <a:gd name="T4" fmla="*/ 1249 w 5397"/>
                  <a:gd name="T5" fmla="*/ 451 h 669"/>
                  <a:gd name="T6" fmla="*/ 999 w 5397"/>
                  <a:gd name="T7" fmla="*/ 423 h 669"/>
                  <a:gd name="T8" fmla="*/ 424 w 5397"/>
                  <a:gd name="T9" fmla="*/ 405 h 669"/>
                  <a:gd name="T10" fmla="*/ 36 w 5397"/>
                  <a:gd name="T11" fmla="*/ 336 h 669"/>
                  <a:gd name="T12" fmla="*/ 542 w 5397"/>
                  <a:gd name="T13" fmla="*/ 255 h 669"/>
                  <a:gd name="T14" fmla="*/ 813 w 5397"/>
                  <a:gd name="T15" fmla="*/ 236 h 669"/>
                  <a:gd name="T16" fmla="*/ 1317 w 5397"/>
                  <a:gd name="T17" fmla="*/ 233 h 669"/>
                  <a:gd name="T18" fmla="*/ 1524 w 5397"/>
                  <a:gd name="T19" fmla="*/ 225 h 669"/>
                  <a:gd name="T20" fmla="*/ 1947 w 5397"/>
                  <a:gd name="T21" fmla="*/ 188 h 669"/>
                  <a:gd name="T22" fmla="*/ 2363 w 5397"/>
                  <a:gd name="T23" fmla="*/ 176 h 669"/>
                  <a:gd name="T24" fmla="*/ 2309 w 5397"/>
                  <a:gd name="T25" fmla="*/ 94 h 669"/>
                  <a:gd name="T26" fmla="*/ 2077 w 5397"/>
                  <a:gd name="T27" fmla="*/ 78 h 669"/>
                  <a:gd name="T28" fmla="*/ 2369 w 5397"/>
                  <a:gd name="T29" fmla="*/ 13 h 669"/>
                  <a:gd name="T30" fmla="*/ 2515 w 5397"/>
                  <a:gd name="T31" fmla="*/ 109 h 669"/>
                  <a:gd name="T32" fmla="*/ 2740 w 5397"/>
                  <a:gd name="T33" fmla="*/ 201 h 669"/>
                  <a:gd name="T34" fmla="*/ 2814 w 5397"/>
                  <a:gd name="T35" fmla="*/ 120 h 669"/>
                  <a:gd name="T36" fmla="*/ 3025 w 5397"/>
                  <a:gd name="T37" fmla="*/ 57 h 669"/>
                  <a:gd name="T38" fmla="*/ 3301 w 5397"/>
                  <a:gd name="T39" fmla="*/ 97 h 669"/>
                  <a:gd name="T40" fmla="*/ 3168 w 5397"/>
                  <a:gd name="T41" fmla="*/ 147 h 669"/>
                  <a:gd name="T42" fmla="*/ 3478 w 5397"/>
                  <a:gd name="T43" fmla="*/ 192 h 669"/>
                  <a:gd name="T44" fmla="*/ 3419 w 5397"/>
                  <a:gd name="T45" fmla="*/ 108 h 669"/>
                  <a:gd name="T46" fmla="*/ 3651 w 5397"/>
                  <a:gd name="T47" fmla="*/ 151 h 669"/>
                  <a:gd name="T48" fmla="*/ 3787 w 5397"/>
                  <a:gd name="T49" fmla="*/ 113 h 669"/>
                  <a:gd name="T50" fmla="*/ 3750 w 5397"/>
                  <a:gd name="T51" fmla="*/ 172 h 669"/>
                  <a:gd name="T52" fmla="*/ 4141 w 5397"/>
                  <a:gd name="T53" fmla="*/ 163 h 669"/>
                  <a:gd name="T54" fmla="*/ 4084 w 5397"/>
                  <a:gd name="T55" fmla="*/ 173 h 669"/>
                  <a:gd name="T56" fmla="*/ 4294 w 5397"/>
                  <a:gd name="T57" fmla="*/ 102 h 669"/>
                  <a:gd name="T58" fmla="*/ 4457 w 5397"/>
                  <a:gd name="T59" fmla="*/ 229 h 669"/>
                  <a:gd name="T60" fmla="*/ 4859 w 5397"/>
                  <a:gd name="T61" fmla="*/ 156 h 669"/>
                  <a:gd name="T62" fmla="*/ 4899 w 5397"/>
                  <a:gd name="T63" fmla="*/ 211 h 669"/>
                  <a:gd name="T64" fmla="*/ 5013 w 5397"/>
                  <a:gd name="T65" fmla="*/ 264 h 669"/>
                  <a:gd name="T66" fmla="*/ 5106 w 5397"/>
                  <a:gd name="T67" fmla="*/ 156 h 669"/>
                  <a:gd name="T68" fmla="*/ 5320 w 5397"/>
                  <a:gd name="T69" fmla="*/ 305 h 669"/>
                  <a:gd name="T70" fmla="*/ 4986 w 5397"/>
                  <a:gd name="T71" fmla="*/ 494 h 669"/>
                  <a:gd name="T72" fmla="*/ 5251 w 5397"/>
                  <a:gd name="T73" fmla="*/ 470 h 669"/>
                  <a:gd name="T74" fmla="*/ 5205 w 5397"/>
                  <a:gd name="T75" fmla="*/ 541 h 669"/>
                  <a:gd name="T76" fmla="*/ 5081 w 5397"/>
                  <a:gd name="T77" fmla="*/ 574 h 669"/>
                  <a:gd name="T78" fmla="*/ 4825 w 5397"/>
                  <a:gd name="T79" fmla="*/ 647 h 669"/>
                  <a:gd name="T80" fmla="*/ 4643 w 5397"/>
                  <a:gd name="T81" fmla="*/ 595 h 669"/>
                  <a:gd name="T82" fmla="*/ 4172 w 5397"/>
                  <a:gd name="T83" fmla="*/ 574 h 669"/>
                  <a:gd name="T84" fmla="*/ 3650 w 5397"/>
                  <a:gd name="T85" fmla="*/ 623 h 669"/>
                  <a:gd name="T86" fmla="*/ 3448 w 5397"/>
                  <a:gd name="T87" fmla="*/ 533 h 669"/>
                  <a:gd name="T88" fmla="*/ 3251 w 5397"/>
                  <a:gd name="T89" fmla="*/ 563 h 669"/>
                  <a:gd name="T90" fmla="*/ 2981 w 5397"/>
                  <a:gd name="T91" fmla="*/ 629 h 669"/>
                  <a:gd name="T92" fmla="*/ 2750 w 5397"/>
                  <a:gd name="T93" fmla="*/ 551 h 669"/>
                  <a:gd name="T94" fmla="*/ 2631 w 5397"/>
                  <a:gd name="T95" fmla="*/ 647 h 669"/>
                  <a:gd name="T96" fmla="*/ 2520 w 5397"/>
                  <a:gd name="T97" fmla="*/ 660 h 669"/>
                  <a:gd name="T98" fmla="*/ 2355 w 5397"/>
                  <a:gd name="T99" fmla="*/ 426 h 669"/>
                  <a:gd name="T100" fmla="*/ 2529 w 5397"/>
                  <a:gd name="T101" fmla="*/ 374 h 669"/>
                  <a:gd name="T102" fmla="*/ 4805 w 5397"/>
                  <a:gd name="T103" fmla="*/ 420 h 669"/>
                  <a:gd name="T104" fmla="*/ 4457 w 5397"/>
                  <a:gd name="T105" fmla="*/ 437 h 669"/>
                  <a:gd name="T106" fmla="*/ 4646 w 5397"/>
                  <a:gd name="T107" fmla="*/ 482 h 669"/>
                  <a:gd name="T108" fmla="*/ 3476 w 5397"/>
                  <a:gd name="T109" fmla="*/ 376 h 669"/>
                  <a:gd name="T110" fmla="*/ 3640 w 5397"/>
                  <a:gd name="T111" fmla="*/ 513 h 669"/>
                  <a:gd name="T112" fmla="*/ 3740 w 5397"/>
                  <a:gd name="T113" fmla="*/ 562 h 669"/>
                  <a:gd name="T114" fmla="*/ 4002 w 5397"/>
                  <a:gd name="T115" fmla="*/ 433 h 669"/>
                  <a:gd name="T116" fmla="*/ 4186 w 5397"/>
                  <a:gd name="T117" fmla="*/ 402 h 669"/>
                  <a:gd name="T118" fmla="*/ 3893 w 5397"/>
                  <a:gd name="T119" fmla="*/ 398 h 669"/>
                  <a:gd name="T120" fmla="*/ 3662 w 5397"/>
                  <a:gd name="T121" fmla="*/ 300 h 669"/>
                  <a:gd name="T122" fmla="*/ 3209 w 5397"/>
                  <a:gd name="T123" fmla="*/ 414 h 669"/>
                  <a:gd name="T124" fmla="*/ 3120 w 5397"/>
                  <a:gd name="T125" fmla="*/ 476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7" h="669">
                    <a:moveTo>
                      <a:pt x="2332" y="420"/>
                    </a:moveTo>
                    <a:lnTo>
                      <a:pt x="2332" y="420"/>
                    </a:lnTo>
                    <a:lnTo>
                      <a:pt x="2323" y="425"/>
                    </a:lnTo>
                    <a:lnTo>
                      <a:pt x="2328" y="419"/>
                    </a:lnTo>
                    <a:lnTo>
                      <a:pt x="2328" y="419"/>
                    </a:lnTo>
                    <a:lnTo>
                      <a:pt x="2306" y="413"/>
                    </a:lnTo>
                    <a:lnTo>
                      <a:pt x="2306" y="413"/>
                    </a:lnTo>
                    <a:lnTo>
                      <a:pt x="2301" y="414"/>
                    </a:lnTo>
                    <a:lnTo>
                      <a:pt x="2297" y="417"/>
                    </a:lnTo>
                    <a:lnTo>
                      <a:pt x="2297" y="417"/>
                    </a:lnTo>
                    <a:lnTo>
                      <a:pt x="2299" y="414"/>
                    </a:lnTo>
                    <a:lnTo>
                      <a:pt x="2300" y="411"/>
                    </a:lnTo>
                    <a:lnTo>
                      <a:pt x="2300" y="411"/>
                    </a:lnTo>
                    <a:lnTo>
                      <a:pt x="2293" y="408"/>
                    </a:lnTo>
                    <a:lnTo>
                      <a:pt x="2293" y="408"/>
                    </a:lnTo>
                    <a:lnTo>
                      <a:pt x="2285" y="417"/>
                    </a:lnTo>
                    <a:lnTo>
                      <a:pt x="2276" y="423"/>
                    </a:lnTo>
                    <a:lnTo>
                      <a:pt x="2264" y="429"/>
                    </a:lnTo>
                    <a:lnTo>
                      <a:pt x="2254" y="435"/>
                    </a:lnTo>
                    <a:lnTo>
                      <a:pt x="2232" y="446"/>
                    </a:lnTo>
                    <a:lnTo>
                      <a:pt x="2224" y="451"/>
                    </a:lnTo>
                    <a:lnTo>
                      <a:pt x="2218" y="456"/>
                    </a:lnTo>
                    <a:lnTo>
                      <a:pt x="2218" y="456"/>
                    </a:lnTo>
                    <a:lnTo>
                      <a:pt x="2205" y="461"/>
                    </a:lnTo>
                    <a:lnTo>
                      <a:pt x="2192" y="465"/>
                    </a:lnTo>
                    <a:lnTo>
                      <a:pt x="2179" y="467"/>
                    </a:lnTo>
                    <a:lnTo>
                      <a:pt x="2168" y="467"/>
                    </a:lnTo>
                    <a:lnTo>
                      <a:pt x="2168" y="467"/>
                    </a:lnTo>
                    <a:lnTo>
                      <a:pt x="2177" y="467"/>
                    </a:lnTo>
                    <a:lnTo>
                      <a:pt x="2186" y="464"/>
                    </a:lnTo>
                    <a:lnTo>
                      <a:pt x="2188" y="463"/>
                    </a:lnTo>
                    <a:lnTo>
                      <a:pt x="2191" y="459"/>
                    </a:lnTo>
                    <a:lnTo>
                      <a:pt x="2192" y="457"/>
                    </a:lnTo>
                    <a:lnTo>
                      <a:pt x="2191" y="452"/>
                    </a:lnTo>
                    <a:lnTo>
                      <a:pt x="2191" y="452"/>
                    </a:lnTo>
                    <a:lnTo>
                      <a:pt x="2183" y="446"/>
                    </a:lnTo>
                    <a:lnTo>
                      <a:pt x="2175" y="441"/>
                    </a:lnTo>
                    <a:lnTo>
                      <a:pt x="2167" y="434"/>
                    </a:lnTo>
                    <a:lnTo>
                      <a:pt x="2159" y="428"/>
                    </a:lnTo>
                    <a:lnTo>
                      <a:pt x="2155" y="427"/>
                    </a:lnTo>
                    <a:lnTo>
                      <a:pt x="2151" y="425"/>
                    </a:lnTo>
                    <a:lnTo>
                      <a:pt x="2145" y="425"/>
                    </a:lnTo>
                    <a:lnTo>
                      <a:pt x="2140" y="425"/>
                    </a:lnTo>
                    <a:lnTo>
                      <a:pt x="2134" y="425"/>
                    </a:lnTo>
                    <a:lnTo>
                      <a:pt x="2128" y="427"/>
                    </a:lnTo>
                    <a:lnTo>
                      <a:pt x="2121" y="430"/>
                    </a:lnTo>
                    <a:lnTo>
                      <a:pt x="2114" y="435"/>
                    </a:lnTo>
                    <a:lnTo>
                      <a:pt x="2138" y="435"/>
                    </a:lnTo>
                    <a:lnTo>
                      <a:pt x="2083" y="479"/>
                    </a:lnTo>
                    <a:lnTo>
                      <a:pt x="2083" y="479"/>
                    </a:lnTo>
                    <a:lnTo>
                      <a:pt x="2079" y="475"/>
                    </a:lnTo>
                    <a:lnTo>
                      <a:pt x="2078" y="472"/>
                    </a:lnTo>
                    <a:lnTo>
                      <a:pt x="2078" y="470"/>
                    </a:lnTo>
                    <a:lnTo>
                      <a:pt x="2079" y="467"/>
                    </a:lnTo>
                    <a:lnTo>
                      <a:pt x="2080" y="465"/>
                    </a:lnTo>
                    <a:lnTo>
                      <a:pt x="2084" y="463"/>
                    </a:lnTo>
                    <a:lnTo>
                      <a:pt x="2091" y="459"/>
                    </a:lnTo>
                    <a:lnTo>
                      <a:pt x="2107" y="451"/>
                    </a:lnTo>
                    <a:lnTo>
                      <a:pt x="2114" y="446"/>
                    </a:lnTo>
                    <a:lnTo>
                      <a:pt x="2116" y="444"/>
                    </a:lnTo>
                    <a:lnTo>
                      <a:pt x="2118" y="441"/>
                    </a:lnTo>
                    <a:lnTo>
                      <a:pt x="2118" y="441"/>
                    </a:lnTo>
                    <a:lnTo>
                      <a:pt x="2110" y="444"/>
                    </a:lnTo>
                    <a:lnTo>
                      <a:pt x="2102" y="445"/>
                    </a:lnTo>
                    <a:lnTo>
                      <a:pt x="2094" y="445"/>
                    </a:lnTo>
                    <a:lnTo>
                      <a:pt x="2087" y="445"/>
                    </a:lnTo>
                    <a:lnTo>
                      <a:pt x="2080" y="443"/>
                    </a:lnTo>
                    <a:lnTo>
                      <a:pt x="2073" y="441"/>
                    </a:lnTo>
                    <a:lnTo>
                      <a:pt x="2060" y="435"/>
                    </a:lnTo>
                    <a:lnTo>
                      <a:pt x="2048" y="430"/>
                    </a:lnTo>
                    <a:lnTo>
                      <a:pt x="2042" y="429"/>
                    </a:lnTo>
                    <a:lnTo>
                      <a:pt x="2038" y="429"/>
                    </a:lnTo>
                    <a:lnTo>
                      <a:pt x="2032" y="430"/>
                    </a:lnTo>
                    <a:lnTo>
                      <a:pt x="2027" y="431"/>
                    </a:lnTo>
                    <a:lnTo>
                      <a:pt x="2024" y="436"/>
                    </a:lnTo>
                    <a:lnTo>
                      <a:pt x="2019" y="442"/>
                    </a:lnTo>
                    <a:lnTo>
                      <a:pt x="2019" y="442"/>
                    </a:lnTo>
                    <a:lnTo>
                      <a:pt x="2017" y="423"/>
                    </a:lnTo>
                    <a:lnTo>
                      <a:pt x="2015" y="413"/>
                    </a:lnTo>
                    <a:lnTo>
                      <a:pt x="2011" y="404"/>
                    </a:lnTo>
                    <a:lnTo>
                      <a:pt x="2007" y="396"/>
                    </a:lnTo>
                    <a:lnTo>
                      <a:pt x="2001" y="389"/>
                    </a:lnTo>
                    <a:lnTo>
                      <a:pt x="1998" y="387"/>
                    </a:lnTo>
                    <a:lnTo>
                      <a:pt x="1994" y="385"/>
                    </a:lnTo>
                    <a:lnTo>
                      <a:pt x="1990" y="384"/>
                    </a:lnTo>
                    <a:lnTo>
                      <a:pt x="1985" y="384"/>
                    </a:lnTo>
                    <a:lnTo>
                      <a:pt x="1985" y="384"/>
                    </a:lnTo>
                    <a:lnTo>
                      <a:pt x="1990" y="392"/>
                    </a:lnTo>
                    <a:lnTo>
                      <a:pt x="1991" y="396"/>
                    </a:lnTo>
                    <a:lnTo>
                      <a:pt x="1991" y="398"/>
                    </a:lnTo>
                    <a:lnTo>
                      <a:pt x="1988" y="402"/>
                    </a:lnTo>
                    <a:lnTo>
                      <a:pt x="1986" y="405"/>
                    </a:lnTo>
                    <a:lnTo>
                      <a:pt x="1983" y="408"/>
                    </a:lnTo>
                    <a:lnTo>
                      <a:pt x="1980" y="413"/>
                    </a:lnTo>
                    <a:lnTo>
                      <a:pt x="1979" y="415"/>
                    </a:lnTo>
                    <a:lnTo>
                      <a:pt x="1980" y="419"/>
                    </a:lnTo>
                    <a:lnTo>
                      <a:pt x="1981" y="423"/>
                    </a:lnTo>
                    <a:lnTo>
                      <a:pt x="1984" y="428"/>
                    </a:lnTo>
                    <a:lnTo>
                      <a:pt x="1984" y="428"/>
                    </a:lnTo>
                    <a:lnTo>
                      <a:pt x="1981" y="430"/>
                    </a:lnTo>
                    <a:lnTo>
                      <a:pt x="1980" y="431"/>
                    </a:lnTo>
                    <a:lnTo>
                      <a:pt x="1975" y="433"/>
                    </a:lnTo>
                    <a:lnTo>
                      <a:pt x="1970" y="431"/>
                    </a:lnTo>
                    <a:lnTo>
                      <a:pt x="1964" y="430"/>
                    </a:lnTo>
                    <a:lnTo>
                      <a:pt x="1960" y="429"/>
                    </a:lnTo>
                    <a:lnTo>
                      <a:pt x="1955" y="430"/>
                    </a:lnTo>
                    <a:lnTo>
                      <a:pt x="1954" y="430"/>
                    </a:lnTo>
                    <a:lnTo>
                      <a:pt x="1953" y="431"/>
                    </a:lnTo>
                    <a:lnTo>
                      <a:pt x="1950" y="436"/>
                    </a:lnTo>
                    <a:lnTo>
                      <a:pt x="1954" y="427"/>
                    </a:lnTo>
                    <a:lnTo>
                      <a:pt x="1954" y="427"/>
                    </a:lnTo>
                    <a:lnTo>
                      <a:pt x="1945" y="421"/>
                    </a:lnTo>
                    <a:lnTo>
                      <a:pt x="1937" y="418"/>
                    </a:lnTo>
                    <a:lnTo>
                      <a:pt x="1930" y="415"/>
                    </a:lnTo>
                    <a:lnTo>
                      <a:pt x="1923" y="415"/>
                    </a:lnTo>
                    <a:lnTo>
                      <a:pt x="1917" y="417"/>
                    </a:lnTo>
                    <a:lnTo>
                      <a:pt x="1911" y="419"/>
                    </a:lnTo>
                    <a:lnTo>
                      <a:pt x="1906" y="422"/>
                    </a:lnTo>
                    <a:lnTo>
                      <a:pt x="1901" y="426"/>
                    </a:lnTo>
                    <a:lnTo>
                      <a:pt x="1892" y="436"/>
                    </a:lnTo>
                    <a:lnTo>
                      <a:pt x="1885" y="446"/>
                    </a:lnTo>
                    <a:lnTo>
                      <a:pt x="1877" y="457"/>
                    </a:lnTo>
                    <a:lnTo>
                      <a:pt x="1869" y="465"/>
                    </a:lnTo>
                    <a:lnTo>
                      <a:pt x="1869" y="465"/>
                    </a:lnTo>
                    <a:lnTo>
                      <a:pt x="1849" y="467"/>
                    </a:lnTo>
                    <a:lnTo>
                      <a:pt x="1831" y="468"/>
                    </a:lnTo>
                    <a:lnTo>
                      <a:pt x="1815" y="467"/>
                    </a:lnTo>
                    <a:lnTo>
                      <a:pt x="1800" y="466"/>
                    </a:lnTo>
                    <a:lnTo>
                      <a:pt x="1771" y="463"/>
                    </a:lnTo>
                    <a:lnTo>
                      <a:pt x="1755" y="461"/>
                    </a:lnTo>
                    <a:lnTo>
                      <a:pt x="1739" y="463"/>
                    </a:lnTo>
                    <a:lnTo>
                      <a:pt x="1739" y="463"/>
                    </a:lnTo>
                    <a:lnTo>
                      <a:pt x="1735" y="448"/>
                    </a:lnTo>
                    <a:lnTo>
                      <a:pt x="1732" y="438"/>
                    </a:lnTo>
                    <a:lnTo>
                      <a:pt x="1728" y="429"/>
                    </a:lnTo>
                    <a:lnTo>
                      <a:pt x="1724" y="420"/>
                    </a:lnTo>
                    <a:lnTo>
                      <a:pt x="1718" y="413"/>
                    </a:lnTo>
                    <a:lnTo>
                      <a:pt x="1712" y="408"/>
                    </a:lnTo>
                    <a:lnTo>
                      <a:pt x="1709" y="407"/>
                    </a:lnTo>
                    <a:lnTo>
                      <a:pt x="1705" y="407"/>
                    </a:lnTo>
                    <a:lnTo>
                      <a:pt x="1705" y="407"/>
                    </a:lnTo>
                    <a:lnTo>
                      <a:pt x="1703" y="411"/>
                    </a:lnTo>
                    <a:lnTo>
                      <a:pt x="1701" y="414"/>
                    </a:lnTo>
                    <a:lnTo>
                      <a:pt x="1694" y="421"/>
                    </a:lnTo>
                    <a:lnTo>
                      <a:pt x="1676" y="433"/>
                    </a:lnTo>
                    <a:lnTo>
                      <a:pt x="1666" y="440"/>
                    </a:lnTo>
                    <a:lnTo>
                      <a:pt x="1659" y="446"/>
                    </a:lnTo>
                    <a:lnTo>
                      <a:pt x="1653" y="453"/>
                    </a:lnTo>
                    <a:lnTo>
                      <a:pt x="1650" y="458"/>
                    </a:lnTo>
                    <a:lnTo>
                      <a:pt x="1649" y="463"/>
                    </a:lnTo>
                    <a:lnTo>
                      <a:pt x="1649" y="463"/>
                    </a:lnTo>
                    <a:lnTo>
                      <a:pt x="1655" y="465"/>
                    </a:lnTo>
                    <a:lnTo>
                      <a:pt x="1661" y="465"/>
                    </a:lnTo>
                    <a:lnTo>
                      <a:pt x="1665" y="465"/>
                    </a:lnTo>
                    <a:lnTo>
                      <a:pt x="1669" y="464"/>
                    </a:lnTo>
                    <a:lnTo>
                      <a:pt x="1671" y="463"/>
                    </a:lnTo>
                    <a:lnTo>
                      <a:pt x="1674" y="460"/>
                    </a:lnTo>
                    <a:lnTo>
                      <a:pt x="1679" y="456"/>
                    </a:lnTo>
                    <a:lnTo>
                      <a:pt x="1686" y="444"/>
                    </a:lnTo>
                    <a:lnTo>
                      <a:pt x="1691" y="438"/>
                    </a:lnTo>
                    <a:lnTo>
                      <a:pt x="1694" y="436"/>
                    </a:lnTo>
                    <a:lnTo>
                      <a:pt x="1697" y="435"/>
                    </a:lnTo>
                    <a:lnTo>
                      <a:pt x="1697" y="435"/>
                    </a:lnTo>
                    <a:lnTo>
                      <a:pt x="1702" y="444"/>
                    </a:lnTo>
                    <a:lnTo>
                      <a:pt x="1705" y="451"/>
                    </a:lnTo>
                    <a:lnTo>
                      <a:pt x="1707" y="461"/>
                    </a:lnTo>
                    <a:lnTo>
                      <a:pt x="1708" y="465"/>
                    </a:lnTo>
                    <a:lnTo>
                      <a:pt x="1710" y="470"/>
                    </a:lnTo>
                    <a:lnTo>
                      <a:pt x="1715" y="473"/>
                    </a:lnTo>
                    <a:lnTo>
                      <a:pt x="1722" y="479"/>
                    </a:lnTo>
                    <a:lnTo>
                      <a:pt x="1722" y="479"/>
                    </a:lnTo>
                    <a:lnTo>
                      <a:pt x="1717" y="478"/>
                    </a:lnTo>
                    <a:lnTo>
                      <a:pt x="1712" y="476"/>
                    </a:lnTo>
                    <a:lnTo>
                      <a:pt x="1701" y="476"/>
                    </a:lnTo>
                    <a:lnTo>
                      <a:pt x="1670" y="479"/>
                    </a:lnTo>
                    <a:lnTo>
                      <a:pt x="1655" y="479"/>
                    </a:lnTo>
                    <a:lnTo>
                      <a:pt x="1640" y="478"/>
                    </a:lnTo>
                    <a:lnTo>
                      <a:pt x="1633" y="476"/>
                    </a:lnTo>
                    <a:lnTo>
                      <a:pt x="1627" y="474"/>
                    </a:lnTo>
                    <a:lnTo>
                      <a:pt x="1623" y="471"/>
                    </a:lnTo>
                    <a:lnTo>
                      <a:pt x="1618" y="467"/>
                    </a:lnTo>
                    <a:lnTo>
                      <a:pt x="1625" y="463"/>
                    </a:lnTo>
                    <a:lnTo>
                      <a:pt x="1625" y="463"/>
                    </a:lnTo>
                    <a:lnTo>
                      <a:pt x="1619" y="459"/>
                    </a:lnTo>
                    <a:lnTo>
                      <a:pt x="1615" y="456"/>
                    </a:lnTo>
                    <a:lnTo>
                      <a:pt x="1604" y="444"/>
                    </a:lnTo>
                    <a:lnTo>
                      <a:pt x="1596" y="433"/>
                    </a:lnTo>
                    <a:lnTo>
                      <a:pt x="1587" y="422"/>
                    </a:lnTo>
                    <a:lnTo>
                      <a:pt x="1582" y="418"/>
                    </a:lnTo>
                    <a:lnTo>
                      <a:pt x="1578" y="413"/>
                    </a:lnTo>
                    <a:lnTo>
                      <a:pt x="1572" y="411"/>
                    </a:lnTo>
                    <a:lnTo>
                      <a:pt x="1566" y="410"/>
                    </a:lnTo>
                    <a:lnTo>
                      <a:pt x="1559" y="410"/>
                    </a:lnTo>
                    <a:lnTo>
                      <a:pt x="1551" y="412"/>
                    </a:lnTo>
                    <a:lnTo>
                      <a:pt x="1542" y="415"/>
                    </a:lnTo>
                    <a:lnTo>
                      <a:pt x="1533" y="421"/>
                    </a:lnTo>
                    <a:lnTo>
                      <a:pt x="1508" y="437"/>
                    </a:lnTo>
                    <a:lnTo>
                      <a:pt x="1508" y="437"/>
                    </a:lnTo>
                    <a:lnTo>
                      <a:pt x="1509" y="433"/>
                    </a:lnTo>
                    <a:lnTo>
                      <a:pt x="1510" y="429"/>
                    </a:lnTo>
                    <a:lnTo>
                      <a:pt x="1510" y="429"/>
                    </a:lnTo>
                    <a:lnTo>
                      <a:pt x="1502" y="428"/>
                    </a:lnTo>
                    <a:lnTo>
                      <a:pt x="1496" y="427"/>
                    </a:lnTo>
                    <a:lnTo>
                      <a:pt x="1486" y="423"/>
                    </a:lnTo>
                    <a:lnTo>
                      <a:pt x="1479" y="419"/>
                    </a:lnTo>
                    <a:lnTo>
                      <a:pt x="1473" y="414"/>
                    </a:lnTo>
                    <a:lnTo>
                      <a:pt x="1466" y="412"/>
                    </a:lnTo>
                    <a:lnTo>
                      <a:pt x="1463" y="411"/>
                    </a:lnTo>
                    <a:lnTo>
                      <a:pt x="1458" y="411"/>
                    </a:lnTo>
                    <a:lnTo>
                      <a:pt x="1454" y="412"/>
                    </a:lnTo>
                    <a:lnTo>
                      <a:pt x="1448" y="413"/>
                    </a:lnTo>
                    <a:lnTo>
                      <a:pt x="1433" y="420"/>
                    </a:lnTo>
                    <a:lnTo>
                      <a:pt x="1433" y="420"/>
                    </a:lnTo>
                    <a:lnTo>
                      <a:pt x="1434" y="419"/>
                    </a:lnTo>
                    <a:lnTo>
                      <a:pt x="1435" y="417"/>
                    </a:lnTo>
                    <a:lnTo>
                      <a:pt x="1436" y="415"/>
                    </a:lnTo>
                    <a:lnTo>
                      <a:pt x="1438" y="413"/>
                    </a:lnTo>
                    <a:lnTo>
                      <a:pt x="1438" y="413"/>
                    </a:lnTo>
                    <a:lnTo>
                      <a:pt x="1433" y="411"/>
                    </a:lnTo>
                    <a:lnTo>
                      <a:pt x="1427" y="410"/>
                    </a:lnTo>
                    <a:lnTo>
                      <a:pt x="1423" y="410"/>
                    </a:lnTo>
                    <a:lnTo>
                      <a:pt x="1418" y="410"/>
                    </a:lnTo>
                    <a:lnTo>
                      <a:pt x="1408" y="412"/>
                    </a:lnTo>
                    <a:lnTo>
                      <a:pt x="1398" y="415"/>
                    </a:lnTo>
                    <a:lnTo>
                      <a:pt x="1381" y="426"/>
                    </a:lnTo>
                    <a:lnTo>
                      <a:pt x="1372" y="430"/>
                    </a:lnTo>
                    <a:lnTo>
                      <a:pt x="1364" y="434"/>
                    </a:lnTo>
                    <a:lnTo>
                      <a:pt x="1364" y="434"/>
                    </a:lnTo>
                    <a:lnTo>
                      <a:pt x="1362" y="427"/>
                    </a:lnTo>
                    <a:lnTo>
                      <a:pt x="1360" y="421"/>
                    </a:lnTo>
                    <a:lnTo>
                      <a:pt x="1360" y="417"/>
                    </a:lnTo>
                    <a:lnTo>
                      <a:pt x="1363" y="413"/>
                    </a:lnTo>
                    <a:lnTo>
                      <a:pt x="1369" y="406"/>
                    </a:lnTo>
                    <a:lnTo>
                      <a:pt x="1372" y="402"/>
                    </a:lnTo>
                    <a:lnTo>
                      <a:pt x="1375" y="397"/>
                    </a:lnTo>
                    <a:lnTo>
                      <a:pt x="1375" y="397"/>
                    </a:lnTo>
                    <a:lnTo>
                      <a:pt x="1366" y="396"/>
                    </a:lnTo>
                    <a:lnTo>
                      <a:pt x="1357" y="396"/>
                    </a:lnTo>
                    <a:lnTo>
                      <a:pt x="1349" y="396"/>
                    </a:lnTo>
                    <a:lnTo>
                      <a:pt x="1340" y="398"/>
                    </a:lnTo>
                    <a:lnTo>
                      <a:pt x="1323" y="404"/>
                    </a:lnTo>
                    <a:lnTo>
                      <a:pt x="1305" y="411"/>
                    </a:lnTo>
                    <a:lnTo>
                      <a:pt x="1289" y="420"/>
                    </a:lnTo>
                    <a:lnTo>
                      <a:pt x="1274" y="430"/>
                    </a:lnTo>
                    <a:lnTo>
                      <a:pt x="1262" y="441"/>
                    </a:lnTo>
                    <a:lnTo>
                      <a:pt x="1249" y="451"/>
                    </a:lnTo>
                    <a:lnTo>
                      <a:pt x="1219" y="438"/>
                    </a:lnTo>
                    <a:lnTo>
                      <a:pt x="1219" y="438"/>
                    </a:lnTo>
                    <a:lnTo>
                      <a:pt x="1226" y="435"/>
                    </a:lnTo>
                    <a:lnTo>
                      <a:pt x="1233" y="429"/>
                    </a:lnTo>
                    <a:lnTo>
                      <a:pt x="1240" y="423"/>
                    </a:lnTo>
                    <a:lnTo>
                      <a:pt x="1245" y="418"/>
                    </a:lnTo>
                    <a:lnTo>
                      <a:pt x="1250" y="411"/>
                    </a:lnTo>
                    <a:lnTo>
                      <a:pt x="1254" y="405"/>
                    </a:lnTo>
                    <a:lnTo>
                      <a:pt x="1255" y="399"/>
                    </a:lnTo>
                    <a:lnTo>
                      <a:pt x="1254" y="393"/>
                    </a:lnTo>
                    <a:lnTo>
                      <a:pt x="1254" y="393"/>
                    </a:lnTo>
                    <a:lnTo>
                      <a:pt x="1248" y="396"/>
                    </a:lnTo>
                    <a:lnTo>
                      <a:pt x="1244" y="398"/>
                    </a:lnTo>
                    <a:lnTo>
                      <a:pt x="1237" y="402"/>
                    </a:lnTo>
                    <a:lnTo>
                      <a:pt x="1234" y="404"/>
                    </a:lnTo>
                    <a:lnTo>
                      <a:pt x="1231" y="405"/>
                    </a:lnTo>
                    <a:lnTo>
                      <a:pt x="1225" y="405"/>
                    </a:lnTo>
                    <a:lnTo>
                      <a:pt x="1217" y="404"/>
                    </a:lnTo>
                    <a:lnTo>
                      <a:pt x="1217" y="404"/>
                    </a:lnTo>
                    <a:lnTo>
                      <a:pt x="1221" y="393"/>
                    </a:lnTo>
                    <a:lnTo>
                      <a:pt x="1227" y="383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34" y="357"/>
                    </a:lnTo>
                    <a:lnTo>
                      <a:pt x="1227" y="354"/>
                    </a:lnTo>
                    <a:lnTo>
                      <a:pt x="1222" y="355"/>
                    </a:lnTo>
                    <a:lnTo>
                      <a:pt x="1219" y="357"/>
                    </a:lnTo>
                    <a:lnTo>
                      <a:pt x="1217" y="359"/>
                    </a:lnTo>
                    <a:lnTo>
                      <a:pt x="1216" y="362"/>
                    </a:lnTo>
                    <a:lnTo>
                      <a:pt x="1214" y="370"/>
                    </a:lnTo>
                    <a:lnTo>
                      <a:pt x="1213" y="376"/>
                    </a:lnTo>
                    <a:lnTo>
                      <a:pt x="1213" y="378"/>
                    </a:lnTo>
                    <a:lnTo>
                      <a:pt x="1212" y="380"/>
                    </a:lnTo>
                    <a:lnTo>
                      <a:pt x="1210" y="380"/>
                    </a:lnTo>
                    <a:lnTo>
                      <a:pt x="1208" y="377"/>
                    </a:lnTo>
                    <a:lnTo>
                      <a:pt x="1197" y="366"/>
                    </a:lnTo>
                    <a:lnTo>
                      <a:pt x="1197" y="366"/>
                    </a:lnTo>
                    <a:lnTo>
                      <a:pt x="1193" y="367"/>
                    </a:lnTo>
                    <a:lnTo>
                      <a:pt x="1187" y="369"/>
                    </a:lnTo>
                    <a:lnTo>
                      <a:pt x="1183" y="373"/>
                    </a:lnTo>
                    <a:lnTo>
                      <a:pt x="1180" y="378"/>
                    </a:lnTo>
                    <a:lnTo>
                      <a:pt x="1176" y="383"/>
                    </a:lnTo>
                    <a:lnTo>
                      <a:pt x="1174" y="390"/>
                    </a:lnTo>
                    <a:lnTo>
                      <a:pt x="1172" y="403"/>
                    </a:lnTo>
                    <a:lnTo>
                      <a:pt x="1144" y="381"/>
                    </a:lnTo>
                    <a:lnTo>
                      <a:pt x="1144" y="381"/>
                    </a:lnTo>
                    <a:lnTo>
                      <a:pt x="1143" y="384"/>
                    </a:lnTo>
                    <a:lnTo>
                      <a:pt x="1142" y="388"/>
                    </a:lnTo>
                    <a:lnTo>
                      <a:pt x="1137" y="393"/>
                    </a:lnTo>
                    <a:lnTo>
                      <a:pt x="1130" y="397"/>
                    </a:lnTo>
                    <a:lnTo>
                      <a:pt x="1121" y="400"/>
                    </a:lnTo>
                    <a:lnTo>
                      <a:pt x="1113" y="403"/>
                    </a:lnTo>
                    <a:lnTo>
                      <a:pt x="1103" y="404"/>
                    </a:lnTo>
                    <a:lnTo>
                      <a:pt x="1084" y="406"/>
                    </a:lnTo>
                    <a:lnTo>
                      <a:pt x="1084" y="406"/>
                    </a:lnTo>
                    <a:lnTo>
                      <a:pt x="1084" y="410"/>
                    </a:lnTo>
                    <a:lnTo>
                      <a:pt x="1087" y="413"/>
                    </a:lnTo>
                    <a:lnTo>
                      <a:pt x="1090" y="417"/>
                    </a:lnTo>
                    <a:lnTo>
                      <a:pt x="1094" y="420"/>
                    </a:lnTo>
                    <a:lnTo>
                      <a:pt x="1098" y="422"/>
                    </a:lnTo>
                    <a:lnTo>
                      <a:pt x="1103" y="423"/>
                    </a:lnTo>
                    <a:lnTo>
                      <a:pt x="1107" y="423"/>
                    </a:lnTo>
                    <a:lnTo>
                      <a:pt x="1111" y="421"/>
                    </a:lnTo>
                    <a:lnTo>
                      <a:pt x="1111" y="421"/>
                    </a:lnTo>
                    <a:lnTo>
                      <a:pt x="1110" y="427"/>
                    </a:lnTo>
                    <a:lnTo>
                      <a:pt x="1106" y="431"/>
                    </a:lnTo>
                    <a:lnTo>
                      <a:pt x="1102" y="436"/>
                    </a:lnTo>
                    <a:lnTo>
                      <a:pt x="1096" y="440"/>
                    </a:lnTo>
                    <a:lnTo>
                      <a:pt x="1090" y="442"/>
                    </a:lnTo>
                    <a:lnTo>
                      <a:pt x="1083" y="444"/>
                    </a:lnTo>
                    <a:lnTo>
                      <a:pt x="1076" y="445"/>
                    </a:lnTo>
                    <a:lnTo>
                      <a:pt x="1071" y="445"/>
                    </a:lnTo>
                    <a:lnTo>
                      <a:pt x="1071" y="445"/>
                    </a:lnTo>
                    <a:lnTo>
                      <a:pt x="1068" y="437"/>
                    </a:lnTo>
                    <a:lnTo>
                      <a:pt x="1065" y="433"/>
                    </a:lnTo>
                    <a:lnTo>
                      <a:pt x="1059" y="428"/>
                    </a:lnTo>
                    <a:lnTo>
                      <a:pt x="1053" y="426"/>
                    </a:lnTo>
                    <a:lnTo>
                      <a:pt x="1045" y="425"/>
                    </a:lnTo>
                    <a:lnTo>
                      <a:pt x="1037" y="425"/>
                    </a:lnTo>
                    <a:lnTo>
                      <a:pt x="1021" y="425"/>
                    </a:lnTo>
                    <a:lnTo>
                      <a:pt x="1005" y="425"/>
                    </a:lnTo>
                    <a:lnTo>
                      <a:pt x="999" y="423"/>
                    </a:lnTo>
                    <a:lnTo>
                      <a:pt x="994" y="421"/>
                    </a:lnTo>
                    <a:lnTo>
                      <a:pt x="990" y="419"/>
                    </a:lnTo>
                    <a:lnTo>
                      <a:pt x="988" y="413"/>
                    </a:lnTo>
                    <a:lnTo>
                      <a:pt x="987" y="407"/>
                    </a:lnTo>
                    <a:lnTo>
                      <a:pt x="989" y="398"/>
                    </a:lnTo>
                    <a:lnTo>
                      <a:pt x="989" y="398"/>
                    </a:lnTo>
                    <a:lnTo>
                      <a:pt x="963" y="403"/>
                    </a:lnTo>
                    <a:lnTo>
                      <a:pt x="934" y="407"/>
                    </a:lnTo>
                    <a:lnTo>
                      <a:pt x="876" y="415"/>
                    </a:lnTo>
                    <a:lnTo>
                      <a:pt x="848" y="419"/>
                    </a:lnTo>
                    <a:lnTo>
                      <a:pt x="822" y="423"/>
                    </a:lnTo>
                    <a:lnTo>
                      <a:pt x="799" y="429"/>
                    </a:lnTo>
                    <a:lnTo>
                      <a:pt x="780" y="435"/>
                    </a:lnTo>
                    <a:lnTo>
                      <a:pt x="780" y="435"/>
                    </a:lnTo>
                    <a:lnTo>
                      <a:pt x="774" y="431"/>
                    </a:lnTo>
                    <a:lnTo>
                      <a:pt x="767" y="428"/>
                    </a:lnTo>
                    <a:lnTo>
                      <a:pt x="754" y="421"/>
                    </a:lnTo>
                    <a:lnTo>
                      <a:pt x="750" y="418"/>
                    </a:lnTo>
                    <a:lnTo>
                      <a:pt x="749" y="415"/>
                    </a:lnTo>
                    <a:lnTo>
                      <a:pt x="748" y="413"/>
                    </a:lnTo>
                    <a:lnTo>
                      <a:pt x="748" y="411"/>
                    </a:lnTo>
                    <a:lnTo>
                      <a:pt x="749" y="408"/>
                    </a:lnTo>
                    <a:lnTo>
                      <a:pt x="753" y="402"/>
                    </a:lnTo>
                    <a:lnTo>
                      <a:pt x="753" y="402"/>
                    </a:lnTo>
                    <a:lnTo>
                      <a:pt x="743" y="402"/>
                    </a:lnTo>
                    <a:lnTo>
                      <a:pt x="734" y="403"/>
                    </a:lnTo>
                    <a:lnTo>
                      <a:pt x="725" y="405"/>
                    </a:lnTo>
                    <a:lnTo>
                      <a:pt x="716" y="407"/>
                    </a:lnTo>
                    <a:lnTo>
                      <a:pt x="700" y="414"/>
                    </a:lnTo>
                    <a:lnTo>
                      <a:pt x="684" y="422"/>
                    </a:lnTo>
                    <a:lnTo>
                      <a:pt x="668" y="429"/>
                    </a:lnTo>
                    <a:lnTo>
                      <a:pt x="660" y="431"/>
                    </a:lnTo>
                    <a:lnTo>
                      <a:pt x="652" y="434"/>
                    </a:lnTo>
                    <a:lnTo>
                      <a:pt x="644" y="436"/>
                    </a:lnTo>
                    <a:lnTo>
                      <a:pt x="635" y="436"/>
                    </a:lnTo>
                    <a:lnTo>
                      <a:pt x="626" y="436"/>
                    </a:lnTo>
                    <a:lnTo>
                      <a:pt x="615" y="434"/>
                    </a:lnTo>
                    <a:lnTo>
                      <a:pt x="615" y="434"/>
                    </a:lnTo>
                    <a:lnTo>
                      <a:pt x="615" y="433"/>
                    </a:lnTo>
                    <a:lnTo>
                      <a:pt x="618" y="431"/>
                    </a:lnTo>
                    <a:lnTo>
                      <a:pt x="626" y="430"/>
                    </a:lnTo>
                    <a:lnTo>
                      <a:pt x="630" y="429"/>
                    </a:lnTo>
                    <a:lnTo>
                      <a:pt x="635" y="427"/>
                    </a:lnTo>
                    <a:lnTo>
                      <a:pt x="637" y="423"/>
                    </a:lnTo>
                    <a:lnTo>
                      <a:pt x="638" y="421"/>
                    </a:lnTo>
                    <a:lnTo>
                      <a:pt x="638" y="419"/>
                    </a:lnTo>
                    <a:lnTo>
                      <a:pt x="638" y="419"/>
                    </a:lnTo>
                    <a:lnTo>
                      <a:pt x="631" y="421"/>
                    </a:lnTo>
                    <a:lnTo>
                      <a:pt x="624" y="423"/>
                    </a:lnTo>
                    <a:lnTo>
                      <a:pt x="619" y="423"/>
                    </a:lnTo>
                    <a:lnTo>
                      <a:pt x="612" y="423"/>
                    </a:lnTo>
                    <a:lnTo>
                      <a:pt x="599" y="421"/>
                    </a:lnTo>
                    <a:lnTo>
                      <a:pt x="585" y="418"/>
                    </a:lnTo>
                    <a:lnTo>
                      <a:pt x="570" y="413"/>
                    </a:lnTo>
                    <a:lnTo>
                      <a:pt x="555" y="410"/>
                    </a:lnTo>
                    <a:lnTo>
                      <a:pt x="546" y="410"/>
                    </a:lnTo>
                    <a:lnTo>
                      <a:pt x="537" y="410"/>
                    </a:lnTo>
                    <a:lnTo>
                      <a:pt x="528" y="410"/>
                    </a:lnTo>
                    <a:lnTo>
                      <a:pt x="518" y="412"/>
                    </a:lnTo>
                    <a:lnTo>
                      <a:pt x="518" y="412"/>
                    </a:lnTo>
                    <a:lnTo>
                      <a:pt x="521" y="411"/>
                    </a:lnTo>
                    <a:lnTo>
                      <a:pt x="524" y="410"/>
                    </a:lnTo>
                    <a:lnTo>
                      <a:pt x="528" y="405"/>
                    </a:lnTo>
                    <a:lnTo>
                      <a:pt x="530" y="400"/>
                    </a:lnTo>
                    <a:lnTo>
                      <a:pt x="531" y="397"/>
                    </a:lnTo>
                    <a:lnTo>
                      <a:pt x="531" y="397"/>
                    </a:lnTo>
                    <a:lnTo>
                      <a:pt x="530" y="399"/>
                    </a:lnTo>
                    <a:lnTo>
                      <a:pt x="528" y="403"/>
                    </a:lnTo>
                    <a:lnTo>
                      <a:pt x="519" y="408"/>
                    </a:lnTo>
                    <a:lnTo>
                      <a:pt x="495" y="419"/>
                    </a:lnTo>
                    <a:lnTo>
                      <a:pt x="495" y="419"/>
                    </a:lnTo>
                    <a:lnTo>
                      <a:pt x="492" y="418"/>
                    </a:lnTo>
                    <a:lnTo>
                      <a:pt x="492" y="417"/>
                    </a:lnTo>
                    <a:lnTo>
                      <a:pt x="496" y="414"/>
                    </a:lnTo>
                    <a:lnTo>
                      <a:pt x="500" y="412"/>
                    </a:lnTo>
                    <a:lnTo>
                      <a:pt x="501" y="411"/>
                    </a:lnTo>
                    <a:lnTo>
                      <a:pt x="500" y="408"/>
                    </a:lnTo>
                    <a:lnTo>
                      <a:pt x="500" y="408"/>
                    </a:lnTo>
                    <a:lnTo>
                      <a:pt x="481" y="405"/>
                    </a:lnTo>
                    <a:lnTo>
                      <a:pt x="461" y="404"/>
                    </a:lnTo>
                    <a:lnTo>
                      <a:pt x="443" y="404"/>
                    </a:lnTo>
                    <a:lnTo>
                      <a:pt x="424" y="405"/>
                    </a:lnTo>
                    <a:lnTo>
                      <a:pt x="406" y="407"/>
                    </a:lnTo>
                    <a:lnTo>
                      <a:pt x="389" y="411"/>
                    </a:lnTo>
                    <a:lnTo>
                      <a:pt x="353" y="419"/>
                    </a:lnTo>
                    <a:lnTo>
                      <a:pt x="317" y="428"/>
                    </a:lnTo>
                    <a:lnTo>
                      <a:pt x="282" y="437"/>
                    </a:lnTo>
                    <a:lnTo>
                      <a:pt x="263" y="441"/>
                    </a:lnTo>
                    <a:lnTo>
                      <a:pt x="245" y="443"/>
                    </a:lnTo>
                    <a:lnTo>
                      <a:pt x="225" y="444"/>
                    </a:lnTo>
                    <a:lnTo>
                      <a:pt x="206" y="445"/>
                    </a:lnTo>
                    <a:lnTo>
                      <a:pt x="206" y="445"/>
                    </a:lnTo>
                    <a:lnTo>
                      <a:pt x="212" y="444"/>
                    </a:lnTo>
                    <a:lnTo>
                      <a:pt x="216" y="444"/>
                    </a:lnTo>
                    <a:lnTo>
                      <a:pt x="225" y="441"/>
                    </a:lnTo>
                    <a:lnTo>
                      <a:pt x="232" y="435"/>
                    </a:lnTo>
                    <a:lnTo>
                      <a:pt x="238" y="429"/>
                    </a:lnTo>
                    <a:lnTo>
                      <a:pt x="243" y="422"/>
                    </a:lnTo>
                    <a:lnTo>
                      <a:pt x="246" y="415"/>
                    </a:lnTo>
                    <a:lnTo>
                      <a:pt x="247" y="408"/>
                    </a:lnTo>
                    <a:lnTo>
                      <a:pt x="248" y="404"/>
                    </a:lnTo>
                    <a:lnTo>
                      <a:pt x="219" y="403"/>
                    </a:lnTo>
                    <a:lnTo>
                      <a:pt x="219" y="403"/>
                    </a:lnTo>
                    <a:lnTo>
                      <a:pt x="214" y="408"/>
                    </a:lnTo>
                    <a:lnTo>
                      <a:pt x="208" y="412"/>
                    </a:lnTo>
                    <a:lnTo>
                      <a:pt x="202" y="415"/>
                    </a:lnTo>
                    <a:lnTo>
                      <a:pt x="196" y="418"/>
                    </a:lnTo>
                    <a:lnTo>
                      <a:pt x="181" y="422"/>
                    </a:lnTo>
                    <a:lnTo>
                      <a:pt x="174" y="426"/>
                    </a:lnTo>
                    <a:lnTo>
                      <a:pt x="166" y="429"/>
                    </a:lnTo>
                    <a:lnTo>
                      <a:pt x="166" y="429"/>
                    </a:lnTo>
                    <a:lnTo>
                      <a:pt x="163" y="425"/>
                    </a:lnTo>
                    <a:lnTo>
                      <a:pt x="161" y="420"/>
                    </a:lnTo>
                    <a:lnTo>
                      <a:pt x="160" y="418"/>
                    </a:lnTo>
                    <a:lnTo>
                      <a:pt x="160" y="415"/>
                    </a:lnTo>
                    <a:lnTo>
                      <a:pt x="161" y="413"/>
                    </a:lnTo>
                    <a:lnTo>
                      <a:pt x="164" y="411"/>
                    </a:lnTo>
                    <a:lnTo>
                      <a:pt x="164" y="411"/>
                    </a:lnTo>
                    <a:lnTo>
                      <a:pt x="153" y="406"/>
                    </a:lnTo>
                    <a:lnTo>
                      <a:pt x="143" y="404"/>
                    </a:lnTo>
                    <a:lnTo>
                      <a:pt x="133" y="404"/>
                    </a:lnTo>
                    <a:lnTo>
                      <a:pt x="124" y="406"/>
                    </a:lnTo>
                    <a:lnTo>
                      <a:pt x="115" y="408"/>
                    </a:lnTo>
                    <a:lnTo>
                      <a:pt x="106" y="413"/>
                    </a:lnTo>
                    <a:lnTo>
                      <a:pt x="87" y="425"/>
                    </a:lnTo>
                    <a:lnTo>
                      <a:pt x="68" y="436"/>
                    </a:lnTo>
                    <a:lnTo>
                      <a:pt x="59" y="441"/>
                    </a:lnTo>
                    <a:lnTo>
                      <a:pt x="48" y="445"/>
                    </a:lnTo>
                    <a:lnTo>
                      <a:pt x="37" y="449"/>
                    </a:lnTo>
                    <a:lnTo>
                      <a:pt x="25" y="451"/>
                    </a:lnTo>
                    <a:lnTo>
                      <a:pt x="14" y="451"/>
                    </a:lnTo>
                    <a:lnTo>
                      <a:pt x="0" y="449"/>
                    </a:lnTo>
                    <a:lnTo>
                      <a:pt x="87" y="389"/>
                    </a:lnTo>
                    <a:lnTo>
                      <a:pt x="66" y="368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0" y="338"/>
                    </a:lnTo>
                    <a:lnTo>
                      <a:pt x="95" y="337"/>
                    </a:lnTo>
                    <a:lnTo>
                      <a:pt x="92" y="337"/>
                    </a:lnTo>
                    <a:lnTo>
                      <a:pt x="87" y="337"/>
                    </a:lnTo>
                    <a:lnTo>
                      <a:pt x="81" y="339"/>
                    </a:lnTo>
                    <a:lnTo>
                      <a:pt x="74" y="343"/>
                    </a:lnTo>
                    <a:lnTo>
                      <a:pt x="68" y="346"/>
                    </a:lnTo>
                    <a:lnTo>
                      <a:pt x="64" y="347"/>
                    </a:lnTo>
                    <a:lnTo>
                      <a:pt x="62" y="347"/>
                    </a:lnTo>
                    <a:lnTo>
                      <a:pt x="61" y="346"/>
                    </a:lnTo>
                    <a:lnTo>
                      <a:pt x="60" y="344"/>
                    </a:lnTo>
                    <a:lnTo>
                      <a:pt x="59" y="339"/>
                    </a:lnTo>
                    <a:lnTo>
                      <a:pt x="59" y="339"/>
                    </a:lnTo>
                    <a:lnTo>
                      <a:pt x="61" y="338"/>
                    </a:lnTo>
                    <a:lnTo>
                      <a:pt x="63" y="336"/>
                    </a:lnTo>
                    <a:lnTo>
                      <a:pt x="69" y="334"/>
                    </a:lnTo>
                    <a:lnTo>
                      <a:pt x="71" y="332"/>
                    </a:lnTo>
                    <a:lnTo>
                      <a:pt x="74" y="330"/>
                    </a:lnTo>
                    <a:lnTo>
                      <a:pt x="75" y="328"/>
                    </a:lnTo>
                    <a:lnTo>
                      <a:pt x="76" y="323"/>
                    </a:lnTo>
                    <a:lnTo>
                      <a:pt x="76" y="323"/>
                    </a:lnTo>
                    <a:lnTo>
                      <a:pt x="68" y="321"/>
                    </a:lnTo>
                    <a:lnTo>
                      <a:pt x="62" y="321"/>
                    </a:lnTo>
                    <a:lnTo>
                      <a:pt x="58" y="322"/>
                    </a:lnTo>
                    <a:lnTo>
                      <a:pt x="54" y="324"/>
                    </a:lnTo>
                    <a:lnTo>
                      <a:pt x="46" y="330"/>
                    </a:lnTo>
                    <a:lnTo>
                      <a:pt x="41" y="334"/>
                    </a:lnTo>
                    <a:lnTo>
                      <a:pt x="36" y="336"/>
                    </a:lnTo>
                    <a:lnTo>
                      <a:pt x="36" y="336"/>
                    </a:lnTo>
                    <a:lnTo>
                      <a:pt x="44" y="328"/>
                    </a:lnTo>
                    <a:lnTo>
                      <a:pt x="54" y="321"/>
                    </a:lnTo>
                    <a:lnTo>
                      <a:pt x="63" y="314"/>
                    </a:lnTo>
                    <a:lnTo>
                      <a:pt x="75" y="309"/>
                    </a:lnTo>
                    <a:lnTo>
                      <a:pt x="86" y="305"/>
                    </a:lnTo>
                    <a:lnTo>
                      <a:pt x="98" y="300"/>
                    </a:lnTo>
                    <a:lnTo>
                      <a:pt x="122" y="294"/>
                    </a:lnTo>
                    <a:lnTo>
                      <a:pt x="146" y="290"/>
                    </a:lnTo>
                    <a:lnTo>
                      <a:pt x="170" y="286"/>
                    </a:lnTo>
                    <a:lnTo>
                      <a:pt x="191" y="283"/>
                    </a:lnTo>
                    <a:lnTo>
                      <a:pt x="210" y="279"/>
                    </a:lnTo>
                    <a:lnTo>
                      <a:pt x="210" y="279"/>
                    </a:lnTo>
                    <a:lnTo>
                      <a:pt x="212" y="278"/>
                    </a:lnTo>
                    <a:lnTo>
                      <a:pt x="213" y="279"/>
                    </a:lnTo>
                    <a:lnTo>
                      <a:pt x="209" y="284"/>
                    </a:lnTo>
                    <a:lnTo>
                      <a:pt x="206" y="290"/>
                    </a:lnTo>
                    <a:lnTo>
                      <a:pt x="202" y="295"/>
                    </a:lnTo>
                    <a:lnTo>
                      <a:pt x="202" y="295"/>
                    </a:lnTo>
                    <a:lnTo>
                      <a:pt x="209" y="295"/>
                    </a:lnTo>
                    <a:lnTo>
                      <a:pt x="216" y="297"/>
                    </a:lnTo>
                    <a:lnTo>
                      <a:pt x="228" y="300"/>
                    </a:lnTo>
                    <a:lnTo>
                      <a:pt x="233" y="301"/>
                    </a:lnTo>
                    <a:lnTo>
                      <a:pt x="240" y="302"/>
                    </a:lnTo>
                    <a:lnTo>
                      <a:pt x="248" y="302"/>
                    </a:lnTo>
                    <a:lnTo>
                      <a:pt x="256" y="300"/>
                    </a:lnTo>
                    <a:lnTo>
                      <a:pt x="256" y="300"/>
                    </a:lnTo>
                    <a:lnTo>
                      <a:pt x="260" y="294"/>
                    </a:lnTo>
                    <a:lnTo>
                      <a:pt x="261" y="290"/>
                    </a:lnTo>
                    <a:lnTo>
                      <a:pt x="259" y="286"/>
                    </a:lnTo>
                    <a:lnTo>
                      <a:pt x="255" y="285"/>
                    </a:lnTo>
                    <a:lnTo>
                      <a:pt x="244" y="284"/>
                    </a:lnTo>
                    <a:lnTo>
                      <a:pt x="233" y="284"/>
                    </a:lnTo>
                    <a:lnTo>
                      <a:pt x="233" y="284"/>
                    </a:lnTo>
                    <a:lnTo>
                      <a:pt x="235" y="278"/>
                    </a:lnTo>
                    <a:lnTo>
                      <a:pt x="236" y="274"/>
                    </a:lnTo>
                    <a:lnTo>
                      <a:pt x="237" y="271"/>
                    </a:lnTo>
                    <a:lnTo>
                      <a:pt x="239" y="269"/>
                    </a:lnTo>
                    <a:lnTo>
                      <a:pt x="246" y="267"/>
                    </a:lnTo>
                    <a:lnTo>
                      <a:pt x="254" y="265"/>
                    </a:lnTo>
                    <a:lnTo>
                      <a:pt x="254" y="265"/>
                    </a:lnTo>
                    <a:lnTo>
                      <a:pt x="255" y="269"/>
                    </a:lnTo>
                    <a:lnTo>
                      <a:pt x="258" y="272"/>
                    </a:lnTo>
                    <a:lnTo>
                      <a:pt x="262" y="275"/>
                    </a:lnTo>
                    <a:lnTo>
                      <a:pt x="267" y="276"/>
                    </a:lnTo>
                    <a:lnTo>
                      <a:pt x="278" y="279"/>
                    </a:lnTo>
                    <a:lnTo>
                      <a:pt x="292" y="282"/>
                    </a:lnTo>
                    <a:lnTo>
                      <a:pt x="307" y="284"/>
                    </a:lnTo>
                    <a:lnTo>
                      <a:pt x="321" y="286"/>
                    </a:lnTo>
                    <a:lnTo>
                      <a:pt x="328" y="290"/>
                    </a:lnTo>
                    <a:lnTo>
                      <a:pt x="334" y="292"/>
                    </a:lnTo>
                    <a:lnTo>
                      <a:pt x="338" y="297"/>
                    </a:lnTo>
                    <a:lnTo>
                      <a:pt x="342" y="301"/>
                    </a:lnTo>
                    <a:lnTo>
                      <a:pt x="342" y="301"/>
                    </a:lnTo>
                    <a:lnTo>
                      <a:pt x="353" y="299"/>
                    </a:lnTo>
                    <a:lnTo>
                      <a:pt x="361" y="297"/>
                    </a:lnTo>
                    <a:lnTo>
                      <a:pt x="367" y="293"/>
                    </a:lnTo>
                    <a:lnTo>
                      <a:pt x="370" y="289"/>
                    </a:lnTo>
                    <a:lnTo>
                      <a:pt x="371" y="284"/>
                    </a:lnTo>
                    <a:lnTo>
                      <a:pt x="373" y="279"/>
                    </a:lnTo>
                    <a:lnTo>
                      <a:pt x="370" y="270"/>
                    </a:lnTo>
                    <a:lnTo>
                      <a:pt x="369" y="262"/>
                    </a:lnTo>
                    <a:lnTo>
                      <a:pt x="369" y="257"/>
                    </a:lnTo>
                    <a:lnTo>
                      <a:pt x="370" y="255"/>
                    </a:lnTo>
                    <a:lnTo>
                      <a:pt x="374" y="253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98" y="253"/>
                    </a:lnTo>
                    <a:lnTo>
                      <a:pt x="419" y="278"/>
                    </a:lnTo>
                    <a:lnTo>
                      <a:pt x="419" y="278"/>
                    </a:lnTo>
                    <a:lnTo>
                      <a:pt x="434" y="271"/>
                    </a:lnTo>
                    <a:lnTo>
                      <a:pt x="450" y="264"/>
                    </a:lnTo>
                    <a:lnTo>
                      <a:pt x="467" y="257"/>
                    </a:lnTo>
                    <a:lnTo>
                      <a:pt x="484" y="253"/>
                    </a:lnTo>
                    <a:lnTo>
                      <a:pt x="501" y="249"/>
                    </a:lnTo>
                    <a:lnTo>
                      <a:pt x="519" y="246"/>
                    </a:lnTo>
                    <a:lnTo>
                      <a:pt x="536" y="246"/>
                    </a:lnTo>
                    <a:lnTo>
                      <a:pt x="553" y="247"/>
                    </a:lnTo>
                    <a:lnTo>
                      <a:pt x="544" y="247"/>
                    </a:lnTo>
                    <a:lnTo>
                      <a:pt x="544" y="247"/>
                    </a:lnTo>
                    <a:lnTo>
                      <a:pt x="542" y="252"/>
                    </a:lnTo>
                    <a:lnTo>
                      <a:pt x="542" y="255"/>
                    </a:lnTo>
                    <a:lnTo>
                      <a:pt x="542" y="259"/>
                    </a:lnTo>
                    <a:lnTo>
                      <a:pt x="544" y="261"/>
                    </a:lnTo>
                    <a:lnTo>
                      <a:pt x="547" y="267"/>
                    </a:lnTo>
                    <a:lnTo>
                      <a:pt x="552" y="271"/>
                    </a:lnTo>
                    <a:lnTo>
                      <a:pt x="552" y="271"/>
                    </a:lnTo>
                    <a:lnTo>
                      <a:pt x="558" y="272"/>
                    </a:lnTo>
                    <a:lnTo>
                      <a:pt x="565" y="274"/>
                    </a:lnTo>
                    <a:lnTo>
                      <a:pt x="576" y="272"/>
                    </a:lnTo>
                    <a:lnTo>
                      <a:pt x="588" y="270"/>
                    </a:lnTo>
                    <a:lnTo>
                      <a:pt x="599" y="268"/>
                    </a:lnTo>
                    <a:lnTo>
                      <a:pt x="610" y="267"/>
                    </a:lnTo>
                    <a:lnTo>
                      <a:pt x="619" y="267"/>
                    </a:lnTo>
                    <a:lnTo>
                      <a:pt x="623" y="268"/>
                    </a:lnTo>
                    <a:lnTo>
                      <a:pt x="628" y="269"/>
                    </a:lnTo>
                    <a:lnTo>
                      <a:pt x="633" y="272"/>
                    </a:lnTo>
                    <a:lnTo>
                      <a:pt x="636" y="277"/>
                    </a:lnTo>
                    <a:lnTo>
                      <a:pt x="636" y="277"/>
                    </a:lnTo>
                    <a:lnTo>
                      <a:pt x="651" y="267"/>
                    </a:lnTo>
                    <a:lnTo>
                      <a:pt x="669" y="257"/>
                    </a:lnTo>
                    <a:lnTo>
                      <a:pt x="688" y="249"/>
                    </a:lnTo>
                    <a:lnTo>
                      <a:pt x="707" y="241"/>
                    </a:lnTo>
                    <a:lnTo>
                      <a:pt x="746" y="227"/>
                    </a:lnTo>
                    <a:lnTo>
                      <a:pt x="782" y="215"/>
                    </a:lnTo>
                    <a:lnTo>
                      <a:pt x="782" y="215"/>
                    </a:lnTo>
                    <a:lnTo>
                      <a:pt x="783" y="222"/>
                    </a:lnTo>
                    <a:lnTo>
                      <a:pt x="783" y="226"/>
                    </a:lnTo>
                    <a:lnTo>
                      <a:pt x="781" y="231"/>
                    </a:lnTo>
                    <a:lnTo>
                      <a:pt x="777" y="234"/>
                    </a:lnTo>
                    <a:lnTo>
                      <a:pt x="773" y="238"/>
                    </a:lnTo>
                    <a:lnTo>
                      <a:pt x="768" y="240"/>
                    </a:lnTo>
                    <a:lnTo>
                      <a:pt x="756" y="245"/>
                    </a:lnTo>
                    <a:lnTo>
                      <a:pt x="728" y="253"/>
                    </a:lnTo>
                    <a:lnTo>
                      <a:pt x="715" y="259"/>
                    </a:lnTo>
                    <a:lnTo>
                      <a:pt x="711" y="261"/>
                    </a:lnTo>
                    <a:lnTo>
                      <a:pt x="706" y="265"/>
                    </a:lnTo>
                    <a:lnTo>
                      <a:pt x="746" y="265"/>
                    </a:lnTo>
                    <a:lnTo>
                      <a:pt x="746" y="265"/>
                    </a:lnTo>
                    <a:lnTo>
                      <a:pt x="737" y="265"/>
                    </a:lnTo>
                    <a:lnTo>
                      <a:pt x="730" y="268"/>
                    </a:lnTo>
                    <a:lnTo>
                      <a:pt x="723" y="270"/>
                    </a:lnTo>
                    <a:lnTo>
                      <a:pt x="718" y="275"/>
                    </a:lnTo>
                    <a:lnTo>
                      <a:pt x="713" y="279"/>
                    </a:lnTo>
                    <a:lnTo>
                      <a:pt x="707" y="284"/>
                    </a:lnTo>
                    <a:lnTo>
                      <a:pt x="697" y="298"/>
                    </a:lnTo>
                    <a:lnTo>
                      <a:pt x="697" y="298"/>
                    </a:lnTo>
                    <a:lnTo>
                      <a:pt x="704" y="299"/>
                    </a:lnTo>
                    <a:lnTo>
                      <a:pt x="710" y="299"/>
                    </a:lnTo>
                    <a:lnTo>
                      <a:pt x="720" y="297"/>
                    </a:lnTo>
                    <a:lnTo>
                      <a:pt x="729" y="293"/>
                    </a:lnTo>
                    <a:lnTo>
                      <a:pt x="737" y="287"/>
                    </a:lnTo>
                    <a:lnTo>
                      <a:pt x="756" y="275"/>
                    </a:lnTo>
                    <a:lnTo>
                      <a:pt x="765" y="270"/>
                    </a:lnTo>
                    <a:lnTo>
                      <a:pt x="776" y="265"/>
                    </a:lnTo>
                    <a:lnTo>
                      <a:pt x="776" y="265"/>
                    </a:lnTo>
                    <a:lnTo>
                      <a:pt x="776" y="272"/>
                    </a:lnTo>
                    <a:lnTo>
                      <a:pt x="777" y="275"/>
                    </a:lnTo>
                    <a:lnTo>
                      <a:pt x="779" y="277"/>
                    </a:lnTo>
                    <a:lnTo>
                      <a:pt x="781" y="278"/>
                    </a:lnTo>
                    <a:lnTo>
                      <a:pt x="784" y="279"/>
                    </a:lnTo>
                    <a:lnTo>
                      <a:pt x="794" y="282"/>
                    </a:lnTo>
                    <a:lnTo>
                      <a:pt x="798" y="259"/>
                    </a:lnTo>
                    <a:lnTo>
                      <a:pt x="798" y="259"/>
                    </a:lnTo>
                    <a:lnTo>
                      <a:pt x="799" y="261"/>
                    </a:lnTo>
                    <a:lnTo>
                      <a:pt x="805" y="263"/>
                    </a:lnTo>
                    <a:lnTo>
                      <a:pt x="864" y="250"/>
                    </a:lnTo>
                    <a:lnTo>
                      <a:pt x="864" y="250"/>
                    </a:lnTo>
                    <a:lnTo>
                      <a:pt x="859" y="246"/>
                    </a:lnTo>
                    <a:lnTo>
                      <a:pt x="856" y="241"/>
                    </a:lnTo>
                    <a:lnTo>
                      <a:pt x="851" y="232"/>
                    </a:lnTo>
                    <a:lnTo>
                      <a:pt x="848" y="227"/>
                    </a:lnTo>
                    <a:lnTo>
                      <a:pt x="844" y="224"/>
                    </a:lnTo>
                    <a:lnTo>
                      <a:pt x="841" y="222"/>
                    </a:lnTo>
                    <a:lnTo>
                      <a:pt x="835" y="221"/>
                    </a:lnTo>
                    <a:lnTo>
                      <a:pt x="835" y="221"/>
                    </a:lnTo>
                    <a:lnTo>
                      <a:pt x="837" y="225"/>
                    </a:lnTo>
                    <a:lnTo>
                      <a:pt x="836" y="229"/>
                    </a:lnTo>
                    <a:lnTo>
                      <a:pt x="835" y="231"/>
                    </a:lnTo>
                    <a:lnTo>
                      <a:pt x="831" y="233"/>
                    </a:lnTo>
                    <a:lnTo>
                      <a:pt x="828" y="234"/>
                    </a:lnTo>
                    <a:lnTo>
                      <a:pt x="823" y="236"/>
                    </a:lnTo>
                    <a:lnTo>
                      <a:pt x="813" y="236"/>
                    </a:lnTo>
                    <a:lnTo>
                      <a:pt x="813" y="236"/>
                    </a:lnTo>
                    <a:lnTo>
                      <a:pt x="817" y="231"/>
                    </a:lnTo>
                    <a:lnTo>
                      <a:pt x="817" y="227"/>
                    </a:lnTo>
                    <a:lnTo>
                      <a:pt x="814" y="225"/>
                    </a:lnTo>
                    <a:lnTo>
                      <a:pt x="811" y="223"/>
                    </a:lnTo>
                    <a:lnTo>
                      <a:pt x="803" y="218"/>
                    </a:lnTo>
                    <a:lnTo>
                      <a:pt x="799" y="215"/>
                    </a:lnTo>
                    <a:lnTo>
                      <a:pt x="798" y="211"/>
                    </a:lnTo>
                    <a:lnTo>
                      <a:pt x="798" y="211"/>
                    </a:lnTo>
                    <a:lnTo>
                      <a:pt x="822" y="211"/>
                    </a:lnTo>
                    <a:lnTo>
                      <a:pt x="846" y="209"/>
                    </a:lnTo>
                    <a:lnTo>
                      <a:pt x="868" y="207"/>
                    </a:lnTo>
                    <a:lnTo>
                      <a:pt x="887" y="203"/>
                    </a:lnTo>
                    <a:lnTo>
                      <a:pt x="892" y="224"/>
                    </a:lnTo>
                    <a:lnTo>
                      <a:pt x="892" y="224"/>
                    </a:lnTo>
                    <a:lnTo>
                      <a:pt x="904" y="225"/>
                    </a:lnTo>
                    <a:lnTo>
                      <a:pt x="914" y="225"/>
                    </a:lnTo>
                    <a:lnTo>
                      <a:pt x="936" y="223"/>
                    </a:lnTo>
                    <a:lnTo>
                      <a:pt x="956" y="222"/>
                    </a:lnTo>
                    <a:lnTo>
                      <a:pt x="965" y="222"/>
                    </a:lnTo>
                    <a:lnTo>
                      <a:pt x="972" y="224"/>
                    </a:lnTo>
                    <a:lnTo>
                      <a:pt x="966" y="234"/>
                    </a:lnTo>
                    <a:lnTo>
                      <a:pt x="966" y="234"/>
                    </a:lnTo>
                    <a:lnTo>
                      <a:pt x="979" y="237"/>
                    </a:lnTo>
                    <a:lnTo>
                      <a:pt x="992" y="237"/>
                    </a:lnTo>
                    <a:lnTo>
                      <a:pt x="1018" y="237"/>
                    </a:lnTo>
                    <a:lnTo>
                      <a:pt x="1030" y="237"/>
                    </a:lnTo>
                    <a:lnTo>
                      <a:pt x="1042" y="239"/>
                    </a:lnTo>
                    <a:lnTo>
                      <a:pt x="1055" y="242"/>
                    </a:lnTo>
                    <a:lnTo>
                      <a:pt x="1066" y="248"/>
                    </a:lnTo>
                    <a:lnTo>
                      <a:pt x="1066" y="248"/>
                    </a:lnTo>
                    <a:lnTo>
                      <a:pt x="1090" y="231"/>
                    </a:lnTo>
                    <a:lnTo>
                      <a:pt x="1117" y="215"/>
                    </a:lnTo>
                    <a:lnTo>
                      <a:pt x="1141" y="199"/>
                    </a:lnTo>
                    <a:lnTo>
                      <a:pt x="1152" y="189"/>
                    </a:lnTo>
                    <a:lnTo>
                      <a:pt x="1163" y="180"/>
                    </a:lnTo>
                    <a:lnTo>
                      <a:pt x="1163" y="180"/>
                    </a:lnTo>
                    <a:lnTo>
                      <a:pt x="1165" y="177"/>
                    </a:lnTo>
                    <a:lnTo>
                      <a:pt x="1170" y="174"/>
                    </a:lnTo>
                    <a:lnTo>
                      <a:pt x="1175" y="173"/>
                    </a:lnTo>
                    <a:lnTo>
                      <a:pt x="1182" y="174"/>
                    </a:lnTo>
                    <a:lnTo>
                      <a:pt x="1198" y="178"/>
                    </a:lnTo>
                    <a:lnTo>
                      <a:pt x="1217" y="182"/>
                    </a:lnTo>
                    <a:lnTo>
                      <a:pt x="1236" y="188"/>
                    </a:lnTo>
                    <a:lnTo>
                      <a:pt x="1247" y="189"/>
                    </a:lnTo>
                    <a:lnTo>
                      <a:pt x="1256" y="189"/>
                    </a:lnTo>
                    <a:lnTo>
                      <a:pt x="1265" y="189"/>
                    </a:lnTo>
                    <a:lnTo>
                      <a:pt x="1273" y="187"/>
                    </a:lnTo>
                    <a:lnTo>
                      <a:pt x="1281" y="184"/>
                    </a:lnTo>
                    <a:lnTo>
                      <a:pt x="1288" y="177"/>
                    </a:lnTo>
                    <a:lnTo>
                      <a:pt x="1288" y="177"/>
                    </a:lnTo>
                    <a:lnTo>
                      <a:pt x="1288" y="179"/>
                    </a:lnTo>
                    <a:lnTo>
                      <a:pt x="1286" y="181"/>
                    </a:lnTo>
                    <a:lnTo>
                      <a:pt x="1275" y="189"/>
                    </a:lnTo>
                    <a:lnTo>
                      <a:pt x="1252" y="208"/>
                    </a:lnTo>
                    <a:lnTo>
                      <a:pt x="1252" y="208"/>
                    </a:lnTo>
                    <a:lnTo>
                      <a:pt x="1257" y="208"/>
                    </a:lnTo>
                    <a:lnTo>
                      <a:pt x="1260" y="208"/>
                    </a:lnTo>
                    <a:lnTo>
                      <a:pt x="1268" y="206"/>
                    </a:lnTo>
                    <a:lnTo>
                      <a:pt x="1283" y="197"/>
                    </a:lnTo>
                    <a:lnTo>
                      <a:pt x="1289" y="195"/>
                    </a:lnTo>
                    <a:lnTo>
                      <a:pt x="1291" y="195"/>
                    </a:lnTo>
                    <a:lnTo>
                      <a:pt x="1294" y="195"/>
                    </a:lnTo>
                    <a:lnTo>
                      <a:pt x="1296" y="196"/>
                    </a:lnTo>
                    <a:lnTo>
                      <a:pt x="1298" y="199"/>
                    </a:lnTo>
                    <a:lnTo>
                      <a:pt x="1300" y="202"/>
                    </a:lnTo>
                    <a:lnTo>
                      <a:pt x="1302" y="207"/>
                    </a:lnTo>
                    <a:lnTo>
                      <a:pt x="1302" y="207"/>
                    </a:lnTo>
                    <a:lnTo>
                      <a:pt x="1287" y="204"/>
                    </a:lnTo>
                    <a:lnTo>
                      <a:pt x="1282" y="206"/>
                    </a:lnTo>
                    <a:lnTo>
                      <a:pt x="1280" y="207"/>
                    </a:lnTo>
                    <a:lnTo>
                      <a:pt x="1278" y="208"/>
                    </a:lnTo>
                    <a:lnTo>
                      <a:pt x="1278" y="210"/>
                    </a:lnTo>
                    <a:lnTo>
                      <a:pt x="1280" y="215"/>
                    </a:lnTo>
                    <a:lnTo>
                      <a:pt x="1283" y="222"/>
                    </a:lnTo>
                    <a:lnTo>
                      <a:pt x="1287" y="227"/>
                    </a:lnTo>
                    <a:lnTo>
                      <a:pt x="1287" y="231"/>
                    </a:lnTo>
                    <a:lnTo>
                      <a:pt x="1286" y="233"/>
                    </a:lnTo>
                    <a:lnTo>
                      <a:pt x="1285" y="236"/>
                    </a:lnTo>
                    <a:lnTo>
                      <a:pt x="1280" y="237"/>
                    </a:lnTo>
                    <a:lnTo>
                      <a:pt x="1280" y="237"/>
                    </a:lnTo>
                    <a:lnTo>
                      <a:pt x="1298" y="236"/>
                    </a:lnTo>
                    <a:lnTo>
                      <a:pt x="1317" y="233"/>
                    </a:lnTo>
                    <a:lnTo>
                      <a:pt x="1332" y="229"/>
                    </a:lnTo>
                    <a:lnTo>
                      <a:pt x="1337" y="225"/>
                    </a:lnTo>
                    <a:lnTo>
                      <a:pt x="1343" y="222"/>
                    </a:lnTo>
                    <a:lnTo>
                      <a:pt x="1343" y="222"/>
                    </a:lnTo>
                    <a:lnTo>
                      <a:pt x="1336" y="222"/>
                    </a:lnTo>
                    <a:lnTo>
                      <a:pt x="1332" y="221"/>
                    </a:lnTo>
                    <a:lnTo>
                      <a:pt x="1329" y="218"/>
                    </a:lnTo>
                    <a:lnTo>
                      <a:pt x="1328" y="216"/>
                    </a:lnTo>
                    <a:lnTo>
                      <a:pt x="1327" y="214"/>
                    </a:lnTo>
                    <a:lnTo>
                      <a:pt x="1328" y="210"/>
                    </a:lnTo>
                    <a:lnTo>
                      <a:pt x="1331" y="203"/>
                    </a:lnTo>
                    <a:lnTo>
                      <a:pt x="1333" y="199"/>
                    </a:lnTo>
                    <a:lnTo>
                      <a:pt x="1333" y="196"/>
                    </a:lnTo>
                    <a:lnTo>
                      <a:pt x="1333" y="194"/>
                    </a:lnTo>
                    <a:lnTo>
                      <a:pt x="1331" y="193"/>
                    </a:lnTo>
                    <a:lnTo>
                      <a:pt x="1328" y="193"/>
                    </a:lnTo>
                    <a:lnTo>
                      <a:pt x="1317" y="195"/>
                    </a:lnTo>
                    <a:lnTo>
                      <a:pt x="1317" y="195"/>
                    </a:lnTo>
                    <a:lnTo>
                      <a:pt x="1329" y="187"/>
                    </a:lnTo>
                    <a:lnTo>
                      <a:pt x="1342" y="180"/>
                    </a:lnTo>
                    <a:lnTo>
                      <a:pt x="1356" y="174"/>
                    </a:lnTo>
                    <a:lnTo>
                      <a:pt x="1371" y="171"/>
                    </a:lnTo>
                    <a:lnTo>
                      <a:pt x="1385" y="169"/>
                    </a:lnTo>
                    <a:lnTo>
                      <a:pt x="1400" y="167"/>
                    </a:lnTo>
                    <a:lnTo>
                      <a:pt x="1413" y="169"/>
                    </a:lnTo>
                    <a:lnTo>
                      <a:pt x="1428" y="171"/>
                    </a:lnTo>
                    <a:lnTo>
                      <a:pt x="1428" y="171"/>
                    </a:lnTo>
                    <a:lnTo>
                      <a:pt x="1428" y="179"/>
                    </a:lnTo>
                    <a:lnTo>
                      <a:pt x="1429" y="182"/>
                    </a:lnTo>
                    <a:lnTo>
                      <a:pt x="1432" y="186"/>
                    </a:lnTo>
                    <a:lnTo>
                      <a:pt x="1438" y="191"/>
                    </a:lnTo>
                    <a:lnTo>
                      <a:pt x="1446" y="194"/>
                    </a:lnTo>
                    <a:lnTo>
                      <a:pt x="1457" y="177"/>
                    </a:lnTo>
                    <a:lnTo>
                      <a:pt x="1457" y="177"/>
                    </a:lnTo>
                    <a:lnTo>
                      <a:pt x="1459" y="178"/>
                    </a:lnTo>
                    <a:lnTo>
                      <a:pt x="1461" y="179"/>
                    </a:lnTo>
                    <a:lnTo>
                      <a:pt x="1461" y="180"/>
                    </a:lnTo>
                    <a:lnTo>
                      <a:pt x="1459" y="181"/>
                    </a:lnTo>
                    <a:lnTo>
                      <a:pt x="1451" y="189"/>
                    </a:lnTo>
                    <a:lnTo>
                      <a:pt x="1447" y="194"/>
                    </a:lnTo>
                    <a:lnTo>
                      <a:pt x="1446" y="195"/>
                    </a:lnTo>
                    <a:lnTo>
                      <a:pt x="1446" y="197"/>
                    </a:lnTo>
                    <a:lnTo>
                      <a:pt x="1447" y="200"/>
                    </a:lnTo>
                    <a:lnTo>
                      <a:pt x="1449" y="201"/>
                    </a:lnTo>
                    <a:lnTo>
                      <a:pt x="1452" y="203"/>
                    </a:lnTo>
                    <a:lnTo>
                      <a:pt x="1458" y="204"/>
                    </a:lnTo>
                    <a:lnTo>
                      <a:pt x="1458" y="204"/>
                    </a:lnTo>
                    <a:lnTo>
                      <a:pt x="1465" y="200"/>
                    </a:lnTo>
                    <a:lnTo>
                      <a:pt x="1473" y="196"/>
                    </a:lnTo>
                    <a:lnTo>
                      <a:pt x="1481" y="194"/>
                    </a:lnTo>
                    <a:lnTo>
                      <a:pt x="1490" y="193"/>
                    </a:lnTo>
                    <a:lnTo>
                      <a:pt x="1509" y="194"/>
                    </a:lnTo>
                    <a:lnTo>
                      <a:pt x="1528" y="195"/>
                    </a:lnTo>
                    <a:lnTo>
                      <a:pt x="1546" y="195"/>
                    </a:lnTo>
                    <a:lnTo>
                      <a:pt x="1554" y="194"/>
                    </a:lnTo>
                    <a:lnTo>
                      <a:pt x="1562" y="192"/>
                    </a:lnTo>
                    <a:lnTo>
                      <a:pt x="1569" y="188"/>
                    </a:lnTo>
                    <a:lnTo>
                      <a:pt x="1574" y="182"/>
                    </a:lnTo>
                    <a:lnTo>
                      <a:pt x="1579" y="176"/>
                    </a:lnTo>
                    <a:lnTo>
                      <a:pt x="1582" y="166"/>
                    </a:lnTo>
                    <a:lnTo>
                      <a:pt x="1582" y="166"/>
                    </a:lnTo>
                    <a:lnTo>
                      <a:pt x="1586" y="170"/>
                    </a:lnTo>
                    <a:lnTo>
                      <a:pt x="1588" y="173"/>
                    </a:lnTo>
                    <a:lnTo>
                      <a:pt x="1588" y="177"/>
                    </a:lnTo>
                    <a:lnTo>
                      <a:pt x="1586" y="179"/>
                    </a:lnTo>
                    <a:lnTo>
                      <a:pt x="1584" y="182"/>
                    </a:lnTo>
                    <a:lnTo>
                      <a:pt x="1580" y="185"/>
                    </a:lnTo>
                    <a:lnTo>
                      <a:pt x="1572" y="189"/>
                    </a:lnTo>
                    <a:lnTo>
                      <a:pt x="1564" y="194"/>
                    </a:lnTo>
                    <a:lnTo>
                      <a:pt x="1561" y="196"/>
                    </a:lnTo>
                    <a:lnTo>
                      <a:pt x="1559" y="200"/>
                    </a:lnTo>
                    <a:lnTo>
                      <a:pt x="1559" y="203"/>
                    </a:lnTo>
                    <a:lnTo>
                      <a:pt x="1561" y="207"/>
                    </a:lnTo>
                    <a:lnTo>
                      <a:pt x="1565" y="210"/>
                    </a:lnTo>
                    <a:lnTo>
                      <a:pt x="1571" y="216"/>
                    </a:lnTo>
                    <a:lnTo>
                      <a:pt x="1571" y="216"/>
                    </a:lnTo>
                    <a:lnTo>
                      <a:pt x="1566" y="218"/>
                    </a:lnTo>
                    <a:lnTo>
                      <a:pt x="1562" y="222"/>
                    </a:lnTo>
                    <a:lnTo>
                      <a:pt x="1553" y="224"/>
                    </a:lnTo>
                    <a:lnTo>
                      <a:pt x="1542" y="225"/>
                    </a:lnTo>
                    <a:lnTo>
                      <a:pt x="1533" y="225"/>
                    </a:lnTo>
                    <a:lnTo>
                      <a:pt x="1524" y="225"/>
                    </a:lnTo>
                    <a:lnTo>
                      <a:pt x="1516" y="227"/>
                    </a:lnTo>
                    <a:lnTo>
                      <a:pt x="1513" y="229"/>
                    </a:lnTo>
                    <a:lnTo>
                      <a:pt x="1510" y="232"/>
                    </a:lnTo>
                    <a:lnTo>
                      <a:pt x="1508" y="236"/>
                    </a:lnTo>
                    <a:lnTo>
                      <a:pt x="1507" y="240"/>
                    </a:lnTo>
                    <a:lnTo>
                      <a:pt x="1507" y="240"/>
                    </a:lnTo>
                    <a:lnTo>
                      <a:pt x="1510" y="239"/>
                    </a:lnTo>
                    <a:lnTo>
                      <a:pt x="1513" y="239"/>
                    </a:lnTo>
                    <a:lnTo>
                      <a:pt x="1516" y="239"/>
                    </a:lnTo>
                    <a:lnTo>
                      <a:pt x="1518" y="240"/>
                    </a:lnTo>
                    <a:lnTo>
                      <a:pt x="1520" y="244"/>
                    </a:lnTo>
                    <a:lnTo>
                      <a:pt x="1521" y="249"/>
                    </a:lnTo>
                    <a:lnTo>
                      <a:pt x="1521" y="254"/>
                    </a:lnTo>
                    <a:lnTo>
                      <a:pt x="1523" y="259"/>
                    </a:lnTo>
                    <a:lnTo>
                      <a:pt x="1525" y="262"/>
                    </a:lnTo>
                    <a:lnTo>
                      <a:pt x="1527" y="263"/>
                    </a:lnTo>
                    <a:lnTo>
                      <a:pt x="1530" y="264"/>
                    </a:lnTo>
                    <a:lnTo>
                      <a:pt x="1556" y="247"/>
                    </a:lnTo>
                    <a:lnTo>
                      <a:pt x="1550" y="246"/>
                    </a:lnTo>
                    <a:lnTo>
                      <a:pt x="1550" y="246"/>
                    </a:lnTo>
                    <a:lnTo>
                      <a:pt x="1558" y="241"/>
                    </a:lnTo>
                    <a:lnTo>
                      <a:pt x="1567" y="238"/>
                    </a:lnTo>
                    <a:lnTo>
                      <a:pt x="1578" y="236"/>
                    </a:lnTo>
                    <a:lnTo>
                      <a:pt x="1587" y="233"/>
                    </a:lnTo>
                    <a:lnTo>
                      <a:pt x="1609" y="230"/>
                    </a:lnTo>
                    <a:lnTo>
                      <a:pt x="1631" y="229"/>
                    </a:lnTo>
                    <a:lnTo>
                      <a:pt x="1677" y="230"/>
                    </a:lnTo>
                    <a:lnTo>
                      <a:pt x="1699" y="230"/>
                    </a:lnTo>
                    <a:lnTo>
                      <a:pt x="1720" y="229"/>
                    </a:lnTo>
                    <a:lnTo>
                      <a:pt x="1720" y="229"/>
                    </a:lnTo>
                    <a:lnTo>
                      <a:pt x="1738" y="218"/>
                    </a:lnTo>
                    <a:lnTo>
                      <a:pt x="1754" y="207"/>
                    </a:lnTo>
                    <a:lnTo>
                      <a:pt x="1770" y="195"/>
                    </a:lnTo>
                    <a:lnTo>
                      <a:pt x="1786" y="185"/>
                    </a:lnTo>
                    <a:lnTo>
                      <a:pt x="1802" y="176"/>
                    </a:lnTo>
                    <a:lnTo>
                      <a:pt x="1811" y="172"/>
                    </a:lnTo>
                    <a:lnTo>
                      <a:pt x="1819" y="169"/>
                    </a:lnTo>
                    <a:lnTo>
                      <a:pt x="1829" y="166"/>
                    </a:lnTo>
                    <a:lnTo>
                      <a:pt x="1838" y="165"/>
                    </a:lnTo>
                    <a:lnTo>
                      <a:pt x="1848" y="164"/>
                    </a:lnTo>
                    <a:lnTo>
                      <a:pt x="1858" y="164"/>
                    </a:lnTo>
                    <a:lnTo>
                      <a:pt x="1858" y="164"/>
                    </a:lnTo>
                    <a:lnTo>
                      <a:pt x="1856" y="167"/>
                    </a:lnTo>
                    <a:lnTo>
                      <a:pt x="1855" y="170"/>
                    </a:lnTo>
                    <a:lnTo>
                      <a:pt x="1856" y="172"/>
                    </a:lnTo>
                    <a:lnTo>
                      <a:pt x="1858" y="174"/>
                    </a:lnTo>
                    <a:lnTo>
                      <a:pt x="1864" y="178"/>
                    </a:lnTo>
                    <a:lnTo>
                      <a:pt x="1871" y="182"/>
                    </a:lnTo>
                    <a:lnTo>
                      <a:pt x="1878" y="187"/>
                    </a:lnTo>
                    <a:lnTo>
                      <a:pt x="1879" y="189"/>
                    </a:lnTo>
                    <a:lnTo>
                      <a:pt x="1880" y="193"/>
                    </a:lnTo>
                    <a:lnTo>
                      <a:pt x="1880" y="196"/>
                    </a:lnTo>
                    <a:lnTo>
                      <a:pt x="1879" y="201"/>
                    </a:lnTo>
                    <a:lnTo>
                      <a:pt x="1876" y="206"/>
                    </a:lnTo>
                    <a:lnTo>
                      <a:pt x="1870" y="210"/>
                    </a:lnTo>
                    <a:lnTo>
                      <a:pt x="1870" y="210"/>
                    </a:lnTo>
                    <a:lnTo>
                      <a:pt x="1879" y="215"/>
                    </a:lnTo>
                    <a:lnTo>
                      <a:pt x="1889" y="216"/>
                    </a:lnTo>
                    <a:lnTo>
                      <a:pt x="1898" y="216"/>
                    </a:lnTo>
                    <a:lnTo>
                      <a:pt x="1906" y="214"/>
                    </a:lnTo>
                    <a:lnTo>
                      <a:pt x="1912" y="210"/>
                    </a:lnTo>
                    <a:lnTo>
                      <a:pt x="1918" y="206"/>
                    </a:lnTo>
                    <a:lnTo>
                      <a:pt x="1922" y="201"/>
                    </a:lnTo>
                    <a:lnTo>
                      <a:pt x="1923" y="196"/>
                    </a:lnTo>
                    <a:lnTo>
                      <a:pt x="1923" y="196"/>
                    </a:lnTo>
                    <a:lnTo>
                      <a:pt x="1911" y="193"/>
                    </a:lnTo>
                    <a:lnTo>
                      <a:pt x="1908" y="192"/>
                    </a:lnTo>
                    <a:lnTo>
                      <a:pt x="1904" y="189"/>
                    </a:lnTo>
                    <a:lnTo>
                      <a:pt x="1895" y="186"/>
                    </a:lnTo>
                    <a:lnTo>
                      <a:pt x="1895" y="186"/>
                    </a:lnTo>
                    <a:lnTo>
                      <a:pt x="1901" y="181"/>
                    </a:lnTo>
                    <a:lnTo>
                      <a:pt x="1908" y="178"/>
                    </a:lnTo>
                    <a:lnTo>
                      <a:pt x="1916" y="176"/>
                    </a:lnTo>
                    <a:lnTo>
                      <a:pt x="1924" y="174"/>
                    </a:lnTo>
                    <a:lnTo>
                      <a:pt x="1932" y="174"/>
                    </a:lnTo>
                    <a:lnTo>
                      <a:pt x="1939" y="177"/>
                    </a:lnTo>
                    <a:lnTo>
                      <a:pt x="1946" y="179"/>
                    </a:lnTo>
                    <a:lnTo>
                      <a:pt x="1952" y="181"/>
                    </a:lnTo>
                    <a:lnTo>
                      <a:pt x="1952" y="181"/>
                    </a:lnTo>
                    <a:lnTo>
                      <a:pt x="1948" y="181"/>
                    </a:lnTo>
                    <a:lnTo>
                      <a:pt x="1947" y="182"/>
                    </a:lnTo>
                    <a:lnTo>
                      <a:pt x="1947" y="188"/>
                    </a:lnTo>
                    <a:lnTo>
                      <a:pt x="1947" y="188"/>
                    </a:lnTo>
                    <a:lnTo>
                      <a:pt x="1955" y="191"/>
                    </a:lnTo>
                    <a:lnTo>
                      <a:pt x="1961" y="191"/>
                    </a:lnTo>
                    <a:lnTo>
                      <a:pt x="1964" y="188"/>
                    </a:lnTo>
                    <a:lnTo>
                      <a:pt x="1967" y="184"/>
                    </a:lnTo>
                    <a:lnTo>
                      <a:pt x="1968" y="179"/>
                    </a:lnTo>
                    <a:lnTo>
                      <a:pt x="1970" y="174"/>
                    </a:lnTo>
                    <a:lnTo>
                      <a:pt x="1973" y="171"/>
                    </a:lnTo>
                    <a:lnTo>
                      <a:pt x="1980" y="167"/>
                    </a:lnTo>
                    <a:lnTo>
                      <a:pt x="1980" y="167"/>
                    </a:lnTo>
                    <a:lnTo>
                      <a:pt x="1981" y="171"/>
                    </a:lnTo>
                    <a:lnTo>
                      <a:pt x="1984" y="173"/>
                    </a:lnTo>
                    <a:lnTo>
                      <a:pt x="1986" y="176"/>
                    </a:lnTo>
                    <a:lnTo>
                      <a:pt x="1990" y="178"/>
                    </a:lnTo>
                    <a:lnTo>
                      <a:pt x="1998" y="179"/>
                    </a:lnTo>
                    <a:lnTo>
                      <a:pt x="2007" y="180"/>
                    </a:lnTo>
                    <a:lnTo>
                      <a:pt x="2026" y="180"/>
                    </a:lnTo>
                    <a:lnTo>
                      <a:pt x="2034" y="181"/>
                    </a:lnTo>
                    <a:lnTo>
                      <a:pt x="2042" y="185"/>
                    </a:lnTo>
                    <a:lnTo>
                      <a:pt x="2069" y="155"/>
                    </a:lnTo>
                    <a:lnTo>
                      <a:pt x="2069" y="155"/>
                    </a:lnTo>
                    <a:lnTo>
                      <a:pt x="2068" y="158"/>
                    </a:lnTo>
                    <a:lnTo>
                      <a:pt x="2067" y="161"/>
                    </a:lnTo>
                    <a:lnTo>
                      <a:pt x="2067" y="163"/>
                    </a:lnTo>
                    <a:lnTo>
                      <a:pt x="2067" y="164"/>
                    </a:lnTo>
                    <a:lnTo>
                      <a:pt x="2071" y="166"/>
                    </a:lnTo>
                    <a:lnTo>
                      <a:pt x="2077" y="169"/>
                    </a:lnTo>
                    <a:lnTo>
                      <a:pt x="2084" y="170"/>
                    </a:lnTo>
                    <a:lnTo>
                      <a:pt x="2091" y="171"/>
                    </a:lnTo>
                    <a:lnTo>
                      <a:pt x="2095" y="174"/>
                    </a:lnTo>
                    <a:lnTo>
                      <a:pt x="2098" y="177"/>
                    </a:lnTo>
                    <a:lnTo>
                      <a:pt x="2099" y="180"/>
                    </a:lnTo>
                    <a:lnTo>
                      <a:pt x="2099" y="180"/>
                    </a:lnTo>
                    <a:lnTo>
                      <a:pt x="2113" y="169"/>
                    </a:lnTo>
                    <a:lnTo>
                      <a:pt x="2128" y="157"/>
                    </a:lnTo>
                    <a:lnTo>
                      <a:pt x="2136" y="153"/>
                    </a:lnTo>
                    <a:lnTo>
                      <a:pt x="2144" y="149"/>
                    </a:lnTo>
                    <a:lnTo>
                      <a:pt x="2153" y="148"/>
                    </a:lnTo>
                    <a:lnTo>
                      <a:pt x="2163" y="148"/>
                    </a:lnTo>
                    <a:lnTo>
                      <a:pt x="2163" y="148"/>
                    </a:lnTo>
                    <a:lnTo>
                      <a:pt x="2161" y="150"/>
                    </a:lnTo>
                    <a:lnTo>
                      <a:pt x="2161" y="151"/>
                    </a:lnTo>
                    <a:lnTo>
                      <a:pt x="2161" y="154"/>
                    </a:lnTo>
                    <a:lnTo>
                      <a:pt x="2162" y="155"/>
                    </a:lnTo>
                    <a:lnTo>
                      <a:pt x="2167" y="158"/>
                    </a:lnTo>
                    <a:lnTo>
                      <a:pt x="2172" y="162"/>
                    </a:lnTo>
                    <a:lnTo>
                      <a:pt x="2178" y="166"/>
                    </a:lnTo>
                    <a:lnTo>
                      <a:pt x="2184" y="171"/>
                    </a:lnTo>
                    <a:lnTo>
                      <a:pt x="2188" y="176"/>
                    </a:lnTo>
                    <a:lnTo>
                      <a:pt x="2190" y="179"/>
                    </a:lnTo>
                    <a:lnTo>
                      <a:pt x="2190" y="182"/>
                    </a:lnTo>
                    <a:lnTo>
                      <a:pt x="2190" y="182"/>
                    </a:lnTo>
                    <a:lnTo>
                      <a:pt x="2199" y="185"/>
                    </a:lnTo>
                    <a:lnTo>
                      <a:pt x="2208" y="186"/>
                    </a:lnTo>
                    <a:lnTo>
                      <a:pt x="2216" y="185"/>
                    </a:lnTo>
                    <a:lnTo>
                      <a:pt x="2224" y="182"/>
                    </a:lnTo>
                    <a:lnTo>
                      <a:pt x="2232" y="180"/>
                    </a:lnTo>
                    <a:lnTo>
                      <a:pt x="2240" y="176"/>
                    </a:lnTo>
                    <a:lnTo>
                      <a:pt x="2255" y="167"/>
                    </a:lnTo>
                    <a:lnTo>
                      <a:pt x="2271" y="158"/>
                    </a:lnTo>
                    <a:lnTo>
                      <a:pt x="2278" y="155"/>
                    </a:lnTo>
                    <a:lnTo>
                      <a:pt x="2286" y="153"/>
                    </a:lnTo>
                    <a:lnTo>
                      <a:pt x="2294" y="151"/>
                    </a:lnTo>
                    <a:lnTo>
                      <a:pt x="2302" y="151"/>
                    </a:lnTo>
                    <a:lnTo>
                      <a:pt x="2310" y="154"/>
                    </a:lnTo>
                    <a:lnTo>
                      <a:pt x="2320" y="158"/>
                    </a:lnTo>
                    <a:lnTo>
                      <a:pt x="2320" y="158"/>
                    </a:lnTo>
                    <a:lnTo>
                      <a:pt x="2317" y="163"/>
                    </a:lnTo>
                    <a:lnTo>
                      <a:pt x="2315" y="170"/>
                    </a:lnTo>
                    <a:lnTo>
                      <a:pt x="2315" y="172"/>
                    </a:lnTo>
                    <a:lnTo>
                      <a:pt x="2316" y="176"/>
                    </a:lnTo>
                    <a:lnTo>
                      <a:pt x="2318" y="179"/>
                    </a:lnTo>
                    <a:lnTo>
                      <a:pt x="2322" y="180"/>
                    </a:lnTo>
                    <a:lnTo>
                      <a:pt x="2322" y="180"/>
                    </a:lnTo>
                    <a:lnTo>
                      <a:pt x="2326" y="179"/>
                    </a:lnTo>
                    <a:lnTo>
                      <a:pt x="2331" y="178"/>
                    </a:lnTo>
                    <a:lnTo>
                      <a:pt x="2343" y="177"/>
                    </a:lnTo>
                    <a:lnTo>
                      <a:pt x="2354" y="177"/>
                    </a:lnTo>
                    <a:lnTo>
                      <a:pt x="2363" y="176"/>
                    </a:lnTo>
                    <a:lnTo>
                      <a:pt x="2363" y="177"/>
                    </a:lnTo>
                    <a:lnTo>
                      <a:pt x="2363" y="176"/>
                    </a:lnTo>
                    <a:lnTo>
                      <a:pt x="2363" y="176"/>
                    </a:lnTo>
                    <a:lnTo>
                      <a:pt x="2368" y="174"/>
                    </a:lnTo>
                    <a:lnTo>
                      <a:pt x="2370" y="173"/>
                    </a:lnTo>
                    <a:lnTo>
                      <a:pt x="2372" y="171"/>
                    </a:lnTo>
                    <a:lnTo>
                      <a:pt x="2374" y="167"/>
                    </a:lnTo>
                    <a:lnTo>
                      <a:pt x="2374" y="167"/>
                    </a:lnTo>
                    <a:lnTo>
                      <a:pt x="2387" y="154"/>
                    </a:lnTo>
                    <a:lnTo>
                      <a:pt x="2401" y="139"/>
                    </a:lnTo>
                    <a:lnTo>
                      <a:pt x="2409" y="132"/>
                    </a:lnTo>
                    <a:lnTo>
                      <a:pt x="2418" y="126"/>
                    </a:lnTo>
                    <a:lnTo>
                      <a:pt x="2429" y="119"/>
                    </a:lnTo>
                    <a:lnTo>
                      <a:pt x="2443" y="113"/>
                    </a:lnTo>
                    <a:lnTo>
                      <a:pt x="2443" y="113"/>
                    </a:lnTo>
                    <a:lnTo>
                      <a:pt x="2441" y="109"/>
                    </a:lnTo>
                    <a:lnTo>
                      <a:pt x="2440" y="106"/>
                    </a:lnTo>
                    <a:lnTo>
                      <a:pt x="2438" y="103"/>
                    </a:lnTo>
                    <a:lnTo>
                      <a:pt x="2436" y="102"/>
                    </a:lnTo>
                    <a:lnTo>
                      <a:pt x="2430" y="99"/>
                    </a:lnTo>
                    <a:lnTo>
                      <a:pt x="2422" y="98"/>
                    </a:lnTo>
                    <a:lnTo>
                      <a:pt x="2414" y="99"/>
                    </a:lnTo>
                    <a:lnTo>
                      <a:pt x="2406" y="101"/>
                    </a:lnTo>
                    <a:lnTo>
                      <a:pt x="2399" y="103"/>
                    </a:lnTo>
                    <a:lnTo>
                      <a:pt x="2393" y="106"/>
                    </a:lnTo>
                    <a:lnTo>
                      <a:pt x="2381" y="128"/>
                    </a:lnTo>
                    <a:lnTo>
                      <a:pt x="2381" y="128"/>
                    </a:lnTo>
                    <a:lnTo>
                      <a:pt x="2378" y="123"/>
                    </a:lnTo>
                    <a:lnTo>
                      <a:pt x="2375" y="119"/>
                    </a:lnTo>
                    <a:lnTo>
                      <a:pt x="2372" y="116"/>
                    </a:lnTo>
                    <a:lnTo>
                      <a:pt x="2370" y="114"/>
                    </a:lnTo>
                    <a:lnTo>
                      <a:pt x="2367" y="114"/>
                    </a:lnTo>
                    <a:lnTo>
                      <a:pt x="2363" y="114"/>
                    </a:lnTo>
                    <a:lnTo>
                      <a:pt x="2358" y="117"/>
                    </a:lnTo>
                    <a:lnTo>
                      <a:pt x="2345" y="124"/>
                    </a:lnTo>
                    <a:lnTo>
                      <a:pt x="2340" y="125"/>
                    </a:lnTo>
                    <a:lnTo>
                      <a:pt x="2338" y="124"/>
                    </a:lnTo>
                    <a:lnTo>
                      <a:pt x="2336" y="123"/>
                    </a:lnTo>
                    <a:lnTo>
                      <a:pt x="2336" y="123"/>
                    </a:lnTo>
                    <a:lnTo>
                      <a:pt x="2341" y="116"/>
                    </a:lnTo>
                    <a:lnTo>
                      <a:pt x="2347" y="110"/>
                    </a:lnTo>
                    <a:lnTo>
                      <a:pt x="2354" y="104"/>
                    </a:lnTo>
                    <a:lnTo>
                      <a:pt x="2361" y="101"/>
                    </a:lnTo>
                    <a:lnTo>
                      <a:pt x="2369" y="97"/>
                    </a:lnTo>
                    <a:lnTo>
                      <a:pt x="2377" y="94"/>
                    </a:lnTo>
                    <a:lnTo>
                      <a:pt x="2395" y="89"/>
                    </a:lnTo>
                    <a:lnTo>
                      <a:pt x="2433" y="82"/>
                    </a:lnTo>
                    <a:lnTo>
                      <a:pt x="2452" y="76"/>
                    </a:lnTo>
                    <a:lnTo>
                      <a:pt x="2460" y="73"/>
                    </a:lnTo>
                    <a:lnTo>
                      <a:pt x="2468" y="68"/>
                    </a:lnTo>
                    <a:lnTo>
                      <a:pt x="2468" y="68"/>
                    </a:lnTo>
                    <a:lnTo>
                      <a:pt x="2463" y="63"/>
                    </a:lnTo>
                    <a:lnTo>
                      <a:pt x="2458" y="58"/>
                    </a:lnTo>
                    <a:lnTo>
                      <a:pt x="2452" y="53"/>
                    </a:lnTo>
                    <a:lnTo>
                      <a:pt x="2445" y="50"/>
                    </a:lnTo>
                    <a:lnTo>
                      <a:pt x="2430" y="43"/>
                    </a:lnTo>
                    <a:lnTo>
                      <a:pt x="2414" y="38"/>
                    </a:lnTo>
                    <a:lnTo>
                      <a:pt x="2397" y="36"/>
                    </a:lnTo>
                    <a:lnTo>
                      <a:pt x="2378" y="35"/>
                    </a:lnTo>
                    <a:lnTo>
                      <a:pt x="2361" y="35"/>
                    </a:lnTo>
                    <a:lnTo>
                      <a:pt x="2343" y="35"/>
                    </a:lnTo>
                    <a:lnTo>
                      <a:pt x="2363" y="49"/>
                    </a:lnTo>
                    <a:lnTo>
                      <a:pt x="2339" y="49"/>
                    </a:lnTo>
                    <a:lnTo>
                      <a:pt x="2362" y="73"/>
                    </a:lnTo>
                    <a:lnTo>
                      <a:pt x="2362" y="73"/>
                    </a:lnTo>
                    <a:lnTo>
                      <a:pt x="2354" y="72"/>
                    </a:lnTo>
                    <a:lnTo>
                      <a:pt x="2346" y="72"/>
                    </a:lnTo>
                    <a:lnTo>
                      <a:pt x="2330" y="72"/>
                    </a:lnTo>
                    <a:lnTo>
                      <a:pt x="2314" y="73"/>
                    </a:lnTo>
                    <a:lnTo>
                      <a:pt x="2298" y="73"/>
                    </a:lnTo>
                    <a:lnTo>
                      <a:pt x="2298" y="73"/>
                    </a:lnTo>
                    <a:lnTo>
                      <a:pt x="2302" y="74"/>
                    </a:lnTo>
                    <a:lnTo>
                      <a:pt x="2307" y="74"/>
                    </a:lnTo>
                    <a:lnTo>
                      <a:pt x="2314" y="78"/>
                    </a:lnTo>
                    <a:lnTo>
                      <a:pt x="2318" y="83"/>
                    </a:lnTo>
                    <a:lnTo>
                      <a:pt x="2323" y="88"/>
                    </a:lnTo>
                    <a:lnTo>
                      <a:pt x="2324" y="94"/>
                    </a:lnTo>
                    <a:lnTo>
                      <a:pt x="2324" y="97"/>
                    </a:lnTo>
                    <a:lnTo>
                      <a:pt x="2323" y="98"/>
                    </a:lnTo>
                    <a:lnTo>
                      <a:pt x="2322" y="99"/>
                    </a:lnTo>
                    <a:lnTo>
                      <a:pt x="2321" y="99"/>
                    </a:lnTo>
                    <a:lnTo>
                      <a:pt x="2318" y="99"/>
                    </a:lnTo>
                    <a:lnTo>
                      <a:pt x="2318" y="99"/>
                    </a:lnTo>
                    <a:lnTo>
                      <a:pt x="2314" y="96"/>
                    </a:lnTo>
                    <a:lnTo>
                      <a:pt x="2309" y="94"/>
                    </a:lnTo>
                    <a:lnTo>
                      <a:pt x="2306" y="93"/>
                    </a:lnTo>
                    <a:lnTo>
                      <a:pt x="2302" y="93"/>
                    </a:lnTo>
                    <a:lnTo>
                      <a:pt x="2299" y="93"/>
                    </a:lnTo>
                    <a:lnTo>
                      <a:pt x="2297" y="94"/>
                    </a:lnTo>
                    <a:lnTo>
                      <a:pt x="2291" y="98"/>
                    </a:lnTo>
                    <a:lnTo>
                      <a:pt x="2282" y="108"/>
                    </a:lnTo>
                    <a:lnTo>
                      <a:pt x="2276" y="111"/>
                    </a:lnTo>
                    <a:lnTo>
                      <a:pt x="2272" y="112"/>
                    </a:lnTo>
                    <a:lnTo>
                      <a:pt x="2269" y="112"/>
                    </a:lnTo>
                    <a:lnTo>
                      <a:pt x="2269" y="112"/>
                    </a:lnTo>
                    <a:lnTo>
                      <a:pt x="2277" y="113"/>
                    </a:lnTo>
                    <a:lnTo>
                      <a:pt x="2285" y="116"/>
                    </a:lnTo>
                    <a:lnTo>
                      <a:pt x="2287" y="118"/>
                    </a:lnTo>
                    <a:lnTo>
                      <a:pt x="2289" y="120"/>
                    </a:lnTo>
                    <a:lnTo>
                      <a:pt x="2289" y="123"/>
                    </a:lnTo>
                    <a:lnTo>
                      <a:pt x="2285" y="127"/>
                    </a:lnTo>
                    <a:lnTo>
                      <a:pt x="2285" y="127"/>
                    </a:lnTo>
                    <a:lnTo>
                      <a:pt x="2271" y="119"/>
                    </a:lnTo>
                    <a:lnTo>
                      <a:pt x="2260" y="113"/>
                    </a:lnTo>
                    <a:lnTo>
                      <a:pt x="2249" y="111"/>
                    </a:lnTo>
                    <a:lnTo>
                      <a:pt x="2239" y="109"/>
                    </a:lnTo>
                    <a:lnTo>
                      <a:pt x="2230" y="106"/>
                    </a:lnTo>
                    <a:lnTo>
                      <a:pt x="2220" y="103"/>
                    </a:lnTo>
                    <a:lnTo>
                      <a:pt x="2209" y="97"/>
                    </a:lnTo>
                    <a:lnTo>
                      <a:pt x="2195" y="88"/>
                    </a:lnTo>
                    <a:lnTo>
                      <a:pt x="2195" y="88"/>
                    </a:lnTo>
                    <a:lnTo>
                      <a:pt x="2197" y="95"/>
                    </a:lnTo>
                    <a:lnTo>
                      <a:pt x="2195" y="99"/>
                    </a:lnTo>
                    <a:lnTo>
                      <a:pt x="2193" y="103"/>
                    </a:lnTo>
                    <a:lnTo>
                      <a:pt x="2191" y="105"/>
                    </a:lnTo>
                    <a:lnTo>
                      <a:pt x="2186" y="106"/>
                    </a:lnTo>
                    <a:lnTo>
                      <a:pt x="2183" y="108"/>
                    </a:lnTo>
                    <a:lnTo>
                      <a:pt x="2174" y="108"/>
                    </a:lnTo>
                    <a:lnTo>
                      <a:pt x="2163" y="108"/>
                    </a:lnTo>
                    <a:lnTo>
                      <a:pt x="2154" y="110"/>
                    </a:lnTo>
                    <a:lnTo>
                      <a:pt x="2151" y="111"/>
                    </a:lnTo>
                    <a:lnTo>
                      <a:pt x="2147" y="113"/>
                    </a:lnTo>
                    <a:lnTo>
                      <a:pt x="2145" y="118"/>
                    </a:lnTo>
                    <a:lnTo>
                      <a:pt x="2144" y="123"/>
                    </a:lnTo>
                    <a:lnTo>
                      <a:pt x="2161" y="126"/>
                    </a:lnTo>
                    <a:lnTo>
                      <a:pt x="2123" y="148"/>
                    </a:lnTo>
                    <a:lnTo>
                      <a:pt x="2123" y="148"/>
                    </a:lnTo>
                    <a:lnTo>
                      <a:pt x="2118" y="142"/>
                    </a:lnTo>
                    <a:lnTo>
                      <a:pt x="2115" y="138"/>
                    </a:lnTo>
                    <a:lnTo>
                      <a:pt x="2114" y="134"/>
                    </a:lnTo>
                    <a:lnTo>
                      <a:pt x="2113" y="129"/>
                    </a:lnTo>
                    <a:lnTo>
                      <a:pt x="2114" y="126"/>
                    </a:lnTo>
                    <a:lnTo>
                      <a:pt x="2115" y="124"/>
                    </a:lnTo>
                    <a:lnTo>
                      <a:pt x="2119" y="118"/>
                    </a:lnTo>
                    <a:lnTo>
                      <a:pt x="2123" y="113"/>
                    </a:lnTo>
                    <a:lnTo>
                      <a:pt x="2123" y="111"/>
                    </a:lnTo>
                    <a:lnTo>
                      <a:pt x="2123" y="109"/>
                    </a:lnTo>
                    <a:lnTo>
                      <a:pt x="2121" y="105"/>
                    </a:lnTo>
                    <a:lnTo>
                      <a:pt x="2116" y="103"/>
                    </a:lnTo>
                    <a:lnTo>
                      <a:pt x="2110" y="99"/>
                    </a:lnTo>
                    <a:lnTo>
                      <a:pt x="2102" y="95"/>
                    </a:lnTo>
                    <a:lnTo>
                      <a:pt x="2102" y="95"/>
                    </a:lnTo>
                    <a:lnTo>
                      <a:pt x="2094" y="95"/>
                    </a:lnTo>
                    <a:lnTo>
                      <a:pt x="2086" y="95"/>
                    </a:lnTo>
                    <a:lnTo>
                      <a:pt x="2079" y="97"/>
                    </a:lnTo>
                    <a:lnTo>
                      <a:pt x="2073" y="99"/>
                    </a:lnTo>
                    <a:lnTo>
                      <a:pt x="2064" y="104"/>
                    </a:lnTo>
                    <a:lnTo>
                      <a:pt x="2056" y="111"/>
                    </a:lnTo>
                    <a:lnTo>
                      <a:pt x="2048" y="119"/>
                    </a:lnTo>
                    <a:lnTo>
                      <a:pt x="2040" y="125"/>
                    </a:lnTo>
                    <a:lnTo>
                      <a:pt x="2036" y="128"/>
                    </a:lnTo>
                    <a:lnTo>
                      <a:pt x="2030" y="131"/>
                    </a:lnTo>
                    <a:lnTo>
                      <a:pt x="2024" y="132"/>
                    </a:lnTo>
                    <a:lnTo>
                      <a:pt x="2017" y="133"/>
                    </a:lnTo>
                    <a:lnTo>
                      <a:pt x="2017" y="133"/>
                    </a:lnTo>
                    <a:lnTo>
                      <a:pt x="2023" y="125"/>
                    </a:lnTo>
                    <a:lnTo>
                      <a:pt x="2030" y="117"/>
                    </a:lnTo>
                    <a:lnTo>
                      <a:pt x="2038" y="110"/>
                    </a:lnTo>
                    <a:lnTo>
                      <a:pt x="2047" y="104"/>
                    </a:lnTo>
                    <a:lnTo>
                      <a:pt x="2057" y="99"/>
                    </a:lnTo>
                    <a:lnTo>
                      <a:pt x="2068" y="96"/>
                    </a:lnTo>
                    <a:lnTo>
                      <a:pt x="2079" y="94"/>
                    </a:lnTo>
                    <a:lnTo>
                      <a:pt x="2091" y="93"/>
                    </a:lnTo>
                    <a:lnTo>
                      <a:pt x="2072" y="82"/>
                    </a:lnTo>
                    <a:lnTo>
                      <a:pt x="2072" y="82"/>
                    </a:lnTo>
                    <a:lnTo>
                      <a:pt x="2075" y="80"/>
                    </a:lnTo>
                    <a:lnTo>
                      <a:pt x="2077" y="78"/>
                    </a:lnTo>
                    <a:lnTo>
                      <a:pt x="2085" y="75"/>
                    </a:lnTo>
                    <a:lnTo>
                      <a:pt x="2094" y="73"/>
                    </a:lnTo>
                    <a:lnTo>
                      <a:pt x="2105" y="73"/>
                    </a:lnTo>
                    <a:lnTo>
                      <a:pt x="2126" y="73"/>
                    </a:lnTo>
                    <a:lnTo>
                      <a:pt x="2145" y="74"/>
                    </a:lnTo>
                    <a:lnTo>
                      <a:pt x="2145" y="74"/>
                    </a:lnTo>
                    <a:lnTo>
                      <a:pt x="2136" y="81"/>
                    </a:lnTo>
                    <a:lnTo>
                      <a:pt x="2133" y="84"/>
                    </a:lnTo>
                    <a:lnTo>
                      <a:pt x="2133" y="86"/>
                    </a:lnTo>
                    <a:lnTo>
                      <a:pt x="2133" y="88"/>
                    </a:lnTo>
                    <a:lnTo>
                      <a:pt x="2136" y="88"/>
                    </a:lnTo>
                    <a:lnTo>
                      <a:pt x="2141" y="90"/>
                    </a:lnTo>
                    <a:lnTo>
                      <a:pt x="2151" y="90"/>
                    </a:lnTo>
                    <a:lnTo>
                      <a:pt x="2160" y="93"/>
                    </a:lnTo>
                    <a:lnTo>
                      <a:pt x="2169" y="96"/>
                    </a:lnTo>
                    <a:lnTo>
                      <a:pt x="2174" y="98"/>
                    </a:lnTo>
                    <a:lnTo>
                      <a:pt x="2177" y="102"/>
                    </a:lnTo>
                    <a:lnTo>
                      <a:pt x="2177" y="102"/>
                    </a:lnTo>
                    <a:lnTo>
                      <a:pt x="2177" y="95"/>
                    </a:lnTo>
                    <a:lnTo>
                      <a:pt x="2176" y="89"/>
                    </a:lnTo>
                    <a:lnTo>
                      <a:pt x="2171" y="82"/>
                    </a:lnTo>
                    <a:lnTo>
                      <a:pt x="2171" y="80"/>
                    </a:lnTo>
                    <a:lnTo>
                      <a:pt x="2172" y="76"/>
                    </a:lnTo>
                    <a:lnTo>
                      <a:pt x="2176" y="72"/>
                    </a:lnTo>
                    <a:lnTo>
                      <a:pt x="2184" y="66"/>
                    </a:lnTo>
                    <a:lnTo>
                      <a:pt x="2184" y="66"/>
                    </a:lnTo>
                    <a:lnTo>
                      <a:pt x="2169" y="67"/>
                    </a:lnTo>
                    <a:lnTo>
                      <a:pt x="2156" y="66"/>
                    </a:lnTo>
                    <a:lnTo>
                      <a:pt x="2144" y="65"/>
                    </a:lnTo>
                    <a:lnTo>
                      <a:pt x="2124" y="60"/>
                    </a:lnTo>
                    <a:lnTo>
                      <a:pt x="2124" y="60"/>
                    </a:lnTo>
                    <a:lnTo>
                      <a:pt x="2137" y="61"/>
                    </a:lnTo>
                    <a:lnTo>
                      <a:pt x="2147" y="60"/>
                    </a:lnTo>
                    <a:lnTo>
                      <a:pt x="2155" y="57"/>
                    </a:lnTo>
                    <a:lnTo>
                      <a:pt x="2163" y="53"/>
                    </a:lnTo>
                    <a:lnTo>
                      <a:pt x="2170" y="48"/>
                    </a:lnTo>
                    <a:lnTo>
                      <a:pt x="2177" y="42"/>
                    </a:lnTo>
                    <a:lnTo>
                      <a:pt x="2187" y="29"/>
                    </a:lnTo>
                    <a:lnTo>
                      <a:pt x="2199" y="16"/>
                    </a:lnTo>
                    <a:lnTo>
                      <a:pt x="2205" y="11"/>
                    </a:lnTo>
                    <a:lnTo>
                      <a:pt x="2210" y="7"/>
                    </a:lnTo>
                    <a:lnTo>
                      <a:pt x="2217" y="4"/>
                    </a:lnTo>
                    <a:lnTo>
                      <a:pt x="2225" y="1"/>
                    </a:lnTo>
                    <a:lnTo>
                      <a:pt x="2234" y="3"/>
                    </a:lnTo>
                    <a:lnTo>
                      <a:pt x="2245" y="5"/>
                    </a:lnTo>
                    <a:lnTo>
                      <a:pt x="2245" y="5"/>
                    </a:lnTo>
                    <a:lnTo>
                      <a:pt x="2240" y="6"/>
                    </a:lnTo>
                    <a:lnTo>
                      <a:pt x="2237" y="8"/>
                    </a:lnTo>
                    <a:lnTo>
                      <a:pt x="2236" y="11"/>
                    </a:lnTo>
                    <a:lnTo>
                      <a:pt x="2234" y="13"/>
                    </a:lnTo>
                    <a:lnTo>
                      <a:pt x="2234" y="16"/>
                    </a:lnTo>
                    <a:lnTo>
                      <a:pt x="2236" y="19"/>
                    </a:lnTo>
                    <a:lnTo>
                      <a:pt x="2239" y="25"/>
                    </a:lnTo>
                    <a:lnTo>
                      <a:pt x="2251" y="36"/>
                    </a:lnTo>
                    <a:lnTo>
                      <a:pt x="2254" y="42"/>
                    </a:lnTo>
                    <a:lnTo>
                      <a:pt x="2257" y="46"/>
                    </a:lnTo>
                    <a:lnTo>
                      <a:pt x="2257" y="46"/>
                    </a:lnTo>
                    <a:lnTo>
                      <a:pt x="2283" y="41"/>
                    </a:lnTo>
                    <a:lnTo>
                      <a:pt x="2297" y="37"/>
                    </a:lnTo>
                    <a:lnTo>
                      <a:pt x="2307" y="34"/>
                    </a:lnTo>
                    <a:lnTo>
                      <a:pt x="2298" y="3"/>
                    </a:lnTo>
                    <a:lnTo>
                      <a:pt x="2298" y="3"/>
                    </a:lnTo>
                    <a:lnTo>
                      <a:pt x="2303" y="0"/>
                    </a:lnTo>
                    <a:lnTo>
                      <a:pt x="2309" y="0"/>
                    </a:lnTo>
                    <a:lnTo>
                      <a:pt x="2315" y="1"/>
                    </a:lnTo>
                    <a:lnTo>
                      <a:pt x="2320" y="5"/>
                    </a:lnTo>
                    <a:lnTo>
                      <a:pt x="2329" y="12"/>
                    </a:lnTo>
                    <a:lnTo>
                      <a:pt x="2338" y="20"/>
                    </a:lnTo>
                    <a:lnTo>
                      <a:pt x="2347" y="27"/>
                    </a:lnTo>
                    <a:lnTo>
                      <a:pt x="2353" y="30"/>
                    </a:lnTo>
                    <a:lnTo>
                      <a:pt x="2358" y="31"/>
                    </a:lnTo>
                    <a:lnTo>
                      <a:pt x="2363" y="31"/>
                    </a:lnTo>
                    <a:lnTo>
                      <a:pt x="2369" y="31"/>
                    </a:lnTo>
                    <a:lnTo>
                      <a:pt x="2376" y="28"/>
                    </a:lnTo>
                    <a:lnTo>
                      <a:pt x="2383" y="23"/>
                    </a:lnTo>
                    <a:lnTo>
                      <a:pt x="2383" y="23"/>
                    </a:lnTo>
                    <a:lnTo>
                      <a:pt x="2384" y="20"/>
                    </a:lnTo>
                    <a:lnTo>
                      <a:pt x="2383" y="18"/>
                    </a:lnTo>
                    <a:lnTo>
                      <a:pt x="2382" y="15"/>
                    </a:lnTo>
                    <a:lnTo>
                      <a:pt x="2381" y="14"/>
                    </a:lnTo>
                    <a:lnTo>
                      <a:pt x="2375" y="13"/>
                    </a:lnTo>
                    <a:lnTo>
                      <a:pt x="2369" y="13"/>
                    </a:lnTo>
                    <a:lnTo>
                      <a:pt x="2358" y="14"/>
                    </a:lnTo>
                    <a:lnTo>
                      <a:pt x="2355" y="14"/>
                    </a:lnTo>
                    <a:lnTo>
                      <a:pt x="2355" y="13"/>
                    </a:lnTo>
                    <a:lnTo>
                      <a:pt x="2355" y="13"/>
                    </a:lnTo>
                    <a:lnTo>
                      <a:pt x="2366" y="11"/>
                    </a:lnTo>
                    <a:lnTo>
                      <a:pt x="2375" y="10"/>
                    </a:lnTo>
                    <a:lnTo>
                      <a:pt x="2383" y="10"/>
                    </a:lnTo>
                    <a:lnTo>
                      <a:pt x="2391" y="11"/>
                    </a:lnTo>
                    <a:lnTo>
                      <a:pt x="2398" y="13"/>
                    </a:lnTo>
                    <a:lnTo>
                      <a:pt x="2406" y="15"/>
                    </a:lnTo>
                    <a:lnTo>
                      <a:pt x="2418" y="25"/>
                    </a:lnTo>
                    <a:lnTo>
                      <a:pt x="2432" y="35"/>
                    </a:lnTo>
                    <a:lnTo>
                      <a:pt x="2446" y="46"/>
                    </a:lnTo>
                    <a:lnTo>
                      <a:pt x="2460" y="58"/>
                    </a:lnTo>
                    <a:lnTo>
                      <a:pt x="2468" y="64"/>
                    </a:lnTo>
                    <a:lnTo>
                      <a:pt x="2477" y="68"/>
                    </a:lnTo>
                    <a:lnTo>
                      <a:pt x="2477" y="68"/>
                    </a:lnTo>
                    <a:lnTo>
                      <a:pt x="2479" y="59"/>
                    </a:lnTo>
                    <a:lnTo>
                      <a:pt x="2482" y="48"/>
                    </a:lnTo>
                    <a:lnTo>
                      <a:pt x="2484" y="42"/>
                    </a:lnTo>
                    <a:lnTo>
                      <a:pt x="2486" y="35"/>
                    </a:lnTo>
                    <a:lnTo>
                      <a:pt x="2491" y="29"/>
                    </a:lnTo>
                    <a:lnTo>
                      <a:pt x="2497" y="22"/>
                    </a:lnTo>
                    <a:lnTo>
                      <a:pt x="2497" y="22"/>
                    </a:lnTo>
                    <a:lnTo>
                      <a:pt x="2496" y="29"/>
                    </a:lnTo>
                    <a:lnTo>
                      <a:pt x="2496" y="35"/>
                    </a:lnTo>
                    <a:lnTo>
                      <a:pt x="2496" y="45"/>
                    </a:lnTo>
                    <a:lnTo>
                      <a:pt x="2496" y="50"/>
                    </a:lnTo>
                    <a:lnTo>
                      <a:pt x="2493" y="55"/>
                    </a:lnTo>
                    <a:lnTo>
                      <a:pt x="2490" y="59"/>
                    </a:lnTo>
                    <a:lnTo>
                      <a:pt x="2484" y="65"/>
                    </a:lnTo>
                    <a:lnTo>
                      <a:pt x="2484" y="65"/>
                    </a:lnTo>
                    <a:lnTo>
                      <a:pt x="2491" y="66"/>
                    </a:lnTo>
                    <a:lnTo>
                      <a:pt x="2497" y="67"/>
                    </a:lnTo>
                    <a:lnTo>
                      <a:pt x="2504" y="66"/>
                    </a:lnTo>
                    <a:lnTo>
                      <a:pt x="2509" y="64"/>
                    </a:lnTo>
                    <a:lnTo>
                      <a:pt x="2522" y="58"/>
                    </a:lnTo>
                    <a:lnTo>
                      <a:pt x="2533" y="52"/>
                    </a:lnTo>
                    <a:lnTo>
                      <a:pt x="2533" y="52"/>
                    </a:lnTo>
                    <a:lnTo>
                      <a:pt x="2529" y="50"/>
                    </a:lnTo>
                    <a:lnTo>
                      <a:pt x="2525" y="48"/>
                    </a:lnTo>
                    <a:lnTo>
                      <a:pt x="2523" y="45"/>
                    </a:lnTo>
                    <a:lnTo>
                      <a:pt x="2522" y="43"/>
                    </a:lnTo>
                    <a:lnTo>
                      <a:pt x="2523" y="41"/>
                    </a:lnTo>
                    <a:lnTo>
                      <a:pt x="2524" y="38"/>
                    </a:lnTo>
                    <a:lnTo>
                      <a:pt x="2529" y="33"/>
                    </a:lnTo>
                    <a:lnTo>
                      <a:pt x="2544" y="23"/>
                    </a:lnTo>
                    <a:lnTo>
                      <a:pt x="2551" y="19"/>
                    </a:lnTo>
                    <a:lnTo>
                      <a:pt x="2554" y="14"/>
                    </a:lnTo>
                    <a:lnTo>
                      <a:pt x="2554" y="14"/>
                    </a:lnTo>
                    <a:lnTo>
                      <a:pt x="2559" y="15"/>
                    </a:lnTo>
                    <a:lnTo>
                      <a:pt x="2560" y="16"/>
                    </a:lnTo>
                    <a:lnTo>
                      <a:pt x="2561" y="19"/>
                    </a:lnTo>
                    <a:lnTo>
                      <a:pt x="2560" y="21"/>
                    </a:lnTo>
                    <a:lnTo>
                      <a:pt x="2556" y="26"/>
                    </a:lnTo>
                    <a:lnTo>
                      <a:pt x="2547" y="33"/>
                    </a:lnTo>
                    <a:lnTo>
                      <a:pt x="2538" y="38"/>
                    </a:lnTo>
                    <a:lnTo>
                      <a:pt x="2538" y="38"/>
                    </a:lnTo>
                    <a:lnTo>
                      <a:pt x="2544" y="41"/>
                    </a:lnTo>
                    <a:lnTo>
                      <a:pt x="2548" y="45"/>
                    </a:lnTo>
                    <a:lnTo>
                      <a:pt x="2560" y="52"/>
                    </a:lnTo>
                    <a:lnTo>
                      <a:pt x="2565" y="55"/>
                    </a:lnTo>
                    <a:lnTo>
                      <a:pt x="2567" y="55"/>
                    </a:lnTo>
                    <a:lnTo>
                      <a:pt x="2569" y="55"/>
                    </a:lnTo>
                    <a:lnTo>
                      <a:pt x="2571" y="53"/>
                    </a:lnTo>
                    <a:lnTo>
                      <a:pt x="2573" y="51"/>
                    </a:lnTo>
                    <a:lnTo>
                      <a:pt x="2576" y="43"/>
                    </a:lnTo>
                    <a:lnTo>
                      <a:pt x="2576" y="43"/>
                    </a:lnTo>
                    <a:lnTo>
                      <a:pt x="2576" y="46"/>
                    </a:lnTo>
                    <a:lnTo>
                      <a:pt x="2575" y="51"/>
                    </a:lnTo>
                    <a:lnTo>
                      <a:pt x="2570" y="59"/>
                    </a:lnTo>
                    <a:lnTo>
                      <a:pt x="2562" y="68"/>
                    </a:lnTo>
                    <a:lnTo>
                      <a:pt x="2554" y="76"/>
                    </a:lnTo>
                    <a:lnTo>
                      <a:pt x="2544" y="84"/>
                    </a:lnTo>
                    <a:lnTo>
                      <a:pt x="2532" y="91"/>
                    </a:lnTo>
                    <a:lnTo>
                      <a:pt x="2521" y="96"/>
                    </a:lnTo>
                    <a:lnTo>
                      <a:pt x="2512" y="99"/>
                    </a:lnTo>
                    <a:lnTo>
                      <a:pt x="2529" y="102"/>
                    </a:lnTo>
                    <a:lnTo>
                      <a:pt x="2529" y="102"/>
                    </a:lnTo>
                    <a:lnTo>
                      <a:pt x="2521" y="108"/>
                    </a:lnTo>
                    <a:lnTo>
                      <a:pt x="2517" y="109"/>
                    </a:lnTo>
                    <a:lnTo>
                      <a:pt x="2515" y="109"/>
                    </a:lnTo>
                    <a:lnTo>
                      <a:pt x="2507" y="109"/>
                    </a:lnTo>
                    <a:lnTo>
                      <a:pt x="2497" y="106"/>
                    </a:lnTo>
                    <a:lnTo>
                      <a:pt x="2497" y="106"/>
                    </a:lnTo>
                    <a:lnTo>
                      <a:pt x="2502" y="112"/>
                    </a:lnTo>
                    <a:lnTo>
                      <a:pt x="2506" y="118"/>
                    </a:lnTo>
                    <a:lnTo>
                      <a:pt x="2509" y="124"/>
                    </a:lnTo>
                    <a:lnTo>
                      <a:pt x="2510" y="129"/>
                    </a:lnTo>
                    <a:lnTo>
                      <a:pt x="2510" y="135"/>
                    </a:lnTo>
                    <a:lnTo>
                      <a:pt x="2510" y="141"/>
                    </a:lnTo>
                    <a:lnTo>
                      <a:pt x="2508" y="153"/>
                    </a:lnTo>
                    <a:lnTo>
                      <a:pt x="2508" y="153"/>
                    </a:lnTo>
                    <a:lnTo>
                      <a:pt x="2507" y="150"/>
                    </a:lnTo>
                    <a:lnTo>
                      <a:pt x="2507" y="149"/>
                    </a:lnTo>
                    <a:lnTo>
                      <a:pt x="2508" y="147"/>
                    </a:lnTo>
                    <a:lnTo>
                      <a:pt x="2507" y="144"/>
                    </a:lnTo>
                    <a:lnTo>
                      <a:pt x="2507" y="144"/>
                    </a:lnTo>
                    <a:lnTo>
                      <a:pt x="2502" y="143"/>
                    </a:lnTo>
                    <a:lnTo>
                      <a:pt x="2498" y="143"/>
                    </a:lnTo>
                    <a:lnTo>
                      <a:pt x="2493" y="143"/>
                    </a:lnTo>
                    <a:lnTo>
                      <a:pt x="2490" y="144"/>
                    </a:lnTo>
                    <a:lnTo>
                      <a:pt x="2487" y="146"/>
                    </a:lnTo>
                    <a:lnTo>
                      <a:pt x="2485" y="149"/>
                    </a:lnTo>
                    <a:lnTo>
                      <a:pt x="2485" y="151"/>
                    </a:lnTo>
                    <a:lnTo>
                      <a:pt x="2485" y="156"/>
                    </a:lnTo>
                    <a:lnTo>
                      <a:pt x="2485" y="156"/>
                    </a:lnTo>
                    <a:lnTo>
                      <a:pt x="2483" y="164"/>
                    </a:lnTo>
                    <a:lnTo>
                      <a:pt x="2483" y="166"/>
                    </a:lnTo>
                    <a:lnTo>
                      <a:pt x="2483" y="170"/>
                    </a:lnTo>
                    <a:lnTo>
                      <a:pt x="2485" y="171"/>
                    </a:lnTo>
                    <a:lnTo>
                      <a:pt x="2486" y="173"/>
                    </a:lnTo>
                    <a:lnTo>
                      <a:pt x="2492" y="176"/>
                    </a:lnTo>
                    <a:lnTo>
                      <a:pt x="2504" y="179"/>
                    </a:lnTo>
                    <a:lnTo>
                      <a:pt x="2509" y="181"/>
                    </a:lnTo>
                    <a:lnTo>
                      <a:pt x="2514" y="185"/>
                    </a:lnTo>
                    <a:lnTo>
                      <a:pt x="2536" y="180"/>
                    </a:lnTo>
                    <a:lnTo>
                      <a:pt x="2608" y="96"/>
                    </a:lnTo>
                    <a:lnTo>
                      <a:pt x="2608" y="96"/>
                    </a:lnTo>
                    <a:lnTo>
                      <a:pt x="2620" y="94"/>
                    </a:lnTo>
                    <a:lnTo>
                      <a:pt x="2629" y="94"/>
                    </a:lnTo>
                    <a:lnTo>
                      <a:pt x="2637" y="96"/>
                    </a:lnTo>
                    <a:lnTo>
                      <a:pt x="2645" y="99"/>
                    </a:lnTo>
                    <a:lnTo>
                      <a:pt x="2653" y="104"/>
                    </a:lnTo>
                    <a:lnTo>
                      <a:pt x="2660" y="110"/>
                    </a:lnTo>
                    <a:lnTo>
                      <a:pt x="2668" y="114"/>
                    </a:lnTo>
                    <a:lnTo>
                      <a:pt x="2676" y="120"/>
                    </a:lnTo>
                    <a:lnTo>
                      <a:pt x="2683" y="97"/>
                    </a:lnTo>
                    <a:lnTo>
                      <a:pt x="2683" y="97"/>
                    </a:lnTo>
                    <a:lnTo>
                      <a:pt x="2693" y="98"/>
                    </a:lnTo>
                    <a:lnTo>
                      <a:pt x="2703" y="101"/>
                    </a:lnTo>
                    <a:lnTo>
                      <a:pt x="2711" y="103"/>
                    </a:lnTo>
                    <a:lnTo>
                      <a:pt x="2717" y="106"/>
                    </a:lnTo>
                    <a:lnTo>
                      <a:pt x="2722" y="112"/>
                    </a:lnTo>
                    <a:lnTo>
                      <a:pt x="2723" y="114"/>
                    </a:lnTo>
                    <a:lnTo>
                      <a:pt x="2723" y="118"/>
                    </a:lnTo>
                    <a:lnTo>
                      <a:pt x="2723" y="121"/>
                    </a:lnTo>
                    <a:lnTo>
                      <a:pt x="2722" y="126"/>
                    </a:lnTo>
                    <a:lnTo>
                      <a:pt x="2717" y="135"/>
                    </a:lnTo>
                    <a:lnTo>
                      <a:pt x="2717" y="135"/>
                    </a:lnTo>
                    <a:lnTo>
                      <a:pt x="2716" y="132"/>
                    </a:lnTo>
                    <a:lnTo>
                      <a:pt x="2714" y="129"/>
                    </a:lnTo>
                    <a:lnTo>
                      <a:pt x="2707" y="128"/>
                    </a:lnTo>
                    <a:lnTo>
                      <a:pt x="2707" y="128"/>
                    </a:lnTo>
                    <a:lnTo>
                      <a:pt x="2706" y="133"/>
                    </a:lnTo>
                    <a:lnTo>
                      <a:pt x="2704" y="136"/>
                    </a:lnTo>
                    <a:lnTo>
                      <a:pt x="2704" y="136"/>
                    </a:lnTo>
                    <a:lnTo>
                      <a:pt x="2703" y="140"/>
                    </a:lnTo>
                    <a:lnTo>
                      <a:pt x="2703" y="140"/>
                    </a:lnTo>
                    <a:lnTo>
                      <a:pt x="2751" y="127"/>
                    </a:lnTo>
                    <a:lnTo>
                      <a:pt x="2751" y="127"/>
                    </a:lnTo>
                    <a:lnTo>
                      <a:pt x="2743" y="133"/>
                    </a:lnTo>
                    <a:lnTo>
                      <a:pt x="2737" y="139"/>
                    </a:lnTo>
                    <a:lnTo>
                      <a:pt x="2732" y="143"/>
                    </a:lnTo>
                    <a:lnTo>
                      <a:pt x="2729" y="148"/>
                    </a:lnTo>
                    <a:lnTo>
                      <a:pt x="2728" y="153"/>
                    </a:lnTo>
                    <a:lnTo>
                      <a:pt x="2728" y="157"/>
                    </a:lnTo>
                    <a:lnTo>
                      <a:pt x="2729" y="161"/>
                    </a:lnTo>
                    <a:lnTo>
                      <a:pt x="2730" y="165"/>
                    </a:lnTo>
                    <a:lnTo>
                      <a:pt x="2734" y="173"/>
                    </a:lnTo>
                    <a:lnTo>
                      <a:pt x="2738" y="184"/>
                    </a:lnTo>
                    <a:lnTo>
                      <a:pt x="2739" y="188"/>
                    </a:lnTo>
                    <a:lnTo>
                      <a:pt x="2740" y="195"/>
                    </a:lnTo>
                    <a:lnTo>
                      <a:pt x="2740" y="201"/>
                    </a:lnTo>
                    <a:lnTo>
                      <a:pt x="2739" y="208"/>
                    </a:lnTo>
                    <a:lnTo>
                      <a:pt x="2789" y="195"/>
                    </a:lnTo>
                    <a:lnTo>
                      <a:pt x="2789" y="195"/>
                    </a:lnTo>
                    <a:lnTo>
                      <a:pt x="2781" y="192"/>
                    </a:lnTo>
                    <a:lnTo>
                      <a:pt x="2776" y="187"/>
                    </a:lnTo>
                    <a:lnTo>
                      <a:pt x="2776" y="185"/>
                    </a:lnTo>
                    <a:lnTo>
                      <a:pt x="2776" y="184"/>
                    </a:lnTo>
                    <a:lnTo>
                      <a:pt x="2780" y="180"/>
                    </a:lnTo>
                    <a:lnTo>
                      <a:pt x="2783" y="178"/>
                    </a:lnTo>
                    <a:lnTo>
                      <a:pt x="2789" y="176"/>
                    </a:lnTo>
                    <a:lnTo>
                      <a:pt x="2799" y="171"/>
                    </a:lnTo>
                    <a:lnTo>
                      <a:pt x="2799" y="171"/>
                    </a:lnTo>
                    <a:lnTo>
                      <a:pt x="2800" y="174"/>
                    </a:lnTo>
                    <a:lnTo>
                      <a:pt x="2801" y="177"/>
                    </a:lnTo>
                    <a:lnTo>
                      <a:pt x="2804" y="179"/>
                    </a:lnTo>
                    <a:lnTo>
                      <a:pt x="2807" y="180"/>
                    </a:lnTo>
                    <a:lnTo>
                      <a:pt x="2814" y="181"/>
                    </a:lnTo>
                    <a:lnTo>
                      <a:pt x="2822" y="180"/>
                    </a:lnTo>
                    <a:lnTo>
                      <a:pt x="2841" y="176"/>
                    </a:lnTo>
                    <a:lnTo>
                      <a:pt x="2850" y="174"/>
                    </a:lnTo>
                    <a:lnTo>
                      <a:pt x="2857" y="174"/>
                    </a:lnTo>
                    <a:lnTo>
                      <a:pt x="2855" y="179"/>
                    </a:lnTo>
                    <a:lnTo>
                      <a:pt x="2855" y="179"/>
                    </a:lnTo>
                    <a:lnTo>
                      <a:pt x="2861" y="181"/>
                    </a:lnTo>
                    <a:lnTo>
                      <a:pt x="2869" y="182"/>
                    </a:lnTo>
                    <a:lnTo>
                      <a:pt x="2877" y="184"/>
                    </a:lnTo>
                    <a:lnTo>
                      <a:pt x="2885" y="184"/>
                    </a:lnTo>
                    <a:lnTo>
                      <a:pt x="2903" y="182"/>
                    </a:lnTo>
                    <a:lnTo>
                      <a:pt x="2920" y="179"/>
                    </a:lnTo>
                    <a:lnTo>
                      <a:pt x="2920" y="179"/>
                    </a:lnTo>
                    <a:lnTo>
                      <a:pt x="2920" y="174"/>
                    </a:lnTo>
                    <a:lnTo>
                      <a:pt x="2923" y="169"/>
                    </a:lnTo>
                    <a:lnTo>
                      <a:pt x="2934" y="151"/>
                    </a:lnTo>
                    <a:lnTo>
                      <a:pt x="2946" y="131"/>
                    </a:lnTo>
                    <a:lnTo>
                      <a:pt x="2957" y="112"/>
                    </a:lnTo>
                    <a:lnTo>
                      <a:pt x="2957" y="112"/>
                    </a:lnTo>
                    <a:lnTo>
                      <a:pt x="2946" y="109"/>
                    </a:lnTo>
                    <a:lnTo>
                      <a:pt x="2941" y="105"/>
                    </a:lnTo>
                    <a:lnTo>
                      <a:pt x="2937" y="102"/>
                    </a:lnTo>
                    <a:lnTo>
                      <a:pt x="2937" y="98"/>
                    </a:lnTo>
                    <a:lnTo>
                      <a:pt x="2938" y="95"/>
                    </a:lnTo>
                    <a:lnTo>
                      <a:pt x="2939" y="90"/>
                    </a:lnTo>
                    <a:lnTo>
                      <a:pt x="2941" y="86"/>
                    </a:lnTo>
                    <a:lnTo>
                      <a:pt x="2941" y="81"/>
                    </a:lnTo>
                    <a:lnTo>
                      <a:pt x="2941" y="81"/>
                    </a:lnTo>
                    <a:lnTo>
                      <a:pt x="2947" y="82"/>
                    </a:lnTo>
                    <a:lnTo>
                      <a:pt x="2950" y="81"/>
                    </a:lnTo>
                    <a:lnTo>
                      <a:pt x="2951" y="80"/>
                    </a:lnTo>
                    <a:lnTo>
                      <a:pt x="2951" y="80"/>
                    </a:lnTo>
                    <a:lnTo>
                      <a:pt x="2952" y="78"/>
                    </a:lnTo>
                    <a:lnTo>
                      <a:pt x="2952" y="75"/>
                    </a:lnTo>
                    <a:lnTo>
                      <a:pt x="2950" y="72"/>
                    </a:lnTo>
                    <a:lnTo>
                      <a:pt x="2946" y="68"/>
                    </a:lnTo>
                    <a:lnTo>
                      <a:pt x="2945" y="66"/>
                    </a:lnTo>
                    <a:lnTo>
                      <a:pt x="2944" y="64"/>
                    </a:lnTo>
                    <a:lnTo>
                      <a:pt x="2944" y="64"/>
                    </a:lnTo>
                    <a:lnTo>
                      <a:pt x="2916" y="71"/>
                    </a:lnTo>
                    <a:lnTo>
                      <a:pt x="2904" y="74"/>
                    </a:lnTo>
                    <a:lnTo>
                      <a:pt x="2891" y="78"/>
                    </a:lnTo>
                    <a:lnTo>
                      <a:pt x="2880" y="82"/>
                    </a:lnTo>
                    <a:lnTo>
                      <a:pt x="2869" y="89"/>
                    </a:lnTo>
                    <a:lnTo>
                      <a:pt x="2861" y="97"/>
                    </a:lnTo>
                    <a:lnTo>
                      <a:pt x="2858" y="102"/>
                    </a:lnTo>
                    <a:lnTo>
                      <a:pt x="2854" y="108"/>
                    </a:lnTo>
                    <a:lnTo>
                      <a:pt x="2854" y="108"/>
                    </a:lnTo>
                    <a:lnTo>
                      <a:pt x="2859" y="111"/>
                    </a:lnTo>
                    <a:lnTo>
                      <a:pt x="2862" y="112"/>
                    </a:lnTo>
                    <a:lnTo>
                      <a:pt x="2866" y="110"/>
                    </a:lnTo>
                    <a:lnTo>
                      <a:pt x="2869" y="108"/>
                    </a:lnTo>
                    <a:lnTo>
                      <a:pt x="2874" y="104"/>
                    </a:lnTo>
                    <a:lnTo>
                      <a:pt x="2877" y="103"/>
                    </a:lnTo>
                    <a:lnTo>
                      <a:pt x="2882" y="102"/>
                    </a:lnTo>
                    <a:lnTo>
                      <a:pt x="2884" y="103"/>
                    </a:lnTo>
                    <a:lnTo>
                      <a:pt x="2887" y="104"/>
                    </a:lnTo>
                    <a:lnTo>
                      <a:pt x="2887" y="104"/>
                    </a:lnTo>
                    <a:lnTo>
                      <a:pt x="2880" y="111"/>
                    </a:lnTo>
                    <a:lnTo>
                      <a:pt x="2872" y="116"/>
                    </a:lnTo>
                    <a:lnTo>
                      <a:pt x="2864" y="118"/>
                    </a:lnTo>
                    <a:lnTo>
                      <a:pt x="2854" y="120"/>
                    </a:lnTo>
                    <a:lnTo>
                      <a:pt x="2845" y="120"/>
                    </a:lnTo>
                    <a:lnTo>
                      <a:pt x="2836" y="120"/>
                    </a:lnTo>
                    <a:lnTo>
                      <a:pt x="2814" y="120"/>
                    </a:lnTo>
                    <a:lnTo>
                      <a:pt x="2805" y="101"/>
                    </a:lnTo>
                    <a:lnTo>
                      <a:pt x="2774" y="111"/>
                    </a:lnTo>
                    <a:lnTo>
                      <a:pt x="2774" y="111"/>
                    </a:lnTo>
                    <a:lnTo>
                      <a:pt x="2777" y="106"/>
                    </a:lnTo>
                    <a:lnTo>
                      <a:pt x="2781" y="102"/>
                    </a:lnTo>
                    <a:lnTo>
                      <a:pt x="2785" y="91"/>
                    </a:lnTo>
                    <a:lnTo>
                      <a:pt x="2789" y="87"/>
                    </a:lnTo>
                    <a:lnTo>
                      <a:pt x="2793" y="82"/>
                    </a:lnTo>
                    <a:lnTo>
                      <a:pt x="2801" y="80"/>
                    </a:lnTo>
                    <a:lnTo>
                      <a:pt x="2812" y="78"/>
                    </a:lnTo>
                    <a:lnTo>
                      <a:pt x="2812" y="78"/>
                    </a:lnTo>
                    <a:lnTo>
                      <a:pt x="2811" y="74"/>
                    </a:lnTo>
                    <a:lnTo>
                      <a:pt x="2808" y="73"/>
                    </a:lnTo>
                    <a:lnTo>
                      <a:pt x="2807" y="71"/>
                    </a:lnTo>
                    <a:lnTo>
                      <a:pt x="2804" y="71"/>
                    </a:lnTo>
                    <a:lnTo>
                      <a:pt x="2798" y="71"/>
                    </a:lnTo>
                    <a:lnTo>
                      <a:pt x="2791" y="72"/>
                    </a:lnTo>
                    <a:lnTo>
                      <a:pt x="2776" y="75"/>
                    </a:lnTo>
                    <a:lnTo>
                      <a:pt x="2768" y="76"/>
                    </a:lnTo>
                    <a:lnTo>
                      <a:pt x="2760" y="75"/>
                    </a:lnTo>
                    <a:lnTo>
                      <a:pt x="2750" y="101"/>
                    </a:lnTo>
                    <a:lnTo>
                      <a:pt x="2750" y="101"/>
                    </a:lnTo>
                    <a:lnTo>
                      <a:pt x="2750" y="97"/>
                    </a:lnTo>
                    <a:lnTo>
                      <a:pt x="2750" y="95"/>
                    </a:lnTo>
                    <a:lnTo>
                      <a:pt x="2746" y="91"/>
                    </a:lnTo>
                    <a:lnTo>
                      <a:pt x="2736" y="84"/>
                    </a:lnTo>
                    <a:lnTo>
                      <a:pt x="2732" y="80"/>
                    </a:lnTo>
                    <a:lnTo>
                      <a:pt x="2731" y="78"/>
                    </a:lnTo>
                    <a:lnTo>
                      <a:pt x="2731" y="75"/>
                    </a:lnTo>
                    <a:lnTo>
                      <a:pt x="2731" y="73"/>
                    </a:lnTo>
                    <a:lnTo>
                      <a:pt x="2734" y="71"/>
                    </a:lnTo>
                    <a:lnTo>
                      <a:pt x="2737" y="67"/>
                    </a:lnTo>
                    <a:lnTo>
                      <a:pt x="2742" y="64"/>
                    </a:lnTo>
                    <a:lnTo>
                      <a:pt x="2790" y="44"/>
                    </a:lnTo>
                    <a:lnTo>
                      <a:pt x="2777" y="27"/>
                    </a:lnTo>
                    <a:lnTo>
                      <a:pt x="2818" y="22"/>
                    </a:lnTo>
                    <a:lnTo>
                      <a:pt x="2808" y="35"/>
                    </a:lnTo>
                    <a:lnTo>
                      <a:pt x="2808" y="35"/>
                    </a:lnTo>
                    <a:lnTo>
                      <a:pt x="2820" y="33"/>
                    </a:lnTo>
                    <a:lnTo>
                      <a:pt x="2828" y="33"/>
                    </a:lnTo>
                    <a:lnTo>
                      <a:pt x="2835" y="34"/>
                    </a:lnTo>
                    <a:lnTo>
                      <a:pt x="2841" y="36"/>
                    </a:lnTo>
                    <a:lnTo>
                      <a:pt x="2844" y="38"/>
                    </a:lnTo>
                    <a:lnTo>
                      <a:pt x="2846" y="42"/>
                    </a:lnTo>
                    <a:lnTo>
                      <a:pt x="2851" y="50"/>
                    </a:lnTo>
                    <a:lnTo>
                      <a:pt x="2855" y="58"/>
                    </a:lnTo>
                    <a:lnTo>
                      <a:pt x="2858" y="61"/>
                    </a:lnTo>
                    <a:lnTo>
                      <a:pt x="2861" y="63"/>
                    </a:lnTo>
                    <a:lnTo>
                      <a:pt x="2867" y="64"/>
                    </a:lnTo>
                    <a:lnTo>
                      <a:pt x="2874" y="63"/>
                    </a:lnTo>
                    <a:lnTo>
                      <a:pt x="2883" y="60"/>
                    </a:lnTo>
                    <a:lnTo>
                      <a:pt x="2893" y="57"/>
                    </a:lnTo>
                    <a:lnTo>
                      <a:pt x="2893" y="57"/>
                    </a:lnTo>
                    <a:lnTo>
                      <a:pt x="2901" y="46"/>
                    </a:lnTo>
                    <a:lnTo>
                      <a:pt x="2911" y="38"/>
                    </a:lnTo>
                    <a:lnTo>
                      <a:pt x="2919" y="33"/>
                    </a:lnTo>
                    <a:lnTo>
                      <a:pt x="2929" y="29"/>
                    </a:lnTo>
                    <a:lnTo>
                      <a:pt x="2939" y="28"/>
                    </a:lnTo>
                    <a:lnTo>
                      <a:pt x="2951" y="27"/>
                    </a:lnTo>
                    <a:lnTo>
                      <a:pt x="2964" y="28"/>
                    </a:lnTo>
                    <a:lnTo>
                      <a:pt x="2977" y="30"/>
                    </a:lnTo>
                    <a:lnTo>
                      <a:pt x="2977" y="30"/>
                    </a:lnTo>
                    <a:lnTo>
                      <a:pt x="2969" y="34"/>
                    </a:lnTo>
                    <a:lnTo>
                      <a:pt x="2967" y="35"/>
                    </a:lnTo>
                    <a:lnTo>
                      <a:pt x="2965" y="37"/>
                    </a:lnTo>
                    <a:lnTo>
                      <a:pt x="2964" y="42"/>
                    </a:lnTo>
                    <a:lnTo>
                      <a:pt x="2964" y="46"/>
                    </a:lnTo>
                    <a:lnTo>
                      <a:pt x="2966" y="57"/>
                    </a:lnTo>
                    <a:lnTo>
                      <a:pt x="2966" y="64"/>
                    </a:lnTo>
                    <a:lnTo>
                      <a:pt x="2965" y="66"/>
                    </a:lnTo>
                    <a:lnTo>
                      <a:pt x="2964" y="70"/>
                    </a:lnTo>
                    <a:lnTo>
                      <a:pt x="2964" y="70"/>
                    </a:lnTo>
                    <a:lnTo>
                      <a:pt x="2974" y="73"/>
                    </a:lnTo>
                    <a:lnTo>
                      <a:pt x="2983" y="73"/>
                    </a:lnTo>
                    <a:lnTo>
                      <a:pt x="2990" y="71"/>
                    </a:lnTo>
                    <a:lnTo>
                      <a:pt x="2997" y="67"/>
                    </a:lnTo>
                    <a:lnTo>
                      <a:pt x="3003" y="61"/>
                    </a:lnTo>
                    <a:lnTo>
                      <a:pt x="3008" y="57"/>
                    </a:lnTo>
                    <a:lnTo>
                      <a:pt x="3014" y="51"/>
                    </a:lnTo>
                    <a:lnTo>
                      <a:pt x="3020" y="46"/>
                    </a:lnTo>
                    <a:lnTo>
                      <a:pt x="3020" y="46"/>
                    </a:lnTo>
                    <a:lnTo>
                      <a:pt x="3025" y="57"/>
                    </a:lnTo>
                    <a:lnTo>
                      <a:pt x="3026" y="63"/>
                    </a:lnTo>
                    <a:lnTo>
                      <a:pt x="3026" y="66"/>
                    </a:lnTo>
                    <a:lnTo>
                      <a:pt x="3023" y="70"/>
                    </a:lnTo>
                    <a:lnTo>
                      <a:pt x="3020" y="72"/>
                    </a:lnTo>
                    <a:lnTo>
                      <a:pt x="3014" y="73"/>
                    </a:lnTo>
                    <a:lnTo>
                      <a:pt x="3005" y="73"/>
                    </a:lnTo>
                    <a:lnTo>
                      <a:pt x="3005" y="73"/>
                    </a:lnTo>
                    <a:lnTo>
                      <a:pt x="3005" y="78"/>
                    </a:lnTo>
                    <a:lnTo>
                      <a:pt x="3006" y="82"/>
                    </a:lnTo>
                    <a:lnTo>
                      <a:pt x="3007" y="84"/>
                    </a:lnTo>
                    <a:lnTo>
                      <a:pt x="3010" y="87"/>
                    </a:lnTo>
                    <a:lnTo>
                      <a:pt x="3012" y="87"/>
                    </a:lnTo>
                    <a:lnTo>
                      <a:pt x="3015" y="88"/>
                    </a:lnTo>
                    <a:lnTo>
                      <a:pt x="3022" y="87"/>
                    </a:lnTo>
                    <a:lnTo>
                      <a:pt x="3029" y="86"/>
                    </a:lnTo>
                    <a:lnTo>
                      <a:pt x="3033" y="87"/>
                    </a:lnTo>
                    <a:lnTo>
                      <a:pt x="3036" y="87"/>
                    </a:lnTo>
                    <a:lnTo>
                      <a:pt x="3038" y="89"/>
                    </a:lnTo>
                    <a:lnTo>
                      <a:pt x="3041" y="91"/>
                    </a:lnTo>
                    <a:lnTo>
                      <a:pt x="3042" y="96"/>
                    </a:lnTo>
                    <a:lnTo>
                      <a:pt x="3043" y="102"/>
                    </a:lnTo>
                    <a:lnTo>
                      <a:pt x="3043" y="102"/>
                    </a:lnTo>
                    <a:lnTo>
                      <a:pt x="3058" y="101"/>
                    </a:lnTo>
                    <a:lnTo>
                      <a:pt x="3072" y="97"/>
                    </a:lnTo>
                    <a:lnTo>
                      <a:pt x="3083" y="91"/>
                    </a:lnTo>
                    <a:lnTo>
                      <a:pt x="3094" y="84"/>
                    </a:lnTo>
                    <a:lnTo>
                      <a:pt x="3102" y="78"/>
                    </a:lnTo>
                    <a:lnTo>
                      <a:pt x="3110" y="68"/>
                    </a:lnTo>
                    <a:lnTo>
                      <a:pt x="3126" y="51"/>
                    </a:lnTo>
                    <a:lnTo>
                      <a:pt x="3133" y="43"/>
                    </a:lnTo>
                    <a:lnTo>
                      <a:pt x="3141" y="36"/>
                    </a:lnTo>
                    <a:lnTo>
                      <a:pt x="3150" y="30"/>
                    </a:lnTo>
                    <a:lnTo>
                      <a:pt x="3160" y="27"/>
                    </a:lnTo>
                    <a:lnTo>
                      <a:pt x="3172" y="25"/>
                    </a:lnTo>
                    <a:lnTo>
                      <a:pt x="3184" y="25"/>
                    </a:lnTo>
                    <a:lnTo>
                      <a:pt x="3200" y="28"/>
                    </a:lnTo>
                    <a:lnTo>
                      <a:pt x="3219" y="35"/>
                    </a:lnTo>
                    <a:lnTo>
                      <a:pt x="3214" y="49"/>
                    </a:lnTo>
                    <a:lnTo>
                      <a:pt x="3214" y="49"/>
                    </a:lnTo>
                    <a:lnTo>
                      <a:pt x="3238" y="44"/>
                    </a:lnTo>
                    <a:lnTo>
                      <a:pt x="3259" y="42"/>
                    </a:lnTo>
                    <a:lnTo>
                      <a:pt x="3280" y="41"/>
                    </a:lnTo>
                    <a:lnTo>
                      <a:pt x="3299" y="41"/>
                    </a:lnTo>
                    <a:lnTo>
                      <a:pt x="3337" y="42"/>
                    </a:lnTo>
                    <a:lnTo>
                      <a:pt x="3358" y="41"/>
                    </a:lnTo>
                    <a:lnTo>
                      <a:pt x="3380" y="38"/>
                    </a:lnTo>
                    <a:lnTo>
                      <a:pt x="3427" y="74"/>
                    </a:lnTo>
                    <a:lnTo>
                      <a:pt x="3427" y="74"/>
                    </a:lnTo>
                    <a:lnTo>
                      <a:pt x="3422" y="78"/>
                    </a:lnTo>
                    <a:lnTo>
                      <a:pt x="3417" y="81"/>
                    </a:lnTo>
                    <a:lnTo>
                      <a:pt x="3411" y="88"/>
                    </a:lnTo>
                    <a:lnTo>
                      <a:pt x="3405" y="94"/>
                    </a:lnTo>
                    <a:lnTo>
                      <a:pt x="3401" y="102"/>
                    </a:lnTo>
                    <a:lnTo>
                      <a:pt x="3398" y="109"/>
                    </a:lnTo>
                    <a:lnTo>
                      <a:pt x="3397" y="112"/>
                    </a:lnTo>
                    <a:lnTo>
                      <a:pt x="3397" y="116"/>
                    </a:lnTo>
                    <a:lnTo>
                      <a:pt x="3398" y="120"/>
                    </a:lnTo>
                    <a:lnTo>
                      <a:pt x="3401" y="123"/>
                    </a:lnTo>
                    <a:lnTo>
                      <a:pt x="3401" y="123"/>
                    </a:lnTo>
                    <a:lnTo>
                      <a:pt x="3393" y="112"/>
                    </a:lnTo>
                    <a:lnTo>
                      <a:pt x="3383" y="104"/>
                    </a:lnTo>
                    <a:lnTo>
                      <a:pt x="3374" y="98"/>
                    </a:lnTo>
                    <a:lnTo>
                      <a:pt x="3365" y="95"/>
                    </a:lnTo>
                    <a:lnTo>
                      <a:pt x="3347" y="89"/>
                    </a:lnTo>
                    <a:lnTo>
                      <a:pt x="3337" y="86"/>
                    </a:lnTo>
                    <a:lnTo>
                      <a:pt x="3328" y="80"/>
                    </a:lnTo>
                    <a:lnTo>
                      <a:pt x="3328" y="80"/>
                    </a:lnTo>
                    <a:lnTo>
                      <a:pt x="3327" y="83"/>
                    </a:lnTo>
                    <a:lnTo>
                      <a:pt x="3328" y="87"/>
                    </a:lnTo>
                    <a:lnTo>
                      <a:pt x="3332" y="93"/>
                    </a:lnTo>
                    <a:lnTo>
                      <a:pt x="3340" y="102"/>
                    </a:lnTo>
                    <a:lnTo>
                      <a:pt x="3340" y="102"/>
                    </a:lnTo>
                    <a:lnTo>
                      <a:pt x="3334" y="101"/>
                    </a:lnTo>
                    <a:lnTo>
                      <a:pt x="3329" y="99"/>
                    </a:lnTo>
                    <a:lnTo>
                      <a:pt x="3320" y="94"/>
                    </a:lnTo>
                    <a:lnTo>
                      <a:pt x="3315" y="91"/>
                    </a:lnTo>
                    <a:lnTo>
                      <a:pt x="3310" y="90"/>
                    </a:lnTo>
                    <a:lnTo>
                      <a:pt x="3304" y="90"/>
                    </a:lnTo>
                    <a:lnTo>
                      <a:pt x="3297" y="91"/>
                    </a:lnTo>
                    <a:lnTo>
                      <a:pt x="3297" y="91"/>
                    </a:lnTo>
                    <a:lnTo>
                      <a:pt x="3298" y="94"/>
                    </a:lnTo>
                    <a:lnTo>
                      <a:pt x="3301" y="97"/>
                    </a:lnTo>
                    <a:lnTo>
                      <a:pt x="3306" y="103"/>
                    </a:lnTo>
                    <a:lnTo>
                      <a:pt x="3309" y="105"/>
                    </a:lnTo>
                    <a:lnTo>
                      <a:pt x="3310" y="108"/>
                    </a:lnTo>
                    <a:lnTo>
                      <a:pt x="3307" y="110"/>
                    </a:lnTo>
                    <a:lnTo>
                      <a:pt x="3303" y="112"/>
                    </a:lnTo>
                    <a:lnTo>
                      <a:pt x="3276" y="89"/>
                    </a:lnTo>
                    <a:lnTo>
                      <a:pt x="3276" y="89"/>
                    </a:lnTo>
                    <a:lnTo>
                      <a:pt x="3269" y="91"/>
                    </a:lnTo>
                    <a:lnTo>
                      <a:pt x="3265" y="95"/>
                    </a:lnTo>
                    <a:lnTo>
                      <a:pt x="3260" y="98"/>
                    </a:lnTo>
                    <a:lnTo>
                      <a:pt x="3257" y="102"/>
                    </a:lnTo>
                    <a:lnTo>
                      <a:pt x="3252" y="110"/>
                    </a:lnTo>
                    <a:lnTo>
                      <a:pt x="3248" y="119"/>
                    </a:lnTo>
                    <a:lnTo>
                      <a:pt x="3243" y="126"/>
                    </a:lnTo>
                    <a:lnTo>
                      <a:pt x="3241" y="128"/>
                    </a:lnTo>
                    <a:lnTo>
                      <a:pt x="3237" y="131"/>
                    </a:lnTo>
                    <a:lnTo>
                      <a:pt x="3233" y="133"/>
                    </a:lnTo>
                    <a:lnTo>
                      <a:pt x="3228" y="134"/>
                    </a:lnTo>
                    <a:lnTo>
                      <a:pt x="3222" y="133"/>
                    </a:lnTo>
                    <a:lnTo>
                      <a:pt x="3214" y="132"/>
                    </a:lnTo>
                    <a:lnTo>
                      <a:pt x="3214" y="132"/>
                    </a:lnTo>
                    <a:lnTo>
                      <a:pt x="3222" y="116"/>
                    </a:lnTo>
                    <a:lnTo>
                      <a:pt x="3233" y="99"/>
                    </a:lnTo>
                    <a:lnTo>
                      <a:pt x="3237" y="93"/>
                    </a:lnTo>
                    <a:lnTo>
                      <a:pt x="3244" y="87"/>
                    </a:lnTo>
                    <a:lnTo>
                      <a:pt x="3250" y="82"/>
                    </a:lnTo>
                    <a:lnTo>
                      <a:pt x="3256" y="79"/>
                    </a:lnTo>
                    <a:lnTo>
                      <a:pt x="3256" y="79"/>
                    </a:lnTo>
                    <a:lnTo>
                      <a:pt x="3251" y="78"/>
                    </a:lnTo>
                    <a:lnTo>
                      <a:pt x="3251" y="76"/>
                    </a:lnTo>
                    <a:lnTo>
                      <a:pt x="3251" y="75"/>
                    </a:lnTo>
                    <a:lnTo>
                      <a:pt x="3255" y="73"/>
                    </a:lnTo>
                    <a:lnTo>
                      <a:pt x="3259" y="71"/>
                    </a:lnTo>
                    <a:lnTo>
                      <a:pt x="3265" y="67"/>
                    </a:lnTo>
                    <a:lnTo>
                      <a:pt x="3268" y="64"/>
                    </a:lnTo>
                    <a:lnTo>
                      <a:pt x="3268" y="61"/>
                    </a:lnTo>
                    <a:lnTo>
                      <a:pt x="3268" y="60"/>
                    </a:lnTo>
                    <a:lnTo>
                      <a:pt x="3267" y="58"/>
                    </a:lnTo>
                    <a:lnTo>
                      <a:pt x="3265" y="56"/>
                    </a:lnTo>
                    <a:lnTo>
                      <a:pt x="3265" y="56"/>
                    </a:lnTo>
                    <a:lnTo>
                      <a:pt x="3255" y="64"/>
                    </a:lnTo>
                    <a:lnTo>
                      <a:pt x="3245" y="70"/>
                    </a:lnTo>
                    <a:lnTo>
                      <a:pt x="3236" y="71"/>
                    </a:lnTo>
                    <a:lnTo>
                      <a:pt x="3228" y="72"/>
                    </a:lnTo>
                    <a:lnTo>
                      <a:pt x="3219" y="72"/>
                    </a:lnTo>
                    <a:lnTo>
                      <a:pt x="3210" y="72"/>
                    </a:lnTo>
                    <a:lnTo>
                      <a:pt x="3198" y="74"/>
                    </a:lnTo>
                    <a:lnTo>
                      <a:pt x="3184" y="79"/>
                    </a:lnTo>
                    <a:lnTo>
                      <a:pt x="3184" y="79"/>
                    </a:lnTo>
                    <a:lnTo>
                      <a:pt x="3190" y="73"/>
                    </a:lnTo>
                    <a:lnTo>
                      <a:pt x="3194" y="70"/>
                    </a:lnTo>
                    <a:lnTo>
                      <a:pt x="3199" y="68"/>
                    </a:lnTo>
                    <a:lnTo>
                      <a:pt x="3145" y="55"/>
                    </a:lnTo>
                    <a:lnTo>
                      <a:pt x="3145" y="55"/>
                    </a:lnTo>
                    <a:lnTo>
                      <a:pt x="3146" y="58"/>
                    </a:lnTo>
                    <a:lnTo>
                      <a:pt x="3148" y="60"/>
                    </a:lnTo>
                    <a:lnTo>
                      <a:pt x="3146" y="64"/>
                    </a:lnTo>
                    <a:lnTo>
                      <a:pt x="3144" y="66"/>
                    </a:lnTo>
                    <a:lnTo>
                      <a:pt x="3137" y="70"/>
                    </a:lnTo>
                    <a:lnTo>
                      <a:pt x="3128" y="74"/>
                    </a:lnTo>
                    <a:lnTo>
                      <a:pt x="3119" y="79"/>
                    </a:lnTo>
                    <a:lnTo>
                      <a:pt x="3111" y="83"/>
                    </a:lnTo>
                    <a:lnTo>
                      <a:pt x="3108" y="87"/>
                    </a:lnTo>
                    <a:lnTo>
                      <a:pt x="3106" y="90"/>
                    </a:lnTo>
                    <a:lnTo>
                      <a:pt x="3105" y="95"/>
                    </a:lnTo>
                    <a:lnTo>
                      <a:pt x="3105" y="98"/>
                    </a:lnTo>
                    <a:lnTo>
                      <a:pt x="3105" y="98"/>
                    </a:lnTo>
                    <a:lnTo>
                      <a:pt x="3123" y="102"/>
                    </a:lnTo>
                    <a:lnTo>
                      <a:pt x="3137" y="103"/>
                    </a:lnTo>
                    <a:lnTo>
                      <a:pt x="3146" y="103"/>
                    </a:lnTo>
                    <a:lnTo>
                      <a:pt x="3156" y="103"/>
                    </a:lnTo>
                    <a:lnTo>
                      <a:pt x="3165" y="102"/>
                    </a:lnTo>
                    <a:lnTo>
                      <a:pt x="3175" y="103"/>
                    </a:lnTo>
                    <a:lnTo>
                      <a:pt x="3191" y="105"/>
                    </a:lnTo>
                    <a:lnTo>
                      <a:pt x="3212" y="110"/>
                    </a:lnTo>
                    <a:lnTo>
                      <a:pt x="3212" y="110"/>
                    </a:lnTo>
                    <a:lnTo>
                      <a:pt x="3205" y="112"/>
                    </a:lnTo>
                    <a:lnTo>
                      <a:pt x="3197" y="117"/>
                    </a:lnTo>
                    <a:lnTo>
                      <a:pt x="3190" y="123"/>
                    </a:lnTo>
                    <a:lnTo>
                      <a:pt x="3182" y="129"/>
                    </a:lnTo>
                    <a:lnTo>
                      <a:pt x="3175" y="138"/>
                    </a:lnTo>
                    <a:lnTo>
                      <a:pt x="3168" y="147"/>
                    </a:lnTo>
                    <a:lnTo>
                      <a:pt x="3163" y="155"/>
                    </a:lnTo>
                    <a:lnTo>
                      <a:pt x="3158" y="164"/>
                    </a:lnTo>
                    <a:lnTo>
                      <a:pt x="3158" y="164"/>
                    </a:lnTo>
                    <a:lnTo>
                      <a:pt x="3156" y="163"/>
                    </a:lnTo>
                    <a:lnTo>
                      <a:pt x="3153" y="162"/>
                    </a:lnTo>
                    <a:lnTo>
                      <a:pt x="3153" y="162"/>
                    </a:lnTo>
                    <a:lnTo>
                      <a:pt x="3151" y="171"/>
                    </a:lnTo>
                    <a:lnTo>
                      <a:pt x="3150" y="178"/>
                    </a:lnTo>
                    <a:lnTo>
                      <a:pt x="3149" y="186"/>
                    </a:lnTo>
                    <a:lnTo>
                      <a:pt x="3150" y="193"/>
                    </a:lnTo>
                    <a:lnTo>
                      <a:pt x="3152" y="211"/>
                    </a:lnTo>
                    <a:lnTo>
                      <a:pt x="3153" y="223"/>
                    </a:lnTo>
                    <a:lnTo>
                      <a:pt x="3153" y="238"/>
                    </a:lnTo>
                    <a:lnTo>
                      <a:pt x="3153" y="238"/>
                    </a:lnTo>
                    <a:lnTo>
                      <a:pt x="3159" y="233"/>
                    </a:lnTo>
                    <a:lnTo>
                      <a:pt x="3164" y="229"/>
                    </a:lnTo>
                    <a:lnTo>
                      <a:pt x="3169" y="225"/>
                    </a:lnTo>
                    <a:lnTo>
                      <a:pt x="3174" y="224"/>
                    </a:lnTo>
                    <a:lnTo>
                      <a:pt x="3184" y="222"/>
                    </a:lnTo>
                    <a:lnTo>
                      <a:pt x="3195" y="222"/>
                    </a:lnTo>
                    <a:lnTo>
                      <a:pt x="3205" y="222"/>
                    </a:lnTo>
                    <a:lnTo>
                      <a:pt x="3215" y="222"/>
                    </a:lnTo>
                    <a:lnTo>
                      <a:pt x="3227" y="219"/>
                    </a:lnTo>
                    <a:lnTo>
                      <a:pt x="3233" y="218"/>
                    </a:lnTo>
                    <a:lnTo>
                      <a:pt x="3240" y="215"/>
                    </a:lnTo>
                    <a:lnTo>
                      <a:pt x="3240" y="215"/>
                    </a:lnTo>
                    <a:lnTo>
                      <a:pt x="3241" y="210"/>
                    </a:lnTo>
                    <a:lnTo>
                      <a:pt x="3241" y="207"/>
                    </a:lnTo>
                    <a:lnTo>
                      <a:pt x="3240" y="203"/>
                    </a:lnTo>
                    <a:lnTo>
                      <a:pt x="3238" y="200"/>
                    </a:lnTo>
                    <a:lnTo>
                      <a:pt x="3235" y="195"/>
                    </a:lnTo>
                    <a:lnTo>
                      <a:pt x="3229" y="192"/>
                    </a:lnTo>
                    <a:lnTo>
                      <a:pt x="3223" y="189"/>
                    </a:lnTo>
                    <a:lnTo>
                      <a:pt x="3215" y="188"/>
                    </a:lnTo>
                    <a:lnTo>
                      <a:pt x="3209" y="188"/>
                    </a:lnTo>
                    <a:lnTo>
                      <a:pt x="3202" y="191"/>
                    </a:lnTo>
                    <a:lnTo>
                      <a:pt x="3233" y="174"/>
                    </a:lnTo>
                    <a:lnTo>
                      <a:pt x="3227" y="186"/>
                    </a:lnTo>
                    <a:lnTo>
                      <a:pt x="3306" y="194"/>
                    </a:lnTo>
                    <a:lnTo>
                      <a:pt x="3306" y="194"/>
                    </a:lnTo>
                    <a:lnTo>
                      <a:pt x="3301" y="195"/>
                    </a:lnTo>
                    <a:lnTo>
                      <a:pt x="3297" y="197"/>
                    </a:lnTo>
                    <a:lnTo>
                      <a:pt x="3292" y="200"/>
                    </a:lnTo>
                    <a:lnTo>
                      <a:pt x="3289" y="203"/>
                    </a:lnTo>
                    <a:lnTo>
                      <a:pt x="3283" y="211"/>
                    </a:lnTo>
                    <a:lnTo>
                      <a:pt x="3278" y="219"/>
                    </a:lnTo>
                    <a:lnTo>
                      <a:pt x="3278" y="219"/>
                    </a:lnTo>
                    <a:lnTo>
                      <a:pt x="3286" y="222"/>
                    </a:lnTo>
                    <a:lnTo>
                      <a:pt x="3294" y="225"/>
                    </a:lnTo>
                    <a:lnTo>
                      <a:pt x="3309" y="234"/>
                    </a:lnTo>
                    <a:lnTo>
                      <a:pt x="3309" y="234"/>
                    </a:lnTo>
                    <a:lnTo>
                      <a:pt x="3309" y="218"/>
                    </a:lnTo>
                    <a:lnTo>
                      <a:pt x="3310" y="207"/>
                    </a:lnTo>
                    <a:lnTo>
                      <a:pt x="3311" y="202"/>
                    </a:lnTo>
                    <a:lnTo>
                      <a:pt x="3312" y="199"/>
                    </a:lnTo>
                    <a:lnTo>
                      <a:pt x="3315" y="196"/>
                    </a:lnTo>
                    <a:lnTo>
                      <a:pt x="3319" y="195"/>
                    </a:lnTo>
                    <a:lnTo>
                      <a:pt x="3319" y="195"/>
                    </a:lnTo>
                    <a:lnTo>
                      <a:pt x="3336" y="199"/>
                    </a:lnTo>
                    <a:lnTo>
                      <a:pt x="3353" y="203"/>
                    </a:lnTo>
                    <a:lnTo>
                      <a:pt x="3367" y="208"/>
                    </a:lnTo>
                    <a:lnTo>
                      <a:pt x="3380" y="215"/>
                    </a:lnTo>
                    <a:lnTo>
                      <a:pt x="3391" y="222"/>
                    </a:lnTo>
                    <a:lnTo>
                      <a:pt x="3401" y="230"/>
                    </a:lnTo>
                    <a:lnTo>
                      <a:pt x="3410" y="239"/>
                    </a:lnTo>
                    <a:lnTo>
                      <a:pt x="3417" y="249"/>
                    </a:lnTo>
                    <a:lnTo>
                      <a:pt x="3417" y="249"/>
                    </a:lnTo>
                    <a:lnTo>
                      <a:pt x="3422" y="247"/>
                    </a:lnTo>
                    <a:lnTo>
                      <a:pt x="3422" y="247"/>
                    </a:lnTo>
                    <a:lnTo>
                      <a:pt x="3422" y="242"/>
                    </a:lnTo>
                    <a:lnTo>
                      <a:pt x="3422" y="239"/>
                    </a:lnTo>
                    <a:lnTo>
                      <a:pt x="3424" y="234"/>
                    </a:lnTo>
                    <a:lnTo>
                      <a:pt x="3425" y="230"/>
                    </a:lnTo>
                    <a:lnTo>
                      <a:pt x="3432" y="223"/>
                    </a:lnTo>
                    <a:lnTo>
                      <a:pt x="3440" y="215"/>
                    </a:lnTo>
                    <a:lnTo>
                      <a:pt x="3459" y="199"/>
                    </a:lnTo>
                    <a:lnTo>
                      <a:pt x="3468" y="191"/>
                    </a:lnTo>
                    <a:lnTo>
                      <a:pt x="3475" y="181"/>
                    </a:lnTo>
                    <a:lnTo>
                      <a:pt x="3475" y="181"/>
                    </a:lnTo>
                    <a:lnTo>
                      <a:pt x="3475" y="186"/>
                    </a:lnTo>
                    <a:lnTo>
                      <a:pt x="3476" y="189"/>
                    </a:lnTo>
                    <a:lnTo>
                      <a:pt x="3478" y="192"/>
                    </a:lnTo>
                    <a:lnTo>
                      <a:pt x="3480" y="194"/>
                    </a:lnTo>
                    <a:lnTo>
                      <a:pt x="3485" y="197"/>
                    </a:lnTo>
                    <a:lnTo>
                      <a:pt x="3490" y="200"/>
                    </a:lnTo>
                    <a:lnTo>
                      <a:pt x="3504" y="202"/>
                    </a:lnTo>
                    <a:lnTo>
                      <a:pt x="3511" y="204"/>
                    </a:lnTo>
                    <a:lnTo>
                      <a:pt x="3517" y="209"/>
                    </a:lnTo>
                    <a:lnTo>
                      <a:pt x="3517" y="209"/>
                    </a:lnTo>
                    <a:lnTo>
                      <a:pt x="3519" y="197"/>
                    </a:lnTo>
                    <a:lnTo>
                      <a:pt x="3519" y="186"/>
                    </a:lnTo>
                    <a:lnTo>
                      <a:pt x="3519" y="174"/>
                    </a:lnTo>
                    <a:lnTo>
                      <a:pt x="3517" y="162"/>
                    </a:lnTo>
                    <a:lnTo>
                      <a:pt x="3513" y="150"/>
                    </a:lnTo>
                    <a:lnTo>
                      <a:pt x="3509" y="139"/>
                    </a:lnTo>
                    <a:lnTo>
                      <a:pt x="3503" y="128"/>
                    </a:lnTo>
                    <a:lnTo>
                      <a:pt x="3497" y="119"/>
                    </a:lnTo>
                    <a:lnTo>
                      <a:pt x="3497" y="119"/>
                    </a:lnTo>
                    <a:lnTo>
                      <a:pt x="3486" y="127"/>
                    </a:lnTo>
                    <a:lnTo>
                      <a:pt x="3479" y="134"/>
                    </a:lnTo>
                    <a:lnTo>
                      <a:pt x="3474" y="140"/>
                    </a:lnTo>
                    <a:lnTo>
                      <a:pt x="3472" y="146"/>
                    </a:lnTo>
                    <a:lnTo>
                      <a:pt x="3468" y="159"/>
                    </a:lnTo>
                    <a:lnTo>
                      <a:pt x="3465" y="169"/>
                    </a:lnTo>
                    <a:lnTo>
                      <a:pt x="3460" y="181"/>
                    </a:lnTo>
                    <a:lnTo>
                      <a:pt x="3405" y="204"/>
                    </a:lnTo>
                    <a:lnTo>
                      <a:pt x="3417" y="182"/>
                    </a:lnTo>
                    <a:lnTo>
                      <a:pt x="3417" y="182"/>
                    </a:lnTo>
                    <a:lnTo>
                      <a:pt x="3412" y="181"/>
                    </a:lnTo>
                    <a:lnTo>
                      <a:pt x="3407" y="180"/>
                    </a:lnTo>
                    <a:lnTo>
                      <a:pt x="3397" y="180"/>
                    </a:lnTo>
                    <a:lnTo>
                      <a:pt x="3388" y="182"/>
                    </a:lnTo>
                    <a:lnTo>
                      <a:pt x="3380" y="185"/>
                    </a:lnTo>
                    <a:lnTo>
                      <a:pt x="3373" y="186"/>
                    </a:lnTo>
                    <a:lnTo>
                      <a:pt x="3371" y="186"/>
                    </a:lnTo>
                    <a:lnTo>
                      <a:pt x="3368" y="185"/>
                    </a:lnTo>
                    <a:lnTo>
                      <a:pt x="3366" y="184"/>
                    </a:lnTo>
                    <a:lnTo>
                      <a:pt x="3365" y="181"/>
                    </a:lnTo>
                    <a:lnTo>
                      <a:pt x="3365" y="178"/>
                    </a:lnTo>
                    <a:lnTo>
                      <a:pt x="3365" y="172"/>
                    </a:lnTo>
                    <a:lnTo>
                      <a:pt x="3365" y="172"/>
                    </a:lnTo>
                    <a:lnTo>
                      <a:pt x="3371" y="166"/>
                    </a:lnTo>
                    <a:lnTo>
                      <a:pt x="3378" y="163"/>
                    </a:lnTo>
                    <a:lnTo>
                      <a:pt x="3384" y="161"/>
                    </a:lnTo>
                    <a:lnTo>
                      <a:pt x="3391" y="159"/>
                    </a:lnTo>
                    <a:lnTo>
                      <a:pt x="3399" y="158"/>
                    </a:lnTo>
                    <a:lnTo>
                      <a:pt x="3406" y="156"/>
                    </a:lnTo>
                    <a:lnTo>
                      <a:pt x="3413" y="151"/>
                    </a:lnTo>
                    <a:lnTo>
                      <a:pt x="3419" y="146"/>
                    </a:lnTo>
                    <a:lnTo>
                      <a:pt x="3401" y="135"/>
                    </a:lnTo>
                    <a:lnTo>
                      <a:pt x="3401" y="135"/>
                    </a:lnTo>
                    <a:lnTo>
                      <a:pt x="3406" y="131"/>
                    </a:lnTo>
                    <a:lnTo>
                      <a:pt x="3411" y="128"/>
                    </a:lnTo>
                    <a:lnTo>
                      <a:pt x="3414" y="127"/>
                    </a:lnTo>
                    <a:lnTo>
                      <a:pt x="3418" y="127"/>
                    </a:lnTo>
                    <a:lnTo>
                      <a:pt x="3420" y="128"/>
                    </a:lnTo>
                    <a:lnTo>
                      <a:pt x="3422" y="131"/>
                    </a:lnTo>
                    <a:lnTo>
                      <a:pt x="3426" y="136"/>
                    </a:lnTo>
                    <a:lnTo>
                      <a:pt x="3429" y="142"/>
                    </a:lnTo>
                    <a:lnTo>
                      <a:pt x="3433" y="144"/>
                    </a:lnTo>
                    <a:lnTo>
                      <a:pt x="3435" y="147"/>
                    </a:lnTo>
                    <a:lnTo>
                      <a:pt x="3440" y="148"/>
                    </a:lnTo>
                    <a:lnTo>
                      <a:pt x="3444" y="148"/>
                    </a:lnTo>
                    <a:lnTo>
                      <a:pt x="3449" y="146"/>
                    </a:lnTo>
                    <a:lnTo>
                      <a:pt x="3456" y="143"/>
                    </a:lnTo>
                    <a:lnTo>
                      <a:pt x="3456" y="143"/>
                    </a:lnTo>
                    <a:lnTo>
                      <a:pt x="3452" y="136"/>
                    </a:lnTo>
                    <a:lnTo>
                      <a:pt x="3451" y="132"/>
                    </a:lnTo>
                    <a:lnTo>
                      <a:pt x="3451" y="132"/>
                    </a:lnTo>
                    <a:lnTo>
                      <a:pt x="3452" y="131"/>
                    </a:lnTo>
                    <a:lnTo>
                      <a:pt x="3455" y="131"/>
                    </a:lnTo>
                    <a:lnTo>
                      <a:pt x="3459" y="132"/>
                    </a:lnTo>
                    <a:lnTo>
                      <a:pt x="3464" y="132"/>
                    </a:lnTo>
                    <a:lnTo>
                      <a:pt x="3471" y="129"/>
                    </a:lnTo>
                    <a:lnTo>
                      <a:pt x="3476" y="125"/>
                    </a:lnTo>
                    <a:lnTo>
                      <a:pt x="3476" y="125"/>
                    </a:lnTo>
                    <a:lnTo>
                      <a:pt x="3474" y="123"/>
                    </a:lnTo>
                    <a:lnTo>
                      <a:pt x="3470" y="120"/>
                    </a:lnTo>
                    <a:lnTo>
                      <a:pt x="3460" y="118"/>
                    </a:lnTo>
                    <a:lnTo>
                      <a:pt x="3439" y="117"/>
                    </a:lnTo>
                    <a:lnTo>
                      <a:pt x="3429" y="114"/>
                    </a:lnTo>
                    <a:lnTo>
                      <a:pt x="3425" y="113"/>
                    </a:lnTo>
                    <a:lnTo>
                      <a:pt x="3421" y="111"/>
                    </a:lnTo>
                    <a:lnTo>
                      <a:pt x="3419" y="108"/>
                    </a:lnTo>
                    <a:lnTo>
                      <a:pt x="3418" y="103"/>
                    </a:lnTo>
                    <a:lnTo>
                      <a:pt x="3418" y="97"/>
                    </a:lnTo>
                    <a:lnTo>
                      <a:pt x="3420" y="90"/>
                    </a:lnTo>
                    <a:lnTo>
                      <a:pt x="3420" y="90"/>
                    </a:lnTo>
                    <a:lnTo>
                      <a:pt x="3424" y="88"/>
                    </a:lnTo>
                    <a:lnTo>
                      <a:pt x="3428" y="87"/>
                    </a:lnTo>
                    <a:lnTo>
                      <a:pt x="3434" y="88"/>
                    </a:lnTo>
                    <a:lnTo>
                      <a:pt x="3440" y="89"/>
                    </a:lnTo>
                    <a:lnTo>
                      <a:pt x="3451" y="95"/>
                    </a:lnTo>
                    <a:lnTo>
                      <a:pt x="3465" y="103"/>
                    </a:lnTo>
                    <a:lnTo>
                      <a:pt x="3479" y="109"/>
                    </a:lnTo>
                    <a:lnTo>
                      <a:pt x="3485" y="111"/>
                    </a:lnTo>
                    <a:lnTo>
                      <a:pt x="3491" y="112"/>
                    </a:lnTo>
                    <a:lnTo>
                      <a:pt x="3498" y="111"/>
                    </a:lnTo>
                    <a:lnTo>
                      <a:pt x="3504" y="109"/>
                    </a:lnTo>
                    <a:lnTo>
                      <a:pt x="3510" y="104"/>
                    </a:lnTo>
                    <a:lnTo>
                      <a:pt x="3516" y="98"/>
                    </a:lnTo>
                    <a:lnTo>
                      <a:pt x="3513" y="103"/>
                    </a:lnTo>
                    <a:lnTo>
                      <a:pt x="3513" y="103"/>
                    </a:lnTo>
                    <a:lnTo>
                      <a:pt x="3527" y="104"/>
                    </a:lnTo>
                    <a:lnTo>
                      <a:pt x="3540" y="102"/>
                    </a:lnTo>
                    <a:lnTo>
                      <a:pt x="3549" y="98"/>
                    </a:lnTo>
                    <a:lnTo>
                      <a:pt x="3557" y="94"/>
                    </a:lnTo>
                    <a:lnTo>
                      <a:pt x="3565" y="88"/>
                    </a:lnTo>
                    <a:lnTo>
                      <a:pt x="3571" y="82"/>
                    </a:lnTo>
                    <a:lnTo>
                      <a:pt x="3582" y="70"/>
                    </a:lnTo>
                    <a:lnTo>
                      <a:pt x="3582" y="70"/>
                    </a:lnTo>
                    <a:lnTo>
                      <a:pt x="3586" y="72"/>
                    </a:lnTo>
                    <a:lnTo>
                      <a:pt x="3589" y="73"/>
                    </a:lnTo>
                    <a:lnTo>
                      <a:pt x="3596" y="75"/>
                    </a:lnTo>
                    <a:lnTo>
                      <a:pt x="3604" y="74"/>
                    </a:lnTo>
                    <a:lnTo>
                      <a:pt x="3611" y="72"/>
                    </a:lnTo>
                    <a:lnTo>
                      <a:pt x="3627" y="67"/>
                    </a:lnTo>
                    <a:lnTo>
                      <a:pt x="3634" y="65"/>
                    </a:lnTo>
                    <a:lnTo>
                      <a:pt x="3641" y="64"/>
                    </a:lnTo>
                    <a:lnTo>
                      <a:pt x="3641" y="75"/>
                    </a:lnTo>
                    <a:lnTo>
                      <a:pt x="3667" y="71"/>
                    </a:lnTo>
                    <a:lnTo>
                      <a:pt x="3667" y="71"/>
                    </a:lnTo>
                    <a:lnTo>
                      <a:pt x="3664" y="74"/>
                    </a:lnTo>
                    <a:lnTo>
                      <a:pt x="3662" y="76"/>
                    </a:lnTo>
                    <a:lnTo>
                      <a:pt x="3659" y="79"/>
                    </a:lnTo>
                    <a:lnTo>
                      <a:pt x="3657" y="80"/>
                    </a:lnTo>
                    <a:lnTo>
                      <a:pt x="3650" y="80"/>
                    </a:lnTo>
                    <a:lnTo>
                      <a:pt x="3644" y="79"/>
                    </a:lnTo>
                    <a:lnTo>
                      <a:pt x="3631" y="74"/>
                    </a:lnTo>
                    <a:lnTo>
                      <a:pt x="3623" y="73"/>
                    </a:lnTo>
                    <a:lnTo>
                      <a:pt x="3614" y="73"/>
                    </a:lnTo>
                    <a:lnTo>
                      <a:pt x="3617" y="95"/>
                    </a:lnTo>
                    <a:lnTo>
                      <a:pt x="3617" y="95"/>
                    </a:lnTo>
                    <a:lnTo>
                      <a:pt x="3612" y="91"/>
                    </a:lnTo>
                    <a:lnTo>
                      <a:pt x="3608" y="88"/>
                    </a:lnTo>
                    <a:lnTo>
                      <a:pt x="3603" y="87"/>
                    </a:lnTo>
                    <a:lnTo>
                      <a:pt x="3600" y="87"/>
                    </a:lnTo>
                    <a:lnTo>
                      <a:pt x="3595" y="87"/>
                    </a:lnTo>
                    <a:lnTo>
                      <a:pt x="3591" y="89"/>
                    </a:lnTo>
                    <a:lnTo>
                      <a:pt x="3583" y="95"/>
                    </a:lnTo>
                    <a:lnTo>
                      <a:pt x="3575" y="102"/>
                    </a:lnTo>
                    <a:lnTo>
                      <a:pt x="3568" y="111"/>
                    </a:lnTo>
                    <a:lnTo>
                      <a:pt x="3562" y="120"/>
                    </a:lnTo>
                    <a:lnTo>
                      <a:pt x="3554" y="128"/>
                    </a:lnTo>
                    <a:lnTo>
                      <a:pt x="3554" y="128"/>
                    </a:lnTo>
                    <a:lnTo>
                      <a:pt x="3559" y="125"/>
                    </a:lnTo>
                    <a:lnTo>
                      <a:pt x="3566" y="123"/>
                    </a:lnTo>
                    <a:lnTo>
                      <a:pt x="3579" y="120"/>
                    </a:lnTo>
                    <a:lnTo>
                      <a:pt x="3606" y="119"/>
                    </a:lnTo>
                    <a:lnTo>
                      <a:pt x="3619" y="117"/>
                    </a:lnTo>
                    <a:lnTo>
                      <a:pt x="3625" y="114"/>
                    </a:lnTo>
                    <a:lnTo>
                      <a:pt x="3629" y="112"/>
                    </a:lnTo>
                    <a:lnTo>
                      <a:pt x="3634" y="109"/>
                    </a:lnTo>
                    <a:lnTo>
                      <a:pt x="3639" y="104"/>
                    </a:lnTo>
                    <a:lnTo>
                      <a:pt x="3641" y="98"/>
                    </a:lnTo>
                    <a:lnTo>
                      <a:pt x="3643" y="90"/>
                    </a:lnTo>
                    <a:lnTo>
                      <a:pt x="3660" y="113"/>
                    </a:lnTo>
                    <a:lnTo>
                      <a:pt x="3670" y="105"/>
                    </a:lnTo>
                    <a:lnTo>
                      <a:pt x="3670" y="105"/>
                    </a:lnTo>
                    <a:lnTo>
                      <a:pt x="3673" y="112"/>
                    </a:lnTo>
                    <a:lnTo>
                      <a:pt x="3674" y="119"/>
                    </a:lnTo>
                    <a:lnTo>
                      <a:pt x="3673" y="127"/>
                    </a:lnTo>
                    <a:lnTo>
                      <a:pt x="3671" y="134"/>
                    </a:lnTo>
                    <a:lnTo>
                      <a:pt x="3666" y="141"/>
                    </a:lnTo>
                    <a:lnTo>
                      <a:pt x="3659" y="147"/>
                    </a:lnTo>
                    <a:lnTo>
                      <a:pt x="3651" y="151"/>
                    </a:lnTo>
                    <a:lnTo>
                      <a:pt x="3642" y="154"/>
                    </a:lnTo>
                    <a:lnTo>
                      <a:pt x="3642" y="154"/>
                    </a:lnTo>
                    <a:lnTo>
                      <a:pt x="3637" y="147"/>
                    </a:lnTo>
                    <a:lnTo>
                      <a:pt x="3637" y="144"/>
                    </a:lnTo>
                    <a:lnTo>
                      <a:pt x="3637" y="141"/>
                    </a:lnTo>
                    <a:lnTo>
                      <a:pt x="3637" y="141"/>
                    </a:lnTo>
                    <a:lnTo>
                      <a:pt x="3628" y="149"/>
                    </a:lnTo>
                    <a:lnTo>
                      <a:pt x="3624" y="154"/>
                    </a:lnTo>
                    <a:lnTo>
                      <a:pt x="3618" y="157"/>
                    </a:lnTo>
                    <a:lnTo>
                      <a:pt x="3611" y="161"/>
                    </a:lnTo>
                    <a:lnTo>
                      <a:pt x="3604" y="163"/>
                    </a:lnTo>
                    <a:lnTo>
                      <a:pt x="3595" y="164"/>
                    </a:lnTo>
                    <a:lnTo>
                      <a:pt x="3585" y="163"/>
                    </a:lnTo>
                    <a:lnTo>
                      <a:pt x="3601" y="151"/>
                    </a:lnTo>
                    <a:lnTo>
                      <a:pt x="3601" y="151"/>
                    </a:lnTo>
                    <a:lnTo>
                      <a:pt x="3587" y="150"/>
                    </a:lnTo>
                    <a:lnTo>
                      <a:pt x="3574" y="151"/>
                    </a:lnTo>
                    <a:lnTo>
                      <a:pt x="3563" y="154"/>
                    </a:lnTo>
                    <a:lnTo>
                      <a:pt x="3551" y="156"/>
                    </a:lnTo>
                    <a:lnTo>
                      <a:pt x="3541" y="161"/>
                    </a:lnTo>
                    <a:lnTo>
                      <a:pt x="3532" y="165"/>
                    </a:lnTo>
                    <a:lnTo>
                      <a:pt x="3525" y="172"/>
                    </a:lnTo>
                    <a:lnTo>
                      <a:pt x="3519" y="180"/>
                    </a:lnTo>
                    <a:lnTo>
                      <a:pt x="3519" y="180"/>
                    </a:lnTo>
                    <a:lnTo>
                      <a:pt x="3558" y="186"/>
                    </a:lnTo>
                    <a:lnTo>
                      <a:pt x="3596" y="189"/>
                    </a:lnTo>
                    <a:lnTo>
                      <a:pt x="3634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8" y="173"/>
                    </a:lnTo>
                    <a:lnTo>
                      <a:pt x="3683" y="157"/>
                    </a:lnTo>
                    <a:lnTo>
                      <a:pt x="3694" y="126"/>
                    </a:lnTo>
                    <a:lnTo>
                      <a:pt x="3704" y="97"/>
                    </a:lnTo>
                    <a:lnTo>
                      <a:pt x="3709" y="81"/>
                    </a:lnTo>
                    <a:lnTo>
                      <a:pt x="3711" y="64"/>
                    </a:lnTo>
                    <a:lnTo>
                      <a:pt x="3711" y="64"/>
                    </a:lnTo>
                    <a:lnTo>
                      <a:pt x="3738" y="59"/>
                    </a:lnTo>
                    <a:lnTo>
                      <a:pt x="3752" y="57"/>
                    </a:lnTo>
                    <a:lnTo>
                      <a:pt x="3766" y="56"/>
                    </a:lnTo>
                    <a:lnTo>
                      <a:pt x="3780" y="57"/>
                    </a:lnTo>
                    <a:lnTo>
                      <a:pt x="3794" y="58"/>
                    </a:lnTo>
                    <a:lnTo>
                      <a:pt x="3807" y="61"/>
                    </a:lnTo>
                    <a:lnTo>
                      <a:pt x="3818" y="67"/>
                    </a:lnTo>
                    <a:lnTo>
                      <a:pt x="3815" y="76"/>
                    </a:lnTo>
                    <a:lnTo>
                      <a:pt x="3815" y="76"/>
                    </a:lnTo>
                    <a:lnTo>
                      <a:pt x="3825" y="79"/>
                    </a:lnTo>
                    <a:lnTo>
                      <a:pt x="3835" y="79"/>
                    </a:lnTo>
                    <a:lnTo>
                      <a:pt x="3845" y="78"/>
                    </a:lnTo>
                    <a:lnTo>
                      <a:pt x="3853" y="74"/>
                    </a:lnTo>
                    <a:lnTo>
                      <a:pt x="3853" y="74"/>
                    </a:lnTo>
                    <a:lnTo>
                      <a:pt x="3856" y="79"/>
                    </a:lnTo>
                    <a:lnTo>
                      <a:pt x="3857" y="83"/>
                    </a:lnTo>
                    <a:lnTo>
                      <a:pt x="3856" y="88"/>
                    </a:lnTo>
                    <a:lnTo>
                      <a:pt x="3854" y="91"/>
                    </a:lnTo>
                    <a:lnTo>
                      <a:pt x="3851" y="96"/>
                    </a:lnTo>
                    <a:lnTo>
                      <a:pt x="3850" y="99"/>
                    </a:lnTo>
                    <a:lnTo>
                      <a:pt x="3850" y="103"/>
                    </a:lnTo>
                    <a:lnTo>
                      <a:pt x="3853" y="105"/>
                    </a:lnTo>
                    <a:lnTo>
                      <a:pt x="3900" y="90"/>
                    </a:lnTo>
                    <a:lnTo>
                      <a:pt x="3900" y="90"/>
                    </a:lnTo>
                    <a:lnTo>
                      <a:pt x="3899" y="94"/>
                    </a:lnTo>
                    <a:lnTo>
                      <a:pt x="3897" y="97"/>
                    </a:lnTo>
                    <a:lnTo>
                      <a:pt x="3895" y="99"/>
                    </a:lnTo>
                    <a:lnTo>
                      <a:pt x="3892" y="103"/>
                    </a:lnTo>
                    <a:lnTo>
                      <a:pt x="3884" y="106"/>
                    </a:lnTo>
                    <a:lnTo>
                      <a:pt x="3874" y="109"/>
                    </a:lnTo>
                    <a:lnTo>
                      <a:pt x="3865" y="111"/>
                    </a:lnTo>
                    <a:lnTo>
                      <a:pt x="3855" y="111"/>
                    </a:lnTo>
                    <a:lnTo>
                      <a:pt x="3838" y="112"/>
                    </a:lnTo>
                    <a:lnTo>
                      <a:pt x="3838" y="112"/>
                    </a:lnTo>
                    <a:lnTo>
                      <a:pt x="3845" y="109"/>
                    </a:lnTo>
                    <a:lnTo>
                      <a:pt x="3847" y="106"/>
                    </a:lnTo>
                    <a:lnTo>
                      <a:pt x="3847" y="105"/>
                    </a:lnTo>
                    <a:lnTo>
                      <a:pt x="3847" y="104"/>
                    </a:lnTo>
                    <a:lnTo>
                      <a:pt x="3847" y="104"/>
                    </a:lnTo>
                    <a:lnTo>
                      <a:pt x="3842" y="103"/>
                    </a:lnTo>
                    <a:lnTo>
                      <a:pt x="3838" y="103"/>
                    </a:lnTo>
                    <a:lnTo>
                      <a:pt x="3827" y="104"/>
                    </a:lnTo>
                    <a:lnTo>
                      <a:pt x="3805" y="111"/>
                    </a:lnTo>
                    <a:lnTo>
                      <a:pt x="3795" y="113"/>
                    </a:lnTo>
                    <a:lnTo>
                      <a:pt x="3790" y="113"/>
                    </a:lnTo>
                    <a:lnTo>
                      <a:pt x="3787" y="113"/>
                    </a:lnTo>
                    <a:lnTo>
                      <a:pt x="3782" y="112"/>
                    </a:lnTo>
                    <a:lnTo>
                      <a:pt x="3779" y="110"/>
                    </a:lnTo>
                    <a:lnTo>
                      <a:pt x="3777" y="105"/>
                    </a:lnTo>
                    <a:lnTo>
                      <a:pt x="3774" y="101"/>
                    </a:lnTo>
                    <a:lnTo>
                      <a:pt x="3774" y="101"/>
                    </a:lnTo>
                    <a:lnTo>
                      <a:pt x="3772" y="101"/>
                    </a:lnTo>
                    <a:lnTo>
                      <a:pt x="3773" y="99"/>
                    </a:lnTo>
                    <a:lnTo>
                      <a:pt x="3777" y="91"/>
                    </a:lnTo>
                    <a:lnTo>
                      <a:pt x="3778" y="86"/>
                    </a:lnTo>
                    <a:lnTo>
                      <a:pt x="3778" y="83"/>
                    </a:lnTo>
                    <a:lnTo>
                      <a:pt x="3776" y="81"/>
                    </a:lnTo>
                    <a:lnTo>
                      <a:pt x="3774" y="79"/>
                    </a:lnTo>
                    <a:lnTo>
                      <a:pt x="3771" y="78"/>
                    </a:lnTo>
                    <a:lnTo>
                      <a:pt x="3766" y="76"/>
                    </a:lnTo>
                    <a:lnTo>
                      <a:pt x="3761" y="75"/>
                    </a:lnTo>
                    <a:lnTo>
                      <a:pt x="3761" y="75"/>
                    </a:lnTo>
                    <a:lnTo>
                      <a:pt x="3756" y="74"/>
                    </a:lnTo>
                    <a:lnTo>
                      <a:pt x="3751" y="73"/>
                    </a:lnTo>
                    <a:lnTo>
                      <a:pt x="3748" y="73"/>
                    </a:lnTo>
                    <a:lnTo>
                      <a:pt x="3744" y="73"/>
                    </a:lnTo>
                    <a:lnTo>
                      <a:pt x="3739" y="76"/>
                    </a:lnTo>
                    <a:lnTo>
                      <a:pt x="3734" y="81"/>
                    </a:lnTo>
                    <a:lnTo>
                      <a:pt x="3731" y="86"/>
                    </a:lnTo>
                    <a:lnTo>
                      <a:pt x="3728" y="91"/>
                    </a:lnTo>
                    <a:lnTo>
                      <a:pt x="3725" y="101"/>
                    </a:lnTo>
                    <a:lnTo>
                      <a:pt x="3725" y="101"/>
                    </a:lnTo>
                    <a:lnTo>
                      <a:pt x="3726" y="103"/>
                    </a:lnTo>
                    <a:lnTo>
                      <a:pt x="3727" y="105"/>
                    </a:lnTo>
                    <a:lnTo>
                      <a:pt x="3731" y="109"/>
                    </a:lnTo>
                    <a:lnTo>
                      <a:pt x="3742" y="116"/>
                    </a:lnTo>
                    <a:lnTo>
                      <a:pt x="3748" y="119"/>
                    </a:lnTo>
                    <a:lnTo>
                      <a:pt x="3751" y="124"/>
                    </a:lnTo>
                    <a:lnTo>
                      <a:pt x="3752" y="126"/>
                    </a:lnTo>
                    <a:lnTo>
                      <a:pt x="3752" y="127"/>
                    </a:lnTo>
                    <a:lnTo>
                      <a:pt x="3751" y="131"/>
                    </a:lnTo>
                    <a:lnTo>
                      <a:pt x="3750" y="133"/>
                    </a:lnTo>
                    <a:lnTo>
                      <a:pt x="3750" y="133"/>
                    </a:lnTo>
                    <a:lnTo>
                      <a:pt x="3756" y="132"/>
                    </a:lnTo>
                    <a:lnTo>
                      <a:pt x="3762" y="129"/>
                    </a:lnTo>
                    <a:lnTo>
                      <a:pt x="3773" y="125"/>
                    </a:lnTo>
                    <a:lnTo>
                      <a:pt x="3779" y="124"/>
                    </a:lnTo>
                    <a:lnTo>
                      <a:pt x="3785" y="124"/>
                    </a:lnTo>
                    <a:lnTo>
                      <a:pt x="3792" y="125"/>
                    </a:lnTo>
                    <a:lnTo>
                      <a:pt x="3800" y="127"/>
                    </a:lnTo>
                    <a:lnTo>
                      <a:pt x="3800" y="127"/>
                    </a:lnTo>
                    <a:lnTo>
                      <a:pt x="3793" y="129"/>
                    </a:lnTo>
                    <a:lnTo>
                      <a:pt x="3785" y="132"/>
                    </a:lnTo>
                    <a:lnTo>
                      <a:pt x="3770" y="139"/>
                    </a:lnTo>
                    <a:lnTo>
                      <a:pt x="3763" y="141"/>
                    </a:lnTo>
                    <a:lnTo>
                      <a:pt x="3756" y="142"/>
                    </a:lnTo>
                    <a:lnTo>
                      <a:pt x="3754" y="141"/>
                    </a:lnTo>
                    <a:lnTo>
                      <a:pt x="3750" y="140"/>
                    </a:lnTo>
                    <a:lnTo>
                      <a:pt x="3748" y="138"/>
                    </a:lnTo>
                    <a:lnTo>
                      <a:pt x="3747" y="134"/>
                    </a:lnTo>
                    <a:lnTo>
                      <a:pt x="3747" y="134"/>
                    </a:lnTo>
                    <a:lnTo>
                      <a:pt x="3740" y="139"/>
                    </a:lnTo>
                    <a:lnTo>
                      <a:pt x="3734" y="144"/>
                    </a:lnTo>
                    <a:lnTo>
                      <a:pt x="3729" y="150"/>
                    </a:lnTo>
                    <a:lnTo>
                      <a:pt x="3726" y="156"/>
                    </a:lnTo>
                    <a:lnTo>
                      <a:pt x="3723" y="163"/>
                    </a:lnTo>
                    <a:lnTo>
                      <a:pt x="3720" y="170"/>
                    </a:lnTo>
                    <a:lnTo>
                      <a:pt x="3718" y="184"/>
                    </a:lnTo>
                    <a:lnTo>
                      <a:pt x="3719" y="195"/>
                    </a:lnTo>
                    <a:lnTo>
                      <a:pt x="3721" y="207"/>
                    </a:lnTo>
                    <a:lnTo>
                      <a:pt x="3723" y="210"/>
                    </a:lnTo>
                    <a:lnTo>
                      <a:pt x="3725" y="214"/>
                    </a:lnTo>
                    <a:lnTo>
                      <a:pt x="3728" y="216"/>
                    </a:lnTo>
                    <a:lnTo>
                      <a:pt x="3732" y="217"/>
                    </a:lnTo>
                    <a:lnTo>
                      <a:pt x="3732" y="217"/>
                    </a:lnTo>
                    <a:lnTo>
                      <a:pt x="3732" y="215"/>
                    </a:lnTo>
                    <a:lnTo>
                      <a:pt x="3733" y="211"/>
                    </a:lnTo>
                    <a:lnTo>
                      <a:pt x="3735" y="209"/>
                    </a:lnTo>
                    <a:lnTo>
                      <a:pt x="3740" y="206"/>
                    </a:lnTo>
                    <a:lnTo>
                      <a:pt x="3757" y="197"/>
                    </a:lnTo>
                    <a:lnTo>
                      <a:pt x="3765" y="192"/>
                    </a:lnTo>
                    <a:lnTo>
                      <a:pt x="3766" y="189"/>
                    </a:lnTo>
                    <a:lnTo>
                      <a:pt x="3767" y="187"/>
                    </a:lnTo>
                    <a:lnTo>
                      <a:pt x="3766" y="184"/>
                    </a:lnTo>
                    <a:lnTo>
                      <a:pt x="3764" y="180"/>
                    </a:lnTo>
                    <a:lnTo>
                      <a:pt x="3758" y="177"/>
                    </a:lnTo>
                    <a:lnTo>
                      <a:pt x="3750" y="172"/>
                    </a:lnTo>
                    <a:lnTo>
                      <a:pt x="3750" y="172"/>
                    </a:lnTo>
                    <a:lnTo>
                      <a:pt x="3759" y="164"/>
                    </a:lnTo>
                    <a:lnTo>
                      <a:pt x="3770" y="158"/>
                    </a:lnTo>
                    <a:lnTo>
                      <a:pt x="3781" y="154"/>
                    </a:lnTo>
                    <a:lnTo>
                      <a:pt x="3793" y="150"/>
                    </a:lnTo>
                    <a:lnTo>
                      <a:pt x="3818" y="143"/>
                    </a:lnTo>
                    <a:lnTo>
                      <a:pt x="3830" y="140"/>
                    </a:lnTo>
                    <a:lnTo>
                      <a:pt x="3841" y="135"/>
                    </a:lnTo>
                    <a:lnTo>
                      <a:pt x="3840" y="140"/>
                    </a:lnTo>
                    <a:lnTo>
                      <a:pt x="3874" y="134"/>
                    </a:lnTo>
                    <a:lnTo>
                      <a:pt x="3874" y="134"/>
                    </a:lnTo>
                    <a:lnTo>
                      <a:pt x="3870" y="139"/>
                    </a:lnTo>
                    <a:lnTo>
                      <a:pt x="3865" y="144"/>
                    </a:lnTo>
                    <a:lnTo>
                      <a:pt x="3861" y="150"/>
                    </a:lnTo>
                    <a:lnTo>
                      <a:pt x="3859" y="154"/>
                    </a:lnTo>
                    <a:lnTo>
                      <a:pt x="3858" y="158"/>
                    </a:lnTo>
                    <a:lnTo>
                      <a:pt x="3908" y="126"/>
                    </a:lnTo>
                    <a:lnTo>
                      <a:pt x="3908" y="126"/>
                    </a:lnTo>
                    <a:lnTo>
                      <a:pt x="3901" y="133"/>
                    </a:lnTo>
                    <a:lnTo>
                      <a:pt x="3900" y="135"/>
                    </a:lnTo>
                    <a:lnTo>
                      <a:pt x="3899" y="138"/>
                    </a:lnTo>
                    <a:lnTo>
                      <a:pt x="3900" y="140"/>
                    </a:lnTo>
                    <a:lnTo>
                      <a:pt x="3902" y="141"/>
                    </a:lnTo>
                    <a:lnTo>
                      <a:pt x="3908" y="143"/>
                    </a:lnTo>
                    <a:lnTo>
                      <a:pt x="3924" y="146"/>
                    </a:lnTo>
                    <a:lnTo>
                      <a:pt x="3931" y="148"/>
                    </a:lnTo>
                    <a:lnTo>
                      <a:pt x="3938" y="151"/>
                    </a:lnTo>
                    <a:lnTo>
                      <a:pt x="3938" y="151"/>
                    </a:lnTo>
                    <a:lnTo>
                      <a:pt x="3940" y="144"/>
                    </a:lnTo>
                    <a:lnTo>
                      <a:pt x="3943" y="138"/>
                    </a:lnTo>
                    <a:lnTo>
                      <a:pt x="3949" y="126"/>
                    </a:lnTo>
                    <a:lnTo>
                      <a:pt x="3951" y="121"/>
                    </a:lnTo>
                    <a:lnTo>
                      <a:pt x="3951" y="117"/>
                    </a:lnTo>
                    <a:lnTo>
                      <a:pt x="3949" y="112"/>
                    </a:lnTo>
                    <a:lnTo>
                      <a:pt x="3943" y="108"/>
                    </a:lnTo>
                    <a:lnTo>
                      <a:pt x="3943" y="108"/>
                    </a:lnTo>
                    <a:lnTo>
                      <a:pt x="3938" y="104"/>
                    </a:lnTo>
                    <a:lnTo>
                      <a:pt x="3933" y="104"/>
                    </a:lnTo>
                    <a:lnTo>
                      <a:pt x="3930" y="105"/>
                    </a:lnTo>
                    <a:lnTo>
                      <a:pt x="3927" y="108"/>
                    </a:lnTo>
                    <a:lnTo>
                      <a:pt x="3925" y="111"/>
                    </a:lnTo>
                    <a:lnTo>
                      <a:pt x="3923" y="116"/>
                    </a:lnTo>
                    <a:lnTo>
                      <a:pt x="3918" y="118"/>
                    </a:lnTo>
                    <a:lnTo>
                      <a:pt x="3912" y="119"/>
                    </a:lnTo>
                    <a:lnTo>
                      <a:pt x="3940" y="90"/>
                    </a:lnTo>
                    <a:lnTo>
                      <a:pt x="3942" y="93"/>
                    </a:lnTo>
                    <a:lnTo>
                      <a:pt x="3958" y="70"/>
                    </a:lnTo>
                    <a:lnTo>
                      <a:pt x="3958" y="70"/>
                    </a:lnTo>
                    <a:lnTo>
                      <a:pt x="3964" y="70"/>
                    </a:lnTo>
                    <a:lnTo>
                      <a:pt x="3968" y="72"/>
                    </a:lnTo>
                    <a:lnTo>
                      <a:pt x="3970" y="75"/>
                    </a:lnTo>
                    <a:lnTo>
                      <a:pt x="3971" y="79"/>
                    </a:lnTo>
                    <a:lnTo>
                      <a:pt x="3971" y="82"/>
                    </a:lnTo>
                    <a:lnTo>
                      <a:pt x="3971" y="87"/>
                    </a:lnTo>
                    <a:lnTo>
                      <a:pt x="3969" y="95"/>
                    </a:lnTo>
                    <a:lnTo>
                      <a:pt x="3968" y="102"/>
                    </a:lnTo>
                    <a:lnTo>
                      <a:pt x="3968" y="105"/>
                    </a:lnTo>
                    <a:lnTo>
                      <a:pt x="3969" y="106"/>
                    </a:lnTo>
                    <a:lnTo>
                      <a:pt x="3971" y="108"/>
                    </a:lnTo>
                    <a:lnTo>
                      <a:pt x="3974" y="108"/>
                    </a:lnTo>
                    <a:lnTo>
                      <a:pt x="3980" y="105"/>
                    </a:lnTo>
                    <a:lnTo>
                      <a:pt x="3988" y="102"/>
                    </a:lnTo>
                    <a:lnTo>
                      <a:pt x="3983" y="68"/>
                    </a:lnTo>
                    <a:lnTo>
                      <a:pt x="3983" y="68"/>
                    </a:lnTo>
                    <a:lnTo>
                      <a:pt x="4003" y="72"/>
                    </a:lnTo>
                    <a:lnTo>
                      <a:pt x="4025" y="78"/>
                    </a:lnTo>
                    <a:lnTo>
                      <a:pt x="4069" y="90"/>
                    </a:lnTo>
                    <a:lnTo>
                      <a:pt x="4089" y="96"/>
                    </a:lnTo>
                    <a:lnTo>
                      <a:pt x="4109" y="99"/>
                    </a:lnTo>
                    <a:lnTo>
                      <a:pt x="4118" y="99"/>
                    </a:lnTo>
                    <a:lnTo>
                      <a:pt x="4127" y="99"/>
                    </a:lnTo>
                    <a:lnTo>
                      <a:pt x="4135" y="98"/>
                    </a:lnTo>
                    <a:lnTo>
                      <a:pt x="4142" y="96"/>
                    </a:lnTo>
                    <a:lnTo>
                      <a:pt x="4142" y="96"/>
                    </a:lnTo>
                    <a:lnTo>
                      <a:pt x="4139" y="104"/>
                    </a:lnTo>
                    <a:lnTo>
                      <a:pt x="4135" y="112"/>
                    </a:lnTo>
                    <a:lnTo>
                      <a:pt x="4133" y="121"/>
                    </a:lnTo>
                    <a:lnTo>
                      <a:pt x="4133" y="129"/>
                    </a:lnTo>
                    <a:lnTo>
                      <a:pt x="4133" y="139"/>
                    </a:lnTo>
                    <a:lnTo>
                      <a:pt x="4134" y="148"/>
                    </a:lnTo>
                    <a:lnTo>
                      <a:pt x="4137" y="156"/>
                    </a:lnTo>
                    <a:lnTo>
                      <a:pt x="4141" y="163"/>
                    </a:lnTo>
                    <a:lnTo>
                      <a:pt x="4141" y="163"/>
                    </a:lnTo>
                    <a:lnTo>
                      <a:pt x="4134" y="161"/>
                    </a:lnTo>
                    <a:lnTo>
                      <a:pt x="4126" y="159"/>
                    </a:lnTo>
                    <a:lnTo>
                      <a:pt x="4108" y="158"/>
                    </a:lnTo>
                    <a:lnTo>
                      <a:pt x="4087" y="159"/>
                    </a:lnTo>
                    <a:lnTo>
                      <a:pt x="4069" y="161"/>
                    </a:lnTo>
                    <a:lnTo>
                      <a:pt x="4069" y="161"/>
                    </a:lnTo>
                    <a:lnTo>
                      <a:pt x="4069" y="159"/>
                    </a:lnTo>
                    <a:lnTo>
                      <a:pt x="4069" y="158"/>
                    </a:lnTo>
                    <a:lnTo>
                      <a:pt x="4072" y="153"/>
                    </a:lnTo>
                    <a:lnTo>
                      <a:pt x="4078" y="147"/>
                    </a:lnTo>
                    <a:lnTo>
                      <a:pt x="4085" y="141"/>
                    </a:lnTo>
                    <a:lnTo>
                      <a:pt x="4094" y="135"/>
                    </a:lnTo>
                    <a:lnTo>
                      <a:pt x="4103" y="131"/>
                    </a:lnTo>
                    <a:lnTo>
                      <a:pt x="4114" y="128"/>
                    </a:lnTo>
                    <a:lnTo>
                      <a:pt x="4119" y="128"/>
                    </a:lnTo>
                    <a:lnTo>
                      <a:pt x="4124" y="129"/>
                    </a:lnTo>
                    <a:lnTo>
                      <a:pt x="4124" y="129"/>
                    </a:lnTo>
                    <a:lnTo>
                      <a:pt x="4121" y="121"/>
                    </a:lnTo>
                    <a:lnTo>
                      <a:pt x="4117" y="116"/>
                    </a:lnTo>
                    <a:lnTo>
                      <a:pt x="4114" y="112"/>
                    </a:lnTo>
                    <a:lnTo>
                      <a:pt x="4109" y="111"/>
                    </a:lnTo>
                    <a:lnTo>
                      <a:pt x="4103" y="112"/>
                    </a:lnTo>
                    <a:lnTo>
                      <a:pt x="4098" y="113"/>
                    </a:lnTo>
                    <a:lnTo>
                      <a:pt x="4087" y="119"/>
                    </a:lnTo>
                    <a:lnTo>
                      <a:pt x="4076" y="124"/>
                    </a:lnTo>
                    <a:lnTo>
                      <a:pt x="4071" y="126"/>
                    </a:lnTo>
                    <a:lnTo>
                      <a:pt x="4066" y="126"/>
                    </a:lnTo>
                    <a:lnTo>
                      <a:pt x="4063" y="125"/>
                    </a:lnTo>
                    <a:lnTo>
                      <a:pt x="4060" y="121"/>
                    </a:lnTo>
                    <a:lnTo>
                      <a:pt x="4058" y="116"/>
                    </a:lnTo>
                    <a:lnTo>
                      <a:pt x="4057" y="108"/>
                    </a:lnTo>
                    <a:lnTo>
                      <a:pt x="4057" y="108"/>
                    </a:lnTo>
                    <a:lnTo>
                      <a:pt x="4046" y="104"/>
                    </a:lnTo>
                    <a:lnTo>
                      <a:pt x="4037" y="104"/>
                    </a:lnTo>
                    <a:lnTo>
                      <a:pt x="4029" y="104"/>
                    </a:lnTo>
                    <a:lnTo>
                      <a:pt x="4022" y="106"/>
                    </a:lnTo>
                    <a:lnTo>
                      <a:pt x="4015" y="110"/>
                    </a:lnTo>
                    <a:lnTo>
                      <a:pt x="4010" y="113"/>
                    </a:lnTo>
                    <a:lnTo>
                      <a:pt x="4001" y="123"/>
                    </a:lnTo>
                    <a:lnTo>
                      <a:pt x="3993" y="129"/>
                    </a:lnTo>
                    <a:lnTo>
                      <a:pt x="3988" y="133"/>
                    </a:lnTo>
                    <a:lnTo>
                      <a:pt x="3984" y="135"/>
                    </a:lnTo>
                    <a:lnTo>
                      <a:pt x="3978" y="135"/>
                    </a:lnTo>
                    <a:lnTo>
                      <a:pt x="3971" y="135"/>
                    </a:lnTo>
                    <a:lnTo>
                      <a:pt x="3963" y="132"/>
                    </a:lnTo>
                    <a:lnTo>
                      <a:pt x="3954" y="127"/>
                    </a:lnTo>
                    <a:lnTo>
                      <a:pt x="3954" y="127"/>
                    </a:lnTo>
                    <a:lnTo>
                      <a:pt x="3953" y="134"/>
                    </a:lnTo>
                    <a:lnTo>
                      <a:pt x="3950" y="140"/>
                    </a:lnTo>
                    <a:lnTo>
                      <a:pt x="3948" y="142"/>
                    </a:lnTo>
                    <a:lnTo>
                      <a:pt x="3945" y="144"/>
                    </a:lnTo>
                    <a:lnTo>
                      <a:pt x="3941" y="147"/>
                    </a:lnTo>
                    <a:lnTo>
                      <a:pt x="3939" y="149"/>
                    </a:lnTo>
                    <a:lnTo>
                      <a:pt x="3937" y="154"/>
                    </a:lnTo>
                    <a:lnTo>
                      <a:pt x="3934" y="161"/>
                    </a:lnTo>
                    <a:lnTo>
                      <a:pt x="3934" y="161"/>
                    </a:lnTo>
                    <a:lnTo>
                      <a:pt x="3938" y="166"/>
                    </a:lnTo>
                    <a:lnTo>
                      <a:pt x="3942" y="172"/>
                    </a:lnTo>
                    <a:lnTo>
                      <a:pt x="3948" y="174"/>
                    </a:lnTo>
                    <a:lnTo>
                      <a:pt x="3954" y="177"/>
                    </a:lnTo>
                    <a:lnTo>
                      <a:pt x="3960" y="178"/>
                    </a:lnTo>
                    <a:lnTo>
                      <a:pt x="3966" y="178"/>
                    </a:lnTo>
                    <a:lnTo>
                      <a:pt x="3981" y="177"/>
                    </a:lnTo>
                    <a:lnTo>
                      <a:pt x="3997" y="173"/>
                    </a:lnTo>
                    <a:lnTo>
                      <a:pt x="4014" y="171"/>
                    </a:lnTo>
                    <a:lnTo>
                      <a:pt x="4022" y="171"/>
                    </a:lnTo>
                    <a:lnTo>
                      <a:pt x="4030" y="171"/>
                    </a:lnTo>
                    <a:lnTo>
                      <a:pt x="4037" y="171"/>
                    </a:lnTo>
                    <a:lnTo>
                      <a:pt x="4043" y="173"/>
                    </a:lnTo>
                    <a:lnTo>
                      <a:pt x="4043" y="173"/>
                    </a:lnTo>
                    <a:lnTo>
                      <a:pt x="4037" y="178"/>
                    </a:lnTo>
                    <a:lnTo>
                      <a:pt x="4034" y="180"/>
                    </a:lnTo>
                    <a:lnTo>
                      <a:pt x="4032" y="184"/>
                    </a:lnTo>
                    <a:lnTo>
                      <a:pt x="4032" y="184"/>
                    </a:lnTo>
                    <a:lnTo>
                      <a:pt x="4041" y="186"/>
                    </a:lnTo>
                    <a:lnTo>
                      <a:pt x="4048" y="187"/>
                    </a:lnTo>
                    <a:lnTo>
                      <a:pt x="4055" y="187"/>
                    </a:lnTo>
                    <a:lnTo>
                      <a:pt x="4062" y="186"/>
                    </a:lnTo>
                    <a:lnTo>
                      <a:pt x="4068" y="185"/>
                    </a:lnTo>
                    <a:lnTo>
                      <a:pt x="4073" y="182"/>
                    </a:lnTo>
                    <a:lnTo>
                      <a:pt x="4086" y="177"/>
                    </a:lnTo>
                    <a:lnTo>
                      <a:pt x="4084" y="173"/>
                    </a:lnTo>
                    <a:lnTo>
                      <a:pt x="4084" y="173"/>
                    </a:lnTo>
                    <a:lnTo>
                      <a:pt x="4089" y="170"/>
                    </a:lnTo>
                    <a:lnTo>
                      <a:pt x="4093" y="167"/>
                    </a:lnTo>
                    <a:lnTo>
                      <a:pt x="4098" y="166"/>
                    </a:lnTo>
                    <a:lnTo>
                      <a:pt x="4100" y="166"/>
                    </a:lnTo>
                    <a:lnTo>
                      <a:pt x="4102" y="167"/>
                    </a:lnTo>
                    <a:lnTo>
                      <a:pt x="4104" y="170"/>
                    </a:lnTo>
                    <a:lnTo>
                      <a:pt x="4107" y="176"/>
                    </a:lnTo>
                    <a:lnTo>
                      <a:pt x="4111" y="191"/>
                    </a:lnTo>
                    <a:lnTo>
                      <a:pt x="4116" y="197"/>
                    </a:lnTo>
                    <a:lnTo>
                      <a:pt x="4118" y="200"/>
                    </a:lnTo>
                    <a:lnTo>
                      <a:pt x="4121" y="202"/>
                    </a:lnTo>
                    <a:lnTo>
                      <a:pt x="4121" y="202"/>
                    </a:lnTo>
                    <a:lnTo>
                      <a:pt x="4124" y="202"/>
                    </a:lnTo>
                    <a:lnTo>
                      <a:pt x="4129" y="201"/>
                    </a:lnTo>
                    <a:lnTo>
                      <a:pt x="4139" y="201"/>
                    </a:lnTo>
                    <a:lnTo>
                      <a:pt x="4145" y="200"/>
                    </a:lnTo>
                    <a:lnTo>
                      <a:pt x="4148" y="197"/>
                    </a:lnTo>
                    <a:lnTo>
                      <a:pt x="4149" y="194"/>
                    </a:lnTo>
                    <a:lnTo>
                      <a:pt x="4149" y="188"/>
                    </a:lnTo>
                    <a:lnTo>
                      <a:pt x="4183" y="211"/>
                    </a:lnTo>
                    <a:lnTo>
                      <a:pt x="4181" y="185"/>
                    </a:lnTo>
                    <a:lnTo>
                      <a:pt x="4181" y="185"/>
                    </a:lnTo>
                    <a:lnTo>
                      <a:pt x="4187" y="185"/>
                    </a:lnTo>
                    <a:lnTo>
                      <a:pt x="4193" y="186"/>
                    </a:lnTo>
                    <a:lnTo>
                      <a:pt x="4202" y="191"/>
                    </a:lnTo>
                    <a:lnTo>
                      <a:pt x="4206" y="192"/>
                    </a:lnTo>
                    <a:lnTo>
                      <a:pt x="4210" y="192"/>
                    </a:lnTo>
                    <a:lnTo>
                      <a:pt x="4215" y="189"/>
                    </a:lnTo>
                    <a:lnTo>
                      <a:pt x="4221" y="185"/>
                    </a:lnTo>
                    <a:lnTo>
                      <a:pt x="4222" y="161"/>
                    </a:lnTo>
                    <a:lnTo>
                      <a:pt x="4176" y="151"/>
                    </a:lnTo>
                    <a:lnTo>
                      <a:pt x="4176" y="151"/>
                    </a:lnTo>
                    <a:lnTo>
                      <a:pt x="4183" y="148"/>
                    </a:lnTo>
                    <a:lnTo>
                      <a:pt x="4187" y="144"/>
                    </a:lnTo>
                    <a:lnTo>
                      <a:pt x="4190" y="141"/>
                    </a:lnTo>
                    <a:lnTo>
                      <a:pt x="4191" y="136"/>
                    </a:lnTo>
                    <a:lnTo>
                      <a:pt x="4193" y="133"/>
                    </a:lnTo>
                    <a:lnTo>
                      <a:pt x="4195" y="129"/>
                    </a:lnTo>
                    <a:lnTo>
                      <a:pt x="4200" y="126"/>
                    </a:lnTo>
                    <a:lnTo>
                      <a:pt x="4208" y="124"/>
                    </a:lnTo>
                    <a:lnTo>
                      <a:pt x="4208" y="124"/>
                    </a:lnTo>
                    <a:lnTo>
                      <a:pt x="4203" y="128"/>
                    </a:lnTo>
                    <a:lnTo>
                      <a:pt x="4201" y="132"/>
                    </a:lnTo>
                    <a:lnTo>
                      <a:pt x="4199" y="135"/>
                    </a:lnTo>
                    <a:lnTo>
                      <a:pt x="4199" y="138"/>
                    </a:lnTo>
                    <a:lnTo>
                      <a:pt x="4200" y="139"/>
                    </a:lnTo>
                    <a:lnTo>
                      <a:pt x="4202" y="141"/>
                    </a:lnTo>
                    <a:lnTo>
                      <a:pt x="4208" y="143"/>
                    </a:lnTo>
                    <a:lnTo>
                      <a:pt x="4215" y="146"/>
                    </a:lnTo>
                    <a:lnTo>
                      <a:pt x="4223" y="148"/>
                    </a:lnTo>
                    <a:lnTo>
                      <a:pt x="4225" y="150"/>
                    </a:lnTo>
                    <a:lnTo>
                      <a:pt x="4229" y="153"/>
                    </a:lnTo>
                    <a:lnTo>
                      <a:pt x="4230" y="156"/>
                    </a:lnTo>
                    <a:lnTo>
                      <a:pt x="4231" y="159"/>
                    </a:lnTo>
                    <a:lnTo>
                      <a:pt x="4250" y="146"/>
                    </a:lnTo>
                    <a:lnTo>
                      <a:pt x="4246" y="153"/>
                    </a:lnTo>
                    <a:lnTo>
                      <a:pt x="4246" y="153"/>
                    </a:lnTo>
                    <a:lnTo>
                      <a:pt x="4250" y="156"/>
                    </a:lnTo>
                    <a:lnTo>
                      <a:pt x="4255" y="156"/>
                    </a:lnTo>
                    <a:lnTo>
                      <a:pt x="4259" y="156"/>
                    </a:lnTo>
                    <a:lnTo>
                      <a:pt x="4262" y="154"/>
                    </a:lnTo>
                    <a:lnTo>
                      <a:pt x="4265" y="150"/>
                    </a:lnTo>
                    <a:lnTo>
                      <a:pt x="4270" y="148"/>
                    </a:lnTo>
                    <a:lnTo>
                      <a:pt x="4275" y="147"/>
                    </a:lnTo>
                    <a:lnTo>
                      <a:pt x="4280" y="147"/>
                    </a:lnTo>
                    <a:lnTo>
                      <a:pt x="4280" y="147"/>
                    </a:lnTo>
                    <a:lnTo>
                      <a:pt x="4267" y="136"/>
                    </a:lnTo>
                    <a:lnTo>
                      <a:pt x="4260" y="132"/>
                    </a:lnTo>
                    <a:lnTo>
                      <a:pt x="4253" y="128"/>
                    </a:lnTo>
                    <a:lnTo>
                      <a:pt x="4246" y="126"/>
                    </a:lnTo>
                    <a:lnTo>
                      <a:pt x="4238" y="126"/>
                    </a:lnTo>
                    <a:lnTo>
                      <a:pt x="4230" y="128"/>
                    </a:lnTo>
                    <a:lnTo>
                      <a:pt x="4221" y="133"/>
                    </a:lnTo>
                    <a:lnTo>
                      <a:pt x="4221" y="133"/>
                    </a:lnTo>
                    <a:lnTo>
                      <a:pt x="4229" y="128"/>
                    </a:lnTo>
                    <a:lnTo>
                      <a:pt x="4238" y="123"/>
                    </a:lnTo>
                    <a:lnTo>
                      <a:pt x="4257" y="113"/>
                    </a:lnTo>
                    <a:lnTo>
                      <a:pt x="4276" y="108"/>
                    </a:lnTo>
                    <a:lnTo>
                      <a:pt x="4287" y="104"/>
                    </a:lnTo>
                    <a:lnTo>
                      <a:pt x="4287" y="104"/>
                    </a:lnTo>
                    <a:lnTo>
                      <a:pt x="4294" y="102"/>
                    </a:lnTo>
                    <a:lnTo>
                      <a:pt x="4301" y="101"/>
                    </a:lnTo>
                    <a:lnTo>
                      <a:pt x="4308" y="103"/>
                    </a:lnTo>
                    <a:lnTo>
                      <a:pt x="4314" y="105"/>
                    </a:lnTo>
                    <a:lnTo>
                      <a:pt x="4326" y="111"/>
                    </a:lnTo>
                    <a:lnTo>
                      <a:pt x="4333" y="113"/>
                    </a:lnTo>
                    <a:lnTo>
                      <a:pt x="4340" y="116"/>
                    </a:lnTo>
                    <a:lnTo>
                      <a:pt x="4340" y="116"/>
                    </a:lnTo>
                    <a:lnTo>
                      <a:pt x="4334" y="118"/>
                    </a:lnTo>
                    <a:lnTo>
                      <a:pt x="4330" y="121"/>
                    </a:lnTo>
                    <a:lnTo>
                      <a:pt x="4328" y="126"/>
                    </a:lnTo>
                    <a:lnTo>
                      <a:pt x="4325" y="131"/>
                    </a:lnTo>
                    <a:lnTo>
                      <a:pt x="4324" y="142"/>
                    </a:lnTo>
                    <a:lnTo>
                      <a:pt x="4323" y="154"/>
                    </a:lnTo>
                    <a:lnTo>
                      <a:pt x="4323" y="159"/>
                    </a:lnTo>
                    <a:lnTo>
                      <a:pt x="4321" y="164"/>
                    </a:lnTo>
                    <a:lnTo>
                      <a:pt x="4318" y="169"/>
                    </a:lnTo>
                    <a:lnTo>
                      <a:pt x="4315" y="171"/>
                    </a:lnTo>
                    <a:lnTo>
                      <a:pt x="4309" y="173"/>
                    </a:lnTo>
                    <a:lnTo>
                      <a:pt x="4302" y="174"/>
                    </a:lnTo>
                    <a:lnTo>
                      <a:pt x="4292" y="173"/>
                    </a:lnTo>
                    <a:lnTo>
                      <a:pt x="4280" y="171"/>
                    </a:lnTo>
                    <a:lnTo>
                      <a:pt x="4280" y="171"/>
                    </a:lnTo>
                    <a:lnTo>
                      <a:pt x="4282" y="169"/>
                    </a:lnTo>
                    <a:lnTo>
                      <a:pt x="4284" y="167"/>
                    </a:lnTo>
                    <a:lnTo>
                      <a:pt x="4287" y="169"/>
                    </a:lnTo>
                    <a:lnTo>
                      <a:pt x="4290" y="171"/>
                    </a:lnTo>
                    <a:lnTo>
                      <a:pt x="4290" y="171"/>
                    </a:lnTo>
                    <a:lnTo>
                      <a:pt x="4287" y="165"/>
                    </a:lnTo>
                    <a:lnTo>
                      <a:pt x="4285" y="162"/>
                    </a:lnTo>
                    <a:lnTo>
                      <a:pt x="4282" y="159"/>
                    </a:lnTo>
                    <a:lnTo>
                      <a:pt x="4278" y="158"/>
                    </a:lnTo>
                    <a:lnTo>
                      <a:pt x="4275" y="157"/>
                    </a:lnTo>
                    <a:lnTo>
                      <a:pt x="4271" y="158"/>
                    </a:lnTo>
                    <a:lnTo>
                      <a:pt x="4262" y="162"/>
                    </a:lnTo>
                    <a:lnTo>
                      <a:pt x="4254" y="166"/>
                    </a:lnTo>
                    <a:lnTo>
                      <a:pt x="4245" y="172"/>
                    </a:lnTo>
                    <a:lnTo>
                      <a:pt x="4230" y="184"/>
                    </a:lnTo>
                    <a:lnTo>
                      <a:pt x="4230" y="184"/>
                    </a:lnTo>
                    <a:lnTo>
                      <a:pt x="4231" y="191"/>
                    </a:lnTo>
                    <a:lnTo>
                      <a:pt x="4231" y="195"/>
                    </a:lnTo>
                    <a:lnTo>
                      <a:pt x="4229" y="203"/>
                    </a:lnTo>
                    <a:lnTo>
                      <a:pt x="4230" y="207"/>
                    </a:lnTo>
                    <a:lnTo>
                      <a:pt x="4232" y="209"/>
                    </a:lnTo>
                    <a:lnTo>
                      <a:pt x="4237" y="212"/>
                    </a:lnTo>
                    <a:lnTo>
                      <a:pt x="4246" y="216"/>
                    </a:lnTo>
                    <a:lnTo>
                      <a:pt x="4246" y="216"/>
                    </a:lnTo>
                    <a:lnTo>
                      <a:pt x="4245" y="214"/>
                    </a:lnTo>
                    <a:lnTo>
                      <a:pt x="4244" y="211"/>
                    </a:lnTo>
                    <a:lnTo>
                      <a:pt x="4245" y="208"/>
                    </a:lnTo>
                    <a:lnTo>
                      <a:pt x="4246" y="206"/>
                    </a:lnTo>
                    <a:lnTo>
                      <a:pt x="4250" y="200"/>
                    </a:lnTo>
                    <a:lnTo>
                      <a:pt x="4257" y="194"/>
                    </a:lnTo>
                    <a:lnTo>
                      <a:pt x="4265" y="189"/>
                    </a:lnTo>
                    <a:lnTo>
                      <a:pt x="4276" y="187"/>
                    </a:lnTo>
                    <a:lnTo>
                      <a:pt x="4280" y="187"/>
                    </a:lnTo>
                    <a:lnTo>
                      <a:pt x="4285" y="188"/>
                    </a:lnTo>
                    <a:lnTo>
                      <a:pt x="4291" y="189"/>
                    </a:lnTo>
                    <a:lnTo>
                      <a:pt x="4295" y="192"/>
                    </a:lnTo>
                    <a:lnTo>
                      <a:pt x="4291" y="230"/>
                    </a:lnTo>
                    <a:lnTo>
                      <a:pt x="4329" y="234"/>
                    </a:lnTo>
                    <a:lnTo>
                      <a:pt x="4325" y="237"/>
                    </a:lnTo>
                    <a:lnTo>
                      <a:pt x="4325" y="237"/>
                    </a:lnTo>
                    <a:lnTo>
                      <a:pt x="4329" y="240"/>
                    </a:lnTo>
                    <a:lnTo>
                      <a:pt x="4331" y="244"/>
                    </a:lnTo>
                    <a:lnTo>
                      <a:pt x="4334" y="245"/>
                    </a:lnTo>
                    <a:lnTo>
                      <a:pt x="4338" y="246"/>
                    </a:lnTo>
                    <a:lnTo>
                      <a:pt x="4346" y="246"/>
                    </a:lnTo>
                    <a:lnTo>
                      <a:pt x="4354" y="245"/>
                    </a:lnTo>
                    <a:lnTo>
                      <a:pt x="4363" y="244"/>
                    </a:lnTo>
                    <a:lnTo>
                      <a:pt x="4374" y="242"/>
                    </a:lnTo>
                    <a:lnTo>
                      <a:pt x="4383" y="242"/>
                    </a:lnTo>
                    <a:lnTo>
                      <a:pt x="4387" y="244"/>
                    </a:lnTo>
                    <a:lnTo>
                      <a:pt x="4393" y="246"/>
                    </a:lnTo>
                    <a:lnTo>
                      <a:pt x="4393" y="246"/>
                    </a:lnTo>
                    <a:lnTo>
                      <a:pt x="4397" y="244"/>
                    </a:lnTo>
                    <a:lnTo>
                      <a:pt x="4402" y="242"/>
                    </a:lnTo>
                    <a:lnTo>
                      <a:pt x="4415" y="240"/>
                    </a:lnTo>
                    <a:lnTo>
                      <a:pt x="4429" y="238"/>
                    </a:lnTo>
                    <a:lnTo>
                      <a:pt x="4443" y="236"/>
                    </a:lnTo>
                    <a:lnTo>
                      <a:pt x="4448" y="233"/>
                    </a:lnTo>
                    <a:lnTo>
                      <a:pt x="4453" y="231"/>
                    </a:lnTo>
                    <a:lnTo>
                      <a:pt x="4457" y="229"/>
                    </a:lnTo>
                    <a:lnTo>
                      <a:pt x="4460" y="225"/>
                    </a:lnTo>
                    <a:lnTo>
                      <a:pt x="4462" y="222"/>
                    </a:lnTo>
                    <a:lnTo>
                      <a:pt x="4461" y="217"/>
                    </a:lnTo>
                    <a:lnTo>
                      <a:pt x="4459" y="211"/>
                    </a:lnTo>
                    <a:lnTo>
                      <a:pt x="4454" y="203"/>
                    </a:lnTo>
                    <a:lnTo>
                      <a:pt x="4454" y="203"/>
                    </a:lnTo>
                    <a:lnTo>
                      <a:pt x="4459" y="208"/>
                    </a:lnTo>
                    <a:lnTo>
                      <a:pt x="4462" y="210"/>
                    </a:lnTo>
                    <a:lnTo>
                      <a:pt x="4467" y="212"/>
                    </a:lnTo>
                    <a:lnTo>
                      <a:pt x="4471" y="212"/>
                    </a:lnTo>
                    <a:lnTo>
                      <a:pt x="4476" y="212"/>
                    </a:lnTo>
                    <a:lnTo>
                      <a:pt x="4479" y="212"/>
                    </a:lnTo>
                    <a:lnTo>
                      <a:pt x="4489" y="209"/>
                    </a:lnTo>
                    <a:lnTo>
                      <a:pt x="4506" y="200"/>
                    </a:lnTo>
                    <a:lnTo>
                      <a:pt x="4515" y="195"/>
                    </a:lnTo>
                    <a:lnTo>
                      <a:pt x="4524" y="193"/>
                    </a:lnTo>
                    <a:lnTo>
                      <a:pt x="4492" y="177"/>
                    </a:lnTo>
                    <a:lnTo>
                      <a:pt x="4492" y="177"/>
                    </a:lnTo>
                    <a:lnTo>
                      <a:pt x="4513" y="163"/>
                    </a:lnTo>
                    <a:lnTo>
                      <a:pt x="4524" y="156"/>
                    </a:lnTo>
                    <a:lnTo>
                      <a:pt x="4529" y="153"/>
                    </a:lnTo>
                    <a:lnTo>
                      <a:pt x="4533" y="147"/>
                    </a:lnTo>
                    <a:lnTo>
                      <a:pt x="4551" y="124"/>
                    </a:lnTo>
                    <a:lnTo>
                      <a:pt x="4551" y="124"/>
                    </a:lnTo>
                    <a:lnTo>
                      <a:pt x="4555" y="139"/>
                    </a:lnTo>
                    <a:lnTo>
                      <a:pt x="4556" y="142"/>
                    </a:lnTo>
                    <a:lnTo>
                      <a:pt x="4556" y="146"/>
                    </a:lnTo>
                    <a:lnTo>
                      <a:pt x="4555" y="150"/>
                    </a:lnTo>
                    <a:lnTo>
                      <a:pt x="4554" y="154"/>
                    </a:lnTo>
                    <a:lnTo>
                      <a:pt x="4554" y="154"/>
                    </a:lnTo>
                    <a:lnTo>
                      <a:pt x="4595" y="156"/>
                    </a:lnTo>
                    <a:lnTo>
                      <a:pt x="4617" y="157"/>
                    </a:lnTo>
                    <a:lnTo>
                      <a:pt x="4639" y="157"/>
                    </a:lnTo>
                    <a:lnTo>
                      <a:pt x="4660" y="156"/>
                    </a:lnTo>
                    <a:lnTo>
                      <a:pt x="4669" y="155"/>
                    </a:lnTo>
                    <a:lnTo>
                      <a:pt x="4678" y="153"/>
                    </a:lnTo>
                    <a:lnTo>
                      <a:pt x="4687" y="150"/>
                    </a:lnTo>
                    <a:lnTo>
                      <a:pt x="4696" y="146"/>
                    </a:lnTo>
                    <a:lnTo>
                      <a:pt x="4702" y="142"/>
                    </a:lnTo>
                    <a:lnTo>
                      <a:pt x="4708" y="136"/>
                    </a:lnTo>
                    <a:lnTo>
                      <a:pt x="4708" y="136"/>
                    </a:lnTo>
                    <a:lnTo>
                      <a:pt x="4715" y="138"/>
                    </a:lnTo>
                    <a:lnTo>
                      <a:pt x="4721" y="139"/>
                    </a:lnTo>
                    <a:lnTo>
                      <a:pt x="4727" y="141"/>
                    </a:lnTo>
                    <a:lnTo>
                      <a:pt x="4731" y="144"/>
                    </a:lnTo>
                    <a:lnTo>
                      <a:pt x="4740" y="151"/>
                    </a:lnTo>
                    <a:lnTo>
                      <a:pt x="4750" y="158"/>
                    </a:lnTo>
                    <a:lnTo>
                      <a:pt x="4759" y="164"/>
                    </a:lnTo>
                    <a:lnTo>
                      <a:pt x="4765" y="167"/>
                    </a:lnTo>
                    <a:lnTo>
                      <a:pt x="4770" y="169"/>
                    </a:lnTo>
                    <a:lnTo>
                      <a:pt x="4777" y="170"/>
                    </a:lnTo>
                    <a:lnTo>
                      <a:pt x="4784" y="170"/>
                    </a:lnTo>
                    <a:lnTo>
                      <a:pt x="4792" y="169"/>
                    </a:lnTo>
                    <a:lnTo>
                      <a:pt x="4801" y="165"/>
                    </a:lnTo>
                    <a:lnTo>
                      <a:pt x="4801" y="165"/>
                    </a:lnTo>
                    <a:lnTo>
                      <a:pt x="4802" y="164"/>
                    </a:lnTo>
                    <a:lnTo>
                      <a:pt x="4804" y="163"/>
                    </a:lnTo>
                    <a:lnTo>
                      <a:pt x="4805" y="158"/>
                    </a:lnTo>
                    <a:lnTo>
                      <a:pt x="4805" y="147"/>
                    </a:lnTo>
                    <a:lnTo>
                      <a:pt x="4806" y="142"/>
                    </a:lnTo>
                    <a:lnTo>
                      <a:pt x="4808" y="141"/>
                    </a:lnTo>
                    <a:lnTo>
                      <a:pt x="4809" y="140"/>
                    </a:lnTo>
                    <a:lnTo>
                      <a:pt x="4813" y="139"/>
                    </a:lnTo>
                    <a:lnTo>
                      <a:pt x="4816" y="139"/>
                    </a:lnTo>
                    <a:lnTo>
                      <a:pt x="4827" y="141"/>
                    </a:lnTo>
                    <a:lnTo>
                      <a:pt x="4827" y="141"/>
                    </a:lnTo>
                    <a:lnTo>
                      <a:pt x="4825" y="143"/>
                    </a:lnTo>
                    <a:lnTo>
                      <a:pt x="4823" y="147"/>
                    </a:lnTo>
                    <a:lnTo>
                      <a:pt x="4819" y="151"/>
                    </a:lnTo>
                    <a:lnTo>
                      <a:pt x="4815" y="156"/>
                    </a:lnTo>
                    <a:lnTo>
                      <a:pt x="4814" y="161"/>
                    </a:lnTo>
                    <a:lnTo>
                      <a:pt x="4814" y="163"/>
                    </a:lnTo>
                    <a:lnTo>
                      <a:pt x="4815" y="164"/>
                    </a:lnTo>
                    <a:lnTo>
                      <a:pt x="4817" y="165"/>
                    </a:lnTo>
                    <a:lnTo>
                      <a:pt x="4821" y="166"/>
                    </a:lnTo>
                    <a:lnTo>
                      <a:pt x="4831" y="166"/>
                    </a:lnTo>
                    <a:lnTo>
                      <a:pt x="4831" y="166"/>
                    </a:lnTo>
                    <a:lnTo>
                      <a:pt x="4836" y="162"/>
                    </a:lnTo>
                    <a:lnTo>
                      <a:pt x="4842" y="158"/>
                    </a:lnTo>
                    <a:lnTo>
                      <a:pt x="4847" y="157"/>
                    </a:lnTo>
                    <a:lnTo>
                      <a:pt x="4853" y="156"/>
                    </a:lnTo>
                    <a:lnTo>
                      <a:pt x="4859" y="156"/>
                    </a:lnTo>
                    <a:lnTo>
                      <a:pt x="4865" y="157"/>
                    </a:lnTo>
                    <a:lnTo>
                      <a:pt x="4877" y="161"/>
                    </a:lnTo>
                    <a:lnTo>
                      <a:pt x="4890" y="164"/>
                    </a:lnTo>
                    <a:lnTo>
                      <a:pt x="4903" y="165"/>
                    </a:lnTo>
                    <a:lnTo>
                      <a:pt x="4909" y="165"/>
                    </a:lnTo>
                    <a:lnTo>
                      <a:pt x="4915" y="164"/>
                    </a:lnTo>
                    <a:lnTo>
                      <a:pt x="4922" y="162"/>
                    </a:lnTo>
                    <a:lnTo>
                      <a:pt x="4929" y="157"/>
                    </a:lnTo>
                    <a:lnTo>
                      <a:pt x="4929" y="157"/>
                    </a:lnTo>
                    <a:lnTo>
                      <a:pt x="4936" y="161"/>
                    </a:lnTo>
                    <a:lnTo>
                      <a:pt x="4944" y="163"/>
                    </a:lnTo>
                    <a:lnTo>
                      <a:pt x="4960" y="167"/>
                    </a:lnTo>
                    <a:lnTo>
                      <a:pt x="4966" y="171"/>
                    </a:lnTo>
                    <a:lnTo>
                      <a:pt x="4970" y="174"/>
                    </a:lnTo>
                    <a:lnTo>
                      <a:pt x="4972" y="177"/>
                    </a:lnTo>
                    <a:lnTo>
                      <a:pt x="4973" y="180"/>
                    </a:lnTo>
                    <a:lnTo>
                      <a:pt x="4973" y="184"/>
                    </a:lnTo>
                    <a:lnTo>
                      <a:pt x="4972" y="187"/>
                    </a:lnTo>
                    <a:lnTo>
                      <a:pt x="4972" y="187"/>
                    </a:lnTo>
                    <a:lnTo>
                      <a:pt x="4960" y="186"/>
                    </a:lnTo>
                    <a:lnTo>
                      <a:pt x="4949" y="185"/>
                    </a:lnTo>
                    <a:lnTo>
                      <a:pt x="4937" y="186"/>
                    </a:lnTo>
                    <a:lnTo>
                      <a:pt x="4926" y="187"/>
                    </a:lnTo>
                    <a:lnTo>
                      <a:pt x="4915" y="188"/>
                    </a:lnTo>
                    <a:lnTo>
                      <a:pt x="4906" y="191"/>
                    </a:lnTo>
                    <a:lnTo>
                      <a:pt x="4899" y="194"/>
                    </a:lnTo>
                    <a:lnTo>
                      <a:pt x="4896" y="197"/>
                    </a:lnTo>
                    <a:lnTo>
                      <a:pt x="4896" y="197"/>
                    </a:lnTo>
                    <a:lnTo>
                      <a:pt x="4896" y="193"/>
                    </a:lnTo>
                    <a:lnTo>
                      <a:pt x="4894" y="189"/>
                    </a:lnTo>
                    <a:lnTo>
                      <a:pt x="4890" y="185"/>
                    </a:lnTo>
                    <a:lnTo>
                      <a:pt x="4888" y="182"/>
                    </a:lnTo>
                    <a:lnTo>
                      <a:pt x="4888" y="180"/>
                    </a:lnTo>
                    <a:lnTo>
                      <a:pt x="4890" y="177"/>
                    </a:lnTo>
                    <a:lnTo>
                      <a:pt x="4897" y="173"/>
                    </a:lnTo>
                    <a:lnTo>
                      <a:pt x="4897" y="173"/>
                    </a:lnTo>
                    <a:lnTo>
                      <a:pt x="4883" y="169"/>
                    </a:lnTo>
                    <a:lnTo>
                      <a:pt x="4877" y="169"/>
                    </a:lnTo>
                    <a:lnTo>
                      <a:pt x="4873" y="169"/>
                    </a:lnTo>
                    <a:lnTo>
                      <a:pt x="4866" y="170"/>
                    </a:lnTo>
                    <a:lnTo>
                      <a:pt x="4861" y="172"/>
                    </a:lnTo>
                    <a:lnTo>
                      <a:pt x="4855" y="176"/>
                    </a:lnTo>
                    <a:lnTo>
                      <a:pt x="4850" y="178"/>
                    </a:lnTo>
                    <a:lnTo>
                      <a:pt x="4846" y="179"/>
                    </a:lnTo>
                    <a:lnTo>
                      <a:pt x="4842" y="178"/>
                    </a:lnTo>
                    <a:lnTo>
                      <a:pt x="4829" y="176"/>
                    </a:lnTo>
                    <a:lnTo>
                      <a:pt x="4829" y="176"/>
                    </a:lnTo>
                    <a:lnTo>
                      <a:pt x="4829" y="179"/>
                    </a:lnTo>
                    <a:lnTo>
                      <a:pt x="4831" y="184"/>
                    </a:lnTo>
                    <a:lnTo>
                      <a:pt x="4835" y="187"/>
                    </a:lnTo>
                    <a:lnTo>
                      <a:pt x="4838" y="191"/>
                    </a:lnTo>
                    <a:lnTo>
                      <a:pt x="4844" y="194"/>
                    </a:lnTo>
                    <a:lnTo>
                      <a:pt x="4848" y="195"/>
                    </a:lnTo>
                    <a:lnTo>
                      <a:pt x="4853" y="195"/>
                    </a:lnTo>
                    <a:lnTo>
                      <a:pt x="4858" y="193"/>
                    </a:lnTo>
                    <a:lnTo>
                      <a:pt x="4858" y="193"/>
                    </a:lnTo>
                    <a:lnTo>
                      <a:pt x="4857" y="199"/>
                    </a:lnTo>
                    <a:lnTo>
                      <a:pt x="4854" y="203"/>
                    </a:lnTo>
                    <a:lnTo>
                      <a:pt x="4851" y="207"/>
                    </a:lnTo>
                    <a:lnTo>
                      <a:pt x="4846" y="210"/>
                    </a:lnTo>
                    <a:lnTo>
                      <a:pt x="4835" y="214"/>
                    </a:lnTo>
                    <a:lnTo>
                      <a:pt x="4823" y="217"/>
                    </a:lnTo>
                    <a:lnTo>
                      <a:pt x="4813" y="222"/>
                    </a:lnTo>
                    <a:lnTo>
                      <a:pt x="4809" y="224"/>
                    </a:lnTo>
                    <a:lnTo>
                      <a:pt x="4806" y="226"/>
                    </a:lnTo>
                    <a:lnTo>
                      <a:pt x="4806" y="230"/>
                    </a:lnTo>
                    <a:lnTo>
                      <a:pt x="4806" y="234"/>
                    </a:lnTo>
                    <a:lnTo>
                      <a:pt x="4809" y="240"/>
                    </a:lnTo>
                    <a:lnTo>
                      <a:pt x="4814" y="247"/>
                    </a:lnTo>
                    <a:lnTo>
                      <a:pt x="4814" y="247"/>
                    </a:lnTo>
                    <a:lnTo>
                      <a:pt x="4822" y="246"/>
                    </a:lnTo>
                    <a:lnTo>
                      <a:pt x="4829" y="245"/>
                    </a:lnTo>
                    <a:lnTo>
                      <a:pt x="4836" y="242"/>
                    </a:lnTo>
                    <a:lnTo>
                      <a:pt x="4842" y="239"/>
                    </a:lnTo>
                    <a:lnTo>
                      <a:pt x="4852" y="230"/>
                    </a:lnTo>
                    <a:lnTo>
                      <a:pt x="4862" y="221"/>
                    </a:lnTo>
                    <a:lnTo>
                      <a:pt x="4871" y="212"/>
                    </a:lnTo>
                    <a:lnTo>
                      <a:pt x="4877" y="209"/>
                    </a:lnTo>
                    <a:lnTo>
                      <a:pt x="4882" y="208"/>
                    </a:lnTo>
                    <a:lnTo>
                      <a:pt x="4888" y="208"/>
                    </a:lnTo>
                    <a:lnTo>
                      <a:pt x="4893" y="209"/>
                    </a:lnTo>
                    <a:lnTo>
                      <a:pt x="4899" y="211"/>
                    </a:lnTo>
                    <a:lnTo>
                      <a:pt x="4905" y="217"/>
                    </a:lnTo>
                    <a:lnTo>
                      <a:pt x="4905" y="217"/>
                    </a:lnTo>
                    <a:lnTo>
                      <a:pt x="4899" y="223"/>
                    </a:lnTo>
                    <a:lnTo>
                      <a:pt x="4893" y="226"/>
                    </a:lnTo>
                    <a:lnTo>
                      <a:pt x="4886" y="227"/>
                    </a:lnTo>
                    <a:lnTo>
                      <a:pt x="4878" y="230"/>
                    </a:lnTo>
                    <a:lnTo>
                      <a:pt x="4871" y="232"/>
                    </a:lnTo>
                    <a:lnTo>
                      <a:pt x="4863" y="236"/>
                    </a:lnTo>
                    <a:lnTo>
                      <a:pt x="4857" y="242"/>
                    </a:lnTo>
                    <a:lnTo>
                      <a:pt x="4850" y="253"/>
                    </a:lnTo>
                    <a:lnTo>
                      <a:pt x="4880" y="265"/>
                    </a:lnTo>
                    <a:lnTo>
                      <a:pt x="4901" y="242"/>
                    </a:lnTo>
                    <a:lnTo>
                      <a:pt x="4899" y="248"/>
                    </a:lnTo>
                    <a:lnTo>
                      <a:pt x="4899" y="248"/>
                    </a:lnTo>
                    <a:lnTo>
                      <a:pt x="4909" y="252"/>
                    </a:lnTo>
                    <a:lnTo>
                      <a:pt x="4917" y="255"/>
                    </a:lnTo>
                    <a:lnTo>
                      <a:pt x="4924" y="255"/>
                    </a:lnTo>
                    <a:lnTo>
                      <a:pt x="4930" y="255"/>
                    </a:lnTo>
                    <a:lnTo>
                      <a:pt x="4936" y="253"/>
                    </a:lnTo>
                    <a:lnTo>
                      <a:pt x="4940" y="249"/>
                    </a:lnTo>
                    <a:lnTo>
                      <a:pt x="4945" y="245"/>
                    </a:lnTo>
                    <a:lnTo>
                      <a:pt x="4950" y="240"/>
                    </a:lnTo>
                    <a:lnTo>
                      <a:pt x="4959" y="230"/>
                    </a:lnTo>
                    <a:lnTo>
                      <a:pt x="4968" y="218"/>
                    </a:lnTo>
                    <a:lnTo>
                      <a:pt x="4974" y="212"/>
                    </a:lnTo>
                    <a:lnTo>
                      <a:pt x="4981" y="207"/>
                    </a:lnTo>
                    <a:lnTo>
                      <a:pt x="4988" y="203"/>
                    </a:lnTo>
                    <a:lnTo>
                      <a:pt x="4996" y="200"/>
                    </a:lnTo>
                    <a:lnTo>
                      <a:pt x="4996" y="200"/>
                    </a:lnTo>
                    <a:lnTo>
                      <a:pt x="4991" y="195"/>
                    </a:lnTo>
                    <a:lnTo>
                      <a:pt x="4989" y="191"/>
                    </a:lnTo>
                    <a:lnTo>
                      <a:pt x="4986" y="186"/>
                    </a:lnTo>
                    <a:lnTo>
                      <a:pt x="4985" y="181"/>
                    </a:lnTo>
                    <a:lnTo>
                      <a:pt x="4985" y="171"/>
                    </a:lnTo>
                    <a:lnTo>
                      <a:pt x="4986" y="162"/>
                    </a:lnTo>
                    <a:lnTo>
                      <a:pt x="4989" y="153"/>
                    </a:lnTo>
                    <a:lnTo>
                      <a:pt x="4989" y="144"/>
                    </a:lnTo>
                    <a:lnTo>
                      <a:pt x="4989" y="140"/>
                    </a:lnTo>
                    <a:lnTo>
                      <a:pt x="4988" y="136"/>
                    </a:lnTo>
                    <a:lnTo>
                      <a:pt x="4985" y="133"/>
                    </a:lnTo>
                    <a:lnTo>
                      <a:pt x="4982" y="131"/>
                    </a:lnTo>
                    <a:lnTo>
                      <a:pt x="4982" y="131"/>
                    </a:lnTo>
                    <a:lnTo>
                      <a:pt x="4993" y="129"/>
                    </a:lnTo>
                    <a:lnTo>
                      <a:pt x="5004" y="129"/>
                    </a:lnTo>
                    <a:lnTo>
                      <a:pt x="5013" y="131"/>
                    </a:lnTo>
                    <a:lnTo>
                      <a:pt x="5021" y="133"/>
                    </a:lnTo>
                    <a:lnTo>
                      <a:pt x="5028" y="138"/>
                    </a:lnTo>
                    <a:lnTo>
                      <a:pt x="5032" y="143"/>
                    </a:lnTo>
                    <a:lnTo>
                      <a:pt x="5036" y="153"/>
                    </a:lnTo>
                    <a:lnTo>
                      <a:pt x="5037" y="163"/>
                    </a:lnTo>
                    <a:lnTo>
                      <a:pt x="5037" y="163"/>
                    </a:lnTo>
                    <a:lnTo>
                      <a:pt x="5027" y="167"/>
                    </a:lnTo>
                    <a:lnTo>
                      <a:pt x="5020" y="172"/>
                    </a:lnTo>
                    <a:lnTo>
                      <a:pt x="5014" y="176"/>
                    </a:lnTo>
                    <a:lnTo>
                      <a:pt x="5011" y="179"/>
                    </a:lnTo>
                    <a:lnTo>
                      <a:pt x="5008" y="182"/>
                    </a:lnTo>
                    <a:lnTo>
                      <a:pt x="5007" y="186"/>
                    </a:lnTo>
                    <a:lnTo>
                      <a:pt x="5006" y="193"/>
                    </a:lnTo>
                    <a:lnTo>
                      <a:pt x="5006" y="200"/>
                    </a:lnTo>
                    <a:lnTo>
                      <a:pt x="5005" y="204"/>
                    </a:lnTo>
                    <a:lnTo>
                      <a:pt x="5003" y="208"/>
                    </a:lnTo>
                    <a:lnTo>
                      <a:pt x="4999" y="212"/>
                    </a:lnTo>
                    <a:lnTo>
                      <a:pt x="4995" y="217"/>
                    </a:lnTo>
                    <a:lnTo>
                      <a:pt x="4988" y="223"/>
                    </a:lnTo>
                    <a:lnTo>
                      <a:pt x="4978" y="227"/>
                    </a:lnTo>
                    <a:lnTo>
                      <a:pt x="4978" y="227"/>
                    </a:lnTo>
                    <a:lnTo>
                      <a:pt x="4980" y="231"/>
                    </a:lnTo>
                    <a:lnTo>
                      <a:pt x="4981" y="233"/>
                    </a:lnTo>
                    <a:lnTo>
                      <a:pt x="4981" y="240"/>
                    </a:lnTo>
                    <a:lnTo>
                      <a:pt x="4980" y="256"/>
                    </a:lnTo>
                    <a:lnTo>
                      <a:pt x="4980" y="263"/>
                    </a:lnTo>
                    <a:lnTo>
                      <a:pt x="4981" y="267"/>
                    </a:lnTo>
                    <a:lnTo>
                      <a:pt x="4983" y="270"/>
                    </a:lnTo>
                    <a:lnTo>
                      <a:pt x="4985" y="274"/>
                    </a:lnTo>
                    <a:lnTo>
                      <a:pt x="4988" y="276"/>
                    </a:lnTo>
                    <a:lnTo>
                      <a:pt x="4992" y="277"/>
                    </a:lnTo>
                    <a:lnTo>
                      <a:pt x="4998" y="278"/>
                    </a:lnTo>
                    <a:lnTo>
                      <a:pt x="4998" y="278"/>
                    </a:lnTo>
                    <a:lnTo>
                      <a:pt x="5004" y="274"/>
                    </a:lnTo>
                    <a:lnTo>
                      <a:pt x="5008" y="270"/>
                    </a:lnTo>
                    <a:lnTo>
                      <a:pt x="5011" y="267"/>
                    </a:lnTo>
                    <a:lnTo>
                      <a:pt x="5013" y="264"/>
                    </a:lnTo>
                    <a:lnTo>
                      <a:pt x="5013" y="262"/>
                    </a:lnTo>
                    <a:lnTo>
                      <a:pt x="5013" y="260"/>
                    </a:lnTo>
                    <a:lnTo>
                      <a:pt x="5011" y="255"/>
                    </a:lnTo>
                    <a:lnTo>
                      <a:pt x="5009" y="252"/>
                    </a:lnTo>
                    <a:lnTo>
                      <a:pt x="5009" y="249"/>
                    </a:lnTo>
                    <a:lnTo>
                      <a:pt x="5009" y="248"/>
                    </a:lnTo>
                    <a:lnTo>
                      <a:pt x="5011" y="247"/>
                    </a:lnTo>
                    <a:lnTo>
                      <a:pt x="5014" y="245"/>
                    </a:lnTo>
                    <a:lnTo>
                      <a:pt x="5023" y="241"/>
                    </a:lnTo>
                    <a:lnTo>
                      <a:pt x="5023" y="241"/>
                    </a:lnTo>
                    <a:lnTo>
                      <a:pt x="5027" y="246"/>
                    </a:lnTo>
                    <a:lnTo>
                      <a:pt x="5027" y="248"/>
                    </a:lnTo>
                    <a:lnTo>
                      <a:pt x="5027" y="252"/>
                    </a:lnTo>
                    <a:lnTo>
                      <a:pt x="5027" y="252"/>
                    </a:lnTo>
                    <a:lnTo>
                      <a:pt x="5032" y="247"/>
                    </a:lnTo>
                    <a:lnTo>
                      <a:pt x="5037" y="245"/>
                    </a:lnTo>
                    <a:lnTo>
                      <a:pt x="5042" y="245"/>
                    </a:lnTo>
                    <a:lnTo>
                      <a:pt x="5045" y="246"/>
                    </a:lnTo>
                    <a:lnTo>
                      <a:pt x="5050" y="247"/>
                    </a:lnTo>
                    <a:lnTo>
                      <a:pt x="5054" y="247"/>
                    </a:lnTo>
                    <a:lnTo>
                      <a:pt x="5060" y="245"/>
                    </a:lnTo>
                    <a:lnTo>
                      <a:pt x="5067" y="239"/>
                    </a:lnTo>
                    <a:lnTo>
                      <a:pt x="5062" y="246"/>
                    </a:lnTo>
                    <a:lnTo>
                      <a:pt x="5062" y="246"/>
                    </a:lnTo>
                    <a:lnTo>
                      <a:pt x="5067" y="248"/>
                    </a:lnTo>
                    <a:lnTo>
                      <a:pt x="5070" y="250"/>
                    </a:lnTo>
                    <a:lnTo>
                      <a:pt x="5074" y="252"/>
                    </a:lnTo>
                    <a:lnTo>
                      <a:pt x="5077" y="250"/>
                    </a:lnTo>
                    <a:lnTo>
                      <a:pt x="5083" y="248"/>
                    </a:lnTo>
                    <a:lnTo>
                      <a:pt x="5088" y="245"/>
                    </a:lnTo>
                    <a:lnTo>
                      <a:pt x="5092" y="241"/>
                    </a:lnTo>
                    <a:lnTo>
                      <a:pt x="5098" y="239"/>
                    </a:lnTo>
                    <a:lnTo>
                      <a:pt x="5100" y="239"/>
                    </a:lnTo>
                    <a:lnTo>
                      <a:pt x="5104" y="240"/>
                    </a:lnTo>
                    <a:lnTo>
                      <a:pt x="5107" y="241"/>
                    </a:lnTo>
                    <a:lnTo>
                      <a:pt x="5111" y="245"/>
                    </a:lnTo>
                    <a:lnTo>
                      <a:pt x="5111" y="245"/>
                    </a:lnTo>
                    <a:lnTo>
                      <a:pt x="5110" y="238"/>
                    </a:lnTo>
                    <a:lnTo>
                      <a:pt x="5110" y="232"/>
                    </a:lnTo>
                    <a:lnTo>
                      <a:pt x="5113" y="227"/>
                    </a:lnTo>
                    <a:lnTo>
                      <a:pt x="5116" y="225"/>
                    </a:lnTo>
                    <a:lnTo>
                      <a:pt x="5128" y="219"/>
                    </a:lnTo>
                    <a:lnTo>
                      <a:pt x="5134" y="216"/>
                    </a:lnTo>
                    <a:lnTo>
                      <a:pt x="5139" y="211"/>
                    </a:lnTo>
                    <a:lnTo>
                      <a:pt x="5139" y="211"/>
                    </a:lnTo>
                    <a:lnTo>
                      <a:pt x="5131" y="207"/>
                    </a:lnTo>
                    <a:lnTo>
                      <a:pt x="5124" y="201"/>
                    </a:lnTo>
                    <a:lnTo>
                      <a:pt x="5108" y="186"/>
                    </a:lnTo>
                    <a:lnTo>
                      <a:pt x="5100" y="180"/>
                    </a:lnTo>
                    <a:lnTo>
                      <a:pt x="5090" y="174"/>
                    </a:lnTo>
                    <a:lnTo>
                      <a:pt x="5083" y="172"/>
                    </a:lnTo>
                    <a:lnTo>
                      <a:pt x="5077" y="171"/>
                    </a:lnTo>
                    <a:lnTo>
                      <a:pt x="5070" y="170"/>
                    </a:lnTo>
                    <a:lnTo>
                      <a:pt x="5062" y="170"/>
                    </a:lnTo>
                    <a:lnTo>
                      <a:pt x="5062" y="170"/>
                    </a:lnTo>
                    <a:lnTo>
                      <a:pt x="5059" y="182"/>
                    </a:lnTo>
                    <a:lnTo>
                      <a:pt x="5057" y="193"/>
                    </a:lnTo>
                    <a:lnTo>
                      <a:pt x="5055" y="196"/>
                    </a:lnTo>
                    <a:lnTo>
                      <a:pt x="5052" y="201"/>
                    </a:lnTo>
                    <a:lnTo>
                      <a:pt x="5049" y="204"/>
                    </a:lnTo>
                    <a:lnTo>
                      <a:pt x="5043" y="208"/>
                    </a:lnTo>
                    <a:lnTo>
                      <a:pt x="5070" y="206"/>
                    </a:lnTo>
                    <a:lnTo>
                      <a:pt x="5070" y="206"/>
                    </a:lnTo>
                    <a:lnTo>
                      <a:pt x="5062" y="211"/>
                    </a:lnTo>
                    <a:lnTo>
                      <a:pt x="5054" y="217"/>
                    </a:lnTo>
                    <a:lnTo>
                      <a:pt x="5027" y="208"/>
                    </a:lnTo>
                    <a:lnTo>
                      <a:pt x="5027" y="208"/>
                    </a:lnTo>
                    <a:lnTo>
                      <a:pt x="5038" y="202"/>
                    </a:lnTo>
                    <a:lnTo>
                      <a:pt x="5045" y="196"/>
                    </a:lnTo>
                    <a:lnTo>
                      <a:pt x="5049" y="191"/>
                    </a:lnTo>
                    <a:lnTo>
                      <a:pt x="5051" y="184"/>
                    </a:lnTo>
                    <a:lnTo>
                      <a:pt x="5054" y="170"/>
                    </a:lnTo>
                    <a:lnTo>
                      <a:pt x="5057" y="162"/>
                    </a:lnTo>
                    <a:lnTo>
                      <a:pt x="5060" y="155"/>
                    </a:lnTo>
                    <a:lnTo>
                      <a:pt x="5060" y="155"/>
                    </a:lnTo>
                    <a:lnTo>
                      <a:pt x="5070" y="157"/>
                    </a:lnTo>
                    <a:lnTo>
                      <a:pt x="5078" y="158"/>
                    </a:lnTo>
                    <a:lnTo>
                      <a:pt x="5083" y="157"/>
                    </a:lnTo>
                    <a:lnTo>
                      <a:pt x="5088" y="156"/>
                    </a:lnTo>
                    <a:lnTo>
                      <a:pt x="5095" y="155"/>
                    </a:lnTo>
                    <a:lnTo>
                      <a:pt x="5099" y="155"/>
                    </a:lnTo>
                    <a:lnTo>
                      <a:pt x="5106" y="156"/>
                    </a:lnTo>
                    <a:lnTo>
                      <a:pt x="5106" y="156"/>
                    </a:lnTo>
                    <a:lnTo>
                      <a:pt x="5106" y="161"/>
                    </a:lnTo>
                    <a:lnTo>
                      <a:pt x="5108" y="166"/>
                    </a:lnTo>
                    <a:lnTo>
                      <a:pt x="5111" y="171"/>
                    </a:lnTo>
                    <a:lnTo>
                      <a:pt x="5115" y="176"/>
                    </a:lnTo>
                    <a:lnTo>
                      <a:pt x="5126" y="184"/>
                    </a:lnTo>
                    <a:lnTo>
                      <a:pt x="5139" y="192"/>
                    </a:lnTo>
                    <a:lnTo>
                      <a:pt x="5156" y="200"/>
                    </a:lnTo>
                    <a:lnTo>
                      <a:pt x="5172" y="207"/>
                    </a:lnTo>
                    <a:lnTo>
                      <a:pt x="5203" y="221"/>
                    </a:lnTo>
                    <a:lnTo>
                      <a:pt x="5203" y="221"/>
                    </a:lnTo>
                    <a:lnTo>
                      <a:pt x="5193" y="221"/>
                    </a:lnTo>
                    <a:lnTo>
                      <a:pt x="5185" y="219"/>
                    </a:lnTo>
                    <a:lnTo>
                      <a:pt x="5185" y="219"/>
                    </a:lnTo>
                    <a:lnTo>
                      <a:pt x="5182" y="223"/>
                    </a:lnTo>
                    <a:lnTo>
                      <a:pt x="5179" y="225"/>
                    </a:lnTo>
                    <a:lnTo>
                      <a:pt x="5177" y="229"/>
                    </a:lnTo>
                    <a:lnTo>
                      <a:pt x="5177" y="231"/>
                    </a:lnTo>
                    <a:lnTo>
                      <a:pt x="5179" y="233"/>
                    </a:lnTo>
                    <a:lnTo>
                      <a:pt x="5180" y="234"/>
                    </a:lnTo>
                    <a:lnTo>
                      <a:pt x="5184" y="239"/>
                    </a:lnTo>
                    <a:lnTo>
                      <a:pt x="5197" y="245"/>
                    </a:lnTo>
                    <a:lnTo>
                      <a:pt x="5203" y="247"/>
                    </a:lnTo>
                    <a:lnTo>
                      <a:pt x="5204" y="248"/>
                    </a:lnTo>
                    <a:lnTo>
                      <a:pt x="5205" y="250"/>
                    </a:lnTo>
                    <a:lnTo>
                      <a:pt x="5223" y="237"/>
                    </a:lnTo>
                    <a:lnTo>
                      <a:pt x="5223" y="237"/>
                    </a:lnTo>
                    <a:lnTo>
                      <a:pt x="5221" y="239"/>
                    </a:lnTo>
                    <a:lnTo>
                      <a:pt x="5219" y="241"/>
                    </a:lnTo>
                    <a:lnTo>
                      <a:pt x="5219" y="244"/>
                    </a:lnTo>
                    <a:lnTo>
                      <a:pt x="5219" y="245"/>
                    </a:lnTo>
                    <a:lnTo>
                      <a:pt x="5221" y="247"/>
                    </a:lnTo>
                    <a:lnTo>
                      <a:pt x="5223" y="248"/>
                    </a:lnTo>
                    <a:lnTo>
                      <a:pt x="5223" y="248"/>
                    </a:lnTo>
                    <a:lnTo>
                      <a:pt x="5231" y="246"/>
                    </a:lnTo>
                    <a:lnTo>
                      <a:pt x="5238" y="241"/>
                    </a:lnTo>
                    <a:lnTo>
                      <a:pt x="5244" y="236"/>
                    </a:lnTo>
                    <a:lnTo>
                      <a:pt x="5249" y="230"/>
                    </a:lnTo>
                    <a:lnTo>
                      <a:pt x="5253" y="224"/>
                    </a:lnTo>
                    <a:lnTo>
                      <a:pt x="5258" y="218"/>
                    </a:lnTo>
                    <a:lnTo>
                      <a:pt x="5265" y="214"/>
                    </a:lnTo>
                    <a:lnTo>
                      <a:pt x="5273" y="211"/>
                    </a:lnTo>
                    <a:lnTo>
                      <a:pt x="5273" y="211"/>
                    </a:lnTo>
                    <a:lnTo>
                      <a:pt x="5273" y="217"/>
                    </a:lnTo>
                    <a:lnTo>
                      <a:pt x="5272" y="224"/>
                    </a:lnTo>
                    <a:lnTo>
                      <a:pt x="5266" y="237"/>
                    </a:lnTo>
                    <a:lnTo>
                      <a:pt x="5264" y="244"/>
                    </a:lnTo>
                    <a:lnTo>
                      <a:pt x="5264" y="248"/>
                    </a:lnTo>
                    <a:lnTo>
                      <a:pt x="5264" y="252"/>
                    </a:lnTo>
                    <a:lnTo>
                      <a:pt x="5265" y="254"/>
                    </a:lnTo>
                    <a:lnTo>
                      <a:pt x="5267" y="255"/>
                    </a:lnTo>
                    <a:lnTo>
                      <a:pt x="5269" y="257"/>
                    </a:lnTo>
                    <a:lnTo>
                      <a:pt x="5269" y="257"/>
                    </a:lnTo>
                    <a:lnTo>
                      <a:pt x="5276" y="270"/>
                    </a:lnTo>
                    <a:lnTo>
                      <a:pt x="5281" y="277"/>
                    </a:lnTo>
                    <a:lnTo>
                      <a:pt x="5288" y="285"/>
                    </a:lnTo>
                    <a:lnTo>
                      <a:pt x="5295" y="291"/>
                    </a:lnTo>
                    <a:lnTo>
                      <a:pt x="5299" y="292"/>
                    </a:lnTo>
                    <a:lnTo>
                      <a:pt x="5304" y="294"/>
                    </a:lnTo>
                    <a:lnTo>
                      <a:pt x="5310" y="295"/>
                    </a:lnTo>
                    <a:lnTo>
                      <a:pt x="5314" y="295"/>
                    </a:lnTo>
                    <a:lnTo>
                      <a:pt x="5321" y="294"/>
                    </a:lnTo>
                    <a:lnTo>
                      <a:pt x="5327" y="292"/>
                    </a:lnTo>
                    <a:lnTo>
                      <a:pt x="5327" y="292"/>
                    </a:lnTo>
                    <a:lnTo>
                      <a:pt x="5330" y="289"/>
                    </a:lnTo>
                    <a:lnTo>
                      <a:pt x="5335" y="285"/>
                    </a:lnTo>
                    <a:lnTo>
                      <a:pt x="5341" y="283"/>
                    </a:lnTo>
                    <a:lnTo>
                      <a:pt x="5349" y="280"/>
                    </a:lnTo>
                    <a:lnTo>
                      <a:pt x="5349" y="280"/>
                    </a:lnTo>
                    <a:lnTo>
                      <a:pt x="5346" y="282"/>
                    </a:lnTo>
                    <a:lnTo>
                      <a:pt x="5344" y="283"/>
                    </a:lnTo>
                    <a:lnTo>
                      <a:pt x="5367" y="300"/>
                    </a:lnTo>
                    <a:lnTo>
                      <a:pt x="5367" y="300"/>
                    </a:lnTo>
                    <a:lnTo>
                      <a:pt x="5364" y="304"/>
                    </a:lnTo>
                    <a:lnTo>
                      <a:pt x="5360" y="307"/>
                    </a:lnTo>
                    <a:lnTo>
                      <a:pt x="5357" y="308"/>
                    </a:lnTo>
                    <a:lnTo>
                      <a:pt x="5352" y="309"/>
                    </a:lnTo>
                    <a:lnTo>
                      <a:pt x="5345" y="308"/>
                    </a:lnTo>
                    <a:lnTo>
                      <a:pt x="5338" y="306"/>
                    </a:lnTo>
                    <a:lnTo>
                      <a:pt x="5330" y="305"/>
                    </a:lnTo>
                    <a:lnTo>
                      <a:pt x="5323" y="304"/>
                    </a:lnTo>
                    <a:lnTo>
                      <a:pt x="5320" y="305"/>
                    </a:lnTo>
                    <a:lnTo>
                      <a:pt x="5315" y="306"/>
                    </a:lnTo>
                    <a:lnTo>
                      <a:pt x="5312" y="309"/>
                    </a:lnTo>
                    <a:lnTo>
                      <a:pt x="5308" y="313"/>
                    </a:lnTo>
                    <a:lnTo>
                      <a:pt x="5307" y="338"/>
                    </a:lnTo>
                    <a:lnTo>
                      <a:pt x="5307" y="338"/>
                    </a:lnTo>
                    <a:lnTo>
                      <a:pt x="5300" y="338"/>
                    </a:lnTo>
                    <a:lnTo>
                      <a:pt x="5295" y="339"/>
                    </a:lnTo>
                    <a:lnTo>
                      <a:pt x="5282" y="345"/>
                    </a:lnTo>
                    <a:lnTo>
                      <a:pt x="5271" y="352"/>
                    </a:lnTo>
                    <a:lnTo>
                      <a:pt x="5266" y="357"/>
                    </a:lnTo>
                    <a:lnTo>
                      <a:pt x="5261" y="361"/>
                    </a:lnTo>
                    <a:lnTo>
                      <a:pt x="5261" y="361"/>
                    </a:lnTo>
                    <a:lnTo>
                      <a:pt x="5269" y="362"/>
                    </a:lnTo>
                    <a:lnTo>
                      <a:pt x="5276" y="362"/>
                    </a:lnTo>
                    <a:lnTo>
                      <a:pt x="5288" y="361"/>
                    </a:lnTo>
                    <a:lnTo>
                      <a:pt x="5299" y="358"/>
                    </a:lnTo>
                    <a:lnTo>
                      <a:pt x="5315" y="353"/>
                    </a:lnTo>
                    <a:lnTo>
                      <a:pt x="5315" y="353"/>
                    </a:lnTo>
                    <a:lnTo>
                      <a:pt x="5315" y="359"/>
                    </a:lnTo>
                    <a:lnTo>
                      <a:pt x="5314" y="365"/>
                    </a:lnTo>
                    <a:lnTo>
                      <a:pt x="5312" y="369"/>
                    </a:lnTo>
                    <a:lnTo>
                      <a:pt x="5310" y="373"/>
                    </a:lnTo>
                    <a:lnTo>
                      <a:pt x="5303" y="380"/>
                    </a:lnTo>
                    <a:lnTo>
                      <a:pt x="5298" y="382"/>
                    </a:lnTo>
                    <a:lnTo>
                      <a:pt x="5302" y="368"/>
                    </a:lnTo>
                    <a:lnTo>
                      <a:pt x="5302" y="368"/>
                    </a:lnTo>
                    <a:lnTo>
                      <a:pt x="5297" y="365"/>
                    </a:lnTo>
                    <a:lnTo>
                      <a:pt x="5291" y="363"/>
                    </a:lnTo>
                    <a:lnTo>
                      <a:pt x="5287" y="362"/>
                    </a:lnTo>
                    <a:lnTo>
                      <a:pt x="5281" y="363"/>
                    </a:lnTo>
                    <a:lnTo>
                      <a:pt x="5276" y="365"/>
                    </a:lnTo>
                    <a:lnTo>
                      <a:pt x="5272" y="367"/>
                    </a:lnTo>
                    <a:lnTo>
                      <a:pt x="5262" y="372"/>
                    </a:lnTo>
                    <a:lnTo>
                      <a:pt x="5253" y="377"/>
                    </a:lnTo>
                    <a:lnTo>
                      <a:pt x="5243" y="383"/>
                    </a:lnTo>
                    <a:lnTo>
                      <a:pt x="5237" y="385"/>
                    </a:lnTo>
                    <a:lnTo>
                      <a:pt x="5230" y="387"/>
                    </a:lnTo>
                    <a:lnTo>
                      <a:pt x="5225" y="388"/>
                    </a:lnTo>
                    <a:lnTo>
                      <a:pt x="5218" y="387"/>
                    </a:lnTo>
                    <a:lnTo>
                      <a:pt x="5218" y="387"/>
                    </a:lnTo>
                    <a:lnTo>
                      <a:pt x="5214" y="387"/>
                    </a:lnTo>
                    <a:lnTo>
                      <a:pt x="5214" y="384"/>
                    </a:lnTo>
                    <a:lnTo>
                      <a:pt x="5216" y="380"/>
                    </a:lnTo>
                    <a:lnTo>
                      <a:pt x="5216" y="380"/>
                    </a:lnTo>
                    <a:lnTo>
                      <a:pt x="5211" y="383"/>
                    </a:lnTo>
                    <a:lnTo>
                      <a:pt x="5205" y="385"/>
                    </a:lnTo>
                    <a:lnTo>
                      <a:pt x="5199" y="388"/>
                    </a:lnTo>
                    <a:lnTo>
                      <a:pt x="5193" y="389"/>
                    </a:lnTo>
                    <a:lnTo>
                      <a:pt x="5182" y="389"/>
                    </a:lnTo>
                    <a:lnTo>
                      <a:pt x="5170" y="388"/>
                    </a:lnTo>
                    <a:lnTo>
                      <a:pt x="5159" y="388"/>
                    </a:lnTo>
                    <a:lnTo>
                      <a:pt x="5147" y="389"/>
                    </a:lnTo>
                    <a:lnTo>
                      <a:pt x="5142" y="390"/>
                    </a:lnTo>
                    <a:lnTo>
                      <a:pt x="5136" y="392"/>
                    </a:lnTo>
                    <a:lnTo>
                      <a:pt x="5130" y="397"/>
                    </a:lnTo>
                    <a:lnTo>
                      <a:pt x="5124" y="402"/>
                    </a:lnTo>
                    <a:lnTo>
                      <a:pt x="5135" y="389"/>
                    </a:lnTo>
                    <a:lnTo>
                      <a:pt x="5135" y="389"/>
                    </a:lnTo>
                    <a:lnTo>
                      <a:pt x="5115" y="399"/>
                    </a:lnTo>
                    <a:lnTo>
                      <a:pt x="5091" y="413"/>
                    </a:lnTo>
                    <a:lnTo>
                      <a:pt x="5032" y="446"/>
                    </a:lnTo>
                    <a:lnTo>
                      <a:pt x="5032" y="456"/>
                    </a:lnTo>
                    <a:lnTo>
                      <a:pt x="5032" y="456"/>
                    </a:lnTo>
                    <a:lnTo>
                      <a:pt x="5034" y="458"/>
                    </a:lnTo>
                    <a:lnTo>
                      <a:pt x="5032" y="459"/>
                    </a:lnTo>
                    <a:lnTo>
                      <a:pt x="5031" y="460"/>
                    </a:lnTo>
                    <a:lnTo>
                      <a:pt x="5028" y="460"/>
                    </a:lnTo>
                    <a:lnTo>
                      <a:pt x="5021" y="459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4984" y="473"/>
                    </a:lnTo>
                    <a:lnTo>
                      <a:pt x="4959" y="487"/>
                    </a:lnTo>
                    <a:lnTo>
                      <a:pt x="4959" y="487"/>
                    </a:lnTo>
                    <a:lnTo>
                      <a:pt x="4962" y="491"/>
                    </a:lnTo>
                    <a:lnTo>
                      <a:pt x="4967" y="495"/>
                    </a:lnTo>
                    <a:lnTo>
                      <a:pt x="4972" y="498"/>
                    </a:lnTo>
                    <a:lnTo>
                      <a:pt x="4977" y="500"/>
                    </a:lnTo>
                    <a:lnTo>
                      <a:pt x="4977" y="500"/>
                    </a:lnTo>
                    <a:lnTo>
                      <a:pt x="4978" y="497"/>
                    </a:lnTo>
                    <a:lnTo>
                      <a:pt x="4981" y="496"/>
                    </a:lnTo>
                    <a:lnTo>
                      <a:pt x="4986" y="494"/>
                    </a:lnTo>
                    <a:lnTo>
                      <a:pt x="5000" y="491"/>
                    </a:lnTo>
                    <a:lnTo>
                      <a:pt x="5007" y="489"/>
                    </a:lnTo>
                    <a:lnTo>
                      <a:pt x="5013" y="486"/>
                    </a:lnTo>
                    <a:lnTo>
                      <a:pt x="5014" y="483"/>
                    </a:lnTo>
                    <a:lnTo>
                      <a:pt x="5015" y="480"/>
                    </a:lnTo>
                    <a:lnTo>
                      <a:pt x="5016" y="476"/>
                    </a:lnTo>
                    <a:lnTo>
                      <a:pt x="5015" y="472"/>
                    </a:lnTo>
                    <a:lnTo>
                      <a:pt x="5015" y="472"/>
                    </a:lnTo>
                    <a:lnTo>
                      <a:pt x="5019" y="474"/>
                    </a:lnTo>
                    <a:lnTo>
                      <a:pt x="5022" y="476"/>
                    </a:lnTo>
                    <a:lnTo>
                      <a:pt x="5030" y="478"/>
                    </a:lnTo>
                    <a:lnTo>
                      <a:pt x="5038" y="478"/>
                    </a:lnTo>
                    <a:lnTo>
                      <a:pt x="5046" y="476"/>
                    </a:lnTo>
                    <a:lnTo>
                      <a:pt x="5061" y="473"/>
                    </a:lnTo>
                    <a:lnTo>
                      <a:pt x="5067" y="473"/>
                    </a:lnTo>
                    <a:lnTo>
                      <a:pt x="5070" y="474"/>
                    </a:lnTo>
                    <a:lnTo>
                      <a:pt x="5073" y="475"/>
                    </a:lnTo>
                    <a:lnTo>
                      <a:pt x="5073" y="475"/>
                    </a:lnTo>
                    <a:lnTo>
                      <a:pt x="5069" y="473"/>
                    </a:lnTo>
                    <a:lnTo>
                      <a:pt x="5067" y="470"/>
                    </a:lnTo>
                    <a:lnTo>
                      <a:pt x="5066" y="467"/>
                    </a:lnTo>
                    <a:lnTo>
                      <a:pt x="5066" y="465"/>
                    </a:lnTo>
                    <a:lnTo>
                      <a:pt x="5067" y="463"/>
                    </a:lnTo>
                    <a:lnTo>
                      <a:pt x="5068" y="460"/>
                    </a:lnTo>
                    <a:lnTo>
                      <a:pt x="5073" y="456"/>
                    </a:lnTo>
                    <a:lnTo>
                      <a:pt x="5085" y="446"/>
                    </a:lnTo>
                    <a:lnTo>
                      <a:pt x="5090" y="443"/>
                    </a:lnTo>
                    <a:lnTo>
                      <a:pt x="5093" y="437"/>
                    </a:lnTo>
                    <a:lnTo>
                      <a:pt x="5093" y="437"/>
                    </a:lnTo>
                    <a:lnTo>
                      <a:pt x="5095" y="441"/>
                    </a:lnTo>
                    <a:lnTo>
                      <a:pt x="5097" y="442"/>
                    </a:lnTo>
                    <a:lnTo>
                      <a:pt x="5101" y="444"/>
                    </a:lnTo>
                    <a:lnTo>
                      <a:pt x="5107" y="445"/>
                    </a:lnTo>
                    <a:lnTo>
                      <a:pt x="5112" y="445"/>
                    </a:lnTo>
                    <a:lnTo>
                      <a:pt x="5118" y="446"/>
                    </a:lnTo>
                    <a:lnTo>
                      <a:pt x="5121" y="448"/>
                    </a:lnTo>
                    <a:lnTo>
                      <a:pt x="5122" y="450"/>
                    </a:lnTo>
                    <a:lnTo>
                      <a:pt x="5123" y="451"/>
                    </a:lnTo>
                    <a:lnTo>
                      <a:pt x="5123" y="458"/>
                    </a:lnTo>
                    <a:lnTo>
                      <a:pt x="5123" y="458"/>
                    </a:lnTo>
                    <a:lnTo>
                      <a:pt x="5124" y="459"/>
                    </a:lnTo>
                    <a:lnTo>
                      <a:pt x="5123" y="458"/>
                    </a:lnTo>
                    <a:lnTo>
                      <a:pt x="5119" y="455"/>
                    </a:lnTo>
                    <a:lnTo>
                      <a:pt x="5115" y="452"/>
                    </a:lnTo>
                    <a:lnTo>
                      <a:pt x="5111" y="452"/>
                    </a:lnTo>
                    <a:lnTo>
                      <a:pt x="5107" y="453"/>
                    </a:lnTo>
                    <a:lnTo>
                      <a:pt x="5103" y="457"/>
                    </a:lnTo>
                    <a:lnTo>
                      <a:pt x="5103" y="457"/>
                    </a:lnTo>
                    <a:lnTo>
                      <a:pt x="5099" y="460"/>
                    </a:lnTo>
                    <a:lnTo>
                      <a:pt x="5098" y="463"/>
                    </a:lnTo>
                    <a:lnTo>
                      <a:pt x="5098" y="466"/>
                    </a:lnTo>
                    <a:lnTo>
                      <a:pt x="5099" y="468"/>
                    </a:lnTo>
                    <a:lnTo>
                      <a:pt x="5105" y="472"/>
                    </a:lnTo>
                    <a:lnTo>
                      <a:pt x="5112" y="475"/>
                    </a:lnTo>
                    <a:lnTo>
                      <a:pt x="5119" y="479"/>
                    </a:lnTo>
                    <a:lnTo>
                      <a:pt x="5122" y="480"/>
                    </a:lnTo>
                    <a:lnTo>
                      <a:pt x="5123" y="482"/>
                    </a:lnTo>
                    <a:lnTo>
                      <a:pt x="5124" y="485"/>
                    </a:lnTo>
                    <a:lnTo>
                      <a:pt x="5123" y="487"/>
                    </a:lnTo>
                    <a:lnTo>
                      <a:pt x="5121" y="490"/>
                    </a:lnTo>
                    <a:lnTo>
                      <a:pt x="5116" y="494"/>
                    </a:lnTo>
                    <a:lnTo>
                      <a:pt x="5116" y="494"/>
                    </a:lnTo>
                    <a:lnTo>
                      <a:pt x="5131" y="489"/>
                    </a:lnTo>
                    <a:lnTo>
                      <a:pt x="5147" y="486"/>
                    </a:lnTo>
                    <a:lnTo>
                      <a:pt x="5180" y="481"/>
                    </a:lnTo>
                    <a:lnTo>
                      <a:pt x="5197" y="479"/>
                    </a:lnTo>
                    <a:lnTo>
                      <a:pt x="5213" y="475"/>
                    </a:lnTo>
                    <a:lnTo>
                      <a:pt x="5229" y="472"/>
                    </a:lnTo>
                    <a:lnTo>
                      <a:pt x="5244" y="465"/>
                    </a:lnTo>
                    <a:lnTo>
                      <a:pt x="5222" y="457"/>
                    </a:lnTo>
                    <a:lnTo>
                      <a:pt x="5222" y="457"/>
                    </a:lnTo>
                    <a:lnTo>
                      <a:pt x="5229" y="457"/>
                    </a:lnTo>
                    <a:lnTo>
                      <a:pt x="5238" y="458"/>
                    </a:lnTo>
                    <a:lnTo>
                      <a:pt x="5258" y="458"/>
                    </a:lnTo>
                    <a:lnTo>
                      <a:pt x="5267" y="459"/>
                    </a:lnTo>
                    <a:lnTo>
                      <a:pt x="5275" y="460"/>
                    </a:lnTo>
                    <a:lnTo>
                      <a:pt x="5281" y="461"/>
                    </a:lnTo>
                    <a:lnTo>
                      <a:pt x="5283" y="464"/>
                    </a:lnTo>
                    <a:lnTo>
                      <a:pt x="5283" y="465"/>
                    </a:lnTo>
                    <a:lnTo>
                      <a:pt x="5283" y="465"/>
                    </a:lnTo>
                    <a:lnTo>
                      <a:pt x="5262" y="468"/>
                    </a:lnTo>
                    <a:lnTo>
                      <a:pt x="5251" y="470"/>
                    </a:lnTo>
                    <a:lnTo>
                      <a:pt x="5239" y="472"/>
                    </a:lnTo>
                    <a:lnTo>
                      <a:pt x="5239" y="472"/>
                    </a:lnTo>
                    <a:lnTo>
                      <a:pt x="5239" y="475"/>
                    </a:lnTo>
                    <a:lnTo>
                      <a:pt x="5241" y="479"/>
                    </a:lnTo>
                    <a:lnTo>
                      <a:pt x="5243" y="481"/>
                    </a:lnTo>
                    <a:lnTo>
                      <a:pt x="5245" y="482"/>
                    </a:lnTo>
                    <a:lnTo>
                      <a:pt x="5251" y="483"/>
                    </a:lnTo>
                    <a:lnTo>
                      <a:pt x="5259" y="482"/>
                    </a:lnTo>
                    <a:lnTo>
                      <a:pt x="5266" y="482"/>
                    </a:lnTo>
                    <a:lnTo>
                      <a:pt x="5273" y="481"/>
                    </a:lnTo>
                    <a:lnTo>
                      <a:pt x="5276" y="482"/>
                    </a:lnTo>
                    <a:lnTo>
                      <a:pt x="5279" y="482"/>
                    </a:lnTo>
                    <a:lnTo>
                      <a:pt x="5280" y="485"/>
                    </a:lnTo>
                    <a:lnTo>
                      <a:pt x="5281" y="487"/>
                    </a:lnTo>
                    <a:lnTo>
                      <a:pt x="5329" y="446"/>
                    </a:lnTo>
                    <a:lnTo>
                      <a:pt x="5307" y="445"/>
                    </a:lnTo>
                    <a:lnTo>
                      <a:pt x="5307" y="445"/>
                    </a:lnTo>
                    <a:lnTo>
                      <a:pt x="5311" y="443"/>
                    </a:lnTo>
                    <a:lnTo>
                      <a:pt x="5314" y="441"/>
                    </a:lnTo>
                    <a:lnTo>
                      <a:pt x="5322" y="440"/>
                    </a:lnTo>
                    <a:lnTo>
                      <a:pt x="5334" y="440"/>
                    </a:lnTo>
                    <a:lnTo>
                      <a:pt x="5345" y="442"/>
                    </a:lnTo>
                    <a:lnTo>
                      <a:pt x="5372" y="448"/>
                    </a:lnTo>
                    <a:lnTo>
                      <a:pt x="5384" y="450"/>
                    </a:lnTo>
                    <a:lnTo>
                      <a:pt x="5397" y="452"/>
                    </a:lnTo>
                    <a:lnTo>
                      <a:pt x="5397" y="452"/>
                    </a:lnTo>
                    <a:lnTo>
                      <a:pt x="5394" y="457"/>
                    </a:lnTo>
                    <a:lnTo>
                      <a:pt x="5390" y="461"/>
                    </a:lnTo>
                    <a:lnTo>
                      <a:pt x="5386" y="464"/>
                    </a:lnTo>
                    <a:lnTo>
                      <a:pt x="5381" y="466"/>
                    </a:lnTo>
                    <a:lnTo>
                      <a:pt x="5376" y="467"/>
                    </a:lnTo>
                    <a:lnTo>
                      <a:pt x="5372" y="467"/>
                    </a:lnTo>
                    <a:lnTo>
                      <a:pt x="5361" y="466"/>
                    </a:lnTo>
                    <a:lnTo>
                      <a:pt x="5351" y="465"/>
                    </a:lnTo>
                    <a:lnTo>
                      <a:pt x="5338" y="463"/>
                    </a:lnTo>
                    <a:lnTo>
                      <a:pt x="5327" y="463"/>
                    </a:lnTo>
                    <a:lnTo>
                      <a:pt x="5320" y="464"/>
                    </a:lnTo>
                    <a:lnTo>
                      <a:pt x="5314" y="466"/>
                    </a:lnTo>
                    <a:lnTo>
                      <a:pt x="5314" y="466"/>
                    </a:lnTo>
                    <a:lnTo>
                      <a:pt x="5310" y="468"/>
                    </a:lnTo>
                    <a:lnTo>
                      <a:pt x="5307" y="471"/>
                    </a:lnTo>
                    <a:lnTo>
                      <a:pt x="5306" y="473"/>
                    </a:lnTo>
                    <a:lnTo>
                      <a:pt x="5305" y="476"/>
                    </a:lnTo>
                    <a:lnTo>
                      <a:pt x="5306" y="482"/>
                    </a:lnTo>
                    <a:lnTo>
                      <a:pt x="5310" y="488"/>
                    </a:lnTo>
                    <a:lnTo>
                      <a:pt x="5312" y="493"/>
                    </a:lnTo>
                    <a:lnTo>
                      <a:pt x="5313" y="498"/>
                    </a:lnTo>
                    <a:lnTo>
                      <a:pt x="5313" y="501"/>
                    </a:lnTo>
                    <a:lnTo>
                      <a:pt x="5312" y="503"/>
                    </a:lnTo>
                    <a:lnTo>
                      <a:pt x="5310" y="504"/>
                    </a:lnTo>
                    <a:lnTo>
                      <a:pt x="5306" y="506"/>
                    </a:lnTo>
                    <a:lnTo>
                      <a:pt x="5306" y="506"/>
                    </a:lnTo>
                    <a:lnTo>
                      <a:pt x="5308" y="509"/>
                    </a:lnTo>
                    <a:lnTo>
                      <a:pt x="5312" y="510"/>
                    </a:lnTo>
                    <a:lnTo>
                      <a:pt x="5315" y="511"/>
                    </a:lnTo>
                    <a:lnTo>
                      <a:pt x="5320" y="511"/>
                    </a:lnTo>
                    <a:lnTo>
                      <a:pt x="5323" y="511"/>
                    </a:lnTo>
                    <a:lnTo>
                      <a:pt x="5328" y="510"/>
                    </a:lnTo>
                    <a:lnTo>
                      <a:pt x="5331" y="508"/>
                    </a:lnTo>
                    <a:lnTo>
                      <a:pt x="5335" y="504"/>
                    </a:lnTo>
                    <a:lnTo>
                      <a:pt x="5344" y="511"/>
                    </a:lnTo>
                    <a:lnTo>
                      <a:pt x="5344" y="511"/>
                    </a:lnTo>
                    <a:lnTo>
                      <a:pt x="5340" y="516"/>
                    </a:lnTo>
                    <a:lnTo>
                      <a:pt x="5335" y="520"/>
                    </a:lnTo>
                    <a:lnTo>
                      <a:pt x="5330" y="524"/>
                    </a:lnTo>
                    <a:lnTo>
                      <a:pt x="5325" y="527"/>
                    </a:lnTo>
                    <a:lnTo>
                      <a:pt x="5312" y="533"/>
                    </a:lnTo>
                    <a:lnTo>
                      <a:pt x="5298" y="536"/>
                    </a:lnTo>
                    <a:lnTo>
                      <a:pt x="5284" y="541"/>
                    </a:lnTo>
                    <a:lnTo>
                      <a:pt x="5271" y="546"/>
                    </a:lnTo>
                    <a:lnTo>
                      <a:pt x="5257" y="551"/>
                    </a:lnTo>
                    <a:lnTo>
                      <a:pt x="5251" y="555"/>
                    </a:lnTo>
                    <a:lnTo>
                      <a:pt x="5244" y="559"/>
                    </a:lnTo>
                    <a:lnTo>
                      <a:pt x="5244" y="559"/>
                    </a:lnTo>
                    <a:lnTo>
                      <a:pt x="5249" y="555"/>
                    </a:lnTo>
                    <a:lnTo>
                      <a:pt x="5251" y="550"/>
                    </a:lnTo>
                    <a:lnTo>
                      <a:pt x="5251" y="550"/>
                    </a:lnTo>
                    <a:lnTo>
                      <a:pt x="5242" y="546"/>
                    </a:lnTo>
                    <a:lnTo>
                      <a:pt x="5233" y="543"/>
                    </a:lnTo>
                    <a:lnTo>
                      <a:pt x="5223" y="541"/>
                    </a:lnTo>
                    <a:lnTo>
                      <a:pt x="5214" y="541"/>
                    </a:lnTo>
                    <a:lnTo>
                      <a:pt x="5205" y="541"/>
                    </a:lnTo>
                    <a:lnTo>
                      <a:pt x="5196" y="542"/>
                    </a:lnTo>
                    <a:lnTo>
                      <a:pt x="5187" y="543"/>
                    </a:lnTo>
                    <a:lnTo>
                      <a:pt x="5179" y="547"/>
                    </a:lnTo>
                    <a:lnTo>
                      <a:pt x="5179" y="547"/>
                    </a:lnTo>
                    <a:lnTo>
                      <a:pt x="5182" y="549"/>
                    </a:lnTo>
                    <a:lnTo>
                      <a:pt x="5187" y="550"/>
                    </a:lnTo>
                    <a:lnTo>
                      <a:pt x="5190" y="551"/>
                    </a:lnTo>
                    <a:lnTo>
                      <a:pt x="5192" y="551"/>
                    </a:lnTo>
                    <a:lnTo>
                      <a:pt x="5198" y="549"/>
                    </a:lnTo>
                    <a:lnTo>
                      <a:pt x="5203" y="546"/>
                    </a:lnTo>
                    <a:lnTo>
                      <a:pt x="5203" y="546"/>
                    </a:lnTo>
                    <a:lnTo>
                      <a:pt x="5202" y="548"/>
                    </a:lnTo>
                    <a:lnTo>
                      <a:pt x="5199" y="551"/>
                    </a:lnTo>
                    <a:lnTo>
                      <a:pt x="5191" y="555"/>
                    </a:lnTo>
                    <a:lnTo>
                      <a:pt x="5181" y="559"/>
                    </a:lnTo>
                    <a:lnTo>
                      <a:pt x="5176" y="562"/>
                    </a:lnTo>
                    <a:lnTo>
                      <a:pt x="5173" y="565"/>
                    </a:lnTo>
                    <a:lnTo>
                      <a:pt x="5173" y="565"/>
                    </a:lnTo>
                    <a:lnTo>
                      <a:pt x="5180" y="569"/>
                    </a:lnTo>
                    <a:lnTo>
                      <a:pt x="5183" y="571"/>
                    </a:lnTo>
                    <a:lnTo>
                      <a:pt x="5184" y="574"/>
                    </a:lnTo>
                    <a:lnTo>
                      <a:pt x="5184" y="578"/>
                    </a:lnTo>
                    <a:lnTo>
                      <a:pt x="5184" y="580"/>
                    </a:lnTo>
                    <a:lnTo>
                      <a:pt x="5185" y="584"/>
                    </a:lnTo>
                    <a:lnTo>
                      <a:pt x="5187" y="586"/>
                    </a:lnTo>
                    <a:lnTo>
                      <a:pt x="5191" y="587"/>
                    </a:lnTo>
                    <a:lnTo>
                      <a:pt x="5191" y="587"/>
                    </a:lnTo>
                    <a:lnTo>
                      <a:pt x="5185" y="589"/>
                    </a:lnTo>
                    <a:lnTo>
                      <a:pt x="5181" y="592"/>
                    </a:lnTo>
                    <a:lnTo>
                      <a:pt x="5170" y="593"/>
                    </a:lnTo>
                    <a:lnTo>
                      <a:pt x="5159" y="592"/>
                    </a:lnTo>
                    <a:lnTo>
                      <a:pt x="5147" y="589"/>
                    </a:lnTo>
                    <a:lnTo>
                      <a:pt x="5147" y="589"/>
                    </a:lnTo>
                    <a:lnTo>
                      <a:pt x="5145" y="586"/>
                    </a:lnTo>
                    <a:lnTo>
                      <a:pt x="5145" y="583"/>
                    </a:lnTo>
                    <a:lnTo>
                      <a:pt x="5146" y="579"/>
                    </a:lnTo>
                    <a:lnTo>
                      <a:pt x="5147" y="576"/>
                    </a:lnTo>
                    <a:lnTo>
                      <a:pt x="5152" y="569"/>
                    </a:lnTo>
                    <a:lnTo>
                      <a:pt x="5153" y="564"/>
                    </a:lnTo>
                    <a:lnTo>
                      <a:pt x="5153" y="558"/>
                    </a:lnTo>
                    <a:lnTo>
                      <a:pt x="5153" y="558"/>
                    </a:lnTo>
                    <a:lnTo>
                      <a:pt x="5150" y="559"/>
                    </a:lnTo>
                    <a:lnTo>
                      <a:pt x="5146" y="561"/>
                    </a:lnTo>
                    <a:lnTo>
                      <a:pt x="5141" y="558"/>
                    </a:lnTo>
                    <a:lnTo>
                      <a:pt x="5136" y="555"/>
                    </a:lnTo>
                    <a:lnTo>
                      <a:pt x="5130" y="551"/>
                    </a:lnTo>
                    <a:lnTo>
                      <a:pt x="5124" y="547"/>
                    </a:lnTo>
                    <a:lnTo>
                      <a:pt x="5118" y="544"/>
                    </a:lnTo>
                    <a:lnTo>
                      <a:pt x="5114" y="544"/>
                    </a:lnTo>
                    <a:lnTo>
                      <a:pt x="5110" y="544"/>
                    </a:lnTo>
                    <a:lnTo>
                      <a:pt x="5106" y="547"/>
                    </a:lnTo>
                    <a:lnTo>
                      <a:pt x="5100" y="549"/>
                    </a:lnTo>
                    <a:lnTo>
                      <a:pt x="5100" y="549"/>
                    </a:lnTo>
                    <a:lnTo>
                      <a:pt x="5106" y="550"/>
                    </a:lnTo>
                    <a:lnTo>
                      <a:pt x="5111" y="553"/>
                    </a:lnTo>
                    <a:lnTo>
                      <a:pt x="5113" y="555"/>
                    </a:lnTo>
                    <a:lnTo>
                      <a:pt x="5114" y="557"/>
                    </a:lnTo>
                    <a:lnTo>
                      <a:pt x="5114" y="559"/>
                    </a:lnTo>
                    <a:lnTo>
                      <a:pt x="5113" y="563"/>
                    </a:lnTo>
                    <a:lnTo>
                      <a:pt x="5107" y="569"/>
                    </a:lnTo>
                    <a:lnTo>
                      <a:pt x="5100" y="576"/>
                    </a:lnTo>
                    <a:lnTo>
                      <a:pt x="5092" y="581"/>
                    </a:lnTo>
                    <a:lnTo>
                      <a:pt x="5080" y="592"/>
                    </a:lnTo>
                    <a:lnTo>
                      <a:pt x="5085" y="593"/>
                    </a:lnTo>
                    <a:lnTo>
                      <a:pt x="5085" y="593"/>
                    </a:lnTo>
                    <a:lnTo>
                      <a:pt x="5081" y="599"/>
                    </a:lnTo>
                    <a:lnTo>
                      <a:pt x="5077" y="603"/>
                    </a:lnTo>
                    <a:lnTo>
                      <a:pt x="5074" y="606"/>
                    </a:lnTo>
                    <a:lnTo>
                      <a:pt x="5070" y="607"/>
                    </a:lnTo>
                    <a:lnTo>
                      <a:pt x="5067" y="606"/>
                    </a:lnTo>
                    <a:lnTo>
                      <a:pt x="5064" y="603"/>
                    </a:lnTo>
                    <a:lnTo>
                      <a:pt x="5060" y="600"/>
                    </a:lnTo>
                    <a:lnTo>
                      <a:pt x="5057" y="595"/>
                    </a:lnTo>
                    <a:lnTo>
                      <a:pt x="5057" y="595"/>
                    </a:lnTo>
                    <a:lnTo>
                      <a:pt x="5062" y="593"/>
                    </a:lnTo>
                    <a:lnTo>
                      <a:pt x="5067" y="592"/>
                    </a:lnTo>
                    <a:lnTo>
                      <a:pt x="5076" y="589"/>
                    </a:lnTo>
                    <a:lnTo>
                      <a:pt x="5080" y="587"/>
                    </a:lnTo>
                    <a:lnTo>
                      <a:pt x="5081" y="585"/>
                    </a:lnTo>
                    <a:lnTo>
                      <a:pt x="5082" y="580"/>
                    </a:lnTo>
                    <a:lnTo>
                      <a:pt x="5081" y="574"/>
                    </a:lnTo>
                    <a:lnTo>
                      <a:pt x="5081" y="574"/>
                    </a:lnTo>
                    <a:lnTo>
                      <a:pt x="5067" y="577"/>
                    </a:lnTo>
                    <a:lnTo>
                      <a:pt x="5060" y="578"/>
                    </a:lnTo>
                    <a:lnTo>
                      <a:pt x="5052" y="581"/>
                    </a:lnTo>
                    <a:lnTo>
                      <a:pt x="5061" y="569"/>
                    </a:lnTo>
                    <a:lnTo>
                      <a:pt x="5014" y="572"/>
                    </a:lnTo>
                    <a:lnTo>
                      <a:pt x="5014" y="572"/>
                    </a:lnTo>
                    <a:lnTo>
                      <a:pt x="5001" y="600"/>
                    </a:lnTo>
                    <a:lnTo>
                      <a:pt x="4993" y="616"/>
                    </a:lnTo>
                    <a:lnTo>
                      <a:pt x="4988" y="633"/>
                    </a:lnTo>
                    <a:lnTo>
                      <a:pt x="4988" y="633"/>
                    </a:lnTo>
                    <a:lnTo>
                      <a:pt x="4984" y="630"/>
                    </a:lnTo>
                    <a:lnTo>
                      <a:pt x="4978" y="627"/>
                    </a:lnTo>
                    <a:lnTo>
                      <a:pt x="4974" y="626"/>
                    </a:lnTo>
                    <a:lnTo>
                      <a:pt x="4969" y="627"/>
                    </a:lnTo>
                    <a:lnTo>
                      <a:pt x="4959" y="632"/>
                    </a:lnTo>
                    <a:lnTo>
                      <a:pt x="4951" y="637"/>
                    </a:lnTo>
                    <a:lnTo>
                      <a:pt x="4955" y="630"/>
                    </a:lnTo>
                    <a:lnTo>
                      <a:pt x="4955" y="630"/>
                    </a:lnTo>
                    <a:lnTo>
                      <a:pt x="4951" y="627"/>
                    </a:lnTo>
                    <a:lnTo>
                      <a:pt x="4946" y="626"/>
                    </a:lnTo>
                    <a:lnTo>
                      <a:pt x="4936" y="624"/>
                    </a:lnTo>
                    <a:lnTo>
                      <a:pt x="4926" y="624"/>
                    </a:lnTo>
                    <a:lnTo>
                      <a:pt x="4914" y="625"/>
                    </a:lnTo>
                    <a:lnTo>
                      <a:pt x="4904" y="629"/>
                    </a:lnTo>
                    <a:lnTo>
                      <a:pt x="4894" y="632"/>
                    </a:lnTo>
                    <a:lnTo>
                      <a:pt x="4888" y="637"/>
                    </a:lnTo>
                    <a:lnTo>
                      <a:pt x="4886" y="639"/>
                    </a:lnTo>
                    <a:lnTo>
                      <a:pt x="4885" y="641"/>
                    </a:lnTo>
                    <a:lnTo>
                      <a:pt x="4885" y="641"/>
                    </a:lnTo>
                    <a:lnTo>
                      <a:pt x="4884" y="640"/>
                    </a:lnTo>
                    <a:lnTo>
                      <a:pt x="4883" y="638"/>
                    </a:lnTo>
                    <a:lnTo>
                      <a:pt x="4885" y="634"/>
                    </a:lnTo>
                    <a:lnTo>
                      <a:pt x="4889" y="629"/>
                    </a:lnTo>
                    <a:lnTo>
                      <a:pt x="4893" y="623"/>
                    </a:lnTo>
                    <a:lnTo>
                      <a:pt x="4906" y="609"/>
                    </a:lnTo>
                    <a:lnTo>
                      <a:pt x="4919" y="594"/>
                    </a:lnTo>
                    <a:lnTo>
                      <a:pt x="4923" y="587"/>
                    </a:lnTo>
                    <a:lnTo>
                      <a:pt x="4927" y="581"/>
                    </a:lnTo>
                    <a:lnTo>
                      <a:pt x="4928" y="576"/>
                    </a:lnTo>
                    <a:lnTo>
                      <a:pt x="4928" y="572"/>
                    </a:lnTo>
                    <a:lnTo>
                      <a:pt x="4927" y="570"/>
                    </a:lnTo>
                    <a:lnTo>
                      <a:pt x="4926" y="569"/>
                    </a:lnTo>
                    <a:lnTo>
                      <a:pt x="4922" y="566"/>
                    </a:lnTo>
                    <a:lnTo>
                      <a:pt x="4914" y="565"/>
                    </a:lnTo>
                    <a:lnTo>
                      <a:pt x="4903" y="564"/>
                    </a:lnTo>
                    <a:lnTo>
                      <a:pt x="4885" y="565"/>
                    </a:lnTo>
                    <a:lnTo>
                      <a:pt x="4885" y="565"/>
                    </a:lnTo>
                    <a:lnTo>
                      <a:pt x="4878" y="566"/>
                    </a:lnTo>
                    <a:lnTo>
                      <a:pt x="4873" y="568"/>
                    </a:lnTo>
                    <a:lnTo>
                      <a:pt x="4868" y="570"/>
                    </a:lnTo>
                    <a:lnTo>
                      <a:pt x="4865" y="573"/>
                    </a:lnTo>
                    <a:lnTo>
                      <a:pt x="4861" y="577"/>
                    </a:lnTo>
                    <a:lnTo>
                      <a:pt x="4859" y="580"/>
                    </a:lnTo>
                    <a:lnTo>
                      <a:pt x="4855" y="589"/>
                    </a:lnTo>
                    <a:lnTo>
                      <a:pt x="4852" y="600"/>
                    </a:lnTo>
                    <a:lnTo>
                      <a:pt x="4848" y="609"/>
                    </a:lnTo>
                    <a:lnTo>
                      <a:pt x="4844" y="618"/>
                    </a:lnTo>
                    <a:lnTo>
                      <a:pt x="4842" y="622"/>
                    </a:lnTo>
                    <a:lnTo>
                      <a:pt x="4837" y="625"/>
                    </a:lnTo>
                    <a:lnTo>
                      <a:pt x="4837" y="625"/>
                    </a:lnTo>
                    <a:lnTo>
                      <a:pt x="4838" y="623"/>
                    </a:lnTo>
                    <a:lnTo>
                      <a:pt x="4837" y="621"/>
                    </a:lnTo>
                    <a:lnTo>
                      <a:pt x="4837" y="618"/>
                    </a:lnTo>
                    <a:lnTo>
                      <a:pt x="4837" y="618"/>
                    </a:lnTo>
                    <a:lnTo>
                      <a:pt x="4830" y="617"/>
                    </a:lnTo>
                    <a:lnTo>
                      <a:pt x="4825" y="618"/>
                    </a:lnTo>
                    <a:lnTo>
                      <a:pt x="4822" y="621"/>
                    </a:lnTo>
                    <a:lnTo>
                      <a:pt x="4819" y="624"/>
                    </a:lnTo>
                    <a:lnTo>
                      <a:pt x="4812" y="632"/>
                    </a:lnTo>
                    <a:lnTo>
                      <a:pt x="4808" y="636"/>
                    </a:lnTo>
                    <a:lnTo>
                      <a:pt x="4802" y="639"/>
                    </a:lnTo>
                    <a:lnTo>
                      <a:pt x="4802" y="639"/>
                    </a:lnTo>
                    <a:lnTo>
                      <a:pt x="4812" y="642"/>
                    </a:lnTo>
                    <a:lnTo>
                      <a:pt x="4820" y="644"/>
                    </a:lnTo>
                    <a:lnTo>
                      <a:pt x="4828" y="642"/>
                    </a:lnTo>
                    <a:lnTo>
                      <a:pt x="4831" y="641"/>
                    </a:lnTo>
                    <a:lnTo>
                      <a:pt x="4834" y="639"/>
                    </a:lnTo>
                    <a:lnTo>
                      <a:pt x="4834" y="639"/>
                    </a:lnTo>
                    <a:lnTo>
                      <a:pt x="4832" y="642"/>
                    </a:lnTo>
                    <a:lnTo>
                      <a:pt x="4830" y="645"/>
                    </a:lnTo>
                    <a:lnTo>
                      <a:pt x="4828" y="646"/>
                    </a:lnTo>
                    <a:lnTo>
                      <a:pt x="4825" y="647"/>
                    </a:lnTo>
                    <a:lnTo>
                      <a:pt x="4819" y="647"/>
                    </a:lnTo>
                    <a:lnTo>
                      <a:pt x="4812" y="647"/>
                    </a:lnTo>
                    <a:lnTo>
                      <a:pt x="4804" y="647"/>
                    </a:lnTo>
                    <a:lnTo>
                      <a:pt x="4797" y="647"/>
                    </a:lnTo>
                    <a:lnTo>
                      <a:pt x="4790" y="648"/>
                    </a:lnTo>
                    <a:lnTo>
                      <a:pt x="4786" y="649"/>
                    </a:lnTo>
                    <a:lnTo>
                      <a:pt x="4784" y="652"/>
                    </a:lnTo>
                    <a:lnTo>
                      <a:pt x="4784" y="652"/>
                    </a:lnTo>
                    <a:lnTo>
                      <a:pt x="4786" y="647"/>
                    </a:lnTo>
                    <a:lnTo>
                      <a:pt x="4788" y="644"/>
                    </a:lnTo>
                    <a:lnTo>
                      <a:pt x="4788" y="640"/>
                    </a:lnTo>
                    <a:lnTo>
                      <a:pt x="4786" y="638"/>
                    </a:lnTo>
                    <a:lnTo>
                      <a:pt x="4784" y="637"/>
                    </a:lnTo>
                    <a:lnTo>
                      <a:pt x="4782" y="636"/>
                    </a:lnTo>
                    <a:lnTo>
                      <a:pt x="4775" y="634"/>
                    </a:lnTo>
                    <a:lnTo>
                      <a:pt x="4769" y="633"/>
                    </a:lnTo>
                    <a:lnTo>
                      <a:pt x="4763" y="632"/>
                    </a:lnTo>
                    <a:lnTo>
                      <a:pt x="4762" y="632"/>
                    </a:lnTo>
                    <a:lnTo>
                      <a:pt x="4761" y="631"/>
                    </a:lnTo>
                    <a:lnTo>
                      <a:pt x="4762" y="629"/>
                    </a:lnTo>
                    <a:lnTo>
                      <a:pt x="4763" y="626"/>
                    </a:lnTo>
                    <a:lnTo>
                      <a:pt x="4763" y="626"/>
                    </a:lnTo>
                    <a:lnTo>
                      <a:pt x="4758" y="623"/>
                    </a:lnTo>
                    <a:lnTo>
                      <a:pt x="4751" y="622"/>
                    </a:lnTo>
                    <a:lnTo>
                      <a:pt x="4744" y="619"/>
                    </a:lnTo>
                    <a:lnTo>
                      <a:pt x="4738" y="619"/>
                    </a:lnTo>
                    <a:lnTo>
                      <a:pt x="4725" y="621"/>
                    </a:lnTo>
                    <a:lnTo>
                      <a:pt x="4713" y="624"/>
                    </a:lnTo>
                    <a:lnTo>
                      <a:pt x="4701" y="630"/>
                    </a:lnTo>
                    <a:lnTo>
                      <a:pt x="4691" y="636"/>
                    </a:lnTo>
                    <a:lnTo>
                      <a:pt x="4682" y="644"/>
                    </a:lnTo>
                    <a:lnTo>
                      <a:pt x="4674" y="652"/>
                    </a:lnTo>
                    <a:lnTo>
                      <a:pt x="4674" y="652"/>
                    </a:lnTo>
                    <a:lnTo>
                      <a:pt x="4669" y="646"/>
                    </a:lnTo>
                    <a:lnTo>
                      <a:pt x="4666" y="641"/>
                    </a:lnTo>
                    <a:lnTo>
                      <a:pt x="4661" y="638"/>
                    </a:lnTo>
                    <a:lnTo>
                      <a:pt x="4656" y="637"/>
                    </a:lnTo>
                    <a:lnTo>
                      <a:pt x="4653" y="636"/>
                    </a:lnTo>
                    <a:lnTo>
                      <a:pt x="4648" y="636"/>
                    </a:lnTo>
                    <a:lnTo>
                      <a:pt x="4640" y="638"/>
                    </a:lnTo>
                    <a:lnTo>
                      <a:pt x="4630" y="641"/>
                    </a:lnTo>
                    <a:lnTo>
                      <a:pt x="4620" y="642"/>
                    </a:lnTo>
                    <a:lnTo>
                      <a:pt x="4614" y="644"/>
                    </a:lnTo>
                    <a:lnTo>
                      <a:pt x="4608" y="642"/>
                    </a:lnTo>
                    <a:lnTo>
                      <a:pt x="4601" y="641"/>
                    </a:lnTo>
                    <a:lnTo>
                      <a:pt x="4594" y="639"/>
                    </a:lnTo>
                    <a:lnTo>
                      <a:pt x="4594" y="639"/>
                    </a:lnTo>
                    <a:lnTo>
                      <a:pt x="4600" y="639"/>
                    </a:lnTo>
                    <a:lnTo>
                      <a:pt x="4606" y="638"/>
                    </a:lnTo>
                    <a:lnTo>
                      <a:pt x="4613" y="637"/>
                    </a:lnTo>
                    <a:lnTo>
                      <a:pt x="4616" y="638"/>
                    </a:lnTo>
                    <a:lnTo>
                      <a:pt x="4620" y="639"/>
                    </a:lnTo>
                    <a:lnTo>
                      <a:pt x="4620" y="639"/>
                    </a:lnTo>
                    <a:lnTo>
                      <a:pt x="4623" y="634"/>
                    </a:lnTo>
                    <a:lnTo>
                      <a:pt x="4624" y="632"/>
                    </a:lnTo>
                    <a:lnTo>
                      <a:pt x="4624" y="629"/>
                    </a:lnTo>
                    <a:lnTo>
                      <a:pt x="4623" y="626"/>
                    </a:lnTo>
                    <a:lnTo>
                      <a:pt x="4618" y="624"/>
                    </a:lnTo>
                    <a:lnTo>
                      <a:pt x="4612" y="622"/>
                    </a:lnTo>
                    <a:lnTo>
                      <a:pt x="4606" y="619"/>
                    </a:lnTo>
                    <a:lnTo>
                      <a:pt x="4605" y="618"/>
                    </a:lnTo>
                    <a:lnTo>
                      <a:pt x="4604" y="616"/>
                    </a:lnTo>
                    <a:lnTo>
                      <a:pt x="4604" y="615"/>
                    </a:lnTo>
                    <a:lnTo>
                      <a:pt x="4605" y="612"/>
                    </a:lnTo>
                    <a:lnTo>
                      <a:pt x="4608" y="609"/>
                    </a:lnTo>
                    <a:lnTo>
                      <a:pt x="4614" y="606"/>
                    </a:lnTo>
                    <a:lnTo>
                      <a:pt x="4614" y="606"/>
                    </a:lnTo>
                    <a:lnTo>
                      <a:pt x="4612" y="608"/>
                    </a:lnTo>
                    <a:lnTo>
                      <a:pt x="4610" y="609"/>
                    </a:lnTo>
                    <a:lnTo>
                      <a:pt x="4610" y="611"/>
                    </a:lnTo>
                    <a:lnTo>
                      <a:pt x="4612" y="612"/>
                    </a:lnTo>
                    <a:lnTo>
                      <a:pt x="4613" y="614"/>
                    </a:lnTo>
                    <a:lnTo>
                      <a:pt x="4615" y="615"/>
                    </a:lnTo>
                    <a:lnTo>
                      <a:pt x="4617" y="615"/>
                    </a:lnTo>
                    <a:lnTo>
                      <a:pt x="4621" y="615"/>
                    </a:lnTo>
                    <a:lnTo>
                      <a:pt x="4621" y="615"/>
                    </a:lnTo>
                    <a:lnTo>
                      <a:pt x="4630" y="611"/>
                    </a:lnTo>
                    <a:lnTo>
                      <a:pt x="4633" y="609"/>
                    </a:lnTo>
                    <a:lnTo>
                      <a:pt x="4637" y="606"/>
                    </a:lnTo>
                    <a:lnTo>
                      <a:pt x="4640" y="602"/>
                    </a:lnTo>
                    <a:lnTo>
                      <a:pt x="4641" y="599"/>
                    </a:lnTo>
                    <a:lnTo>
                      <a:pt x="4643" y="595"/>
                    </a:lnTo>
                    <a:lnTo>
                      <a:pt x="4641" y="592"/>
                    </a:lnTo>
                    <a:lnTo>
                      <a:pt x="4612" y="571"/>
                    </a:lnTo>
                    <a:lnTo>
                      <a:pt x="4622" y="565"/>
                    </a:lnTo>
                    <a:lnTo>
                      <a:pt x="4575" y="538"/>
                    </a:lnTo>
                    <a:lnTo>
                      <a:pt x="4575" y="538"/>
                    </a:lnTo>
                    <a:lnTo>
                      <a:pt x="4575" y="541"/>
                    </a:lnTo>
                    <a:lnTo>
                      <a:pt x="4576" y="544"/>
                    </a:lnTo>
                    <a:lnTo>
                      <a:pt x="4581" y="550"/>
                    </a:lnTo>
                    <a:lnTo>
                      <a:pt x="4581" y="550"/>
                    </a:lnTo>
                    <a:lnTo>
                      <a:pt x="4560" y="547"/>
                    </a:lnTo>
                    <a:lnTo>
                      <a:pt x="4538" y="546"/>
                    </a:lnTo>
                    <a:lnTo>
                      <a:pt x="4517" y="546"/>
                    </a:lnTo>
                    <a:lnTo>
                      <a:pt x="4495" y="547"/>
                    </a:lnTo>
                    <a:lnTo>
                      <a:pt x="4454" y="549"/>
                    </a:lnTo>
                    <a:lnTo>
                      <a:pt x="4434" y="550"/>
                    </a:lnTo>
                    <a:lnTo>
                      <a:pt x="4416" y="549"/>
                    </a:lnTo>
                    <a:lnTo>
                      <a:pt x="4416" y="549"/>
                    </a:lnTo>
                    <a:lnTo>
                      <a:pt x="4413" y="561"/>
                    </a:lnTo>
                    <a:lnTo>
                      <a:pt x="4408" y="569"/>
                    </a:lnTo>
                    <a:lnTo>
                      <a:pt x="4401" y="576"/>
                    </a:lnTo>
                    <a:lnTo>
                      <a:pt x="4393" y="581"/>
                    </a:lnTo>
                    <a:lnTo>
                      <a:pt x="4383" y="585"/>
                    </a:lnTo>
                    <a:lnTo>
                      <a:pt x="4372" y="588"/>
                    </a:lnTo>
                    <a:lnTo>
                      <a:pt x="4361" y="591"/>
                    </a:lnTo>
                    <a:lnTo>
                      <a:pt x="4348" y="592"/>
                    </a:lnTo>
                    <a:lnTo>
                      <a:pt x="4323" y="594"/>
                    </a:lnTo>
                    <a:lnTo>
                      <a:pt x="4299" y="598"/>
                    </a:lnTo>
                    <a:lnTo>
                      <a:pt x="4287" y="600"/>
                    </a:lnTo>
                    <a:lnTo>
                      <a:pt x="4276" y="604"/>
                    </a:lnTo>
                    <a:lnTo>
                      <a:pt x="4267" y="609"/>
                    </a:lnTo>
                    <a:lnTo>
                      <a:pt x="4259" y="616"/>
                    </a:lnTo>
                    <a:lnTo>
                      <a:pt x="4259" y="616"/>
                    </a:lnTo>
                    <a:lnTo>
                      <a:pt x="4262" y="608"/>
                    </a:lnTo>
                    <a:lnTo>
                      <a:pt x="4265" y="600"/>
                    </a:lnTo>
                    <a:lnTo>
                      <a:pt x="4268" y="591"/>
                    </a:lnTo>
                    <a:lnTo>
                      <a:pt x="4270" y="581"/>
                    </a:lnTo>
                    <a:lnTo>
                      <a:pt x="4271" y="572"/>
                    </a:lnTo>
                    <a:lnTo>
                      <a:pt x="4271" y="564"/>
                    </a:lnTo>
                    <a:lnTo>
                      <a:pt x="4270" y="557"/>
                    </a:lnTo>
                    <a:lnTo>
                      <a:pt x="4269" y="551"/>
                    </a:lnTo>
                    <a:lnTo>
                      <a:pt x="4269" y="551"/>
                    </a:lnTo>
                    <a:lnTo>
                      <a:pt x="4272" y="549"/>
                    </a:lnTo>
                    <a:lnTo>
                      <a:pt x="4277" y="546"/>
                    </a:lnTo>
                    <a:lnTo>
                      <a:pt x="4287" y="536"/>
                    </a:lnTo>
                    <a:lnTo>
                      <a:pt x="4294" y="532"/>
                    </a:lnTo>
                    <a:lnTo>
                      <a:pt x="4300" y="528"/>
                    </a:lnTo>
                    <a:lnTo>
                      <a:pt x="4308" y="527"/>
                    </a:lnTo>
                    <a:lnTo>
                      <a:pt x="4315" y="528"/>
                    </a:lnTo>
                    <a:lnTo>
                      <a:pt x="4315" y="528"/>
                    </a:lnTo>
                    <a:lnTo>
                      <a:pt x="4317" y="532"/>
                    </a:lnTo>
                    <a:lnTo>
                      <a:pt x="4319" y="536"/>
                    </a:lnTo>
                    <a:lnTo>
                      <a:pt x="4328" y="544"/>
                    </a:lnTo>
                    <a:lnTo>
                      <a:pt x="4330" y="549"/>
                    </a:lnTo>
                    <a:lnTo>
                      <a:pt x="4331" y="554"/>
                    </a:lnTo>
                    <a:lnTo>
                      <a:pt x="4330" y="557"/>
                    </a:lnTo>
                    <a:lnTo>
                      <a:pt x="4326" y="562"/>
                    </a:lnTo>
                    <a:lnTo>
                      <a:pt x="4326" y="562"/>
                    </a:lnTo>
                    <a:lnTo>
                      <a:pt x="4336" y="561"/>
                    </a:lnTo>
                    <a:lnTo>
                      <a:pt x="4341" y="558"/>
                    </a:lnTo>
                    <a:lnTo>
                      <a:pt x="4346" y="556"/>
                    </a:lnTo>
                    <a:lnTo>
                      <a:pt x="4348" y="554"/>
                    </a:lnTo>
                    <a:lnTo>
                      <a:pt x="4349" y="551"/>
                    </a:lnTo>
                    <a:lnTo>
                      <a:pt x="4348" y="549"/>
                    </a:lnTo>
                    <a:lnTo>
                      <a:pt x="4345" y="542"/>
                    </a:lnTo>
                    <a:lnTo>
                      <a:pt x="4339" y="535"/>
                    </a:lnTo>
                    <a:lnTo>
                      <a:pt x="4334" y="527"/>
                    </a:lnTo>
                    <a:lnTo>
                      <a:pt x="4333" y="523"/>
                    </a:lnTo>
                    <a:lnTo>
                      <a:pt x="4332" y="519"/>
                    </a:lnTo>
                    <a:lnTo>
                      <a:pt x="4333" y="515"/>
                    </a:lnTo>
                    <a:lnTo>
                      <a:pt x="4336" y="510"/>
                    </a:lnTo>
                    <a:lnTo>
                      <a:pt x="4336" y="510"/>
                    </a:lnTo>
                    <a:lnTo>
                      <a:pt x="4324" y="511"/>
                    </a:lnTo>
                    <a:lnTo>
                      <a:pt x="4314" y="513"/>
                    </a:lnTo>
                    <a:lnTo>
                      <a:pt x="4294" y="519"/>
                    </a:lnTo>
                    <a:lnTo>
                      <a:pt x="4277" y="527"/>
                    </a:lnTo>
                    <a:lnTo>
                      <a:pt x="4261" y="535"/>
                    </a:lnTo>
                    <a:lnTo>
                      <a:pt x="4231" y="554"/>
                    </a:lnTo>
                    <a:lnTo>
                      <a:pt x="4216" y="562"/>
                    </a:lnTo>
                    <a:lnTo>
                      <a:pt x="4202" y="568"/>
                    </a:lnTo>
                    <a:lnTo>
                      <a:pt x="4201" y="561"/>
                    </a:lnTo>
                    <a:lnTo>
                      <a:pt x="4172" y="574"/>
                    </a:lnTo>
                    <a:lnTo>
                      <a:pt x="4172" y="574"/>
                    </a:lnTo>
                    <a:lnTo>
                      <a:pt x="4177" y="576"/>
                    </a:lnTo>
                    <a:lnTo>
                      <a:pt x="4180" y="578"/>
                    </a:lnTo>
                    <a:lnTo>
                      <a:pt x="4183" y="580"/>
                    </a:lnTo>
                    <a:lnTo>
                      <a:pt x="4185" y="583"/>
                    </a:lnTo>
                    <a:lnTo>
                      <a:pt x="4188" y="589"/>
                    </a:lnTo>
                    <a:lnTo>
                      <a:pt x="4188" y="595"/>
                    </a:lnTo>
                    <a:lnTo>
                      <a:pt x="4187" y="599"/>
                    </a:lnTo>
                    <a:lnTo>
                      <a:pt x="4186" y="601"/>
                    </a:lnTo>
                    <a:lnTo>
                      <a:pt x="4184" y="603"/>
                    </a:lnTo>
                    <a:lnTo>
                      <a:pt x="4181" y="604"/>
                    </a:lnTo>
                    <a:lnTo>
                      <a:pt x="4178" y="606"/>
                    </a:lnTo>
                    <a:lnTo>
                      <a:pt x="4175" y="606"/>
                    </a:lnTo>
                    <a:lnTo>
                      <a:pt x="4170" y="604"/>
                    </a:lnTo>
                    <a:lnTo>
                      <a:pt x="4164" y="602"/>
                    </a:lnTo>
                    <a:lnTo>
                      <a:pt x="4168" y="601"/>
                    </a:lnTo>
                    <a:lnTo>
                      <a:pt x="4168" y="601"/>
                    </a:lnTo>
                    <a:lnTo>
                      <a:pt x="4164" y="599"/>
                    </a:lnTo>
                    <a:lnTo>
                      <a:pt x="4161" y="596"/>
                    </a:lnTo>
                    <a:lnTo>
                      <a:pt x="4153" y="595"/>
                    </a:lnTo>
                    <a:lnTo>
                      <a:pt x="4142" y="595"/>
                    </a:lnTo>
                    <a:lnTo>
                      <a:pt x="4132" y="596"/>
                    </a:lnTo>
                    <a:lnTo>
                      <a:pt x="4110" y="600"/>
                    </a:lnTo>
                    <a:lnTo>
                      <a:pt x="4099" y="601"/>
                    </a:lnTo>
                    <a:lnTo>
                      <a:pt x="4088" y="601"/>
                    </a:lnTo>
                    <a:lnTo>
                      <a:pt x="4070" y="622"/>
                    </a:lnTo>
                    <a:lnTo>
                      <a:pt x="4070" y="622"/>
                    </a:lnTo>
                    <a:lnTo>
                      <a:pt x="4065" y="621"/>
                    </a:lnTo>
                    <a:lnTo>
                      <a:pt x="4062" y="619"/>
                    </a:lnTo>
                    <a:lnTo>
                      <a:pt x="4057" y="617"/>
                    </a:lnTo>
                    <a:lnTo>
                      <a:pt x="4055" y="614"/>
                    </a:lnTo>
                    <a:lnTo>
                      <a:pt x="4049" y="606"/>
                    </a:lnTo>
                    <a:lnTo>
                      <a:pt x="4046" y="596"/>
                    </a:lnTo>
                    <a:lnTo>
                      <a:pt x="4042" y="587"/>
                    </a:lnTo>
                    <a:lnTo>
                      <a:pt x="4040" y="576"/>
                    </a:lnTo>
                    <a:lnTo>
                      <a:pt x="4037" y="565"/>
                    </a:lnTo>
                    <a:lnTo>
                      <a:pt x="4034" y="556"/>
                    </a:lnTo>
                    <a:lnTo>
                      <a:pt x="4034" y="556"/>
                    </a:lnTo>
                    <a:lnTo>
                      <a:pt x="4026" y="556"/>
                    </a:lnTo>
                    <a:lnTo>
                      <a:pt x="4019" y="556"/>
                    </a:lnTo>
                    <a:lnTo>
                      <a:pt x="4006" y="559"/>
                    </a:lnTo>
                    <a:lnTo>
                      <a:pt x="3993" y="565"/>
                    </a:lnTo>
                    <a:lnTo>
                      <a:pt x="3981" y="572"/>
                    </a:lnTo>
                    <a:lnTo>
                      <a:pt x="3970" y="580"/>
                    </a:lnTo>
                    <a:lnTo>
                      <a:pt x="3960" y="588"/>
                    </a:lnTo>
                    <a:lnTo>
                      <a:pt x="3948" y="596"/>
                    </a:lnTo>
                    <a:lnTo>
                      <a:pt x="3938" y="604"/>
                    </a:lnTo>
                    <a:lnTo>
                      <a:pt x="3938" y="604"/>
                    </a:lnTo>
                    <a:lnTo>
                      <a:pt x="3934" y="601"/>
                    </a:lnTo>
                    <a:lnTo>
                      <a:pt x="3931" y="599"/>
                    </a:lnTo>
                    <a:lnTo>
                      <a:pt x="3920" y="593"/>
                    </a:lnTo>
                    <a:lnTo>
                      <a:pt x="3899" y="584"/>
                    </a:lnTo>
                    <a:lnTo>
                      <a:pt x="3891" y="580"/>
                    </a:lnTo>
                    <a:lnTo>
                      <a:pt x="3887" y="577"/>
                    </a:lnTo>
                    <a:lnTo>
                      <a:pt x="3886" y="574"/>
                    </a:lnTo>
                    <a:lnTo>
                      <a:pt x="3885" y="572"/>
                    </a:lnTo>
                    <a:lnTo>
                      <a:pt x="3886" y="569"/>
                    </a:lnTo>
                    <a:lnTo>
                      <a:pt x="3889" y="565"/>
                    </a:lnTo>
                    <a:lnTo>
                      <a:pt x="3895" y="562"/>
                    </a:lnTo>
                    <a:lnTo>
                      <a:pt x="3895" y="562"/>
                    </a:lnTo>
                    <a:lnTo>
                      <a:pt x="3888" y="565"/>
                    </a:lnTo>
                    <a:lnTo>
                      <a:pt x="3882" y="571"/>
                    </a:lnTo>
                    <a:lnTo>
                      <a:pt x="3878" y="577"/>
                    </a:lnTo>
                    <a:lnTo>
                      <a:pt x="3873" y="584"/>
                    </a:lnTo>
                    <a:lnTo>
                      <a:pt x="3865" y="600"/>
                    </a:lnTo>
                    <a:lnTo>
                      <a:pt x="3857" y="615"/>
                    </a:lnTo>
                    <a:lnTo>
                      <a:pt x="3853" y="621"/>
                    </a:lnTo>
                    <a:lnTo>
                      <a:pt x="3848" y="626"/>
                    </a:lnTo>
                    <a:lnTo>
                      <a:pt x="3842" y="630"/>
                    </a:lnTo>
                    <a:lnTo>
                      <a:pt x="3836" y="632"/>
                    </a:lnTo>
                    <a:lnTo>
                      <a:pt x="3828" y="632"/>
                    </a:lnTo>
                    <a:lnTo>
                      <a:pt x="3820" y="630"/>
                    </a:lnTo>
                    <a:lnTo>
                      <a:pt x="3810" y="625"/>
                    </a:lnTo>
                    <a:lnTo>
                      <a:pt x="3799" y="617"/>
                    </a:lnTo>
                    <a:lnTo>
                      <a:pt x="3816" y="601"/>
                    </a:lnTo>
                    <a:lnTo>
                      <a:pt x="3816" y="601"/>
                    </a:lnTo>
                    <a:lnTo>
                      <a:pt x="3792" y="603"/>
                    </a:lnTo>
                    <a:lnTo>
                      <a:pt x="3766" y="607"/>
                    </a:lnTo>
                    <a:lnTo>
                      <a:pt x="3713" y="617"/>
                    </a:lnTo>
                    <a:lnTo>
                      <a:pt x="3689" y="622"/>
                    </a:lnTo>
                    <a:lnTo>
                      <a:pt x="3667" y="623"/>
                    </a:lnTo>
                    <a:lnTo>
                      <a:pt x="3658" y="624"/>
                    </a:lnTo>
                    <a:lnTo>
                      <a:pt x="3650" y="623"/>
                    </a:lnTo>
                    <a:lnTo>
                      <a:pt x="3642" y="621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40" y="608"/>
                    </a:lnTo>
                    <a:lnTo>
                      <a:pt x="3640" y="599"/>
                    </a:lnTo>
                    <a:lnTo>
                      <a:pt x="3637" y="591"/>
                    </a:lnTo>
                    <a:lnTo>
                      <a:pt x="3634" y="583"/>
                    </a:lnTo>
                    <a:lnTo>
                      <a:pt x="3628" y="576"/>
                    </a:lnTo>
                    <a:lnTo>
                      <a:pt x="3621" y="570"/>
                    </a:lnTo>
                    <a:lnTo>
                      <a:pt x="3605" y="558"/>
                    </a:lnTo>
                    <a:lnTo>
                      <a:pt x="3587" y="547"/>
                    </a:lnTo>
                    <a:lnTo>
                      <a:pt x="3579" y="541"/>
                    </a:lnTo>
                    <a:lnTo>
                      <a:pt x="3570" y="534"/>
                    </a:lnTo>
                    <a:lnTo>
                      <a:pt x="3563" y="526"/>
                    </a:lnTo>
                    <a:lnTo>
                      <a:pt x="3557" y="518"/>
                    </a:lnTo>
                    <a:lnTo>
                      <a:pt x="3551" y="509"/>
                    </a:lnTo>
                    <a:lnTo>
                      <a:pt x="3549" y="498"/>
                    </a:lnTo>
                    <a:lnTo>
                      <a:pt x="3549" y="498"/>
                    </a:lnTo>
                    <a:lnTo>
                      <a:pt x="3549" y="503"/>
                    </a:lnTo>
                    <a:lnTo>
                      <a:pt x="3547" y="508"/>
                    </a:lnTo>
                    <a:lnTo>
                      <a:pt x="3543" y="511"/>
                    </a:lnTo>
                    <a:lnTo>
                      <a:pt x="3540" y="513"/>
                    </a:lnTo>
                    <a:lnTo>
                      <a:pt x="3531" y="519"/>
                    </a:lnTo>
                    <a:lnTo>
                      <a:pt x="3527" y="521"/>
                    </a:lnTo>
                    <a:lnTo>
                      <a:pt x="3525" y="524"/>
                    </a:lnTo>
                    <a:lnTo>
                      <a:pt x="3525" y="524"/>
                    </a:lnTo>
                    <a:lnTo>
                      <a:pt x="3520" y="519"/>
                    </a:lnTo>
                    <a:lnTo>
                      <a:pt x="3518" y="517"/>
                    </a:lnTo>
                    <a:lnTo>
                      <a:pt x="3516" y="516"/>
                    </a:lnTo>
                    <a:lnTo>
                      <a:pt x="3512" y="516"/>
                    </a:lnTo>
                    <a:lnTo>
                      <a:pt x="3509" y="516"/>
                    </a:lnTo>
                    <a:lnTo>
                      <a:pt x="3505" y="518"/>
                    </a:lnTo>
                    <a:lnTo>
                      <a:pt x="3502" y="521"/>
                    </a:lnTo>
                    <a:lnTo>
                      <a:pt x="3502" y="521"/>
                    </a:lnTo>
                    <a:lnTo>
                      <a:pt x="3506" y="525"/>
                    </a:lnTo>
                    <a:lnTo>
                      <a:pt x="3509" y="528"/>
                    </a:lnTo>
                    <a:lnTo>
                      <a:pt x="3510" y="532"/>
                    </a:lnTo>
                    <a:lnTo>
                      <a:pt x="3510" y="536"/>
                    </a:lnTo>
                    <a:lnTo>
                      <a:pt x="3510" y="544"/>
                    </a:lnTo>
                    <a:lnTo>
                      <a:pt x="3509" y="554"/>
                    </a:lnTo>
                    <a:lnTo>
                      <a:pt x="3508" y="561"/>
                    </a:lnTo>
                    <a:lnTo>
                      <a:pt x="3509" y="563"/>
                    </a:lnTo>
                    <a:lnTo>
                      <a:pt x="3511" y="565"/>
                    </a:lnTo>
                    <a:lnTo>
                      <a:pt x="3513" y="565"/>
                    </a:lnTo>
                    <a:lnTo>
                      <a:pt x="3518" y="565"/>
                    </a:lnTo>
                    <a:lnTo>
                      <a:pt x="3524" y="563"/>
                    </a:lnTo>
                    <a:lnTo>
                      <a:pt x="3532" y="559"/>
                    </a:lnTo>
                    <a:lnTo>
                      <a:pt x="3532" y="559"/>
                    </a:lnTo>
                    <a:lnTo>
                      <a:pt x="3522" y="573"/>
                    </a:lnTo>
                    <a:lnTo>
                      <a:pt x="3512" y="587"/>
                    </a:lnTo>
                    <a:lnTo>
                      <a:pt x="3501" y="599"/>
                    </a:lnTo>
                    <a:lnTo>
                      <a:pt x="3489" y="609"/>
                    </a:lnTo>
                    <a:lnTo>
                      <a:pt x="3475" y="617"/>
                    </a:lnTo>
                    <a:lnTo>
                      <a:pt x="3468" y="621"/>
                    </a:lnTo>
                    <a:lnTo>
                      <a:pt x="3460" y="623"/>
                    </a:lnTo>
                    <a:lnTo>
                      <a:pt x="3452" y="625"/>
                    </a:lnTo>
                    <a:lnTo>
                      <a:pt x="3444" y="626"/>
                    </a:lnTo>
                    <a:lnTo>
                      <a:pt x="3435" y="627"/>
                    </a:lnTo>
                    <a:lnTo>
                      <a:pt x="3426" y="627"/>
                    </a:lnTo>
                    <a:lnTo>
                      <a:pt x="3427" y="603"/>
                    </a:lnTo>
                    <a:lnTo>
                      <a:pt x="3467" y="611"/>
                    </a:lnTo>
                    <a:lnTo>
                      <a:pt x="3467" y="611"/>
                    </a:lnTo>
                    <a:lnTo>
                      <a:pt x="3467" y="606"/>
                    </a:lnTo>
                    <a:lnTo>
                      <a:pt x="3468" y="601"/>
                    </a:lnTo>
                    <a:lnTo>
                      <a:pt x="3471" y="598"/>
                    </a:lnTo>
                    <a:lnTo>
                      <a:pt x="3475" y="595"/>
                    </a:lnTo>
                    <a:lnTo>
                      <a:pt x="3485" y="591"/>
                    </a:lnTo>
                    <a:lnTo>
                      <a:pt x="3489" y="589"/>
                    </a:lnTo>
                    <a:lnTo>
                      <a:pt x="3493" y="586"/>
                    </a:lnTo>
                    <a:lnTo>
                      <a:pt x="3493" y="586"/>
                    </a:lnTo>
                    <a:lnTo>
                      <a:pt x="3480" y="584"/>
                    </a:lnTo>
                    <a:lnTo>
                      <a:pt x="3472" y="580"/>
                    </a:lnTo>
                    <a:lnTo>
                      <a:pt x="3465" y="576"/>
                    </a:lnTo>
                    <a:lnTo>
                      <a:pt x="3462" y="571"/>
                    </a:lnTo>
                    <a:lnTo>
                      <a:pt x="3459" y="566"/>
                    </a:lnTo>
                    <a:lnTo>
                      <a:pt x="3459" y="562"/>
                    </a:lnTo>
                    <a:lnTo>
                      <a:pt x="3460" y="553"/>
                    </a:lnTo>
                    <a:lnTo>
                      <a:pt x="3462" y="544"/>
                    </a:lnTo>
                    <a:lnTo>
                      <a:pt x="3460" y="541"/>
                    </a:lnTo>
                    <a:lnTo>
                      <a:pt x="3458" y="538"/>
                    </a:lnTo>
                    <a:lnTo>
                      <a:pt x="3455" y="535"/>
                    </a:lnTo>
                    <a:lnTo>
                      <a:pt x="3448" y="533"/>
                    </a:lnTo>
                    <a:lnTo>
                      <a:pt x="3439" y="532"/>
                    </a:lnTo>
                    <a:lnTo>
                      <a:pt x="3426" y="532"/>
                    </a:lnTo>
                    <a:lnTo>
                      <a:pt x="3426" y="532"/>
                    </a:lnTo>
                    <a:lnTo>
                      <a:pt x="3421" y="540"/>
                    </a:lnTo>
                    <a:lnTo>
                      <a:pt x="3420" y="542"/>
                    </a:lnTo>
                    <a:lnTo>
                      <a:pt x="3419" y="543"/>
                    </a:lnTo>
                    <a:lnTo>
                      <a:pt x="3414" y="544"/>
                    </a:lnTo>
                    <a:lnTo>
                      <a:pt x="3403" y="547"/>
                    </a:lnTo>
                    <a:lnTo>
                      <a:pt x="3403" y="547"/>
                    </a:lnTo>
                    <a:lnTo>
                      <a:pt x="3406" y="547"/>
                    </a:lnTo>
                    <a:lnTo>
                      <a:pt x="3409" y="544"/>
                    </a:lnTo>
                    <a:lnTo>
                      <a:pt x="3410" y="541"/>
                    </a:lnTo>
                    <a:lnTo>
                      <a:pt x="3410" y="539"/>
                    </a:lnTo>
                    <a:lnTo>
                      <a:pt x="3410" y="535"/>
                    </a:lnTo>
                    <a:lnTo>
                      <a:pt x="3407" y="532"/>
                    </a:lnTo>
                    <a:lnTo>
                      <a:pt x="3404" y="531"/>
                    </a:lnTo>
                    <a:lnTo>
                      <a:pt x="3399" y="529"/>
                    </a:lnTo>
                    <a:lnTo>
                      <a:pt x="3384" y="549"/>
                    </a:lnTo>
                    <a:lnTo>
                      <a:pt x="3384" y="549"/>
                    </a:lnTo>
                    <a:lnTo>
                      <a:pt x="3380" y="542"/>
                    </a:lnTo>
                    <a:lnTo>
                      <a:pt x="3379" y="535"/>
                    </a:lnTo>
                    <a:lnTo>
                      <a:pt x="3379" y="531"/>
                    </a:lnTo>
                    <a:lnTo>
                      <a:pt x="3380" y="527"/>
                    </a:lnTo>
                    <a:lnTo>
                      <a:pt x="3382" y="524"/>
                    </a:lnTo>
                    <a:lnTo>
                      <a:pt x="3386" y="521"/>
                    </a:lnTo>
                    <a:lnTo>
                      <a:pt x="3394" y="517"/>
                    </a:lnTo>
                    <a:lnTo>
                      <a:pt x="3403" y="513"/>
                    </a:lnTo>
                    <a:lnTo>
                      <a:pt x="3406" y="511"/>
                    </a:lnTo>
                    <a:lnTo>
                      <a:pt x="3409" y="509"/>
                    </a:lnTo>
                    <a:lnTo>
                      <a:pt x="3411" y="506"/>
                    </a:lnTo>
                    <a:lnTo>
                      <a:pt x="3411" y="503"/>
                    </a:lnTo>
                    <a:lnTo>
                      <a:pt x="3410" y="498"/>
                    </a:lnTo>
                    <a:lnTo>
                      <a:pt x="3406" y="494"/>
                    </a:lnTo>
                    <a:lnTo>
                      <a:pt x="3406" y="494"/>
                    </a:lnTo>
                    <a:lnTo>
                      <a:pt x="3419" y="487"/>
                    </a:lnTo>
                    <a:lnTo>
                      <a:pt x="3432" y="481"/>
                    </a:lnTo>
                    <a:lnTo>
                      <a:pt x="3445" y="475"/>
                    </a:lnTo>
                    <a:lnTo>
                      <a:pt x="3457" y="468"/>
                    </a:lnTo>
                    <a:lnTo>
                      <a:pt x="3467" y="461"/>
                    </a:lnTo>
                    <a:lnTo>
                      <a:pt x="3472" y="458"/>
                    </a:lnTo>
                    <a:lnTo>
                      <a:pt x="3475" y="455"/>
                    </a:lnTo>
                    <a:lnTo>
                      <a:pt x="3478" y="450"/>
                    </a:lnTo>
                    <a:lnTo>
                      <a:pt x="3480" y="445"/>
                    </a:lnTo>
                    <a:lnTo>
                      <a:pt x="3480" y="440"/>
                    </a:lnTo>
                    <a:lnTo>
                      <a:pt x="3479" y="434"/>
                    </a:lnTo>
                    <a:lnTo>
                      <a:pt x="3479" y="434"/>
                    </a:lnTo>
                    <a:lnTo>
                      <a:pt x="3471" y="433"/>
                    </a:lnTo>
                    <a:lnTo>
                      <a:pt x="3463" y="434"/>
                    </a:lnTo>
                    <a:lnTo>
                      <a:pt x="3456" y="435"/>
                    </a:lnTo>
                    <a:lnTo>
                      <a:pt x="3450" y="438"/>
                    </a:lnTo>
                    <a:lnTo>
                      <a:pt x="3445" y="442"/>
                    </a:lnTo>
                    <a:lnTo>
                      <a:pt x="3441" y="446"/>
                    </a:lnTo>
                    <a:lnTo>
                      <a:pt x="3432" y="457"/>
                    </a:lnTo>
                    <a:lnTo>
                      <a:pt x="3424" y="467"/>
                    </a:lnTo>
                    <a:lnTo>
                      <a:pt x="3418" y="472"/>
                    </a:lnTo>
                    <a:lnTo>
                      <a:pt x="3413" y="475"/>
                    </a:lnTo>
                    <a:lnTo>
                      <a:pt x="3407" y="478"/>
                    </a:lnTo>
                    <a:lnTo>
                      <a:pt x="3401" y="479"/>
                    </a:lnTo>
                    <a:lnTo>
                      <a:pt x="3393" y="479"/>
                    </a:lnTo>
                    <a:lnTo>
                      <a:pt x="3383" y="478"/>
                    </a:lnTo>
                    <a:lnTo>
                      <a:pt x="3379" y="464"/>
                    </a:lnTo>
                    <a:lnTo>
                      <a:pt x="3379" y="464"/>
                    </a:lnTo>
                    <a:lnTo>
                      <a:pt x="3372" y="468"/>
                    </a:lnTo>
                    <a:lnTo>
                      <a:pt x="3367" y="473"/>
                    </a:lnTo>
                    <a:lnTo>
                      <a:pt x="3363" y="479"/>
                    </a:lnTo>
                    <a:lnTo>
                      <a:pt x="3359" y="485"/>
                    </a:lnTo>
                    <a:lnTo>
                      <a:pt x="3353" y="496"/>
                    </a:lnTo>
                    <a:lnTo>
                      <a:pt x="3351" y="502"/>
                    </a:lnTo>
                    <a:lnTo>
                      <a:pt x="3348" y="508"/>
                    </a:lnTo>
                    <a:lnTo>
                      <a:pt x="3348" y="508"/>
                    </a:lnTo>
                    <a:lnTo>
                      <a:pt x="3345" y="502"/>
                    </a:lnTo>
                    <a:lnTo>
                      <a:pt x="3343" y="497"/>
                    </a:lnTo>
                    <a:lnTo>
                      <a:pt x="3337" y="494"/>
                    </a:lnTo>
                    <a:lnTo>
                      <a:pt x="3330" y="491"/>
                    </a:lnTo>
                    <a:lnTo>
                      <a:pt x="3330" y="491"/>
                    </a:lnTo>
                    <a:lnTo>
                      <a:pt x="3319" y="502"/>
                    </a:lnTo>
                    <a:lnTo>
                      <a:pt x="3310" y="511"/>
                    </a:lnTo>
                    <a:lnTo>
                      <a:pt x="3290" y="526"/>
                    </a:lnTo>
                    <a:lnTo>
                      <a:pt x="3272" y="542"/>
                    </a:lnTo>
                    <a:lnTo>
                      <a:pt x="3261" y="551"/>
                    </a:lnTo>
                    <a:lnTo>
                      <a:pt x="3251" y="563"/>
                    </a:lnTo>
                    <a:lnTo>
                      <a:pt x="3251" y="563"/>
                    </a:lnTo>
                    <a:lnTo>
                      <a:pt x="3265" y="558"/>
                    </a:lnTo>
                    <a:lnTo>
                      <a:pt x="3276" y="556"/>
                    </a:lnTo>
                    <a:lnTo>
                      <a:pt x="3286" y="556"/>
                    </a:lnTo>
                    <a:lnTo>
                      <a:pt x="3294" y="556"/>
                    </a:lnTo>
                    <a:lnTo>
                      <a:pt x="3302" y="556"/>
                    </a:lnTo>
                    <a:lnTo>
                      <a:pt x="3309" y="558"/>
                    </a:lnTo>
                    <a:lnTo>
                      <a:pt x="3321" y="563"/>
                    </a:lnTo>
                    <a:lnTo>
                      <a:pt x="3333" y="568"/>
                    </a:lnTo>
                    <a:lnTo>
                      <a:pt x="3341" y="569"/>
                    </a:lnTo>
                    <a:lnTo>
                      <a:pt x="3348" y="570"/>
                    </a:lnTo>
                    <a:lnTo>
                      <a:pt x="3357" y="571"/>
                    </a:lnTo>
                    <a:lnTo>
                      <a:pt x="3367" y="570"/>
                    </a:lnTo>
                    <a:lnTo>
                      <a:pt x="3379" y="568"/>
                    </a:lnTo>
                    <a:lnTo>
                      <a:pt x="3391" y="565"/>
                    </a:lnTo>
                    <a:lnTo>
                      <a:pt x="3391" y="565"/>
                    </a:lnTo>
                    <a:lnTo>
                      <a:pt x="3386" y="569"/>
                    </a:lnTo>
                    <a:lnTo>
                      <a:pt x="3376" y="572"/>
                    </a:lnTo>
                    <a:lnTo>
                      <a:pt x="3353" y="581"/>
                    </a:lnTo>
                    <a:lnTo>
                      <a:pt x="3343" y="587"/>
                    </a:lnTo>
                    <a:lnTo>
                      <a:pt x="3333" y="594"/>
                    </a:lnTo>
                    <a:lnTo>
                      <a:pt x="3329" y="599"/>
                    </a:lnTo>
                    <a:lnTo>
                      <a:pt x="3326" y="603"/>
                    </a:lnTo>
                    <a:lnTo>
                      <a:pt x="3324" y="609"/>
                    </a:lnTo>
                    <a:lnTo>
                      <a:pt x="3322" y="615"/>
                    </a:lnTo>
                    <a:lnTo>
                      <a:pt x="3324" y="591"/>
                    </a:lnTo>
                    <a:lnTo>
                      <a:pt x="3324" y="591"/>
                    </a:lnTo>
                    <a:lnTo>
                      <a:pt x="3304" y="600"/>
                    </a:lnTo>
                    <a:lnTo>
                      <a:pt x="3295" y="603"/>
                    </a:lnTo>
                    <a:lnTo>
                      <a:pt x="3284" y="607"/>
                    </a:lnTo>
                    <a:lnTo>
                      <a:pt x="3274" y="609"/>
                    </a:lnTo>
                    <a:lnTo>
                      <a:pt x="3264" y="610"/>
                    </a:lnTo>
                    <a:lnTo>
                      <a:pt x="3253" y="609"/>
                    </a:lnTo>
                    <a:lnTo>
                      <a:pt x="3242" y="608"/>
                    </a:lnTo>
                    <a:lnTo>
                      <a:pt x="3261" y="594"/>
                    </a:lnTo>
                    <a:lnTo>
                      <a:pt x="3261" y="594"/>
                    </a:lnTo>
                    <a:lnTo>
                      <a:pt x="3253" y="596"/>
                    </a:lnTo>
                    <a:lnTo>
                      <a:pt x="3246" y="598"/>
                    </a:lnTo>
                    <a:lnTo>
                      <a:pt x="3238" y="596"/>
                    </a:lnTo>
                    <a:lnTo>
                      <a:pt x="3232" y="595"/>
                    </a:lnTo>
                    <a:lnTo>
                      <a:pt x="3219" y="592"/>
                    </a:lnTo>
                    <a:lnTo>
                      <a:pt x="3206" y="586"/>
                    </a:lnTo>
                    <a:lnTo>
                      <a:pt x="3195" y="583"/>
                    </a:lnTo>
                    <a:lnTo>
                      <a:pt x="3189" y="581"/>
                    </a:lnTo>
                    <a:lnTo>
                      <a:pt x="3183" y="581"/>
                    </a:lnTo>
                    <a:lnTo>
                      <a:pt x="3177" y="583"/>
                    </a:lnTo>
                    <a:lnTo>
                      <a:pt x="3172" y="586"/>
                    </a:lnTo>
                    <a:lnTo>
                      <a:pt x="3165" y="591"/>
                    </a:lnTo>
                    <a:lnTo>
                      <a:pt x="3159" y="596"/>
                    </a:lnTo>
                    <a:lnTo>
                      <a:pt x="3159" y="596"/>
                    </a:lnTo>
                    <a:lnTo>
                      <a:pt x="3167" y="598"/>
                    </a:lnTo>
                    <a:lnTo>
                      <a:pt x="3175" y="598"/>
                    </a:lnTo>
                    <a:lnTo>
                      <a:pt x="3181" y="596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79" y="598"/>
                    </a:lnTo>
                    <a:lnTo>
                      <a:pt x="3171" y="600"/>
                    </a:lnTo>
                    <a:lnTo>
                      <a:pt x="3161" y="601"/>
                    </a:lnTo>
                    <a:lnTo>
                      <a:pt x="3152" y="602"/>
                    </a:lnTo>
                    <a:lnTo>
                      <a:pt x="3134" y="601"/>
                    </a:lnTo>
                    <a:lnTo>
                      <a:pt x="3115" y="599"/>
                    </a:lnTo>
                    <a:lnTo>
                      <a:pt x="3067" y="638"/>
                    </a:lnTo>
                    <a:lnTo>
                      <a:pt x="3067" y="638"/>
                    </a:lnTo>
                    <a:lnTo>
                      <a:pt x="3066" y="634"/>
                    </a:lnTo>
                    <a:lnTo>
                      <a:pt x="3064" y="631"/>
                    </a:lnTo>
                    <a:lnTo>
                      <a:pt x="3054" y="624"/>
                    </a:lnTo>
                    <a:lnTo>
                      <a:pt x="3051" y="622"/>
                    </a:lnTo>
                    <a:lnTo>
                      <a:pt x="3049" y="617"/>
                    </a:lnTo>
                    <a:lnTo>
                      <a:pt x="3049" y="615"/>
                    </a:lnTo>
                    <a:lnTo>
                      <a:pt x="3049" y="612"/>
                    </a:lnTo>
                    <a:lnTo>
                      <a:pt x="3052" y="606"/>
                    </a:lnTo>
                    <a:lnTo>
                      <a:pt x="3052" y="606"/>
                    </a:lnTo>
                    <a:lnTo>
                      <a:pt x="3046" y="603"/>
                    </a:lnTo>
                    <a:lnTo>
                      <a:pt x="3041" y="601"/>
                    </a:lnTo>
                    <a:lnTo>
                      <a:pt x="3035" y="601"/>
                    </a:lnTo>
                    <a:lnTo>
                      <a:pt x="3029" y="601"/>
                    </a:lnTo>
                    <a:lnTo>
                      <a:pt x="3025" y="602"/>
                    </a:lnTo>
                    <a:lnTo>
                      <a:pt x="3020" y="603"/>
                    </a:lnTo>
                    <a:lnTo>
                      <a:pt x="3012" y="608"/>
                    </a:lnTo>
                    <a:lnTo>
                      <a:pt x="3004" y="614"/>
                    </a:lnTo>
                    <a:lnTo>
                      <a:pt x="2996" y="621"/>
                    </a:lnTo>
                    <a:lnTo>
                      <a:pt x="2989" y="625"/>
                    </a:lnTo>
                    <a:lnTo>
                      <a:pt x="2981" y="629"/>
                    </a:lnTo>
                    <a:lnTo>
                      <a:pt x="2981" y="629"/>
                    </a:lnTo>
                    <a:lnTo>
                      <a:pt x="2976" y="624"/>
                    </a:lnTo>
                    <a:lnTo>
                      <a:pt x="2973" y="621"/>
                    </a:lnTo>
                    <a:lnTo>
                      <a:pt x="2972" y="618"/>
                    </a:lnTo>
                    <a:lnTo>
                      <a:pt x="2972" y="616"/>
                    </a:lnTo>
                    <a:lnTo>
                      <a:pt x="2973" y="614"/>
                    </a:lnTo>
                    <a:lnTo>
                      <a:pt x="2976" y="612"/>
                    </a:lnTo>
                    <a:lnTo>
                      <a:pt x="2984" y="609"/>
                    </a:lnTo>
                    <a:lnTo>
                      <a:pt x="2993" y="607"/>
                    </a:lnTo>
                    <a:lnTo>
                      <a:pt x="3004" y="602"/>
                    </a:lnTo>
                    <a:lnTo>
                      <a:pt x="3008" y="599"/>
                    </a:lnTo>
                    <a:lnTo>
                      <a:pt x="3012" y="595"/>
                    </a:lnTo>
                    <a:lnTo>
                      <a:pt x="3014" y="589"/>
                    </a:lnTo>
                    <a:lnTo>
                      <a:pt x="3015" y="584"/>
                    </a:lnTo>
                    <a:lnTo>
                      <a:pt x="3015" y="584"/>
                    </a:lnTo>
                    <a:lnTo>
                      <a:pt x="2997" y="580"/>
                    </a:lnTo>
                    <a:lnTo>
                      <a:pt x="2980" y="579"/>
                    </a:lnTo>
                    <a:lnTo>
                      <a:pt x="2961" y="579"/>
                    </a:lnTo>
                    <a:lnTo>
                      <a:pt x="2944" y="581"/>
                    </a:lnTo>
                    <a:lnTo>
                      <a:pt x="2928" y="585"/>
                    </a:lnTo>
                    <a:lnTo>
                      <a:pt x="2913" y="591"/>
                    </a:lnTo>
                    <a:lnTo>
                      <a:pt x="2899" y="596"/>
                    </a:lnTo>
                    <a:lnTo>
                      <a:pt x="2888" y="604"/>
                    </a:lnTo>
                    <a:lnTo>
                      <a:pt x="2888" y="604"/>
                    </a:lnTo>
                    <a:lnTo>
                      <a:pt x="2895" y="608"/>
                    </a:lnTo>
                    <a:lnTo>
                      <a:pt x="2899" y="611"/>
                    </a:lnTo>
                    <a:lnTo>
                      <a:pt x="2901" y="615"/>
                    </a:lnTo>
                    <a:lnTo>
                      <a:pt x="2901" y="619"/>
                    </a:lnTo>
                    <a:lnTo>
                      <a:pt x="2901" y="619"/>
                    </a:lnTo>
                    <a:lnTo>
                      <a:pt x="2900" y="617"/>
                    </a:lnTo>
                    <a:lnTo>
                      <a:pt x="2898" y="615"/>
                    </a:lnTo>
                    <a:lnTo>
                      <a:pt x="2889" y="614"/>
                    </a:lnTo>
                    <a:lnTo>
                      <a:pt x="2869" y="612"/>
                    </a:lnTo>
                    <a:lnTo>
                      <a:pt x="2862" y="629"/>
                    </a:lnTo>
                    <a:lnTo>
                      <a:pt x="2862" y="629"/>
                    </a:lnTo>
                    <a:lnTo>
                      <a:pt x="2857" y="624"/>
                    </a:lnTo>
                    <a:lnTo>
                      <a:pt x="2852" y="621"/>
                    </a:lnTo>
                    <a:lnTo>
                      <a:pt x="2850" y="617"/>
                    </a:lnTo>
                    <a:lnTo>
                      <a:pt x="2850" y="612"/>
                    </a:lnTo>
                    <a:lnTo>
                      <a:pt x="2851" y="609"/>
                    </a:lnTo>
                    <a:lnTo>
                      <a:pt x="2853" y="606"/>
                    </a:lnTo>
                    <a:lnTo>
                      <a:pt x="2857" y="601"/>
                    </a:lnTo>
                    <a:lnTo>
                      <a:pt x="2862" y="596"/>
                    </a:lnTo>
                    <a:lnTo>
                      <a:pt x="2862" y="596"/>
                    </a:lnTo>
                    <a:lnTo>
                      <a:pt x="2859" y="596"/>
                    </a:lnTo>
                    <a:lnTo>
                      <a:pt x="2855" y="596"/>
                    </a:lnTo>
                    <a:lnTo>
                      <a:pt x="2849" y="599"/>
                    </a:lnTo>
                    <a:lnTo>
                      <a:pt x="2834" y="606"/>
                    </a:lnTo>
                    <a:lnTo>
                      <a:pt x="2827" y="609"/>
                    </a:lnTo>
                    <a:lnTo>
                      <a:pt x="2820" y="609"/>
                    </a:lnTo>
                    <a:lnTo>
                      <a:pt x="2816" y="609"/>
                    </a:lnTo>
                    <a:lnTo>
                      <a:pt x="2813" y="607"/>
                    </a:lnTo>
                    <a:lnTo>
                      <a:pt x="2809" y="604"/>
                    </a:lnTo>
                    <a:lnTo>
                      <a:pt x="2806" y="601"/>
                    </a:lnTo>
                    <a:lnTo>
                      <a:pt x="2806" y="601"/>
                    </a:lnTo>
                    <a:lnTo>
                      <a:pt x="2812" y="598"/>
                    </a:lnTo>
                    <a:lnTo>
                      <a:pt x="2818" y="595"/>
                    </a:lnTo>
                    <a:lnTo>
                      <a:pt x="2829" y="593"/>
                    </a:lnTo>
                    <a:lnTo>
                      <a:pt x="2842" y="592"/>
                    </a:lnTo>
                    <a:lnTo>
                      <a:pt x="2853" y="592"/>
                    </a:lnTo>
                    <a:lnTo>
                      <a:pt x="2874" y="592"/>
                    </a:lnTo>
                    <a:lnTo>
                      <a:pt x="2882" y="591"/>
                    </a:lnTo>
                    <a:lnTo>
                      <a:pt x="2887" y="589"/>
                    </a:lnTo>
                    <a:lnTo>
                      <a:pt x="2889" y="587"/>
                    </a:lnTo>
                    <a:lnTo>
                      <a:pt x="2889" y="587"/>
                    </a:lnTo>
                    <a:lnTo>
                      <a:pt x="2878" y="589"/>
                    </a:lnTo>
                    <a:lnTo>
                      <a:pt x="2868" y="589"/>
                    </a:lnTo>
                    <a:lnTo>
                      <a:pt x="2860" y="588"/>
                    </a:lnTo>
                    <a:lnTo>
                      <a:pt x="2852" y="586"/>
                    </a:lnTo>
                    <a:lnTo>
                      <a:pt x="2845" y="584"/>
                    </a:lnTo>
                    <a:lnTo>
                      <a:pt x="2838" y="579"/>
                    </a:lnTo>
                    <a:lnTo>
                      <a:pt x="2824" y="571"/>
                    </a:lnTo>
                    <a:lnTo>
                      <a:pt x="2811" y="563"/>
                    </a:lnTo>
                    <a:lnTo>
                      <a:pt x="2804" y="559"/>
                    </a:lnTo>
                    <a:lnTo>
                      <a:pt x="2795" y="556"/>
                    </a:lnTo>
                    <a:lnTo>
                      <a:pt x="2785" y="555"/>
                    </a:lnTo>
                    <a:lnTo>
                      <a:pt x="2774" y="554"/>
                    </a:lnTo>
                    <a:lnTo>
                      <a:pt x="2762" y="555"/>
                    </a:lnTo>
                    <a:lnTo>
                      <a:pt x="2749" y="558"/>
                    </a:lnTo>
                    <a:lnTo>
                      <a:pt x="2749" y="558"/>
                    </a:lnTo>
                    <a:lnTo>
                      <a:pt x="2749" y="555"/>
                    </a:lnTo>
                    <a:lnTo>
                      <a:pt x="2750" y="551"/>
                    </a:lnTo>
                    <a:lnTo>
                      <a:pt x="2752" y="544"/>
                    </a:lnTo>
                    <a:lnTo>
                      <a:pt x="2753" y="541"/>
                    </a:lnTo>
                    <a:lnTo>
                      <a:pt x="2752" y="538"/>
                    </a:lnTo>
                    <a:lnTo>
                      <a:pt x="2750" y="536"/>
                    </a:lnTo>
                    <a:lnTo>
                      <a:pt x="2745" y="535"/>
                    </a:lnTo>
                    <a:lnTo>
                      <a:pt x="2745" y="535"/>
                    </a:lnTo>
                    <a:lnTo>
                      <a:pt x="2739" y="536"/>
                    </a:lnTo>
                    <a:lnTo>
                      <a:pt x="2735" y="539"/>
                    </a:lnTo>
                    <a:lnTo>
                      <a:pt x="2731" y="541"/>
                    </a:lnTo>
                    <a:lnTo>
                      <a:pt x="2729" y="543"/>
                    </a:lnTo>
                    <a:lnTo>
                      <a:pt x="2727" y="546"/>
                    </a:lnTo>
                    <a:lnTo>
                      <a:pt x="2727" y="549"/>
                    </a:lnTo>
                    <a:lnTo>
                      <a:pt x="2726" y="556"/>
                    </a:lnTo>
                    <a:lnTo>
                      <a:pt x="2728" y="571"/>
                    </a:lnTo>
                    <a:lnTo>
                      <a:pt x="2728" y="578"/>
                    </a:lnTo>
                    <a:lnTo>
                      <a:pt x="2727" y="583"/>
                    </a:lnTo>
                    <a:lnTo>
                      <a:pt x="2724" y="585"/>
                    </a:lnTo>
                    <a:lnTo>
                      <a:pt x="2724" y="585"/>
                    </a:lnTo>
                    <a:lnTo>
                      <a:pt x="2735" y="583"/>
                    </a:lnTo>
                    <a:lnTo>
                      <a:pt x="2743" y="581"/>
                    </a:lnTo>
                    <a:lnTo>
                      <a:pt x="2750" y="583"/>
                    </a:lnTo>
                    <a:lnTo>
                      <a:pt x="2757" y="585"/>
                    </a:lnTo>
                    <a:lnTo>
                      <a:pt x="2762" y="588"/>
                    </a:lnTo>
                    <a:lnTo>
                      <a:pt x="2768" y="593"/>
                    </a:lnTo>
                    <a:lnTo>
                      <a:pt x="2774" y="599"/>
                    </a:lnTo>
                    <a:lnTo>
                      <a:pt x="2780" y="606"/>
                    </a:lnTo>
                    <a:lnTo>
                      <a:pt x="2773" y="618"/>
                    </a:lnTo>
                    <a:lnTo>
                      <a:pt x="2773" y="618"/>
                    </a:lnTo>
                    <a:lnTo>
                      <a:pt x="2772" y="616"/>
                    </a:lnTo>
                    <a:lnTo>
                      <a:pt x="2769" y="615"/>
                    </a:lnTo>
                    <a:lnTo>
                      <a:pt x="2762" y="611"/>
                    </a:lnTo>
                    <a:lnTo>
                      <a:pt x="2755" y="609"/>
                    </a:lnTo>
                    <a:lnTo>
                      <a:pt x="2752" y="607"/>
                    </a:lnTo>
                    <a:lnTo>
                      <a:pt x="2750" y="604"/>
                    </a:lnTo>
                    <a:lnTo>
                      <a:pt x="2745" y="631"/>
                    </a:lnTo>
                    <a:lnTo>
                      <a:pt x="2745" y="631"/>
                    </a:lnTo>
                    <a:lnTo>
                      <a:pt x="2745" y="621"/>
                    </a:lnTo>
                    <a:lnTo>
                      <a:pt x="2742" y="610"/>
                    </a:lnTo>
                    <a:lnTo>
                      <a:pt x="2737" y="602"/>
                    </a:lnTo>
                    <a:lnTo>
                      <a:pt x="2731" y="595"/>
                    </a:lnTo>
                    <a:lnTo>
                      <a:pt x="2723" y="591"/>
                    </a:lnTo>
                    <a:lnTo>
                      <a:pt x="2715" y="588"/>
                    </a:lnTo>
                    <a:lnTo>
                      <a:pt x="2707" y="588"/>
                    </a:lnTo>
                    <a:lnTo>
                      <a:pt x="2703" y="588"/>
                    </a:lnTo>
                    <a:lnTo>
                      <a:pt x="2699" y="591"/>
                    </a:lnTo>
                    <a:lnTo>
                      <a:pt x="2699" y="591"/>
                    </a:lnTo>
                    <a:lnTo>
                      <a:pt x="2711" y="603"/>
                    </a:lnTo>
                    <a:lnTo>
                      <a:pt x="2713" y="608"/>
                    </a:lnTo>
                    <a:lnTo>
                      <a:pt x="2715" y="612"/>
                    </a:lnTo>
                    <a:lnTo>
                      <a:pt x="2717" y="624"/>
                    </a:lnTo>
                    <a:lnTo>
                      <a:pt x="2720" y="644"/>
                    </a:lnTo>
                    <a:lnTo>
                      <a:pt x="2720" y="644"/>
                    </a:lnTo>
                    <a:lnTo>
                      <a:pt x="2714" y="648"/>
                    </a:lnTo>
                    <a:lnTo>
                      <a:pt x="2709" y="651"/>
                    </a:lnTo>
                    <a:lnTo>
                      <a:pt x="2705" y="652"/>
                    </a:lnTo>
                    <a:lnTo>
                      <a:pt x="2701" y="652"/>
                    </a:lnTo>
                    <a:lnTo>
                      <a:pt x="2698" y="651"/>
                    </a:lnTo>
                    <a:lnTo>
                      <a:pt x="2694" y="649"/>
                    </a:lnTo>
                    <a:lnTo>
                      <a:pt x="2688" y="644"/>
                    </a:lnTo>
                    <a:lnTo>
                      <a:pt x="2681" y="638"/>
                    </a:lnTo>
                    <a:lnTo>
                      <a:pt x="2677" y="637"/>
                    </a:lnTo>
                    <a:lnTo>
                      <a:pt x="2673" y="636"/>
                    </a:lnTo>
                    <a:lnTo>
                      <a:pt x="2668" y="636"/>
                    </a:lnTo>
                    <a:lnTo>
                      <a:pt x="2663" y="637"/>
                    </a:lnTo>
                    <a:lnTo>
                      <a:pt x="2659" y="640"/>
                    </a:lnTo>
                    <a:lnTo>
                      <a:pt x="2652" y="645"/>
                    </a:lnTo>
                    <a:lnTo>
                      <a:pt x="2652" y="645"/>
                    </a:lnTo>
                    <a:lnTo>
                      <a:pt x="2654" y="641"/>
                    </a:lnTo>
                    <a:lnTo>
                      <a:pt x="2658" y="639"/>
                    </a:lnTo>
                    <a:lnTo>
                      <a:pt x="2666" y="633"/>
                    </a:lnTo>
                    <a:lnTo>
                      <a:pt x="2669" y="630"/>
                    </a:lnTo>
                    <a:lnTo>
                      <a:pt x="2669" y="629"/>
                    </a:lnTo>
                    <a:lnTo>
                      <a:pt x="2669" y="627"/>
                    </a:lnTo>
                    <a:lnTo>
                      <a:pt x="2666" y="624"/>
                    </a:lnTo>
                    <a:lnTo>
                      <a:pt x="2659" y="622"/>
                    </a:lnTo>
                    <a:lnTo>
                      <a:pt x="2659" y="622"/>
                    </a:lnTo>
                    <a:lnTo>
                      <a:pt x="2652" y="623"/>
                    </a:lnTo>
                    <a:lnTo>
                      <a:pt x="2647" y="625"/>
                    </a:lnTo>
                    <a:lnTo>
                      <a:pt x="2643" y="629"/>
                    </a:lnTo>
                    <a:lnTo>
                      <a:pt x="2640" y="633"/>
                    </a:lnTo>
                    <a:lnTo>
                      <a:pt x="2635" y="642"/>
                    </a:lnTo>
                    <a:lnTo>
                      <a:pt x="2631" y="647"/>
                    </a:lnTo>
                    <a:lnTo>
                      <a:pt x="2627" y="651"/>
                    </a:lnTo>
                    <a:lnTo>
                      <a:pt x="2627" y="651"/>
                    </a:lnTo>
                    <a:lnTo>
                      <a:pt x="2631" y="641"/>
                    </a:lnTo>
                    <a:lnTo>
                      <a:pt x="2636" y="633"/>
                    </a:lnTo>
                    <a:lnTo>
                      <a:pt x="2640" y="616"/>
                    </a:lnTo>
                    <a:lnTo>
                      <a:pt x="2646" y="600"/>
                    </a:lnTo>
                    <a:lnTo>
                      <a:pt x="2651" y="589"/>
                    </a:lnTo>
                    <a:lnTo>
                      <a:pt x="2657" y="580"/>
                    </a:lnTo>
                    <a:lnTo>
                      <a:pt x="2657" y="580"/>
                    </a:lnTo>
                    <a:lnTo>
                      <a:pt x="2675" y="578"/>
                    </a:lnTo>
                    <a:lnTo>
                      <a:pt x="2682" y="578"/>
                    </a:lnTo>
                    <a:lnTo>
                      <a:pt x="2708" y="570"/>
                    </a:lnTo>
                    <a:lnTo>
                      <a:pt x="2677" y="549"/>
                    </a:lnTo>
                    <a:lnTo>
                      <a:pt x="2677" y="549"/>
                    </a:lnTo>
                    <a:lnTo>
                      <a:pt x="2688" y="547"/>
                    </a:lnTo>
                    <a:lnTo>
                      <a:pt x="2694" y="543"/>
                    </a:lnTo>
                    <a:lnTo>
                      <a:pt x="2698" y="539"/>
                    </a:lnTo>
                    <a:lnTo>
                      <a:pt x="2701" y="533"/>
                    </a:lnTo>
                    <a:lnTo>
                      <a:pt x="2701" y="527"/>
                    </a:lnTo>
                    <a:lnTo>
                      <a:pt x="2703" y="521"/>
                    </a:lnTo>
                    <a:lnTo>
                      <a:pt x="2703" y="517"/>
                    </a:lnTo>
                    <a:lnTo>
                      <a:pt x="2703" y="512"/>
                    </a:lnTo>
                    <a:lnTo>
                      <a:pt x="2703" y="512"/>
                    </a:lnTo>
                    <a:lnTo>
                      <a:pt x="2693" y="509"/>
                    </a:lnTo>
                    <a:lnTo>
                      <a:pt x="2685" y="508"/>
                    </a:lnTo>
                    <a:lnTo>
                      <a:pt x="2678" y="506"/>
                    </a:lnTo>
                    <a:lnTo>
                      <a:pt x="2674" y="508"/>
                    </a:lnTo>
                    <a:lnTo>
                      <a:pt x="2668" y="510"/>
                    </a:lnTo>
                    <a:lnTo>
                      <a:pt x="2665" y="513"/>
                    </a:lnTo>
                    <a:lnTo>
                      <a:pt x="2658" y="520"/>
                    </a:lnTo>
                    <a:lnTo>
                      <a:pt x="2652" y="529"/>
                    </a:lnTo>
                    <a:lnTo>
                      <a:pt x="2646" y="536"/>
                    </a:lnTo>
                    <a:lnTo>
                      <a:pt x="2643" y="540"/>
                    </a:lnTo>
                    <a:lnTo>
                      <a:pt x="2638" y="542"/>
                    </a:lnTo>
                    <a:lnTo>
                      <a:pt x="2634" y="543"/>
                    </a:lnTo>
                    <a:lnTo>
                      <a:pt x="2627" y="542"/>
                    </a:lnTo>
                    <a:lnTo>
                      <a:pt x="2627" y="542"/>
                    </a:lnTo>
                    <a:lnTo>
                      <a:pt x="2624" y="544"/>
                    </a:lnTo>
                    <a:lnTo>
                      <a:pt x="2623" y="547"/>
                    </a:lnTo>
                    <a:lnTo>
                      <a:pt x="2623" y="549"/>
                    </a:lnTo>
                    <a:lnTo>
                      <a:pt x="2624" y="550"/>
                    </a:lnTo>
                    <a:lnTo>
                      <a:pt x="2629" y="551"/>
                    </a:lnTo>
                    <a:lnTo>
                      <a:pt x="2634" y="553"/>
                    </a:lnTo>
                    <a:lnTo>
                      <a:pt x="2638" y="554"/>
                    </a:lnTo>
                    <a:lnTo>
                      <a:pt x="2642" y="555"/>
                    </a:lnTo>
                    <a:lnTo>
                      <a:pt x="2642" y="556"/>
                    </a:lnTo>
                    <a:lnTo>
                      <a:pt x="2639" y="558"/>
                    </a:lnTo>
                    <a:lnTo>
                      <a:pt x="2634" y="563"/>
                    </a:lnTo>
                    <a:lnTo>
                      <a:pt x="2634" y="563"/>
                    </a:lnTo>
                    <a:lnTo>
                      <a:pt x="2623" y="563"/>
                    </a:lnTo>
                    <a:lnTo>
                      <a:pt x="2617" y="564"/>
                    </a:lnTo>
                    <a:lnTo>
                      <a:pt x="2615" y="568"/>
                    </a:lnTo>
                    <a:lnTo>
                      <a:pt x="2613" y="571"/>
                    </a:lnTo>
                    <a:lnTo>
                      <a:pt x="2611" y="576"/>
                    </a:lnTo>
                    <a:lnTo>
                      <a:pt x="2607" y="580"/>
                    </a:lnTo>
                    <a:lnTo>
                      <a:pt x="2600" y="585"/>
                    </a:lnTo>
                    <a:lnTo>
                      <a:pt x="2589" y="589"/>
                    </a:lnTo>
                    <a:lnTo>
                      <a:pt x="2596" y="578"/>
                    </a:lnTo>
                    <a:lnTo>
                      <a:pt x="2596" y="578"/>
                    </a:lnTo>
                    <a:lnTo>
                      <a:pt x="2591" y="574"/>
                    </a:lnTo>
                    <a:lnTo>
                      <a:pt x="2586" y="572"/>
                    </a:lnTo>
                    <a:lnTo>
                      <a:pt x="2583" y="573"/>
                    </a:lnTo>
                    <a:lnTo>
                      <a:pt x="2578" y="574"/>
                    </a:lnTo>
                    <a:lnTo>
                      <a:pt x="2569" y="579"/>
                    </a:lnTo>
                    <a:lnTo>
                      <a:pt x="2565" y="581"/>
                    </a:lnTo>
                    <a:lnTo>
                      <a:pt x="2560" y="584"/>
                    </a:lnTo>
                    <a:lnTo>
                      <a:pt x="2560" y="584"/>
                    </a:lnTo>
                    <a:lnTo>
                      <a:pt x="2558" y="586"/>
                    </a:lnTo>
                    <a:lnTo>
                      <a:pt x="2556" y="589"/>
                    </a:lnTo>
                    <a:lnTo>
                      <a:pt x="2555" y="600"/>
                    </a:lnTo>
                    <a:lnTo>
                      <a:pt x="2555" y="614"/>
                    </a:lnTo>
                    <a:lnTo>
                      <a:pt x="2555" y="629"/>
                    </a:lnTo>
                    <a:lnTo>
                      <a:pt x="2554" y="636"/>
                    </a:lnTo>
                    <a:lnTo>
                      <a:pt x="2553" y="642"/>
                    </a:lnTo>
                    <a:lnTo>
                      <a:pt x="2550" y="649"/>
                    </a:lnTo>
                    <a:lnTo>
                      <a:pt x="2546" y="655"/>
                    </a:lnTo>
                    <a:lnTo>
                      <a:pt x="2542" y="661"/>
                    </a:lnTo>
                    <a:lnTo>
                      <a:pt x="2535" y="664"/>
                    </a:lnTo>
                    <a:lnTo>
                      <a:pt x="2527" y="668"/>
                    </a:lnTo>
                    <a:lnTo>
                      <a:pt x="2517" y="669"/>
                    </a:lnTo>
                    <a:lnTo>
                      <a:pt x="2517" y="669"/>
                    </a:lnTo>
                    <a:lnTo>
                      <a:pt x="2520" y="660"/>
                    </a:lnTo>
                    <a:lnTo>
                      <a:pt x="2521" y="655"/>
                    </a:lnTo>
                    <a:lnTo>
                      <a:pt x="2579" y="452"/>
                    </a:lnTo>
                    <a:lnTo>
                      <a:pt x="2579" y="452"/>
                    </a:lnTo>
                    <a:lnTo>
                      <a:pt x="2533" y="451"/>
                    </a:lnTo>
                    <a:lnTo>
                      <a:pt x="2485" y="448"/>
                    </a:lnTo>
                    <a:lnTo>
                      <a:pt x="2435" y="442"/>
                    </a:lnTo>
                    <a:lnTo>
                      <a:pt x="2409" y="437"/>
                    </a:lnTo>
                    <a:lnTo>
                      <a:pt x="2384" y="433"/>
                    </a:lnTo>
                    <a:lnTo>
                      <a:pt x="2384" y="433"/>
                    </a:lnTo>
                    <a:lnTo>
                      <a:pt x="2382" y="426"/>
                    </a:lnTo>
                    <a:lnTo>
                      <a:pt x="2381" y="420"/>
                    </a:lnTo>
                    <a:lnTo>
                      <a:pt x="2382" y="414"/>
                    </a:lnTo>
                    <a:lnTo>
                      <a:pt x="2384" y="411"/>
                    </a:lnTo>
                    <a:lnTo>
                      <a:pt x="2387" y="407"/>
                    </a:lnTo>
                    <a:lnTo>
                      <a:pt x="2392" y="404"/>
                    </a:lnTo>
                    <a:lnTo>
                      <a:pt x="2401" y="399"/>
                    </a:lnTo>
                    <a:lnTo>
                      <a:pt x="2412" y="396"/>
                    </a:lnTo>
                    <a:lnTo>
                      <a:pt x="2421" y="392"/>
                    </a:lnTo>
                    <a:lnTo>
                      <a:pt x="2424" y="390"/>
                    </a:lnTo>
                    <a:lnTo>
                      <a:pt x="2428" y="388"/>
                    </a:lnTo>
                    <a:lnTo>
                      <a:pt x="2429" y="385"/>
                    </a:lnTo>
                    <a:lnTo>
                      <a:pt x="2429" y="382"/>
                    </a:lnTo>
                    <a:lnTo>
                      <a:pt x="2460" y="391"/>
                    </a:lnTo>
                    <a:lnTo>
                      <a:pt x="2460" y="391"/>
                    </a:lnTo>
                    <a:lnTo>
                      <a:pt x="2459" y="393"/>
                    </a:lnTo>
                    <a:lnTo>
                      <a:pt x="2456" y="396"/>
                    </a:lnTo>
                    <a:lnTo>
                      <a:pt x="2453" y="398"/>
                    </a:lnTo>
                    <a:lnTo>
                      <a:pt x="2450" y="399"/>
                    </a:lnTo>
                    <a:lnTo>
                      <a:pt x="2430" y="403"/>
                    </a:lnTo>
                    <a:lnTo>
                      <a:pt x="2422" y="405"/>
                    </a:lnTo>
                    <a:lnTo>
                      <a:pt x="2418" y="407"/>
                    </a:lnTo>
                    <a:lnTo>
                      <a:pt x="2416" y="410"/>
                    </a:lnTo>
                    <a:lnTo>
                      <a:pt x="2415" y="412"/>
                    </a:lnTo>
                    <a:lnTo>
                      <a:pt x="2416" y="415"/>
                    </a:lnTo>
                    <a:lnTo>
                      <a:pt x="2418" y="420"/>
                    </a:lnTo>
                    <a:lnTo>
                      <a:pt x="2422" y="426"/>
                    </a:lnTo>
                    <a:lnTo>
                      <a:pt x="2422" y="426"/>
                    </a:lnTo>
                    <a:lnTo>
                      <a:pt x="2441" y="422"/>
                    </a:lnTo>
                    <a:lnTo>
                      <a:pt x="2459" y="421"/>
                    </a:lnTo>
                    <a:lnTo>
                      <a:pt x="2490" y="420"/>
                    </a:lnTo>
                    <a:lnTo>
                      <a:pt x="2505" y="419"/>
                    </a:lnTo>
                    <a:lnTo>
                      <a:pt x="2520" y="415"/>
                    </a:lnTo>
                    <a:lnTo>
                      <a:pt x="2529" y="413"/>
                    </a:lnTo>
                    <a:lnTo>
                      <a:pt x="2537" y="410"/>
                    </a:lnTo>
                    <a:lnTo>
                      <a:pt x="2546" y="405"/>
                    </a:lnTo>
                    <a:lnTo>
                      <a:pt x="2555" y="399"/>
                    </a:lnTo>
                    <a:lnTo>
                      <a:pt x="2555" y="399"/>
                    </a:lnTo>
                    <a:lnTo>
                      <a:pt x="2552" y="392"/>
                    </a:lnTo>
                    <a:lnTo>
                      <a:pt x="2547" y="388"/>
                    </a:lnTo>
                    <a:lnTo>
                      <a:pt x="2543" y="384"/>
                    </a:lnTo>
                    <a:lnTo>
                      <a:pt x="2537" y="383"/>
                    </a:lnTo>
                    <a:lnTo>
                      <a:pt x="2531" y="382"/>
                    </a:lnTo>
                    <a:lnTo>
                      <a:pt x="2524" y="382"/>
                    </a:lnTo>
                    <a:lnTo>
                      <a:pt x="2510" y="383"/>
                    </a:lnTo>
                    <a:lnTo>
                      <a:pt x="2496" y="385"/>
                    </a:lnTo>
                    <a:lnTo>
                      <a:pt x="2481" y="385"/>
                    </a:lnTo>
                    <a:lnTo>
                      <a:pt x="2474" y="384"/>
                    </a:lnTo>
                    <a:lnTo>
                      <a:pt x="2466" y="383"/>
                    </a:lnTo>
                    <a:lnTo>
                      <a:pt x="2459" y="380"/>
                    </a:lnTo>
                    <a:lnTo>
                      <a:pt x="2453" y="375"/>
                    </a:lnTo>
                    <a:lnTo>
                      <a:pt x="2453" y="375"/>
                    </a:lnTo>
                    <a:lnTo>
                      <a:pt x="2463" y="375"/>
                    </a:lnTo>
                    <a:lnTo>
                      <a:pt x="2473" y="374"/>
                    </a:lnTo>
                    <a:lnTo>
                      <a:pt x="2482" y="372"/>
                    </a:lnTo>
                    <a:lnTo>
                      <a:pt x="2491" y="367"/>
                    </a:lnTo>
                    <a:lnTo>
                      <a:pt x="2491" y="367"/>
                    </a:lnTo>
                    <a:lnTo>
                      <a:pt x="2387" y="350"/>
                    </a:lnTo>
                    <a:lnTo>
                      <a:pt x="2379" y="359"/>
                    </a:lnTo>
                    <a:lnTo>
                      <a:pt x="2379" y="359"/>
                    </a:lnTo>
                    <a:lnTo>
                      <a:pt x="2410" y="366"/>
                    </a:lnTo>
                    <a:lnTo>
                      <a:pt x="2423" y="369"/>
                    </a:lnTo>
                    <a:lnTo>
                      <a:pt x="2423" y="369"/>
                    </a:lnTo>
                    <a:lnTo>
                      <a:pt x="2412" y="369"/>
                    </a:lnTo>
                    <a:lnTo>
                      <a:pt x="2400" y="370"/>
                    </a:lnTo>
                    <a:lnTo>
                      <a:pt x="2390" y="375"/>
                    </a:lnTo>
                    <a:lnTo>
                      <a:pt x="2381" y="380"/>
                    </a:lnTo>
                    <a:lnTo>
                      <a:pt x="2372" y="388"/>
                    </a:lnTo>
                    <a:lnTo>
                      <a:pt x="2367" y="396"/>
                    </a:lnTo>
                    <a:lnTo>
                      <a:pt x="2363" y="405"/>
                    </a:lnTo>
                    <a:lnTo>
                      <a:pt x="2361" y="417"/>
                    </a:lnTo>
                    <a:lnTo>
                      <a:pt x="2367" y="417"/>
                    </a:lnTo>
                    <a:lnTo>
                      <a:pt x="2355" y="426"/>
                    </a:lnTo>
                    <a:lnTo>
                      <a:pt x="2332" y="420"/>
                    </a:lnTo>
                    <a:close/>
                    <a:moveTo>
                      <a:pt x="220" y="402"/>
                    </a:moveTo>
                    <a:lnTo>
                      <a:pt x="220" y="402"/>
                    </a:lnTo>
                    <a:lnTo>
                      <a:pt x="222" y="397"/>
                    </a:lnTo>
                    <a:lnTo>
                      <a:pt x="224" y="392"/>
                    </a:lnTo>
                    <a:lnTo>
                      <a:pt x="224" y="392"/>
                    </a:lnTo>
                    <a:lnTo>
                      <a:pt x="223" y="397"/>
                    </a:lnTo>
                    <a:lnTo>
                      <a:pt x="222" y="399"/>
                    </a:lnTo>
                    <a:lnTo>
                      <a:pt x="220" y="402"/>
                    </a:lnTo>
                    <a:lnTo>
                      <a:pt x="220" y="402"/>
                    </a:lnTo>
                    <a:close/>
                    <a:moveTo>
                      <a:pt x="2970" y="328"/>
                    </a:moveTo>
                    <a:lnTo>
                      <a:pt x="2970" y="328"/>
                    </a:lnTo>
                    <a:lnTo>
                      <a:pt x="2938" y="324"/>
                    </a:lnTo>
                    <a:lnTo>
                      <a:pt x="2906" y="320"/>
                    </a:lnTo>
                    <a:lnTo>
                      <a:pt x="2874" y="315"/>
                    </a:lnTo>
                    <a:lnTo>
                      <a:pt x="2842" y="312"/>
                    </a:lnTo>
                    <a:lnTo>
                      <a:pt x="2842" y="312"/>
                    </a:lnTo>
                    <a:lnTo>
                      <a:pt x="2868" y="332"/>
                    </a:lnTo>
                    <a:lnTo>
                      <a:pt x="2891" y="352"/>
                    </a:lnTo>
                    <a:lnTo>
                      <a:pt x="2900" y="361"/>
                    </a:lnTo>
                    <a:lnTo>
                      <a:pt x="2908" y="369"/>
                    </a:lnTo>
                    <a:lnTo>
                      <a:pt x="2914" y="377"/>
                    </a:lnTo>
                    <a:lnTo>
                      <a:pt x="2918" y="384"/>
                    </a:lnTo>
                    <a:lnTo>
                      <a:pt x="2920" y="390"/>
                    </a:lnTo>
                    <a:lnTo>
                      <a:pt x="2919" y="393"/>
                    </a:lnTo>
                    <a:lnTo>
                      <a:pt x="2919" y="396"/>
                    </a:lnTo>
                    <a:lnTo>
                      <a:pt x="2916" y="398"/>
                    </a:lnTo>
                    <a:lnTo>
                      <a:pt x="2914" y="400"/>
                    </a:lnTo>
                    <a:lnTo>
                      <a:pt x="2907" y="405"/>
                    </a:lnTo>
                    <a:lnTo>
                      <a:pt x="2897" y="407"/>
                    </a:lnTo>
                    <a:lnTo>
                      <a:pt x="2883" y="410"/>
                    </a:lnTo>
                    <a:lnTo>
                      <a:pt x="2865" y="411"/>
                    </a:lnTo>
                    <a:lnTo>
                      <a:pt x="2844" y="411"/>
                    </a:lnTo>
                    <a:lnTo>
                      <a:pt x="2836" y="415"/>
                    </a:lnTo>
                    <a:lnTo>
                      <a:pt x="2836" y="415"/>
                    </a:lnTo>
                    <a:lnTo>
                      <a:pt x="2842" y="418"/>
                    </a:lnTo>
                    <a:lnTo>
                      <a:pt x="2850" y="420"/>
                    </a:lnTo>
                    <a:lnTo>
                      <a:pt x="2867" y="421"/>
                    </a:lnTo>
                    <a:lnTo>
                      <a:pt x="2887" y="421"/>
                    </a:lnTo>
                    <a:lnTo>
                      <a:pt x="2907" y="420"/>
                    </a:lnTo>
                    <a:lnTo>
                      <a:pt x="2907" y="420"/>
                    </a:lnTo>
                    <a:lnTo>
                      <a:pt x="2930" y="396"/>
                    </a:lnTo>
                    <a:lnTo>
                      <a:pt x="2961" y="363"/>
                    </a:lnTo>
                    <a:lnTo>
                      <a:pt x="2988" y="335"/>
                    </a:lnTo>
                    <a:lnTo>
                      <a:pt x="2996" y="324"/>
                    </a:lnTo>
                    <a:lnTo>
                      <a:pt x="2997" y="321"/>
                    </a:lnTo>
                    <a:lnTo>
                      <a:pt x="2998" y="319"/>
                    </a:lnTo>
                    <a:lnTo>
                      <a:pt x="2998" y="319"/>
                    </a:lnTo>
                    <a:lnTo>
                      <a:pt x="2995" y="314"/>
                    </a:lnTo>
                    <a:lnTo>
                      <a:pt x="2992" y="312"/>
                    </a:lnTo>
                    <a:lnTo>
                      <a:pt x="2988" y="312"/>
                    </a:lnTo>
                    <a:lnTo>
                      <a:pt x="2984" y="313"/>
                    </a:lnTo>
                    <a:lnTo>
                      <a:pt x="2975" y="315"/>
                    </a:lnTo>
                    <a:lnTo>
                      <a:pt x="2970" y="316"/>
                    </a:lnTo>
                    <a:lnTo>
                      <a:pt x="2966" y="315"/>
                    </a:lnTo>
                    <a:lnTo>
                      <a:pt x="2970" y="328"/>
                    </a:lnTo>
                    <a:close/>
                    <a:moveTo>
                      <a:pt x="3002" y="425"/>
                    </a:moveTo>
                    <a:lnTo>
                      <a:pt x="3002" y="425"/>
                    </a:lnTo>
                    <a:lnTo>
                      <a:pt x="3008" y="426"/>
                    </a:lnTo>
                    <a:lnTo>
                      <a:pt x="3014" y="426"/>
                    </a:lnTo>
                    <a:lnTo>
                      <a:pt x="3018" y="425"/>
                    </a:lnTo>
                    <a:lnTo>
                      <a:pt x="3020" y="422"/>
                    </a:lnTo>
                    <a:lnTo>
                      <a:pt x="3021" y="419"/>
                    </a:lnTo>
                    <a:lnTo>
                      <a:pt x="3022" y="415"/>
                    </a:lnTo>
                    <a:lnTo>
                      <a:pt x="3025" y="407"/>
                    </a:lnTo>
                    <a:lnTo>
                      <a:pt x="2998" y="411"/>
                    </a:lnTo>
                    <a:lnTo>
                      <a:pt x="2998" y="411"/>
                    </a:lnTo>
                    <a:lnTo>
                      <a:pt x="3000" y="413"/>
                    </a:lnTo>
                    <a:lnTo>
                      <a:pt x="3002" y="417"/>
                    </a:lnTo>
                    <a:lnTo>
                      <a:pt x="3002" y="420"/>
                    </a:lnTo>
                    <a:lnTo>
                      <a:pt x="3002" y="425"/>
                    </a:lnTo>
                    <a:lnTo>
                      <a:pt x="3002" y="425"/>
                    </a:lnTo>
                    <a:close/>
                    <a:moveTo>
                      <a:pt x="3022" y="396"/>
                    </a:moveTo>
                    <a:lnTo>
                      <a:pt x="3022" y="396"/>
                    </a:lnTo>
                    <a:lnTo>
                      <a:pt x="3019" y="395"/>
                    </a:lnTo>
                    <a:lnTo>
                      <a:pt x="3016" y="393"/>
                    </a:lnTo>
                    <a:lnTo>
                      <a:pt x="3022" y="396"/>
                    </a:lnTo>
                    <a:close/>
                    <a:moveTo>
                      <a:pt x="2544" y="377"/>
                    </a:moveTo>
                    <a:lnTo>
                      <a:pt x="2544" y="377"/>
                    </a:lnTo>
                    <a:lnTo>
                      <a:pt x="2546" y="376"/>
                    </a:lnTo>
                    <a:lnTo>
                      <a:pt x="2529" y="374"/>
                    </a:lnTo>
                    <a:lnTo>
                      <a:pt x="2529" y="374"/>
                    </a:lnTo>
                    <a:lnTo>
                      <a:pt x="2533" y="376"/>
                    </a:lnTo>
                    <a:lnTo>
                      <a:pt x="2544" y="377"/>
                    </a:lnTo>
                    <a:lnTo>
                      <a:pt x="2544" y="377"/>
                    </a:lnTo>
                    <a:close/>
                    <a:moveTo>
                      <a:pt x="2593" y="405"/>
                    </a:moveTo>
                    <a:lnTo>
                      <a:pt x="2599" y="384"/>
                    </a:lnTo>
                    <a:lnTo>
                      <a:pt x="2583" y="382"/>
                    </a:lnTo>
                    <a:lnTo>
                      <a:pt x="2583" y="382"/>
                    </a:lnTo>
                    <a:lnTo>
                      <a:pt x="2584" y="389"/>
                    </a:lnTo>
                    <a:lnTo>
                      <a:pt x="2586" y="395"/>
                    </a:lnTo>
                    <a:lnTo>
                      <a:pt x="2589" y="400"/>
                    </a:lnTo>
                    <a:lnTo>
                      <a:pt x="2593" y="405"/>
                    </a:lnTo>
                    <a:lnTo>
                      <a:pt x="2593" y="405"/>
                    </a:lnTo>
                    <a:close/>
                    <a:moveTo>
                      <a:pt x="2753" y="475"/>
                    </a:moveTo>
                    <a:lnTo>
                      <a:pt x="2753" y="475"/>
                    </a:lnTo>
                    <a:lnTo>
                      <a:pt x="2755" y="471"/>
                    </a:lnTo>
                    <a:lnTo>
                      <a:pt x="2759" y="467"/>
                    </a:lnTo>
                    <a:lnTo>
                      <a:pt x="2765" y="460"/>
                    </a:lnTo>
                    <a:lnTo>
                      <a:pt x="2773" y="455"/>
                    </a:lnTo>
                    <a:lnTo>
                      <a:pt x="2780" y="450"/>
                    </a:lnTo>
                    <a:lnTo>
                      <a:pt x="2786" y="444"/>
                    </a:lnTo>
                    <a:lnTo>
                      <a:pt x="2793" y="438"/>
                    </a:lnTo>
                    <a:lnTo>
                      <a:pt x="2798" y="430"/>
                    </a:lnTo>
                    <a:lnTo>
                      <a:pt x="2799" y="426"/>
                    </a:lnTo>
                    <a:lnTo>
                      <a:pt x="2800" y="421"/>
                    </a:lnTo>
                    <a:lnTo>
                      <a:pt x="2800" y="421"/>
                    </a:lnTo>
                    <a:lnTo>
                      <a:pt x="2800" y="418"/>
                    </a:lnTo>
                    <a:lnTo>
                      <a:pt x="2800" y="417"/>
                    </a:lnTo>
                    <a:lnTo>
                      <a:pt x="2798" y="413"/>
                    </a:lnTo>
                    <a:lnTo>
                      <a:pt x="2793" y="410"/>
                    </a:lnTo>
                    <a:lnTo>
                      <a:pt x="2788" y="408"/>
                    </a:lnTo>
                    <a:lnTo>
                      <a:pt x="2788" y="408"/>
                    </a:lnTo>
                    <a:lnTo>
                      <a:pt x="2759" y="405"/>
                    </a:lnTo>
                    <a:lnTo>
                      <a:pt x="2759" y="405"/>
                    </a:lnTo>
                    <a:lnTo>
                      <a:pt x="2757" y="412"/>
                    </a:lnTo>
                    <a:lnTo>
                      <a:pt x="2753" y="418"/>
                    </a:lnTo>
                    <a:lnTo>
                      <a:pt x="2753" y="418"/>
                    </a:lnTo>
                    <a:lnTo>
                      <a:pt x="2760" y="421"/>
                    </a:lnTo>
                    <a:lnTo>
                      <a:pt x="2762" y="423"/>
                    </a:lnTo>
                    <a:lnTo>
                      <a:pt x="2765" y="427"/>
                    </a:lnTo>
                    <a:lnTo>
                      <a:pt x="2766" y="430"/>
                    </a:lnTo>
                    <a:lnTo>
                      <a:pt x="2767" y="435"/>
                    </a:lnTo>
                    <a:lnTo>
                      <a:pt x="2766" y="440"/>
                    </a:lnTo>
                    <a:lnTo>
                      <a:pt x="2765" y="446"/>
                    </a:lnTo>
                    <a:lnTo>
                      <a:pt x="2765" y="446"/>
                    </a:lnTo>
                    <a:lnTo>
                      <a:pt x="2761" y="440"/>
                    </a:lnTo>
                    <a:lnTo>
                      <a:pt x="2757" y="436"/>
                    </a:lnTo>
                    <a:lnTo>
                      <a:pt x="2753" y="434"/>
                    </a:lnTo>
                    <a:lnTo>
                      <a:pt x="2751" y="434"/>
                    </a:lnTo>
                    <a:lnTo>
                      <a:pt x="2747" y="435"/>
                    </a:lnTo>
                    <a:lnTo>
                      <a:pt x="2745" y="437"/>
                    </a:lnTo>
                    <a:lnTo>
                      <a:pt x="2740" y="444"/>
                    </a:lnTo>
                    <a:lnTo>
                      <a:pt x="2736" y="452"/>
                    </a:lnTo>
                    <a:lnTo>
                      <a:pt x="2730" y="459"/>
                    </a:lnTo>
                    <a:lnTo>
                      <a:pt x="2727" y="463"/>
                    </a:lnTo>
                    <a:lnTo>
                      <a:pt x="2723" y="464"/>
                    </a:lnTo>
                    <a:lnTo>
                      <a:pt x="2719" y="464"/>
                    </a:lnTo>
                    <a:lnTo>
                      <a:pt x="2714" y="464"/>
                    </a:lnTo>
                    <a:lnTo>
                      <a:pt x="2714" y="464"/>
                    </a:lnTo>
                    <a:lnTo>
                      <a:pt x="2713" y="467"/>
                    </a:lnTo>
                    <a:lnTo>
                      <a:pt x="2713" y="470"/>
                    </a:lnTo>
                    <a:lnTo>
                      <a:pt x="2714" y="473"/>
                    </a:lnTo>
                    <a:lnTo>
                      <a:pt x="2715" y="475"/>
                    </a:lnTo>
                    <a:lnTo>
                      <a:pt x="2721" y="479"/>
                    </a:lnTo>
                    <a:lnTo>
                      <a:pt x="2728" y="480"/>
                    </a:lnTo>
                    <a:lnTo>
                      <a:pt x="2735" y="481"/>
                    </a:lnTo>
                    <a:lnTo>
                      <a:pt x="2743" y="480"/>
                    </a:lnTo>
                    <a:lnTo>
                      <a:pt x="2749" y="479"/>
                    </a:lnTo>
                    <a:lnTo>
                      <a:pt x="2753" y="475"/>
                    </a:lnTo>
                    <a:lnTo>
                      <a:pt x="2753" y="475"/>
                    </a:lnTo>
                    <a:close/>
                    <a:moveTo>
                      <a:pt x="4889" y="415"/>
                    </a:moveTo>
                    <a:lnTo>
                      <a:pt x="4889" y="415"/>
                    </a:lnTo>
                    <a:lnTo>
                      <a:pt x="4896" y="433"/>
                    </a:lnTo>
                    <a:lnTo>
                      <a:pt x="4876" y="446"/>
                    </a:lnTo>
                    <a:lnTo>
                      <a:pt x="4876" y="446"/>
                    </a:lnTo>
                    <a:lnTo>
                      <a:pt x="4870" y="445"/>
                    </a:lnTo>
                    <a:lnTo>
                      <a:pt x="4863" y="443"/>
                    </a:lnTo>
                    <a:lnTo>
                      <a:pt x="4852" y="437"/>
                    </a:lnTo>
                    <a:lnTo>
                      <a:pt x="4839" y="430"/>
                    </a:lnTo>
                    <a:lnTo>
                      <a:pt x="4828" y="425"/>
                    </a:lnTo>
                    <a:lnTo>
                      <a:pt x="4816" y="420"/>
                    </a:lnTo>
                    <a:lnTo>
                      <a:pt x="4811" y="420"/>
                    </a:lnTo>
                    <a:lnTo>
                      <a:pt x="4805" y="420"/>
                    </a:lnTo>
                    <a:lnTo>
                      <a:pt x="4799" y="421"/>
                    </a:lnTo>
                    <a:lnTo>
                      <a:pt x="4793" y="423"/>
                    </a:lnTo>
                    <a:lnTo>
                      <a:pt x="4788" y="428"/>
                    </a:lnTo>
                    <a:lnTo>
                      <a:pt x="4782" y="434"/>
                    </a:lnTo>
                    <a:lnTo>
                      <a:pt x="4782" y="434"/>
                    </a:lnTo>
                    <a:lnTo>
                      <a:pt x="4777" y="430"/>
                    </a:lnTo>
                    <a:lnTo>
                      <a:pt x="4773" y="426"/>
                    </a:lnTo>
                    <a:lnTo>
                      <a:pt x="4765" y="414"/>
                    </a:lnTo>
                    <a:lnTo>
                      <a:pt x="4758" y="403"/>
                    </a:lnTo>
                    <a:lnTo>
                      <a:pt x="4752" y="390"/>
                    </a:lnTo>
                    <a:lnTo>
                      <a:pt x="4752" y="390"/>
                    </a:lnTo>
                    <a:lnTo>
                      <a:pt x="4762" y="392"/>
                    </a:lnTo>
                    <a:lnTo>
                      <a:pt x="4771" y="396"/>
                    </a:lnTo>
                    <a:lnTo>
                      <a:pt x="4771" y="396"/>
                    </a:lnTo>
                    <a:lnTo>
                      <a:pt x="4786" y="388"/>
                    </a:lnTo>
                    <a:lnTo>
                      <a:pt x="4799" y="383"/>
                    </a:lnTo>
                    <a:lnTo>
                      <a:pt x="4809" y="381"/>
                    </a:lnTo>
                    <a:lnTo>
                      <a:pt x="4817" y="382"/>
                    </a:lnTo>
                    <a:lnTo>
                      <a:pt x="4823" y="384"/>
                    </a:lnTo>
                    <a:lnTo>
                      <a:pt x="4829" y="388"/>
                    </a:lnTo>
                    <a:lnTo>
                      <a:pt x="4834" y="393"/>
                    </a:lnTo>
                    <a:lnTo>
                      <a:pt x="4837" y="399"/>
                    </a:lnTo>
                    <a:lnTo>
                      <a:pt x="4844" y="411"/>
                    </a:lnTo>
                    <a:lnTo>
                      <a:pt x="4847" y="415"/>
                    </a:lnTo>
                    <a:lnTo>
                      <a:pt x="4853" y="420"/>
                    </a:lnTo>
                    <a:lnTo>
                      <a:pt x="4859" y="422"/>
                    </a:lnTo>
                    <a:lnTo>
                      <a:pt x="4867" y="422"/>
                    </a:lnTo>
                    <a:lnTo>
                      <a:pt x="4876" y="420"/>
                    </a:lnTo>
                    <a:lnTo>
                      <a:pt x="4889" y="415"/>
                    </a:lnTo>
                    <a:lnTo>
                      <a:pt x="4889" y="415"/>
                    </a:lnTo>
                    <a:close/>
                    <a:moveTo>
                      <a:pt x="4487" y="362"/>
                    </a:moveTo>
                    <a:lnTo>
                      <a:pt x="4487" y="362"/>
                    </a:lnTo>
                    <a:lnTo>
                      <a:pt x="4490" y="360"/>
                    </a:lnTo>
                    <a:lnTo>
                      <a:pt x="4492" y="358"/>
                    </a:lnTo>
                    <a:lnTo>
                      <a:pt x="4493" y="355"/>
                    </a:lnTo>
                    <a:lnTo>
                      <a:pt x="4493" y="355"/>
                    </a:lnTo>
                    <a:lnTo>
                      <a:pt x="4464" y="374"/>
                    </a:lnTo>
                    <a:lnTo>
                      <a:pt x="4437" y="389"/>
                    </a:lnTo>
                    <a:lnTo>
                      <a:pt x="4411" y="400"/>
                    </a:lnTo>
                    <a:lnTo>
                      <a:pt x="4387" y="408"/>
                    </a:lnTo>
                    <a:lnTo>
                      <a:pt x="4364" y="415"/>
                    </a:lnTo>
                    <a:lnTo>
                      <a:pt x="4344" y="419"/>
                    </a:lnTo>
                    <a:lnTo>
                      <a:pt x="4325" y="421"/>
                    </a:lnTo>
                    <a:lnTo>
                      <a:pt x="4308" y="421"/>
                    </a:lnTo>
                    <a:lnTo>
                      <a:pt x="4308" y="421"/>
                    </a:lnTo>
                    <a:lnTo>
                      <a:pt x="4313" y="429"/>
                    </a:lnTo>
                    <a:lnTo>
                      <a:pt x="4319" y="436"/>
                    </a:lnTo>
                    <a:lnTo>
                      <a:pt x="4328" y="443"/>
                    </a:lnTo>
                    <a:lnTo>
                      <a:pt x="4337" y="449"/>
                    </a:lnTo>
                    <a:lnTo>
                      <a:pt x="4355" y="459"/>
                    </a:lnTo>
                    <a:lnTo>
                      <a:pt x="4371" y="467"/>
                    </a:lnTo>
                    <a:lnTo>
                      <a:pt x="4355" y="491"/>
                    </a:lnTo>
                    <a:lnTo>
                      <a:pt x="4346" y="473"/>
                    </a:lnTo>
                    <a:lnTo>
                      <a:pt x="4318" y="494"/>
                    </a:lnTo>
                    <a:lnTo>
                      <a:pt x="4318" y="494"/>
                    </a:lnTo>
                    <a:lnTo>
                      <a:pt x="4322" y="500"/>
                    </a:lnTo>
                    <a:lnTo>
                      <a:pt x="4326" y="503"/>
                    </a:lnTo>
                    <a:lnTo>
                      <a:pt x="4332" y="506"/>
                    </a:lnTo>
                    <a:lnTo>
                      <a:pt x="4338" y="509"/>
                    </a:lnTo>
                    <a:lnTo>
                      <a:pt x="4351" y="513"/>
                    </a:lnTo>
                    <a:lnTo>
                      <a:pt x="4357" y="516"/>
                    </a:lnTo>
                    <a:lnTo>
                      <a:pt x="4363" y="520"/>
                    </a:lnTo>
                    <a:lnTo>
                      <a:pt x="4363" y="520"/>
                    </a:lnTo>
                    <a:lnTo>
                      <a:pt x="4365" y="517"/>
                    </a:lnTo>
                    <a:lnTo>
                      <a:pt x="4371" y="512"/>
                    </a:lnTo>
                    <a:lnTo>
                      <a:pt x="4390" y="500"/>
                    </a:lnTo>
                    <a:lnTo>
                      <a:pt x="4410" y="486"/>
                    </a:lnTo>
                    <a:lnTo>
                      <a:pt x="4418" y="479"/>
                    </a:lnTo>
                    <a:lnTo>
                      <a:pt x="4425" y="473"/>
                    </a:lnTo>
                    <a:lnTo>
                      <a:pt x="4387" y="456"/>
                    </a:lnTo>
                    <a:lnTo>
                      <a:pt x="4387" y="456"/>
                    </a:lnTo>
                    <a:lnTo>
                      <a:pt x="4393" y="458"/>
                    </a:lnTo>
                    <a:lnTo>
                      <a:pt x="4401" y="459"/>
                    </a:lnTo>
                    <a:lnTo>
                      <a:pt x="4413" y="459"/>
                    </a:lnTo>
                    <a:lnTo>
                      <a:pt x="4424" y="458"/>
                    </a:lnTo>
                    <a:lnTo>
                      <a:pt x="4448" y="456"/>
                    </a:lnTo>
                    <a:lnTo>
                      <a:pt x="4468" y="451"/>
                    </a:lnTo>
                    <a:lnTo>
                      <a:pt x="4468" y="451"/>
                    </a:lnTo>
                    <a:lnTo>
                      <a:pt x="4468" y="449"/>
                    </a:lnTo>
                    <a:lnTo>
                      <a:pt x="4467" y="446"/>
                    </a:lnTo>
                    <a:lnTo>
                      <a:pt x="4463" y="442"/>
                    </a:lnTo>
                    <a:lnTo>
                      <a:pt x="4457" y="437"/>
                    </a:lnTo>
                    <a:lnTo>
                      <a:pt x="4451" y="435"/>
                    </a:lnTo>
                    <a:lnTo>
                      <a:pt x="4444" y="434"/>
                    </a:lnTo>
                    <a:lnTo>
                      <a:pt x="4440" y="434"/>
                    </a:lnTo>
                    <a:lnTo>
                      <a:pt x="4438" y="435"/>
                    </a:lnTo>
                    <a:lnTo>
                      <a:pt x="4434" y="436"/>
                    </a:lnTo>
                    <a:lnTo>
                      <a:pt x="4432" y="438"/>
                    </a:lnTo>
                    <a:lnTo>
                      <a:pt x="4431" y="442"/>
                    </a:lnTo>
                    <a:lnTo>
                      <a:pt x="4430" y="446"/>
                    </a:lnTo>
                    <a:lnTo>
                      <a:pt x="4430" y="446"/>
                    </a:lnTo>
                    <a:lnTo>
                      <a:pt x="4430" y="443"/>
                    </a:lnTo>
                    <a:lnTo>
                      <a:pt x="4430" y="441"/>
                    </a:lnTo>
                    <a:lnTo>
                      <a:pt x="4433" y="436"/>
                    </a:lnTo>
                    <a:lnTo>
                      <a:pt x="4438" y="433"/>
                    </a:lnTo>
                    <a:lnTo>
                      <a:pt x="4443" y="428"/>
                    </a:lnTo>
                    <a:lnTo>
                      <a:pt x="4447" y="425"/>
                    </a:lnTo>
                    <a:lnTo>
                      <a:pt x="4448" y="423"/>
                    </a:lnTo>
                    <a:lnTo>
                      <a:pt x="4448" y="421"/>
                    </a:lnTo>
                    <a:lnTo>
                      <a:pt x="4448" y="419"/>
                    </a:lnTo>
                    <a:lnTo>
                      <a:pt x="4447" y="415"/>
                    </a:lnTo>
                    <a:lnTo>
                      <a:pt x="4440" y="410"/>
                    </a:lnTo>
                    <a:lnTo>
                      <a:pt x="4440" y="410"/>
                    </a:lnTo>
                    <a:lnTo>
                      <a:pt x="4446" y="406"/>
                    </a:lnTo>
                    <a:lnTo>
                      <a:pt x="4453" y="404"/>
                    </a:lnTo>
                    <a:lnTo>
                      <a:pt x="4459" y="403"/>
                    </a:lnTo>
                    <a:lnTo>
                      <a:pt x="4466" y="402"/>
                    </a:lnTo>
                    <a:lnTo>
                      <a:pt x="4479" y="400"/>
                    </a:lnTo>
                    <a:lnTo>
                      <a:pt x="4493" y="403"/>
                    </a:lnTo>
                    <a:lnTo>
                      <a:pt x="4507" y="405"/>
                    </a:lnTo>
                    <a:lnTo>
                      <a:pt x="4520" y="408"/>
                    </a:lnTo>
                    <a:lnTo>
                      <a:pt x="4539" y="415"/>
                    </a:lnTo>
                    <a:lnTo>
                      <a:pt x="4544" y="445"/>
                    </a:lnTo>
                    <a:lnTo>
                      <a:pt x="4544" y="445"/>
                    </a:lnTo>
                    <a:lnTo>
                      <a:pt x="4547" y="448"/>
                    </a:lnTo>
                    <a:lnTo>
                      <a:pt x="4551" y="448"/>
                    </a:lnTo>
                    <a:lnTo>
                      <a:pt x="4554" y="446"/>
                    </a:lnTo>
                    <a:lnTo>
                      <a:pt x="4556" y="445"/>
                    </a:lnTo>
                    <a:lnTo>
                      <a:pt x="4561" y="441"/>
                    </a:lnTo>
                    <a:lnTo>
                      <a:pt x="4564" y="434"/>
                    </a:lnTo>
                    <a:lnTo>
                      <a:pt x="4568" y="428"/>
                    </a:lnTo>
                    <a:lnTo>
                      <a:pt x="4570" y="426"/>
                    </a:lnTo>
                    <a:lnTo>
                      <a:pt x="4572" y="425"/>
                    </a:lnTo>
                    <a:lnTo>
                      <a:pt x="4576" y="423"/>
                    </a:lnTo>
                    <a:lnTo>
                      <a:pt x="4579" y="423"/>
                    </a:lnTo>
                    <a:lnTo>
                      <a:pt x="4583" y="425"/>
                    </a:lnTo>
                    <a:lnTo>
                      <a:pt x="4589" y="427"/>
                    </a:lnTo>
                    <a:lnTo>
                      <a:pt x="4589" y="427"/>
                    </a:lnTo>
                    <a:lnTo>
                      <a:pt x="4583" y="428"/>
                    </a:lnTo>
                    <a:lnTo>
                      <a:pt x="4578" y="430"/>
                    </a:lnTo>
                    <a:lnTo>
                      <a:pt x="4576" y="433"/>
                    </a:lnTo>
                    <a:lnTo>
                      <a:pt x="4574" y="435"/>
                    </a:lnTo>
                    <a:lnTo>
                      <a:pt x="4574" y="437"/>
                    </a:lnTo>
                    <a:lnTo>
                      <a:pt x="4574" y="441"/>
                    </a:lnTo>
                    <a:lnTo>
                      <a:pt x="4575" y="446"/>
                    </a:lnTo>
                    <a:lnTo>
                      <a:pt x="4576" y="452"/>
                    </a:lnTo>
                    <a:lnTo>
                      <a:pt x="4576" y="457"/>
                    </a:lnTo>
                    <a:lnTo>
                      <a:pt x="4576" y="459"/>
                    </a:lnTo>
                    <a:lnTo>
                      <a:pt x="4574" y="460"/>
                    </a:lnTo>
                    <a:lnTo>
                      <a:pt x="4570" y="461"/>
                    </a:lnTo>
                    <a:lnTo>
                      <a:pt x="4566" y="463"/>
                    </a:lnTo>
                    <a:lnTo>
                      <a:pt x="4566" y="463"/>
                    </a:lnTo>
                    <a:lnTo>
                      <a:pt x="4569" y="467"/>
                    </a:lnTo>
                    <a:lnTo>
                      <a:pt x="4570" y="472"/>
                    </a:lnTo>
                    <a:lnTo>
                      <a:pt x="4572" y="482"/>
                    </a:lnTo>
                    <a:lnTo>
                      <a:pt x="4575" y="487"/>
                    </a:lnTo>
                    <a:lnTo>
                      <a:pt x="4579" y="490"/>
                    </a:lnTo>
                    <a:lnTo>
                      <a:pt x="4585" y="491"/>
                    </a:lnTo>
                    <a:lnTo>
                      <a:pt x="4594" y="491"/>
                    </a:lnTo>
                    <a:lnTo>
                      <a:pt x="4594" y="491"/>
                    </a:lnTo>
                    <a:lnTo>
                      <a:pt x="4599" y="486"/>
                    </a:lnTo>
                    <a:lnTo>
                      <a:pt x="4602" y="481"/>
                    </a:lnTo>
                    <a:lnTo>
                      <a:pt x="4606" y="480"/>
                    </a:lnTo>
                    <a:lnTo>
                      <a:pt x="4609" y="479"/>
                    </a:lnTo>
                    <a:lnTo>
                      <a:pt x="4612" y="479"/>
                    </a:lnTo>
                    <a:lnTo>
                      <a:pt x="4615" y="481"/>
                    </a:lnTo>
                    <a:lnTo>
                      <a:pt x="4621" y="486"/>
                    </a:lnTo>
                    <a:lnTo>
                      <a:pt x="4627" y="490"/>
                    </a:lnTo>
                    <a:lnTo>
                      <a:pt x="4629" y="491"/>
                    </a:lnTo>
                    <a:lnTo>
                      <a:pt x="4632" y="493"/>
                    </a:lnTo>
                    <a:lnTo>
                      <a:pt x="4635" y="493"/>
                    </a:lnTo>
                    <a:lnTo>
                      <a:pt x="4638" y="491"/>
                    </a:lnTo>
                    <a:lnTo>
                      <a:pt x="4641" y="488"/>
                    </a:lnTo>
                    <a:lnTo>
                      <a:pt x="4646" y="482"/>
                    </a:lnTo>
                    <a:lnTo>
                      <a:pt x="4646" y="482"/>
                    </a:lnTo>
                    <a:lnTo>
                      <a:pt x="4648" y="485"/>
                    </a:lnTo>
                    <a:lnTo>
                      <a:pt x="4650" y="487"/>
                    </a:lnTo>
                    <a:lnTo>
                      <a:pt x="4651" y="491"/>
                    </a:lnTo>
                    <a:lnTo>
                      <a:pt x="4648" y="495"/>
                    </a:lnTo>
                    <a:lnTo>
                      <a:pt x="4647" y="500"/>
                    </a:lnTo>
                    <a:lnTo>
                      <a:pt x="4646" y="503"/>
                    </a:lnTo>
                    <a:lnTo>
                      <a:pt x="4647" y="506"/>
                    </a:lnTo>
                    <a:lnTo>
                      <a:pt x="4651" y="509"/>
                    </a:lnTo>
                    <a:lnTo>
                      <a:pt x="4659" y="511"/>
                    </a:lnTo>
                    <a:lnTo>
                      <a:pt x="4659" y="511"/>
                    </a:lnTo>
                    <a:lnTo>
                      <a:pt x="4670" y="504"/>
                    </a:lnTo>
                    <a:lnTo>
                      <a:pt x="4678" y="497"/>
                    </a:lnTo>
                    <a:lnTo>
                      <a:pt x="4684" y="489"/>
                    </a:lnTo>
                    <a:lnTo>
                      <a:pt x="4687" y="482"/>
                    </a:lnTo>
                    <a:lnTo>
                      <a:pt x="4690" y="474"/>
                    </a:lnTo>
                    <a:lnTo>
                      <a:pt x="4691" y="466"/>
                    </a:lnTo>
                    <a:lnTo>
                      <a:pt x="4693" y="446"/>
                    </a:lnTo>
                    <a:lnTo>
                      <a:pt x="4693" y="446"/>
                    </a:lnTo>
                    <a:lnTo>
                      <a:pt x="4687" y="445"/>
                    </a:lnTo>
                    <a:lnTo>
                      <a:pt x="4682" y="446"/>
                    </a:lnTo>
                    <a:lnTo>
                      <a:pt x="4678" y="448"/>
                    </a:lnTo>
                    <a:lnTo>
                      <a:pt x="4674" y="449"/>
                    </a:lnTo>
                    <a:lnTo>
                      <a:pt x="4667" y="455"/>
                    </a:lnTo>
                    <a:lnTo>
                      <a:pt x="4660" y="461"/>
                    </a:lnTo>
                    <a:lnTo>
                      <a:pt x="4654" y="468"/>
                    </a:lnTo>
                    <a:lnTo>
                      <a:pt x="4648" y="474"/>
                    </a:lnTo>
                    <a:lnTo>
                      <a:pt x="4645" y="476"/>
                    </a:lnTo>
                    <a:lnTo>
                      <a:pt x="4640" y="478"/>
                    </a:lnTo>
                    <a:lnTo>
                      <a:pt x="4637" y="478"/>
                    </a:lnTo>
                    <a:lnTo>
                      <a:pt x="4632" y="478"/>
                    </a:lnTo>
                    <a:lnTo>
                      <a:pt x="4683" y="428"/>
                    </a:lnTo>
                    <a:lnTo>
                      <a:pt x="4683" y="428"/>
                    </a:lnTo>
                    <a:lnTo>
                      <a:pt x="4676" y="423"/>
                    </a:lnTo>
                    <a:lnTo>
                      <a:pt x="4670" y="421"/>
                    </a:lnTo>
                    <a:lnTo>
                      <a:pt x="4666" y="421"/>
                    </a:lnTo>
                    <a:lnTo>
                      <a:pt x="4661" y="422"/>
                    </a:lnTo>
                    <a:lnTo>
                      <a:pt x="4661" y="422"/>
                    </a:lnTo>
                    <a:lnTo>
                      <a:pt x="4668" y="419"/>
                    </a:lnTo>
                    <a:lnTo>
                      <a:pt x="4675" y="414"/>
                    </a:lnTo>
                    <a:lnTo>
                      <a:pt x="4682" y="408"/>
                    </a:lnTo>
                    <a:lnTo>
                      <a:pt x="4687" y="402"/>
                    </a:lnTo>
                    <a:lnTo>
                      <a:pt x="4687" y="402"/>
                    </a:lnTo>
                    <a:lnTo>
                      <a:pt x="4699" y="387"/>
                    </a:lnTo>
                    <a:lnTo>
                      <a:pt x="4699" y="387"/>
                    </a:lnTo>
                    <a:lnTo>
                      <a:pt x="4678" y="387"/>
                    </a:lnTo>
                    <a:lnTo>
                      <a:pt x="4661" y="384"/>
                    </a:lnTo>
                    <a:lnTo>
                      <a:pt x="4653" y="383"/>
                    </a:lnTo>
                    <a:lnTo>
                      <a:pt x="4647" y="381"/>
                    </a:lnTo>
                    <a:lnTo>
                      <a:pt x="4643" y="377"/>
                    </a:lnTo>
                    <a:lnTo>
                      <a:pt x="4640" y="374"/>
                    </a:lnTo>
                    <a:lnTo>
                      <a:pt x="4645" y="359"/>
                    </a:lnTo>
                    <a:lnTo>
                      <a:pt x="4645" y="359"/>
                    </a:lnTo>
                    <a:lnTo>
                      <a:pt x="4640" y="355"/>
                    </a:lnTo>
                    <a:lnTo>
                      <a:pt x="4636" y="353"/>
                    </a:lnTo>
                    <a:lnTo>
                      <a:pt x="4631" y="353"/>
                    </a:lnTo>
                    <a:lnTo>
                      <a:pt x="4627" y="354"/>
                    </a:lnTo>
                    <a:lnTo>
                      <a:pt x="4622" y="357"/>
                    </a:lnTo>
                    <a:lnTo>
                      <a:pt x="4617" y="359"/>
                    </a:lnTo>
                    <a:lnTo>
                      <a:pt x="4610" y="367"/>
                    </a:lnTo>
                    <a:lnTo>
                      <a:pt x="4610" y="367"/>
                    </a:lnTo>
                    <a:lnTo>
                      <a:pt x="4600" y="368"/>
                    </a:lnTo>
                    <a:lnTo>
                      <a:pt x="4591" y="370"/>
                    </a:lnTo>
                    <a:lnTo>
                      <a:pt x="4574" y="375"/>
                    </a:lnTo>
                    <a:lnTo>
                      <a:pt x="4567" y="377"/>
                    </a:lnTo>
                    <a:lnTo>
                      <a:pt x="4561" y="376"/>
                    </a:lnTo>
                    <a:lnTo>
                      <a:pt x="4558" y="376"/>
                    </a:lnTo>
                    <a:lnTo>
                      <a:pt x="4556" y="374"/>
                    </a:lnTo>
                    <a:lnTo>
                      <a:pt x="4554" y="373"/>
                    </a:lnTo>
                    <a:lnTo>
                      <a:pt x="4553" y="369"/>
                    </a:lnTo>
                    <a:lnTo>
                      <a:pt x="4563" y="357"/>
                    </a:lnTo>
                    <a:lnTo>
                      <a:pt x="4563" y="357"/>
                    </a:lnTo>
                    <a:lnTo>
                      <a:pt x="4529" y="361"/>
                    </a:lnTo>
                    <a:lnTo>
                      <a:pt x="4512" y="361"/>
                    </a:lnTo>
                    <a:lnTo>
                      <a:pt x="4487" y="362"/>
                    </a:lnTo>
                    <a:lnTo>
                      <a:pt x="4487" y="362"/>
                    </a:lnTo>
                    <a:close/>
                    <a:moveTo>
                      <a:pt x="3451" y="323"/>
                    </a:moveTo>
                    <a:lnTo>
                      <a:pt x="3451" y="323"/>
                    </a:lnTo>
                    <a:lnTo>
                      <a:pt x="3458" y="342"/>
                    </a:lnTo>
                    <a:lnTo>
                      <a:pt x="3466" y="360"/>
                    </a:lnTo>
                    <a:lnTo>
                      <a:pt x="3471" y="368"/>
                    </a:lnTo>
                    <a:lnTo>
                      <a:pt x="3476" y="376"/>
                    </a:lnTo>
                    <a:lnTo>
                      <a:pt x="3482" y="383"/>
                    </a:lnTo>
                    <a:lnTo>
                      <a:pt x="3489" y="390"/>
                    </a:lnTo>
                    <a:lnTo>
                      <a:pt x="3496" y="396"/>
                    </a:lnTo>
                    <a:lnTo>
                      <a:pt x="3505" y="400"/>
                    </a:lnTo>
                    <a:lnTo>
                      <a:pt x="3514" y="405"/>
                    </a:lnTo>
                    <a:lnTo>
                      <a:pt x="3525" y="408"/>
                    </a:lnTo>
                    <a:lnTo>
                      <a:pt x="3536" y="411"/>
                    </a:lnTo>
                    <a:lnTo>
                      <a:pt x="3550" y="412"/>
                    </a:lnTo>
                    <a:lnTo>
                      <a:pt x="3564" y="413"/>
                    </a:lnTo>
                    <a:lnTo>
                      <a:pt x="3580" y="412"/>
                    </a:lnTo>
                    <a:lnTo>
                      <a:pt x="3573" y="415"/>
                    </a:lnTo>
                    <a:lnTo>
                      <a:pt x="3573" y="415"/>
                    </a:lnTo>
                    <a:lnTo>
                      <a:pt x="3581" y="420"/>
                    </a:lnTo>
                    <a:lnTo>
                      <a:pt x="3590" y="423"/>
                    </a:lnTo>
                    <a:lnTo>
                      <a:pt x="3598" y="423"/>
                    </a:lnTo>
                    <a:lnTo>
                      <a:pt x="3606" y="423"/>
                    </a:lnTo>
                    <a:lnTo>
                      <a:pt x="3614" y="421"/>
                    </a:lnTo>
                    <a:lnTo>
                      <a:pt x="3624" y="419"/>
                    </a:lnTo>
                    <a:lnTo>
                      <a:pt x="3641" y="411"/>
                    </a:lnTo>
                    <a:lnTo>
                      <a:pt x="3658" y="404"/>
                    </a:lnTo>
                    <a:lnTo>
                      <a:pt x="3667" y="402"/>
                    </a:lnTo>
                    <a:lnTo>
                      <a:pt x="3677" y="399"/>
                    </a:lnTo>
                    <a:lnTo>
                      <a:pt x="3686" y="399"/>
                    </a:lnTo>
                    <a:lnTo>
                      <a:pt x="3696" y="400"/>
                    </a:lnTo>
                    <a:lnTo>
                      <a:pt x="3705" y="404"/>
                    </a:lnTo>
                    <a:lnTo>
                      <a:pt x="3716" y="410"/>
                    </a:lnTo>
                    <a:lnTo>
                      <a:pt x="3716" y="410"/>
                    </a:lnTo>
                    <a:lnTo>
                      <a:pt x="3700" y="421"/>
                    </a:lnTo>
                    <a:lnTo>
                      <a:pt x="3695" y="426"/>
                    </a:lnTo>
                    <a:lnTo>
                      <a:pt x="3689" y="431"/>
                    </a:lnTo>
                    <a:lnTo>
                      <a:pt x="3678" y="445"/>
                    </a:lnTo>
                    <a:lnTo>
                      <a:pt x="3660" y="471"/>
                    </a:lnTo>
                    <a:lnTo>
                      <a:pt x="3689" y="457"/>
                    </a:lnTo>
                    <a:lnTo>
                      <a:pt x="3689" y="457"/>
                    </a:lnTo>
                    <a:lnTo>
                      <a:pt x="3688" y="465"/>
                    </a:lnTo>
                    <a:lnTo>
                      <a:pt x="3688" y="468"/>
                    </a:lnTo>
                    <a:lnTo>
                      <a:pt x="3689" y="471"/>
                    </a:lnTo>
                    <a:lnTo>
                      <a:pt x="3692" y="473"/>
                    </a:lnTo>
                    <a:lnTo>
                      <a:pt x="3694" y="473"/>
                    </a:lnTo>
                    <a:lnTo>
                      <a:pt x="3700" y="474"/>
                    </a:lnTo>
                    <a:lnTo>
                      <a:pt x="3715" y="473"/>
                    </a:lnTo>
                    <a:lnTo>
                      <a:pt x="3723" y="472"/>
                    </a:lnTo>
                    <a:lnTo>
                      <a:pt x="3731" y="472"/>
                    </a:lnTo>
                    <a:lnTo>
                      <a:pt x="3712" y="505"/>
                    </a:lnTo>
                    <a:lnTo>
                      <a:pt x="3712" y="505"/>
                    </a:lnTo>
                    <a:lnTo>
                      <a:pt x="3706" y="502"/>
                    </a:lnTo>
                    <a:lnTo>
                      <a:pt x="3700" y="500"/>
                    </a:lnTo>
                    <a:lnTo>
                      <a:pt x="3693" y="497"/>
                    </a:lnTo>
                    <a:lnTo>
                      <a:pt x="3685" y="496"/>
                    </a:lnTo>
                    <a:lnTo>
                      <a:pt x="3678" y="495"/>
                    </a:lnTo>
                    <a:lnTo>
                      <a:pt x="3673" y="496"/>
                    </a:lnTo>
                    <a:lnTo>
                      <a:pt x="3669" y="497"/>
                    </a:lnTo>
                    <a:lnTo>
                      <a:pt x="3669" y="498"/>
                    </a:lnTo>
                    <a:lnTo>
                      <a:pt x="3667" y="500"/>
                    </a:lnTo>
                    <a:lnTo>
                      <a:pt x="3667" y="500"/>
                    </a:lnTo>
                    <a:lnTo>
                      <a:pt x="3669" y="498"/>
                    </a:lnTo>
                    <a:lnTo>
                      <a:pt x="3669" y="496"/>
                    </a:lnTo>
                    <a:lnTo>
                      <a:pt x="3664" y="491"/>
                    </a:lnTo>
                    <a:lnTo>
                      <a:pt x="3656" y="485"/>
                    </a:lnTo>
                    <a:lnTo>
                      <a:pt x="3646" y="478"/>
                    </a:lnTo>
                    <a:lnTo>
                      <a:pt x="3634" y="472"/>
                    </a:lnTo>
                    <a:lnTo>
                      <a:pt x="3621" y="467"/>
                    </a:lnTo>
                    <a:lnTo>
                      <a:pt x="3616" y="466"/>
                    </a:lnTo>
                    <a:lnTo>
                      <a:pt x="3609" y="465"/>
                    </a:lnTo>
                    <a:lnTo>
                      <a:pt x="3603" y="465"/>
                    </a:lnTo>
                    <a:lnTo>
                      <a:pt x="3598" y="466"/>
                    </a:lnTo>
                    <a:lnTo>
                      <a:pt x="3598" y="466"/>
                    </a:lnTo>
                    <a:lnTo>
                      <a:pt x="3600" y="471"/>
                    </a:lnTo>
                    <a:lnTo>
                      <a:pt x="3601" y="474"/>
                    </a:lnTo>
                    <a:lnTo>
                      <a:pt x="3604" y="476"/>
                    </a:lnTo>
                    <a:lnTo>
                      <a:pt x="3608" y="479"/>
                    </a:lnTo>
                    <a:lnTo>
                      <a:pt x="3617" y="482"/>
                    </a:lnTo>
                    <a:lnTo>
                      <a:pt x="3626" y="487"/>
                    </a:lnTo>
                    <a:lnTo>
                      <a:pt x="3633" y="491"/>
                    </a:lnTo>
                    <a:lnTo>
                      <a:pt x="3636" y="494"/>
                    </a:lnTo>
                    <a:lnTo>
                      <a:pt x="3639" y="497"/>
                    </a:lnTo>
                    <a:lnTo>
                      <a:pt x="3639" y="501"/>
                    </a:lnTo>
                    <a:lnTo>
                      <a:pt x="3639" y="505"/>
                    </a:lnTo>
                    <a:lnTo>
                      <a:pt x="3636" y="511"/>
                    </a:lnTo>
                    <a:lnTo>
                      <a:pt x="3632" y="517"/>
                    </a:lnTo>
                    <a:lnTo>
                      <a:pt x="3632" y="517"/>
                    </a:lnTo>
                    <a:lnTo>
                      <a:pt x="3640" y="513"/>
                    </a:lnTo>
                    <a:lnTo>
                      <a:pt x="3646" y="512"/>
                    </a:lnTo>
                    <a:lnTo>
                      <a:pt x="3651" y="512"/>
                    </a:lnTo>
                    <a:lnTo>
                      <a:pt x="3656" y="515"/>
                    </a:lnTo>
                    <a:lnTo>
                      <a:pt x="3662" y="516"/>
                    </a:lnTo>
                    <a:lnTo>
                      <a:pt x="3667" y="518"/>
                    </a:lnTo>
                    <a:lnTo>
                      <a:pt x="3673" y="518"/>
                    </a:lnTo>
                    <a:lnTo>
                      <a:pt x="3681" y="517"/>
                    </a:lnTo>
                    <a:lnTo>
                      <a:pt x="3681" y="517"/>
                    </a:lnTo>
                    <a:lnTo>
                      <a:pt x="3674" y="523"/>
                    </a:lnTo>
                    <a:lnTo>
                      <a:pt x="3671" y="528"/>
                    </a:lnTo>
                    <a:lnTo>
                      <a:pt x="3669" y="534"/>
                    </a:lnTo>
                    <a:lnTo>
                      <a:pt x="3667" y="540"/>
                    </a:lnTo>
                    <a:lnTo>
                      <a:pt x="3667" y="546"/>
                    </a:lnTo>
                    <a:lnTo>
                      <a:pt x="3666" y="551"/>
                    </a:lnTo>
                    <a:lnTo>
                      <a:pt x="3663" y="557"/>
                    </a:lnTo>
                    <a:lnTo>
                      <a:pt x="3658" y="564"/>
                    </a:lnTo>
                    <a:lnTo>
                      <a:pt x="3697" y="556"/>
                    </a:lnTo>
                    <a:lnTo>
                      <a:pt x="3697" y="556"/>
                    </a:lnTo>
                    <a:lnTo>
                      <a:pt x="3697" y="558"/>
                    </a:lnTo>
                    <a:lnTo>
                      <a:pt x="3695" y="559"/>
                    </a:lnTo>
                    <a:lnTo>
                      <a:pt x="3689" y="563"/>
                    </a:lnTo>
                    <a:lnTo>
                      <a:pt x="3681" y="566"/>
                    </a:lnTo>
                    <a:lnTo>
                      <a:pt x="3673" y="571"/>
                    </a:lnTo>
                    <a:lnTo>
                      <a:pt x="3666" y="577"/>
                    </a:lnTo>
                    <a:lnTo>
                      <a:pt x="3664" y="579"/>
                    </a:lnTo>
                    <a:lnTo>
                      <a:pt x="3663" y="583"/>
                    </a:lnTo>
                    <a:lnTo>
                      <a:pt x="3663" y="587"/>
                    </a:lnTo>
                    <a:lnTo>
                      <a:pt x="3664" y="591"/>
                    </a:lnTo>
                    <a:lnTo>
                      <a:pt x="3667" y="595"/>
                    </a:lnTo>
                    <a:lnTo>
                      <a:pt x="3672" y="601"/>
                    </a:lnTo>
                    <a:lnTo>
                      <a:pt x="3672" y="601"/>
                    </a:lnTo>
                    <a:lnTo>
                      <a:pt x="3675" y="599"/>
                    </a:lnTo>
                    <a:lnTo>
                      <a:pt x="3679" y="598"/>
                    </a:lnTo>
                    <a:lnTo>
                      <a:pt x="3688" y="596"/>
                    </a:lnTo>
                    <a:lnTo>
                      <a:pt x="3706" y="595"/>
                    </a:lnTo>
                    <a:lnTo>
                      <a:pt x="3716" y="594"/>
                    </a:lnTo>
                    <a:lnTo>
                      <a:pt x="3723" y="592"/>
                    </a:lnTo>
                    <a:lnTo>
                      <a:pt x="3726" y="589"/>
                    </a:lnTo>
                    <a:lnTo>
                      <a:pt x="3728" y="587"/>
                    </a:lnTo>
                    <a:lnTo>
                      <a:pt x="3729" y="584"/>
                    </a:lnTo>
                    <a:lnTo>
                      <a:pt x="3731" y="580"/>
                    </a:lnTo>
                    <a:lnTo>
                      <a:pt x="3731" y="587"/>
                    </a:lnTo>
                    <a:lnTo>
                      <a:pt x="3731" y="587"/>
                    </a:lnTo>
                    <a:lnTo>
                      <a:pt x="3736" y="588"/>
                    </a:lnTo>
                    <a:lnTo>
                      <a:pt x="3740" y="587"/>
                    </a:lnTo>
                    <a:lnTo>
                      <a:pt x="3743" y="586"/>
                    </a:lnTo>
                    <a:lnTo>
                      <a:pt x="3746" y="585"/>
                    </a:lnTo>
                    <a:lnTo>
                      <a:pt x="3750" y="579"/>
                    </a:lnTo>
                    <a:lnTo>
                      <a:pt x="3752" y="574"/>
                    </a:lnTo>
                    <a:lnTo>
                      <a:pt x="3756" y="569"/>
                    </a:lnTo>
                    <a:lnTo>
                      <a:pt x="3758" y="566"/>
                    </a:lnTo>
                    <a:lnTo>
                      <a:pt x="3762" y="565"/>
                    </a:lnTo>
                    <a:lnTo>
                      <a:pt x="3765" y="564"/>
                    </a:lnTo>
                    <a:lnTo>
                      <a:pt x="3769" y="564"/>
                    </a:lnTo>
                    <a:lnTo>
                      <a:pt x="3773" y="565"/>
                    </a:lnTo>
                    <a:lnTo>
                      <a:pt x="3780" y="568"/>
                    </a:lnTo>
                    <a:lnTo>
                      <a:pt x="3780" y="568"/>
                    </a:lnTo>
                    <a:lnTo>
                      <a:pt x="3780" y="563"/>
                    </a:lnTo>
                    <a:lnTo>
                      <a:pt x="3779" y="558"/>
                    </a:lnTo>
                    <a:lnTo>
                      <a:pt x="3778" y="555"/>
                    </a:lnTo>
                    <a:lnTo>
                      <a:pt x="3776" y="553"/>
                    </a:lnTo>
                    <a:lnTo>
                      <a:pt x="3772" y="550"/>
                    </a:lnTo>
                    <a:lnTo>
                      <a:pt x="3770" y="549"/>
                    </a:lnTo>
                    <a:lnTo>
                      <a:pt x="3765" y="548"/>
                    </a:lnTo>
                    <a:lnTo>
                      <a:pt x="3761" y="549"/>
                    </a:lnTo>
                    <a:lnTo>
                      <a:pt x="3761" y="549"/>
                    </a:lnTo>
                    <a:lnTo>
                      <a:pt x="3757" y="551"/>
                    </a:lnTo>
                    <a:lnTo>
                      <a:pt x="3754" y="555"/>
                    </a:lnTo>
                    <a:lnTo>
                      <a:pt x="3748" y="562"/>
                    </a:lnTo>
                    <a:lnTo>
                      <a:pt x="3743" y="566"/>
                    </a:lnTo>
                    <a:lnTo>
                      <a:pt x="3739" y="570"/>
                    </a:lnTo>
                    <a:lnTo>
                      <a:pt x="3733" y="572"/>
                    </a:lnTo>
                    <a:lnTo>
                      <a:pt x="3726" y="574"/>
                    </a:lnTo>
                    <a:lnTo>
                      <a:pt x="3726" y="574"/>
                    </a:lnTo>
                    <a:lnTo>
                      <a:pt x="3725" y="571"/>
                    </a:lnTo>
                    <a:lnTo>
                      <a:pt x="3724" y="569"/>
                    </a:lnTo>
                    <a:lnTo>
                      <a:pt x="3725" y="566"/>
                    </a:lnTo>
                    <a:lnTo>
                      <a:pt x="3726" y="566"/>
                    </a:lnTo>
                    <a:lnTo>
                      <a:pt x="3729" y="565"/>
                    </a:lnTo>
                    <a:lnTo>
                      <a:pt x="3734" y="564"/>
                    </a:lnTo>
                    <a:lnTo>
                      <a:pt x="3738" y="563"/>
                    </a:lnTo>
                    <a:lnTo>
                      <a:pt x="3740" y="562"/>
                    </a:lnTo>
                    <a:lnTo>
                      <a:pt x="3741" y="559"/>
                    </a:lnTo>
                    <a:lnTo>
                      <a:pt x="3741" y="557"/>
                    </a:lnTo>
                    <a:lnTo>
                      <a:pt x="3741" y="554"/>
                    </a:lnTo>
                    <a:lnTo>
                      <a:pt x="3738" y="544"/>
                    </a:lnTo>
                    <a:lnTo>
                      <a:pt x="3738" y="544"/>
                    </a:lnTo>
                    <a:lnTo>
                      <a:pt x="3735" y="542"/>
                    </a:lnTo>
                    <a:lnTo>
                      <a:pt x="3733" y="540"/>
                    </a:lnTo>
                    <a:lnTo>
                      <a:pt x="3729" y="540"/>
                    </a:lnTo>
                    <a:lnTo>
                      <a:pt x="3725" y="539"/>
                    </a:lnTo>
                    <a:lnTo>
                      <a:pt x="3717" y="540"/>
                    </a:lnTo>
                    <a:lnTo>
                      <a:pt x="3708" y="541"/>
                    </a:lnTo>
                    <a:lnTo>
                      <a:pt x="3700" y="540"/>
                    </a:lnTo>
                    <a:lnTo>
                      <a:pt x="3696" y="540"/>
                    </a:lnTo>
                    <a:lnTo>
                      <a:pt x="3694" y="538"/>
                    </a:lnTo>
                    <a:lnTo>
                      <a:pt x="3693" y="535"/>
                    </a:lnTo>
                    <a:lnTo>
                      <a:pt x="3692" y="532"/>
                    </a:lnTo>
                    <a:lnTo>
                      <a:pt x="3693" y="527"/>
                    </a:lnTo>
                    <a:lnTo>
                      <a:pt x="3695" y="521"/>
                    </a:lnTo>
                    <a:lnTo>
                      <a:pt x="3724" y="527"/>
                    </a:lnTo>
                    <a:lnTo>
                      <a:pt x="3724" y="527"/>
                    </a:lnTo>
                    <a:lnTo>
                      <a:pt x="3725" y="519"/>
                    </a:lnTo>
                    <a:lnTo>
                      <a:pt x="3728" y="513"/>
                    </a:lnTo>
                    <a:lnTo>
                      <a:pt x="3732" y="508"/>
                    </a:lnTo>
                    <a:lnTo>
                      <a:pt x="3735" y="504"/>
                    </a:lnTo>
                    <a:lnTo>
                      <a:pt x="3739" y="501"/>
                    </a:lnTo>
                    <a:lnTo>
                      <a:pt x="3742" y="496"/>
                    </a:lnTo>
                    <a:lnTo>
                      <a:pt x="3744" y="491"/>
                    </a:lnTo>
                    <a:lnTo>
                      <a:pt x="3746" y="485"/>
                    </a:lnTo>
                    <a:lnTo>
                      <a:pt x="3746" y="485"/>
                    </a:lnTo>
                    <a:lnTo>
                      <a:pt x="3749" y="483"/>
                    </a:lnTo>
                    <a:lnTo>
                      <a:pt x="3752" y="483"/>
                    </a:lnTo>
                    <a:lnTo>
                      <a:pt x="3758" y="483"/>
                    </a:lnTo>
                    <a:lnTo>
                      <a:pt x="3765" y="486"/>
                    </a:lnTo>
                    <a:lnTo>
                      <a:pt x="3772" y="488"/>
                    </a:lnTo>
                    <a:lnTo>
                      <a:pt x="3778" y="490"/>
                    </a:lnTo>
                    <a:lnTo>
                      <a:pt x="3785" y="490"/>
                    </a:lnTo>
                    <a:lnTo>
                      <a:pt x="3788" y="489"/>
                    </a:lnTo>
                    <a:lnTo>
                      <a:pt x="3792" y="488"/>
                    </a:lnTo>
                    <a:lnTo>
                      <a:pt x="3795" y="486"/>
                    </a:lnTo>
                    <a:lnTo>
                      <a:pt x="3799" y="482"/>
                    </a:lnTo>
                    <a:lnTo>
                      <a:pt x="3799" y="482"/>
                    </a:lnTo>
                    <a:lnTo>
                      <a:pt x="3801" y="476"/>
                    </a:lnTo>
                    <a:lnTo>
                      <a:pt x="3801" y="468"/>
                    </a:lnTo>
                    <a:lnTo>
                      <a:pt x="3802" y="456"/>
                    </a:lnTo>
                    <a:lnTo>
                      <a:pt x="3804" y="451"/>
                    </a:lnTo>
                    <a:lnTo>
                      <a:pt x="3805" y="449"/>
                    </a:lnTo>
                    <a:lnTo>
                      <a:pt x="3808" y="448"/>
                    </a:lnTo>
                    <a:lnTo>
                      <a:pt x="3810" y="446"/>
                    </a:lnTo>
                    <a:lnTo>
                      <a:pt x="3813" y="448"/>
                    </a:lnTo>
                    <a:lnTo>
                      <a:pt x="3823" y="450"/>
                    </a:lnTo>
                    <a:lnTo>
                      <a:pt x="3823" y="450"/>
                    </a:lnTo>
                    <a:lnTo>
                      <a:pt x="3828" y="457"/>
                    </a:lnTo>
                    <a:lnTo>
                      <a:pt x="3834" y="461"/>
                    </a:lnTo>
                    <a:lnTo>
                      <a:pt x="3840" y="466"/>
                    </a:lnTo>
                    <a:lnTo>
                      <a:pt x="3848" y="470"/>
                    </a:lnTo>
                    <a:lnTo>
                      <a:pt x="3856" y="473"/>
                    </a:lnTo>
                    <a:lnTo>
                      <a:pt x="3864" y="475"/>
                    </a:lnTo>
                    <a:lnTo>
                      <a:pt x="3881" y="478"/>
                    </a:lnTo>
                    <a:lnTo>
                      <a:pt x="3899" y="479"/>
                    </a:lnTo>
                    <a:lnTo>
                      <a:pt x="3915" y="479"/>
                    </a:lnTo>
                    <a:lnTo>
                      <a:pt x="3930" y="476"/>
                    </a:lnTo>
                    <a:lnTo>
                      <a:pt x="3941" y="475"/>
                    </a:lnTo>
                    <a:lnTo>
                      <a:pt x="3964" y="459"/>
                    </a:lnTo>
                    <a:lnTo>
                      <a:pt x="3964" y="459"/>
                    </a:lnTo>
                    <a:lnTo>
                      <a:pt x="3963" y="457"/>
                    </a:lnTo>
                    <a:lnTo>
                      <a:pt x="3962" y="456"/>
                    </a:lnTo>
                    <a:lnTo>
                      <a:pt x="3957" y="453"/>
                    </a:lnTo>
                    <a:lnTo>
                      <a:pt x="3950" y="452"/>
                    </a:lnTo>
                    <a:lnTo>
                      <a:pt x="3943" y="452"/>
                    </a:lnTo>
                    <a:lnTo>
                      <a:pt x="3938" y="452"/>
                    </a:lnTo>
                    <a:lnTo>
                      <a:pt x="3933" y="451"/>
                    </a:lnTo>
                    <a:lnTo>
                      <a:pt x="3932" y="450"/>
                    </a:lnTo>
                    <a:lnTo>
                      <a:pt x="3932" y="448"/>
                    </a:lnTo>
                    <a:lnTo>
                      <a:pt x="3933" y="445"/>
                    </a:lnTo>
                    <a:lnTo>
                      <a:pt x="3935" y="442"/>
                    </a:lnTo>
                    <a:lnTo>
                      <a:pt x="3971" y="436"/>
                    </a:lnTo>
                    <a:lnTo>
                      <a:pt x="3968" y="445"/>
                    </a:lnTo>
                    <a:lnTo>
                      <a:pt x="3968" y="445"/>
                    </a:lnTo>
                    <a:lnTo>
                      <a:pt x="3972" y="446"/>
                    </a:lnTo>
                    <a:lnTo>
                      <a:pt x="3977" y="445"/>
                    </a:lnTo>
                    <a:lnTo>
                      <a:pt x="3986" y="442"/>
                    </a:lnTo>
                    <a:lnTo>
                      <a:pt x="4002" y="433"/>
                    </a:lnTo>
                    <a:lnTo>
                      <a:pt x="4002" y="433"/>
                    </a:lnTo>
                    <a:lnTo>
                      <a:pt x="3997" y="438"/>
                    </a:lnTo>
                    <a:lnTo>
                      <a:pt x="3992" y="442"/>
                    </a:lnTo>
                    <a:lnTo>
                      <a:pt x="3980" y="448"/>
                    </a:lnTo>
                    <a:lnTo>
                      <a:pt x="3976" y="450"/>
                    </a:lnTo>
                    <a:lnTo>
                      <a:pt x="3972" y="455"/>
                    </a:lnTo>
                    <a:lnTo>
                      <a:pt x="3970" y="460"/>
                    </a:lnTo>
                    <a:lnTo>
                      <a:pt x="3971" y="468"/>
                    </a:lnTo>
                    <a:lnTo>
                      <a:pt x="3971" y="468"/>
                    </a:lnTo>
                    <a:lnTo>
                      <a:pt x="3981" y="473"/>
                    </a:lnTo>
                    <a:lnTo>
                      <a:pt x="3988" y="476"/>
                    </a:lnTo>
                    <a:lnTo>
                      <a:pt x="3992" y="479"/>
                    </a:lnTo>
                    <a:lnTo>
                      <a:pt x="3995" y="479"/>
                    </a:lnTo>
                    <a:lnTo>
                      <a:pt x="4000" y="479"/>
                    </a:lnTo>
                    <a:lnTo>
                      <a:pt x="4006" y="478"/>
                    </a:lnTo>
                    <a:lnTo>
                      <a:pt x="4006" y="478"/>
                    </a:lnTo>
                    <a:lnTo>
                      <a:pt x="4001" y="481"/>
                    </a:lnTo>
                    <a:lnTo>
                      <a:pt x="4000" y="483"/>
                    </a:lnTo>
                    <a:lnTo>
                      <a:pt x="4000" y="486"/>
                    </a:lnTo>
                    <a:lnTo>
                      <a:pt x="4000" y="486"/>
                    </a:lnTo>
                    <a:lnTo>
                      <a:pt x="4006" y="488"/>
                    </a:lnTo>
                    <a:lnTo>
                      <a:pt x="4010" y="488"/>
                    </a:lnTo>
                    <a:lnTo>
                      <a:pt x="4015" y="487"/>
                    </a:lnTo>
                    <a:lnTo>
                      <a:pt x="4018" y="486"/>
                    </a:lnTo>
                    <a:lnTo>
                      <a:pt x="4022" y="485"/>
                    </a:lnTo>
                    <a:lnTo>
                      <a:pt x="4025" y="481"/>
                    </a:lnTo>
                    <a:lnTo>
                      <a:pt x="4030" y="475"/>
                    </a:lnTo>
                    <a:lnTo>
                      <a:pt x="4032" y="467"/>
                    </a:lnTo>
                    <a:lnTo>
                      <a:pt x="4035" y="460"/>
                    </a:lnTo>
                    <a:lnTo>
                      <a:pt x="4038" y="453"/>
                    </a:lnTo>
                    <a:lnTo>
                      <a:pt x="4040" y="450"/>
                    </a:lnTo>
                    <a:lnTo>
                      <a:pt x="4040" y="450"/>
                    </a:lnTo>
                    <a:lnTo>
                      <a:pt x="4046" y="444"/>
                    </a:lnTo>
                    <a:lnTo>
                      <a:pt x="4049" y="438"/>
                    </a:lnTo>
                    <a:lnTo>
                      <a:pt x="4050" y="434"/>
                    </a:lnTo>
                    <a:lnTo>
                      <a:pt x="4049" y="430"/>
                    </a:lnTo>
                    <a:lnTo>
                      <a:pt x="4048" y="427"/>
                    </a:lnTo>
                    <a:lnTo>
                      <a:pt x="4045" y="425"/>
                    </a:lnTo>
                    <a:lnTo>
                      <a:pt x="4037" y="419"/>
                    </a:lnTo>
                    <a:lnTo>
                      <a:pt x="4027" y="413"/>
                    </a:lnTo>
                    <a:lnTo>
                      <a:pt x="4018" y="408"/>
                    </a:lnTo>
                    <a:lnTo>
                      <a:pt x="4015" y="405"/>
                    </a:lnTo>
                    <a:lnTo>
                      <a:pt x="4012" y="402"/>
                    </a:lnTo>
                    <a:lnTo>
                      <a:pt x="4011" y="397"/>
                    </a:lnTo>
                    <a:lnTo>
                      <a:pt x="4011" y="392"/>
                    </a:lnTo>
                    <a:lnTo>
                      <a:pt x="4110" y="380"/>
                    </a:lnTo>
                    <a:lnTo>
                      <a:pt x="4110" y="380"/>
                    </a:lnTo>
                    <a:lnTo>
                      <a:pt x="4103" y="385"/>
                    </a:lnTo>
                    <a:lnTo>
                      <a:pt x="4099" y="392"/>
                    </a:lnTo>
                    <a:lnTo>
                      <a:pt x="4096" y="395"/>
                    </a:lnTo>
                    <a:lnTo>
                      <a:pt x="4095" y="399"/>
                    </a:lnTo>
                    <a:lnTo>
                      <a:pt x="4095" y="403"/>
                    </a:lnTo>
                    <a:lnTo>
                      <a:pt x="4096" y="406"/>
                    </a:lnTo>
                    <a:lnTo>
                      <a:pt x="4096" y="406"/>
                    </a:lnTo>
                    <a:lnTo>
                      <a:pt x="4103" y="411"/>
                    </a:lnTo>
                    <a:lnTo>
                      <a:pt x="4107" y="414"/>
                    </a:lnTo>
                    <a:lnTo>
                      <a:pt x="4108" y="418"/>
                    </a:lnTo>
                    <a:lnTo>
                      <a:pt x="4109" y="420"/>
                    </a:lnTo>
                    <a:lnTo>
                      <a:pt x="4110" y="422"/>
                    </a:lnTo>
                    <a:lnTo>
                      <a:pt x="4114" y="423"/>
                    </a:lnTo>
                    <a:lnTo>
                      <a:pt x="4121" y="425"/>
                    </a:lnTo>
                    <a:lnTo>
                      <a:pt x="4130" y="425"/>
                    </a:lnTo>
                    <a:lnTo>
                      <a:pt x="4130" y="425"/>
                    </a:lnTo>
                    <a:lnTo>
                      <a:pt x="4131" y="419"/>
                    </a:lnTo>
                    <a:lnTo>
                      <a:pt x="4132" y="414"/>
                    </a:lnTo>
                    <a:lnTo>
                      <a:pt x="4133" y="410"/>
                    </a:lnTo>
                    <a:lnTo>
                      <a:pt x="4137" y="406"/>
                    </a:lnTo>
                    <a:lnTo>
                      <a:pt x="4140" y="404"/>
                    </a:lnTo>
                    <a:lnTo>
                      <a:pt x="4144" y="402"/>
                    </a:lnTo>
                    <a:lnTo>
                      <a:pt x="4154" y="398"/>
                    </a:lnTo>
                    <a:lnTo>
                      <a:pt x="4176" y="393"/>
                    </a:lnTo>
                    <a:lnTo>
                      <a:pt x="4187" y="390"/>
                    </a:lnTo>
                    <a:lnTo>
                      <a:pt x="4193" y="387"/>
                    </a:lnTo>
                    <a:lnTo>
                      <a:pt x="4198" y="383"/>
                    </a:lnTo>
                    <a:lnTo>
                      <a:pt x="4198" y="383"/>
                    </a:lnTo>
                    <a:lnTo>
                      <a:pt x="4203" y="392"/>
                    </a:lnTo>
                    <a:lnTo>
                      <a:pt x="4204" y="396"/>
                    </a:lnTo>
                    <a:lnTo>
                      <a:pt x="4204" y="398"/>
                    </a:lnTo>
                    <a:lnTo>
                      <a:pt x="4203" y="399"/>
                    </a:lnTo>
                    <a:lnTo>
                      <a:pt x="4200" y="400"/>
                    </a:lnTo>
                    <a:lnTo>
                      <a:pt x="4186" y="402"/>
                    </a:lnTo>
                    <a:lnTo>
                      <a:pt x="4186" y="402"/>
                    </a:lnTo>
                    <a:lnTo>
                      <a:pt x="4187" y="405"/>
                    </a:lnTo>
                    <a:lnTo>
                      <a:pt x="4188" y="408"/>
                    </a:lnTo>
                    <a:lnTo>
                      <a:pt x="4191" y="411"/>
                    </a:lnTo>
                    <a:lnTo>
                      <a:pt x="4193" y="413"/>
                    </a:lnTo>
                    <a:lnTo>
                      <a:pt x="4199" y="415"/>
                    </a:lnTo>
                    <a:lnTo>
                      <a:pt x="4207" y="417"/>
                    </a:lnTo>
                    <a:lnTo>
                      <a:pt x="4222" y="417"/>
                    </a:lnTo>
                    <a:lnTo>
                      <a:pt x="4229" y="417"/>
                    </a:lnTo>
                    <a:lnTo>
                      <a:pt x="4233" y="418"/>
                    </a:lnTo>
                    <a:lnTo>
                      <a:pt x="4233" y="418"/>
                    </a:lnTo>
                    <a:lnTo>
                      <a:pt x="4239" y="413"/>
                    </a:lnTo>
                    <a:lnTo>
                      <a:pt x="4246" y="410"/>
                    </a:lnTo>
                    <a:lnTo>
                      <a:pt x="4253" y="407"/>
                    </a:lnTo>
                    <a:lnTo>
                      <a:pt x="4259" y="404"/>
                    </a:lnTo>
                    <a:lnTo>
                      <a:pt x="4259" y="404"/>
                    </a:lnTo>
                    <a:lnTo>
                      <a:pt x="4256" y="399"/>
                    </a:lnTo>
                    <a:lnTo>
                      <a:pt x="4254" y="395"/>
                    </a:lnTo>
                    <a:lnTo>
                      <a:pt x="4254" y="390"/>
                    </a:lnTo>
                    <a:lnTo>
                      <a:pt x="4255" y="385"/>
                    </a:lnTo>
                    <a:lnTo>
                      <a:pt x="4259" y="381"/>
                    </a:lnTo>
                    <a:lnTo>
                      <a:pt x="4262" y="376"/>
                    </a:lnTo>
                    <a:lnTo>
                      <a:pt x="4268" y="373"/>
                    </a:lnTo>
                    <a:lnTo>
                      <a:pt x="4275" y="368"/>
                    </a:lnTo>
                    <a:lnTo>
                      <a:pt x="4276" y="363"/>
                    </a:lnTo>
                    <a:lnTo>
                      <a:pt x="4276" y="363"/>
                    </a:lnTo>
                    <a:lnTo>
                      <a:pt x="4262" y="361"/>
                    </a:lnTo>
                    <a:lnTo>
                      <a:pt x="4247" y="357"/>
                    </a:lnTo>
                    <a:lnTo>
                      <a:pt x="4232" y="352"/>
                    </a:lnTo>
                    <a:lnTo>
                      <a:pt x="4216" y="348"/>
                    </a:lnTo>
                    <a:lnTo>
                      <a:pt x="4201" y="346"/>
                    </a:lnTo>
                    <a:lnTo>
                      <a:pt x="4187" y="346"/>
                    </a:lnTo>
                    <a:lnTo>
                      <a:pt x="4181" y="347"/>
                    </a:lnTo>
                    <a:lnTo>
                      <a:pt x="4176" y="348"/>
                    </a:lnTo>
                    <a:lnTo>
                      <a:pt x="4170" y="352"/>
                    </a:lnTo>
                    <a:lnTo>
                      <a:pt x="4165" y="355"/>
                    </a:lnTo>
                    <a:lnTo>
                      <a:pt x="4172" y="344"/>
                    </a:lnTo>
                    <a:lnTo>
                      <a:pt x="4172" y="344"/>
                    </a:lnTo>
                    <a:lnTo>
                      <a:pt x="4164" y="342"/>
                    </a:lnTo>
                    <a:lnTo>
                      <a:pt x="4156" y="340"/>
                    </a:lnTo>
                    <a:lnTo>
                      <a:pt x="4148" y="340"/>
                    </a:lnTo>
                    <a:lnTo>
                      <a:pt x="4141" y="342"/>
                    </a:lnTo>
                    <a:lnTo>
                      <a:pt x="4125" y="346"/>
                    </a:lnTo>
                    <a:lnTo>
                      <a:pt x="4110" y="352"/>
                    </a:lnTo>
                    <a:lnTo>
                      <a:pt x="4096" y="357"/>
                    </a:lnTo>
                    <a:lnTo>
                      <a:pt x="4091" y="358"/>
                    </a:lnTo>
                    <a:lnTo>
                      <a:pt x="4084" y="358"/>
                    </a:lnTo>
                    <a:lnTo>
                      <a:pt x="4079" y="357"/>
                    </a:lnTo>
                    <a:lnTo>
                      <a:pt x="4073" y="353"/>
                    </a:lnTo>
                    <a:lnTo>
                      <a:pt x="4069" y="348"/>
                    </a:lnTo>
                    <a:lnTo>
                      <a:pt x="4065" y="342"/>
                    </a:lnTo>
                    <a:lnTo>
                      <a:pt x="4065" y="342"/>
                    </a:lnTo>
                    <a:lnTo>
                      <a:pt x="4065" y="337"/>
                    </a:lnTo>
                    <a:lnTo>
                      <a:pt x="4065" y="334"/>
                    </a:lnTo>
                    <a:lnTo>
                      <a:pt x="4064" y="331"/>
                    </a:lnTo>
                    <a:lnTo>
                      <a:pt x="4062" y="330"/>
                    </a:lnTo>
                    <a:lnTo>
                      <a:pt x="4061" y="329"/>
                    </a:lnTo>
                    <a:lnTo>
                      <a:pt x="4060" y="325"/>
                    </a:lnTo>
                    <a:lnTo>
                      <a:pt x="4058" y="321"/>
                    </a:lnTo>
                    <a:lnTo>
                      <a:pt x="4058" y="314"/>
                    </a:lnTo>
                    <a:lnTo>
                      <a:pt x="4029" y="332"/>
                    </a:lnTo>
                    <a:lnTo>
                      <a:pt x="4034" y="321"/>
                    </a:lnTo>
                    <a:lnTo>
                      <a:pt x="3985" y="327"/>
                    </a:lnTo>
                    <a:lnTo>
                      <a:pt x="3986" y="322"/>
                    </a:lnTo>
                    <a:lnTo>
                      <a:pt x="3986" y="322"/>
                    </a:lnTo>
                    <a:lnTo>
                      <a:pt x="3953" y="352"/>
                    </a:lnTo>
                    <a:lnTo>
                      <a:pt x="3927" y="376"/>
                    </a:lnTo>
                    <a:lnTo>
                      <a:pt x="3927" y="376"/>
                    </a:lnTo>
                    <a:lnTo>
                      <a:pt x="3927" y="383"/>
                    </a:lnTo>
                    <a:lnTo>
                      <a:pt x="3927" y="388"/>
                    </a:lnTo>
                    <a:lnTo>
                      <a:pt x="3925" y="392"/>
                    </a:lnTo>
                    <a:lnTo>
                      <a:pt x="3920" y="398"/>
                    </a:lnTo>
                    <a:lnTo>
                      <a:pt x="3920" y="398"/>
                    </a:lnTo>
                    <a:lnTo>
                      <a:pt x="3915" y="400"/>
                    </a:lnTo>
                    <a:lnTo>
                      <a:pt x="3910" y="403"/>
                    </a:lnTo>
                    <a:lnTo>
                      <a:pt x="3905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896" y="400"/>
                    </a:lnTo>
                    <a:lnTo>
                      <a:pt x="3893" y="398"/>
                    </a:lnTo>
                    <a:lnTo>
                      <a:pt x="3885" y="391"/>
                    </a:lnTo>
                    <a:lnTo>
                      <a:pt x="3876" y="383"/>
                    </a:lnTo>
                    <a:lnTo>
                      <a:pt x="3871" y="380"/>
                    </a:lnTo>
                    <a:lnTo>
                      <a:pt x="3865" y="377"/>
                    </a:lnTo>
                    <a:lnTo>
                      <a:pt x="3912" y="375"/>
                    </a:lnTo>
                    <a:lnTo>
                      <a:pt x="3912" y="375"/>
                    </a:lnTo>
                    <a:lnTo>
                      <a:pt x="3914" y="368"/>
                    </a:lnTo>
                    <a:lnTo>
                      <a:pt x="3914" y="361"/>
                    </a:lnTo>
                    <a:lnTo>
                      <a:pt x="3914" y="355"/>
                    </a:lnTo>
                    <a:lnTo>
                      <a:pt x="3911" y="348"/>
                    </a:lnTo>
                    <a:lnTo>
                      <a:pt x="3908" y="343"/>
                    </a:lnTo>
                    <a:lnTo>
                      <a:pt x="3903" y="336"/>
                    </a:lnTo>
                    <a:lnTo>
                      <a:pt x="3897" y="331"/>
                    </a:lnTo>
                    <a:lnTo>
                      <a:pt x="3889" y="325"/>
                    </a:lnTo>
                    <a:lnTo>
                      <a:pt x="3889" y="325"/>
                    </a:lnTo>
                    <a:lnTo>
                      <a:pt x="3893" y="324"/>
                    </a:lnTo>
                    <a:lnTo>
                      <a:pt x="3895" y="323"/>
                    </a:lnTo>
                    <a:lnTo>
                      <a:pt x="3897" y="321"/>
                    </a:lnTo>
                    <a:lnTo>
                      <a:pt x="3899" y="317"/>
                    </a:lnTo>
                    <a:lnTo>
                      <a:pt x="3899" y="315"/>
                    </a:lnTo>
                    <a:lnTo>
                      <a:pt x="3897" y="313"/>
                    </a:lnTo>
                    <a:lnTo>
                      <a:pt x="3895" y="310"/>
                    </a:lnTo>
                    <a:lnTo>
                      <a:pt x="3892" y="309"/>
                    </a:lnTo>
                    <a:lnTo>
                      <a:pt x="3892" y="309"/>
                    </a:lnTo>
                    <a:lnTo>
                      <a:pt x="3889" y="310"/>
                    </a:lnTo>
                    <a:lnTo>
                      <a:pt x="3886" y="313"/>
                    </a:lnTo>
                    <a:lnTo>
                      <a:pt x="3877" y="319"/>
                    </a:lnTo>
                    <a:lnTo>
                      <a:pt x="3873" y="321"/>
                    </a:lnTo>
                    <a:lnTo>
                      <a:pt x="3870" y="325"/>
                    </a:lnTo>
                    <a:lnTo>
                      <a:pt x="3870" y="328"/>
                    </a:lnTo>
                    <a:lnTo>
                      <a:pt x="3870" y="330"/>
                    </a:lnTo>
                    <a:lnTo>
                      <a:pt x="3870" y="332"/>
                    </a:lnTo>
                    <a:lnTo>
                      <a:pt x="3872" y="335"/>
                    </a:lnTo>
                    <a:lnTo>
                      <a:pt x="3872" y="335"/>
                    </a:lnTo>
                    <a:lnTo>
                      <a:pt x="3863" y="335"/>
                    </a:lnTo>
                    <a:lnTo>
                      <a:pt x="3854" y="335"/>
                    </a:lnTo>
                    <a:lnTo>
                      <a:pt x="3834" y="331"/>
                    </a:lnTo>
                    <a:lnTo>
                      <a:pt x="3788" y="321"/>
                    </a:lnTo>
                    <a:lnTo>
                      <a:pt x="3764" y="316"/>
                    </a:lnTo>
                    <a:lnTo>
                      <a:pt x="3751" y="315"/>
                    </a:lnTo>
                    <a:lnTo>
                      <a:pt x="3739" y="315"/>
                    </a:lnTo>
                    <a:lnTo>
                      <a:pt x="3726" y="315"/>
                    </a:lnTo>
                    <a:lnTo>
                      <a:pt x="3713" y="317"/>
                    </a:lnTo>
                    <a:lnTo>
                      <a:pt x="3701" y="321"/>
                    </a:lnTo>
                    <a:lnTo>
                      <a:pt x="3687" y="327"/>
                    </a:lnTo>
                    <a:lnTo>
                      <a:pt x="3687" y="327"/>
                    </a:lnTo>
                    <a:lnTo>
                      <a:pt x="3695" y="323"/>
                    </a:lnTo>
                    <a:lnTo>
                      <a:pt x="3700" y="320"/>
                    </a:lnTo>
                    <a:lnTo>
                      <a:pt x="3702" y="317"/>
                    </a:lnTo>
                    <a:lnTo>
                      <a:pt x="3703" y="314"/>
                    </a:lnTo>
                    <a:lnTo>
                      <a:pt x="3702" y="312"/>
                    </a:lnTo>
                    <a:lnTo>
                      <a:pt x="3700" y="309"/>
                    </a:lnTo>
                    <a:lnTo>
                      <a:pt x="3693" y="306"/>
                    </a:lnTo>
                    <a:lnTo>
                      <a:pt x="3687" y="302"/>
                    </a:lnTo>
                    <a:lnTo>
                      <a:pt x="3685" y="301"/>
                    </a:lnTo>
                    <a:lnTo>
                      <a:pt x="3685" y="300"/>
                    </a:lnTo>
                    <a:lnTo>
                      <a:pt x="3686" y="299"/>
                    </a:lnTo>
                    <a:lnTo>
                      <a:pt x="3688" y="298"/>
                    </a:lnTo>
                    <a:lnTo>
                      <a:pt x="3703" y="295"/>
                    </a:lnTo>
                    <a:lnTo>
                      <a:pt x="3703" y="295"/>
                    </a:lnTo>
                    <a:lnTo>
                      <a:pt x="3696" y="291"/>
                    </a:lnTo>
                    <a:lnTo>
                      <a:pt x="3690" y="289"/>
                    </a:lnTo>
                    <a:lnTo>
                      <a:pt x="3686" y="287"/>
                    </a:lnTo>
                    <a:lnTo>
                      <a:pt x="3681" y="287"/>
                    </a:lnTo>
                    <a:lnTo>
                      <a:pt x="3678" y="289"/>
                    </a:lnTo>
                    <a:lnTo>
                      <a:pt x="3674" y="291"/>
                    </a:lnTo>
                    <a:lnTo>
                      <a:pt x="3667" y="298"/>
                    </a:lnTo>
                    <a:lnTo>
                      <a:pt x="3662" y="306"/>
                    </a:lnTo>
                    <a:lnTo>
                      <a:pt x="3654" y="313"/>
                    </a:lnTo>
                    <a:lnTo>
                      <a:pt x="3649" y="316"/>
                    </a:lnTo>
                    <a:lnTo>
                      <a:pt x="3644" y="317"/>
                    </a:lnTo>
                    <a:lnTo>
                      <a:pt x="3639" y="319"/>
                    </a:lnTo>
                    <a:lnTo>
                      <a:pt x="3632" y="319"/>
                    </a:lnTo>
                    <a:lnTo>
                      <a:pt x="3632" y="319"/>
                    </a:lnTo>
                    <a:lnTo>
                      <a:pt x="3632" y="315"/>
                    </a:lnTo>
                    <a:lnTo>
                      <a:pt x="3634" y="314"/>
                    </a:lnTo>
                    <a:lnTo>
                      <a:pt x="3642" y="313"/>
                    </a:lnTo>
                    <a:lnTo>
                      <a:pt x="3648" y="312"/>
                    </a:lnTo>
                    <a:lnTo>
                      <a:pt x="3652" y="309"/>
                    </a:lnTo>
                    <a:lnTo>
                      <a:pt x="3657" y="306"/>
                    </a:lnTo>
                    <a:lnTo>
                      <a:pt x="3662" y="300"/>
                    </a:lnTo>
                    <a:lnTo>
                      <a:pt x="3662" y="300"/>
                    </a:lnTo>
                    <a:lnTo>
                      <a:pt x="3650" y="298"/>
                    </a:lnTo>
                    <a:lnTo>
                      <a:pt x="3639" y="298"/>
                    </a:lnTo>
                    <a:lnTo>
                      <a:pt x="3627" y="299"/>
                    </a:lnTo>
                    <a:lnTo>
                      <a:pt x="3617" y="301"/>
                    </a:lnTo>
                    <a:lnTo>
                      <a:pt x="3606" y="305"/>
                    </a:lnTo>
                    <a:lnTo>
                      <a:pt x="3596" y="308"/>
                    </a:lnTo>
                    <a:lnTo>
                      <a:pt x="3575" y="317"/>
                    </a:lnTo>
                    <a:lnTo>
                      <a:pt x="3556" y="325"/>
                    </a:lnTo>
                    <a:lnTo>
                      <a:pt x="3535" y="332"/>
                    </a:lnTo>
                    <a:lnTo>
                      <a:pt x="3525" y="336"/>
                    </a:lnTo>
                    <a:lnTo>
                      <a:pt x="3514" y="337"/>
                    </a:lnTo>
                    <a:lnTo>
                      <a:pt x="3503" y="337"/>
                    </a:lnTo>
                    <a:lnTo>
                      <a:pt x="3491" y="336"/>
                    </a:lnTo>
                    <a:lnTo>
                      <a:pt x="3489" y="314"/>
                    </a:lnTo>
                    <a:lnTo>
                      <a:pt x="3451" y="323"/>
                    </a:lnTo>
                    <a:close/>
                    <a:moveTo>
                      <a:pt x="3328" y="350"/>
                    </a:moveTo>
                    <a:lnTo>
                      <a:pt x="3292" y="358"/>
                    </a:lnTo>
                    <a:lnTo>
                      <a:pt x="3292" y="358"/>
                    </a:lnTo>
                    <a:lnTo>
                      <a:pt x="3296" y="358"/>
                    </a:lnTo>
                    <a:lnTo>
                      <a:pt x="3260" y="376"/>
                    </a:lnTo>
                    <a:lnTo>
                      <a:pt x="3260" y="376"/>
                    </a:lnTo>
                    <a:lnTo>
                      <a:pt x="3268" y="380"/>
                    </a:lnTo>
                    <a:lnTo>
                      <a:pt x="3274" y="385"/>
                    </a:lnTo>
                    <a:lnTo>
                      <a:pt x="3280" y="391"/>
                    </a:lnTo>
                    <a:lnTo>
                      <a:pt x="3282" y="397"/>
                    </a:lnTo>
                    <a:lnTo>
                      <a:pt x="3283" y="404"/>
                    </a:lnTo>
                    <a:lnTo>
                      <a:pt x="3282" y="407"/>
                    </a:lnTo>
                    <a:lnTo>
                      <a:pt x="3281" y="411"/>
                    </a:lnTo>
                    <a:lnTo>
                      <a:pt x="3279" y="413"/>
                    </a:lnTo>
                    <a:lnTo>
                      <a:pt x="3275" y="417"/>
                    </a:lnTo>
                    <a:lnTo>
                      <a:pt x="3271" y="419"/>
                    </a:lnTo>
                    <a:lnTo>
                      <a:pt x="3265" y="421"/>
                    </a:lnTo>
                    <a:lnTo>
                      <a:pt x="3265" y="421"/>
                    </a:lnTo>
                    <a:lnTo>
                      <a:pt x="3266" y="418"/>
                    </a:lnTo>
                    <a:lnTo>
                      <a:pt x="3266" y="413"/>
                    </a:lnTo>
                    <a:lnTo>
                      <a:pt x="3265" y="406"/>
                    </a:lnTo>
                    <a:lnTo>
                      <a:pt x="3265" y="403"/>
                    </a:lnTo>
                    <a:lnTo>
                      <a:pt x="3265" y="399"/>
                    </a:lnTo>
                    <a:lnTo>
                      <a:pt x="3267" y="397"/>
                    </a:lnTo>
                    <a:lnTo>
                      <a:pt x="3269" y="395"/>
                    </a:lnTo>
                    <a:lnTo>
                      <a:pt x="3269" y="395"/>
                    </a:lnTo>
                    <a:lnTo>
                      <a:pt x="3261" y="390"/>
                    </a:lnTo>
                    <a:lnTo>
                      <a:pt x="3251" y="385"/>
                    </a:lnTo>
                    <a:lnTo>
                      <a:pt x="3241" y="382"/>
                    </a:lnTo>
                    <a:lnTo>
                      <a:pt x="3230" y="381"/>
                    </a:lnTo>
                    <a:lnTo>
                      <a:pt x="3222" y="381"/>
                    </a:lnTo>
                    <a:lnTo>
                      <a:pt x="3219" y="382"/>
                    </a:lnTo>
                    <a:lnTo>
                      <a:pt x="3217" y="384"/>
                    </a:lnTo>
                    <a:lnTo>
                      <a:pt x="3214" y="388"/>
                    </a:lnTo>
                    <a:lnTo>
                      <a:pt x="3214" y="391"/>
                    </a:lnTo>
                    <a:lnTo>
                      <a:pt x="3214" y="396"/>
                    </a:lnTo>
                    <a:lnTo>
                      <a:pt x="3215" y="402"/>
                    </a:lnTo>
                    <a:lnTo>
                      <a:pt x="3215" y="402"/>
                    </a:lnTo>
                    <a:lnTo>
                      <a:pt x="3222" y="397"/>
                    </a:lnTo>
                    <a:lnTo>
                      <a:pt x="3228" y="395"/>
                    </a:lnTo>
                    <a:lnTo>
                      <a:pt x="3232" y="393"/>
                    </a:lnTo>
                    <a:lnTo>
                      <a:pt x="3235" y="395"/>
                    </a:lnTo>
                    <a:lnTo>
                      <a:pt x="3236" y="397"/>
                    </a:lnTo>
                    <a:lnTo>
                      <a:pt x="3237" y="400"/>
                    </a:lnTo>
                    <a:lnTo>
                      <a:pt x="3240" y="408"/>
                    </a:lnTo>
                    <a:lnTo>
                      <a:pt x="3240" y="418"/>
                    </a:lnTo>
                    <a:lnTo>
                      <a:pt x="3241" y="421"/>
                    </a:lnTo>
                    <a:lnTo>
                      <a:pt x="3242" y="423"/>
                    </a:lnTo>
                    <a:lnTo>
                      <a:pt x="3244" y="426"/>
                    </a:lnTo>
                    <a:lnTo>
                      <a:pt x="3246" y="426"/>
                    </a:lnTo>
                    <a:lnTo>
                      <a:pt x="3251" y="425"/>
                    </a:lnTo>
                    <a:lnTo>
                      <a:pt x="3256" y="421"/>
                    </a:lnTo>
                    <a:lnTo>
                      <a:pt x="3256" y="421"/>
                    </a:lnTo>
                    <a:lnTo>
                      <a:pt x="3250" y="428"/>
                    </a:lnTo>
                    <a:lnTo>
                      <a:pt x="3243" y="433"/>
                    </a:lnTo>
                    <a:lnTo>
                      <a:pt x="3237" y="435"/>
                    </a:lnTo>
                    <a:lnTo>
                      <a:pt x="3232" y="437"/>
                    </a:lnTo>
                    <a:lnTo>
                      <a:pt x="3219" y="438"/>
                    </a:lnTo>
                    <a:lnTo>
                      <a:pt x="3213" y="441"/>
                    </a:lnTo>
                    <a:lnTo>
                      <a:pt x="3207" y="443"/>
                    </a:lnTo>
                    <a:lnTo>
                      <a:pt x="3207" y="443"/>
                    </a:lnTo>
                    <a:lnTo>
                      <a:pt x="3210" y="440"/>
                    </a:lnTo>
                    <a:lnTo>
                      <a:pt x="3211" y="436"/>
                    </a:lnTo>
                    <a:lnTo>
                      <a:pt x="3212" y="433"/>
                    </a:lnTo>
                    <a:lnTo>
                      <a:pt x="3213" y="428"/>
                    </a:lnTo>
                    <a:lnTo>
                      <a:pt x="3212" y="421"/>
                    </a:lnTo>
                    <a:lnTo>
                      <a:pt x="3209" y="414"/>
                    </a:lnTo>
                    <a:lnTo>
                      <a:pt x="3203" y="407"/>
                    </a:lnTo>
                    <a:lnTo>
                      <a:pt x="3196" y="402"/>
                    </a:lnTo>
                    <a:lnTo>
                      <a:pt x="3188" y="396"/>
                    </a:lnTo>
                    <a:lnTo>
                      <a:pt x="3179" y="392"/>
                    </a:lnTo>
                    <a:lnTo>
                      <a:pt x="3179" y="392"/>
                    </a:lnTo>
                    <a:lnTo>
                      <a:pt x="3174" y="393"/>
                    </a:lnTo>
                    <a:lnTo>
                      <a:pt x="3168" y="395"/>
                    </a:lnTo>
                    <a:lnTo>
                      <a:pt x="3152" y="395"/>
                    </a:lnTo>
                    <a:lnTo>
                      <a:pt x="3136" y="397"/>
                    </a:lnTo>
                    <a:lnTo>
                      <a:pt x="3128" y="398"/>
                    </a:lnTo>
                    <a:lnTo>
                      <a:pt x="3121" y="400"/>
                    </a:lnTo>
                    <a:lnTo>
                      <a:pt x="3121" y="400"/>
                    </a:lnTo>
                    <a:lnTo>
                      <a:pt x="3122" y="408"/>
                    </a:lnTo>
                    <a:lnTo>
                      <a:pt x="3122" y="414"/>
                    </a:lnTo>
                    <a:lnTo>
                      <a:pt x="3122" y="426"/>
                    </a:lnTo>
                    <a:lnTo>
                      <a:pt x="3123" y="430"/>
                    </a:lnTo>
                    <a:lnTo>
                      <a:pt x="3126" y="434"/>
                    </a:lnTo>
                    <a:lnTo>
                      <a:pt x="3131" y="436"/>
                    </a:lnTo>
                    <a:lnTo>
                      <a:pt x="3141" y="438"/>
                    </a:lnTo>
                    <a:lnTo>
                      <a:pt x="3141" y="438"/>
                    </a:lnTo>
                    <a:lnTo>
                      <a:pt x="3131" y="442"/>
                    </a:lnTo>
                    <a:lnTo>
                      <a:pt x="3127" y="444"/>
                    </a:lnTo>
                    <a:lnTo>
                      <a:pt x="3121" y="444"/>
                    </a:lnTo>
                    <a:lnTo>
                      <a:pt x="3114" y="444"/>
                    </a:lnTo>
                    <a:lnTo>
                      <a:pt x="3108" y="443"/>
                    </a:lnTo>
                    <a:lnTo>
                      <a:pt x="3102" y="441"/>
                    </a:lnTo>
                    <a:lnTo>
                      <a:pt x="3095" y="437"/>
                    </a:lnTo>
                    <a:lnTo>
                      <a:pt x="3095" y="437"/>
                    </a:lnTo>
                    <a:lnTo>
                      <a:pt x="3107" y="433"/>
                    </a:lnTo>
                    <a:lnTo>
                      <a:pt x="3113" y="429"/>
                    </a:lnTo>
                    <a:lnTo>
                      <a:pt x="3114" y="427"/>
                    </a:lnTo>
                    <a:lnTo>
                      <a:pt x="3114" y="425"/>
                    </a:lnTo>
                    <a:lnTo>
                      <a:pt x="3114" y="425"/>
                    </a:lnTo>
                    <a:lnTo>
                      <a:pt x="3110" y="418"/>
                    </a:lnTo>
                    <a:lnTo>
                      <a:pt x="3105" y="413"/>
                    </a:lnTo>
                    <a:lnTo>
                      <a:pt x="3100" y="410"/>
                    </a:lnTo>
                    <a:lnTo>
                      <a:pt x="3096" y="406"/>
                    </a:lnTo>
                    <a:lnTo>
                      <a:pt x="3088" y="403"/>
                    </a:lnTo>
                    <a:lnTo>
                      <a:pt x="3084" y="400"/>
                    </a:lnTo>
                    <a:lnTo>
                      <a:pt x="3081" y="397"/>
                    </a:lnTo>
                    <a:lnTo>
                      <a:pt x="3062" y="400"/>
                    </a:lnTo>
                    <a:lnTo>
                      <a:pt x="3062" y="400"/>
                    </a:lnTo>
                    <a:lnTo>
                      <a:pt x="3065" y="404"/>
                    </a:lnTo>
                    <a:lnTo>
                      <a:pt x="3067" y="407"/>
                    </a:lnTo>
                    <a:lnTo>
                      <a:pt x="3046" y="426"/>
                    </a:lnTo>
                    <a:lnTo>
                      <a:pt x="3046" y="426"/>
                    </a:lnTo>
                    <a:lnTo>
                      <a:pt x="3054" y="423"/>
                    </a:lnTo>
                    <a:lnTo>
                      <a:pt x="3060" y="423"/>
                    </a:lnTo>
                    <a:lnTo>
                      <a:pt x="3061" y="425"/>
                    </a:lnTo>
                    <a:lnTo>
                      <a:pt x="3062" y="426"/>
                    </a:lnTo>
                    <a:lnTo>
                      <a:pt x="3062" y="429"/>
                    </a:lnTo>
                    <a:lnTo>
                      <a:pt x="3060" y="437"/>
                    </a:lnTo>
                    <a:lnTo>
                      <a:pt x="3059" y="443"/>
                    </a:lnTo>
                    <a:lnTo>
                      <a:pt x="3059" y="448"/>
                    </a:lnTo>
                    <a:lnTo>
                      <a:pt x="3059" y="448"/>
                    </a:lnTo>
                    <a:lnTo>
                      <a:pt x="3058" y="441"/>
                    </a:lnTo>
                    <a:lnTo>
                      <a:pt x="3056" y="437"/>
                    </a:lnTo>
                    <a:lnTo>
                      <a:pt x="3053" y="436"/>
                    </a:lnTo>
                    <a:lnTo>
                      <a:pt x="3049" y="437"/>
                    </a:lnTo>
                    <a:lnTo>
                      <a:pt x="3039" y="442"/>
                    </a:lnTo>
                    <a:lnTo>
                      <a:pt x="3036" y="444"/>
                    </a:lnTo>
                    <a:lnTo>
                      <a:pt x="3031" y="445"/>
                    </a:lnTo>
                    <a:lnTo>
                      <a:pt x="3052" y="471"/>
                    </a:lnTo>
                    <a:lnTo>
                      <a:pt x="3052" y="471"/>
                    </a:lnTo>
                    <a:lnTo>
                      <a:pt x="3050" y="473"/>
                    </a:lnTo>
                    <a:lnTo>
                      <a:pt x="3048" y="474"/>
                    </a:lnTo>
                    <a:lnTo>
                      <a:pt x="3042" y="474"/>
                    </a:lnTo>
                    <a:lnTo>
                      <a:pt x="3037" y="472"/>
                    </a:lnTo>
                    <a:lnTo>
                      <a:pt x="3031" y="470"/>
                    </a:lnTo>
                    <a:lnTo>
                      <a:pt x="3027" y="467"/>
                    </a:lnTo>
                    <a:lnTo>
                      <a:pt x="3023" y="467"/>
                    </a:lnTo>
                    <a:lnTo>
                      <a:pt x="3022" y="468"/>
                    </a:lnTo>
                    <a:lnTo>
                      <a:pt x="3022" y="471"/>
                    </a:lnTo>
                    <a:lnTo>
                      <a:pt x="3022" y="478"/>
                    </a:lnTo>
                    <a:lnTo>
                      <a:pt x="3022" y="478"/>
                    </a:lnTo>
                    <a:lnTo>
                      <a:pt x="3037" y="481"/>
                    </a:lnTo>
                    <a:lnTo>
                      <a:pt x="3050" y="483"/>
                    </a:lnTo>
                    <a:lnTo>
                      <a:pt x="3062" y="483"/>
                    </a:lnTo>
                    <a:lnTo>
                      <a:pt x="3073" y="483"/>
                    </a:lnTo>
                    <a:lnTo>
                      <a:pt x="3083" y="483"/>
                    </a:lnTo>
                    <a:lnTo>
                      <a:pt x="3095" y="481"/>
                    </a:lnTo>
                    <a:lnTo>
                      <a:pt x="3120" y="476"/>
                    </a:lnTo>
                    <a:lnTo>
                      <a:pt x="3105" y="457"/>
                    </a:lnTo>
                    <a:lnTo>
                      <a:pt x="3105" y="457"/>
                    </a:lnTo>
                    <a:lnTo>
                      <a:pt x="3112" y="455"/>
                    </a:lnTo>
                    <a:lnTo>
                      <a:pt x="3119" y="455"/>
                    </a:lnTo>
                    <a:lnTo>
                      <a:pt x="3125" y="455"/>
                    </a:lnTo>
                    <a:lnTo>
                      <a:pt x="3128" y="456"/>
                    </a:lnTo>
                    <a:lnTo>
                      <a:pt x="3133" y="458"/>
                    </a:lnTo>
                    <a:lnTo>
                      <a:pt x="3135" y="461"/>
                    </a:lnTo>
                    <a:lnTo>
                      <a:pt x="3141" y="468"/>
                    </a:lnTo>
                    <a:lnTo>
                      <a:pt x="3146" y="476"/>
                    </a:lnTo>
                    <a:lnTo>
                      <a:pt x="3150" y="480"/>
                    </a:lnTo>
                    <a:lnTo>
                      <a:pt x="3154" y="483"/>
                    </a:lnTo>
                    <a:lnTo>
                      <a:pt x="3159" y="487"/>
                    </a:lnTo>
                    <a:lnTo>
                      <a:pt x="3165" y="488"/>
                    </a:lnTo>
                    <a:lnTo>
                      <a:pt x="3172" y="490"/>
                    </a:lnTo>
                    <a:lnTo>
                      <a:pt x="3181" y="490"/>
                    </a:lnTo>
                    <a:lnTo>
                      <a:pt x="3181" y="490"/>
                    </a:lnTo>
                    <a:lnTo>
                      <a:pt x="3184" y="488"/>
                    </a:lnTo>
                    <a:lnTo>
                      <a:pt x="3190" y="486"/>
                    </a:lnTo>
                    <a:lnTo>
                      <a:pt x="3200" y="482"/>
                    </a:lnTo>
                    <a:lnTo>
                      <a:pt x="3226" y="479"/>
                    </a:lnTo>
                    <a:lnTo>
                      <a:pt x="3237" y="476"/>
                    </a:lnTo>
                    <a:lnTo>
                      <a:pt x="3242" y="474"/>
                    </a:lnTo>
                    <a:lnTo>
                      <a:pt x="3246" y="472"/>
                    </a:lnTo>
                    <a:lnTo>
                      <a:pt x="3250" y="468"/>
                    </a:lnTo>
                    <a:lnTo>
                      <a:pt x="3253" y="465"/>
                    </a:lnTo>
                    <a:lnTo>
                      <a:pt x="3255" y="459"/>
                    </a:lnTo>
                    <a:lnTo>
                      <a:pt x="3256" y="453"/>
                    </a:lnTo>
                    <a:lnTo>
                      <a:pt x="3256" y="453"/>
                    </a:lnTo>
                    <a:lnTo>
                      <a:pt x="3256" y="456"/>
                    </a:lnTo>
                    <a:lnTo>
                      <a:pt x="3256" y="458"/>
                    </a:lnTo>
                    <a:lnTo>
                      <a:pt x="3258" y="463"/>
                    </a:lnTo>
                    <a:lnTo>
                      <a:pt x="3264" y="467"/>
                    </a:lnTo>
                    <a:lnTo>
                      <a:pt x="3271" y="472"/>
                    </a:lnTo>
                    <a:lnTo>
                      <a:pt x="3279" y="474"/>
                    </a:lnTo>
                    <a:lnTo>
                      <a:pt x="3288" y="475"/>
                    </a:lnTo>
                    <a:lnTo>
                      <a:pt x="3292" y="475"/>
                    </a:lnTo>
                    <a:lnTo>
                      <a:pt x="3296" y="474"/>
                    </a:lnTo>
                    <a:lnTo>
                      <a:pt x="3299" y="472"/>
                    </a:lnTo>
                    <a:lnTo>
                      <a:pt x="3303" y="470"/>
                    </a:lnTo>
                    <a:lnTo>
                      <a:pt x="3303" y="470"/>
                    </a:lnTo>
                    <a:lnTo>
                      <a:pt x="3307" y="464"/>
                    </a:lnTo>
                    <a:lnTo>
                      <a:pt x="3312" y="458"/>
                    </a:lnTo>
                    <a:lnTo>
                      <a:pt x="3322" y="450"/>
                    </a:lnTo>
                    <a:lnTo>
                      <a:pt x="3334" y="442"/>
                    </a:lnTo>
                    <a:lnTo>
                      <a:pt x="3345" y="436"/>
                    </a:lnTo>
                    <a:lnTo>
                      <a:pt x="3356" y="431"/>
                    </a:lnTo>
                    <a:lnTo>
                      <a:pt x="3361" y="427"/>
                    </a:lnTo>
                    <a:lnTo>
                      <a:pt x="3364" y="425"/>
                    </a:lnTo>
                    <a:lnTo>
                      <a:pt x="3365" y="422"/>
                    </a:lnTo>
                    <a:lnTo>
                      <a:pt x="3364" y="420"/>
                    </a:lnTo>
                    <a:lnTo>
                      <a:pt x="3361" y="417"/>
                    </a:lnTo>
                    <a:lnTo>
                      <a:pt x="3361" y="417"/>
                    </a:lnTo>
                    <a:lnTo>
                      <a:pt x="3356" y="418"/>
                    </a:lnTo>
                    <a:lnTo>
                      <a:pt x="3349" y="419"/>
                    </a:lnTo>
                    <a:lnTo>
                      <a:pt x="3336" y="423"/>
                    </a:lnTo>
                    <a:lnTo>
                      <a:pt x="3330" y="423"/>
                    </a:lnTo>
                    <a:lnTo>
                      <a:pt x="3324" y="422"/>
                    </a:lnTo>
                    <a:lnTo>
                      <a:pt x="3319" y="419"/>
                    </a:lnTo>
                    <a:lnTo>
                      <a:pt x="3313" y="413"/>
                    </a:lnTo>
                    <a:lnTo>
                      <a:pt x="3343" y="406"/>
                    </a:lnTo>
                    <a:lnTo>
                      <a:pt x="3324" y="388"/>
                    </a:lnTo>
                    <a:lnTo>
                      <a:pt x="3324" y="388"/>
                    </a:lnTo>
                    <a:lnTo>
                      <a:pt x="3327" y="389"/>
                    </a:lnTo>
                    <a:lnTo>
                      <a:pt x="3329" y="389"/>
                    </a:lnTo>
                    <a:lnTo>
                      <a:pt x="3330" y="385"/>
                    </a:lnTo>
                    <a:lnTo>
                      <a:pt x="3332" y="381"/>
                    </a:lnTo>
                    <a:lnTo>
                      <a:pt x="3332" y="368"/>
                    </a:lnTo>
                    <a:lnTo>
                      <a:pt x="3328" y="350"/>
                    </a:lnTo>
                    <a:lnTo>
                      <a:pt x="3328" y="350"/>
                    </a:lnTo>
                    <a:close/>
                    <a:moveTo>
                      <a:pt x="2670" y="140"/>
                    </a:moveTo>
                    <a:lnTo>
                      <a:pt x="2670" y="140"/>
                    </a:lnTo>
                    <a:lnTo>
                      <a:pt x="2669" y="139"/>
                    </a:lnTo>
                    <a:lnTo>
                      <a:pt x="2669" y="139"/>
                    </a:lnTo>
                    <a:lnTo>
                      <a:pt x="2670" y="139"/>
                    </a:lnTo>
                    <a:lnTo>
                      <a:pt x="2670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64">
                <a:extLst>
                  <a:ext uri="{FF2B5EF4-FFF2-40B4-BE49-F238E27FC236}">
                    <a16:creationId xmlns:a16="http://schemas.microsoft.com/office/drawing/2014/main" xmlns="" id="{6110768B-4DD8-EB38-A9FF-40FFFD68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100" y="990601"/>
                <a:ext cx="15875" cy="12700"/>
              </a:xfrm>
              <a:custGeom>
                <a:avLst/>
                <a:gdLst>
                  <a:gd name="T0" fmla="*/ 4 w 29"/>
                  <a:gd name="T1" fmla="*/ 24 h 24"/>
                  <a:gd name="T2" fmla="*/ 4 w 29"/>
                  <a:gd name="T3" fmla="*/ 24 h 24"/>
                  <a:gd name="T4" fmla="*/ 7 w 29"/>
                  <a:gd name="T5" fmla="*/ 22 h 24"/>
                  <a:gd name="T6" fmla="*/ 12 w 29"/>
                  <a:gd name="T7" fmla="*/ 20 h 24"/>
                  <a:gd name="T8" fmla="*/ 21 w 29"/>
                  <a:gd name="T9" fmla="*/ 16 h 24"/>
                  <a:gd name="T10" fmla="*/ 24 w 29"/>
                  <a:gd name="T11" fmla="*/ 14 h 24"/>
                  <a:gd name="T12" fmla="*/ 28 w 29"/>
                  <a:gd name="T13" fmla="*/ 11 h 24"/>
                  <a:gd name="T14" fmla="*/ 29 w 29"/>
                  <a:gd name="T15" fmla="*/ 6 h 24"/>
                  <a:gd name="T16" fmla="*/ 29 w 29"/>
                  <a:gd name="T17" fmla="*/ 0 h 24"/>
                  <a:gd name="T18" fmla="*/ 29 w 29"/>
                  <a:gd name="T19" fmla="*/ 0 h 24"/>
                  <a:gd name="T20" fmla="*/ 28 w 29"/>
                  <a:gd name="T21" fmla="*/ 4 h 24"/>
                  <a:gd name="T22" fmla="*/ 27 w 29"/>
                  <a:gd name="T23" fmla="*/ 6 h 24"/>
                  <a:gd name="T24" fmla="*/ 26 w 29"/>
                  <a:gd name="T25" fmla="*/ 7 h 24"/>
                  <a:gd name="T26" fmla="*/ 23 w 29"/>
                  <a:gd name="T27" fmla="*/ 9 h 24"/>
                  <a:gd name="T28" fmla="*/ 18 w 29"/>
                  <a:gd name="T29" fmla="*/ 11 h 24"/>
                  <a:gd name="T30" fmla="*/ 12 w 29"/>
                  <a:gd name="T31" fmla="*/ 12 h 24"/>
                  <a:gd name="T32" fmla="*/ 6 w 29"/>
                  <a:gd name="T33" fmla="*/ 13 h 24"/>
                  <a:gd name="T34" fmla="*/ 3 w 29"/>
                  <a:gd name="T35" fmla="*/ 14 h 24"/>
                  <a:gd name="T36" fmla="*/ 1 w 29"/>
                  <a:gd name="T37" fmla="*/ 16 h 24"/>
                  <a:gd name="T38" fmla="*/ 0 w 29"/>
                  <a:gd name="T39" fmla="*/ 19 h 24"/>
                  <a:gd name="T40" fmla="*/ 1 w 29"/>
                  <a:gd name="T41" fmla="*/ 21 h 24"/>
                  <a:gd name="T42" fmla="*/ 4 w 29"/>
                  <a:gd name="T43" fmla="*/ 24 h 24"/>
                  <a:gd name="T44" fmla="*/ 4 w 29"/>
                  <a:gd name="T4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4">
                    <a:moveTo>
                      <a:pt x="4" y="24"/>
                    </a:moveTo>
                    <a:lnTo>
                      <a:pt x="4" y="24"/>
                    </a:lnTo>
                    <a:lnTo>
                      <a:pt x="7" y="22"/>
                    </a:lnTo>
                    <a:lnTo>
                      <a:pt x="12" y="20"/>
                    </a:lnTo>
                    <a:lnTo>
                      <a:pt x="21" y="16"/>
                    </a:lnTo>
                    <a:lnTo>
                      <a:pt x="24" y="14"/>
                    </a:lnTo>
                    <a:lnTo>
                      <a:pt x="28" y="11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6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3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65">
                <a:extLst>
                  <a:ext uri="{FF2B5EF4-FFF2-40B4-BE49-F238E27FC236}">
                    <a16:creationId xmlns:a16="http://schemas.microsoft.com/office/drawing/2014/main" xmlns="" id="{89F149EC-8C4F-B2A4-9E7B-8191EAB3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08063"/>
                <a:ext cx="14288" cy="6350"/>
              </a:xfrm>
              <a:custGeom>
                <a:avLst/>
                <a:gdLst>
                  <a:gd name="T0" fmla="*/ 16 w 26"/>
                  <a:gd name="T1" fmla="*/ 13 h 13"/>
                  <a:gd name="T2" fmla="*/ 16 w 26"/>
                  <a:gd name="T3" fmla="*/ 13 h 13"/>
                  <a:gd name="T4" fmla="*/ 17 w 26"/>
                  <a:gd name="T5" fmla="*/ 10 h 13"/>
                  <a:gd name="T6" fmla="*/ 18 w 26"/>
                  <a:gd name="T7" fmla="*/ 5 h 13"/>
                  <a:gd name="T8" fmla="*/ 20 w 26"/>
                  <a:gd name="T9" fmla="*/ 1 h 13"/>
                  <a:gd name="T10" fmla="*/ 23 w 26"/>
                  <a:gd name="T11" fmla="*/ 0 h 13"/>
                  <a:gd name="T12" fmla="*/ 26 w 26"/>
                  <a:gd name="T13" fmla="*/ 0 h 13"/>
                  <a:gd name="T14" fmla="*/ 0 w 26"/>
                  <a:gd name="T15" fmla="*/ 5 h 13"/>
                  <a:gd name="T16" fmla="*/ 16 w 26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16" y="13"/>
                    </a:moveTo>
                    <a:lnTo>
                      <a:pt x="16" y="13"/>
                    </a:lnTo>
                    <a:lnTo>
                      <a:pt x="17" y="10"/>
                    </a:lnTo>
                    <a:lnTo>
                      <a:pt x="18" y="5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0" y="5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66">
                <a:extLst>
                  <a:ext uri="{FF2B5EF4-FFF2-40B4-BE49-F238E27FC236}">
                    <a16:creationId xmlns:a16="http://schemas.microsoft.com/office/drawing/2014/main" xmlns="" id="{B6950F8F-D600-A07F-AA58-CF35AB4C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5" y="1073151"/>
                <a:ext cx="42863" cy="31750"/>
              </a:xfrm>
              <a:custGeom>
                <a:avLst/>
                <a:gdLst>
                  <a:gd name="T0" fmla="*/ 1 w 82"/>
                  <a:gd name="T1" fmla="*/ 24 h 60"/>
                  <a:gd name="T2" fmla="*/ 1 w 82"/>
                  <a:gd name="T3" fmla="*/ 24 h 60"/>
                  <a:gd name="T4" fmla="*/ 11 w 82"/>
                  <a:gd name="T5" fmla="*/ 14 h 60"/>
                  <a:gd name="T6" fmla="*/ 15 w 82"/>
                  <a:gd name="T7" fmla="*/ 10 h 60"/>
                  <a:gd name="T8" fmla="*/ 20 w 82"/>
                  <a:gd name="T9" fmla="*/ 7 h 60"/>
                  <a:gd name="T10" fmla="*/ 24 w 82"/>
                  <a:gd name="T11" fmla="*/ 4 h 60"/>
                  <a:gd name="T12" fmla="*/ 30 w 82"/>
                  <a:gd name="T13" fmla="*/ 2 h 60"/>
                  <a:gd name="T14" fmla="*/ 37 w 82"/>
                  <a:gd name="T15" fmla="*/ 2 h 60"/>
                  <a:gd name="T16" fmla="*/ 44 w 82"/>
                  <a:gd name="T17" fmla="*/ 2 h 60"/>
                  <a:gd name="T18" fmla="*/ 44 w 82"/>
                  <a:gd name="T19" fmla="*/ 2 h 60"/>
                  <a:gd name="T20" fmla="*/ 45 w 82"/>
                  <a:gd name="T21" fmla="*/ 10 h 60"/>
                  <a:gd name="T22" fmla="*/ 45 w 82"/>
                  <a:gd name="T23" fmla="*/ 16 h 60"/>
                  <a:gd name="T24" fmla="*/ 44 w 82"/>
                  <a:gd name="T25" fmla="*/ 22 h 60"/>
                  <a:gd name="T26" fmla="*/ 42 w 82"/>
                  <a:gd name="T27" fmla="*/ 25 h 60"/>
                  <a:gd name="T28" fmla="*/ 39 w 82"/>
                  <a:gd name="T29" fmla="*/ 27 h 60"/>
                  <a:gd name="T30" fmla="*/ 36 w 82"/>
                  <a:gd name="T31" fmla="*/ 30 h 60"/>
                  <a:gd name="T32" fmla="*/ 29 w 82"/>
                  <a:gd name="T33" fmla="*/ 32 h 60"/>
                  <a:gd name="T34" fmla="*/ 20 w 82"/>
                  <a:gd name="T35" fmla="*/ 34 h 60"/>
                  <a:gd name="T36" fmla="*/ 16 w 82"/>
                  <a:gd name="T37" fmla="*/ 37 h 60"/>
                  <a:gd name="T38" fmla="*/ 12 w 82"/>
                  <a:gd name="T39" fmla="*/ 39 h 60"/>
                  <a:gd name="T40" fmla="*/ 8 w 82"/>
                  <a:gd name="T41" fmla="*/ 42 h 60"/>
                  <a:gd name="T42" fmla="*/ 5 w 82"/>
                  <a:gd name="T43" fmla="*/ 47 h 60"/>
                  <a:gd name="T44" fmla="*/ 2 w 82"/>
                  <a:gd name="T45" fmla="*/ 53 h 60"/>
                  <a:gd name="T46" fmla="*/ 0 w 82"/>
                  <a:gd name="T47" fmla="*/ 60 h 60"/>
                  <a:gd name="T48" fmla="*/ 0 w 82"/>
                  <a:gd name="T49" fmla="*/ 60 h 60"/>
                  <a:gd name="T50" fmla="*/ 7 w 82"/>
                  <a:gd name="T51" fmla="*/ 60 h 60"/>
                  <a:gd name="T52" fmla="*/ 13 w 82"/>
                  <a:gd name="T53" fmla="*/ 60 h 60"/>
                  <a:gd name="T54" fmla="*/ 20 w 82"/>
                  <a:gd name="T55" fmla="*/ 58 h 60"/>
                  <a:gd name="T56" fmla="*/ 24 w 82"/>
                  <a:gd name="T57" fmla="*/ 56 h 60"/>
                  <a:gd name="T58" fmla="*/ 35 w 82"/>
                  <a:gd name="T59" fmla="*/ 50 h 60"/>
                  <a:gd name="T60" fmla="*/ 44 w 82"/>
                  <a:gd name="T61" fmla="*/ 42 h 60"/>
                  <a:gd name="T62" fmla="*/ 52 w 82"/>
                  <a:gd name="T63" fmla="*/ 34 h 60"/>
                  <a:gd name="T64" fmla="*/ 61 w 82"/>
                  <a:gd name="T65" fmla="*/ 27 h 60"/>
                  <a:gd name="T66" fmla="*/ 71 w 82"/>
                  <a:gd name="T67" fmla="*/ 22 h 60"/>
                  <a:gd name="T68" fmla="*/ 76 w 82"/>
                  <a:gd name="T69" fmla="*/ 19 h 60"/>
                  <a:gd name="T70" fmla="*/ 82 w 82"/>
                  <a:gd name="T71" fmla="*/ 18 h 60"/>
                  <a:gd name="T72" fmla="*/ 82 w 82"/>
                  <a:gd name="T73" fmla="*/ 18 h 60"/>
                  <a:gd name="T74" fmla="*/ 78 w 82"/>
                  <a:gd name="T75" fmla="*/ 15 h 60"/>
                  <a:gd name="T76" fmla="*/ 74 w 82"/>
                  <a:gd name="T77" fmla="*/ 11 h 60"/>
                  <a:gd name="T78" fmla="*/ 63 w 82"/>
                  <a:gd name="T79" fmla="*/ 5 h 60"/>
                  <a:gd name="T80" fmla="*/ 50 w 82"/>
                  <a:gd name="T81" fmla="*/ 2 h 60"/>
                  <a:gd name="T82" fmla="*/ 36 w 82"/>
                  <a:gd name="T83" fmla="*/ 0 h 60"/>
                  <a:gd name="T84" fmla="*/ 30 w 82"/>
                  <a:gd name="T85" fmla="*/ 0 h 60"/>
                  <a:gd name="T86" fmla="*/ 23 w 82"/>
                  <a:gd name="T87" fmla="*/ 1 h 60"/>
                  <a:gd name="T88" fmla="*/ 17 w 82"/>
                  <a:gd name="T89" fmla="*/ 2 h 60"/>
                  <a:gd name="T90" fmla="*/ 12 w 82"/>
                  <a:gd name="T91" fmla="*/ 4 h 60"/>
                  <a:gd name="T92" fmla="*/ 8 w 82"/>
                  <a:gd name="T93" fmla="*/ 8 h 60"/>
                  <a:gd name="T94" fmla="*/ 5 w 82"/>
                  <a:gd name="T95" fmla="*/ 12 h 60"/>
                  <a:gd name="T96" fmla="*/ 2 w 82"/>
                  <a:gd name="T97" fmla="*/ 17 h 60"/>
                  <a:gd name="T98" fmla="*/ 1 w 82"/>
                  <a:gd name="T99" fmla="*/ 24 h 60"/>
                  <a:gd name="T100" fmla="*/ 1 w 82"/>
                  <a:gd name="T101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" h="60">
                    <a:moveTo>
                      <a:pt x="1" y="24"/>
                    </a:moveTo>
                    <a:lnTo>
                      <a:pt x="1" y="24"/>
                    </a:lnTo>
                    <a:lnTo>
                      <a:pt x="11" y="14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7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10"/>
                    </a:lnTo>
                    <a:lnTo>
                      <a:pt x="45" y="16"/>
                    </a:lnTo>
                    <a:lnTo>
                      <a:pt x="44" y="22"/>
                    </a:lnTo>
                    <a:lnTo>
                      <a:pt x="42" y="25"/>
                    </a:lnTo>
                    <a:lnTo>
                      <a:pt x="39" y="27"/>
                    </a:lnTo>
                    <a:lnTo>
                      <a:pt x="36" y="30"/>
                    </a:lnTo>
                    <a:lnTo>
                      <a:pt x="29" y="32"/>
                    </a:lnTo>
                    <a:lnTo>
                      <a:pt x="20" y="34"/>
                    </a:lnTo>
                    <a:lnTo>
                      <a:pt x="16" y="37"/>
                    </a:lnTo>
                    <a:lnTo>
                      <a:pt x="12" y="39"/>
                    </a:lnTo>
                    <a:lnTo>
                      <a:pt x="8" y="42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7" y="60"/>
                    </a:lnTo>
                    <a:lnTo>
                      <a:pt x="13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35" y="50"/>
                    </a:lnTo>
                    <a:lnTo>
                      <a:pt x="44" y="42"/>
                    </a:lnTo>
                    <a:lnTo>
                      <a:pt x="52" y="34"/>
                    </a:lnTo>
                    <a:lnTo>
                      <a:pt x="61" y="27"/>
                    </a:lnTo>
                    <a:lnTo>
                      <a:pt x="71" y="22"/>
                    </a:lnTo>
                    <a:lnTo>
                      <a:pt x="76" y="19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63" y="5"/>
                    </a:lnTo>
                    <a:lnTo>
                      <a:pt x="50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67">
                <a:extLst>
                  <a:ext uri="{FF2B5EF4-FFF2-40B4-BE49-F238E27FC236}">
                    <a16:creationId xmlns:a16="http://schemas.microsoft.com/office/drawing/2014/main" xmlns="" id="{A8C66C65-AFBB-1FFC-8D47-6EDAF0C26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1109663"/>
                <a:ext cx="12700" cy="7938"/>
              </a:xfrm>
              <a:custGeom>
                <a:avLst/>
                <a:gdLst>
                  <a:gd name="T0" fmla="*/ 2 w 24"/>
                  <a:gd name="T1" fmla="*/ 14 h 14"/>
                  <a:gd name="T2" fmla="*/ 24 w 24"/>
                  <a:gd name="T3" fmla="*/ 3 h 14"/>
                  <a:gd name="T4" fmla="*/ 22 w 24"/>
                  <a:gd name="T5" fmla="*/ 0 h 14"/>
                  <a:gd name="T6" fmla="*/ 0 w 24"/>
                  <a:gd name="T7" fmla="*/ 12 h 14"/>
                  <a:gd name="T8" fmla="*/ 2 w 2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" y="14"/>
                    </a:moveTo>
                    <a:lnTo>
                      <a:pt x="24" y="3"/>
                    </a:lnTo>
                    <a:lnTo>
                      <a:pt x="22" y="0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68">
                <a:extLst>
                  <a:ext uri="{FF2B5EF4-FFF2-40B4-BE49-F238E27FC236}">
                    <a16:creationId xmlns:a16="http://schemas.microsoft.com/office/drawing/2014/main" xmlns="" id="{6AE7C07F-5651-8D5F-8AAB-A1BECA06E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93763"/>
                <a:ext cx="12700" cy="4763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7 h 11"/>
                  <a:gd name="T4" fmla="*/ 22 w 23"/>
                  <a:gd name="T5" fmla="*/ 2 h 11"/>
                  <a:gd name="T6" fmla="*/ 19 w 23"/>
                  <a:gd name="T7" fmla="*/ 0 h 11"/>
                  <a:gd name="T8" fmla="*/ 17 w 23"/>
                  <a:gd name="T9" fmla="*/ 0 h 11"/>
                  <a:gd name="T10" fmla="*/ 14 w 23"/>
                  <a:gd name="T11" fmla="*/ 1 h 11"/>
                  <a:gd name="T12" fmla="*/ 7 w 23"/>
                  <a:gd name="T13" fmla="*/ 5 h 11"/>
                  <a:gd name="T14" fmla="*/ 0 w 23"/>
                  <a:gd name="T15" fmla="*/ 9 h 11"/>
                  <a:gd name="T16" fmla="*/ 0 w 23"/>
                  <a:gd name="T17" fmla="*/ 9 h 11"/>
                  <a:gd name="T18" fmla="*/ 6 w 23"/>
                  <a:gd name="T19" fmla="*/ 10 h 11"/>
                  <a:gd name="T20" fmla="*/ 10 w 23"/>
                  <a:gd name="T21" fmla="*/ 11 h 11"/>
                  <a:gd name="T22" fmla="*/ 16 w 23"/>
                  <a:gd name="T23" fmla="*/ 10 h 11"/>
                  <a:gd name="T24" fmla="*/ 19 w 23"/>
                  <a:gd name="T25" fmla="*/ 9 h 11"/>
                  <a:gd name="T26" fmla="*/ 23 w 23"/>
                  <a:gd name="T27" fmla="*/ 7 h 11"/>
                  <a:gd name="T28" fmla="*/ 23 w 23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23" y="7"/>
                    </a:moveTo>
                    <a:lnTo>
                      <a:pt x="23" y="7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19" y="9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69">
                <a:extLst>
                  <a:ext uri="{FF2B5EF4-FFF2-40B4-BE49-F238E27FC236}">
                    <a16:creationId xmlns:a16="http://schemas.microsoft.com/office/drawing/2014/main" xmlns="" id="{EE46A3B9-1825-D3CD-08FA-505CD1F61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038" y="873126"/>
                <a:ext cx="85725" cy="6350"/>
              </a:xfrm>
              <a:custGeom>
                <a:avLst/>
                <a:gdLst>
                  <a:gd name="T0" fmla="*/ 163 w 163"/>
                  <a:gd name="T1" fmla="*/ 0 h 13"/>
                  <a:gd name="T2" fmla="*/ 0 w 163"/>
                  <a:gd name="T3" fmla="*/ 13 h 13"/>
                  <a:gd name="T4" fmla="*/ 0 w 163"/>
                  <a:gd name="T5" fmla="*/ 13 h 13"/>
                  <a:gd name="T6" fmla="*/ 73 w 163"/>
                  <a:gd name="T7" fmla="*/ 9 h 13"/>
                  <a:gd name="T8" fmla="*/ 114 w 163"/>
                  <a:gd name="T9" fmla="*/ 5 h 13"/>
                  <a:gd name="T10" fmla="*/ 163 w 163"/>
                  <a:gd name="T11" fmla="*/ 0 h 13"/>
                  <a:gd name="T12" fmla="*/ 163 w 1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3">
                    <a:moveTo>
                      <a:pt x="163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73" y="9"/>
                    </a:lnTo>
                    <a:lnTo>
                      <a:pt x="114" y="5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70">
                <a:extLst>
                  <a:ext uri="{FF2B5EF4-FFF2-40B4-BE49-F238E27FC236}">
                    <a16:creationId xmlns:a16="http://schemas.microsoft.com/office/drawing/2014/main" xmlns="" id="{0BB6862B-D79C-2EE0-7191-54A7F2025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400" y="919163"/>
                <a:ext cx="68263" cy="26988"/>
              </a:xfrm>
              <a:custGeom>
                <a:avLst/>
                <a:gdLst>
                  <a:gd name="T0" fmla="*/ 19 w 128"/>
                  <a:gd name="T1" fmla="*/ 53 h 53"/>
                  <a:gd name="T2" fmla="*/ 19 w 128"/>
                  <a:gd name="T3" fmla="*/ 53 h 53"/>
                  <a:gd name="T4" fmla="*/ 34 w 128"/>
                  <a:gd name="T5" fmla="*/ 47 h 53"/>
                  <a:gd name="T6" fmla="*/ 48 w 128"/>
                  <a:gd name="T7" fmla="*/ 42 h 53"/>
                  <a:gd name="T8" fmla="*/ 72 w 128"/>
                  <a:gd name="T9" fmla="*/ 28 h 53"/>
                  <a:gd name="T10" fmla="*/ 85 w 128"/>
                  <a:gd name="T11" fmla="*/ 21 h 53"/>
                  <a:gd name="T12" fmla="*/ 98 w 128"/>
                  <a:gd name="T13" fmla="*/ 15 h 53"/>
                  <a:gd name="T14" fmla="*/ 111 w 128"/>
                  <a:gd name="T15" fmla="*/ 10 h 53"/>
                  <a:gd name="T16" fmla="*/ 128 w 128"/>
                  <a:gd name="T17" fmla="*/ 7 h 53"/>
                  <a:gd name="T18" fmla="*/ 128 w 128"/>
                  <a:gd name="T19" fmla="*/ 7 h 53"/>
                  <a:gd name="T20" fmla="*/ 116 w 128"/>
                  <a:gd name="T21" fmla="*/ 2 h 53"/>
                  <a:gd name="T22" fmla="*/ 107 w 128"/>
                  <a:gd name="T23" fmla="*/ 0 h 53"/>
                  <a:gd name="T24" fmla="*/ 98 w 128"/>
                  <a:gd name="T25" fmla="*/ 0 h 53"/>
                  <a:gd name="T26" fmla="*/ 90 w 128"/>
                  <a:gd name="T27" fmla="*/ 1 h 53"/>
                  <a:gd name="T28" fmla="*/ 82 w 128"/>
                  <a:gd name="T29" fmla="*/ 3 h 53"/>
                  <a:gd name="T30" fmla="*/ 75 w 128"/>
                  <a:gd name="T31" fmla="*/ 7 h 53"/>
                  <a:gd name="T32" fmla="*/ 60 w 128"/>
                  <a:gd name="T33" fmla="*/ 15 h 53"/>
                  <a:gd name="T34" fmla="*/ 47 w 128"/>
                  <a:gd name="T35" fmla="*/ 23 h 53"/>
                  <a:gd name="T36" fmla="*/ 40 w 128"/>
                  <a:gd name="T37" fmla="*/ 27 h 53"/>
                  <a:gd name="T38" fmla="*/ 32 w 128"/>
                  <a:gd name="T39" fmla="*/ 29 h 53"/>
                  <a:gd name="T40" fmla="*/ 25 w 128"/>
                  <a:gd name="T41" fmla="*/ 30 h 53"/>
                  <a:gd name="T42" fmla="*/ 17 w 128"/>
                  <a:gd name="T43" fmla="*/ 30 h 53"/>
                  <a:gd name="T44" fmla="*/ 9 w 128"/>
                  <a:gd name="T45" fmla="*/ 28 h 53"/>
                  <a:gd name="T46" fmla="*/ 0 w 128"/>
                  <a:gd name="T47" fmla="*/ 23 h 53"/>
                  <a:gd name="T48" fmla="*/ 19 w 128"/>
                  <a:gd name="T4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53">
                    <a:moveTo>
                      <a:pt x="19" y="53"/>
                    </a:moveTo>
                    <a:lnTo>
                      <a:pt x="19" y="53"/>
                    </a:lnTo>
                    <a:lnTo>
                      <a:pt x="34" y="47"/>
                    </a:lnTo>
                    <a:lnTo>
                      <a:pt x="48" y="42"/>
                    </a:lnTo>
                    <a:lnTo>
                      <a:pt x="72" y="28"/>
                    </a:lnTo>
                    <a:lnTo>
                      <a:pt x="85" y="21"/>
                    </a:lnTo>
                    <a:lnTo>
                      <a:pt x="98" y="15"/>
                    </a:lnTo>
                    <a:lnTo>
                      <a:pt x="111" y="10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16" y="2"/>
                    </a:lnTo>
                    <a:lnTo>
                      <a:pt x="107" y="0"/>
                    </a:lnTo>
                    <a:lnTo>
                      <a:pt x="98" y="0"/>
                    </a:lnTo>
                    <a:lnTo>
                      <a:pt x="90" y="1"/>
                    </a:lnTo>
                    <a:lnTo>
                      <a:pt x="82" y="3"/>
                    </a:lnTo>
                    <a:lnTo>
                      <a:pt x="75" y="7"/>
                    </a:lnTo>
                    <a:lnTo>
                      <a:pt x="60" y="15"/>
                    </a:lnTo>
                    <a:lnTo>
                      <a:pt x="47" y="23"/>
                    </a:lnTo>
                    <a:lnTo>
                      <a:pt x="40" y="27"/>
                    </a:lnTo>
                    <a:lnTo>
                      <a:pt x="32" y="29"/>
                    </a:lnTo>
                    <a:lnTo>
                      <a:pt x="25" y="30"/>
                    </a:lnTo>
                    <a:lnTo>
                      <a:pt x="17" y="30"/>
                    </a:lnTo>
                    <a:lnTo>
                      <a:pt x="9" y="28"/>
                    </a:lnTo>
                    <a:lnTo>
                      <a:pt x="0" y="23"/>
                    </a:lnTo>
                    <a:lnTo>
                      <a:pt x="19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71">
                <a:extLst>
                  <a:ext uri="{FF2B5EF4-FFF2-40B4-BE49-F238E27FC236}">
                    <a16:creationId xmlns:a16="http://schemas.microsoft.com/office/drawing/2014/main" xmlns="" id="{F4D66F58-52E2-E668-BEF7-BD54A21D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575" y="884238"/>
                <a:ext cx="22225" cy="26988"/>
              </a:xfrm>
              <a:custGeom>
                <a:avLst/>
                <a:gdLst>
                  <a:gd name="T0" fmla="*/ 29 w 41"/>
                  <a:gd name="T1" fmla="*/ 0 h 53"/>
                  <a:gd name="T2" fmla="*/ 29 w 41"/>
                  <a:gd name="T3" fmla="*/ 0 h 53"/>
                  <a:gd name="T4" fmla="*/ 29 w 41"/>
                  <a:gd name="T5" fmla="*/ 5 h 53"/>
                  <a:gd name="T6" fmla="*/ 29 w 41"/>
                  <a:gd name="T7" fmla="*/ 10 h 53"/>
                  <a:gd name="T8" fmla="*/ 27 w 41"/>
                  <a:gd name="T9" fmla="*/ 13 h 53"/>
                  <a:gd name="T10" fmla="*/ 26 w 41"/>
                  <a:gd name="T11" fmla="*/ 18 h 53"/>
                  <a:gd name="T12" fmla="*/ 20 w 41"/>
                  <a:gd name="T13" fmla="*/ 23 h 53"/>
                  <a:gd name="T14" fmla="*/ 15 w 41"/>
                  <a:gd name="T15" fmla="*/ 29 h 53"/>
                  <a:gd name="T16" fmla="*/ 8 w 41"/>
                  <a:gd name="T17" fmla="*/ 35 h 53"/>
                  <a:gd name="T18" fmla="*/ 3 w 41"/>
                  <a:gd name="T19" fmla="*/ 41 h 53"/>
                  <a:gd name="T20" fmla="*/ 1 w 41"/>
                  <a:gd name="T21" fmla="*/ 43 h 53"/>
                  <a:gd name="T22" fmla="*/ 0 w 41"/>
                  <a:gd name="T23" fmla="*/ 46 h 53"/>
                  <a:gd name="T24" fmla="*/ 0 w 41"/>
                  <a:gd name="T25" fmla="*/ 50 h 53"/>
                  <a:gd name="T26" fmla="*/ 1 w 41"/>
                  <a:gd name="T27" fmla="*/ 53 h 53"/>
                  <a:gd name="T28" fmla="*/ 1 w 41"/>
                  <a:gd name="T29" fmla="*/ 53 h 53"/>
                  <a:gd name="T30" fmla="*/ 10 w 41"/>
                  <a:gd name="T31" fmla="*/ 50 h 53"/>
                  <a:gd name="T32" fmla="*/ 16 w 41"/>
                  <a:gd name="T33" fmla="*/ 46 h 53"/>
                  <a:gd name="T34" fmla="*/ 19 w 41"/>
                  <a:gd name="T35" fmla="*/ 42 h 53"/>
                  <a:gd name="T36" fmla="*/ 22 w 41"/>
                  <a:gd name="T37" fmla="*/ 38 h 53"/>
                  <a:gd name="T38" fmla="*/ 24 w 41"/>
                  <a:gd name="T39" fmla="*/ 34 h 53"/>
                  <a:gd name="T40" fmla="*/ 27 w 41"/>
                  <a:gd name="T41" fmla="*/ 31 h 53"/>
                  <a:gd name="T42" fmla="*/ 33 w 41"/>
                  <a:gd name="T43" fmla="*/ 29 h 53"/>
                  <a:gd name="T44" fmla="*/ 41 w 41"/>
                  <a:gd name="T45" fmla="*/ 29 h 53"/>
                  <a:gd name="T46" fmla="*/ 29 w 41"/>
                  <a:gd name="T4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53">
                    <a:moveTo>
                      <a:pt x="29" y="0"/>
                    </a:moveTo>
                    <a:lnTo>
                      <a:pt x="29" y="0"/>
                    </a:lnTo>
                    <a:lnTo>
                      <a:pt x="29" y="5"/>
                    </a:lnTo>
                    <a:lnTo>
                      <a:pt x="29" y="10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0" y="23"/>
                    </a:lnTo>
                    <a:lnTo>
                      <a:pt x="15" y="29"/>
                    </a:lnTo>
                    <a:lnTo>
                      <a:pt x="8" y="35"/>
                    </a:lnTo>
                    <a:lnTo>
                      <a:pt x="3" y="41"/>
                    </a:lnTo>
                    <a:lnTo>
                      <a:pt x="1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0" y="50"/>
                    </a:lnTo>
                    <a:lnTo>
                      <a:pt x="16" y="46"/>
                    </a:lnTo>
                    <a:lnTo>
                      <a:pt x="19" y="42"/>
                    </a:lnTo>
                    <a:lnTo>
                      <a:pt x="22" y="38"/>
                    </a:lnTo>
                    <a:lnTo>
                      <a:pt x="24" y="34"/>
                    </a:lnTo>
                    <a:lnTo>
                      <a:pt x="27" y="31"/>
                    </a:lnTo>
                    <a:lnTo>
                      <a:pt x="33" y="29"/>
                    </a:lnTo>
                    <a:lnTo>
                      <a:pt x="41" y="29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72">
                <a:extLst>
                  <a:ext uri="{FF2B5EF4-FFF2-40B4-BE49-F238E27FC236}">
                    <a16:creationId xmlns:a16="http://schemas.microsoft.com/office/drawing/2014/main" xmlns="" id="{9D275B50-E4BE-70D3-95E6-B02B4C08B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1130301"/>
                <a:ext cx="7938" cy="7938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15 h 15"/>
                  <a:gd name="T4" fmla="*/ 11 w 14"/>
                  <a:gd name="T5" fmla="*/ 9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15"/>
                    </a:lnTo>
                    <a:lnTo>
                      <a:pt x="11" y="9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73">
                <a:extLst>
                  <a:ext uri="{FF2B5EF4-FFF2-40B4-BE49-F238E27FC236}">
                    <a16:creationId xmlns:a16="http://schemas.microsoft.com/office/drawing/2014/main" xmlns="" id="{99141315-C0F6-C00A-C390-97ADF5AD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887413"/>
                <a:ext cx="11113" cy="7938"/>
              </a:xfrm>
              <a:custGeom>
                <a:avLst/>
                <a:gdLst>
                  <a:gd name="T0" fmla="*/ 16 w 22"/>
                  <a:gd name="T1" fmla="*/ 15 h 15"/>
                  <a:gd name="T2" fmla="*/ 22 w 22"/>
                  <a:gd name="T3" fmla="*/ 10 h 15"/>
                  <a:gd name="T4" fmla="*/ 0 w 22"/>
                  <a:gd name="T5" fmla="*/ 0 h 15"/>
                  <a:gd name="T6" fmla="*/ 16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16" y="15"/>
                    </a:moveTo>
                    <a:lnTo>
                      <a:pt x="22" y="10"/>
                    </a:lnTo>
                    <a:lnTo>
                      <a:pt x="0" y="0"/>
                    </a:ln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74">
                <a:extLst>
                  <a:ext uri="{FF2B5EF4-FFF2-40B4-BE49-F238E27FC236}">
                    <a16:creationId xmlns:a16="http://schemas.microsoft.com/office/drawing/2014/main" xmlns="" id="{C17C17A4-BBA5-A47F-803E-5DBBEBB7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63" y="889001"/>
                <a:ext cx="3175" cy="4763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0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75">
                <a:extLst>
                  <a:ext uri="{FF2B5EF4-FFF2-40B4-BE49-F238E27FC236}">
                    <a16:creationId xmlns:a16="http://schemas.microsoft.com/office/drawing/2014/main" xmlns="" id="{A319EB7E-B30F-2A4D-418F-3FDFB5E0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158876"/>
                <a:ext cx="15875" cy="7938"/>
              </a:xfrm>
              <a:custGeom>
                <a:avLst/>
                <a:gdLst>
                  <a:gd name="T0" fmla="*/ 0 w 29"/>
                  <a:gd name="T1" fmla="*/ 7 h 13"/>
                  <a:gd name="T2" fmla="*/ 19 w 29"/>
                  <a:gd name="T3" fmla="*/ 13 h 13"/>
                  <a:gd name="T4" fmla="*/ 29 w 29"/>
                  <a:gd name="T5" fmla="*/ 0 h 13"/>
                  <a:gd name="T6" fmla="*/ 0 w 29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3">
                    <a:moveTo>
                      <a:pt x="0" y="7"/>
                    </a:moveTo>
                    <a:lnTo>
                      <a:pt x="19" y="13"/>
                    </a:lnTo>
                    <a:lnTo>
                      <a:pt x="29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76">
                <a:extLst>
                  <a:ext uri="{FF2B5EF4-FFF2-40B4-BE49-F238E27FC236}">
                    <a16:creationId xmlns:a16="http://schemas.microsoft.com/office/drawing/2014/main" xmlns="" id="{9F30B1B6-802C-1432-611C-0F94FF3DD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038" y="1076326"/>
                <a:ext cx="9525" cy="6350"/>
              </a:xfrm>
              <a:custGeom>
                <a:avLst/>
                <a:gdLst>
                  <a:gd name="T0" fmla="*/ 2 w 19"/>
                  <a:gd name="T1" fmla="*/ 10 h 10"/>
                  <a:gd name="T2" fmla="*/ 19 w 19"/>
                  <a:gd name="T3" fmla="*/ 2 h 10"/>
                  <a:gd name="T4" fmla="*/ 19 w 19"/>
                  <a:gd name="T5" fmla="*/ 2 h 10"/>
                  <a:gd name="T6" fmla="*/ 17 w 19"/>
                  <a:gd name="T7" fmla="*/ 2 h 10"/>
                  <a:gd name="T8" fmla="*/ 14 w 19"/>
                  <a:gd name="T9" fmla="*/ 1 h 10"/>
                  <a:gd name="T10" fmla="*/ 6 w 19"/>
                  <a:gd name="T11" fmla="*/ 0 h 10"/>
                  <a:gd name="T12" fmla="*/ 2 w 19"/>
                  <a:gd name="T13" fmla="*/ 0 h 10"/>
                  <a:gd name="T14" fmla="*/ 0 w 19"/>
                  <a:gd name="T15" fmla="*/ 1 h 10"/>
                  <a:gd name="T16" fmla="*/ 0 w 19"/>
                  <a:gd name="T17" fmla="*/ 4 h 10"/>
                  <a:gd name="T18" fmla="*/ 2 w 19"/>
                  <a:gd name="T19" fmla="*/ 10 h 10"/>
                  <a:gd name="T20" fmla="*/ 2 w 19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2" y="10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77">
                <a:extLst>
                  <a:ext uri="{FF2B5EF4-FFF2-40B4-BE49-F238E27FC236}">
                    <a16:creationId xmlns:a16="http://schemas.microsoft.com/office/drawing/2014/main" xmlns="" id="{44AE837D-8064-013B-EE73-7DEBD76D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889001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0 h 14"/>
                  <a:gd name="T4" fmla="*/ 2 w 24"/>
                  <a:gd name="T5" fmla="*/ 14 h 14"/>
                  <a:gd name="T6" fmla="*/ 24 w 24"/>
                  <a:gd name="T7" fmla="*/ 2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24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78">
                <a:extLst>
                  <a:ext uri="{FF2B5EF4-FFF2-40B4-BE49-F238E27FC236}">
                    <a16:creationId xmlns:a16="http://schemas.microsoft.com/office/drawing/2014/main" xmlns="" id="{5C2A70F4-8492-3FB7-00EB-CF4C38E9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1122363"/>
                <a:ext cx="12700" cy="14288"/>
              </a:xfrm>
              <a:custGeom>
                <a:avLst/>
                <a:gdLst>
                  <a:gd name="T0" fmla="*/ 17 w 22"/>
                  <a:gd name="T1" fmla="*/ 0 h 26"/>
                  <a:gd name="T2" fmla="*/ 17 w 22"/>
                  <a:gd name="T3" fmla="*/ 0 h 26"/>
                  <a:gd name="T4" fmla="*/ 19 w 22"/>
                  <a:gd name="T5" fmla="*/ 4 h 26"/>
                  <a:gd name="T6" fmla="*/ 19 w 22"/>
                  <a:gd name="T7" fmla="*/ 7 h 26"/>
                  <a:gd name="T8" fmla="*/ 19 w 22"/>
                  <a:gd name="T9" fmla="*/ 9 h 26"/>
                  <a:gd name="T10" fmla="*/ 17 w 22"/>
                  <a:gd name="T11" fmla="*/ 11 h 26"/>
                  <a:gd name="T12" fmla="*/ 14 w 22"/>
                  <a:gd name="T13" fmla="*/ 13 h 26"/>
                  <a:gd name="T14" fmla="*/ 8 w 22"/>
                  <a:gd name="T15" fmla="*/ 14 h 26"/>
                  <a:gd name="T16" fmla="*/ 3 w 22"/>
                  <a:gd name="T17" fmla="*/ 14 h 26"/>
                  <a:gd name="T18" fmla="*/ 1 w 22"/>
                  <a:gd name="T19" fmla="*/ 15 h 26"/>
                  <a:gd name="T20" fmla="*/ 0 w 22"/>
                  <a:gd name="T21" fmla="*/ 16 h 26"/>
                  <a:gd name="T22" fmla="*/ 0 w 22"/>
                  <a:gd name="T23" fmla="*/ 18 h 26"/>
                  <a:gd name="T24" fmla="*/ 1 w 22"/>
                  <a:gd name="T25" fmla="*/ 20 h 26"/>
                  <a:gd name="T26" fmla="*/ 8 w 22"/>
                  <a:gd name="T27" fmla="*/ 26 h 26"/>
                  <a:gd name="T28" fmla="*/ 8 w 22"/>
                  <a:gd name="T29" fmla="*/ 26 h 26"/>
                  <a:gd name="T30" fmla="*/ 15 w 22"/>
                  <a:gd name="T31" fmla="*/ 23 h 26"/>
                  <a:gd name="T32" fmla="*/ 18 w 22"/>
                  <a:gd name="T33" fmla="*/ 21 h 26"/>
                  <a:gd name="T34" fmla="*/ 22 w 22"/>
                  <a:gd name="T35" fmla="*/ 19 h 26"/>
                  <a:gd name="T36" fmla="*/ 22 w 22"/>
                  <a:gd name="T37" fmla="*/ 15 h 26"/>
                  <a:gd name="T38" fmla="*/ 22 w 22"/>
                  <a:gd name="T39" fmla="*/ 12 h 26"/>
                  <a:gd name="T40" fmla="*/ 20 w 22"/>
                  <a:gd name="T41" fmla="*/ 8 h 26"/>
                  <a:gd name="T42" fmla="*/ 17 w 22"/>
                  <a:gd name="T43" fmla="*/ 0 h 26"/>
                  <a:gd name="T44" fmla="*/ 17 w 22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6">
                    <a:moveTo>
                      <a:pt x="17" y="0"/>
                    </a:moveTo>
                    <a:lnTo>
                      <a:pt x="17" y="0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4" y="13"/>
                    </a:lnTo>
                    <a:lnTo>
                      <a:pt x="8" y="14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2" y="19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79">
                <a:extLst>
                  <a:ext uri="{FF2B5EF4-FFF2-40B4-BE49-F238E27FC236}">
                    <a16:creationId xmlns:a16="http://schemas.microsoft.com/office/drawing/2014/main" xmlns="" id="{AFE91E80-846A-C8CE-0614-0C0ECADE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725" y="1044576"/>
                <a:ext cx="4763" cy="1588"/>
              </a:xfrm>
              <a:custGeom>
                <a:avLst/>
                <a:gdLst>
                  <a:gd name="T0" fmla="*/ 9 w 9"/>
                  <a:gd name="T1" fmla="*/ 0 h 3"/>
                  <a:gd name="T2" fmla="*/ 9 w 9"/>
                  <a:gd name="T3" fmla="*/ 0 h 3"/>
                  <a:gd name="T4" fmla="*/ 5 w 9"/>
                  <a:gd name="T5" fmla="*/ 1 h 3"/>
                  <a:gd name="T6" fmla="*/ 0 w 9"/>
                  <a:gd name="T7" fmla="*/ 3 h 3"/>
                  <a:gd name="T8" fmla="*/ 0 w 9"/>
                  <a:gd name="T9" fmla="*/ 3 h 3"/>
                  <a:gd name="T10" fmla="*/ 9 w 9"/>
                  <a:gd name="T11" fmla="*/ 0 h 3"/>
                  <a:gd name="T12" fmla="*/ 9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0">
                <a:extLst>
                  <a:ext uri="{FF2B5EF4-FFF2-40B4-BE49-F238E27FC236}">
                    <a16:creationId xmlns:a16="http://schemas.microsoft.com/office/drawing/2014/main" xmlns="" id="{C2DB66B4-9795-592E-C784-669241325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488" y="1041401"/>
                <a:ext cx="14288" cy="4763"/>
              </a:xfrm>
              <a:custGeom>
                <a:avLst/>
                <a:gdLst>
                  <a:gd name="T0" fmla="*/ 0 w 26"/>
                  <a:gd name="T1" fmla="*/ 5 h 9"/>
                  <a:gd name="T2" fmla="*/ 0 w 26"/>
                  <a:gd name="T3" fmla="*/ 5 h 9"/>
                  <a:gd name="T4" fmla="*/ 7 w 26"/>
                  <a:gd name="T5" fmla="*/ 6 h 9"/>
                  <a:gd name="T6" fmla="*/ 14 w 26"/>
                  <a:gd name="T7" fmla="*/ 8 h 9"/>
                  <a:gd name="T8" fmla="*/ 20 w 26"/>
                  <a:gd name="T9" fmla="*/ 9 h 9"/>
                  <a:gd name="T10" fmla="*/ 23 w 26"/>
                  <a:gd name="T11" fmla="*/ 8 h 9"/>
                  <a:gd name="T12" fmla="*/ 26 w 26"/>
                  <a:gd name="T13" fmla="*/ 7 h 9"/>
                  <a:gd name="T14" fmla="*/ 26 w 26"/>
                  <a:gd name="T15" fmla="*/ 7 h 9"/>
                  <a:gd name="T16" fmla="*/ 18 w 26"/>
                  <a:gd name="T17" fmla="*/ 1 h 9"/>
                  <a:gd name="T18" fmla="*/ 15 w 26"/>
                  <a:gd name="T19" fmla="*/ 1 h 9"/>
                  <a:gd name="T20" fmla="*/ 12 w 26"/>
                  <a:gd name="T21" fmla="*/ 0 h 9"/>
                  <a:gd name="T22" fmla="*/ 6 w 26"/>
                  <a:gd name="T23" fmla="*/ 2 h 9"/>
                  <a:gd name="T24" fmla="*/ 0 w 26"/>
                  <a:gd name="T25" fmla="*/ 5 h 9"/>
                  <a:gd name="T26" fmla="*/ 0 w 26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9">
                    <a:moveTo>
                      <a:pt x="0" y="5"/>
                    </a:moveTo>
                    <a:lnTo>
                      <a:pt x="0" y="5"/>
                    </a:lnTo>
                    <a:lnTo>
                      <a:pt x="7" y="6"/>
                    </a:lnTo>
                    <a:lnTo>
                      <a:pt x="14" y="8"/>
                    </a:lnTo>
                    <a:lnTo>
                      <a:pt x="20" y="9"/>
                    </a:lnTo>
                    <a:lnTo>
                      <a:pt x="23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1">
                <a:extLst>
                  <a:ext uri="{FF2B5EF4-FFF2-40B4-BE49-F238E27FC236}">
                    <a16:creationId xmlns:a16="http://schemas.microsoft.com/office/drawing/2014/main" xmlns="" id="{09F63193-A780-F09F-D3B3-D32082CE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1036638"/>
                <a:ext cx="14288" cy="14288"/>
              </a:xfrm>
              <a:custGeom>
                <a:avLst/>
                <a:gdLst>
                  <a:gd name="T0" fmla="*/ 1 w 28"/>
                  <a:gd name="T1" fmla="*/ 18 h 27"/>
                  <a:gd name="T2" fmla="*/ 9 w 28"/>
                  <a:gd name="T3" fmla="*/ 19 h 27"/>
                  <a:gd name="T4" fmla="*/ 9 w 28"/>
                  <a:gd name="T5" fmla="*/ 19 h 27"/>
                  <a:gd name="T6" fmla="*/ 6 w 28"/>
                  <a:gd name="T7" fmla="*/ 25 h 27"/>
                  <a:gd name="T8" fmla="*/ 5 w 28"/>
                  <a:gd name="T9" fmla="*/ 26 h 27"/>
                  <a:gd name="T10" fmla="*/ 5 w 28"/>
                  <a:gd name="T11" fmla="*/ 27 h 27"/>
                  <a:gd name="T12" fmla="*/ 8 w 28"/>
                  <a:gd name="T13" fmla="*/ 25 h 27"/>
                  <a:gd name="T14" fmla="*/ 13 w 28"/>
                  <a:gd name="T15" fmla="*/ 20 h 27"/>
                  <a:gd name="T16" fmla="*/ 13 w 28"/>
                  <a:gd name="T17" fmla="*/ 20 h 27"/>
                  <a:gd name="T18" fmla="*/ 16 w 28"/>
                  <a:gd name="T19" fmla="*/ 19 h 27"/>
                  <a:gd name="T20" fmla="*/ 19 w 28"/>
                  <a:gd name="T21" fmla="*/ 18 h 27"/>
                  <a:gd name="T22" fmla="*/ 21 w 28"/>
                  <a:gd name="T23" fmla="*/ 16 h 27"/>
                  <a:gd name="T24" fmla="*/ 22 w 28"/>
                  <a:gd name="T25" fmla="*/ 11 h 27"/>
                  <a:gd name="T26" fmla="*/ 22 w 28"/>
                  <a:gd name="T27" fmla="*/ 8 h 27"/>
                  <a:gd name="T28" fmla="*/ 22 w 28"/>
                  <a:gd name="T29" fmla="*/ 8 h 27"/>
                  <a:gd name="T30" fmla="*/ 28 w 28"/>
                  <a:gd name="T31" fmla="*/ 0 h 27"/>
                  <a:gd name="T32" fmla="*/ 28 w 28"/>
                  <a:gd name="T33" fmla="*/ 0 h 27"/>
                  <a:gd name="T34" fmla="*/ 21 w 28"/>
                  <a:gd name="T35" fmla="*/ 7 h 27"/>
                  <a:gd name="T36" fmla="*/ 21 w 28"/>
                  <a:gd name="T37" fmla="*/ 7 h 27"/>
                  <a:gd name="T38" fmla="*/ 12 w 28"/>
                  <a:gd name="T39" fmla="*/ 8 h 27"/>
                  <a:gd name="T40" fmla="*/ 5 w 28"/>
                  <a:gd name="T41" fmla="*/ 9 h 27"/>
                  <a:gd name="T42" fmla="*/ 3 w 28"/>
                  <a:gd name="T43" fmla="*/ 10 h 27"/>
                  <a:gd name="T44" fmla="*/ 1 w 28"/>
                  <a:gd name="T45" fmla="*/ 12 h 27"/>
                  <a:gd name="T46" fmla="*/ 0 w 28"/>
                  <a:gd name="T47" fmla="*/ 15 h 27"/>
                  <a:gd name="T48" fmla="*/ 1 w 28"/>
                  <a:gd name="T49" fmla="*/ 18 h 27"/>
                  <a:gd name="T50" fmla="*/ 1 w 28"/>
                  <a:gd name="T51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" h="27">
                    <a:moveTo>
                      <a:pt x="1" y="18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8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2" y="8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82">
                <a:extLst>
                  <a:ext uri="{FF2B5EF4-FFF2-40B4-BE49-F238E27FC236}">
                    <a16:creationId xmlns:a16="http://schemas.microsoft.com/office/drawing/2014/main" xmlns="" id="{C4EB5E76-3F16-752D-9C8A-E6EA7093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850901"/>
                <a:ext cx="42863" cy="15875"/>
              </a:xfrm>
              <a:custGeom>
                <a:avLst/>
                <a:gdLst>
                  <a:gd name="T0" fmla="*/ 0 w 80"/>
                  <a:gd name="T1" fmla="*/ 2 h 32"/>
                  <a:gd name="T2" fmla="*/ 0 w 80"/>
                  <a:gd name="T3" fmla="*/ 2 h 32"/>
                  <a:gd name="T4" fmla="*/ 18 w 80"/>
                  <a:gd name="T5" fmla="*/ 8 h 32"/>
                  <a:gd name="T6" fmla="*/ 25 w 80"/>
                  <a:gd name="T7" fmla="*/ 10 h 32"/>
                  <a:gd name="T8" fmla="*/ 31 w 80"/>
                  <a:gd name="T9" fmla="*/ 14 h 32"/>
                  <a:gd name="T10" fmla="*/ 34 w 80"/>
                  <a:gd name="T11" fmla="*/ 17 h 32"/>
                  <a:gd name="T12" fmla="*/ 37 w 80"/>
                  <a:gd name="T13" fmla="*/ 21 h 32"/>
                  <a:gd name="T14" fmla="*/ 37 w 80"/>
                  <a:gd name="T15" fmla="*/ 25 h 32"/>
                  <a:gd name="T16" fmla="*/ 37 w 80"/>
                  <a:gd name="T17" fmla="*/ 31 h 32"/>
                  <a:gd name="T18" fmla="*/ 37 w 80"/>
                  <a:gd name="T19" fmla="*/ 31 h 32"/>
                  <a:gd name="T20" fmla="*/ 42 w 80"/>
                  <a:gd name="T21" fmla="*/ 32 h 32"/>
                  <a:gd name="T22" fmla="*/ 47 w 80"/>
                  <a:gd name="T23" fmla="*/ 32 h 32"/>
                  <a:gd name="T24" fmla="*/ 51 w 80"/>
                  <a:gd name="T25" fmla="*/ 31 h 32"/>
                  <a:gd name="T26" fmla="*/ 54 w 80"/>
                  <a:gd name="T27" fmla="*/ 30 h 32"/>
                  <a:gd name="T28" fmla="*/ 59 w 80"/>
                  <a:gd name="T29" fmla="*/ 26 h 32"/>
                  <a:gd name="T30" fmla="*/ 63 w 80"/>
                  <a:gd name="T31" fmla="*/ 21 h 32"/>
                  <a:gd name="T32" fmla="*/ 70 w 80"/>
                  <a:gd name="T33" fmla="*/ 9 h 32"/>
                  <a:gd name="T34" fmla="*/ 75 w 80"/>
                  <a:gd name="T35" fmla="*/ 5 h 32"/>
                  <a:gd name="T36" fmla="*/ 80 w 80"/>
                  <a:gd name="T37" fmla="*/ 1 h 32"/>
                  <a:gd name="T38" fmla="*/ 80 w 80"/>
                  <a:gd name="T39" fmla="*/ 1 h 32"/>
                  <a:gd name="T40" fmla="*/ 69 w 80"/>
                  <a:gd name="T41" fmla="*/ 2 h 32"/>
                  <a:gd name="T42" fmla="*/ 59 w 80"/>
                  <a:gd name="T43" fmla="*/ 2 h 32"/>
                  <a:gd name="T44" fmla="*/ 42 w 80"/>
                  <a:gd name="T45" fmla="*/ 1 h 32"/>
                  <a:gd name="T46" fmla="*/ 24 w 80"/>
                  <a:gd name="T47" fmla="*/ 0 h 32"/>
                  <a:gd name="T48" fmla="*/ 13 w 80"/>
                  <a:gd name="T49" fmla="*/ 1 h 32"/>
                  <a:gd name="T50" fmla="*/ 0 w 80"/>
                  <a:gd name="T51" fmla="*/ 2 h 32"/>
                  <a:gd name="T52" fmla="*/ 0 w 80"/>
                  <a:gd name="T5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" h="32">
                    <a:moveTo>
                      <a:pt x="0" y="2"/>
                    </a:moveTo>
                    <a:lnTo>
                      <a:pt x="0" y="2"/>
                    </a:lnTo>
                    <a:lnTo>
                      <a:pt x="18" y="8"/>
                    </a:lnTo>
                    <a:lnTo>
                      <a:pt x="25" y="10"/>
                    </a:lnTo>
                    <a:lnTo>
                      <a:pt x="31" y="14"/>
                    </a:lnTo>
                    <a:lnTo>
                      <a:pt x="34" y="17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42" y="32"/>
                    </a:lnTo>
                    <a:lnTo>
                      <a:pt x="47" y="32"/>
                    </a:lnTo>
                    <a:lnTo>
                      <a:pt x="51" y="31"/>
                    </a:lnTo>
                    <a:lnTo>
                      <a:pt x="54" y="30"/>
                    </a:lnTo>
                    <a:lnTo>
                      <a:pt x="59" y="26"/>
                    </a:lnTo>
                    <a:lnTo>
                      <a:pt x="63" y="21"/>
                    </a:lnTo>
                    <a:lnTo>
                      <a:pt x="70" y="9"/>
                    </a:lnTo>
                    <a:lnTo>
                      <a:pt x="75" y="5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69" y="2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4" y="0"/>
                    </a:lnTo>
                    <a:lnTo>
                      <a:pt x="13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3">
                <a:extLst>
                  <a:ext uri="{FF2B5EF4-FFF2-40B4-BE49-F238E27FC236}">
                    <a16:creationId xmlns:a16="http://schemas.microsoft.com/office/drawing/2014/main" xmlns="" id="{667011CF-140B-0C82-58BA-1EA8119E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238" y="8509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12 w 12"/>
                  <a:gd name="T5" fmla="*/ 0 h 1"/>
                  <a:gd name="T6" fmla="*/ 12 w 12"/>
                  <a:gd name="T7" fmla="*/ 0 h 1"/>
                  <a:gd name="T8" fmla="*/ 5 w 12"/>
                  <a:gd name="T9" fmla="*/ 0 h 1"/>
                  <a:gd name="T10" fmla="*/ 0 w 12"/>
                  <a:gd name="T11" fmla="*/ 1 h 1"/>
                  <a:gd name="T12" fmla="*/ 0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84">
                <a:extLst>
                  <a:ext uri="{FF2B5EF4-FFF2-40B4-BE49-F238E27FC236}">
                    <a16:creationId xmlns:a16="http://schemas.microsoft.com/office/drawing/2014/main" xmlns="" id="{E0670140-9FC6-0348-7B14-B35409DF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0" y="1144588"/>
                <a:ext cx="11113" cy="12700"/>
              </a:xfrm>
              <a:custGeom>
                <a:avLst/>
                <a:gdLst>
                  <a:gd name="T0" fmla="*/ 20 w 20"/>
                  <a:gd name="T1" fmla="*/ 0 h 25"/>
                  <a:gd name="T2" fmla="*/ 0 w 20"/>
                  <a:gd name="T3" fmla="*/ 25 h 25"/>
                  <a:gd name="T4" fmla="*/ 7 w 20"/>
                  <a:gd name="T5" fmla="*/ 21 h 25"/>
                  <a:gd name="T6" fmla="*/ 20 w 2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lnTo>
                      <a:pt x="0" y="25"/>
                    </a:lnTo>
                    <a:lnTo>
                      <a:pt x="7" y="2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5">
                <a:extLst>
                  <a:ext uri="{FF2B5EF4-FFF2-40B4-BE49-F238E27FC236}">
                    <a16:creationId xmlns:a16="http://schemas.microsoft.com/office/drawing/2014/main" xmlns="" id="{D140F6EF-7C79-3450-44E2-D7CAC5CA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975" y="844551"/>
                <a:ext cx="11113" cy="6350"/>
              </a:xfrm>
              <a:custGeom>
                <a:avLst/>
                <a:gdLst>
                  <a:gd name="T0" fmla="*/ 0 w 19"/>
                  <a:gd name="T1" fmla="*/ 3 h 10"/>
                  <a:gd name="T2" fmla="*/ 0 w 19"/>
                  <a:gd name="T3" fmla="*/ 3 h 10"/>
                  <a:gd name="T4" fmla="*/ 10 w 19"/>
                  <a:gd name="T5" fmla="*/ 5 h 10"/>
                  <a:gd name="T6" fmla="*/ 16 w 19"/>
                  <a:gd name="T7" fmla="*/ 6 h 10"/>
                  <a:gd name="T8" fmla="*/ 19 w 19"/>
                  <a:gd name="T9" fmla="*/ 10 h 10"/>
                  <a:gd name="T10" fmla="*/ 19 w 19"/>
                  <a:gd name="T11" fmla="*/ 10 h 10"/>
                  <a:gd name="T12" fmla="*/ 19 w 19"/>
                  <a:gd name="T13" fmla="*/ 4 h 10"/>
                  <a:gd name="T14" fmla="*/ 17 w 19"/>
                  <a:gd name="T15" fmla="*/ 2 h 10"/>
                  <a:gd name="T16" fmla="*/ 12 w 19"/>
                  <a:gd name="T17" fmla="*/ 0 h 10"/>
                  <a:gd name="T18" fmla="*/ 9 w 19"/>
                  <a:gd name="T19" fmla="*/ 0 h 10"/>
                  <a:gd name="T20" fmla="*/ 4 w 19"/>
                  <a:gd name="T21" fmla="*/ 1 h 10"/>
                  <a:gd name="T22" fmla="*/ 1 w 19"/>
                  <a:gd name="T23" fmla="*/ 2 h 10"/>
                  <a:gd name="T24" fmla="*/ 0 w 19"/>
                  <a:gd name="T25" fmla="*/ 3 h 10"/>
                  <a:gd name="T26" fmla="*/ 0 w 19"/>
                  <a:gd name="T27" fmla="*/ 3 h 10"/>
                  <a:gd name="T28" fmla="*/ 0 w 19"/>
                  <a:gd name="T2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5"/>
                    </a:lnTo>
                    <a:lnTo>
                      <a:pt x="16" y="6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86">
                <a:extLst>
                  <a:ext uri="{FF2B5EF4-FFF2-40B4-BE49-F238E27FC236}">
                    <a16:creationId xmlns:a16="http://schemas.microsoft.com/office/drawing/2014/main" xmlns="" id="{4926F608-4B0B-D165-E956-610DE52C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475" y="1017588"/>
                <a:ext cx="15875" cy="9525"/>
              </a:xfrm>
              <a:custGeom>
                <a:avLst/>
                <a:gdLst>
                  <a:gd name="T0" fmla="*/ 0 w 31"/>
                  <a:gd name="T1" fmla="*/ 10 h 18"/>
                  <a:gd name="T2" fmla="*/ 0 w 31"/>
                  <a:gd name="T3" fmla="*/ 10 h 18"/>
                  <a:gd name="T4" fmla="*/ 3 w 31"/>
                  <a:gd name="T5" fmla="*/ 12 h 18"/>
                  <a:gd name="T6" fmla="*/ 5 w 31"/>
                  <a:gd name="T7" fmla="*/ 15 h 18"/>
                  <a:gd name="T8" fmla="*/ 9 w 31"/>
                  <a:gd name="T9" fmla="*/ 16 h 18"/>
                  <a:gd name="T10" fmla="*/ 14 w 31"/>
                  <a:gd name="T11" fmla="*/ 16 h 18"/>
                  <a:gd name="T12" fmla="*/ 23 w 31"/>
                  <a:gd name="T13" fmla="*/ 16 h 18"/>
                  <a:gd name="T14" fmla="*/ 28 w 31"/>
                  <a:gd name="T15" fmla="*/ 17 h 18"/>
                  <a:gd name="T16" fmla="*/ 31 w 31"/>
                  <a:gd name="T17" fmla="*/ 18 h 18"/>
                  <a:gd name="T18" fmla="*/ 31 w 31"/>
                  <a:gd name="T19" fmla="*/ 18 h 18"/>
                  <a:gd name="T20" fmla="*/ 27 w 31"/>
                  <a:gd name="T21" fmla="*/ 16 h 18"/>
                  <a:gd name="T22" fmla="*/ 23 w 31"/>
                  <a:gd name="T23" fmla="*/ 12 h 18"/>
                  <a:gd name="T24" fmla="*/ 15 w 31"/>
                  <a:gd name="T25" fmla="*/ 3 h 18"/>
                  <a:gd name="T26" fmla="*/ 12 w 31"/>
                  <a:gd name="T27" fmla="*/ 1 h 18"/>
                  <a:gd name="T28" fmla="*/ 9 w 31"/>
                  <a:gd name="T29" fmla="*/ 0 h 18"/>
                  <a:gd name="T30" fmla="*/ 8 w 31"/>
                  <a:gd name="T31" fmla="*/ 0 h 18"/>
                  <a:gd name="T32" fmla="*/ 6 w 31"/>
                  <a:gd name="T33" fmla="*/ 1 h 18"/>
                  <a:gd name="T34" fmla="*/ 4 w 31"/>
                  <a:gd name="T35" fmla="*/ 3 h 18"/>
                  <a:gd name="T36" fmla="*/ 0 w 31"/>
                  <a:gd name="T37" fmla="*/ 10 h 18"/>
                  <a:gd name="T38" fmla="*/ 0 w 31"/>
                  <a:gd name="T3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8">
                    <a:moveTo>
                      <a:pt x="0" y="10"/>
                    </a:moveTo>
                    <a:lnTo>
                      <a:pt x="0" y="10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9" y="16"/>
                    </a:lnTo>
                    <a:lnTo>
                      <a:pt x="14" y="16"/>
                    </a:lnTo>
                    <a:lnTo>
                      <a:pt x="23" y="16"/>
                    </a:lnTo>
                    <a:lnTo>
                      <a:pt x="28" y="17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7" y="16"/>
                    </a:lnTo>
                    <a:lnTo>
                      <a:pt x="23" y="12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7">
                <a:extLst>
                  <a:ext uri="{FF2B5EF4-FFF2-40B4-BE49-F238E27FC236}">
                    <a16:creationId xmlns:a16="http://schemas.microsoft.com/office/drawing/2014/main" xmlns="" id="{0A6291E5-BFB0-09D8-13D7-7979A535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350" y="882651"/>
                <a:ext cx="11113" cy="14288"/>
              </a:xfrm>
              <a:custGeom>
                <a:avLst/>
                <a:gdLst>
                  <a:gd name="T0" fmla="*/ 0 w 20"/>
                  <a:gd name="T1" fmla="*/ 2 h 29"/>
                  <a:gd name="T2" fmla="*/ 0 w 20"/>
                  <a:gd name="T3" fmla="*/ 2 h 29"/>
                  <a:gd name="T4" fmla="*/ 2 w 20"/>
                  <a:gd name="T5" fmla="*/ 3 h 29"/>
                  <a:gd name="T6" fmla="*/ 5 w 20"/>
                  <a:gd name="T7" fmla="*/ 4 h 29"/>
                  <a:gd name="T8" fmla="*/ 9 w 20"/>
                  <a:gd name="T9" fmla="*/ 10 h 29"/>
                  <a:gd name="T10" fmla="*/ 10 w 20"/>
                  <a:gd name="T11" fmla="*/ 15 h 29"/>
                  <a:gd name="T12" fmla="*/ 12 w 20"/>
                  <a:gd name="T13" fmla="*/ 18 h 29"/>
                  <a:gd name="T14" fmla="*/ 12 w 20"/>
                  <a:gd name="T15" fmla="*/ 23 h 29"/>
                  <a:gd name="T16" fmla="*/ 10 w 20"/>
                  <a:gd name="T17" fmla="*/ 29 h 29"/>
                  <a:gd name="T18" fmla="*/ 10 w 20"/>
                  <a:gd name="T19" fmla="*/ 29 h 29"/>
                  <a:gd name="T20" fmla="*/ 14 w 20"/>
                  <a:gd name="T21" fmla="*/ 24 h 29"/>
                  <a:gd name="T22" fmla="*/ 16 w 20"/>
                  <a:gd name="T23" fmla="*/ 19 h 29"/>
                  <a:gd name="T24" fmla="*/ 18 w 20"/>
                  <a:gd name="T25" fmla="*/ 14 h 29"/>
                  <a:gd name="T26" fmla="*/ 20 w 20"/>
                  <a:gd name="T27" fmla="*/ 8 h 29"/>
                  <a:gd name="T28" fmla="*/ 18 w 20"/>
                  <a:gd name="T29" fmla="*/ 3 h 29"/>
                  <a:gd name="T30" fmla="*/ 17 w 20"/>
                  <a:gd name="T31" fmla="*/ 1 h 29"/>
                  <a:gd name="T32" fmla="*/ 16 w 20"/>
                  <a:gd name="T33" fmla="*/ 0 h 29"/>
                  <a:gd name="T34" fmla="*/ 13 w 20"/>
                  <a:gd name="T35" fmla="*/ 0 h 29"/>
                  <a:gd name="T36" fmla="*/ 9 w 20"/>
                  <a:gd name="T37" fmla="*/ 0 h 29"/>
                  <a:gd name="T38" fmla="*/ 0 w 20"/>
                  <a:gd name="T39" fmla="*/ 2 h 29"/>
                  <a:gd name="T40" fmla="*/ 0 w 20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9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9" y="10"/>
                    </a:lnTo>
                    <a:lnTo>
                      <a:pt x="10" y="15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6" y="19"/>
                    </a:lnTo>
                    <a:lnTo>
                      <a:pt x="18" y="14"/>
                    </a:lnTo>
                    <a:lnTo>
                      <a:pt x="20" y="8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88">
                <a:extLst>
                  <a:ext uri="{FF2B5EF4-FFF2-40B4-BE49-F238E27FC236}">
                    <a16:creationId xmlns:a16="http://schemas.microsoft.com/office/drawing/2014/main" xmlns="" id="{B081426A-489A-6C5E-64D1-785671B6A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313" y="1017588"/>
                <a:ext cx="12700" cy="6350"/>
              </a:xfrm>
              <a:custGeom>
                <a:avLst/>
                <a:gdLst>
                  <a:gd name="T0" fmla="*/ 0 w 26"/>
                  <a:gd name="T1" fmla="*/ 6 h 11"/>
                  <a:gd name="T2" fmla="*/ 4 w 26"/>
                  <a:gd name="T3" fmla="*/ 11 h 11"/>
                  <a:gd name="T4" fmla="*/ 26 w 26"/>
                  <a:gd name="T5" fmla="*/ 0 h 11"/>
                  <a:gd name="T6" fmla="*/ 0 w 26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">
                    <a:moveTo>
                      <a:pt x="0" y="6"/>
                    </a:moveTo>
                    <a:lnTo>
                      <a:pt x="4" y="1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9">
                <a:extLst>
                  <a:ext uri="{FF2B5EF4-FFF2-40B4-BE49-F238E27FC236}">
                    <a16:creationId xmlns:a16="http://schemas.microsoft.com/office/drawing/2014/main" xmlns="" id="{AB147C23-C3F5-8B7C-612F-FE6279F8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538" y="1114426"/>
                <a:ext cx="19050" cy="38100"/>
              </a:xfrm>
              <a:custGeom>
                <a:avLst/>
                <a:gdLst>
                  <a:gd name="T0" fmla="*/ 32 w 38"/>
                  <a:gd name="T1" fmla="*/ 72 h 72"/>
                  <a:gd name="T2" fmla="*/ 32 w 38"/>
                  <a:gd name="T3" fmla="*/ 72 h 72"/>
                  <a:gd name="T4" fmla="*/ 36 w 38"/>
                  <a:gd name="T5" fmla="*/ 67 h 72"/>
                  <a:gd name="T6" fmla="*/ 38 w 38"/>
                  <a:gd name="T7" fmla="*/ 63 h 72"/>
                  <a:gd name="T8" fmla="*/ 38 w 38"/>
                  <a:gd name="T9" fmla="*/ 59 h 72"/>
                  <a:gd name="T10" fmla="*/ 37 w 38"/>
                  <a:gd name="T11" fmla="*/ 55 h 72"/>
                  <a:gd name="T12" fmla="*/ 34 w 38"/>
                  <a:gd name="T13" fmla="*/ 46 h 72"/>
                  <a:gd name="T14" fmla="*/ 28 w 38"/>
                  <a:gd name="T15" fmla="*/ 37 h 72"/>
                  <a:gd name="T16" fmla="*/ 23 w 38"/>
                  <a:gd name="T17" fmla="*/ 29 h 72"/>
                  <a:gd name="T18" fmla="*/ 22 w 38"/>
                  <a:gd name="T19" fmla="*/ 24 h 72"/>
                  <a:gd name="T20" fmla="*/ 21 w 38"/>
                  <a:gd name="T21" fmla="*/ 20 h 72"/>
                  <a:gd name="T22" fmla="*/ 22 w 38"/>
                  <a:gd name="T23" fmla="*/ 16 h 72"/>
                  <a:gd name="T24" fmla="*/ 26 w 38"/>
                  <a:gd name="T25" fmla="*/ 13 h 72"/>
                  <a:gd name="T26" fmla="*/ 30 w 38"/>
                  <a:gd name="T27" fmla="*/ 9 h 72"/>
                  <a:gd name="T28" fmla="*/ 36 w 38"/>
                  <a:gd name="T29" fmla="*/ 6 h 72"/>
                  <a:gd name="T30" fmla="*/ 36 w 38"/>
                  <a:gd name="T31" fmla="*/ 6 h 72"/>
                  <a:gd name="T32" fmla="*/ 28 w 38"/>
                  <a:gd name="T33" fmla="*/ 2 h 72"/>
                  <a:gd name="T34" fmla="*/ 21 w 38"/>
                  <a:gd name="T35" fmla="*/ 1 h 72"/>
                  <a:gd name="T36" fmla="*/ 16 w 38"/>
                  <a:gd name="T37" fmla="*/ 0 h 72"/>
                  <a:gd name="T38" fmla="*/ 14 w 38"/>
                  <a:gd name="T39" fmla="*/ 1 h 72"/>
                  <a:gd name="T40" fmla="*/ 12 w 38"/>
                  <a:gd name="T41" fmla="*/ 2 h 72"/>
                  <a:gd name="T42" fmla="*/ 12 w 38"/>
                  <a:gd name="T43" fmla="*/ 5 h 72"/>
                  <a:gd name="T44" fmla="*/ 13 w 38"/>
                  <a:gd name="T45" fmla="*/ 12 h 72"/>
                  <a:gd name="T46" fmla="*/ 15 w 38"/>
                  <a:gd name="T47" fmla="*/ 19 h 72"/>
                  <a:gd name="T48" fmla="*/ 15 w 38"/>
                  <a:gd name="T49" fmla="*/ 22 h 72"/>
                  <a:gd name="T50" fmla="*/ 15 w 38"/>
                  <a:gd name="T51" fmla="*/ 25 h 72"/>
                  <a:gd name="T52" fmla="*/ 14 w 38"/>
                  <a:gd name="T53" fmla="*/ 28 h 72"/>
                  <a:gd name="T54" fmla="*/ 12 w 38"/>
                  <a:gd name="T55" fmla="*/ 30 h 72"/>
                  <a:gd name="T56" fmla="*/ 7 w 38"/>
                  <a:gd name="T57" fmla="*/ 31 h 72"/>
                  <a:gd name="T58" fmla="*/ 0 w 38"/>
                  <a:gd name="T59" fmla="*/ 31 h 72"/>
                  <a:gd name="T60" fmla="*/ 0 w 38"/>
                  <a:gd name="T61" fmla="*/ 31 h 72"/>
                  <a:gd name="T62" fmla="*/ 8 w 38"/>
                  <a:gd name="T63" fmla="*/ 34 h 72"/>
                  <a:gd name="T64" fmla="*/ 15 w 38"/>
                  <a:gd name="T65" fmla="*/ 39 h 72"/>
                  <a:gd name="T66" fmla="*/ 21 w 38"/>
                  <a:gd name="T67" fmla="*/ 44 h 72"/>
                  <a:gd name="T68" fmla="*/ 26 w 38"/>
                  <a:gd name="T69" fmla="*/ 51 h 72"/>
                  <a:gd name="T70" fmla="*/ 29 w 38"/>
                  <a:gd name="T71" fmla="*/ 57 h 72"/>
                  <a:gd name="T72" fmla="*/ 31 w 38"/>
                  <a:gd name="T73" fmla="*/ 62 h 72"/>
                  <a:gd name="T74" fmla="*/ 32 w 38"/>
                  <a:gd name="T75" fmla="*/ 67 h 72"/>
                  <a:gd name="T76" fmla="*/ 32 w 38"/>
                  <a:gd name="T77" fmla="*/ 72 h 72"/>
                  <a:gd name="T78" fmla="*/ 32 w 38"/>
                  <a:gd name="T7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2">
                    <a:moveTo>
                      <a:pt x="32" y="72"/>
                    </a:moveTo>
                    <a:lnTo>
                      <a:pt x="32" y="72"/>
                    </a:lnTo>
                    <a:lnTo>
                      <a:pt x="36" y="67"/>
                    </a:lnTo>
                    <a:lnTo>
                      <a:pt x="38" y="63"/>
                    </a:lnTo>
                    <a:lnTo>
                      <a:pt x="38" y="59"/>
                    </a:lnTo>
                    <a:lnTo>
                      <a:pt x="37" y="55"/>
                    </a:lnTo>
                    <a:lnTo>
                      <a:pt x="34" y="46"/>
                    </a:lnTo>
                    <a:lnTo>
                      <a:pt x="28" y="37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22" y="16"/>
                    </a:lnTo>
                    <a:lnTo>
                      <a:pt x="26" y="13"/>
                    </a:lnTo>
                    <a:lnTo>
                      <a:pt x="30" y="9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28" y="2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12"/>
                    </a:lnTo>
                    <a:lnTo>
                      <a:pt x="15" y="19"/>
                    </a:lnTo>
                    <a:lnTo>
                      <a:pt x="15" y="22"/>
                    </a:lnTo>
                    <a:lnTo>
                      <a:pt x="15" y="25"/>
                    </a:lnTo>
                    <a:lnTo>
                      <a:pt x="14" y="28"/>
                    </a:lnTo>
                    <a:lnTo>
                      <a:pt x="12" y="30"/>
                    </a:lnTo>
                    <a:lnTo>
                      <a:pt x="7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8" y="34"/>
                    </a:lnTo>
                    <a:lnTo>
                      <a:pt x="15" y="39"/>
                    </a:lnTo>
                    <a:lnTo>
                      <a:pt x="21" y="44"/>
                    </a:lnTo>
                    <a:lnTo>
                      <a:pt x="26" y="51"/>
                    </a:lnTo>
                    <a:lnTo>
                      <a:pt x="29" y="57"/>
                    </a:lnTo>
                    <a:lnTo>
                      <a:pt x="31" y="62"/>
                    </a:lnTo>
                    <a:lnTo>
                      <a:pt x="32" y="67"/>
                    </a:lnTo>
                    <a:lnTo>
                      <a:pt x="32" y="72"/>
                    </a:lnTo>
                    <a:lnTo>
                      <a:pt x="32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90">
                <a:extLst>
                  <a:ext uri="{FF2B5EF4-FFF2-40B4-BE49-F238E27FC236}">
                    <a16:creationId xmlns:a16="http://schemas.microsoft.com/office/drawing/2014/main" xmlns="" id="{4CAA3140-83F6-9A0A-F3AB-E99A47B89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30301"/>
                <a:ext cx="6350" cy="0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6 w 10"/>
                  <a:gd name="T5" fmla="*/ 0 h 2"/>
                  <a:gd name="T6" fmla="*/ 0 w 10"/>
                  <a:gd name="T7" fmla="*/ 0 h 2"/>
                  <a:gd name="T8" fmla="*/ 0 w 10"/>
                  <a:gd name="T9" fmla="*/ 0 h 2"/>
                  <a:gd name="T10" fmla="*/ 10 w 10"/>
                  <a:gd name="T11" fmla="*/ 2 h 2"/>
                  <a:gd name="T12" fmla="*/ 10 w 10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91">
                <a:extLst>
                  <a:ext uri="{FF2B5EF4-FFF2-40B4-BE49-F238E27FC236}">
                    <a16:creationId xmlns:a16="http://schemas.microsoft.com/office/drawing/2014/main" xmlns="" id="{D7485C11-7251-0BC6-EC54-77F3543E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1058863"/>
                <a:ext cx="4763" cy="3175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7 h 7"/>
                  <a:gd name="T4" fmla="*/ 5 w 9"/>
                  <a:gd name="T5" fmla="*/ 3 h 7"/>
                  <a:gd name="T6" fmla="*/ 9 w 9"/>
                  <a:gd name="T7" fmla="*/ 0 h 7"/>
                  <a:gd name="T8" fmla="*/ 9 w 9"/>
                  <a:gd name="T9" fmla="*/ 0 h 7"/>
                  <a:gd name="T10" fmla="*/ 5 w 9"/>
                  <a:gd name="T11" fmla="*/ 2 h 7"/>
                  <a:gd name="T12" fmla="*/ 0 w 9"/>
                  <a:gd name="T13" fmla="*/ 7 h 7"/>
                  <a:gd name="T14" fmla="*/ 0 w 9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92">
                <a:extLst>
                  <a:ext uri="{FF2B5EF4-FFF2-40B4-BE49-F238E27FC236}">
                    <a16:creationId xmlns:a16="http://schemas.microsoft.com/office/drawing/2014/main" xmlns="" id="{5B4371D0-9311-3F36-264E-52A7615F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050" y="1122363"/>
                <a:ext cx="42863" cy="26988"/>
              </a:xfrm>
              <a:custGeom>
                <a:avLst/>
                <a:gdLst>
                  <a:gd name="T0" fmla="*/ 46 w 82"/>
                  <a:gd name="T1" fmla="*/ 30 h 51"/>
                  <a:gd name="T2" fmla="*/ 82 w 82"/>
                  <a:gd name="T3" fmla="*/ 0 h 51"/>
                  <a:gd name="T4" fmla="*/ 82 w 82"/>
                  <a:gd name="T5" fmla="*/ 0 h 51"/>
                  <a:gd name="T6" fmla="*/ 77 w 82"/>
                  <a:gd name="T7" fmla="*/ 4 h 51"/>
                  <a:gd name="T8" fmla="*/ 71 w 82"/>
                  <a:gd name="T9" fmla="*/ 7 h 51"/>
                  <a:gd name="T10" fmla="*/ 59 w 82"/>
                  <a:gd name="T11" fmla="*/ 12 h 51"/>
                  <a:gd name="T12" fmla="*/ 31 w 82"/>
                  <a:gd name="T13" fmla="*/ 21 h 51"/>
                  <a:gd name="T14" fmla="*/ 18 w 82"/>
                  <a:gd name="T15" fmla="*/ 26 h 51"/>
                  <a:gd name="T16" fmla="*/ 13 w 82"/>
                  <a:gd name="T17" fmla="*/ 28 h 51"/>
                  <a:gd name="T18" fmla="*/ 8 w 82"/>
                  <a:gd name="T19" fmla="*/ 31 h 51"/>
                  <a:gd name="T20" fmla="*/ 5 w 82"/>
                  <a:gd name="T21" fmla="*/ 35 h 51"/>
                  <a:gd name="T22" fmla="*/ 2 w 82"/>
                  <a:gd name="T23" fmla="*/ 38 h 51"/>
                  <a:gd name="T24" fmla="*/ 0 w 82"/>
                  <a:gd name="T25" fmla="*/ 43 h 51"/>
                  <a:gd name="T26" fmla="*/ 0 w 82"/>
                  <a:gd name="T27" fmla="*/ 49 h 51"/>
                  <a:gd name="T28" fmla="*/ 0 w 82"/>
                  <a:gd name="T29" fmla="*/ 49 h 51"/>
                  <a:gd name="T30" fmla="*/ 8 w 82"/>
                  <a:gd name="T31" fmla="*/ 50 h 51"/>
                  <a:gd name="T32" fmla="*/ 16 w 82"/>
                  <a:gd name="T33" fmla="*/ 51 h 51"/>
                  <a:gd name="T34" fmla="*/ 23 w 82"/>
                  <a:gd name="T35" fmla="*/ 50 h 51"/>
                  <a:gd name="T36" fmla="*/ 31 w 82"/>
                  <a:gd name="T37" fmla="*/ 49 h 51"/>
                  <a:gd name="T38" fmla="*/ 38 w 82"/>
                  <a:gd name="T39" fmla="*/ 46 h 51"/>
                  <a:gd name="T40" fmla="*/ 44 w 82"/>
                  <a:gd name="T41" fmla="*/ 43 h 51"/>
                  <a:gd name="T42" fmla="*/ 49 w 82"/>
                  <a:gd name="T43" fmla="*/ 38 h 51"/>
                  <a:gd name="T44" fmla="*/ 54 w 82"/>
                  <a:gd name="T45" fmla="*/ 34 h 51"/>
                  <a:gd name="T46" fmla="*/ 46 w 82"/>
                  <a:gd name="T4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51">
                    <a:moveTo>
                      <a:pt x="46" y="30"/>
                    </a:moveTo>
                    <a:lnTo>
                      <a:pt x="82" y="0"/>
                    </a:lnTo>
                    <a:lnTo>
                      <a:pt x="82" y="0"/>
                    </a:lnTo>
                    <a:lnTo>
                      <a:pt x="77" y="4"/>
                    </a:lnTo>
                    <a:lnTo>
                      <a:pt x="71" y="7"/>
                    </a:lnTo>
                    <a:lnTo>
                      <a:pt x="59" y="12"/>
                    </a:lnTo>
                    <a:lnTo>
                      <a:pt x="31" y="21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8" y="50"/>
                    </a:lnTo>
                    <a:lnTo>
                      <a:pt x="16" y="51"/>
                    </a:lnTo>
                    <a:lnTo>
                      <a:pt x="23" y="50"/>
                    </a:lnTo>
                    <a:lnTo>
                      <a:pt x="31" y="49"/>
                    </a:lnTo>
                    <a:lnTo>
                      <a:pt x="38" y="46"/>
                    </a:lnTo>
                    <a:lnTo>
                      <a:pt x="44" y="43"/>
                    </a:lnTo>
                    <a:lnTo>
                      <a:pt x="49" y="38"/>
                    </a:lnTo>
                    <a:lnTo>
                      <a:pt x="54" y="34"/>
                    </a:lnTo>
                    <a:lnTo>
                      <a:pt x="46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93">
                <a:extLst>
                  <a:ext uri="{FF2B5EF4-FFF2-40B4-BE49-F238E27FC236}">
                    <a16:creationId xmlns:a16="http://schemas.microsoft.com/office/drawing/2014/main" xmlns="" id="{E5AEBC9B-A9EA-1485-98C5-0DB3B8B89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8" y="839788"/>
                <a:ext cx="9525" cy="11113"/>
              </a:xfrm>
              <a:custGeom>
                <a:avLst/>
                <a:gdLst>
                  <a:gd name="T0" fmla="*/ 3 w 19"/>
                  <a:gd name="T1" fmla="*/ 17 h 19"/>
                  <a:gd name="T2" fmla="*/ 19 w 19"/>
                  <a:gd name="T3" fmla="*/ 4 h 19"/>
                  <a:gd name="T4" fmla="*/ 0 w 19"/>
                  <a:gd name="T5" fmla="*/ 0 h 19"/>
                  <a:gd name="T6" fmla="*/ 0 w 19"/>
                  <a:gd name="T7" fmla="*/ 0 h 19"/>
                  <a:gd name="T8" fmla="*/ 1 w 19"/>
                  <a:gd name="T9" fmla="*/ 3 h 19"/>
                  <a:gd name="T10" fmla="*/ 1 w 19"/>
                  <a:gd name="T11" fmla="*/ 6 h 19"/>
                  <a:gd name="T12" fmla="*/ 1 w 19"/>
                  <a:gd name="T13" fmla="*/ 14 h 19"/>
                  <a:gd name="T14" fmla="*/ 0 w 19"/>
                  <a:gd name="T15" fmla="*/ 19 h 19"/>
                  <a:gd name="T16" fmla="*/ 1 w 19"/>
                  <a:gd name="T17" fmla="*/ 19 h 19"/>
                  <a:gd name="T18" fmla="*/ 3 w 19"/>
                  <a:gd name="T19" fmla="*/ 17 h 19"/>
                  <a:gd name="T20" fmla="*/ 3 w 19"/>
                  <a:gd name="T2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3" y="17"/>
                    </a:moveTo>
                    <a:lnTo>
                      <a:pt x="19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94">
                <a:extLst>
                  <a:ext uri="{FF2B5EF4-FFF2-40B4-BE49-F238E27FC236}">
                    <a16:creationId xmlns:a16="http://schemas.microsoft.com/office/drawing/2014/main" xmlns="" id="{90E7542C-ADF7-EBA3-81AC-C45CE99A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839788"/>
                <a:ext cx="1588" cy="0"/>
              </a:xfrm>
              <a:custGeom>
                <a:avLst/>
                <a:gdLst>
                  <a:gd name="T0" fmla="*/ 0 w 4"/>
                  <a:gd name="T1" fmla="*/ 4 w 4"/>
                  <a:gd name="T2" fmla="*/ 4 w 4"/>
                  <a:gd name="T3" fmla="*/ 3 w 4"/>
                  <a:gd name="T4" fmla="*/ 0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95">
                <a:extLst>
                  <a:ext uri="{FF2B5EF4-FFF2-40B4-BE49-F238E27FC236}">
                    <a16:creationId xmlns:a16="http://schemas.microsoft.com/office/drawing/2014/main" xmlns="" id="{ED767DEB-46D5-236A-05A1-2CB3B280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663" y="1049338"/>
                <a:ext cx="15875" cy="6350"/>
              </a:xfrm>
              <a:custGeom>
                <a:avLst/>
                <a:gdLst>
                  <a:gd name="T0" fmla="*/ 0 w 31"/>
                  <a:gd name="T1" fmla="*/ 10 h 11"/>
                  <a:gd name="T2" fmla="*/ 0 w 31"/>
                  <a:gd name="T3" fmla="*/ 10 h 11"/>
                  <a:gd name="T4" fmla="*/ 8 w 31"/>
                  <a:gd name="T5" fmla="*/ 11 h 11"/>
                  <a:gd name="T6" fmla="*/ 16 w 31"/>
                  <a:gd name="T7" fmla="*/ 11 h 11"/>
                  <a:gd name="T8" fmla="*/ 24 w 31"/>
                  <a:gd name="T9" fmla="*/ 9 h 11"/>
                  <a:gd name="T10" fmla="*/ 31 w 31"/>
                  <a:gd name="T11" fmla="*/ 5 h 11"/>
                  <a:gd name="T12" fmla="*/ 31 w 31"/>
                  <a:gd name="T13" fmla="*/ 5 h 11"/>
                  <a:gd name="T14" fmla="*/ 29 w 31"/>
                  <a:gd name="T15" fmla="*/ 4 h 11"/>
                  <a:gd name="T16" fmla="*/ 24 w 31"/>
                  <a:gd name="T17" fmla="*/ 2 h 11"/>
                  <a:gd name="T18" fmla="*/ 20 w 31"/>
                  <a:gd name="T19" fmla="*/ 1 h 11"/>
                  <a:gd name="T20" fmla="*/ 14 w 31"/>
                  <a:gd name="T21" fmla="*/ 0 h 11"/>
                  <a:gd name="T22" fmla="*/ 8 w 31"/>
                  <a:gd name="T23" fmla="*/ 1 h 11"/>
                  <a:gd name="T24" fmla="*/ 4 w 31"/>
                  <a:gd name="T25" fmla="*/ 2 h 11"/>
                  <a:gd name="T26" fmla="*/ 0 w 31"/>
                  <a:gd name="T27" fmla="*/ 5 h 11"/>
                  <a:gd name="T28" fmla="*/ 0 w 31"/>
                  <a:gd name="T29" fmla="*/ 7 h 11"/>
                  <a:gd name="T30" fmla="*/ 0 w 31"/>
                  <a:gd name="T31" fmla="*/ 10 h 11"/>
                  <a:gd name="T32" fmla="*/ 0 w 31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11">
                    <a:moveTo>
                      <a:pt x="0" y="10"/>
                    </a:moveTo>
                    <a:lnTo>
                      <a:pt x="0" y="10"/>
                    </a:lnTo>
                    <a:lnTo>
                      <a:pt x="8" y="11"/>
                    </a:lnTo>
                    <a:lnTo>
                      <a:pt x="16" y="11"/>
                    </a:lnTo>
                    <a:lnTo>
                      <a:pt x="24" y="9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96">
                <a:extLst>
                  <a:ext uri="{FF2B5EF4-FFF2-40B4-BE49-F238E27FC236}">
                    <a16:creationId xmlns:a16="http://schemas.microsoft.com/office/drawing/2014/main" xmlns="" id="{0E13BCC2-30CB-1607-93FF-B2B5323AF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638" y="868363"/>
                <a:ext cx="14288" cy="3175"/>
              </a:xfrm>
              <a:custGeom>
                <a:avLst/>
                <a:gdLst>
                  <a:gd name="T0" fmla="*/ 2 w 28"/>
                  <a:gd name="T1" fmla="*/ 6 h 6"/>
                  <a:gd name="T2" fmla="*/ 28 w 28"/>
                  <a:gd name="T3" fmla="*/ 0 h 6"/>
                  <a:gd name="T4" fmla="*/ 0 w 28"/>
                  <a:gd name="T5" fmla="*/ 3 h 6"/>
                  <a:gd name="T6" fmla="*/ 2 w 2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">
                    <a:moveTo>
                      <a:pt x="2" y="6"/>
                    </a:moveTo>
                    <a:lnTo>
                      <a:pt x="28" y="0"/>
                    </a:lnTo>
                    <a:lnTo>
                      <a:pt x="0" y="3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97">
                <a:extLst>
                  <a:ext uri="{FF2B5EF4-FFF2-40B4-BE49-F238E27FC236}">
                    <a16:creationId xmlns:a16="http://schemas.microsoft.com/office/drawing/2014/main" xmlns="" id="{26C20176-2761-5C6F-9DED-4BC616BB6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438" y="841376"/>
                <a:ext cx="12700" cy="7938"/>
              </a:xfrm>
              <a:custGeom>
                <a:avLst/>
                <a:gdLst>
                  <a:gd name="T0" fmla="*/ 25 w 25"/>
                  <a:gd name="T1" fmla="*/ 5 h 16"/>
                  <a:gd name="T2" fmla="*/ 21 w 25"/>
                  <a:gd name="T3" fmla="*/ 0 h 16"/>
                  <a:gd name="T4" fmla="*/ 0 w 25"/>
                  <a:gd name="T5" fmla="*/ 10 h 16"/>
                  <a:gd name="T6" fmla="*/ 5 w 25"/>
                  <a:gd name="T7" fmla="*/ 16 h 16"/>
                  <a:gd name="T8" fmla="*/ 25 w 25"/>
                  <a:gd name="T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5"/>
                    </a:moveTo>
                    <a:lnTo>
                      <a:pt x="21" y="0"/>
                    </a:lnTo>
                    <a:lnTo>
                      <a:pt x="0" y="10"/>
                    </a:lnTo>
                    <a:lnTo>
                      <a:pt x="5" y="16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98">
                <a:extLst>
                  <a:ext uri="{FF2B5EF4-FFF2-40B4-BE49-F238E27FC236}">
                    <a16:creationId xmlns:a16="http://schemas.microsoft.com/office/drawing/2014/main" xmlns="" id="{BCC6A24D-9A46-6C3A-84A3-E5CCF947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925" y="1141413"/>
                <a:ext cx="19050" cy="15875"/>
              </a:xfrm>
              <a:custGeom>
                <a:avLst/>
                <a:gdLst>
                  <a:gd name="T0" fmla="*/ 8 w 36"/>
                  <a:gd name="T1" fmla="*/ 29 h 29"/>
                  <a:gd name="T2" fmla="*/ 8 w 36"/>
                  <a:gd name="T3" fmla="*/ 29 h 29"/>
                  <a:gd name="T4" fmla="*/ 14 w 36"/>
                  <a:gd name="T5" fmla="*/ 29 h 29"/>
                  <a:gd name="T6" fmla="*/ 20 w 36"/>
                  <a:gd name="T7" fmla="*/ 26 h 29"/>
                  <a:gd name="T8" fmla="*/ 26 w 36"/>
                  <a:gd name="T9" fmla="*/ 23 h 29"/>
                  <a:gd name="T10" fmla="*/ 29 w 36"/>
                  <a:gd name="T11" fmla="*/ 18 h 29"/>
                  <a:gd name="T12" fmla="*/ 32 w 36"/>
                  <a:gd name="T13" fmla="*/ 13 h 29"/>
                  <a:gd name="T14" fmla="*/ 35 w 36"/>
                  <a:gd name="T15" fmla="*/ 7 h 29"/>
                  <a:gd name="T16" fmla="*/ 36 w 36"/>
                  <a:gd name="T17" fmla="*/ 3 h 29"/>
                  <a:gd name="T18" fmla="*/ 35 w 36"/>
                  <a:gd name="T19" fmla="*/ 0 h 29"/>
                  <a:gd name="T20" fmla="*/ 0 w 36"/>
                  <a:gd name="T21" fmla="*/ 1 h 29"/>
                  <a:gd name="T22" fmla="*/ 0 w 36"/>
                  <a:gd name="T23" fmla="*/ 1 h 29"/>
                  <a:gd name="T24" fmla="*/ 4 w 36"/>
                  <a:gd name="T25" fmla="*/ 8 h 29"/>
                  <a:gd name="T26" fmla="*/ 6 w 36"/>
                  <a:gd name="T27" fmla="*/ 10 h 29"/>
                  <a:gd name="T28" fmla="*/ 8 w 36"/>
                  <a:gd name="T29" fmla="*/ 11 h 29"/>
                  <a:gd name="T30" fmla="*/ 11 w 36"/>
                  <a:gd name="T31" fmla="*/ 10 h 29"/>
                  <a:gd name="T32" fmla="*/ 14 w 36"/>
                  <a:gd name="T33" fmla="*/ 8 h 29"/>
                  <a:gd name="T34" fmla="*/ 18 w 36"/>
                  <a:gd name="T35" fmla="*/ 6 h 29"/>
                  <a:gd name="T36" fmla="*/ 23 w 36"/>
                  <a:gd name="T37" fmla="*/ 6 h 29"/>
                  <a:gd name="T38" fmla="*/ 30 w 36"/>
                  <a:gd name="T39" fmla="*/ 7 h 29"/>
                  <a:gd name="T40" fmla="*/ 8 w 3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9">
                    <a:moveTo>
                      <a:pt x="8" y="29"/>
                    </a:moveTo>
                    <a:lnTo>
                      <a:pt x="8" y="29"/>
                    </a:lnTo>
                    <a:lnTo>
                      <a:pt x="14" y="29"/>
                    </a:lnTo>
                    <a:lnTo>
                      <a:pt x="20" y="26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2" y="13"/>
                    </a:lnTo>
                    <a:lnTo>
                      <a:pt x="35" y="7"/>
                    </a:lnTo>
                    <a:lnTo>
                      <a:pt x="36" y="3"/>
                    </a:lnTo>
                    <a:lnTo>
                      <a:pt x="3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3" y="6"/>
                    </a:lnTo>
                    <a:lnTo>
                      <a:pt x="30" y="7"/>
                    </a:lnTo>
                    <a:lnTo>
                      <a:pt x="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99">
                <a:extLst>
                  <a:ext uri="{FF2B5EF4-FFF2-40B4-BE49-F238E27FC236}">
                    <a16:creationId xmlns:a16="http://schemas.microsoft.com/office/drawing/2014/main" xmlns="" id="{E398523F-D0F9-011E-E099-0C2D7048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27088"/>
                <a:ext cx="333375" cy="74613"/>
              </a:xfrm>
              <a:custGeom>
                <a:avLst/>
                <a:gdLst>
                  <a:gd name="T0" fmla="*/ 473 w 631"/>
                  <a:gd name="T1" fmla="*/ 66 h 141"/>
                  <a:gd name="T2" fmla="*/ 501 w 631"/>
                  <a:gd name="T3" fmla="*/ 66 h 141"/>
                  <a:gd name="T4" fmla="*/ 515 w 631"/>
                  <a:gd name="T5" fmla="*/ 78 h 141"/>
                  <a:gd name="T6" fmla="*/ 499 w 631"/>
                  <a:gd name="T7" fmla="*/ 91 h 141"/>
                  <a:gd name="T8" fmla="*/ 531 w 631"/>
                  <a:gd name="T9" fmla="*/ 62 h 141"/>
                  <a:gd name="T10" fmla="*/ 543 w 631"/>
                  <a:gd name="T11" fmla="*/ 76 h 141"/>
                  <a:gd name="T12" fmla="*/ 534 w 631"/>
                  <a:gd name="T13" fmla="*/ 94 h 141"/>
                  <a:gd name="T14" fmla="*/ 492 w 631"/>
                  <a:gd name="T15" fmla="*/ 121 h 141"/>
                  <a:gd name="T16" fmla="*/ 508 w 631"/>
                  <a:gd name="T17" fmla="*/ 126 h 141"/>
                  <a:gd name="T18" fmla="*/ 550 w 631"/>
                  <a:gd name="T19" fmla="*/ 111 h 141"/>
                  <a:gd name="T20" fmla="*/ 568 w 631"/>
                  <a:gd name="T21" fmla="*/ 104 h 141"/>
                  <a:gd name="T22" fmla="*/ 550 w 631"/>
                  <a:gd name="T23" fmla="*/ 85 h 141"/>
                  <a:gd name="T24" fmla="*/ 555 w 631"/>
                  <a:gd name="T25" fmla="*/ 71 h 141"/>
                  <a:gd name="T26" fmla="*/ 582 w 631"/>
                  <a:gd name="T27" fmla="*/ 68 h 141"/>
                  <a:gd name="T28" fmla="*/ 615 w 631"/>
                  <a:gd name="T29" fmla="*/ 68 h 141"/>
                  <a:gd name="T30" fmla="*/ 607 w 631"/>
                  <a:gd name="T31" fmla="*/ 52 h 141"/>
                  <a:gd name="T32" fmla="*/ 621 w 631"/>
                  <a:gd name="T33" fmla="*/ 36 h 141"/>
                  <a:gd name="T34" fmla="*/ 628 w 631"/>
                  <a:gd name="T35" fmla="*/ 28 h 141"/>
                  <a:gd name="T36" fmla="*/ 624 w 631"/>
                  <a:gd name="T37" fmla="*/ 16 h 141"/>
                  <a:gd name="T38" fmla="*/ 593 w 631"/>
                  <a:gd name="T39" fmla="*/ 11 h 141"/>
                  <a:gd name="T40" fmla="*/ 568 w 631"/>
                  <a:gd name="T41" fmla="*/ 0 h 141"/>
                  <a:gd name="T42" fmla="*/ 566 w 631"/>
                  <a:gd name="T43" fmla="*/ 21 h 141"/>
                  <a:gd name="T44" fmla="*/ 519 w 631"/>
                  <a:gd name="T45" fmla="*/ 21 h 141"/>
                  <a:gd name="T46" fmla="*/ 475 w 631"/>
                  <a:gd name="T47" fmla="*/ 28 h 141"/>
                  <a:gd name="T48" fmla="*/ 468 w 631"/>
                  <a:gd name="T49" fmla="*/ 20 h 141"/>
                  <a:gd name="T50" fmla="*/ 475 w 631"/>
                  <a:gd name="T51" fmla="*/ 11 h 141"/>
                  <a:gd name="T52" fmla="*/ 442 w 631"/>
                  <a:gd name="T53" fmla="*/ 21 h 141"/>
                  <a:gd name="T54" fmla="*/ 358 w 631"/>
                  <a:gd name="T55" fmla="*/ 28 h 141"/>
                  <a:gd name="T56" fmla="*/ 351 w 631"/>
                  <a:gd name="T57" fmla="*/ 21 h 141"/>
                  <a:gd name="T58" fmla="*/ 0 w 631"/>
                  <a:gd name="T59" fmla="*/ 29 h 141"/>
                  <a:gd name="T60" fmla="*/ 49 w 631"/>
                  <a:gd name="T61" fmla="*/ 47 h 141"/>
                  <a:gd name="T62" fmla="*/ 41 w 631"/>
                  <a:gd name="T63" fmla="*/ 59 h 141"/>
                  <a:gd name="T64" fmla="*/ 53 w 631"/>
                  <a:gd name="T65" fmla="*/ 65 h 141"/>
                  <a:gd name="T66" fmla="*/ 70 w 631"/>
                  <a:gd name="T67" fmla="*/ 73 h 141"/>
                  <a:gd name="T68" fmla="*/ 65 w 631"/>
                  <a:gd name="T69" fmla="*/ 84 h 141"/>
                  <a:gd name="T70" fmla="*/ 45 w 631"/>
                  <a:gd name="T71" fmla="*/ 86 h 141"/>
                  <a:gd name="T72" fmla="*/ 30 w 631"/>
                  <a:gd name="T73" fmla="*/ 86 h 141"/>
                  <a:gd name="T74" fmla="*/ 39 w 631"/>
                  <a:gd name="T75" fmla="*/ 118 h 141"/>
                  <a:gd name="T76" fmla="*/ 54 w 631"/>
                  <a:gd name="T77" fmla="*/ 127 h 141"/>
                  <a:gd name="T78" fmla="*/ 77 w 631"/>
                  <a:gd name="T79" fmla="*/ 116 h 141"/>
                  <a:gd name="T80" fmla="*/ 107 w 631"/>
                  <a:gd name="T81" fmla="*/ 90 h 141"/>
                  <a:gd name="T82" fmla="*/ 133 w 631"/>
                  <a:gd name="T83" fmla="*/ 85 h 141"/>
                  <a:gd name="T84" fmla="*/ 129 w 631"/>
                  <a:gd name="T85" fmla="*/ 103 h 141"/>
                  <a:gd name="T86" fmla="*/ 138 w 631"/>
                  <a:gd name="T87" fmla="*/ 115 h 141"/>
                  <a:gd name="T88" fmla="*/ 147 w 631"/>
                  <a:gd name="T89" fmla="*/ 115 h 141"/>
                  <a:gd name="T90" fmla="*/ 168 w 631"/>
                  <a:gd name="T91" fmla="*/ 118 h 141"/>
                  <a:gd name="T92" fmla="*/ 184 w 631"/>
                  <a:gd name="T93" fmla="*/ 129 h 141"/>
                  <a:gd name="T94" fmla="*/ 202 w 631"/>
                  <a:gd name="T95" fmla="*/ 111 h 141"/>
                  <a:gd name="T96" fmla="*/ 220 w 631"/>
                  <a:gd name="T97" fmla="*/ 124 h 141"/>
                  <a:gd name="T98" fmla="*/ 284 w 631"/>
                  <a:gd name="T99" fmla="*/ 114 h 141"/>
                  <a:gd name="T100" fmla="*/ 316 w 631"/>
                  <a:gd name="T101" fmla="*/ 106 h 141"/>
                  <a:gd name="T102" fmla="*/ 351 w 631"/>
                  <a:gd name="T103" fmla="*/ 105 h 141"/>
                  <a:gd name="T104" fmla="*/ 356 w 631"/>
                  <a:gd name="T105" fmla="*/ 129 h 141"/>
                  <a:gd name="T106" fmla="*/ 371 w 631"/>
                  <a:gd name="T107" fmla="*/ 131 h 141"/>
                  <a:gd name="T108" fmla="*/ 392 w 631"/>
                  <a:gd name="T109" fmla="*/ 116 h 141"/>
                  <a:gd name="T110" fmla="*/ 404 w 631"/>
                  <a:gd name="T111" fmla="*/ 114 h 141"/>
                  <a:gd name="T112" fmla="*/ 399 w 631"/>
                  <a:gd name="T113" fmla="*/ 136 h 141"/>
                  <a:gd name="T114" fmla="*/ 475 w 631"/>
                  <a:gd name="T115" fmla="*/ 98 h 141"/>
                  <a:gd name="T116" fmla="*/ 481 w 631"/>
                  <a:gd name="T117" fmla="*/ 81 h 141"/>
                  <a:gd name="T118" fmla="*/ 468 w 631"/>
                  <a:gd name="T119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1" h="141">
                    <a:moveTo>
                      <a:pt x="468" y="70"/>
                    </a:moveTo>
                    <a:lnTo>
                      <a:pt x="468" y="70"/>
                    </a:lnTo>
                    <a:lnTo>
                      <a:pt x="470" y="67"/>
                    </a:lnTo>
                    <a:lnTo>
                      <a:pt x="473" y="66"/>
                    </a:lnTo>
                    <a:lnTo>
                      <a:pt x="478" y="62"/>
                    </a:lnTo>
                    <a:lnTo>
                      <a:pt x="486" y="62"/>
                    </a:lnTo>
                    <a:lnTo>
                      <a:pt x="493" y="62"/>
                    </a:lnTo>
                    <a:lnTo>
                      <a:pt x="501" y="66"/>
                    </a:lnTo>
                    <a:lnTo>
                      <a:pt x="508" y="69"/>
                    </a:lnTo>
                    <a:lnTo>
                      <a:pt x="513" y="74"/>
                    </a:lnTo>
                    <a:lnTo>
                      <a:pt x="514" y="76"/>
                    </a:lnTo>
                    <a:lnTo>
                      <a:pt x="515" y="78"/>
                    </a:lnTo>
                    <a:lnTo>
                      <a:pt x="515" y="78"/>
                    </a:lnTo>
                    <a:lnTo>
                      <a:pt x="509" y="83"/>
                    </a:lnTo>
                    <a:lnTo>
                      <a:pt x="501" y="89"/>
                    </a:lnTo>
                    <a:lnTo>
                      <a:pt x="499" y="91"/>
                    </a:lnTo>
                    <a:lnTo>
                      <a:pt x="498" y="94"/>
                    </a:lnTo>
                    <a:lnTo>
                      <a:pt x="499" y="97"/>
                    </a:lnTo>
                    <a:lnTo>
                      <a:pt x="502" y="100"/>
                    </a:lnTo>
                    <a:lnTo>
                      <a:pt x="531" y="62"/>
                    </a:lnTo>
                    <a:lnTo>
                      <a:pt x="531" y="62"/>
                    </a:lnTo>
                    <a:lnTo>
                      <a:pt x="538" y="67"/>
                    </a:lnTo>
                    <a:lnTo>
                      <a:pt x="542" y="71"/>
                    </a:lnTo>
                    <a:lnTo>
                      <a:pt x="543" y="76"/>
                    </a:lnTo>
                    <a:lnTo>
                      <a:pt x="543" y="81"/>
                    </a:lnTo>
                    <a:lnTo>
                      <a:pt x="542" y="85"/>
                    </a:lnTo>
                    <a:lnTo>
                      <a:pt x="538" y="90"/>
                    </a:lnTo>
                    <a:lnTo>
                      <a:pt x="534" y="94"/>
                    </a:lnTo>
                    <a:lnTo>
                      <a:pt x="529" y="98"/>
                    </a:lnTo>
                    <a:lnTo>
                      <a:pt x="516" y="107"/>
                    </a:lnTo>
                    <a:lnTo>
                      <a:pt x="504" y="114"/>
                    </a:lnTo>
                    <a:lnTo>
                      <a:pt x="492" y="121"/>
                    </a:lnTo>
                    <a:lnTo>
                      <a:pt x="483" y="127"/>
                    </a:lnTo>
                    <a:lnTo>
                      <a:pt x="483" y="127"/>
                    </a:lnTo>
                    <a:lnTo>
                      <a:pt x="496" y="127"/>
                    </a:lnTo>
                    <a:lnTo>
                      <a:pt x="508" y="126"/>
                    </a:lnTo>
                    <a:lnTo>
                      <a:pt x="519" y="122"/>
                    </a:lnTo>
                    <a:lnTo>
                      <a:pt x="529" y="119"/>
                    </a:lnTo>
                    <a:lnTo>
                      <a:pt x="538" y="114"/>
                    </a:lnTo>
                    <a:lnTo>
                      <a:pt x="550" y="111"/>
                    </a:lnTo>
                    <a:lnTo>
                      <a:pt x="562" y="108"/>
                    </a:lnTo>
                    <a:lnTo>
                      <a:pt x="576" y="107"/>
                    </a:lnTo>
                    <a:lnTo>
                      <a:pt x="576" y="107"/>
                    </a:lnTo>
                    <a:lnTo>
                      <a:pt x="568" y="104"/>
                    </a:lnTo>
                    <a:lnTo>
                      <a:pt x="561" y="98"/>
                    </a:lnTo>
                    <a:lnTo>
                      <a:pt x="554" y="92"/>
                    </a:lnTo>
                    <a:lnTo>
                      <a:pt x="550" y="85"/>
                    </a:lnTo>
                    <a:lnTo>
                      <a:pt x="550" y="85"/>
                    </a:lnTo>
                    <a:lnTo>
                      <a:pt x="550" y="81"/>
                    </a:lnTo>
                    <a:lnTo>
                      <a:pt x="551" y="77"/>
                    </a:lnTo>
                    <a:lnTo>
                      <a:pt x="553" y="74"/>
                    </a:lnTo>
                    <a:lnTo>
                      <a:pt x="555" y="71"/>
                    </a:lnTo>
                    <a:lnTo>
                      <a:pt x="559" y="69"/>
                    </a:lnTo>
                    <a:lnTo>
                      <a:pt x="562" y="68"/>
                    </a:lnTo>
                    <a:lnTo>
                      <a:pt x="571" y="67"/>
                    </a:lnTo>
                    <a:lnTo>
                      <a:pt x="582" y="68"/>
                    </a:lnTo>
                    <a:lnTo>
                      <a:pt x="593" y="68"/>
                    </a:lnTo>
                    <a:lnTo>
                      <a:pt x="605" y="69"/>
                    </a:lnTo>
                    <a:lnTo>
                      <a:pt x="615" y="68"/>
                    </a:lnTo>
                    <a:lnTo>
                      <a:pt x="615" y="68"/>
                    </a:lnTo>
                    <a:lnTo>
                      <a:pt x="611" y="65"/>
                    </a:lnTo>
                    <a:lnTo>
                      <a:pt x="607" y="60"/>
                    </a:lnTo>
                    <a:lnTo>
                      <a:pt x="606" y="55"/>
                    </a:lnTo>
                    <a:lnTo>
                      <a:pt x="607" y="52"/>
                    </a:lnTo>
                    <a:lnTo>
                      <a:pt x="609" y="47"/>
                    </a:lnTo>
                    <a:lnTo>
                      <a:pt x="613" y="44"/>
                    </a:lnTo>
                    <a:lnTo>
                      <a:pt x="621" y="36"/>
                    </a:lnTo>
                    <a:lnTo>
                      <a:pt x="621" y="36"/>
                    </a:lnTo>
                    <a:lnTo>
                      <a:pt x="624" y="35"/>
                    </a:lnTo>
                    <a:lnTo>
                      <a:pt x="627" y="32"/>
                    </a:lnTo>
                    <a:lnTo>
                      <a:pt x="631" y="28"/>
                    </a:lnTo>
                    <a:lnTo>
                      <a:pt x="628" y="28"/>
                    </a:lnTo>
                    <a:lnTo>
                      <a:pt x="628" y="28"/>
                    </a:lnTo>
                    <a:lnTo>
                      <a:pt x="627" y="23"/>
                    </a:lnTo>
                    <a:lnTo>
                      <a:pt x="624" y="16"/>
                    </a:lnTo>
                    <a:lnTo>
                      <a:pt x="624" y="16"/>
                    </a:lnTo>
                    <a:lnTo>
                      <a:pt x="616" y="17"/>
                    </a:lnTo>
                    <a:lnTo>
                      <a:pt x="608" y="17"/>
                    </a:lnTo>
                    <a:lnTo>
                      <a:pt x="600" y="15"/>
                    </a:lnTo>
                    <a:lnTo>
                      <a:pt x="593" y="11"/>
                    </a:lnTo>
                    <a:lnTo>
                      <a:pt x="580" y="5"/>
                    </a:lnTo>
                    <a:lnTo>
                      <a:pt x="574" y="1"/>
                    </a:lnTo>
                    <a:lnTo>
                      <a:pt x="568" y="0"/>
                    </a:lnTo>
                    <a:lnTo>
                      <a:pt x="568" y="0"/>
                    </a:lnTo>
                    <a:lnTo>
                      <a:pt x="570" y="8"/>
                    </a:lnTo>
                    <a:lnTo>
                      <a:pt x="570" y="14"/>
                    </a:lnTo>
                    <a:lnTo>
                      <a:pt x="568" y="18"/>
                    </a:lnTo>
                    <a:lnTo>
                      <a:pt x="566" y="21"/>
                    </a:lnTo>
                    <a:lnTo>
                      <a:pt x="562" y="23"/>
                    </a:lnTo>
                    <a:lnTo>
                      <a:pt x="557" y="24"/>
                    </a:lnTo>
                    <a:lnTo>
                      <a:pt x="545" y="24"/>
                    </a:lnTo>
                    <a:lnTo>
                      <a:pt x="519" y="21"/>
                    </a:lnTo>
                    <a:lnTo>
                      <a:pt x="506" y="21"/>
                    </a:lnTo>
                    <a:lnTo>
                      <a:pt x="501" y="22"/>
                    </a:lnTo>
                    <a:lnTo>
                      <a:pt x="497" y="24"/>
                    </a:lnTo>
                    <a:lnTo>
                      <a:pt x="475" y="28"/>
                    </a:lnTo>
                    <a:lnTo>
                      <a:pt x="467" y="28"/>
                    </a:lnTo>
                    <a:lnTo>
                      <a:pt x="467" y="28"/>
                    </a:lnTo>
                    <a:lnTo>
                      <a:pt x="466" y="24"/>
                    </a:lnTo>
                    <a:lnTo>
                      <a:pt x="468" y="20"/>
                    </a:lnTo>
                    <a:lnTo>
                      <a:pt x="473" y="15"/>
                    </a:lnTo>
                    <a:lnTo>
                      <a:pt x="479" y="8"/>
                    </a:lnTo>
                    <a:lnTo>
                      <a:pt x="479" y="8"/>
                    </a:lnTo>
                    <a:lnTo>
                      <a:pt x="475" y="11"/>
                    </a:lnTo>
                    <a:lnTo>
                      <a:pt x="468" y="13"/>
                    </a:lnTo>
                    <a:lnTo>
                      <a:pt x="454" y="16"/>
                    </a:lnTo>
                    <a:lnTo>
                      <a:pt x="447" y="18"/>
                    </a:lnTo>
                    <a:lnTo>
                      <a:pt x="442" y="21"/>
                    </a:lnTo>
                    <a:lnTo>
                      <a:pt x="438" y="23"/>
                    </a:lnTo>
                    <a:lnTo>
                      <a:pt x="437" y="25"/>
                    </a:lnTo>
                    <a:lnTo>
                      <a:pt x="438" y="28"/>
                    </a:lnTo>
                    <a:lnTo>
                      <a:pt x="358" y="28"/>
                    </a:lnTo>
                    <a:lnTo>
                      <a:pt x="358" y="28"/>
                    </a:lnTo>
                    <a:lnTo>
                      <a:pt x="354" y="25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48" y="24"/>
                    </a:lnTo>
                    <a:lnTo>
                      <a:pt x="348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3" y="32"/>
                    </a:lnTo>
                    <a:lnTo>
                      <a:pt x="24" y="38"/>
                    </a:lnTo>
                    <a:lnTo>
                      <a:pt x="37" y="43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5" y="52"/>
                    </a:lnTo>
                    <a:lnTo>
                      <a:pt x="42" y="56"/>
                    </a:lnTo>
                    <a:lnTo>
                      <a:pt x="41" y="59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6" y="63"/>
                    </a:lnTo>
                    <a:lnTo>
                      <a:pt x="53" y="65"/>
                    </a:lnTo>
                    <a:lnTo>
                      <a:pt x="60" y="66"/>
                    </a:lnTo>
                    <a:lnTo>
                      <a:pt x="67" y="68"/>
                    </a:lnTo>
                    <a:lnTo>
                      <a:pt x="69" y="70"/>
                    </a:lnTo>
                    <a:lnTo>
                      <a:pt x="70" y="73"/>
                    </a:lnTo>
                    <a:lnTo>
                      <a:pt x="71" y="76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5" y="84"/>
                    </a:lnTo>
                    <a:lnTo>
                      <a:pt x="61" y="86"/>
                    </a:lnTo>
                    <a:lnTo>
                      <a:pt x="55" y="86"/>
                    </a:lnTo>
                    <a:lnTo>
                      <a:pt x="49" y="88"/>
                    </a:lnTo>
                    <a:lnTo>
                      <a:pt x="45" y="86"/>
                    </a:lnTo>
                    <a:lnTo>
                      <a:pt x="39" y="85"/>
                    </a:lnTo>
                    <a:lnTo>
                      <a:pt x="30" y="81"/>
                    </a:lnTo>
                    <a:lnTo>
                      <a:pt x="30" y="81"/>
                    </a:lnTo>
                    <a:lnTo>
                      <a:pt x="30" y="86"/>
                    </a:lnTo>
                    <a:lnTo>
                      <a:pt x="30" y="91"/>
                    </a:lnTo>
                    <a:lnTo>
                      <a:pt x="34" y="101"/>
                    </a:lnTo>
                    <a:lnTo>
                      <a:pt x="38" y="112"/>
                    </a:lnTo>
                    <a:lnTo>
                      <a:pt x="39" y="118"/>
                    </a:lnTo>
                    <a:lnTo>
                      <a:pt x="39" y="124"/>
                    </a:lnTo>
                    <a:lnTo>
                      <a:pt x="39" y="124"/>
                    </a:lnTo>
                    <a:lnTo>
                      <a:pt x="47" y="127"/>
                    </a:lnTo>
                    <a:lnTo>
                      <a:pt x="54" y="127"/>
                    </a:lnTo>
                    <a:lnTo>
                      <a:pt x="61" y="127"/>
                    </a:lnTo>
                    <a:lnTo>
                      <a:pt x="67" y="124"/>
                    </a:lnTo>
                    <a:lnTo>
                      <a:pt x="72" y="121"/>
                    </a:lnTo>
                    <a:lnTo>
                      <a:pt x="77" y="116"/>
                    </a:lnTo>
                    <a:lnTo>
                      <a:pt x="86" y="107"/>
                    </a:lnTo>
                    <a:lnTo>
                      <a:pt x="97" y="98"/>
                    </a:lnTo>
                    <a:lnTo>
                      <a:pt x="101" y="93"/>
                    </a:lnTo>
                    <a:lnTo>
                      <a:pt x="107" y="90"/>
                    </a:lnTo>
                    <a:lnTo>
                      <a:pt x="113" y="86"/>
                    </a:lnTo>
                    <a:lnTo>
                      <a:pt x="118" y="84"/>
                    </a:lnTo>
                    <a:lnTo>
                      <a:pt x="125" y="84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2" y="91"/>
                    </a:lnTo>
                    <a:lnTo>
                      <a:pt x="131" y="97"/>
                    </a:lnTo>
                    <a:lnTo>
                      <a:pt x="129" y="103"/>
                    </a:lnTo>
                    <a:lnTo>
                      <a:pt x="129" y="107"/>
                    </a:lnTo>
                    <a:lnTo>
                      <a:pt x="129" y="111"/>
                    </a:lnTo>
                    <a:lnTo>
                      <a:pt x="132" y="113"/>
                    </a:lnTo>
                    <a:lnTo>
                      <a:pt x="138" y="115"/>
                    </a:lnTo>
                    <a:lnTo>
                      <a:pt x="146" y="114"/>
                    </a:lnTo>
                    <a:lnTo>
                      <a:pt x="139" y="119"/>
                    </a:lnTo>
                    <a:lnTo>
                      <a:pt x="139" y="119"/>
                    </a:lnTo>
                    <a:lnTo>
                      <a:pt x="147" y="115"/>
                    </a:lnTo>
                    <a:lnTo>
                      <a:pt x="153" y="114"/>
                    </a:lnTo>
                    <a:lnTo>
                      <a:pt x="159" y="114"/>
                    </a:lnTo>
                    <a:lnTo>
                      <a:pt x="164" y="115"/>
                    </a:lnTo>
                    <a:lnTo>
                      <a:pt x="168" y="118"/>
                    </a:lnTo>
                    <a:lnTo>
                      <a:pt x="171" y="120"/>
                    </a:lnTo>
                    <a:lnTo>
                      <a:pt x="177" y="124"/>
                    </a:lnTo>
                    <a:lnTo>
                      <a:pt x="182" y="128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90" y="127"/>
                    </a:lnTo>
                    <a:lnTo>
                      <a:pt x="193" y="123"/>
                    </a:lnTo>
                    <a:lnTo>
                      <a:pt x="202" y="111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10" y="129"/>
                    </a:lnTo>
                    <a:lnTo>
                      <a:pt x="220" y="124"/>
                    </a:lnTo>
                    <a:lnTo>
                      <a:pt x="231" y="121"/>
                    </a:lnTo>
                    <a:lnTo>
                      <a:pt x="243" y="119"/>
                    </a:lnTo>
                    <a:lnTo>
                      <a:pt x="264" y="115"/>
                    </a:lnTo>
                    <a:lnTo>
                      <a:pt x="284" y="114"/>
                    </a:lnTo>
                    <a:lnTo>
                      <a:pt x="283" y="119"/>
                    </a:lnTo>
                    <a:lnTo>
                      <a:pt x="283" y="119"/>
                    </a:lnTo>
                    <a:lnTo>
                      <a:pt x="302" y="111"/>
                    </a:lnTo>
                    <a:lnTo>
                      <a:pt x="316" y="106"/>
                    </a:lnTo>
                    <a:lnTo>
                      <a:pt x="325" y="104"/>
                    </a:lnTo>
                    <a:lnTo>
                      <a:pt x="333" y="104"/>
                    </a:lnTo>
                    <a:lnTo>
                      <a:pt x="340" y="105"/>
                    </a:lnTo>
                    <a:lnTo>
                      <a:pt x="351" y="105"/>
                    </a:lnTo>
                    <a:lnTo>
                      <a:pt x="367" y="104"/>
                    </a:lnTo>
                    <a:lnTo>
                      <a:pt x="389" y="101"/>
                    </a:lnTo>
                    <a:lnTo>
                      <a:pt x="356" y="129"/>
                    </a:lnTo>
                    <a:lnTo>
                      <a:pt x="356" y="129"/>
                    </a:lnTo>
                    <a:lnTo>
                      <a:pt x="360" y="131"/>
                    </a:lnTo>
                    <a:lnTo>
                      <a:pt x="364" y="133"/>
                    </a:lnTo>
                    <a:lnTo>
                      <a:pt x="368" y="133"/>
                    </a:lnTo>
                    <a:lnTo>
                      <a:pt x="371" y="131"/>
                    </a:lnTo>
                    <a:lnTo>
                      <a:pt x="377" y="129"/>
                    </a:lnTo>
                    <a:lnTo>
                      <a:pt x="382" y="126"/>
                    </a:lnTo>
                    <a:lnTo>
                      <a:pt x="387" y="121"/>
                    </a:lnTo>
                    <a:lnTo>
                      <a:pt x="392" y="116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4" y="114"/>
                    </a:lnTo>
                    <a:lnTo>
                      <a:pt x="404" y="114"/>
                    </a:lnTo>
                    <a:lnTo>
                      <a:pt x="404" y="120"/>
                    </a:lnTo>
                    <a:lnTo>
                      <a:pt x="402" y="128"/>
                    </a:lnTo>
                    <a:lnTo>
                      <a:pt x="401" y="131"/>
                    </a:lnTo>
                    <a:lnTo>
                      <a:pt x="399" y="136"/>
                    </a:lnTo>
                    <a:lnTo>
                      <a:pt x="394" y="138"/>
                    </a:lnTo>
                    <a:lnTo>
                      <a:pt x="390" y="141"/>
                    </a:lnTo>
                    <a:lnTo>
                      <a:pt x="475" y="98"/>
                    </a:lnTo>
                    <a:lnTo>
                      <a:pt x="475" y="98"/>
                    </a:lnTo>
                    <a:lnTo>
                      <a:pt x="481" y="92"/>
                    </a:lnTo>
                    <a:lnTo>
                      <a:pt x="483" y="88"/>
                    </a:lnTo>
                    <a:lnTo>
                      <a:pt x="483" y="84"/>
                    </a:lnTo>
                    <a:lnTo>
                      <a:pt x="481" y="81"/>
                    </a:lnTo>
                    <a:lnTo>
                      <a:pt x="474" y="76"/>
                    </a:lnTo>
                    <a:lnTo>
                      <a:pt x="470" y="74"/>
                    </a:lnTo>
                    <a:lnTo>
                      <a:pt x="468" y="70"/>
                    </a:lnTo>
                    <a:lnTo>
                      <a:pt x="468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100">
                <a:extLst>
                  <a:ext uri="{FF2B5EF4-FFF2-40B4-BE49-F238E27FC236}">
                    <a16:creationId xmlns:a16="http://schemas.microsoft.com/office/drawing/2014/main" xmlns="" id="{FA360107-8885-3698-E8FE-05984AC9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800" y="882651"/>
                <a:ext cx="7938" cy="1588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7 w 16"/>
                  <a:gd name="T5" fmla="*/ 1 h 1"/>
                  <a:gd name="T6" fmla="*/ 16 w 16"/>
                  <a:gd name="T7" fmla="*/ 1 h 1"/>
                  <a:gd name="T8" fmla="*/ 16 w 16"/>
                  <a:gd name="T9" fmla="*/ 1 h 1"/>
                  <a:gd name="T10" fmla="*/ 0 w 16"/>
                  <a:gd name="T11" fmla="*/ 0 h 1"/>
                  <a:gd name="T12" fmla="*/ 0 w 1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101">
                <a:extLst>
                  <a:ext uri="{FF2B5EF4-FFF2-40B4-BE49-F238E27FC236}">
                    <a16:creationId xmlns:a16="http://schemas.microsoft.com/office/drawing/2014/main" xmlns="" id="{5163C804-E4F7-678B-3F0A-B07EBDF1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300" y="841376"/>
                <a:ext cx="12700" cy="0"/>
              </a:xfrm>
              <a:custGeom>
                <a:avLst/>
                <a:gdLst>
                  <a:gd name="T0" fmla="*/ 0 w 25"/>
                  <a:gd name="T1" fmla="*/ 1 h 1"/>
                  <a:gd name="T2" fmla="*/ 25 w 25"/>
                  <a:gd name="T3" fmla="*/ 1 h 1"/>
                  <a:gd name="T4" fmla="*/ 25 w 25"/>
                  <a:gd name="T5" fmla="*/ 1 h 1"/>
                  <a:gd name="T6" fmla="*/ 12 w 25"/>
                  <a:gd name="T7" fmla="*/ 0 h 1"/>
                  <a:gd name="T8" fmla="*/ 7 w 25"/>
                  <a:gd name="T9" fmla="*/ 0 h 1"/>
                  <a:gd name="T10" fmla="*/ 0 w 25"/>
                  <a:gd name="T11" fmla="*/ 1 h 1"/>
                  <a:gd name="T12" fmla="*/ 0 w 2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">
                    <a:moveTo>
                      <a:pt x="0" y="1"/>
                    </a:moveTo>
                    <a:lnTo>
                      <a:pt x="25" y="1"/>
                    </a:lnTo>
                    <a:lnTo>
                      <a:pt x="2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102">
                <a:extLst>
                  <a:ext uri="{FF2B5EF4-FFF2-40B4-BE49-F238E27FC236}">
                    <a16:creationId xmlns:a16="http://schemas.microsoft.com/office/drawing/2014/main" xmlns="" id="{7C7F8F33-1963-2227-3E0F-8DD9FC72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075" y="841376"/>
                <a:ext cx="31750" cy="14288"/>
              </a:xfrm>
              <a:custGeom>
                <a:avLst/>
                <a:gdLst>
                  <a:gd name="T0" fmla="*/ 44 w 58"/>
                  <a:gd name="T1" fmla="*/ 27 h 28"/>
                  <a:gd name="T2" fmla="*/ 44 w 58"/>
                  <a:gd name="T3" fmla="*/ 27 h 28"/>
                  <a:gd name="T4" fmla="*/ 41 w 58"/>
                  <a:gd name="T5" fmla="*/ 23 h 28"/>
                  <a:gd name="T6" fmla="*/ 40 w 58"/>
                  <a:gd name="T7" fmla="*/ 18 h 28"/>
                  <a:gd name="T8" fmla="*/ 42 w 58"/>
                  <a:gd name="T9" fmla="*/ 15 h 28"/>
                  <a:gd name="T10" fmla="*/ 45 w 58"/>
                  <a:gd name="T11" fmla="*/ 12 h 28"/>
                  <a:gd name="T12" fmla="*/ 53 w 58"/>
                  <a:gd name="T13" fmla="*/ 7 h 28"/>
                  <a:gd name="T14" fmla="*/ 57 w 58"/>
                  <a:gd name="T15" fmla="*/ 3 h 28"/>
                  <a:gd name="T16" fmla="*/ 58 w 58"/>
                  <a:gd name="T17" fmla="*/ 0 h 28"/>
                  <a:gd name="T18" fmla="*/ 5 w 58"/>
                  <a:gd name="T19" fmla="*/ 0 h 28"/>
                  <a:gd name="T20" fmla="*/ 5 w 58"/>
                  <a:gd name="T21" fmla="*/ 0 h 28"/>
                  <a:gd name="T22" fmla="*/ 4 w 58"/>
                  <a:gd name="T23" fmla="*/ 8 h 28"/>
                  <a:gd name="T24" fmla="*/ 3 w 58"/>
                  <a:gd name="T25" fmla="*/ 15 h 28"/>
                  <a:gd name="T26" fmla="*/ 2 w 58"/>
                  <a:gd name="T27" fmla="*/ 22 h 28"/>
                  <a:gd name="T28" fmla="*/ 0 w 58"/>
                  <a:gd name="T29" fmla="*/ 28 h 28"/>
                  <a:gd name="T30" fmla="*/ 44 w 58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28">
                    <a:moveTo>
                      <a:pt x="44" y="27"/>
                    </a:moveTo>
                    <a:lnTo>
                      <a:pt x="44" y="27"/>
                    </a:lnTo>
                    <a:lnTo>
                      <a:pt x="41" y="23"/>
                    </a:lnTo>
                    <a:lnTo>
                      <a:pt x="40" y="18"/>
                    </a:lnTo>
                    <a:lnTo>
                      <a:pt x="42" y="15"/>
                    </a:lnTo>
                    <a:lnTo>
                      <a:pt x="45" y="12"/>
                    </a:lnTo>
                    <a:lnTo>
                      <a:pt x="53" y="7"/>
                    </a:lnTo>
                    <a:lnTo>
                      <a:pt x="57" y="3"/>
                    </a:lnTo>
                    <a:lnTo>
                      <a:pt x="5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4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103">
                <a:extLst>
                  <a:ext uri="{FF2B5EF4-FFF2-40B4-BE49-F238E27FC236}">
                    <a16:creationId xmlns:a16="http://schemas.microsoft.com/office/drawing/2014/main" xmlns="" id="{98E9EAE4-90AB-273F-B6E8-76698926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831851"/>
                <a:ext cx="15875" cy="9525"/>
              </a:xfrm>
              <a:custGeom>
                <a:avLst/>
                <a:gdLst>
                  <a:gd name="T0" fmla="*/ 14 w 29"/>
                  <a:gd name="T1" fmla="*/ 0 h 18"/>
                  <a:gd name="T2" fmla="*/ 14 w 29"/>
                  <a:gd name="T3" fmla="*/ 0 h 18"/>
                  <a:gd name="T4" fmla="*/ 12 w 29"/>
                  <a:gd name="T5" fmla="*/ 5 h 18"/>
                  <a:gd name="T6" fmla="*/ 8 w 29"/>
                  <a:gd name="T7" fmla="*/ 10 h 18"/>
                  <a:gd name="T8" fmla="*/ 0 w 29"/>
                  <a:gd name="T9" fmla="*/ 18 h 18"/>
                  <a:gd name="T10" fmla="*/ 29 w 29"/>
                  <a:gd name="T11" fmla="*/ 18 h 18"/>
                  <a:gd name="T12" fmla="*/ 29 w 29"/>
                  <a:gd name="T13" fmla="*/ 18 h 18"/>
                  <a:gd name="T14" fmla="*/ 28 w 29"/>
                  <a:gd name="T15" fmla="*/ 13 h 18"/>
                  <a:gd name="T16" fmla="*/ 26 w 29"/>
                  <a:gd name="T17" fmla="*/ 8 h 18"/>
                  <a:gd name="T18" fmla="*/ 21 w 29"/>
                  <a:gd name="T19" fmla="*/ 4 h 18"/>
                  <a:gd name="T20" fmla="*/ 14 w 29"/>
                  <a:gd name="T21" fmla="*/ 0 h 18"/>
                  <a:gd name="T22" fmla="*/ 14 w 2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8">
                    <a:moveTo>
                      <a:pt x="14" y="0"/>
                    </a:moveTo>
                    <a:lnTo>
                      <a:pt x="14" y="0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8" y="13"/>
                    </a:lnTo>
                    <a:lnTo>
                      <a:pt x="26" y="8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104">
                <a:extLst>
                  <a:ext uri="{FF2B5EF4-FFF2-40B4-BE49-F238E27FC236}">
                    <a16:creationId xmlns:a16="http://schemas.microsoft.com/office/drawing/2014/main" xmlns="" id="{588FF11F-592A-6D11-1756-EE5A01BC5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096963"/>
                <a:ext cx="11113" cy="3175"/>
              </a:xfrm>
              <a:custGeom>
                <a:avLst/>
                <a:gdLst>
                  <a:gd name="T0" fmla="*/ 23 w 23"/>
                  <a:gd name="T1" fmla="*/ 0 h 7"/>
                  <a:gd name="T2" fmla="*/ 14 w 23"/>
                  <a:gd name="T3" fmla="*/ 0 h 7"/>
                  <a:gd name="T4" fmla="*/ 0 w 23"/>
                  <a:gd name="T5" fmla="*/ 7 h 7"/>
                  <a:gd name="T6" fmla="*/ 23 w 2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0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105">
                <a:extLst>
                  <a:ext uri="{FF2B5EF4-FFF2-40B4-BE49-F238E27FC236}">
                    <a16:creationId xmlns:a16="http://schemas.microsoft.com/office/drawing/2014/main" xmlns="" id="{8478C4C4-A516-094A-72DB-2992385C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113" y="1073151"/>
                <a:ext cx="20638" cy="4763"/>
              </a:xfrm>
              <a:custGeom>
                <a:avLst/>
                <a:gdLst>
                  <a:gd name="T0" fmla="*/ 0 w 39"/>
                  <a:gd name="T1" fmla="*/ 2 h 9"/>
                  <a:gd name="T2" fmla="*/ 0 w 39"/>
                  <a:gd name="T3" fmla="*/ 2 h 9"/>
                  <a:gd name="T4" fmla="*/ 5 w 39"/>
                  <a:gd name="T5" fmla="*/ 7 h 9"/>
                  <a:gd name="T6" fmla="*/ 9 w 39"/>
                  <a:gd name="T7" fmla="*/ 9 h 9"/>
                  <a:gd name="T8" fmla="*/ 15 w 39"/>
                  <a:gd name="T9" fmla="*/ 9 h 9"/>
                  <a:gd name="T10" fmla="*/ 21 w 39"/>
                  <a:gd name="T11" fmla="*/ 9 h 9"/>
                  <a:gd name="T12" fmla="*/ 32 w 39"/>
                  <a:gd name="T13" fmla="*/ 5 h 9"/>
                  <a:gd name="T14" fmla="*/ 39 w 39"/>
                  <a:gd name="T15" fmla="*/ 2 h 9"/>
                  <a:gd name="T16" fmla="*/ 39 w 39"/>
                  <a:gd name="T17" fmla="*/ 2 h 9"/>
                  <a:gd name="T18" fmla="*/ 27 w 39"/>
                  <a:gd name="T19" fmla="*/ 1 h 9"/>
                  <a:gd name="T20" fmla="*/ 20 w 39"/>
                  <a:gd name="T21" fmla="*/ 0 h 9"/>
                  <a:gd name="T22" fmla="*/ 14 w 39"/>
                  <a:gd name="T23" fmla="*/ 0 h 9"/>
                  <a:gd name="T24" fmla="*/ 0 w 39"/>
                  <a:gd name="T25" fmla="*/ 2 h 9"/>
                  <a:gd name="T26" fmla="*/ 0 w 39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">
                    <a:moveTo>
                      <a:pt x="0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1" y="9"/>
                    </a:lnTo>
                    <a:lnTo>
                      <a:pt x="32" y="5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106">
                <a:extLst>
                  <a:ext uri="{FF2B5EF4-FFF2-40B4-BE49-F238E27FC236}">
                    <a16:creationId xmlns:a16="http://schemas.microsoft.com/office/drawing/2014/main" xmlns="" id="{4A0759AE-FD7A-46D8-01DA-9028A448A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288" y="1154113"/>
                <a:ext cx="11113" cy="6350"/>
              </a:xfrm>
              <a:custGeom>
                <a:avLst/>
                <a:gdLst>
                  <a:gd name="T0" fmla="*/ 23 w 23"/>
                  <a:gd name="T1" fmla="*/ 0 h 11"/>
                  <a:gd name="T2" fmla="*/ 0 w 23"/>
                  <a:gd name="T3" fmla="*/ 8 h 11"/>
                  <a:gd name="T4" fmla="*/ 1 w 23"/>
                  <a:gd name="T5" fmla="*/ 11 h 11"/>
                  <a:gd name="T6" fmla="*/ 23 w 23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23" y="0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107">
                <a:extLst>
                  <a:ext uri="{FF2B5EF4-FFF2-40B4-BE49-F238E27FC236}">
                    <a16:creationId xmlns:a16="http://schemas.microsoft.com/office/drawing/2014/main" xmlns="" id="{7A2DDEAC-1792-4641-4080-907594B8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113" y="892176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13 w 13"/>
                  <a:gd name="T3" fmla="*/ 0 h 1"/>
                  <a:gd name="T4" fmla="*/ 0 w 13"/>
                  <a:gd name="T5" fmla="*/ 1 h 1"/>
                  <a:gd name="T6" fmla="*/ 0 w 13"/>
                  <a:gd name="T7" fmla="*/ 1 h 1"/>
                  <a:gd name="T8" fmla="*/ 7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1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108">
                <a:extLst>
                  <a:ext uri="{FF2B5EF4-FFF2-40B4-BE49-F238E27FC236}">
                    <a16:creationId xmlns:a16="http://schemas.microsoft.com/office/drawing/2014/main" xmlns="" id="{3C358A87-1B61-4715-8E52-2D16C9B8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847726"/>
                <a:ext cx="195263" cy="44450"/>
              </a:xfrm>
              <a:custGeom>
                <a:avLst/>
                <a:gdLst>
                  <a:gd name="T0" fmla="*/ 347 w 369"/>
                  <a:gd name="T1" fmla="*/ 62 h 84"/>
                  <a:gd name="T2" fmla="*/ 334 w 369"/>
                  <a:gd name="T3" fmla="*/ 53 h 84"/>
                  <a:gd name="T4" fmla="*/ 330 w 369"/>
                  <a:gd name="T5" fmla="*/ 46 h 84"/>
                  <a:gd name="T6" fmla="*/ 334 w 369"/>
                  <a:gd name="T7" fmla="*/ 42 h 84"/>
                  <a:gd name="T8" fmla="*/ 354 w 369"/>
                  <a:gd name="T9" fmla="*/ 31 h 84"/>
                  <a:gd name="T10" fmla="*/ 364 w 369"/>
                  <a:gd name="T11" fmla="*/ 24 h 84"/>
                  <a:gd name="T12" fmla="*/ 369 w 369"/>
                  <a:gd name="T13" fmla="*/ 16 h 84"/>
                  <a:gd name="T14" fmla="*/ 367 w 369"/>
                  <a:gd name="T15" fmla="*/ 5 h 84"/>
                  <a:gd name="T16" fmla="*/ 339 w 369"/>
                  <a:gd name="T17" fmla="*/ 7 h 84"/>
                  <a:gd name="T18" fmla="*/ 301 w 369"/>
                  <a:gd name="T19" fmla="*/ 9 h 84"/>
                  <a:gd name="T20" fmla="*/ 311 w 369"/>
                  <a:gd name="T21" fmla="*/ 27 h 84"/>
                  <a:gd name="T22" fmla="*/ 313 w 369"/>
                  <a:gd name="T23" fmla="*/ 44 h 84"/>
                  <a:gd name="T24" fmla="*/ 298 w 369"/>
                  <a:gd name="T25" fmla="*/ 40 h 84"/>
                  <a:gd name="T26" fmla="*/ 287 w 369"/>
                  <a:gd name="T27" fmla="*/ 36 h 84"/>
                  <a:gd name="T28" fmla="*/ 282 w 369"/>
                  <a:gd name="T29" fmla="*/ 28 h 84"/>
                  <a:gd name="T30" fmla="*/ 277 w 369"/>
                  <a:gd name="T31" fmla="*/ 16 h 84"/>
                  <a:gd name="T32" fmla="*/ 267 w 369"/>
                  <a:gd name="T33" fmla="*/ 6 h 84"/>
                  <a:gd name="T34" fmla="*/ 205 w 369"/>
                  <a:gd name="T35" fmla="*/ 5 h 84"/>
                  <a:gd name="T36" fmla="*/ 209 w 369"/>
                  <a:gd name="T37" fmla="*/ 0 h 84"/>
                  <a:gd name="T38" fmla="*/ 205 w 369"/>
                  <a:gd name="T39" fmla="*/ 1 h 84"/>
                  <a:gd name="T40" fmla="*/ 13 w 369"/>
                  <a:gd name="T41" fmla="*/ 14 h 84"/>
                  <a:gd name="T42" fmla="*/ 7 w 369"/>
                  <a:gd name="T43" fmla="*/ 17 h 84"/>
                  <a:gd name="T44" fmla="*/ 1 w 369"/>
                  <a:gd name="T45" fmla="*/ 22 h 84"/>
                  <a:gd name="T46" fmla="*/ 1 w 369"/>
                  <a:gd name="T47" fmla="*/ 28 h 84"/>
                  <a:gd name="T48" fmla="*/ 6 w 369"/>
                  <a:gd name="T49" fmla="*/ 38 h 84"/>
                  <a:gd name="T50" fmla="*/ 12 w 369"/>
                  <a:gd name="T51" fmla="*/ 49 h 84"/>
                  <a:gd name="T52" fmla="*/ 13 w 369"/>
                  <a:gd name="T53" fmla="*/ 57 h 84"/>
                  <a:gd name="T54" fmla="*/ 11 w 369"/>
                  <a:gd name="T55" fmla="*/ 65 h 84"/>
                  <a:gd name="T56" fmla="*/ 6 w 369"/>
                  <a:gd name="T57" fmla="*/ 69 h 84"/>
                  <a:gd name="T58" fmla="*/ 38 w 369"/>
                  <a:gd name="T59" fmla="*/ 72 h 84"/>
                  <a:gd name="T60" fmla="*/ 70 w 369"/>
                  <a:gd name="T61" fmla="*/ 75 h 84"/>
                  <a:gd name="T62" fmla="*/ 91 w 369"/>
                  <a:gd name="T63" fmla="*/ 73 h 84"/>
                  <a:gd name="T64" fmla="*/ 101 w 369"/>
                  <a:gd name="T65" fmla="*/ 68 h 84"/>
                  <a:gd name="T66" fmla="*/ 107 w 369"/>
                  <a:gd name="T67" fmla="*/ 60 h 84"/>
                  <a:gd name="T68" fmla="*/ 108 w 369"/>
                  <a:gd name="T69" fmla="*/ 54 h 84"/>
                  <a:gd name="T70" fmla="*/ 107 w 369"/>
                  <a:gd name="T71" fmla="*/ 64 h 84"/>
                  <a:gd name="T72" fmla="*/ 109 w 369"/>
                  <a:gd name="T73" fmla="*/ 70 h 84"/>
                  <a:gd name="T74" fmla="*/ 136 w 369"/>
                  <a:gd name="T75" fmla="*/ 45 h 84"/>
                  <a:gd name="T76" fmla="*/ 114 w 369"/>
                  <a:gd name="T77" fmla="*/ 36 h 84"/>
                  <a:gd name="T78" fmla="*/ 124 w 369"/>
                  <a:gd name="T79" fmla="*/ 27 h 84"/>
                  <a:gd name="T80" fmla="*/ 139 w 369"/>
                  <a:gd name="T81" fmla="*/ 21 h 84"/>
                  <a:gd name="T82" fmla="*/ 155 w 369"/>
                  <a:gd name="T83" fmla="*/ 19 h 84"/>
                  <a:gd name="T84" fmla="*/ 190 w 369"/>
                  <a:gd name="T85" fmla="*/ 19 h 84"/>
                  <a:gd name="T86" fmla="*/ 218 w 369"/>
                  <a:gd name="T87" fmla="*/ 27 h 84"/>
                  <a:gd name="T88" fmla="*/ 224 w 369"/>
                  <a:gd name="T89" fmla="*/ 32 h 84"/>
                  <a:gd name="T90" fmla="*/ 218 w 369"/>
                  <a:gd name="T91" fmla="*/ 34 h 84"/>
                  <a:gd name="T92" fmla="*/ 207 w 369"/>
                  <a:gd name="T93" fmla="*/ 39 h 84"/>
                  <a:gd name="T94" fmla="*/ 197 w 369"/>
                  <a:gd name="T95" fmla="*/ 49 h 84"/>
                  <a:gd name="T96" fmla="*/ 184 w 369"/>
                  <a:gd name="T97" fmla="*/ 59 h 84"/>
                  <a:gd name="T98" fmla="*/ 176 w 369"/>
                  <a:gd name="T99" fmla="*/ 61 h 84"/>
                  <a:gd name="T100" fmla="*/ 163 w 369"/>
                  <a:gd name="T101" fmla="*/ 61 h 84"/>
                  <a:gd name="T102" fmla="*/ 145 w 369"/>
                  <a:gd name="T103" fmla="*/ 57 h 84"/>
                  <a:gd name="T104" fmla="*/ 151 w 369"/>
                  <a:gd name="T105" fmla="*/ 72 h 84"/>
                  <a:gd name="T106" fmla="*/ 151 w 369"/>
                  <a:gd name="T107" fmla="*/ 80 h 84"/>
                  <a:gd name="T108" fmla="*/ 145 w 369"/>
                  <a:gd name="T109" fmla="*/ 84 h 84"/>
                  <a:gd name="T110" fmla="*/ 170 w 369"/>
                  <a:gd name="T111" fmla="*/ 82 h 84"/>
                  <a:gd name="T112" fmla="*/ 245 w 369"/>
                  <a:gd name="T113" fmla="*/ 81 h 84"/>
                  <a:gd name="T114" fmla="*/ 296 w 369"/>
                  <a:gd name="T115" fmla="*/ 76 h 84"/>
                  <a:gd name="T116" fmla="*/ 321 w 369"/>
                  <a:gd name="T117" fmla="*/ 72 h 84"/>
                  <a:gd name="T118" fmla="*/ 347 w 369"/>
                  <a:gd name="T119" fmla="*/ 6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9" h="84">
                    <a:moveTo>
                      <a:pt x="347" y="62"/>
                    </a:moveTo>
                    <a:lnTo>
                      <a:pt x="347" y="62"/>
                    </a:lnTo>
                    <a:lnTo>
                      <a:pt x="339" y="58"/>
                    </a:lnTo>
                    <a:lnTo>
                      <a:pt x="334" y="53"/>
                    </a:lnTo>
                    <a:lnTo>
                      <a:pt x="330" y="50"/>
                    </a:lnTo>
                    <a:lnTo>
                      <a:pt x="330" y="46"/>
                    </a:lnTo>
                    <a:lnTo>
                      <a:pt x="331" y="44"/>
                    </a:lnTo>
                    <a:lnTo>
                      <a:pt x="334" y="42"/>
                    </a:lnTo>
                    <a:lnTo>
                      <a:pt x="343" y="36"/>
                    </a:lnTo>
                    <a:lnTo>
                      <a:pt x="354" y="31"/>
                    </a:lnTo>
                    <a:lnTo>
                      <a:pt x="359" y="28"/>
                    </a:lnTo>
                    <a:lnTo>
                      <a:pt x="364" y="24"/>
                    </a:lnTo>
                    <a:lnTo>
                      <a:pt x="367" y="21"/>
                    </a:lnTo>
                    <a:lnTo>
                      <a:pt x="369" y="16"/>
                    </a:lnTo>
                    <a:lnTo>
                      <a:pt x="369" y="11"/>
                    </a:lnTo>
                    <a:lnTo>
                      <a:pt x="367" y="5"/>
                    </a:lnTo>
                    <a:lnTo>
                      <a:pt x="337" y="16"/>
                    </a:lnTo>
                    <a:lnTo>
                      <a:pt x="339" y="7"/>
                    </a:lnTo>
                    <a:lnTo>
                      <a:pt x="301" y="9"/>
                    </a:lnTo>
                    <a:lnTo>
                      <a:pt x="301" y="9"/>
                    </a:lnTo>
                    <a:lnTo>
                      <a:pt x="307" y="20"/>
                    </a:lnTo>
                    <a:lnTo>
                      <a:pt x="311" y="27"/>
                    </a:lnTo>
                    <a:lnTo>
                      <a:pt x="313" y="34"/>
                    </a:lnTo>
                    <a:lnTo>
                      <a:pt x="313" y="44"/>
                    </a:lnTo>
                    <a:lnTo>
                      <a:pt x="313" y="44"/>
                    </a:lnTo>
                    <a:lnTo>
                      <a:pt x="298" y="40"/>
                    </a:lnTo>
                    <a:lnTo>
                      <a:pt x="289" y="37"/>
                    </a:lnTo>
                    <a:lnTo>
                      <a:pt x="287" y="36"/>
                    </a:lnTo>
                    <a:lnTo>
                      <a:pt x="284" y="34"/>
                    </a:lnTo>
                    <a:lnTo>
                      <a:pt x="282" y="28"/>
                    </a:lnTo>
                    <a:lnTo>
                      <a:pt x="281" y="23"/>
                    </a:lnTo>
                    <a:lnTo>
                      <a:pt x="277" y="16"/>
                    </a:lnTo>
                    <a:lnTo>
                      <a:pt x="272" y="9"/>
                    </a:lnTo>
                    <a:lnTo>
                      <a:pt x="267" y="6"/>
                    </a:lnTo>
                    <a:lnTo>
                      <a:pt x="261" y="2"/>
                    </a:lnTo>
                    <a:lnTo>
                      <a:pt x="205" y="5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07" y="0"/>
                    </a:lnTo>
                    <a:lnTo>
                      <a:pt x="205" y="1"/>
                    </a:lnTo>
                    <a:lnTo>
                      <a:pt x="201" y="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1" y="45"/>
                    </a:lnTo>
                    <a:lnTo>
                      <a:pt x="12" y="49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1" y="65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22" y="70"/>
                    </a:lnTo>
                    <a:lnTo>
                      <a:pt x="38" y="72"/>
                    </a:lnTo>
                    <a:lnTo>
                      <a:pt x="55" y="74"/>
                    </a:lnTo>
                    <a:lnTo>
                      <a:pt x="70" y="75"/>
                    </a:lnTo>
                    <a:lnTo>
                      <a:pt x="85" y="74"/>
                    </a:lnTo>
                    <a:lnTo>
                      <a:pt x="91" y="73"/>
                    </a:lnTo>
                    <a:lnTo>
                      <a:pt x="97" y="70"/>
                    </a:lnTo>
                    <a:lnTo>
                      <a:pt x="101" y="68"/>
                    </a:lnTo>
                    <a:lnTo>
                      <a:pt x="105" y="65"/>
                    </a:lnTo>
                    <a:lnTo>
                      <a:pt x="107" y="60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7" y="59"/>
                    </a:lnTo>
                    <a:lnTo>
                      <a:pt x="107" y="64"/>
                    </a:lnTo>
                    <a:lnTo>
                      <a:pt x="108" y="68"/>
                    </a:lnTo>
                    <a:lnTo>
                      <a:pt x="109" y="70"/>
                    </a:lnTo>
                    <a:lnTo>
                      <a:pt x="113" y="73"/>
                    </a:lnTo>
                    <a:lnTo>
                      <a:pt x="136" y="45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9" y="31"/>
                    </a:lnTo>
                    <a:lnTo>
                      <a:pt x="124" y="27"/>
                    </a:lnTo>
                    <a:lnTo>
                      <a:pt x="131" y="24"/>
                    </a:lnTo>
                    <a:lnTo>
                      <a:pt x="139" y="21"/>
                    </a:lnTo>
                    <a:lnTo>
                      <a:pt x="147" y="20"/>
                    </a:lnTo>
                    <a:lnTo>
                      <a:pt x="155" y="19"/>
                    </a:lnTo>
                    <a:lnTo>
                      <a:pt x="173" y="17"/>
                    </a:lnTo>
                    <a:lnTo>
                      <a:pt x="190" y="19"/>
                    </a:lnTo>
                    <a:lnTo>
                      <a:pt x="205" y="22"/>
                    </a:lnTo>
                    <a:lnTo>
                      <a:pt x="218" y="27"/>
                    </a:lnTo>
                    <a:lnTo>
                      <a:pt x="222" y="29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18" y="34"/>
                    </a:lnTo>
                    <a:lnTo>
                      <a:pt x="212" y="37"/>
                    </a:lnTo>
                    <a:lnTo>
                      <a:pt x="207" y="39"/>
                    </a:lnTo>
                    <a:lnTo>
                      <a:pt x="203" y="43"/>
                    </a:lnTo>
                    <a:lnTo>
                      <a:pt x="197" y="49"/>
                    </a:lnTo>
                    <a:lnTo>
                      <a:pt x="191" y="54"/>
                    </a:lnTo>
                    <a:lnTo>
                      <a:pt x="184" y="59"/>
                    </a:lnTo>
                    <a:lnTo>
                      <a:pt x="181" y="60"/>
                    </a:lnTo>
                    <a:lnTo>
                      <a:pt x="176" y="61"/>
                    </a:lnTo>
                    <a:lnTo>
                      <a:pt x="170" y="61"/>
                    </a:lnTo>
                    <a:lnTo>
                      <a:pt x="163" y="61"/>
                    </a:lnTo>
                    <a:lnTo>
                      <a:pt x="145" y="57"/>
                    </a:lnTo>
                    <a:lnTo>
                      <a:pt x="145" y="57"/>
                    </a:lnTo>
                    <a:lnTo>
                      <a:pt x="147" y="64"/>
                    </a:lnTo>
                    <a:lnTo>
                      <a:pt x="151" y="72"/>
                    </a:lnTo>
                    <a:lnTo>
                      <a:pt x="151" y="76"/>
                    </a:lnTo>
                    <a:lnTo>
                      <a:pt x="151" y="80"/>
                    </a:lnTo>
                    <a:lnTo>
                      <a:pt x="149" y="82"/>
                    </a:lnTo>
                    <a:lnTo>
                      <a:pt x="145" y="84"/>
                    </a:lnTo>
                    <a:lnTo>
                      <a:pt x="145" y="84"/>
                    </a:lnTo>
                    <a:lnTo>
                      <a:pt x="170" y="82"/>
                    </a:lnTo>
                    <a:lnTo>
                      <a:pt x="196" y="81"/>
                    </a:lnTo>
                    <a:lnTo>
                      <a:pt x="245" y="81"/>
                    </a:lnTo>
                    <a:lnTo>
                      <a:pt x="270" y="80"/>
                    </a:lnTo>
                    <a:lnTo>
                      <a:pt x="296" y="76"/>
                    </a:lnTo>
                    <a:lnTo>
                      <a:pt x="308" y="74"/>
                    </a:lnTo>
                    <a:lnTo>
                      <a:pt x="321" y="72"/>
                    </a:lnTo>
                    <a:lnTo>
                      <a:pt x="335" y="67"/>
                    </a:lnTo>
                    <a:lnTo>
                      <a:pt x="347" y="62"/>
                    </a:lnTo>
                    <a:lnTo>
                      <a:pt x="347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109">
                <a:extLst>
                  <a:ext uri="{FF2B5EF4-FFF2-40B4-BE49-F238E27FC236}">
                    <a16:creationId xmlns:a16="http://schemas.microsoft.com/office/drawing/2014/main" xmlns="" id="{F481F5CF-2B06-04C1-3B45-510094824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85826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110">
                <a:extLst>
                  <a:ext uri="{FF2B5EF4-FFF2-40B4-BE49-F238E27FC236}">
                    <a16:creationId xmlns:a16="http://schemas.microsoft.com/office/drawing/2014/main" xmlns="" id="{CD375126-FF07-8B59-CA96-D7EA299D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71538"/>
                <a:ext cx="30163" cy="17463"/>
              </a:xfrm>
              <a:custGeom>
                <a:avLst/>
                <a:gdLst>
                  <a:gd name="T0" fmla="*/ 23 w 56"/>
                  <a:gd name="T1" fmla="*/ 34 h 34"/>
                  <a:gd name="T2" fmla="*/ 56 w 56"/>
                  <a:gd name="T3" fmla="*/ 0 h 34"/>
                  <a:gd name="T4" fmla="*/ 4 w 56"/>
                  <a:gd name="T5" fmla="*/ 3 h 34"/>
                  <a:gd name="T6" fmla="*/ 0 w 56"/>
                  <a:gd name="T7" fmla="*/ 26 h 34"/>
                  <a:gd name="T8" fmla="*/ 0 w 56"/>
                  <a:gd name="T9" fmla="*/ 26 h 34"/>
                  <a:gd name="T10" fmla="*/ 6 w 56"/>
                  <a:gd name="T11" fmla="*/ 21 h 34"/>
                  <a:gd name="T12" fmla="*/ 15 w 56"/>
                  <a:gd name="T13" fmla="*/ 16 h 34"/>
                  <a:gd name="T14" fmla="*/ 19 w 56"/>
                  <a:gd name="T15" fmla="*/ 15 h 34"/>
                  <a:gd name="T16" fmla="*/ 23 w 56"/>
                  <a:gd name="T17" fmla="*/ 14 h 34"/>
                  <a:gd name="T18" fmla="*/ 27 w 56"/>
                  <a:gd name="T19" fmla="*/ 15 h 34"/>
                  <a:gd name="T20" fmla="*/ 31 w 56"/>
                  <a:gd name="T21" fmla="*/ 18 h 34"/>
                  <a:gd name="T22" fmla="*/ 23 w 56"/>
                  <a:gd name="T2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4">
                    <a:moveTo>
                      <a:pt x="23" y="34"/>
                    </a:moveTo>
                    <a:lnTo>
                      <a:pt x="56" y="0"/>
                    </a:lnTo>
                    <a:lnTo>
                      <a:pt x="4" y="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1"/>
                    </a:lnTo>
                    <a:lnTo>
                      <a:pt x="15" y="16"/>
                    </a:lnTo>
                    <a:lnTo>
                      <a:pt x="19" y="15"/>
                    </a:lnTo>
                    <a:lnTo>
                      <a:pt x="23" y="14"/>
                    </a:lnTo>
                    <a:lnTo>
                      <a:pt x="27" y="15"/>
                    </a:lnTo>
                    <a:lnTo>
                      <a:pt x="31" y="18"/>
                    </a:lnTo>
                    <a:lnTo>
                      <a:pt x="23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111">
                <a:extLst>
                  <a:ext uri="{FF2B5EF4-FFF2-40B4-BE49-F238E27FC236}">
                    <a16:creationId xmlns:a16="http://schemas.microsoft.com/office/drawing/2014/main" xmlns="" id="{1734E342-90D5-0C4B-746F-56D473EB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275" y="862013"/>
                <a:ext cx="20638" cy="31750"/>
              </a:xfrm>
              <a:custGeom>
                <a:avLst/>
                <a:gdLst>
                  <a:gd name="T0" fmla="*/ 41 w 41"/>
                  <a:gd name="T1" fmla="*/ 0 h 60"/>
                  <a:gd name="T2" fmla="*/ 41 w 41"/>
                  <a:gd name="T3" fmla="*/ 0 h 60"/>
                  <a:gd name="T4" fmla="*/ 32 w 41"/>
                  <a:gd name="T5" fmla="*/ 4 h 60"/>
                  <a:gd name="T6" fmla="*/ 25 w 41"/>
                  <a:gd name="T7" fmla="*/ 10 h 60"/>
                  <a:gd name="T8" fmla="*/ 22 w 41"/>
                  <a:gd name="T9" fmla="*/ 16 h 60"/>
                  <a:gd name="T10" fmla="*/ 20 w 41"/>
                  <a:gd name="T11" fmla="*/ 24 h 60"/>
                  <a:gd name="T12" fmla="*/ 20 w 41"/>
                  <a:gd name="T13" fmla="*/ 31 h 60"/>
                  <a:gd name="T14" fmla="*/ 22 w 41"/>
                  <a:gd name="T15" fmla="*/ 38 h 60"/>
                  <a:gd name="T16" fmla="*/ 25 w 41"/>
                  <a:gd name="T17" fmla="*/ 43 h 60"/>
                  <a:gd name="T18" fmla="*/ 30 w 41"/>
                  <a:gd name="T19" fmla="*/ 49 h 60"/>
                  <a:gd name="T20" fmla="*/ 30 w 41"/>
                  <a:gd name="T21" fmla="*/ 49 h 60"/>
                  <a:gd name="T22" fmla="*/ 25 w 41"/>
                  <a:gd name="T23" fmla="*/ 50 h 60"/>
                  <a:gd name="T24" fmla="*/ 22 w 41"/>
                  <a:gd name="T25" fmla="*/ 52 h 60"/>
                  <a:gd name="T26" fmla="*/ 20 w 41"/>
                  <a:gd name="T27" fmla="*/ 52 h 60"/>
                  <a:gd name="T28" fmla="*/ 17 w 41"/>
                  <a:gd name="T29" fmla="*/ 50 h 60"/>
                  <a:gd name="T30" fmla="*/ 14 w 41"/>
                  <a:gd name="T31" fmla="*/ 47 h 60"/>
                  <a:gd name="T32" fmla="*/ 12 w 41"/>
                  <a:gd name="T33" fmla="*/ 42 h 60"/>
                  <a:gd name="T34" fmla="*/ 10 w 41"/>
                  <a:gd name="T35" fmla="*/ 39 h 60"/>
                  <a:gd name="T36" fmla="*/ 9 w 41"/>
                  <a:gd name="T37" fmla="*/ 39 h 60"/>
                  <a:gd name="T38" fmla="*/ 8 w 41"/>
                  <a:gd name="T39" fmla="*/ 38 h 60"/>
                  <a:gd name="T40" fmla="*/ 5 w 41"/>
                  <a:gd name="T41" fmla="*/ 41 h 60"/>
                  <a:gd name="T42" fmla="*/ 0 w 41"/>
                  <a:gd name="T43" fmla="*/ 48 h 60"/>
                  <a:gd name="T44" fmla="*/ 0 w 41"/>
                  <a:gd name="T45" fmla="*/ 48 h 60"/>
                  <a:gd name="T46" fmla="*/ 0 w 41"/>
                  <a:gd name="T47" fmla="*/ 52 h 60"/>
                  <a:gd name="T48" fmla="*/ 1 w 41"/>
                  <a:gd name="T49" fmla="*/ 55 h 60"/>
                  <a:gd name="T50" fmla="*/ 2 w 41"/>
                  <a:gd name="T51" fmla="*/ 56 h 60"/>
                  <a:gd name="T52" fmla="*/ 5 w 41"/>
                  <a:gd name="T53" fmla="*/ 58 h 60"/>
                  <a:gd name="T54" fmla="*/ 10 w 41"/>
                  <a:gd name="T55" fmla="*/ 60 h 60"/>
                  <a:gd name="T56" fmla="*/ 16 w 41"/>
                  <a:gd name="T57" fmla="*/ 60 h 60"/>
                  <a:gd name="T58" fmla="*/ 23 w 41"/>
                  <a:gd name="T59" fmla="*/ 58 h 60"/>
                  <a:gd name="T60" fmla="*/ 29 w 41"/>
                  <a:gd name="T61" fmla="*/ 56 h 60"/>
                  <a:gd name="T62" fmla="*/ 38 w 41"/>
                  <a:gd name="T63" fmla="*/ 53 h 60"/>
                  <a:gd name="T64" fmla="*/ 41 w 41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60">
                    <a:moveTo>
                      <a:pt x="41" y="0"/>
                    </a:moveTo>
                    <a:lnTo>
                      <a:pt x="41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22" y="16"/>
                    </a:lnTo>
                    <a:lnTo>
                      <a:pt x="20" y="24"/>
                    </a:lnTo>
                    <a:lnTo>
                      <a:pt x="20" y="31"/>
                    </a:lnTo>
                    <a:lnTo>
                      <a:pt x="22" y="38"/>
                    </a:lnTo>
                    <a:lnTo>
                      <a:pt x="25" y="43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5" y="50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7" y="50"/>
                    </a:lnTo>
                    <a:lnTo>
                      <a:pt x="14" y="47"/>
                    </a:lnTo>
                    <a:lnTo>
                      <a:pt x="12" y="42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5" y="41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5" y="58"/>
                    </a:lnTo>
                    <a:lnTo>
                      <a:pt x="10" y="60"/>
                    </a:lnTo>
                    <a:lnTo>
                      <a:pt x="16" y="60"/>
                    </a:lnTo>
                    <a:lnTo>
                      <a:pt x="23" y="58"/>
                    </a:lnTo>
                    <a:lnTo>
                      <a:pt x="29" y="56"/>
                    </a:lnTo>
                    <a:lnTo>
                      <a:pt x="38" y="53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112">
                <a:extLst>
                  <a:ext uri="{FF2B5EF4-FFF2-40B4-BE49-F238E27FC236}">
                    <a16:creationId xmlns:a16="http://schemas.microsoft.com/office/drawing/2014/main" xmlns="" id="{5538C2C9-24B2-1666-40D0-A4D0008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100" y="869951"/>
                <a:ext cx="9525" cy="7938"/>
              </a:xfrm>
              <a:custGeom>
                <a:avLst/>
                <a:gdLst>
                  <a:gd name="T0" fmla="*/ 8 w 19"/>
                  <a:gd name="T1" fmla="*/ 0 h 15"/>
                  <a:gd name="T2" fmla="*/ 0 w 19"/>
                  <a:gd name="T3" fmla="*/ 11 h 15"/>
                  <a:gd name="T4" fmla="*/ 19 w 19"/>
                  <a:gd name="T5" fmla="*/ 15 h 15"/>
                  <a:gd name="T6" fmla="*/ 8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8" y="0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113">
                <a:extLst>
                  <a:ext uri="{FF2B5EF4-FFF2-40B4-BE49-F238E27FC236}">
                    <a16:creationId xmlns:a16="http://schemas.microsoft.com/office/drawing/2014/main" xmlns="" id="{98EB434C-82E7-B1BE-6DB2-75AA559D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873126"/>
                <a:ext cx="11113" cy="12700"/>
              </a:xfrm>
              <a:custGeom>
                <a:avLst/>
                <a:gdLst>
                  <a:gd name="T0" fmla="*/ 19 w 19"/>
                  <a:gd name="T1" fmla="*/ 3 h 23"/>
                  <a:gd name="T2" fmla="*/ 0 w 19"/>
                  <a:gd name="T3" fmla="*/ 0 h 23"/>
                  <a:gd name="T4" fmla="*/ 0 w 19"/>
                  <a:gd name="T5" fmla="*/ 0 h 23"/>
                  <a:gd name="T6" fmla="*/ 2 w 19"/>
                  <a:gd name="T7" fmla="*/ 12 h 23"/>
                  <a:gd name="T8" fmla="*/ 4 w 19"/>
                  <a:gd name="T9" fmla="*/ 18 h 23"/>
                  <a:gd name="T10" fmla="*/ 6 w 19"/>
                  <a:gd name="T11" fmla="*/ 23 h 23"/>
                  <a:gd name="T12" fmla="*/ 19 w 19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19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6" y="2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114">
                <a:extLst>
                  <a:ext uri="{FF2B5EF4-FFF2-40B4-BE49-F238E27FC236}">
                    <a16:creationId xmlns:a16="http://schemas.microsoft.com/office/drawing/2014/main" xmlns="" id="{23DFEE17-D042-AD61-8AF0-7C7983AC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866776"/>
                <a:ext cx="14288" cy="3175"/>
              </a:xfrm>
              <a:custGeom>
                <a:avLst/>
                <a:gdLst>
                  <a:gd name="T0" fmla="*/ 27 w 27"/>
                  <a:gd name="T1" fmla="*/ 5 h 5"/>
                  <a:gd name="T2" fmla="*/ 27 w 27"/>
                  <a:gd name="T3" fmla="*/ 5 h 5"/>
                  <a:gd name="T4" fmla="*/ 14 w 27"/>
                  <a:gd name="T5" fmla="*/ 2 h 5"/>
                  <a:gd name="T6" fmla="*/ 0 w 27"/>
                  <a:gd name="T7" fmla="*/ 0 h 5"/>
                  <a:gd name="T8" fmla="*/ 27 w 2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">
                    <a:moveTo>
                      <a:pt x="27" y="5"/>
                    </a:moveTo>
                    <a:lnTo>
                      <a:pt x="27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115">
                <a:extLst>
                  <a:ext uri="{FF2B5EF4-FFF2-40B4-BE49-F238E27FC236}">
                    <a16:creationId xmlns:a16="http://schemas.microsoft.com/office/drawing/2014/main" xmlns="" id="{6BF5B151-B8C4-5817-6D96-9D39D460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869951"/>
                <a:ext cx="11113" cy="3175"/>
              </a:xfrm>
              <a:custGeom>
                <a:avLst/>
                <a:gdLst>
                  <a:gd name="T0" fmla="*/ 22 w 22"/>
                  <a:gd name="T1" fmla="*/ 7 h 7"/>
                  <a:gd name="T2" fmla="*/ 22 w 22"/>
                  <a:gd name="T3" fmla="*/ 3 h 7"/>
                  <a:gd name="T4" fmla="*/ 0 w 22"/>
                  <a:gd name="T5" fmla="*/ 0 h 7"/>
                  <a:gd name="T6" fmla="*/ 0 w 22"/>
                  <a:gd name="T7" fmla="*/ 0 h 7"/>
                  <a:gd name="T8" fmla="*/ 22 w 22"/>
                  <a:gd name="T9" fmla="*/ 7 h 7"/>
                  <a:gd name="T10" fmla="*/ 22 w 2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2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116">
                <a:extLst>
                  <a:ext uri="{FF2B5EF4-FFF2-40B4-BE49-F238E27FC236}">
                    <a16:creationId xmlns:a16="http://schemas.microsoft.com/office/drawing/2014/main" xmlns="" id="{9AAB530D-18E7-4C1A-923D-786558C64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855663"/>
                <a:ext cx="17463" cy="17463"/>
              </a:xfrm>
              <a:custGeom>
                <a:avLst/>
                <a:gdLst>
                  <a:gd name="T0" fmla="*/ 33 w 33"/>
                  <a:gd name="T1" fmla="*/ 35 h 35"/>
                  <a:gd name="T2" fmla="*/ 33 w 33"/>
                  <a:gd name="T3" fmla="*/ 35 h 35"/>
                  <a:gd name="T4" fmla="*/ 31 w 33"/>
                  <a:gd name="T5" fmla="*/ 21 h 35"/>
                  <a:gd name="T6" fmla="*/ 29 w 33"/>
                  <a:gd name="T7" fmla="*/ 15 h 35"/>
                  <a:gd name="T8" fmla="*/ 25 w 33"/>
                  <a:gd name="T9" fmla="*/ 9 h 35"/>
                  <a:gd name="T10" fmla="*/ 22 w 33"/>
                  <a:gd name="T11" fmla="*/ 5 h 35"/>
                  <a:gd name="T12" fmla="*/ 16 w 33"/>
                  <a:gd name="T13" fmla="*/ 1 h 35"/>
                  <a:gd name="T14" fmla="*/ 9 w 33"/>
                  <a:gd name="T15" fmla="*/ 0 h 35"/>
                  <a:gd name="T16" fmla="*/ 0 w 33"/>
                  <a:gd name="T17" fmla="*/ 1 h 35"/>
                  <a:gd name="T18" fmla="*/ 6 w 33"/>
                  <a:gd name="T19" fmla="*/ 30 h 35"/>
                  <a:gd name="T20" fmla="*/ 33 w 33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5">
                    <a:moveTo>
                      <a:pt x="33" y="35"/>
                    </a:moveTo>
                    <a:lnTo>
                      <a:pt x="33" y="35"/>
                    </a:lnTo>
                    <a:lnTo>
                      <a:pt x="31" y="21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6" y="30"/>
                    </a:lnTo>
                    <a:lnTo>
                      <a:pt x="3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117">
                <a:extLst>
                  <a:ext uri="{FF2B5EF4-FFF2-40B4-BE49-F238E27FC236}">
                    <a16:creationId xmlns:a16="http://schemas.microsoft.com/office/drawing/2014/main" xmlns="" id="{9BA4EC71-56FF-49D8-5A35-D44871F6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38238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1 h 14"/>
                  <a:gd name="T4" fmla="*/ 2 w 24"/>
                  <a:gd name="T5" fmla="*/ 14 h 14"/>
                  <a:gd name="T6" fmla="*/ 24 w 24"/>
                  <a:gd name="T7" fmla="*/ 4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24" y="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118">
                <a:extLst>
                  <a:ext uri="{FF2B5EF4-FFF2-40B4-BE49-F238E27FC236}">
                    <a16:creationId xmlns:a16="http://schemas.microsoft.com/office/drawing/2014/main" xmlns="" id="{FB91AC6D-D088-0E71-85EB-FF3C60BF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128713"/>
                <a:ext cx="6350" cy="6350"/>
              </a:xfrm>
              <a:custGeom>
                <a:avLst/>
                <a:gdLst>
                  <a:gd name="T0" fmla="*/ 14 w 14"/>
                  <a:gd name="T1" fmla="*/ 0 h 10"/>
                  <a:gd name="T2" fmla="*/ 14 w 14"/>
                  <a:gd name="T3" fmla="*/ 0 h 10"/>
                  <a:gd name="T4" fmla="*/ 5 w 14"/>
                  <a:gd name="T5" fmla="*/ 6 h 10"/>
                  <a:gd name="T6" fmla="*/ 0 w 14"/>
                  <a:gd name="T7" fmla="*/ 10 h 10"/>
                  <a:gd name="T8" fmla="*/ 0 w 14"/>
                  <a:gd name="T9" fmla="*/ 10 h 10"/>
                  <a:gd name="T10" fmla="*/ 8 w 14"/>
                  <a:gd name="T11" fmla="*/ 7 h 10"/>
                  <a:gd name="T12" fmla="*/ 10 w 14"/>
                  <a:gd name="T13" fmla="*/ 3 h 10"/>
                  <a:gd name="T14" fmla="*/ 14 w 14"/>
                  <a:gd name="T15" fmla="*/ 0 h 10"/>
                  <a:gd name="T16" fmla="*/ 14 w 14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lnTo>
                      <a:pt x="14" y="0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19">
                <a:extLst>
                  <a:ext uri="{FF2B5EF4-FFF2-40B4-BE49-F238E27FC236}">
                    <a16:creationId xmlns:a16="http://schemas.microsoft.com/office/drawing/2014/main" xmlns="" id="{EBC0ED48-CDAA-C538-F793-B7EA9C77B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135063"/>
                <a:ext cx="76200" cy="74613"/>
              </a:xfrm>
              <a:custGeom>
                <a:avLst/>
                <a:gdLst>
                  <a:gd name="T0" fmla="*/ 62 w 142"/>
                  <a:gd name="T1" fmla="*/ 120 h 141"/>
                  <a:gd name="T2" fmla="*/ 57 w 142"/>
                  <a:gd name="T3" fmla="*/ 113 h 141"/>
                  <a:gd name="T4" fmla="*/ 57 w 142"/>
                  <a:gd name="T5" fmla="*/ 107 h 141"/>
                  <a:gd name="T6" fmla="*/ 65 w 142"/>
                  <a:gd name="T7" fmla="*/ 98 h 141"/>
                  <a:gd name="T8" fmla="*/ 69 w 142"/>
                  <a:gd name="T9" fmla="*/ 94 h 141"/>
                  <a:gd name="T10" fmla="*/ 67 w 142"/>
                  <a:gd name="T11" fmla="*/ 90 h 141"/>
                  <a:gd name="T12" fmla="*/ 51 w 142"/>
                  <a:gd name="T13" fmla="*/ 85 h 141"/>
                  <a:gd name="T14" fmla="*/ 51 w 142"/>
                  <a:gd name="T15" fmla="*/ 79 h 141"/>
                  <a:gd name="T16" fmla="*/ 57 w 142"/>
                  <a:gd name="T17" fmla="*/ 66 h 141"/>
                  <a:gd name="T18" fmla="*/ 68 w 142"/>
                  <a:gd name="T19" fmla="*/ 55 h 141"/>
                  <a:gd name="T20" fmla="*/ 83 w 142"/>
                  <a:gd name="T21" fmla="*/ 52 h 141"/>
                  <a:gd name="T22" fmla="*/ 91 w 142"/>
                  <a:gd name="T23" fmla="*/ 54 h 141"/>
                  <a:gd name="T24" fmla="*/ 87 w 142"/>
                  <a:gd name="T25" fmla="*/ 62 h 141"/>
                  <a:gd name="T26" fmla="*/ 78 w 142"/>
                  <a:gd name="T27" fmla="*/ 69 h 141"/>
                  <a:gd name="T28" fmla="*/ 80 w 142"/>
                  <a:gd name="T29" fmla="*/ 76 h 141"/>
                  <a:gd name="T30" fmla="*/ 83 w 142"/>
                  <a:gd name="T31" fmla="*/ 82 h 141"/>
                  <a:gd name="T32" fmla="*/ 92 w 142"/>
                  <a:gd name="T33" fmla="*/ 73 h 141"/>
                  <a:gd name="T34" fmla="*/ 99 w 142"/>
                  <a:gd name="T35" fmla="*/ 66 h 141"/>
                  <a:gd name="T36" fmla="*/ 98 w 142"/>
                  <a:gd name="T37" fmla="*/ 51 h 141"/>
                  <a:gd name="T38" fmla="*/ 106 w 142"/>
                  <a:gd name="T39" fmla="*/ 44 h 141"/>
                  <a:gd name="T40" fmla="*/ 119 w 142"/>
                  <a:gd name="T41" fmla="*/ 32 h 141"/>
                  <a:gd name="T42" fmla="*/ 131 w 142"/>
                  <a:gd name="T43" fmla="*/ 13 h 141"/>
                  <a:gd name="T44" fmla="*/ 142 w 142"/>
                  <a:gd name="T45" fmla="*/ 0 h 141"/>
                  <a:gd name="T46" fmla="*/ 136 w 142"/>
                  <a:gd name="T47" fmla="*/ 2 h 141"/>
                  <a:gd name="T48" fmla="*/ 115 w 142"/>
                  <a:gd name="T49" fmla="*/ 4 h 141"/>
                  <a:gd name="T50" fmla="*/ 62 w 142"/>
                  <a:gd name="T51" fmla="*/ 0 h 141"/>
                  <a:gd name="T52" fmla="*/ 45 w 142"/>
                  <a:gd name="T53" fmla="*/ 2 h 141"/>
                  <a:gd name="T54" fmla="*/ 28 w 142"/>
                  <a:gd name="T55" fmla="*/ 7 h 141"/>
                  <a:gd name="T56" fmla="*/ 13 w 142"/>
                  <a:gd name="T57" fmla="*/ 17 h 141"/>
                  <a:gd name="T58" fmla="*/ 9 w 142"/>
                  <a:gd name="T59" fmla="*/ 23 h 141"/>
                  <a:gd name="T60" fmla="*/ 3 w 142"/>
                  <a:gd name="T61" fmla="*/ 42 h 141"/>
                  <a:gd name="T62" fmla="*/ 0 w 142"/>
                  <a:gd name="T63" fmla="*/ 70 h 141"/>
                  <a:gd name="T64" fmla="*/ 4 w 142"/>
                  <a:gd name="T65" fmla="*/ 117 h 141"/>
                  <a:gd name="T66" fmla="*/ 4 w 142"/>
                  <a:gd name="T67" fmla="*/ 133 h 141"/>
                  <a:gd name="T68" fmla="*/ 7 w 142"/>
                  <a:gd name="T69" fmla="*/ 136 h 141"/>
                  <a:gd name="T70" fmla="*/ 23 w 142"/>
                  <a:gd name="T71" fmla="*/ 141 h 141"/>
                  <a:gd name="T72" fmla="*/ 44 w 142"/>
                  <a:gd name="T73" fmla="*/ 140 h 141"/>
                  <a:gd name="T74" fmla="*/ 53 w 142"/>
                  <a:gd name="T75" fmla="*/ 135 h 141"/>
                  <a:gd name="T76" fmla="*/ 60 w 142"/>
                  <a:gd name="T77" fmla="*/ 129 h 141"/>
                  <a:gd name="T78" fmla="*/ 62 w 142"/>
                  <a:gd name="T79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2" h="141">
                    <a:moveTo>
                      <a:pt x="62" y="120"/>
                    </a:moveTo>
                    <a:lnTo>
                      <a:pt x="62" y="120"/>
                    </a:lnTo>
                    <a:lnTo>
                      <a:pt x="59" y="117"/>
                    </a:lnTo>
                    <a:lnTo>
                      <a:pt x="57" y="113"/>
                    </a:lnTo>
                    <a:lnTo>
                      <a:pt x="57" y="110"/>
                    </a:lnTo>
                    <a:lnTo>
                      <a:pt x="57" y="107"/>
                    </a:lnTo>
                    <a:lnTo>
                      <a:pt x="60" y="103"/>
                    </a:lnTo>
                    <a:lnTo>
                      <a:pt x="65" y="98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0"/>
                    </a:lnTo>
                    <a:lnTo>
                      <a:pt x="64" y="89"/>
                    </a:lnTo>
                    <a:lnTo>
                      <a:pt x="51" y="85"/>
                    </a:lnTo>
                    <a:lnTo>
                      <a:pt x="51" y="85"/>
                    </a:lnTo>
                    <a:lnTo>
                      <a:pt x="51" y="79"/>
                    </a:lnTo>
                    <a:lnTo>
                      <a:pt x="52" y="72"/>
                    </a:lnTo>
                    <a:lnTo>
                      <a:pt x="57" y="66"/>
                    </a:lnTo>
                    <a:lnTo>
                      <a:pt x="61" y="60"/>
                    </a:lnTo>
                    <a:lnTo>
                      <a:pt x="68" y="55"/>
                    </a:lnTo>
                    <a:lnTo>
                      <a:pt x="75" y="52"/>
                    </a:lnTo>
                    <a:lnTo>
                      <a:pt x="83" y="52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89" y="59"/>
                    </a:lnTo>
                    <a:lnTo>
                      <a:pt x="87" y="62"/>
                    </a:lnTo>
                    <a:lnTo>
                      <a:pt x="81" y="68"/>
                    </a:lnTo>
                    <a:lnTo>
                      <a:pt x="78" y="69"/>
                    </a:lnTo>
                    <a:lnTo>
                      <a:pt x="78" y="73"/>
                    </a:lnTo>
                    <a:lnTo>
                      <a:pt x="80" y="76"/>
                    </a:lnTo>
                    <a:lnTo>
                      <a:pt x="83" y="82"/>
                    </a:lnTo>
                    <a:lnTo>
                      <a:pt x="83" y="82"/>
                    </a:lnTo>
                    <a:lnTo>
                      <a:pt x="88" y="76"/>
                    </a:lnTo>
                    <a:lnTo>
                      <a:pt x="92" y="73"/>
                    </a:lnTo>
                    <a:lnTo>
                      <a:pt x="98" y="68"/>
                    </a:lnTo>
                    <a:lnTo>
                      <a:pt x="99" y="66"/>
                    </a:lnTo>
                    <a:lnTo>
                      <a:pt x="99" y="64"/>
                    </a:lnTo>
                    <a:lnTo>
                      <a:pt x="98" y="51"/>
                    </a:lnTo>
                    <a:lnTo>
                      <a:pt x="98" y="51"/>
                    </a:lnTo>
                    <a:lnTo>
                      <a:pt x="106" y="44"/>
                    </a:lnTo>
                    <a:lnTo>
                      <a:pt x="113" y="38"/>
                    </a:lnTo>
                    <a:lnTo>
                      <a:pt x="119" y="32"/>
                    </a:lnTo>
                    <a:lnTo>
                      <a:pt x="123" y="25"/>
                    </a:lnTo>
                    <a:lnTo>
                      <a:pt x="131" y="13"/>
                    </a:lnTo>
                    <a:lnTo>
                      <a:pt x="136" y="7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36" y="2"/>
                    </a:lnTo>
                    <a:lnTo>
                      <a:pt x="129" y="2"/>
                    </a:lnTo>
                    <a:lnTo>
                      <a:pt x="115" y="4"/>
                    </a:lnTo>
                    <a:lnTo>
                      <a:pt x="81" y="1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6" y="5"/>
                    </a:lnTo>
                    <a:lnTo>
                      <a:pt x="28" y="7"/>
                    </a:lnTo>
                    <a:lnTo>
                      <a:pt x="20" y="12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6" y="29"/>
                    </a:lnTo>
                    <a:lnTo>
                      <a:pt x="3" y="42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3" y="100"/>
                    </a:lnTo>
                    <a:lnTo>
                      <a:pt x="4" y="117"/>
                    </a:lnTo>
                    <a:lnTo>
                      <a:pt x="4" y="133"/>
                    </a:lnTo>
                    <a:lnTo>
                      <a:pt x="4" y="133"/>
                    </a:lnTo>
                    <a:lnTo>
                      <a:pt x="5" y="135"/>
                    </a:lnTo>
                    <a:lnTo>
                      <a:pt x="7" y="136"/>
                    </a:lnTo>
                    <a:lnTo>
                      <a:pt x="14" y="140"/>
                    </a:lnTo>
                    <a:lnTo>
                      <a:pt x="23" y="141"/>
                    </a:lnTo>
                    <a:lnTo>
                      <a:pt x="34" y="141"/>
                    </a:lnTo>
                    <a:lnTo>
                      <a:pt x="44" y="140"/>
                    </a:lnTo>
                    <a:lnTo>
                      <a:pt x="49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60" y="129"/>
                    </a:lnTo>
                    <a:lnTo>
                      <a:pt x="61" y="125"/>
                    </a:lnTo>
                    <a:lnTo>
                      <a:pt x="62" y="120"/>
                    </a:lnTo>
                    <a:lnTo>
                      <a:pt x="62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20">
                <a:extLst>
                  <a:ext uri="{FF2B5EF4-FFF2-40B4-BE49-F238E27FC236}">
                    <a16:creationId xmlns:a16="http://schemas.microsoft.com/office/drawing/2014/main" xmlns="" id="{8C1DAAB5-474D-8904-6CEC-1EE761BA6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16026"/>
                <a:ext cx="12700" cy="6350"/>
              </a:xfrm>
              <a:custGeom>
                <a:avLst/>
                <a:gdLst>
                  <a:gd name="T0" fmla="*/ 0 w 23"/>
                  <a:gd name="T1" fmla="*/ 9 h 10"/>
                  <a:gd name="T2" fmla="*/ 0 w 23"/>
                  <a:gd name="T3" fmla="*/ 9 h 10"/>
                  <a:gd name="T4" fmla="*/ 9 w 23"/>
                  <a:gd name="T5" fmla="*/ 10 h 10"/>
                  <a:gd name="T6" fmla="*/ 13 w 23"/>
                  <a:gd name="T7" fmla="*/ 9 h 10"/>
                  <a:gd name="T8" fmla="*/ 19 w 23"/>
                  <a:gd name="T9" fmla="*/ 8 h 10"/>
                  <a:gd name="T10" fmla="*/ 23 w 23"/>
                  <a:gd name="T11" fmla="*/ 5 h 10"/>
                  <a:gd name="T12" fmla="*/ 23 w 23"/>
                  <a:gd name="T13" fmla="*/ 5 h 10"/>
                  <a:gd name="T14" fmla="*/ 22 w 23"/>
                  <a:gd name="T15" fmla="*/ 1 h 10"/>
                  <a:gd name="T16" fmla="*/ 20 w 23"/>
                  <a:gd name="T17" fmla="*/ 0 h 10"/>
                  <a:gd name="T18" fmla="*/ 18 w 23"/>
                  <a:gd name="T19" fmla="*/ 0 h 10"/>
                  <a:gd name="T20" fmla="*/ 15 w 23"/>
                  <a:gd name="T21" fmla="*/ 1 h 10"/>
                  <a:gd name="T22" fmla="*/ 9 w 23"/>
                  <a:gd name="T23" fmla="*/ 5 h 10"/>
                  <a:gd name="T24" fmla="*/ 4 w 23"/>
                  <a:gd name="T25" fmla="*/ 8 h 10"/>
                  <a:gd name="T26" fmla="*/ 0 w 23"/>
                  <a:gd name="T27" fmla="*/ 9 h 10"/>
                  <a:gd name="T28" fmla="*/ 0 w 23"/>
                  <a:gd name="T2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9"/>
                    </a:moveTo>
                    <a:lnTo>
                      <a:pt x="0" y="9"/>
                    </a:lnTo>
                    <a:lnTo>
                      <a:pt x="9" y="10"/>
                    </a:lnTo>
                    <a:lnTo>
                      <a:pt x="13" y="9"/>
                    </a:lnTo>
                    <a:lnTo>
                      <a:pt x="19" y="8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9" y="5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21">
                <a:extLst>
                  <a:ext uri="{FF2B5EF4-FFF2-40B4-BE49-F238E27FC236}">
                    <a16:creationId xmlns:a16="http://schemas.microsoft.com/office/drawing/2014/main" xmlns="" id="{971C6BCE-ED20-5904-0E12-E2671D6A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438" y="1044576"/>
                <a:ext cx="17463" cy="14288"/>
              </a:xfrm>
              <a:custGeom>
                <a:avLst/>
                <a:gdLst>
                  <a:gd name="T0" fmla="*/ 20 w 33"/>
                  <a:gd name="T1" fmla="*/ 0 h 25"/>
                  <a:gd name="T2" fmla="*/ 20 w 33"/>
                  <a:gd name="T3" fmla="*/ 0 h 25"/>
                  <a:gd name="T4" fmla="*/ 18 w 33"/>
                  <a:gd name="T5" fmla="*/ 2 h 25"/>
                  <a:gd name="T6" fmla="*/ 15 w 33"/>
                  <a:gd name="T7" fmla="*/ 5 h 25"/>
                  <a:gd name="T8" fmla="*/ 7 w 33"/>
                  <a:gd name="T9" fmla="*/ 11 h 25"/>
                  <a:gd name="T10" fmla="*/ 4 w 33"/>
                  <a:gd name="T11" fmla="*/ 13 h 25"/>
                  <a:gd name="T12" fmla="*/ 2 w 33"/>
                  <a:gd name="T13" fmla="*/ 17 h 25"/>
                  <a:gd name="T14" fmla="*/ 0 w 33"/>
                  <a:gd name="T15" fmla="*/ 20 h 25"/>
                  <a:gd name="T16" fmla="*/ 0 w 33"/>
                  <a:gd name="T17" fmla="*/ 25 h 25"/>
                  <a:gd name="T18" fmla="*/ 33 w 33"/>
                  <a:gd name="T19" fmla="*/ 17 h 25"/>
                  <a:gd name="T20" fmla="*/ 33 w 33"/>
                  <a:gd name="T21" fmla="*/ 17 h 25"/>
                  <a:gd name="T22" fmla="*/ 28 w 33"/>
                  <a:gd name="T23" fmla="*/ 15 h 25"/>
                  <a:gd name="T24" fmla="*/ 25 w 33"/>
                  <a:gd name="T25" fmla="*/ 11 h 25"/>
                  <a:gd name="T26" fmla="*/ 22 w 33"/>
                  <a:gd name="T27" fmla="*/ 5 h 25"/>
                  <a:gd name="T28" fmla="*/ 20 w 33"/>
                  <a:gd name="T29" fmla="*/ 0 h 25"/>
                  <a:gd name="T30" fmla="*/ 20 w 33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5">
                    <a:moveTo>
                      <a:pt x="20" y="0"/>
                    </a:moveTo>
                    <a:lnTo>
                      <a:pt x="20" y="0"/>
                    </a:lnTo>
                    <a:lnTo>
                      <a:pt x="18" y="2"/>
                    </a:lnTo>
                    <a:lnTo>
                      <a:pt x="15" y="5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28" y="15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22">
                <a:extLst>
                  <a:ext uri="{FF2B5EF4-FFF2-40B4-BE49-F238E27FC236}">
                    <a16:creationId xmlns:a16="http://schemas.microsoft.com/office/drawing/2014/main" xmlns="" id="{80612E86-C1B0-3FE4-A987-B6ED7DCA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052513"/>
                <a:ext cx="7938" cy="1588"/>
              </a:xfrm>
              <a:custGeom>
                <a:avLst/>
                <a:gdLst>
                  <a:gd name="T0" fmla="*/ 13 w 13"/>
                  <a:gd name="T1" fmla="*/ 0 h 4"/>
                  <a:gd name="T2" fmla="*/ 0 w 13"/>
                  <a:gd name="T3" fmla="*/ 4 h 4"/>
                  <a:gd name="T4" fmla="*/ 0 w 13"/>
                  <a:gd name="T5" fmla="*/ 4 h 4"/>
                  <a:gd name="T6" fmla="*/ 5 w 13"/>
                  <a:gd name="T7" fmla="*/ 4 h 4"/>
                  <a:gd name="T8" fmla="*/ 13 w 13"/>
                  <a:gd name="T9" fmla="*/ 0 h 4"/>
                  <a:gd name="T10" fmla="*/ 13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23">
                <a:extLst>
                  <a:ext uri="{FF2B5EF4-FFF2-40B4-BE49-F238E27FC236}">
                    <a16:creationId xmlns:a16="http://schemas.microsoft.com/office/drawing/2014/main" xmlns="" id="{17B69E90-3BE1-9AF0-6AD4-F8D133333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963" y="1042988"/>
                <a:ext cx="1588" cy="158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24">
                <a:extLst>
                  <a:ext uri="{FF2B5EF4-FFF2-40B4-BE49-F238E27FC236}">
                    <a16:creationId xmlns:a16="http://schemas.microsoft.com/office/drawing/2014/main" xmlns="" id="{05BA3A90-DCE8-9FB3-23B8-9BE5BFE32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200" y="860426"/>
                <a:ext cx="11113" cy="3175"/>
              </a:xfrm>
              <a:custGeom>
                <a:avLst/>
                <a:gdLst>
                  <a:gd name="T0" fmla="*/ 21 w 21"/>
                  <a:gd name="T1" fmla="*/ 7 h 8"/>
                  <a:gd name="T2" fmla="*/ 21 w 21"/>
                  <a:gd name="T3" fmla="*/ 7 h 8"/>
                  <a:gd name="T4" fmla="*/ 21 w 21"/>
                  <a:gd name="T5" fmla="*/ 3 h 8"/>
                  <a:gd name="T6" fmla="*/ 18 w 21"/>
                  <a:gd name="T7" fmla="*/ 2 h 8"/>
                  <a:gd name="T8" fmla="*/ 16 w 21"/>
                  <a:gd name="T9" fmla="*/ 0 h 8"/>
                  <a:gd name="T10" fmla="*/ 14 w 21"/>
                  <a:gd name="T11" fmla="*/ 0 h 8"/>
                  <a:gd name="T12" fmla="*/ 6 w 21"/>
                  <a:gd name="T13" fmla="*/ 3 h 8"/>
                  <a:gd name="T14" fmla="*/ 0 w 21"/>
                  <a:gd name="T15" fmla="*/ 5 h 8"/>
                  <a:gd name="T16" fmla="*/ 0 w 21"/>
                  <a:gd name="T17" fmla="*/ 5 h 8"/>
                  <a:gd name="T18" fmla="*/ 10 w 21"/>
                  <a:gd name="T19" fmla="*/ 7 h 8"/>
                  <a:gd name="T20" fmla="*/ 15 w 21"/>
                  <a:gd name="T21" fmla="*/ 8 h 8"/>
                  <a:gd name="T22" fmla="*/ 21 w 21"/>
                  <a:gd name="T23" fmla="*/ 7 h 8"/>
                  <a:gd name="T24" fmla="*/ 21 w 21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8">
                    <a:moveTo>
                      <a:pt x="21" y="7"/>
                    </a:moveTo>
                    <a:lnTo>
                      <a:pt x="21" y="7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7"/>
                    </a:lnTo>
                    <a:lnTo>
                      <a:pt x="15" y="8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25">
                <a:extLst>
                  <a:ext uri="{FF2B5EF4-FFF2-40B4-BE49-F238E27FC236}">
                    <a16:creationId xmlns:a16="http://schemas.microsoft.com/office/drawing/2014/main" xmlns="" id="{1319350C-5088-D2A9-1212-AFBB9DDB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800" y="882651"/>
                <a:ext cx="7938" cy="4763"/>
              </a:xfrm>
              <a:custGeom>
                <a:avLst/>
                <a:gdLst>
                  <a:gd name="T0" fmla="*/ 13 w 13"/>
                  <a:gd name="T1" fmla="*/ 9 h 9"/>
                  <a:gd name="T2" fmla="*/ 0 w 13"/>
                  <a:gd name="T3" fmla="*/ 0 h 9"/>
                  <a:gd name="T4" fmla="*/ 0 w 13"/>
                  <a:gd name="T5" fmla="*/ 0 h 9"/>
                  <a:gd name="T6" fmla="*/ 6 w 13"/>
                  <a:gd name="T7" fmla="*/ 7 h 9"/>
                  <a:gd name="T8" fmla="*/ 9 w 13"/>
                  <a:gd name="T9" fmla="*/ 8 h 9"/>
                  <a:gd name="T10" fmla="*/ 13 w 13"/>
                  <a:gd name="T11" fmla="*/ 9 h 9"/>
                  <a:gd name="T12" fmla="*/ 13 w 1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26">
                <a:extLst>
                  <a:ext uri="{FF2B5EF4-FFF2-40B4-BE49-F238E27FC236}">
                    <a16:creationId xmlns:a16="http://schemas.microsoft.com/office/drawing/2014/main" xmlns="" id="{9EDE2910-B178-1DE7-0EC7-802E093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963" y="1062038"/>
                <a:ext cx="1588" cy="317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1 w 2"/>
                  <a:gd name="T5" fmla="*/ 3 h 6"/>
                  <a:gd name="T6" fmla="*/ 0 w 2"/>
                  <a:gd name="T7" fmla="*/ 6 h 6"/>
                  <a:gd name="T8" fmla="*/ 0 w 2"/>
                  <a:gd name="T9" fmla="*/ 6 h 6"/>
                  <a:gd name="T10" fmla="*/ 1 w 2"/>
                  <a:gd name="T11" fmla="*/ 3 h 6"/>
                  <a:gd name="T12" fmla="*/ 2 w 2"/>
                  <a:gd name="T13" fmla="*/ 0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27">
                <a:extLst>
                  <a:ext uri="{FF2B5EF4-FFF2-40B4-BE49-F238E27FC236}">
                    <a16:creationId xmlns:a16="http://schemas.microsoft.com/office/drawing/2014/main" xmlns="" id="{260F3502-67A4-11F8-8DF6-8870F9F1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213" y="1065213"/>
                <a:ext cx="31750" cy="7938"/>
              </a:xfrm>
              <a:custGeom>
                <a:avLst/>
                <a:gdLst>
                  <a:gd name="T0" fmla="*/ 61 w 61"/>
                  <a:gd name="T1" fmla="*/ 0 h 14"/>
                  <a:gd name="T2" fmla="*/ 61 w 61"/>
                  <a:gd name="T3" fmla="*/ 0 h 14"/>
                  <a:gd name="T4" fmla="*/ 56 w 61"/>
                  <a:gd name="T5" fmla="*/ 3 h 14"/>
                  <a:gd name="T6" fmla="*/ 52 w 61"/>
                  <a:gd name="T7" fmla="*/ 3 h 14"/>
                  <a:gd name="T8" fmla="*/ 39 w 61"/>
                  <a:gd name="T9" fmla="*/ 3 h 14"/>
                  <a:gd name="T10" fmla="*/ 32 w 61"/>
                  <a:gd name="T11" fmla="*/ 2 h 14"/>
                  <a:gd name="T12" fmla="*/ 27 w 61"/>
                  <a:gd name="T13" fmla="*/ 3 h 14"/>
                  <a:gd name="T14" fmla="*/ 21 w 61"/>
                  <a:gd name="T15" fmla="*/ 5 h 14"/>
                  <a:gd name="T16" fmla="*/ 19 w 61"/>
                  <a:gd name="T17" fmla="*/ 7 h 14"/>
                  <a:gd name="T18" fmla="*/ 16 w 61"/>
                  <a:gd name="T19" fmla="*/ 10 h 14"/>
                  <a:gd name="T20" fmla="*/ 17 w 61"/>
                  <a:gd name="T21" fmla="*/ 5 h 14"/>
                  <a:gd name="T22" fmla="*/ 0 w 61"/>
                  <a:gd name="T23" fmla="*/ 14 h 14"/>
                  <a:gd name="T24" fmla="*/ 0 w 61"/>
                  <a:gd name="T25" fmla="*/ 14 h 14"/>
                  <a:gd name="T26" fmla="*/ 15 w 61"/>
                  <a:gd name="T27" fmla="*/ 14 h 14"/>
                  <a:gd name="T28" fmla="*/ 33 w 61"/>
                  <a:gd name="T29" fmla="*/ 12 h 14"/>
                  <a:gd name="T30" fmla="*/ 42 w 61"/>
                  <a:gd name="T31" fmla="*/ 10 h 14"/>
                  <a:gd name="T32" fmla="*/ 50 w 61"/>
                  <a:gd name="T33" fmla="*/ 8 h 14"/>
                  <a:gd name="T34" fmla="*/ 56 w 61"/>
                  <a:gd name="T35" fmla="*/ 4 h 14"/>
                  <a:gd name="T36" fmla="*/ 61 w 61"/>
                  <a:gd name="T37" fmla="*/ 0 h 14"/>
                  <a:gd name="T38" fmla="*/ 61 w 6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4">
                    <a:moveTo>
                      <a:pt x="61" y="0"/>
                    </a:moveTo>
                    <a:lnTo>
                      <a:pt x="61" y="0"/>
                    </a:lnTo>
                    <a:lnTo>
                      <a:pt x="56" y="3"/>
                    </a:lnTo>
                    <a:lnTo>
                      <a:pt x="52" y="3"/>
                    </a:lnTo>
                    <a:lnTo>
                      <a:pt x="39" y="3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6" y="10"/>
                    </a:lnTo>
                    <a:lnTo>
                      <a:pt x="17" y="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33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6" y="4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28">
                <a:extLst>
                  <a:ext uri="{FF2B5EF4-FFF2-40B4-BE49-F238E27FC236}">
                    <a16:creationId xmlns:a16="http://schemas.microsoft.com/office/drawing/2014/main" xmlns="" id="{618ED946-6DA6-547C-26FF-3F57BC1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425" y="1304926"/>
                <a:ext cx="71438" cy="42863"/>
              </a:xfrm>
              <a:custGeom>
                <a:avLst/>
                <a:gdLst>
                  <a:gd name="T0" fmla="*/ 123 w 134"/>
                  <a:gd name="T1" fmla="*/ 18 h 79"/>
                  <a:gd name="T2" fmla="*/ 115 w 134"/>
                  <a:gd name="T3" fmla="*/ 17 h 79"/>
                  <a:gd name="T4" fmla="*/ 109 w 134"/>
                  <a:gd name="T5" fmla="*/ 13 h 79"/>
                  <a:gd name="T6" fmla="*/ 106 w 134"/>
                  <a:gd name="T7" fmla="*/ 7 h 79"/>
                  <a:gd name="T8" fmla="*/ 106 w 134"/>
                  <a:gd name="T9" fmla="*/ 0 h 79"/>
                  <a:gd name="T10" fmla="*/ 99 w 134"/>
                  <a:gd name="T11" fmla="*/ 6 h 79"/>
                  <a:gd name="T12" fmla="*/ 85 w 134"/>
                  <a:gd name="T13" fmla="*/ 10 h 79"/>
                  <a:gd name="T14" fmla="*/ 81 w 134"/>
                  <a:gd name="T15" fmla="*/ 15 h 79"/>
                  <a:gd name="T16" fmla="*/ 79 w 134"/>
                  <a:gd name="T17" fmla="*/ 32 h 79"/>
                  <a:gd name="T18" fmla="*/ 69 w 134"/>
                  <a:gd name="T19" fmla="*/ 38 h 79"/>
                  <a:gd name="T20" fmla="*/ 61 w 134"/>
                  <a:gd name="T21" fmla="*/ 33 h 79"/>
                  <a:gd name="T22" fmla="*/ 58 w 134"/>
                  <a:gd name="T23" fmla="*/ 23 h 79"/>
                  <a:gd name="T24" fmla="*/ 66 w 134"/>
                  <a:gd name="T25" fmla="*/ 11 h 79"/>
                  <a:gd name="T26" fmla="*/ 49 w 134"/>
                  <a:gd name="T27" fmla="*/ 38 h 79"/>
                  <a:gd name="T28" fmla="*/ 47 w 134"/>
                  <a:gd name="T29" fmla="*/ 43 h 79"/>
                  <a:gd name="T30" fmla="*/ 42 w 134"/>
                  <a:gd name="T31" fmla="*/ 47 h 79"/>
                  <a:gd name="T32" fmla="*/ 32 w 134"/>
                  <a:gd name="T33" fmla="*/ 50 h 79"/>
                  <a:gd name="T34" fmla="*/ 17 w 134"/>
                  <a:gd name="T35" fmla="*/ 47 h 79"/>
                  <a:gd name="T36" fmla="*/ 10 w 134"/>
                  <a:gd name="T37" fmla="*/ 48 h 79"/>
                  <a:gd name="T38" fmla="*/ 4 w 134"/>
                  <a:gd name="T39" fmla="*/ 53 h 79"/>
                  <a:gd name="T40" fmla="*/ 0 w 134"/>
                  <a:gd name="T41" fmla="*/ 62 h 79"/>
                  <a:gd name="T42" fmla="*/ 43 w 134"/>
                  <a:gd name="T43" fmla="*/ 68 h 79"/>
                  <a:gd name="T44" fmla="*/ 48 w 134"/>
                  <a:gd name="T45" fmla="*/ 66 h 79"/>
                  <a:gd name="T46" fmla="*/ 58 w 134"/>
                  <a:gd name="T47" fmla="*/ 62 h 79"/>
                  <a:gd name="T48" fmla="*/ 75 w 134"/>
                  <a:gd name="T49" fmla="*/ 63 h 79"/>
                  <a:gd name="T50" fmla="*/ 81 w 134"/>
                  <a:gd name="T51" fmla="*/ 67 h 79"/>
                  <a:gd name="T52" fmla="*/ 78 w 134"/>
                  <a:gd name="T53" fmla="*/ 77 h 79"/>
                  <a:gd name="T54" fmla="*/ 73 w 134"/>
                  <a:gd name="T55" fmla="*/ 79 h 79"/>
                  <a:gd name="T56" fmla="*/ 83 w 134"/>
                  <a:gd name="T57" fmla="*/ 79 h 79"/>
                  <a:gd name="T58" fmla="*/ 95 w 134"/>
                  <a:gd name="T59" fmla="*/ 76 h 79"/>
                  <a:gd name="T60" fmla="*/ 103 w 134"/>
                  <a:gd name="T61" fmla="*/ 69 h 79"/>
                  <a:gd name="T62" fmla="*/ 108 w 134"/>
                  <a:gd name="T63" fmla="*/ 54 h 79"/>
                  <a:gd name="T64" fmla="*/ 111 w 134"/>
                  <a:gd name="T65" fmla="*/ 39 h 79"/>
                  <a:gd name="T66" fmla="*/ 116 w 134"/>
                  <a:gd name="T67" fmla="*/ 30 h 79"/>
                  <a:gd name="T68" fmla="*/ 126 w 134"/>
                  <a:gd name="T69" fmla="*/ 23 h 79"/>
                  <a:gd name="T70" fmla="*/ 134 w 134"/>
                  <a:gd name="T71" fmla="*/ 21 h 79"/>
                  <a:gd name="T72" fmla="*/ 123 w 134"/>
                  <a:gd name="T73" fmla="*/ 1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79">
                    <a:moveTo>
                      <a:pt x="123" y="18"/>
                    </a:moveTo>
                    <a:lnTo>
                      <a:pt x="123" y="18"/>
                    </a:lnTo>
                    <a:lnTo>
                      <a:pt x="119" y="18"/>
                    </a:lnTo>
                    <a:lnTo>
                      <a:pt x="115" y="17"/>
                    </a:lnTo>
                    <a:lnTo>
                      <a:pt x="111" y="16"/>
                    </a:lnTo>
                    <a:lnTo>
                      <a:pt x="109" y="13"/>
                    </a:lnTo>
                    <a:lnTo>
                      <a:pt x="107" y="9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9" y="6"/>
                    </a:lnTo>
                    <a:lnTo>
                      <a:pt x="93" y="8"/>
                    </a:lnTo>
                    <a:lnTo>
                      <a:pt x="85" y="10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79" y="32"/>
                    </a:lnTo>
                    <a:lnTo>
                      <a:pt x="79" y="32"/>
                    </a:lnTo>
                    <a:lnTo>
                      <a:pt x="75" y="36"/>
                    </a:lnTo>
                    <a:lnTo>
                      <a:pt x="69" y="38"/>
                    </a:lnTo>
                    <a:lnTo>
                      <a:pt x="64" y="37"/>
                    </a:lnTo>
                    <a:lnTo>
                      <a:pt x="61" y="33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61" y="17"/>
                    </a:lnTo>
                    <a:lnTo>
                      <a:pt x="66" y="11"/>
                    </a:lnTo>
                    <a:lnTo>
                      <a:pt x="23" y="32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7" y="43"/>
                    </a:lnTo>
                    <a:lnTo>
                      <a:pt x="45" y="45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2" y="50"/>
                    </a:lnTo>
                    <a:lnTo>
                      <a:pt x="25" y="48"/>
                    </a:lnTo>
                    <a:lnTo>
                      <a:pt x="17" y="47"/>
                    </a:lnTo>
                    <a:lnTo>
                      <a:pt x="14" y="47"/>
                    </a:lnTo>
                    <a:lnTo>
                      <a:pt x="10" y="48"/>
                    </a:lnTo>
                    <a:lnTo>
                      <a:pt x="7" y="50"/>
                    </a:lnTo>
                    <a:lnTo>
                      <a:pt x="4" y="53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46" y="59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8" y="66"/>
                    </a:lnTo>
                    <a:lnTo>
                      <a:pt x="53" y="63"/>
                    </a:lnTo>
                    <a:lnTo>
                      <a:pt x="58" y="62"/>
                    </a:lnTo>
                    <a:lnTo>
                      <a:pt x="64" y="62"/>
                    </a:lnTo>
                    <a:lnTo>
                      <a:pt x="75" y="63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0" y="75"/>
                    </a:lnTo>
                    <a:lnTo>
                      <a:pt x="78" y="77"/>
                    </a:lnTo>
                    <a:lnTo>
                      <a:pt x="76" y="78"/>
                    </a:lnTo>
                    <a:lnTo>
                      <a:pt x="73" y="79"/>
                    </a:lnTo>
                    <a:lnTo>
                      <a:pt x="73" y="79"/>
                    </a:lnTo>
                    <a:lnTo>
                      <a:pt x="83" y="79"/>
                    </a:lnTo>
                    <a:lnTo>
                      <a:pt x="91" y="78"/>
                    </a:lnTo>
                    <a:lnTo>
                      <a:pt x="95" y="76"/>
                    </a:lnTo>
                    <a:lnTo>
                      <a:pt x="100" y="73"/>
                    </a:lnTo>
                    <a:lnTo>
                      <a:pt x="103" y="69"/>
                    </a:lnTo>
                    <a:lnTo>
                      <a:pt x="106" y="64"/>
                    </a:lnTo>
                    <a:lnTo>
                      <a:pt x="108" y="54"/>
                    </a:lnTo>
                    <a:lnTo>
                      <a:pt x="109" y="44"/>
                    </a:lnTo>
                    <a:lnTo>
                      <a:pt x="111" y="39"/>
                    </a:lnTo>
                    <a:lnTo>
                      <a:pt x="114" y="35"/>
                    </a:lnTo>
                    <a:lnTo>
                      <a:pt x="116" y="30"/>
                    </a:lnTo>
                    <a:lnTo>
                      <a:pt x="121" y="26"/>
                    </a:lnTo>
                    <a:lnTo>
                      <a:pt x="126" y="23"/>
                    </a:lnTo>
                    <a:lnTo>
                      <a:pt x="134" y="21"/>
                    </a:lnTo>
                    <a:lnTo>
                      <a:pt x="134" y="21"/>
                    </a:lnTo>
                    <a:lnTo>
                      <a:pt x="130" y="21"/>
                    </a:lnTo>
                    <a:lnTo>
                      <a:pt x="123" y="18"/>
                    </a:lnTo>
                    <a:lnTo>
                      <a:pt x="12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29">
                <a:extLst>
                  <a:ext uri="{FF2B5EF4-FFF2-40B4-BE49-F238E27FC236}">
                    <a16:creationId xmlns:a16="http://schemas.microsoft.com/office/drawing/2014/main" xmlns="" id="{031044A0-941E-2EB9-C702-C6816BFA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688" y="1301751"/>
                <a:ext cx="65088" cy="73025"/>
              </a:xfrm>
              <a:custGeom>
                <a:avLst/>
                <a:gdLst>
                  <a:gd name="T0" fmla="*/ 63 w 125"/>
                  <a:gd name="T1" fmla="*/ 59 h 137"/>
                  <a:gd name="T2" fmla="*/ 96 w 125"/>
                  <a:gd name="T3" fmla="*/ 68 h 137"/>
                  <a:gd name="T4" fmla="*/ 99 w 125"/>
                  <a:gd name="T5" fmla="*/ 59 h 137"/>
                  <a:gd name="T6" fmla="*/ 109 w 125"/>
                  <a:gd name="T7" fmla="*/ 47 h 137"/>
                  <a:gd name="T8" fmla="*/ 107 w 125"/>
                  <a:gd name="T9" fmla="*/ 39 h 137"/>
                  <a:gd name="T10" fmla="*/ 104 w 125"/>
                  <a:gd name="T11" fmla="*/ 35 h 137"/>
                  <a:gd name="T12" fmla="*/ 92 w 125"/>
                  <a:gd name="T13" fmla="*/ 39 h 137"/>
                  <a:gd name="T14" fmla="*/ 89 w 125"/>
                  <a:gd name="T15" fmla="*/ 39 h 137"/>
                  <a:gd name="T16" fmla="*/ 92 w 125"/>
                  <a:gd name="T17" fmla="*/ 31 h 137"/>
                  <a:gd name="T18" fmla="*/ 97 w 125"/>
                  <a:gd name="T19" fmla="*/ 27 h 137"/>
                  <a:gd name="T20" fmla="*/ 111 w 125"/>
                  <a:gd name="T21" fmla="*/ 20 h 137"/>
                  <a:gd name="T22" fmla="*/ 122 w 125"/>
                  <a:gd name="T23" fmla="*/ 14 h 137"/>
                  <a:gd name="T24" fmla="*/ 125 w 125"/>
                  <a:gd name="T25" fmla="*/ 8 h 137"/>
                  <a:gd name="T26" fmla="*/ 122 w 125"/>
                  <a:gd name="T27" fmla="*/ 0 h 137"/>
                  <a:gd name="T28" fmla="*/ 107 w 125"/>
                  <a:gd name="T29" fmla="*/ 3 h 137"/>
                  <a:gd name="T30" fmla="*/ 91 w 125"/>
                  <a:gd name="T31" fmla="*/ 8 h 137"/>
                  <a:gd name="T32" fmla="*/ 82 w 125"/>
                  <a:gd name="T33" fmla="*/ 16 h 137"/>
                  <a:gd name="T34" fmla="*/ 77 w 125"/>
                  <a:gd name="T35" fmla="*/ 23 h 137"/>
                  <a:gd name="T36" fmla="*/ 46 w 125"/>
                  <a:gd name="T37" fmla="*/ 16 h 137"/>
                  <a:gd name="T38" fmla="*/ 26 w 125"/>
                  <a:gd name="T39" fmla="*/ 5 h 137"/>
                  <a:gd name="T40" fmla="*/ 23 w 125"/>
                  <a:gd name="T41" fmla="*/ 7 h 137"/>
                  <a:gd name="T42" fmla="*/ 18 w 125"/>
                  <a:gd name="T43" fmla="*/ 16 h 137"/>
                  <a:gd name="T44" fmla="*/ 12 w 125"/>
                  <a:gd name="T45" fmla="*/ 27 h 137"/>
                  <a:gd name="T46" fmla="*/ 8 w 125"/>
                  <a:gd name="T47" fmla="*/ 28 h 137"/>
                  <a:gd name="T48" fmla="*/ 15 w 125"/>
                  <a:gd name="T49" fmla="*/ 66 h 137"/>
                  <a:gd name="T50" fmla="*/ 19 w 125"/>
                  <a:gd name="T51" fmla="*/ 63 h 137"/>
                  <a:gd name="T52" fmla="*/ 27 w 125"/>
                  <a:gd name="T53" fmla="*/ 61 h 137"/>
                  <a:gd name="T54" fmla="*/ 38 w 125"/>
                  <a:gd name="T55" fmla="*/ 61 h 137"/>
                  <a:gd name="T56" fmla="*/ 0 w 125"/>
                  <a:gd name="T57" fmla="*/ 107 h 137"/>
                  <a:gd name="T58" fmla="*/ 6 w 125"/>
                  <a:gd name="T59" fmla="*/ 119 h 137"/>
                  <a:gd name="T60" fmla="*/ 13 w 125"/>
                  <a:gd name="T61" fmla="*/ 126 h 137"/>
                  <a:gd name="T62" fmla="*/ 22 w 125"/>
                  <a:gd name="T63" fmla="*/ 129 h 137"/>
                  <a:gd name="T64" fmla="*/ 50 w 125"/>
                  <a:gd name="T65" fmla="*/ 131 h 137"/>
                  <a:gd name="T66" fmla="*/ 63 w 125"/>
                  <a:gd name="T67" fmla="*/ 135 h 137"/>
                  <a:gd name="T68" fmla="*/ 65 w 125"/>
                  <a:gd name="T69" fmla="*/ 137 h 137"/>
                  <a:gd name="T70" fmla="*/ 59 w 125"/>
                  <a:gd name="T71" fmla="*/ 120 h 137"/>
                  <a:gd name="T72" fmla="*/ 61 w 125"/>
                  <a:gd name="T73" fmla="*/ 113 h 137"/>
                  <a:gd name="T74" fmla="*/ 59 w 125"/>
                  <a:gd name="T75" fmla="*/ 107 h 137"/>
                  <a:gd name="T76" fmla="*/ 43 w 125"/>
                  <a:gd name="T77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" h="137">
                    <a:moveTo>
                      <a:pt x="43" y="93"/>
                    </a:moveTo>
                    <a:lnTo>
                      <a:pt x="63" y="59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7" y="63"/>
                    </a:lnTo>
                    <a:lnTo>
                      <a:pt x="99" y="59"/>
                    </a:lnTo>
                    <a:lnTo>
                      <a:pt x="105" y="51"/>
                    </a:lnTo>
                    <a:lnTo>
                      <a:pt x="109" y="47"/>
                    </a:lnTo>
                    <a:lnTo>
                      <a:pt x="109" y="43"/>
                    </a:lnTo>
                    <a:lnTo>
                      <a:pt x="107" y="39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97" y="38"/>
                    </a:lnTo>
                    <a:lnTo>
                      <a:pt x="92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0" y="35"/>
                    </a:lnTo>
                    <a:lnTo>
                      <a:pt x="92" y="31"/>
                    </a:lnTo>
                    <a:lnTo>
                      <a:pt x="95" y="29"/>
                    </a:lnTo>
                    <a:lnTo>
                      <a:pt x="97" y="27"/>
                    </a:lnTo>
                    <a:lnTo>
                      <a:pt x="104" y="23"/>
                    </a:lnTo>
                    <a:lnTo>
                      <a:pt x="111" y="20"/>
                    </a:lnTo>
                    <a:lnTo>
                      <a:pt x="118" y="17"/>
                    </a:lnTo>
                    <a:lnTo>
                      <a:pt x="122" y="14"/>
                    </a:lnTo>
                    <a:lnTo>
                      <a:pt x="123" y="12"/>
                    </a:lnTo>
                    <a:lnTo>
                      <a:pt x="125" y="8"/>
                    </a:lnTo>
                    <a:lnTo>
                      <a:pt x="123" y="5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7" y="3"/>
                    </a:lnTo>
                    <a:lnTo>
                      <a:pt x="96" y="6"/>
                    </a:lnTo>
                    <a:lnTo>
                      <a:pt x="91" y="8"/>
                    </a:lnTo>
                    <a:lnTo>
                      <a:pt x="88" y="12"/>
                    </a:lnTo>
                    <a:lnTo>
                      <a:pt x="82" y="16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60" y="20"/>
                    </a:lnTo>
                    <a:lnTo>
                      <a:pt x="46" y="16"/>
                    </a:lnTo>
                    <a:lnTo>
                      <a:pt x="35" y="12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8" y="16"/>
                    </a:lnTo>
                    <a:lnTo>
                      <a:pt x="14" y="23"/>
                    </a:lnTo>
                    <a:lnTo>
                      <a:pt x="12" y="27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4" y="27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7" y="61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3"/>
                    </a:lnTo>
                    <a:lnTo>
                      <a:pt x="6" y="119"/>
                    </a:lnTo>
                    <a:lnTo>
                      <a:pt x="10" y="122"/>
                    </a:lnTo>
                    <a:lnTo>
                      <a:pt x="13" y="126"/>
                    </a:lnTo>
                    <a:lnTo>
                      <a:pt x="18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50" y="131"/>
                    </a:lnTo>
                    <a:lnTo>
                      <a:pt x="59" y="134"/>
                    </a:lnTo>
                    <a:lnTo>
                      <a:pt x="63" y="135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0" y="127"/>
                    </a:lnTo>
                    <a:lnTo>
                      <a:pt x="59" y="120"/>
                    </a:lnTo>
                    <a:lnTo>
                      <a:pt x="59" y="116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07"/>
                    </a:lnTo>
                    <a:lnTo>
                      <a:pt x="54" y="103"/>
                    </a:lnTo>
                    <a:lnTo>
                      <a:pt x="43" y="93"/>
                    </a:lnTo>
                    <a:lnTo>
                      <a:pt x="4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Rectangle 130">
                <a:extLst>
                  <a:ext uri="{FF2B5EF4-FFF2-40B4-BE49-F238E27FC236}">
                    <a16:creationId xmlns:a16="http://schemas.microsoft.com/office/drawing/2014/main" xmlns="" id="{65143392-D8AB-860D-AFC7-394EDC66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3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31">
                <a:extLst>
                  <a:ext uri="{FF2B5EF4-FFF2-40B4-BE49-F238E27FC236}">
                    <a16:creationId xmlns:a16="http://schemas.microsoft.com/office/drawing/2014/main" xmlns="" id="{F654DF3B-DBC7-AA81-F21D-6B4EB4670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49351"/>
                <a:ext cx="63500" cy="41275"/>
              </a:xfrm>
              <a:custGeom>
                <a:avLst/>
                <a:gdLst>
                  <a:gd name="T0" fmla="*/ 80 w 121"/>
                  <a:gd name="T1" fmla="*/ 29 h 79"/>
                  <a:gd name="T2" fmla="*/ 80 w 121"/>
                  <a:gd name="T3" fmla="*/ 29 h 79"/>
                  <a:gd name="T4" fmla="*/ 83 w 121"/>
                  <a:gd name="T5" fmla="*/ 29 h 79"/>
                  <a:gd name="T6" fmla="*/ 85 w 121"/>
                  <a:gd name="T7" fmla="*/ 27 h 79"/>
                  <a:gd name="T8" fmla="*/ 89 w 121"/>
                  <a:gd name="T9" fmla="*/ 23 h 79"/>
                  <a:gd name="T10" fmla="*/ 90 w 121"/>
                  <a:gd name="T11" fmla="*/ 18 h 79"/>
                  <a:gd name="T12" fmla="*/ 91 w 121"/>
                  <a:gd name="T13" fmla="*/ 14 h 79"/>
                  <a:gd name="T14" fmla="*/ 0 w 121"/>
                  <a:gd name="T15" fmla="*/ 17 h 79"/>
                  <a:gd name="T16" fmla="*/ 0 w 121"/>
                  <a:gd name="T17" fmla="*/ 17 h 79"/>
                  <a:gd name="T18" fmla="*/ 3 w 121"/>
                  <a:gd name="T19" fmla="*/ 22 h 79"/>
                  <a:gd name="T20" fmla="*/ 6 w 121"/>
                  <a:gd name="T21" fmla="*/ 25 h 79"/>
                  <a:gd name="T22" fmla="*/ 14 w 121"/>
                  <a:gd name="T23" fmla="*/ 33 h 79"/>
                  <a:gd name="T24" fmla="*/ 18 w 121"/>
                  <a:gd name="T25" fmla="*/ 37 h 79"/>
                  <a:gd name="T26" fmla="*/ 19 w 121"/>
                  <a:gd name="T27" fmla="*/ 40 h 79"/>
                  <a:gd name="T28" fmla="*/ 19 w 121"/>
                  <a:gd name="T29" fmla="*/ 42 h 79"/>
                  <a:gd name="T30" fmla="*/ 18 w 121"/>
                  <a:gd name="T31" fmla="*/ 44 h 79"/>
                  <a:gd name="T32" fmla="*/ 13 w 121"/>
                  <a:gd name="T33" fmla="*/ 46 h 79"/>
                  <a:gd name="T34" fmla="*/ 13 w 121"/>
                  <a:gd name="T35" fmla="*/ 46 h 79"/>
                  <a:gd name="T36" fmla="*/ 16 w 121"/>
                  <a:gd name="T37" fmla="*/ 49 h 79"/>
                  <a:gd name="T38" fmla="*/ 21 w 121"/>
                  <a:gd name="T39" fmla="*/ 51 h 79"/>
                  <a:gd name="T40" fmla="*/ 27 w 121"/>
                  <a:gd name="T41" fmla="*/ 51 h 79"/>
                  <a:gd name="T42" fmla="*/ 33 w 121"/>
                  <a:gd name="T43" fmla="*/ 49 h 79"/>
                  <a:gd name="T44" fmla="*/ 37 w 121"/>
                  <a:gd name="T45" fmla="*/ 46 h 79"/>
                  <a:gd name="T46" fmla="*/ 42 w 121"/>
                  <a:gd name="T47" fmla="*/ 42 h 79"/>
                  <a:gd name="T48" fmla="*/ 45 w 121"/>
                  <a:gd name="T49" fmla="*/ 38 h 79"/>
                  <a:gd name="T50" fmla="*/ 47 w 121"/>
                  <a:gd name="T51" fmla="*/ 33 h 79"/>
                  <a:gd name="T52" fmla="*/ 42 w 121"/>
                  <a:gd name="T53" fmla="*/ 49 h 79"/>
                  <a:gd name="T54" fmla="*/ 42 w 121"/>
                  <a:gd name="T55" fmla="*/ 49 h 79"/>
                  <a:gd name="T56" fmla="*/ 45 w 121"/>
                  <a:gd name="T57" fmla="*/ 46 h 79"/>
                  <a:gd name="T58" fmla="*/ 49 w 121"/>
                  <a:gd name="T59" fmla="*/ 44 h 79"/>
                  <a:gd name="T60" fmla="*/ 52 w 121"/>
                  <a:gd name="T61" fmla="*/ 44 h 79"/>
                  <a:gd name="T62" fmla="*/ 56 w 121"/>
                  <a:gd name="T63" fmla="*/ 44 h 79"/>
                  <a:gd name="T64" fmla="*/ 58 w 121"/>
                  <a:gd name="T65" fmla="*/ 45 h 79"/>
                  <a:gd name="T66" fmla="*/ 61 w 121"/>
                  <a:gd name="T67" fmla="*/ 46 h 79"/>
                  <a:gd name="T68" fmla="*/ 65 w 121"/>
                  <a:gd name="T69" fmla="*/ 52 h 79"/>
                  <a:gd name="T70" fmla="*/ 68 w 121"/>
                  <a:gd name="T71" fmla="*/ 59 h 79"/>
                  <a:gd name="T72" fmla="*/ 69 w 121"/>
                  <a:gd name="T73" fmla="*/ 67 h 79"/>
                  <a:gd name="T74" fmla="*/ 67 w 121"/>
                  <a:gd name="T75" fmla="*/ 74 h 79"/>
                  <a:gd name="T76" fmla="*/ 66 w 121"/>
                  <a:gd name="T77" fmla="*/ 77 h 79"/>
                  <a:gd name="T78" fmla="*/ 64 w 121"/>
                  <a:gd name="T79" fmla="*/ 79 h 79"/>
                  <a:gd name="T80" fmla="*/ 66 w 121"/>
                  <a:gd name="T81" fmla="*/ 79 h 79"/>
                  <a:gd name="T82" fmla="*/ 121 w 121"/>
                  <a:gd name="T83" fmla="*/ 0 h 79"/>
                  <a:gd name="T84" fmla="*/ 121 w 121"/>
                  <a:gd name="T85" fmla="*/ 0 h 79"/>
                  <a:gd name="T86" fmla="*/ 118 w 121"/>
                  <a:gd name="T87" fmla="*/ 0 h 79"/>
                  <a:gd name="T88" fmla="*/ 114 w 121"/>
                  <a:gd name="T89" fmla="*/ 0 h 79"/>
                  <a:gd name="T90" fmla="*/ 112 w 121"/>
                  <a:gd name="T91" fmla="*/ 1 h 79"/>
                  <a:gd name="T92" fmla="*/ 110 w 121"/>
                  <a:gd name="T93" fmla="*/ 3 h 79"/>
                  <a:gd name="T94" fmla="*/ 106 w 121"/>
                  <a:gd name="T95" fmla="*/ 7 h 79"/>
                  <a:gd name="T96" fmla="*/ 103 w 121"/>
                  <a:gd name="T97" fmla="*/ 12 h 79"/>
                  <a:gd name="T98" fmla="*/ 99 w 121"/>
                  <a:gd name="T99" fmla="*/ 18 h 79"/>
                  <a:gd name="T100" fmla="*/ 95 w 121"/>
                  <a:gd name="T101" fmla="*/ 23 h 79"/>
                  <a:gd name="T102" fmla="*/ 89 w 121"/>
                  <a:gd name="T103" fmla="*/ 27 h 79"/>
                  <a:gd name="T104" fmla="*/ 84 w 121"/>
                  <a:gd name="T105" fmla="*/ 29 h 79"/>
                  <a:gd name="T106" fmla="*/ 80 w 121"/>
                  <a:gd name="T107" fmla="*/ 29 h 79"/>
                  <a:gd name="T108" fmla="*/ 80 w 121"/>
                  <a:gd name="T109" fmla="*/ 2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1" h="79">
                    <a:moveTo>
                      <a:pt x="80" y="29"/>
                    </a:moveTo>
                    <a:lnTo>
                      <a:pt x="80" y="29"/>
                    </a:lnTo>
                    <a:lnTo>
                      <a:pt x="83" y="29"/>
                    </a:lnTo>
                    <a:lnTo>
                      <a:pt x="85" y="27"/>
                    </a:lnTo>
                    <a:lnTo>
                      <a:pt x="89" y="23"/>
                    </a:lnTo>
                    <a:lnTo>
                      <a:pt x="90" y="18"/>
                    </a:lnTo>
                    <a:lnTo>
                      <a:pt x="9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6" y="25"/>
                    </a:lnTo>
                    <a:lnTo>
                      <a:pt x="14" y="33"/>
                    </a:lnTo>
                    <a:lnTo>
                      <a:pt x="18" y="37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6" y="49"/>
                    </a:lnTo>
                    <a:lnTo>
                      <a:pt x="21" y="51"/>
                    </a:lnTo>
                    <a:lnTo>
                      <a:pt x="27" y="51"/>
                    </a:lnTo>
                    <a:lnTo>
                      <a:pt x="33" y="49"/>
                    </a:lnTo>
                    <a:lnTo>
                      <a:pt x="37" y="46"/>
                    </a:lnTo>
                    <a:lnTo>
                      <a:pt x="42" y="42"/>
                    </a:lnTo>
                    <a:lnTo>
                      <a:pt x="45" y="38"/>
                    </a:lnTo>
                    <a:lnTo>
                      <a:pt x="47" y="33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6"/>
                    </a:lnTo>
                    <a:lnTo>
                      <a:pt x="49" y="44"/>
                    </a:lnTo>
                    <a:lnTo>
                      <a:pt x="52" y="44"/>
                    </a:lnTo>
                    <a:lnTo>
                      <a:pt x="56" y="44"/>
                    </a:lnTo>
                    <a:lnTo>
                      <a:pt x="58" y="45"/>
                    </a:lnTo>
                    <a:lnTo>
                      <a:pt x="61" y="46"/>
                    </a:lnTo>
                    <a:lnTo>
                      <a:pt x="65" y="52"/>
                    </a:lnTo>
                    <a:lnTo>
                      <a:pt x="68" y="59"/>
                    </a:lnTo>
                    <a:lnTo>
                      <a:pt x="69" y="67"/>
                    </a:lnTo>
                    <a:lnTo>
                      <a:pt x="67" y="74"/>
                    </a:lnTo>
                    <a:lnTo>
                      <a:pt x="66" y="77"/>
                    </a:lnTo>
                    <a:lnTo>
                      <a:pt x="64" y="79"/>
                    </a:lnTo>
                    <a:lnTo>
                      <a:pt x="66" y="79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2" y="1"/>
                    </a:lnTo>
                    <a:lnTo>
                      <a:pt x="110" y="3"/>
                    </a:lnTo>
                    <a:lnTo>
                      <a:pt x="106" y="7"/>
                    </a:lnTo>
                    <a:lnTo>
                      <a:pt x="103" y="12"/>
                    </a:lnTo>
                    <a:lnTo>
                      <a:pt x="99" y="18"/>
                    </a:lnTo>
                    <a:lnTo>
                      <a:pt x="95" y="23"/>
                    </a:lnTo>
                    <a:lnTo>
                      <a:pt x="89" y="27"/>
                    </a:lnTo>
                    <a:lnTo>
                      <a:pt x="84" y="29"/>
                    </a:lnTo>
                    <a:lnTo>
                      <a:pt x="80" y="29"/>
                    </a:lnTo>
                    <a:lnTo>
                      <a:pt x="8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32">
                <a:extLst>
                  <a:ext uri="{FF2B5EF4-FFF2-40B4-BE49-F238E27FC236}">
                    <a16:creationId xmlns:a16="http://schemas.microsoft.com/office/drawing/2014/main" xmlns="" id="{787D4FD7-1518-BD63-400E-E5660BA93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475" y="1158876"/>
                <a:ext cx="6350" cy="6350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0 h 12"/>
                  <a:gd name="T4" fmla="*/ 5 w 12"/>
                  <a:gd name="T5" fmla="*/ 3 h 12"/>
                  <a:gd name="T6" fmla="*/ 2 w 12"/>
                  <a:gd name="T7" fmla="*/ 6 h 12"/>
                  <a:gd name="T8" fmla="*/ 0 w 12"/>
                  <a:gd name="T9" fmla="*/ 8 h 12"/>
                  <a:gd name="T10" fmla="*/ 0 w 12"/>
                  <a:gd name="T11" fmla="*/ 12 h 12"/>
                  <a:gd name="T12" fmla="*/ 0 w 12"/>
                  <a:gd name="T13" fmla="*/ 12 h 12"/>
                  <a:gd name="T14" fmla="*/ 6 w 12"/>
                  <a:gd name="T15" fmla="*/ 6 h 12"/>
                  <a:gd name="T16" fmla="*/ 12 w 12"/>
                  <a:gd name="T17" fmla="*/ 0 h 12"/>
                  <a:gd name="T18" fmla="*/ 12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33">
                <a:extLst>
                  <a:ext uri="{FF2B5EF4-FFF2-40B4-BE49-F238E27FC236}">
                    <a16:creationId xmlns:a16="http://schemas.microsoft.com/office/drawing/2014/main" xmlns="" id="{E7AF14D0-0890-8DE4-6516-4DBDFD99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27126"/>
                <a:ext cx="9525" cy="12700"/>
              </a:xfrm>
              <a:custGeom>
                <a:avLst/>
                <a:gdLst>
                  <a:gd name="T0" fmla="*/ 0 w 17"/>
                  <a:gd name="T1" fmla="*/ 24 h 24"/>
                  <a:gd name="T2" fmla="*/ 17 w 17"/>
                  <a:gd name="T3" fmla="*/ 0 h 24"/>
                  <a:gd name="T4" fmla="*/ 17 w 17"/>
                  <a:gd name="T5" fmla="*/ 0 h 24"/>
                  <a:gd name="T6" fmla="*/ 11 w 17"/>
                  <a:gd name="T7" fmla="*/ 5 h 24"/>
                  <a:gd name="T8" fmla="*/ 7 w 17"/>
                  <a:gd name="T9" fmla="*/ 12 h 24"/>
                  <a:gd name="T10" fmla="*/ 0 w 17"/>
                  <a:gd name="T11" fmla="*/ 24 h 24"/>
                  <a:gd name="T12" fmla="*/ 0 w 1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0" y="24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1" y="5"/>
                    </a:lnTo>
                    <a:lnTo>
                      <a:pt x="7" y="12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34">
                <a:extLst>
                  <a:ext uri="{FF2B5EF4-FFF2-40B4-BE49-F238E27FC236}">
                    <a16:creationId xmlns:a16="http://schemas.microsoft.com/office/drawing/2014/main" xmlns="" id="{86BDDF11-BD92-EC91-5AE7-9984987C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475" y="1333501"/>
                <a:ext cx="3175" cy="6350"/>
              </a:xfrm>
              <a:custGeom>
                <a:avLst/>
                <a:gdLst>
                  <a:gd name="T0" fmla="*/ 0 w 8"/>
                  <a:gd name="T1" fmla="*/ 8 h 12"/>
                  <a:gd name="T2" fmla="*/ 0 w 8"/>
                  <a:gd name="T3" fmla="*/ 8 h 12"/>
                  <a:gd name="T4" fmla="*/ 0 w 8"/>
                  <a:gd name="T5" fmla="*/ 12 h 12"/>
                  <a:gd name="T6" fmla="*/ 8 w 8"/>
                  <a:gd name="T7" fmla="*/ 0 h 12"/>
                  <a:gd name="T8" fmla="*/ 7 w 8"/>
                  <a:gd name="T9" fmla="*/ 0 h 12"/>
                  <a:gd name="T10" fmla="*/ 7 w 8"/>
                  <a:gd name="T11" fmla="*/ 0 h 12"/>
                  <a:gd name="T12" fmla="*/ 0 w 8"/>
                  <a:gd name="T13" fmla="*/ 8 h 12"/>
                  <a:gd name="T14" fmla="*/ 0 w 8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35">
                <a:extLst>
                  <a:ext uri="{FF2B5EF4-FFF2-40B4-BE49-F238E27FC236}">
                    <a16:creationId xmlns:a16="http://schemas.microsoft.com/office/drawing/2014/main" xmlns="" id="{36A86353-0002-40C8-0E52-F2BFE80A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288" y="1084263"/>
                <a:ext cx="3175" cy="0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0 w 6"/>
                  <a:gd name="T9" fmla="*/ 2 h 2"/>
                  <a:gd name="T10" fmla="*/ 0 w 6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36">
                <a:extLst>
                  <a:ext uri="{FF2B5EF4-FFF2-40B4-BE49-F238E27FC236}">
                    <a16:creationId xmlns:a16="http://schemas.microsoft.com/office/drawing/2014/main" xmlns="" id="{E9D9A6C0-D5AB-F3A5-795C-D1D72599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888" y="1365251"/>
                <a:ext cx="47625" cy="49213"/>
              </a:xfrm>
              <a:custGeom>
                <a:avLst/>
                <a:gdLst>
                  <a:gd name="T0" fmla="*/ 0 w 92"/>
                  <a:gd name="T1" fmla="*/ 93 h 93"/>
                  <a:gd name="T2" fmla="*/ 39 w 92"/>
                  <a:gd name="T3" fmla="*/ 68 h 93"/>
                  <a:gd name="T4" fmla="*/ 39 w 92"/>
                  <a:gd name="T5" fmla="*/ 68 h 93"/>
                  <a:gd name="T6" fmla="*/ 38 w 92"/>
                  <a:gd name="T7" fmla="*/ 73 h 93"/>
                  <a:gd name="T8" fmla="*/ 39 w 92"/>
                  <a:gd name="T9" fmla="*/ 75 h 93"/>
                  <a:gd name="T10" fmla="*/ 42 w 92"/>
                  <a:gd name="T11" fmla="*/ 76 h 93"/>
                  <a:gd name="T12" fmla="*/ 44 w 92"/>
                  <a:gd name="T13" fmla="*/ 78 h 93"/>
                  <a:gd name="T14" fmla="*/ 46 w 92"/>
                  <a:gd name="T15" fmla="*/ 79 h 93"/>
                  <a:gd name="T16" fmla="*/ 47 w 92"/>
                  <a:gd name="T17" fmla="*/ 82 h 93"/>
                  <a:gd name="T18" fmla="*/ 47 w 92"/>
                  <a:gd name="T19" fmla="*/ 85 h 93"/>
                  <a:gd name="T20" fmla="*/ 46 w 92"/>
                  <a:gd name="T21" fmla="*/ 89 h 93"/>
                  <a:gd name="T22" fmla="*/ 46 w 92"/>
                  <a:gd name="T23" fmla="*/ 89 h 93"/>
                  <a:gd name="T24" fmla="*/ 55 w 92"/>
                  <a:gd name="T25" fmla="*/ 84 h 93"/>
                  <a:gd name="T26" fmla="*/ 59 w 92"/>
                  <a:gd name="T27" fmla="*/ 81 h 93"/>
                  <a:gd name="T28" fmla="*/ 60 w 92"/>
                  <a:gd name="T29" fmla="*/ 78 h 93"/>
                  <a:gd name="T30" fmla="*/ 59 w 92"/>
                  <a:gd name="T31" fmla="*/ 77 h 93"/>
                  <a:gd name="T32" fmla="*/ 51 w 92"/>
                  <a:gd name="T33" fmla="*/ 77 h 93"/>
                  <a:gd name="T34" fmla="*/ 51 w 92"/>
                  <a:gd name="T35" fmla="*/ 77 h 93"/>
                  <a:gd name="T36" fmla="*/ 57 w 92"/>
                  <a:gd name="T37" fmla="*/ 67 h 93"/>
                  <a:gd name="T38" fmla="*/ 61 w 92"/>
                  <a:gd name="T39" fmla="*/ 56 h 93"/>
                  <a:gd name="T40" fmla="*/ 66 w 92"/>
                  <a:gd name="T41" fmla="*/ 40 h 93"/>
                  <a:gd name="T42" fmla="*/ 69 w 92"/>
                  <a:gd name="T43" fmla="*/ 32 h 93"/>
                  <a:gd name="T44" fmla="*/ 74 w 92"/>
                  <a:gd name="T45" fmla="*/ 24 h 93"/>
                  <a:gd name="T46" fmla="*/ 82 w 92"/>
                  <a:gd name="T47" fmla="*/ 16 h 93"/>
                  <a:gd name="T48" fmla="*/ 92 w 92"/>
                  <a:gd name="T49" fmla="*/ 7 h 93"/>
                  <a:gd name="T50" fmla="*/ 92 w 92"/>
                  <a:gd name="T51" fmla="*/ 7 h 93"/>
                  <a:gd name="T52" fmla="*/ 84 w 92"/>
                  <a:gd name="T53" fmla="*/ 2 h 93"/>
                  <a:gd name="T54" fmla="*/ 78 w 92"/>
                  <a:gd name="T55" fmla="*/ 0 h 93"/>
                  <a:gd name="T56" fmla="*/ 72 w 92"/>
                  <a:gd name="T57" fmla="*/ 0 h 93"/>
                  <a:gd name="T58" fmla="*/ 67 w 92"/>
                  <a:gd name="T59" fmla="*/ 2 h 93"/>
                  <a:gd name="T60" fmla="*/ 62 w 92"/>
                  <a:gd name="T61" fmla="*/ 6 h 93"/>
                  <a:gd name="T62" fmla="*/ 58 w 92"/>
                  <a:gd name="T63" fmla="*/ 10 h 93"/>
                  <a:gd name="T64" fmla="*/ 50 w 92"/>
                  <a:gd name="T65" fmla="*/ 22 h 93"/>
                  <a:gd name="T66" fmla="*/ 50 w 92"/>
                  <a:gd name="T67" fmla="*/ 22 h 93"/>
                  <a:gd name="T68" fmla="*/ 44 w 92"/>
                  <a:gd name="T69" fmla="*/ 24 h 93"/>
                  <a:gd name="T70" fmla="*/ 39 w 92"/>
                  <a:gd name="T71" fmla="*/ 26 h 93"/>
                  <a:gd name="T72" fmla="*/ 7 w 92"/>
                  <a:gd name="T73" fmla="*/ 73 h 93"/>
                  <a:gd name="T74" fmla="*/ 0 w 92"/>
                  <a:gd name="T7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3">
                    <a:moveTo>
                      <a:pt x="0" y="93"/>
                    </a:moveTo>
                    <a:lnTo>
                      <a:pt x="39" y="68"/>
                    </a:lnTo>
                    <a:lnTo>
                      <a:pt x="39" y="68"/>
                    </a:lnTo>
                    <a:lnTo>
                      <a:pt x="38" y="73"/>
                    </a:lnTo>
                    <a:lnTo>
                      <a:pt x="39" y="75"/>
                    </a:lnTo>
                    <a:lnTo>
                      <a:pt x="42" y="76"/>
                    </a:lnTo>
                    <a:lnTo>
                      <a:pt x="44" y="78"/>
                    </a:lnTo>
                    <a:lnTo>
                      <a:pt x="46" y="79"/>
                    </a:lnTo>
                    <a:lnTo>
                      <a:pt x="47" y="82"/>
                    </a:lnTo>
                    <a:lnTo>
                      <a:pt x="47" y="85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55" y="84"/>
                    </a:lnTo>
                    <a:lnTo>
                      <a:pt x="59" y="81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7" y="67"/>
                    </a:lnTo>
                    <a:lnTo>
                      <a:pt x="61" y="56"/>
                    </a:lnTo>
                    <a:lnTo>
                      <a:pt x="66" y="40"/>
                    </a:lnTo>
                    <a:lnTo>
                      <a:pt x="69" y="32"/>
                    </a:lnTo>
                    <a:lnTo>
                      <a:pt x="74" y="24"/>
                    </a:lnTo>
                    <a:lnTo>
                      <a:pt x="82" y="16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7" y="2"/>
                    </a:lnTo>
                    <a:lnTo>
                      <a:pt x="62" y="6"/>
                    </a:lnTo>
                    <a:lnTo>
                      <a:pt x="58" y="1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9" y="26"/>
                    </a:lnTo>
                    <a:lnTo>
                      <a:pt x="7" y="73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Rectangle 137">
                <a:extLst>
                  <a:ext uri="{FF2B5EF4-FFF2-40B4-BE49-F238E27FC236}">
                    <a16:creationId xmlns:a16="http://schemas.microsoft.com/office/drawing/2014/main" xmlns="" id="{D607B745-41F4-6FE7-D204-6FF096CF5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963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38">
                <a:extLst>
                  <a:ext uri="{FF2B5EF4-FFF2-40B4-BE49-F238E27FC236}">
                    <a16:creationId xmlns:a16="http://schemas.microsoft.com/office/drawing/2014/main" xmlns="" id="{377CC175-63BE-084B-3FE1-9572158CD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263651"/>
                <a:ext cx="3175" cy="6350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0 h 10"/>
                  <a:gd name="T4" fmla="*/ 6 w 6"/>
                  <a:gd name="T5" fmla="*/ 0 h 10"/>
                  <a:gd name="T6" fmla="*/ 4 w 6"/>
                  <a:gd name="T7" fmla="*/ 4 h 10"/>
                  <a:gd name="T8" fmla="*/ 1 w 6"/>
                  <a:gd name="T9" fmla="*/ 6 h 10"/>
                  <a:gd name="T10" fmla="*/ 0 w 6"/>
                  <a:gd name="T11" fmla="*/ 9 h 10"/>
                  <a:gd name="T12" fmla="*/ 0 w 6"/>
                  <a:gd name="T13" fmla="*/ 9 h 10"/>
                  <a:gd name="T14" fmla="*/ 2 w 6"/>
                  <a:gd name="T15" fmla="*/ 10 h 10"/>
                  <a:gd name="T16" fmla="*/ 5 w 6"/>
                  <a:gd name="T17" fmla="*/ 10 h 10"/>
                  <a:gd name="T18" fmla="*/ 5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39">
                <a:extLst>
                  <a:ext uri="{FF2B5EF4-FFF2-40B4-BE49-F238E27FC236}">
                    <a16:creationId xmlns:a16="http://schemas.microsoft.com/office/drawing/2014/main" xmlns="" id="{AA703BBD-9E82-522D-0097-49848C01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1139826"/>
                <a:ext cx="7938" cy="11113"/>
              </a:xfrm>
              <a:custGeom>
                <a:avLst/>
                <a:gdLst>
                  <a:gd name="T0" fmla="*/ 7 w 14"/>
                  <a:gd name="T1" fmla="*/ 21 h 21"/>
                  <a:gd name="T2" fmla="*/ 7 w 14"/>
                  <a:gd name="T3" fmla="*/ 21 h 21"/>
                  <a:gd name="T4" fmla="*/ 9 w 14"/>
                  <a:gd name="T5" fmla="*/ 12 h 21"/>
                  <a:gd name="T6" fmla="*/ 14 w 14"/>
                  <a:gd name="T7" fmla="*/ 0 h 21"/>
                  <a:gd name="T8" fmla="*/ 0 w 14"/>
                  <a:gd name="T9" fmla="*/ 19 h 21"/>
                  <a:gd name="T10" fmla="*/ 0 w 14"/>
                  <a:gd name="T11" fmla="*/ 19 h 21"/>
                  <a:gd name="T12" fmla="*/ 7 w 14"/>
                  <a:gd name="T13" fmla="*/ 21 h 21"/>
                  <a:gd name="T14" fmla="*/ 7 w 1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7" y="21"/>
                    </a:moveTo>
                    <a:lnTo>
                      <a:pt x="7" y="21"/>
                    </a:lnTo>
                    <a:lnTo>
                      <a:pt x="9" y="12"/>
                    </a:lnTo>
                    <a:lnTo>
                      <a:pt x="1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7" y="21"/>
                    </a:lnTo>
                    <a:lnTo>
                      <a:pt x="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40">
                <a:extLst>
                  <a:ext uri="{FF2B5EF4-FFF2-40B4-BE49-F238E27FC236}">
                    <a16:creationId xmlns:a16="http://schemas.microsoft.com/office/drawing/2014/main" xmlns="" id="{99189CAA-557C-3D2F-3EEC-EBD97ACA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189038"/>
                <a:ext cx="23813" cy="11113"/>
              </a:xfrm>
              <a:custGeom>
                <a:avLst/>
                <a:gdLst>
                  <a:gd name="T0" fmla="*/ 46 w 46"/>
                  <a:gd name="T1" fmla="*/ 0 h 23"/>
                  <a:gd name="T2" fmla="*/ 13 w 46"/>
                  <a:gd name="T3" fmla="*/ 5 h 23"/>
                  <a:gd name="T4" fmla="*/ 0 w 46"/>
                  <a:gd name="T5" fmla="*/ 23 h 23"/>
                  <a:gd name="T6" fmla="*/ 0 w 46"/>
                  <a:gd name="T7" fmla="*/ 23 h 23"/>
                  <a:gd name="T8" fmla="*/ 22 w 46"/>
                  <a:gd name="T9" fmla="*/ 13 h 23"/>
                  <a:gd name="T10" fmla="*/ 34 w 46"/>
                  <a:gd name="T11" fmla="*/ 8 h 23"/>
                  <a:gd name="T12" fmla="*/ 46 w 46"/>
                  <a:gd name="T13" fmla="*/ 0 h 23"/>
                  <a:gd name="T14" fmla="*/ 46 w 4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3">
                    <a:moveTo>
                      <a:pt x="46" y="0"/>
                    </a:moveTo>
                    <a:lnTo>
                      <a:pt x="13" y="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2" y="13"/>
                    </a:lnTo>
                    <a:lnTo>
                      <a:pt x="34" y="8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41">
                <a:extLst>
                  <a:ext uri="{FF2B5EF4-FFF2-40B4-BE49-F238E27FC236}">
                    <a16:creationId xmlns:a16="http://schemas.microsoft.com/office/drawing/2014/main" xmlns="" id="{AC46AE6D-88F0-9883-41CA-17727F05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325" y="1014413"/>
                <a:ext cx="285750" cy="139700"/>
              </a:xfrm>
              <a:custGeom>
                <a:avLst/>
                <a:gdLst>
                  <a:gd name="T0" fmla="*/ 364 w 540"/>
                  <a:gd name="T1" fmla="*/ 115 h 264"/>
                  <a:gd name="T2" fmla="*/ 354 w 540"/>
                  <a:gd name="T3" fmla="*/ 141 h 264"/>
                  <a:gd name="T4" fmla="*/ 356 w 540"/>
                  <a:gd name="T5" fmla="*/ 162 h 264"/>
                  <a:gd name="T6" fmla="*/ 377 w 540"/>
                  <a:gd name="T7" fmla="*/ 147 h 264"/>
                  <a:gd name="T8" fmla="*/ 384 w 540"/>
                  <a:gd name="T9" fmla="*/ 134 h 264"/>
                  <a:gd name="T10" fmla="*/ 367 w 540"/>
                  <a:gd name="T11" fmla="*/ 121 h 264"/>
                  <a:gd name="T12" fmla="*/ 364 w 540"/>
                  <a:gd name="T13" fmla="*/ 85 h 264"/>
                  <a:gd name="T14" fmla="*/ 344 w 540"/>
                  <a:gd name="T15" fmla="*/ 77 h 264"/>
                  <a:gd name="T16" fmla="*/ 368 w 540"/>
                  <a:gd name="T17" fmla="*/ 54 h 264"/>
                  <a:gd name="T18" fmla="*/ 402 w 540"/>
                  <a:gd name="T19" fmla="*/ 56 h 264"/>
                  <a:gd name="T20" fmla="*/ 407 w 540"/>
                  <a:gd name="T21" fmla="*/ 75 h 264"/>
                  <a:gd name="T22" fmla="*/ 385 w 540"/>
                  <a:gd name="T23" fmla="*/ 96 h 264"/>
                  <a:gd name="T24" fmla="*/ 387 w 540"/>
                  <a:gd name="T25" fmla="*/ 107 h 264"/>
                  <a:gd name="T26" fmla="*/ 407 w 540"/>
                  <a:gd name="T27" fmla="*/ 81 h 264"/>
                  <a:gd name="T28" fmla="*/ 459 w 540"/>
                  <a:gd name="T29" fmla="*/ 68 h 264"/>
                  <a:gd name="T30" fmla="*/ 494 w 540"/>
                  <a:gd name="T31" fmla="*/ 70 h 264"/>
                  <a:gd name="T32" fmla="*/ 517 w 540"/>
                  <a:gd name="T33" fmla="*/ 75 h 264"/>
                  <a:gd name="T34" fmla="*/ 540 w 540"/>
                  <a:gd name="T35" fmla="*/ 43 h 264"/>
                  <a:gd name="T36" fmla="*/ 535 w 540"/>
                  <a:gd name="T37" fmla="*/ 26 h 264"/>
                  <a:gd name="T38" fmla="*/ 503 w 540"/>
                  <a:gd name="T39" fmla="*/ 13 h 264"/>
                  <a:gd name="T40" fmla="*/ 491 w 540"/>
                  <a:gd name="T41" fmla="*/ 0 h 264"/>
                  <a:gd name="T42" fmla="*/ 473 w 540"/>
                  <a:gd name="T43" fmla="*/ 7 h 264"/>
                  <a:gd name="T44" fmla="*/ 482 w 540"/>
                  <a:gd name="T45" fmla="*/ 22 h 264"/>
                  <a:gd name="T46" fmla="*/ 460 w 540"/>
                  <a:gd name="T47" fmla="*/ 44 h 264"/>
                  <a:gd name="T48" fmla="*/ 439 w 540"/>
                  <a:gd name="T49" fmla="*/ 42 h 264"/>
                  <a:gd name="T50" fmla="*/ 446 w 540"/>
                  <a:gd name="T51" fmla="*/ 28 h 264"/>
                  <a:gd name="T52" fmla="*/ 418 w 540"/>
                  <a:gd name="T53" fmla="*/ 39 h 264"/>
                  <a:gd name="T54" fmla="*/ 398 w 540"/>
                  <a:gd name="T55" fmla="*/ 37 h 264"/>
                  <a:gd name="T56" fmla="*/ 404 w 540"/>
                  <a:gd name="T57" fmla="*/ 21 h 264"/>
                  <a:gd name="T58" fmla="*/ 375 w 540"/>
                  <a:gd name="T59" fmla="*/ 44 h 264"/>
                  <a:gd name="T60" fmla="*/ 354 w 540"/>
                  <a:gd name="T61" fmla="*/ 28 h 264"/>
                  <a:gd name="T62" fmla="*/ 328 w 540"/>
                  <a:gd name="T63" fmla="*/ 50 h 264"/>
                  <a:gd name="T64" fmla="*/ 275 w 540"/>
                  <a:gd name="T65" fmla="*/ 49 h 264"/>
                  <a:gd name="T66" fmla="*/ 254 w 540"/>
                  <a:gd name="T67" fmla="*/ 49 h 264"/>
                  <a:gd name="T68" fmla="*/ 239 w 540"/>
                  <a:gd name="T69" fmla="*/ 54 h 264"/>
                  <a:gd name="T70" fmla="*/ 223 w 540"/>
                  <a:gd name="T71" fmla="*/ 29 h 264"/>
                  <a:gd name="T72" fmla="*/ 212 w 540"/>
                  <a:gd name="T73" fmla="*/ 30 h 264"/>
                  <a:gd name="T74" fmla="*/ 153 w 540"/>
                  <a:gd name="T75" fmla="*/ 23 h 264"/>
                  <a:gd name="T76" fmla="*/ 122 w 540"/>
                  <a:gd name="T77" fmla="*/ 37 h 264"/>
                  <a:gd name="T78" fmla="*/ 15 w 540"/>
                  <a:gd name="T79" fmla="*/ 201 h 264"/>
                  <a:gd name="T80" fmla="*/ 24 w 540"/>
                  <a:gd name="T81" fmla="*/ 238 h 264"/>
                  <a:gd name="T82" fmla="*/ 24 w 540"/>
                  <a:gd name="T83" fmla="*/ 241 h 264"/>
                  <a:gd name="T84" fmla="*/ 54 w 540"/>
                  <a:gd name="T85" fmla="*/ 213 h 264"/>
                  <a:gd name="T86" fmla="*/ 47 w 540"/>
                  <a:gd name="T87" fmla="*/ 243 h 264"/>
                  <a:gd name="T88" fmla="*/ 61 w 540"/>
                  <a:gd name="T89" fmla="*/ 262 h 264"/>
                  <a:gd name="T90" fmla="*/ 96 w 540"/>
                  <a:gd name="T91" fmla="*/ 250 h 264"/>
                  <a:gd name="T92" fmla="*/ 183 w 540"/>
                  <a:gd name="T93" fmla="*/ 166 h 264"/>
                  <a:gd name="T94" fmla="*/ 251 w 540"/>
                  <a:gd name="T95" fmla="*/ 104 h 264"/>
                  <a:gd name="T96" fmla="*/ 270 w 540"/>
                  <a:gd name="T97" fmla="*/ 119 h 264"/>
                  <a:gd name="T98" fmla="*/ 331 w 540"/>
                  <a:gd name="T99" fmla="*/ 124 h 264"/>
                  <a:gd name="T100" fmla="*/ 305 w 540"/>
                  <a:gd name="T101" fmla="*/ 152 h 264"/>
                  <a:gd name="T102" fmla="*/ 334 w 540"/>
                  <a:gd name="T103" fmla="*/ 1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0" h="264">
                    <a:moveTo>
                      <a:pt x="338" y="114"/>
                    </a:moveTo>
                    <a:lnTo>
                      <a:pt x="338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4" y="115"/>
                    </a:lnTo>
                    <a:lnTo>
                      <a:pt x="366" y="118"/>
                    </a:lnTo>
                    <a:lnTo>
                      <a:pt x="367" y="120"/>
                    </a:lnTo>
                    <a:lnTo>
                      <a:pt x="366" y="124"/>
                    </a:lnTo>
                    <a:lnTo>
                      <a:pt x="361" y="132"/>
                    </a:lnTo>
                    <a:lnTo>
                      <a:pt x="354" y="141"/>
                    </a:lnTo>
                    <a:lnTo>
                      <a:pt x="349" y="149"/>
                    </a:lnTo>
                    <a:lnTo>
                      <a:pt x="347" y="154"/>
                    </a:lnTo>
                    <a:lnTo>
                      <a:pt x="347" y="157"/>
                    </a:lnTo>
                    <a:lnTo>
                      <a:pt x="350" y="159"/>
                    </a:lnTo>
                    <a:lnTo>
                      <a:pt x="356" y="162"/>
                    </a:lnTo>
                    <a:lnTo>
                      <a:pt x="356" y="162"/>
                    </a:lnTo>
                    <a:lnTo>
                      <a:pt x="361" y="158"/>
                    </a:lnTo>
                    <a:lnTo>
                      <a:pt x="367" y="156"/>
                    </a:lnTo>
                    <a:lnTo>
                      <a:pt x="373" y="151"/>
                    </a:lnTo>
                    <a:lnTo>
                      <a:pt x="377" y="147"/>
                    </a:lnTo>
                    <a:lnTo>
                      <a:pt x="384" y="139"/>
                    </a:lnTo>
                    <a:lnTo>
                      <a:pt x="389" y="135"/>
                    </a:lnTo>
                    <a:lnTo>
                      <a:pt x="393" y="132"/>
                    </a:lnTo>
                    <a:lnTo>
                      <a:pt x="393" y="132"/>
                    </a:lnTo>
                    <a:lnTo>
                      <a:pt x="384" y="134"/>
                    </a:lnTo>
                    <a:lnTo>
                      <a:pt x="377" y="134"/>
                    </a:lnTo>
                    <a:lnTo>
                      <a:pt x="373" y="133"/>
                    </a:lnTo>
                    <a:lnTo>
                      <a:pt x="369" y="130"/>
                    </a:lnTo>
                    <a:lnTo>
                      <a:pt x="368" y="126"/>
                    </a:lnTo>
                    <a:lnTo>
                      <a:pt x="367" y="121"/>
                    </a:lnTo>
                    <a:lnTo>
                      <a:pt x="368" y="110"/>
                    </a:lnTo>
                    <a:lnTo>
                      <a:pt x="368" y="98"/>
                    </a:lnTo>
                    <a:lnTo>
                      <a:pt x="368" y="94"/>
                    </a:lnTo>
                    <a:lnTo>
                      <a:pt x="367" y="89"/>
                    </a:lnTo>
                    <a:lnTo>
                      <a:pt x="364" y="85"/>
                    </a:lnTo>
                    <a:lnTo>
                      <a:pt x="359" y="83"/>
                    </a:lnTo>
                    <a:lnTo>
                      <a:pt x="352" y="82"/>
                    </a:lnTo>
                    <a:lnTo>
                      <a:pt x="343" y="83"/>
                    </a:lnTo>
                    <a:lnTo>
                      <a:pt x="343" y="83"/>
                    </a:lnTo>
                    <a:lnTo>
                      <a:pt x="344" y="77"/>
                    </a:lnTo>
                    <a:lnTo>
                      <a:pt x="346" y="73"/>
                    </a:lnTo>
                    <a:lnTo>
                      <a:pt x="349" y="68"/>
                    </a:lnTo>
                    <a:lnTo>
                      <a:pt x="352" y="64"/>
                    </a:lnTo>
                    <a:lnTo>
                      <a:pt x="359" y="58"/>
                    </a:lnTo>
                    <a:lnTo>
                      <a:pt x="368" y="54"/>
                    </a:lnTo>
                    <a:lnTo>
                      <a:pt x="376" y="52"/>
                    </a:lnTo>
                    <a:lnTo>
                      <a:pt x="385" y="51"/>
                    </a:lnTo>
                    <a:lnTo>
                      <a:pt x="393" y="52"/>
                    </a:lnTo>
                    <a:lnTo>
                      <a:pt x="402" y="56"/>
                    </a:lnTo>
                    <a:lnTo>
                      <a:pt x="402" y="56"/>
                    </a:lnTo>
                    <a:lnTo>
                      <a:pt x="405" y="60"/>
                    </a:lnTo>
                    <a:lnTo>
                      <a:pt x="407" y="65"/>
                    </a:lnTo>
                    <a:lnTo>
                      <a:pt x="408" y="69"/>
                    </a:lnTo>
                    <a:lnTo>
                      <a:pt x="408" y="72"/>
                    </a:lnTo>
                    <a:lnTo>
                      <a:pt x="407" y="75"/>
                    </a:lnTo>
                    <a:lnTo>
                      <a:pt x="406" y="77"/>
                    </a:lnTo>
                    <a:lnTo>
                      <a:pt x="400" y="82"/>
                    </a:lnTo>
                    <a:lnTo>
                      <a:pt x="395" y="87"/>
                    </a:lnTo>
                    <a:lnTo>
                      <a:pt x="388" y="92"/>
                    </a:lnTo>
                    <a:lnTo>
                      <a:pt x="385" y="96"/>
                    </a:lnTo>
                    <a:lnTo>
                      <a:pt x="383" y="99"/>
                    </a:lnTo>
                    <a:lnTo>
                      <a:pt x="381" y="104"/>
                    </a:lnTo>
                    <a:lnTo>
                      <a:pt x="380" y="110"/>
                    </a:lnTo>
                    <a:lnTo>
                      <a:pt x="380" y="110"/>
                    </a:lnTo>
                    <a:lnTo>
                      <a:pt x="387" y="107"/>
                    </a:lnTo>
                    <a:lnTo>
                      <a:pt x="392" y="105"/>
                    </a:lnTo>
                    <a:lnTo>
                      <a:pt x="396" y="103"/>
                    </a:lnTo>
                    <a:lnTo>
                      <a:pt x="398" y="99"/>
                    </a:lnTo>
                    <a:lnTo>
                      <a:pt x="402" y="91"/>
                    </a:lnTo>
                    <a:lnTo>
                      <a:pt x="407" y="81"/>
                    </a:lnTo>
                    <a:lnTo>
                      <a:pt x="407" y="81"/>
                    </a:lnTo>
                    <a:lnTo>
                      <a:pt x="414" y="81"/>
                    </a:lnTo>
                    <a:lnTo>
                      <a:pt x="420" y="81"/>
                    </a:lnTo>
                    <a:lnTo>
                      <a:pt x="434" y="77"/>
                    </a:lnTo>
                    <a:lnTo>
                      <a:pt x="459" y="68"/>
                    </a:lnTo>
                    <a:lnTo>
                      <a:pt x="472" y="65"/>
                    </a:lnTo>
                    <a:lnTo>
                      <a:pt x="477" y="65"/>
                    </a:lnTo>
                    <a:lnTo>
                      <a:pt x="483" y="65"/>
                    </a:lnTo>
                    <a:lnTo>
                      <a:pt x="488" y="67"/>
                    </a:lnTo>
                    <a:lnTo>
                      <a:pt x="494" y="70"/>
                    </a:lnTo>
                    <a:lnTo>
                      <a:pt x="498" y="75"/>
                    </a:lnTo>
                    <a:lnTo>
                      <a:pt x="503" y="82"/>
                    </a:lnTo>
                    <a:lnTo>
                      <a:pt x="503" y="82"/>
                    </a:lnTo>
                    <a:lnTo>
                      <a:pt x="511" y="80"/>
                    </a:lnTo>
                    <a:lnTo>
                      <a:pt x="517" y="75"/>
                    </a:lnTo>
                    <a:lnTo>
                      <a:pt x="521" y="72"/>
                    </a:lnTo>
                    <a:lnTo>
                      <a:pt x="526" y="66"/>
                    </a:lnTo>
                    <a:lnTo>
                      <a:pt x="531" y="56"/>
                    </a:lnTo>
                    <a:lnTo>
                      <a:pt x="535" y="49"/>
                    </a:lnTo>
                    <a:lnTo>
                      <a:pt x="540" y="43"/>
                    </a:lnTo>
                    <a:lnTo>
                      <a:pt x="540" y="43"/>
                    </a:lnTo>
                    <a:lnTo>
                      <a:pt x="540" y="37"/>
                    </a:lnTo>
                    <a:lnTo>
                      <a:pt x="538" y="32"/>
                    </a:lnTo>
                    <a:lnTo>
                      <a:pt x="537" y="29"/>
                    </a:lnTo>
                    <a:lnTo>
                      <a:pt x="535" y="26"/>
                    </a:lnTo>
                    <a:lnTo>
                      <a:pt x="531" y="23"/>
                    </a:lnTo>
                    <a:lnTo>
                      <a:pt x="528" y="21"/>
                    </a:lnTo>
                    <a:lnTo>
                      <a:pt x="520" y="19"/>
                    </a:lnTo>
                    <a:lnTo>
                      <a:pt x="512" y="16"/>
                    </a:lnTo>
                    <a:lnTo>
                      <a:pt x="503" y="13"/>
                    </a:lnTo>
                    <a:lnTo>
                      <a:pt x="499" y="11"/>
                    </a:lnTo>
                    <a:lnTo>
                      <a:pt x="496" y="8"/>
                    </a:lnTo>
                    <a:lnTo>
                      <a:pt x="494" y="5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95" y="6"/>
                    </a:lnTo>
                    <a:lnTo>
                      <a:pt x="496" y="9"/>
                    </a:lnTo>
                    <a:lnTo>
                      <a:pt x="496" y="13"/>
                    </a:lnTo>
                    <a:lnTo>
                      <a:pt x="473" y="7"/>
                    </a:lnTo>
                    <a:lnTo>
                      <a:pt x="473" y="7"/>
                    </a:lnTo>
                    <a:lnTo>
                      <a:pt x="477" y="9"/>
                    </a:lnTo>
                    <a:lnTo>
                      <a:pt x="480" y="12"/>
                    </a:lnTo>
                    <a:lnTo>
                      <a:pt x="481" y="14"/>
                    </a:lnTo>
                    <a:lnTo>
                      <a:pt x="482" y="16"/>
                    </a:lnTo>
                    <a:lnTo>
                      <a:pt x="482" y="22"/>
                    </a:lnTo>
                    <a:lnTo>
                      <a:pt x="479" y="28"/>
                    </a:lnTo>
                    <a:lnTo>
                      <a:pt x="475" y="34"/>
                    </a:lnTo>
                    <a:lnTo>
                      <a:pt x="471" y="38"/>
                    </a:lnTo>
                    <a:lnTo>
                      <a:pt x="465" y="42"/>
                    </a:lnTo>
                    <a:lnTo>
                      <a:pt x="460" y="44"/>
                    </a:lnTo>
                    <a:lnTo>
                      <a:pt x="460" y="44"/>
                    </a:lnTo>
                    <a:lnTo>
                      <a:pt x="453" y="44"/>
                    </a:lnTo>
                    <a:lnTo>
                      <a:pt x="445" y="44"/>
                    </a:lnTo>
                    <a:lnTo>
                      <a:pt x="442" y="44"/>
                    </a:lnTo>
                    <a:lnTo>
                      <a:pt x="439" y="42"/>
                    </a:lnTo>
                    <a:lnTo>
                      <a:pt x="437" y="41"/>
                    </a:lnTo>
                    <a:lnTo>
                      <a:pt x="437" y="3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46" y="28"/>
                    </a:lnTo>
                    <a:lnTo>
                      <a:pt x="444" y="28"/>
                    </a:lnTo>
                    <a:lnTo>
                      <a:pt x="437" y="29"/>
                    </a:lnTo>
                    <a:lnTo>
                      <a:pt x="430" y="32"/>
                    </a:lnTo>
                    <a:lnTo>
                      <a:pt x="425" y="36"/>
                    </a:lnTo>
                    <a:lnTo>
                      <a:pt x="418" y="39"/>
                    </a:lnTo>
                    <a:lnTo>
                      <a:pt x="411" y="42"/>
                    </a:lnTo>
                    <a:lnTo>
                      <a:pt x="407" y="43"/>
                    </a:lnTo>
                    <a:lnTo>
                      <a:pt x="404" y="42"/>
                    </a:lnTo>
                    <a:lnTo>
                      <a:pt x="402" y="41"/>
                    </a:lnTo>
                    <a:lnTo>
                      <a:pt x="398" y="37"/>
                    </a:lnTo>
                    <a:lnTo>
                      <a:pt x="398" y="37"/>
                    </a:lnTo>
                    <a:lnTo>
                      <a:pt x="398" y="32"/>
                    </a:lnTo>
                    <a:lnTo>
                      <a:pt x="400" y="28"/>
                    </a:lnTo>
                    <a:lnTo>
                      <a:pt x="403" y="24"/>
                    </a:lnTo>
                    <a:lnTo>
                      <a:pt x="404" y="21"/>
                    </a:lnTo>
                    <a:lnTo>
                      <a:pt x="404" y="21"/>
                    </a:lnTo>
                    <a:lnTo>
                      <a:pt x="397" y="29"/>
                    </a:lnTo>
                    <a:lnTo>
                      <a:pt x="390" y="35"/>
                    </a:lnTo>
                    <a:lnTo>
                      <a:pt x="383" y="39"/>
                    </a:lnTo>
                    <a:lnTo>
                      <a:pt x="375" y="44"/>
                    </a:lnTo>
                    <a:lnTo>
                      <a:pt x="359" y="51"/>
                    </a:lnTo>
                    <a:lnTo>
                      <a:pt x="350" y="56"/>
                    </a:lnTo>
                    <a:lnTo>
                      <a:pt x="339" y="61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1" y="34"/>
                    </a:lnTo>
                    <a:lnTo>
                      <a:pt x="345" y="39"/>
                    </a:lnTo>
                    <a:lnTo>
                      <a:pt x="339" y="44"/>
                    </a:lnTo>
                    <a:lnTo>
                      <a:pt x="334" y="47"/>
                    </a:lnTo>
                    <a:lnTo>
                      <a:pt x="328" y="50"/>
                    </a:lnTo>
                    <a:lnTo>
                      <a:pt x="321" y="52"/>
                    </a:lnTo>
                    <a:lnTo>
                      <a:pt x="313" y="53"/>
                    </a:lnTo>
                    <a:lnTo>
                      <a:pt x="306" y="53"/>
                    </a:lnTo>
                    <a:lnTo>
                      <a:pt x="291" y="52"/>
                    </a:lnTo>
                    <a:lnTo>
                      <a:pt x="275" y="49"/>
                    </a:lnTo>
                    <a:lnTo>
                      <a:pt x="260" y="44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53" y="45"/>
                    </a:lnTo>
                    <a:lnTo>
                      <a:pt x="254" y="49"/>
                    </a:lnTo>
                    <a:lnTo>
                      <a:pt x="254" y="51"/>
                    </a:lnTo>
                    <a:lnTo>
                      <a:pt x="253" y="53"/>
                    </a:lnTo>
                    <a:lnTo>
                      <a:pt x="253" y="53"/>
                    </a:lnTo>
                    <a:lnTo>
                      <a:pt x="246" y="56"/>
                    </a:lnTo>
                    <a:lnTo>
                      <a:pt x="239" y="54"/>
                    </a:lnTo>
                    <a:lnTo>
                      <a:pt x="234" y="52"/>
                    </a:lnTo>
                    <a:lnTo>
                      <a:pt x="229" y="47"/>
                    </a:lnTo>
                    <a:lnTo>
                      <a:pt x="226" y="42"/>
                    </a:lnTo>
                    <a:lnTo>
                      <a:pt x="223" y="36"/>
                    </a:lnTo>
                    <a:lnTo>
                      <a:pt x="223" y="29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2" y="26"/>
                    </a:lnTo>
                    <a:lnTo>
                      <a:pt x="216" y="29"/>
                    </a:lnTo>
                    <a:lnTo>
                      <a:pt x="212" y="30"/>
                    </a:lnTo>
                    <a:lnTo>
                      <a:pt x="205" y="31"/>
                    </a:lnTo>
                    <a:lnTo>
                      <a:pt x="191" y="29"/>
                    </a:lnTo>
                    <a:lnTo>
                      <a:pt x="176" y="27"/>
                    </a:lnTo>
                    <a:lnTo>
                      <a:pt x="161" y="23"/>
                    </a:lnTo>
                    <a:lnTo>
                      <a:pt x="153" y="23"/>
                    </a:lnTo>
                    <a:lnTo>
                      <a:pt x="146" y="23"/>
                    </a:lnTo>
                    <a:lnTo>
                      <a:pt x="139" y="24"/>
                    </a:lnTo>
                    <a:lnTo>
                      <a:pt x="132" y="28"/>
                    </a:lnTo>
                    <a:lnTo>
                      <a:pt x="127" y="31"/>
                    </a:lnTo>
                    <a:lnTo>
                      <a:pt x="122" y="37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7" y="204"/>
                    </a:lnTo>
                    <a:lnTo>
                      <a:pt x="15" y="201"/>
                    </a:lnTo>
                    <a:lnTo>
                      <a:pt x="15" y="201"/>
                    </a:lnTo>
                    <a:lnTo>
                      <a:pt x="23" y="218"/>
                    </a:lnTo>
                    <a:lnTo>
                      <a:pt x="25" y="223"/>
                    </a:lnTo>
                    <a:lnTo>
                      <a:pt x="27" y="228"/>
                    </a:lnTo>
                    <a:lnTo>
                      <a:pt x="25" y="233"/>
                    </a:lnTo>
                    <a:lnTo>
                      <a:pt x="24" y="238"/>
                    </a:lnTo>
                    <a:lnTo>
                      <a:pt x="20" y="246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20" y="248"/>
                    </a:lnTo>
                    <a:lnTo>
                      <a:pt x="24" y="241"/>
                    </a:lnTo>
                    <a:lnTo>
                      <a:pt x="30" y="228"/>
                    </a:lnTo>
                    <a:lnTo>
                      <a:pt x="33" y="223"/>
                    </a:lnTo>
                    <a:lnTo>
                      <a:pt x="38" y="218"/>
                    </a:lnTo>
                    <a:lnTo>
                      <a:pt x="45" y="215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1" y="219"/>
                    </a:lnTo>
                    <a:lnTo>
                      <a:pt x="48" y="227"/>
                    </a:lnTo>
                    <a:lnTo>
                      <a:pt x="47" y="235"/>
                    </a:lnTo>
                    <a:lnTo>
                      <a:pt x="47" y="243"/>
                    </a:lnTo>
                    <a:lnTo>
                      <a:pt x="50" y="250"/>
                    </a:lnTo>
                    <a:lnTo>
                      <a:pt x="52" y="254"/>
                    </a:lnTo>
                    <a:lnTo>
                      <a:pt x="54" y="257"/>
                    </a:lnTo>
                    <a:lnTo>
                      <a:pt x="58" y="260"/>
                    </a:lnTo>
                    <a:lnTo>
                      <a:pt x="61" y="262"/>
                    </a:lnTo>
                    <a:lnTo>
                      <a:pt x="66" y="263"/>
                    </a:lnTo>
                    <a:lnTo>
                      <a:pt x="70" y="264"/>
                    </a:lnTo>
                    <a:lnTo>
                      <a:pt x="70" y="264"/>
                    </a:lnTo>
                    <a:lnTo>
                      <a:pt x="83" y="257"/>
                    </a:lnTo>
                    <a:lnTo>
                      <a:pt x="96" y="250"/>
                    </a:lnTo>
                    <a:lnTo>
                      <a:pt x="107" y="241"/>
                    </a:lnTo>
                    <a:lnTo>
                      <a:pt x="119" y="232"/>
                    </a:lnTo>
                    <a:lnTo>
                      <a:pt x="140" y="211"/>
                    </a:lnTo>
                    <a:lnTo>
                      <a:pt x="162" y="189"/>
                    </a:lnTo>
                    <a:lnTo>
                      <a:pt x="183" y="166"/>
                    </a:lnTo>
                    <a:lnTo>
                      <a:pt x="205" y="143"/>
                    </a:lnTo>
                    <a:lnTo>
                      <a:pt x="227" y="122"/>
                    </a:lnTo>
                    <a:lnTo>
                      <a:pt x="238" y="113"/>
                    </a:lnTo>
                    <a:lnTo>
                      <a:pt x="251" y="104"/>
                    </a:lnTo>
                    <a:lnTo>
                      <a:pt x="251" y="104"/>
                    </a:lnTo>
                    <a:lnTo>
                      <a:pt x="252" y="107"/>
                    </a:lnTo>
                    <a:lnTo>
                      <a:pt x="254" y="111"/>
                    </a:lnTo>
                    <a:lnTo>
                      <a:pt x="257" y="113"/>
                    </a:lnTo>
                    <a:lnTo>
                      <a:pt x="261" y="115"/>
                    </a:lnTo>
                    <a:lnTo>
                      <a:pt x="270" y="119"/>
                    </a:lnTo>
                    <a:lnTo>
                      <a:pt x="283" y="120"/>
                    </a:lnTo>
                    <a:lnTo>
                      <a:pt x="308" y="121"/>
                    </a:lnTo>
                    <a:lnTo>
                      <a:pt x="321" y="121"/>
                    </a:lnTo>
                    <a:lnTo>
                      <a:pt x="331" y="124"/>
                    </a:lnTo>
                    <a:lnTo>
                      <a:pt x="331" y="124"/>
                    </a:lnTo>
                    <a:lnTo>
                      <a:pt x="328" y="132"/>
                    </a:lnTo>
                    <a:lnTo>
                      <a:pt x="323" y="139"/>
                    </a:lnTo>
                    <a:lnTo>
                      <a:pt x="318" y="144"/>
                    </a:lnTo>
                    <a:lnTo>
                      <a:pt x="312" y="149"/>
                    </a:lnTo>
                    <a:lnTo>
                      <a:pt x="305" y="152"/>
                    </a:lnTo>
                    <a:lnTo>
                      <a:pt x="299" y="156"/>
                    </a:lnTo>
                    <a:lnTo>
                      <a:pt x="284" y="160"/>
                    </a:lnTo>
                    <a:lnTo>
                      <a:pt x="284" y="160"/>
                    </a:lnTo>
                    <a:lnTo>
                      <a:pt x="307" y="162"/>
                    </a:lnTo>
                    <a:lnTo>
                      <a:pt x="334" y="163"/>
                    </a:lnTo>
                    <a:lnTo>
                      <a:pt x="33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42">
                <a:extLst>
                  <a:ext uri="{FF2B5EF4-FFF2-40B4-BE49-F238E27FC236}">
                    <a16:creationId xmlns:a16="http://schemas.microsoft.com/office/drawing/2014/main" xmlns="" id="{53A2BFF1-EBAD-B6DE-EBD7-93589AB9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0" y="1117601"/>
                <a:ext cx="3175" cy="317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3 w 6"/>
                  <a:gd name="T5" fmla="*/ 2 h 5"/>
                  <a:gd name="T6" fmla="*/ 6 w 6"/>
                  <a:gd name="T7" fmla="*/ 5 h 5"/>
                  <a:gd name="T8" fmla="*/ 6 w 6"/>
                  <a:gd name="T9" fmla="*/ 5 h 5"/>
                  <a:gd name="T10" fmla="*/ 3 w 6"/>
                  <a:gd name="T11" fmla="*/ 2 h 5"/>
                  <a:gd name="T12" fmla="*/ 0 w 6"/>
                  <a:gd name="T13" fmla="*/ 0 h 5"/>
                  <a:gd name="T14" fmla="*/ 0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43">
                <a:extLst>
                  <a:ext uri="{FF2B5EF4-FFF2-40B4-BE49-F238E27FC236}">
                    <a16:creationId xmlns:a16="http://schemas.microsoft.com/office/drawing/2014/main" xmlns="" id="{AB916463-C85F-F5D3-C03B-45570C01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5" y="1100138"/>
                <a:ext cx="3175" cy="1588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3 h 3"/>
                  <a:gd name="T6" fmla="*/ 0 w 6"/>
                  <a:gd name="T7" fmla="*/ 3 h 3"/>
                  <a:gd name="T8" fmla="*/ 6 w 6"/>
                  <a:gd name="T9" fmla="*/ 0 h 3"/>
                  <a:gd name="T10" fmla="*/ 6 w 6"/>
                  <a:gd name="T11" fmla="*/ 0 h 3"/>
                  <a:gd name="T12" fmla="*/ 0 w 6"/>
                  <a:gd name="T13" fmla="*/ 0 h 3"/>
                  <a:gd name="T14" fmla="*/ 0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44">
                <a:extLst>
                  <a:ext uri="{FF2B5EF4-FFF2-40B4-BE49-F238E27FC236}">
                    <a16:creationId xmlns:a16="http://schemas.microsoft.com/office/drawing/2014/main" xmlns="" id="{1FF568F4-7327-8BF6-6AC0-2EA5603D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77926"/>
                <a:ext cx="6350" cy="7938"/>
              </a:xfrm>
              <a:custGeom>
                <a:avLst/>
                <a:gdLst>
                  <a:gd name="T0" fmla="*/ 10 w 12"/>
                  <a:gd name="T1" fmla="*/ 0 h 15"/>
                  <a:gd name="T2" fmla="*/ 10 w 12"/>
                  <a:gd name="T3" fmla="*/ 0 h 15"/>
                  <a:gd name="T4" fmla="*/ 5 w 12"/>
                  <a:gd name="T5" fmla="*/ 8 h 15"/>
                  <a:gd name="T6" fmla="*/ 0 w 12"/>
                  <a:gd name="T7" fmla="*/ 15 h 15"/>
                  <a:gd name="T8" fmla="*/ 0 w 12"/>
                  <a:gd name="T9" fmla="*/ 15 h 15"/>
                  <a:gd name="T10" fmla="*/ 8 w 12"/>
                  <a:gd name="T11" fmla="*/ 9 h 15"/>
                  <a:gd name="T12" fmla="*/ 8 w 12"/>
                  <a:gd name="T13" fmla="*/ 9 h 15"/>
                  <a:gd name="T14" fmla="*/ 12 w 12"/>
                  <a:gd name="T15" fmla="*/ 4 h 15"/>
                  <a:gd name="T16" fmla="*/ 12 w 12"/>
                  <a:gd name="T17" fmla="*/ 2 h 15"/>
                  <a:gd name="T18" fmla="*/ 10 w 12"/>
                  <a:gd name="T19" fmla="*/ 0 h 15"/>
                  <a:gd name="T20" fmla="*/ 10 w 12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lnTo>
                      <a:pt x="10" y="0"/>
                    </a:lnTo>
                    <a:lnTo>
                      <a:pt x="5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45">
                <a:extLst>
                  <a:ext uri="{FF2B5EF4-FFF2-40B4-BE49-F238E27FC236}">
                    <a16:creationId xmlns:a16="http://schemas.microsoft.com/office/drawing/2014/main" xmlns="" id="{92D65F32-BE39-E4FC-9CCE-042A86E9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625" y="1150938"/>
                <a:ext cx="3175" cy="6350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2 h 12"/>
                  <a:gd name="T4" fmla="*/ 6 w 6"/>
                  <a:gd name="T5" fmla="*/ 2 h 12"/>
                  <a:gd name="T6" fmla="*/ 0 w 6"/>
                  <a:gd name="T7" fmla="*/ 0 h 12"/>
                  <a:gd name="T8" fmla="*/ 0 w 6"/>
                  <a:gd name="T9" fmla="*/ 0 h 12"/>
                  <a:gd name="T10" fmla="*/ 1 w 6"/>
                  <a:gd name="T11" fmla="*/ 7 h 12"/>
                  <a:gd name="T12" fmla="*/ 1 w 6"/>
                  <a:gd name="T13" fmla="*/ 9 h 12"/>
                  <a:gd name="T14" fmla="*/ 3 w 6"/>
                  <a:gd name="T15" fmla="*/ 12 h 12"/>
                  <a:gd name="T16" fmla="*/ 3 w 6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146">
                <a:extLst>
                  <a:ext uri="{FF2B5EF4-FFF2-40B4-BE49-F238E27FC236}">
                    <a16:creationId xmlns:a16="http://schemas.microsoft.com/office/drawing/2014/main" xmlns="" id="{629D9815-0D84-BE72-39CE-E6E286D59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5" y="1176338"/>
                <a:ext cx="4763" cy="3175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7 w 7"/>
                  <a:gd name="T5" fmla="*/ 0 h 4"/>
                  <a:gd name="T6" fmla="*/ 5 w 7"/>
                  <a:gd name="T7" fmla="*/ 0 h 4"/>
                  <a:gd name="T8" fmla="*/ 3 w 7"/>
                  <a:gd name="T9" fmla="*/ 1 h 4"/>
                  <a:gd name="T10" fmla="*/ 0 w 7"/>
                  <a:gd name="T11" fmla="*/ 4 h 4"/>
                  <a:gd name="T12" fmla="*/ 0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147">
                <a:extLst>
                  <a:ext uri="{FF2B5EF4-FFF2-40B4-BE49-F238E27FC236}">
                    <a16:creationId xmlns:a16="http://schemas.microsoft.com/office/drawing/2014/main" xmlns="" id="{A1C22E51-1C03-3AF1-8754-34F4E240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988" y="1093788"/>
                <a:ext cx="152400" cy="49213"/>
              </a:xfrm>
              <a:custGeom>
                <a:avLst/>
                <a:gdLst>
                  <a:gd name="T0" fmla="*/ 242 w 289"/>
                  <a:gd name="T1" fmla="*/ 0 h 93"/>
                  <a:gd name="T2" fmla="*/ 234 w 289"/>
                  <a:gd name="T3" fmla="*/ 2 h 93"/>
                  <a:gd name="T4" fmla="*/ 230 w 289"/>
                  <a:gd name="T5" fmla="*/ 7 h 93"/>
                  <a:gd name="T6" fmla="*/ 227 w 289"/>
                  <a:gd name="T7" fmla="*/ 18 h 93"/>
                  <a:gd name="T8" fmla="*/ 223 w 289"/>
                  <a:gd name="T9" fmla="*/ 28 h 93"/>
                  <a:gd name="T10" fmla="*/ 219 w 289"/>
                  <a:gd name="T11" fmla="*/ 32 h 93"/>
                  <a:gd name="T12" fmla="*/ 211 w 289"/>
                  <a:gd name="T13" fmla="*/ 35 h 93"/>
                  <a:gd name="T14" fmla="*/ 215 w 289"/>
                  <a:gd name="T15" fmla="*/ 37 h 93"/>
                  <a:gd name="T16" fmla="*/ 205 w 289"/>
                  <a:gd name="T17" fmla="*/ 42 h 93"/>
                  <a:gd name="T18" fmla="*/ 181 w 289"/>
                  <a:gd name="T19" fmla="*/ 47 h 93"/>
                  <a:gd name="T20" fmla="*/ 142 w 289"/>
                  <a:gd name="T21" fmla="*/ 48 h 93"/>
                  <a:gd name="T22" fmla="*/ 116 w 289"/>
                  <a:gd name="T23" fmla="*/ 48 h 93"/>
                  <a:gd name="T24" fmla="*/ 115 w 289"/>
                  <a:gd name="T25" fmla="*/ 40 h 93"/>
                  <a:gd name="T26" fmla="*/ 106 w 289"/>
                  <a:gd name="T27" fmla="*/ 30 h 93"/>
                  <a:gd name="T28" fmla="*/ 101 w 289"/>
                  <a:gd name="T29" fmla="*/ 20 h 93"/>
                  <a:gd name="T30" fmla="*/ 101 w 289"/>
                  <a:gd name="T31" fmla="*/ 13 h 93"/>
                  <a:gd name="T32" fmla="*/ 80 w 289"/>
                  <a:gd name="T33" fmla="*/ 20 h 93"/>
                  <a:gd name="T34" fmla="*/ 66 w 289"/>
                  <a:gd name="T35" fmla="*/ 27 h 93"/>
                  <a:gd name="T36" fmla="*/ 55 w 289"/>
                  <a:gd name="T37" fmla="*/ 37 h 93"/>
                  <a:gd name="T38" fmla="*/ 51 w 289"/>
                  <a:gd name="T39" fmla="*/ 45 h 93"/>
                  <a:gd name="T40" fmla="*/ 40 w 289"/>
                  <a:gd name="T41" fmla="*/ 44 h 93"/>
                  <a:gd name="T42" fmla="*/ 23 w 289"/>
                  <a:gd name="T43" fmla="*/ 50 h 93"/>
                  <a:gd name="T44" fmla="*/ 11 w 289"/>
                  <a:gd name="T45" fmla="*/ 51 h 93"/>
                  <a:gd name="T46" fmla="*/ 4 w 289"/>
                  <a:gd name="T47" fmla="*/ 50 h 93"/>
                  <a:gd name="T48" fmla="*/ 5 w 289"/>
                  <a:gd name="T49" fmla="*/ 54 h 93"/>
                  <a:gd name="T50" fmla="*/ 0 w 289"/>
                  <a:gd name="T51" fmla="*/ 74 h 93"/>
                  <a:gd name="T52" fmla="*/ 1 w 289"/>
                  <a:gd name="T53" fmla="*/ 80 h 93"/>
                  <a:gd name="T54" fmla="*/ 6 w 289"/>
                  <a:gd name="T55" fmla="*/ 81 h 93"/>
                  <a:gd name="T56" fmla="*/ 21 w 289"/>
                  <a:gd name="T57" fmla="*/ 76 h 93"/>
                  <a:gd name="T58" fmla="*/ 20 w 289"/>
                  <a:gd name="T59" fmla="*/ 77 h 93"/>
                  <a:gd name="T60" fmla="*/ 19 w 289"/>
                  <a:gd name="T61" fmla="*/ 81 h 93"/>
                  <a:gd name="T62" fmla="*/ 16 w 289"/>
                  <a:gd name="T63" fmla="*/ 82 h 93"/>
                  <a:gd name="T64" fmla="*/ 26 w 289"/>
                  <a:gd name="T65" fmla="*/ 87 h 93"/>
                  <a:gd name="T66" fmla="*/ 34 w 289"/>
                  <a:gd name="T67" fmla="*/ 88 h 93"/>
                  <a:gd name="T68" fmla="*/ 46 w 289"/>
                  <a:gd name="T69" fmla="*/ 82 h 93"/>
                  <a:gd name="T70" fmla="*/ 66 w 289"/>
                  <a:gd name="T71" fmla="*/ 69 h 93"/>
                  <a:gd name="T72" fmla="*/ 73 w 289"/>
                  <a:gd name="T73" fmla="*/ 68 h 93"/>
                  <a:gd name="T74" fmla="*/ 76 w 289"/>
                  <a:gd name="T75" fmla="*/ 73 h 93"/>
                  <a:gd name="T76" fmla="*/ 75 w 289"/>
                  <a:gd name="T77" fmla="*/ 76 h 93"/>
                  <a:gd name="T78" fmla="*/ 69 w 289"/>
                  <a:gd name="T79" fmla="*/ 83 h 93"/>
                  <a:gd name="T80" fmla="*/ 62 w 289"/>
                  <a:gd name="T81" fmla="*/ 91 h 93"/>
                  <a:gd name="T82" fmla="*/ 65 w 289"/>
                  <a:gd name="T83" fmla="*/ 93 h 93"/>
                  <a:gd name="T84" fmla="*/ 76 w 289"/>
                  <a:gd name="T85" fmla="*/ 90 h 93"/>
                  <a:gd name="T86" fmla="*/ 103 w 289"/>
                  <a:gd name="T87" fmla="*/ 90 h 93"/>
                  <a:gd name="T88" fmla="*/ 129 w 289"/>
                  <a:gd name="T89" fmla="*/ 88 h 93"/>
                  <a:gd name="T90" fmla="*/ 138 w 289"/>
                  <a:gd name="T91" fmla="*/ 83 h 93"/>
                  <a:gd name="T92" fmla="*/ 145 w 289"/>
                  <a:gd name="T93" fmla="*/ 74 h 93"/>
                  <a:gd name="T94" fmla="*/ 146 w 289"/>
                  <a:gd name="T95" fmla="*/ 59 h 93"/>
                  <a:gd name="T96" fmla="*/ 153 w 289"/>
                  <a:gd name="T97" fmla="*/ 59 h 93"/>
                  <a:gd name="T98" fmla="*/ 162 w 289"/>
                  <a:gd name="T99" fmla="*/ 60 h 93"/>
                  <a:gd name="T100" fmla="*/ 170 w 289"/>
                  <a:gd name="T101" fmla="*/ 68 h 93"/>
                  <a:gd name="T102" fmla="*/ 175 w 289"/>
                  <a:gd name="T103" fmla="*/ 74 h 93"/>
                  <a:gd name="T104" fmla="*/ 189 w 289"/>
                  <a:gd name="T105" fmla="*/ 60 h 93"/>
                  <a:gd name="T106" fmla="*/ 206 w 289"/>
                  <a:gd name="T107" fmla="*/ 54 h 93"/>
                  <a:gd name="T108" fmla="*/ 225 w 289"/>
                  <a:gd name="T109" fmla="*/ 54 h 93"/>
                  <a:gd name="T110" fmla="*/ 261 w 289"/>
                  <a:gd name="T111" fmla="*/ 58 h 93"/>
                  <a:gd name="T112" fmla="*/ 276 w 289"/>
                  <a:gd name="T113" fmla="*/ 55 h 93"/>
                  <a:gd name="T114" fmla="*/ 285 w 289"/>
                  <a:gd name="T115" fmla="*/ 46 h 93"/>
                  <a:gd name="T116" fmla="*/ 289 w 289"/>
                  <a:gd name="T117" fmla="*/ 28 h 93"/>
                  <a:gd name="T118" fmla="*/ 267 w 289"/>
                  <a:gd name="T119" fmla="*/ 32 h 93"/>
                  <a:gd name="T120" fmla="*/ 256 w 289"/>
                  <a:gd name="T121" fmla="*/ 36 h 93"/>
                  <a:gd name="T122" fmla="*/ 243 w 289"/>
                  <a:gd name="T12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9" h="93">
                    <a:moveTo>
                      <a:pt x="242" y="0"/>
                    </a:moveTo>
                    <a:lnTo>
                      <a:pt x="242" y="0"/>
                    </a:lnTo>
                    <a:lnTo>
                      <a:pt x="237" y="1"/>
                    </a:lnTo>
                    <a:lnTo>
                      <a:pt x="234" y="2"/>
                    </a:lnTo>
                    <a:lnTo>
                      <a:pt x="231" y="5"/>
                    </a:lnTo>
                    <a:lnTo>
                      <a:pt x="230" y="7"/>
                    </a:lnTo>
                    <a:lnTo>
                      <a:pt x="228" y="13"/>
                    </a:lnTo>
                    <a:lnTo>
                      <a:pt x="227" y="18"/>
                    </a:lnTo>
                    <a:lnTo>
                      <a:pt x="226" y="24"/>
                    </a:lnTo>
                    <a:lnTo>
                      <a:pt x="223" y="28"/>
                    </a:lnTo>
                    <a:lnTo>
                      <a:pt x="222" y="30"/>
                    </a:lnTo>
                    <a:lnTo>
                      <a:pt x="219" y="32"/>
                    </a:lnTo>
                    <a:lnTo>
                      <a:pt x="215" y="33"/>
                    </a:lnTo>
                    <a:lnTo>
                      <a:pt x="211" y="35"/>
                    </a:lnTo>
                    <a:lnTo>
                      <a:pt x="205" y="36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05" y="42"/>
                    </a:lnTo>
                    <a:lnTo>
                      <a:pt x="193" y="45"/>
                    </a:lnTo>
                    <a:lnTo>
                      <a:pt x="181" y="47"/>
                    </a:lnTo>
                    <a:lnTo>
                      <a:pt x="168" y="48"/>
                    </a:lnTo>
                    <a:lnTo>
                      <a:pt x="142" y="48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16" y="44"/>
                    </a:lnTo>
                    <a:lnTo>
                      <a:pt x="115" y="40"/>
                    </a:lnTo>
                    <a:lnTo>
                      <a:pt x="109" y="33"/>
                    </a:lnTo>
                    <a:lnTo>
                      <a:pt x="106" y="30"/>
                    </a:lnTo>
                    <a:lnTo>
                      <a:pt x="103" y="25"/>
                    </a:lnTo>
                    <a:lnTo>
                      <a:pt x="101" y="20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86" y="16"/>
                    </a:lnTo>
                    <a:lnTo>
                      <a:pt x="80" y="20"/>
                    </a:lnTo>
                    <a:lnTo>
                      <a:pt x="73" y="22"/>
                    </a:lnTo>
                    <a:lnTo>
                      <a:pt x="66" y="27"/>
                    </a:lnTo>
                    <a:lnTo>
                      <a:pt x="60" y="31"/>
                    </a:lnTo>
                    <a:lnTo>
                      <a:pt x="55" y="37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46" y="44"/>
                    </a:lnTo>
                    <a:lnTo>
                      <a:pt x="40" y="44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11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4" y="61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6" y="81"/>
                    </a:lnTo>
                    <a:lnTo>
                      <a:pt x="9" y="80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19" y="80"/>
                    </a:lnTo>
                    <a:lnTo>
                      <a:pt x="19" y="81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21" y="85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40" y="85"/>
                    </a:lnTo>
                    <a:lnTo>
                      <a:pt x="46" y="82"/>
                    </a:lnTo>
                    <a:lnTo>
                      <a:pt x="59" y="73"/>
                    </a:lnTo>
                    <a:lnTo>
                      <a:pt x="66" y="69"/>
                    </a:lnTo>
                    <a:lnTo>
                      <a:pt x="73" y="68"/>
                    </a:lnTo>
                    <a:lnTo>
                      <a:pt x="73" y="68"/>
                    </a:lnTo>
                    <a:lnTo>
                      <a:pt x="75" y="70"/>
                    </a:lnTo>
                    <a:lnTo>
                      <a:pt x="76" y="73"/>
                    </a:lnTo>
                    <a:lnTo>
                      <a:pt x="76" y="75"/>
                    </a:lnTo>
                    <a:lnTo>
                      <a:pt x="75" y="76"/>
                    </a:lnTo>
                    <a:lnTo>
                      <a:pt x="73" y="81"/>
                    </a:lnTo>
                    <a:lnTo>
                      <a:pt x="69" y="83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70" y="91"/>
                    </a:lnTo>
                    <a:lnTo>
                      <a:pt x="76" y="90"/>
                    </a:lnTo>
                    <a:lnTo>
                      <a:pt x="89" y="90"/>
                    </a:lnTo>
                    <a:lnTo>
                      <a:pt x="103" y="90"/>
                    </a:lnTo>
                    <a:lnTo>
                      <a:pt x="116" y="89"/>
                    </a:lnTo>
                    <a:lnTo>
                      <a:pt x="129" y="88"/>
                    </a:lnTo>
                    <a:lnTo>
                      <a:pt x="135" y="85"/>
                    </a:lnTo>
                    <a:lnTo>
                      <a:pt x="138" y="83"/>
                    </a:lnTo>
                    <a:lnTo>
                      <a:pt x="143" y="78"/>
                    </a:lnTo>
                    <a:lnTo>
                      <a:pt x="145" y="74"/>
                    </a:lnTo>
                    <a:lnTo>
                      <a:pt x="146" y="67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53" y="59"/>
                    </a:lnTo>
                    <a:lnTo>
                      <a:pt x="158" y="59"/>
                    </a:lnTo>
                    <a:lnTo>
                      <a:pt x="162" y="60"/>
                    </a:lnTo>
                    <a:lnTo>
                      <a:pt x="166" y="62"/>
                    </a:lnTo>
                    <a:lnTo>
                      <a:pt x="170" y="68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81" y="66"/>
                    </a:lnTo>
                    <a:lnTo>
                      <a:pt x="189" y="60"/>
                    </a:lnTo>
                    <a:lnTo>
                      <a:pt x="197" y="57"/>
                    </a:lnTo>
                    <a:lnTo>
                      <a:pt x="206" y="54"/>
                    </a:lnTo>
                    <a:lnTo>
                      <a:pt x="215" y="53"/>
                    </a:lnTo>
                    <a:lnTo>
                      <a:pt x="225" y="54"/>
                    </a:lnTo>
                    <a:lnTo>
                      <a:pt x="244" y="55"/>
                    </a:lnTo>
                    <a:lnTo>
                      <a:pt x="261" y="58"/>
                    </a:lnTo>
                    <a:lnTo>
                      <a:pt x="269" y="57"/>
                    </a:lnTo>
                    <a:lnTo>
                      <a:pt x="276" y="55"/>
                    </a:lnTo>
                    <a:lnTo>
                      <a:pt x="281" y="52"/>
                    </a:lnTo>
                    <a:lnTo>
                      <a:pt x="285" y="46"/>
                    </a:lnTo>
                    <a:lnTo>
                      <a:pt x="288" y="3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67" y="32"/>
                    </a:lnTo>
                    <a:lnTo>
                      <a:pt x="261" y="33"/>
                    </a:lnTo>
                    <a:lnTo>
                      <a:pt x="256" y="36"/>
                    </a:lnTo>
                    <a:lnTo>
                      <a:pt x="249" y="39"/>
                    </a:lnTo>
                    <a:lnTo>
                      <a:pt x="243" y="44"/>
                    </a:lnTo>
                    <a:lnTo>
                      <a:pt x="2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148">
                <a:extLst>
                  <a:ext uri="{FF2B5EF4-FFF2-40B4-BE49-F238E27FC236}">
                    <a16:creationId xmlns:a16="http://schemas.microsoft.com/office/drawing/2014/main" xmlns="" id="{3A5991B4-F992-F276-A48F-70F4D2FF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1174751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149">
                <a:extLst>
                  <a:ext uri="{FF2B5EF4-FFF2-40B4-BE49-F238E27FC236}">
                    <a16:creationId xmlns:a16="http://schemas.microsoft.com/office/drawing/2014/main" xmlns="" id="{6CF78ADB-0D70-912E-FD4C-91A6ABB0E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688" y="1054101"/>
                <a:ext cx="157163" cy="80963"/>
              </a:xfrm>
              <a:custGeom>
                <a:avLst/>
                <a:gdLst>
                  <a:gd name="T0" fmla="*/ 28 w 299"/>
                  <a:gd name="T1" fmla="*/ 8 h 153"/>
                  <a:gd name="T2" fmla="*/ 105 w 299"/>
                  <a:gd name="T3" fmla="*/ 8 h 153"/>
                  <a:gd name="T4" fmla="*/ 140 w 299"/>
                  <a:gd name="T5" fmla="*/ 9 h 153"/>
                  <a:gd name="T6" fmla="*/ 134 w 299"/>
                  <a:gd name="T7" fmla="*/ 18 h 153"/>
                  <a:gd name="T8" fmla="*/ 195 w 299"/>
                  <a:gd name="T9" fmla="*/ 15 h 153"/>
                  <a:gd name="T10" fmla="*/ 245 w 299"/>
                  <a:gd name="T11" fmla="*/ 3 h 153"/>
                  <a:gd name="T12" fmla="*/ 261 w 299"/>
                  <a:gd name="T13" fmla="*/ 2 h 153"/>
                  <a:gd name="T14" fmla="*/ 281 w 299"/>
                  <a:gd name="T15" fmla="*/ 16 h 153"/>
                  <a:gd name="T16" fmla="*/ 280 w 299"/>
                  <a:gd name="T17" fmla="*/ 25 h 153"/>
                  <a:gd name="T18" fmla="*/ 299 w 299"/>
                  <a:gd name="T19" fmla="*/ 18 h 153"/>
                  <a:gd name="T20" fmla="*/ 295 w 299"/>
                  <a:gd name="T21" fmla="*/ 28 h 153"/>
                  <a:gd name="T22" fmla="*/ 285 w 299"/>
                  <a:gd name="T23" fmla="*/ 32 h 153"/>
                  <a:gd name="T24" fmla="*/ 292 w 299"/>
                  <a:gd name="T25" fmla="*/ 37 h 153"/>
                  <a:gd name="T26" fmla="*/ 291 w 299"/>
                  <a:gd name="T27" fmla="*/ 48 h 153"/>
                  <a:gd name="T28" fmla="*/ 286 w 299"/>
                  <a:gd name="T29" fmla="*/ 76 h 153"/>
                  <a:gd name="T30" fmla="*/ 270 w 299"/>
                  <a:gd name="T31" fmla="*/ 84 h 153"/>
                  <a:gd name="T32" fmla="*/ 260 w 299"/>
                  <a:gd name="T33" fmla="*/ 75 h 153"/>
                  <a:gd name="T34" fmla="*/ 264 w 299"/>
                  <a:gd name="T35" fmla="*/ 67 h 153"/>
                  <a:gd name="T36" fmla="*/ 279 w 299"/>
                  <a:gd name="T37" fmla="*/ 60 h 153"/>
                  <a:gd name="T38" fmla="*/ 280 w 299"/>
                  <a:gd name="T39" fmla="*/ 41 h 153"/>
                  <a:gd name="T40" fmla="*/ 271 w 299"/>
                  <a:gd name="T41" fmla="*/ 47 h 153"/>
                  <a:gd name="T42" fmla="*/ 268 w 299"/>
                  <a:gd name="T43" fmla="*/ 62 h 153"/>
                  <a:gd name="T44" fmla="*/ 254 w 299"/>
                  <a:gd name="T45" fmla="*/ 55 h 153"/>
                  <a:gd name="T46" fmla="*/ 252 w 299"/>
                  <a:gd name="T47" fmla="*/ 43 h 153"/>
                  <a:gd name="T48" fmla="*/ 234 w 299"/>
                  <a:gd name="T49" fmla="*/ 47 h 153"/>
                  <a:gd name="T50" fmla="*/ 216 w 299"/>
                  <a:gd name="T51" fmla="*/ 58 h 153"/>
                  <a:gd name="T52" fmla="*/ 203 w 299"/>
                  <a:gd name="T53" fmla="*/ 56 h 153"/>
                  <a:gd name="T54" fmla="*/ 201 w 299"/>
                  <a:gd name="T55" fmla="*/ 45 h 153"/>
                  <a:gd name="T56" fmla="*/ 201 w 299"/>
                  <a:gd name="T57" fmla="*/ 30 h 153"/>
                  <a:gd name="T58" fmla="*/ 148 w 299"/>
                  <a:gd name="T59" fmla="*/ 62 h 153"/>
                  <a:gd name="T60" fmla="*/ 130 w 299"/>
                  <a:gd name="T61" fmla="*/ 75 h 153"/>
                  <a:gd name="T62" fmla="*/ 127 w 299"/>
                  <a:gd name="T63" fmla="*/ 105 h 153"/>
                  <a:gd name="T64" fmla="*/ 122 w 299"/>
                  <a:gd name="T65" fmla="*/ 138 h 153"/>
                  <a:gd name="T66" fmla="*/ 100 w 299"/>
                  <a:gd name="T67" fmla="*/ 153 h 153"/>
                  <a:gd name="T68" fmla="*/ 96 w 299"/>
                  <a:gd name="T69" fmla="*/ 127 h 153"/>
                  <a:gd name="T70" fmla="*/ 65 w 299"/>
                  <a:gd name="T71" fmla="*/ 96 h 153"/>
                  <a:gd name="T72" fmla="*/ 69 w 299"/>
                  <a:gd name="T73" fmla="*/ 88 h 153"/>
                  <a:gd name="T74" fmla="*/ 114 w 299"/>
                  <a:gd name="T75" fmla="*/ 73 h 153"/>
                  <a:gd name="T76" fmla="*/ 117 w 299"/>
                  <a:gd name="T77" fmla="*/ 70 h 153"/>
                  <a:gd name="T78" fmla="*/ 117 w 299"/>
                  <a:gd name="T79" fmla="*/ 60 h 153"/>
                  <a:gd name="T80" fmla="*/ 142 w 299"/>
                  <a:gd name="T81" fmla="*/ 54 h 153"/>
                  <a:gd name="T82" fmla="*/ 148 w 299"/>
                  <a:gd name="T83" fmla="*/ 41 h 153"/>
                  <a:gd name="T84" fmla="*/ 134 w 299"/>
                  <a:gd name="T85" fmla="*/ 46 h 153"/>
                  <a:gd name="T86" fmla="*/ 103 w 299"/>
                  <a:gd name="T87" fmla="*/ 51 h 153"/>
                  <a:gd name="T88" fmla="*/ 94 w 299"/>
                  <a:gd name="T89" fmla="*/ 44 h 153"/>
                  <a:gd name="T90" fmla="*/ 73 w 299"/>
                  <a:gd name="T91" fmla="*/ 53 h 153"/>
                  <a:gd name="T92" fmla="*/ 46 w 299"/>
                  <a:gd name="T93" fmla="*/ 69 h 153"/>
                  <a:gd name="T94" fmla="*/ 31 w 299"/>
                  <a:gd name="T95" fmla="*/ 66 h 153"/>
                  <a:gd name="T96" fmla="*/ 20 w 299"/>
                  <a:gd name="T97" fmla="*/ 61 h 153"/>
                  <a:gd name="T98" fmla="*/ 7 w 299"/>
                  <a:gd name="T99" fmla="*/ 56 h 153"/>
                  <a:gd name="T100" fmla="*/ 0 w 299"/>
                  <a:gd name="T101" fmla="*/ 53 h 153"/>
                  <a:gd name="T102" fmla="*/ 48 w 299"/>
                  <a:gd name="T103" fmla="*/ 47 h 153"/>
                  <a:gd name="T104" fmla="*/ 30 w 299"/>
                  <a:gd name="T105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9" h="153">
                    <a:moveTo>
                      <a:pt x="0" y="53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28" y="8"/>
                    </a:lnTo>
                    <a:lnTo>
                      <a:pt x="46" y="6"/>
                    </a:lnTo>
                    <a:lnTo>
                      <a:pt x="62" y="6"/>
                    </a:lnTo>
                    <a:lnTo>
                      <a:pt x="77" y="6"/>
                    </a:lnTo>
                    <a:lnTo>
                      <a:pt x="105" y="8"/>
                    </a:lnTo>
                    <a:lnTo>
                      <a:pt x="122" y="8"/>
                    </a:lnTo>
                    <a:lnTo>
                      <a:pt x="139" y="7"/>
                    </a:lnTo>
                    <a:lnTo>
                      <a:pt x="139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39" y="15"/>
                    </a:lnTo>
                    <a:lnTo>
                      <a:pt x="137" y="17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48" y="17"/>
                    </a:lnTo>
                    <a:lnTo>
                      <a:pt x="164" y="16"/>
                    </a:lnTo>
                    <a:lnTo>
                      <a:pt x="195" y="15"/>
                    </a:lnTo>
                    <a:lnTo>
                      <a:pt x="211" y="13"/>
                    </a:lnTo>
                    <a:lnTo>
                      <a:pt x="226" y="10"/>
                    </a:lnTo>
                    <a:lnTo>
                      <a:pt x="239" y="7"/>
                    </a:lnTo>
                    <a:lnTo>
                      <a:pt x="245" y="3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55" y="1"/>
                    </a:lnTo>
                    <a:lnTo>
                      <a:pt x="261" y="2"/>
                    </a:lnTo>
                    <a:lnTo>
                      <a:pt x="268" y="5"/>
                    </a:lnTo>
                    <a:lnTo>
                      <a:pt x="273" y="8"/>
                    </a:lnTo>
                    <a:lnTo>
                      <a:pt x="278" y="11"/>
                    </a:lnTo>
                    <a:lnTo>
                      <a:pt x="281" y="16"/>
                    </a:lnTo>
                    <a:lnTo>
                      <a:pt x="283" y="18"/>
                    </a:lnTo>
                    <a:lnTo>
                      <a:pt x="283" y="21"/>
                    </a:lnTo>
                    <a:lnTo>
                      <a:pt x="281" y="23"/>
                    </a:lnTo>
                    <a:lnTo>
                      <a:pt x="280" y="25"/>
                    </a:lnTo>
                    <a:lnTo>
                      <a:pt x="280" y="25"/>
                    </a:lnTo>
                    <a:lnTo>
                      <a:pt x="289" y="20"/>
                    </a:lnTo>
                    <a:lnTo>
                      <a:pt x="294" y="18"/>
                    </a:lnTo>
                    <a:lnTo>
                      <a:pt x="299" y="18"/>
                    </a:lnTo>
                    <a:lnTo>
                      <a:pt x="299" y="18"/>
                    </a:lnTo>
                    <a:lnTo>
                      <a:pt x="299" y="23"/>
                    </a:lnTo>
                    <a:lnTo>
                      <a:pt x="298" y="25"/>
                    </a:lnTo>
                    <a:lnTo>
                      <a:pt x="295" y="28"/>
                    </a:lnTo>
                    <a:lnTo>
                      <a:pt x="292" y="28"/>
                    </a:lnTo>
                    <a:lnTo>
                      <a:pt x="289" y="29"/>
                    </a:lnTo>
                    <a:lnTo>
                      <a:pt x="287" y="30"/>
                    </a:lnTo>
                    <a:lnTo>
                      <a:pt x="285" y="32"/>
                    </a:lnTo>
                    <a:lnTo>
                      <a:pt x="285" y="36"/>
                    </a:lnTo>
                    <a:lnTo>
                      <a:pt x="285" y="36"/>
                    </a:lnTo>
                    <a:lnTo>
                      <a:pt x="289" y="37"/>
                    </a:lnTo>
                    <a:lnTo>
                      <a:pt x="292" y="37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91" y="40"/>
                    </a:lnTo>
                    <a:lnTo>
                      <a:pt x="291" y="48"/>
                    </a:lnTo>
                    <a:lnTo>
                      <a:pt x="291" y="56"/>
                    </a:lnTo>
                    <a:lnTo>
                      <a:pt x="289" y="65"/>
                    </a:lnTo>
                    <a:lnTo>
                      <a:pt x="288" y="73"/>
                    </a:lnTo>
                    <a:lnTo>
                      <a:pt x="286" y="76"/>
                    </a:lnTo>
                    <a:lnTo>
                      <a:pt x="284" y="80"/>
                    </a:lnTo>
                    <a:lnTo>
                      <a:pt x="280" y="82"/>
                    </a:lnTo>
                    <a:lnTo>
                      <a:pt x="276" y="83"/>
                    </a:lnTo>
                    <a:lnTo>
                      <a:pt x="270" y="84"/>
                    </a:lnTo>
                    <a:lnTo>
                      <a:pt x="263" y="85"/>
                    </a:lnTo>
                    <a:lnTo>
                      <a:pt x="263" y="85"/>
                    </a:lnTo>
                    <a:lnTo>
                      <a:pt x="261" y="80"/>
                    </a:lnTo>
                    <a:lnTo>
                      <a:pt x="260" y="75"/>
                    </a:lnTo>
                    <a:lnTo>
                      <a:pt x="260" y="71"/>
                    </a:lnTo>
                    <a:lnTo>
                      <a:pt x="261" y="69"/>
                    </a:lnTo>
                    <a:lnTo>
                      <a:pt x="262" y="68"/>
                    </a:lnTo>
                    <a:lnTo>
                      <a:pt x="264" y="67"/>
                    </a:lnTo>
                    <a:lnTo>
                      <a:pt x="270" y="65"/>
                    </a:lnTo>
                    <a:lnTo>
                      <a:pt x="275" y="63"/>
                    </a:lnTo>
                    <a:lnTo>
                      <a:pt x="278" y="62"/>
                    </a:lnTo>
                    <a:lnTo>
                      <a:pt x="279" y="60"/>
                    </a:lnTo>
                    <a:lnTo>
                      <a:pt x="281" y="58"/>
                    </a:lnTo>
                    <a:lnTo>
                      <a:pt x="281" y="53"/>
                    </a:lnTo>
                    <a:lnTo>
                      <a:pt x="281" y="48"/>
                    </a:lnTo>
                    <a:lnTo>
                      <a:pt x="280" y="41"/>
                    </a:lnTo>
                    <a:lnTo>
                      <a:pt x="280" y="41"/>
                    </a:lnTo>
                    <a:lnTo>
                      <a:pt x="276" y="43"/>
                    </a:lnTo>
                    <a:lnTo>
                      <a:pt x="273" y="45"/>
                    </a:lnTo>
                    <a:lnTo>
                      <a:pt x="271" y="47"/>
                    </a:lnTo>
                    <a:lnTo>
                      <a:pt x="270" y="50"/>
                    </a:lnTo>
                    <a:lnTo>
                      <a:pt x="269" y="56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3" y="61"/>
                    </a:lnTo>
                    <a:lnTo>
                      <a:pt x="258" y="60"/>
                    </a:lnTo>
                    <a:lnTo>
                      <a:pt x="255" y="58"/>
                    </a:lnTo>
                    <a:lnTo>
                      <a:pt x="254" y="55"/>
                    </a:lnTo>
                    <a:lnTo>
                      <a:pt x="253" y="53"/>
                    </a:lnTo>
                    <a:lnTo>
                      <a:pt x="252" y="50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9" y="46"/>
                    </a:lnTo>
                    <a:lnTo>
                      <a:pt x="245" y="47"/>
                    </a:lnTo>
                    <a:lnTo>
                      <a:pt x="240" y="48"/>
                    </a:lnTo>
                    <a:lnTo>
                      <a:pt x="234" y="47"/>
                    </a:lnTo>
                    <a:lnTo>
                      <a:pt x="230" y="48"/>
                    </a:lnTo>
                    <a:lnTo>
                      <a:pt x="224" y="50"/>
                    </a:lnTo>
                    <a:lnTo>
                      <a:pt x="219" y="52"/>
                    </a:lnTo>
                    <a:lnTo>
                      <a:pt x="216" y="58"/>
                    </a:lnTo>
                    <a:lnTo>
                      <a:pt x="216" y="58"/>
                    </a:lnTo>
                    <a:lnTo>
                      <a:pt x="210" y="58"/>
                    </a:lnTo>
                    <a:lnTo>
                      <a:pt x="207" y="58"/>
                    </a:lnTo>
                    <a:lnTo>
                      <a:pt x="203" y="56"/>
                    </a:lnTo>
                    <a:lnTo>
                      <a:pt x="202" y="54"/>
                    </a:lnTo>
                    <a:lnTo>
                      <a:pt x="201" y="53"/>
                    </a:lnTo>
                    <a:lnTo>
                      <a:pt x="201" y="50"/>
                    </a:lnTo>
                    <a:lnTo>
                      <a:pt x="201" y="45"/>
                    </a:lnTo>
                    <a:lnTo>
                      <a:pt x="203" y="39"/>
                    </a:lnTo>
                    <a:lnTo>
                      <a:pt x="203" y="33"/>
                    </a:lnTo>
                    <a:lnTo>
                      <a:pt x="202" y="32"/>
                    </a:lnTo>
                    <a:lnTo>
                      <a:pt x="201" y="30"/>
                    </a:lnTo>
                    <a:lnTo>
                      <a:pt x="199" y="30"/>
                    </a:lnTo>
                    <a:lnTo>
                      <a:pt x="195" y="30"/>
                    </a:lnTo>
                    <a:lnTo>
                      <a:pt x="185" y="69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0" y="66"/>
                    </a:lnTo>
                    <a:lnTo>
                      <a:pt x="134" y="70"/>
                    </a:lnTo>
                    <a:lnTo>
                      <a:pt x="130" y="75"/>
                    </a:lnTo>
                    <a:lnTo>
                      <a:pt x="127" y="80"/>
                    </a:lnTo>
                    <a:lnTo>
                      <a:pt x="126" y="85"/>
                    </a:lnTo>
                    <a:lnTo>
                      <a:pt x="126" y="92"/>
                    </a:lnTo>
                    <a:lnTo>
                      <a:pt x="127" y="105"/>
                    </a:lnTo>
                    <a:lnTo>
                      <a:pt x="127" y="119"/>
                    </a:lnTo>
                    <a:lnTo>
                      <a:pt x="126" y="126"/>
                    </a:lnTo>
                    <a:lnTo>
                      <a:pt x="125" y="131"/>
                    </a:lnTo>
                    <a:lnTo>
                      <a:pt x="122" y="138"/>
                    </a:lnTo>
                    <a:lnTo>
                      <a:pt x="117" y="144"/>
                    </a:lnTo>
                    <a:lnTo>
                      <a:pt x="109" y="149"/>
                    </a:lnTo>
                    <a:lnTo>
                      <a:pt x="100" y="153"/>
                    </a:lnTo>
                    <a:lnTo>
                      <a:pt x="100" y="153"/>
                    </a:lnTo>
                    <a:lnTo>
                      <a:pt x="101" y="150"/>
                    </a:lnTo>
                    <a:lnTo>
                      <a:pt x="101" y="145"/>
                    </a:lnTo>
                    <a:lnTo>
                      <a:pt x="100" y="136"/>
                    </a:lnTo>
                    <a:lnTo>
                      <a:pt x="96" y="127"/>
                    </a:lnTo>
                    <a:lnTo>
                      <a:pt x="91" y="118"/>
                    </a:lnTo>
                    <a:lnTo>
                      <a:pt x="82" y="109"/>
                    </a:lnTo>
                    <a:lnTo>
                      <a:pt x="74" y="103"/>
                    </a:lnTo>
                    <a:lnTo>
                      <a:pt x="65" y="96"/>
                    </a:lnTo>
                    <a:lnTo>
                      <a:pt x="55" y="92"/>
                    </a:lnTo>
                    <a:lnTo>
                      <a:pt x="55" y="92"/>
                    </a:lnTo>
                    <a:lnTo>
                      <a:pt x="62" y="90"/>
                    </a:lnTo>
                    <a:lnTo>
                      <a:pt x="69" y="88"/>
                    </a:lnTo>
                    <a:lnTo>
                      <a:pt x="86" y="78"/>
                    </a:lnTo>
                    <a:lnTo>
                      <a:pt x="95" y="75"/>
                    </a:lnTo>
                    <a:lnTo>
                      <a:pt x="104" y="73"/>
                    </a:lnTo>
                    <a:lnTo>
                      <a:pt x="114" y="73"/>
                    </a:lnTo>
                    <a:lnTo>
                      <a:pt x="118" y="74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17" y="70"/>
                    </a:lnTo>
                    <a:lnTo>
                      <a:pt x="115" y="66"/>
                    </a:lnTo>
                    <a:lnTo>
                      <a:pt x="115" y="63"/>
                    </a:lnTo>
                    <a:lnTo>
                      <a:pt x="115" y="61"/>
                    </a:lnTo>
                    <a:lnTo>
                      <a:pt x="117" y="60"/>
                    </a:lnTo>
                    <a:lnTo>
                      <a:pt x="120" y="59"/>
                    </a:lnTo>
                    <a:lnTo>
                      <a:pt x="128" y="56"/>
                    </a:lnTo>
                    <a:lnTo>
                      <a:pt x="138" y="55"/>
                    </a:lnTo>
                    <a:lnTo>
                      <a:pt x="142" y="54"/>
                    </a:lnTo>
                    <a:lnTo>
                      <a:pt x="146" y="52"/>
                    </a:lnTo>
                    <a:lnTo>
                      <a:pt x="148" y="50"/>
                    </a:lnTo>
                    <a:lnTo>
                      <a:pt x="149" y="46"/>
                    </a:lnTo>
                    <a:lnTo>
                      <a:pt x="148" y="41"/>
                    </a:lnTo>
                    <a:lnTo>
                      <a:pt x="147" y="36"/>
                    </a:lnTo>
                    <a:lnTo>
                      <a:pt x="147" y="36"/>
                    </a:lnTo>
                    <a:lnTo>
                      <a:pt x="141" y="41"/>
                    </a:lnTo>
                    <a:lnTo>
                      <a:pt x="134" y="46"/>
                    </a:lnTo>
                    <a:lnTo>
                      <a:pt x="127" y="48"/>
                    </a:lnTo>
                    <a:lnTo>
                      <a:pt x="119" y="51"/>
                    </a:lnTo>
                    <a:lnTo>
                      <a:pt x="111" y="52"/>
                    </a:lnTo>
                    <a:lnTo>
                      <a:pt x="103" y="51"/>
                    </a:lnTo>
                    <a:lnTo>
                      <a:pt x="96" y="50"/>
                    </a:lnTo>
                    <a:lnTo>
                      <a:pt x="88" y="47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1" y="43"/>
                    </a:lnTo>
                    <a:lnTo>
                      <a:pt x="87" y="44"/>
                    </a:lnTo>
                    <a:lnTo>
                      <a:pt x="80" y="47"/>
                    </a:lnTo>
                    <a:lnTo>
                      <a:pt x="73" y="53"/>
                    </a:lnTo>
                    <a:lnTo>
                      <a:pt x="65" y="59"/>
                    </a:lnTo>
                    <a:lnTo>
                      <a:pt x="58" y="65"/>
                    </a:lnTo>
                    <a:lnTo>
                      <a:pt x="50" y="68"/>
                    </a:lnTo>
                    <a:lnTo>
                      <a:pt x="46" y="69"/>
                    </a:lnTo>
                    <a:lnTo>
                      <a:pt x="41" y="69"/>
                    </a:lnTo>
                    <a:lnTo>
                      <a:pt x="36" y="68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26" y="67"/>
                    </a:lnTo>
                    <a:lnTo>
                      <a:pt x="24" y="66"/>
                    </a:lnTo>
                    <a:lnTo>
                      <a:pt x="22" y="63"/>
                    </a:lnTo>
                    <a:lnTo>
                      <a:pt x="20" y="61"/>
                    </a:lnTo>
                    <a:lnTo>
                      <a:pt x="20" y="54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7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3"/>
                    </a:lnTo>
                    <a:close/>
                    <a:moveTo>
                      <a:pt x="30" y="44"/>
                    </a:moveTo>
                    <a:lnTo>
                      <a:pt x="48" y="47"/>
                    </a:lnTo>
                    <a:lnTo>
                      <a:pt x="48" y="47"/>
                    </a:lnTo>
                    <a:lnTo>
                      <a:pt x="45" y="44"/>
                    </a:lnTo>
                    <a:lnTo>
                      <a:pt x="40" y="43"/>
                    </a:lnTo>
                    <a:lnTo>
                      <a:pt x="35" y="43"/>
                    </a:lnTo>
                    <a:lnTo>
                      <a:pt x="30" y="44"/>
                    </a:lnTo>
                    <a:lnTo>
                      <a:pt x="3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150">
                <a:extLst>
                  <a:ext uri="{FF2B5EF4-FFF2-40B4-BE49-F238E27FC236}">
                    <a16:creationId xmlns:a16="http://schemas.microsoft.com/office/drawing/2014/main" xmlns="" id="{4258B6DF-FC87-D951-3159-2EBBD1612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438" y="1346201"/>
                <a:ext cx="3175" cy="1588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0 h 4"/>
                  <a:gd name="T8" fmla="*/ 2 w 5"/>
                  <a:gd name="T9" fmla="*/ 2 h 4"/>
                  <a:gd name="T10" fmla="*/ 5 w 5"/>
                  <a:gd name="T11" fmla="*/ 4 h 4"/>
                  <a:gd name="T12" fmla="*/ 5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151">
                <a:extLst>
                  <a:ext uri="{FF2B5EF4-FFF2-40B4-BE49-F238E27FC236}">
                    <a16:creationId xmlns:a16="http://schemas.microsoft.com/office/drawing/2014/main" xmlns="" id="{9AC5E5B6-6912-F027-A251-D35C533C5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738" y="1338263"/>
                <a:ext cx="6350" cy="1588"/>
              </a:xfrm>
              <a:custGeom>
                <a:avLst/>
                <a:gdLst>
                  <a:gd name="T0" fmla="*/ 11 w 11"/>
                  <a:gd name="T1" fmla="*/ 1 h 1"/>
                  <a:gd name="T2" fmla="*/ 0 w 11"/>
                  <a:gd name="T3" fmla="*/ 0 h 1"/>
                  <a:gd name="T4" fmla="*/ 0 w 11"/>
                  <a:gd name="T5" fmla="*/ 0 h 1"/>
                  <a:gd name="T6" fmla="*/ 7 w 11"/>
                  <a:gd name="T7" fmla="*/ 1 h 1"/>
                  <a:gd name="T8" fmla="*/ 11 w 11"/>
                  <a:gd name="T9" fmla="*/ 1 h 1"/>
                  <a:gd name="T10" fmla="*/ 11 w 1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152">
                <a:extLst>
                  <a:ext uri="{FF2B5EF4-FFF2-40B4-BE49-F238E27FC236}">
                    <a16:creationId xmlns:a16="http://schemas.microsoft.com/office/drawing/2014/main" xmlns="" id="{C80C196A-2133-E31D-24FB-528F9F49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150" y="1411288"/>
                <a:ext cx="7938" cy="4763"/>
              </a:xfrm>
              <a:custGeom>
                <a:avLst/>
                <a:gdLst>
                  <a:gd name="T0" fmla="*/ 15 w 15"/>
                  <a:gd name="T1" fmla="*/ 0 h 10"/>
                  <a:gd name="T2" fmla="*/ 0 w 15"/>
                  <a:gd name="T3" fmla="*/ 10 h 10"/>
                  <a:gd name="T4" fmla="*/ 0 w 15"/>
                  <a:gd name="T5" fmla="*/ 10 h 10"/>
                  <a:gd name="T6" fmla="*/ 3 w 15"/>
                  <a:gd name="T7" fmla="*/ 10 h 10"/>
                  <a:gd name="T8" fmla="*/ 8 w 15"/>
                  <a:gd name="T9" fmla="*/ 7 h 10"/>
                  <a:gd name="T10" fmla="*/ 15 w 15"/>
                  <a:gd name="T11" fmla="*/ 0 h 10"/>
                  <a:gd name="T12" fmla="*/ 15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153">
                <a:extLst>
                  <a:ext uri="{FF2B5EF4-FFF2-40B4-BE49-F238E27FC236}">
                    <a16:creationId xmlns:a16="http://schemas.microsoft.com/office/drawing/2014/main" xmlns="" id="{DBCDEB57-19C9-B13F-C7B0-78045823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875" y="1347788"/>
                <a:ext cx="1588" cy="1588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154">
                <a:extLst>
                  <a:ext uri="{FF2B5EF4-FFF2-40B4-BE49-F238E27FC236}">
                    <a16:creationId xmlns:a16="http://schemas.microsoft.com/office/drawing/2014/main" xmlns="" id="{43E4C6B9-02D8-E235-3B0F-D744F8835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363663"/>
                <a:ext cx="3175" cy="4763"/>
              </a:xfrm>
              <a:custGeom>
                <a:avLst/>
                <a:gdLst>
                  <a:gd name="T0" fmla="*/ 8 w 8"/>
                  <a:gd name="T1" fmla="*/ 9 h 9"/>
                  <a:gd name="T2" fmla="*/ 8 w 8"/>
                  <a:gd name="T3" fmla="*/ 9 h 9"/>
                  <a:gd name="T4" fmla="*/ 4 w 8"/>
                  <a:gd name="T5" fmla="*/ 4 h 9"/>
                  <a:gd name="T6" fmla="*/ 0 w 8"/>
                  <a:gd name="T7" fmla="*/ 0 h 9"/>
                  <a:gd name="T8" fmla="*/ 0 w 8"/>
                  <a:gd name="T9" fmla="*/ 0 h 9"/>
                  <a:gd name="T10" fmla="*/ 0 w 8"/>
                  <a:gd name="T11" fmla="*/ 3 h 9"/>
                  <a:gd name="T12" fmla="*/ 2 w 8"/>
                  <a:gd name="T13" fmla="*/ 5 h 9"/>
                  <a:gd name="T14" fmla="*/ 4 w 8"/>
                  <a:gd name="T15" fmla="*/ 7 h 9"/>
                  <a:gd name="T16" fmla="*/ 8 w 8"/>
                  <a:gd name="T17" fmla="*/ 9 h 9"/>
                  <a:gd name="T18" fmla="*/ 8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8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155">
                <a:extLst>
                  <a:ext uri="{FF2B5EF4-FFF2-40B4-BE49-F238E27FC236}">
                    <a16:creationId xmlns:a16="http://schemas.microsoft.com/office/drawing/2014/main" xmlns="" id="{92B91FE2-DDB8-6BB2-3DC0-3A3999DA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1409701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156">
                <a:extLst>
                  <a:ext uri="{FF2B5EF4-FFF2-40B4-BE49-F238E27FC236}">
                    <a16:creationId xmlns:a16="http://schemas.microsoft.com/office/drawing/2014/main" xmlns="" id="{1C7DFDCB-F7EB-DBCC-1011-B00C6B81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825" y="1397001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7 w 7"/>
                  <a:gd name="T5" fmla="*/ 0 h 3"/>
                  <a:gd name="T6" fmla="*/ 7 w 7"/>
                  <a:gd name="T7" fmla="*/ 0 h 3"/>
                  <a:gd name="T8" fmla="*/ 2 w 7"/>
                  <a:gd name="T9" fmla="*/ 1 h 3"/>
                  <a:gd name="T10" fmla="*/ 0 w 7"/>
                  <a:gd name="T11" fmla="*/ 3 h 3"/>
                  <a:gd name="T12" fmla="*/ 0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157">
                <a:extLst>
                  <a:ext uri="{FF2B5EF4-FFF2-40B4-BE49-F238E27FC236}">
                    <a16:creationId xmlns:a16="http://schemas.microsoft.com/office/drawing/2014/main" xmlns="" id="{51ACAE1B-ED6C-A9D8-3910-541B6732C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300" y="1338263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4 w 7"/>
                  <a:gd name="T5" fmla="*/ 2 h 3"/>
                  <a:gd name="T6" fmla="*/ 7 w 7"/>
                  <a:gd name="T7" fmla="*/ 0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158">
                <a:extLst>
                  <a:ext uri="{FF2B5EF4-FFF2-40B4-BE49-F238E27FC236}">
                    <a16:creationId xmlns:a16="http://schemas.microsoft.com/office/drawing/2014/main" xmlns="" id="{8ABD0C87-2316-78AF-5048-95B367386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738" y="1371601"/>
                <a:ext cx="7938" cy="3175"/>
              </a:xfrm>
              <a:custGeom>
                <a:avLst/>
                <a:gdLst>
                  <a:gd name="T0" fmla="*/ 0 w 14"/>
                  <a:gd name="T1" fmla="*/ 6 h 6"/>
                  <a:gd name="T2" fmla="*/ 14 w 14"/>
                  <a:gd name="T3" fmla="*/ 0 h 6"/>
                  <a:gd name="T4" fmla="*/ 14 w 14"/>
                  <a:gd name="T5" fmla="*/ 0 h 6"/>
                  <a:gd name="T6" fmla="*/ 10 w 14"/>
                  <a:gd name="T7" fmla="*/ 2 h 6"/>
                  <a:gd name="T8" fmla="*/ 6 w 14"/>
                  <a:gd name="T9" fmla="*/ 3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159">
                <a:extLst>
                  <a:ext uri="{FF2B5EF4-FFF2-40B4-BE49-F238E27FC236}">
                    <a16:creationId xmlns:a16="http://schemas.microsoft.com/office/drawing/2014/main" xmlns="" id="{012831F8-5E2F-895B-E705-549B8D95F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349376"/>
                <a:ext cx="1588" cy="3175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3 w 3"/>
                  <a:gd name="T5" fmla="*/ 0 h 6"/>
                  <a:gd name="T6" fmla="*/ 3 w 3"/>
                  <a:gd name="T7" fmla="*/ 0 h 6"/>
                  <a:gd name="T8" fmla="*/ 0 w 3"/>
                  <a:gd name="T9" fmla="*/ 2 h 6"/>
                  <a:gd name="T10" fmla="*/ 0 w 3"/>
                  <a:gd name="T11" fmla="*/ 6 h 6"/>
                  <a:gd name="T12" fmla="*/ 0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160">
                <a:extLst>
                  <a:ext uri="{FF2B5EF4-FFF2-40B4-BE49-F238E27FC236}">
                    <a16:creationId xmlns:a16="http://schemas.microsoft.com/office/drawing/2014/main" xmlns="" id="{D1DEC94C-325F-926B-ED5D-AF173301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813" y="128428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161">
                <a:extLst>
                  <a:ext uri="{FF2B5EF4-FFF2-40B4-BE49-F238E27FC236}">
                    <a16:creationId xmlns:a16="http://schemas.microsoft.com/office/drawing/2014/main" xmlns="" id="{5FAC65C9-BFC1-FB5D-1336-745ADEA7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317626"/>
                <a:ext cx="7938" cy="1588"/>
              </a:xfrm>
              <a:custGeom>
                <a:avLst/>
                <a:gdLst>
                  <a:gd name="T0" fmla="*/ 14 w 14"/>
                  <a:gd name="T1" fmla="*/ 0 h 3"/>
                  <a:gd name="T2" fmla="*/ 14 w 14"/>
                  <a:gd name="T3" fmla="*/ 0 h 3"/>
                  <a:gd name="T4" fmla="*/ 0 w 14"/>
                  <a:gd name="T5" fmla="*/ 3 h 3"/>
                  <a:gd name="T6" fmla="*/ 0 w 14"/>
                  <a:gd name="T7" fmla="*/ 3 h 3"/>
                  <a:gd name="T8" fmla="*/ 7 w 14"/>
                  <a:gd name="T9" fmla="*/ 2 h 3"/>
                  <a:gd name="T10" fmla="*/ 14 w 14"/>
                  <a:gd name="T11" fmla="*/ 0 h 3"/>
                  <a:gd name="T12" fmla="*/ 14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4" y="0"/>
                    </a:moveTo>
                    <a:lnTo>
                      <a:pt x="1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162">
                <a:extLst>
                  <a:ext uri="{FF2B5EF4-FFF2-40B4-BE49-F238E27FC236}">
                    <a16:creationId xmlns:a16="http://schemas.microsoft.com/office/drawing/2014/main" xmlns="" id="{F3D754CD-9718-E9EB-6FFE-3EB0768E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327151"/>
                <a:ext cx="6350" cy="11113"/>
              </a:xfrm>
              <a:custGeom>
                <a:avLst/>
                <a:gdLst>
                  <a:gd name="T0" fmla="*/ 14 w 14"/>
                  <a:gd name="T1" fmla="*/ 20 h 22"/>
                  <a:gd name="T2" fmla="*/ 14 w 14"/>
                  <a:gd name="T3" fmla="*/ 20 h 22"/>
                  <a:gd name="T4" fmla="*/ 6 w 14"/>
                  <a:gd name="T5" fmla="*/ 11 h 22"/>
                  <a:gd name="T6" fmla="*/ 4 w 14"/>
                  <a:gd name="T7" fmla="*/ 6 h 22"/>
                  <a:gd name="T8" fmla="*/ 4 w 14"/>
                  <a:gd name="T9" fmla="*/ 4 h 22"/>
                  <a:gd name="T10" fmla="*/ 5 w 14"/>
                  <a:gd name="T11" fmla="*/ 0 h 22"/>
                  <a:gd name="T12" fmla="*/ 5 w 14"/>
                  <a:gd name="T13" fmla="*/ 0 h 22"/>
                  <a:gd name="T14" fmla="*/ 3 w 14"/>
                  <a:gd name="T15" fmla="*/ 5 h 22"/>
                  <a:gd name="T16" fmla="*/ 1 w 14"/>
                  <a:gd name="T17" fmla="*/ 9 h 22"/>
                  <a:gd name="T18" fmla="*/ 0 w 14"/>
                  <a:gd name="T19" fmla="*/ 13 h 22"/>
                  <a:gd name="T20" fmla="*/ 0 w 14"/>
                  <a:gd name="T21" fmla="*/ 17 h 22"/>
                  <a:gd name="T22" fmla="*/ 3 w 14"/>
                  <a:gd name="T23" fmla="*/ 20 h 22"/>
                  <a:gd name="T24" fmla="*/ 5 w 14"/>
                  <a:gd name="T25" fmla="*/ 22 h 22"/>
                  <a:gd name="T26" fmla="*/ 8 w 14"/>
                  <a:gd name="T27" fmla="*/ 22 h 22"/>
                  <a:gd name="T28" fmla="*/ 14 w 14"/>
                  <a:gd name="T29" fmla="*/ 20 h 22"/>
                  <a:gd name="T30" fmla="*/ 14 w 14"/>
                  <a:gd name="T3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2">
                    <a:moveTo>
                      <a:pt x="14" y="20"/>
                    </a:moveTo>
                    <a:lnTo>
                      <a:pt x="14" y="20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14" y="20"/>
                    </a:lnTo>
                    <a:lnTo>
                      <a:pt x="1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Freeform 163">
                <a:extLst>
                  <a:ext uri="{FF2B5EF4-FFF2-40B4-BE49-F238E27FC236}">
                    <a16:creationId xmlns:a16="http://schemas.microsoft.com/office/drawing/2014/main" xmlns="" id="{B16F9A2E-E59B-913E-025E-7353E5D2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1157288"/>
                <a:ext cx="4763" cy="6350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4 w 8"/>
                  <a:gd name="T5" fmla="*/ 7 h 12"/>
                  <a:gd name="T6" fmla="*/ 0 w 8"/>
                  <a:gd name="T7" fmla="*/ 12 h 12"/>
                  <a:gd name="T8" fmla="*/ 0 w 8"/>
                  <a:gd name="T9" fmla="*/ 12 h 12"/>
                  <a:gd name="T10" fmla="*/ 6 w 8"/>
                  <a:gd name="T11" fmla="*/ 6 h 12"/>
                  <a:gd name="T12" fmla="*/ 8 w 8"/>
                  <a:gd name="T13" fmla="*/ 2 h 12"/>
                  <a:gd name="T14" fmla="*/ 7 w 8"/>
                  <a:gd name="T15" fmla="*/ 0 h 12"/>
                  <a:gd name="T16" fmla="*/ 7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164">
                <a:extLst>
                  <a:ext uri="{FF2B5EF4-FFF2-40B4-BE49-F238E27FC236}">
                    <a16:creationId xmlns:a16="http://schemas.microsoft.com/office/drawing/2014/main" xmlns="" id="{33DDCD3C-B50D-6DE5-5711-F2F642B1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388" y="1163638"/>
                <a:ext cx="4763" cy="476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0 w 8"/>
                  <a:gd name="T5" fmla="*/ 10 h 10"/>
                  <a:gd name="T6" fmla="*/ 0 w 8"/>
                  <a:gd name="T7" fmla="*/ 10 h 10"/>
                  <a:gd name="T8" fmla="*/ 8 w 8"/>
                  <a:gd name="T9" fmla="*/ 0 h 10"/>
                  <a:gd name="T10" fmla="*/ 8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165">
                <a:extLst>
                  <a:ext uri="{FF2B5EF4-FFF2-40B4-BE49-F238E27FC236}">
                    <a16:creationId xmlns:a16="http://schemas.microsoft.com/office/drawing/2014/main" xmlns="" id="{B0452C80-3565-AEB8-0841-7E9FA96F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1165226"/>
                <a:ext cx="3175" cy="3175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2 w 5"/>
                  <a:gd name="T5" fmla="*/ 3 h 6"/>
                  <a:gd name="T6" fmla="*/ 5 w 5"/>
                  <a:gd name="T7" fmla="*/ 6 h 6"/>
                  <a:gd name="T8" fmla="*/ 5 w 5"/>
                  <a:gd name="T9" fmla="*/ 6 h 6"/>
                  <a:gd name="T10" fmla="*/ 4 w 5"/>
                  <a:gd name="T11" fmla="*/ 2 h 6"/>
                  <a:gd name="T12" fmla="*/ 2 w 5"/>
                  <a:gd name="T13" fmla="*/ 0 h 6"/>
                  <a:gd name="T14" fmla="*/ 1 w 5"/>
                  <a:gd name="T15" fmla="*/ 0 h 6"/>
                  <a:gd name="T16" fmla="*/ 0 w 5"/>
                  <a:gd name="T17" fmla="*/ 0 h 6"/>
                  <a:gd name="T18" fmla="*/ 0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166">
                <a:extLst>
                  <a:ext uri="{FF2B5EF4-FFF2-40B4-BE49-F238E27FC236}">
                    <a16:creationId xmlns:a16="http://schemas.microsoft.com/office/drawing/2014/main" xmlns="" id="{3DADCBD5-4774-24AF-1A50-ED2D374F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900" y="1314451"/>
                <a:ext cx="61913" cy="68263"/>
              </a:xfrm>
              <a:custGeom>
                <a:avLst/>
                <a:gdLst>
                  <a:gd name="T0" fmla="*/ 58 w 116"/>
                  <a:gd name="T1" fmla="*/ 0 h 127"/>
                  <a:gd name="T2" fmla="*/ 56 w 116"/>
                  <a:gd name="T3" fmla="*/ 5 h 127"/>
                  <a:gd name="T4" fmla="*/ 35 w 116"/>
                  <a:gd name="T5" fmla="*/ 20 h 127"/>
                  <a:gd name="T6" fmla="*/ 30 w 116"/>
                  <a:gd name="T7" fmla="*/ 27 h 127"/>
                  <a:gd name="T8" fmla="*/ 31 w 116"/>
                  <a:gd name="T9" fmla="*/ 32 h 127"/>
                  <a:gd name="T10" fmla="*/ 40 w 116"/>
                  <a:gd name="T11" fmla="*/ 34 h 127"/>
                  <a:gd name="T12" fmla="*/ 48 w 116"/>
                  <a:gd name="T13" fmla="*/ 35 h 127"/>
                  <a:gd name="T14" fmla="*/ 46 w 116"/>
                  <a:gd name="T15" fmla="*/ 44 h 127"/>
                  <a:gd name="T16" fmla="*/ 42 w 116"/>
                  <a:gd name="T17" fmla="*/ 50 h 127"/>
                  <a:gd name="T18" fmla="*/ 31 w 116"/>
                  <a:gd name="T19" fmla="*/ 53 h 127"/>
                  <a:gd name="T20" fmla="*/ 10 w 116"/>
                  <a:gd name="T21" fmla="*/ 55 h 127"/>
                  <a:gd name="T22" fmla="*/ 5 w 116"/>
                  <a:gd name="T23" fmla="*/ 56 h 127"/>
                  <a:gd name="T24" fmla="*/ 9 w 116"/>
                  <a:gd name="T25" fmla="*/ 61 h 127"/>
                  <a:gd name="T26" fmla="*/ 7 w 116"/>
                  <a:gd name="T27" fmla="*/ 70 h 127"/>
                  <a:gd name="T28" fmla="*/ 3 w 116"/>
                  <a:gd name="T29" fmla="*/ 81 h 127"/>
                  <a:gd name="T30" fmla="*/ 3 w 116"/>
                  <a:gd name="T31" fmla="*/ 85 h 127"/>
                  <a:gd name="T32" fmla="*/ 20 w 116"/>
                  <a:gd name="T33" fmla="*/ 75 h 127"/>
                  <a:gd name="T34" fmla="*/ 27 w 116"/>
                  <a:gd name="T35" fmla="*/ 75 h 127"/>
                  <a:gd name="T36" fmla="*/ 28 w 116"/>
                  <a:gd name="T37" fmla="*/ 80 h 127"/>
                  <a:gd name="T38" fmla="*/ 25 w 116"/>
                  <a:gd name="T39" fmla="*/ 88 h 127"/>
                  <a:gd name="T40" fmla="*/ 18 w 116"/>
                  <a:gd name="T41" fmla="*/ 93 h 127"/>
                  <a:gd name="T42" fmla="*/ 9 w 116"/>
                  <a:gd name="T43" fmla="*/ 94 h 127"/>
                  <a:gd name="T44" fmla="*/ 4 w 116"/>
                  <a:gd name="T45" fmla="*/ 93 h 127"/>
                  <a:gd name="T46" fmla="*/ 8 w 116"/>
                  <a:gd name="T47" fmla="*/ 98 h 127"/>
                  <a:gd name="T48" fmla="*/ 8 w 116"/>
                  <a:gd name="T49" fmla="*/ 103 h 127"/>
                  <a:gd name="T50" fmla="*/ 3 w 116"/>
                  <a:gd name="T51" fmla="*/ 111 h 127"/>
                  <a:gd name="T52" fmla="*/ 0 w 116"/>
                  <a:gd name="T53" fmla="*/ 119 h 127"/>
                  <a:gd name="T54" fmla="*/ 1 w 116"/>
                  <a:gd name="T55" fmla="*/ 123 h 127"/>
                  <a:gd name="T56" fmla="*/ 7 w 116"/>
                  <a:gd name="T57" fmla="*/ 127 h 127"/>
                  <a:gd name="T58" fmla="*/ 39 w 116"/>
                  <a:gd name="T59" fmla="*/ 119 h 127"/>
                  <a:gd name="T60" fmla="*/ 66 w 116"/>
                  <a:gd name="T61" fmla="*/ 108 h 127"/>
                  <a:gd name="T62" fmla="*/ 92 w 116"/>
                  <a:gd name="T63" fmla="*/ 90 h 127"/>
                  <a:gd name="T64" fmla="*/ 116 w 116"/>
                  <a:gd name="T65" fmla="*/ 64 h 127"/>
                  <a:gd name="T66" fmla="*/ 96 w 116"/>
                  <a:gd name="T67" fmla="*/ 68 h 127"/>
                  <a:gd name="T68" fmla="*/ 66 w 116"/>
                  <a:gd name="T69" fmla="*/ 73 h 127"/>
                  <a:gd name="T70" fmla="*/ 48 w 116"/>
                  <a:gd name="T71" fmla="*/ 71 h 127"/>
                  <a:gd name="T72" fmla="*/ 49 w 116"/>
                  <a:gd name="T73" fmla="*/ 43 h 127"/>
                  <a:gd name="T74" fmla="*/ 57 w 116"/>
                  <a:gd name="T75" fmla="*/ 49 h 127"/>
                  <a:gd name="T76" fmla="*/ 73 w 116"/>
                  <a:gd name="T77" fmla="*/ 55 h 127"/>
                  <a:gd name="T78" fmla="*/ 95 w 116"/>
                  <a:gd name="T79" fmla="*/ 51 h 127"/>
                  <a:gd name="T80" fmla="*/ 111 w 116"/>
                  <a:gd name="T81" fmla="*/ 50 h 127"/>
                  <a:gd name="T82" fmla="*/ 58 w 116"/>
                  <a:gd name="T83" fmla="*/ 37 h 127"/>
                  <a:gd name="T84" fmla="*/ 47 w 116"/>
                  <a:gd name="T85" fmla="*/ 25 h 127"/>
                  <a:gd name="T86" fmla="*/ 47 w 116"/>
                  <a:gd name="T87" fmla="*/ 17 h 127"/>
                  <a:gd name="T88" fmla="*/ 56 w 116"/>
                  <a:gd name="T89" fmla="*/ 11 h 127"/>
                  <a:gd name="T90" fmla="*/ 69 w 116"/>
                  <a:gd name="T91" fmla="*/ 7 h 127"/>
                  <a:gd name="T92" fmla="*/ 63 w 116"/>
                  <a:gd name="T93" fmla="*/ 5 h 127"/>
                  <a:gd name="T94" fmla="*/ 58 w 116"/>
                  <a:gd name="T9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6" h="127">
                    <a:moveTo>
                      <a:pt x="58" y="0"/>
                    </a:moveTo>
                    <a:lnTo>
                      <a:pt x="58" y="0"/>
                    </a:lnTo>
                    <a:lnTo>
                      <a:pt x="58" y="3"/>
                    </a:lnTo>
                    <a:lnTo>
                      <a:pt x="56" y="5"/>
                    </a:lnTo>
                    <a:lnTo>
                      <a:pt x="49" y="10"/>
                    </a:lnTo>
                    <a:lnTo>
                      <a:pt x="35" y="20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1" y="32"/>
                    </a:lnTo>
                    <a:lnTo>
                      <a:pt x="34" y="33"/>
                    </a:lnTo>
                    <a:lnTo>
                      <a:pt x="40" y="34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7" y="40"/>
                    </a:lnTo>
                    <a:lnTo>
                      <a:pt x="46" y="44"/>
                    </a:lnTo>
                    <a:lnTo>
                      <a:pt x="45" y="48"/>
                    </a:lnTo>
                    <a:lnTo>
                      <a:pt x="42" y="50"/>
                    </a:lnTo>
                    <a:lnTo>
                      <a:pt x="37" y="52"/>
                    </a:lnTo>
                    <a:lnTo>
                      <a:pt x="31" y="53"/>
                    </a:lnTo>
                    <a:lnTo>
                      <a:pt x="17" y="53"/>
                    </a:lnTo>
                    <a:lnTo>
                      <a:pt x="10" y="55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8" y="59"/>
                    </a:lnTo>
                    <a:lnTo>
                      <a:pt x="9" y="61"/>
                    </a:lnTo>
                    <a:lnTo>
                      <a:pt x="8" y="65"/>
                    </a:lnTo>
                    <a:lnTo>
                      <a:pt x="7" y="70"/>
                    </a:lnTo>
                    <a:lnTo>
                      <a:pt x="4" y="76"/>
                    </a:lnTo>
                    <a:lnTo>
                      <a:pt x="3" y="81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14" y="78"/>
                    </a:lnTo>
                    <a:lnTo>
                      <a:pt x="20" y="75"/>
                    </a:lnTo>
                    <a:lnTo>
                      <a:pt x="24" y="75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8" y="80"/>
                    </a:lnTo>
                    <a:lnTo>
                      <a:pt x="27" y="85"/>
                    </a:lnTo>
                    <a:lnTo>
                      <a:pt x="25" y="88"/>
                    </a:lnTo>
                    <a:lnTo>
                      <a:pt x="23" y="90"/>
                    </a:lnTo>
                    <a:lnTo>
                      <a:pt x="18" y="93"/>
                    </a:lnTo>
                    <a:lnTo>
                      <a:pt x="14" y="94"/>
                    </a:lnTo>
                    <a:lnTo>
                      <a:pt x="9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7" y="95"/>
                    </a:lnTo>
                    <a:lnTo>
                      <a:pt x="8" y="98"/>
                    </a:lnTo>
                    <a:lnTo>
                      <a:pt x="9" y="101"/>
                    </a:lnTo>
                    <a:lnTo>
                      <a:pt x="8" y="103"/>
                    </a:lnTo>
                    <a:lnTo>
                      <a:pt x="7" y="108"/>
                    </a:lnTo>
                    <a:lnTo>
                      <a:pt x="3" y="111"/>
                    </a:lnTo>
                    <a:lnTo>
                      <a:pt x="1" y="116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3"/>
                    </a:lnTo>
                    <a:lnTo>
                      <a:pt x="7" y="127"/>
                    </a:lnTo>
                    <a:lnTo>
                      <a:pt x="7" y="127"/>
                    </a:lnTo>
                    <a:lnTo>
                      <a:pt x="23" y="124"/>
                    </a:lnTo>
                    <a:lnTo>
                      <a:pt x="39" y="119"/>
                    </a:lnTo>
                    <a:lnTo>
                      <a:pt x="53" y="113"/>
                    </a:lnTo>
                    <a:lnTo>
                      <a:pt x="66" y="108"/>
                    </a:lnTo>
                    <a:lnTo>
                      <a:pt x="79" y="100"/>
                    </a:lnTo>
                    <a:lnTo>
                      <a:pt x="92" y="90"/>
                    </a:lnTo>
                    <a:lnTo>
                      <a:pt x="104" y="78"/>
                    </a:lnTo>
                    <a:lnTo>
                      <a:pt x="116" y="64"/>
                    </a:lnTo>
                    <a:lnTo>
                      <a:pt x="116" y="64"/>
                    </a:lnTo>
                    <a:lnTo>
                      <a:pt x="96" y="68"/>
                    </a:lnTo>
                    <a:lnTo>
                      <a:pt x="76" y="73"/>
                    </a:lnTo>
                    <a:lnTo>
                      <a:pt x="66" y="73"/>
                    </a:lnTo>
                    <a:lnTo>
                      <a:pt x="57" y="73"/>
                    </a:lnTo>
                    <a:lnTo>
                      <a:pt x="48" y="71"/>
                    </a:lnTo>
                    <a:lnTo>
                      <a:pt x="40" y="68"/>
                    </a:lnTo>
                    <a:lnTo>
                      <a:pt x="49" y="43"/>
                    </a:lnTo>
                    <a:lnTo>
                      <a:pt x="49" y="43"/>
                    </a:lnTo>
                    <a:lnTo>
                      <a:pt x="57" y="49"/>
                    </a:lnTo>
                    <a:lnTo>
                      <a:pt x="65" y="53"/>
                    </a:lnTo>
                    <a:lnTo>
                      <a:pt x="73" y="55"/>
                    </a:lnTo>
                    <a:lnTo>
                      <a:pt x="80" y="53"/>
                    </a:lnTo>
                    <a:lnTo>
                      <a:pt x="95" y="51"/>
                    </a:lnTo>
                    <a:lnTo>
                      <a:pt x="102" y="50"/>
                    </a:lnTo>
                    <a:lnTo>
                      <a:pt x="111" y="50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0" y="30"/>
                    </a:lnTo>
                    <a:lnTo>
                      <a:pt x="47" y="25"/>
                    </a:lnTo>
                    <a:lnTo>
                      <a:pt x="46" y="20"/>
                    </a:lnTo>
                    <a:lnTo>
                      <a:pt x="47" y="17"/>
                    </a:lnTo>
                    <a:lnTo>
                      <a:pt x="50" y="13"/>
                    </a:lnTo>
                    <a:lnTo>
                      <a:pt x="56" y="11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5" y="6"/>
                    </a:lnTo>
                    <a:lnTo>
                      <a:pt x="63" y="5"/>
                    </a:lnTo>
                    <a:lnTo>
                      <a:pt x="61" y="4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Freeform 167">
                <a:extLst>
                  <a:ext uri="{FF2B5EF4-FFF2-40B4-BE49-F238E27FC236}">
                    <a16:creationId xmlns:a16="http://schemas.microsoft.com/office/drawing/2014/main" xmlns="" id="{8EE2AE9A-E3C5-B17C-1BBB-B4E08D2B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198563"/>
                <a:ext cx="0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168">
                <a:extLst>
                  <a:ext uri="{FF2B5EF4-FFF2-40B4-BE49-F238E27FC236}">
                    <a16:creationId xmlns:a16="http://schemas.microsoft.com/office/drawing/2014/main" xmlns="" id="{EEA9C2EE-D37A-3F32-BE39-3E3904C1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1101726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0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Rectangle 169">
                <a:extLst>
                  <a:ext uri="{FF2B5EF4-FFF2-40B4-BE49-F238E27FC236}">
                    <a16:creationId xmlns:a16="http://schemas.microsoft.com/office/drawing/2014/main" xmlns="" id="{47ACEDB1-5ADA-F186-E0C5-7EF4A30DE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575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Freeform 170">
                <a:extLst>
                  <a:ext uri="{FF2B5EF4-FFF2-40B4-BE49-F238E27FC236}">
                    <a16:creationId xmlns:a16="http://schemas.microsoft.com/office/drawing/2014/main" xmlns="" id="{CEE408CF-8650-68CC-DA68-031923D51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4901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171">
                <a:extLst>
                  <a:ext uri="{FF2B5EF4-FFF2-40B4-BE49-F238E27FC236}">
                    <a16:creationId xmlns:a16="http://schemas.microsoft.com/office/drawing/2014/main" xmlns="" id="{887ADFD2-8BAC-C4FB-8D7C-6384A2BB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538" y="1393826"/>
                <a:ext cx="1588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172">
                <a:extLst>
                  <a:ext uri="{FF2B5EF4-FFF2-40B4-BE49-F238E27FC236}">
                    <a16:creationId xmlns:a16="http://schemas.microsoft.com/office/drawing/2014/main" xmlns="" id="{A6DB6CC1-1B42-BEC8-592C-0B89C65E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648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173">
                <a:extLst>
                  <a:ext uri="{FF2B5EF4-FFF2-40B4-BE49-F238E27FC236}">
                    <a16:creationId xmlns:a16="http://schemas.microsoft.com/office/drawing/2014/main" xmlns="" id="{A16D3597-3D16-E5F7-6183-961B8527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" y="1165226"/>
                <a:ext cx="3175" cy="3175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1 w 6"/>
                  <a:gd name="T5" fmla="*/ 2 h 8"/>
                  <a:gd name="T6" fmla="*/ 5 w 6"/>
                  <a:gd name="T7" fmla="*/ 8 h 8"/>
                  <a:gd name="T8" fmla="*/ 5 w 6"/>
                  <a:gd name="T9" fmla="*/ 8 h 8"/>
                  <a:gd name="T10" fmla="*/ 6 w 6"/>
                  <a:gd name="T11" fmla="*/ 7 h 8"/>
                  <a:gd name="T12" fmla="*/ 5 w 6"/>
                  <a:gd name="T13" fmla="*/ 4 h 8"/>
                  <a:gd name="T14" fmla="*/ 4 w 6"/>
                  <a:gd name="T15" fmla="*/ 2 h 8"/>
                  <a:gd name="T16" fmla="*/ 0 w 6"/>
                  <a:gd name="T17" fmla="*/ 0 h 8"/>
                  <a:gd name="T18" fmla="*/ 0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174">
                <a:extLst>
                  <a:ext uri="{FF2B5EF4-FFF2-40B4-BE49-F238E27FC236}">
                    <a16:creationId xmlns:a16="http://schemas.microsoft.com/office/drawing/2014/main" xmlns="" id="{361A3167-AA64-C25B-B62E-B7BF6D854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1182688"/>
                <a:ext cx="1588" cy="158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175">
                <a:extLst>
                  <a:ext uri="{FF2B5EF4-FFF2-40B4-BE49-F238E27FC236}">
                    <a16:creationId xmlns:a16="http://schemas.microsoft.com/office/drawing/2014/main" xmlns="" id="{E6EEA875-739C-CF5A-EC13-1B11D6DB8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3970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7 w 12"/>
                  <a:gd name="T5" fmla="*/ 1 h 1"/>
                  <a:gd name="T6" fmla="*/ 12 w 12"/>
                  <a:gd name="T7" fmla="*/ 0 h 1"/>
                  <a:gd name="T8" fmla="*/ 12 w 12"/>
                  <a:gd name="T9" fmla="*/ 0 h 1"/>
                  <a:gd name="T10" fmla="*/ 7 w 12"/>
                  <a:gd name="T11" fmla="*/ 0 h 1"/>
                  <a:gd name="T12" fmla="*/ 0 w 12"/>
                  <a:gd name="T13" fmla="*/ 1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176">
                <a:extLst>
                  <a:ext uri="{FF2B5EF4-FFF2-40B4-BE49-F238E27FC236}">
                    <a16:creationId xmlns:a16="http://schemas.microsoft.com/office/drawing/2014/main" xmlns="" id="{B3808981-BD16-900C-CB26-7BC01666B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1726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3 w 5"/>
                  <a:gd name="T5" fmla="*/ 4 h 8"/>
                  <a:gd name="T6" fmla="*/ 5 w 5"/>
                  <a:gd name="T7" fmla="*/ 0 h 8"/>
                  <a:gd name="T8" fmla="*/ 5 w 5"/>
                  <a:gd name="T9" fmla="*/ 0 h 8"/>
                  <a:gd name="T10" fmla="*/ 3 w 5"/>
                  <a:gd name="T11" fmla="*/ 4 h 8"/>
                  <a:gd name="T12" fmla="*/ 0 w 5"/>
                  <a:gd name="T13" fmla="*/ 8 h 8"/>
                  <a:gd name="T14" fmla="*/ 0 w 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177">
                <a:extLst>
                  <a:ext uri="{FF2B5EF4-FFF2-40B4-BE49-F238E27FC236}">
                    <a16:creationId xmlns:a16="http://schemas.microsoft.com/office/drawing/2014/main" xmlns="" id="{3B3B4A28-388E-B77A-C663-A85F22232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825" y="1231901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2 h 4"/>
                  <a:gd name="T6" fmla="*/ 4 w 4"/>
                  <a:gd name="T7" fmla="*/ 2 h 4"/>
                  <a:gd name="T8" fmla="*/ 1 w 4"/>
                  <a:gd name="T9" fmla="*/ 0 h 4"/>
                  <a:gd name="T10" fmla="*/ 0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178">
                <a:extLst>
                  <a:ext uri="{FF2B5EF4-FFF2-40B4-BE49-F238E27FC236}">
                    <a16:creationId xmlns:a16="http://schemas.microsoft.com/office/drawing/2014/main" xmlns="" id="{CEC9716B-5FF1-E2DB-7020-D08C4276B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500" y="1220788"/>
                <a:ext cx="71438" cy="33338"/>
              </a:xfrm>
              <a:custGeom>
                <a:avLst/>
                <a:gdLst>
                  <a:gd name="T0" fmla="*/ 58 w 135"/>
                  <a:gd name="T1" fmla="*/ 9 h 64"/>
                  <a:gd name="T2" fmla="*/ 61 w 135"/>
                  <a:gd name="T3" fmla="*/ 0 h 64"/>
                  <a:gd name="T4" fmla="*/ 53 w 135"/>
                  <a:gd name="T5" fmla="*/ 3 h 64"/>
                  <a:gd name="T6" fmla="*/ 24 w 135"/>
                  <a:gd name="T7" fmla="*/ 8 h 64"/>
                  <a:gd name="T8" fmla="*/ 8 w 135"/>
                  <a:gd name="T9" fmla="*/ 13 h 64"/>
                  <a:gd name="T10" fmla="*/ 4 w 135"/>
                  <a:gd name="T11" fmla="*/ 18 h 64"/>
                  <a:gd name="T12" fmla="*/ 0 w 135"/>
                  <a:gd name="T13" fmla="*/ 27 h 64"/>
                  <a:gd name="T14" fmla="*/ 4 w 135"/>
                  <a:gd name="T15" fmla="*/ 27 h 64"/>
                  <a:gd name="T16" fmla="*/ 16 w 135"/>
                  <a:gd name="T17" fmla="*/ 32 h 64"/>
                  <a:gd name="T18" fmla="*/ 30 w 135"/>
                  <a:gd name="T19" fmla="*/ 40 h 64"/>
                  <a:gd name="T20" fmla="*/ 37 w 135"/>
                  <a:gd name="T21" fmla="*/ 51 h 64"/>
                  <a:gd name="T22" fmla="*/ 37 w 135"/>
                  <a:gd name="T23" fmla="*/ 57 h 64"/>
                  <a:gd name="T24" fmla="*/ 43 w 135"/>
                  <a:gd name="T25" fmla="*/ 55 h 64"/>
                  <a:gd name="T26" fmla="*/ 55 w 135"/>
                  <a:gd name="T27" fmla="*/ 57 h 64"/>
                  <a:gd name="T28" fmla="*/ 72 w 135"/>
                  <a:gd name="T29" fmla="*/ 63 h 64"/>
                  <a:gd name="T30" fmla="*/ 80 w 135"/>
                  <a:gd name="T31" fmla="*/ 63 h 64"/>
                  <a:gd name="T32" fmla="*/ 73 w 135"/>
                  <a:gd name="T33" fmla="*/ 58 h 64"/>
                  <a:gd name="T34" fmla="*/ 69 w 135"/>
                  <a:gd name="T35" fmla="*/ 49 h 64"/>
                  <a:gd name="T36" fmla="*/ 75 w 135"/>
                  <a:gd name="T37" fmla="*/ 42 h 64"/>
                  <a:gd name="T38" fmla="*/ 92 w 135"/>
                  <a:gd name="T39" fmla="*/ 32 h 64"/>
                  <a:gd name="T40" fmla="*/ 97 w 135"/>
                  <a:gd name="T41" fmla="*/ 34 h 64"/>
                  <a:gd name="T42" fmla="*/ 98 w 135"/>
                  <a:gd name="T43" fmla="*/ 42 h 64"/>
                  <a:gd name="T44" fmla="*/ 98 w 135"/>
                  <a:gd name="T45" fmla="*/ 49 h 64"/>
                  <a:gd name="T46" fmla="*/ 99 w 135"/>
                  <a:gd name="T47" fmla="*/ 56 h 64"/>
                  <a:gd name="T48" fmla="*/ 135 w 135"/>
                  <a:gd name="T49" fmla="*/ 54 h 64"/>
                  <a:gd name="T50" fmla="*/ 114 w 135"/>
                  <a:gd name="T51" fmla="*/ 25 h 64"/>
                  <a:gd name="T52" fmla="*/ 112 w 135"/>
                  <a:gd name="T53" fmla="*/ 28 h 64"/>
                  <a:gd name="T54" fmla="*/ 104 w 135"/>
                  <a:gd name="T55" fmla="*/ 30 h 64"/>
                  <a:gd name="T56" fmla="*/ 93 w 135"/>
                  <a:gd name="T57" fmla="*/ 30 h 64"/>
                  <a:gd name="T58" fmla="*/ 88 w 135"/>
                  <a:gd name="T59" fmla="*/ 26 h 64"/>
                  <a:gd name="T60" fmla="*/ 85 w 135"/>
                  <a:gd name="T61" fmla="*/ 16 h 64"/>
                  <a:gd name="T62" fmla="*/ 82 w 135"/>
                  <a:gd name="T63" fmla="*/ 8 h 64"/>
                  <a:gd name="T64" fmla="*/ 76 w 135"/>
                  <a:gd name="T65" fmla="*/ 4 h 64"/>
                  <a:gd name="T66" fmla="*/ 66 w 135"/>
                  <a:gd name="T67" fmla="*/ 5 h 64"/>
                  <a:gd name="T68" fmla="*/ 58 w 135"/>
                  <a:gd name="T69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64">
                    <a:moveTo>
                      <a:pt x="58" y="9"/>
                    </a:moveTo>
                    <a:lnTo>
                      <a:pt x="58" y="9"/>
                    </a:lnTo>
                    <a:lnTo>
                      <a:pt x="60" y="4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3" y="3"/>
                    </a:lnTo>
                    <a:lnTo>
                      <a:pt x="44" y="5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8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9" y="30"/>
                    </a:lnTo>
                    <a:lnTo>
                      <a:pt x="16" y="32"/>
                    </a:lnTo>
                    <a:lnTo>
                      <a:pt x="23" y="35"/>
                    </a:lnTo>
                    <a:lnTo>
                      <a:pt x="30" y="40"/>
                    </a:lnTo>
                    <a:lnTo>
                      <a:pt x="35" y="46"/>
                    </a:lnTo>
                    <a:lnTo>
                      <a:pt x="37" y="51"/>
                    </a:lnTo>
                    <a:lnTo>
                      <a:pt x="38" y="54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43" y="55"/>
                    </a:lnTo>
                    <a:lnTo>
                      <a:pt x="49" y="56"/>
                    </a:lnTo>
                    <a:lnTo>
                      <a:pt x="55" y="57"/>
                    </a:lnTo>
                    <a:lnTo>
                      <a:pt x="61" y="59"/>
                    </a:lnTo>
                    <a:lnTo>
                      <a:pt x="72" y="63"/>
                    </a:lnTo>
                    <a:lnTo>
                      <a:pt x="76" y="64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73" y="58"/>
                    </a:lnTo>
                    <a:lnTo>
                      <a:pt x="69" y="54"/>
                    </a:lnTo>
                    <a:lnTo>
                      <a:pt x="69" y="49"/>
                    </a:lnTo>
                    <a:lnTo>
                      <a:pt x="72" y="46"/>
                    </a:lnTo>
                    <a:lnTo>
                      <a:pt x="75" y="42"/>
                    </a:lnTo>
                    <a:lnTo>
                      <a:pt x="81" y="39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98" y="42"/>
                    </a:lnTo>
                    <a:lnTo>
                      <a:pt x="98" y="46"/>
                    </a:lnTo>
                    <a:lnTo>
                      <a:pt x="98" y="49"/>
                    </a:lnTo>
                    <a:lnTo>
                      <a:pt x="98" y="53"/>
                    </a:lnTo>
                    <a:lnTo>
                      <a:pt x="99" y="56"/>
                    </a:lnTo>
                    <a:lnTo>
                      <a:pt x="103" y="58"/>
                    </a:lnTo>
                    <a:lnTo>
                      <a:pt x="135" y="54"/>
                    </a:lnTo>
                    <a:lnTo>
                      <a:pt x="106" y="51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04" y="30"/>
                    </a:lnTo>
                    <a:lnTo>
                      <a:pt x="98" y="30"/>
                    </a:lnTo>
                    <a:lnTo>
                      <a:pt x="93" y="30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6" y="23"/>
                    </a:lnTo>
                    <a:lnTo>
                      <a:pt x="85" y="16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0" y="5"/>
                    </a:lnTo>
                    <a:lnTo>
                      <a:pt x="76" y="4"/>
                    </a:lnTo>
                    <a:lnTo>
                      <a:pt x="72" y="4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179">
                <a:extLst>
                  <a:ext uri="{FF2B5EF4-FFF2-40B4-BE49-F238E27FC236}">
                    <a16:creationId xmlns:a16="http://schemas.microsoft.com/office/drawing/2014/main" xmlns="" id="{34443DD2-FA48-D025-07C3-84DD72CBB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250" y="1217613"/>
                <a:ext cx="4763" cy="3175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6 h 6"/>
                  <a:gd name="T4" fmla="*/ 5 w 8"/>
                  <a:gd name="T5" fmla="*/ 3 h 6"/>
                  <a:gd name="T6" fmla="*/ 8 w 8"/>
                  <a:gd name="T7" fmla="*/ 0 h 6"/>
                  <a:gd name="T8" fmla="*/ 8 w 8"/>
                  <a:gd name="T9" fmla="*/ 0 h 6"/>
                  <a:gd name="T10" fmla="*/ 5 w 8"/>
                  <a:gd name="T11" fmla="*/ 0 h 6"/>
                  <a:gd name="T12" fmla="*/ 2 w 8"/>
                  <a:gd name="T13" fmla="*/ 1 h 6"/>
                  <a:gd name="T14" fmla="*/ 0 w 8"/>
                  <a:gd name="T15" fmla="*/ 6 h 6"/>
                  <a:gd name="T16" fmla="*/ 0 w 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180">
                <a:extLst>
                  <a:ext uri="{FF2B5EF4-FFF2-40B4-BE49-F238E27FC236}">
                    <a16:creationId xmlns:a16="http://schemas.microsoft.com/office/drawing/2014/main" xmlns="" id="{0B414045-A159-B78D-749E-43F9A6EA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713" y="1200151"/>
                <a:ext cx="4763" cy="1588"/>
              </a:xfrm>
              <a:custGeom>
                <a:avLst/>
                <a:gdLst>
                  <a:gd name="T0" fmla="*/ 9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5 h 5"/>
                  <a:gd name="T8" fmla="*/ 9 w 9"/>
                  <a:gd name="T9" fmla="*/ 0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181">
                <a:extLst>
                  <a:ext uri="{FF2B5EF4-FFF2-40B4-BE49-F238E27FC236}">
                    <a16:creationId xmlns:a16="http://schemas.microsoft.com/office/drawing/2014/main" xmlns="" id="{B87C513F-876D-6FEA-5ED1-33561FA7E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92213"/>
                <a:ext cx="15875" cy="7938"/>
              </a:xfrm>
              <a:custGeom>
                <a:avLst/>
                <a:gdLst>
                  <a:gd name="T0" fmla="*/ 29 w 29"/>
                  <a:gd name="T1" fmla="*/ 13 h 15"/>
                  <a:gd name="T2" fmla="*/ 29 w 29"/>
                  <a:gd name="T3" fmla="*/ 13 h 15"/>
                  <a:gd name="T4" fmla="*/ 28 w 29"/>
                  <a:gd name="T5" fmla="*/ 10 h 15"/>
                  <a:gd name="T6" fmla="*/ 24 w 29"/>
                  <a:gd name="T7" fmla="*/ 6 h 15"/>
                  <a:gd name="T8" fmla="*/ 20 w 29"/>
                  <a:gd name="T9" fmla="*/ 4 h 15"/>
                  <a:gd name="T10" fmla="*/ 14 w 29"/>
                  <a:gd name="T11" fmla="*/ 2 h 15"/>
                  <a:gd name="T12" fmla="*/ 8 w 29"/>
                  <a:gd name="T13" fmla="*/ 0 h 15"/>
                  <a:gd name="T14" fmla="*/ 5 w 29"/>
                  <a:gd name="T15" fmla="*/ 2 h 15"/>
                  <a:gd name="T16" fmla="*/ 3 w 29"/>
                  <a:gd name="T17" fmla="*/ 3 h 15"/>
                  <a:gd name="T18" fmla="*/ 1 w 29"/>
                  <a:gd name="T19" fmla="*/ 5 h 15"/>
                  <a:gd name="T20" fmla="*/ 0 w 29"/>
                  <a:gd name="T21" fmla="*/ 7 h 15"/>
                  <a:gd name="T22" fmla="*/ 0 w 29"/>
                  <a:gd name="T23" fmla="*/ 11 h 15"/>
                  <a:gd name="T24" fmla="*/ 0 w 29"/>
                  <a:gd name="T25" fmla="*/ 11 h 15"/>
                  <a:gd name="T26" fmla="*/ 26 w 29"/>
                  <a:gd name="T27" fmla="*/ 15 h 15"/>
                  <a:gd name="T28" fmla="*/ 29 w 29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29" y="13"/>
                    </a:moveTo>
                    <a:lnTo>
                      <a:pt x="29" y="13"/>
                    </a:lnTo>
                    <a:lnTo>
                      <a:pt x="28" y="10"/>
                    </a:lnTo>
                    <a:lnTo>
                      <a:pt x="24" y="6"/>
                    </a:lnTo>
                    <a:lnTo>
                      <a:pt x="20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6" y="15"/>
                    </a:lnTo>
                    <a:lnTo>
                      <a:pt x="2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182">
                <a:extLst>
                  <a:ext uri="{FF2B5EF4-FFF2-40B4-BE49-F238E27FC236}">
                    <a16:creationId xmlns:a16="http://schemas.microsoft.com/office/drawing/2014/main" xmlns="" id="{5282C882-9153-3F34-B22F-640DC16A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263651"/>
                <a:ext cx="6350" cy="3175"/>
              </a:xfrm>
              <a:custGeom>
                <a:avLst/>
                <a:gdLst>
                  <a:gd name="T0" fmla="*/ 0 w 12"/>
                  <a:gd name="T1" fmla="*/ 4 h 4"/>
                  <a:gd name="T2" fmla="*/ 0 w 12"/>
                  <a:gd name="T3" fmla="*/ 4 h 4"/>
                  <a:gd name="T4" fmla="*/ 5 w 12"/>
                  <a:gd name="T5" fmla="*/ 4 h 4"/>
                  <a:gd name="T6" fmla="*/ 10 w 12"/>
                  <a:gd name="T7" fmla="*/ 4 h 4"/>
                  <a:gd name="T8" fmla="*/ 10 w 12"/>
                  <a:gd name="T9" fmla="*/ 4 h 4"/>
                  <a:gd name="T10" fmla="*/ 12 w 12"/>
                  <a:gd name="T11" fmla="*/ 1 h 4"/>
                  <a:gd name="T12" fmla="*/ 12 w 12"/>
                  <a:gd name="T13" fmla="*/ 1 h 4"/>
                  <a:gd name="T14" fmla="*/ 10 w 12"/>
                  <a:gd name="T15" fmla="*/ 0 h 4"/>
                  <a:gd name="T16" fmla="*/ 6 w 12"/>
                  <a:gd name="T17" fmla="*/ 1 h 4"/>
                  <a:gd name="T18" fmla="*/ 0 w 12"/>
                  <a:gd name="T19" fmla="*/ 4 h 4"/>
                  <a:gd name="T20" fmla="*/ 0 w 12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183">
                <a:extLst>
                  <a:ext uri="{FF2B5EF4-FFF2-40B4-BE49-F238E27FC236}">
                    <a16:creationId xmlns:a16="http://schemas.microsoft.com/office/drawing/2014/main" xmlns="" id="{2A33BD66-B978-AB5A-C090-8F3FC534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1250951"/>
                <a:ext cx="3175" cy="4763"/>
              </a:xfrm>
              <a:custGeom>
                <a:avLst/>
                <a:gdLst>
                  <a:gd name="T0" fmla="*/ 0 w 8"/>
                  <a:gd name="T1" fmla="*/ 9 h 9"/>
                  <a:gd name="T2" fmla="*/ 0 w 8"/>
                  <a:gd name="T3" fmla="*/ 9 h 9"/>
                  <a:gd name="T4" fmla="*/ 6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3 w 8"/>
                  <a:gd name="T11" fmla="*/ 4 h 9"/>
                  <a:gd name="T12" fmla="*/ 1 w 8"/>
                  <a:gd name="T13" fmla="*/ 6 h 9"/>
                  <a:gd name="T14" fmla="*/ 0 w 8"/>
                  <a:gd name="T15" fmla="*/ 9 h 9"/>
                  <a:gd name="T16" fmla="*/ 0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184">
                <a:extLst>
                  <a:ext uri="{FF2B5EF4-FFF2-40B4-BE49-F238E27FC236}">
                    <a16:creationId xmlns:a16="http://schemas.microsoft.com/office/drawing/2014/main" xmlns="" id="{BB0379B6-8E00-61ED-AA76-D0F4FB27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0313"/>
                <a:ext cx="17463" cy="11113"/>
              </a:xfrm>
              <a:custGeom>
                <a:avLst/>
                <a:gdLst>
                  <a:gd name="T0" fmla="*/ 33 w 33"/>
                  <a:gd name="T1" fmla="*/ 22 h 22"/>
                  <a:gd name="T2" fmla="*/ 33 w 33"/>
                  <a:gd name="T3" fmla="*/ 22 h 22"/>
                  <a:gd name="T4" fmla="*/ 26 w 33"/>
                  <a:gd name="T5" fmla="*/ 12 h 22"/>
                  <a:gd name="T6" fmla="*/ 23 w 33"/>
                  <a:gd name="T7" fmla="*/ 6 h 22"/>
                  <a:gd name="T8" fmla="*/ 22 w 33"/>
                  <a:gd name="T9" fmla="*/ 0 h 22"/>
                  <a:gd name="T10" fmla="*/ 22 w 33"/>
                  <a:gd name="T11" fmla="*/ 0 h 22"/>
                  <a:gd name="T12" fmla="*/ 19 w 33"/>
                  <a:gd name="T13" fmla="*/ 1 h 22"/>
                  <a:gd name="T14" fmla="*/ 16 w 33"/>
                  <a:gd name="T15" fmla="*/ 2 h 22"/>
                  <a:gd name="T16" fmla="*/ 11 w 33"/>
                  <a:gd name="T17" fmla="*/ 6 h 22"/>
                  <a:gd name="T18" fmla="*/ 6 w 33"/>
                  <a:gd name="T19" fmla="*/ 10 h 22"/>
                  <a:gd name="T20" fmla="*/ 0 w 33"/>
                  <a:gd name="T21" fmla="*/ 15 h 22"/>
                  <a:gd name="T22" fmla="*/ 0 w 33"/>
                  <a:gd name="T23" fmla="*/ 15 h 22"/>
                  <a:gd name="T24" fmla="*/ 7 w 33"/>
                  <a:gd name="T25" fmla="*/ 13 h 22"/>
                  <a:gd name="T26" fmla="*/ 15 w 33"/>
                  <a:gd name="T27" fmla="*/ 14 h 22"/>
                  <a:gd name="T28" fmla="*/ 24 w 33"/>
                  <a:gd name="T29" fmla="*/ 16 h 22"/>
                  <a:gd name="T30" fmla="*/ 33 w 33"/>
                  <a:gd name="T31" fmla="*/ 22 h 22"/>
                  <a:gd name="T32" fmla="*/ 33 w 33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2">
                    <a:moveTo>
                      <a:pt x="33" y="22"/>
                    </a:moveTo>
                    <a:lnTo>
                      <a:pt x="33" y="22"/>
                    </a:lnTo>
                    <a:lnTo>
                      <a:pt x="26" y="12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2"/>
                    </a:lnTo>
                    <a:lnTo>
                      <a:pt x="11" y="6"/>
                    </a:lnTo>
                    <a:lnTo>
                      <a:pt x="6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3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3" y="22"/>
                    </a:lnTo>
                    <a:lnTo>
                      <a:pt x="33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185">
                <a:extLst>
                  <a:ext uri="{FF2B5EF4-FFF2-40B4-BE49-F238E27FC236}">
                    <a16:creationId xmlns:a16="http://schemas.microsoft.com/office/drawing/2014/main" xmlns="" id="{19E8B388-486A-2488-A353-ABA40E185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82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186">
                <a:extLst>
                  <a:ext uri="{FF2B5EF4-FFF2-40B4-BE49-F238E27FC236}">
                    <a16:creationId xmlns:a16="http://schemas.microsoft.com/office/drawing/2014/main" xmlns="" id="{77494565-6963-549F-B4E2-A0415A307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5538" y="1074738"/>
                <a:ext cx="2497138" cy="352425"/>
              </a:xfrm>
              <a:custGeom>
                <a:avLst/>
                <a:gdLst>
                  <a:gd name="T0" fmla="*/ 2974 w 4719"/>
                  <a:gd name="T1" fmla="*/ 264 h 665"/>
                  <a:gd name="T2" fmla="*/ 3219 w 4719"/>
                  <a:gd name="T3" fmla="*/ 168 h 665"/>
                  <a:gd name="T4" fmla="*/ 3641 w 4719"/>
                  <a:gd name="T5" fmla="*/ 196 h 665"/>
                  <a:gd name="T6" fmla="*/ 3856 w 4719"/>
                  <a:gd name="T7" fmla="*/ 205 h 665"/>
                  <a:gd name="T8" fmla="*/ 4473 w 4719"/>
                  <a:gd name="T9" fmla="*/ 165 h 665"/>
                  <a:gd name="T10" fmla="*/ 4647 w 4719"/>
                  <a:gd name="T11" fmla="*/ 293 h 665"/>
                  <a:gd name="T12" fmla="*/ 4235 w 4719"/>
                  <a:gd name="T13" fmla="*/ 336 h 665"/>
                  <a:gd name="T14" fmla="*/ 4024 w 4719"/>
                  <a:gd name="T15" fmla="*/ 396 h 665"/>
                  <a:gd name="T16" fmla="*/ 3557 w 4719"/>
                  <a:gd name="T17" fmla="*/ 408 h 665"/>
                  <a:gd name="T18" fmla="*/ 3408 w 4719"/>
                  <a:gd name="T19" fmla="*/ 394 h 665"/>
                  <a:gd name="T20" fmla="*/ 3007 w 4719"/>
                  <a:gd name="T21" fmla="*/ 471 h 665"/>
                  <a:gd name="T22" fmla="*/ 2642 w 4719"/>
                  <a:gd name="T23" fmla="*/ 511 h 665"/>
                  <a:gd name="T24" fmla="*/ 2736 w 4719"/>
                  <a:gd name="T25" fmla="*/ 552 h 665"/>
                  <a:gd name="T26" fmla="*/ 2856 w 4719"/>
                  <a:gd name="T27" fmla="*/ 582 h 665"/>
                  <a:gd name="T28" fmla="*/ 2667 w 4719"/>
                  <a:gd name="T29" fmla="*/ 653 h 665"/>
                  <a:gd name="T30" fmla="*/ 2539 w 4719"/>
                  <a:gd name="T31" fmla="*/ 550 h 665"/>
                  <a:gd name="T32" fmla="*/ 2299 w 4719"/>
                  <a:gd name="T33" fmla="*/ 497 h 665"/>
                  <a:gd name="T34" fmla="*/ 2273 w 4719"/>
                  <a:gd name="T35" fmla="*/ 601 h 665"/>
                  <a:gd name="T36" fmla="*/ 2097 w 4719"/>
                  <a:gd name="T37" fmla="*/ 597 h 665"/>
                  <a:gd name="T38" fmla="*/ 1887 w 4719"/>
                  <a:gd name="T39" fmla="*/ 582 h 665"/>
                  <a:gd name="T40" fmla="*/ 1971 w 4719"/>
                  <a:gd name="T41" fmla="*/ 479 h 665"/>
                  <a:gd name="T42" fmla="*/ 1666 w 4719"/>
                  <a:gd name="T43" fmla="*/ 572 h 665"/>
                  <a:gd name="T44" fmla="*/ 1666 w 4719"/>
                  <a:gd name="T45" fmla="*/ 592 h 665"/>
                  <a:gd name="T46" fmla="*/ 1591 w 4719"/>
                  <a:gd name="T47" fmla="*/ 552 h 665"/>
                  <a:gd name="T48" fmla="*/ 1446 w 4719"/>
                  <a:gd name="T49" fmla="*/ 634 h 665"/>
                  <a:gd name="T50" fmla="*/ 1311 w 4719"/>
                  <a:gd name="T51" fmla="*/ 587 h 665"/>
                  <a:gd name="T52" fmla="*/ 1122 w 4719"/>
                  <a:gd name="T53" fmla="*/ 588 h 665"/>
                  <a:gd name="T54" fmla="*/ 1106 w 4719"/>
                  <a:gd name="T55" fmla="*/ 518 h 665"/>
                  <a:gd name="T56" fmla="*/ 958 w 4719"/>
                  <a:gd name="T57" fmla="*/ 549 h 665"/>
                  <a:gd name="T58" fmla="*/ 797 w 4719"/>
                  <a:gd name="T59" fmla="*/ 550 h 665"/>
                  <a:gd name="T60" fmla="*/ 386 w 4719"/>
                  <a:gd name="T61" fmla="*/ 548 h 665"/>
                  <a:gd name="T62" fmla="*/ 407 w 4719"/>
                  <a:gd name="T63" fmla="*/ 481 h 665"/>
                  <a:gd name="T64" fmla="*/ 310 w 4719"/>
                  <a:gd name="T65" fmla="*/ 489 h 665"/>
                  <a:gd name="T66" fmla="*/ 194 w 4719"/>
                  <a:gd name="T67" fmla="*/ 509 h 665"/>
                  <a:gd name="T68" fmla="*/ 72 w 4719"/>
                  <a:gd name="T69" fmla="*/ 379 h 665"/>
                  <a:gd name="T70" fmla="*/ 286 w 4719"/>
                  <a:gd name="T71" fmla="*/ 263 h 665"/>
                  <a:gd name="T72" fmla="*/ 46 w 4719"/>
                  <a:gd name="T73" fmla="*/ 296 h 665"/>
                  <a:gd name="T74" fmla="*/ 185 w 4719"/>
                  <a:gd name="T75" fmla="*/ 163 h 665"/>
                  <a:gd name="T76" fmla="*/ 410 w 4719"/>
                  <a:gd name="T77" fmla="*/ 110 h 665"/>
                  <a:gd name="T78" fmla="*/ 551 w 4719"/>
                  <a:gd name="T79" fmla="*/ 105 h 665"/>
                  <a:gd name="T80" fmla="*/ 893 w 4719"/>
                  <a:gd name="T81" fmla="*/ 136 h 665"/>
                  <a:gd name="T82" fmla="*/ 1155 w 4719"/>
                  <a:gd name="T83" fmla="*/ 95 h 665"/>
                  <a:gd name="T84" fmla="*/ 1634 w 4719"/>
                  <a:gd name="T85" fmla="*/ 178 h 665"/>
                  <a:gd name="T86" fmla="*/ 1749 w 4719"/>
                  <a:gd name="T87" fmla="*/ 181 h 665"/>
                  <a:gd name="T88" fmla="*/ 1809 w 4719"/>
                  <a:gd name="T89" fmla="*/ 104 h 665"/>
                  <a:gd name="T90" fmla="*/ 2175 w 4719"/>
                  <a:gd name="T91" fmla="*/ 67 h 665"/>
                  <a:gd name="T92" fmla="*/ 2288 w 4719"/>
                  <a:gd name="T93" fmla="*/ 59 h 665"/>
                  <a:gd name="T94" fmla="*/ 2382 w 4719"/>
                  <a:gd name="T95" fmla="*/ 164 h 665"/>
                  <a:gd name="T96" fmla="*/ 2578 w 4719"/>
                  <a:gd name="T97" fmla="*/ 268 h 665"/>
                  <a:gd name="T98" fmla="*/ 2178 w 4719"/>
                  <a:gd name="T99" fmla="*/ 277 h 665"/>
                  <a:gd name="T100" fmla="*/ 2282 w 4719"/>
                  <a:gd name="T101" fmla="*/ 270 h 665"/>
                  <a:gd name="T102" fmla="*/ 445 w 4719"/>
                  <a:gd name="T103" fmla="*/ 318 h 665"/>
                  <a:gd name="T104" fmla="*/ 751 w 4719"/>
                  <a:gd name="T105" fmla="*/ 311 h 665"/>
                  <a:gd name="T106" fmla="*/ 664 w 4719"/>
                  <a:gd name="T107" fmla="*/ 251 h 665"/>
                  <a:gd name="T108" fmla="*/ 1503 w 4719"/>
                  <a:gd name="T109" fmla="*/ 261 h 665"/>
                  <a:gd name="T110" fmla="*/ 1503 w 4719"/>
                  <a:gd name="T111" fmla="*/ 105 h 665"/>
                  <a:gd name="T112" fmla="*/ 1431 w 4719"/>
                  <a:gd name="T113" fmla="*/ 225 h 665"/>
                  <a:gd name="T114" fmla="*/ 1186 w 4719"/>
                  <a:gd name="T115" fmla="*/ 266 h 665"/>
                  <a:gd name="T116" fmla="*/ 1066 w 4719"/>
                  <a:gd name="T117" fmla="*/ 373 h 665"/>
                  <a:gd name="T118" fmla="*/ 1337 w 4719"/>
                  <a:gd name="T119" fmla="*/ 377 h 665"/>
                  <a:gd name="T120" fmla="*/ 1864 w 4719"/>
                  <a:gd name="T121" fmla="*/ 272 h 665"/>
                  <a:gd name="T122" fmla="*/ 1996 w 4719"/>
                  <a:gd name="T123" fmla="*/ 264 h 665"/>
                  <a:gd name="T124" fmla="*/ 1864 w 4719"/>
                  <a:gd name="T125" fmla="*/ 22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19" h="665">
                    <a:moveTo>
                      <a:pt x="2680" y="242"/>
                    </a:moveTo>
                    <a:lnTo>
                      <a:pt x="2680" y="242"/>
                    </a:lnTo>
                    <a:lnTo>
                      <a:pt x="2687" y="238"/>
                    </a:lnTo>
                    <a:lnTo>
                      <a:pt x="2684" y="243"/>
                    </a:lnTo>
                    <a:lnTo>
                      <a:pt x="2684" y="243"/>
                    </a:lnTo>
                    <a:lnTo>
                      <a:pt x="2703" y="248"/>
                    </a:lnTo>
                    <a:lnTo>
                      <a:pt x="2703" y="248"/>
                    </a:lnTo>
                    <a:lnTo>
                      <a:pt x="2707" y="247"/>
                    </a:lnTo>
                    <a:lnTo>
                      <a:pt x="2711" y="245"/>
                    </a:lnTo>
                    <a:lnTo>
                      <a:pt x="2711" y="245"/>
                    </a:lnTo>
                    <a:lnTo>
                      <a:pt x="2710" y="247"/>
                    </a:lnTo>
                    <a:lnTo>
                      <a:pt x="2709" y="250"/>
                    </a:lnTo>
                    <a:lnTo>
                      <a:pt x="2709" y="250"/>
                    </a:lnTo>
                    <a:lnTo>
                      <a:pt x="2715" y="253"/>
                    </a:lnTo>
                    <a:lnTo>
                      <a:pt x="2715" y="253"/>
                    </a:lnTo>
                    <a:lnTo>
                      <a:pt x="2722" y="245"/>
                    </a:lnTo>
                    <a:lnTo>
                      <a:pt x="2730" y="238"/>
                    </a:lnTo>
                    <a:lnTo>
                      <a:pt x="2748" y="224"/>
                    </a:lnTo>
                    <a:lnTo>
                      <a:pt x="2765" y="212"/>
                    </a:lnTo>
                    <a:lnTo>
                      <a:pt x="2773" y="208"/>
                    </a:lnTo>
                    <a:lnTo>
                      <a:pt x="2778" y="203"/>
                    </a:lnTo>
                    <a:lnTo>
                      <a:pt x="2778" y="203"/>
                    </a:lnTo>
                    <a:lnTo>
                      <a:pt x="2790" y="196"/>
                    </a:lnTo>
                    <a:lnTo>
                      <a:pt x="2801" y="193"/>
                    </a:lnTo>
                    <a:lnTo>
                      <a:pt x="2813" y="189"/>
                    </a:lnTo>
                    <a:lnTo>
                      <a:pt x="2822" y="189"/>
                    </a:lnTo>
                    <a:lnTo>
                      <a:pt x="2822" y="189"/>
                    </a:lnTo>
                    <a:lnTo>
                      <a:pt x="2814" y="190"/>
                    </a:lnTo>
                    <a:lnTo>
                      <a:pt x="2807" y="193"/>
                    </a:lnTo>
                    <a:lnTo>
                      <a:pt x="2803" y="195"/>
                    </a:lnTo>
                    <a:lnTo>
                      <a:pt x="2802" y="197"/>
                    </a:lnTo>
                    <a:lnTo>
                      <a:pt x="2801" y="201"/>
                    </a:lnTo>
                    <a:lnTo>
                      <a:pt x="2802" y="205"/>
                    </a:lnTo>
                    <a:lnTo>
                      <a:pt x="2802" y="205"/>
                    </a:lnTo>
                    <a:lnTo>
                      <a:pt x="2810" y="210"/>
                    </a:lnTo>
                    <a:lnTo>
                      <a:pt x="2817" y="216"/>
                    </a:lnTo>
                    <a:lnTo>
                      <a:pt x="2824" y="223"/>
                    </a:lnTo>
                    <a:lnTo>
                      <a:pt x="2831" y="227"/>
                    </a:lnTo>
                    <a:lnTo>
                      <a:pt x="2834" y="230"/>
                    </a:lnTo>
                    <a:lnTo>
                      <a:pt x="2839" y="231"/>
                    </a:lnTo>
                    <a:lnTo>
                      <a:pt x="2844" y="232"/>
                    </a:lnTo>
                    <a:lnTo>
                      <a:pt x="2848" y="232"/>
                    </a:lnTo>
                    <a:lnTo>
                      <a:pt x="2853" y="231"/>
                    </a:lnTo>
                    <a:lnTo>
                      <a:pt x="2859" y="228"/>
                    </a:lnTo>
                    <a:lnTo>
                      <a:pt x="2864" y="225"/>
                    </a:lnTo>
                    <a:lnTo>
                      <a:pt x="2870" y="219"/>
                    </a:lnTo>
                    <a:lnTo>
                      <a:pt x="2849" y="220"/>
                    </a:lnTo>
                    <a:lnTo>
                      <a:pt x="2897" y="175"/>
                    </a:lnTo>
                    <a:lnTo>
                      <a:pt x="2897" y="175"/>
                    </a:lnTo>
                    <a:lnTo>
                      <a:pt x="2899" y="179"/>
                    </a:lnTo>
                    <a:lnTo>
                      <a:pt x="2900" y="181"/>
                    </a:lnTo>
                    <a:lnTo>
                      <a:pt x="2900" y="185"/>
                    </a:lnTo>
                    <a:lnTo>
                      <a:pt x="2900" y="187"/>
                    </a:lnTo>
                    <a:lnTo>
                      <a:pt x="2897" y="192"/>
                    </a:lnTo>
                    <a:lnTo>
                      <a:pt x="2890" y="195"/>
                    </a:lnTo>
                    <a:lnTo>
                      <a:pt x="2876" y="203"/>
                    </a:lnTo>
                    <a:lnTo>
                      <a:pt x="2870" y="209"/>
                    </a:lnTo>
                    <a:lnTo>
                      <a:pt x="2868" y="211"/>
                    </a:lnTo>
                    <a:lnTo>
                      <a:pt x="2867" y="213"/>
                    </a:lnTo>
                    <a:lnTo>
                      <a:pt x="2867" y="213"/>
                    </a:lnTo>
                    <a:lnTo>
                      <a:pt x="2874" y="210"/>
                    </a:lnTo>
                    <a:lnTo>
                      <a:pt x="2880" y="209"/>
                    </a:lnTo>
                    <a:lnTo>
                      <a:pt x="2886" y="209"/>
                    </a:lnTo>
                    <a:lnTo>
                      <a:pt x="2893" y="209"/>
                    </a:lnTo>
                    <a:lnTo>
                      <a:pt x="2900" y="211"/>
                    </a:lnTo>
                    <a:lnTo>
                      <a:pt x="2906" y="212"/>
                    </a:lnTo>
                    <a:lnTo>
                      <a:pt x="2917" y="218"/>
                    </a:lnTo>
                    <a:lnTo>
                      <a:pt x="2928" y="221"/>
                    </a:lnTo>
                    <a:lnTo>
                      <a:pt x="2932" y="223"/>
                    </a:lnTo>
                    <a:lnTo>
                      <a:pt x="2937" y="223"/>
                    </a:lnTo>
                    <a:lnTo>
                      <a:pt x="2941" y="223"/>
                    </a:lnTo>
                    <a:lnTo>
                      <a:pt x="2946" y="220"/>
                    </a:lnTo>
                    <a:lnTo>
                      <a:pt x="2949" y="216"/>
                    </a:lnTo>
                    <a:lnTo>
                      <a:pt x="2953" y="210"/>
                    </a:lnTo>
                    <a:lnTo>
                      <a:pt x="2953" y="210"/>
                    </a:lnTo>
                    <a:lnTo>
                      <a:pt x="2955" y="228"/>
                    </a:lnTo>
                    <a:lnTo>
                      <a:pt x="2957" y="238"/>
                    </a:lnTo>
                    <a:lnTo>
                      <a:pt x="2961" y="248"/>
                    </a:lnTo>
                    <a:lnTo>
                      <a:pt x="2964" y="256"/>
                    </a:lnTo>
                    <a:lnTo>
                      <a:pt x="2970" y="262"/>
                    </a:lnTo>
                    <a:lnTo>
                      <a:pt x="2974" y="264"/>
                    </a:lnTo>
                    <a:lnTo>
                      <a:pt x="2977" y="265"/>
                    </a:lnTo>
                    <a:lnTo>
                      <a:pt x="2980" y="266"/>
                    </a:lnTo>
                    <a:lnTo>
                      <a:pt x="2985" y="266"/>
                    </a:lnTo>
                    <a:lnTo>
                      <a:pt x="2985" y="266"/>
                    </a:lnTo>
                    <a:lnTo>
                      <a:pt x="2980" y="258"/>
                    </a:lnTo>
                    <a:lnTo>
                      <a:pt x="2979" y="255"/>
                    </a:lnTo>
                    <a:lnTo>
                      <a:pt x="2979" y="253"/>
                    </a:lnTo>
                    <a:lnTo>
                      <a:pt x="2980" y="248"/>
                    </a:lnTo>
                    <a:lnTo>
                      <a:pt x="2984" y="245"/>
                    </a:lnTo>
                    <a:lnTo>
                      <a:pt x="2986" y="241"/>
                    </a:lnTo>
                    <a:lnTo>
                      <a:pt x="2989" y="238"/>
                    </a:lnTo>
                    <a:lnTo>
                      <a:pt x="2989" y="234"/>
                    </a:lnTo>
                    <a:lnTo>
                      <a:pt x="2987" y="231"/>
                    </a:lnTo>
                    <a:lnTo>
                      <a:pt x="2984" y="223"/>
                    </a:lnTo>
                    <a:lnTo>
                      <a:pt x="2984" y="223"/>
                    </a:lnTo>
                    <a:lnTo>
                      <a:pt x="2987" y="219"/>
                    </a:lnTo>
                    <a:lnTo>
                      <a:pt x="2992" y="218"/>
                    </a:lnTo>
                    <a:lnTo>
                      <a:pt x="2997" y="218"/>
                    </a:lnTo>
                    <a:lnTo>
                      <a:pt x="3001" y="219"/>
                    </a:lnTo>
                    <a:lnTo>
                      <a:pt x="3006" y="220"/>
                    </a:lnTo>
                    <a:lnTo>
                      <a:pt x="3009" y="219"/>
                    </a:lnTo>
                    <a:lnTo>
                      <a:pt x="3012" y="218"/>
                    </a:lnTo>
                    <a:lnTo>
                      <a:pt x="3013" y="212"/>
                    </a:lnTo>
                    <a:lnTo>
                      <a:pt x="3010" y="223"/>
                    </a:lnTo>
                    <a:lnTo>
                      <a:pt x="3010" y="223"/>
                    </a:lnTo>
                    <a:lnTo>
                      <a:pt x="3018" y="227"/>
                    </a:lnTo>
                    <a:lnTo>
                      <a:pt x="3025" y="231"/>
                    </a:lnTo>
                    <a:lnTo>
                      <a:pt x="3032" y="233"/>
                    </a:lnTo>
                    <a:lnTo>
                      <a:pt x="3038" y="233"/>
                    </a:lnTo>
                    <a:lnTo>
                      <a:pt x="3043" y="232"/>
                    </a:lnTo>
                    <a:lnTo>
                      <a:pt x="3048" y="230"/>
                    </a:lnTo>
                    <a:lnTo>
                      <a:pt x="3053" y="226"/>
                    </a:lnTo>
                    <a:lnTo>
                      <a:pt x="3056" y="221"/>
                    </a:lnTo>
                    <a:lnTo>
                      <a:pt x="3064" y="212"/>
                    </a:lnTo>
                    <a:lnTo>
                      <a:pt x="3070" y="201"/>
                    </a:lnTo>
                    <a:lnTo>
                      <a:pt x="3077" y="190"/>
                    </a:lnTo>
                    <a:lnTo>
                      <a:pt x="3083" y="181"/>
                    </a:lnTo>
                    <a:lnTo>
                      <a:pt x="3083" y="181"/>
                    </a:lnTo>
                    <a:lnTo>
                      <a:pt x="3101" y="179"/>
                    </a:lnTo>
                    <a:lnTo>
                      <a:pt x="3116" y="178"/>
                    </a:lnTo>
                    <a:lnTo>
                      <a:pt x="3131" y="178"/>
                    </a:lnTo>
                    <a:lnTo>
                      <a:pt x="3144" y="179"/>
                    </a:lnTo>
                    <a:lnTo>
                      <a:pt x="3169" y="180"/>
                    </a:lnTo>
                    <a:lnTo>
                      <a:pt x="3183" y="181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201" y="195"/>
                    </a:lnTo>
                    <a:lnTo>
                      <a:pt x="3204" y="204"/>
                    </a:lnTo>
                    <a:lnTo>
                      <a:pt x="3208" y="213"/>
                    </a:lnTo>
                    <a:lnTo>
                      <a:pt x="3212" y="221"/>
                    </a:lnTo>
                    <a:lnTo>
                      <a:pt x="3217" y="228"/>
                    </a:lnTo>
                    <a:lnTo>
                      <a:pt x="3222" y="233"/>
                    </a:lnTo>
                    <a:lnTo>
                      <a:pt x="3225" y="234"/>
                    </a:lnTo>
                    <a:lnTo>
                      <a:pt x="3229" y="234"/>
                    </a:lnTo>
                    <a:lnTo>
                      <a:pt x="3229" y="234"/>
                    </a:lnTo>
                    <a:lnTo>
                      <a:pt x="3232" y="226"/>
                    </a:lnTo>
                    <a:lnTo>
                      <a:pt x="3238" y="220"/>
                    </a:lnTo>
                    <a:lnTo>
                      <a:pt x="3253" y="208"/>
                    </a:lnTo>
                    <a:lnTo>
                      <a:pt x="3261" y="201"/>
                    </a:lnTo>
                    <a:lnTo>
                      <a:pt x="3268" y="194"/>
                    </a:lnTo>
                    <a:lnTo>
                      <a:pt x="3273" y="186"/>
                    </a:lnTo>
                    <a:lnTo>
                      <a:pt x="3275" y="181"/>
                    </a:lnTo>
                    <a:lnTo>
                      <a:pt x="3275" y="177"/>
                    </a:lnTo>
                    <a:lnTo>
                      <a:pt x="3275" y="177"/>
                    </a:lnTo>
                    <a:lnTo>
                      <a:pt x="3270" y="175"/>
                    </a:lnTo>
                    <a:lnTo>
                      <a:pt x="3266" y="174"/>
                    </a:lnTo>
                    <a:lnTo>
                      <a:pt x="3262" y="174"/>
                    </a:lnTo>
                    <a:lnTo>
                      <a:pt x="3259" y="175"/>
                    </a:lnTo>
                    <a:lnTo>
                      <a:pt x="3254" y="180"/>
                    </a:lnTo>
                    <a:lnTo>
                      <a:pt x="3251" y="185"/>
                    </a:lnTo>
                    <a:lnTo>
                      <a:pt x="3244" y="197"/>
                    </a:lnTo>
                    <a:lnTo>
                      <a:pt x="3240" y="202"/>
                    </a:lnTo>
                    <a:lnTo>
                      <a:pt x="3237" y="204"/>
                    </a:lnTo>
                    <a:lnTo>
                      <a:pt x="3235" y="205"/>
                    </a:lnTo>
                    <a:lnTo>
                      <a:pt x="3235" y="205"/>
                    </a:lnTo>
                    <a:lnTo>
                      <a:pt x="3230" y="196"/>
                    </a:lnTo>
                    <a:lnTo>
                      <a:pt x="3228" y="189"/>
                    </a:lnTo>
                    <a:lnTo>
                      <a:pt x="3225" y="180"/>
                    </a:lnTo>
                    <a:lnTo>
                      <a:pt x="3224" y="177"/>
                    </a:lnTo>
                    <a:lnTo>
                      <a:pt x="3222" y="172"/>
                    </a:lnTo>
                    <a:lnTo>
                      <a:pt x="3219" y="168"/>
                    </a:lnTo>
                    <a:lnTo>
                      <a:pt x="3212" y="163"/>
                    </a:lnTo>
                    <a:lnTo>
                      <a:pt x="3212" y="163"/>
                    </a:lnTo>
                    <a:lnTo>
                      <a:pt x="3215" y="164"/>
                    </a:lnTo>
                    <a:lnTo>
                      <a:pt x="3220" y="165"/>
                    </a:lnTo>
                    <a:lnTo>
                      <a:pt x="3230" y="165"/>
                    </a:lnTo>
                    <a:lnTo>
                      <a:pt x="3257" y="162"/>
                    </a:lnTo>
                    <a:lnTo>
                      <a:pt x="3270" y="160"/>
                    </a:lnTo>
                    <a:lnTo>
                      <a:pt x="3283" y="162"/>
                    </a:lnTo>
                    <a:lnTo>
                      <a:pt x="3289" y="163"/>
                    </a:lnTo>
                    <a:lnTo>
                      <a:pt x="3294" y="164"/>
                    </a:lnTo>
                    <a:lnTo>
                      <a:pt x="3299" y="167"/>
                    </a:lnTo>
                    <a:lnTo>
                      <a:pt x="3303" y="172"/>
                    </a:lnTo>
                    <a:lnTo>
                      <a:pt x="3297" y="175"/>
                    </a:lnTo>
                    <a:lnTo>
                      <a:pt x="3297" y="175"/>
                    </a:lnTo>
                    <a:lnTo>
                      <a:pt x="3301" y="179"/>
                    </a:lnTo>
                    <a:lnTo>
                      <a:pt x="3307" y="183"/>
                    </a:lnTo>
                    <a:lnTo>
                      <a:pt x="3315" y="194"/>
                    </a:lnTo>
                    <a:lnTo>
                      <a:pt x="3323" y="204"/>
                    </a:lnTo>
                    <a:lnTo>
                      <a:pt x="3331" y="216"/>
                    </a:lnTo>
                    <a:lnTo>
                      <a:pt x="3336" y="220"/>
                    </a:lnTo>
                    <a:lnTo>
                      <a:pt x="3340" y="224"/>
                    </a:lnTo>
                    <a:lnTo>
                      <a:pt x="3345" y="226"/>
                    </a:lnTo>
                    <a:lnTo>
                      <a:pt x="3351" y="227"/>
                    </a:lnTo>
                    <a:lnTo>
                      <a:pt x="3357" y="227"/>
                    </a:lnTo>
                    <a:lnTo>
                      <a:pt x="3363" y="225"/>
                    </a:lnTo>
                    <a:lnTo>
                      <a:pt x="3370" y="220"/>
                    </a:lnTo>
                    <a:lnTo>
                      <a:pt x="3378" y="215"/>
                    </a:lnTo>
                    <a:lnTo>
                      <a:pt x="3400" y="197"/>
                    </a:lnTo>
                    <a:lnTo>
                      <a:pt x="3400" y="197"/>
                    </a:lnTo>
                    <a:lnTo>
                      <a:pt x="3399" y="202"/>
                    </a:lnTo>
                    <a:lnTo>
                      <a:pt x="3399" y="205"/>
                    </a:lnTo>
                    <a:lnTo>
                      <a:pt x="3399" y="205"/>
                    </a:lnTo>
                    <a:lnTo>
                      <a:pt x="3405" y="207"/>
                    </a:lnTo>
                    <a:lnTo>
                      <a:pt x="3411" y="208"/>
                    </a:lnTo>
                    <a:lnTo>
                      <a:pt x="3420" y="211"/>
                    </a:lnTo>
                    <a:lnTo>
                      <a:pt x="3426" y="215"/>
                    </a:lnTo>
                    <a:lnTo>
                      <a:pt x="3431" y="219"/>
                    </a:lnTo>
                    <a:lnTo>
                      <a:pt x="3437" y="221"/>
                    </a:lnTo>
                    <a:lnTo>
                      <a:pt x="3441" y="223"/>
                    </a:lnTo>
                    <a:lnTo>
                      <a:pt x="3444" y="223"/>
                    </a:lnTo>
                    <a:lnTo>
                      <a:pt x="3449" y="221"/>
                    </a:lnTo>
                    <a:lnTo>
                      <a:pt x="3453" y="219"/>
                    </a:lnTo>
                    <a:lnTo>
                      <a:pt x="3467" y="212"/>
                    </a:lnTo>
                    <a:lnTo>
                      <a:pt x="3467" y="212"/>
                    </a:lnTo>
                    <a:lnTo>
                      <a:pt x="3465" y="215"/>
                    </a:lnTo>
                    <a:lnTo>
                      <a:pt x="3465" y="216"/>
                    </a:lnTo>
                    <a:lnTo>
                      <a:pt x="3464" y="218"/>
                    </a:lnTo>
                    <a:lnTo>
                      <a:pt x="3462" y="219"/>
                    </a:lnTo>
                    <a:lnTo>
                      <a:pt x="3462" y="219"/>
                    </a:lnTo>
                    <a:lnTo>
                      <a:pt x="3467" y="221"/>
                    </a:lnTo>
                    <a:lnTo>
                      <a:pt x="3472" y="223"/>
                    </a:lnTo>
                    <a:lnTo>
                      <a:pt x="3475" y="223"/>
                    </a:lnTo>
                    <a:lnTo>
                      <a:pt x="3480" y="223"/>
                    </a:lnTo>
                    <a:lnTo>
                      <a:pt x="3488" y="220"/>
                    </a:lnTo>
                    <a:lnTo>
                      <a:pt x="3497" y="216"/>
                    </a:lnTo>
                    <a:lnTo>
                      <a:pt x="3512" y="204"/>
                    </a:lnTo>
                    <a:lnTo>
                      <a:pt x="3519" y="200"/>
                    </a:lnTo>
                    <a:lnTo>
                      <a:pt x="3526" y="196"/>
                    </a:lnTo>
                    <a:lnTo>
                      <a:pt x="3526" y="196"/>
                    </a:lnTo>
                    <a:lnTo>
                      <a:pt x="3529" y="203"/>
                    </a:lnTo>
                    <a:lnTo>
                      <a:pt x="3530" y="209"/>
                    </a:lnTo>
                    <a:lnTo>
                      <a:pt x="3530" y="213"/>
                    </a:lnTo>
                    <a:lnTo>
                      <a:pt x="3528" y="217"/>
                    </a:lnTo>
                    <a:lnTo>
                      <a:pt x="3523" y="224"/>
                    </a:lnTo>
                    <a:lnTo>
                      <a:pt x="3520" y="228"/>
                    </a:lnTo>
                    <a:lnTo>
                      <a:pt x="3518" y="234"/>
                    </a:lnTo>
                    <a:lnTo>
                      <a:pt x="3518" y="234"/>
                    </a:lnTo>
                    <a:lnTo>
                      <a:pt x="3526" y="234"/>
                    </a:lnTo>
                    <a:lnTo>
                      <a:pt x="3533" y="234"/>
                    </a:lnTo>
                    <a:lnTo>
                      <a:pt x="3541" y="233"/>
                    </a:lnTo>
                    <a:lnTo>
                      <a:pt x="3549" y="232"/>
                    </a:lnTo>
                    <a:lnTo>
                      <a:pt x="3564" y="226"/>
                    </a:lnTo>
                    <a:lnTo>
                      <a:pt x="3577" y="217"/>
                    </a:lnTo>
                    <a:lnTo>
                      <a:pt x="3591" y="208"/>
                    </a:lnTo>
                    <a:lnTo>
                      <a:pt x="3605" y="197"/>
                    </a:lnTo>
                    <a:lnTo>
                      <a:pt x="3616" y="186"/>
                    </a:lnTo>
                    <a:lnTo>
                      <a:pt x="3626" y="175"/>
                    </a:lnTo>
                    <a:lnTo>
                      <a:pt x="3652" y="187"/>
                    </a:lnTo>
                    <a:lnTo>
                      <a:pt x="3652" y="187"/>
                    </a:lnTo>
                    <a:lnTo>
                      <a:pt x="3646" y="192"/>
                    </a:lnTo>
                    <a:lnTo>
                      <a:pt x="3641" y="196"/>
                    </a:lnTo>
                    <a:lnTo>
                      <a:pt x="3635" y="203"/>
                    </a:lnTo>
                    <a:lnTo>
                      <a:pt x="3630" y="209"/>
                    </a:lnTo>
                    <a:lnTo>
                      <a:pt x="3627" y="216"/>
                    </a:lnTo>
                    <a:lnTo>
                      <a:pt x="3625" y="221"/>
                    </a:lnTo>
                    <a:lnTo>
                      <a:pt x="3623" y="228"/>
                    </a:lnTo>
                    <a:lnTo>
                      <a:pt x="3625" y="233"/>
                    </a:lnTo>
                    <a:lnTo>
                      <a:pt x="3625" y="233"/>
                    </a:lnTo>
                    <a:lnTo>
                      <a:pt x="3629" y="231"/>
                    </a:lnTo>
                    <a:lnTo>
                      <a:pt x="3633" y="228"/>
                    </a:lnTo>
                    <a:lnTo>
                      <a:pt x="3637" y="225"/>
                    </a:lnTo>
                    <a:lnTo>
                      <a:pt x="3641" y="223"/>
                    </a:lnTo>
                    <a:lnTo>
                      <a:pt x="3644" y="221"/>
                    </a:lnTo>
                    <a:lnTo>
                      <a:pt x="3649" y="221"/>
                    </a:lnTo>
                    <a:lnTo>
                      <a:pt x="3656" y="221"/>
                    </a:lnTo>
                    <a:lnTo>
                      <a:pt x="3656" y="221"/>
                    </a:lnTo>
                    <a:lnTo>
                      <a:pt x="3652" y="232"/>
                    </a:lnTo>
                    <a:lnTo>
                      <a:pt x="3648" y="243"/>
                    </a:lnTo>
                    <a:lnTo>
                      <a:pt x="3635" y="266"/>
                    </a:lnTo>
                    <a:lnTo>
                      <a:pt x="3635" y="266"/>
                    </a:lnTo>
                    <a:lnTo>
                      <a:pt x="3643" y="270"/>
                    </a:lnTo>
                    <a:lnTo>
                      <a:pt x="3648" y="271"/>
                    </a:lnTo>
                    <a:lnTo>
                      <a:pt x="3652" y="271"/>
                    </a:lnTo>
                    <a:lnTo>
                      <a:pt x="3656" y="269"/>
                    </a:lnTo>
                    <a:lnTo>
                      <a:pt x="3657" y="266"/>
                    </a:lnTo>
                    <a:lnTo>
                      <a:pt x="3658" y="263"/>
                    </a:lnTo>
                    <a:lnTo>
                      <a:pt x="3659" y="256"/>
                    </a:lnTo>
                    <a:lnTo>
                      <a:pt x="3660" y="249"/>
                    </a:lnTo>
                    <a:lnTo>
                      <a:pt x="3660" y="247"/>
                    </a:lnTo>
                    <a:lnTo>
                      <a:pt x="3661" y="246"/>
                    </a:lnTo>
                    <a:lnTo>
                      <a:pt x="3662" y="246"/>
                    </a:lnTo>
                    <a:lnTo>
                      <a:pt x="3665" y="248"/>
                    </a:lnTo>
                    <a:lnTo>
                      <a:pt x="3674" y="260"/>
                    </a:lnTo>
                    <a:lnTo>
                      <a:pt x="3674" y="260"/>
                    </a:lnTo>
                    <a:lnTo>
                      <a:pt x="3679" y="258"/>
                    </a:lnTo>
                    <a:lnTo>
                      <a:pt x="3683" y="256"/>
                    </a:lnTo>
                    <a:lnTo>
                      <a:pt x="3687" y="251"/>
                    </a:lnTo>
                    <a:lnTo>
                      <a:pt x="3689" y="247"/>
                    </a:lnTo>
                    <a:lnTo>
                      <a:pt x="3691" y="241"/>
                    </a:lnTo>
                    <a:lnTo>
                      <a:pt x="3694" y="234"/>
                    </a:lnTo>
                    <a:lnTo>
                      <a:pt x="3696" y="221"/>
                    </a:lnTo>
                    <a:lnTo>
                      <a:pt x="3720" y="243"/>
                    </a:lnTo>
                    <a:lnTo>
                      <a:pt x="3720" y="243"/>
                    </a:lnTo>
                    <a:lnTo>
                      <a:pt x="3721" y="239"/>
                    </a:lnTo>
                    <a:lnTo>
                      <a:pt x="3722" y="235"/>
                    </a:lnTo>
                    <a:lnTo>
                      <a:pt x="3726" y="231"/>
                    </a:lnTo>
                    <a:lnTo>
                      <a:pt x="3731" y="226"/>
                    </a:lnTo>
                    <a:lnTo>
                      <a:pt x="3740" y="223"/>
                    </a:lnTo>
                    <a:lnTo>
                      <a:pt x="3746" y="220"/>
                    </a:lnTo>
                    <a:lnTo>
                      <a:pt x="3756" y="218"/>
                    </a:lnTo>
                    <a:lnTo>
                      <a:pt x="3771" y="216"/>
                    </a:lnTo>
                    <a:lnTo>
                      <a:pt x="3771" y="216"/>
                    </a:lnTo>
                    <a:lnTo>
                      <a:pt x="3771" y="212"/>
                    </a:lnTo>
                    <a:lnTo>
                      <a:pt x="3769" y="209"/>
                    </a:lnTo>
                    <a:lnTo>
                      <a:pt x="3766" y="205"/>
                    </a:lnTo>
                    <a:lnTo>
                      <a:pt x="3763" y="202"/>
                    </a:lnTo>
                    <a:lnTo>
                      <a:pt x="3759" y="200"/>
                    </a:lnTo>
                    <a:lnTo>
                      <a:pt x="3754" y="200"/>
                    </a:lnTo>
                    <a:lnTo>
                      <a:pt x="3751" y="200"/>
                    </a:lnTo>
                    <a:lnTo>
                      <a:pt x="3748" y="202"/>
                    </a:lnTo>
                    <a:lnTo>
                      <a:pt x="3748" y="202"/>
                    </a:lnTo>
                    <a:lnTo>
                      <a:pt x="3749" y="196"/>
                    </a:lnTo>
                    <a:lnTo>
                      <a:pt x="3752" y="190"/>
                    </a:lnTo>
                    <a:lnTo>
                      <a:pt x="3756" y="186"/>
                    </a:lnTo>
                    <a:lnTo>
                      <a:pt x="3760" y="182"/>
                    </a:lnTo>
                    <a:lnTo>
                      <a:pt x="3766" y="180"/>
                    </a:lnTo>
                    <a:lnTo>
                      <a:pt x="3772" y="178"/>
                    </a:lnTo>
                    <a:lnTo>
                      <a:pt x="3777" y="177"/>
                    </a:lnTo>
                    <a:lnTo>
                      <a:pt x="3782" y="177"/>
                    </a:lnTo>
                    <a:lnTo>
                      <a:pt x="3782" y="177"/>
                    </a:lnTo>
                    <a:lnTo>
                      <a:pt x="3784" y="183"/>
                    </a:lnTo>
                    <a:lnTo>
                      <a:pt x="3788" y="189"/>
                    </a:lnTo>
                    <a:lnTo>
                      <a:pt x="3792" y="193"/>
                    </a:lnTo>
                    <a:lnTo>
                      <a:pt x="3798" y="195"/>
                    </a:lnTo>
                    <a:lnTo>
                      <a:pt x="3805" y="196"/>
                    </a:lnTo>
                    <a:lnTo>
                      <a:pt x="3812" y="196"/>
                    </a:lnTo>
                    <a:lnTo>
                      <a:pt x="3826" y="195"/>
                    </a:lnTo>
                    <a:lnTo>
                      <a:pt x="3840" y="195"/>
                    </a:lnTo>
                    <a:lnTo>
                      <a:pt x="3845" y="196"/>
                    </a:lnTo>
                    <a:lnTo>
                      <a:pt x="3851" y="197"/>
                    </a:lnTo>
                    <a:lnTo>
                      <a:pt x="3855" y="201"/>
                    </a:lnTo>
                    <a:lnTo>
                      <a:pt x="3856" y="205"/>
                    </a:lnTo>
                    <a:lnTo>
                      <a:pt x="3857" y="212"/>
                    </a:lnTo>
                    <a:lnTo>
                      <a:pt x="3855" y="220"/>
                    </a:lnTo>
                    <a:lnTo>
                      <a:pt x="3855" y="220"/>
                    </a:lnTo>
                    <a:lnTo>
                      <a:pt x="3879" y="216"/>
                    </a:lnTo>
                    <a:lnTo>
                      <a:pt x="3903" y="210"/>
                    </a:lnTo>
                    <a:lnTo>
                      <a:pt x="3953" y="201"/>
                    </a:lnTo>
                    <a:lnTo>
                      <a:pt x="3978" y="196"/>
                    </a:lnTo>
                    <a:lnTo>
                      <a:pt x="4001" y="190"/>
                    </a:lnTo>
                    <a:lnTo>
                      <a:pt x="4020" y="185"/>
                    </a:lnTo>
                    <a:lnTo>
                      <a:pt x="4037" y="178"/>
                    </a:lnTo>
                    <a:lnTo>
                      <a:pt x="4037" y="178"/>
                    </a:lnTo>
                    <a:lnTo>
                      <a:pt x="4042" y="182"/>
                    </a:lnTo>
                    <a:lnTo>
                      <a:pt x="4049" y="186"/>
                    </a:lnTo>
                    <a:lnTo>
                      <a:pt x="4060" y="192"/>
                    </a:lnTo>
                    <a:lnTo>
                      <a:pt x="4064" y="195"/>
                    </a:lnTo>
                    <a:lnTo>
                      <a:pt x="4066" y="200"/>
                    </a:lnTo>
                    <a:lnTo>
                      <a:pt x="4066" y="202"/>
                    </a:lnTo>
                    <a:lnTo>
                      <a:pt x="4065" y="204"/>
                    </a:lnTo>
                    <a:lnTo>
                      <a:pt x="4062" y="212"/>
                    </a:lnTo>
                    <a:lnTo>
                      <a:pt x="4062" y="212"/>
                    </a:lnTo>
                    <a:lnTo>
                      <a:pt x="4071" y="211"/>
                    </a:lnTo>
                    <a:lnTo>
                      <a:pt x="4079" y="210"/>
                    </a:lnTo>
                    <a:lnTo>
                      <a:pt x="4086" y="207"/>
                    </a:lnTo>
                    <a:lnTo>
                      <a:pt x="4094" y="204"/>
                    </a:lnTo>
                    <a:lnTo>
                      <a:pt x="4108" y="197"/>
                    </a:lnTo>
                    <a:lnTo>
                      <a:pt x="4121" y="189"/>
                    </a:lnTo>
                    <a:lnTo>
                      <a:pt x="4135" y="181"/>
                    </a:lnTo>
                    <a:lnTo>
                      <a:pt x="4149" y="177"/>
                    </a:lnTo>
                    <a:lnTo>
                      <a:pt x="4156" y="174"/>
                    </a:lnTo>
                    <a:lnTo>
                      <a:pt x="4164" y="173"/>
                    </a:lnTo>
                    <a:lnTo>
                      <a:pt x="4172" y="173"/>
                    </a:lnTo>
                    <a:lnTo>
                      <a:pt x="4181" y="175"/>
                    </a:lnTo>
                    <a:lnTo>
                      <a:pt x="4181" y="175"/>
                    </a:lnTo>
                    <a:lnTo>
                      <a:pt x="4181" y="177"/>
                    </a:lnTo>
                    <a:lnTo>
                      <a:pt x="4180" y="178"/>
                    </a:lnTo>
                    <a:lnTo>
                      <a:pt x="4172" y="180"/>
                    </a:lnTo>
                    <a:lnTo>
                      <a:pt x="4168" y="181"/>
                    </a:lnTo>
                    <a:lnTo>
                      <a:pt x="4164" y="183"/>
                    </a:lnTo>
                    <a:lnTo>
                      <a:pt x="4162" y="186"/>
                    </a:lnTo>
                    <a:lnTo>
                      <a:pt x="4162" y="192"/>
                    </a:lnTo>
                    <a:lnTo>
                      <a:pt x="4162" y="192"/>
                    </a:lnTo>
                    <a:lnTo>
                      <a:pt x="4167" y="188"/>
                    </a:lnTo>
                    <a:lnTo>
                      <a:pt x="4173" y="186"/>
                    </a:lnTo>
                    <a:lnTo>
                      <a:pt x="4179" y="186"/>
                    </a:lnTo>
                    <a:lnTo>
                      <a:pt x="4185" y="186"/>
                    </a:lnTo>
                    <a:lnTo>
                      <a:pt x="4196" y="188"/>
                    </a:lnTo>
                    <a:lnTo>
                      <a:pt x="4208" y="192"/>
                    </a:lnTo>
                    <a:lnTo>
                      <a:pt x="4220" y="195"/>
                    </a:lnTo>
                    <a:lnTo>
                      <a:pt x="4234" y="197"/>
                    </a:lnTo>
                    <a:lnTo>
                      <a:pt x="4242" y="198"/>
                    </a:lnTo>
                    <a:lnTo>
                      <a:pt x="4250" y="198"/>
                    </a:lnTo>
                    <a:lnTo>
                      <a:pt x="4258" y="197"/>
                    </a:lnTo>
                    <a:lnTo>
                      <a:pt x="4267" y="195"/>
                    </a:lnTo>
                    <a:lnTo>
                      <a:pt x="4267" y="195"/>
                    </a:lnTo>
                    <a:lnTo>
                      <a:pt x="4264" y="196"/>
                    </a:lnTo>
                    <a:lnTo>
                      <a:pt x="4262" y="197"/>
                    </a:lnTo>
                    <a:lnTo>
                      <a:pt x="4258" y="202"/>
                    </a:lnTo>
                    <a:lnTo>
                      <a:pt x="4257" y="207"/>
                    </a:lnTo>
                    <a:lnTo>
                      <a:pt x="4256" y="210"/>
                    </a:lnTo>
                    <a:lnTo>
                      <a:pt x="4256" y="210"/>
                    </a:lnTo>
                    <a:lnTo>
                      <a:pt x="4256" y="208"/>
                    </a:lnTo>
                    <a:lnTo>
                      <a:pt x="4258" y="204"/>
                    </a:lnTo>
                    <a:lnTo>
                      <a:pt x="4266" y="198"/>
                    </a:lnTo>
                    <a:lnTo>
                      <a:pt x="4287" y="187"/>
                    </a:lnTo>
                    <a:lnTo>
                      <a:pt x="4287" y="187"/>
                    </a:lnTo>
                    <a:lnTo>
                      <a:pt x="4289" y="188"/>
                    </a:lnTo>
                    <a:lnTo>
                      <a:pt x="4289" y="189"/>
                    </a:lnTo>
                    <a:lnTo>
                      <a:pt x="4286" y="192"/>
                    </a:lnTo>
                    <a:lnTo>
                      <a:pt x="4282" y="195"/>
                    </a:lnTo>
                    <a:lnTo>
                      <a:pt x="4281" y="196"/>
                    </a:lnTo>
                    <a:lnTo>
                      <a:pt x="4282" y="198"/>
                    </a:lnTo>
                    <a:lnTo>
                      <a:pt x="4282" y="198"/>
                    </a:lnTo>
                    <a:lnTo>
                      <a:pt x="4300" y="201"/>
                    </a:lnTo>
                    <a:lnTo>
                      <a:pt x="4317" y="202"/>
                    </a:lnTo>
                    <a:lnTo>
                      <a:pt x="4333" y="202"/>
                    </a:lnTo>
                    <a:lnTo>
                      <a:pt x="4349" y="200"/>
                    </a:lnTo>
                    <a:lnTo>
                      <a:pt x="4365" y="197"/>
                    </a:lnTo>
                    <a:lnTo>
                      <a:pt x="4380" y="194"/>
                    </a:lnTo>
                    <a:lnTo>
                      <a:pt x="4411" y="185"/>
                    </a:lnTo>
                    <a:lnTo>
                      <a:pt x="4442" y="174"/>
                    </a:lnTo>
                    <a:lnTo>
                      <a:pt x="4473" y="165"/>
                    </a:lnTo>
                    <a:lnTo>
                      <a:pt x="4489" y="160"/>
                    </a:lnTo>
                    <a:lnTo>
                      <a:pt x="4505" y="158"/>
                    </a:lnTo>
                    <a:lnTo>
                      <a:pt x="4522" y="156"/>
                    </a:lnTo>
                    <a:lnTo>
                      <a:pt x="4539" y="156"/>
                    </a:lnTo>
                    <a:lnTo>
                      <a:pt x="4539" y="156"/>
                    </a:lnTo>
                    <a:lnTo>
                      <a:pt x="4534" y="156"/>
                    </a:lnTo>
                    <a:lnTo>
                      <a:pt x="4530" y="157"/>
                    </a:lnTo>
                    <a:lnTo>
                      <a:pt x="4523" y="160"/>
                    </a:lnTo>
                    <a:lnTo>
                      <a:pt x="4516" y="165"/>
                    </a:lnTo>
                    <a:lnTo>
                      <a:pt x="4511" y="172"/>
                    </a:lnTo>
                    <a:lnTo>
                      <a:pt x="4508" y="179"/>
                    </a:lnTo>
                    <a:lnTo>
                      <a:pt x="4505" y="186"/>
                    </a:lnTo>
                    <a:lnTo>
                      <a:pt x="4503" y="193"/>
                    </a:lnTo>
                    <a:lnTo>
                      <a:pt x="4503" y="197"/>
                    </a:lnTo>
                    <a:lnTo>
                      <a:pt x="4530" y="197"/>
                    </a:lnTo>
                    <a:lnTo>
                      <a:pt x="4530" y="197"/>
                    </a:lnTo>
                    <a:lnTo>
                      <a:pt x="4533" y="193"/>
                    </a:lnTo>
                    <a:lnTo>
                      <a:pt x="4538" y="188"/>
                    </a:lnTo>
                    <a:lnTo>
                      <a:pt x="4543" y="186"/>
                    </a:lnTo>
                    <a:lnTo>
                      <a:pt x="4549" y="182"/>
                    </a:lnTo>
                    <a:lnTo>
                      <a:pt x="4562" y="178"/>
                    </a:lnTo>
                    <a:lnTo>
                      <a:pt x="4569" y="174"/>
                    </a:lnTo>
                    <a:lnTo>
                      <a:pt x="4574" y="171"/>
                    </a:lnTo>
                    <a:lnTo>
                      <a:pt x="4574" y="171"/>
                    </a:lnTo>
                    <a:lnTo>
                      <a:pt x="4579" y="179"/>
                    </a:lnTo>
                    <a:lnTo>
                      <a:pt x="4580" y="181"/>
                    </a:lnTo>
                    <a:lnTo>
                      <a:pt x="4580" y="183"/>
                    </a:lnTo>
                    <a:lnTo>
                      <a:pt x="4579" y="187"/>
                    </a:lnTo>
                    <a:lnTo>
                      <a:pt x="4577" y="189"/>
                    </a:lnTo>
                    <a:lnTo>
                      <a:pt x="4577" y="189"/>
                    </a:lnTo>
                    <a:lnTo>
                      <a:pt x="4586" y="194"/>
                    </a:lnTo>
                    <a:lnTo>
                      <a:pt x="4595" y="195"/>
                    </a:lnTo>
                    <a:lnTo>
                      <a:pt x="4604" y="195"/>
                    </a:lnTo>
                    <a:lnTo>
                      <a:pt x="4612" y="193"/>
                    </a:lnTo>
                    <a:lnTo>
                      <a:pt x="4620" y="189"/>
                    </a:lnTo>
                    <a:lnTo>
                      <a:pt x="4628" y="185"/>
                    </a:lnTo>
                    <a:lnTo>
                      <a:pt x="4643" y="174"/>
                    </a:lnTo>
                    <a:lnTo>
                      <a:pt x="4660" y="162"/>
                    </a:lnTo>
                    <a:lnTo>
                      <a:pt x="4669" y="157"/>
                    </a:lnTo>
                    <a:lnTo>
                      <a:pt x="4678" y="152"/>
                    </a:lnTo>
                    <a:lnTo>
                      <a:pt x="4687" y="149"/>
                    </a:lnTo>
                    <a:lnTo>
                      <a:pt x="4697" y="147"/>
                    </a:lnTo>
                    <a:lnTo>
                      <a:pt x="4708" y="145"/>
                    </a:lnTo>
                    <a:lnTo>
                      <a:pt x="4719" y="148"/>
                    </a:lnTo>
                    <a:lnTo>
                      <a:pt x="4645" y="209"/>
                    </a:lnTo>
                    <a:lnTo>
                      <a:pt x="4663" y="230"/>
                    </a:lnTo>
                    <a:lnTo>
                      <a:pt x="4631" y="257"/>
                    </a:lnTo>
                    <a:lnTo>
                      <a:pt x="4631" y="257"/>
                    </a:lnTo>
                    <a:lnTo>
                      <a:pt x="4634" y="260"/>
                    </a:lnTo>
                    <a:lnTo>
                      <a:pt x="4638" y="261"/>
                    </a:lnTo>
                    <a:lnTo>
                      <a:pt x="4641" y="262"/>
                    </a:lnTo>
                    <a:lnTo>
                      <a:pt x="4645" y="261"/>
                    </a:lnTo>
                    <a:lnTo>
                      <a:pt x="4651" y="258"/>
                    </a:lnTo>
                    <a:lnTo>
                      <a:pt x="4657" y="255"/>
                    </a:lnTo>
                    <a:lnTo>
                      <a:pt x="4662" y="251"/>
                    </a:lnTo>
                    <a:lnTo>
                      <a:pt x="4665" y="250"/>
                    </a:lnTo>
                    <a:lnTo>
                      <a:pt x="4668" y="250"/>
                    </a:lnTo>
                    <a:lnTo>
                      <a:pt x="4669" y="251"/>
                    </a:lnTo>
                    <a:lnTo>
                      <a:pt x="4670" y="257"/>
                    </a:lnTo>
                    <a:lnTo>
                      <a:pt x="4670" y="257"/>
                    </a:lnTo>
                    <a:lnTo>
                      <a:pt x="4669" y="260"/>
                    </a:lnTo>
                    <a:lnTo>
                      <a:pt x="4666" y="262"/>
                    </a:lnTo>
                    <a:lnTo>
                      <a:pt x="4662" y="264"/>
                    </a:lnTo>
                    <a:lnTo>
                      <a:pt x="4660" y="265"/>
                    </a:lnTo>
                    <a:lnTo>
                      <a:pt x="4657" y="268"/>
                    </a:lnTo>
                    <a:lnTo>
                      <a:pt x="4656" y="271"/>
                    </a:lnTo>
                    <a:lnTo>
                      <a:pt x="4656" y="275"/>
                    </a:lnTo>
                    <a:lnTo>
                      <a:pt x="4656" y="275"/>
                    </a:lnTo>
                    <a:lnTo>
                      <a:pt x="4662" y="277"/>
                    </a:lnTo>
                    <a:lnTo>
                      <a:pt x="4668" y="277"/>
                    </a:lnTo>
                    <a:lnTo>
                      <a:pt x="4672" y="276"/>
                    </a:lnTo>
                    <a:lnTo>
                      <a:pt x="4676" y="273"/>
                    </a:lnTo>
                    <a:lnTo>
                      <a:pt x="4683" y="266"/>
                    </a:lnTo>
                    <a:lnTo>
                      <a:pt x="4686" y="264"/>
                    </a:lnTo>
                    <a:lnTo>
                      <a:pt x="4691" y="262"/>
                    </a:lnTo>
                    <a:lnTo>
                      <a:pt x="4691" y="262"/>
                    </a:lnTo>
                    <a:lnTo>
                      <a:pt x="4684" y="270"/>
                    </a:lnTo>
                    <a:lnTo>
                      <a:pt x="4676" y="277"/>
                    </a:lnTo>
                    <a:lnTo>
                      <a:pt x="4666" y="284"/>
                    </a:lnTo>
                    <a:lnTo>
                      <a:pt x="4657" y="288"/>
                    </a:lnTo>
                    <a:lnTo>
                      <a:pt x="4647" y="293"/>
                    </a:lnTo>
                    <a:lnTo>
                      <a:pt x="4637" y="298"/>
                    </a:lnTo>
                    <a:lnTo>
                      <a:pt x="4616" y="305"/>
                    </a:lnTo>
                    <a:lnTo>
                      <a:pt x="4595" y="309"/>
                    </a:lnTo>
                    <a:lnTo>
                      <a:pt x="4574" y="313"/>
                    </a:lnTo>
                    <a:lnTo>
                      <a:pt x="4556" y="317"/>
                    </a:lnTo>
                    <a:lnTo>
                      <a:pt x="4539" y="321"/>
                    </a:lnTo>
                    <a:lnTo>
                      <a:pt x="4539" y="321"/>
                    </a:lnTo>
                    <a:lnTo>
                      <a:pt x="4538" y="322"/>
                    </a:lnTo>
                    <a:lnTo>
                      <a:pt x="4538" y="321"/>
                    </a:lnTo>
                    <a:lnTo>
                      <a:pt x="4540" y="316"/>
                    </a:lnTo>
                    <a:lnTo>
                      <a:pt x="4543" y="310"/>
                    </a:lnTo>
                    <a:lnTo>
                      <a:pt x="4546" y="305"/>
                    </a:lnTo>
                    <a:lnTo>
                      <a:pt x="4546" y="305"/>
                    </a:lnTo>
                    <a:lnTo>
                      <a:pt x="4540" y="306"/>
                    </a:lnTo>
                    <a:lnTo>
                      <a:pt x="4534" y="305"/>
                    </a:lnTo>
                    <a:lnTo>
                      <a:pt x="4524" y="301"/>
                    </a:lnTo>
                    <a:lnTo>
                      <a:pt x="4518" y="299"/>
                    </a:lnTo>
                    <a:lnTo>
                      <a:pt x="4512" y="299"/>
                    </a:lnTo>
                    <a:lnTo>
                      <a:pt x="4505" y="299"/>
                    </a:lnTo>
                    <a:lnTo>
                      <a:pt x="4499" y="301"/>
                    </a:lnTo>
                    <a:lnTo>
                      <a:pt x="4499" y="301"/>
                    </a:lnTo>
                    <a:lnTo>
                      <a:pt x="4495" y="308"/>
                    </a:lnTo>
                    <a:lnTo>
                      <a:pt x="4495" y="311"/>
                    </a:lnTo>
                    <a:lnTo>
                      <a:pt x="4496" y="315"/>
                    </a:lnTo>
                    <a:lnTo>
                      <a:pt x="4500" y="316"/>
                    </a:lnTo>
                    <a:lnTo>
                      <a:pt x="4510" y="317"/>
                    </a:lnTo>
                    <a:lnTo>
                      <a:pt x="4519" y="317"/>
                    </a:lnTo>
                    <a:lnTo>
                      <a:pt x="4519" y="317"/>
                    </a:lnTo>
                    <a:lnTo>
                      <a:pt x="4517" y="326"/>
                    </a:lnTo>
                    <a:lnTo>
                      <a:pt x="4516" y="330"/>
                    </a:lnTo>
                    <a:lnTo>
                      <a:pt x="4513" y="332"/>
                    </a:lnTo>
                    <a:lnTo>
                      <a:pt x="4509" y="334"/>
                    </a:lnTo>
                    <a:lnTo>
                      <a:pt x="4501" y="336"/>
                    </a:lnTo>
                    <a:lnTo>
                      <a:pt x="4501" y="336"/>
                    </a:lnTo>
                    <a:lnTo>
                      <a:pt x="4500" y="332"/>
                    </a:lnTo>
                    <a:lnTo>
                      <a:pt x="4497" y="329"/>
                    </a:lnTo>
                    <a:lnTo>
                      <a:pt x="4494" y="326"/>
                    </a:lnTo>
                    <a:lnTo>
                      <a:pt x="4490" y="325"/>
                    </a:lnTo>
                    <a:lnTo>
                      <a:pt x="4479" y="323"/>
                    </a:lnTo>
                    <a:lnTo>
                      <a:pt x="4467" y="321"/>
                    </a:lnTo>
                    <a:lnTo>
                      <a:pt x="4455" y="318"/>
                    </a:lnTo>
                    <a:lnTo>
                      <a:pt x="4442" y="316"/>
                    </a:lnTo>
                    <a:lnTo>
                      <a:pt x="4436" y="314"/>
                    </a:lnTo>
                    <a:lnTo>
                      <a:pt x="4432" y="310"/>
                    </a:lnTo>
                    <a:lnTo>
                      <a:pt x="4427" y="307"/>
                    </a:lnTo>
                    <a:lnTo>
                      <a:pt x="4424" y="302"/>
                    </a:lnTo>
                    <a:lnTo>
                      <a:pt x="4424" y="302"/>
                    </a:lnTo>
                    <a:lnTo>
                      <a:pt x="4415" y="305"/>
                    </a:lnTo>
                    <a:lnTo>
                      <a:pt x="4407" y="307"/>
                    </a:lnTo>
                    <a:lnTo>
                      <a:pt x="4402" y="310"/>
                    </a:lnTo>
                    <a:lnTo>
                      <a:pt x="4400" y="315"/>
                    </a:lnTo>
                    <a:lnTo>
                      <a:pt x="4397" y="319"/>
                    </a:lnTo>
                    <a:lnTo>
                      <a:pt x="4397" y="324"/>
                    </a:lnTo>
                    <a:lnTo>
                      <a:pt x="4400" y="333"/>
                    </a:lnTo>
                    <a:lnTo>
                      <a:pt x="4401" y="343"/>
                    </a:lnTo>
                    <a:lnTo>
                      <a:pt x="4401" y="346"/>
                    </a:lnTo>
                    <a:lnTo>
                      <a:pt x="4400" y="348"/>
                    </a:lnTo>
                    <a:lnTo>
                      <a:pt x="4397" y="351"/>
                    </a:lnTo>
                    <a:lnTo>
                      <a:pt x="4393" y="353"/>
                    </a:lnTo>
                    <a:lnTo>
                      <a:pt x="4386" y="353"/>
                    </a:lnTo>
                    <a:lnTo>
                      <a:pt x="4375" y="352"/>
                    </a:lnTo>
                    <a:lnTo>
                      <a:pt x="4357" y="326"/>
                    </a:lnTo>
                    <a:lnTo>
                      <a:pt x="4357" y="326"/>
                    </a:lnTo>
                    <a:lnTo>
                      <a:pt x="4344" y="334"/>
                    </a:lnTo>
                    <a:lnTo>
                      <a:pt x="4331" y="341"/>
                    </a:lnTo>
                    <a:lnTo>
                      <a:pt x="4316" y="347"/>
                    </a:lnTo>
                    <a:lnTo>
                      <a:pt x="4301" y="353"/>
                    </a:lnTo>
                    <a:lnTo>
                      <a:pt x="4286" y="358"/>
                    </a:lnTo>
                    <a:lnTo>
                      <a:pt x="4271" y="361"/>
                    </a:lnTo>
                    <a:lnTo>
                      <a:pt x="4256" y="362"/>
                    </a:lnTo>
                    <a:lnTo>
                      <a:pt x="4241" y="361"/>
                    </a:lnTo>
                    <a:lnTo>
                      <a:pt x="4249" y="360"/>
                    </a:lnTo>
                    <a:lnTo>
                      <a:pt x="4249" y="360"/>
                    </a:lnTo>
                    <a:lnTo>
                      <a:pt x="4250" y="356"/>
                    </a:lnTo>
                    <a:lnTo>
                      <a:pt x="4250" y="353"/>
                    </a:lnTo>
                    <a:lnTo>
                      <a:pt x="4250" y="349"/>
                    </a:lnTo>
                    <a:lnTo>
                      <a:pt x="4249" y="346"/>
                    </a:lnTo>
                    <a:lnTo>
                      <a:pt x="4244" y="341"/>
                    </a:lnTo>
                    <a:lnTo>
                      <a:pt x="4241" y="337"/>
                    </a:lnTo>
                    <a:lnTo>
                      <a:pt x="4241" y="337"/>
                    </a:lnTo>
                    <a:lnTo>
                      <a:pt x="4235" y="336"/>
                    </a:lnTo>
                    <a:lnTo>
                      <a:pt x="4231" y="334"/>
                    </a:lnTo>
                    <a:lnTo>
                      <a:pt x="4219" y="336"/>
                    </a:lnTo>
                    <a:lnTo>
                      <a:pt x="4210" y="338"/>
                    </a:lnTo>
                    <a:lnTo>
                      <a:pt x="4200" y="340"/>
                    </a:lnTo>
                    <a:lnTo>
                      <a:pt x="4191" y="343"/>
                    </a:lnTo>
                    <a:lnTo>
                      <a:pt x="4182" y="343"/>
                    </a:lnTo>
                    <a:lnTo>
                      <a:pt x="4179" y="343"/>
                    </a:lnTo>
                    <a:lnTo>
                      <a:pt x="4174" y="340"/>
                    </a:lnTo>
                    <a:lnTo>
                      <a:pt x="4171" y="337"/>
                    </a:lnTo>
                    <a:lnTo>
                      <a:pt x="4167" y="333"/>
                    </a:lnTo>
                    <a:lnTo>
                      <a:pt x="4167" y="333"/>
                    </a:lnTo>
                    <a:lnTo>
                      <a:pt x="4155" y="344"/>
                    </a:lnTo>
                    <a:lnTo>
                      <a:pt x="4140" y="353"/>
                    </a:lnTo>
                    <a:lnTo>
                      <a:pt x="4124" y="362"/>
                    </a:lnTo>
                    <a:lnTo>
                      <a:pt x="4106" y="370"/>
                    </a:lnTo>
                    <a:lnTo>
                      <a:pt x="4073" y="385"/>
                    </a:lnTo>
                    <a:lnTo>
                      <a:pt x="4042" y="398"/>
                    </a:lnTo>
                    <a:lnTo>
                      <a:pt x="4042" y="398"/>
                    </a:lnTo>
                    <a:lnTo>
                      <a:pt x="4041" y="392"/>
                    </a:lnTo>
                    <a:lnTo>
                      <a:pt x="4041" y="388"/>
                    </a:lnTo>
                    <a:lnTo>
                      <a:pt x="4042" y="383"/>
                    </a:lnTo>
                    <a:lnTo>
                      <a:pt x="4045" y="379"/>
                    </a:lnTo>
                    <a:lnTo>
                      <a:pt x="4049" y="376"/>
                    </a:lnTo>
                    <a:lnTo>
                      <a:pt x="4053" y="373"/>
                    </a:lnTo>
                    <a:lnTo>
                      <a:pt x="4064" y="368"/>
                    </a:lnTo>
                    <a:lnTo>
                      <a:pt x="4088" y="359"/>
                    </a:lnTo>
                    <a:lnTo>
                      <a:pt x="4098" y="353"/>
                    </a:lnTo>
                    <a:lnTo>
                      <a:pt x="4103" y="351"/>
                    </a:lnTo>
                    <a:lnTo>
                      <a:pt x="4106" y="346"/>
                    </a:lnTo>
                    <a:lnTo>
                      <a:pt x="4072" y="347"/>
                    </a:lnTo>
                    <a:lnTo>
                      <a:pt x="4072" y="347"/>
                    </a:lnTo>
                    <a:lnTo>
                      <a:pt x="4079" y="346"/>
                    </a:lnTo>
                    <a:lnTo>
                      <a:pt x="4086" y="345"/>
                    </a:lnTo>
                    <a:lnTo>
                      <a:pt x="4090" y="341"/>
                    </a:lnTo>
                    <a:lnTo>
                      <a:pt x="4096" y="338"/>
                    </a:lnTo>
                    <a:lnTo>
                      <a:pt x="4101" y="332"/>
                    </a:lnTo>
                    <a:lnTo>
                      <a:pt x="4104" y="328"/>
                    </a:lnTo>
                    <a:lnTo>
                      <a:pt x="4113" y="314"/>
                    </a:lnTo>
                    <a:lnTo>
                      <a:pt x="4113" y="314"/>
                    </a:lnTo>
                    <a:lnTo>
                      <a:pt x="4108" y="313"/>
                    </a:lnTo>
                    <a:lnTo>
                      <a:pt x="4103" y="314"/>
                    </a:lnTo>
                    <a:lnTo>
                      <a:pt x="4094" y="315"/>
                    </a:lnTo>
                    <a:lnTo>
                      <a:pt x="4086" y="319"/>
                    </a:lnTo>
                    <a:lnTo>
                      <a:pt x="4079" y="325"/>
                    </a:lnTo>
                    <a:lnTo>
                      <a:pt x="4064" y="338"/>
                    </a:lnTo>
                    <a:lnTo>
                      <a:pt x="4055" y="343"/>
                    </a:lnTo>
                    <a:lnTo>
                      <a:pt x="4044" y="347"/>
                    </a:lnTo>
                    <a:lnTo>
                      <a:pt x="4044" y="347"/>
                    </a:lnTo>
                    <a:lnTo>
                      <a:pt x="4045" y="341"/>
                    </a:lnTo>
                    <a:lnTo>
                      <a:pt x="4044" y="339"/>
                    </a:lnTo>
                    <a:lnTo>
                      <a:pt x="4043" y="337"/>
                    </a:lnTo>
                    <a:lnTo>
                      <a:pt x="4041" y="334"/>
                    </a:lnTo>
                    <a:lnTo>
                      <a:pt x="4037" y="333"/>
                    </a:lnTo>
                    <a:lnTo>
                      <a:pt x="4029" y="332"/>
                    </a:lnTo>
                    <a:lnTo>
                      <a:pt x="4026" y="355"/>
                    </a:lnTo>
                    <a:lnTo>
                      <a:pt x="4026" y="355"/>
                    </a:lnTo>
                    <a:lnTo>
                      <a:pt x="4025" y="353"/>
                    </a:lnTo>
                    <a:lnTo>
                      <a:pt x="4020" y="351"/>
                    </a:lnTo>
                    <a:lnTo>
                      <a:pt x="3970" y="366"/>
                    </a:lnTo>
                    <a:lnTo>
                      <a:pt x="3970" y="366"/>
                    </a:lnTo>
                    <a:lnTo>
                      <a:pt x="3973" y="369"/>
                    </a:lnTo>
                    <a:lnTo>
                      <a:pt x="3976" y="374"/>
                    </a:lnTo>
                    <a:lnTo>
                      <a:pt x="3981" y="384"/>
                    </a:lnTo>
                    <a:lnTo>
                      <a:pt x="3983" y="388"/>
                    </a:lnTo>
                    <a:lnTo>
                      <a:pt x="3987" y="391"/>
                    </a:lnTo>
                    <a:lnTo>
                      <a:pt x="3990" y="393"/>
                    </a:lnTo>
                    <a:lnTo>
                      <a:pt x="3995" y="394"/>
                    </a:lnTo>
                    <a:lnTo>
                      <a:pt x="3995" y="394"/>
                    </a:lnTo>
                    <a:lnTo>
                      <a:pt x="3994" y="390"/>
                    </a:lnTo>
                    <a:lnTo>
                      <a:pt x="3994" y="386"/>
                    </a:lnTo>
                    <a:lnTo>
                      <a:pt x="3995" y="384"/>
                    </a:lnTo>
                    <a:lnTo>
                      <a:pt x="3997" y="382"/>
                    </a:lnTo>
                    <a:lnTo>
                      <a:pt x="4001" y="381"/>
                    </a:lnTo>
                    <a:lnTo>
                      <a:pt x="4005" y="379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2" y="383"/>
                    </a:lnTo>
                    <a:lnTo>
                      <a:pt x="4012" y="388"/>
                    </a:lnTo>
                    <a:lnTo>
                      <a:pt x="4013" y="390"/>
                    </a:lnTo>
                    <a:lnTo>
                      <a:pt x="4017" y="392"/>
                    </a:lnTo>
                    <a:lnTo>
                      <a:pt x="4024" y="396"/>
                    </a:lnTo>
                    <a:lnTo>
                      <a:pt x="4026" y="399"/>
                    </a:lnTo>
                    <a:lnTo>
                      <a:pt x="4027" y="402"/>
                    </a:lnTo>
                    <a:lnTo>
                      <a:pt x="4027" y="402"/>
                    </a:lnTo>
                    <a:lnTo>
                      <a:pt x="4006" y="404"/>
                    </a:lnTo>
                    <a:lnTo>
                      <a:pt x="3986" y="406"/>
                    </a:lnTo>
                    <a:lnTo>
                      <a:pt x="3966" y="409"/>
                    </a:lnTo>
                    <a:lnTo>
                      <a:pt x="3951" y="413"/>
                    </a:lnTo>
                    <a:lnTo>
                      <a:pt x="3944" y="393"/>
                    </a:lnTo>
                    <a:lnTo>
                      <a:pt x="3944" y="393"/>
                    </a:lnTo>
                    <a:lnTo>
                      <a:pt x="3935" y="392"/>
                    </a:lnTo>
                    <a:lnTo>
                      <a:pt x="3926" y="392"/>
                    </a:lnTo>
                    <a:lnTo>
                      <a:pt x="3907" y="394"/>
                    </a:lnTo>
                    <a:lnTo>
                      <a:pt x="3890" y="397"/>
                    </a:lnTo>
                    <a:lnTo>
                      <a:pt x="3882" y="397"/>
                    </a:lnTo>
                    <a:lnTo>
                      <a:pt x="3875" y="394"/>
                    </a:lnTo>
                    <a:lnTo>
                      <a:pt x="3881" y="384"/>
                    </a:lnTo>
                    <a:lnTo>
                      <a:pt x="3881" y="384"/>
                    </a:lnTo>
                    <a:lnTo>
                      <a:pt x="3869" y="383"/>
                    </a:lnTo>
                    <a:lnTo>
                      <a:pt x="3858" y="383"/>
                    </a:lnTo>
                    <a:lnTo>
                      <a:pt x="3835" y="384"/>
                    </a:lnTo>
                    <a:lnTo>
                      <a:pt x="3825" y="383"/>
                    </a:lnTo>
                    <a:lnTo>
                      <a:pt x="3813" y="382"/>
                    </a:lnTo>
                    <a:lnTo>
                      <a:pt x="3803" y="378"/>
                    </a:lnTo>
                    <a:lnTo>
                      <a:pt x="3792" y="373"/>
                    </a:lnTo>
                    <a:lnTo>
                      <a:pt x="3792" y="373"/>
                    </a:lnTo>
                    <a:lnTo>
                      <a:pt x="3772" y="391"/>
                    </a:lnTo>
                    <a:lnTo>
                      <a:pt x="3750" y="408"/>
                    </a:lnTo>
                    <a:lnTo>
                      <a:pt x="3729" y="426"/>
                    </a:lnTo>
                    <a:lnTo>
                      <a:pt x="3720" y="434"/>
                    </a:lnTo>
                    <a:lnTo>
                      <a:pt x="3711" y="443"/>
                    </a:lnTo>
                    <a:lnTo>
                      <a:pt x="3711" y="443"/>
                    </a:lnTo>
                    <a:lnTo>
                      <a:pt x="3708" y="447"/>
                    </a:lnTo>
                    <a:lnTo>
                      <a:pt x="3704" y="450"/>
                    </a:lnTo>
                    <a:lnTo>
                      <a:pt x="3699" y="451"/>
                    </a:lnTo>
                    <a:lnTo>
                      <a:pt x="3694" y="451"/>
                    </a:lnTo>
                    <a:lnTo>
                      <a:pt x="3679" y="447"/>
                    </a:lnTo>
                    <a:lnTo>
                      <a:pt x="3662" y="443"/>
                    </a:lnTo>
                    <a:lnTo>
                      <a:pt x="3645" y="438"/>
                    </a:lnTo>
                    <a:lnTo>
                      <a:pt x="3637" y="437"/>
                    </a:lnTo>
                    <a:lnTo>
                      <a:pt x="3629" y="437"/>
                    </a:lnTo>
                    <a:lnTo>
                      <a:pt x="3621" y="438"/>
                    </a:lnTo>
                    <a:lnTo>
                      <a:pt x="3613" y="441"/>
                    </a:lnTo>
                    <a:lnTo>
                      <a:pt x="3606" y="444"/>
                    </a:lnTo>
                    <a:lnTo>
                      <a:pt x="3600" y="451"/>
                    </a:lnTo>
                    <a:lnTo>
                      <a:pt x="3600" y="451"/>
                    </a:lnTo>
                    <a:lnTo>
                      <a:pt x="3602" y="449"/>
                    </a:lnTo>
                    <a:lnTo>
                      <a:pt x="3603" y="446"/>
                    </a:lnTo>
                    <a:lnTo>
                      <a:pt x="3612" y="438"/>
                    </a:lnTo>
                    <a:lnTo>
                      <a:pt x="3631" y="420"/>
                    </a:lnTo>
                    <a:lnTo>
                      <a:pt x="3631" y="420"/>
                    </a:lnTo>
                    <a:lnTo>
                      <a:pt x="3628" y="419"/>
                    </a:lnTo>
                    <a:lnTo>
                      <a:pt x="3623" y="420"/>
                    </a:lnTo>
                    <a:lnTo>
                      <a:pt x="3616" y="422"/>
                    </a:lnTo>
                    <a:lnTo>
                      <a:pt x="3605" y="430"/>
                    </a:lnTo>
                    <a:lnTo>
                      <a:pt x="3599" y="432"/>
                    </a:lnTo>
                    <a:lnTo>
                      <a:pt x="3597" y="432"/>
                    </a:lnTo>
                    <a:lnTo>
                      <a:pt x="3596" y="432"/>
                    </a:lnTo>
                    <a:lnTo>
                      <a:pt x="3593" y="431"/>
                    </a:lnTo>
                    <a:lnTo>
                      <a:pt x="3591" y="429"/>
                    </a:lnTo>
                    <a:lnTo>
                      <a:pt x="3589" y="422"/>
                    </a:lnTo>
                    <a:lnTo>
                      <a:pt x="3589" y="422"/>
                    </a:lnTo>
                    <a:lnTo>
                      <a:pt x="3602" y="423"/>
                    </a:lnTo>
                    <a:lnTo>
                      <a:pt x="3605" y="422"/>
                    </a:lnTo>
                    <a:lnTo>
                      <a:pt x="3607" y="421"/>
                    </a:lnTo>
                    <a:lnTo>
                      <a:pt x="3608" y="420"/>
                    </a:lnTo>
                    <a:lnTo>
                      <a:pt x="3608" y="417"/>
                    </a:lnTo>
                    <a:lnTo>
                      <a:pt x="3606" y="413"/>
                    </a:lnTo>
                    <a:lnTo>
                      <a:pt x="3604" y="406"/>
                    </a:lnTo>
                    <a:lnTo>
                      <a:pt x="3600" y="400"/>
                    </a:lnTo>
                    <a:lnTo>
                      <a:pt x="3600" y="397"/>
                    </a:lnTo>
                    <a:lnTo>
                      <a:pt x="3602" y="394"/>
                    </a:lnTo>
                    <a:lnTo>
                      <a:pt x="3603" y="392"/>
                    </a:lnTo>
                    <a:lnTo>
                      <a:pt x="3606" y="391"/>
                    </a:lnTo>
                    <a:lnTo>
                      <a:pt x="3606" y="391"/>
                    </a:lnTo>
                    <a:lnTo>
                      <a:pt x="3590" y="392"/>
                    </a:lnTo>
                    <a:lnTo>
                      <a:pt x="3574" y="396"/>
                    </a:lnTo>
                    <a:lnTo>
                      <a:pt x="3561" y="401"/>
                    </a:lnTo>
                    <a:lnTo>
                      <a:pt x="3556" y="404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7" y="408"/>
                    </a:lnTo>
                    <a:lnTo>
                      <a:pt x="3561" y="409"/>
                    </a:lnTo>
                    <a:lnTo>
                      <a:pt x="3564" y="411"/>
                    </a:lnTo>
                    <a:lnTo>
                      <a:pt x="3565" y="413"/>
                    </a:lnTo>
                    <a:lnTo>
                      <a:pt x="3566" y="416"/>
                    </a:lnTo>
                    <a:lnTo>
                      <a:pt x="3565" y="419"/>
                    </a:lnTo>
                    <a:lnTo>
                      <a:pt x="3564" y="426"/>
                    </a:lnTo>
                    <a:lnTo>
                      <a:pt x="3561" y="431"/>
                    </a:lnTo>
                    <a:lnTo>
                      <a:pt x="3561" y="434"/>
                    </a:lnTo>
                    <a:lnTo>
                      <a:pt x="3561" y="435"/>
                    </a:lnTo>
                    <a:lnTo>
                      <a:pt x="3564" y="436"/>
                    </a:lnTo>
                    <a:lnTo>
                      <a:pt x="3566" y="436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65" y="443"/>
                    </a:lnTo>
                    <a:lnTo>
                      <a:pt x="3553" y="450"/>
                    </a:lnTo>
                    <a:lnTo>
                      <a:pt x="3542" y="456"/>
                    </a:lnTo>
                    <a:lnTo>
                      <a:pt x="3529" y="459"/>
                    </a:lnTo>
                    <a:lnTo>
                      <a:pt x="3516" y="462"/>
                    </a:lnTo>
                    <a:lnTo>
                      <a:pt x="3504" y="464"/>
                    </a:lnTo>
                    <a:lnTo>
                      <a:pt x="3491" y="462"/>
                    </a:lnTo>
                    <a:lnTo>
                      <a:pt x="3480" y="460"/>
                    </a:lnTo>
                    <a:lnTo>
                      <a:pt x="3480" y="460"/>
                    </a:lnTo>
                    <a:lnTo>
                      <a:pt x="3478" y="452"/>
                    </a:lnTo>
                    <a:lnTo>
                      <a:pt x="3475" y="446"/>
                    </a:lnTo>
                    <a:lnTo>
                      <a:pt x="3470" y="442"/>
                    </a:lnTo>
                    <a:lnTo>
                      <a:pt x="3462" y="438"/>
                    </a:lnTo>
                    <a:lnTo>
                      <a:pt x="3453" y="456"/>
                    </a:lnTo>
                    <a:lnTo>
                      <a:pt x="3453" y="456"/>
                    </a:lnTo>
                    <a:lnTo>
                      <a:pt x="3451" y="456"/>
                    </a:lnTo>
                    <a:lnTo>
                      <a:pt x="3451" y="454"/>
                    </a:lnTo>
                    <a:lnTo>
                      <a:pt x="3451" y="453"/>
                    </a:lnTo>
                    <a:lnTo>
                      <a:pt x="3451" y="451"/>
                    </a:lnTo>
                    <a:lnTo>
                      <a:pt x="3459" y="444"/>
                    </a:lnTo>
                    <a:lnTo>
                      <a:pt x="3461" y="439"/>
                    </a:lnTo>
                    <a:lnTo>
                      <a:pt x="3462" y="437"/>
                    </a:lnTo>
                    <a:lnTo>
                      <a:pt x="3462" y="435"/>
                    </a:lnTo>
                    <a:lnTo>
                      <a:pt x="3462" y="434"/>
                    </a:lnTo>
                    <a:lnTo>
                      <a:pt x="3460" y="431"/>
                    </a:lnTo>
                    <a:lnTo>
                      <a:pt x="3457" y="430"/>
                    </a:lnTo>
                    <a:lnTo>
                      <a:pt x="3452" y="429"/>
                    </a:lnTo>
                    <a:lnTo>
                      <a:pt x="3452" y="429"/>
                    </a:lnTo>
                    <a:lnTo>
                      <a:pt x="3445" y="434"/>
                    </a:lnTo>
                    <a:lnTo>
                      <a:pt x="3438" y="437"/>
                    </a:lnTo>
                    <a:lnTo>
                      <a:pt x="3431" y="439"/>
                    </a:lnTo>
                    <a:lnTo>
                      <a:pt x="3423" y="441"/>
                    </a:lnTo>
                    <a:lnTo>
                      <a:pt x="3407" y="441"/>
                    </a:lnTo>
                    <a:lnTo>
                      <a:pt x="3391" y="441"/>
                    </a:lnTo>
                    <a:lnTo>
                      <a:pt x="3376" y="441"/>
                    </a:lnTo>
                    <a:lnTo>
                      <a:pt x="3368" y="443"/>
                    </a:lnTo>
                    <a:lnTo>
                      <a:pt x="3362" y="445"/>
                    </a:lnTo>
                    <a:lnTo>
                      <a:pt x="3357" y="449"/>
                    </a:lnTo>
                    <a:lnTo>
                      <a:pt x="3351" y="454"/>
                    </a:lnTo>
                    <a:lnTo>
                      <a:pt x="3347" y="461"/>
                    </a:lnTo>
                    <a:lnTo>
                      <a:pt x="3344" y="471"/>
                    </a:lnTo>
                    <a:lnTo>
                      <a:pt x="3344" y="471"/>
                    </a:lnTo>
                    <a:lnTo>
                      <a:pt x="3340" y="467"/>
                    </a:lnTo>
                    <a:lnTo>
                      <a:pt x="3339" y="464"/>
                    </a:lnTo>
                    <a:lnTo>
                      <a:pt x="3339" y="460"/>
                    </a:lnTo>
                    <a:lnTo>
                      <a:pt x="3340" y="458"/>
                    </a:lnTo>
                    <a:lnTo>
                      <a:pt x="3346" y="452"/>
                    </a:lnTo>
                    <a:lnTo>
                      <a:pt x="3353" y="447"/>
                    </a:lnTo>
                    <a:lnTo>
                      <a:pt x="3360" y="443"/>
                    </a:lnTo>
                    <a:lnTo>
                      <a:pt x="3362" y="439"/>
                    </a:lnTo>
                    <a:lnTo>
                      <a:pt x="3363" y="437"/>
                    </a:lnTo>
                    <a:lnTo>
                      <a:pt x="3363" y="434"/>
                    </a:lnTo>
                    <a:lnTo>
                      <a:pt x="3361" y="430"/>
                    </a:lnTo>
                    <a:lnTo>
                      <a:pt x="3358" y="426"/>
                    </a:lnTo>
                    <a:lnTo>
                      <a:pt x="3352" y="421"/>
                    </a:lnTo>
                    <a:lnTo>
                      <a:pt x="3352" y="421"/>
                    </a:lnTo>
                    <a:lnTo>
                      <a:pt x="3357" y="417"/>
                    </a:lnTo>
                    <a:lnTo>
                      <a:pt x="3360" y="415"/>
                    </a:lnTo>
                    <a:lnTo>
                      <a:pt x="3369" y="412"/>
                    </a:lnTo>
                    <a:lnTo>
                      <a:pt x="3377" y="411"/>
                    </a:lnTo>
                    <a:lnTo>
                      <a:pt x="3385" y="411"/>
                    </a:lnTo>
                    <a:lnTo>
                      <a:pt x="3393" y="409"/>
                    </a:lnTo>
                    <a:lnTo>
                      <a:pt x="3400" y="407"/>
                    </a:lnTo>
                    <a:lnTo>
                      <a:pt x="3403" y="406"/>
                    </a:lnTo>
                    <a:lnTo>
                      <a:pt x="3405" y="402"/>
                    </a:lnTo>
                    <a:lnTo>
                      <a:pt x="3407" y="399"/>
                    </a:lnTo>
                    <a:lnTo>
                      <a:pt x="3408" y="394"/>
                    </a:lnTo>
                    <a:lnTo>
                      <a:pt x="3408" y="394"/>
                    </a:lnTo>
                    <a:lnTo>
                      <a:pt x="3405" y="396"/>
                    </a:lnTo>
                    <a:lnTo>
                      <a:pt x="3403" y="396"/>
                    </a:lnTo>
                    <a:lnTo>
                      <a:pt x="3400" y="396"/>
                    </a:lnTo>
                    <a:lnTo>
                      <a:pt x="3398" y="394"/>
                    </a:lnTo>
                    <a:lnTo>
                      <a:pt x="3397" y="391"/>
                    </a:lnTo>
                    <a:lnTo>
                      <a:pt x="3396" y="386"/>
                    </a:lnTo>
                    <a:lnTo>
                      <a:pt x="3395" y="381"/>
                    </a:lnTo>
                    <a:lnTo>
                      <a:pt x="3393" y="376"/>
                    </a:lnTo>
                    <a:lnTo>
                      <a:pt x="3391" y="373"/>
                    </a:lnTo>
                    <a:lnTo>
                      <a:pt x="3389" y="371"/>
                    </a:lnTo>
                    <a:lnTo>
                      <a:pt x="3388" y="371"/>
                    </a:lnTo>
                    <a:lnTo>
                      <a:pt x="3365" y="389"/>
                    </a:lnTo>
                    <a:lnTo>
                      <a:pt x="3369" y="390"/>
                    </a:lnTo>
                    <a:lnTo>
                      <a:pt x="3369" y="390"/>
                    </a:lnTo>
                    <a:lnTo>
                      <a:pt x="3362" y="394"/>
                    </a:lnTo>
                    <a:lnTo>
                      <a:pt x="3354" y="399"/>
                    </a:lnTo>
                    <a:lnTo>
                      <a:pt x="3346" y="401"/>
                    </a:lnTo>
                    <a:lnTo>
                      <a:pt x="3338" y="405"/>
                    </a:lnTo>
                    <a:lnTo>
                      <a:pt x="3320" y="408"/>
                    </a:lnTo>
                    <a:lnTo>
                      <a:pt x="3300" y="409"/>
                    </a:lnTo>
                    <a:lnTo>
                      <a:pt x="3260" y="411"/>
                    </a:lnTo>
                    <a:lnTo>
                      <a:pt x="3240" y="411"/>
                    </a:lnTo>
                    <a:lnTo>
                      <a:pt x="3222" y="413"/>
                    </a:lnTo>
                    <a:lnTo>
                      <a:pt x="3222" y="413"/>
                    </a:lnTo>
                    <a:lnTo>
                      <a:pt x="3207" y="424"/>
                    </a:lnTo>
                    <a:lnTo>
                      <a:pt x="3193" y="436"/>
                    </a:lnTo>
                    <a:lnTo>
                      <a:pt x="3179" y="447"/>
                    </a:lnTo>
                    <a:lnTo>
                      <a:pt x="3166" y="459"/>
                    </a:lnTo>
                    <a:lnTo>
                      <a:pt x="3152" y="468"/>
                    </a:lnTo>
                    <a:lnTo>
                      <a:pt x="3137" y="476"/>
                    </a:lnTo>
                    <a:lnTo>
                      <a:pt x="3129" y="479"/>
                    </a:lnTo>
                    <a:lnTo>
                      <a:pt x="3121" y="481"/>
                    </a:lnTo>
                    <a:lnTo>
                      <a:pt x="3113" y="482"/>
                    </a:lnTo>
                    <a:lnTo>
                      <a:pt x="3104" y="482"/>
                    </a:lnTo>
                    <a:lnTo>
                      <a:pt x="3104" y="482"/>
                    </a:lnTo>
                    <a:lnTo>
                      <a:pt x="3105" y="479"/>
                    </a:lnTo>
                    <a:lnTo>
                      <a:pt x="3106" y="476"/>
                    </a:lnTo>
                    <a:lnTo>
                      <a:pt x="3105" y="474"/>
                    </a:lnTo>
                    <a:lnTo>
                      <a:pt x="3104" y="472"/>
                    </a:lnTo>
                    <a:lnTo>
                      <a:pt x="3098" y="468"/>
                    </a:lnTo>
                    <a:lnTo>
                      <a:pt x="3092" y="465"/>
                    </a:lnTo>
                    <a:lnTo>
                      <a:pt x="3086" y="460"/>
                    </a:lnTo>
                    <a:lnTo>
                      <a:pt x="3084" y="457"/>
                    </a:lnTo>
                    <a:lnTo>
                      <a:pt x="3083" y="454"/>
                    </a:lnTo>
                    <a:lnTo>
                      <a:pt x="3083" y="450"/>
                    </a:lnTo>
                    <a:lnTo>
                      <a:pt x="3084" y="446"/>
                    </a:lnTo>
                    <a:lnTo>
                      <a:pt x="3087" y="442"/>
                    </a:lnTo>
                    <a:lnTo>
                      <a:pt x="3092" y="436"/>
                    </a:lnTo>
                    <a:lnTo>
                      <a:pt x="3092" y="436"/>
                    </a:lnTo>
                    <a:lnTo>
                      <a:pt x="3083" y="432"/>
                    </a:lnTo>
                    <a:lnTo>
                      <a:pt x="3075" y="431"/>
                    </a:lnTo>
                    <a:lnTo>
                      <a:pt x="3067" y="431"/>
                    </a:lnTo>
                    <a:lnTo>
                      <a:pt x="3060" y="435"/>
                    </a:lnTo>
                    <a:lnTo>
                      <a:pt x="3054" y="438"/>
                    </a:lnTo>
                    <a:lnTo>
                      <a:pt x="3049" y="443"/>
                    </a:lnTo>
                    <a:lnTo>
                      <a:pt x="3047" y="447"/>
                    </a:lnTo>
                    <a:lnTo>
                      <a:pt x="3046" y="452"/>
                    </a:lnTo>
                    <a:lnTo>
                      <a:pt x="3046" y="452"/>
                    </a:lnTo>
                    <a:lnTo>
                      <a:pt x="3056" y="454"/>
                    </a:lnTo>
                    <a:lnTo>
                      <a:pt x="3060" y="456"/>
                    </a:lnTo>
                    <a:lnTo>
                      <a:pt x="3062" y="458"/>
                    </a:lnTo>
                    <a:lnTo>
                      <a:pt x="3070" y="461"/>
                    </a:lnTo>
                    <a:lnTo>
                      <a:pt x="3070" y="461"/>
                    </a:lnTo>
                    <a:lnTo>
                      <a:pt x="3066" y="466"/>
                    </a:lnTo>
                    <a:lnTo>
                      <a:pt x="3060" y="471"/>
                    </a:lnTo>
                    <a:lnTo>
                      <a:pt x="3053" y="473"/>
                    </a:lnTo>
                    <a:lnTo>
                      <a:pt x="3046" y="474"/>
                    </a:lnTo>
                    <a:lnTo>
                      <a:pt x="3039" y="474"/>
                    </a:lnTo>
                    <a:lnTo>
                      <a:pt x="3032" y="473"/>
                    </a:lnTo>
                    <a:lnTo>
                      <a:pt x="3026" y="471"/>
                    </a:lnTo>
                    <a:lnTo>
                      <a:pt x="3022" y="467"/>
                    </a:lnTo>
                    <a:lnTo>
                      <a:pt x="3022" y="467"/>
                    </a:lnTo>
                    <a:lnTo>
                      <a:pt x="3024" y="467"/>
                    </a:lnTo>
                    <a:lnTo>
                      <a:pt x="3025" y="466"/>
                    </a:lnTo>
                    <a:lnTo>
                      <a:pt x="3025" y="461"/>
                    </a:lnTo>
                    <a:lnTo>
                      <a:pt x="3025" y="461"/>
                    </a:lnTo>
                    <a:lnTo>
                      <a:pt x="3018" y="459"/>
                    </a:lnTo>
                    <a:lnTo>
                      <a:pt x="3013" y="459"/>
                    </a:lnTo>
                    <a:lnTo>
                      <a:pt x="3010" y="461"/>
                    </a:lnTo>
                    <a:lnTo>
                      <a:pt x="3008" y="466"/>
                    </a:lnTo>
                    <a:lnTo>
                      <a:pt x="3007" y="471"/>
                    </a:lnTo>
                    <a:lnTo>
                      <a:pt x="3006" y="475"/>
                    </a:lnTo>
                    <a:lnTo>
                      <a:pt x="3002" y="480"/>
                    </a:lnTo>
                    <a:lnTo>
                      <a:pt x="2997" y="482"/>
                    </a:lnTo>
                    <a:lnTo>
                      <a:pt x="2997" y="482"/>
                    </a:lnTo>
                    <a:lnTo>
                      <a:pt x="2995" y="479"/>
                    </a:lnTo>
                    <a:lnTo>
                      <a:pt x="2993" y="476"/>
                    </a:lnTo>
                    <a:lnTo>
                      <a:pt x="2991" y="474"/>
                    </a:lnTo>
                    <a:lnTo>
                      <a:pt x="2989" y="473"/>
                    </a:lnTo>
                    <a:lnTo>
                      <a:pt x="2982" y="472"/>
                    </a:lnTo>
                    <a:lnTo>
                      <a:pt x="2974" y="472"/>
                    </a:lnTo>
                    <a:lnTo>
                      <a:pt x="2956" y="472"/>
                    </a:lnTo>
                    <a:lnTo>
                      <a:pt x="2948" y="471"/>
                    </a:lnTo>
                    <a:lnTo>
                      <a:pt x="2941" y="468"/>
                    </a:lnTo>
                    <a:lnTo>
                      <a:pt x="2920" y="498"/>
                    </a:lnTo>
                    <a:lnTo>
                      <a:pt x="2920" y="498"/>
                    </a:lnTo>
                    <a:lnTo>
                      <a:pt x="2922" y="492"/>
                    </a:lnTo>
                    <a:lnTo>
                      <a:pt x="2922" y="490"/>
                    </a:lnTo>
                    <a:lnTo>
                      <a:pt x="2921" y="489"/>
                    </a:lnTo>
                    <a:lnTo>
                      <a:pt x="2917" y="487"/>
                    </a:lnTo>
                    <a:lnTo>
                      <a:pt x="2913" y="486"/>
                    </a:lnTo>
                    <a:lnTo>
                      <a:pt x="2906" y="484"/>
                    </a:lnTo>
                    <a:lnTo>
                      <a:pt x="2900" y="482"/>
                    </a:lnTo>
                    <a:lnTo>
                      <a:pt x="2895" y="480"/>
                    </a:lnTo>
                    <a:lnTo>
                      <a:pt x="2894" y="477"/>
                    </a:lnTo>
                    <a:lnTo>
                      <a:pt x="2893" y="474"/>
                    </a:lnTo>
                    <a:lnTo>
                      <a:pt x="2893" y="474"/>
                    </a:lnTo>
                    <a:lnTo>
                      <a:pt x="2880" y="486"/>
                    </a:lnTo>
                    <a:lnTo>
                      <a:pt x="2869" y="498"/>
                    </a:lnTo>
                    <a:lnTo>
                      <a:pt x="2862" y="503"/>
                    </a:lnTo>
                    <a:lnTo>
                      <a:pt x="2855" y="506"/>
                    </a:lnTo>
                    <a:lnTo>
                      <a:pt x="2847" y="509"/>
                    </a:lnTo>
                    <a:lnTo>
                      <a:pt x="2838" y="509"/>
                    </a:lnTo>
                    <a:lnTo>
                      <a:pt x="2838" y="509"/>
                    </a:lnTo>
                    <a:lnTo>
                      <a:pt x="2839" y="506"/>
                    </a:lnTo>
                    <a:lnTo>
                      <a:pt x="2840" y="504"/>
                    </a:lnTo>
                    <a:lnTo>
                      <a:pt x="2839" y="503"/>
                    </a:lnTo>
                    <a:lnTo>
                      <a:pt x="2838" y="502"/>
                    </a:lnTo>
                    <a:lnTo>
                      <a:pt x="2834" y="498"/>
                    </a:lnTo>
                    <a:lnTo>
                      <a:pt x="2830" y="495"/>
                    </a:lnTo>
                    <a:lnTo>
                      <a:pt x="2824" y="491"/>
                    </a:lnTo>
                    <a:lnTo>
                      <a:pt x="2818" y="487"/>
                    </a:lnTo>
                    <a:lnTo>
                      <a:pt x="2815" y="481"/>
                    </a:lnTo>
                    <a:lnTo>
                      <a:pt x="2814" y="479"/>
                    </a:lnTo>
                    <a:lnTo>
                      <a:pt x="2813" y="474"/>
                    </a:lnTo>
                    <a:lnTo>
                      <a:pt x="2813" y="474"/>
                    </a:lnTo>
                    <a:lnTo>
                      <a:pt x="2805" y="473"/>
                    </a:lnTo>
                    <a:lnTo>
                      <a:pt x="2798" y="472"/>
                    </a:lnTo>
                    <a:lnTo>
                      <a:pt x="2790" y="473"/>
                    </a:lnTo>
                    <a:lnTo>
                      <a:pt x="2783" y="475"/>
                    </a:lnTo>
                    <a:lnTo>
                      <a:pt x="2776" y="479"/>
                    </a:lnTo>
                    <a:lnTo>
                      <a:pt x="2769" y="483"/>
                    </a:lnTo>
                    <a:lnTo>
                      <a:pt x="2756" y="492"/>
                    </a:lnTo>
                    <a:lnTo>
                      <a:pt x="2744" y="502"/>
                    </a:lnTo>
                    <a:lnTo>
                      <a:pt x="2737" y="505"/>
                    </a:lnTo>
                    <a:lnTo>
                      <a:pt x="2730" y="507"/>
                    </a:lnTo>
                    <a:lnTo>
                      <a:pt x="2723" y="510"/>
                    </a:lnTo>
                    <a:lnTo>
                      <a:pt x="2716" y="509"/>
                    </a:lnTo>
                    <a:lnTo>
                      <a:pt x="2708" y="507"/>
                    </a:lnTo>
                    <a:lnTo>
                      <a:pt x="2701" y="503"/>
                    </a:lnTo>
                    <a:lnTo>
                      <a:pt x="2701" y="503"/>
                    </a:lnTo>
                    <a:lnTo>
                      <a:pt x="2702" y="498"/>
                    </a:lnTo>
                    <a:lnTo>
                      <a:pt x="2704" y="492"/>
                    </a:lnTo>
                    <a:lnTo>
                      <a:pt x="2704" y="489"/>
                    </a:lnTo>
                    <a:lnTo>
                      <a:pt x="2703" y="486"/>
                    </a:lnTo>
                    <a:lnTo>
                      <a:pt x="2701" y="483"/>
                    </a:lnTo>
                    <a:lnTo>
                      <a:pt x="2698" y="481"/>
                    </a:lnTo>
                    <a:lnTo>
                      <a:pt x="2698" y="481"/>
                    </a:lnTo>
                    <a:lnTo>
                      <a:pt x="2694" y="483"/>
                    </a:lnTo>
                    <a:lnTo>
                      <a:pt x="2690" y="484"/>
                    </a:lnTo>
                    <a:lnTo>
                      <a:pt x="2680" y="486"/>
                    </a:lnTo>
                    <a:lnTo>
                      <a:pt x="2670" y="487"/>
                    </a:lnTo>
                    <a:lnTo>
                      <a:pt x="2662" y="488"/>
                    </a:lnTo>
                    <a:lnTo>
                      <a:pt x="2662" y="487"/>
                    </a:lnTo>
                    <a:lnTo>
                      <a:pt x="2661" y="488"/>
                    </a:lnTo>
                    <a:lnTo>
                      <a:pt x="2661" y="488"/>
                    </a:lnTo>
                    <a:lnTo>
                      <a:pt x="2658" y="489"/>
                    </a:lnTo>
                    <a:lnTo>
                      <a:pt x="2655" y="490"/>
                    </a:lnTo>
                    <a:lnTo>
                      <a:pt x="2654" y="492"/>
                    </a:lnTo>
                    <a:lnTo>
                      <a:pt x="2654" y="496"/>
                    </a:lnTo>
                    <a:lnTo>
                      <a:pt x="2654" y="496"/>
                    </a:lnTo>
                    <a:lnTo>
                      <a:pt x="2642" y="511"/>
                    </a:lnTo>
                    <a:lnTo>
                      <a:pt x="2630" y="525"/>
                    </a:lnTo>
                    <a:lnTo>
                      <a:pt x="2624" y="533"/>
                    </a:lnTo>
                    <a:lnTo>
                      <a:pt x="2616" y="540"/>
                    </a:lnTo>
                    <a:lnTo>
                      <a:pt x="2606" y="547"/>
                    </a:lnTo>
                    <a:lnTo>
                      <a:pt x="2594" y="552"/>
                    </a:lnTo>
                    <a:lnTo>
                      <a:pt x="2594" y="552"/>
                    </a:lnTo>
                    <a:lnTo>
                      <a:pt x="2595" y="557"/>
                    </a:lnTo>
                    <a:lnTo>
                      <a:pt x="2596" y="559"/>
                    </a:lnTo>
                    <a:lnTo>
                      <a:pt x="2599" y="563"/>
                    </a:lnTo>
                    <a:lnTo>
                      <a:pt x="2601" y="564"/>
                    </a:lnTo>
                    <a:lnTo>
                      <a:pt x="2607" y="566"/>
                    </a:lnTo>
                    <a:lnTo>
                      <a:pt x="2614" y="566"/>
                    </a:lnTo>
                    <a:lnTo>
                      <a:pt x="2621" y="566"/>
                    </a:lnTo>
                    <a:lnTo>
                      <a:pt x="2627" y="564"/>
                    </a:lnTo>
                    <a:lnTo>
                      <a:pt x="2639" y="558"/>
                    </a:lnTo>
                    <a:lnTo>
                      <a:pt x="2649" y="535"/>
                    </a:lnTo>
                    <a:lnTo>
                      <a:pt x="2649" y="535"/>
                    </a:lnTo>
                    <a:lnTo>
                      <a:pt x="2650" y="541"/>
                    </a:lnTo>
                    <a:lnTo>
                      <a:pt x="2653" y="545"/>
                    </a:lnTo>
                    <a:lnTo>
                      <a:pt x="2656" y="548"/>
                    </a:lnTo>
                    <a:lnTo>
                      <a:pt x="2658" y="549"/>
                    </a:lnTo>
                    <a:lnTo>
                      <a:pt x="2661" y="549"/>
                    </a:lnTo>
                    <a:lnTo>
                      <a:pt x="2664" y="549"/>
                    </a:lnTo>
                    <a:lnTo>
                      <a:pt x="2669" y="547"/>
                    </a:lnTo>
                    <a:lnTo>
                      <a:pt x="2679" y="540"/>
                    </a:lnTo>
                    <a:lnTo>
                      <a:pt x="2684" y="537"/>
                    </a:lnTo>
                    <a:lnTo>
                      <a:pt x="2686" y="539"/>
                    </a:lnTo>
                    <a:lnTo>
                      <a:pt x="2687" y="540"/>
                    </a:lnTo>
                    <a:lnTo>
                      <a:pt x="2687" y="540"/>
                    </a:lnTo>
                    <a:lnTo>
                      <a:pt x="2684" y="547"/>
                    </a:lnTo>
                    <a:lnTo>
                      <a:pt x="2678" y="554"/>
                    </a:lnTo>
                    <a:lnTo>
                      <a:pt x="2673" y="558"/>
                    </a:lnTo>
                    <a:lnTo>
                      <a:pt x="2667" y="563"/>
                    </a:lnTo>
                    <a:lnTo>
                      <a:pt x="2660" y="566"/>
                    </a:lnTo>
                    <a:lnTo>
                      <a:pt x="2653" y="570"/>
                    </a:lnTo>
                    <a:lnTo>
                      <a:pt x="2637" y="574"/>
                    </a:lnTo>
                    <a:lnTo>
                      <a:pt x="2603" y="583"/>
                    </a:lnTo>
                    <a:lnTo>
                      <a:pt x="2588" y="589"/>
                    </a:lnTo>
                    <a:lnTo>
                      <a:pt x="2581" y="594"/>
                    </a:lnTo>
                    <a:lnTo>
                      <a:pt x="2575" y="597"/>
                    </a:lnTo>
                    <a:lnTo>
                      <a:pt x="2575" y="597"/>
                    </a:lnTo>
                    <a:lnTo>
                      <a:pt x="2579" y="603"/>
                    </a:lnTo>
                    <a:lnTo>
                      <a:pt x="2584" y="608"/>
                    </a:lnTo>
                    <a:lnTo>
                      <a:pt x="2589" y="612"/>
                    </a:lnTo>
                    <a:lnTo>
                      <a:pt x="2595" y="616"/>
                    </a:lnTo>
                    <a:lnTo>
                      <a:pt x="2608" y="622"/>
                    </a:lnTo>
                    <a:lnTo>
                      <a:pt x="2623" y="626"/>
                    </a:lnTo>
                    <a:lnTo>
                      <a:pt x="2638" y="628"/>
                    </a:lnTo>
                    <a:lnTo>
                      <a:pt x="2654" y="628"/>
                    </a:lnTo>
                    <a:lnTo>
                      <a:pt x="2669" y="628"/>
                    </a:lnTo>
                    <a:lnTo>
                      <a:pt x="2685" y="627"/>
                    </a:lnTo>
                    <a:lnTo>
                      <a:pt x="2667" y="615"/>
                    </a:lnTo>
                    <a:lnTo>
                      <a:pt x="2687" y="613"/>
                    </a:lnTo>
                    <a:lnTo>
                      <a:pt x="2667" y="589"/>
                    </a:lnTo>
                    <a:lnTo>
                      <a:pt x="2667" y="589"/>
                    </a:lnTo>
                    <a:lnTo>
                      <a:pt x="2673" y="590"/>
                    </a:lnTo>
                    <a:lnTo>
                      <a:pt x="2681" y="590"/>
                    </a:lnTo>
                    <a:lnTo>
                      <a:pt x="2695" y="589"/>
                    </a:lnTo>
                    <a:lnTo>
                      <a:pt x="2709" y="588"/>
                    </a:lnTo>
                    <a:lnTo>
                      <a:pt x="2723" y="587"/>
                    </a:lnTo>
                    <a:lnTo>
                      <a:pt x="2723" y="587"/>
                    </a:lnTo>
                    <a:lnTo>
                      <a:pt x="2718" y="587"/>
                    </a:lnTo>
                    <a:lnTo>
                      <a:pt x="2715" y="587"/>
                    </a:lnTo>
                    <a:lnTo>
                      <a:pt x="2709" y="583"/>
                    </a:lnTo>
                    <a:lnTo>
                      <a:pt x="2704" y="579"/>
                    </a:lnTo>
                    <a:lnTo>
                      <a:pt x="2701" y="573"/>
                    </a:lnTo>
                    <a:lnTo>
                      <a:pt x="2699" y="569"/>
                    </a:lnTo>
                    <a:lnTo>
                      <a:pt x="2699" y="564"/>
                    </a:lnTo>
                    <a:lnTo>
                      <a:pt x="2699" y="563"/>
                    </a:lnTo>
                    <a:lnTo>
                      <a:pt x="2700" y="562"/>
                    </a:lnTo>
                    <a:lnTo>
                      <a:pt x="2702" y="562"/>
                    </a:lnTo>
                    <a:lnTo>
                      <a:pt x="2704" y="563"/>
                    </a:lnTo>
                    <a:lnTo>
                      <a:pt x="2704" y="563"/>
                    </a:lnTo>
                    <a:lnTo>
                      <a:pt x="2708" y="566"/>
                    </a:lnTo>
                    <a:lnTo>
                      <a:pt x="2713" y="567"/>
                    </a:lnTo>
                    <a:lnTo>
                      <a:pt x="2716" y="569"/>
                    </a:lnTo>
                    <a:lnTo>
                      <a:pt x="2718" y="569"/>
                    </a:lnTo>
                    <a:lnTo>
                      <a:pt x="2721" y="569"/>
                    </a:lnTo>
                    <a:lnTo>
                      <a:pt x="2724" y="567"/>
                    </a:lnTo>
                    <a:lnTo>
                      <a:pt x="2727" y="563"/>
                    </a:lnTo>
                    <a:lnTo>
                      <a:pt x="2736" y="552"/>
                    </a:lnTo>
                    <a:lnTo>
                      <a:pt x="2741" y="549"/>
                    </a:lnTo>
                    <a:lnTo>
                      <a:pt x="2744" y="548"/>
                    </a:lnTo>
                    <a:lnTo>
                      <a:pt x="2747" y="548"/>
                    </a:lnTo>
                    <a:lnTo>
                      <a:pt x="2747" y="548"/>
                    </a:lnTo>
                    <a:lnTo>
                      <a:pt x="2739" y="547"/>
                    </a:lnTo>
                    <a:lnTo>
                      <a:pt x="2732" y="544"/>
                    </a:lnTo>
                    <a:lnTo>
                      <a:pt x="2730" y="543"/>
                    </a:lnTo>
                    <a:lnTo>
                      <a:pt x="2729" y="541"/>
                    </a:lnTo>
                    <a:lnTo>
                      <a:pt x="2730" y="537"/>
                    </a:lnTo>
                    <a:lnTo>
                      <a:pt x="2731" y="533"/>
                    </a:lnTo>
                    <a:lnTo>
                      <a:pt x="2731" y="533"/>
                    </a:lnTo>
                    <a:lnTo>
                      <a:pt x="2744" y="541"/>
                    </a:lnTo>
                    <a:lnTo>
                      <a:pt x="2755" y="545"/>
                    </a:lnTo>
                    <a:lnTo>
                      <a:pt x="2764" y="549"/>
                    </a:lnTo>
                    <a:lnTo>
                      <a:pt x="2772" y="550"/>
                    </a:lnTo>
                    <a:lnTo>
                      <a:pt x="2782" y="552"/>
                    </a:lnTo>
                    <a:lnTo>
                      <a:pt x="2790" y="556"/>
                    </a:lnTo>
                    <a:lnTo>
                      <a:pt x="2800" y="560"/>
                    </a:lnTo>
                    <a:lnTo>
                      <a:pt x="2811" y="569"/>
                    </a:lnTo>
                    <a:lnTo>
                      <a:pt x="2811" y="569"/>
                    </a:lnTo>
                    <a:lnTo>
                      <a:pt x="2811" y="563"/>
                    </a:lnTo>
                    <a:lnTo>
                      <a:pt x="2811" y="558"/>
                    </a:lnTo>
                    <a:lnTo>
                      <a:pt x="2813" y="555"/>
                    </a:lnTo>
                    <a:lnTo>
                      <a:pt x="2816" y="552"/>
                    </a:lnTo>
                    <a:lnTo>
                      <a:pt x="2818" y="550"/>
                    </a:lnTo>
                    <a:lnTo>
                      <a:pt x="2822" y="549"/>
                    </a:lnTo>
                    <a:lnTo>
                      <a:pt x="2830" y="549"/>
                    </a:lnTo>
                    <a:lnTo>
                      <a:pt x="2839" y="548"/>
                    </a:lnTo>
                    <a:lnTo>
                      <a:pt x="2847" y="547"/>
                    </a:lnTo>
                    <a:lnTo>
                      <a:pt x="2851" y="544"/>
                    </a:lnTo>
                    <a:lnTo>
                      <a:pt x="2853" y="542"/>
                    </a:lnTo>
                    <a:lnTo>
                      <a:pt x="2855" y="539"/>
                    </a:lnTo>
                    <a:lnTo>
                      <a:pt x="2856" y="533"/>
                    </a:lnTo>
                    <a:lnTo>
                      <a:pt x="2841" y="530"/>
                    </a:lnTo>
                    <a:lnTo>
                      <a:pt x="2872" y="507"/>
                    </a:lnTo>
                    <a:lnTo>
                      <a:pt x="2872" y="507"/>
                    </a:lnTo>
                    <a:lnTo>
                      <a:pt x="2877" y="512"/>
                    </a:lnTo>
                    <a:lnTo>
                      <a:pt x="2880" y="517"/>
                    </a:lnTo>
                    <a:lnTo>
                      <a:pt x="2882" y="521"/>
                    </a:lnTo>
                    <a:lnTo>
                      <a:pt x="2883" y="525"/>
                    </a:lnTo>
                    <a:lnTo>
                      <a:pt x="2882" y="528"/>
                    </a:lnTo>
                    <a:lnTo>
                      <a:pt x="2880" y="532"/>
                    </a:lnTo>
                    <a:lnTo>
                      <a:pt x="2877" y="536"/>
                    </a:lnTo>
                    <a:lnTo>
                      <a:pt x="2875" y="542"/>
                    </a:lnTo>
                    <a:lnTo>
                      <a:pt x="2874" y="544"/>
                    </a:lnTo>
                    <a:lnTo>
                      <a:pt x="2875" y="547"/>
                    </a:lnTo>
                    <a:lnTo>
                      <a:pt x="2877" y="549"/>
                    </a:lnTo>
                    <a:lnTo>
                      <a:pt x="2880" y="552"/>
                    </a:lnTo>
                    <a:lnTo>
                      <a:pt x="2885" y="556"/>
                    </a:lnTo>
                    <a:lnTo>
                      <a:pt x="2893" y="559"/>
                    </a:lnTo>
                    <a:lnTo>
                      <a:pt x="2893" y="559"/>
                    </a:lnTo>
                    <a:lnTo>
                      <a:pt x="2900" y="559"/>
                    </a:lnTo>
                    <a:lnTo>
                      <a:pt x="2907" y="558"/>
                    </a:lnTo>
                    <a:lnTo>
                      <a:pt x="2913" y="557"/>
                    </a:lnTo>
                    <a:lnTo>
                      <a:pt x="2917" y="555"/>
                    </a:lnTo>
                    <a:lnTo>
                      <a:pt x="2925" y="548"/>
                    </a:lnTo>
                    <a:lnTo>
                      <a:pt x="2932" y="541"/>
                    </a:lnTo>
                    <a:lnTo>
                      <a:pt x="2939" y="534"/>
                    </a:lnTo>
                    <a:lnTo>
                      <a:pt x="2946" y="527"/>
                    </a:lnTo>
                    <a:lnTo>
                      <a:pt x="2951" y="524"/>
                    </a:lnTo>
                    <a:lnTo>
                      <a:pt x="2955" y="521"/>
                    </a:lnTo>
                    <a:lnTo>
                      <a:pt x="2960" y="519"/>
                    </a:lnTo>
                    <a:lnTo>
                      <a:pt x="2966" y="518"/>
                    </a:lnTo>
                    <a:lnTo>
                      <a:pt x="2966" y="518"/>
                    </a:lnTo>
                    <a:lnTo>
                      <a:pt x="2961" y="527"/>
                    </a:lnTo>
                    <a:lnTo>
                      <a:pt x="2955" y="534"/>
                    </a:lnTo>
                    <a:lnTo>
                      <a:pt x="2948" y="542"/>
                    </a:lnTo>
                    <a:lnTo>
                      <a:pt x="2940" y="548"/>
                    </a:lnTo>
                    <a:lnTo>
                      <a:pt x="2932" y="554"/>
                    </a:lnTo>
                    <a:lnTo>
                      <a:pt x="2923" y="557"/>
                    </a:lnTo>
                    <a:lnTo>
                      <a:pt x="2913" y="560"/>
                    </a:lnTo>
                    <a:lnTo>
                      <a:pt x="2903" y="560"/>
                    </a:lnTo>
                    <a:lnTo>
                      <a:pt x="2920" y="571"/>
                    </a:lnTo>
                    <a:lnTo>
                      <a:pt x="2920" y="571"/>
                    </a:lnTo>
                    <a:lnTo>
                      <a:pt x="2915" y="575"/>
                    </a:lnTo>
                    <a:lnTo>
                      <a:pt x="2909" y="579"/>
                    </a:lnTo>
                    <a:lnTo>
                      <a:pt x="2901" y="580"/>
                    </a:lnTo>
                    <a:lnTo>
                      <a:pt x="2892" y="581"/>
                    </a:lnTo>
                    <a:lnTo>
                      <a:pt x="2872" y="582"/>
                    </a:lnTo>
                    <a:lnTo>
                      <a:pt x="2856" y="582"/>
                    </a:lnTo>
                    <a:lnTo>
                      <a:pt x="2856" y="582"/>
                    </a:lnTo>
                    <a:lnTo>
                      <a:pt x="2864" y="574"/>
                    </a:lnTo>
                    <a:lnTo>
                      <a:pt x="2865" y="571"/>
                    </a:lnTo>
                    <a:lnTo>
                      <a:pt x="2867" y="570"/>
                    </a:lnTo>
                    <a:lnTo>
                      <a:pt x="2865" y="567"/>
                    </a:lnTo>
                    <a:lnTo>
                      <a:pt x="2864" y="567"/>
                    </a:lnTo>
                    <a:lnTo>
                      <a:pt x="2859" y="566"/>
                    </a:lnTo>
                    <a:lnTo>
                      <a:pt x="2851" y="565"/>
                    </a:lnTo>
                    <a:lnTo>
                      <a:pt x="2842" y="564"/>
                    </a:lnTo>
                    <a:lnTo>
                      <a:pt x="2834" y="560"/>
                    </a:lnTo>
                    <a:lnTo>
                      <a:pt x="2831" y="558"/>
                    </a:lnTo>
                    <a:lnTo>
                      <a:pt x="2828" y="555"/>
                    </a:lnTo>
                    <a:lnTo>
                      <a:pt x="2828" y="555"/>
                    </a:lnTo>
                    <a:lnTo>
                      <a:pt x="2828" y="562"/>
                    </a:lnTo>
                    <a:lnTo>
                      <a:pt x="2829" y="567"/>
                    </a:lnTo>
                    <a:lnTo>
                      <a:pt x="2833" y="574"/>
                    </a:lnTo>
                    <a:lnTo>
                      <a:pt x="2833" y="577"/>
                    </a:lnTo>
                    <a:lnTo>
                      <a:pt x="2832" y="580"/>
                    </a:lnTo>
                    <a:lnTo>
                      <a:pt x="2829" y="585"/>
                    </a:lnTo>
                    <a:lnTo>
                      <a:pt x="2823" y="590"/>
                    </a:lnTo>
                    <a:lnTo>
                      <a:pt x="2823" y="590"/>
                    </a:lnTo>
                    <a:lnTo>
                      <a:pt x="2836" y="589"/>
                    </a:lnTo>
                    <a:lnTo>
                      <a:pt x="2846" y="589"/>
                    </a:lnTo>
                    <a:lnTo>
                      <a:pt x="2857" y="590"/>
                    </a:lnTo>
                    <a:lnTo>
                      <a:pt x="2875" y="595"/>
                    </a:lnTo>
                    <a:lnTo>
                      <a:pt x="2875" y="595"/>
                    </a:lnTo>
                    <a:lnTo>
                      <a:pt x="2864" y="594"/>
                    </a:lnTo>
                    <a:lnTo>
                      <a:pt x="2855" y="596"/>
                    </a:lnTo>
                    <a:lnTo>
                      <a:pt x="2848" y="598"/>
                    </a:lnTo>
                    <a:lnTo>
                      <a:pt x="2841" y="603"/>
                    </a:lnTo>
                    <a:lnTo>
                      <a:pt x="2836" y="609"/>
                    </a:lnTo>
                    <a:lnTo>
                      <a:pt x="2830" y="615"/>
                    </a:lnTo>
                    <a:lnTo>
                      <a:pt x="2821" y="627"/>
                    </a:lnTo>
                    <a:lnTo>
                      <a:pt x="2811" y="641"/>
                    </a:lnTo>
                    <a:lnTo>
                      <a:pt x="2807" y="646"/>
                    </a:lnTo>
                    <a:lnTo>
                      <a:pt x="2801" y="652"/>
                    </a:lnTo>
                    <a:lnTo>
                      <a:pt x="2795" y="654"/>
                    </a:lnTo>
                    <a:lnTo>
                      <a:pt x="2788" y="656"/>
                    </a:lnTo>
                    <a:lnTo>
                      <a:pt x="2780" y="656"/>
                    </a:lnTo>
                    <a:lnTo>
                      <a:pt x="2771" y="655"/>
                    </a:lnTo>
                    <a:lnTo>
                      <a:pt x="2771" y="655"/>
                    </a:lnTo>
                    <a:lnTo>
                      <a:pt x="2776" y="653"/>
                    </a:lnTo>
                    <a:lnTo>
                      <a:pt x="2778" y="650"/>
                    </a:lnTo>
                    <a:lnTo>
                      <a:pt x="2779" y="648"/>
                    </a:lnTo>
                    <a:lnTo>
                      <a:pt x="2780" y="645"/>
                    </a:lnTo>
                    <a:lnTo>
                      <a:pt x="2780" y="642"/>
                    </a:lnTo>
                    <a:lnTo>
                      <a:pt x="2779" y="640"/>
                    </a:lnTo>
                    <a:lnTo>
                      <a:pt x="2776" y="634"/>
                    </a:lnTo>
                    <a:lnTo>
                      <a:pt x="2765" y="623"/>
                    </a:lnTo>
                    <a:lnTo>
                      <a:pt x="2762" y="618"/>
                    </a:lnTo>
                    <a:lnTo>
                      <a:pt x="2760" y="613"/>
                    </a:lnTo>
                    <a:lnTo>
                      <a:pt x="2760" y="613"/>
                    </a:lnTo>
                    <a:lnTo>
                      <a:pt x="2737" y="619"/>
                    </a:lnTo>
                    <a:lnTo>
                      <a:pt x="2725" y="624"/>
                    </a:lnTo>
                    <a:lnTo>
                      <a:pt x="2716" y="627"/>
                    </a:lnTo>
                    <a:lnTo>
                      <a:pt x="2726" y="658"/>
                    </a:lnTo>
                    <a:lnTo>
                      <a:pt x="2726" y="658"/>
                    </a:lnTo>
                    <a:lnTo>
                      <a:pt x="2721" y="661"/>
                    </a:lnTo>
                    <a:lnTo>
                      <a:pt x="2715" y="661"/>
                    </a:lnTo>
                    <a:lnTo>
                      <a:pt x="2710" y="660"/>
                    </a:lnTo>
                    <a:lnTo>
                      <a:pt x="2706" y="657"/>
                    </a:lnTo>
                    <a:lnTo>
                      <a:pt x="2698" y="650"/>
                    </a:lnTo>
                    <a:lnTo>
                      <a:pt x="2690" y="642"/>
                    </a:lnTo>
                    <a:lnTo>
                      <a:pt x="2681" y="635"/>
                    </a:lnTo>
                    <a:lnTo>
                      <a:pt x="2677" y="633"/>
                    </a:lnTo>
                    <a:lnTo>
                      <a:pt x="2672" y="631"/>
                    </a:lnTo>
                    <a:lnTo>
                      <a:pt x="2667" y="631"/>
                    </a:lnTo>
                    <a:lnTo>
                      <a:pt x="2662" y="632"/>
                    </a:lnTo>
                    <a:lnTo>
                      <a:pt x="2656" y="635"/>
                    </a:lnTo>
                    <a:lnTo>
                      <a:pt x="2650" y="640"/>
                    </a:lnTo>
                    <a:lnTo>
                      <a:pt x="2650" y="640"/>
                    </a:lnTo>
                    <a:lnTo>
                      <a:pt x="2649" y="643"/>
                    </a:lnTo>
                    <a:lnTo>
                      <a:pt x="2650" y="646"/>
                    </a:lnTo>
                    <a:lnTo>
                      <a:pt x="2652" y="648"/>
                    </a:lnTo>
                    <a:lnTo>
                      <a:pt x="2653" y="649"/>
                    </a:lnTo>
                    <a:lnTo>
                      <a:pt x="2657" y="650"/>
                    </a:lnTo>
                    <a:lnTo>
                      <a:pt x="2663" y="650"/>
                    </a:lnTo>
                    <a:lnTo>
                      <a:pt x="2672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67" y="653"/>
                    </a:lnTo>
                    <a:lnTo>
                      <a:pt x="2658" y="654"/>
                    </a:lnTo>
                    <a:lnTo>
                      <a:pt x="2650" y="655"/>
                    </a:lnTo>
                    <a:lnTo>
                      <a:pt x="2644" y="654"/>
                    </a:lnTo>
                    <a:lnTo>
                      <a:pt x="2637" y="652"/>
                    </a:lnTo>
                    <a:lnTo>
                      <a:pt x="2631" y="648"/>
                    </a:lnTo>
                    <a:lnTo>
                      <a:pt x="2618" y="640"/>
                    </a:lnTo>
                    <a:lnTo>
                      <a:pt x="2607" y="630"/>
                    </a:lnTo>
                    <a:lnTo>
                      <a:pt x="2594" y="619"/>
                    </a:lnTo>
                    <a:lnTo>
                      <a:pt x="2581" y="608"/>
                    </a:lnTo>
                    <a:lnTo>
                      <a:pt x="2573" y="603"/>
                    </a:lnTo>
                    <a:lnTo>
                      <a:pt x="2566" y="598"/>
                    </a:lnTo>
                    <a:lnTo>
                      <a:pt x="2566" y="598"/>
                    </a:lnTo>
                    <a:lnTo>
                      <a:pt x="2565" y="608"/>
                    </a:lnTo>
                    <a:lnTo>
                      <a:pt x="2563" y="619"/>
                    </a:lnTo>
                    <a:lnTo>
                      <a:pt x="2562" y="625"/>
                    </a:lnTo>
                    <a:lnTo>
                      <a:pt x="2558" y="632"/>
                    </a:lnTo>
                    <a:lnTo>
                      <a:pt x="2555" y="639"/>
                    </a:lnTo>
                    <a:lnTo>
                      <a:pt x="2550" y="645"/>
                    </a:lnTo>
                    <a:lnTo>
                      <a:pt x="2550" y="645"/>
                    </a:lnTo>
                    <a:lnTo>
                      <a:pt x="2552" y="638"/>
                    </a:lnTo>
                    <a:lnTo>
                      <a:pt x="2552" y="632"/>
                    </a:lnTo>
                    <a:lnTo>
                      <a:pt x="2550" y="622"/>
                    </a:lnTo>
                    <a:lnTo>
                      <a:pt x="2552" y="617"/>
                    </a:lnTo>
                    <a:lnTo>
                      <a:pt x="2553" y="612"/>
                    </a:lnTo>
                    <a:lnTo>
                      <a:pt x="2555" y="608"/>
                    </a:lnTo>
                    <a:lnTo>
                      <a:pt x="2560" y="603"/>
                    </a:lnTo>
                    <a:lnTo>
                      <a:pt x="2560" y="603"/>
                    </a:lnTo>
                    <a:lnTo>
                      <a:pt x="2555" y="601"/>
                    </a:lnTo>
                    <a:lnTo>
                      <a:pt x="2549" y="601"/>
                    </a:lnTo>
                    <a:lnTo>
                      <a:pt x="2543" y="602"/>
                    </a:lnTo>
                    <a:lnTo>
                      <a:pt x="2538" y="604"/>
                    </a:lnTo>
                    <a:lnTo>
                      <a:pt x="2527" y="610"/>
                    </a:lnTo>
                    <a:lnTo>
                      <a:pt x="2517" y="617"/>
                    </a:lnTo>
                    <a:lnTo>
                      <a:pt x="2517" y="617"/>
                    </a:lnTo>
                    <a:lnTo>
                      <a:pt x="2522" y="619"/>
                    </a:lnTo>
                    <a:lnTo>
                      <a:pt x="2525" y="622"/>
                    </a:lnTo>
                    <a:lnTo>
                      <a:pt x="2527" y="624"/>
                    </a:lnTo>
                    <a:lnTo>
                      <a:pt x="2527" y="626"/>
                    </a:lnTo>
                    <a:lnTo>
                      <a:pt x="2527" y="628"/>
                    </a:lnTo>
                    <a:lnTo>
                      <a:pt x="2526" y="631"/>
                    </a:lnTo>
                    <a:lnTo>
                      <a:pt x="2522" y="635"/>
                    </a:lnTo>
                    <a:lnTo>
                      <a:pt x="2510" y="646"/>
                    </a:lnTo>
                    <a:lnTo>
                      <a:pt x="2504" y="652"/>
                    </a:lnTo>
                    <a:lnTo>
                      <a:pt x="2501" y="655"/>
                    </a:lnTo>
                    <a:lnTo>
                      <a:pt x="2501" y="655"/>
                    </a:lnTo>
                    <a:lnTo>
                      <a:pt x="2496" y="654"/>
                    </a:lnTo>
                    <a:lnTo>
                      <a:pt x="2495" y="652"/>
                    </a:lnTo>
                    <a:lnTo>
                      <a:pt x="2495" y="648"/>
                    </a:lnTo>
                    <a:lnTo>
                      <a:pt x="2499" y="645"/>
                    </a:lnTo>
                    <a:lnTo>
                      <a:pt x="2506" y="637"/>
                    </a:lnTo>
                    <a:lnTo>
                      <a:pt x="2514" y="631"/>
                    </a:lnTo>
                    <a:lnTo>
                      <a:pt x="2514" y="631"/>
                    </a:lnTo>
                    <a:lnTo>
                      <a:pt x="2509" y="628"/>
                    </a:lnTo>
                    <a:lnTo>
                      <a:pt x="2504" y="625"/>
                    </a:lnTo>
                    <a:lnTo>
                      <a:pt x="2495" y="617"/>
                    </a:lnTo>
                    <a:lnTo>
                      <a:pt x="2491" y="615"/>
                    </a:lnTo>
                    <a:lnTo>
                      <a:pt x="2488" y="615"/>
                    </a:lnTo>
                    <a:lnTo>
                      <a:pt x="2486" y="616"/>
                    </a:lnTo>
                    <a:lnTo>
                      <a:pt x="2485" y="617"/>
                    </a:lnTo>
                    <a:lnTo>
                      <a:pt x="2483" y="619"/>
                    </a:lnTo>
                    <a:lnTo>
                      <a:pt x="2480" y="627"/>
                    </a:lnTo>
                    <a:lnTo>
                      <a:pt x="2480" y="627"/>
                    </a:lnTo>
                    <a:lnTo>
                      <a:pt x="2480" y="624"/>
                    </a:lnTo>
                    <a:lnTo>
                      <a:pt x="2481" y="619"/>
                    </a:lnTo>
                    <a:lnTo>
                      <a:pt x="2485" y="611"/>
                    </a:lnTo>
                    <a:lnTo>
                      <a:pt x="2492" y="602"/>
                    </a:lnTo>
                    <a:lnTo>
                      <a:pt x="2499" y="593"/>
                    </a:lnTo>
                    <a:lnTo>
                      <a:pt x="2508" y="585"/>
                    </a:lnTo>
                    <a:lnTo>
                      <a:pt x="2517" y="578"/>
                    </a:lnTo>
                    <a:lnTo>
                      <a:pt x="2526" y="572"/>
                    </a:lnTo>
                    <a:lnTo>
                      <a:pt x="2535" y="570"/>
                    </a:lnTo>
                    <a:lnTo>
                      <a:pt x="2520" y="566"/>
                    </a:lnTo>
                    <a:lnTo>
                      <a:pt x="2520" y="566"/>
                    </a:lnTo>
                    <a:lnTo>
                      <a:pt x="2526" y="560"/>
                    </a:lnTo>
                    <a:lnTo>
                      <a:pt x="2530" y="559"/>
                    </a:lnTo>
                    <a:lnTo>
                      <a:pt x="2532" y="559"/>
                    </a:lnTo>
                    <a:lnTo>
                      <a:pt x="2538" y="559"/>
                    </a:lnTo>
                    <a:lnTo>
                      <a:pt x="2547" y="562"/>
                    </a:lnTo>
                    <a:lnTo>
                      <a:pt x="2547" y="562"/>
                    </a:lnTo>
                    <a:lnTo>
                      <a:pt x="2542" y="556"/>
                    </a:lnTo>
                    <a:lnTo>
                      <a:pt x="2539" y="550"/>
                    </a:lnTo>
                    <a:lnTo>
                      <a:pt x="2537" y="544"/>
                    </a:lnTo>
                    <a:lnTo>
                      <a:pt x="2535" y="539"/>
                    </a:lnTo>
                    <a:lnTo>
                      <a:pt x="2534" y="533"/>
                    </a:lnTo>
                    <a:lnTo>
                      <a:pt x="2534" y="527"/>
                    </a:lnTo>
                    <a:lnTo>
                      <a:pt x="2537" y="515"/>
                    </a:lnTo>
                    <a:lnTo>
                      <a:pt x="2537" y="515"/>
                    </a:lnTo>
                    <a:lnTo>
                      <a:pt x="2537" y="518"/>
                    </a:lnTo>
                    <a:lnTo>
                      <a:pt x="2537" y="519"/>
                    </a:lnTo>
                    <a:lnTo>
                      <a:pt x="2537" y="521"/>
                    </a:lnTo>
                    <a:lnTo>
                      <a:pt x="2538" y="524"/>
                    </a:lnTo>
                    <a:lnTo>
                      <a:pt x="2538" y="524"/>
                    </a:lnTo>
                    <a:lnTo>
                      <a:pt x="2541" y="525"/>
                    </a:lnTo>
                    <a:lnTo>
                      <a:pt x="2546" y="525"/>
                    </a:lnTo>
                    <a:lnTo>
                      <a:pt x="2549" y="525"/>
                    </a:lnTo>
                    <a:lnTo>
                      <a:pt x="2553" y="524"/>
                    </a:lnTo>
                    <a:lnTo>
                      <a:pt x="2554" y="521"/>
                    </a:lnTo>
                    <a:lnTo>
                      <a:pt x="2556" y="519"/>
                    </a:lnTo>
                    <a:lnTo>
                      <a:pt x="2556" y="515"/>
                    </a:lnTo>
                    <a:lnTo>
                      <a:pt x="2556" y="512"/>
                    </a:lnTo>
                    <a:lnTo>
                      <a:pt x="2556" y="512"/>
                    </a:lnTo>
                    <a:lnTo>
                      <a:pt x="2557" y="504"/>
                    </a:lnTo>
                    <a:lnTo>
                      <a:pt x="2557" y="500"/>
                    </a:lnTo>
                    <a:lnTo>
                      <a:pt x="2557" y="498"/>
                    </a:lnTo>
                    <a:lnTo>
                      <a:pt x="2554" y="495"/>
                    </a:lnTo>
                    <a:lnTo>
                      <a:pt x="2549" y="492"/>
                    </a:lnTo>
                    <a:lnTo>
                      <a:pt x="2539" y="489"/>
                    </a:lnTo>
                    <a:lnTo>
                      <a:pt x="2533" y="487"/>
                    </a:lnTo>
                    <a:lnTo>
                      <a:pt x="2530" y="483"/>
                    </a:lnTo>
                    <a:lnTo>
                      <a:pt x="2511" y="489"/>
                    </a:lnTo>
                    <a:lnTo>
                      <a:pt x="2450" y="575"/>
                    </a:lnTo>
                    <a:lnTo>
                      <a:pt x="2450" y="575"/>
                    </a:lnTo>
                    <a:lnTo>
                      <a:pt x="2441" y="578"/>
                    </a:lnTo>
                    <a:lnTo>
                      <a:pt x="2432" y="578"/>
                    </a:lnTo>
                    <a:lnTo>
                      <a:pt x="2425" y="577"/>
                    </a:lnTo>
                    <a:lnTo>
                      <a:pt x="2418" y="573"/>
                    </a:lnTo>
                    <a:lnTo>
                      <a:pt x="2411" y="569"/>
                    </a:lnTo>
                    <a:lnTo>
                      <a:pt x="2404" y="564"/>
                    </a:lnTo>
                    <a:lnTo>
                      <a:pt x="2389" y="554"/>
                    </a:lnTo>
                    <a:lnTo>
                      <a:pt x="2385" y="577"/>
                    </a:lnTo>
                    <a:lnTo>
                      <a:pt x="2385" y="577"/>
                    </a:lnTo>
                    <a:lnTo>
                      <a:pt x="2377" y="575"/>
                    </a:lnTo>
                    <a:lnTo>
                      <a:pt x="2368" y="574"/>
                    </a:lnTo>
                    <a:lnTo>
                      <a:pt x="2361" y="572"/>
                    </a:lnTo>
                    <a:lnTo>
                      <a:pt x="2355" y="569"/>
                    </a:lnTo>
                    <a:lnTo>
                      <a:pt x="2350" y="564"/>
                    </a:lnTo>
                    <a:lnTo>
                      <a:pt x="2349" y="560"/>
                    </a:lnTo>
                    <a:lnTo>
                      <a:pt x="2349" y="557"/>
                    </a:lnTo>
                    <a:lnTo>
                      <a:pt x="2349" y="549"/>
                    </a:lnTo>
                    <a:lnTo>
                      <a:pt x="2354" y="540"/>
                    </a:lnTo>
                    <a:lnTo>
                      <a:pt x="2354" y="540"/>
                    </a:lnTo>
                    <a:lnTo>
                      <a:pt x="2355" y="543"/>
                    </a:lnTo>
                    <a:lnTo>
                      <a:pt x="2356" y="545"/>
                    </a:lnTo>
                    <a:lnTo>
                      <a:pt x="2363" y="545"/>
                    </a:lnTo>
                    <a:lnTo>
                      <a:pt x="2363" y="545"/>
                    </a:lnTo>
                    <a:lnTo>
                      <a:pt x="2364" y="542"/>
                    </a:lnTo>
                    <a:lnTo>
                      <a:pt x="2365" y="539"/>
                    </a:lnTo>
                    <a:lnTo>
                      <a:pt x="2365" y="539"/>
                    </a:lnTo>
                    <a:lnTo>
                      <a:pt x="2366" y="535"/>
                    </a:lnTo>
                    <a:lnTo>
                      <a:pt x="2366" y="535"/>
                    </a:lnTo>
                    <a:lnTo>
                      <a:pt x="2325" y="549"/>
                    </a:lnTo>
                    <a:lnTo>
                      <a:pt x="2325" y="549"/>
                    </a:lnTo>
                    <a:lnTo>
                      <a:pt x="2332" y="543"/>
                    </a:lnTo>
                    <a:lnTo>
                      <a:pt x="2336" y="537"/>
                    </a:lnTo>
                    <a:lnTo>
                      <a:pt x="2340" y="533"/>
                    </a:lnTo>
                    <a:lnTo>
                      <a:pt x="2342" y="527"/>
                    </a:lnTo>
                    <a:lnTo>
                      <a:pt x="2343" y="524"/>
                    </a:lnTo>
                    <a:lnTo>
                      <a:pt x="2343" y="519"/>
                    </a:lnTo>
                    <a:lnTo>
                      <a:pt x="2341" y="511"/>
                    </a:lnTo>
                    <a:lnTo>
                      <a:pt x="2338" y="502"/>
                    </a:lnTo>
                    <a:lnTo>
                      <a:pt x="2334" y="492"/>
                    </a:lnTo>
                    <a:lnTo>
                      <a:pt x="2332" y="487"/>
                    </a:lnTo>
                    <a:lnTo>
                      <a:pt x="2331" y="481"/>
                    </a:lnTo>
                    <a:lnTo>
                      <a:pt x="2331" y="475"/>
                    </a:lnTo>
                    <a:lnTo>
                      <a:pt x="2332" y="467"/>
                    </a:lnTo>
                    <a:lnTo>
                      <a:pt x="2288" y="482"/>
                    </a:lnTo>
                    <a:lnTo>
                      <a:pt x="2288" y="482"/>
                    </a:lnTo>
                    <a:lnTo>
                      <a:pt x="2296" y="487"/>
                    </a:lnTo>
                    <a:lnTo>
                      <a:pt x="2300" y="490"/>
                    </a:lnTo>
                    <a:lnTo>
                      <a:pt x="2301" y="492"/>
                    </a:lnTo>
                    <a:lnTo>
                      <a:pt x="2300" y="494"/>
                    </a:lnTo>
                    <a:lnTo>
                      <a:pt x="2299" y="497"/>
                    </a:lnTo>
                    <a:lnTo>
                      <a:pt x="2294" y="499"/>
                    </a:lnTo>
                    <a:lnTo>
                      <a:pt x="2289" y="503"/>
                    </a:lnTo>
                    <a:lnTo>
                      <a:pt x="2280" y="507"/>
                    </a:lnTo>
                    <a:lnTo>
                      <a:pt x="2280" y="507"/>
                    </a:lnTo>
                    <a:lnTo>
                      <a:pt x="2280" y="504"/>
                    </a:lnTo>
                    <a:lnTo>
                      <a:pt x="2278" y="500"/>
                    </a:lnTo>
                    <a:lnTo>
                      <a:pt x="2276" y="499"/>
                    </a:lnTo>
                    <a:lnTo>
                      <a:pt x="2273" y="498"/>
                    </a:lnTo>
                    <a:lnTo>
                      <a:pt x="2267" y="497"/>
                    </a:lnTo>
                    <a:lnTo>
                      <a:pt x="2259" y="499"/>
                    </a:lnTo>
                    <a:lnTo>
                      <a:pt x="2244" y="504"/>
                    </a:lnTo>
                    <a:lnTo>
                      <a:pt x="2236" y="505"/>
                    </a:lnTo>
                    <a:lnTo>
                      <a:pt x="2231" y="505"/>
                    </a:lnTo>
                    <a:lnTo>
                      <a:pt x="2232" y="500"/>
                    </a:lnTo>
                    <a:lnTo>
                      <a:pt x="2232" y="500"/>
                    </a:lnTo>
                    <a:lnTo>
                      <a:pt x="2226" y="498"/>
                    </a:lnTo>
                    <a:lnTo>
                      <a:pt x="2219" y="497"/>
                    </a:lnTo>
                    <a:lnTo>
                      <a:pt x="2212" y="497"/>
                    </a:lnTo>
                    <a:lnTo>
                      <a:pt x="2204" y="497"/>
                    </a:lnTo>
                    <a:lnTo>
                      <a:pt x="2189" y="499"/>
                    </a:lnTo>
                    <a:lnTo>
                      <a:pt x="2175" y="503"/>
                    </a:lnTo>
                    <a:lnTo>
                      <a:pt x="2175" y="503"/>
                    </a:lnTo>
                    <a:lnTo>
                      <a:pt x="2174" y="507"/>
                    </a:lnTo>
                    <a:lnTo>
                      <a:pt x="2172" y="513"/>
                    </a:lnTo>
                    <a:lnTo>
                      <a:pt x="2164" y="532"/>
                    </a:lnTo>
                    <a:lnTo>
                      <a:pt x="2144" y="571"/>
                    </a:lnTo>
                    <a:lnTo>
                      <a:pt x="2144" y="571"/>
                    </a:lnTo>
                    <a:lnTo>
                      <a:pt x="2154" y="573"/>
                    </a:lnTo>
                    <a:lnTo>
                      <a:pt x="2159" y="577"/>
                    </a:lnTo>
                    <a:lnTo>
                      <a:pt x="2162" y="580"/>
                    </a:lnTo>
                    <a:lnTo>
                      <a:pt x="2163" y="583"/>
                    </a:lnTo>
                    <a:lnTo>
                      <a:pt x="2161" y="593"/>
                    </a:lnTo>
                    <a:lnTo>
                      <a:pt x="2159" y="597"/>
                    </a:lnTo>
                    <a:lnTo>
                      <a:pt x="2161" y="602"/>
                    </a:lnTo>
                    <a:lnTo>
                      <a:pt x="2161" y="602"/>
                    </a:lnTo>
                    <a:lnTo>
                      <a:pt x="2155" y="601"/>
                    </a:lnTo>
                    <a:lnTo>
                      <a:pt x="2152" y="602"/>
                    </a:lnTo>
                    <a:lnTo>
                      <a:pt x="2151" y="603"/>
                    </a:lnTo>
                    <a:lnTo>
                      <a:pt x="2151" y="603"/>
                    </a:lnTo>
                    <a:lnTo>
                      <a:pt x="2150" y="605"/>
                    </a:lnTo>
                    <a:lnTo>
                      <a:pt x="2150" y="608"/>
                    </a:lnTo>
                    <a:lnTo>
                      <a:pt x="2152" y="611"/>
                    </a:lnTo>
                    <a:lnTo>
                      <a:pt x="2156" y="615"/>
                    </a:lnTo>
                    <a:lnTo>
                      <a:pt x="2157" y="617"/>
                    </a:lnTo>
                    <a:lnTo>
                      <a:pt x="2158" y="619"/>
                    </a:lnTo>
                    <a:lnTo>
                      <a:pt x="2158" y="619"/>
                    </a:lnTo>
                    <a:lnTo>
                      <a:pt x="2181" y="611"/>
                    </a:lnTo>
                    <a:lnTo>
                      <a:pt x="2193" y="608"/>
                    </a:lnTo>
                    <a:lnTo>
                      <a:pt x="2203" y="603"/>
                    </a:lnTo>
                    <a:lnTo>
                      <a:pt x="2213" y="598"/>
                    </a:lnTo>
                    <a:lnTo>
                      <a:pt x="2221" y="592"/>
                    </a:lnTo>
                    <a:lnTo>
                      <a:pt x="2230" y="582"/>
                    </a:lnTo>
                    <a:lnTo>
                      <a:pt x="2232" y="578"/>
                    </a:lnTo>
                    <a:lnTo>
                      <a:pt x="2234" y="572"/>
                    </a:lnTo>
                    <a:lnTo>
                      <a:pt x="2234" y="572"/>
                    </a:lnTo>
                    <a:lnTo>
                      <a:pt x="2231" y="569"/>
                    </a:lnTo>
                    <a:lnTo>
                      <a:pt x="2227" y="569"/>
                    </a:lnTo>
                    <a:lnTo>
                      <a:pt x="2224" y="570"/>
                    </a:lnTo>
                    <a:lnTo>
                      <a:pt x="2221" y="573"/>
                    </a:lnTo>
                    <a:lnTo>
                      <a:pt x="2218" y="575"/>
                    </a:lnTo>
                    <a:lnTo>
                      <a:pt x="2215" y="578"/>
                    </a:lnTo>
                    <a:lnTo>
                      <a:pt x="2211" y="579"/>
                    </a:lnTo>
                    <a:lnTo>
                      <a:pt x="2207" y="577"/>
                    </a:lnTo>
                    <a:lnTo>
                      <a:pt x="2207" y="577"/>
                    </a:lnTo>
                    <a:lnTo>
                      <a:pt x="2213" y="570"/>
                    </a:lnTo>
                    <a:lnTo>
                      <a:pt x="2219" y="565"/>
                    </a:lnTo>
                    <a:lnTo>
                      <a:pt x="2226" y="562"/>
                    </a:lnTo>
                    <a:lnTo>
                      <a:pt x="2234" y="559"/>
                    </a:lnTo>
                    <a:lnTo>
                      <a:pt x="2242" y="559"/>
                    </a:lnTo>
                    <a:lnTo>
                      <a:pt x="2250" y="558"/>
                    </a:lnTo>
                    <a:lnTo>
                      <a:pt x="2270" y="558"/>
                    </a:lnTo>
                    <a:lnTo>
                      <a:pt x="2279" y="578"/>
                    </a:lnTo>
                    <a:lnTo>
                      <a:pt x="2305" y="566"/>
                    </a:lnTo>
                    <a:lnTo>
                      <a:pt x="2305" y="566"/>
                    </a:lnTo>
                    <a:lnTo>
                      <a:pt x="2302" y="571"/>
                    </a:lnTo>
                    <a:lnTo>
                      <a:pt x="2300" y="575"/>
                    </a:lnTo>
                    <a:lnTo>
                      <a:pt x="2296" y="586"/>
                    </a:lnTo>
                    <a:lnTo>
                      <a:pt x="2293" y="590"/>
                    </a:lnTo>
                    <a:lnTo>
                      <a:pt x="2288" y="595"/>
                    </a:lnTo>
                    <a:lnTo>
                      <a:pt x="2282" y="598"/>
                    </a:lnTo>
                    <a:lnTo>
                      <a:pt x="2273" y="601"/>
                    </a:lnTo>
                    <a:lnTo>
                      <a:pt x="2273" y="601"/>
                    </a:lnTo>
                    <a:lnTo>
                      <a:pt x="2274" y="604"/>
                    </a:lnTo>
                    <a:lnTo>
                      <a:pt x="2276" y="605"/>
                    </a:lnTo>
                    <a:lnTo>
                      <a:pt x="2278" y="607"/>
                    </a:lnTo>
                    <a:lnTo>
                      <a:pt x="2280" y="608"/>
                    </a:lnTo>
                    <a:lnTo>
                      <a:pt x="2285" y="608"/>
                    </a:lnTo>
                    <a:lnTo>
                      <a:pt x="2292" y="605"/>
                    </a:lnTo>
                    <a:lnTo>
                      <a:pt x="2304" y="602"/>
                    </a:lnTo>
                    <a:lnTo>
                      <a:pt x="2312" y="601"/>
                    </a:lnTo>
                    <a:lnTo>
                      <a:pt x="2318" y="602"/>
                    </a:lnTo>
                    <a:lnTo>
                      <a:pt x="2326" y="577"/>
                    </a:lnTo>
                    <a:lnTo>
                      <a:pt x="2326" y="577"/>
                    </a:lnTo>
                    <a:lnTo>
                      <a:pt x="2326" y="579"/>
                    </a:lnTo>
                    <a:lnTo>
                      <a:pt x="2327" y="581"/>
                    </a:lnTo>
                    <a:lnTo>
                      <a:pt x="2331" y="585"/>
                    </a:lnTo>
                    <a:lnTo>
                      <a:pt x="2339" y="592"/>
                    </a:lnTo>
                    <a:lnTo>
                      <a:pt x="2342" y="595"/>
                    </a:lnTo>
                    <a:lnTo>
                      <a:pt x="2343" y="597"/>
                    </a:lnTo>
                    <a:lnTo>
                      <a:pt x="2345" y="600"/>
                    </a:lnTo>
                    <a:lnTo>
                      <a:pt x="2343" y="602"/>
                    </a:lnTo>
                    <a:lnTo>
                      <a:pt x="2342" y="605"/>
                    </a:lnTo>
                    <a:lnTo>
                      <a:pt x="2335" y="611"/>
                    </a:lnTo>
                    <a:lnTo>
                      <a:pt x="2293" y="633"/>
                    </a:lnTo>
                    <a:lnTo>
                      <a:pt x="2305" y="650"/>
                    </a:lnTo>
                    <a:lnTo>
                      <a:pt x="2270" y="656"/>
                    </a:lnTo>
                    <a:lnTo>
                      <a:pt x="2278" y="642"/>
                    </a:lnTo>
                    <a:lnTo>
                      <a:pt x="2278" y="642"/>
                    </a:lnTo>
                    <a:lnTo>
                      <a:pt x="2267" y="646"/>
                    </a:lnTo>
                    <a:lnTo>
                      <a:pt x="2261" y="646"/>
                    </a:lnTo>
                    <a:lnTo>
                      <a:pt x="2255" y="646"/>
                    </a:lnTo>
                    <a:lnTo>
                      <a:pt x="2250" y="643"/>
                    </a:lnTo>
                    <a:lnTo>
                      <a:pt x="2247" y="641"/>
                    </a:lnTo>
                    <a:lnTo>
                      <a:pt x="2243" y="638"/>
                    </a:lnTo>
                    <a:lnTo>
                      <a:pt x="2240" y="630"/>
                    </a:lnTo>
                    <a:lnTo>
                      <a:pt x="2236" y="622"/>
                    </a:lnTo>
                    <a:lnTo>
                      <a:pt x="2233" y="619"/>
                    </a:lnTo>
                    <a:lnTo>
                      <a:pt x="2230" y="617"/>
                    </a:lnTo>
                    <a:lnTo>
                      <a:pt x="2225" y="617"/>
                    </a:lnTo>
                    <a:lnTo>
                      <a:pt x="2219" y="617"/>
                    </a:lnTo>
                    <a:lnTo>
                      <a:pt x="2211" y="620"/>
                    </a:lnTo>
                    <a:lnTo>
                      <a:pt x="2202" y="625"/>
                    </a:lnTo>
                    <a:lnTo>
                      <a:pt x="2202" y="625"/>
                    </a:lnTo>
                    <a:lnTo>
                      <a:pt x="2195" y="635"/>
                    </a:lnTo>
                    <a:lnTo>
                      <a:pt x="2188" y="643"/>
                    </a:lnTo>
                    <a:lnTo>
                      <a:pt x="2181" y="649"/>
                    </a:lnTo>
                    <a:lnTo>
                      <a:pt x="2172" y="653"/>
                    </a:lnTo>
                    <a:lnTo>
                      <a:pt x="2164" y="655"/>
                    </a:lnTo>
                    <a:lnTo>
                      <a:pt x="2154" y="656"/>
                    </a:lnTo>
                    <a:lnTo>
                      <a:pt x="2142" y="655"/>
                    </a:lnTo>
                    <a:lnTo>
                      <a:pt x="2129" y="653"/>
                    </a:lnTo>
                    <a:lnTo>
                      <a:pt x="2129" y="653"/>
                    </a:lnTo>
                    <a:lnTo>
                      <a:pt x="2136" y="650"/>
                    </a:lnTo>
                    <a:lnTo>
                      <a:pt x="2141" y="646"/>
                    </a:lnTo>
                    <a:lnTo>
                      <a:pt x="2142" y="642"/>
                    </a:lnTo>
                    <a:lnTo>
                      <a:pt x="2141" y="638"/>
                    </a:lnTo>
                    <a:lnTo>
                      <a:pt x="2139" y="626"/>
                    </a:lnTo>
                    <a:lnTo>
                      <a:pt x="2139" y="620"/>
                    </a:lnTo>
                    <a:lnTo>
                      <a:pt x="2141" y="613"/>
                    </a:lnTo>
                    <a:lnTo>
                      <a:pt x="2141" y="613"/>
                    </a:lnTo>
                    <a:lnTo>
                      <a:pt x="2132" y="611"/>
                    </a:lnTo>
                    <a:lnTo>
                      <a:pt x="2124" y="611"/>
                    </a:lnTo>
                    <a:lnTo>
                      <a:pt x="2117" y="613"/>
                    </a:lnTo>
                    <a:lnTo>
                      <a:pt x="2111" y="617"/>
                    </a:lnTo>
                    <a:lnTo>
                      <a:pt x="2106" y="623"/>
                    </a:lnTo>
                    <a:lnTo>
                      <a:pt x="2102" y="628"/>
                    </a:lnTo>
                    <a:lnTo>
                      <a:pt x="2097" y="634"/>
                    </a:lnTo>
                    <a:lnTo>
                      <a:pt x="2093" y="639"/>
                    </a:lnTo>
                    <a:lnTo>
                      <a:pt x="2093" y="639"/>
                    </a:lnTo>
                    <a:lnTo>
                      <a:pt x="2088" y="628"/>
                    </a:lnTo>
                    <a:lnTo>
                      <a:pt x="2087" y="623"/>
                    </a:lnTo>
                    <a:lnTo>
                      <a:pt x="2087" y="619"/>
                    </a:lnTo>
                    <a:lnTo>
                      <a:pt x="2088" y="616"/>
                    </a:lnTo>
                    <a:lnTo>
                      <a:pt x="2092" y="613"/>
                    </a:lnTo>
                    <a:lnTo>
                      <a:pt x="2096" y="612"/>
                    </a:lnTo>
                    <a:lnTo>
                      <a:pt x="2104" y="612"/>
                    </a:lnTo>
                    <a:lnTo>
                      <a:pt x="2104" y="612"/>
                    </a:lnTo>
                    <a:lnTo>
                      <a:pt x="2104" y="607"/>
                    </a:lnTo>
                    <a:lnTo>
                      <a:pt x="2103" y="603"/>
                    </a:lnTo>
                    <a:lnTo>
                      <a:pt x="2102" y="600"/>
                    </a:lnTo>
                    <a:lnTo>
                      <a:pt x="2100" y="598"/>
                    </a:lnTo>
                    <a:lnTo>
                      <a:pt x="2097" y="597"/>
                    </a:lnTo>
                    <a:lnTo>
                      <a:pt x="2095" y="597"/>
                    </a:lnTo>
                    <a:lnTo>
                      <a:pt x="2089" y="598"/>
                    </a:lnTo>
                    <a:lnTo>
                      <a:pt x="2082" y="600"/>
                    </a:lnTo>
                    <a:lnTo>
                      <a:pt x="2080" y="600"/>
                    </a:lnTo>
                    <a:lnTo>
                      <a:pt x="2077" y="598"/>
                    </a:lnTo>
                    <a:lnTo>
                      <a:pt x="2074" y="596"/>
                    </a:lnTo>
                    <a:lnTo>
                      <a:pt x="2072" y="594"/>
                    </a:lnTo>
                    <a:lnTo>
                      <a:pt x="2071" y="590"/>
                    </a:lnTo>
                    <a:lnTo>
                      <a:pt x="2070" y="585"/>
                    </a:lnTo>
                    <a:lnTo>
                      <a:pt x="2070" y="585"/>
                    </a:lnTo>
                    <a:lnTo>
                      <a:pt x="2056" y="586"/>
                    </a:lnTo>
                    <a:lnTo>
                      <a:pt x="2044" y="590"/>
                    </a:lnTo>
                    <a:lnTo>
                      <a:pt x="2035" y="596"/>
                    </a:lnTo>
                    <a:lnTo>
                      <a:pt x="2026" y="603"/>
                    </a:lnTo>
                    <a:lnTo>
                      <a:pt x="2019" y="611"/>
                    </a:lnTo>
                    <a:lnTo>
                      <a:pt x="2012" y="619"/>
                    </a:lnTo>
                    <a:lnTo>
                      <a:pt x="2000" y="638"/>
                    </a:lnTo>
                    <a:lnTo>
                      <a:pt x="1993" y="646"/>
                    </a:lnTo>
                    <a:lnTo>
                      <a:pt x="1987" y="653"/>
                    </a:lnTo>
                    <a:lnTo>
                      <a:pt x="1979" y="658"/>
                    </a:lnTo>
                    <a:lnTo>
                      <a:pt x="1970" y="663"/>
                    </a:lnTo>
                    <a:lnTo>
                      <a:pt x="1960" y="665"/>
                    </a:lnTo>
                    <a:lnTo>
                      <a:pt x="1948" y="665"/>
                    </a:lnTo>
                    <a:lnTo>
                      <a:pt x="1934" y="663"/>
                    </a:lnTo>
                    <a:lnTo>
                      <a:pt x="1918" y="657"/>
                    </a:lnTo>
                    <a:lnTo>
                      <a:pt x="1921" y="643"/>
                    </a:lnTo>
                    <a:lnTo>
                      <a:pt x="1921" y="643"/>
                    </a:lnTo>
                    <a:lnTo>
                      <a:pt x="1901" y="648"/>
                    </a:lnTo>
                    <a:lnTo>
                      <a:pt x="1882" y="652"/>
                    </a:lnTo>
                    <a:lnTo>
                      <a:pt x="1865" y="653"/>
                    </a:lnTo>
                    <a:lnTo>
                      <a:pt x="1848" y="653"/>
                    </a:lnTo>
                    <a:lnTo>
                      <a:pt x="1814" y="654"/>
                    </a:lnTo>
                    <a:lnTo>
                      <a:pt x="1796" y="655"/>
                    </a:lnTo>
                    <a:lnTo>
                      <a:pt x="1778" y="658"/>
                    </a:lnTo>
                    <a:lnTo>
                      <a:pt x="1734" y="624"/>
                    </a:lnTo>
                    <a:lnTo>
                      <a:pt x="1734" y="624"/>
                    </a:lnTo>
                    <a:lnTo>
                      <a:pt x="1738" y="622"/>
                    </a:lnTo>
                    <a:lnTo>
                      <a:pt x="1743" y="616"/>
                    </a:lnTo>
                    <a:lnTo>
                      <a:pt x="1748" y="610"/>
                    </a:lnTo>
                    <a:lnTo>
                      <a:pt x="1753" y="603"/>
                    </a:lnTo>
                    <a:lnTo>
                      <a:pt x="1757" y="596"/>
                    </a:lnTo>
                    <a:lnTo>
                      <a:pt x="1759" y="588"/>
                    </a:lnTo>
                    <a:lnTo>
                      <a:pt x="1759" y="581"/>
                    </a:lnTo>
                    <a:lnTo>
                      <a:pt x="1758" y="578"/>
                    </a:lnTo>
                    <a:lnTo>
                      <a:pt x="1756" y="574"/>
                    </a:lnTo>
                    <a:lnTo>
                      <a:pt x="1756" y="574"/>
                    </a:lnTo>
                    <a:lnTo>
                      <a:pt x="1764" y="586"/>
                    </a:lnTo>
                    <a:lnTo>
                      <a:pt x="1772" y="593"/>
                    </a:lnTo>
                    <a:lnTo>
                      <a:pt x="1780" y="598"/>
                    </a:lnTo>
                    <a:lnTo>
                      <a:pt x="1788" y="601"/>
                    </a:lnTo>
                    <a:lnTo>
                      <a:pt x="1804" y="607"/>
                    </a:lnTo>
                    <a:lnTo>
                      <a:pt x="1813" y="610"/>
                    </a:lnTo>
                    <a:lnTo>
                      <a:pt x="1821" y="616"/>
                    </a:lnTo>
                    <a:lnTo>
                      <a:pt x="1821" y="616"/>
                    </a:lnTo>
                    <a:lnTo>
                      <a:pt x="1821" y="612"/>
                    </a:lnTo>
                    <a:lnTo>
                      <a:pt x="1821" y="609"/>
                    </a:lnTo>
                    <a:lnTo>
                      <a:pt x="1818" y="603"/>
                    </a:lnTo>
                    <a:lnTo>
                      <a:pt x="1810" y="594"/>
                    </a:lnTo>
                    <a:lnTo>
                      <a:pt x="1810" y="594"/>
                    </a:lnTo>
                    <a:lnTo>
                      <a:pt x="1814" y="595"/>
                    </a:lnTo>
                    <a:lnTo>
                      <a:pt x="1819" y="596"/>
                    </a:lnTo>
                    <a:lnTo>
                      <a:pt x="1827" y="601"/>
                    </a:lnTo>
                    <a:lnTo>
                      <a:pt x="1832" y="603"/>
                    </a:lnTo>
                    <a:lnTo>
                      <a:pt x="1836" y="604"/>
                    </a:lnTo>
                    <a:lnTo>
                      <a:pt x="1842" y="604"/>
                    </a:lnTo>
                    <a:lnTo>
                      <a:pt x="1848" y="603"/>
                    </a:lnTo>
                    <a:lnTo>
                      <a:pt x="1848" y="603"/>
                    </a:lnTo>
                    <a:lnTo>
                      <a:pt x="1847" y="600"/>
                    </a:lnTo>
                    <a:lnTo>
                      <a:pt x="1844" y="597"/>
                    </a:lnTo>
                    <a:lnTo>
                      <a:pt x="1839" y="592"/>
                    </a:lnTo>
                    <a:lnTo>
                      <a:pt x="1837" y="589"/>
                    </a:lnTo>
                    <a:lnTo>
                      <a:pt x="1836" y="587"/>
                    </a:lnTo>
                    <a:lnTo>
                      <a:pt x="1837" y="585"/>
                    </a:lnTo>
                    <a:lnTo>
                      <a:pt x="1842" y="582"/>
                    </a:lnTo>
                    <a:lnTo>
                      <a:pt x="1866" y="604"/>
                    </a:lnTo>
                    <a:lnTo>
                      <a:pt x="1866" y="604"/>
                    </a:lnTo>
                    <a:lnTo>
                      <a:pt x="1872" y="602"/>
                    </a:lnTo>
                    <a:lnTo>
                      <a:pt x="1876" y="598"/>
                    </a:lnTo>
                    <a:lnTo>
                      <a:pt x="1880" y="595"/>
                    </a:lnTo>
                    <a:lnTo>
                      <a:pt x="1882" y="590"/>
                    </a:lnTo>
                    <a:lnTo>
                      <a:pt x="1887" y="582"/>
                    </a:lnTo>
                    <a:lnTo>
                      <a:pt x="1890" y="574"/>
                    </a:lnTo>
                    <a:lnTo>
                      <a:pt x="1894" y="566"/>
                    </a:lnTo>
                    <a:lnTo>
                      <a:pt x="1896" y="564"/>
                    </a:lnTo>
                    <a:lnTo>
                      <a:pt x="1898" y="562"/>
                    </a:lnTo>
                    <a:lnTo>
                      <a:pt x="1902" y="559"/>
                    </a:lnTo>
                    <a:lnTo>
                      <a:pt x="1906" y="558"/>
                    </a:lnTo>
                    <a:lnTo>
                      <a:pt x="1912" y="558"/>
                    </a:lnTo>
                    <a:lnTo>
                      <a:pt x="1918" y="559"/>
                    </a:lnTo>
                    <a:lnTo>
                      <a:pt x="1918" y="559"/>
                    </a:lnTo>
                    <a:lnTo>
                      <a:pt x="1912" y="575"/>
                    </a:lnTo>
                    <a:lnTo>
                      <a:pt x="1904" y="593"/>
                    </a:lnTo>
                    <a:lnTo>
                      <a:pt x="1899" y="600"/>
                    </a:lnTo>
                    <a:lnTo>
                      <a:pt x="1895" y="605"/>
                    </a:lnTo>
                    <a:lnTo>
                      <a:pt x="1889" y="611"/>
                    </a:lnTo>
                    <a:lnTo>
                      <a:pt x="1885" y="613"/>
                    </a:lnTo>
                    <a:lnTo>
                      <a:pt x="1885" y="613"/>
                    </a:lnTo>
                    <a:lnTo>
                      <a:pt x="1888" y="616"/>
                    </a:lnTo>
                    <a:lnTo>
                      <a:pt x="1888" y="616"/>
                    </a:lnTo>
                    <a:lnTo>
                      <a:pt x="1888" y="617"/>
                    </a:lnTo>
                    <a:lnTo>
                      <a:pt x="1886" y="620"/>
                    </a:lnTo>
                    <a:lnTo>
                      <a:pt x="1881" y="623"/>
                    </a:lnTo>
                    <a:lnTo>
                      <a:pt x="1876" y="626"/>
                    </a:lnTo>
                    <a:lnTo>
                      <a:pt x="1874" y="630"/>
                    </a:lnTo>
                    <a:lnTo>
                      <a:pt x="1873" y="632"/>
                    </a:lnTo>
                    <a:lnTo>
                      <a:pt x="1874" y="633"/>
                    </a:lnTo>
                    <a:lnTo>
                      <a:pt x="1875" y="635"/>
                    </a:lnTo>
                    <a:lnTo>
                      <a:pt x="1878" y="638"/>
                    </a:lnTo>
                    <a:lnTo>
                      <a:pt x="1878" y="638"/>
                    </a:lnTo>
                    <a:lnTo>
                      <a:pt x="1886" y="628"/>
                    </a:lnTo>
                    <a:lnTo>
                      <a:pt x="1894" y="624"/>
                    </a:lnTo>
                    <a:lnTo>
                      <a:pt x="1902" y="622"/>
                    </a:lnTo>
                    <a:lnTo>
                      <a:pt x="1909" y="620"/>
                    </a:lnTo>
                    <a:lnTo>
                      <a:pt x="1917" y="620"/>
                    </a:lnTo>
                    <a:lnTo>
                      <a:pt x="1925" y="619"/>
                    </a:lnTo>
                    <a:lnTo>
                      <a:pt x="1935" y="617"/>
                    </a:lnTo>
                    <a:lnTo>
                      <a:pt x="1947" y="611"/>
                    </a:lnTo>
                    <a:lnTo>
                      <a:pt x="1947" y="611"/>
                    </a:lnTo>
                    <a:lnTo>
                      <a:pt x="1942" y="618"/>
                    </a:lnTo>
                    <a:lnTo>
                      <a:pt x="1939" y="622"/>
                    </a:lnTo>
                    <a:lnTo>
                      <a:pt x="1934" y="624"/>
                    </a:lnTo>
                    <a:lnTo>
                      <a:pt x="1982" y="634"/>
                    </a:lnTo>
                    <a:lnTo>
                      <a:pt x="1982" y="634"/>
                    </a:lnTo>
                    <a:lnTo>
                      <a:pt x="1980" y="631"/>
                    </a:lnTo>
                    <a:lnTo>
                      <a:pt x="1980" y="628"/>
                    </a:lnTo>
                    <a:lnTo>
                      <a:pt x="1981" y="626"/>
                    </a:lnTo>
                    <a:lnTo>
                      <a:pt x="1982" y="624"/>
                    </a:lnTo>
                    <a:lnTo>
                      <a:pt x="1988" y="619"/>
                    </a:lnTo>
                    <a:lnTo>
                      <a:pt x="1996" y="615"/>
                    </a:lnTo>
                    <a:lnTo>
                      <a:pt x="2004" y="610"/>
                    </a:lnTo>
                    <a:lnTo>
                      <a:pt x="2011" y="604"/>
                    </a:lnTo>
                    <a:lnTo>
                      <a:pt x="2013" y="601"/>
                    </a:lnTo>
                    <a:lnTo>
                      <a:pt x="2016" y="597"/>
                    </a:lnTo>
                    <a:lnTo>
                      <a:pt x="2016" y="594"/>
                    </a:lnTo>
                    <a:lnTo>
                      <a:pt x="2016" y="589"/>
                    </a:lnTo>
                    <a:lnTo>
                      <a:pt x="2016" y="589"/>
                    </a:lnTo>
                    <a:lnTo>
                      <a:pt x="2000" y="587"/>
                    </a:lnTo>
                    <a:lnTo>
                      <a:pt x="1988" y="586"/>
                    </a:lnTo>
                    <a:lnTo>
                      <a:pt x="1979" y="586"/>
                    </a:lnTo>
                    <a:lnTo>
                      <a:pt x="1971" y="587"/>
                    </a:lnTo>
                    <a:lnTo>
                      <a:pt x="1964" y="588"/>
                    </a:lnTo>
                    <a:lnTo>
                      <a:pt x="1954" y="587"/>
                    </a:lnTo>
                    <a:lnTo>
                      <a:pt x="1940" y="586"/>
                    </a:lnTo>
                    <a:lnTo>
                      <a:pt x="1921" y="582"/>
                    </a:lnTo>
                    <a:lnTo>
                      <a:pt x="1921" y="582"/>
                    </a:lnTo>
                    <a:lnTo>
                      <a:pt x="1928" y="579"/>
                    </a:lnTo>
                    <a:lnTo>
                      <a:pt x="1934" y="574"/>
                    </a:lnTo>
                    <a:lnTo>
                      <a:pt x="1941" y="567"/>
                    </a:lnTo>
                    <a:lnTo>
                      <a:pt x="1947" y="560"/>
                    </a:lnTo>
                    <a:lnTo>
                      <a:pt x="1954" y="552"/>
                    </a:lnTo>
                    <a:lnTo>
                      <a:pt x="1958" y="543"/>
                    </a:lnTo>
                    <a:lnTo>
                      <a:pt x="1964" y="535"/>
                    </a:lnTo>
                    <a:lnTo>
                      <a:pt x="1967" y="526"/>
                    </a:lnTo>
                    <a:lnTo>
                      <a:pt x="1967" y="526"/>
                    </a:lnTo>
                    <a:lnTo>
                      <a:pt x="1968" y="527"/>
                    </a:lnTo>
                    <a:lnTo>
                      <a:pt x="1971" y="528"/>
                    </a:lnTo>
                    <a:lnTo>
                      <a:pt x="1971" y="528"/>
                    </a:lnTo>
                    <a:lnTo>
                      <a:pt x="1973" y="519"/>
                    </a:lnTo>
                    <a:lnTo>
                      <a:pt x="1974" y="511"/>
                    </a:lnTo>
                    <a:lnTo>
                      <a:pt x="1974" y="504"/>
                    </a:lnTo>
                    <a:lnTo>
                      <a:pt x="1973" y="497"/>
                    </a:lnTo>
                    <a:lnTo>
                      <a:pt x="1971" y="479"/>
                    </a:lnTo>
                    <a:lnTo>
                      <a:pt x="1970" y="467"/>
                    </a:lnTo>
                    <a:lnTo>
                      <a:pt x="1968" y="452"/>
                    </a:lnTo>
                    <a:lnTo>
                      <a:pt x="1968" y="452"/>
                    </a:lnTo>
                    <a:lnTo>
                      <a:pt x="1964" y="457"/>
                    </a:lnTo>
                    <a:lnTo>
                      <a:pt x="1959" y="461"/>
                    </a:lnTo>
                    <a:lnTo>
                      <a:pt x="1955" y="465"/>
                    </a:lnTo>
                    <a:lnTo>
                      <a:pt x="1950" y="467"/>
                    </a:lnTo>
                    <a:lnTo>
                      <a:pt x="1942" y="469"/>
                    </a:lnTo>
                    <a:lnTo>
                      <a:pt x="1933" y="469"/>
                    </a:lnTo>
                    <a:lnTo>
                      <a:pt x="1925" y="469"/>
                    </a:lnTo>
                    <a:lnTo>
                      <a:pt x="1914" y="471"/>
                    </a:lnTo>
                    <a:lnTo>
                      <a:pt x="1905" y="472"/>
                    </a:lnTo>
                    <a:lnTo>
                      <a:pt x="1899" y="474"/>
                    </a:lnTo>
                    <a:lnTo>
                      <a:pt x="1894" y="477"/>
                    </a:lnTo>
                    <a:lnTo>
                      <a:pt x="1894" y="477"/>
                    </a:lnTo>
                    <a:lnTo>
                      <a:pt x="1894" y="486"/>
                    </a:lnTo>
                    <a:lnTo>
                      <a:pt x="1895" y="492"/>
                    </a:lnTo>
                    <a:lnTo>
                      <a:pt x="1898" y="497"/>
                    </a:lnTo>
                    <a:lnTo>
                      <a:pt x="1903" y="500"/>
                    </a:lnTo>
                    <a:lnTo>
                      <a:pt x="1909" y="503"/>
                    </a:lnTo>
                    <a:lnTo>
                      <a:pt x="1916" y="504"/>
                    </a:lnTo>
                    <a:lnTo>
                      <a:pt x="1922" y="503"/>
                    </a:lnTo>
                    <a:lnTo>
                      <a:pt x="1928" y="500"/>
                    </a:lnTo>
                    <a:lnTo>
                      <a:pt x="1901" y="518"/>
                    </a:lnTo>
                    <a:lnTo>
                      <a:pt x="1906" y="506"/>
                    </a:lnTo>
                    <a:lnTo>
                      <a:pt x="1836" y="500"/>
                    </a:lnTo>
                    <a:lnTo>
                      <a:pt x="1836" y="500"/>
                    </a:lnTo>
                    <a:lnTo>
                      <a:pt x="1841" y="499"/>
                    </a:lnTo>
                    <a:lnTo>
                      <a:pt x="1844" y="497"/>
                    </a:lnTo>
                    <a:lnTo>
                      <a:pt x="1848" y="494"/>
                    </a:lnTo>
                    <a:lnTo>
                      <a:pt x="1850" y="490"/>
                    </a:lnTo>
                    <a:lnTo>
                      <a:pt x="1856" y="482"/>
                    </a:lnTo>
                    <a:lnTo>
                      <a:pt x="1860" y="474"/>
                    </a:lnTo>
                    <a:lnTo>
                      <a:pt x="1860" y="474"/>
                    </a:lnTo>
                    <a:lnTo>
                      <a:pt x="1853" y="473"/>
                    </a:lnTo>
                    <a:lnTo>
                      <a:pt x="1847" y="469"/>
                    </a:lnTo>
                    <a:lnTo>
                      <a:pt x="1833" y="460"/>
                    </a:lnTo>
                    <a:lnTo>
                      <a:pt x="1833" y="460"/>
                    </a:lnTo>
                    <a:lnTo>
                      <a:pt x="1834" y="476"/>
                    </a:lnTo>
                    <a:lnTo>
                      <a:pt x="1833" y="489"/>
                    </a:lnTo>
                    <a:lnTo>
                      <a:pt x="1832" y="494"/>
                    </a:lnTo>
                    <a:lnTo>
                      <a:pt x="1830" y="497"/>
                    </a:lnTo>
                    <a:lnTo>
                      <a:pt x="1828" y="498"/>
                    </a:lnTo>
                    <a:lnTo>
                      <a:pt x="1825" y="499"/>
                    </a:lnTo>
                    <a:lnTo>
                      <a:pt x="1825" y="499"/>
                    </a:lnTo>
                    <a:lnTo>
                      <a:pt x="1810" y="497"/>
                    </a:lnTo>
                    <a:lnTo>
                      <a:pt x="1795" y="494"/>
                    </a:lnTo>
                    <a:lnTo>
                      <a:pt x="1782" y="488"/>
                    </a:lnTo>
                    <a:lnTo>
                      <a:pt x="1771" y="482"/>
                    </a:lnTo>
                    <a:lnTo>
                      <a:pt x="1761" y="475"/>
                    </a:lnTo>
                    <a:lnTo>
                      <a:pt x="1752" y="467"/>
                    </a:lnTo>
                    <a:lnTo>
                      <a:pt x="1744" y="459"/>
                    </a:lnTo>
                    <a:lnTo>
                      <a:pt x="1737" y="450"/>
                    </a:lnTo>
                    <a:lnTo>
                      <a:pt x="1737" y="450"/>
                    </a:lnTo>
                    <a:lnTo>
                      <a:pt x="1733" y="451"/>
                    </a:lnTo>
                    <a:lnTo>
                      <a:pt x="1733" y="451"/>
                    </a:lnTo>
                    <a:lnTo>
                      <a:pt x="1733" y="456"/>
                    </a:lnTo>
                    <a:lnTo>
                      <a:pt x="1733" y="460"/>
                    </a:lnTo>
                    <a:lnTo>
                      <a:pt x="1733" y="464"/>
                    </a:lnTo>
                    <a:lnTo>
                      <a:pt x="1730" y="468"/>
                    </a:lnTo>
                    <a:lnTo>
                      <a:pt x="1726" y="476"/>
                    </a:lnTo>
                    <a:lnTo>
                      <a:pt x="1718" y="484"/>
                    </a:lnTo>
                    <a:lnTo>
                      <a:pt x="1702" y="500"/>
                    </a:lnTo>
                    <a:lnTo>
                      <a:pt x="1694" y="510"/>
                    </a:lnTo>
                    <a:lnTo>
                      <a:pt x="1688" y="519"/>
                    </a:lnTo>
                    <a:lnTo>
                      <a:pt x="1688" y="519"/>
                    </a:lnTo>
                    <a:lnTo>
                      <a:pt x="1687" y="511"/>
                    </a:lnTo>
                    <a:lnTo>
                      <a:pt x="1684" y="506"/>
                    </a:lnTo>
                    <a:lnTo>
                      <a:pt x="1680" y="503"/>
                    </a:lnTo>
                    <a:lnTo>
                      <a:pt x="1675" y="500"/>
                    </a:lnTo>
                    <a:lnTo>
                      <a:pt x="1663" y="498"/>
                    </a:lnTo>
                    <a:lnTo>
                      <a:pt x="1657" y="496"/>
                    </a:lnTo>
                    <a:lnTo>
                      <a:pt x="1651" y="492"/>
                    </a:lnTo>
                    <a:lnTo>
                      <a:pt x="1651" y="492"/>
                    </a:lnTo>
                    <a:lnTo>
                      <a:pt x="1650" y="504"/>
                    </a:lnTo>
                    <a:lnTo>
                      <a:pt x="1650" y="515"/>
                    </a:lnTo>
                    <a:lnTo>
                      <a:pt x="1651" y="527"/>
                    </a:lnTo>
                    <a:lnTo>
                      <a:pt x="1653" y="539"/>
                    </a:lnTo>
                    <a:lnTo>
                      <a:pt x="1657" y="551"/>
                    </a:lnTo>
                    <a:lnTo>
                      <a:pt x="1660" y="562"/>
                    </a:lnTo>
                    <a:lnTo>
                      <a:pt x="1666" y="572"/>
                    </a:lnTo>
                    <a:lnTo>
                      <a:pt x="1672" y="581"/>
                    </a:lnTo>
                    <a:lnTo>
                      <a:pt x="1672" y="581"/>
                    </a:lnTo>
                    <a:lnTo>
                      <a:pt x="1681" y="572"/>
                    </a:lnTo>
                    <a:lnTo>
                      <a:pt x="1687" y="565"/>
                    </a:lnTo>
                    <a:lnTo>
                      <a:pt x="1690" y="559"/>
                    </a:lnTo>
                    <a:lnTo>
                      <a:pt x="1692" y="554"/>
                    </a:lnTo>
                    <a:lnTo>
                      <a:pt x="1696" y="540"/>
                    </a:lnTo>
                    <a:lnTo>
                      <a:pt x="1697" y="530"/>
                    </a:lnTo>
                    <a:lnTo>
                      <a:pt x="1702" y="519"/>
                    </a:lnTo>
                    <a:lnTo>
                      <a:pt x="1750" y="494"/>
                    </a:lnTo>
                    <a:lnTo>
                      <a:pt x="1740" y="515"/>
                    </a:lnTo>
                    <a:lnTo>
                      <a:pt x="1740" y="515"/>
                    </a:lnTo>
                    <a:lnTo>
                      <a:pt x="1744" y="517"/>
                    </a:lnTo>
                    <a:lnTo>
                      <a:pt x="1749" y="518"/>
                    </a:lnTo>
                    <a:lnTo>
                      <a:pt x="1757" y="517"/>
                    </a:lnTo>
                    <a:lnTo>
                      <a:pt x="1765" y="514"/>
                    </a:lnTo>
                    <a:lnTo>
                      <a:pt x="1772" y="512"/>
                    </a:lnTo>
                    <a:lnTo>
                      <a:pt x="1778" y="511"/>
                    </a:lnTo>
                    <a:lnTo>
                      <a:pt x="1780" y="511"/>
                    </a:lnTo>
                    <a:lnTo>
                      <a:pt x="1782" y="512"/>
                    </a:lnTo>
                    <a:lnTo>
                      <a:pt x="1783" y="513"/>
                    </a:lnTo>
                    <a:lnTo>
                      <a:pt x="1784" y="515"/>
                    </a:lnTo>
                    <a:lnTo>
                      <a:pt x="1786" y="524"/>
                    </a:lnTo>
                    <a:lnTo>
                      <a:pt x="1786" y="524"/>
                    </a:lnTo>
                    <a:lnTo>
                      <a:pt x="1780" y="529"/>
                    </a:lnTo>
                    <a:lnTo>
                      <a:pt x="1775" y="534"/>
                    </a:lnTo>
                    <a:lnTo>
                      <a:pt x="1768" y="536"/>
                    </a:lnTo>
                    <a:lnTo>
                      <a:pt x="1763" y="537"/>
                    </a:lnTo>
                    <a:lnTo>
                      <a:pt x="1756" y="540"/>
                    </a:lnTo>
                    <a:lnTo>
                      <a:pt x="1750" y="542"/>
                    </a:lnTo>
                    <a:lnTo>
                      <a:pt x="1744" y="545"/>
                    </a:lnTo>
                    <a:lnTo>
                      <a:pt x="1740" y="552"/>
                    </a:lnTo>
                    <a:lnTo>
                      <a:pt x="1756" y="563"/>
                    </a:lnTo>
                    <a:lnTo>
                      <a:pt x="1756" y="563"/>
                    </a:lnTo>
                    <a:lnTo>
                      <a:pt x="1751" y="566"/>
                    </a:lnTo>
                    <a:lnTo>
                      <a:pt x="1747" y="570"/>
                    </a:lnTo>
                    <a:lnTo>
                      <a:pt x="1744" y="571"/>
                    </a:lnTo>
                    <a:lnTo>
                      <a:pt x="1741" y="571"/>
                    </a:lnTo>
                    <a:lnTo>
                      <a:pt x="1738" y="570"/>
                    </a:lnTo>
                    <a:lnTo>
                      <a:pt x="1737" y="567"/>
                    </a:lnTo>
                    <a:lnTo>
                      <a:pt x="1734" y="563"/>
                    </a:lnTo>
                    <a:lnTo>
                      <a:pt x="1729" y="557"/>
                    </a:lnTo>
                    <a:lnTo>
                      <a:pt x="1727" y="554"/>
                    </a:lnTo>
                    <a:lnTo>
                      <a:pt x="1725" y="552"/>
                    </a:lnTo>
                    <a:lnTo>
                      <a:pt x="1721" y="551"/>
                    </a:lnTo>
                    <a:lnTo>
                      <a:pt x="1718" y="551"/>
                    </a:lnTo>
                    <a:lnTo>
                      <a:pt x="1712" y="552"/>
                    </a:lnTo>
                    <a:lnTo>
                      <a:pt x="1706" y="556"/>
                    </a:lnTo>
                    <a:lnTo>
                      <a:pt x="1706" y="556"/>
                    </a:lnTo>
                    <a:lnTo>
                      <a:pt x="1710" y="563"/>
                    </a:lnTo>
                    <a:lnTo>
                      <a:pt x="1711" y="566"/>
                    </a:lnTo>
                    <a:lnTo>
                      <a:pt x="1711" y="569"/>
                    </a:lnTo>
                    <a:lnTo>
                      <a:pt x="1709" y="569"/>
                    </a:lnTo>
                    <a:lnTo>
                      <a:pt x="1704" y="567"/>
                    </a:lnTo>
                    <a:lnTo>
                      <a:pt x="1699" y="569"/>
                    </a:lnTo>
                    <a:lnTo>
                      <a:pt x="1695" y="570"/>
                    </a:lnTo>
                    <a:lnTo>
                      <a:pt x="1689" y="574"/>
                    </a:lnTo>
                    <a:lnTo>
                      <a:pt x="1689" y="574"/>
                    </a:lnTo>
                    <a:lnTo>
                      <a:pt x="1691" y="578"/>
                    </a:lnTo>
                    <a:lnTo>
                      <a:pt x="1695" y="579"/>
                    </a:lnTo>
                    <a:lnTo>
                      <a:pt x="1704" y="581"/>
                    </a:lnTo>
                    <a:lnTo>
                      <a:pt x="1722" y="582"/>
                    </a:lnTo>
                    <a:lnTo>
                      <a:pt x="1732" y="583"/>
                    </a:lnTo>
                    <a:lnTo>
                      <a:pt x="1735" y="585"/>
                    </a:lnTo>
                    <a:lnTo>
                      <a:pt x="1738" y="587"/>
                    </a:lnTo>
                    <a:lnTo>
                      <a:pt x="1740" y="590"/>
                    </a:lnTo>
                    <a:lnTo>
                      <a:pt x="1741" y="595"/>
                    </a:lnTo>
                    <a:lnTo>
                      <a:pt x="1742" y="601"/>
                    </a:lnTo>
                    <a:lnTo>
                      <a:pt x="1741" y="608"/>
                    </a:lnTo>
                    <a:lnTo>
                      <a:pt x="1741" y="608"/>
                    </a:lnTo>
                    <a:lnTo>
                      <a:pt x="1736" y="611"/>
                    </a:lnTo>
                    <a:lnTo>
                      <a:pt x="1733" y="611"/>
                    </a:lnTo>
                    <a:lnTo>
                      <a:pt x="1728" y="611"/>
                    </a:lnTo>
                    <a:lnTo>
                      <a:pt x="1724" y="609"/>
                    </a:lnTo>
                    <a:lnTo>
                      <a:pt x="1712" y="603"/>
                    </a:lnTo>
                    <a:lnTo>
                      <a:pt x="1701" y="596"/>
                    </a:lnTo>
                    <a:lnTo>
                      <a:pt x="1688" y="590"/>
                    </a:lnTo>
                    <a:lnTo>
                      <a:pt x="1682" y="589"/>
                    </a:lnTo>
                    <a:lnTo>
                      <a:pt x="1676" y="588"/>
                    </a:lnTo>
                    <a:lnTo>
                      <a:pt x="1671" y="589"/>
                    </a:lnTo>
                    <a:lnTo>
                      <a:pt x="1666" y="592"/>
                    </a:lnTo>
                    <a:lnTo>
                      <a:pt x="1660" y="596"/>
                    </a:lnTo>
                    <a:lnTo>
                      <a:pt x="1657" y="603"/>
                    </a:lnTo>
                    <a:lnTo>
                      <a:pt x="1657" y="598"/>
                    </a:lnTo>
                    <a:lnTo>
                      <a:pt x="1657" y="598"/>
                    </a:lnTo>
                    <a:lnTo>
                      <a:pt x="1645" y="597"/>
                    </a:lnTo>
                    <a:lnTo>
                      <a:pt x="1635" y="600"/>
                    </a:lnTo>
                    <a:lnTo>
                      <a:pt x="1627" y="603"/>
                    </a:lnTo>
                    <a:lnTo>
                      <a:pt x="1619" y="608"/>
                    </a:lnTo>
                    <a:lnTo>
                      <a:pt x="1613" y="615"/>
                    </a:lnTo>
                    <a:lnTo>
                      <a:pt x="1607" y="620"/>
                    </a:lnTo>
                    <a:lnTo>
                      <a:pt x="1598" y="633"/>
                    </a:lnTo>
                    <a:lnTo>
                      <a:pt x="1598" y="633"/>
                    </a:lnTo>
                    <a:lnTo>
                      <a:pt x="1592" y="630"/>
                    </a:lnTo>
                    <a:lnTo>
                      <a:pt x="1586" y="628"/>
                    </a:lnTo>
                    <a:lnTo>
                      <a:pt x="1580" y="630"/>
                    </a:lnTo>
                    <a:lnTo>
                      <a:pt x="1573" y="632"/>
                    </a:lnTo>
                    <a:lnTo>
                      <a:pt x="1559" y="638"/>
                    </a:lnTo>
                    <a:lnTo>
                      <a:pt x="1553" y="640"/>
                    </a:lnTo>
                    <a:lnTo>
                      <a:pt x="1546" y="641"/>
                    </a:lnTo>
                    <a:lnTo>
                      <a:pt x="1546" y="630"/>
                    </a:lnTo>
                    <a:lnTo>
                      <a:pt x="1525" y="635"/>
                    </a:lnTo>
                    <a:lnTo>
                      <a:pt x="1525" y="635"/>
                    </a:lnTo>
                    <a:lnTo>
                      <a:pt x="1528" y="628"/>
                    </a:lnTo>
                    <a:lnTo>
                      <a:pt x="1530" y="626"/>
                    </a:lnTo>
                    <a:lnTo>
                      <a:pt x="1533" y="625"/>
                    </a:lnTo>
                    <a:lnTo>
                      <a:pt x="1538" y="625"/>
                    </a:lnTo>
                    <a:lnTo>
                      <a:pt x="1544" y="626"/>
                    </a:lnTo>
                    <a:lnTo>
                      <a:pt x="1557" y="630"/>
                    </a:lnTo>
                    <a:lnTo>
                      <a:pt x="1563" y="632"/>
                    </a:lnTo>
                    <a:lnTo>
                      <a:pt x="1571" y="631"/>
                    </a:lnTo>
                    <a:lnTo>
                      <a:pt x="1567" y="609"/>
                    </a:lnTo>
                    <a:lnTo>
                      <a:pt x="1567" y="609"/>
                    </a:lnTo>
                    <a:lnTo>
                      <a:pt x="1572" y="612"/>
                    </a:lnTo>
                    <a:lnTo>
                      <a:pt x="1575" y="616"/>
                    </a:lnTo>
                    <a:lnTo>
                      <a:pt x="1580" y="617"/>
                    </a:lnTo>
                    <a:lnTo>
                      <a:pt x="1583" y="617"/>
                    </a:lnTo>
                    <a:lnTo>
                      <a:pt x="1587" y="616"/>
                    </a:lnTo>
                    <a:lnTo>
                      <a:pt x="1590" y="615"/>
                    </a:lnTo>
                    <a:lnTo>
                      <a:pt x="1597" y="609"/>
                    </a:lnTo>
                    <a:lnTo>
                      <a:pt x="1603" y="601"/>
                    </a:lnTo>
                    <a:lnTo>
                      <a:pt x="1609" y="592"/>
                    </a:lnTo>
                    <a:lnTo>
                      <a:pt x="1615" y="582"/>
                    </a:lnTo>
                    <a:lnTo>
                      <a:pt x="1621" y="574"/>
                    </a:lnTo>
                    <a:lnTo>
                      <a:pt x="1621" y="574"/>
                    </a:lnTo>
                    <a:lnTo>
                      <a:pt x="1617" y="577"/>
                    </a:lnTo>
                    <a:lnTo>
                      <a:pt x="1611" y="580"/>
                    </a:lnTo>
                    <a:lnTo>
                      <a:pt x="1599" y="582"/>
                    </a:lnTo>
                    <a:lnTo>
                      <a:pt x="1575" y="585"/>
                    </a:lnTo>
                    <a:lnTo>
                      <a:pt x="1565" y="587"/>
                    </a:lnTo>
                    <a:lnTo>
                      <a:pt x="1559" y="589"/>
                    </a:lnTo>
                    <a:lnTo>
                      <a:pt x="1556" y="593"/>
                    </a:lnTo>
                    <a:lnTo>
                      <a:pt x="1551" y="596"/>
                    </a:lnTo>
                    <a:lnTo>
                      <a:pt x="1549" y="601"/>
                    </a:lnTo>
                    <a:lnTo>
                      <a:pt x="1546" y="607"/>
                    </a:lnTo>
                    <a:lnTo>
                      <a:pt x="1544" y="615"/>
                    </a:lnTo>
                    <a:lnTo>
                      <a:pt x="1528" y="592"/>
                    </a:lnTo>
                    <a:lnTo>
                      <a:pt x="1521" y="601"/>
                    </a:lnTo>
                    <a:lnTo>
                      <a:pt x="1521" y="601"/>
                    </a:lnTo>
                    <a:lnTo>
                      <a:pt x="1518" y="594"/>
                    </a:lnTo>
                    <a:lnTo>
                      <a:pt x="1517" y="586"/>
                    </a:lnTo>
                    <a:lnTo>
                      <a:pt x="1517" y="579"/>
                    </a:lnTo>
                    <a:lnTo>
                      <a:pt x="1519" y="571"/>
                    </a:lnTo>
                    <a:lnTo>
                      <a:pt x="1522" y="564"/>
                    </a:lnTo>
                    <a:lnTo>
                      <a:pt x="1528" y="558"/>
                    </a:lnTo>
                    <a:lnTo>
                      <a:pt x="1535" y="554"/>
                    </a:lnTo>
                    <a:lnTo>
                      <a:pt x="1543" y="551"/>
                    </a:lnTo>
                    <a:lnTo>
                      <a:pt x="1543" y="551"/>
                    </a:lnTo>
                    <a:lnTo>
                      <a:pt x="1548" y="558"/>
                    </a:lnTo>
                    <a:lnTo>
                      <a:pt x="1548" y="560"/>
                    </a:lnTo>
                    <a:lnTo>
                      <a:pt x="1548" y="564"/>
                    </a:lnTo>
                    <a:lnTo>
                      <a:pt x="1548" y="564"/>
                    </a:lnTo>
                    <a:lnTo>
                      <a:pt x="1556" y="555"/>
                    </a:lnTo>
                    <a:lnTo>
                      <a:pt x="1560" y="550"/>
                    </a:lnTo>
                    <a:lnTo>
                      <a:pt x="1565" y="547"/>
                    </a:lnTo>
                    <a:lnTo>
                      <a:pt x="1571" y="543"/>
                    </a:lnTo>
                    <a:lnTo>
                      <a:pt x="1576" y="541"/>
                    </a:lnTo>
                    <a:lnTo>
                      <a:pt x="1584" y="540"/>
                    </a:lnTo>
                    <a:lnTo>
                      <a:pt x="1592" y="540"/>
                    </a:lnTo>
                    <a:lnTo>
                      <a:pt x="1580" y="552"/>
                    </a:lnTo>
                    <a:lnTo>
                      <a:pt x="1580" y="552"/>
                    </a:lnTo>
                    <a:lnTo>
                      <a:pt x="1591" y="552"/>
                    </a:lnTo>
                    <a:lnTo>
                      <a:pt x="1603" y="551"/>
                    </a:lnTo>
                    <a:lnTo>
                      <a:pt x="1613" y="549"/>
                    </a:lnTo>
                    <a:lnTo>
                      <a:pt x="1623" y="545"/>
                    </a:lnTo>
                    <a:lnTo>
                      <a:pt x="1632" y="541"/>
                    </a:lnTo>
                    <a:lnTo>
                      <a:pt x="1640" y="536"/>
                    </a:lnTo>
                    <a:lnTo>
                      <a:pt x="1645" y="529"/>
                    </a:lnTo>
                    <a:lnTo>
                      <a:pt x="1650" y="521"/>
                    </a:lnTo>
                    <a:lnTo>
                      <a:pt x="1650" y="521"/>
                    </a:lnTo>
                    <a:lnTo>
                      <a:pt x="1615" y="517"/>
                    </a:lnTo>
                    <a:lnTo>
                      <a:pt x="1582" y="514"/>
                    </a:lnTo>
                    <a:lnTo>
                      <a:pt x="1549" y="513"/>
                    </a:lnTo>
                    <a:lnTo>
                      <a:pt x="1517" y="514"/>
                    </a:lnTo>
                    <a:lnTo>
                      <a:pt x="1517" y="514"/>
                    </a:lnTo>
                    <a:lnTo>
                      <a:pt x="1507" y="549"/>
                    </a:lnTo>
                    <a:lnTo>
                      <a:pt x="1498" y="580"/>
                    </a:lnTo>
                    <a:lnTo>
                      <a:pt x="1490" y="610"/>
                    </a:lnTo>
                    <a:lnTo>
                      <a:pt x="1488" y="625"/>
                    </a:lnTo>
                    <a:lnTo>
                      <a:pt x="1485" y="642"/>
                    </a:lnTo>
                    <a:lnTo>
                      <a:pt x="1485" y="642"/>
                    </a:lnTo>
                    <a:lnTo>
                      <a:pt x="1462" y="649"/>
                    </a:lnTo>
                    <a:lnTo>
                      <a:pt x="1450" y="652"/>
                    </a:lnTo>
                    <a:lnTo>
                      <a:pt x="1437" y="653"/>
                    </a:lnTo>
                    <a:lnTo>
                      <a:pt x="1425" y="653"/>
                    </a:lnTo>
                    <a:lnTo>
                      <a:pt x="1413" y="652"/>
                    </a:lnTo>
                    <a:lnTo>
                      <a:pt x="1402" y="648"/>
                    </a:lnTo>
                    <a:lnTo>
                      <a:pt x="1392" y="642"/>
                    </a:lnTo>
                    <a:lnTo>
                      <a:pt x="1393" y="633"/>
                    </a:lnTo>
                    <a:lnTo>
                      <a:pt x="1393" y="633"/>
                    </a:lnTo>
                    <a:lnTo>
                      <a:pt x="1385" y="631"/>
                    </a:lnTo>
                    <a:lnTo>
                      <a:pt x="1376" y="631"/>
                    </a:lnTo>
                    <a:lnTo>
                      <a:pt x="1368" y="633"/>
                    </a:lnTo>
                    <a:lnTo>
                      <a:pt x="1361" y="637"/>
                    </a:lnTo>
                    <a:lnTo>
                      <a:pt x="1361" y="637"/>
                    </a:lnTo>
                    <a:lnTo>
                      <a:pt x="1358" y="632"/>
                    </a:lnTo>
                    <a:lnTo>
                      <a:pt x="1357" y="627"/>
                    </a:lnTo>
                    <a:lnTo>
                      <a:pt x="1358" y="624"/>
                    </a:lnTo>
                    <a:lnTo>
                      <a:pt x="1359" y="619"/>
                    </a:lnTo>
                    <a:lnTo>
                      <a:pt x="1362" y="611"/>
                    </a:lnTo>
                    <a:lnTo>
                      <a:pt x="1362" y="608"/>
                    </a:lnTo>
                    <a:lnTo>
                      <a:pt x="1360" y="605"/>
                    </a:lnTo>
                    <a:lnTo>
                      <a:pt x="1319" y="622"/>
                    </a:lnTo>
                    <a:lnTo>
                      <a:pt x="1319" y="622"/>
                    </a:lnTo>
                    <a:lnTo>
                      <a:pt x="1320" y="618"/>
                    </a:lnTo>
                    <a:lnTo>
                      <a:pt x="1321" y="615"/>
                    </a:lnTo>
                    <a:lnTo>
                      <a:pt x="1323" y="612"/>
                    </a:lnTo>
                    <a:lnTo>
                      <a:pt x="1326" y="609"/>
                    </a:lnTo>
                    <a:lnTo>
                      <a:pt x="1333" y="605"/>
                    </a:lnTo>
                    <a:lnTo>
                      <a:pt x="1341" y="602"/>
                    </a:lnTo>
                    <a:lnTo>
                      <a:pt x="1349" y="601"/>
                    </a:lnTo>
                    <a:lnTo>
                      <a:pt x="1358" y="600"/>
                    </a:lnTo>
                    <a:lnTo>
                      <a:pt x="1373" y="597"/>
                    </a:lnTo>
                    <a:lnTo>
                      <a:pt x="1373" y="597"/>
                    </a:lnTo>
                    <a:lnTo>
                      <a:pt x="1367" y="602"/>
                    </a:lnTo>
                    <a:lnTo>
                      <a:pt x="1365" y="604"/>
                    </a:lnTo>
                    <a:lnTo>
                      <a:pt x="1365" y="605"/>
                    </a:lnTo>
                    <a:lnTo>
                      <a:pt x="1366" y="607"/>
                    </a:lnTo>
                    <a:lnTo>
                      <a:pt x="1366" y="607"/>
                    </a:lnTo>
                    <a:lnTo>
                      <a:pt x="1369" y="608"/>
                    </a:lnTo>
                    <a:lnTo>
                      <a:pt x="1373" y="608"/>
                    </a:lnTo>
                    <a:lnTo>
                      <a:pt x="1382" y="605"/>
                    </a:lnTo>
                    <a:lnTo>
                      <a:pt x="1402" y="598"/>
                    </a:lnTo>
                    <a:lnTo>
                      <a:pt x="1410" y="596"/>
                    </a:lnTo>
                    <a:lnTo>
                      <a:pt x="1414" y="595"/>
                    </a:lnTo>
                    <a:lnTo>
                      <a:pt x="1418" y="596"/>
                    </a:lnTo>
                    <a:lnTo>
                      <a:pt x="1421" y="597"/>
                    </a:lnTo>
                    <a:lnTo>
                      <a:pt x="1425" y="600"/>
                    </a:lnTo>
                    <a:lnTo>
                      <a:pt x="1427" y="603"/>
                    </a:lnTo>
                    <a:lnTo>
                      <a:pt x="1429" y="608"/>
                    </a:lnTo>
                    <a:lnTo>
                      <a:pt x="1429" y="608"/>
                    </a:lnTo>
                    <a:lnTo>
                      <a:pt x="1430" y="608"/>
                    </a:lnTo>
                    <a:lnTo>
                      <a:pt x="1430" y="609"/>
                    </a:lnTo>
                    <a:lnTo>
                      <a:pt x="1427" y="618"/>
                    </a:lnTo>
                    <a:lnTo>
                      <a:pt x="1427" y="623"/>
                    </a:lnTo>
                    <a:lnTo>
                      <a:pt x="1427" y="625"/>
                    </a:lnTo>
                    <a:lnTo>
                      <a:pt x="1428" y="627"/>
                    </a:lnTo>
                    <a:lnTo>
                      <a:pt x="1430" y="630"/>
                    </a:lnTo>
                    <a:lnTo>
                      <a:pt x="1433" y="631"/>
                    </a:lnTo>
                    <a:lnTo>
                      <a:pt x="1437" y="632"/>
                    </a:lnTo>
                    <a:lnTo>
                      <a:pt x="1442" y="632"/>
                    </a:lnTo>
                    <a:lnTo>
                      <a:pt x="1442" y="632"/>
                    </a:lnTo>
                    <a:lnTo>
                      <a:pt x="1446" y="634"/>
                    </a:lnTo>
                    <a:lnTo>
                      <a:pt x="1450" y="634"/>
                    </a:lnTo>
                    <a:lnTo>
                      <a:pt x="1453" y="635"/>
                    </a:lnTo>
                    <a:lnTo>
                      <a:pt x="1456" y="634"/>
                    </a:lnTo>
                    <a:lnTo>
                      <a:pt x="1460" y="632"/>
                    </a:lnTo>
                    <a:lnTo>
                      <a:pt x="1465" y="627"/>
                    </a:lnTo>
                    <a:lnTo>
                      <a:pt x="1467" y="622"/>
                    </a:lnTo>
                    <a:lnTo>
                      <a:pt x="1469" y="616"/>
                    </a:lnTo>
                    <a:lnTo>
                      <a:pt x="1472" y="607"/>
                    </a:lnTo>
                    <a:lnTo>
                      <a:pt x="1472" y="607"/>
                    </a:lnTo>
                    <a:lnTo>
                      <a:pt x="1472" y="604"/>
                    </a:lnTo>
                    <a:lnTo>
                      <a:pt x="1471" y="602"/>
                    </a:lnTo>
                    <a:lnTo>
                      <a:pt x="1467" y="598"/>
                    </a:lnTo>
                    <a:lnTo>
                      <a:pt x="1457" y="592"/>
                    </a:lnTo>
                    <a:lnTo>
                      <a:pt x="1452" y="588"/>
                    </a:lnTo>
                    <a:lnTo>
                      <a:pt x="1449" y="585"/>
                    </a:lnTo>
                    <a:lnTo>
                      <a:pt x="1448" y="582"/>
                    </a:lnTo>
                    <a:lnTo>
                      <a:pt x="1448" y="580"/>
                    </a:lnTo>
                    <a:lnTo>
                      <a:pt x="1448" y="578"/>
                    </a:lnTo>
                    <a:lnTo>
                      <a:pt x="1450" y="575"/>
                    </a:lnTo>
                    <a:lnTo>
                      <a:pt x="1450" y="575"/>
                    </a:lnTo>
                    <a:lnTo>
                      <a:pt x="1444" y="577"/>
                    </a:lnTo>
                    <a:lnTo>
                      <a:pt x="1438" y="579"/>
                    </a:lnTo>
                    <a:lnTo>
                      <a:pt x="1429" y="583"/>
                    </a:lnTo>
                    <a:lnTo>
                      <a:pt x="1425" y="585"/>
                    </a:lnTo>
                    <a:lnTo>
                      <a:pt x="1419" y="586"/>
                    </a:lnTo>
                    <a:lnTo>
                      <a:pt x="1413" y="585"/>
                    </a:lnTo>
                    <a:lnTo>
                      <a:pt x="1405" y="581"/>
                    </a:lnTo>
                    <a:lnTo>
                      <a:pt x="1405" y="581"/>
                    </a:lnTo>
                    <a:lnTo>
                      <a:pt x="1412" y="580"/>
                    </a:lnTo>
                    <a:lnTo>
                      <a:pt x="1419" y="577"/>
                    </a:lnTo>
                    <a:lnTo>
                      <a:pt x="1431" y="570"/>
                    </a:lnTo>
                    <a:lnTo>
                      <a:pt x="1438" y="567"/>
                    </a:lnTo>
                    <a:lnTo>
                      <a:pt x="1444" y="566"/>
                    </a:lnTo>
                    <a:lnTo>
                      <a:pt x="1446" y="567"/>
                    </a:lnTo>
                    <a:lnTo>
                      <a:pt x="1449" y="569"/>
                    </a:lnTo>
                    <a:lnTo>
                      <a:pt x="1451" y="571"/>
                    </a:lnTo>
                    <a:lnTo>
                      <a:pt x="1452" y="573"/>
                    </a:lnTo>
                    <a:lnTo>
                      <a:pt x="1452" y="573"/>
                    </a:lnTo>
                    <a:lnTo>
                      <a:pt x="1458" y="569"/>
                    </a:lnTo>
                    <a:lnTo>
                      <a:pt x="1462" y="563"/>
                    </a:lnTo>
                    <a:lnTo>
                      <a:pt x="1467" y="557"/>
                    </a:lnTo>
                    <a:lnTo>
                      <a:pt x="1469" y="551"/>
                    </a:lnTo>
                    <a:lnTo>
                      <a:pt x="1472" y="544"/>
                    </a:lnTo>
                    <a:lnTo>
                      <a:pt x="1474" y="537"/>
                    </a:lnTo>
                    <a:lnTo>
                      <a:pt x="1475" y="524"/>
                    </a:lnTo>
                    <a:lnTo>
                      <a:pt x="1475" y="511"/>
                    </a:lnTo>
                    <a:lnTo>
                      <a:pt x="1473" y="500"/>
                    </a:lnTo>
                    <a:lnTo>
                      <a:pt x="1471" y="497"/>
                    </a:lnTo>
                    <a:lnTo>
                      <a:pt x="1468" y="494"/>
                    </a:lnTo>
                    <a:lnTo>
                      <a:pt x="1466" y="491"/>
                    </a:lnTo>
                    <a:lnTo>
                      <a:pt x="1464" y="490"/>
                    </a:lnTo>
                    <a:lnTo>
                      <a:pt x="1464" y="490"/>
                    </a:lnTo>
                    <a:lnTo>
                      <a:pt x="1464" y="494"/>
                    </a:lnTo>
                    <a:lnTo>
                      <a:pt x="1461" y="496"/>
                    </a:lnTo>
                    <a:lnTo>
                      <a:pt x="1459" y="499"/>
                    </a:lnTo>
                    <a:lnTo>
                      <a:pt x="1457" y="502"/>
                    </a:lnTo>
                    <a:lnTo>
                      <a:pt x="1441" y="511"/>
                    </a:lnTo>
                    <a:lnTo>
                      <a:pt x="1435" y="517"/>
                    </a:lnTo>
                    <a:lnTo>
                      <a:pt x="1433" y="519"/>
                    </a:lnTo>
                    <a:lnTo>
                      <a:pt x="1433" y="521"/>
                    </a:lnTo>
                    <a:lnTo>
                      <a:pt x="1434" y="525"/>
                    </a:lnTo>
                    <a:lnTo>
                      <a:pt x="1436" y="528"/>
                    </a:lnTo>
                    <a:lnTo>
                      <a:pt x="1441" y="532"/>
                    </a:lnTo>
                    <a:lnTo>
                      <a:pt x="1448" y="536"/>
                    </a:lnTo>
                    <a:lnTo>
                      <a:pt x="1448" y="536"/>
                    </a:lnTo>
                    <a:lnTo>
                      <a:pt x="1439" y="543"/>
                    </a:lnTo>
                    <a:lnTo>
                      <a:pt x="1431" y="550"/>
                    </a:lnTo>
                    <a:lnTo>
                      <a:pt x="1421" y="555"/>
                    </a:lnTo>
                    <a:lnTo>
                      <a:pt x="1411" y="559"/>
                    </a:lnTo>
                    <a:lnTo>
                      <a:pt x="1390" y="566"/>
                    </a:lnTo>
                    <a:lnTo>
                      <a:pt x="1380" y="571"/>
                    </a:lnTo>
                    <a:lnTo>
                      <a:pt x="1369" y="575"/>
                    </a:lnTo>
                    <a:lnTo>
                      <a:pt x="1370" y="571"/>
                    </a:lnTo>
                    <a:lnTo>
                      <a:pt x="1339" y="577"/>
                    </a:lnTo>
                    <a:lnTo>
                      <a:pt x="1339" y="577"/>
                    </a:lnTo>
                    <a:lnTo>
                      <a:pt x="1349" y="567"/>
                    </a:lnTo>
                    <a:lnTo>
                      <a:pt x="1352" y="560"/>
                    </a:lnTo>
                    <a:lnTo>
                      <a:pt x="1353" y="557"/>
                    </a:lnTo>
                    <a:lnTo>
                      <a:pt x="1353" y="552"/>
                    </a:lnTo>
                    <a:lnTo>
                      <a:pt x="1311" y="587"/>
                    </a:lnTo>
                    <a:lnTo>
                      <a:pt x="1311" y="587"/>
                    </a:lnTo>
                    <a:lnTo>
                      <a:pt x="1318" y="579"/>
                    </a:lnTo>
                    <a:lnTo>
                      <a:pt x="1319" y="577"/>
                    </a:lnTo>
                    <a:lnTo>
                      <a:pt x="1319" y="574"/>
                    </a:lnTo>
                    <a:lnTo>
                      <a:pt x="1318" y="573"/>
                    </a:lnTo>
                    <a:lnTo>
                      <a:pt x="1316" y="571"/>
                    </a:lnTo>
                    <a:lnTo>
                      <a:pt x="1311" y="570"/>
                    </a:lnTo>
                    <a:lnTo>
                      <a:pt x="1297" y="566"/>
                    </a:lnTo>
                    <a:lnTo>
                      <a:pt x="1290" y="565"/>
                    </a:lnTo>
                    <a:lnTo>
                      <a:pt x="1284" y="562"/>
                    </a:lnTo>
                    <a:lnTo>
                      <a:pt x="1284" y="562"/>
                    </a:lnTo>
                    <a:lnTo>
                      <a:pt x="1283" y="569"/>
                    </a:lnTo>
                    <a:lnTo>
                      <a:pt x="1280" y="575"/>
                    </a:lnTo>
                    <a:lnTo>
                      <a:pt x="1275" y="587"/>
                    </a:lnTo>
                    <a:lnTo>
                      <a:pt x="1274" y="592"/>
                    </a:lnTo>
                    <a:lnTo>
                      <a:pt x="1274" y="597"/>
                    </a:lnTo>
                    <a:lnTo>
                      <a:pt x="1275" y="601"/>
                    </a:lnTo>
                    <a:lnTo>
                      <a:pt x="1281" y="605"/>
                    </a:lnTo>
                    <a:lnTo>
                      <a:pt x="1281" y="605"/>
                    </a:lnTo>
                    <a:lnTo>
                      <a:pt x="1287" y="609"/>
                    </a:lnTo>
                    <a:lnTo>
                      <a:pt x="1290" y="609"/>
                    </a:lnTo>
                    <a:lnTo>
                      <a:pt x="1292" y="608"/>
                    </a:lnTo>
                    <a:lnTo>
                      <a:pt x="1295" y="604"/>
                    </a:lnTo>
                    <a:lnTo>
                      <a:pt x="1296" y="601"/>
                    </a:lnTo>
                    <a:lnTo>
                      <a:pt x="1298" y="597"/>
                    </a:lnTo>
                    <a:lnTo>
                      <a:pt x="1301" y="595"/>
                    </a:lnTo>
                    <a:lnTo>
                      <a:pt x="1307" y="593"/>
                    </a:lnTo>
                    <a:lnTo>
                      <a:pt x="1284" y="623"/>
                    </a:lnTo>
                    <a:lnTo>
                      <a:pt x="1282" y="620"/>
                    </a:lnTo>
                    <a:lnTo>
                      <a:pt x="1269" y="645"/>
                    </a:lnTo>
                    <a:lnTo>
                      <a:pt x="1269" y="645"/>
                    </a:lnTo>
                    <a:lnTo>
                      <a:pt x="1264" y="643"/>
                    </a:lnTo>
                    <a:lnTo>
                      <a:pt x="1260" y="642"/>
                    </a:lnTo>
                    <a:lnTo>
                      <a:pt x="1258" y="639"/>
                    </a:lnTo>
                    <a:lnTo>
                      <a:pt x="1257" y="635"/>
                    </a:lnTo>
                    <a:lnTo>
                      <a:pt x="1257" y="627"/>
                    </a:lnTo>
                    <a:lnTo>
                      <a:pt x="1258" y="619"/>
                    </a:lnTo>
                    <a:lnTo>
                      <a:pt x="1259" y="612"/>
                    </a:lnTo>
                    <a:lnTo>
                      <a:pt x="1259" y="609"/>
                    </a:lnTo>
                    <a:lnTo>
                      <a:pt x="1258" y="608"/>
                    </a:lnTo>
                    <a:lnTo>
                      <a:pt x="1255" y="607"/>
                    </a:lnTo>
                    <a:lnTo>
                      <a:pt x="1253" y="607"/>
                    </a:lnTo>
                    <a:lnTo>
                      <a:pt x="1247" y="609"/>
                    </a:lnTo>
                    <a:lnTo>
                      <a:pt x="1242" y="612"/>
                    </a:lnTo>
                    <a:lnTo>
                      <a:pt x="1247" y="646"/>
                    </a:lnTo>
                    <a:lnTo>
                      <a:pt x="1247" y="646"/>
                    </a:lnTo>
                    <a:lnTo>
                      <a:pt x="1229" y="642"/>
                    </a:lnTo>
                    <a:lnTo>
                      <a:pt x="1209" y="638"/>
                    </a:lnTo>
                    <a:lnTo>
                      <a:pt x="1172" y="626"/>
                    </a:lnTo>
                    <a:lnTo>
                      <a:pt x="1153" y="622"/>
                    </a:lnTo>
                    <a:lnTo>
                      <a:pt x="1136" y="618"/>
                    </a:lnTo>
                    <a:lnTo>
                      <a:pt x="1127" y="618"/>
                    </a:lnTo>
                    <a:lnTo>
                      <a:pt x="1120" y="618"/>
                    </a:lnTo>
                    <a:lnTo>
                      <a:pt x="1113" y="619"/>
                    </a:lnTo>
                    <a:lnTo>
                      <a:pt x="1106" y="622"/>
                    </a:lnTo>
                    <a:lnTo>
                      <a:pt x="1106" y="622"/>
                    </a:lnTo>
                    <a:lnTo>
                      <a:pt x="1109" y="615"/>
                    </a:lnTo>
                    <a:lnTo>
                      <a:pt x="1112" y="605"/>
                    </a:lnTo>
                    <a:lnTo>
                      <a:pt x="1113" y="597"/>
                    </a:lnTo>
                    <a:lnTo>
                      <a:pt x="1114" y="588"/>
                    </a:lnTo>
                    <a:lnTo>
                      <a:pt x="1114" y="579"/>
                    </a:lnTo>
                    <a:lnTo>
                      <a:pt x="1112" y="571"/>
                    </a:lnTo>
                    <a:lnTo>
                      <a:pt x="1109" y="563"/>
                    </a:lnTo>
                    <a:lnTo>
                      <a:pt x="1105" y="556"/>
                    </a:lnTo>
                    <a:lnTo>
                      <a:pt x="1105" y="556"/>
                    </a:lnTo>
                    <a:lnTo>
                      <a:pt x="1112" y="557"/>
                    </a:lnTo>
                    <a:lnTo>
                      <a:pt x="1119" y="558"/>
                    </a:lnTo>
                    <a:lnTo>
                      <a:pt x="1135" y="559"/>
                    </a:lnTo>
                    <a:lnTo>
                      <a:pt x="1152" y="558"/>
                    </a:lnTo>
                    <a:lnTo>
                      <a:pt x="1169" y="556"/>
                    </a:lnTo>
                    <a:lnTo>
                      <a:pt x="1169" y="556"/>
                    </a:lnTo>
                    <a:lnTo>
                      <a:pt x="1169" y="557"/>
                    </a:lnTo>
                    <a:lnTo>
                      <a:pt x="1169" y="559"/>
                    </a:lnTo>
                    <a:lnTo>
                      <a:pt x="1167" y="564"/>
                    </a:lnTo>
                    <a:lnTo>
                      <a:pt x="1161" y="570"/>
                    </a:lnTo>
                    <a:lnTo>
                      <a:pt x="1155" y="577"/>
                    </a:lnTo>
                    <a:lnTo>
                      <a:pt x="1147" y="582"/>
                    </a:lnTo>
                    <a:lnTo>
                      <a:pt x="1139" y="587"/>
                    </a:lnTo>
                    <a:lnTo>
                      <a:pt x="1130" y="589"/>
                    </a:lnTo>
                    <a:lnTo>
                      <a:pt x="1126" y="589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24" y="596"/>
                    </a:lnTo>
                    <a:lnTo>
                      <a:pt x="1128" y="602"/>
                    </a:lnTo>
                    <a:lnTo>
                      <a:pt x="1131" y="605"/>
                    </a:lnTo>
                    <a:lnTo>
                      <a:pt x="1136" y="607"/>
                    </a:lnTo>
                    <a:lnTo>
                      <a:pt x="1139" y="605"/>
                    </a:lnTo>
                    <a:lnTo>
                      <a:pt x="1145" y="604"/>
                    </a:lnTo>
                    <a:lnTo>
                      <a:pt x="1154" y="598"/>
                    </a:lnTo>
                    <a:lnTo>
                      <a:pt x="1163" y="593"/>
                    </a:lnTo>
                    <a:lnTo>
                      <a:pt x="1168" y="590"/>
                    </a:lnTo>
                    <a:lnTo>
                      <a:pt x="1172" y="590"/>
                    </a:lnTo>
                    <a:lnTo>
                      <a:pt x="1175" y="592"/>
                    </a:lnTo>
                    <a:lnTo>
                      <a:pt x="1177" y="595"/>
                    </a:lnTo>
                    <a:lnTo>
                      <a:pt x="1180" y="601"/>
                    </a:lnTo>
                    <a:lnTo>
                      <a:pt x="1181" y="609"/>
                    </a:lnTo>
                    <a:lnTo>
                      <a:pt x="1181" y="609"/>
                    </a:lnTo>
                    <a:lnTo>
                      <a:pt x="1191" y="611"/>
                    </a:lnTo>
                    <a:lnTo>
                      <a:pt x="1199" y="612"/>
                    </a:lnTo>
                    <a:lnTo>
                      <a:pt x="1206" y="611"/>
                    </a:lnTo>
                    <a:lnTo>
                      <a:pt x="1212" y="609"/>
                    </a:lnTo>
                    <a:lnTo>
                      <a:pt x="1218" y="605"/>
                    </a:lnTo>
                    <a:lnTo>
                      <a:pt x="1222" y="602"/>
                    </a:lnTo>
                    <a:lnTo>
                      <a:pt x="1229" y="593"/>
                    </a:lnTo>
                    <a:lnTo>
                      <a:pt x="1236" y="585"/>
                    </a:lnTo>
                    <a:lnTo>
                      <a:pt x="1241" y="581"/>
                    </a:lnTo>
                    <a:lnTo>
                      <a:pt x="1244" y="579"/>
                    </a:lnTo>
                    <a:lnTo>
                      <a:pt x="1250" y="579"/>
                    </a:lnTo>
                    <a:lnTo>
                      <a:pt x="1255" y="579"/>
                    </a:lnTo>
                    <a:lnTo>
                      <a:pt x="1262" y="582"/>
                    </a:lnTo>
                    <a:lnTo>
                      <a:pt x="1272" y="587"/>
                    </a:lnTo>
                    <a:lnTo>
                      <a:pt x="1272" y="587"/>
                    </a:lnTo>
                    <a:lnTo>
                      <a:pt x="1272" y="579"/>
                    </a:lnTo>
                    <a:lnTo>
                      <a:pt x="1274" y="574"/>
                    </a:lnTo>
                    <a:lnTo>
                      <a:pt x="1275" y="571"/>
                    </a:lnTo>
                    <a:lnTo>
                      <a:pt x="1278" y="569"/>
                    </a:lnTo>
                    <a:lnTo>
                      <a:pt x="1281" y="566"/>
                    </a:lnTo>
                    <a:lnTo>
                      <a:pt x="1283" y="564"/>
                    </a:lnTo>
                    <a:lnTo>
                      <a:pt x="1285" y="559"/>
                    </a:lnTo>
                    <a:lnTo>
                      <a:pt x="1287" y="552"/>
                    </a:lnTo>
                    <a:lnTo>
                      <a:pt x="1287" y="552"/>
                    </a:lnTo>
                    <a:lnTo>
                      <a:pt x="1283" y="547"/>
                    </a:lnTo>
                    <a:lnTo>
                      <a:pt x="1280" y="542"/>
                    </a:lnTo>
                    <a:lnTo>
                      <a:pt x="1275" y="539"/>
                    </a:lnTo>
                    <a:lnTo>
                      <a:pt x="1269" y="536"/>
                    </a:lnTo>
                    <a:lnTo>
                      <a:pt x="1264" y="535"/>
                    </a:lnTo>
                    <a:lnTo>
                      <a:pt x="1258" y="536"/>
                    </a:lnTo>
                    <a:lnTo>
                      <a:pt x="1245" y="537"/>
                    </a:lnTo>
                    <a:lnTo>
                      <a:pt x="1231" y="541"/>
                    </a:lnTo>
                    <a:lnTo>
                      <a:pt x="1216" y="544"/>
                    </a:lnTo>
                    <a:lnTo>
                      <a:pt x="1209" y="545"/>
                    </a:lnTo>
                    <a:lnTo>
                      <a:pt x="1203" y="545"/>
                    </a:lnTo>
                    <a:lnTo>
                      <a:pt x="1197" y="544"/>
                    </a:lnTo>
                    <a:lnTo>
                      <a:pt x="1191" y="542"/>
                    </a:lnTo>
                    <a:lnTo>
                      <a:pt x="1191" y="542"/>
                    </a:lnTo>
                    <a:lnTo>
                      <a:pt x="1197" y="539"/>
                    </a:lnTo>
                    <a:lnTo>
                      <a:pt x="1199" y="535"/>
                    </a:lnTo>
                    <a:lnTo>
                      <a:pt x="1200" y="532"/>
                    </a:lnTo>
                    <a:lnTo>
                      <a:pt x="1200" y="532"/>
                    </a:lnTo>
                    <a:lnTo>
                      <a:pt x="1193" y="530"/>
                    </a:lnTo>
                    <a:lnTo>
                      <a:pt x="1186" y="529"/>
                    </a:lnTo>
                    <a:lnTo>
                      <a:pt x="1180" y="529"/>
                    </a:lnTo>
                    <a:lnTo>
                      <a:pt x="1175" y="530"/>
                    </a:lnTo>
                    <a:lnTo>
                      <a:pt x="1169" y="532"/>
                    </a:lnTo>
                    <a:lnTo>
                      <a:pt x="1165" y="534"/>
                    </a:lnTo>
                    <a:lnTo>
                      <a:pt x="1153" y="541"/>
                    </a:lnTo>
                    <a:lnTo>
                      <a:pt x="1155" y="543"/>
                    </a:lnTo>
                    <a:lnTo>
                      <a:pt x="1155" y="543"/>
                    </a:lnTo>
                    <a:lnTo>
                      <a:pt x="1151" y="547"/>
                    </a:lnTo>
                    <a:lnTo>
                      <a:pt x="1147" y="550"/>
                    </a:lnTo>
                    <a:lnTo>
                      <a:pt x="1144" y="550"/>
                    </a:lnTo>
                    <a:lnTo>
                      <a:pt x="1142" y="550"/>
                    </a:lnTo>
                    <a:lnTo>
                      <a:pt x="1139" y="550"/>
                    </a:lnTo>
                    <a:lnTo>
                      <a:pt x="1137" y="548"/>
                    </a:lnTo>
                    <a:lnTo>
                      <a:pt x="1135" y="542"/>
                    </a:lnTo>
                    <a:lnTo>
                      <a:pt x="1130" y="527"/>
                    </a:lnTo>
                    <a:lnTo>
                      <a:pt x="1127" y="520"/>
                    </a:lnTo>
                    <a:lnTo>
                      <a:pt x="1124" y="518"/>
                    </a:lnTo>
                    <a:lnTo>
                      <a:pt x="1122" y="515"/>
                    </a:lnTo>
                    <a:lnTo>
                      <a:pt x="1122" y="515"/>
                    </a:lnTo>
                    <a:lnTo>
                      <a:pt x="1119" y="517"/>
                    </a:lnTo>
                    <a:lnTo>
                      <a:pt x="1115" y="517"/>
                    </a:lnTo>
                    <a:lnTo>
                      <a:pt x="1106" y="518"/>
                    </a:lnTo>
                    <a:lnTo>
                      <a:pt x="1101" y="519"/>
                    </a:lnTo>
                    <a:lnTo>
                      <a:pt x="1099" y="521"/>
                    </a:lnTo>
                    <a:lnTo>
                      <a:pt x="1097" y="525"/>
                    </a:lnTo>
                    <a:lnTo>
                      <a:pt x="1098" y="530"/>
                    </a:lnTo>
                    <a:lnTo>
                      <a:pt x="1068" y="507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5" y="535"/>
                    </a:lnTo>
                    <a:lnTo>
                      <a:pt x="1059" y="533"/>
                    </a:lnTo>
                    <a:lnTo>
                      <a:pt x="1052" y="529"/>
                    </a:lnTo>
                    <a:lnTo>
                      <a:pt x="1048" y="528"/>
                    </a:lnTo>
                    <a:lnTo>
                      <a:pt x="1044" y="528"/>
                    </a:lnTo>
                    <a:lnTo>
                      <a:pt x="1039" y="530"/>
                    </a:lnTo>
                    <a:lnTo>
                      <a:pt x="1035" y="535"/>
                    </a:lnTo>
                    <a:lnTo>
                      <a:pt x="1035" y="560"/>
                    </a:lnTo>
                    <a:lnTo>
                      <a:pt x="1076" y="567"/>
                    </a:lnTo>
                    <a:lnTo>
                      <a:pt x="1076" y="567"/>
                    </a:lnTo>
                    <a:lnTo>
                      <a:pt x="1069" y="571"/>
                    </a:lnTo>
                    <a:lnTo>
                      <a:pt x="1066" y="574"/>
                    </a:lnTo>
                    <a:lnTo>
                      <a:pt x="1063" y="579"/>
                    </a:lnTo>
                    <a:lnTo>
                      <a:pt x="1062" y="583"/>
                    </a:lnTo>
                    <a:lnTo>
                      <a:pt x="1061" y="587"/>
                    </a:lnTo>
                    <a:lnTo>
                      <a:pt x="1059" y="590"/>
                    </a:lnTo>
                    <a:lnTo>
                      <a:pt x="1054" y="594"/>
                    </a:lnTo>
                    <a:lnTo>
                      <a:pt x="1047" y="596"/>
                    </a:lnTo>
                    <a:lnTo>
                      <a:pt x="1047" y="596"/>
                    </a:lnTo>
                    <a:lnTo>
                      <a:pt x="1054" y="588"/>
                    </a:lnTo>
                    <a:lnTo>
                      <a:pt x="1055" y="585"/>
                    </a:lnTo>
                    <a:lnTo>
                      <a:pt x="1055" y="582"/>
                    </a:lnTo>
                    <a:lnTo>
                      <a:pt x="1054" y="581"/>
                    </a:lnTo>
                    <a:lnTo>
                      <a:pt x="1053" y="579"/>
                    </a:lnTo>
                    <a:lnTo>
                      <a:pt x="1047" y="577"/>
                    </a:lnTo>
                    <a:lnTo>
                      <a:pt x="1040" y="574"/>
                    </a:lnTo>
                    <a:lnTo>
                      <a:pt x="1035" y="572"/>
                    </a:lnTo>
                    <a:lnTo>
                      <a:pt x="1031" y="570"/>
                    </a:lnTo>
                    <a:lnTo>
                      <a:pt x="1029" y="567"/>
                    </a:lnTo>
                    <a:lnTo>
                      <a:pt x="1028" y="565"/>
                    </a:lnTo>
                    <a:lnTo>
                      <a:pt x="1027" y="560"/>
                    </a:lnTo>
                    <a:lnTo>
                      <a:pt x="1011" y="574"/>
                    </a:lnTo>
                    <a:lnTo>
                      <a:pt x="1014" y="569"/>
                    </a:lnTo>
                    <a:lnTo>
                      <a:pt x="1014" y="569"/>
                    </a:lnTo>
                    <a:lnTo>
                      <a:pt x="1009" y="565"/>
                    </a:lnTo>
                    <a:lnTo>
                      <a:pt x="1006" y="565"/>
                    </a:lnTo>
                    <a:lnTo>
                      <a:pt x="1002" y="566"/>
                    </a:lnTo>
                    <a:lnTo>
                      <a:pt x="999" y="569"/>
                    </a:lnTo>
                    <a:lnTo>
                      <a:pt x="993" y="573"/>
                    </a:lnTo>
                    <a:lnTo>
                      <a:pt x="989" y="574"/>
                    </a:lnTo>
                    <a:lnTo>
                      <a:pt x="983" y="574"/>
                    </a:lnTo>
                    <a:lnTo>
                      <a:pt x="983" y="574"/>
                    </a:lnTo>
                    <a:lnTo>
                      <a:pt x="996" y="585"/>
                    </a:lnTo>
                    <a:lnTo>
                      <a:pt x="1002" y="589"/>
                    </a:lnTo>
                    <a:lnTo>
                      <a:pt x="1008" y="593"/>
                    </a:lnTo>
                    <a:lnTo>
                      <a:pt x="1014" y="594"/>
                    </a:lnTo>
                    <a:lnTo>
                      <a:pt x="1021" y="595"/>
                    </a:lnTo>
                    <a:lnTo>
                      <a:pt x="1029" y="593"/>
                    </a:lnTo>
                    <a:lnTo>
                      <a:pt x="1037" y="587"/>
                    </a:lnTo>
                    <a:lnTo>
                      <a:pt x="1037" y="587"/>
                    </a:lnTo>
                    <a:lnTo>
                      <a:pt x="1022" y="597"/>
                    </a:lnTo>
                    <a:lnTo>
                      <a:pt x="1005" y="608"/>
                    </a:lnTo>
                    <a:lnTo>
                      <a:pt x="989" y="615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3" y="620"/>
                    </a:lnTo>
                    <a:lnTo>
                      <a:pt x="967" y="620"/>
                    </a:lnTo>
                    <a:lnTo>
                      <a:pt x="961" y="619"/>
                    </a:lnTo>
                    <a:lnTo>
                      <a:pt x="955" y="618"/>
                    </a:lnTo>
                    <a:lnTo>
                      <a:pt x="944" y="611"/>
                    </a:lnTo>
                    <a:lnTo>
                      <a:pt x="938" y="609"/>
                    </a:lnTo>
                    <a:lnTo>
                      <a:pt x="932" y="608"/>
                    </a:lnTo>
                    <a:lnTo>
                      <a:pt x="932" y="608"/>
                    </a:lnTo>
                    <a:lnTo>
                      <a:pt x="937" y="605"/>
                    </a:lnTo>
                    <a:lnTo>
                      <a:pt x="940" y="602"/>
                    </a:lnTo>
                    <a:lnTo>
                      <a:pt x="943" y="597"/>
                    </a:lnTo>
                    <a:lnTo>
                      <a:pt x="945" y="592"/>
                    </a:lnTo>
                    <a:lnTo>
                      <a:pt x="945" y="581"/>
                    </a:lnTo>
                    <a:lnTo>
                      <a:pt x="946" y="569"/>
                    </a:lnTo>
                    <a:lnTo>
                      <a:pt x="946" y="564"/>
                    </a:lnTo>
                    <a:lnTo>
                      <a:pt x="947" y="558"/>
                    </a:lnTo>
                    <a:lnTo>
                      <a:pt x="950" y="555"/>
                    </a:lnTo>
                    <a:lnTo>
                      <a:pt x="953" y="551"/>
                    </a:lnTo>
                    <a:lnTo>
                      <a:pt x="958" y="549"/>
                    </a:lnTo>
                    <a:lnTo>
                      <a:pt x="965" y="548"/>
                    </a:lnTo>
                    <a:lnTo>
                      <a:pt x="973" y="548"/>
                    </a:lnTo>
                    <a:lnTo>
                      <a:pt x="983" y="550"/>
                    </a:lnTo>
                    <a:lnTo>
                      <a:pt x="983" y="550"/>
                    </a:lnTo>
                    <a:lnTo>
                      <a:pt x="982" y="552"/>
                    </a:lnTo>
                    <a:lnTo>
                      <a:pt x="979" y="554"/>
                    </a:lnTo>
                    <a:lnTo>
                      <a:pt x="977" y="554"/>
                    </a:lnTo>
                    <a:lnTo>
                      <a:pt x="975" y="551"/>
                    </a:lnTo>
                    <a:lnTo>
                      <a:pt x="975" y="551"/>
                    </a:lnTo>
                    <a:lnTo>
                      <a:pt x="977" y="556"/>
                    </a:lnTo>
                    <a:lnTo>
                      <a:pt x="979" y="560"/>
                    </a:lnTo>
                    <a:lnTo>
                      <a:pt x="982" y="563"/>
                    </a:lnTo>
                    <a:lnTo>
                      <a:pt x="985" y="564"/>
                    </a:lnTo>
                    <a:lnTo>
                      <a:pt x="989" y="564"/>
                    </a:lnTo>
                    <a:lnTo>
                      <a:pt x="992" y="564"/>
                    </a:lnTo>
                    <a:lnTo>
                      <a:pt x="999" y="560"/>
                    </a:lnTo>
                    <a:lnTo>
                      <a:pt x="1007" y="555"/>
                    </a:lnTo>
                    <a:lnTo>
                      <a:pt x="1014" y="548"/>
                    </a:lnTo>
                    <a:lnTo>
                      <a:pt x="1027" y="536"/>
                    </a:lnTo>
                    <a:lnTo>
                      <a:pt x="1027" y="536"/>
                    </a:lnTo>
                    <a:lnTo>
                      <a:pt x="1025" y="530"/>
                    </a:lnTo>
                    <a:lnTo>
                      <a:pt x="1027" y="526"/>
                    </a:lnTo>
                    <a:lnTo>
                      <a:pt x="1028" y="518"/>
                    </a:lnTo>
                    <a:lnTo>
                      <a:pt x="1027" y="514"/>
                    </a:lnTo>
                    <a:lnTo>
                      <a:pt x="1024" y="511"/>
                    </a:lnTo>
                    <a:lnTo>
                      <a:pt x="1020" y="507"/>
                    </a:lnTo>
                    <a:lnTo>
                      <a:pt x="1013" y="505"/>
                    </a:lnTo>
                    <a:lnTo>
                      <a:pt x="1013" y="505"/>
                    </a:lnTo>
                    <a:lnTo>
                      <a:pt x="1014" y="507"/>
                    </a:lnTo>
                    <a:lnTo>
                      <a:pt x="1014" y="510"/>
                    </a:lnTo>
                    <a:lnTo>
                      <a:pt x="1013" y="515"/>
                    </a:lnTo>
                    <a:lnTo>
                      <a:pt x="1008" y="521"/>
                    </a:lnTo>
                    <a:lnTo>
                      <a:pt x="1002" y="527"/>
                    </a:lnTo>
                    <a:lnTo>
                      <a:pt x="996" y="532"/>
                    </a:lnTo>
                    <a:lnTo>
                      <a:pt x="988" y="534"/>
                    </a:lnTo>
                    <a:lnTo>
                      <a:pt x="983" y="534"/>
                    </a:lnTo>
                    <a:lnTo>
                      <a:pt x="978" y="534"/>
                    </a:lnTo>
                    <a:lnTo>
                      <a:pt x="974" y="533"/>
                    </a:lnTo>
                    <a:lnTo>
                      <a:pt x="969" y="530"/>
                    </a:lnTo>
                    <a:lnTo>
                      <a:pt x="973" y="492"/>
                    </a:lnTo>
                    <a:lnTo>
                      <a:pt x="939" y="489"/>
                    </a:lnTo>
                    <a:lnTo>
                      <a:pt x="942" y="487"/>
                    </a:lnTo>
                    <a:lnTo>
                      <a:pt x="942" y="487"/>
                    </a:lnTo>
                    <a:lnTo>
                      <a:pt x="939" y="482"/>
                    </a:lnTo>
                    <a:lnTo>
                      <a:pt x="937" y="480"/>
                    </a:lnTo>
                    <a:lnTo>
                      <a:pt x="933" y="477"/>
                    </a:lnTo>
                    <a:lnTo>
                      <a:pt x="930" y="477"/>
                    </a:lnTo>
                    <a:lnTo>
                      <a:pt x="923" y="476"/>
                    </a:lnTo>
                    <a:lnTo>
                      <a:pt x="916" y="479"/>
                    </a:lnTo>
                    <a:lnTo>
                      <a:pt x="908" y="481"/>
                    </a:lnTo>
                    <a:lnTo>
                      <a:pt x="900" y="482"/>
                    </a:lnTo>
                    <a:lnTo>
                      <a:pt x="891" y="481"/>
                    </a:lnTo>
                    <a:lnTo>
                      <a:pt x="887" y="480"/>
                    </a:lnTo>
                    <a:lnTo>
                      <a:pt x="883" y="477"/>
                    </a:lnTo>
                    <a:lnTo>
                      <a:pt x="883" y="477"/>
                    </a:lnTo>
                    <a:lnTo>
                      <a:pt x="879" y="480"/>
                    </a:lnTo>
                    <a:lnTo>
                      <a:pt x="875" y="482"/>
                    </a:lnTo>
                    <a:lnTo>
                      <a:pt x="863" y="486"/>
                    </a:lnTo>
                    <a:lnTo>
                      <a:pt x="852" y="488"/>
                    </a:lnTo>
                    <a:lnTo>
                      <a:pt x="839" y="490"/>
                    </a:lnTo>
                    <a:lnTo>
                      <a:pt x="835" y="492"/>
                    </a:lnTo>
                    <a:lnTo>
                      <a:pt x="830" y="495"/>
                    </a:lnTo>
                    <a:lnTo>
                      <a:pt x="827" y="497"/>
                    </a:lnTo>
                    <a:lnTo>
                      <a:pt x="824" y="500"/>
                    </a:lnTo>
                    <a:lnTo>
                      <a:pt x="823" y="504"/>
                    </a:lnTo>
                    <a:lnTo>
                      <a:pt x="823" y="509"/>
                    </a:lnTo>
                    <a:lnTo>
                      <a:pt x="825" y="514"/>
                    </a:lnTo>
                    <a:lnTo>
                      <a:pt x="830" y="521"/>
                    </a:lnTo>
                    <a:lnTo>
                      <a:pt x="830" y="521"/>
                    </a:lnTo>
                    <a:lnTo>
                      <a:pt x="827" y="518"/>
                    </a:lnTo>
                    <a:lnTo>
                      <a:pt x="822" y="515"/>
                    </a:lnTo>
                    <a:lnTo>
                      <a:pt x="818" y="513"/>
                    </a:lnTo>
                    <a:lnTo>
                      <a:pt x="815" y="513"/>
                    </a:lnTo>
                    <a:lnTo>
                      <a:pt x="810" y="513"/>
                    </a:lnTo>
                    <a:lnTo>
                      <a:pt x="807" y="514"/>
                    </a:lnTo>
                    <a:lnTo>
                      <a:pt x="800" y="517"/>
                    </a:lnTo>
                    <a:lnTo>
                      <a:pt x="785" y="527"/>
                    </a:lnTo>
                    <a:lnTo>
                      <a:pt x="777" y="532"/>
                    </a:lnTo>
                    <a:lnTo>
                      <a:pt x="768" y="534"/>
                    </a:lnTo>
                    <a:lnTo>
                      <a:pt x="797" y="550"/>
                    </a:lnTo>
                    <a:lnTo>
                      <a:pt x="797" y="550"/>
                    </a:lnTo>
                    <a:lnTo>
                      <a:pt x="779" y="564"/>
                    </a:lnTo>
                    <a:lnTo>
                      <a:pt x="769" y="571"/>
                    </a:lnTo>
                    <a:lnTo>
                      <a:pt x="766" y="574"/>
                    </a:lnTo>
                    <a:lnTo>
                      <a:pt x="761" y="580"/>
                    </a:lnTo>
                    <a:lnTo>
                      <a:pt x="747" y="603"/>
                    </a:lnTo>
                    <a:lnTo>
                      <a:pt x="747" y="603"/>
                    </a:lnTo>
                    <a:lnTo>
                      <a:pt x="743" y="589"/>
                    </a:lnTo>
                    <a:lnTo>
                      <a:pt x="741" y="581"/>
                    </a:lnTo>
                    <a:lnTo>
                      <a:pt x="741" y="578"/>
                    </a:lnTo>
                    <a:lnTo>
                      <a:pt x="744" y="573"/>
                    </a:lnTo>
                    <a:lnTo>
                      <a:pt x="744" y="573"/>
                    </a:lnTo>
                    <a:lnTo>
                      <a:pt x="707" y="572"/>
                    </a:lnTo>
                    <a:lnTo>
                      <a:pt x="687" y="571"/>
                    </a:lnTo>
                    <a:lnTo>
                      <a:pt x="669" y="572"/>
                    </a:lnTo>
                    <a:lnTo>
                      <a:pt x="651" y="573"/>
                    </a:lnTo>
                    <a:lnTo>
                      <a:pt x="641" y="575"/>
                    </a:lnTo>
                    <a:lnTo>
                      <a:pt x="633" y="578"/>
                    </a:lnTo>
                    <a:lnTo>
                      <a:pt x="626" y="580"/>
                    </a:lnTo>
                    <a:lnTo>
                      <a:pt x="620" y="585"/>
                    </a:lnTo>
                    <a:lnTo>
                      <a:pt x="614" y="588"/>
                    </a:lnTo>
                    <a:lnTo>
                      <a:pt x="608" y="594"/>
                    </a:lnTo>
                    <a:lnTo>
                      <a:pt x="608" y="594"/>
                    </a:lnTo>
                    <a:lnTo>
                      <a:pt x="602" y="594"/>
                    </a:lnTo>
                    <a:lnTo>
                      <a:pt x="597" y="592"/>
                    </a:lnTo>
                    <a:lnTo>
                      <a:pt x="592" y="589"/>
                    </a:lnTo>
                    <a:lnTo>
                      <a:pt x="588" y="587"/>
                    </a:lnTo>
                    <a:lnTo>
                      <a:pt x="579" y="580"/>
                    </a:lnTo>
                    <a:lnTo>
                      <a:pt x="571" y="573"/>
                    </a:lnTo>
                    <a:lnTo>
                      <a:pt x="563" y="566"/>
                    </a:lnTo>
                    <a:lnTo>
                      <a:pt x="559" y="564"/>
                    </a:lnTo>
                    <a:lnTo>
                      <a:pt x="553" y="563"/>
                    </a:lnTo>
                    <a:lnTo>
                      <a:pt x="547" y="562"/>
                    </a:lnTo>
                    <a:lnTo>
                      <a:pt x="541" y="562"/>
                    </a:lnTo>
                    <a:lnTo>
                      <a:pt x="534" y="564"/>
                    </a:lnTo>
                    <a:lnTo>
                      <a:pt x="526" y="566"/>
                    </a:lnTo>
                    <a:lnTo>
                      <a:pt x="526" y="566"/>
                    </a:lnTo>
                    <a:lnTo>
                      <a:pt x="525" y="567"/>
                    </a:lnTo>
                    <a:lnTo>
                      <a:pt x="524" y="570"/>
                    </a:lnTo>
                    <a:lnTo>
                      <a:pt x="523" y="574"/>
                    </a:lnTo>
                    <a:lnTo>
                      <a:pt x="523" y="585"/>
                    </a:lnTo>
                    <a:lnTo>
                      <a:pt x="522" y="589"/>
                    </a:lnTo>
                    <a:lnTo>
                      <a:pt x="521" y="592"/>
                    </a:lnTo>
                    <a:lnTo>
                      <a:pt x="519" y="593"/>
                    </a:lnTo>
                    <a:lnTo>
                      <a:pt x="516" y="594"/>
                    </a:lnTo>
                    <a:lnTo>
                      <a:pt x="514" y="594"/>
                    </a:lnTo>
                    <a:lnTo>
                      <a:pt x="505" y="592"/>
                    </a:lnTo>
                    <a:lnTo>
                      <a:pt x="505" y="592"/>
                    </a:lnTo>
                    <a:lnTo>
                      <a:pt x="505" y="589"/>
                    </a:lnTo>
                    <a:lnTo>
                      <a:pt x="507" y="586"/>
                    </a:lnTo>
                    <a:lnTo>
                      <a:pt x="514" y="577"/>
                    </a:lnTo>
                    <a:lnTo>
                      <a:pt x="515" y="572"/>
                    </a:lnTo>
                    <a:lnTo>
                      <a:pt x="515" y="570"/>
                    </a:lnTo>
                    <a:lnTo>
                      <a:pt x="514" y="569"/>
                    </a:lnTo>
                    <a:lnTo>
                      <a:pt x="511" y="567"/>
                    </a:lnTo>
                    <a:lnTo>
                      <a:pt x="509" y="566"/>
                    </a:lnTo>
                    <a:lnTo>
                      <a:pt x="500" y="566"/>
                    </a:lnTo>
                    <a:lnTo>
                      <a:pt x="500" y="566"/>
                    </a:lnTo>
                    <a:lnTo>
                      <a:pt x="495" y="571"/>
                    </a:lnTo>
                    <a:lnTo>
                      <a:pt x="491" y="574"/>
                    </a:lnTo>
                    <a:lnTo>
                      <a:pt x="486" y="575"/>
                    </a:lnTo>
                    <a:lnTo>
                      <a:pt x="480" y="577"/>
                    </a:lnTo>
                    <a:lnTo>
                      <a:pt x="476" y="577"/>
                    </a:lnTo>
                    <a:lnTo>
                      <a:pt x="470" y="575"/>
                    </a:lnTo>
                    <a:lnTo>
                      <a:pt x="460" y="573"/>
                    </a:lnTo>
                    <a:lnTo>
                      <a:pt x="448" y="570"/>
                    </a:lnTo>
                    <a:lnTo>
                      <a:pt x="437" y="569"/>
                    </a:lnTo>
                    <a:lnTo>
                      <a:pt x="431" y="569"/>
                    </a:lnTo>
                    <a:lnTo>
                      <a:pt x="425" y="570"/>
                    </a:lnTo>
                    <a:lnTo>
                      <a:pt x="419" y="572"/>
                    </a:lnTo>
                    <a:lnTo>
                      <a:pt x="414" y="577"/>
                    </a:lnTo>
                    <a:lnTo>
                      <a:pt x="414" y="577"/>
                    </a:lnTo>
                    <a:lnTo>
                      <a:pt x="408" y="573"/>
                    </a:lnTo>
                    <a:lnTo>
                      <a:pt x="401" y="571"/>
                    </a:lnTo>
                    <a:lnTo>
                      <a:pt x="387" y="566"/>
                    </a:lnTo>
                    <a:lnTo>
                      <a:pt x="381" y="564"/>
                    </a:lnTo>
                    <a:lnTo>
                      <a:pt x="377" y="560"/>
                    </a:lnTo>
                    <a:lnTo>
                      <a:pt x="376" y="557"/>
                    </a:lnTo>
                    <a:lnTo>
                      <a:pt x="375" y="555"/>
                    </a:lnTo>
                    <a:lnTo>
                      <a:pt x="376" y="547"/>
                    </a:lnTo>
                    <a:lnTo>
                      <a:pt x="376" y="547"/>
                    </a:lnTo>
                    <a:lnTo>
                      <a:pt x="386" y="548"/>
                    </a:lnTo>
                    <a:lnTo>
                      <a:pt x="396" y="549"/>
                    </a:lnTo>
                    <a:lnTo>
                      <a:pt x="407" y="549"/>
                    </a:lnTo>
                    <a:lnTo>
                      <a:pt x="417" y="548"/>
                    </a:lnTo>
                    <a:lnTo>
                      <a:pt x="426" y="545"/>
                    </a:lnTo>
                    <a:lnTo>
                      <a:pt x="433" y="543"/>
                    </a:lnTo>
                    <a:lnTo>
                      <a:pt x="439" y="540"/>
                    </a:lnTo>
                    <a:lnTo>
                      <a:pt x="442" y="535"/>
                    </a:lnTo>
                    <a:lnTo>
                      <a:pt x="442" y="535"/>
                    </a:lnTo>
                    <a:lnTo>
                      <a:pt x="442" y="540"/>
                    </a:lnTo>
                    <a:lnTo>
                      <a:pt x="444" y="543"/>
                    </a:lnTo>
                    <a:lnTo>
                      <a:pt x="448" y="549"/>
                    </a:lnTo>
                    <a:lnTo>
                      <a:pt x="449" y="551"/>
                    </a:lnTo>
                    <a:lnTo>
                      <a:pt x="449" y="554"/>
                    </a:lnTo>
                    <a:lnTo>
                      <a:pt x="447" y="556"/>
                    </a:lnTo>
                    <a:lnTo>
                      <a:pt x="442" y="559"/>
                    </a:lnTo>
                    <a:lnTo>
                      <a:pt x="442" y="559"/>
                    </a:lnTo>
                    <a:lnTo>
                      <a:pt x="454" y="564"/>
                    </a:lnTo>
                    <a:lnTo>
                      <a:pt x="459" y="565"/>
                    </a:lnTo>
                    <a:lnTo>
                      <a:pt x="463" y="565"/>
                    </a:lnTo>
                    <a:lnTo>
                      <a:pt x="469" y="563"/>
                    </a:lnTo>
                    <a:lnTo>
                      <a:pt x="473" y="560"/>
                    </a:lnTo>
                    <a:lnTo>
                      <a:pt x="478" y="557"/>
                    </a:lnTo>
                    <a:lnTo>
                      <a:pt x="483" y="555"/>
                    </a:lnTo>
                    <a:lnTo>
                      <a:pt x="486" y="555"/>
                    </a:lnTo>
                    <a:lnTo>
                      <a:pt x="491" y="555"/>
                    </a:lnTo>
                    <a:lnTo>
                      <a:pt x="502" y="557"/>
                    </a:lnTo>
                    <a:lnTo>
                      <a:pt x="502" y="557"/>
                    </a:lnTo>
                    <a:lnTo>
                      <a:pt x="501" y="552"/>
                    </a:lnTo>
                    <a:lnTo>
                      <a:pt x="500" y="549"/>
                    </a:lnTo>
                    <a:lnTo>
                      <a:pt x="496" y="545"/>
                    </a:lnTo>
                    <a:lnTo>
                      <a:pt x="493" y="542"/>
                    </a:lnTo>
                    <a:lnTo>
                      <a:pt x="488" y="539"/>
                    </a:lnTo>
                    <a:lnTo>
                      <a:pt x="484" y="537"/>
                    </a:lnTo>
                    <a:lnTo>
                      <a:pt x="479" y="537"/>
                    </a:lnTo>
                    <a:lnTo>
                      <a:pt x="476" y="540"/>
                    </a:lnTo>
                    <a:lnTo>
                      <a:pt x="476" y="540"/>
                    </a:lnTo>
                    <a:lnTo>
                      <a:pt x="477" y="534"/>
                    </a:lnTo>
                    <a:lnTo>
                      <a:pt x="479" y="529"/>
                    </a:lnTo>
                    <a:lnTo>
                      <a:pt x="483" y="526"/>
                    </a:lnTo>
                    <a:lnTo>
                      <a:pt x="486" y="524"/>
                    </a:lnTo>
                    <a:lnTo>
                      <a:pt x="495" y="519"/>
                    </a:lnTo>
                    <a:lnTo>
                      <a:pt x="506" y="514"/>
                    </a:lnTo>
                    <a:lnTo>
                      <a:pt x="515" y="511"/>
                    </a:lnTo>
                    <a:lnTo>
                      <a:pt x="518" y="509"/>
                    </a:lnTo>
                    <a:lnTo>
                      <a:pt x="521" y="505"/>
                    </a:lnTo>
                    <a:lnTo>
                      <a:pt x="521" y="502"/>
                    </a:lnTo>
                    <a:lnTo>
                      <a:pt x="521" y="497"/>
                    </a:lnTo>
                    <a:lnTo>
                      <a:pt x="517" y="492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507" y="486"/>
                    </a:lnTo>
                    <a:lnTo>
                      <a:pt x="500" y="488"/>
                    </a:lnTo>
                    <a:lnTo>
                      <a:pt x="494" y="490"/>
                    </a:lnTo>
                    <a:lnTo>
                      <a:pt x="490" y="495"/>
                    </a:lnTo>
                    <a:lnTo>
                      <a:pt x="480" y="503"/>
                    </a:lnTo>
                    <a:lnTo>
                      <a:pt x="471" y="513"/>
                    </a:lnTo>
                    <a:lnTo>
                      <a:pt x="463" y="521"/>
                    </a:lnTo>
                    <a:lnTo>
                      <a:pt x="459" y="524"/>
                    </a:lnTo>
                    <a:lnTo>
                      <a:pt x="454" y="526"/>
                    </a:lnTo>
                    <a:lnTo>
                      <a:pt x="449" y="526"/>
                    </a:lnTo>
                    <a:lnTo>
                      <a:pt x="445" y="525"/>
                    </a:lnTo>
                    <a:lnTo>
                      <a:pt x="439" y="521"/>
                    </a:lnTo>
                    <a:lnTo>
                      <a:pt x="433" y="517"/>
                    </a:lnTo>
                    <a:lnTo>
                      <a:pt x="433" y="517"/>
                    </a:lnTo>
                    <a:lnTo>
                      <a:pt x="439" y="511"/>
                    </a:lnTo>
                    <a:lnTo>
                      <a:pt x="445" y="507"/>
                    </a:lnTo>
                    <a:lnTo>
                      <a:pt x="450" y="505"/>
                    </a:lnTo>
                    <a:lnTo>
                      <a:pt x="456" y="504"/>
                    </a:lnTo>
                    <a:lnTo>
                      <a:pt x="463" y="500"/>
                    </a:lnTo>
                    <a:lnTo>
                      <a:pt x="470" y="497"/>
                    </a:lnTo>
                    <a:lnTo>
                      <a:pt x="476" y="490"/>
                    </a:lnTo>
                    <a:lnTo>
                      <a:pt x="483" y="480"/>
                    </a:lnTo>
                    <a:lnTo>
                      <a:pt x="456" y="467"/>
                    </a:lnTo>
                    <a:lnTo>
                      <a:pt x="437" y="490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0" y="482"/>
                    </a:lnTo>
                    <a:lnTo>
                      <a:pt x="423" y="479"/>
                    </a:lnTo>
                    <a:lnTo>
                      <a:pt x="417" y="479"/>
                    </a:lnTo>
                    <a:lnTo>
                      <a:pt x="411" y="480"/>
                    </a:lnTo>
                    <a:lnTo>
                      <a:pt x="407" y="481"/>
                    </a:lnTo>
                    <a:lnTo>
                      <a:pt x="402" y="484"/>
                    </a:lnTo>
                    <a:lnTo>
                      <a:pt x="398" y="489"/>
                    </a:lnTo>
                    <a:lnTo>
                      <a:pt x="394" y="494"/>
                    </a:lnTo>
                    <a:lnTo>
                      <a:pt x="387" y="505"/>
                    </a:lnTo>
                    <a:lnTo>
                      <a:pt x="378" y="517"/>
                    </a:lnTo>
                    <a:lnTo>
                      <a:pt x="373" y="522"/>
                    </a:lnTo>
                    <a:lnTo>
                      <a:pt x="368" y="527"/>
                    </a:lnTo>
                    <a:lnTo>
                      <a:pt x="362" y="532"/>
                    </a:lnTo>
                    <a:lnTo>
                      <a:pt x="354" y="535"/>
                    </a:lnTo>
                    <a:lnTo>
                      <a:pt x="354" y="535"/>
                    </a:lnTo>
                    <a:lnTo>
                      <a:pt x="358" y="540"/>
                    </a:lnTo>
                    <a:lnTo>
                      <a:pt x="361" y="544"/>
                    </a:lnTo>
                    <a:lnTo>
                      <a:pt x="363" y="549"/>
                    </a:lnTo>
                    <a:lnTo>
                      <a:pt x="364" y="554"/>
                    </a:lnTo>
                    <a:lnTo>
                      <a:pt x="364" y="563"/>
                    </a:lnTo>
                    <a:lnTo>
                      <a:pt x="363" y="573"/>
                    </a:lnTo>
                    <a:lnTo>
                      <a:pt x="362" y="582"/>
                    </a:lnTo>
                    <a:lnTo>
                      <a:pt x="361" y="590"/>
                    </a:lnTo>
                    <a:lnTo>
                      <a:pt x="362" y="595"/>
                    </a:lnTo>
                    <a:lnTo>
                      <a:pt x="363" y="598"/>
                    </a:lnTo>
                    <a:lnTo>
                      <a:pt x="364" y="601"/>
                    </a:lnTo>
                    <a:lnTo>
                      <a:pt x="368" y="604"/>
                    </a:lnTo>
                    <a:lnTo>
                      <a:pt x="368" y="604"/>
                    </a:lnTo>
                    <a:lnTo>
                      <a:pt x="357" y="605"/>
                    </a:lnTo>
                    <a:lnTo>
                      <a:pt x="348" y="605"/>
                    </a:lnTo>
                    <a:lnTo>
                      <a:pt x="340" y="604"/>
                    </a:lnTo>
                    <a:lnTo>
                      <a:pt x="333" y="602"/>
                    </a:lnTo>
                    <a:lnTo>
                      <a:pt x="327" y="597"/>
                    </a:lnTo>
                    <a:lnTo>
                      <a:pt x="323" y="592"/>
                    </a:lnTo>
                    <a:lnTo>
                      <a:pt x="321" y="583"/>
                    </a:lnTo>
                    <a:lnTo>
                      <a:pt x="319" y="572"/>
                    </a:lnTo>
                    <a:lnTo>
                      <a:pt x="319" y="572"/>
                    </a:lnTo>
                    <a:lnTo>
                      <a:pt x="327" y="567"/>
                    </a:lnTo>
                    <a:lnTo>
                      <a:pt x="334" y="564"/>
                    </a:lnTo>
                    <a:lnTo>
                      <a:pt x="339" y="559"/>
                    </a:lnTo>
                    <a:lnTo>
                      <a:pt x="342" y="556"/>
                    </a:lnTo>
                    <a:lnTo>
                      <a:pt x="344" y="552"/>
                    </a:lnTo>
                    <a:lnTo>
                      <a:pt x="345" y="549"/>
                    </a:lnTo>
                    <a:lnTo>
                      <a:pt x="346" y="542"/>
                    </a:lnTo>
                    <a:lnTo>
                      <a:pt x="346" y="535"/>
                    </a:lnTo>
                    <a:lnTo>
                      <a:pt x="347" y="530"/>
                    </a:lnTo>
                    <a:lnTo>
                      <a:pt x="348" y="527"/>
                    </a:lnTo>
                    <a:lnTo>
                      <a:pt x="352" y="522"/>
                    </a:lnTo>
                    <a:lnTo>
                      <a:pt x="355" y="518"/>
                    </a:lnTo>
                    <a:lnTo>
                      <a:pt x="361" y="512"/>
                    </a:lnTo>
                    <a:lnTo>
                      <a:pt x="369" y="506"/>
                    </a:lnTo>
                    <a:lnTo>
                      <a:pt x="369" y="506"/>
                    </a:lnTo>
                    <a:lnTo>
                      <a:pt x="368" y="504"/>
                    </a:lnTo>
                    <a:lnTo>
                      <a:pt x="368" y="502"/>
                    </a:lnTo>
                    <a:lnTo>
                      <a:pt x="367" y="495"/>
                    </a:lnTo>
                    <a:lnTo>
                      <a:pt x="368" y="479"/>
                    </a:lnTo>
                    <a:lnTo>
                      <a:pt x="368" y="471"/>
                    </a:lnTo>
                    <a:lnTo>
                      <a:pt x="367" y="467"/>
                    </a:lnTo>
                    <a:lnTo>
                      <a:pt x="365" y="465"/>
                    </a:lnTo>
                    <a:lnTo>
                      <a:pt x="363" y="461"/>
                    </a:lnTo>
                    <a:lnTo>
                      <a:pt x="360" y="459"/>
                    </a:lnTo>
                    <a:lnTo>
                      <a:pt x="356" y="458"/>
                    </a:lnTo>
                    <a:lnTo>
                      <a:pt x="352" y="457"/>
                    </a:lnTo>
                    <a:lnTo>
                      <a:pt x="352" y="457"/>
                    </a:lnTo>
                    <a:lnTo>
                      <a:pt x="346" y="461"/>
                    </a:lnTo>
                    <a:lnTo>
                      <a:pt x="342" y="465"/>
                    </a:lnTo>
                    <a:lnTo>
                      <a:pt x="340" y="468"/>
                    </a:lnTo>
                    <a:lnTo>
                      <a:pt x="339" y="471"/>
                    </a:lnTo>
                    <a:lnTo>
                      <a:pt x="339" y="473"/>
                    </a:lnTo>
                    <a:lnTo>
                      <a:pt x="339" y="476"/>
                    </a:lnTo>
                    <a:lnTo>
                      <a:pt x="340" y="480"/>
                    </a:lnTo>
                    <a:lnTo>
                      <a:pt x="342" y="483"/>
                    </a:lnTo>
                    <a:lnTo>
                      <a:pt x="342" y="486"/>
                    </a:lnTo>
                    <a:lnTo>
                      <a:pt x="342" y="487"/>
                    </a:lnTo>
                    <a:lnTo>
                      <a:pt x="340" y="489"/>
                    </a:lnTo>
                    <a:lnTo>
                      <a:pt x="338" y="490"/>
                    </a:lnTo>
                    <a:lnTo>
                      <a:pt x="330" y="494"/>
                    </a:lnTo>
                    <a:lnTo>
                      <a:pt x="330" y="494"/>
                    </a:lnTo>
                    <a:lnTo>
                      <a:pt x="326" y="489"/>
                    </a:lnTo>
                    <a:lnTo>
                      <a:pt x="326" y="487"/>
                    </a:lnTo>
                    <a:lnTo>
                      <a:pt x="326" y="483"/>
                    </a:lnTo>
                    <a:lnTo>
                      <a:pt x="326" y="483"/>
                    </a:lnTo>
                    <a:lnTo>
                      <a:pt x="322" y="488"/>
                    </a:lnTo>
                    <a:lnTo>
                      <a:pt x="317" y="490"/>
                    </a:lnTo>
                    <a:lnTo>
                      <a:pt x="314" y="490"/>
                    </a:lnTo>
                    <a:lnTo>
                      <a:pt x="310" y="489"/>
                    </a:lnTo>
                    <a:lnTo>
                      <a:pt x="307" y="489"/>
                    </a:lnTo>
                    <a:lnTo>
                      <a:pt x="302" y="489"/>
                    </a:lnTo>
                    <a:lnTo>
                      <a:pt x="298" y="491"/>
                    </a:lnTo>
                    <a:lnTo>
                      <a:pt x="292" y="496"/>
                    </a:lnTo>
                    <a:lnTo>
                      <a:pt x="295" y="490"/>
                    </a:lnTo>
                    <a:lnTo>
                      <a:pt x="295" y="490"/>
                    </a:lnTo>
                    <a:lnTo>
                      <a:pt x="292" y="487"/>
                    </a:lnTo>
                    <a:lnTo>
                      <a:pt x="288" y="486"/>
                    </a:lnTo>
                    <a:lnTo>
                      <a:pt x="285" y="484"/>
                    </a:lnTo>
                    <a:lnTo>
                      <a:pt x="283" y="484"/>
                    </a:lnTo>
                    <a:lnTo>
                      <a:pt x="277" y="488"/>
                    </a:lnTo>
                    <a:lnTo>
                      <a:pt x="273" y="491"/>
                    </a:lnTo>
                    <a:lnTo>
                      <a:pt x="269" y="495"/>
                    </a:lnTo>
                    <a:lnTo>
                      <a:pt x="264" y="497"/>
                    </a:lnTo>
                    <a:lnTo>
                      <a:pt x="262" y="497"/>
                    </a:lnTo>
                    <a:lnTo>
                      <a:pt x="260" y="496"/>
                    </a:lnTo>
                    <a:lnTo>
                      <a:pt x="256" y="495"/>
                    </a:lnTo>
                    <a:lnTo>
                      <a:pt x="253" y="491"/>
                    </a:lnTo>
                    <a:lnTo>
                      <a:pt x="253" y="491"/>
                    </a:lnTo>
                    <a:lnTo>
                      <a:pt x="254" y="498"/>
                    </a:lnTo>
                    <a:lnTo>
                      <a:pt x="254" y="504"/>
                    </a:lnTo>
                    <a:lnTo>
                      <a:pt x="252" y="509"/>
                    </a:lnTo>
                    <a:lnTo>
                      <a:pt x="248" y="512"/>
                    </a:lnTo>
                    <a:lnTo>
                      <a:pt x="238" y="517"/>
                    </a:lnTo>
                    <a:lnTo>
                      <a:pt x="233" y="520"/>
                    </a:lnTo>
                    <a:lnTo>
                      <a:pt x="229" y="526"/>
                    </a:lnTo>
                    <a:lnTo>
                      <a:pt x="229" y="526"/>
                    </a:lnTo>
                    <a:lnTo>
                      <a:pt x="235" y="529"/>
                    </a:lnTo>
                    <a:lnTo>
                      <a:pt x="242" y="536"/>
                    </a:lnTo>
                    <a:lnTo>
                      <a:pt x="255" y="550"/>
                    </a:lnTo>
                    <a:lnTo>
                      <a:pt x="263" y="556"/>
                    </a:lnTo>
                    <a:lnTo>
                      <a:pt x="272" y="562"/>
                    </a:lnTo>
                    <a:lnTo>
                      <a:pt x="278" y="564"/>
                    </a:lnTo>
                    <a:lnTo>
                      <a:pt x="284" y="565"/>
                    </a:lnTo>
                    <a:lnTo>
                      <a:pt x="289" y="566"/>
                    </a:lnTo>
                    <a:lnTo>
                      <a:pt x="296" y="566"/>
                    </a:lnTo>
                    <a:lnTo>
                      <a:pt x="296" y="566"/>
                    </a:lnTo>
                    <a:lnTo>
                      <a:pt x="299" y="554"/>
                    </a:lnTo>
                    <a:lnTo>
                      <a:pt x="301" y="543"/>
                    </a:lnTo>
                    <a:lnTo>
                      <a:pt x="302" y="539"/>
                    </a:lnTo>
                    <a:lnTo>
                      <a:pt x="304" y="535"/>
                    </a:lnTo>
                    <a:lnTo>
                      <a:pt x="309" y="530"/>
                    </a:lnTo>
                    <a:lnTo>
                      <a:pt x="314" y="527"/>
                    </a:lnTo>
                    <a:lnTo>
                      <a:pt x="288" y="530"/>
                    </a:lnTo>
                    <a:lnTo>
                      <a:pt x="288" y="530"/>
                    </a:lnTo>
                    <a:lnTo>
                      <a:pt x="296" y="525"/>
                    </a:lnTo>
                    <a:lnTo>
                      <a:pt x="303" y="518"/>
                    </a:lnTo>
                    <a:lnTo>
                      <a:pt x="326" y="528"/>
                    </a:lnTo>
                    <a:lnTo>
                      <a:pt x="326" y="528"/>
                    </a:lnTo>
                    <a:lnTo>
                      <a:pt x="317" y="533"/>
                    </a:lnTo>
                    <a:lnTo>
                      <a:pt x="311" y="539"/>
                    </a:lnTo>
                    <a:lnTo>
                      <a:pt x="308" y="545"/>
                    </a:lnTo>
                    <a:lnTo>
                      <a:pt x="306" y="552"/>
                    </a:lnTo>
                    <a:lnTo>
                      <a:pt x="303" y="566"/>
                    </a:lnTo>
                    <a:lnTo>
                      <a:pt x="302" y="573"/>
                    </a:lnTo>
                    <a:lnTo>
                      <a:pt x="299" y="581"/>
                    </a:lnTo>
                    <a:lnTo>
                      <a:pt x="299" y="581"/>
                    </a:lnTo>
                    <a:lnTo>
                      <a:pt x="289" y="579"/>
                    </a:lnTo>
                    <a:lnTo>
                      <a:pt x="283" y="578"/>
                    </a:lnTo>
                    <a:lnTo>
                      <a:pt x="278" y="579"/>
                    </a:lnTo>
                    <a:lnTo>
                      <a:pt x="275" y="580"/>
                    </a:lnTo>
                    <a:lnTo>
                      <a:pt x="268" y="581"/>
                    </a:lnTo>
                    <a:lnTo>
                      <a:pt x="264" y="581"/>
                    </a:lnTo>
                    <a:lnTo>
                      <a:pt x="258" y="580"/>
                    </a:lnTo>
                    <a:lnTo>
                      <a:pt x="258" y="580"/>
                    </a:lnTo>
                    <a:lnTo>
                      <a:pt x="257" y="575"/>
                    </a:lnTo>
                    <a:lnTo>
                      <a:pt x="256" y="570"/>
                    </a:lnTo>
                    <a:lnTo>
                      <a:pt x="254" y="565"/>
                    </a:lnTo>
                    <a:lnTo>
                      <a:pt x="250" y="560"/>
                    </a:lnTo>
                    <a:lnTo>
                      <a:pt x="240" y="552"/>
                    </a:lnTo>
                    <a:lnTo>
                      <a:pt x="229" y="544"/>
                    </a:lnTo>
                    <a:lnTo>
                      <a:pt x="215" y="537"/>
                    </a:lnTo>
                    <a:lnTo>
                      <a:pt x="200" y="529"/>
                    </a:lnTo>
                    <a:lnTo>
                      <a:pt x="173" y="517"/>
                    </a:lnTo>
                    <a:lnTo>
                      <a:pt x="173" y="517"/>
                    </a:lnTo>
                    <a:lnTo>
                      <a:pt x="180" y="517"/>
                    </a:lnTo>
                    <a:lnTo>
                      <a:pt x="187" y="518"/>
                    </a:lnTo>
                    <a:lnTo>
                      <a:pt x="187" y="518"/>
                    </a:lnTo>
                    <a:lnTo>
                      <a:pt x="192" y="514"/>
                    </a:lnTo>
                    <a:lnTo>
                      <a:pt x="194" y="511"/>
                    </a:lnTo>
                    <a:lnTo>
                      <a:pt x="194" y="509"/>
                    </a:lnTo>
                    <a:lnTo>
                      <a:pt x="195" y="506"/>
                    </a:lnTo>
                    <a:lnTo>
                      <a:pt x="194" y="504"/>
                    </a:lnTo>
                    <a:lnTo>
                      <a:pt x="193" y="502"/>
                    </a:lnTo>
                    <a:lnTo>
                      <a:pt x="188" y="498"/>
                    </a:lnTo>
                    <a:lnTo>
                      <a:pt x="177" y="492"/>
                    </a:lnTo>
                    <a:lnTo>
                      <a:pt x="172" y="490"/>
                    </a:lnTo>
                    <a:lnTo>
                      <a:pt x="171" y="487"/>
                    </a:lnTo>
                    <a:lnTo>
                      <a:pt x="154" y="500"/>
                    </a:lnTo>
                    <a:lnTo>
                      <a:pt x="154" y="500"/>
                    </a:lnTo>
                    <a:lnTo>
                      <a:pt x="156" y="499"/>
                    </a:lnTo>
                    <a:lnTo>
                      <a:pt x="158" y="496"/>
                    </a:lnTo>
                    <a:lnTo>
                      <a:pt x="157" y="492"/>
                    </a:lnTo>
                    <a:lnTo>
                      <a:pt x="156" y="490"/>
                    </a:lnTo>
                    <a:lnTo>
                      <a:pt x="154" y="489"/>
                    </a:lnTo>
                    <a:lnTo>
                      <a:pt x="154" y="489"/>
                    </a:lnTo>
                    <a:lnTo>
                      <a:pt x="147" y="491"/>
                    </a:lnTo>
                    <a:lnTo>
                      <a:pt x="141" y="496"/>
                    </a:lnTo>
                    <a:lnTo>
                      <a:pt x="137" y="502"/>
                    </a:lnTo>
                    <a:lnTo>
                      <a:pt x="132" y="507"/>
                    </a:lnTo>
                    <a:lnTo>
                      <a:pt x="128" y="513"/>
                    </a:lnTo>
                    <a:lnTo>
                      <a:pt x="124" y="519"/>
                    </a:lnTo>
                    <a:lnTo>
                      <a:pt x="118" y="524"/>
                    </a:lnTo>
                    <a:lnTo>
                      <a:pt x="110" y="527"/>
                    </a:lnTo>
                    <a:lnTo>
                      <a:pt x="110" y="527"/>
                    </a:lnTo>
                    <a:lnTo>
                      <a:pt x="111" y="520"/>
                    </a:lnTo>
                    <a:lnTo>
                      <a:pt x="112" y="514"/>
                    </a:lnTo>
                    <a:lnTo>
                      <a:pt x="117" y="500"/>
                    </a:lnTo>
                    <a:lnTo>
                      <a:pt x="118" y="495"/>
                    </a:lnTo>
                    <a:lnTo>
                      <a:pt x="119" y="489"/>
                    </a:lnTo>
                    <a:lnTo>
                      <a:pt x="117" y="484"/>
                    </a:lnTo>
                    <a:lnTo>
                      <a:pt x="116" y="482"/>
                    </a:lnTo>
                    <a:lnTo>
                      <a:pt x="114" y="481"/>
                    </a:lnTo>
                    <a:lnTo>
                      <a:pt x="114" y="481"/>
                    </a:lnTo>
                    <a:lnTo>
                      <a:pt x="108" y="468"/>
                    </a:lnTo>
                    <a:lnTo>
                      <a:pt x="103" y="460"/>
                    </a:lnTo>
                    <a:lnTo>
                      <a:pt x="97" y="453"/>
                    </a:lnTo>
                    <a:lnTo>
                      <a:pt x="91" y="447"/>
                    </a:lnTo>
                    <a:lnTo>
                      <a:pt x="87" y="445"/>
                    </a:lnTo>
                    <a:lnTo>
                      <a:pt x="82" y="444"/>
                    </a:lnTo>
                    <a:lnTo>
                      <a:pt x="78" y="443"/>
                    </a:lnTo>
                    <a:lnTo>
                      <a:pt x="73" y="443"/>
                    </a:lnTo>
                    <a:lnTo>
                      <a:pt x="69" y="444"/>
                    </a:lnTo>
                    <a:lnTo>
                      <a:pt x="63" y="446"/>
                    </a:lnTo>
                    <a:lnTo>
                      <a:pt x="63" y="446"/>
                    </a:lnTo>
                    <a:lnTo>
                      <a:pt x="61" y="450"/>
                    </a:lnTo>
                    <a:lnTo>
                      <a:pt x="56" y="453"/>
                    </a:lnTo>
                    <a:lnTo>
                      <a:pt x="50" y="456"/>
                    </a:lnTo>
                    <a:lnTo>
                      <a:pt x="45" y="458"/>
                    </a:lnTo>
                    <a:lnTo>
                      <a:pt x="45" y="458"/>
                    </a:lnTo>
                    <a:lnTo>
                      <a:pt x="46" y="457"/>
                    </a:lnTo>
                    <a:lnTo>
                      <a:pt x="48" y="456"/>
                    </a:lnTo>
                    <a:lnTo>
                      <a:pt x="27" y="439"/>
                    </a:lnTo>
                    <a:lnTo>
                      <a:pt x="27" y="439"/>
                    </a:lnTo>
                    <a:lnTo>
                      <a:pt x="31" y="435"/>
                    </a:lnTo>
                    <a:lnTo>
                      <a:pt x="34" y="432"/>
                    </a:lnTo>
                    <a:lnTo>
                      <a:pt x="36" y="430"/>
                    </a:lnTo>
                    <a:lnTo>
                      <a:pt x="40" y="429"/>
                    </a:lnTo>
                    <a:lnTo>
                      <a:pt x="47" y="430"/>
                    </a:lnTo>
                    <a:lnTo>
                      <a:pt x="53" y="432"/>
                    </a:lnTo>
                    <a:lnTo>
                      <a:pt x="59" y="434"/>
                    </a:lnTo>
                    <a:lnTo>
                      <a:pt x="66" y="435"/>
                    </a:lnTo>
                    <a:lnTo>
                      <a:pt x="69" y="434"/>
                    </a:lnTo>
                    <a:lnTo>
                      <a:pt x="72" y="431"/>
                    </a:lnTo>
                    <a:lnTo>
                      <a:pt x="76" y="429"/>
                    </a:lnTo>
                    <a:lnTo>
                      <a:pt x="79" y="424"/>
                    </a:lnTo>
                    <a:lnTo>
                      <a:pt x="80" y="400"/>
                    </a:lnTo>
                    <a:lnTo>
                      <a:pt x="80" y="400"/>
                    </a:lnTo>
                    <a:lnTo>
                      <a:pt x="85" y="400"/>
                    </a:lnTo>
                    <a:lnTo>
                      <a:pt x="91" y="398"/>
                    </a:lnTo>
                    <a:lnTo>
                      <a:pt x="102" y="393"/>
                    </a:lnTo>
                    <a:lnTo>
                      <a:pt x="112" y="386"/>
                    </a:lnTo>
                    <a:lnTo>
                      <a:pt x="116" y="382"/>
                    </a:lnTo>
                    <a:lnTo>
                      <a:pt x="119" y="377"/>
                    </a:lnTo>
                    <a:lnTo>
                      <a:pt x="119" y="377"/>
                    </a:lnTo>
                    <a:lnTo>
                      <a:pt x="112" y="376"/>
                    </a:lnTo>
                    <a:lnTo>
                      <a:pt x="107" y="376"/>
                    </a:lnTo>
                    <a:lnTo>
                      <a:pt x="97" y="377"/>
                    </a:lnTo>
                    <a:lnTo>
                      <a:pt x="87" y="381"/>
                    </a:lnTo>
                    <a:lnTo>
                      <a:pt x="72" y="384"/>
                    </a:lnTo>
                    <a:lnTo>
                      <a:pt x="72" y="384"/>
                    </a:lnTo>
                    <a:lnTo>
                      <a:pt x="72" y="379"/>
                    </a:lnTo>
                    <a:lnTo>
                      <a:pt x="73" y="374"/>
                    </a:lnTo>
                    <a:lnTo>
                      <a:pt x="76" y="369"/>
                    </a:lnTo>
                    <a:lnTo>
                      <a:pt x="78" y="364"/>
                    </a:lnTo>
                    <a:lnTo>
                      <a:pt x="84" y="359"/>
                    </a:lnTo>
                    <a:lnTo>
                      <a:pt x="87" y="355"/>
                    </a:lnTo>
                    <a:lnTo>
                      <a:pt x="84" y="370"/>
                    </a:lnTo>
                    <a:lnTo>
                      <a:pt x="84" y="370"/>
                    </a:lnTo>
                    <a:lnTo>
                      <a:pt x="89" y="373"/>
                    </a:lnTo>
                    <a:lnTo>
                      <a:pt x="94" y="375"/>
                    </a:lnTo>
                    <a:lnTo>
                      <a:pt x="99" y="375"/>
                    </a:lnTo>
                    <a:lnTo>
                      <a:pt x="102" y="375"/>
                    </a:lnTo>
                    <a:lnTo>
                      <a:pt x="107" y="374"/>
                    </a:lnTo>
                    <a:lnTo>
                      <a:pt x="110" y="371"/>
                    </a:lnTo>
                    <a:lnTo>
                      <a:pt x="118" y="366"/>
                    </a:lnTo>
                    <a:lnTo>
                      <a:pt x="127" y="360"/>
                    </a:lnTo>
                    <a:lnTo>
                      <a:pt x="137" y="354"/>
                    </a:lnTo>
                    <a:lnTo>
                      <a:pt x="141" y="352"/>
                    </a:lnTo>
                    <a:lnTo>
                      <a:pt x="146" y="351"/>
                    </a:lnTo>
                    <a:lnTo>
                      <a:pt x="151" y="349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61" y="352"/>
                    </a:lnTo>
                    <a:lnTo>
                      <a:pt x="161" y="353"/>
                    </a:lnTo>
                    <a:lnTo>
                      <a:pt x="158" y="358"/>
                    </a:lnTo>
                    <a:lnTo>
                      <a:pt x="158" y="358"/>
                    </a:lnTo>
                    <a:lnTo>
                      <a:pt x="164" y="354"/>
                    </a:lnTo>
                    <a:lnTo>
                      <a:pt x="169" y="351"/>
                    </a:lnTo>
                    <a:lnTo>
                      <a:pt x="174" y="349"/>
                    </a:lnTo>
                    <a:lnTo>
                      <a:pt x="179" y="348"/>
                    </a:lnTo>
                    <a:lnTo>
                      <a:pt x="189" y="348"/>
                    </a:lnTo>
                    <a:lnTo>
                      <a:pt x="200" y="349"/>
                    </a:lnTo>
                    <a:lnTo>
                      <a:pt x="209" y="349"/>
                    </a:lnTo>
                    <a:lnTo>
                      <a:pt x="219" y="348"/>
                    </a:lnTo>
                    <a:lnTo>
                      <a:pt x="224" y="346"/>
                    </a:lnTo>
                    <a:lnTo>
                      <a:pt x="230" y="344"/>
                    </a:lnTo>
                    <a:lnTo>
                      <a:pt x="234" y="340"/>
                    </a:lnTo>
                    <a:lnTo>
                      <a:pt x="239" y="334"/>
                    </a:lnTo>
                    <a:lnTo>
                      <a:pt x="231" y="347"/>
                    </a:lnTo>
                    <a:lnTo>
                      <a:pt x="231" y="347"/>
                    </a:lnTo>
                    <a:lnTo>
                      <a:pt x="269" y="323"/>
                    </a:lnTo>
                    <a:lnTo>
                      <a:pt x="318" y="290"/>
                    </a:lnTo>
                    <a:lnTo>
                      <a:pt x="318" y="279"/>
                    </a:lnTo>
                    <a:lnTo>
                      <a:pt x="318" y="279"/>
                    </a:lnTo>
                    <a:lnTo>
                      <a:pt x="318" y="278"/>
                    </a:lnTo>
                    <a:lnTo>
                      <a:pt x="318" y="277"/>
                    </a:lnTo>
                    <a:lnTo>
                      <a:pt x="321" y="276"/>
                    </a:lnTo>
                    <a:lnTo>
                      <a:pt x="323" y="275"/>
                    </a:lnTo>
                    <a:lnTo>
                      <a:pt x="329" y="276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61" y="261"/>
                    </a:lnTo>
                    <a:lnTo>
                      <a:pt x="383" y="247"/>
                    </a:lnTo>
                    <a:lnTo>
                      <a:pt x="383" y="247"/>
                    </a:lnTo>
                    <a:lnTo>
                      <a:pt x="379" y="243"/>
                    </a:lnTo>
                    <a:lnTo>
                      <a:pt x="376" y="240"/>
                    </a:lnTo>
                    <a:lnTo>
                      <a:pt x="371" y="236"/>
                    </a:lnTo>
                    <a:lnTo>
                      <a:pt x="367" y="235"/>
                    </a:lnTo>
                    <a:lnTo>
                      <a:pt x="367" y="235"/>
                    </a:lnTo>
                    <a:lnTo>
                      <a:pt x="365" y="236"/>
                    </a:lnTo>
                    <a:lnTo>
                      <a:pt x="363" y="239"/>
                    </a:lnTo>
                    <a:lnTo>
                      <a:pt x="358" y="241"/>
                    </a:lnTo>
                    <a:lnTo>
                      <a:pt x="346" y="243"/>
                    </a:lnTo>
                    <a:lnTo>
                      <a:pt x="340" y="246"/>
                    </a:lnTo>
                    <a:lnTo>
                      <a:pt x="335" y="249"/>
                    </a:lnTo>
                    <a:lnTo>
                      <a:pt x="334" y="251"/>
                    </a:lnTo>
                    <a:lnTo>
                      <a:pt x="333" y="255"/>
                    </a:lnTo>
                    <a:lnTo>
                      <a:pt x="333" y="258"/>
                    </a:lnTo>
                    <a:lnTo>
                      <a:pt x="333" y="263"/>
                    </a:lnTo>
                    <a:lnTo>
                      <a:pt x="333" y="263"/>
                    </a:lnTo>
                    <a:lnTo>
                      <a:pt x="331" y="261"/>
                    </a:lnTo>
                    <a:lnTo>
                      <a:pt x="327" y="258"/>
                    </a:lnTo>
                    <a:lnTo>
                      <a:pt x="321" y="257"/>
                    </a:lnTo>
                    <a:lnTo>
                      <a:pt x="314" y="258"/>
                    </a:lnTo>
                    <a:lnTo>
                      <a:pt x="307" y="260"/>
                    </a:lnTo>
                    <a:lnTo>
                      <a:pt x="294" y="263"/>
                    </a:lnTo>
                    <a:lnTo>
                      <a:pt x="288" y="263"/>
                    </a:lnTo>
                    <a:lnTo>
                      <a:pt x="286" y="262"/>
                    </a:lnTo>
                    <a:lnTo>
                      <a:pt x="284" y="261"/>
                    </a:lnTo>
                    <a:lnTo>
                      <a:pt x="284" y="261"/>
                    </a:lnTo>
                    <a:lnTo>
                      <a:pt x="286" y="263"/>
                    </a:lnTo>
                    <a:lnTo>
                      <a:pt x="288" y="266"/>
                    </a:lnTo>
                    <a:lnTo>
                      <a:pt x="289" y="269"/>
                    </a:lnTo>
                    <a:lnTo>
                      <a:pt x="289" y="271"/>
                    </a:lnTo>
                    <a:lnTo>
                      <a:pt x="287" y="276"/>
                    </a:lnTo>
                    <a:lnTo>
                      <a:pt x="284" y="280"/>
                    </a:lnTo>
                    <a:lnTo>
                      <a:pt x="273" y="288"/>
                    </a:lnTo>
                    <a:lnTo>
                      <a:pt x="269" y="293"/>
                    </a:lnTo>
                    <a:lnTo>
                      <a:pt x="266" y="299"/>
                    </a:lnTo>
                    <a:lnTo>
                      <a:pt x="266" y="299"/>
                    </a:lnTo>
                    <a:lnTo>
                      <a:pt x="263" y="294"/>
                    </a:lnTo>
                    <a:lnTo>
                      <a:pt x="258" y="292"/>
                    </a:lnTo>
                    <a:lnTo>
                      <a:pt x="254" y="291"/>
                    </a:lnTo>
                    <a:lnTo>
                      <a:pt x="249" y="291"/>
                    </a:lnTo>
                    <a:lnTo>
                      <a:pt x="245" y="290"/>
                    </a:lnTo>
                    <a:lnTo>
                      <a:pt x="241" y="288"/>
                    </a:lnTo>
                    <a:lnTo>
                      <a:pt x="239" y="285"/>
                    </a:lnTo>
                    <a:lnTo>
                      <a:pt x="239" y="278"/>
                    </a:lnTo>
                    <a:lnTo>
                      <a:pt x="239" y="278"/>
                    </a:lnTo>
                    <a:lnTo>
                      <a:pt x="239" y="277"/>
                    </a:lnTo>
                    <a:lnTo>
                      <a:pt x="239" y="278"/>
                    </a:lnTo>
                    <a:lnTo>
                      <a:pt x="243" y="281"/>
                    </a:lnTo>
                    <a:lnTo>
                      <a:pt x="247" y="284"/>
                    </a:lnTo>
                    <a:lnTo>
                      <a:pt x="250" y="284"/>
                    </a:lnTo>
                    <a:lnTo>
                      <a:pt x="254" y="283"/>
                    </a:lnTo>
                    <a:lnTo>
                      <a:pt x="257" y="279"/>
                    </a:lnTo>
                    <a:lnTo>
                      <a:pt x="257" y="279"/>
                    </a:lnTo>
                    <a:lnTo>
                      <a:pt x="261" y="276"/>
                    </a:lnTo>
                    <a:lnTo>
                      <a:pt x="262" y="273"/>
                    </a:lnTo>
                    <a:lnTo>
                      <a:pt x="262" y="270"/>
                    </a:lnTo>
                    <a:lnTo>
                      <a:pt x="261" y="268"/>
                    </a:lnTo>
                    <a:lnTo>
                      <a:pt x="256" y="264"/>
                    </a:lnTo>
                    <a:lnTo>
                      <a:pt x="249" y="261"/>
                    </a:lnTo>
                    <a:lnTo>
                      <a:pt x="243" y="257"/>
                    </a:lnTo>
                    <a:lnTo>
                      <a:pt x="240" y="256"/>
                    </a:lnTo>
                    <a:lnTo>
                      <a:pt x="239" y="254"/>
                    </a:lnTo>
                    <a:lnTo>
                      <a:pt x="238" y="251"/>
                    </a:lnTo>
                    <a:lnTo>
                      <a:pt x="239" y="249"/>
                    </a:lnTo>
                    <a:lnTo>
                      <a:pt x="241" y="247"/>
                    </a:lnTo>
                    <a:lnTo>
                      <a:pt x="245" y="243"/>
                    </a:lnTo>
                    <a:lnTo>
                      <a:pt x="245" y="243"/>
                    </a:lnTo>
                    <a:lnTo>
                      <a:pt x="232" y="248"/>
                    </a:lnTo>
                    <a:lnTo>
                      <a:pt x="218" y="251"/>
                    </a:lnTo>
                    <a:lnTo>
                      <a:pt x="189" y="256"/>
                    </a:lnTo>
                    <a:lnTo>
                      <a:pt x="176" y="258"/>
                    </a:lnTo>
                    <a:lnTo>
                      <a:pt x="161" y="262"/>
                    </a:lnTo>
                    <a:lnTo>
                      <a:pt x="147" y="265"/>
                    </a:lnTo>
                    <a:lnTo>
                      <a:pt x="134" y="272"/>
                    </a:lnTo>
                    <a:lnTo>
                      <a:pt x="154" y="281"/>
                    </a:lnTo>
                    <a:lnTo>
                      <a:pt x="154" y="281"/>
                    </a:lnTo>
                    <a:lnTo>
                      <a:pt x="139" y="280"/>
                    </a:lnTo>
                    <a:lnTo>
                      <a:pt x="122" y="279"/>
                    </a:lnTo>
                    <a:lnTo>
                      <a:pt x="114" y="279"/>
                    </a:lnTo>
                    <a:lnTo>
                      <a:pt x="107" y="278"/>
                    </a:lnTo>
                    <a:lnTo>
                      <a:pt x="102" y="276"/>
                    </a:lnTo>
                    <a:lnTo>
                      <a:pt x="100" y="275"/>
                    </a:lnTo>
                    <a:lnTo>
                      <a:pt x="100" y="272"/>
                    </a:lnTo>
                    <a:lnTo>
                      <a:pt x="100" y="272"/>
                    </a:lnTo>
                    <a:lnTo>
                      <a:pt x="118" y="270"/>
                    </a:lnTo>
                    <a:lnTo>
                      <a:pt x="127" y="269"/>
                    </a:lnTo>
                    <a:lnTo>
                      <a:pt x="138" y="265"/>
                    </a:lnTo>
                    <a:lnTo>
                      <a:pt x="138" y="265"/>
                    </a:lnTo>
                    <a:lnTo>
                      <a:pt x="138" y="262"/>
                    </a:lnTo>
                    <a:lnTo>
                      <a:pt x="137" y="258"/>
                    </a:lnTo>
                    <a:lnTo>
                      <a:pt x="135" y="256"/>
                    </a:lnTo>
                    <a:lnTo>
                      <a:pt x="133" y="255"/>
                    </a:lnTo>
                    <a:lnTo>
                      <a:pt x="127" y="255"/>
                    </a:lnTo>
                    <a:lnTo>
                      <a:pt x="120" y="255"/>
                    </a:lnTo>
                    <a:lnTo>
                      <a:pt x="115" y="256"/>
                    </a:lnTo>
                    <a:lnTo>
                      <a:pt x="108" y="256"/>
                    </a:lnTo>
                    <a:lnTo>
                      <a:pt x="105" y="256"/>
                    </a:lnTo>
                    <a:lnTo>
                      <a:pt x="104" y="255"/>
                    </a:lnTo>
                    <a:lnTo>
                      <a:pt x="102" y="254"/>
                    </a:lnTo>
                    <a:lnTo>
                      <a:pt x="102" y="251"/>
                    </a:lnTo>
                    <a:lnTo>
                      <a:pt x="61" y="292"/>
                    </a:lnTo>
                    <a:lnTo>
                      <a:pt x="79" y="293"/>
                    </a:lnTo>
                    <a:lnTo>
                      <a:pt x="79" y="293"/>
                    </a:lnTo>
                    <a:lnTo>
                      <a:pt x="76" y="295"/>
                    </a:lnTo>
                    <a:lnTo>
                      <a:pt x="73" y="296"/>
                    </a:lnTo>
                    <a:lnTo>
                      <a:pt x="65" y="299"/>
                    </a:lnTo>
                    <a:lnTo>
                      <a:pt x="56" y="299"/>
                    </a:lnTo>
                    <a:lnTo>
                      <a:pt x="46" y="296"/>
                    </a:lnTo>
                    <a:lnTo>
                      <a:pt x="23" y="291"/>
                    </a:lnTo>
                    <a:lnTo>
                      <a:pt x="11" y="288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3" y="281"/>
                    </a:lnTo>
                    <a:lnTo>
                      <a:pt x="7" y="277"/>
                    </a:lnTo>
                    <a:lnTo>
                      <a:pt x="10" y="275"/>
                    </a:lnTo>
                    <a:lnTo>
                      <a:pt x="13" y="272"/>
                    </a:lnTo>
                    <a:lnTo>
                      <a:pt x="18" y="271"/>
                    </a:lnTo>
                    <a:lnTo>
                      <a:pt x="23" y="271"/>
                    </a:lnTo>
                    <a:lnTo>
                      <a:pt x="31" y="272"/>
                    </a:lnTo>
                    <a:lnTo>
                      <a:pt x="41" y="275"/>
                    </a:lnTo>
                    <a:lnTo>
                      <a:pt x="51" y="276"/>
                    </a:lnTo>
                    <a:lnTo>
                      <a:pt x="62" y="276"/>
                    </a:lnTo>
                    <a:lnTo>
                      <a:pt x="68" y="275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7" y="270"/>
                    </a:lnTo>
                    <a:lnTo>
                      <a:pt x="79" y="268"/>
                    </a:lnTo>
                    <a:lnTo>
                      <a:pt x="80" y="264"/>
                    </a:lnTo>
                    <a:lnTo>
                      <a:pt x="80" y="262"/>
                    </a:lnTo>
                    <a:lnTo>
                      <a:pt x="79" y="256"/>
                    </a:lnTo>
                    <a:lnTo>
                      <a:pt x="77" y="250"/>
                    </a:lnTo>
                    <a:lnTo>
                      <a:pt x="74" y="245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4" y="235"/>
                    </a:lnTo>
                    <a:lnTo>
                      <a:pt x="77" y="234"/>
                    </a:lnTo>
                    <a:lnTo>
                      <a:pt x="80" y="232"/>
                    </a:lnTo>
                    <a:lnTo>
                      <a:pt x="80" y="232"/>
                    </a:lnTo>
                    <a:lnTo>
                      <a:pt x="78" y="230"/>
                    </a:lnTo>
                    <a:lnTo>
                      <a:pt x="74" y="228"/>
                    </a:lnTo>
                    <a:lnTo>
                      <a:pt x="71" y="227"/>
                    </a:lnTo>
                    <a:lnTo>
                      <a:pt x="68" y="227"/>
                    </a:lnTo>
                    <a:lnTo>
                      <a:pt x="64" y="227"/>
                    </a:lnTo>
                    <a:lnTo>
                      <a:pt x="61" y="228"/>
                    </a:lnTo>
                    <a:lnTo>
                      <a:pt x="57" y="231"/>
                    </a:lnTo>
                    <a:lnTo>
                      <a:pt x="55" y="234"/>
                    </a:lnTo>
                    <a:lnTo>
                      <a:pt x="46" y="227"/>
                    </a:lnTo>
                    <a:lnTo>
                      <a:pt x="46" y="227"/>
                    </a:lnTo>
                    <a:lnTo>
                      <a:pt x="50" y="223"/>
                    </a:lnTo>
                    <a:lnTo>
                      <a:pt x="54" y="218"/>
                    </a:lnTo>
                    <a:lnTo>
                      <a:pt x="58" y="215"/>
                    </a:lnTo>
                    <a:lnTo>
                      <a:pt x="64" y="211"/>
                    </a:lnTo>
                    <a:lnTo>
                      <a:pt x="74" y="205"/>
                    </a:lnTo>
                    <a:lnTo>
                      <a:pt x="86" y="201"/>
                    </a:lnTo>
                    <a:lnTo>
                      <a:pt x="99" y="197"/>
                    </a:lnTo>
                    <a:lnTo>
                      <a:pt x="110" y="193"/>
                    </a:lnTo>
                    <a:lnTo>
                      <a:pt x="122" y="186"/>
                    </a:lnTo>
                    <a:lnTo>
                      <a:pt x="127" y="182"/>
                    </a:lnTo>
                    <a:lnTo>
                      <a:pt x="133" y="178"/>
                    </a:lnTo>
                    <a:lnTo>
                      <a:pt x="133" y="178"/>
                    </a:lnTo>
                    <a:lnTo>
                      <a:pt x="130" y="182"/>
                    </a:lnTo>
                    <a:lnTo>
                      <a:pt x="127" y="188"/>
                    </a:lnTo>
                    <a:lnTo>
                      <a:pt x="127" y="188"/>
                    </a:lnTo>
                    <a:lnTo>
                      <a:pt x="135" y="192"/>
                    </a:lnTo>
                    <a:lnTo>
                      <a:pt x="143" y="194"/>
                    </a:lnTo>
                    <a:lnTo>
                      <a:pt x="151" y="196"/>
                    </a:lnTo>
                    <a:lnTo>
                      <a:pt x="160" y="196"/>
                    </a:lnTo>
                    <a:lnTo>
                      <a:pt x="168" y="196"/>
                    </a:lnTo>
                    <a:lnTo>
                      <a:pt x="176" y="195"/>
                    </a:lnTo>
                    <a:lnTo>
                      <a:pt x="183" y="194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87" y="188"/>
                    </a:lnTo>
                    <a:lnTo>
                      <a:pt x="184" y="186"/>
                    </a:lnTo>
                    <a:lnTo>
                      <a:pt x="180" y="186"/>
                    </a:lnTo>
                    <a:lnTo>
                      <a:pt x="178" y="186"/>
                    </a:lnTo>
                    <a:lnTo>
                      <a:pt x="173" y="188"/>
                    </a:lnTo>
                    <a:lnTo>
                      <a:pt x="169" y="192"/>
                    </a:lnTo>
                    <a:lnTo>
                      <a:pt x="169" y="192"/>
                    </a:lnTo>
                    <a:lnTo>
                      <a:pt x="170" y="188"/>
                    </a:lnTo>
                    <a:lnTo>
                      <a:pt x="172" y="186"/>
                    </a:lnTo>
                    <a:lnTo>
                      <a:pt x="179" y="182"/>
                    </a:lnTo>
                    <a:lnTo>
                      <a:pt x="188" y="178"/>
                    </a:lnTo>
                    <a:lnTo>
                      <a:pt x="192" y="175"/>
                    </a:lnTo>
                    <a:lnTo>
                      <a:pt x="195" y="172"/>
                    </a:lnTo>
                    <a:lnTo>
                      <a:pt x="195" y="172"/>
                    </a:lnTo>
                    <a:lnTo>
                      <a:pt x="189" y="168"/>
                    </a:lnTo>
                    <a:lnTo>
                      <a:pt x="186" y="165"/>
                    </a:lnTo>
                    <a:lnTo>
                      <a:pt x="185" y="163"/>
                    </a:lnTo>
                    <a:lnTo>
                      <a:pt x="185" y="159"/>
                    </a:lnTo>
                    <a:lnTo>
                      <a:pt x="184" y="153"/>
                    </a:lnTo>
                    <a:lnTo>
                      <a:pt x="183" y="151"/>
                    </a:lnTo>
                    <a:lnTo>
                      <a:pt x="179" y="149"/>
                    </a:lnTo>
                    <a:lnTo>
                      <a:pt x="179" y="149"/>
                    </a:lnTo>
                    <a:lnTo>
                      <a:pt x="188" y="145"/>
                    </a:lnTo>
                    <a:lnTo>
                      <a:pt x="197" y="144"/>
                    </a:lnTo>
                    <a:lnTo>
                      <a:pt x="207" y="145"/>
                    </a:lnTo>
                    <a:lnTo>
                      <a:pt x="217" y="147"/>
                    </a:lnTo>
                    <a:lnTo>
                      <a:pt x="217" y="147"/>
                    </a:lnTo>
                    <a:lnTo>
                      <a:pt x="219" y="151"/>
                    </a:lnTo>
                    <a:lnTo>
                      <a:pt x="219" y="155"/>
                    </a:lnTo>
                    <a:lnTo>
                      <a:pt x="218" y="158"/>
                    </a:lnTo>
                    <a:lnTo>
                      <a:pt x="217" y="162"/>
                    </a:lnTo>
                    <a:lnTo>
                      <a:pt x="214" y="168"/>
                    </a:lnTo>
                    <a:lnTo>
                      <a:pt x="212" y="173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5" y="177"/>
                    </a:lnTo>
                    <a:lnTo>
                      <a:pt x="218" y="177"/>
                    </a:lnTo>
                    <a:lnTo>
                      <a:pt x="223" y="178"/>
                    </a:lnTo>
                    <a:lnTo>
                      <a:pt x="227" y="181"/>
                    </a:lnTo>
                    <a:lnTo>
                      <a:pt x="232" y="186"/>
                    </a:lnTo>
                    <a:lnTo>
                      <a:pt x="238" y="189"/>
                    </a:lnTo>
                    <a:lnTo>
                      <a:pt x="243" y="192"/>
                    </a:lnTo>
                    <a:lnTo>
                      <a:pt x="247" y="192"/>
                    </a:lnTo>
                    <a:lnTo>
                      <a:pt x="250" y="192"/>
                    </a:lnTo>
                    <a:lnTo>
                      <a:pt x="254" y="189"/>
                    </a:lnTo>
                    <a:lnTo>
                      <a:pt x="258" y="187"/>
                    </a:lnTo>
                    <a:lnTo>
                      <a:pt x="258" y="187"/>
                    </a:lnTo>
                    <a:lnTo>
                      <a:pt x="253" y="186"/>
                    </a:lnTo>
                    <a:lnTo>
                      <a:pt x="249" y="183"/>
                    </a:lnTo>
                    <a:lnTo>
                      <a:pt x="248" y="181"/>
                    </a:lnTo>
                    <a:lnTo>
                      <a:pt x="247" y="179"/>
                    </a:lnTo>
                    <a:lnTo>
                      <a:pt x="247" y="177"/>
                    </a:lnTo>
                    <a:lnTo>
                      <a:pt x="248" y="173"/>
                    </a:lnTo>
                    <a:lnTo>
                      <a:pt x="252" y="167"/>
                    </a:lnTo>
                    <a:lnTo>
                      <a:pt x="257" y="160"/>
                    </a:lnTo>
                    <a:lnTo>
                      <a:pt x="264" y="155"/>
                    </a:lnTo>
                    <a:lnTo>
                      <a:pt x="276" y="144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5" y="137"/>
                    </a:lnTo>
                    <a:lnTo>
                      <a:pt x="278" y="133"/>
                    </a:lnTo>
                    <a:lnTo>
                      <a:pt x="281" y="130"/>
                    </a:lnTo>
                    <a:lnTo>
                      <a:pt x="284" y="129"/>
                    </a:lnTo>
                    <a:lnTo>
                      <a:pt x="287" y="129"/>
                    </a:lnTo>
                    <a:lnTo>
                      <a:pt x="291" y="132"/>
                    </a:lnTo>
                    <a:lnTo>
                      <a:pt x="293" y="135"/>
                    </a:lnTo>
                    <a:lnTo>
                      <a:pt x="295" y="141"/>
                    </a:lnTo>
                    <a:lnTo>
                      <a:pt x="295" y="141"/>
                    </a:lnTo>
                    <a:lnTo>
                      <a:pt x="291" y="143"/>
                    </a:lnTo>
                    <a:lnTo>
                      <a:pt x="286" y="144"/>
                    </a:lnTo>
                    <a:lnTo>
                      <a:pt x="279" y="147"/>
                    </a:lnTo>
                    <a:lnTo>
                      <a:pt x="277" y="149"/>
                    </a:lnTo>
                    <a:lnTo>
                      <a:pt x="275" y="151"/>
                    </a:lnTo>
                    <a:lnTo>
                      <a:pt x="275" y="156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87" y="159"/>
                    </a:lnTo>
                    <a:lnTo>
                      <a:pt x="294" y="157"/>
                    </a:lnTo>
                    <a:lnTo>
                      <a:pt x="301" y="153"/>
                    </a:lnTo>
                    <a:lnTo>
                      <a:pt x="292" y="167"/>
                    </a:lnTo>
                    <a:lnTo>
                      <a:pt x="333" y="163"/>
                    </a:lnTo>
                    <a:lnTo>
                      <a:pt x="333" y="163"/>
                    </a:lnTo>
                    <a:lnTo>
                      <a:pt x="345" y="135"/>
                    </a:lnTo>
                    <a:lnTo>
                      <a:pt x="350" y="119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60" y="105"/>
                    </a:lnTo>
                    <a:lnTo>
                      <a:pt x="363" y="107"/>
                    </a:lnTo>
                    <a:lnTo>
                      <a:pt x="368" y="107"/>
                    </a:lnTo>
                    <a:lnTo>
                      <a:pt x="372" y="107"/>
                    </a:lnTo>
                    <a:lnTo>
                      <a:pt x="380" y="103"/>
                    </a:lnTo>
                    <a:lnTo>
                      <a:pt x="388" y="98"/>
                    </a:lnTo>
                    <a:lnTo>
                      <a:pt x="384" y="104"/>
                    </a:lnTo>
                    <a:lnTo>
                      <a:pt x="384" y="104"/>
                    </a:lnTo>
                    <a:lnTo>
                      <a:pt x="387" y="106"/>
                    </a:lnTo>
                    <a:lnTo>
                      <a:pt x="392" y="109"/>
                    </a:lnTo>
                    <a:lnTo>
                      <a:pt x="401" y="110"/>
                    </a:lnTo>
                    <a:lnTo>
                      <a:pt x="410" y="110"/>
                    </a:lnTo>
                    <a:lnTo>
                      <a:pt x="421" y="109"/>
                    </a:lnTo>
                    <a:lnTo>
                      <a:pt x="429" y="105"/>
                    </a:lnTo>
                    <a:lnTo>
                      <a:pt x="437" y="102"/>
                    </a:lnTo>
                    <a:lnTo>
                      <a:pt x="442" y="97"/>
                    </a:lnTo>
                    <a:lnTo>
                      <a:pt x="444" y="95"/>
                    </a:lnTo>
                    <a:lnTo>
                      <a:pt x="445" y="92"/>
                    </a:lnTo>
                    <a:lnTo>
                      <a:pt x="445" y="92"/>
                    </a:lnTo>
                    <a:lnTo>
                      <a:pt x="446" y="94"/>
                    </a:lnTo>
                    <a:lnTo>
                      <a:pt x="446" y="95"/>
                    </a:lnTo>
                    <a:lnTo>
                      <a:pt x="445" y="99"/>
                    </a:lnTo>
                    <a:lnTo>
                      <a:pt x="442" y="105"/>
                    </a:lnTo>
                    <a:lnTo>
                      <a:pt x="438" y="111"/>
                    </a:lnTo>
                    <a:lnTo>
                      <a:pt x="427" y="125"/>
                    </a:lnTo>
                    <a:lnTo>
                      <a:pt x="416" y="140"/>
                    </a:lnTo>
                    <a:lnTo>
                      <a:pt x="413" y="147"/>
                    </a:lnTo>
                    <a:lnTo>
                      <a:pt x="409" y="153"/>
                    </a:lnTo>
                    <a:lnTo>
                      <a:pt x="408" y="159"/>
                    </a:lnTo>
                    <a:lnTo>
                      <a:pt x="408" y="162"/>
                    </a:lnTo>
                    <a:lnTo>
                      <a:pt x="409" y="164"/>
                    </a:lnTo>
                    <a:lnTo>
                      <a:pt x="411" y="165"/>
                    </a:lnTo>
                    <a:lnTo>
                      <a:pt x="414" y="167"/>
                    </a:lnTo>
                    <a:lnTo>
                      <a:pt x="421" y="168"/>
                    </a:lnTo>
                    <a:lnTo>
                      <a:pt x="431" y="170"/>
                    </a:lnTo>
                    <a:lnTo>
                      <a:pt x="446" y="167"/>
                    </a:lnTo>
                    <a:lnTo>
                      <a:pt x="446" y="167"/>
                    </a:lnTo>
                    <a:lnTo>
                      <a:pt x="452" y="167"/>
                    </a:lnTo>
                    <a:lnTo>
                      <a:pt x="457" y="165"/>
                    </a:lnTo>
                    <a:lnTo>
                      <a:pt x="461" y="163"/>
                    </a:lnTo>
                    <a:lnTo>
                      <a:pt x="464" y="160"/>
                    </a:lnTo>
                    <a:lnTo>
                      <a:pt x="467" y="157"/>
                    </a:lnTo>
                    <a:lnTo>
                      <a:pt x="469" y="152"/>
                    </a:lnTo>
                    <a:lnTo>
                      <a:pt x="472" y="143"/>
                    </a:lnTo>
                    <a:lnTo>
                      <a:pt x="477" y="124"/>
                    </a:lnTo>
                    <a:lnTo>
                      <a:pt x="480" y="114"/>
                    </a:lnTo>
                    <a:lnTo>
                      <a:pt x="484" y="111"/>
                    </a:lnTo>
                    <a:lnTo>
                      <a:pt x="486" y="107"/>
                    </a:lnTo>
                    <a:lnTo>
                      <a:pt x="486" y="107"/>
                    </a:lnTo>
                    <a:lnTo>
                      <a:pt x="486" y="110"/>
                    </a:lnTo>
                    <a:lnTo>
                      <a:pt x="486" y="112"/>
                    </a:lnTo>
                    <a:lnTo>
                      <a:pt x="487" y="114"/>
                    </a:lnTo>
                    <a:lnTo>
                      <a:pt x="487" y="114"/>
                    </a:lnTo>
                    <a:lnTo>
                      <a:pt x="493" y="115"/>
                    </a:lnTo>
                    <a:lnTo>
                      <a:pt x="496" y="114"/>
                    </a:lnTo>
                    <a:lnTo>
                      <a:pt x="500" y="111"/>
                    </a:lnTo>
                    <a:lnTo>
                      <a:pt x="503" y="109"/>
                    </a:lnTo>
                    <a:lnTo>
                      <a:pt x="509" y="100"/>
                    </a:lnTo>
                    <a:lnTo>
                      <a:pt x="513" y="97"/>
                    </a:lnTo>
                    <a:lnTo>
                      <a:pt x="516" y="94"/>
                    </a:lnTo>
                    <a:lnTo>
                      <a:pt x="516" y="94"/>
                    </a:lnTo>
                    <a:lnTo>
                      <a:pt x="509" y="90"/>
                    </a:lnTo>
                    <a:lnTo>
                      <a:pt x="501" y="89"/>
                    </a:lnTo>
                    <a:lnTo>
                      <a:pt x="494" y="90"/>
                    </a:lnTo>
                    <a:lnTo>
                      <a:pt x="492" y="91"/>
                    </a:lnTo>
                    <a:lnTo>
                      <a:pt x="490" y="94"/>
                    </a:lnTo>
                    <a:lnTo>
                      <a:pt x="490" y="94"/>
                    </a:lnTo>
                    <a:lnTo>
                      <a:pt x="491" y="90"/>
                    </a:lnTo>
                    <a:lnTo>
                      <a:pt x="493" y="88"/>
                    </a:lnTo>
                    <a:lnTo>
                      <a:pt x="494" y="87"/>
                    </a:lnTo>
                    <a:lnTo>
                      <a:pt x="496" y="85"/>
                    </a:lnTo>
                    <a:lnTo>
                      <a:pt x="502" y="84"/>
                    </a:lnTo>
                    <a:lnTo>
                      <a:pt x="509" y="85"/>
                    </a:lnTo>
                    <a:lnTo>
                      <a:pt x="515" y="85"/>
                    </a:lnTo>
                    <a:lnTo>
                      <a:pt x="522" y="85"/>
                    </a:lnTo>
                    <a:lnTo>
                      <a:pt x="528" y="83"/>
                    </a:lnTo>
                    <a:lnTo>
                      <a:pt x="531" y="82"/>
                    </a:lnTo>
                    <a:lnTo>
                      <a:pt x="533" y="80"/>
                    </a:lnTo>
                    <a:lnTo>
                      <a:pt x="533" y="80"/>
                    </a:lnTo>
                    <a:lnTo>
                      <a:pt x="531" y="84"/>
                    </a:lnTo>
                    <a:lnTo>
                      <a:pt x="530" y="89"/>
                    </a:lnTo>
                    <a:lnTo>
                      <a:pt x="530" y="91"/>
                    </a:lnTo>
                    <a:lnTo>
                      <a:pt x="531" y="94"/>
                    </a:lnTo>
                    <a:lnTo>
                      <a:pt x="533" y="96"/>
                    </a:lnTo>
                    <a:lnTo>
                      <a:pt x="536" y="97"/>
                    </a:lnTo>
                    <a:lnTo>
                      <a:pt x="540" y="98"/>
                    </a:lnTo>
                    <a:lnTo>
                      <a:pt x="546" y="98"/>
                    </a:lnTo>
                    <a:lnTo>
                      <a:pt x="551" y="99"/>
                    </a:lnTo>
                    <a:lnTo>
                      <a:pt x="552" y="99"/>
                    </a:lnTo>
                    <a:lnTo>
                      <a:pt x="553" y="100"/>
                    </a:lnTo>
                    <a:lnTo>
                      <a:pt x="553" y="103"/>
                    </a:lnTo>
                    <a:lnTo>
                      <a:pt x="551" y="105"/>
                    </a:lnTo>
                    <a:lnTo>
                      <a:pt x="551" y="105"/>
                    </a:lnTo>
                    <a:lnTo>
                      <a:pt x="556" y="109"/>
                    </a:lnTo>
                    <a:lnTo>
                      <a:pt x="562" y="110"/>
                    </a:lnTo>
                    <a:lnTo>
                      <a:pt x="568" y="111"/>
                    </a:lnTo>
                    <a:lnTo>
                      <a:pt x="574" y="112"/>
                    </a:lnTo>
                    <a:lnTo>
                      <a:pt x="585" y="111"/>
                    </a:lnTo>
                    <a:lnTo>
                      <a:pt x="595" y="106"/>
                    </a:lnTo>
                    <a:lnTo>
                      <a:pt x="605" y="102"/>
                    </a:lnTo>
                    <a:lnTo>
                      <a:pt x="614" y="95"/>
                    </a:lnTo>
                    <a:lnTo>
                      <a:pt x="622" y="87"/>
                    </a:lnTo>
                    <a:lnTo>
                      <a:pt x="629" y="79"/>
                    </a:lnTo>
                    <a:lnTo>
                      <a:pt x="629" y="79"/>
                    </a:lnTo>
                    <a:lnTo>
                      <a:pt x="632" y="84"/>
                    </a:lnTo>
                    <a:lnTo>
                      <a:pt x="636" y="89"/>
                    </a:lnTo>
                    <a:lnTo>
                      <a:pt x="640" y="91"/>
                    </a:lnTo>
                    <a:lnTo>
                      <a:pt x="644" y="94"/>
                    </a:lnTo>
                    <a:lnTo>
                      <a:pt x="647" y="94"/>
                    </a:lnTo>
                    <a:lnTo>
                      <a:pt x="651" y="94"/>
                    </a:lnTo>
                    <a:lnTo>
                      <a:pt x="659" y="91"/>
                    </a:lnTo>
                    <a:lnTo>
                      <a:pt x="667" y="88"/>
                    </a:lnTo>
                    <a:lnTo>
                      <a:pt x="676" y="85"/>
                    </a:lnTo>
                    <a:lnTo>
                      <a:pt x="680" y="85"/>
                    </a:lnTo>
                    <a:lnTo>
                      <a:pt x="686" y="85"/>
                    </a:lnTo>
                    <a:lnTo>
                      <a:pt x="692" y="87"/>
                    </a:lnTo>
                    <a:lnTo>
                      <a:pt x="698" y="89"/>
                    </a:lnTo>
                    <a:lnTo>
                      <a:pt x="698" y="89"/>
                    </a:lnTo>
                    <a:lnTo>
                      <a:pt x="693" y="90"/>
                    </a:lnTo>
                    <a:lnTo>
                      <a:pt x="687" y="91"/>
                    </a:lnTo>
                    <a:lnTo>
                      <a:pt x="682" y="91"/>
                    </a:lnTo>
                    <a:lnTo>
                      <a:pt x="679" y="91"/>
                    </a:lnTo>
                    <a:lnTo>
                      <a:pt x="676" y="90"/>
                    </a:lnTo>
                    <a:lnTo>
                      <a:pt x="676" y="90"/>
                    </a:lnTo>
                    <a:lnTo>
                      <a:pt x="674" y="95"/>
                    </a:lnTo>
                    <a:lnTo>
                      <a:pt x="672" y="97"/>
                    </a:lnTo>
                    <a:lnTo>
                      <a:pt x="672" y="100"/>
                    </a:lnTo>
                    <a:lnTo>
                      <a:pt x="674" y="102"/>
                    </a:lnTo>
                    <a:lnTo>
                      <a:pt x="677" y="105"/>
                    </a:lnTo>
                    <a:lnTo>
                      <a:pt x="683" y="107"/>
                    </a:lnTo>
                    <a:lnTo>
                      <a:pt x="687" y="110"/>
                    </a:lnTo>
                    <a:lnTo>
                      <a:pt x="690" y="111"/>
                    </a:lnTo>
                    <a:lnTo>
                      <a:pt x="691" y="112"/>
                    </a:lnTo>
                    <a:lnTo>
                      <a:pt x="691" y="114"/>
                    </a:lnTo>
                    <a:lnTo>
                      <a:pt x="690" y="117"/>
                    </a:lnTo>
                    <a:lnTo>
                      <a:pt x="682" y="124"/>
                    </a:lnTo>
                    <a:lnTo>
                      <a:pt x="682" y="124"/>
                    </a:lnTo>
                    <a:lnTo>
                      <a:pt x="684" y="121"/>
                    </a:lnTo>
                    <a:lnTo>
                      <a:pt x="685" y="120"/>
                    </a:lnTo>
                    <a:lnTo>
                      <a:pt x="684" y="118"/>
                    </a:lnTo>
                    <a:lnTo>
                      <a:pt x="684" y="115"/>
                    </a:lnTo>
                    <a:lnTo>
                      <a:pt x="683" y="114"/>
                    </a:lnTo>
                    <a:lnTo>
                      <a:pt x="680" y="114"/>
                    </a:lnTo>
                    <a:lnTo>
                      <a:pt x="678" y="113"/>
                    </a:lnTo>
                    <a:lnTo>
                      <a:pt x="676" y="114"/>
                    </a:lnTo>
                    <a:lnTo>
                      <a:pt x="676" y="114"/>
                    </a:lnTo>
                    <a:lnTo>
                      <a:pt x="668" y="118"/>
                    </a:lnTo>
                    <a:lnTo>
                      <a:pt x="661" y="124"/>
                    </a:lnTo>
                    <a:lnTo>
                      <a:pt x="659" y="127"/>
                    </a:lnTo>
                    <a:lnTo>
                      <a:pt x="657" y="130"/>
                    </a:lnTo>
                    <a:lnTo>
                      <a:pt x="657" y="134"/>
                    </a:lnTo>
                    <a:lnTo>
                      <a:pt x="657" y="137"/>
                    </a:lnTo>
                    <a:lnTo>
                      <a:pt x="685" y="158"/>
                    </a:lnTo>
                    <a:lnTo>
                      <a:pt x="676" y="163"/>
                    </a:lnTo>
                    <a:lnTo>
                      <a:pt x="717" y="190"/>
                    </a:lnTo>
                    <a:lnTo>
                      <a:pt x="717" y="190"/>
                    </a:lnTo>
                    <a:lnTo>
                      <a:pt x="717" y="187"/>
                    </a:lnTo>
                    <a:lnTo>
                      <a:pt x="716" y="183"/>
                    </a:lnTo>
                    <a:lnTo>
                      <a:pt x="712" y="178"/>
                    </a:lnTo>
                    <a:lnTo>
                      <a:pt x="712" y="178"/>
                    </a:lnTo>
                    <a:lnTo>
                      <a:pt x="730" y="181"/>
                    </a:lnTo>
                    <a:lnTo>
                      <a:pt x="748" y="181"/>
                    </a:lnTo>
                    <a:lnTo>
                      <a:pt x="768" y="181"/>
                    </a:lnTo>
                    <a:lnTo>
                      <a:pt x="786" y="180"/>
                    </a:lnTo>
                    <a:lnTo>
                      <a:pt x="822" y="177"/>
                    </a:lnTo>
                    <a:lnTo>
                      <a:pt x="839" y="175"/>
                    </a:lnTo>
                    <a:lnTo>
                      <a:pt x="856" y="175"/>
                    </a:lnTo>
                    <a:lnTo>
                      <a:pt x="856" y="175"/>
                    </a:lnTo>
                    <a:lnTo>
                      <a:pt x="858" y="165"/>
                    </a:lnTo>
                    <a:lnTo>
                      <a:pt x="862" y="156"/>
                    </a:lnTo>
                    <a:lnTo>
                      <a:pt x="868" y="149"/>
                    </a:lnTo>
                    <a:lnTo>
                      <a:pt x="875" y="143"/>
                    </a:lnTo>
                    <a:lnTo>
                      <a:pt x="884" y="138"/>
                    </a:lnTo>
                    <a:lnTo>
                      <a:pt x="893" y="136"/>
                    </a:lnTo>
                    <a:lnTo>
                      <a:pt x="902" y="134"/>
                    </a:lnTo>
                    <a:lnTo>
                      <a:pt x="914" y="132"/>
                    </a:lnTo>
                    <a:lnTo>
                      <a:pt x="936" y="128"/>
                    </a:lnTo>
                    <a:lnTo>
                      <a:pt x="956" y="125"/>
                    </a:lnTo>
                    <a:lnTo>
                      <a:pt x="967" y="121"/>
                    </a:lnTo>
                    <a:lnTo>
                      <a:pt x="976" y="118"/>
                    </a:lnTo>
                    <a:lnTo>
                      <a:pt x="984" y="112"/>
                    </a:lnTo>
                    <a:lnTo>
                      <a:pt x="991" y="106"/>
                    </a:lnTo>
                    <a:lnTo>
                      <a:pt x="991" y="106"/>
                    </a:lnTo>
                    <a:lnTo>
                      <a:pt x="988" y="113"/>
                    </a:lnTo>
                    <a:lnTo>
                      <a:pt x="985" y="122"/>
                    </a:lnTo>
                    <a:lnTo>
                      <a:pt x="982" y="140"/>
                    </a:lnTo>
                    <a:lnTo>
                      <a:pt x="982" y="149"/>
                    </a:lnTo>
                    <a:lnTo>
                      <a:pt x="982" y="157"/>
                    </a:lnTo>
                    <a:lnTo>
                      <a:pt x="982" y="165"/>
                    </a:lnTo>
                    <a:lnTo>
                      <a:pt x="984" y="171"/>
                    </a:lnTo>
                    <a:lnTo>
                      <a:pt x="984" y="171"/>
                    </a:lnTo>
                    <a:lnTo>
                      <a:pt x="981" y="173"/>
                    </a:lnTo>
                    <a:lnTo>
                      <a:pt x="977" y="177"/>
                    </a:lnTo>
                    <a:lnTo>
                      <a:pt x="968" y="186"/>
                    </a:lnTo>
                    <a:lnTo>
                      <a:pt x="962" y="190"/>
                    </a:lnTo>
                    <a:lnTo>
                      <a:pt x="956" y="194"/>
                    </a:lnTo>
                    <a:lnTo>
                      <a:pt x="951" y="195"/>
                    </a:lnTo>
                    <a:lnTo>
                      <a:pt x="944" y="195"/>
                    </a:lnTo>
                    <a:lnTo>
                      <a:pt x="944" y="195"/>
                    </a:lnTo>
                    <a:lnTo>
                      <a:pt x="943" y="190"/>
                    </a:lnTo>
                    <a:lnTo>
                      <a:pt x="939" y="187"/>
                    </a:lnTo>
                    <a:lnTo>
                      <a:pt x="932" y="179"/>
                    </a:lnTo>
                    <a:lnTo>
                      <a:pt x="930" y="174"/>
                    </a:lnTo>
                    <a:lnTo>
                      <a:pt x="929" y="170"/>
                    </a:lnTo>
                    <a:lnTo>
                      <a:pt x="930" y="165"/>
                    </a:lnTo>
                    <a:lnTo>
                      <a:pt x="933" y="160"/>
                    </a:lnTo>
                    <a:lnTo>
                      <a:pt x="933" y="160"/>
                    </a:lnTo>
                    <a:lnTo>
                      <a:pt x="925" y="163"/>
                    </a:lnTo>
                    <a:lnTo>
                      <a:pt x="921" y="165"/>
                    </a:lnTo>
                    <a:lnTo>
                      <a:pt x="916" y="166"/>
                    </a:lnTo>
                    <a:lnTo>
                      <a:pt x="915" y="170"/>
                    </a:lnTo>
                    <a:lnTo>
                      <a:pt x="914" y="172"/>
                    </a:lnTo>
                    <a:lnTo>
                      <a:pt x="914" y="174"/>
                    </a:lnTo>
                    <a:lnTo>
                      <a:pt x="917" y="181"/>
                    </a:lnTo>
                    <a:lnTo>
                      <a:pt x="923" y="188"/>
                    </a:lnTo>
                    <a:lnTo>
                      <a:pt x="927" y="196"/>
                    </a:lnTo>
                    <a:lnTo>
                      <a:pt x="929" y="200"/>
                    </a:lnTo>
                    <a:lnTo>
                      <a:pt x="929" y="204"/>
                    </a:lnTo>
                    <a:lnTo>
                      <a:pt x="929" y="209"/>
                    </a:lnTo>
                    <a:lnTo>
                      <a:pt x="927" y="213"/>
                    </a:lnTo>
                    <a:lnTo>
                      <a:pt x="927" y="213"/>
                    </a:lnTo>
                    <a:lnTo>
                      <a:pt x="937" y="211"/>
                    </a:lnTo>
                    <a:lnTo>
                      <a:pt x="945" y="209"/>
                    </a:lnTo>
                    <a:lnTo>
                      <a:pt x="962" y="203"/>
                    </a:lnTo>
                    <a:lnTo>
                      <a:pt x="977" y="195"/>
                    </a:lnTo>
                    <a:lnTo>
                      <a:pt x="992" y="186"/>
                    </a:lnTo>
                    <a:lnTo>
                      <a:pt x="1017" y="167"/>
                    </a:lnTo>
                    <a:lnTo>
                      <a:pt x="1030" y="159"/>
                    </a:lnTo>
                    <a:lnTo>
                      <a:pt x="1042" y="152"/>
                    </a:lnTo>
                    <a:lnTo>
                      <a:pt x="1043" y="159"/>
                    </a:lnTo>
                    <a:lnTo>
                      <a:pt x="1067" y="144"/>
                    </a:lnTo>
                    <a:lnTo>
                      <a:pt x="1067" y="144"/>
                    </a:lnTo>
                    <a:lnTo>
                      <a:pt x="1063" y="143"/>
                    </a:lnTo>
                    <a:lnTo>
                      <a:pt x="1061" y="142"/>
                    </a:lnTo>
                    <a:lnTo>
                      <a:pt x="1055" y="137"/>
                    </a:lnTo>
                    <a:lnTo>
                      <a:pt x="1053" y="130"/>
                    </a:lnTo>
                    <a:lnTo>
                      <a:pt x="1053" y="125"/>
                    </a:lnTo>
                    <a:lnTo>
                      <a:pt x="1054" y="119"/>
                    </a:lnTo>
                    <a:lnTo>
                      <a:pt x="1057" y="117"/>
                    </a:lnTo>
                    <a:lnTo>
                      <a:pt x="1059" y="115"/>
                    </a:lnTo>
                    <a:lnTo>
                      <a:pt x="1061" y="114"/>
                    </a:lnTo>
                    <a:lnTo>
                      <a:pt x="1065" y="114"/>
                    </a:lnTo>
                    <a:lnTo>
                      <a:pt x="1069" y="114"/>
                    </a:lnTo>
                    <a:lnTo>
                      <a:pt x="1074" y="117"/>
                    </a:lnTo>
                    <a:lnTo>
                      <a:pt x="1070" y="118"/>
                    </a:lnTo>
                    <a:lnTo>
                      <a:pt x="1070" y="118"/>
                    </a:lnTo>
                    <a:lnTo>
                      <a:pt x="1074" y="121"/>
                    </a:lnTo>
                    <a:lnTo>
                      <a:pt x="1077" y="122"/>
                    </a:lnTo>
                    <a:lnTo>
                      <a:pt x="1084" y="124"/>
                    </a:lnTo>
                    <a:lnTo>
                      <a:pt x="1093" y="124"/>
                    </a:lnTo>
                    <a:lnTo>
                      <a:pt x="1103" y="122"/>
                    </a:lnTo>
                    <a:lnTo>
                      <a:pt x="1121" y="118"/>
                    </a:lnTo>
                    <a:lnTo>
                      <a:pt x="1131" y="117"/>
                    </a:lnTo>
                    <a:lnTo>
                      <a:pt x="1139" y="117"/>
                    </a:lnTo>
                    <a:lnTo>
                      <a:pt x="1155" y="95"/>
                    </a:lnTo>
                    <a:lnTo>
                      <a:pt x="1155" y="95"/>
                    </a:lnTo>
                    <a:lnTo>
                      <a:pt x="1159" y="96"/>
                    </a:lnTo>
                    <a:lnTo>
                      <a:pt x="1163" y="97"/>
                    </a:lnTo>
                    <a:lnTo>
                      <a:pt x="1166" y="99"/>
                    </a:lnTo>
                    <a:lnTo>
                      <a:pt x="1169" y="103"/>
                    </a:lnTo>
                    <a:lnTo>
                      <a:pt x="1174" y="110"/>
                    </a:lnTo>
                    <a:lnTo>
                      <a:pt x="1177" y="119"/>
                    </a:lnTo>
                    <a:lnTo>
                      <a:pt x="1183" y="140"/>
                    </a:lnTo>
                    <a:lnTo>
                      <a:pt x="1189" y="159"/>
                    </a:lnTo>
                    <a:lnTo>
                      <a:pt x="1189" y="159"/>
                    </a:lnTo>
                    <a:lnTo>
                      <a:pt x="1196" y="159"/>
                    </a:lnTo>
                    <a:lnTo>
                      <a:pt x="1201" y="159"/>
                    </a:lnTo>
                    <a:lnTo>
                      <a:pt x="1213" y="156"/>
                    </a:lnTo>
                    <a:lnTo>
                      <a:pt x="1224" y="150"/>
                    </a:lnTo>
                    <a:lnTo>
                      <a:pt x="1235" y="142"/>
                    </a:lnTo>
                    <a:lnTo>
                      <a:pt x="1244" y="134"/>
                    </a:lnTo>
                    <a:lnTo>
                      <a:pt x="1253" y="126"/>
                    </a:lnTo>
                    <a:lnTo>
                      <a:pt x="1262" y="117"/>
                    </a:lnTo>
                    <a:lnTo>
                      <a:pt x="1272" y="110"/>
                    </a:lnTo>
                    <a:lnTo>
                      <a:pt x="1272" y="110"/>
                    </a:lnTo>
                    <a:lnTo>
                      <a:pt x="1274" y="112"/>
                    </a:lnTo>
                    <a:lnTo>
                      <a:pt x="1277" y="115"/>
                    </a:lnTo>
                    <a:lnTo>
                      <a:pt x="1287" y="120"/>
                    </a:lnTo>
                    <a:lnTo>
                      <a:pt x="1306" y="128"/>
                    </a:lnTo>
                    <a:lnTo>
                      <a:pt x="1314" y="133"/>
                    </a:lnTo>
                    <a:lnTo>
                      <a:pt x="1316" y="135"/>
                    </a:lnTo>
                    <a:lnTo>
                      <a:pt x="1318" y="137"/>
                    </a:lnTo>
                    <a:lnTo>
                      <a:pt x="1318" y="140"/>
                    </a:lnTo>
                    <a:lnTo>
                      <a:pt x="1318" y="143"/>
                    </a:lnTo>
                    <a:lnTo>
                      <a:pt x="1314" y="147"/>
                    </a:lnTo>
                    <a:lnTo>
                      <a:pt x="1310" y="150"/>
                    </a:lnTo>
                    <a:lnTo>
                      <a:pt x="1310" y="150"/>
                    </a:lnTo>
                    <a:lnTo>
                      <a:pt x="1315" y="147"/>
                    </a:lnTo>
                    <a:lnTo>
                      <a:pt x="1321" y="141"/>
                    </a:lnTo>
                    <a:lnTo>
                      <a:pt x="1324" y="135"/>
                    </a:lnTo>
                    <a:lnTo>
                      <a:pt x="1328" y="128"/>
                    </a:lnTo>
                    <a:lnTo>
                      <a:pt x="1335" y="112"/>
                    </a:lnTo>
                    <a:lnTo>
                      <a:pt x="1342" y="97"/>
                    </a:lnTo>
                    <a:lnTo>
                      <a:pt x="1345" y="90"/>
                    </a:lnTo>
                    <a:lnTo>
                      <a:pt x="1349" y="84"/>
                    </a:lnTo>
                    <a:lnTo>
                      <a:pt x="1354" y="81"/>
                    </a:lnTo>
                    <a:lnTo>
                      <a:pt x="1359" y="79"/>
                    </a:lnTo>
                    <a:lnTo>
                      <a:pt x="1366" y="77"/>
                    </a:lnTo>
                    <a:lnTo>
                      <a:pt x="1373" y="80"/>
                    </a:lnTo>
                    <a:lnTo>
                      <a:pt x="1382" y="84"/>
                    </a:lnTo>
                    <a:lnTo>
                      <a:pt x="1392" y="92"/>
                    </a:lnTo>
                    <a:lnTo>
                      <a:pt x="1377" y="110"/>
                    </a:lnTo>
                    <a:lnTo>
                      <a:pt x="1377" y="110"/>
                    </a:lnTo>
                    <a:lnTo>
                      <a:pt x="1399" y="106"/>
                    </a:lnTo>
                    <a:lnTo>
                      <a:pt x="1421" y="102"/>
                    </a:lnTo>
                    <a:lnTo>
                      <a:pt x="1466" y="90"/>
                    </a:lnTo>
                    <a:lnTo>
                      <a:pt x="1488" y="85"/>
                    </a:lnTo>
                    <a:lnTo>
                      <a:pt x="1506" y="82"/>
                    </a:lnTo>
                    <a:lnTo>
                      <a:pt x="1514" y="82"/>
                    </a:lnTo>
                    <a:lnTo>
                      <a:pt x="1522" y="82"/>
                    </a:lnTo>
                    <a:lnTo>
                      <a:pt x="1528" y="84"/>
                    </a:lnTo>
                    <a:lnTo>
                      <a:pt x="1534" y="87"/>
                    </a:lnTo>
                    <a:lnTo>
                      <a:pt x="1534" y="87"/>
                    </a:lnTo>
                    <a:lnTo>
                      <a:pt x="1531" y="97"/>
                    </a:lnTo>
                    <a:lnTo>
                      <a:pt x="1531" y="106"/>
                    </a:lnTo>
                    <a:lnTo>
                      <a:pt x="1534" y="114"/>
                    </a:lnTo>
                    <a:lnTo>
                      <a:pt x="1537" y="122"/>
                    </a:lnTo>
                    <a:lnTo>
                      <a:pt x="1542" y="128"/>
                    </a:lnTo>
                    <a:lnTo>
                      <a:pt x="1548" y="135"/>
                    </a:lnTo>
                    <a:lnTo>
                      <a:pt x="1563" y="145"/>
                    </a:lnTo>
                    <a:lnTo>
                      <a:pt x="1579" y="157"/>
                    </a:lnTo>
                    <a:lnTo>
                      <a:pt x="1587" y="163"/>
                    </a:lnTo>
                    <a:lnTo>
                      <a:pt x="1595" y="168"/>
                    </a:lnTo>
                    <a:lnTo>
                      <a:pt x="1600" y="177"/>
                    </a:lnTo>
                    <a:lnTo>
                      <a:pt x="1606" y="185"/>
                    </a:lnTo>
                    <a:lnTo>
                      <a:pt x="1611" y="193"/>
                    </a:lnTo>
                    <a:lnTo>
                      <a:pt x="1614" y="203"/>
                    </a:lnTo>
                    <a:lnTo>
                      <a:pt x="1614" y="203"/>
                    </a:lnTo>
                    <a:lnTo>
                      <a:pt x="1614" y="198"/>
                    </a:lnTo>
                    <a:lnTo>
                      <a:pt x="1615" y="195"/>
                    </a:lnTo>
                    <a:lnTo>
                      <a:pt x="1619" y="192"/>
                    </a:lnTo>
                    <a:lnTo>
                      <a:pt x="1622" y="188"/>
                    </a:lnTo>
                    <a:lnTo>
                      <a:pt x="1629" y="183"/>
                    </a:lnTo>
                    <a:lnTo>
                      <a:pt x="1633" y="180"/>
                    </a:lnTo>
                    <a:lnTo>
                      <a:pt x="1634" y="178"/>
                    </a:lnTo>
                    <a:lnTo>
                      <a:pt x="1634" y="178"/>
                    </a:lnTo>
                    <a:lnTo>
                      <a:pt x="1638" y="182"/>
                    </a:lnTo>
                    <a:lnTo>
                      <a:pt x="1641" y="185"/>
                    </a:lnTo>
                    <a:lnTo>
                      <a:pt x="1643" y="186"/>
                    </a:lnTo>
                    <a:lnTo>
                      <a:pt x="1645" y="186"/>
                    </a:lnTo>
                    <a:lnTo>
                      <a:pt x="1649" y="185"/>
                    </a:lnTo>
                    <a:lnTo>
                      <a:pt x="1651" y="182"/>
                    </a:lnTo>
                    <a:lnTo>
                      <a:pt x="1653" y="179"/>
                    </a:lnTo>
                    <a:lnTo>
                      <a:pt x="1653" y="179"/>
                    </a:lnTo>
                    <a:lnTo>
                      <a:pt x="1651" y="177"/>
                    </a:lnTo>
                    <a:lnTo>
                      <a:pt x="1649" y="173"/>
                    </a:lnTo>
                    <a:lnTo>
                      <a:pt x="1646" y="170"/>
                    </a:lnTo>
                    <a:lnTo>
                      <a:pt x="1646" y="165"/>
                    </a:lnTo>
                    <a:lnTo>
                      <a:pt x="1646" y="156"/>
                    </a:lnTo>
                    <a:lnTo>
                      <a:pt x="1648" y="148"/>
                    </a:lnTo>
                    <a:lnTo>
                      <a:pt x="1648" y="141"/>
                    </a:lnTo>
                    <a:lnTo>
                      <a:pt x="1646" y="137"/>
                    </a:lnTo>
                    <a:lnTo>
                      <a:pt x="1645" y="136"/>
                    </a:lnTo>
                    <a:lnTo>
                      <a:pt x="1643" y="136"/>
                    </a:lnTo>
                    <a:lnTo>
                      <a:pt x="1640" y="136"/>
                    </a:lnTo>
                    <a:lnTo>
                      <a:pt x="1634" y="138"/>
                    </a:lnTo>
                    <a:lnTo>
                      <a:pt x="1627" y="142"/>
                    </a:lnTo>
                    <a:lnTo>
                      <a:pt x="1627" y="142"/>
                    </a:lnTo>
                    <a:lnTo>
                      <a:pt x="1635" y="128"/>
                    </a:lnTo>
                    <a:lnTo>
                      <a:pt x="1643" y="114"/>
                    </a:lnTo>
                    <a:lnTo>
                      <a:pt x="1652" y="102"/>
                    </a:lnTo>
                    <a:lnTo>
                      <a:pt x="1663" y="91"/>
                    </a:lnTo>
                    <a:lnTo>
                      <a:pt x="1674" y="83"/>
                    </a:lnTo>
                    <a:lnTo>
                      <a:pt x="1681" y="79"/>
                    </a:lnTo>
                    <a:lnTo>
                      <a:pt x="1687" y="76"/>
                    </a:lnTo>
                    <a:lnTo>
                      <a:pt x="1694" y="74"/>
                    </a:lnTo>
                    <a:lnTo>
                      <a:pt x="1702" y="72"/>
                    </a:lnTo>
                    <a:lnTo>
                      <a:pt x="1709" y="72"/>
                    </a:lnTo>
                    <a:lnTo>
                      <a:pt x="1718" y="70"/>
                    </a:lnTo>
                    <a:lnTo>
                      <a:pt x="1718" y="96"/>
                    </a:lnTo>
                    <a:lnTo>
                      <a:pt x="1682" y="89"/>
                    </a:lnTo>
                    <a:lnTo>
                      <a:pt x="1682" y="89"/>
                    </a:lnTo>
                    <a:lnTo>
                      <a:pt x="1682" y="95"/>
                    </a:lnTo>
                    <a:lnTo>
                      <a:pt x="1681" y="99"/>
                    </a:lnTo>
                    <a:lnTo>
                      <a:pt x="1679" y="103"/>
                    </a:lnTo>
                    <a:lnTo>
                      <a:pt x="1675" y="105"/>
                    </a:lnTo>
                    <a:lnTo>
                      <a:pt x="1667" y="110"/>
                    </a:lnTo>
                    <a:lnTo>
                      <a:pt x="1664" y="112"/>
                    </a:lnTo>
                    <a:lnTo>
                      <a:pt x="1660" y="114"/>
                    </a:lnTo>
                    <a:lnTo>
                      <a:pt x="1660" y="114"/>
                    </a:lnTo>
                    <a:lnTo>
                      <a:pt x="1671" y="117"/>
                    </a:lnTo>
                    <a:lnTo>
                      <a:pt x="1679" y="120"/>
                    </a:lnTo>
                    <a:lnTo>
                      <a:pt x="1684" y="124"/>
                    </a:lnTo>
                    <a:lnTo>
                      <a:pt x="1688" y="128"/>
                    </a:lnTo>
                    <a:lnTo>
                      <a:pt x="1690" y="133"/>
                    </a:lnTo>
                    <a:lnTo>
                      <a:pt x="1690" y="137"/>
                    </a:lnTo>
                    <a:lnTo>
                      <a:pt x="1690" y="147"/>
                    </a:lnTo>
                    <a:lnTo>
                      <a:pt x="1689" y="156"/>
                    </a:lnTo>
                    <a:lnTo>
                      <a:pt x="1690" y="159"/>
                    </a:lnTo>
                    <a:lnTo>
                      <a:pt x="1691" y="162"/>
                    </a:lnTo>
                    <a:lnTo>
                      <a:pt x="1696" y="165"/>
                    </a:lnTo>
                    <a:lnTo>
                      <a:pt x="1701" y="166"/>
                    </a:lnTo>
                    <a:lnTo>
                      <a:pt x="1710" y="167"/>
                    </a:lnTo>
                    <a:lnTo>
                      <a:pt x="1720" y="166"/>
                    </a:lnTo>
                    <a:lnTo>
                      <a:pt x="1720" y="166"/>
                    </a:lnTo>
                    <a:lnTo>
                      <a:pt x="1724" y="158"/>
                    </a:lnTo>
                    <a:lnTo>
                      <a:pt x="1726" y="155"/>
                    </a:lnTo>
                    <a:lnTo>
                      <a:pt x="1730" y="153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37" y="151"/>
                    </a:lnTo>
                    <a:lnTo>
                      <a:pt x="1735" y="153"/>
                    </a:lnTo>
                    <a:lnTo>
                      <a:pt x="1734" y="157"/>
                    </a:lnTo>
                    <a:lnTo>
                      <a:pt x="1734" y="159"/>
                    </a:lnTo>
                    <a:lnTo>
                      <a:pt x="1735" y="163"/>
                    </a:lnTo>
                    <a:lnTo>
                      <a:pt x="1736" y="166"/>
                    </a:lnTo>
                    <a:lnTo>
                      <a:pt x="1740" y="167"/>
                    </a:lnTo>
                    <a:lnTo>
                      <a:pt x="1744" y="168"/>
                    </a:lnTo>
                    <a:lnTo>
                      <a:pt x="1756" y="149"/>
                    </a:lnTo>
                    <a:lnTo>
                      <a:pt x="1756" y="149"/>
                    </a:lnTo>
                    <a:lnTo>
                      <a:pt x="1759" y="156"/>
                    </a:lnTo>
                    <a:lnTo>
                      <a:pt x="1761" y="162"/>
                    </a:lnTo>
                    <a:lnTo>
                      <a:pt x="1761" y="166"/>
                    </a:lnTo>
                    <a:lnTo>
                      <a:pt x="1760" y="170"/>
                    </a:lnTo>
                    <a:lnTo>
                      <a:pt x="1759" y="173"/>
                    </a:lnTo>
                    <a:lnTo>
                      <a:pt x="1756" y="177"/>
                    </a:lnTo>
                    <a:lnTo>
                      <a:pt x="1749" y="181"/>
                    </a:lnTo>
                    <a:lnTo>
                      <a:pt x="1742" y="185"/>
                    </a:lnTo>
                    <a:lnTo>
                      <a:pt x="1738" y="187"/>
                    </a:lnTo>
                    <a:lnTo>
                      <a:pt x="1736" y="189"/>
                    </a:lnTo>
                    <a:lnTo>
                      <a:pt x="1735" y="192"/>
                    </a:lnTo>
                    <a:lnTo>
                      <a:pt x="1734" y="195"/>
                    </a:lnTo>
                    <a:lnTo>
                      <a:pt x="1735" y="200"/>
                    </a:lnTo>
                    <a:lnTo>
                      <a:pt x="1738" y="204"/>
                    </a:lnTo>
                    <a:lnTo>
                      <a:pt x="1738" y="204"/>
                    </a:lnTo>
                    <a:lnTo>
                      <a:pt x="1728" y="211"/>
                    </a:lnTo>
                    <a:lnTo>
                      <a:pt x="1717" y="218"/>
                    </a:lnTo>
                    <a:lnTo>
                      <a:pt x="1705" y="224"/>
                    </a:lnTo>
                    <a:lnTo>
                      <a:pt x="1695" y="231"/>
                    </a:lnTo>
                    <a:lnTo>
                      <a:pt x="1686" y="238"/>
                    </a:lnTo>
                    <a:lnTo>
                      <a:pt x="1682" y="242"/>
                    </a:lnTo>
                    <a:lnTo>
                      <a:pt x="1680" y="246"/>
                    </a:lnTo>
                    <a:lnTo>
                      <a:pt x="1678" y="250"/>
                    </a:lnTo>
                    <a:lnTo>
                      <a:pt x="1676" y="255"/>
                    </a:lnTo>
                    <a:lnTo>
                      <a:pt x="1676" y="261"/>
                    </a:lnTo>
                    <a:lnTo>
                      <a:pt x="1678" y="265"/>
                    </a:lnTo>
                    <a:lnTo>
                      <a:pt x="1678" y="265"/>
                    </a:lnTo>
                    <a:lnTo>
                      <a:pt x="1684" y="266"/>
                    </a:lnTo>
                    <a:lnTo>
                      <a:pt x="1691" y="266"/>
                    </a:lnTo>
                    <a:lnTo>
                      <a:pt x="1697" y="264"/>
                    </a:lnTo>
                    <a:lnTo>
                      <a:pt x="1702" y="261"/>
                    </a:lnTo>
                    <a:lnTo>
                      <a:pt x="1706" y="257"/>
                    </a:lnTo>
                    <a:lnTo>
                      <a:pt x="1710" y="253"/>
                    </a:lnTo>
                    <a:lnTo>
                      <a:pt x="1718" y="242"/>
                    </a:lnTo>
                    <a:lnTo>
                      <a:pt x="1725" y="231"/>
                    </a:lnTo>
                    <a:lnTo>
                      <a:pt x="1729" y="226"/>
                    </a:lnTo>
                    <a:lnTo>
                      <a:pt x="1734" y="223"/>
                    </a:lnTo>
                    <a:lnTo>
                      <a:pt x="1738" y="220"/>
                    </a:lnTo>
                    <a:lnTo>
                      <a:pt x="1744" y="218"/>
                    </a:lnTo>
                    <a:lnTo>
                      <a:pt x="1751" y="218"/>
                    </a:lnTo>
                    <a:lnTo>
                      <a:pt x="1759" y="219"/>
                    </a:lnTo>
                    <a:lnTo>
                      <a:pt x="1764" y="233"/>
                    </a:lnTo>
                    <a:lnTo>
                      <a:pt x="1764" y="233"/>
                    </a:lnTo>
                    <a:lnTo>
                      <a:pt x="1770" y="228"/>
                    </a:lnTo>
                    <a:lnTo>
                      <a:pt x="1773" y="224"/>
                    </a:lnTo>
                    <a:lnTo>
                      <a:pt x="1776" y="218"/>
                    </a:lnTo>
                    <a:lnTo>
                      <a:pt x="1780" y="212"/>
                    </a:lnTo>
                    <a:lnTo>
                      <a:pt x="1784" y="200"/>
                    </a:lnTo>
                    <a:lnTo>
                      <a:pt x="1790" y="189"/>
                    </a:lnTo>
                    <a:lnTo>
                      <a:pt x="1790" y="189"/>
                    </a:lnTo>
                    <a:lnTo>
                      <a:pt x="1791" y="194"/>
                    </a:lnTo>
                    <a:lnTo>
                      <a:pt x="1794" y="198"/>
                    </a:lnTo>
                    <a:lnTo>
                      <a:pt x="1798" y="202"/>
                    </a:lnTo>
                    <a:lnTo>
                      <a:pt x="1805" y="204"/>
                    </a:lnTo>
                    <a:lnTo>
                      <a:pt x="1805" y="204"/>
                    </a:lnTo>
                    <a:lnTo>
                      <a:pt x="1814" y="193"/>
                    </a:lnTo>
                    <a:lnTo>
                      <a:pt x="1822" y="183"/>
                    </a:lnTo>
                    <a:lnTo>
                      <a:pt x="1839" y="168"/>
                    </a:lnTo>
                    <a:lnTo>
                      <a:pt x="1855" y="152"/>
                    </a:lnTo>
                    <a:lnTo>
                      <a:pt x="1863" y="142"/>
                    </a:lnTo>
                    <a:lnTo>
                      <a:pt x="1872" y="130"/>
                    </a:lnTo>
                    <a:lnTo>
                      <a:pt x="1872" y="130"/>
                    </a:lnTo>
                    <a:lnTo>
                      <a:pt x="1860" y="135"/>
                    </a:lnTo>
                    <a:lnTo>
                      <a:pt x="1850" y="137"/>
                    </a:lnTo>
                    <a:lnTo>
                      <a:pt x="1842" y="138"/>
                    </a:lnTo>
                    <a:lnTo>
                      <a:pt x="1834" y="138"/>
                    </a:lnTo>
                    <a:lnTo>
                      <a:pt x="1828" y="138"/>
                    </a:lnTo>
                    <a:lnTo>
                      <a:pt x="1822" y="136"/>
                    </a:lnTo>
                    <a:lnTo>
                      <a:pt x="1811" y="133"/>
                    </a:lnTo>
                    <a:lnTo>
                      <a:pt x="1799" y="128"/>
                    </a:lnTo>
                    <a:lnTo>
                      <a:pt x="1794" y="127"/>
                    </a:lnTo>
                    <a:lnTo>
                      <a:pt x="1787" y="126"/>
                    </a:lnTo>
                    <a:lnTo>
                      <a:pt x="1780" y="126"/>
                    </a:lnTo>
                    <a:lnTo>
                      <a:pt x="1771" y="127"/>
                    </a:lnTo>
                    <a:lnTo>
                      <a:pt x="1760" y="129"/>
                    </a:lnTo>
                    <a:lnTo>
                      <a:pt x="1749" y="133"/>
                    </a:lnTo>
                    <a:lnTo>
                      <a:pt x="1749" y="133"/>
                    </a:lnTo>
                    <a:lnTo>
                      <a:pt x="1755" y="129"/>
                    </a:lnTo>
                    <a:lnTo>
                      <a:pt x="1763" y="125"/>
                    </a:lnTo>
                    <a:lnTo>
                      <a:pt x="1781" y="115"/>
                    </a:lnTo>
                    <a:lnTo>
                      <a:pt x="1791" y="109"/>
                    </a:lnTo>
                    <a:lnTo>
                      <a:pt x="1799" y="100"/>
                    </a:lnTo>
                    <a:lnTo>
                      <a:pt x="1803" y="97"/>
                    </a:lnTo>
                    <a:lnTo>
                      <a:pt x="1805" y="91"/>
                    </a:lnTo>
                    <a:lnTo>
                      <a:pt x="1807" y="87"/>
                    </a:lnTo>
                    <a:lnTo>
                      <a:pt x="1809" y="80"/>
                    </a:lnTo>
                    <a:lnTo>
                      <a:pt x="1809" y="104"/>
                    </a:lnTo>
                    <a:lnTo>
                      <a:pt x="1809" y="104"/>
                    </a:lnTo>
                    <a:lnTo>
                      <a:pt x="1825" y="95"/>
                    </a:lnTo>
                    <a:lnTo>
                      <a:pt x="1833" y="90"/>
                    </a:lnTo>
                    <a:lnTo>
                      <a:pt x="1841" y="87"/>
                    </a:lnTo>
                    <a:lnTo>
                      <a:pt x="1850" y="84"/>
                    </a:lnTo>
                    <a:lnTo>
                      <a:pt x="1859" y="83"/>
                    </a:lnTo>
                    <a:lnTo>
                      <a:pt x="1868" y="83"/>
                    </a:lnTo>
                    <a:lnTo>
                      <a:pt x="1879" y="85"/>
                    </a:lnTo>
                    <a:lnTo>
                      <a:pt x="1863" y="99"/>
                    </a:lnTo>
                    <a:lnTo>
                      <a:pt x="1863" y="99"/>
                    </a:lnTo>
                    <a:lnTo>
                      <a:pt x="1868" y="97"/>
                    </a:lnTo>
                    <a:lnTo>
                      <a:pt x="1875" y="96"/>
                    </a:lnTo>
                    <a:lnTo>
                      <a:pt x="1881" y="96"/>
                    </a:lnTo>
                    <a:lnTo>
                      <a:pt x="1887" y="97"/>
                    </a:lnTo>
                    <a:lnTo>
                      <a:pt x="1898" y="100"/>
                    </a:lnTo>
                    <a:lnTo>
                      <a:pt x="1910" y="105"/>
                    </a:lnTo>
                    <a:lnTo>
                      <a:pt x="1920" y="109"/>
                    </a:lnTo>
                    <a:lnTo>
                      <a:pt x="1926" y="110"/>
                    </a:lnTo>
                    <a:lnTo>
                      <a:pt x="1931" y="110"/>
                    </a:lnTo>
                    <a:lnTo>
                      <a:pt x="1935" y="107"/>
                    </a:lnTo>
                    <a:lnTo>
                      <a:pt x="1941" y="105"/>
                    </a:lnTo>
                    <a:lnTo>
                      <a:pt x="1945" y="100"/>
                    </a:lnTo>
                    <a:lnTo>
                      <a:pt x="1951" y="94"/>
                    </a:lnTo>
                    <a:lnTo>
                      <a:pt x="1951" y="94"/>
                    </a:lnTo>
                    <a:lnTo>
                      <a:pt x="1943" y="92"/>
                    </a:lnTo>
                    <a:lnTo>
                      <a:pt x="1937" y="92"/>
                    </a:lnTo>
                    <a:lnTo>
                      <a:pt x="1932" y="94"/>
                    </a:lnTo>
                    <a:lnTo>
                      <a:pt x="1927" y="97"/>
                    </a:lnTo>
                    <a:lnTo>
                      <a:pt x="1927" y="97"/>
                    </a:lnTo>
                    <a:lnTo>
                      <a:pt x="1934" y="92"/>
                    </a:lnTo>
                    <a:lnTo>
                      <a:pt x="1941" y="90"/>
                    </a:lnTo>
                    <a:lnTo>
                      <a:pt x="1949" y="89"/>
                    </a:lnTo>
                    <a:lnTo>
                      <a:pt x="1957" y="88"/>
                    </a:lnTo>
                    <a:lnTo>
                      <a:pt x="1973" y="88"/>
                    </a:lnTo>
                    <a:lnTo>
                      <a:pt x="1989" y="90"/>
                    </a:lnTo>
                    <a:lnTo>
                      <a:pt x="2029" y="49"/>
                    </a:lnTo>
                    <a:lnTo>
                      <a:pt x="2029" y="49"/>
                    </a:lnTo>
                    <a:lnTo>
                      <a:pt x="2031" y="53"/>
                    </a:lnTo>
                    <a:lnTo>
                      <a:pt x="2034" y="57"/>
                    </a:lnTo>
                    <a:lnTo>
                      <a:pt x="2041" y="62"/>
                    </a:lnTo>
                    <a:lnTo>
                      <a:pt x="2044" y="66"/>
                    </a:lnTo>
                    <a:lnTo>
                      <a:pt x="2047" y="69"/>
                    </a:lnTo>
                    <a:lnTo>
                      <a:pt x="2047" y="74"/>
                    </a:lnTo>
                    <a:lnTo>
                      <a:pt x="2044" y="81"/>
                    </a:lnTo>
                    <a:lnTo>
                      <a:pt x="2044" y="81"/>
                    </a:lnTo>
                    <a:lnTo>
                      <a:pt x="2049" y="83"/>
                    </a:lnTo>
                    <a:lnTo>
                      <a:pt x="2055" y="85"/>
                    </a:lnTo>
                    <a:lnTo>
                      <a:pt x="2059" y="85"/>
                    </a:lnTo>
                    <a:lnTo>
                      <a:pt x="2064" y="85"/>
                    </a:lnTo>
                    <a:lnTo>
                      <a:pt x="2069" y="84"/>
                    </a:lnTo>
                    <a:lnTo>
                      <a:pt x="2072" y="82"/>
                    </a:lnTo>
                    <a:lnTo>
                      <a:pt x="2080" y="77"/>
                    </a:lnTo>
                    <a:lnTo>
                      <a:pt x="2093" y="65"/>
                    </a:lnTo>
                    <a:lnTo>
                      <a:pt x="2098" y="59"/>
                    </a:lnTo>
                    <a:lnTo>
                      <a:pt x="2105" y="55"/>
                    </a:lnTo>
                    <a:lnTo>
                      <a:pt x="2105" y="55"/>
                    </a:lnTo>
                    <a:lnTo>
                      <a:pt x="2110" y="60"/>
                    </a:lnTo>
                    <a:lnTo>
                      <a:pt x="2113" y="64"/>
                    </a:lnTo>
                    <a:lnTo>
                      <a:pt x="2115" y="66"/>
                    </a:lnTo>
                    <a:lnTo>
                      <a:pt x="2115" y="68"/>
                    </a:lnTo>
                    <a:lnTo>
                      <a:pt x="2113" y="70"/>
                    </a:lnTo>
                    <a:lnTo>
                      <a:pt x="2111" y="72"/>
                    </a:lnTo>
                    <a:lnTo>
                      <a:pt x="2103" y="75"/>
                    </a:lnTo>
                    <a:lnTo>
                      <a:pt x="2095" y="79"/>
                    </a:lnTo>
                    <a:lnTo>
                      <a:pt x="2086" y="83"/>
                    </a:lnTo>
                    <a:lnTo>
                      <a:pt x="2082" y="87"/>
                    </a:lnTo>
                    <a:lnTo>
                      <a:pt x="2080" y="90"/>
                    </a:lnTo>
                    <a:lnTo>
                      <a:pt x="2078" y="96"/>
                    </a:lnTo>
                    <a:lnTo>
                      <a:pt x="2077" y="102"/>
                    </a:lnTo>
                    <a:lnTo>
                      <a:pt x="2077" y="102"/>
                    </a:lnTo>
                    <a:lnTo>
                      <a:pt x="2093" y="104"/>
                    </a:lnTo>
                    <a:lnTo>
                      <a:pt x="2109" y="105"/>
                    </a:lnTo>
                    <a:lnTo>
                      <a:pt x="2125" y="104"/>
                    </a:lnTo>
                    <a:lnTo>
                      <a:pt x="2140" y="102"/>
                    </a:lnTo>
                    <a:lnTo>
                      <a:pt x="2154" y="97"/>
                    </a:lnTo>
                    <a:lnTo>
                      <a:pt x="2166" y="92"/>
                    </a:lnTo>
                    <a:lnTo>
                      <a:pt x="2178" y="85"/>
                    </a:lnTo>
                    <a:lnTo>
                      <a:pt x="2188" y="77"/>
                    </a:lnTo>
                    <a:lnTo>
                      <a:pt x="2188" y="77"/>
                    </a:lnTo>
                    <a:lnTo>
                      <a:pt x="2182" y="74"/>
                    </a:lnTo>
                    <a:lnTo>
                      <a:pt x="2178" y="70"/>
                    </a:lnTo>
                    <a:lnTo>
                      <a:pt x="2175" y="67"/>
                    </a:lnTo>
                    <a:lnTo>
                      <a:pt x="2175" y="62"/>
                    </a:lnTo>
                    <a:lnTo>
                      <a:pt x="2175" y="62"/>
                    </a:lnTo>
                    <a:lnTo>
                      <a:pt x="2177" y="65"/>
                    </a:lnTo>
                    <a:lnTo>
                      <a:pt x="2179" y="67"/>
                    </a:lnTo>
                    <a:lnTo>
                      <a:pt x="2186" y="68"/>
                    </a:lnTo>
                    <a:lnTo>
                      <a:pt x="2203" y="68"/>
                    </a:lnTo>
                    <a:lnTo>
                      <a:pt x="2209" y="52"/>
                    </a:lnTo>
                    <a:lnTo>
                      <a:pt x="2209" y="52"/>
                    </a:lnTo>
                    <a:lnTo>
                      <a:pt x="2215" y="55"/>
                    </a:lnTo>
                    <a:lnTo>
                      <a:pt x="2218" y="59"/>
                    </a:lnTo>
                    <a:lnTo>
                      <a:pt x="2220" y="64"/>
                    </a:lnTo>
                    <a:lnTo>
                      <a:pt x="2220" y="67"/>
                    </a:lnTo>
                    <a:lnTo>
                      <a:pt x="2220" y="70"/>
                    </a:lnTo>
                    <a:lnTo>
                      <a:pt x="2218" y="75"/>
                    </a:lnTo>
                    <a:lnTo>
                      <a:pt x="2215" y="80"/>
                    </a:lnTo>
                    <a:lnTo>
                      <a:pt x="2210" y="83"/>
                    </a:lnTo>
                    <a:lnTo>
                      <a:pt x="2210" y="83"/>
                    </a:lnTo>
                    <a:lnTo>
                      <a:pt x="2213" y="84"/>
                    </a:lnTo>
                    <a:lnTo>
                      <a:pt x="2216" y="83"/>
                    </a:lnTo>
                    <a:lnTo>
                      <a:pt x="2223" y="81"/>
                    </a:lnTo>
                    <a:lnTo>
                      <a:pt x="2234" y="73"/>
                    </a:lnTo>
                    <a:lnTo>
                      <a:pt x="2241" y="70"/>
                    </a:lnTo>
                    <a:lnTo>
                      <a:pt x="2247" y="69"/>
                    </a:lnTo>
                    <a:lnTo>
                      <a:pt x="2250" y="70"/>
                    </a:lnTo>
                    <a:lnTo>
                      <a:pt x="2254" y="72"/>
                    </a:lnTo>
                    <a:lnTo>
                      <a:pt x="2256" y="74"/>
                    </a:lnTo>
                    <a:lnTo>
                      <a:pt x="2259" y="77"/>
                    </a:lnTo>
                    <a:lnTo>
                      <a:pt x="2259" y="77"/>
                    </a:lnTo>
                    <a:lnTo>
                      <a:pt x="2255" y="81"/>
                    </a:lnTo>
                    <a:lnTo>
                      <a:pt x="2249" y="83"/>
                    </a:lnTo>
                    <a:lnTo>
                      <a:pt x="2239" y="87"/>
                    </a:lnTo>
                    <a:lnTo>
                      <a:pt x="2228" y="88"/>
                    </a:lnTo>
                    <a:lnTo>
                      <a:pt x="2218" y="89"/>
                    </a:lnTo>
                    <a:lnTo>
                      <a:pt x="2201" y="89"/>
                    </a:lnTo>
                    <a:lnTo>
                      <a:pt x="2193" y="91"/>
                    </a:lnTo>
                    <a:lnTo>
                      <a:pt x="2189" y="92"/>
                    </a:lnTo>
                    <a:lnTo>
                      <a:pt x="2187" y="94"/>
                    </a:lnTo>
                    <a:lnTo>
                      <a:pt x="2187" y="94"/>
                    </a:lnTo>
                    <a:lnTo>
                      <a:pt x="2196" y="91"/>
                    </a:lnTo>
                    <a:lnTo>
                      <a:pt x="2205" y="91"/>
                    </a:lnTo>
                    <a:lnTo>
                      <a:pt x="2212" y="92"/>
                    </a:lnTo>
                    <a:lnTo>
                      <a:pt x="2219" y="94"/>
                    </a:lnTo>
                    <a:lnTo>
                      <a:pt x="2226" y="97"/>
                    </a:lnTo>
                    <a:lnTo>
                      <a:pt x="2232" y="100"/>
                    </a:lnTo>
                    <a:lnTo>
                      <a:pt x="2243" y="109"/>
                    </a:lnTo>
                    <a:lnTo>
                      <a:pt x="2256" y="115"/>
                    </a:lnTo>
                    <a:lnTo>
                      <a:pt x="2263" y="119"/>
                    </a:lnTo>
                    <a:lnTo>
                      <a:pt x="2271" y="121"/>
                    </a:lnTo>
                    <a:lnTo>
                      <a:pt x="2279" y="124"/>
                    </a:lnTo>
                    <a:lnTo>
                      <a:pt x="2288" y="124"/>
                    </a:lnTo>
                    <a:lnTo>
                      <a:pt x="2300" y="121"/>
                    </a:lnTo>
                    <a:lnTo>
                      <a:pt x="2311" y="119"/>
                    </a:lnTo>
                    <a:lnTo>
                      <a:pt x="2311" y="119"/>
                    </a:lnTo>
                    <a:lnTo>
                      <a:pt x="2311" y="121"/>
                    </a:lnTo>
                    <a:lnTo>
                      <a:pt x="2310" y="126"/>
                    </a:lnTo>
                    <a:lnTo>
                      <a:pt x="2309" y="133"/>
                    </a:lnTo>
                    <a:lnTo>
                      <a:pt x="2308" y="136"/>
                    </a:lnTo>
                    <a:lnTo>
                      <a:pt x="2309" y="138"/>
                    </a:lnTo>
                    <a:lnTo>
                      <a:pt x="2311" y="141"/>
                    </a:lnTo>
                    <a:lnTo>
                      <a:pt x="2315" y="141"/>
                    </a:lnTo>
                    <a:lnTo>
                      <a:pt x="2315" y="141"/>
                    </a:lnTo>
                    <a:lnTo>
                      <a:pt x="2319" y="140"/>
                    </a:lnTo>
                    <a:lnTo>
                      <a:pt x="2324" y="137"/>
                    </a:lnTo>
                    <a:lnTo>
                      <a:pt x="2326" y="135"/>
                    </a:lnTo>
                    <a:lnTo>
                      <a:pt x="2328" y="133"/>
                    </a:lnTo>
                    <a:lnTo>
                      <a:pt x="2330" y="129"/>
                    </a:lnTo>
                    <a:lnTo>
                      <a:pt x="2331" y="127"/>
                    </a:lnTo>
                    <a:lnTo>
                      <a:pt x="2331" y="120"/>
                    </a:lnTo>
                    <a:lnTo>
                      <a:pt x="2328" y="105"/>
                    </a:lnTo>
                    <a:lnTo>
                      <a:pt x="2328" y="97"/>
                    </a:lnTo>
                    <a:lnTo>
                      <a:pt x="2330" y="94"/>
                    </a:lnTo>
                    <a:lnTo>
                      <a:pt x="2331" y="90"/>
                    </a:lnTo>
                    <a:lnTo>
                      <a:pt x="2331" y="90"/>
                    </a:lnTo>
                    <a:lnTo>
                      <a:pt x="2323" y="94"/>
                    </a:lnTo>
                    <a:lnTo>
                      <a:pt x="2316" y="95"/>
                    </a:lnTo>
                    <a:lnTo>
                      <a:pt x="2309" y="95"/>
                    </a:lnTo>
                    <a:lnTo>
                      <a:pt x="2303" y="92"/>
                    </a:lnTo>
                    <a:lnTo>
                      <a:pt x="2297" y="89"/>
                    </a:lnTo>
                    <a:lnTo>
                      <a:pt x="2292" y="84"/>
                    </a:lnTo>
                    <a:lnTo>
                      <a:pt x="2281" y="72"/>
                    </a:lnTo>
                    <a:lnTo>
                      <a:pt x="2288" y="59"/>
                    </a:lnTo>
                    <a:lnTo>
                      <a:pt x="2288" y="59"/>
                    </a:lnTo>
                    <a:lnTo>
                      <a:pt x="2288" y="61"/>
                    </a:lnTo>
                    <a:lnTo>
                      <a:pt x="2290" y="62"/>
                    </a:lnTo>
                    <a:lnTo>
                      <a:pt x="2296" y="66"/>
                    </a:lnTo>
                    <a:lnTo>
                      <a:pt x="2303" y="68"/>
                    </a:lnTo>
                    <a:lnTo>
                      <a:pt x="2307" y="69"/>
                    </a:lnTo>
                    <a:lnTo>
                      <a:pt x="2309" y="72"/>
                    </a:lnTo>
                    <a:lnTo>
                      <a:pt x="2311" y="45"/>
                    </a:lnTo>
                    <a:lnTo>
                      <a:pt x="2311" y="45"/>
                    </a:lnTo>
                    <a:lnTo>
                      <a:pt x="2312" y="55"/>
                    </a:lnTo>
                    <a:lnTo>
                      <a:pt x="2315" y="66"/>
                    </a:lnTo>
                    <a:lnTo>
                      <a:pt x="2319" y="74"/>
                    </a:lnTo>
                    <a:lnTo>
                      <a:pt x="2325" y="80"/>
                    </a:lnTo>
                    <a:lnTo>
                      <a:pt x="2332" y="84"/>
                    </a:lnTo>
                    <a:lnTo>
                      <a:pt x="2339" y="88"/>
                    </a:lnTo>
                    <a:lnTo>
                      <a:pt x="2346" y="88"/>
                    </a:lnTo>
                    <a:lnTo>
                      <a:pt x="2350" y="87"/>
                    </a:lnTo>
                    <a:lnTo>
                      <a:pt x="2354" y="84"/>
                    </a:lnTo>
                    <a:lnTo>
                      <a:pt x="2354" y="84"/>
                    </a:lnTo>
                    <a:lnTo>
                      <a:pt x="2342" y="73"/>
                    </a:lnTo>
                    <a:lnTo>
                      <a:pt x="2340" y="68"/>
                    </a:lnTo>
                    <a:lnTo>
                      <a:pt x="2338" y="64"/>
                    </a:lnTo>
                    <a:lnTo>
                      <a:pt x="2335" y="51"/>
                    </a:lnTo>
                    <a:lnTo>
                      <a:pt x="2333" y="32"/>
                    </a:lnTo>
                    <a:lnTo>
                      <a:pt x="2333" y="32"/>
                    </a:lnTo>
                    <a:lnTo>
                      <a:pt x="2338" y="28"/>
                    </a:lnTo>
                    <a:lnTo>
                      <a:pt x="2341" y="24"/>
                    </a:lnTo>
                    <a:lnTo>
                      <a:pt x="2346" y="23"/>
                    </a:lnTo>
                    <a:lnTo>
                      <a:pt x="2349" y="23"/>
                    </a:lnTo>
                    <a:lnTo>
                      <a:pt x="2353" y="24"/>
                    </a:lnTo>
                    <a:lnTo>
                      <a:pt x="2355" y="26"/>
                    </a:lnTo>
                    <a:lnTo>
                      <a:pt x="2362" y="31"/>
                    </a:lnTo>
                    <a:lnTo>
                      <a:pt x="2368" y="36"/>
                    </a:lnTo>
                    <a:lnTo>
                      <a:pt x="2371" y="38"/>
                    </a:lnTo>
                    <a:lnTo>
                      <a:pt x="2374" y="38"/>
                    </a:lnTo>
                    <a:lnTo>
                      <a:pt x="2378" y="38"/>
                    </a:lnTo>
                    <a:lnTo>
                      <a:pt x="2382" y="37"/>
                    </a:lnTo>
                    <a:lnTo>
                      <a:pt x="2387" y="34"/>
                    </a:lnTo>
                    <a:lnTo>
                      <a:pt x="2392" y="28"/>
                    </a:lnTo>
                    <a:lnTo>
                      <a:pt x="2392" y="28"/>
                    </a:lnTo>
                    <a:lnTo>
                      <a:pt x="2391" y="31"/>
                    </a:lnTo>
                    <a:lnTo>
                      <a:pt x="2387" y="35"/>
                    </a:lnTo>
                    <a:lnTo>
                      <a:pt x="2380" y="41"/>
                    </a:lnTo>
                    <a:lnTo>
                      <a:pt x="2378" y="44"/>
                    </a:lnTo>
                    <a:lnTo>
                      <a:pt x="2378" y="46"/>
                    </a:lnTo>
                    <a:lnTo>
                      <a:pt x="2380" y="50"/>
                    </a:lnTo>
                    <a:lnTo>
                      <a:pt x="2387" y="52"/>
                    </a:lnTo>
                    <a:lnTo>
                      <a:pt x="2387" y="52"/>
                    </a:lnTo>
                    <a:lnTo>
                      <a:pt x="2393" y="51"/>
                    </a:lnTo>
                    <a:lnTo>
                      <a:pt x="2397" y="49"/>
                    </a:lnTo>
                    <a:lnTo>
                      <a:pt x="2401" y="45"/>
                    </a:lnTo>
                    <a:lnTo>
                      <a:pt x="2403" y="41"/>
                    </a:lnTo>
                    <a:lnTo>
                      <a:pt x="2408" y="30"/>
                    </a:lnTo>
                    <a:lnTo>
                      <a:pt x="2410" y="26"/>
                    </a:lnTo>
                    <a:lnTo>
                      <a:pt x="2415" y="22"/>
                    </a:lnTo>
                    <a:lnTo>
                      <a:pt x="2415" y="22"/>
                    </a:lnTo>
                    <a:lnTo>
                      <a:pt x="2410" y="31"/>
                    </a:lnTo>
                    <a:lnTo>
                      <a:pt x="2408" y="39"/>
                    </a:lnTo>
                    <a:lnTo>
                      <a:pt x="2403" y="57"/>
                    </a:lnTo>
                    <a:lnTo>
                      <a:pt x="2399" y="74"/>
                    </a:lnTo>
                    <a:lnTo>
                      <a:pt x="2395" y="83"/>
                    </a:lnTo>
                    <a:lnTo>
                      <a:pt x="2391" y="94"/>
                    </a:lnTo>
                    <a:lnTo>
                      <a:pt x="2391" y="94"/>
                    </a:lnTo>
                    <a:lnTo>
                      <a:pt x="2374" y="96"/>
                    </a:lnTo>
                    <a:lnTo>
                      <a:pt x="2369" y="97"/>
                    </a:lnTo>
                    <a:lnTo>
                      <a:pt x="2346" y="105"/>
                    </a:lnTo>
                    <a:lnTo>
                      <a:pt x="2373" y="125"/>
                    </a:lnTo>
                    <a:lnTo>
                      <a:pt x="2373" y="125"/>
                    </a:lnTo>
                    <a:lnTo>
                      <a:pt x="2365" y="127"/>
                    </a:lnTo>
                    <a:lnTo>
                      <a:pt x="2359" y="132"/>
                    </a:lnTo>
                    <a:lnTo>
                      <a:pt x="2356" y="136"/>
                    </a:lnTo>
                    <a:lnTo>
                      <a:pt x="2354" y="142"/>
                    </a:lnTo>
                    <a:lnTo>
                      <a:pt x="2353" y="148"/>
                    </a:lnTo>
                    <a:lnTo>
                      <a:pt x="2353" y="153"/>
                    </a:lnTo>
                    <a:lnTo>
                      <a:pt x="2353" y="163"/>
                    </a:lnTo>
                    <a:lnTo>
                      <a:pt x="2353" y="163"/>
                    </a:lnTo>
                    <a:lnTo>
                      <a:pt x="2361" y="166"/>
                    </a:lnTo>
                    <a:lnTo>
                      <a:pt x="2368" y="167"/>
                    </a:lnTo>
                    <a:lnTo>
                      <a:pt x="2373" y="167"/>
                    </a:lnTo>
                    <a:lnTo>
                      <a:pt x="2379" y="166"/>
                    </a:lnTo>
                    <a:lnTo>
                      <a:pt x="2382" y="164"/>
                    </a:lnTo>
                    <a:lnTo>
                      <a:pt x="2386" y="160"/>
                    </a:lnTo>
                    <a:lnTo>
                      <a:pt x="2392" y="152"/>
                    </a:lnTo>
                    <a:lnTo>
                      <a:pt x="2396" y="144"/>
                    </a:lnTo>
                    <a:lnTo>
                      <a:pt x="2401" y="136"/>
                    </a:lnTo>
                    <a:lnTo>
                      <a:pt x="2404" y="133"/>
                    </a:lnTo>
                    <a:lnTo>
                      <a:pt x="2408" y="130"/>
                    </a:lnTo>
                    <a:lnTo>
                      <a:pt x="2412" y="129"/>
                    </a:lnTo>
                    <a:lnTo>
                      <a:pt x="2418" y="130"/>
                    </a:lnTo>
                    <a:lnTo>
                      <a:pt x="2418" y="130"/>
                    </a:lnTo>
                    <a:lnTo>
                      <a:pt x="2419" y="127"/>
                    </a:lnTo>
                    <a:lnTo>
                      <a:pt x="2420" y="125"/>
                    </a:lnTo>
                    <a:lnTo>
                      <a:pt x="2420" y="124"/>
                    </a:lnTo>
                    <a:lnTo>
                      <a:pt x="2419" y="122"/>
                    </a:lnTo>
                    <a:lnTo>
                      <a:pt x="2416" y="121"/>
                    </a:lnTo>
                    <a:lnTo>
                      <a:pt x="2411" y="120"/>
                    </a:lnTo>
                    <a:lnTo>
                      <a:pt x="2408" y="119"/>
                    </a:lnTo>
                    <a:lnTo>
                      <a:pt x="2405" y="118"/>
                    </a:lnTo>
                    <a:lnTo>
                      <a:pt x="2405" y="117"/>
                    </a:lnTo>
                    <a:lnTo>
                      <a:pt x="2405" y="114"/>
                    </a:lnTo>
                    <a:lnTo>
                      <a:pt x="2411" y="110"/>
                    </a:lnTo>
                    <a:lnTo>
                      <a:pt x="2411" y="110"/>
                    </a:lnTo>
                    <a:lnTo>
                      <a:pt x="2420" y="110"/>
                    </a:lnTo>
                    <a:lnTo>
                      <a:pt x="2425" y="107"/>
                    </a:lnTo>
                    <a:lnTo>
                      <a:pt x="2427" y="105"/>
                    </a:lnTo>
                    <a:lnTo>
                      <a:pt x="2430" y="102"/>
                    </a:lnTo>
                    <a:lnTo>
                      <a:pt x="2431" y="97"/>
                    </a:lnTo>
                    <a:lnTo>
                      <a:pt x="2434" y="91"/>
                    </a:lnTo>
                    <a:lnTo>
                      <a:pt x="2440" y="87"/>
                    </a:lnTo>
                    <a:lnTo>
                      <a:pt x="2449" y="82"/>
                    </a:lnTo>
                    <a:lnTo>
                      <a:pt x="2445" y="94"/>
                    </a:lnTo>
                    <a:lnTo>
                      <a:pt x="2445" y="94"/>
                    </a:lnTo>
                    <a:lnTo>
                      <a:pt x="2448" y="97"/>
                    </a:lnTo>
                    <a:lnTo>
                      <a:pt x="2451" y="98"/>
                    </a:lnTo>
                    <a:lnTo>
                      <a:pt x="2455" y="98"/>
                    </a:lnTo>
                    <a:lnTo>
                      <a:pt x="2460" y="96"/>
                    </a:lnTo>
                    <a:lnTo>
                      <a:pt x="2466" y="91"/>
                    </a:lnTo>
                    <a:lnTo>
                      <a:pt x="2471" y="88"/>
                    </a:lnTo>
                    <a:lnTo>
                      <a:pt x="2474" y="87"/>
                    </a:lnTo>
                    <a:lnTo>
                      <a:pt x="2474" y="87"/>
                    </a:lnTo>
                    <a:lnTo>
                      <a:pt x="2477" y="84"/>
                    </a:lnTo>
                    <a:lnTo>
                      <a:pt x="2478" y="81"/>
                    </a:lnTo>
                    <a:lnTo>
                      <a:pt x="2478" y="70"/>
                    </a:lnTo>
                    <a:lnTo>
                      <a:pt x="2478" y="57"/>
                    </a:lnTo>
                    <a:lnTo>
                      <a:pt x="2478" y="42"/>
                    </a:lnTo>
                    <a:lnTo>
                      <a:pt x="2478" y="35"/>
                    </a:lnTo>
                    <a:lnTo>
                      <a:pt x="2479" y="27"/>
                    </a:lnTo>
                    <a:lnTo>
                      <a:pt x="2481" y="20"/>
                    </a:lnTo>
                    <a:lnTo>
                      <a:pt x="2484" y="14"/>
                    </a:lnTo>
                    <a:lnTo>
                      <a:pt x="2488" y="8"/>
                    </a:lnTo>
                    <a:lnTo>
                      <a:pt x="2494" y="5"/>
                    </a:lnTo>
                    <a:lnTo>
                      <a:pt x="2501" y="1"/>
                    </a:lnTo>
                    <a:lnTo>
                      <a:pt x="2509" y="0"/>
                    </a:lnTo>
                    <a:lnTo>
                      <a:pt x="2509" y="0"/>
                    </a:lnTo>
                    <a:lnTo>
                      <a:pt x="2507" y="8"/>
                    </a:lnTo>
                    <a:lnTo>
                      <a:pt x="2507" y="14"/>
                    </a:lnTo>
                    <a:lnTo>
                      <a:pt x="2463" y="218"/>
                    </a:lnTo>
                    <a:lnTo>
                      <a:pt x="2463" y="218"/>
                    </a:lnTo>
                    <a:lnTo>
                      <a:pt x="2503" y="218"/>
                    </a:lnTo>
                    <a:lnTo>
                      <a:pt x="2546" y="219"/>
                    </a:lnTo>
                    <a:lnTo>
                      <a:pt x="2589" y="224"/>
                    </a:lnTo>
                    <a:lnTo>
                      <a:pt x="2612" y="227"/>
                    </a:lnTo>
                    <a:lnTo>
                      <a:pt x="2634" y="232"/>
                    </a:lnTo>
                    <a:lnTo>
                      <a:pt x="2634" y="232"/>
                    </a:lnTo>
                    <a:lnTo>
                      <a:pt x="2637" y="239"/>
                    </a:lnTo>
                    <a:lnTo>
                      <a:pt x="2638" y="245"/>
                    </a:lnTo>
                    <a:lnTo>
                      <a:pt x="2637" y="249"/>
                    </a:lnTo>
                    <a:lnTo>
                      <a:pt x="2634" y="254"/>
                    </a:lnTo>
                    <a:lnTo>
                      <a:pt x="2632" y="257"/>
                    </a:lnTo>
                    <a:lnTo>
                      <a:pt x="2629" y="261"/>
                    </a:lnTo>
                    <a:lnTo>
                      <a:pt x="2621" y="265"/>
                    </a:lnTo>
                    <a:lnTo>
                      <a:pt x="2611" y="270"/>
                    </a:lnTo>
                    <a:lnTo>
                      <a:pt x="2603" y="273"/>
                    </a:lnTo>
                    <a:lnTo>
                      <a:pt x="2600" y="276"/>
                    </a:lnTo>
                    <a:lnTo>
                      <a:pt x="2598" y="278"/>
                    </a:lnTo>
                    <a:lnTo>
                      <a:pt x="2596" y="280"/>
                    </a:lnTo>
                    <a:lnTo>
                      <a:pt x="2596" y="283"/>
                    </a:lnTo>
                    <a:lnTo>
                      <a:pt x="2569" y="276"/>
                    </a:lnTo>
                    <a:lnTo>
                      <a:pt x="2569" y="276"/>
                    </a:lnTo>
                    <a:lnTo>
                      <a:pt x="2570" y="273"/>
                    </a:lnTo>
                    <a:lnTo>
                      <a:pt x="2572" y="271"/>
                    </a:lnTo>
                    <a:lnTo>
                      <a:pt x="2578" y="268"/>
                    </a:lnTo>
                    <a:lnTo>
                      <a:pt x="2595" y="263"/>
                    </a:lnTo>
                    <a:lnTo>
                      <a:pt x="2602" y="260"/>
                    </a:lnTo>
                    <a:lnTo>
                      <a:pt x="2606" y="258"/>
                    </a:lnTo>
                    <a:lnTo>
                      <a:pt x="2607" y="256"/>
                    </a:lnTo>
                    <a:lnTo>
                      <a:pt x="2608" y="253"/>
                    </a:lnTo>
                    <a:lnTo>
                      <a:pt x="2607" y="249"/>
                    </a:lnTo>
                    <a:lnTo>
                      <a:pt x="2604" y="245"/>
                    </a:lnTo>
                    <a:lnTo>
                      <a:pt x="2601" y="240"/>
                    </a:lnTo>
                    <a:lnTo>
                      <a:pt x="2601" y="240"/>
                    </a:lnTo>
                    <a:lnTo>
                      <a:pt x="2584" y="243"/>
                    </a:lnTo>
                    <a:lnTo>
                      <a:pt x="2569" y="246"/>
                    </a:lnTo>
                    <a:lnTo>
                      <a:pt x="2542" y="247"/>
                    </a:lnTo>
                    <a:lnTo>
                      <a:pt x="2530" y="249"/>
                    </a:lnTo>
                    <a:lnTo>
                      <a:pt x="2516" y="253"/>
                    </a:lnTo>
                    <a:lnTo>
                      <a:pt x="2509" y="256"/>
                    </a:lnTo>
                    <a:lnTo>
                      <a:pt x="2501" y="260"/>
                    </a:lnTo>
                    <a:lnTo>
                      <a:pt x="2494" y="265"/>
                    </a:lnTo>
                    <a:lnTo>
                      <a:pt x="2486" y="271"/>
                    </a:lnTo>
                    <a:lnTo>
                      <a:pt x="2486" y="271"/>
                    </a:lnTo>
                    <a:lnTo>
                      <a:pt x="2488" y="277"/>
                    </a:lnTo>
                    <a:lnTo>
                      <a:pt x="2493" y="281"/>
                    </a:lnTo>
                    <a:lnTo>
                      <a:pt x="2497" y="285"/>
                    </a:lnTo>
                    <a:lnTo>
                      <a:pt x="2502" y="286"/>
                    </a:lnTo>
                    <a:lnTo>
                      <a:pt x="2508" y="287"/>
                    </a:lnTo>
                    <a:lnTo>
                      <a:pt x="2512" y="287"/>
                    </a:lnTo>
                    <a:lnTo>
                      <a:pt x="2525" y="285"/>
                    </a:lnTo>
                    <a:lnTo>
                      <a:pt x="2538" y="283"/>
                    </a:lnTo>
                    <a:lnTo>
                      <a:pt x="2552" y="281"/>
                    </a:lnTo>
                    <a:lnTo>
                      <a:pt x="2558" y="283"/>
                    </a:lnTo>
                    <a:lnTo>
                      <a:pt x="2564" y="284"/>
                    </a:lnTo>
                    <a:lnTo>
                      <a:pt x="2571" y="287"/>
                    </a:lnTo>
                    <a:lnTo>
                      <a:pt x="2577" y="292"/>
                    </a:lnTo>
                    <a:lnTo>
                      <a:pt x="2577" y="292"/>
                    </a:lnTo>
                    <a:lnTo>
                      <a:pt x="2568" y="292"/>
                    </a:lnTo>
                    <a:lnTo>
                      <a:pt x="2558" y="293"/>
                    </a:lnTo>
                    <a:lnTo>
                      <a:pt x="2552" y="296"/>
                    </a:lnTo>
                    <a:lnTo>
                      <a:pt x="2543" y="300"/>
                    </a:lnTo>
                    <a:lnTo>
                      <a:pt x="2543" y="300"/>
                    </a:lnTo>
                    <a:lnTo>
                      <a:pt x="2634" y="314"/>
                    </a:lnTo>
                    <a:lnTo>
                      <a:pt x="2640" y="305"/>
                    </a:lnTo>
                    <a:lnTo>
                      <a:pt x="2640" y="305"/>
                    </a:lnTo>
                    <a:lnTo>
                      <a:pt x="2614" y="300"/>
                    </a:lnTo>
                    <a:lnTo>
                      <a:pt x="2602" y="296"/>
                    </a:lnTo>
                    <a:lnTo>
                      <a:pt x="2602" y="296"/>
                    </a:lnTo>
                    <a:lnTo>
                      <a:pt x="2612" y="296"/>
                    </a:lnTo>
                    <a:lnTo>
                      <a:pt x="2623" y="294"/>
                    </a:lnTo>
                    <a:lnTo>
                      <a:pt x="2631" y="290"/>
                    </a:lnTo>
                    <a:lnTo>
                      <a:pt x="2639" y="284"/>
                    </a:lnTo>
                    <a:lnTo>
                      <a:pt x="2646" y="276"/>
                    </a:lnTo>
                    <a:lnTo>
                      <a:pt x="2650" y="268"/>
                    </a:lnTo>
                    <a:lnTo>
                      <a:pt x="2654" y="257"/>
                    </a:lnTo>
                    <a:lnTo>
                      <a:pt x="2655" y="247"/>
                    </a:lnTo>
                    <a:lnTo>
                      <a:pt x="2650" y="247"/>
                    </a:lnTo>
                    <a:lnTo>
                      <a:pt x="2660" y="236"/>
                    </a:lnTo>
                    <a:lnTo>
                      <a:pt x="2680" y="242"/>
                    </a:lnTo>
                    <a:close/>
                    <a:moveTo>
                      <a:pt x="4528" y="198"/>
                    </a:moveTo>
                    <a:lnTo>
                      <a:pt x="4528" y="198"/>
                    </a:lnTo>
                    <a:lnTo>
                      <a:pt x="4526" y="203"/>
                    </a:lnTo>
                    <a:lnTo>
                      <a:pt x="4525" y="209"/>
                    </a:lnTo>
                    <a:lnTo>
                      <a:pt x="4525" y="209"/>
                    </a:lnTo>
                    <a:lnTo>
                      <a:pt x="4525" y="203"/>
                    </a:lnTo>
                    <a:lnTo>
                      <a:pt x="4526" y="201"/>
                    </a:lnTo>
                    <a:lnTo>
                      <a:pt x="4528" y="198"/>
                    </a:lnTo>
                    <a:lnTo>
                      <a:pt x="4528" y="198"/>
                    </a:lnTo>
                    <a:close/>
                    <a:moveTo>
                      <a:pt x="2125" y="355"/>
                    </a:moveTo>
                    <a:lnTo>
                      <a:pt x="2125" y="355"/>
                    </a:lnTo>
                    <a:lnTo>
                      <a:pt x="2154" y="359"/>
                    </a:lnTo>
                    <a:lnTo>
                      <a:pt x="2182" y="362"/>
                    </a:lnTo>
                    <a:lnTo>
                      <a:pt x="2210" y="366"/>
                    </a:lnTo>
                    <a:lnTo>
                      <a:pt x="2239" y="368"/>
                    </a:lnTo>
                    <a:lnTo>
                      <a:pt x="2239" y="368"/>
                    </a:lnTo>
                    <a:lnTo>
                      <a:pt x="2215" y="348"/>
                    </a:lnTo>
                    <a:lnTo>
                      <a:pt x="2194" y="330"/>
                    </a:lnTo>
                    <a:lnTo>
                      <a:pt x="2185" y="321"/>
                    </a:lnTo>
                    <a:lnTo>
                      <a:pt x="2178" y="313"/>
                    </a:lnTo>
                    <a:lnTo>
                      <a:pt x="2172" y="306"/>
                    </a:lnTo>
                    <a:lnTo>
                      <a:pt x="2169" y="298"/>
                    </a:lnTo>
                    <a:lnTo>
                      <a:pt x="2167" y="292"/>
                    </a:lnTo>
                    <a:lnTo>
                      <a:pt x="2169" y="286"/>
                    </a:lnTo>
                    <a:lnTo>
                      <a:pt x="2172" y="281"/>
                    </a:lnTo>
                    <a:lnTo>
                      <a:pt x="2178" y="277"/>
                    </a:lnTo>
                    <a:lnTo>
                      <a:pt x="2187" y="273"/>
                    </a:lnTo>
                    <a:lnTo>
                      <a:pt x="2198" y="271"/>
                    </a:lnTo>
                    <a:lnTo>
                      <a:pt x="2215" y="269"/>
                    </a:lnTo>
                    <a:lnTo>
                      <a:pt x="2233" y="269"/>
                    </a:lnTo>
                    <a:lnTo>
                      <a:pt x="2240" y="264"/>
                    </a:lnTo>
                    <a:lnTo>
                      <a:pt x="2240" y="264"/>
                    </a:lnTo>
                    <a:lnTo>
                      <a:pt x="2234" y="262"/>
                    </a:lnTo>
                    <a:lnTo>
                      <a:pt x="2227" y="261"/>
                    </a:lnTo>
                    <a:lnTo>
                      <a:pt x="2212" y="258"/>
                    </a:lnTo>
                    <a:lnTo>
                      <a:pt x="2195" y="260"/>
                    </a:lnTo>
                    <a:lnTo>
                      <a:pt x="2178" y="262"/>
                    </a:lnTo>
                    <a:lnTo>
                      <a:pt x="2178" y="262"/>
                    </a:lnTo>
                    <a:lnTo>
                      <a:pt x="2158" y="286"/>
                    </a:lnTo>
                    <a:lnTo>
                      <a:pt x="2132" y="319"/>
                    </a:lnTo>
                    <a:lnTo>
                      <a:pt x="2110" y="349"/>
                    </a:lnTo>
                    <a:lnTo>
                      <a:pt x="2104" y="361"/>
                    </a:lnTo>
                    <a:lnTo>
                      <a:pt x="2102" y="366"/>
                    </a:lnTo>
                    <a:lnTo>
                      <a:pt x="2102" y="366"/>
                    </a:lnTo>
                    <a:lnTo>
                      <a:pt x="2104" y="370"/>
                    </a:lnTo>
                    <a:lnTo>
                      <a:pt x="2108" y="373"/>
                    </a:lnTo>
                    <a:lnTo>
                      <a:pt x="2110" y="373"/>
                    </a:lnTo>
                    <a:lnTo>
                      <a:pt x="2113" y="371"/>
                    </a:lnTo>
                    <a:lnTo>
                      <a:pt x="2121" y="368"/>
                    </a:lnTo>
                    <a:lnTo>
                      <a:pt x="2126" y="368"/>
                    </a:lnTo>
                    <a:lnTo>
                      <a:pt x="2129" y="369"/>
                    </a:lnTo>
                    <a:lnTo>
                      <a:pt x="2125" y="355"/>
                    </a:lnTo>
                    <a:close/>
                    <a:moveTo>
                      <a:pt x="2095" y="261"/>
                    </a:moveTo>
                    <a:lnTo>
                      <a:pt x="2095" y="261"/>
                    </a:lnTo>
                    <a:lnTo>
                      <a:pt x="2088" y="258"/>
                    </a:lnTo>
                    <a:lnTo>
                      <a:pt x="2083" y="260"/>
                    </a:lnTo>
                    <a:lnTo>
                      <a:pt x="2080" y="261"/>
                    </a:lnTo>
                    <a:lnTo>
                      <a:pt x="2079" y="263"/>
                    </a:lnTo>
                    <a:lnTo>
                      <a:pt x="2078" y="266"/>
                    </a:lnTo>
                    <a:lnTo>
                      <a:pt x="2077" y="270"/>
                    </a:lnTo>
                    <a:lnTo>
                      <a:pt x="2075" y="278"/>
                    </a:lnTo>
                    <a:lnTo>
                      <a:pt x="2098" y="273"/>
                    </a:lnTo>
                    <a:lnTo>
                      <a:pt x="2098" y="273"/>
                    </a:lnTo>
                    <a:lnTo>
                      <a:pt x="2096" y="271"/>
                    </a:lnTo>
                    <a:lnTo>
                      <a:pt x="2095" y="269"/>
                    </a:lnTo>
                    <a:lnTo>
                      <a:pt x="2095" y="264"/>
                    </a:lnTo>
                    <a:lnTo>
                      <a:pt x="2095" y="261"/>
                    </a:lnTo>
                    <a:lnTo>
                      <a:pt x="2095" y="261"/>
                    </a:lnTo>
                    <a:close/>
                    <a:moveTo>
                      <a:pt x="2078" y="290"/>
                    </a:moveTo>
                    <a:lnTo>
                      <a:pt x="2078" y="290"/>
                    </a:lnTo>
                    <a:lnTo>
                      <a:pt x="2080" y="291"/>
                    </a:lnTo>
                    <a:lnTo>
                      <a:pt x="2083" y="292"/>
                    </a:lnTo>
                    <a:lnTo>
                      <a:pt x="2078" y="290"/>
                    </a:lnTo>
                    <a:close/>
                    <a:moveTo>
                      <a:pt x="2496" y="292"/>
                    </a:moveTo>
                    <a:lnTo>
                      <a:pt x="2496" y="292"/>
                    </a:lnTo>
                    <a:lnTo>
                      <a:pt x="2494" y="293"/>
                    </a:lnTo>
                    <a:lnTo>
                      <a:pt x="2510" y="295"/>
                    </a:lnTo>
                    <a:lnTo>
                      <a:pt x="2510" y="295"/>
                    </a:lnTo>
                    <a:lnTo>
                      <a:pt x="2506" y="293"/>
                    </a:lnTo>
                    <a:lnTo>
                      <a:pt x="2496" y="292"/>
                    </a:lnTo>
                    <a:lnTo>
                      <a:pt x="2496" y="292"/>
                    </a:lnTo>
                    <a:close/>
                    <a:moveTo>
                      <a:pt x="2453" y="265"/>
                    </a:moveTo>
                    <a:lnTo>
                      <a:pt x="2448" y="287"/>
                    </a:lnTo>
                    <a:lnTo>
                      <a:pt x="2462" y="288"/>
                    </a:lnTo>
                    <a:lnTo>
                      <a:pt x="2462" y="288"/>
                    </a:lnTo>
                    <a:lnTo>
                      <a:pt x="2461" y="281"/>
                    </a:lnTo>
                    <a:lnTo>
                      <a:pt x="2458" y="276"/>
                    </a:lnTo>
                    <a:lnTo>
                      <a:pt x="2456" y="270"/>
                    </a:lnTo>
                    <a:lnTo>
                      <a:pt x="2453" y="265"/>
                    </a:lnTo>
                    <a:lnTo>
                      <a:pt x="2453" y="265"/>
                    </a:lnTo>
                    <a:close/>
                    <a:moveTo>
                      <a:pt x="2310" y="201"/>
                    </a:moveTo>
                    <a:lnTo>
                      <a:pt x="2310" y="201"/>
                    </a:lnTo>
                    <a:lnTo>
                      <a:pt x="2305" y="210"/>
                    </a:lnTo>
                    <a:lnTo>
                      <a:pt x="2301" y="217"/>
                    </a:lnTo>
                    <a:lnTo>
                      <a:pt x="2294" y="223"/>
                    </a:lnTo>
                    <a:lnTo>
                      <a:pt x="2287" y="227"/>
                    </a:lnTo>
                    <a:lnTo>
                      <a:pt x="2281" y="233"/>
                    </a:lnTo>
                    <a:lnTo>
                      <a:pt x="2277" y="240"/>
                    </a:lnTo>
                    <a:lnTo>
                      <a:pt x="2272" y="248"/>
                    </a:lnTo>
                    <a:lnTo>
                      <a:pt x="2271" y="253"/>
                    </a:lnTo>
                    <a:lnTo>
                      <a:pt x="2271" y="257"/>
                    </a:lnTo>
                    <a:lnTo>
                      <a:pt x="2271" y="257"/>
                    </a:lnTo>
                    <a:lnTo>
                      <a:pt x="2271" y="260"/>
                    </a:lnTo>
                    <a:lnTo>
                      <a:pt x="2271" y="262"/>
                    </a:lnTo>
                    <a:lnTo>
                      <a:pt x="2273" y="265"/>
                    </a:lnTo>
                    <a:lnTo>
                      <a:pt x="2278" y="268"/>
                    </a:lnTo>
                    <a:lnTo>
                      <a:pt x="2282" y="270"/>
                    </a:lnTo>
                    <a:lnTo>
                      <a:pt x="2282" y="270"/>
                    </a:lnTo>
                    <a:lnTo>
                      <a:pt x="2308" y="271"/>
                    </a:lnTo>
                    <a:lnTo>
                      <a:pt x="2308" y="271"/>
                    </a:lnTo>
                    <a:lnTo>
                      <a:pt x="2309" y="265"/>
                    </a:lnTo>
                    <a:lnTo>
                      <a:pt x="2312" y="260"/>
                    </a:lnTo>
                    <a:lnTo>
                      <a:pt x="2312" y="260"/>
                    </a:lnTo>
                    <a:lnTo>
                      <a:pt x="2307" y="256"/>
                    </a:lnTo>
                    <a:lnTo>
                      <a:pt x="2304" y="254"/>
                    </a:lnTo>
                    <a:lnTo>
                      <a:pt x="2302" y="250"/>
                    </a:lnTo>
                    <a:lnTo>
                      <a:pt x="2301" y="247"/>
                    </a:lnTo>
                    <a:lnTo>
                      <a:pt x="2300" y="242"/>
                    </a:lnTo>
                    <a:lnTo>
                      <a:pt x="2300" y="238"/>
                    </a:lnTo>
                    <a:lnTo>
                      <a:pt x="2301" y="231"/>
                    </a:lnTo>
                    <a:lnTo>
                      <a:pt x="2301" y="231"/>
                    </a:lnTo>
                    <a:lnTo>
                      <a:pt x="2304" y="236"/>
                    </a:lnTo>
                    <a:lnTo>
                      <a:pt x="2308" y="241"/>
                    </a:lnTo>
                    <a:lnTo>
                      <a:pt x="2311" y="242"/>
                    </a:lnTo>
                    <a:lnTo>
                      <a:pt x="2313" y="242"/>
                    </a:lnTo>
                    <a:lnTo>
                      <a:pt x="2316" y="241"/>
                    </a:lnTo>
                    <a:lnTo>
                      <a:pt x="2318" y="239"/>
                    </a:lnTo>
                    <a:lnTo>
                      <a:pt x="2322" y="232"/>
                    </a:lnTo>
                    <a:lnTo>
                      <a:pt x="2326" y="224"/>
                    </a:lnTo>
                    <a:lnTo>
                      <a:pt x="2331" y="217"/>
                    </a:lnTo>
                    <a:lnTo>
                      <a:pt x="2333" y="213"/>
                    </a:lnTo>
                    <a:lnTo>
                      <a:pt x="2336" y="212"/>
                    </a:lnTo>
                    <a:lnTo>
                      <a:pt x="2340" y="211"/>
                    </a:lnTo>
                    <a:lnTo>
                      <a:pt x="2345" y="212"/>
                    </a:lnTo>
                    <a:lnTo>
                      <a:pt x="2345" y="212"/>
                    </a:lnTo>
                    <a:lnTo>
                      <a:pt x="2346" y="209"/>
                    </a:lnTo>
                    <a:lnTo>
                      <a:pt x="2346" y="205"/>
                    </a:lnTo>
                    <a:lnTo>
                      <a:pt x="2345" y="203"/>
                    </a:lnTo>
                    <a:lnTo>
                      <a:pt x="2343" y="201"/>
                    </a:lnTo>
                    <a:lnTo>
                      <a:pt x="2339" y="197"/>
                    </a:lnTo>
                    <a:lnTo>
                      <a:pt x="2332" y="195"/>
                    </a:lnTo>
                    <a:lnTo>
                      <a:pt x="2326" y="195"/>
                    </a:lnTo>
                    <a:lnTo>
                      <a:pt x="2319" y="196"/>
                    </a:lnTo>
                    <a:lnTo>
                      <a:pt x="2313" y="198"/>
                    </a:lnTo>
                    <a:lnTo>
                      <a:pt x="2310" y="201"/>
                    </a:lnTo>
                    <a:lnTo>
                      <a:pt x="2310" y="201"/>
                    </a:lnTo>
                    <a:close/>
                    <a:moveTo>
                      <a:pt x="445" y="318"/>
                    </a:moveTo>
                    <a:lnTo>
                      <a:pt x="445" y="318"/>
                    </a:lnTo>
                    <a:lnTo>
                      <a:pt x="439" y="301"/>
                    </a:lnTo>
                    <a:lnTo>
                      <a:pt x="455" y="287"/>
                    </a:lnTo>
                    <a:lnTo>
                      <a:pt x="455" y="287"/>
                    </a:lnTo>
                    <a:lnTo>
                      <a:pt x="461" y="288"/>
                    </a:lnTo>
                    <a:lnTo>
                      <a:pt x="467" y="291"/>
                    </a:lnTo>
                    <a:lnTo>
                      <a:pt x="477" y="296"/>
                    </a:lnTo>
                    <a:lnTo>
                      <a:pt x="488" y="302"/>
                    </a:lnTo>
                    <a:lnTo>
                      <a:pt x="498" y="308"/>
                    </a:lnTo>
                    <a:lnTo>
                      <a:pt x="508" y="311"/>
                    </a:lnTo>
                    <a:lnTo>
                      <a:pt x="513" y="313"/>
                    </a:lnTo>
                    <a:lnTo>
                      <a:pt x="518" y="313"/>
                    </a:lnTo>
                    <a:lnTo>
                      <a:pt x="523" y="310"/>
                    </a:lnTo>
                    <a:lnTo>
                      <a:pt x="528" y="308"/>
                    </a:lnTo>
                    <a:lnTo>
                      <a:pt x="533" y="303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42" y="301"/>
                    </a:lnTo>
                    <a:lnTo>
                      <a:pt x="547" y="306"/>
                    </a:lnTo>
                    <a:lnTo>
                      <a:pt x="554" y="317"/>
                    </a:lnTo>
                    <a:lnTo>
                      <a:pt x="560" y="329"/>
                    </a:lnTo>
                    <a:lnTo>
                      <a:pt x="565" y="341"/>
                    </a:lnTo>
                    <a:lnTo>
                      <a:pt x="565" y="341"/>
                    </a:lnTo>
                    <a:lnTo>
                      <a:pt x="556" y="339"/>
                    </a:lnTo>
                    <a:lnTo>
                      <a:pt x="548" y="337"/>
                    </a:lnTo>
                    <a:lnTo>
                      <a:pt x="548" y="337"/>
                    </a:lnTo>
                    <a:lnTo>
                      <a:pt x="534" y="345"/>
                    </a:lnTo>
                    <a:lnTo>
                      <a:pt x="524" y="349"/>
                    </a:lnTo>
                    <a:lnTo>
                      <a:pt x="515" y="352"/>
                    </a:lnTo>
                    <a:lnTo>
                      <a:pt x="508" y="351"/>
                    </a:lnTo>
                    <a:lnTo>
                      <a:pt x="502" y="348"/>
                    </a:lnTo>
                    <a:lnTo>
                      <a:pt x="498" y="345"/>
                    </a:lnTo>
                    <a:lnTo>
                      <a:pt x="494" y="339"/>
                    </a:lnTo>
                    <a:lnTo>
                      <a:pt x="491" y="333"/>
                    </a:lnTo>
                    <a:lnTo>
                      <a:pt x="485" y="322"/>
                    </a:lnTo>
                    <a:lnTo>
                      <a:pt x="480" y="317"/>
                    </a:lnTo>
                    <a:lnTo>
                      <a:pt x="477" y="313"/>
                    </a:lnTo>
                    <a:lnTo>
                      <a:pt x="471" y="310"/>
                    </a:lnTo>
                    <a:lnTo>
                      <a:pt x="464" y="310"/>
                    </a:lnTo>
                    <a:lnTo>
                      <a:pt x="455" y="313"/>
                    </a:lnTo>
                    <a:lnTo>
                      <a:pt x="445" y="318"/>
                    </a:lnTo>
                    <a:lnTo>
                      <a:pt x="445" y="318"/>
                    </a:lnTo>
                    <a:close/>
                    <a:moveTo>
                      <a:pt x="797" y="364"/>
                    </a:moveTo>
                    <a:lnTo>
                      <a:pt x="797" y="364"/>
                    </a:lnTo>
                    <a:lnTo>
                      <a:pt x="794" y="366"/>
                    </a:lnTo>
                    <a:lnTo>
                      <a:pt x="793" y="368"/>
                    </a:lnTo>
                    <a:lnTo>
                      <a:pt x="793" y="371"/>
                    </a:lnTo>
                    <a:lnTo>
                      <a:pt x="793" y="371"/>
                    </a:lnTo>
                    <a:lnTo>
                      <a:pt x="817" y="352"/>
                    </a:lnTo>
                    <a:lnTo>
                      <a:pt x="840" y="337"/>
                    </a:lnTo>
                    <a:lnTo>
                      <a:pt x="863" y="324"/>
                    </a:lnTo>
                    <a:lnTo>
                      <a:pt x="884" y="315"/>
                    </a:lnTo>
                    <a:lnTo>
                      <a:pt x="904" y="308"/>
                    </a:lnTo>
                    <a:lnTo>
                      <a:pt x="922" y="305"/>
                    </a:lnTo>
                    <a:lnTo>
                      <a:pt x="938" y="302"/>
                    </a:lnTo>
                    <a:lnTo>
                      <a:pt x="953" y="301"/>
                    </a:lnTo>
                    <a:lnTo>
                      <a:pt x="953" y="301"/>
                    </a:lnTo>
                    <a:lnTo>
                      <a:pt x="948" y="294"/>
                    </a:lnTo>
                    <a:lnTo>
                      <a:pt x="943" y="286"/>
                    </a:lnTo>
                    <a:lnTo>
                      <a:pt x="936" y="280"/>
                    </a:lnTo>
                    <a:lnTo>
                      <a:pt x="928" y="275"/>
                    </a:lnTo>
                    <a:lnTo>
                      <a:pt x="910" y="264"/>
                    </a:lnTo>
                    <a:lnTo>
                      <a:pt x="896" y="256"/>
                    </a:lnTo>
                    <a:lnTo>
                      <a:pt x="909" y="232"/>
                    </a:lnTo>
                    <a:lnTo>
                      <a:pt x="919" y="250"/>
                    </a:lnTo>
                    <a:lnTo>
                      <a:pt x="943" y="228"/>
                    </a:lnTo>
                    <a:lnTo>
                      <a:pt x="943" y="228"/>
                    </a:lnTo>
                    <a:lnTo>
                      <a:pt x="939" y="223"/>
                    </a:lnTo>
                    <a:lnTo>
                      <a:pt x="935" y="219"/>
                    </a:lnTo>
                    <a:lnTo>
                      <a:pt x="930" y="217"/>
                    </a:lnTo>
                    <a:lnTo>
                      <a:pt x="924" y="215"/>
                    </a:lnTo>
                    <a:lnTo>
                      <a:pt x="913" y="211"/>
                    </a:lnTo>
                    <a:lnTo>
                      <a:pt x="908" y="208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0" y="207"/>
                    </a:lnTo>
                    <a:lnTo>
                      <a:pt x="896" y="211"/>
                    </a:lnTo>
                    <a:lnTo>
                      <a:pt x="879" y="224"/>
                    </a:lnTo>
                    <a:lnTo>
                      <a:pt x="862" y="239"/>
                    </a:lnTo>
                    <a:lnTo>
                      <a:pt x="854" y="246"/>
                    </a:lnTo>
                    <a:lnTo>
                      <a:pt x="850" y="253"/>
                    </a:lnTo>
                    <a:lnTo>
                      <a:pt x="883" y="269"/>
                    </a:lnTo>
                    <a:lnTo>
                      <a:pt x="883" y="269"/>
                    </a:lnTo>
                    <a:lnTo>
                      <a:pt x="877" y="266"/>
                    </a:lnTo>
                    <a:lnTo>
                      <a:pt x="870" y="265"/>
                    </a:lnTo>
                    <a:lnTo>
                      <a:pt x="861" y="265"/>
                    </a:lnTo>
                    <a:lnTo>
                      <a:pt x="851" y="266"/>
                    </a:lnTo>
                    <a:lnTo>
                      <a:pt x="829" y="270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4" y="279"/>
                    </a:lnTo>
                    <a:lnTo>
                      <a:pt x="817" y="284"/>
                    </a:lnTo>
                    <a:lnTo>
                      <a:pt x="822" y="288"/>
                    </a:lnTo>
                    <a:lnTo>
                      <a:pt x="828" y="291"/>
                    </a:lnTo>
                    <a:lnTo>
                      <a:pt x="833" y="292"/>
                    </a:lnTo>
                    <a:lnTo>
                      <a:pt x="837" y="292"/>
                    </a:lnTo>
                    <a:lnTo>
                      <a:pt x="839" y="291"/>
                    </a:lnTo>
                    <a:lnTo>
                      <a:pt x="841" y="288"/>
                    </a:lnTo>
                    <a:lnTo>
                      <a:pt x="844" y="286"/>
                    </a:lnTo>
                    <a:lnTo>
                      <a:pt x="845" y="283"/>
                    </a:lnTo>
                    <a:lnTo>
                      <a:pt x="846" y="278"/>
                    </a:lnTo>
                    <a:lnTo>
                      <a:pt x="846" y="278"/>
                    </a:lnTo>
                    <a:lnTo>
                      <a:pt x="846" y="281"/>
                    </a:lnTo>
                    <a:lnTo>
                      <a:pt x="846" y="285"/>
                    </a:lnTo>
                    <a:lnTo>
                      <a:pt x="843" y="290"/>
                    </a:lnTo>
                    <a:lnTo>
                      <a:pt x="839" y="293"/>
                    </a:lnTo>
                    <a:lnTo>
                      <a:pt x="835" y="296"/>
                    </a:lnTo>
                    <a:lnTo>
                      <a:pt x="831" y="300"/>
                    </a:lnTo>
                    <a:lnTo>
                      <a:pt x="830" y="302"/>
                    </a:lnTo>
                    <a:lnTo>
                      <a:pt x="830" y="305"/>
                    </a:lnTo>
                    <a:lnTo>
                      <a:pt x="830" y="307"/>
                    </a:lnTo>
                    <a:lnTo>
                      <a:pt x="831" y="309"/>
                    </a:lnTo>
                    <a:lnTo>
                      <a:pt x="837" y="316"/>
                    </a:lnTo>
                    <a:lnTo>
                      <a:pt x="837" y="316"/>
                    </a:lnTo>
                    <a:lnTo>
                      <a:pt x="832" y="319"/>
                    </a:lnTo>
                    <a:lnTo>
                      <a:pt x="827" y="322"/>
                    </a:lnTo>
                    <a:lnTo>
                      <a:pt x="815" y="324"/>
                    </a:lnTo>
                    <a:lnTo>
                      <a:pt x="804" y="325"/>
                    </a:lnTo>
                    <a:lnTo>
                      <a:pt x="791" y="324"/>
                    </a:lnTo>
                    <a:lnTo>
                      <a:pt x="779" y="322"/>
                    </a:lnTo>
                    <a:lnTo>
                      <a:pt x="769" y="318"/>
                    </a:lnTo>
                    <a:lnTo>
                      <a:pt x="751" y="311"/>
                    </a:lnTo>
                    <a:lnTo>
                      <a:pt x="747" y="281"/>
                    </a:lnTo>
                    <a:lnTo>
                      <a:pt x="747" y="281"/>
                    </a:lnTo>
                    <a:lnTo>
                      <a:pt x="743" y="280"/>
                    </a:lnTo>
                    <a:lnTo>
                      <a:pt x="740" y="280"/>
                    </a:lnTo>
                    <a:lnTo>
                      <a:pt x="737" y="280"/>
                    </a:lnTo>
                    <a:lnTo>
                      <a:pt x="735" y="283"/>
                    </a:lnTo>
                    <a:lnTo>
                      <a:pt x="731" y="287"/>
                    </a:lnTo>
                    <a:lnTo>
                      <a:pt x="729" y="293"/>
                    </a:lnTo>
                    <a:lnTo>
                      <a:pt x="725" y="300"/>
                    </a:lnTo>
                    <a:lnTo>
                      <a:pt x="723" y="302"/>
                    </a:lnTo>
                    <a:lnTo>
                      <a:pt x="722" y="303"/>
                    </a:lnTo>
                    <a:lnTo>
                      <a:pt x="718" y="305"/>
                    </a:lnTo>
                    <a:lnTo>
                      <a:pt x="716" y="305"/>
                    </a:lnTo>
                    <a:lnTo>
                      <a:pt x="712" y="303"/>
                    </a:lnTo>
                    <a:lnTo>
                      <a:pt x="708" y="301"/>
                    </a:lnTo>
                    <a:lnTo>
                      <a:pt x="708" y="301"/>
                    </a:lnTo>
                    <a:lnTo>
                      <a:pt x="713" y="300"/>
                    </a:lnTo>
                    <a:lnTo>
                      <a:pt x="716" y="298"/>
                    </a:lnTo>
                    <a:lnTo>
                      <a:pt x="718" y="295"/>
                    </a:lnTo>
                    <a:lnTo>
                      <a:pt x="720" y="293"/>
                    </a:lnTo>
                    <a:lnTo>
                      <a:pt x="721" y="291"/>
                    </a:lnTo>
                    <a:lnTo>
                      <a:pt x="721" y="287"/>
                    </a:lnTo>
                    <a:lnTo>
                      <a:pt x="720" y="281"/>
                    </a:lnTo>
                    <a:lnTo>
                      <a:pt x="717" y="276"/>
                    </a:lnTo>
                    <a:lnTo>
                      <a:pt x="717" y="271"/>
                    </a:lnTo>
                    <a:lnTo>
                      <a:pt x="718" y="269"/>
                    </a:lnTo>
                    <a:lnTo>
                      <a:pt x="720" y="268"/>
                    </a:lnTo>
                    <a:lnTo>
                      <a:pt x="722" y="266"/>
                    </a:lnTo>
                    <a:lnTo>
                      <a:pt x="726" y="265"/>
                    </a:lnTo>
                    <a:lnTo>
                      <a:pt x="726" y="265"/>
                    </a:lnTo>
                    <a:lnTo>
                      <a:pt x="724" y="261"/>
                    </a:lnTo>
                    <a:lnTo>
                      <a:pt x="723" y="256"/>
                    </a:lnTo>
                    <a:lnTo>
                      <a:pt x="720" y="246"/>
                    </a:lnTo>
                    <a:lnTo>
                      <a:pt x="717" y="241"/>
                    </a:lnTo>
                    <a:lnTo>
                      <a:pt x="714" y="238"/>
                    </a:lnTo>
                    <a:lnTo>
                      <a:pt x="709" y="236"/>
                    </a:lnTo>
                    <a:lnTo>
                      <a:pt x="701" y="236"/>
                    </a:lnTo>
                    <a:lnTo>
                      <a:pt x="701" y="236"/>
                    </a:lnTo>
                    <a:lnTo>
                      <a:pt x="698" y="242"/>
                    </a:lnTo>
                    <a:lnTo>
                      <a:pt x="694" y="247"/>
                    </a:lnTo>
                    <a:lnTo>
                      <a:pt x="691" y="249"/>
                    </a:lnTo>
                    <a:lnTo>
                      <a:pt x="689" y="250"/>
                    </a:lnTo>
                    <a:lnTo>
                      <a:pt x="686" y="249"/>
                    </a:lnTo>
                    <a:lnTo>
                      <a:pt x="683" y="248"/>
                    </a:lnTo>
                    <a:lnTo>
                      <a:pt x="678" y="243"/>
                    </a:lnTo>
                    <a:lnTo>
                      <a:pt x="674" y="239"/>
                    </a:lnTo>
                    <a:lnTo>
                      <a:pt x="671" y="238"/>
                    </a:lnTo>
                    <a:lnTo>
                      <a:pt x="668" y="236"/>
                    </a:lnTo>
                    <a:lnTo>
                      <a:pt x="666" y="236"/>
                    </a:lnTo>
                    <a:lnTo>
                      <a:pt x="662" y="239"/>
                    </a:lnTo>
                    <a:lnTo>
                      <a:pt x="660" y="242"/>
                    </a:lnTo>
                    <a:lnTo>
                      <a:pt x="656" y="247"/>
                    </a:lnTo>
                    <a:lnTo>
                      <a:pt x="656" y="247"/>
                    </a:lnTo>
                    <a:lnTo>
                      <a:pt x="653" y="242"/>
                    </a:lnTo>
                    <a:lnTo>
                      <a:pt x="653" y="238"/>
                    </a:lnTo>
                    <a:lnTo>
                      <a:pt x="653" y="234"/>
                    </a:lnTo>
                    <a:lnTo>
                      <a:pt x="655" y="230"/>
                    </a:lnTo>
                    <a:lnTo>
                      <a:pt x="655" y="226"/>
                    </a:lnTo>
                    <a:lnTo>
                      <a:pt x="655" y="223"/>
                    </a:lnTo>
                    <a:lnTo>
                      <a:pt x="652" y="220"/>
                    </a:lnTo>
                    <a:lnTo>
                      <a:pt x="644" y="218"/>
                    </a:lnTo>
                    <a:lnTo>
                      <a:pt x="644" y="218"/>
                    </a:lnTo>
                    <a:lnTo>
                      <a:pt x="634" y="226"/>
                    </a:lnTo>
                    <a:lnTo>
                      <a:pt x="628" y="233"/>
                    </a:lnTo>
                    <a:lnTo>
                      <a:pt x="623" y="241"/>
                    </a:lnTo>
                    <a:lnTo>
                      <a:pt x="620" y="248"/>
                    </a:lnTo>
                    <a:lnTo>
                      <a:pt x="618" y="256"/>
                    </a:lnTo>
                    <a:lnTo>
                      <a:pt x="617" y="264"/>
                    </a:lnTo>
                    <a:lnTo>
                      <a:pt x="616" y="284"/>
                    </a:lnTo>
                    <a:lnTo>
                      <a:pt x="616" y="284"/>
                    </a:lnTo>
                    <a:lnTo>
                      <a:pt x="621" y="284"/>
                    </a:lnTo>
                    <a:lnTo>
                      <a:pt x="625" y="284"/>
                    </a:lnTo>
                    <a:lnTo>
                      <a:pt x="629" y="283"/>
                    </a:lnTo>
                    <a:lnTo>
                      <a:pt x="632" y="280"/>
                    </a:lnTo>
                    <a:lnTo>
                      <a:pt x="639" y="276"/>
                    </a:lnTo>
                    <a:lnTo>
                      <a:pt x="644" y="268"/>
                    </a:lnTo>
                    <a:lnTo>
                      <a:pt x="649" y="261"/>
                    </a:lnTo>
                    <a:lnTo>
                      <a:pt x="654" y="255"/>
                    </a:lnTo>
                    <a:lnTo>
                      <a:pt x="657" y="253"/>
                    </a:lnTo>
                    <a:lnTo>
                      <a:pt x="661" y="251"/>
                    </a:lnTo>
                    <a:lnTo>
                      <a:pt x="664" y="251"/>
                    </a:lnTo>
                    <a:lnTo>
                      <a:pt x="668" y="251"/>
                    </a:lnTo>
                    <a:lnTo>
                      <a:pt x="625" y="302"/>
                    </a:lnTo>
                    <a:lnTo>
                      <a:pt x="625" y="302"/>
                    </a:lnTo>
                    <a:lnTo>
                      <a:pt x="631" y="307"/>
                    </a:lnTo>
                    <a:lnTo>
                      <a:pt x="636" y="308"/>
                    </a:lnTo>
                    <a:lnTo>
                      <a:pt x="640" y="309"/>
                    </a:lnTo>
                    <a:lnTo>
                      <a:pt x="644" y="308"/>
                    </a:lnTo>
                    <a:lnTo>
                      <a:pt x="644" y="308"/>
                    </a:lnTo>
                    <a:lnTo>
                      <a:pt x="638" y="310"/>
                    </a:lnTo>
                    <a:lnTo>
                      <a:pt x="632" y="315"/>
                    </a:lnTo>
                    <a:lnTo>
                      <a:pt x="626" y="322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11" y="344"/>
                    </a:lnTo>
                    <a:lnTo>
                      <a:pt x="611" y="344"/>
                    </a:lnTo>
                    <a:lnTo>
                      <a:pt x="630" y="344"/>
                    </a:lnTo>
                    <a:lnTo>
                      <a:pt x="645" y="345"/>
                    </a:lnTo>
                    <a:lnTo>
                      <a:pt x="652" y="346"/>
                    </a:lnTo>
                    <a:lnTo>
                      <a:pt x="656" y="348"/>
                    </a:lnTo>
                    <a:lnTo>
                      <a:pt x="661" y="352"/>
                    </a:lnTo>
                    <a:lnTo>
                      <a:pt x="663" y="356"/>
                    </a:lnTo>
                    <a:lnTo>
                      <a:pt x="660" y="370"/>
                    </a:lnTo>
                    <a:lnTo>
                      <a:pt x="660" y="370"/>
                    </a:lnTo>
                    <a:lnTo>
                      <a:pt x="663" y="374"/>
                    </a:lnTo>
                    <a:lnTo>
                      <a:pt x="668" y="376"/>
                    </a:lnTo>
                    <a:lnTo>
                      <a:pt x="671" y="376"/>
                    </a:lnTo>
                    <a:lnTo>
                      <a:pt x="676" y="375"/>
                    </a:lnTo>
                    <a:lnTo>
                      <a:pt x="679" y="373"/>
                    </a:lnTo>
                    <a:lnTo>
                      <a:pt x="684" y="369"/>
                    </a:lnTo>
                    <a:lnTo>
                      <a:pt x="690" y="362"/>
                    </a:lnTo>
                    <a:lnTo>
                      <a:pt x="690" y="362"/>
                    </a:lnTo>
                    <a:lnTo>
                      <a:pt x="698" y="361"/>
                    </a:lnTo>
                    <a:lnTo>
                      <a:pt x="706" y="358"/>
                    </a:lnTo>
                    <a:lnTo>
                      <a:pt x="721" y="353"/>
                    </a:lnTo>
                    <a:lnTo>
                      <a:pt x="728" y="351"/>
                    </a:lnTo>
                    <a:lnTo>
                      <a:pt x="733" y="351"/>
                    </a:lnTo>
                    <a:lnTo>
                      <a:pt x="735" y="352"/>
                    </a:lnTo>
                    <a:lnTo>
                      <a:pt x="737" y="353"/>
                    </a:lnTo>
                    <a:lnTo>
                      <a:pt x="738" y="355"/>
                    </a:lnTo>
                    <a:lnTo>
                      <a:pt x="739" y="359"/>
                    </a:lnTo>
                    <a:lnTo>
                      <a:pt x="731" y="371"/>
                    </a:lnTo>
                    <a:lnTo>
                      <a:pt x="731" y="371"/>
                    </a:lnTo>
                    <a:lnTo>
                      <a:pt x="761" y="367"/>
                    </a:lnTo>
                    <a:lnTo>
                      <a:pt x="776" y="364"/>
                    </a:lnTo>
                    <a:lnTo>
                      <a:pt x="797" y="364"/>
                    </a:lnTo>
                    <a:lnTo>
                      <a:pt x="797" y="364"/>
                    </a:lnTo>
                    <a:close/>
                    <a:moveTo>
                      <a:pt x="1705" y="376"/>
                    </a:moveTo>
                    <a:lnTo>
                      <a:pt x="1705" y="376"/>
                    </a:lnTo>
                    <a:lnTo>
                      <a:pt x="1698" y="358"/>
                    </a:lnTo>
                    <a:lnTo>
                      <a:pt x="1690" y="340"/>
                    </a:lnTo>
                    <a:lnTo>
                      <a:pt x="1681" y="324"/>
                    </a:lnTo>
                    <a:lnTo>
                      <a:pt x="1675" y="317"/>
                    </a:lnTo>
                    <a:lnTo>
                      <a:pt x="1669" y="310"/>
                    </a:lnTo>
                    <a:lnTo>
                      <a:pt x="1663" y="305"/>
                    </a:lnTo>
                    <a:lnTo>
                      <a:pt x="1656" y="300"/>
                    </a:lnTo>
                    <a:lnTo>
                      <a:pt x="1648" y="296"/>
                    </a:lnTo>
                    <a:lnTo>
                      <a:pt x="1637" y="293"/>
                    </a:lnTo>
                    <a:lnTo>
                      <a:pt x="1627" y="291"/>
                    </a:lnTo>
                    <a:lnTo>
                      <a:pt x="1615" y="290"/>
                    </a:lnTo>
                    <a:lnTo>
                      <a:pt x="1603" y="290"/>
                    </a:lnTo>
                    <a:lnTo>
                      <a:pt x="1589" y="292"/>
                    </a:lnTo>
                    <a:lnTo>
                      <a:pt x="1596" y="287"/>
                    </a:lnTo>
                    <a:lnTo>
                      <a:pt x="1596" y="287"/>
                    </a:lnTo>
                    <a:lnTo>
                      <a:pt x="1588" y="283"/>
                    </a:lnTo>
                    <a:lnTo>
                      <a:pt x="1581" y="280"/>
                    </a:lnTo>
                    <a:lnTo>
                      <a:pt x="1573" y="280"/>
                    </a:lnTo>
                    <a:lnTo>
                      <a:pt x="1566" y="280"/>
                    </a:lnTo>
                    <a:lnTo>
                      <a:pt x="1559" y="283"/>
                    </a:lnTo>
                    <a:lnTo>
                      <a:pt x="1551" y="286"/>
                    </a:lnTo>
                    <a:lnTo>
                      <a:pt x="1536" y="294"/>
                    </a:lnTo>
                    <a:lnTo>
                      <a:pt x="1521" y="301"/>
                    </a:lnTo>
                    <a:lnTo>
                      <a:pt x="1513" y="305"/>
                    </a:lnTo>
                    <a:lnTo>
                      <a:pt x="1505" y="306"/>
                    </a:lnTo>
                    <a:lnTo>
                      <a:pt x="1497" y="307"/>
                    </a:lnTo>
                    <a:lnTo>
                      <a:pt x="1489" y="306"/>
                    </a:lnTo>
                    <a:lnTo>
                      <a:pt x="1480" y="302"/>
                    </a:lnTo>
                    <a:lnTo>
                      <a:pt x="1471" y="298"/>
                    </a:lnTo>
                    <a:lnTo>
                      <a:pt x="1471" y="298"/>
                    </a:lnTo>
                    <a:lnTo>
                      <a:pt x="1484" y="286"/>
                    </a:lnTo>
                    <a:lnTo>
                      <a:pt x="1494" y="276"/>
                    </a:lnTo>
                    <a:lnTo>
                      <a:pt x="1503" y="261"/>
                    </a:lnTo>
                    <a:lnTo>
                      <a:pt x="1517" y="234"/>
                    </a:lnTo>
                    <a:lnTo>
                      <a:pt x="1492" y="249"/>
                    </a:lnTo>
                    <a:lnTo>
                      <a:pt x="1492" y="249"/>
                    </a:lnTo>
                    <a:lnTo>
                      <a:pt x="1494" y="241"/>
                    </a:lnTo>
                    <a:lnTo>
                      <a:pt x="1492" y="238"/>
                    </a:lnTo>
                    <a:lnTo>
                      <a:pt x="1492" y="235"/>
                    </a:lnTo>
                    <a:lnTo>
                      <a:pt x="1490" y="234"/>
                    </a:lnTo>
                    <a:lnTo>
                      <a:pt x="1489" y="233"/>
                    </a:lnTo>
                    <a:lnTo>
                      <a:pt x="1483" y="232"/>
                    </a:lnTo>
                    <a:lnTo>
                      <a:pt x="1471" y="234"/>
                    </a:lnTo>
                    <a:lnTo>
                      <a:pt x="1462" y="235"/>
                    </a:lnTo>
                    <a:lnTo>
                      <a:pt x="1456" y="235"/>
                    </a:lnTo>
                    <a:lnTo>
                      <a:pt x="1471" y="202"/>
                    </a:lnTo>
                    <a:lnTo>
                      <a:pt x="1471" y="202"/>
                    </a:lnTo>
                    <a:lnTo>
                      <a:pt x="1476" y="205"/>
                    </a:lnTo>
                    <a:lnTo>
                      <a:pt x="1482" y="208"/>
                    </a:lnTo>
                    <a:lnTo>
                      <a:pt x="1489" y="209"/>
                    </a:lnTo>
                    <a:lnTo>
                      <a:pt x="1495" y="210"/>
                    </a:lnTo>
                    <a:lnTo>
                      <a:pt x="1500" y="211"/>
                    </a:lnTo>
                    <a:lnTo>
                      <a:pt x="1506" y="210"/>
                    </a:lnTo>
                    <a:lnTo>
                      <a:pt x="1508" y="209"/>
                    </a:lnTo>
                    <a:lnTo>
                      <a:pt x="1510" y="207"/>
                    </a:lnTo>
                    <a:lnTo>
                      <a:pt x="1510" y="207"/>
                    </a:lnTo>
                    <a:lnTo>
                      <a:pt x="1510" y="208"/>
                    </a:lnTo>
                    <a:lnTo>
                      <a:pt x="1510" y="209"/>
                    </a:lnTo>
                    <a:lnTo>
                      <a:pt x="1514" y="215"/>
                    </a:lnTo>
                    <a:lnTo>
                      <a:pt x="1521" y="220"/>
                    </a:lnTo>
                    <a:lnTo>
                      <a:pt x="1530" y="227"/>
                    </a:lnTo>
                    <a:lnTo>
                      <a:pt x="1541" y="233"/>
                    </a:lnTo>
                    <a:lnTo>
                      <a:pt x="1551" y="238"/>
                    </a:lnTo>
                    <a:lnTo>
                      <a:pt x="1557" y="239"/>
                    </a:lnTo>
                    <a:lnTo>
                      <a:pt x="1563" y="239"/>
                    </a:lnTo>
                    <a:lnTo>
                      <a:pt x="1567" y="239"/>
                    </a:lnTo>
                    <a:lnTo>
                      <a:pt x="1572" y="238"/>
                    </a:lnTo>
                    <a:lnTo>
                      <a:pt x="1572" y="238"/>
                    </a:lnTo>
                    <a:lnTo>
                      <a:pt x="1571" y="233"/>
                    </a:lnTo>
                    <a:lnTo>
                      <a:pt x="1569" y="230"/>
                    </a:lnTo>
                    <a:lnTo>
                      <a:pt x="1566" y="227"/>
                    </a:lnTo>
                    <a:lnTo>
                      <a:pt x="1563" y="225"/>
                    </a:lnTo>
                    <a:lnTo>
                      <a:pt x="1556" y="221"/>
                    </a:lnTo>
                    <a:lnTo>
                      <a:pt x="1548" y="218"/>
                    </a:lnTo>
                    <a:lnTo>
                      <a:pt x="1541" y="213"/>
                    </a:lnTo>
                    <a:lnTo>
                      <a:pt x="1537" y="211"/>
                    </a:lnTo>
                    <a:lnTo>
                      <a:pt x="1536" y="208"/>
                    </a:lnTo>
                    <a:lnTo>
                      <a:pt x="1535" y="204"/>
                    </a:lnTo>
                    <a:lnTo>
                      <a:pt x="1536" y="200"/>
                    </a:lnTo>
                    <a:lnTo>
                      <a:pt x="1537" y="194"/>
                    </a:lnTo>
                    <a:lnTo>
                      <a:pt x="1541" y="188"/>
                    </a:lnTo>
                    <a:lnTo>
                      <a:pt x="1541" y="188"/>
                    </a:lnTo>
                    <a:lnTo>
                      <a:pt x="1534" y="192"/>
                    </a:lnTo>
                    <a:lnTo>
                      <a:pt x="1528" y="194"/>
                    </a:lnTo>
                    <a:lnTo>
                      <a:pt x="1523" y="193"/>
                    </a:lnTo>
                    <a:lnTo>
                      <a:pt x="1520" y="192"/>
                    </a:lnTo>
                    <a:lnTo>
                      <a:pt x="1515" y="189"/>
                    </a:lnTo>
                    <a:lnTo>
                      <a:pt x="1511" y="188"/>
                    </a:lnTo>
                    <a:lnTo>
                      <a:pt x="1505" y="188"/>
                    </a:lnTo>
                    <a:lnTo>
                      <a:pt x="1498" y="189"/>
                    </a:lnTo>
                    <a:lnTo>
                      <a:pt x="1498" y="189"/>
                    </a:lnTo>
                    <a:lnTo>
                      <a:pt x="1504" y="183"/>
                    </a:lnTo>
                    <a:lnTo>
                      <a:pt x="1506" y="178"/>
                    </a:lnTo>
                    <a:lnTo>
                      <a:pt x="1508" y="172"/>
                    </a:lnTo>
                    <a:lnTo>
                      <a:pt x="1508" y="166"/>
                    </a:lnTo>
                    <a:lnTo>
                      <a:pt x="1510" y="160"/>
                    </a:lnTo>
                    <a:lnTo>
                      <a:pt x="1510" y="155"/>
                    </a:lnTo>
                    <a:lnTo>
                      <a:pt x="1512" y="148"/>
                    </a:lnTo>
                    <a:lnTo>
                      <a:pt x="1517" y="142"/>
                    </a:lnTo>
                    <a:lnTo>
                      <a:pt x="1482" y="150"/>
                    </a:lnTo>
                    <a:lnTo>
                      <a:pt x="1482" y="150"/>
                    </a:lnTo>
                    <a:lnTo>
                      <a:pt x="1483" y="149"/>
                    </a:lnTo>
                    <a:lnTo>
                      <a:pt x="1484" y="148"/>
                    </a:lnTo>
                    <a:lnTo>
                      <a:pt x="1489" y="144"/>
                    </a:lnTo>
                    <a:lnTo>
                      <a:pt x="1496" y="140"/>
                    </a:lnTo>
                    <a:lnTo>
                      <a:pt x="1503" y="135"/>
                    </a:lnTo>
                    <a:lnTo>
                      <a:pt x="1508" y="129"/>
                    </a:lnTo>
                    <a:lnTo>
                      <a:pt x="1511" y="126"/>
                    </a:lnTo>
                    <a:lnTo>
                      <a:pt x="1512" y="122"/>
                    </a:lnTo>
                    <a:lnTo>
                      <a:pt x="1512" y="119"/>
                    </a:lnTo>
                    <a:lnTo>
                      <a:pt x="1511" y="114"/>
                    </a:lnTo>
                    <a:lnTo>
                      <a:pt x="1507" y="110"/>
                    </a:lnTo>
                    <a:lnTo>
                      <a:pt x="1503" y="105"/>
                    </a:lnTo>
                    <a:lnTo>
                      <a:pt x="1503" y="105"/>
                    </a:lnTo>
                    <a:lnTo>
                      <a:pt x="1500" y="107"/>
                    </a:lnTo>
                    <a:lnTo>
                      <a:pt x="1497" y="109"/>
                    </a:lnTo>
                    <a:lnTo>
                      <a:pt x="1490" y="111"/>
                    </a:lnTo>
                    <a:lnTo>
                      <a:pt x="1473" y="112"/>
                    </a:lnTo>
                    <a:lnTo>
                      <a:pt x="1465" y="113"/>
                    </a:lnTo>
                    <a:lnTo>
                      <a:pt x="1459" y="115"/>
                    </a:lnTo>
                    <a:lnTo>
                      <a:pt x="1457" y="118"/>
                    </a:lnTo>
                    <a:lnTo>
                      <a:pt x="1454" y="120"/>
                    </a:lnTo>
                    <a:lnTo>
                      <a:pt x="1453" y="124"/>
                    </a:lnTo>
                    <a:lnTo>
                      <a:pt x="1453" y="128"/>
                    </a:lnTo>
                    <a:lnTo>
                      <a:pt x="1452" y="120"/>
                    </a:lnTo>
                    <a:lnTo>
                      <a:pt x="1452" y="120"/>
                    </a:lnTo>
                    <a:lnTo>
                      <a:pt x="1448" y="120"/>
                    </a:lnTo>
                    <a:lnTo>
                      <a:pt x="1444" y="120"/>
                    </a:lnTo>
                    <a:lnTo>
                      <a:pt x="1442" y="121"/>
                    </a:lnTo>
                    <a:lnTo>
                      <a:pt x="1439" y="124"/>
                    </a:lnTo>
                    <a:lnTo>
                      <a:pt x="1436" y="128"/>
                    </a:lnTo>
                    <a:lnTo>
                      <a:pt x="1434" y="134"/>
                    </a:lnTo>
                    <a:lnTo>
                      <a:pt x="1430" y="140"/>
                    </a:lnTo>
                    <a:lnTo>
                      <a:pt x="1429" y="142"/>
                    </a:lnTo>
                    <a:lnTo>
                      <a:pt x="1427" y="143"/>
                    </a:lnTo>
                    <a:lnTo>
                      <a:pt x="1423" y="144"/>
                    </a:lnTo>
                    <a:lnTo>
                      <a:pt x="1420" y="144"/>
                    </a:lnTo>
                    <a:lnTo>
                      <a:pt x="1415" y="144"/>
                    </a:lnTo>
                    <a:lnTo>
                      <a:pt x="1410" y="142"/>
                    </a:lnTo>
                    <a:lnTo>
                      <a:pt x="1410" y="142"/>
                    </a:lnTo>
                    <a:lnTo>
                      <a:pt x="1411" y="150"/>
                    </a:lnTo>
                    <a:lnTo>
                      <a:pt x="1413" y="153"/>
                    </a:lnTo>
                    <a:lnTo>
                      <a:pt x="1414" y="157"/>
                    </a:lnTo>
                    <a:lnTo>
                      <a:pt x="1416" y="158"/>
                    </a:lnTo>
                    <a:lnTo>
                      <a:pt x="1420" y="159"/>
                    </a:lnTo>
                    <a:lnTo>
                      <a:pt x="1423" y="160"/>
                    </a:lnTo>
                    <a:lnTo>
                      <a:pt x="1427" y="159"/>
                    </a:lnTo>
                    <a:lnTo>
                      <a:pt x="1427" y="159"/>
                    </a:lnTo>
                    <a:lnTo>
                      <a:pt x="1430" y="157"/>
                    </a:lnTo>
                    <a:lnTo>
                      <a:pt x="1433" y="153"/>
                    </a:lnTo>
                    <a:lnTo>
                      <a:pt x="1438" y="145"/>
                    </a:lnTo>
                    <a:lnTo>
                      <a:pt x="1442" y="142"/>
                    </a:lnTo>
                    <a:lnTo>
                      <a:pt x="1445" y="138"/>
                    </a:lnTo>
                    <a:lnTo>
                      <a:pt x="1451" y="135"/>
                    </a:lnTo>
                    <a:lnTo>
                      <a:pt x="1457" y="134"/>
                    </a:lnTo>
                    <a:lnTo>
                      <a:pt x="1457" y="134"/>
                    </a:lnTo>
                    <a:lnTo>
                      <a:pt x="1459" y="138"/>
                    </a:lnTo>
                    <a:lnTo>
                      <a:pt x="1458" y="141"/>
                    </a:lnTo>
                    <a:lnTo>
                      <a:pt x="1458" y="142"/>
                    </a:lnTo>
                    <a:lnTo>
                      <a:pt x="1454" y="143"/>
                    </a:lnTo>
                    <a:lnTo>
                      <a:pt x="1451" y="143"/>
                    </a:lnTo>
                    <a:lnTo>
                      <a:pt x="1446" y="145"/>
                    </a:lnTo>
                    <a:lnTo>
                      <a:pt x="1445" y="147"/>
                    </a:lnTo>
                    <a:lnTo>
                      <a:pt x="1444" y="148"/>
                    </a:lnTo>
                    <a:lnTo>
                      <a:pt x="1444" y="150"/>
                    </a:lnTo>
                    <a:lnTo>
                      <a:pt x="1444" y="153"/>
                    </a:lnTo>
                    <a:lnTo>
                      <a:pt x="1448" y="164"/>
                    </a:lnTo>
                    <a:lnTo>
                      <a:pt x="1448" y="164"/>
                    </a:lnTo>
                    <a:lnTo>
                      <a:pt x="1450" y="166"/>
                    </a:lnTo>
                    <a:lnTo>
                      <a:pt x="1452" y="167"/>
                    </a:lnTo>
                    <a:lnTo>
                      <a:pt x="1456" y="168"/>
                    </a:lnTo>
                    <a:lnTo>
                      <a:pt x="1459" y="168"/>
                    </a:lnTo>
                    <a:lnTo>
                      <a:pt x="1466" y="167"/>
                    </a:lnTo>
                    <a:lnTo>
                      <a:pt x="1474" y="166"/>
                    </a:lnTo>
                    <a:lnTo>
                      <a:pt x="1481" y="166"/>
                    </a:lnTo>
                    <a:lnTo>
                      <a:pt x="1484" y="167"/>
                    </a:lnTo>
                    <a:lnTo>
                      <a:pt x="1487" y="168"/>
                    </a:lnTo>
                    <a:lnTo>
                      <a:pt x="1488" y="171"/>
                    </a:lnTo>
                    <a:lnTo>
                      <a:pt x="1488" y="174"/>
                    </a:lnTo>
                    <a:lnTo>
                      <a:pt x="1488" y="179"/>
                    </a:lnTo>
                    <a:lnTo>
                      <a:pt x="1485" y="185"/>
                    </a:lnTo>
                    <a:lnTo>
                      <a:pt x="1460" y="180"/>
                    </a:lnTo>
                    <a:lnTo>
                      <a:pt x="1460" y="180"/>
                    </a:lnTo>
                    <a:lnTo>
                      <a:pt x="1459" y="188"/>
                    </a:lnTo>
                    <a:lnTo>
                      <a:pt x="1457" y="195"/>
                    </a:lnTo>
                    <a:lnTo>
                      <a:pt x="1454" y="200"/>
                    </a:lnTo>
                    <a:lnTo>
                      <a:pt x="1451" y="203"/>
                    </a:lnTo>
                    <a:lnTo>
                      <a:pt x="1448" y="208"/>
                    </a:lnTo>
                    <a:lnTo>
                      <a:pt x="1445" y="211"/>
                    </a:lnTo>
                    <a:lnTo>
                      <a:pt x="1443" y="217"/>
                    </a:lnTo>
                    <a:lnTo>
                      <a:pt x="1443" y="224"/>
                    </a:lnTo>
                    <a:lnTo>
                      <a:pt x="1443" y="224"/>
                    </a:lnTo>
                    <a:lnTo>
                      <a:pt x="1439" y="225"/>
                    </a:lnTo>
                    <a:lnTo>
                      <a:pt x="1437" y="225"/>
                    </a:lnTo>
                    <a:lnTo>
                      <a:pt x="1431" y="225"/>
                    </a:lnTo>
                    <a:lnTo>
                      <a:pt x="1426" y="223"/>
                    </a:lnTo>
                    <a:lnTo>
                      <a:pt x="1420" y="220"/>
                    </a:lnTo>
                    <a:lnTo>
                      <a:pt x="1414" y="219"/>
                    </a:lnTo>
                    <a:lnTo>
                      <a:pt x="1408" y="219"/>
                    </a:lnTo>
                    <a:lnTo>
                      <a:pt x="1405" y="219"/>
                    </a:lnTo>
                    <a:lnTo>
                      <a:pt x="1403" y="221"/>
                    </a:lnTo>
                    <a:lnTo>
                      <a:pt x="1399" y="224"/>
                    </a:lnTo>
                    <a:lnTo>
                      <a:pt x="1397" y="227"/>
                    </a:lnTo>
                    <a:lnTo>
                      <a:pt x="1397" y="227"/>
                    </a:lnTo>
                    <a:lnTo>
                      <a:pt x="1395" y="233"/>
                    </a:lnTo>
                    <a:lnTo>
                      <a:pt x="1395" y="241"/>
                    </a:lnTo>
                    <a:lnTo>
                      <a:pt x="1393" y="254"/>
                    </a:lnTo>
                    <a:lnTo>
                      <a:pt x="1392" y="260"/>
                    </a:lnTo>
                    <a:lnTo>
                      <a:pt x="1391" y="261"/>
                    </a:lnTo>
                    <a:lnTo>
                      <a:pt x="1389" y="262"/>
                    </a:lnTo>
                    <a:lnTo>
                      <a:pt x="1387" y="263"/>
                    </a:lnTo>
                    <a:lnTo>
                      <a:pt x="1384" y="263"/>
                    </a:lnTo>
                    <a:lnTo>
                      <a:pt x="1376" y="260"/>
                    </a:lnTo>
                    <a:lnTo>
                      <a:pt x="1376" y="260"/>
                    </a:lnTo>
                    <a:lnTo>
                      <a:pt x="1372" y="254"/>
                    </a:lnTo>
                    <a:lnTo>
                      <a:pt x="1366" y="248"/>
                    </a:lnTo>
                    <a:lnTo>
                      <a:pt x="1360" y="245"/>
                    </a:lnTo>
                    <a:lnTo>
                      <a:pt x="1354" y="241"/>
                    </a:lnTo>
                    <a:lnTo>
                      <a:pt x="1346" y="238"/>
                    </a:lnTo>
                    <a:lnTo>
                      <a:pt x="1339" y="236"/>
                    </a:lnTo>
                    <a:lnTo>
                      <a:pt x="1324" y="234"/>
                    </a:lnTo>
                    <a:lnTo>
                      <a:pt x="1310" y="233"/>
                    </a:lnTo>
                    <a:lnTo>
                      <a:pt x="1295" y="234"/>
                    </a:lnTo>
                    <a:lnTo>
                      <a:pt x="1282" y="236"/>
                    </a:lnTo>
                    <a:lnTo>
                      <a:pt x="1272" y="239"/>
                    </a:lnTo>
                    <a:lnTo>
                      <a:pt x="1252" y="254"/>
                    </a:lnTo>
                    <a:lnTo>
                      <a:pt x="1252" y="254"/>
                    </a:lnTo>
                    <a:lnTo>
                      <a:pt x="1253" y="257"/>
                    </a:lnTo>
                    <a:lnTo>
                      <a:pt x="1254" y="258"/>
                    </a:lnTo>
                    <a:lnTo>
                      <a:pt x="1259" y="261"/>
                    </a:lnTo>
                    <a:lnTo>
                      <a:pt x="1265" y="261"/>
                    </a:lnTo>
                    <a:lnTo>
                      <a:pt x="1270" y="261"/>
                    </a:lnTo>
                    <a:lnTo>
                      <a:pt x="1276" y="261"/>
                    </a:lnTo>
                    <a:lnTo>
                      <a:pt x="1280" y="262"/>
                    </a:lnTo>
                    <a:lnTo>
                      <a:pt x="1281" y="263"/>
                    </a:lnTo>
                    <a:lnTo>
                      <a:pt x="1281" y="265"/>
                    </a:lnTo>
                    <a:lnTo>
                      <a:pt x="1277" y="271"/>
                    </a:lnTo>
                    <a:lnTo>
                      <a:pt x="1247" y="278"/>
                    </a:lnTo>
                    <a:lnTo>
                      <a:pt x="1250" y="269"/>
                    </a:lnTo>
                    <a:lnTo>
                      <a:pt x="1250" y="269"/>
                    </a:lnTo>
                    <a:lnTo>
                      <a:pt x="1245" y="268"/>
                    </a:lnTo>
                    <a:lnTo>
                      <a:pt x="1242" y="269"/>
                    </a:lnTo>
                    <a:lnTo>
                      <a:pt x="1234" y="272"/>
                    </a:lnTo>
                    <a:lnTo>
                      <a:pt x="1220" y="283"/>
                    </a:lnTo>
                    <a:lnTo>
                      <a:pt x="1220" y="283"/>
                    </a:lnTo>
                    <a:lnTo>
                      <a:pt x="1223" y="277"/>
                    </a:lnTo>
                    <a:lnTo>
                      <a:pt x="1228" y="272"/>
                    </a:lnTo>
                    <a:lnTo>
                      <a:pt x="1238" y="266"/>
                    </a:lnTo>
                    <a:lnTo>
                      <a:pt x="1243" y="264"/>
                    </a:lnTo>
                    <a:lnTo>
                      <a:pt x="1245" y="260"/>
                    </a:lnTo>
                    <a:lnTo>
                      <a:pt x="1247" y="254"/>
                    </a:lnTo>
                    <a:lnTo>
                      <a:pt x="1246" y="246"/>
                    </a:lnTo>
                    <a:lnTo>
                      <a:pt x="1246" y="246"/>
                    </a:lnTo>
                    <a:lnTo>
                      <a:pt x="1237" y="242"/>
                    </a:lnTo>
                    <a:lnTo>
                      <a:pt x="1230" y="238"/>
                    </a:lnTo>
                    <a:lnTo>
                      <a:pt x="1228" y="236"/>
                    </a:lnTo>
                    <a:lnTo>
                      <a:pt x="1224" y="235"/>
                    </a:lnTo>
                    <a:lnTo>
                      <a:pt x="1221" y="235"/>
                    </a:lnTo>
                    <a:lnTo>
                      <a:pt x="1216" y="236"/>
                    </a:lnTo>
                    <a:lnTo>
                      <a:pt x="1216" y="236"/>
                    </a:lnTo>
                    <a:lnTo>
                      <a:pt x="1220" y="233"/>
                    </a:lnTo>
                    <a:lnTo>
                      <a:pt x="1221" y="232"/>
                    </a:lnTo>
                    <a:lnTo>
                      <a:pt x="1221" y="228"/>
                    </a:lnTo>
                    <a:lnTo>
                      <a:pt x="1221" y="228"/>
                    </a:lnTo>
                    <a:lnTo>
                      <a:pt x="1215" y="227"/>
                    </a:lnTo>
                    <a:lnTo>
                      <a:pt x="1211" y="227"/>
                    </a:lnTo>
                    <a:lnTo>
                      <a:pt x="1207" y="227"/>
                    </a:lnTo>
                    <a:lnTo>
                      <a:pt x="1204" y="230"/>
                    </a:lnTo>
                    <a:lnTo>
                      <a:pt x="1201" y="232"/>
                    </a:lnTo>
                    <a:lnTo>
                      <a:pt x="1199" y="234"/>
                    </a:lnTo>
                    <a:lnTo>
                      <a:pt x="1195" y="241"/>
                    </a:lnTo>
                    <a:lnTo>
                      <a:pt x="1192" y="248"/>
                    </a:lnTo>
                    <a:lnTo>
                      <a:pt x="1190" y="255"/>
                    </a:lnTo>
                    <a:lnTo>
                      <a:pt x="1189" y="262"/>
                    </a:lnTo>
                    <a:lnTo>
                      <a:pt x="1186" y="266"/>
                    </a:lnTo>
                    <a:lnTo>
                      <a:pt x="1186" y="266"/>
                    </a:lnTo>
                    <a:lnTo>
                      <a:pt x="1182" y="272"/>
                    </a:lnTo>
                    <a:lnTo>
                      <a:pt x="1178" y="277"/>
                    </a:lnTo>
                    <a:lnTo>
                      <a:pt x="1178" y="281"/>
                    </a:lnTo>
                    <a:lnTo>
                      <a:pt x="1178" y="286"/>
                    </a:lnTo>
                    <a:lnTo>
                      <a:pt x="1180" y="290"/>
                    </a:lnTo>
                    <a:lnTo>
                      <a:pt x="1183" y="292"/>
                    </a:lnTo>
                    <a:lnTo>
                      <a:pt x="1190" y="298"/>
                    </a:lnTo>
                    <a:lnTo>
                      <a:pt x="1198" y="302"/>
                    </a:lnTo>
                    <a:lnTo>
                      <a:pt x="1206" y="308"/>
                    </a:lnTo>
                    <a:lnTo>
                      <a:pt x="1209" y="310"/>
                    </a:lnTo>
                    <a:lnTo>
                      <a:pt x="1212" y="314"/>
                    </a:lnTo>
                    <a:lnTo>
                      <a:pt x="1213" y="318"/>
                    </a:lnTo>
                    <a:lnTo>
                      <a:pt x="1213" y="323"/>
                    </a:lnTo>
                    <a:lnTo>
                      <a:pt x="1127" y="338"/>
                    </a:lnTo>
                    <a:lnTo>
                      <a:pt x="1127" y="338"/>
                    </a:lnTo>
                    <a:lnTo>
                      <a:pt x="1132" y="332"/>
                    </a:lnTo>
                    <a:lnTo>
                      <a:pt x="1137" y="325"/>
                    </a:lnTo>
                    <a:lnTo>
                      <a:pt x="1139" y="318"/>
                    </a:lnTo>
                    <a:lnTo>
                      <a:pt x="1139" y="315"/>
                    </a:lnTo>
                    <a:lnTo>
                      <a:pt x="1138" y="311"/>
                    </a:lnTo>
                    <a:lnTo>
                      <a:pt x="1138" y="311"/>
                    </a:lnTo>
                    <a:lnTo>
                      <a:pt x="1132" y="307"/>
                    </a:lnTo>
                    <a:lnTo>
                      <a:pt x="1129" y="303"/>
                    </a:lnTo>
                    <a:lnTo>
                      <a:pt x="1128" y="300"/>
                    </a:lnTo>
                    <a:lnTo>
                      <a:pt x="1127" y="298"/>
                    </a:lnTo>
                    <a:lnTo>
                      <a:pt x="1126" y="295"/>
                    </a:lnTo>
                    <a:lnTo>
                      <a:pt x="1122" y="294"/>
                    </a:lnTo>
                    <a:lnTo>
                      <a:pt x="1117" y="293"/>
                    </a:lnTo>
                    <a:lnTo>
                      <a:pt x="1108" y="293"/>
                    </a:lnTo>
                    <a:lnTo>
                      <a:pt x="1108" y="293"/>
                    </a:lnTo>
                    <a:lnTo>
                      <a:pt x="1108" y="300"/>
                    </a:lnTo>
                    <a:lnTo>
                      <a:pt x="1107" y="305"/>
                    </a:lnTo>
                    <a:lnTo>
                      <a:pt x="1106" y="308"/>
                    </a:lnTo>
                    <a:lnTo>
                      <a:pt x="1104" y="311"/>
                    </a:lnTo>
                    <a:lnTo>
                      <a:pt x="1100" y="315"/>
                    </a:lnTo>
                    <a:lnTo>
                      <a:pt x="1097" y="317"/>
                    </a:lnTo>
                    <a:lnTo>
                      <a:pt x="1088" y="321"/>
                    </a:lnTo>
                    <a:lnTo>
                      <a:pt x="1069" y="325"/>
                    </a:lnTo>
                    <a:lnTo>
                      <a:pt x="1059" y="330"/>
                    </a:lnTo>
                    <a:lnTo>
                      <a:pt x="1054" y="332"/>
                    </a:lnTo>
                    <a:lnTo>
                      <a:pt x="1051" y="336"/>
                    </a:lnTo>
                    <a:lnTo>
                      <a:pt x="1051" y="336"/>
                    </a:lnTo>
                    <a:lnTo>
                      <a:pt x="1045" y="328"/>
                    </a:lnTo>
                    <a:lnTo>
                      <a:pt x="1044" y="324"/>
                    </a:lnTo>
                    <a:lnTo>
                      <a:pt x="1044" y="323"/>
                    </a:lnTo>
                    <a:lnTo>
                      <a:pt x="1045" y="321"/>
                    </a:lnTo>
                    <a:lnTo>
                      <a:pt x="1048" y="319"/>
                    </a:lnTo>
                    <a:lnTo>
                      <a:pt x="1060" y="318"/>
                    </a:lnTo>
                    <a:lnTo>
                      <a:pt x="1060" y="318"/>
                    </a:lnTo>
                    <a:lnTo>
                      <a:pt x="1059" y="315"/>
                    </a:lnTo>
                    <a:lnTo>
                      <a:pt x="1058" y="311"/>
                    </a:lnTo>
                    <a:lnTo>
                      <a:pt x="1055" y="309"/>
                    </a:lnTo>
                    <a:lnTo>
                      <a:pt x="1053" y="307"/>
                    </a:lnTo>
                    <a:lnTo>
                      <a:pt x="1048" y="305"/>
                    </a:lnTo>
                    <a:lnTo>
                      <a:pt x="1042" y="303"/>
                    </a:lnTo>
                    <a:lnTo>
                      <a:pt x="1029" y="303"/>
                    </a:lnTo>
                    <a:lnTo>
                      <a:pt x="1023" y="303"/>
                    </a:lnTo>
                    <a:lnTo>
                      <a:pt x="1019" y="303"/>
                    </a:lnTo>
                    <a:lnTo>
                      <a:pt x="1019" y="303"/>
                    </a:lnTo>
                    <a:lnTo>
                      <a:pt x="1013" y="307"/>
                    </a:lnTo>
                    <a:lnTo>
                      <a:pt x="1007" y="310"/>
                    </a:lnTo>
                    <a:lnTo>
                      <a:pt x="1001" y="314"/>
                    </a:lnTo>
                    <a:lnTo>
                      <a:pt x="996" y="318"/>
                    </a:lnTo>
                    <a:lnTo>
                      <a:pt x="996" y="318"/>
                    </a:lnTo>
                    <a:lnTo>
                      <a:pt x="999" y="322"/>
                    </a:lnTo>
                    <a:lnTo>
                      <a:pt x="1000" y="326"/>
                    </a:lnTo>
                    <a:lnTo>
                      <a:pt x="1000" y="331"/>
                    </a:lnTo>
                    <a:lnTo>
                      <a:pt x="1000" y="336"/>
                    </a:lnTo>
                    <a:lnTo>
                      <a:pt x="998" y="340"/>
                    </a:lnTo>
                    <a:lnTo>
                      <a:pt x="994" y="345"/>
                    </a:lnTo>
                    <a:lnTo>
                      <a:pt x="989" y="349"/>
                    </a:lnTo>
                    <a:lnTo>
                      <a:pt x="983" y="353"/>
                    </a:lnTo>
                    <a:lnTo>
                      <a:pt x="982" y="358"/>
                    </a:lnTo>
                    <a:lnTo>
                      <a:pt x="982" y="358"/>
                    </a:lnTo>
                    <a:lnTo>
                      <a:pt x="994" y="361"/>
                    </a:lnTo>
                    <a:lnTo>
                      <a:pt x="1007" y="364"/>
                    </a:lnTo>
                    <a:lnTo>
                      <a:pt x="1021" y="368"/>
                    </a:lnTo>
                    <a:lnTo>
                      <a:pt x="1035" y="371"/>
                    </a:lnTo>
                    <a:lnTo>
                      <a:pt x="1048" y="374"/>
                    </a:lnTo>
                    <a:lnTo>
                      <a:pt x="1060" y="374"/>
                    </a:lnTo>
                    <a:lnTo>
                      <a:pt x="1066" y="373"/>
                    </a:lnTo>
                    <a:lnTo>
                      <a:pt x="1070" y="370"/>
                    </a:lnTo>
                    <a:lnTo>
                      <a:pt x="1075" y="368"/>
                    </a:lnTo>
                    <a:lnTo>
                      <a:pt x="1080" y="363"/>
                    </a:lnTo>
                    <a:lnTo>
                      <a:pt x="1074" y="375"/>
                    </a:lnTo>
                    <a:lnTo>
                      <a:pt x="1074" y="375"/>
                    </a:lnTo>
                    <a:lnTo>
                      <a:pt x="1081" y="377"/>
                    </a:lnTo>
                    <a:lnTo>
                      <a:pt x="1088" y="378"/>
                    </a:lnTo>
                    <a:lnTo>
                      <a:pt x="1094" y="378"/>
                    </a:lnTo>
                    <a:lnTo>
                      <a:pt x="1101" y="377"/>
                    </a:lnTo>
                    <a:lnTo>
                      <a:pt x="1114" y="371"/>
                    </a:lnTo>
                    <a:lnTo>
                      <a:pt x="1128" y="366"/>
                    </a:lnTo>
                    <a:lnTo>
                      <a:pt x="1139" y="361"/>
                    </a:lnTo>
                    <a:lnTo>
                      <a:pt x="1145" y="360"/>
                    </a:lnTo>
                    <a:lnTo>
                      <a:pt x="1150" y="360"/>
                    </a:lnTo>
                    <a:lnTo>
                      <a:pt x="1155" y="361"/>
                    </a:lnTo>
                    <a:lnTo>
                      <a:pt x="1159" y="363"/>
                    </a:lnTo>
                    <a:lnTo>
                      <a:pt x="1163" y="368"/>
                    </a:lnTo>
                    <a:lnTo>
                      <a:pt x="1167" y="375"/>
                    </a:lnTo>
                    <a:lnTo>
                      <a:pt x="1167" y="375"/>
                    </a:lnTo>
                    <a:lnTo>
                      <a:pt x="1167" y="379"/>
                    </a:lnTo>
                    <a:lnTo>
                      <a:pt x="1168" y="383"/>
                    </a:lnTo>
                    <a:lnTo>
                      <a:pt x="1169" y="385"/>
                    </a:lnTo>
                    <a:lnTo>
                      <a:pt x="1170" y="386"/>
                    </a:lnTo>
                    <a:lnTo>
                      <a:pt x="1172" y="388"/>
                    </a:lnTo>
                    <a:lnTo>
                      <a:pt x="1173" y="391"/>
                    </a:lnTo>
                    <a:lnTo>
                      <a:pt x="1174" y="396"/>
                    </a:lnTo>
                    <a:lnTo>
                      <a:pt x="1174" y="402"/>
                    </a:lnTo>
                    <a:lnTo>
                      <a:pt x="1199" y="383"/>
                    </a:lnTo>
                    <a:lnTo>
                      <a:pt x="1195" y="394"/>
                    </a:lnTo>
                    <a:lnTo>
                      <a:pt x="1238" y="388"/>
                    </a:lnTo>
                    <a:lnTo>
                      <a:pt x="1237" y="392"/>
                    </a:lnTo>
                    <a:lnTo>
                      <a:pt x="1237" y="392"/>
                    </a:lnTo>
                    <a:lnTo>
                      <a:pt x="1265" y="362"/>
                    </a:lnTo>
                    <a:lnTo>
                      <a:pt x="1287" y="337"/>
                    </a:lnTo>
                    <a:lnTo>
                      <a:pt x="1287" y="337"/>
                    </a:lnTo>
                    <a:lnTo>
                      <a:pt x="1287" y="330"/>
                    </a:lnTo>
                    <a:lnTo>
                      <a:pt x="1287" y="325"/>
                    </a:lnTo>
                    <a:lnTo>
                      <a:pt x="1288" y="321"/>
                    </a:lnTo>
                    <a:lnTo>
                      <a:pt x="1292" y="315"/>
                    </a:lnTo>
                    <a:lnTo>
                      <a:pt x="1292" y="315"/>
                    </a:lnTo>
                    <a:lnTo>
                      <a:pt x="1297" y="311"/>
                    </a:lnTo>
                    <a:lnTo>
                      <a:pt x="1301" y="310"/>
                    </a:lnTo>
                    <a:lnTo>
                      <a:pt x="1305" y="309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13" y="311"/>
                    </a:lnTo>
                    <a:lnTo>
                      <a:pt x="1316" y="314"/>
                    </a:lnTo>
                    <a:lnTo>
                      <a:pt x="1324" y="321"/>
                    </a:lnTo>
                    <a:lnTo>
                      <a:pt x="1331" y="328"/>
                    </a:lnTo>
                    <a:lnTo>
                      <a:pt x="1336" y="331"/>
                    </a:lnTo>
                    <a:lnTo>
                      <a:pt x="1341" y="333"/>
                    </a:lnTo>
                    <a:lnTo>
                      <a:pt x="1300" y="338"/>
                    </a:lnTo>
                    <a:lnTo>
                      <a:pt x="1300" y="338"/>
                    </a:lnTo>
                    <a:lnTo>
                      <a:pt x="1299" y="344"/>
                    </a:lnTo>
                    <a:lnTo>
                      <a:pt x="1299" y="351"/>
                    </a:lnTo>
                    <a:lnTo>
                      <a:pt x="1300" y="358"/>
                    </a:lnTo>
                    <a:lnTo>
                      <a:pt x="1301" y="364"/>
                    </a:lnTo>
                    <a:lnTo>
                      <a:pt x="1305" y="370"/>
                    </a:lnTo>
                    <a:lnTo>
                      <a:pt x="1308" y="376"/>
                    </a:lnTo>
                    <a:lnTo>
                      <a:pt x="1314" y="382"/>
                    </a:lnTo>
                    <a:lnTo>
                      <a:pt x="1321" y="386"/>
                    </a:lnTo>
                    <a:lnTo>
                      <a:pt x="1321" y="386"/>
                    </a:lnTo>
                    <a:lnTo>
                      <a:pt x="1319" y="388"/>
                    </a:lnTo>
                    <a:lnTo>
                      <a:pt x="1316" y="389"/>
                    </a:lnTo>
                    <a:lnTo>
                      <a:pt x="1314" y="391"/>
                    </a:lnTo>
                    <a:lnTo>
                      <a:pt x="1314" y="394"/>
                    </a:lnTo>
                    <a:lnTo>
                      <a:pt x="1314" y="397"/>
                    </a:lnTo>
                    <a:lnTo>
                      <a:pt x="1315" y="400"/>
                    </a:lnTo>
                    <a:lnTo>
                      <a:pt x="1316" y="401"/>
                    </a:lnTo>
                    <a:lnTo>
                      <a:pt x="1320" y="402"/>
                    </a:lnTo>
                    <a:lnTo>
                      <a:pt x="1320" y="402"/>
                    </a:lnTo>
                    <a:lnTo>
                      <a:pt x="1321" y="401"/>
                    </a:lnTo>
                    <a:lnTo>
                      <a:pt x="1324" y="399"/>
                    </a:lnTo>
                    <a:lnTo>
                      <a:pt x="1333" y="393"/>
                    </a:lnTo>
                    <a:lnTo>
                      <a:pt x="1336" y="390"/>
                    </a:lnTo>
                    <a:lnTo>
                      <a:pt x="1338" y="386"/>
                    </a:lnTo>
                    <a:lnTo>
                      <a:pt x="1339" y="382"/>
                    </a:lnTo>
                    <a:lnTo>
                      <a:pt x="1337" y="377"/>
                    </a:lnTo>
                    <a:lnTo>
                      <a:pt x="1337" y="377"/>
                    </a:lnTo>
                    <a:lnTo>
                      <a:pt x="1344" y="376"/>
                    </a:lnTo>
                    <a:lnTo>
                      <a:pt x="1352" y="376"/>
                    </a:lnTo>
                    <a:lnTo>
                      <a:pt x="1370" y="379"/>
                    </a:lnTo>
                    <a:lnTo>
                      <a:pt x="1410" y="389"/>
                    </a:lnTo>
                    <a:lnTo>
                      <a:pt x="1431" y="392"/>
                    </a:lnTo>
                    <a:lnTo>
                      <a:pt x="1443" y="393"/>
                    </a:lnTo>
                    <a:lnTo>
                      <a:pt x="1453" y="393"/>
                    </a:lnTo>
                    <a:lnTo>
                      <a:pt x="1465" y="392"/>
                    </a:lnTo>
                    <a:lnTo>
                      <a:pt x="1476" y="390"/>
                    </a:lnTo>
                    <a:lnTo>
                      <a:pt x="1487" y="385"/>
                    </a:lnTo>
                    <a:lnTo>
                      <a:pt x="1498" y="379"/>
                    </a:lnTo>
                    <a:lnTo>
                      <a:pt x="1498" y="379"/>
                    </a:lnTo>
                    <a:lnTo>
                      <a:pt x="1491" y="383"/>
                    </a:lnTo>
                    <a:lnTo>
                      <a:pt x="1488" y="386"/>
                    </a:lnTo>
                    <a:lnTo>
                      <a:pt x="1485" y="390"/>
                    </a:lnTo>
                    <a:lnTo>
                      <a:pt x="1485" y="392"/>
                    </a:lnTo>
                    <a:lnTo>
                      <a:pt x="1487" y="394"/>
                    </a:lnTo>
                    <a:lnTo>
                      <a:pt x="1488" y="397"/>
                    </a:lnTo>
                    <a:lnTo>
                      <a:pt x="1494" y="400"/>
                    </a:lnTo>
                    <a:lnTo>
                      <a:pt x="1499" y="404"/>
                    </a:lnTo>
                    <a:lnTo>
                      <a:pt x="1502" y="405"/>
                    </a:lnTo>
                    <a:lnTo>
                      <a:pt x="1502" y="406"/>
                    </a:lnTo>
                    <a:lnTo>
                      <a:pt x="1500" y="407"/>
                    </a:lnTo>
                    <a:lnTo>
                      <a:pt x="1498" y="408"/>
                    </a:lnTo>
                    <a:lnTo>
                      <a:pt x="1485" y="412"/>
                    </a:lnTo>
                    <a:lnTo>
                      <a:pt x="1485" y="412"/>
                    </a:lnTo>
                    <a:lnTo>
                      <a:pt x="1491" y="415"/>
                    </a:lnTo>
                    <a:lnTo>
                      <a:pt x="1497" y="419"/>
                    </a:lnTo>
                    <a:lnTo>
                      <a:pt x="1502" y="419"/>
                    </a:lnTo>
                    <a:lnTo>
                      <a:pt x="1505" y="419"/>
                    </a:lnTo>
                    <a:lnTo>
                      <a:pt x="1508" y="417"/>
                    </a:lnTo>
                    <a:lnTo>
                      <a:pt x="1511" y="415"/>
                    </a:lnTo>
                    <a:lnTo>
                      <a:pt x="1517" y="408"/>
                    </a:lnTo>
                    <a:lnTo>
                      <a:pt x="1522" y="400"/>
                    </a:lnTo>
                    <a:lnTo>
                      <a:pt x="1528" y="392"/>
                    </a:lnTo>
                    <a:lnTo>
                      <a:pt x="1531" y="390"/>
                    </a:lnTo>
                    <a:lnTo>
                      <a:pt x="1536" y="388"/>
                    </a:lnTo>
                    <a:lnTo>
                      <a:pt x="1542" y="386"/>
                    </a:lnTo>
                    <a:lnTo>
                      <a:pt x="1548" y="386"/>
                    </a:lnTo>
                    <a:lnTo>
                      <a:pt x="1548" y="386"/>
                    </a:lnTo>
                    <a:lnTo>
                      <a:pt x="1548" y="389"/>
                    </a:lnTo>
                    <a:lnTo>
                      <a:pt x="1545" y="391"/>
                    </a:lnTo>
                    <a:lnTo>
                      <a:pt x="1538" y="392"/>
                    </a:lnTo>
                    <a:lnTo>
                      <a:pt x="1534" y="393"/>
                    </a:lnTo>
                    <a:lnTo>
                      <a:pt x="1529" y="396"/>
                    </a:lnTo>
                    <a:lnTo>
                      <a:pt x="1525" y="399"/>
                    </a:lnTo>
                    <a:lnTo>
                      <a:pt x="1521" y="406"/>
                    </a:lnTo>
                    <a:lnTo>
                      <a:pt x="1521" y="406"/>
                    </a:lnTo>
                    <a:lnTo>
                      <a:pt x="1531" y="407"/>
                    </a:lnTo>
                    <a:lnTo>
                      <a:pt x="1542" y="406"/>
                    </a:lnTo>
                    <a:lnTo>
                      <a:pt x="1551" y="405"/>
                    </a:lnTo>
                    <a:lnTo>
                      <a:pt x="1560" y="402"/>
                    </a:lnTo>
                    <a:lnTo>
                      <a:pt x="1569" y="399"/>
                    </a:lnTo>
                    <a:lnTo>
                      <a:pt x="1579" y="396"/>
                    </a:lnTo>
                    <a:lnTo>
                      <a:pt x="1596" y="386"/>
                    </a:lnTo>
                    <a:lnTo>
                      <a:pt x="1613" y="377"/>
                    </a:lnTo>
                    <a:lnTo>
                      <a:pt x="1632" y="369"/>
                    </a:lnTo>
                    <a:lnTo>
                      <a:pt x="1640" y="366"/>
                    </a:lnTo>
                    <a:lnTo>
                      <a:pt x="1650" y="364"/>
                    </a:lnTo>
                    <a:lnTo>
                      <a:pt x="1659" y="363"/>
                    </a:lnTo>
                    <a:lnTo>
                      <a:pt x="1669" y="364"/>
                    </a:lnTo>
                    <a:lnTo>
                      <a:pt x="1672" y="386"/>
                    </a:lnTo>
                    <a:lnTo>
                      <a:pt x="1705" y="376"/>
                    </a:lnTo>
                    <a:close/>
                    <a:moveTo>
                      <a:pt x="1811" y="346"/>
                    </a:moveTo>
                    <a:lnTo>
                      <a:pt x="1843" y="337"/>
                    </a:lnTo>
                    <a:lnTo>
                      <a:pt x="1843" y="337"/>
                    </a:lnTo>
                    <a:lnTo>
                      <a:pt x="1840" y="337"/>
                    </a:lnTo>
                    <a:lnTo>
                      <a:pt x="1871" y="317"/>
                    </a:lnTo>
                    <a:lnTo>
                      <a:pt x="1871" y="317"/>
                    </a:lnTo>
                    <a:lnTo>
                      <a:pt x="1864" y="314"/>
                    </a:lnTo>
                    <a:lnTo>
                      <a:pt x="1857" y="309"/>
                    </a:lnTo>
                    <a:lnTo>
                      <a:pt x="1852" y="303"/>
                    </a:lnTo>
                    <a:lnTo>
                      <a:pt x="1850" y="296"/>
                    </a:lnTo>
                    <a:lnTo>
                      <a:pt x="1849" y="290"/>
                    </a:lnTo>
                    <a:lnTo>
                      <a:pt x="1850" y="287"/>
                    </a:lnTo>
                    <a:lnTo>
                      <a:pt x="1851" y="284"/>
                    </a:lnTo>
                    <a:lnTo>
                      <a:pt x="1853" y="280"/>
                    </a:lnTo>
                    <a:lnTo>
                      <a:pt x="1856" y="278"/>
                    </a:lnTo>
                    <a:lnTo>
                      <a:pt x="1859" y="275"/>
                    </a:lnTo>
                    <a:lnTo>
                      <a:pt x="1864" y="272"/>
                    </a:lnTo>
                    <a:lnTo>
                      <a:pt x="1864" y="272"/>
                    </a:lnTo>
                    <a:lnTo>
                      <a:pt x="1864" y="276"/>
                    </a:lnTo>
                    <a:lnTo>
                      <a:pt x="1864" y="280"/>
                    </a:lnTo>
                    <a:lnTo>
                      <a:pt x="1865" y="287"/>
                    </a:lnTo>
                    <a:lnTo>
                      <a:pt x="1866" y="291"/>
                    </a:lnTo>
                    <a:lnTo>
                      <a:pt x="1865" y="294"/>
                    </a:lnTo>
                    <a:lnTo>
                      <a:pt x="1864" y="296"/>
                    </a:lnTo>
                    <a:lnTo>
                      <a:pt x="1862" y="299"/>
                    </a:lnTo>
                    <a:lnTo>
                      <a:pt x="1862" y="299"/>
                    </a:lnTo>
                    <a:lnTo>
                      <a:pt x="1868" y="303"/>
                    </a:lnTo>
                    <a:lnTo>
                      <a:pt x="1878" y="308"/>
                    </a:lnTo>
                    <a:lnTo>
                      <a:pt x="1887" y="310"/>
                    </a:lnTo>
                    <a:lnTo>
                      <a:pt x="1896" y="311"/>
                    </a:lnTo>
                    <a:lnTo>
                      <a:pt x="1903" y="311"/>
                    </a:lnTo>
                    <a:lnTo>
                      <a:pt x="1906" y="310"/>
                    </a:lnTo>
                    <a:lnTo>
                      <a:pt x="1909" y="308"/>
                    </a:lnTo>
                    <a:lnTo>
                      <a:pt x="1910" y="305"/>
                    </a:lnTo>
                    <a:lnTo>
                      <a:pt x="1910" y="301"/>
                    </a:lnTo>
                    <a:lnTo>
                      <a:pt x="1910" y="296"/>
                    </a:lnTo>
                    <a:lnTo>
                      <a:pt x="1909" y="291"/>
                    </a:lnTo>
                    <a:lnTo>
                      <a:pt x="1909" y="291"/>
                    </a:lnTo>
                    <a:lnTo>
                      <a:pt x="1903" y="295"/>
                    </a:lnTo>
                    <a:lnTo>
                      <a:pt x="1898" y="298"/>
                    </a:lnTo>
                    <a:lnTo>
                      <a:pt x="1895" y="299"/>
                    </a:lnTo>
                    <a:lnTo>
                      <a:pt x="1893" y="298"/>
                    </a:lnTo>
                    <a:lnTo>
                      <a:pt x="1890" y="295"/>
                    </a:lnTo>
                    <a:lnTo>
                      <a:pt x="1889" y="292"/>
                    </a:lnTo>
                    <a:lnTo>
                      <a:pt x="1888" y="284"/>
                    </a:lnTo>
                    <a:lnTo>
                      <a:pt x="1887" y="276"/>
                    </a:lnTo>
                    <a:lnTo>
                      <a:pt x="1886" y="272"/>
                    </a:lnTo>
                    <a:lnTo>
                      <a:pt x="1885" y="269"/>
                    </a:lnTo>
                    <a:lnTo>
                      <a:pt x="1882" y="268"/>
                    </a:lnTo>
                    <a:lnTo>
                      <a:pt x="1880" y="266"/>
                    </a:lnTo>
                    <a:lnTo>
                      <a:pt x="1876" y="269"/>
                    </a:lnTo>
                    <a:lnTo>
                      <a:pt x="1872" y="272"/>
                    </a:lnTo>
                    <a:lnTo>
                      <a:pt x="1872" y="272"/>
                    </a:lnTo>
                    <a:lnTo>
                      <a:pt x="1878" y="264"/>
                    </a:lnTo>
                    <a:lnTo>
                      <a:pt x="1883" y="260"/>
                    </a:lnTo>
                    <a:lnTo>
                      <a:pt x="1888" y="257"/>
                    </a:lnTo>
                    <a:lnTo>
                      <a:pt x="1894" y="255"/>
                    </a:lnTo>
                    <a:lnTo>
                      <a:pt x="1904" y="254"/>
                    </a:lnTo>
                    <a:lnTo>
                      <a:pt x="1910" y="251"/>
                    </a:lnTo>
                    <a:lnTo>
                      <a:pt x="1914" y="248"/>
                    </a:lnTo>
                    <a:lnTo>
                      <a:pt x="1914" y="248"/>
                    </a:lnTo>
                    <a:lnTo>
                      <a:pt x="1911" y="256"/>
                    </a:lnTo>
                    <a:lnTo>
                      <a:pt x="1910" y="263"/>
                    </a:lnTo>
                    <a:lnTo>
                      <a:pt x="1911" y="270"/>
                    </a:lnTo>
                    <a:lnTo>
                      <a:pt x="1914" y="278"/>
                    </a:lnTo>
                    <a:lnTo>
                      <a:pt x="1919" y="284"/>
                    </a:lnTo>
                    <a:lnTo>
                      <a:pt x="1926" y="290"/>
                    </a:lnTo>
                    <a:lnTo>
                      <a:pt x="1933" y="295"/>
                    </a:lnTo>
                    <a:lnTo>
                      <a:pt x="1941" y="299"/>
                    </a:lnTo>
                    <a:lnTo>
                      <a:pt x="1941" y="299"/>
                    </a:lnTo>
                    <a:lnTo>
                      <a:pt x="1945" y="296"/>
                    </a:lnTo>
                    <a:lnTo>
                      <a:pt x="1950" y="295"/>
                    </a:lnTo>
                    <a:lnTo>
                      <a:pt x="1964" y="294"/>
                    </a:lnTo>
                    <a:lnTo>
                      <a:pt x="1978" y="293"/>
                    </a:lnTo>
                    <a:lnTo>
                      <a:pt x="1985" y="291"/>
                    </a:lnTo>
                    <a:lnTo>
                      <a:pt x="1991" y="288"/>
                    </a:lnTo>
                    <a:lnTo>
                      <a:pt x="1991" y="288"/>
                    </a:lnTo>
                    <a:lnTo>
                      <a:pt x="1989" y="280"/>
                    </a:lnTo>
                    <a:lnTo>
                      <a:pt x="1989" y="275"/>
                    </a:lnTo>
                    <a:lnTo>
                      <a:pt x="1989" y="263"/>
                    </a:lnTo>
                    <a:lnTo>
                      <a:pt x="1988" y="260"/>
                    </a:lnTo>
                    <a:lnTo>
                      <a:pt x="1986" y="255"/>
                    </a:lnTo>
                    <a:lnTo>
                      <a:pt x="1980" y="253"/>
                    </a:lnTo>
                    <a:lnTo>
                      <a:pt x="1973" y="250"/>
                    </a:lnTo>
                    <a:lnTo>
                      <a:pt x="1973" y="250"/>
                    </a:lnTo>
                    <a:lnTo>
                      <a:pt x="1980" y="247"/>
                    </a:lnTo>
                    <a:lnTo>
                      <a:pt x="1985" y="246"/>
                    </a:lnTo>
                    <a:lnTo>
                      <a:pt x="1990" y="245"/>
                    </a:lnTo>
                    <a:lnTo>
                      <a:pt x="1995" y="245"/>
                    </a:lnTo>
                    <a:lnTo>
                      <a:pt x="2001" y="246"/>
                    </a:lnTo>
                    <a:lnTo>
                      <a:pt x="2006" y="247"/>
                    </a:lnTo>
                    <a:lnTo>
                      <a:pt x="2012" y="250"/>
                    </a:lnTo>
                    <a:lnTo>
                      <a:pt x="2012" y="250"/>
                    </a:lnTo>
                    <a:lnTo>
                      <a:pt x="2002" y="256"/>
                    </a:lnTo>
                    <a:lnTo>
                      <a:pt x="1997" y="260"/>
                    </a:lnTo>
                    <a:lnTo>
                      <a:pt x="1996" y="262"/>
                    </a:lnTo>
                    <a:lnTo>
                      <a:pt x="1996" y="264"/>
                    </a:lnTo>
                    <a:lnTo>
                      <a:pt x="1996" y="264"/>
                    </a:lnTo>
                    <a:lnTo>
                      <a:pt x="2001" y="271"/>
                    </a:lnTo>
                    <a:lnTo>
                      <a:pt x="2004" y="276"/>
                    </a:lnTo>
                    <a:lnTo>
                      <a:pt x="2009" y="279"/>
                    </a:lnTo>
                    <a:lnTo>
                      <a:pt x="2012" y="281"/>
                    </a:lnTo>
                    <a:lnTo>
                      <a:pt x="2020" y="285"/>
                    </a:lnTo>
                    <a:lnTo>
                      <a:pt x="2024" y="287"/>
                    </a:lnTo>
                    <a:lnTo>
                      <a:pt x="2026" y="290"/>
                    </a:lnTo>
                    <a:lnTo>
                      <a:pt x="2042" y="286"/>
                    </a:lnTo>
                    <a:lnTo>
                      <a:pt x="2042" y="286"/>
                    </a:lnTo>
                    <a:lnTo>
                      <a:pt x="2040" y="284"/>
                    </a:lnTo>
                    <a:lnTo>
                      <a:pt x="2037" y="279"/>
                    </a:lnTo>
                    <a:lnTo>
                      <a:pt x="2055" y="261"/>
                    </a:lnTo>
                    <a:lnTo>
                      <a:pt x="2055" y="261"/>
                    </a:lnTo>
                    <a:lnTo>
                      <a:pt x="2048" y="263"/>
                    </a:lnTo>
                    <a:lnTo>
                      <a:pt x="2043" y="263"/>
                    </a:lnTo>
                    <a:lnTo>
                      <a:pt x="2041" y="262"/>
                    </a:lnTo>
                    <a:lnTo>
                      <a:pt x="2041" y="258"/>
                    </a:lnTo>
                    <a:lnTo>
                      <a:pt x="2042" y="249"/>
                    </a:lnTo>
                    <a:lnTo>
                      <a:pt x="2043" y="243"/>
                    </a:lnTo>
                    <a:lnTo>
                      <a:pt x="2044" y="239"/>
                    </a:lnTo>
                    <a:lnTo>
                      <a:pt x="2044" y="239"/>
                    </a:lnTo>
                    <a:lnTo>
                      <a:pt x="2044" y="246"/>
                    </a:lnTo>
                    <a:lnTo>
                      <a:pt x="2047" y="249"/>
                    </a:lnTo>
                    <a:lnTo>
                      <a:pt x="2049" y="250"/>
                    </a:lnTo>
                    <a:lnTo>
                      <a:pt x="2052" y="249"/>
                    </a:lnTo>
                    <a:lnTo>
                      <a:pt x="2060" y="245"/>
                    </a:lnTo>
                    <a:lnTo>
                      <a:pt x="2064" y="242"/>
                    </a:lnTo>
                    <a:lnTo>
                      <a:pt x="2067" y="241"/>
                    </a:lnTo>
                    <a:lnTo>
                      <a:pt x="2049" y="216"/>
                    </a:lnTo>
                    <a:lnTo>
                      <a:pt x="2049" y="216"/>
                    </a:lnTo>
                    <a:lnTo>
                      <a:pt x="2051" y="213"/>
                    </a:lnTo>
                    <a:lnTo>
                      <a:pt x="2052" y="212"/>
                    </a:lnTo>
                    <a:lnTo>
                      <a:pt x="2057" y="212"/>
                    </a:lnTo>
                    <a:lnTo>
                      <a:pt x="2062" y="215"/>
                    </a:lnTo>
                    <a:lnTo>
                      <a:pt x="2067" y="216"/>
                    </a:lnTo>
                    <a:lnTo>
                      <a:pt x="2071" y="218"/>
                    </a:lnTo>
                    <a:lnTo>
                      <a:pt x="2074" y="218"/>
                    </a:lnTo>
                    <a:lnTo>
                      <a:pt x="2075" y="217"/>
                    </a:lnTo>
                    <a:lnTo>
                      <a:pt x="2075" y="215"/>
                    </a:lnTo>
                    <a:lnTo>
                      <a:pt x="2074" y="208"/>
                    </a:lnTo>
                    <a:lnTo>
                      <a:pt x="2074" y="208"/>
                    </a:lnTo>
                    <a:lnTo>
                      <a:pt x="2062" y="205"/>
                    </a:lnTo>
                    <a:lnTo>
                      <a:pt x="2050" y="203"/>
                    </a:lnTo>
                    <a:lnTo>
                      <a:pt x="2040" y="203"/>
                    </a:lnTo>
                    <a:lnTo>
                      <a:pt x="2031" y="203"/>
                    </a:lnTo>
                    <a:lnTo>
                      <a:pt x="2021" y="204"/>
                    </a:lnTo>
                    <a:lnTo>
                      <a:pt x="2011" y="207"/>
                    </a:lnTo>
                    <a:lnTo>
                      <a:pt x="1989" y="212"/>
                    </a:lnTo>
                    <a:lnTo>
                      <a:pt x="2003" y="232"/>
                    </a:lnTo>
                    <a:lnTo>
                      <a:pt x="2003" y="232"/>
                    </a:lnTo>
                    <a:lnTo>
                      <a:pt x="1997" y="234"/>
                    </a:lnTo>
                    <a:lnTo>
                      <a:pt x="1991" y="234"/>
                    </a:lnTo>
                    <a:lnTo>
                      <a:pt x="1987" y="234"/>
                    </a:lnTo>
                    <a:lnTo>
                      <a:pt x="1982" y="233"/>
                    </a:lnTo>
                    <a:lnTo>
                      <a:pt x="1980" y="231"/>
                    </a:lnTo>
                    <a:lnTo>
                      <a:pt x="1977" y="228"/>
                    </a:lnTo>
                    <a:lnTo>
                      <a:pt x="1972" y="220"/>
                    </a:lnTo>
                    <a:lnTo>
                      <a:pt x="1966" y="213"/>
                    </a:lnTo>
                    <a:lnTo>
                      <a:pt x="1963" y="210"/>
                    </a:lnTo>
                    <a:lnTo>
                      <a:pt x="1959" y="207"/>
                    </a:lnTo>
                    <a:lnTo>
                      <a:pt x="1955" y="204"/>
                    </a:lnTo>
                    <a:lnTo>
                      <a:pt x="1949" y="202"/>
                    </a:lnTo>
                    <a:lnTo>
                      <a:pt x="1943" y="201"/>
                    </a:lnTo>
                    <a:lnTo>
                      <a:pt x="1936" y="201"/>
                    </a:lnTo>
                    <a:lnTo>
                      <a:pt x="1936" y="201"/>
                    </a:lnTo>
                    <a:lnTo>
                      <a:pt x="1932" y="203"/>
                    </a:lnTo>
                    <a:lnTo>
                      <a:pt x="1928" y="205"/>
                    </a:lnTo>
                    <a:lnTo>
                      <a:pt x="1918" y="209"/>
                    </a:lnTo>
                    <a:lnTo>
                      <a:pt x="1897" y="213"/>
                    </a:lnTo>
                    <a:lnTo>
                      <a:pt x="1887" y="216"/>
                    </a:lnTo>
                    <a:lnTo>
                      <a:pt x="1882" y="218"/>
                    </a:lnTo>
                    <a:lnTo>
                      <a:pt x="1879" y="220"/>
                    </a:lnTo>
                    <a:lnTo>
                      <a:pt x="1875" y="224"/>
                    </a:lnTo>
                    <a:lnTo>
                      <a:pt x="1873" y="228"/>
                    </a:lnTo>
                    <a:lnTo>
                      <a:pt x="1872" y="233"/>
                    </a:lnTo>
                    <a:lnTo>
                      <a:pt x="1872" y="240"/>
                    </a:lnTo>
                    <a:lnTo>
                      <a:pt x="1872" y="240"/>
                    </a:lnTo>
                    <a:lnTo>
                      <a:pt x="1872" y="238"/>
                    </a:lnTo>
                    <a:lnTo>
                      <a:pt x="1872" y="235"/>
                    </a:lnTo>
                    <a:lnTo>
                      <a:pt x="1868" y="231"/>
                    </a:lnTo>
                    <a:lnTo>
                      <a:pt x="1864" y="226"/>
                    </a:lnTo>
                    <a:lnTo>
                      <a:pt x="1858" y="221"/>
                    </a:lnTo>
                    <a:lnTo>
                      <a:pt x="1850" y="219"/>
                    </a:lnTo>
                    <a:lnTo>
                      <a:pt x="1843" y="218"/>
                    </a:lnTo>
                    <a:lnTo>
                      <a:pt x="1840" y="219"/>
                    </a:lnTo>
                    <a:lnTo>
                      <a:pt x="1835" y="220"/>
                    </a:lnTo>
                    <a:lnTo>
                      <a:pt x="1833" y="223"/>
                    </a:lnTo>
                    <a:lnTo>
                      <a:pt x="1829" y="225"/>
                    </a:lnTo>
                    <a:lnTo>
                      <a:pt x="1829" y="225"/>
                    </a:lnTo>
                    <a:lnTo>
                      <a:pt x="1826" y="231"/>
                    </a:lnTo>
                    <a:lnTo>
                      <a:pt x="1822" y="236"/>
                    </a:lnTo>
                    <a:lnTo>
                      <a:pt x="1813" y="246"/>
                    </a:lnTo>
                    <a:lnTo>
                      <a:pt x="1803" y="253"/>
                    </a:lnTo>
                    <a:lnTo>
                      <a:pt x="1794" y="260"/>
                    </a:lnTo>
                    <a:lnTo>
                      <a:pt x="1786" y="264"/>
                    </a:lnTo>
                    <a:lnTo>
                      <a:pt x="1780" y="270"/>
                    </a:lnTo>
                    <a:lnTo>
                      <a:pt x="1778" y="272"/>
                    </a:lnTo>
                    <a:lnTo>
                      <a:pt x="1778" y="275"/>
                    </a:lnTo>
                    <a:lnTo>
                      <a:pt x="1779" y="277"/>
                    </a:lnTo>
                    <a:lnTo>
                      <a:pt x="1780" y="279"/>
                    </a:lnTo>
                    <a:lnTo>
                      <a:pt x="1780" y="279"/>
                    </a:lnTo>
                    <a:lnTo>
                      <a:pt x="1786" y="279"/>
                    </a:lnTo>
                    <a:lnTo>
                      <a:pt x="1791" y="277"/>
                    </a:lnTo>
                    <a:lnTo>
                      <a:pt x="1802" y="272"/>
                    </a:lnTo>
                    <a:lnTo>
                      <a:pt x="1807" y="272"/>
                    </a:lnTo>
                    <a:lnTo>
                      <a:pt x="1813" y="272"/>
                    </a:lnTo>
                    <a:lnTo>
                      <a:pt x="1818" y="276"/>
                    </a:lnTo>
                    <a:lnTo>
                      <a:pt x="1822" y="283"/>
                    </a:lnTo>
                    <a:lnTo>
                      <a:pt x="1797" y="290"/>
                    </a:lnTo>
                    <a:lnTo>
                      <a:pt x="1814" y="308"/>
                    </a:lnTo>
                    <a:lnTo>
                      <a:pt x="1814" y="308"/>
                    </a:lnTo>
                    <a:lnTo>
                      <a:pt x="1811" y="306"/>
                    </a:lnTo>
                    <a:lnTo>
                      <a:pt x="1810" y="307"/>
                    </a:lnTo>
                    <a:lnTo>
                      <a:pt x="1809" y="310"/>
                    </a:lnTo>
                    <a:lnTo>
                      <a:pt x="1807" y="314"/>
                    </a:lnTo>
                    <a:lnTo>
                      <a:pt x="1809" y="328"/>
                    </a:lnTo>
                    <a:lnTo>
                      <a:pt x="1811" y="346"/>
                    </a:lnTo>
                    <a:lnTo>
                      <a:pt x="1811" y="346"/>
                    </a:lnTo>
                    <a:close/>
                    <a:moveTo>
                      <a:pt x="2394" y="534"/>
                    </a:moveTo>
                    <a:lnTo>
                      <a:pt x="2394" y="534"/>
                    </a:lnTo>
                    <a:lnTo>
                      <a:pt x="2395" y="534"/>
                    </a:lnTo>
                    <a:lnTo>
                      <a:pt x="2395" y="534"/>
                    </a:lnTo>
                    <a:lnTo>
                      <a:pt x="2394" y="534"/>
                    </a:lnTo>
                    <a:lnTo>
                      <a:pt x="2394" y="5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187">
                <a:extLst>
                  <a:ext uri="{FF2B5EF4-FFF2-40B4-BE49-F238E27FC236}">
                    <a16:creationId xmlns:a16="http://schemas.microsoft.com/office/drawing/2014/main" xmlns="" id="{069C2AC2-C3D1-6304-187B-A561F8DB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763" y="1285876"/>
                <a:ext cx="12700" cy="12700"/>
              </a:xfrm>
              <a:custGeom>
                <a:avLst/>
                <a:gdLst>
                  <a:gd name="T0" fmla="*/ 23 w 25"/>
                  <a:gd name="T1" fmla="*/ 0 h 24"/>
                  <a:gd name="T2" fmla="*/ 23 w 25"/>
                  <a:gd name="T3" fmla="*/ 0 h 24"/>
                  <a:gd name="T4" fmla="*/ 20 w 25"/>
                  <a:gd name="T5" fmla="*/ 2 h 24"/>
                  <a:gd name="T6" fmla="*/ 16 w 25"/>
                  <a:gd name="T7" fmla="*/ 4 h 24"/>
                  <a:gd name="T8" fmla="*/ 8 w 25"/>
                  <a:gd name="T9" fmla="*/ 8 h 24"/>
                  <a:gd name="T10" fmla="*/ 5 w 25"/>
                  <a:gd name="T11" fmla="*/ 10 h 24"/>
                  <a:gd name="T12" fmla="*/ 2 w 25"/>
                  <a:gd name="T13" fmla="*/ 14 h 24"/>
                  <a:gd name="T14" fmla="*/ 0 w 25"/>
                  <a:gd name="T15" fmla="*/ 18 h 24"/>
                  <a:gd name="T16" fmla="*/ 1 w 25"/>
                  <a:gd name="T17" fmla="*/ 24 h 24"/>
                  <a:gd name="T18" fmla="*/ 1 w 25"/>
                  <a:gd name="T19" fmla="*/ 24 h 24"/>
                  <a:gd name="T20" fmla="*/ 1 w 25"/>
                  <a:gd name="T21" fmla="*/ 21 h 24"/>
                  <a:gd name="T22" fmla="*/ 2 w 25"/>
                  <a:gd name="T23" fmla="*/ 18 h 24"/>
                  <a:gd name="T24" fmla="*/ 4 w 25"/>
                  <a:gd name="T25" fmla="*/ 17 h 24"/>
                  <a:gd name="T26" fmla="*/ 6 w 25"/>
                  <a:gd name="T27" fmla="*/ 15 h 24"/>
                  <a:gd name="T28" fmla="*/ 10 w 25"/>
                  <a:gd name="T29" fmla="*/ 14 h 24"/>
                  <a:gd name="T30" fmla="*/ 16 w 25"/>
                  <a:gd name="T31" fmla="*/ 13 h 24"/>
                  <a:gd name="T32" fmla="*/ 21 w 25"/>
                  <a:gd name="T33" fmla="*/ 11 h 24"/>
                  <a:gd name="T34" fmla="*/ 24 w 25"/>
                  <a:gd name="T35" fmla="*/ 10 h 24"/>
                  <a:gd name="T36" fmla="*/ 25 w 25"/>
                  <a:gd name="T37" fmla="*/ 8 h 24"/>
                  <a:gd name="T38" fmla="*/ 25 w 25"/>
                  <a:gd name="T39" fmla="*/ 6 h 24"/>
                  <a:gd name="T40" fmla="*/ 23 w 25"/>
                  <a:gd name="T41" fmla="*/ 0 h 24"/>
                  <a:gd name="T42" fmla="*/ 23 w 25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23" y="0"/>
                    </a:moveTo>
                    <a:lnTo>
                      <a:pt x="23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2" y="18"/>
                    </a:lnTo>
                    <a:lnTo>
                      <a:pt x="4" y="17"/>
                    </a:lnTo>
                    <a:lnTo>
                      <a:pt x="6" y="15"/>
                    </a:lnTo>
                    <a:lnTo>
                      <a:pt x="10" y="14"/>
                    </a:lnTo>
                    <a:lnTo>
                      <a:pt x="16" y="13"/>
                    </a:lnTo>
                    <a:lnTo>
                      <a:pt x="21" y="11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188">
                <a:extLst>
                  <a:ext uri="{FF2B5EF4-FFF2-40B4-BE49-F238E27FC236}">
                    <a16:creationId xmlns:a16="http://schemas.microsoft.com/office/drawing/2014/main" xmlns="" id="{025D0266-D1AE-419B-25AE-675B5601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000" y="1274763"/>
                <a:ext cx="12700" cy="6350"/>
              </a:xfrm>
              <a:custGeom>
                <a:avLst/>
                <a:gdLst>
                  <a:gd name="T0" fmla="*/ 9 w 23"/>
                  <a:gd name="T1" fmla="*/ 0 h 13"/>
                  <a:gd name="T2" fmla="*/ 9 w 23"/>
                  <a:gd name="T3" fmla="*/ 0 h 13"/>
                  <a:gd name="T4" fmla="*/ 7 w 23"/>
                  <a:gd name="T5" fmla="*/ 8 h 13"/>
                  <a:gd name="T6" fmla="*/ 5 w 23"/>
                  <a:gd name="T7" fmla="*/ 12 h 13"/>
                  <a:gd name="T8" fmla="*/ 3 w 23"/>
                  <a:gd name="T9" fmla="*/ 13 h 13"/>
                  <a:gd name="T10" fmla="*/ 0 w 23"/>
                  <a:gd name="T11" fmla="*/ 13 h 13"/>
                  <a:gd name="T12" fmla="*/ 23 w 23"/>
                  <a:gd name="T13" fmla="*/ 8 h 13"/>
                  <a:gd name="T14" fmla="*/ 9 w 23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3">
                    <a:moveTo>
                      <a:pt x="9" y="0"/>
                    </a:moveTo>
                    <a:lnTo>
                      <a:pt x="9" y="0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23" y="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189">
                <a:extLst>
                  <a:ext uri="{FF2B5EF4-FFF2-40B4-BE49-F238E27FC236}">
                    <a16:creationId xmlns:a16="http://schemas.microsoft.com/office/drawing/2014/main" xmlns="" id="{A32373BD-3409-CA77-154C-859E59646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1184276"/>
                <a:ext cx="36513" cy="31750"/>
              </a:xfrm>
              <a:custGeom>
                <a:avLst/>
                <a:gdLst>
                  <a:gd name="T0" fmla="*/ 70 w 71"/>
                  <a:gd name="T1" fmla="*/ 37 h 60"/>
                  <a:gd name="T2" fmla="*/ 70 w 71"/>
                  <a:gd name="T3" fmla="*/ 37 h 60"/>
                  <a:gd name="T4" fmla="*/ 62 w 71"/>
                  <a:gd name="T5" fmla="*/ 46 h 60"/>
                  <a:gd name="T6" fmla="*/ 54 w 71"/>
                  <a:gd name="T7" fmla="*/ 53 h 60"/>
                  <a:gd name="T8" fmla="*/ 49 w 71"/>
                  <a:gd name="T9" fmla="*/ 55 h 60"/>
                  <a:gd name="T10" fmla="*/ 45 w 71"/>
                  <a:gd name="T11" fmla="*/ 57 h 60"/>
                  <a:gd name="T12" fmla="*/ 39 w 71"/>
                  <a:gd name="T13" fmla="*/ 58 h 60"/>
                  <a:gd name="T14" fmla="*/ 33 w 71"/>
                  <a:gd name="T15" fmla="*/ 58 h 60"/>
                  <a:gd name="T16" fmla="*/ 33 w 71"/>
                  <a:gd name="T17" fmla="*/ 58 h 60"/>
                  <a:gd name="T18" fmla="*/ 32 w 71"/>
                  <a:gd name="T19" fmla="*/ 50 h 60"/>
                  <a:gd name="T20" fmla="*/ 32 w 71"/>
                  <a:gd name="T21" fmla="*/ 43 h 60"/>
                  <a:gd name="T22" fmla="*/ 33 w 71"/>
                  <a:gd name="T23" fmla="*/ 39 h 60"/>
                  <a:gd name="T24" fmla="*/ 34 w 71"/>
                  <a:gd name="T25" fmla="*/ 35 h 60"/>
                  <a:gd name="T26" fmla="*/ 37 w 71"/>
                  <a:gd name="T27" fmla="*/ 32 h 60"/>
                  <a:gd name="T28" fmla="*/ 40 w 71"/>
                  <a:gd name="T29" fmla="*/ 31 h 60"/>
                  <a:gd name="T30" fmla="*/ 46 w 71"/>
                  <a:gd name="T31" fmla="*/ 27 h 60"/>
                  <a:gd name="T32" fmla="*/ 54 w 71"/>
                  <a:gd name="T33" fmla="*/ 25 h 60"/>
                  <a:gd name="T34" fmla="*/ 57 w 71"/>
                  <a:gd name="T35" fmla="*/ 24 h 60"/>
                  <a:gd name="T36" fmla="*/ 61 w 71"/>
                  <a:gd name="T37" fmla="*/ 20 h 60"/>
                  <a:gd name="T38" fmla="*/ 64 w 71"/>
                  <a:gd name="T39" fmla="*/ 18 h 60"/>
                  <a:gd name="T40" fmla="*/ 67 w 71"/>
                  <a:gd name="T41" fmla="*/ 13 h 60"/>
                  <a:gd name="T42" fmla="*/ 69 w 71"/>
                  <a:gd name="T43" fmla="*/ 7 h 60"/>
                  <a:gd name="T44" fmla="*/ 71 w 71"/>
                  <a:gd name="T45" fmla="*/ 0 h 60"/>
                  <a:gd name="T46" fmla="*/ 71 w 71"/>
                  <a:gd name="T47" fmla="*/ 0 h 60"/>
                  <a:gd name="T48" fmla="*/ 65 w 71"/>
                  <a:gd name="T49" fmla="*/ 0 h 60"/>
                  <a:gd name="T50" fmla="*/ 60 w 71"/>
                  <a:gd name="T51" fmla="*/ 0 h 60"/>
                  <a:gd name="T52" fmla="*/ 54 w 71"/>
                  <a:gd name="T53" fmla="*/ 2 h 60"/>
                  <a:gd name="T54" fmla="*/ 49 w 71"/>
                  <a:gd name="T55" fmla="*/ 4 h 60"/>
                  <a:gd name="T56" fmla="*/ 41 w 71"/>
                  <a:gd name="T57" fmla="*/ 10 h 60"/>
                  <a:gd name="T58" fmla="*/ 33 w 71"/>
                  <a:gd name="T59" fmla="*/ 17 h 60"/>
                  <a:gd name="T60" fmla="*/ 25 w 71"/>
                  <a:gd name="T61" fmla="*/ 25 h 60"/>
                  <a:gd name="T62" fmla="*/ 18 w 71"/>
                  <a:gd name="T63" fmla="*/ 32 h 60"/>
                  <a:gd name="T64" fmla="*/ 9 w 71"/>
                  <a:gd name="T65" fmla="*/ 38 h 60"/>
                  <a:gd name="T66" fmla="*/ 5 w 71"/>
                  <a:gd name="T67" fmla="*/ 40 h 60"/>
                  <a:gd name="T68" fmla="*/ 0 w 71"/>
                  <a:gd name="T69" fmla="*/ 41 h 60"/>
                  <a:gd name="T70" fmla="*/ 0 w 71"/>
                  <a:gd name="T71" fmla="*/ 41 h 60"/>
                  <a:gd name="T72" fmla="*/ 3 w 71"/>
                  <a:gd name="T73" fmla="*/ 45 h 60"/>
                  <a:gd name="T74" fmla="*/ 7 w 71"/>
                  <a:gd name="T75" fmla="*/ 48 h 60"/>
                  <a:gd name="T76" fmla="*/ 16 w 71"/>
                  <a:gd name="T77" fmla="*/ 54 h 60"/>
                  <a:gd name="T78" fmla="*/ 28 w 71"/>
                  <a:gd name="T79" fmla="*/ 58 h 60"/>
                  <a:gd name="T80" fmla="*/ 40 w 71"/>
                  <a:gd name="T81" fmla="*/ 60 h 60"/>
                  <a:gd name="T82" fmla="*/ 46 w 71"/>
                  <a:gd name="T83" fmla="*/ 60 h 60"/>
                  <a:gd name="T84" fmla="*/ 52 w 71"/>
                  <a:gd name="T85" fmla="*/ 60 h 60"/>
                  <a:gd name="T86" fmla="*/ 56 w 71"/>
                  <a:gd name="T87" fmla="*/ 57 h 60"/>
                  <a:gd name="T88" fmla="*/ 61 w 71"/>
                  <a:gd name="T89" fmla="*/ 55 h 60"/>
                  <a:gd name="T90" fmla="*/ 64 w 71"/>
                  <a:gd name="T91" fmla="*/ 52 h 60"/>
                  <a:gd name="T92" fmla="*/ 68 w 71"/>
                  <a:gd name="T93" fmla="*/ 48 h 60"/>
                  <a:gd name="T94" fmla="*/ 70 w 71"/>
                  <a:gd name="T95" fmla="*/ 42 h 60"/>
                  <a:gd name="T96" fmla="*/ 70 w 71"/>
                  <a:gd name="T97" fmla="*/ 37 h 60"/>
                  <a:gd name="T98" fmla="*/ 70 w 71"/>
                  <a:gd name="T99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60">
                    <a:moveTo>
                      <a:pt x="70" y="37"/>
                    </a:moveTo>
                    <a:lnTo>
                      <a:pt x="70" y="37"/>
                    </a:lnTo>
                    <a:lnTo>
                      <a:pt x="62" y="46"/>
                    </a:lnTo>
                    <a:lnTo>
                      <a:pt x="54" y="53"/>
                    </a:lnTo>
                    <a:lnTo>
                      <a:pt x="49" y="55"/>
                    </a:lnTo>
                    <a:lnTo>
                      <a:pt x="45" y="57"/>
                    </a:lnTo>
                    <a:lnTo>
                      <a:pt x="39" y="58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32" y="50"/>
                    </a:lnTo>
                    <a:lnTo>
                      <a:pt x="32" y="43"/>
                    </a:lnTo>
                    <a:lnTo>
                      <a:pt x="33" y="39"/>
                    </a:lnTo>
                    <a:lnTo>
                      <a:pt x="34" y="35"/>
                    </a:lnTo>
                    <a:lnTo>
                      <a:pt x="37" y="32"/>
                    </a:lnTo>
                    <a:lnTo>
                      <a:pt x="40" y="31"/>
                    </a:lnTo>
                    <a:lnTo>
                      <a:pt x="46" y="27"/>
                    </a:lnTo>
                    <a:lnTo>
                      <a:pt x="54" y="25"/>
                    </a:lnTo>
                    <a:lnTo>
                      <a:pt x="57" y="24"/>
                    </a:lnTo>
                    <a:lnTo>
                      <a:pt x="61" y="20"/>
                    </a:lnTo>
                    <a:lnTo>
                      <a:pt x="64" y="18"/>
                    </a:lnTo>
                    <a:lnTo>
                      <a:pt x="67" y="13"/>
                    </a:lnTo>
                    <a:lnTo>
                      <a:pt x="69" y="7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9" y="4"/>
                    </a:lnTo>
                    <a:lnTo>
                      <a:pt x="41" y="10"/>
                    </a:lnTo>
                    <a:lnTo>
                      <a:pt x="33" y="17"/>
                    </a:lnTo>
                    <a:lnTo>
                      <a:pt x="25" y="25"/>
                    </a:lnTo>
                    <a:lnTo>
                      <a:pt x="18" y="32"/>
                    </a:lnTo>
                    <a:lnTo>
                      <a:pt x="9" y="38"/>
                    </a:lnTo>
                    <a:lnTo>
                      <a:pt x="5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8"/>
                    </a:lnTo>
                    <a:lnTo>
                      <a:pt x="16" y="54"/>
                    </a:lnTo>
                    <a:lnTo>
                      <a:pt x="28" y="58"/>
                    </a:lnTo>
                    <a:lnTo>
                      <a:pt x="40" y="60"/>
                    </a:lnTo>
                    <a:lnTo>
                      <a:pt x="46" y="60"/>
                    </a:lnTo>
                    <a:lnTo>
                      <a:pt x="52" y="60"/>
                    </a:lnTo>
                    <a:lnTo>
                      <a:pt x="56" y="57"/>
                    </a:lnTo>
                    <a:lnTo>
                      <a:pt x="61" y="55"/>
                    </a:lnTo>
                    <a:lnTo>
                      <a:pt x="64" y="52"/>
                    </a:lnTo>
                    <a:lnTo>
                      <a:pt x="68" y="48"/>
                    </a:lnTo>
                    <a:lnTo>
                      <a:pt x="70" y="42"/>
                    </a:lnTo>
                    <a:lnTo>
                      <a:pt x="70" y="37"/>
                    </a:lnTo>
                    <a:lnTo>
                      <a:pt x="70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Freeform 190">
                <a:extLst>
                  <a:ext uri="{FF2B5EF4-FFF2-40B4-BE49-F238E27FC236}">
                    <a16:creationId xmlns:a16="http://schemas.microsoft.com/office/drawing/2014/main" xmlns="" id="{05B87400-C349-1781-444F-366D6F35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475" y="1171576"/>
                <a:ext cx="9525" cy="7938"/>
              </a:xfrm>
              <a:custGeom>
                <a:avLst/>
                <a:gdLst>
                  <a:gd name="T0" fmla="*/ 18 w 19"/>
                  <a:gd name="T1" fmla="*/ 0 h 14"/>
                  <a:gd name="T2" fmla="*/ 0 w 19"/>
                  <a:gd name="T3" fmla="*/ 12 h 14"/>
                  <a:gd name="T4" fmla="*/ 1 w 19"/>
                  <a:gd name="T5" fmla="*/ 14 h 14"/>
                  <a:gd name="T6" fmla="*/ 19 w 19"/>
                  <a:gd name="T7" fmla="*/ 3 h 14"/>
                  <a:gd name="T8" fmla="*/ 18 w 1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8" y="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19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191">
                <a:extLst>
                  <a:ext uri="{FF2B5EF4-FFF2-40B4-BE49-F238E27FC236}">
                    <a16:creationId xmlns:a16="http://schemas.microsoft.com/office/drawing/2014/main" xmlns="" id="{5FD10B7B-714B-0BA7-F7B8-ABEB0C60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900" y="1387476"/>
                <a:ext cx="11113" cy="6350"/>
              </a:xfrm>
              <a:custGeom>
                <a:avLst/>
                <a:gdLst>
                  <a:gd name="T0" fmla="*/ 0 w 20"/>
                  <a:gd name="T1" fmla="*/ 4 h 11"/>
                  <a:gd name="T2" fmla="*/ 0 w 20"/>
                  <a:gd name="T3" fmla="*/ 4 h 11"/>
                  <a:gd name="T4" fmla="*/ 1 w 20"/>
                  <a:gd name="T5" fmla="*/ 9 h 11"/>
                  <a:gd name="T6" fmla="*/ 4 w 20"/>
                  <a:gd name="T7" fmla="*/ 11 h 11"/>
                  <a:gd name="T8" fmla="*/ 6 w 20"/>
                  <a:gd name="T9" fmla="*/ 11 h 11"/>
                  <a:gd name="T10" fmla="*/ 8 w 20"/>
                  <a:gd name="T11" fmla="*/ 10 h 11"/>
                  <a:gd name="T12" fmla="*/ 15 w 20"/>
                  <a:gd name="T13" fmla="*/ 5 h 11"/>
                  <a:gd name="T14" fmla="*/ 20 w 20"/>
                  <a:gd name="T15" fmla="*/ 1 h 11"/>
                  <a:gd name="T16" fmla="*/ 20 w 20"/>
                  <a:gd name="T17" fmla="*/ 1 h 11"/>
                  <a:gd name="T18" fmla="*/ 16 w 20"/>
                  <a:gd name="T19" fmla="*/ 0 h 11"/>
                  <a:gd name="T20" fmla="*/ 11 w 20"/>
                  <a:gd name="T21" fmla="*/ 0 h 11"/>
                  <a:gd name="T22" fmla="*/ 6 w 20"/>
                  <a:gd name="T23" fmla="*/ 0 h 11"/>
                  <a:gd name="T24" fmla="*/ 4 w 20"/>
                  <a:gd name="T25" fmla="*/ 2 h 11"/>
                  <a:gd name="T26" fmla="*/ 0 w 20"/>
                  <a:gd name="T27" fmla="*/ 4 h 11"/>
                  <a:gd name="T28" fmla="*/ 0 w 20"/>
                  <a:gd name="T2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0" y="4"/>
                    </a:moveTo>
                    <a:lnTo>
                      <a:pt x="0" y="4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192">
                <a:extLst>
                  <a:ext uri="{FF2B5EF4-FFF2-40B4-BE49-F238E27FC236}">
                    <a16:creationId xmlns:a16="http://schemas.microsoft.com/office/drawing/2014/main" xmlns="" id="{35EE52E5-C47F-DDD3-1AEF-7970AC492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39851"/>
                <a:ext cx="74613" cy="9525"/>
              </a:xfrm>
              <a:custGeom>
                <a:avLst/>
                <a:gdLst>
                  <a:gd name="T0" fmla="*/ 0 w 142"/>
                  <a:gd name="T1" fmla="*/ 19 h 19"/>
                  <a:gd name="T2" fmla="*/ 142 w 142"/>
                  <a:gd name="T3" fmla="*/ 0 h 19"/>
                  <a:gd name="T4" fmla="*/ 142 w 142"/>
                  <a:gd name="T5" fmla="*/ 0 h 19"/>
                  <a:gd name="T6" fmla="*/ 79 w 142"/>
                  <a:gd name="T7" fmla="*/ 7 h 19"/>
                  <a:gd name="T8" fmla="*/ 43 w 142"/>
                  <a:gd name="T9" fmla="*/ 12 h 19"/>
                  <a:gd name="T10" fmla="*/ 0 w 142"/>
                  <a:gd name="T11" fmla="*/ 19 h 19"/>
                  <a:gd name="T12" fmla="*/ 0 w 14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9">
                    <a:moveTo>
                      <a:pt x="0" y="19"/>
                    </a:moveTo>
                    <a:lnTo>
                      <a:pt x="142" y="0"/>
                    </a:lnTo>
                    <a:lnTo>
                      <a:pt x="142" y="0"/>
                    </a:lnTo>
                    <a:lnTo>
                      <a:pt x="79" y="7"/>
                    </a:lnTo>
                    <a:lnTo>
                      <a:pt x="43" y="12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193">
                <a:extLst>
                  <a:ext uri="{FF2B5EF4-FFF2-40B4-BE49-F238E27FC236}">
                    <a16:creationId xmlns:a16="http://schemas.microsoft.com/office/drawing/2014/main" xmlns="" id="{BF254B27-8AC6-ED1F-473B-12A71429E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335088"/>
                <a:ext cx="57150" cy="28575"/>
              </a:xfrm>
              <a:custGeom>
                <a:avLst/>
                <a:gdLst>
                  <a:gd name="T0" fmla="*/ 93 w 110"/>
                  <a:gd name="T1" fmla="*/ 0 h 54"/>
                  <a:gd name="T2" fmla="*/ 93 w 110"/>
                  <a:gd name="T3" fmla="*/ 0 h 54"/>
                  <a:gd name="T4" fmla="*/ 80 w 110"/>
                  <a:gd name="T5" fmla="*/ 6 h 54"/>
                  <a:gd name="T6" fmla="*/ 68 w 110"/>
                  <a:gd name="T7" fmla="*/ 13 h 54"/>
                  <a:gd name="T8" fmla="*/ 47 w 110"/>
                  <a:gd name="T9" fmla="*/ 27 h 54"/>
                  <a:gd name="T10" fmla="*/ 37 w 110"/>
                  <a:gd name="T11" fmla="*/ 34 h 54"/>
                  <a:gd name="T12" fmla="*/ 25 w 110"/>
                  <a:gd name="T13" fmla="*/ 39 h 54"/>
                  <a:gd name="T14" fmla="*/ 14 w 110"/>
                  <a:gd name="T15" fmla="*/ 45 h 54"/>
                  <a:gd name="T16" fmla="*/ 0 w 110"/>
                  <a:gd name="T17" fmla="*/ 49 h 54"/>
                  <a:gd name="T18" fmla="*/ 0 w 110"/>
                  <a:gd name="T19" fmla="*/ 49 h 54"/>
                  <a:gd name="T20" fmla="*/ 9 w 110"/>
                  <a:gd name="T21" fmla="*/ 52 h 54"/>
                  <a:gd name="T22" fmla="*/ 18 w 110"/>
                  <a:gd name="T23" fmla="*/ 54 h 54"/>
                  <a:gd name="T24" fmla="*/ 25 w 110"/>
                  <a:gd name="T25" fmla="*/ 54 h 54"/>
                  <a:gd name="T26" fmla="*/ 33 w 110"/>
                  <a:gd name="T27" fmla="*/ 53 h 54"/>
                  <a:gd name="T28" fmla="*/ 40 w 110"/>
                  <a:gd name="T29" fmla="*/ 51 h 54"/>
                  <a:gd name="T30" fmla="*/ 46 w 110"/>
                  <a:gd name="T31" fmla="*/ 48 h 54"/>
                  <a:gd name="T32" fmla="*/ 58 w 110"/>
                  <a:gd name="T33" fmla="*/ 39 h 54"/>
                  <a:gd name="T34" fmla="*/ 70 w 110"/>
                  <a:gd name="T35" fmla="*/ 30 h 54"/>
                  <a:gd name="T36" fmla="*/ 76 w 110"/>
                  <a:gd name="T37" fmla="*/ 27 h 54"/>
                  <a:gd name="T38" fmla="*/ 83 w 110"/>
                  <a:gd name="T39" fmla="*/ 24 h 54"/>
                  <a:gd name="T40" fmla="*/ 88 w 110"/>
                  <a:gd name="T41" fmla="*/ 23 h 54"/>
                  <a:gd name="T42" fmla="*/ 95 w 110"/>
                  <a:gd name="T43" fmla="*/ 23 h 54"/>
                  <a:gd name="T44" fmla="*/ 102 w 110"/>
                  <a:gd name="T45" fmla="*/ 26 h 54"/>
                  <a:gd name="T46" fmla="*/ 110 w 110"/>
                  <a:gd name="T47" fmla="*/ 30 h 54"/>
                  <a:gd name="T48" fmla="*/ 93 w 110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54">
                    <a:moveTo>
                      <a:pt x="93" y="0"/>
                    </a:moveTo>
                    <a:lnTo>
                      <a:pt x="93" y="0"/>
                    </a:lnTo>
                    <a:lnTo>
                      <a:pt x="80" y="6"/>
                    </a:lnTo>
                    <a:lnTo>
                      <a:pt x="68" y="13"/>
                    </a:lnTo>
                    <a:lnTo>
                      <a:pt x="47" y="27"/>
                    </a:lnTo>
                    <a:lnTo>
                      <a:pt x="37" y="34"/>
                    </a:lnTo>
                    <a:lnTo>
                      <a:pt x="25" y="39"/>
                    </a:lnTo>
                    <a:lnTo>
                      <a:pt x="14" y="4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9" y="52"/>
                    </a:lnTo>
                    <a:lnTo>
                      <a:pt x="18" y="54"/>
                    </a:lnTo>
                    <a:lnTo>
                      <a:pt x="25" y="54"/>
                    </a:lnTo>
                    <a:lnTo>
                      <a:pt x="33" y="53"/>
                    </a:lnTo>
                    <a:lnTo>
                      <a:pt x="40" y="51"/>
                    </a:lnTo>
                    <a:lnTo>
                      <a:pt x="46" y="48"/>
                    </a:lnTo>
                    <a:lnTo>
                      <a:pt x="58" y="39"/>
                    </a:lnTo>
                    <a:lnTo>
                      <a:pt x="70" y="30"/>
                    </a:lnTo>
                    <a:lnTo>
                      <a:pt x="76" y="27"/>
                    </a:lnTo>
                    <a:lnTo>
                      <a:pt x="83" y="24"/>
                    </a:lnTo>
                    <a:lnTo>
                      <a:pt x="88" y="23"/>
                    </a:lnTo>
                    <a:lnTo>
                      <a:pt x="95" y="23"/>
                    </a:lnTo>
                    <a:lnTo>
                      <a:pt x="102" y="26"/>
                    </a:lnTo>
                    <a:lnTo>
                      <a:pt x="110" y="30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194">
                <a:extLst>
                  <a:ext uri="{FF2B5EF4-FFF2-40B4-BE49-F238E27FC236}">
                    <a16:creationId xmlns:a16="http://schemas.microsoft.com/office/drawing/2014/main" xmlns="" id="{B71AD169-3073-9DF0-7027-8C50D5A4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025" y="1370013"/>
                <a:ext cx="19050" cy="28575"/>
              </a:xfrm>
              <a:custGeom>
                <a:avLst/>
                <a:gdLst>
                  <a:gd name="T0" fmla="*/ 13 w 36"/>
                  <a:gd name="T1" fmla="*/ 54 h 54"/>
                  <a:gd name="T2" fmla="*/ 13 w 36"/>
                  <a:gd name="T3" fmla="*/ 54 h 54"/>
                  <a:gd name="T4" fmla="*/ 11 w 36"/>
                  <a:gd name="T5" fmla="*/ 48 h 54"/>
                  <a:gd name="T6" fmla="*/ 11 w 36"/>
                  <a:gd name="T7" fmla="*/ 45 h 54"/>
                  <a:gd name="T8" fmla="*/ 13 w 36"/>
                  <a:gd name="T9" fmla="*/ 40 h 54"/>
                  <a:gd name="T10" fmla="*/ 14 w 36"/>
                  <a:gd name="T11" fmla="*/ 37 h 54"/>
                  <a:gd name="T12" fmla="*/ 18 w 36"/>
                  <a:gd name="T13" fmla="*/ 30 h 54"/>
                  <a:gd name="T14" fmla="*/ 23 w 36"/>
                  <a:gd name="T15" fmla="*/ 24 h 54"/>
                  <a:gd name="T16" fmla="*/ 29 w 36"/>
                  <a:gd name="T17" fmla="*/ 18 h 54"/>
                  <a:gd name="T18" fmla="*/ 33 w 36"/>
                  <a:gd name="T19" fmla="*/ 13 h 54"/>
                  <a:gd name="T20" fmla="*/ 36 w 36"/>
                  <a:gd name="T21" fmla="*/ 7 h 54"/>
                  <a:gd name="T22" fmla="*/ 36 w 36"/>
                  <a:gd name="T23" fmla="*/ 3 h 54"/>
                  <a:gd name="T24" fmla="*/ 36 w 36"/>
                  <a:gd name="T25" fmla="*/ 0 h 54"/>
                  <a:gd name="T26" fmla="*/ 36 w 36"/>
                  <a:gd name="T27" fmla="*/ 0 h 54"/>
                  <a:gd name="T28" fmla="*/ 28 w 36"/>
                  <a:gd name="T29" fmla="*/ 3 h 54"/>
                  <a:gd name="T30" fmla="*/ 22 w 36"/>
                  <a:gd name="T31" fmla="*/ 7 h 54"/>
                  <a:gd name="T32" fmla="*/ 18 w 36"/>
                  <a:gd name="T33" fmla="*/ 12 h 54"/>
                  <a:gd name="T34" fmla="*/ 17 w 36"/>
                  <a:gd name="T35" fmla="*/ 16 h 54"/>
                  <a:gd name="T36" fmla="*/ 15 w 36"/>
                  <a:gd name="T37" fmla="*/ 20 h 54"/>
                  <a:gd name="T38" fmla="*/ 11 w 36"/>
                  <a:gd name="T39" fmla="*/ 23 h 54"/>
                  <a:gd name="T40" fmla="*/ 7 w 36"/>
                  <a:gd name="T41" fmla="*/ 24 h 54"/>
                  <a:gd name="T42" fmla="*/ 0 w 36"/>
                  <a:gd name="T43" fmla="*/ 25 h 54"/>
                  <a:gd name="T44" fmla="*/ 13 w 36"/>
                  <a:gd name="T4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4">
                    <a:moveTo>
                      <a:pt x="13" y="54"/>
                    </a:moveTo>
                    <a:lnTo>
                      <a:pt x="13" y="54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3" y="40"/>
                    </a:lnTo>
                    <a:lnTo>
                      <a:pt x="14" y="37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3" y="13"/>
                    </a:lnTo>
                    <a:lnTo>
                      <a:pt x="36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2" y="7"/>
                    </a:lnTo>
                    <a:lnTo>
                      <a:pt x="18" y="12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7" y="24"/>
                    </a:lnTo>
                    <a:lnTo>
                      <a:pt x="0" y="25"/>
                    </a:lnTo>
                    <a:lnTo>
                      <a:pt x="13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195">
                <a:extLst>
                  <a:ext uri="{FF2B5EF4-FFF2-40B4-BE49-F238E27FC236}">
                    <a16:creationId xmlns:a16="http://schemas.microsoft.com/office/drawing/2014/main" xmlns="" id="{7970E658-FC78-091F-CF5A-081E3A54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125" y="1144588"/>
                <a:ext cx="4763" cy="7938"/>
              </a:xfrm>
              <a:custGeom>
                <a:avLst/>
                <a:gdLst>
                  <a:gd name="T0" fmla="*/ 0 w 11"/>
                  <a:gd name="T1" fmla="*/ 15 h 15"/>
                  <a:gd name="T2" fmla="*/ 11 w 11"/>
                  <a:gd name="T3" fmla="*/ 0 h 15"/>
                  <a:gd name="T4" fmla="*/ 2 w 11"/>
                  <a:gd name="T5" fmla="*/ 5 h 15"/>
                  <a:gd name="T6" fmla="*/ 0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lnTo>
                      <a:pt x="11" y="0"/>
                    </a:lnTo>
                    <a:lnTo>
                      <a:pt x="2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196">
                <a:extLst>
                  <a:ext uri="{FF2B5EF4-FFF2-40B4-BE49-F238E27FC236}">
                    <a16:creationId xmlns:a16="http://schemas.microsoft.com/office/drawing/2014/main" xmlns="" id="{C5A4440D-E9E5-B0A8-F453-C8002DEC0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863" y="1382713"/>
                <a:ext cx="9525" cy="7938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7 h 15"/>
                  <a:gd name="T4" fmla="*/ 19 w 19"/>
                  <a:gd name="T5" fmla="*/ 15 h 15"/>
                  <a:gd name="T6" fmla="*/ 3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lnTo>
                      <a:pt x="0" y="7"/>
                    </a:lnTo>
                    <a:lnTo>
                      <a:pt x="19" y="1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197">
                <a:extLst>
                  <a:ext uri="{FF2B5EF4-FFF2-40B4-BE49-F238E27FC236}">
                    <a16:creationId xmlns:a16="http://schemas.microsoft.com/office/drawing/2014/main" xmlns="" id="{BD847E06-9999-CB6F-3BC9-BCE3732B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688" y="1385888"/>
                <a:ext cx="3175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0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198">
                <a:extLst>
                  <a:ext uri="{FF2B5EF4-FFF2-40B4-BE49-F238E27FC236}">
                    <a16:creationId xmlns:a16="http://schemas.microsoft.com/office/drawing/2014/main" xmlns="" id="{5789DD25-8AEF-3F71-1E7F-905A29D4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117601"/>
                <a:ext cx="12700" cy="7938"/>
              </a:xfrm>
              <a:custGeom>
                <a:avLst/>
                <a:gdLst>
                  <a:gd name="T0" fmla="*/ 26 w 26"/>
                  <a:gd name="T1" fmla="*/ 6 h 14"/>
                  <a:gd name="T2" fmla="*/ 8 w 26"/>
                  <a:gd name="T3" fmla="*/ 0 h 14"/>
                  <a:gd name="T4" fmla="*/ 0 w 26"/>
                  <a:gd name="T5" fmla="*/ 14 h 14"/>
                  <a:gd name="T6" fmla="*/ 26 w 26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6"/>
                    </a:moveTo>
                    <a:lnTo>
                      <a:pt x="8" y="0"/>
                    </a:lnTo>
                    <a:lnTo>
                      <a:pt x="0" y="14"/>
                    </a:lnTo>
                    <a:lnTo>
                      <a:pt x="2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199">
                <a:extLst>
                  <a:ext uri="{FF2B5EF4-FFF2-40B4-BE49-F238E27FC236}">
                    <a16:creationId xmlns:a16="http://schemas.microsoft.com/office/drawing/2014/main" xmlns="" id="{A9615A28-5585-0041-EBC6-EE8D12C3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198563"/>
                <a:ext cx="7938" cy="6350"/>
              </a:xfrm>
              <a:custGeom>
                <a:avLst/>
                <a:gdLst>
                  <a:gd name="T0" fmla="*/ 15 w 17"/>
                  <a:gd name="T1" fmla="*/ 0 h 12"/>
                  <a:gd name="T2" fmla="*/ 0 w 17"/>
                  <a:gd name="T3" fmla="*/ 10 h 12"/>
                  <a:gd name="T4" fmla="*/ 0 w 17"/>
                  <a:gd name="T5" fmla="*/ 10 h 12"/>
                  <a:gd name="T6" fmla="*/ 2 w 17"/>
                  <a:gd name="T7" fmla="*/ 10 h 12"/>
                  <a:gd name="T8" fmla="*/ 4 w 17"/>
                  <a:gd name="T9" fmla="*/ 11 h 12"/>
                  <a:gd name="T10" fmla="*/ 11 w 17"/>
                  <a:gd name="T11" fmla="*/ 12 h 12"/>
                  <a:gd name="T12" fmla="*/ 15 w 17"/>
                  <a:gd name="T13" fmla="*/ 11 h 12"/>
                  <a:gd name="T14" fmla="*/ 17 w 17"/>
                  <a:gd name="T15" fmla="*/ 10 h 12"/>
                  <a:gd name="T16" fmla="*/ 17 w 17"/>
                  <a:gd name="T17" fmla="*/ 6 h 12"/>
                  <a:gd name="T18" fmla="*/ 15 w 17"/>
                  <a:gd name="T19" fmla="*/ 0 h 12"/>
                  <a:gd name="T20" fmla="*/ 15 w 1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200">
                <a:extLst>
                  <a:ext uri="{FF2B5EF4-FFF2-40B4-BE49-F238E27FC236}">
                    <a16:creationId xmlns:a16="http://schemas.microsoft.com/office/drawing/2014/main" xmlns="" id="{175B114B-EA30-56F5-95F0-74C8DD01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63" y="1381126"/>
                <a:ext cx="11113" cy="6350"/>
              </a:xfrm>
              <a:custGeom>
                <a:avLst/>
                <a:gdLst>
                  <a:gd name="T0" fmla="*/ 3 w 21"/>
                  <a:gd name="T1" fmla="*/ 14 h 14"/>
                  <a:gd name="T2" fmla="*/ 21 w 21"/>
                  <a:gd name="T3" fmla="*/ 3 h 14"/>
                  <a:gd name="T4" fmla="*/ 19 w 21"/>
                  <a:gd name="T5" fmla="*/ 0 h 14"/>
                  <a:gd name="T6" fmla="*/ 0 w 21"/>
                  <a:gd name="T7" fmla="*/ 11 h 14"/>
                  <a:gd name="T8" fmla="*/ 3 w 21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3" y="14"/>
                    </a:moveTo>
                    <a:lnTo>
                      <a:pt x="21" y="3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201">
                <a:extLst>
                  <a:ext uri="{FF2B5EF4-FFF2-40B4-BE49-F238E27FC236}">
                    <a16:creationId xmlns:a16="http://schemas.microsoft.com/office/drawing/2014/main" xmlns="" id="{0A819199-D9FD-0E82-BDBB-6036A3CC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1143001"/>
                <a:ext cx="9525" cy="14288"/>
              </a:xfrm>
              <a:custGeom>
                <a:avLst/>
                <a:gdLst>
                  <a:gd name="T0" fmla="*/ 4 w 19"/>
                  <a:gd name="T1" fmla="*/ 26 h 26"/>
                  <a:gd name="T2" fmla="*/ 4 w 19"/>
                  <a:gd name="T3" fmla="*/ 26 h 26"/>
                  <a:gd name="T4" fmla="*/ 2 w 19"/>
                  <a:gd name="T5" fmla="*/ 22 h 26"/>
                  <a:gd name="T6" fmla="*/ 2 w 19"/>
                  <a:gd name="T7" fmla="*/ 19 h 26"/>
                  <a:gd name="T8" fmla="*/ 2 w 19"/>
                  <a:gd name="T9" fmla="*/ 17 h 26"/>
                  <a:gd name="T10" fmla="*/ 4 w 19"/>
                  <a:gd name="T11" fmla="*/ 15 h 26"/>
                  <a:gd name="T12" fmla="*/ 8 w 19"/>
                  <a:gd name="T13" fmla="*/ 13 h 26"/>
                  <a:gd name="T14" fmla="*/ 12 w 19"/>
                  <a:gd name="T15" fmla="*/ 12 h 26"/>
                  <a:gd name="T16" fmla="*/ 17 w 19"/>
                  <a:gd name="T17" fmla="*/ 11 h 26"/>
                  <a:gd name="T18" fmla="*/ 19 w 19"/>
                  <a:gd name="T19" fmla="*/ 10 h 26"/>
                  <a:gd name="T20" fmla="*/ 19 w 19"/>
                  <a:gd name="T21" fmla="*/ 7 h 26"/>
                  <a:gd name="T22" fmla="*/ 18 w 19"/>
                  <a:gd name="T23" fmla="*/ 6 h 26"/>
                  <a:gd name="T24" fmla="*/ 12 w 19"/>
                  <a:gd name="T25" fmla="*/ 0 h 26"/>
                  <a:gd name="T26" fmla="*/ 12 w 19"/>
                  <a:gd name="T27" fmla="*/ 0 h 26"/>
                  <a:gd name="T28" fmla="*/ 7 w 19"/>
                  <a:gd name="T29" fmla="*/ 2 h 26"/>
                  <a:gd name="T30" fmla="*/ 2 w 19"/>
                  <a:gd name="T31" fmla="*/ 4 h 26"/>
                  <a:gd name="T32" fmla="*/ 1 w 19"/>
                  <a:gd name="T33" fmla="*/ 7 h 26"/>
                  <a:gd name="T34" fmla="*/ 0 w 19"/>
                  <a:gd name="T35" fmla="*/ 11 h 26"/>
                  <a:gd name="T36" fmla="*/ 0 w 19"/>
                  <a:gd name="T37" fmla="*/ 14 h 26"/>
                  <a:gd name="T38" fmla="*/ 1 w 19"/>
                  <a:gd name="T39" fmla="*/ 18 h 26"/>
                  <a:gd name="T40" fmla="*/ 4 w 19"/>
                  <a:gd name="T41" fmla="*/ 26 h 26"/>
                  <a:gd name="T42" fmla="*/ 4 w 19"/>
                  <a:gd name="T4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6">
                    <a:moveTo>
                      <a:pt x="4" y="26"/>
                    </a:moveTo>
                    <a:lnTo>
                      <a:pt x="4" y="26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6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202">
                <a:extLst>
                  <a:ext uri="{FF2B5EF4-FFF2-40B4-BE49-F238E27FC236}">
                    <a16:creationId xmlns:a16="http://schemas.microsoft.com/office/drawing/2014/main" xmlns="" id="{71D80EF4-C432-39F7-5ACB-917117578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175" y="1230313"/>
                <a:ext cx="3175" cy="1588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4 w 8"/>
                  <a:gd name="T5" fmla="*/ 4 h 4"/>
                  <a:gd name="T6" fmla="*/ 8 w 8"/>
                  <a:gd name="T7" fmla="*/ 0 h 4"/>
                  <a:gd name="T8" fmla="*/ 8 w 8"/>
                  <a:gd name="T9" fmla="*/ 0 h 4"/>
                  <a:gd name="T10" fmla="*/ 0 w 8"/>
                  <a:gd name="T11" fmla="*/ 4 h 4"/>
                  <a:gd name="T12" fmla="*/ 0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203">
                <a:extLst>
                  <a:ext uri="{FF2B5EF4-FFF2-40B4-BE49-F238E27FC236}">
                    <a16:creationId xmlns:a16="http://schemas.microsoft.com/office/drawing/2014/main" xmlns="" id="{CCF18FFF-C86C-B446-0084-B81191FC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475" y="1230313"/>
                <a:ext cx="12700" cy="4763"/>
              </a:xfrm>
              <a:custGeom>
                <a:avLst/>
                <a:gdLst>
                  <a:gd name="T0" fmla="*/ 22 w 22"/>
                  <a:gd name="T1" fmla="*/ 4 h 8"/>
                  <a:gd name="T2" fmla="*/ 22 w 22"/>
                  <a:gd name="T3" fmla="*/ 4 h 8"/>
                  <a:gd name="T4" fmla="*/ 16 w 22"/>
                  <a:gd name="T5" fmla="*/ 2 h 8"/>
                  <a:gd name="T6" fmla="*/ 11 w 22"/>
                  <a:gd name="T7" fmla="*/ 1 h 8"/>
                  <a:gd name="T8" fmla="*/ 5 w 22"/>
                  <a:gd name="T9" fmla="*/ 0 h 8"/>
                  <a:gd name="T10" fmla="*/ 3 w 22"/>
                  <a:gd name="T11" fmla="*/ 0 h 8"/>
                  <a:gd name="T12" fmla="*/ 0 w 22"/>
                  <a:gd name="T13" fmla="*/ 2 h 8"/>
                  <a:gd name="T14" fmla="*/ 0 w 22"/>
                  <a:gd name="T15" fmla="*/ 2 h 8"/>
                  <a:gd name="T16" fmla="*/ 7 w 22"/>
                  <a:gd name="T17" fmla="*/ 7 h 8"/>
                  <a:gd name="T18" fmla="*/ 10 w 22"/>
                  <a:gd name="T19" fmla="*/ 8 h 8"/>
                  <a:gd name="T20" fmla="*/ 12 w 22"/>
                  <a:gd name="T21" fmla="*/ 8 h 8"/>
                  <a:gd name="T22" fmla="*/ 16 w 22"/>
                  <a:gd name="T23" fmla="*/ 7 h 8"/>
                  <a:gd name="T24" fmla="*/ 22 w 22"/>
                  <a:gd name="T25" fmla="*/ 4 h 8"/>
                  <a:gd name="T26" fmla="*/ 22 w 22"/>
                  <a:gd name="T2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8">
                    <a:moveTo>
                      <a:pt x="22" y="4"/>
                    </a:moveTo>
                    <a:lnTo>
                      <a:pt x="22" y="4"/>
                    </a:lnTo>
                    <a:lnTo>
                      <a:pt x="16" y="2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6" y="7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204">
                <a:extLst>
                  <a:ext uri="{FF2B5EF4-FFF2-40B4-BE49-F238E27FC236}">
                    <a16:creationId xmlns:a16="http://schemas.microsoft.com/office/drawing/2014/main" xmlns="" id="{1DB261A2-7066-89B3-7659-BD5AF243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688" y="1223963"/>
                <a:ext cx="12700" cy="14288"/>
              </a:xfrm>
              <a:custGeom>
                <a:avLst/>
                <a:gdLst>
                  <a:gd name="T0" fmla="*/ 23 w 25"/>
                  <a:gd name="T1" fmla="*/ 10 h 29"/>
                  <a:gd name="T2" fmla="*/ 16 w 25"/>
                  <a:gd name="T3" fmla="*/ 9 h 29"/>
                  <a:gd name="T4" fmla="*/ 16 w 25"/>
                  <a:gd name="T5" fmla="*/ 9 h 29"/>
                  <a:gd name="T6" fmla="*/ 20 w 25"/>
                  <a:gd name="T7" fmla="*/ 3 h 29"/>
                  <a:gd name="T8" fmla="*/ 20 w 25"/>
                  <a:gd name="T9" fmla="*/ 0 h 29"/>
                  <a:gd name="T10" fmla="*/ 18 w 25"/>
                  <a:gd name="T11" fmla="*/ 3 h 29"/>
                  <a:gd name="T12" fmla="*/ 14 w 25"/>
                  <a:gd name="T13" fmla="*/ 7 h 29"/>
                  <a:gd name="T14" fmla="*/ 14 w 25"/>
                  <a:gd name="T15" fmla="*/ 7 h 29"/>
                  <a:gd name="T16" fmla="*/ 11 w 25"/>
                  <a:gd name="T17" fmla="*/ 9 h 29"/>
                  <a:gd name="T18" fmla="*/ 10 w 25"/>
                  <a:gd name="T19" fmla="*/ 10 h 29"/>
                  <a:gd name="T20" fmla="*/ 7 w 25"/>
                  <a:gd name="T21" fmla="*/ 13 h 29"/>
                  <a:gd name="T22" fmla="*/ 6 w 25"/>
                  <a:gd name="T23" fmla="*/ 17 h 29"/>
                  <a:gd name="T24" fmla="*/ 6 w 25"/>
                  <a:gd name="T25" fmla="*/ 20 h 29"/>
                  <a:gd name="T26" fmla="*/ 0 w 25"/>
                  <a:gd name="T27" fmla="*/ 29 h 29"/>
                  <a:gd name="T28" fmla="*/ 0 w 25"/>
                  <a:gd name="T29" fmla="*/ 29 h 29"/>
                  <a:gd name="T30" fmla="*/ 7 w 25"/>
                  <a:gd name="T31" fmla="*/ 21 h 29"/>
                  <a:gd name="T32" fmla="*/ 7 w 25"/>
                  <a:gd name="T33" fmla="*/ 21 h 29"/>
                  <a:gd name="T34" fmla="*/ 15 w 25"/>
                  <a:gd name="T35" fmla="*/ 20 h 29"/>
                  <a:gd name="T36" fmla="*/ 21 w 25"/>
                  <a:gd name="T37" fmla="*/ 19 h 29"/>
                  <a:gd name="T38" fmla="*/ 23 w 25"/>
                  <a:gd name="T39" fmla="*/ 18 h 29"/>
                  <a:gd name="T40" fmla="*/ 25 w 25"/>
                  <a:gd name="T41" fmla="*/ 15 h 29"/>
                  <a:gd name="T42" fmla="*/ 25 w 25"/>
                  <a:gd name="T43" fmla="*/ 13 h 29"/>
                  <a:gd name="T44" fmla="*/ 23 w 25"/>
                  <a:gd name="T45" fmla="*/ 10 h 29"/>
                  <a:gd name="T46" fmla="*/ 23 w 25"/>
                  <a:gd name="T47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9">
                    <a:moveTo>
                      <a:pt x="23" y="10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15" y="20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206">
                <a:extLst>
                  <a:ext uri="{FF2B5EF4-FFF2-40B4-BE49-F238E27FC236}">
                    <a16:creationId xmlns:a16="http://schemas.microsoft.com/office/drawing/2014/main" xmlns="" id="{724D3335-5AC9-011A-8C8B-2D609A1A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200" y="1401763"/>
                <a:ext cx="38100" cy="17463"/>
              </a:xfrm>
              <a:custGeom>
                <a:avLst/>
                <a:gdLst>
                  <a:gd name="T0" fmla="*/ 71 w 71"/>
                  <a:gd name="T1" fmla="*/ 29 h 33"/>
                  <a:gd name="T2" fmla="*/ 71 w 71"/>
                  <a:gd name="T3" fmla="*/ 29 h 33"/>
                  <a:gd name="T4" fmla="*/ 54 w 71"/>
                  <a:gd name="T5" fmla="*/ 23 h 33"/>
                  <a:gd name="T6" fmla="*/ 48 w 71"/>
                  <a:gd name="T7" fmla="*/ 21 h 33"/>
                  <a:gd name="T8" fmla="*/ 43 w 71"/>
                  <a:gd name="T9" fmla="*/ 19 h 33"/>
                  <a:gd name="T10" fmla="*/ 40 w 71"/>
                  <a:gd name="T11" fmla="*/ 15 h 33"/>
                  <a:gd name="T12" fmla="*/ 38 w 71"/>
                  <a:gd name="T13" fmla="*/ 11 h 33"/>
                  <a:gd name="T14" fmla="*/ 38 w 71"/>
                  <a:gd name="T15" fmla="*/ 6 h 33"/>
                  <a:gd name="T16" fmla="*/ 38 w 71"/>
                  <a:gd name="T17" fmla="*/ 0 h 33"/>
                  <a:gd name="T18" fmla="*/ 38 w 71"/>
                  <a:gd name="T19" fmla="*/ 0 h 33"/>
                  <a:gd name="T20" fmla="*/ 33 w 71"/>
                  <a:gd name="T21" fmla="*/ 0 h 33"/>
                  <a:gd name="T22" fmla="*/ 28 w 71"/>
                  <a:gd name="T23" fmla="*/ 0 h 33"/>
                  <a:gd name="T24" fmla="*/ 25 w 71"/>
                  <a:gd name="T25" fmla="*/ 1 h 33"/>
                  <a:gd name="T26" fmla="*/ 23 w 71"/>
                  <a:gd name="T27" fmla="*/ 3 h 33"/>
                  <a:gd name="T28" fmla="*/ 18 w 71"/>
                  <a:gd name="T29" fmla="*/ 7 h 33"/>
                  <a:gd name="T30" fmla="*/ 15 w 71"/>
                  <a:gd name="T31" fmla="*/ 12 h 33"/>
                  <a:gd name="T32" fmla="*/ 9 w 71"/>
                  <a:gd name="T33" fmla="*/ 23 h 33"/>
                  <a:gd name="T34" fmla="*/ 5 w 71"/>
                  <a:gd name="T35" fmla="*/ 28 h 33"/>
                  <a:gd name="T36" fmla="*/ 0 w 71"/>
                  <a:gd name="T37" fmla="*/ 33 h 33"/>
                  <a:gd name="T38" fmla="*/ 0 w 71"/>
                  <a:gd name="T39" fmla="*/ 33 h 33"/>
                  <a:gd name="T40" fmla="*/ 10 w 71"/>
                  <a:gd name="T41" fmla="*/ 31 h 33"/>
                  <a:gd name="T42" fmla="*/ 19 w 71"/>
                  <a:gd name="T43" fmla="*/ 30 h 33"/>
                  <a:gd name="T44" fmla="*/ 33 w 71"/>
                  <a:gd name="T45" fmla="*/ 31 h 33"/>
                  <a:gd name="T46" fmla="*/ 49 w 71"/>
                  <a:gd name="T47" fmla="*/ 31 h 33"/>
                  <a:gd name="T48" fmla="*/ 60 w 71"/>
                  <a:gd name="T49" fmla="*/ 30 h 33"/>
                  <a:gd name="T50" fmla="*/ 71 w 71"/>
                  <a:gd name="T51" fmla="*/ 29 h 33"/>
                  <a:gd name="T52" fmla="*/ 71 w 71"/>
                  <a:gd name="T53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33">
                    <a:moveTo>
                      <a:pt x="71" y="29"/>
                    </a:moveTo>
                    <a:lnTo>
                      <a:pt x="71" y="29"/>
                    </a:lnTo>
                    <a:lnTo>
                      <a:pt x="54" y="23"/>
                    </a:lnTo>
                    <a:lnTo>
                      <a:pt x="48" y="21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38" y="11"/>
                    </a:lnTo>
                    <a:lnTo>
                      <a:pt x="38" y="6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5" y="12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0" y="31"/>
                    </a:lnTo>
                    <a:lnTo>
                      <a:pt x="19" y="30"/>
                    </a:lnTo>
                    <a:lnTo>
                      <a:pt x="33" y="31"/>
                    </a:lnTo>
                    <a:lnTo>
                      <a:pt x="49" y="31"/>
                    </a:lnTo>
                    <a:lnTo>
                      <a:pt x="60" y="30"/>
                    </a:lnTo>
                    <a:lnTo>
                      <a:pt x="71" y="29"/>
                    </a:lnTo>
                    <a:lnTo>
                      <a:pt x="7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207">
                <a:extLst>
                  <a:ext uri="{FF2B5EF4-FFF2-40B4-BE49-F238E27FC236}">
                    <a16:creationId xmlns:a16="http://schemas.microsoft.com/office/drawing/2014/main" xmlns="" id="{FE55F06F-84BE-94AC-BED9-5EC80636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419226"/>
                <a:ext cx="4763" cy="1588"/>
              </a:xfrm>
              <a:custGeom>
                <a:avLst/>
                <a:gdLst>
                  <a:gd name="T0" fmla="*/ 9 w 9"/>
                  <a:gd name="T1" fmla="*/ 0 h 1"/>
                  <a:gd name="T2" fmla="*/ 9 w 9"/>
                  <a:gd name="T3" fmla="*/ 0 h 1"/>
                  <a:gd name="T4" fmla="*/ 0 w 9"/>
                  <a:gd name="T5" fmla="*/ 1 h 1"/>
                  <a:gd name="T6" fmla="*/ 0 w 9"/>
                  <a:gd name="T7" fmla="*/ 1 h 1"/>
                  <a:gd name="T8" fmla="*/ 5 w 9"/>
                  <a:gd name="T9" fmla="*/ 1 h 1"/>
                  <a:gd name="T10" fmla="*/ 9 w 9"/>
                  <a:gd name="T11" fmla="*/ 0 h 1"/>
                  <a:gd name="T12" fmla="*/ 9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208">
                <a:extLst>
                  <a:ext uri="{FF2B5EF4-FFF2-40B4-BE49-F238E27FC236}">
                    <a16:creationId xmlns:a16="http://schemas.microsoft.com/office/drawing/2014/main" xmlns="" id="{EA763F85-9084-6561-05B2-AA72AAC6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063" y="1119188"/>
                <a:ext cx="9525" cy="14288"/>
              </a:xfrm>
              <a:custGeom>
                <a:avLst/>
                <a:gdLst>
                  <a:gd name="T0" fmla="*/ 0 w 16"/>
                  <a:gd name="T1" fmla="*/ 27 h 27"/>
                  <a:gd name="T2" fmla="*/ 16 w 16"/>
                  <a:gd name="T3" fmla="*/ 0 h 27"/>
                  <a:gd name="T4" fmla="*/ 10 w 16"/>
                  <a:gd name="T5" fmla="*/ 4 h 27"/>
                  <a:gd name="T6" fmla="*/ 0 w 1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lnTo>
                      <a:pt x="16" y="0"/>
                    </a:lnTo>
                    <a:lnTo>
                      <a:pt x="10" y="4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209">
                <a:extLst>
                  <a:ext uri="{FF2B5EF4-FFF2-40B4-BE49-F238E27FC236}">
                    <a16:creationId xmlns:a16="http://schemas.microsoft.com/office/drawing/2014/main" xmlns="" id="{405452F4-8B40-C1DD-FEE7-783B7623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000" y="1417638"/>
                <a:ext cx="9525" cy="4763"/>
              </a:xfrm>
              <a:custGeom>
                <a:avLst/>
                <a:gdLst>
                  <a:gd name="T0" fmla="*/ 18 w 18"/>
                  <a:gd name="T1" fmla="*/ 6 h 9"/>
                  <a:gd name="T2" fmla="*/ 18 w 18"/>
                  <a:gd name="T3" fmla="*/ 6 h 9"/>
                  <a:gd name="T4" fmla="*/ 9 w 18"/>
                  <a:gd name="T5" fmla="*/ 5 h 9"/>
                  <a:gd name="T6" fmla="*/ 5 w 18"/>
                  <a:gd name="T7" fmla="*/ 4 h 9"/>
                  <a:gd name="T8" fmla="*/ 0 w 18"/>
                  <a:gd name="T9" fmla="*/ 0 h 9"/>
                  <a:gd name="T10" fmla="*/ 0 w 18"/>
                  <a:gd name="T11" fmla="*/ 0 h 9"/>
                  <a:gd name="T12" fmla="*/ 1 w 18"/>
                  <a:gd name="T13" fmla="*/ 6 h 9"/>
                  <a:gd name="T14" fmla="*/ 3 w 18"/>
                  <a:gd name="T15" fmla="*/ 8 h 9"/>
                  <a:gd name="T16" fmla="*/ 7 w 18"/>
                  <a:gd name="T17" fmla="*/ 9 h 9"/>
                  <a:gd name="T18" fmla="*/ 10 w 18"/>
                  <a:gd name="T19" fmla="*/ 9 h 9"/>
                  <a:gd name="T20" fmla="*/ 15 w 18"/>
                  <a:gd name="T21" fmla="*/ 9 h 9"/>
                  <a:gd name="T22" fmla="*/ 17 w 18"/>
                  <a:gd name="T23" fmla="*/ 8 h 9"/>
                  <a:gd name="T24" fmla="*/ 18 w 18"/>
                  <a:gd name="T25" fmla="*/ 7 h 9"/>
                  <a:gd name="T26" fmla="*/ 18 w 18"/>
                  <a:gd name="T27" fmla="*/ 6 h 9"/>
                  <a:gd name="T28" fmla="*/ 18 w 18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lnTo>
                      <a:pt x="18" y="6"/>
                    </a:lnTo>
                    <a:lnTo>
                      <a:pt x="9" y="5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210">
                <a:extLst>
                  <a:ext uri="{FF2B5EF4-FFF2-40B4-BE49-F238E27FC236}">
                    <a16:creationId xmlns:a16="http://schemas.microsoft.com/office/drawing/2014/main" xmlns="" id="{D09E9483-BB7C-9F62-6ACC-DEFC8A54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244601"/>
                <a:ext cx="14288" cy="9525"/>
              </a:xfrm>
              <a:custGeom>
                <a:avLst/>
                <a:gdLst>
                  <a:gd name="T0" fmla="*/ 27 w 27"/>
                  <a:gd name="T1" fmla="*/ 7 h 17"/>
                  <a:gd name="T2" fmla="*/ 27 w 27"/>
                  <a:gd name="T3" fmla="*/ 7 h 17"/>
                  <a:gd name="T4" fmla="*/ 26 w 27"/>
                  <a:gd name="T5" fmla="*/ 3 h 17"/>
                  <a:gd name="T6" fmla="*/ 23 w 27"/>
                  <a:gd name="T7" fmla="*/ 2 h 17"/>
                  <a:gd name="T8" fmla="*/ 19 w 27"/>
                  <a:gd name="T9" fmla="*/ 1 h 17"/>
                  <a:gd name="T10" fmla="*/ 16 w 27"/>
                  <a:gd name="T11" fmla="*/ 1 h 17"/>
                  <a:gd name="T12" fmla="*/ 7 w 27"/>
                  <a:gd name="T13" fmla="*/ 1 h 17"/>
                  <a:gd name="T14" fmla="*/ 3 w 27"/>
                  <a:gd name="T15" fmla="*/ 1 h 17"/>
                  <a:gd name="T16" fmla="*/ 0 w 27"/>
                  <a:gd name="T17" fmla="*/ 0 h 17"/>
                  <a:gd name="T18" fmla="*/ 0 w 27"/>
                  <a:gd name="T19" fmla="*/ 0 h 17"/>
                  <a:gd name="T20" fmla="*/ 4 w 27"/>
                  <a:gd name="T21" fmla="*/ 1 h 17"/>
                  <a:gd name="T22" fmla="*/ 8 w 27"/>
                  <a:gd name="T23" fmla="*/ 5 h 17"/>
                  <a:gd name="T24" fmla="*/ 15 w 27"/>
                  <a:gd name="T25" fmla="*/ 13 h 17"/>
                  <a:gd name="T26" fmla="*/ 18 w 27"/>
                  <a:gd name="T27" fmla="*/ 16 h 17"/>
                  <a:gd name="T28" fmla="*/ 19 w 27"/>
                  <a:gd name="T29" fmla="*/ 17 h 17"/>
                  <a:gd name="T30" fmla="*/ 22 w 27"/>
                  <a:gd name="T31" fmla="*/ 17 h 17"/>
                  <a:gd name="T32" fmla="*/ 23 w 27"/>
                  <a:gd name="T33" fmla="*/ 16 h 17"/>
                  <a:gd name="T34" fmla="*/ 25 w 27"/>
                  <a:gd name="T35" fmla="*/ 13 h 17"/>
                  <a:gd name="T36" fmla="*/ 27 w 27"/>
                  <a:gd name="T37" fmla="*/ 7 h 17"/>
                  <a:gd name="T38" fmla="*/ 27 w 27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7">
                    <a:moveTo>
                      <a:pt x="27" y="7"/>
                    </a:moveTo>
                    <a:lnTo>
                      <a:pt x="27" y="7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lnTo>
                      <a:pt x="15" y="13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5" y="13"/>
                    </a:lnTo>
                    <a:lnTo>
                      <a:pt x="27" y="7"/>
                    </a:lnTo>
                    <a:lnTo>
                      <a:pt x="2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211">
                <a:extLst>
                  <a:ext uri="{FF2B5EF4-FFF2-40B4-BE49-F238E27FC236}">
                    <a16:creationId xmlns:a16="http://schemas.microsoft.com/office/drawing/2014/main" xmlns="" id="{7FDC8578-E8A9-18AA-A0A2-04D6E199F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688" y="1370013"/>
                <a:ext cx="9525" cy="15875"/>
              </a:xfrm>
              <a:custGeom>
                <a:avLst/>
                <a:gdLst>
                  <a:gd name="T0" fmla="*/ 17 w 17"/>
                  <a:gd name="T1" fmla="*/ 26 h 30"/>
                  <a:gd name="T2" fmla="*/ 17 w 17"/>
                  <a:gd name="T3" fmla="*/ 26 h 30"/>
                  <a:gd name="T4" fmla="*/ 14 w 17"/>
                  <a:gd name="T5" fmla="*/ 24 h 30"/>
                  <a:gd name="T6" fmla="*/ 9 w 17"/>
                  <a:gd name="T7" fmla="*/ 18 h 30"/>
                  <a:gd name="T8" fmla="*/ 8 w 17"/>
                  <a:gd name="T9" fmla="*/ 15 h 30"/>
                  <a:gd name="T10" fmla="*/ 7 w 17"/>
                  <a:gd name="T11" fmla="*/ 10 h 30"/>
                  <a:gd name="T12" fmla="*/ 7 w 17"/>
                  <a:gd name="T13" fmla="*/ 6 h 30"/>
                  <a:gd name="T14" fmla="*/ 8 w 17"/>
                  <a:gd name="T15" fmla="*/ 0 h 30"/>
                  <a:gd name="T16" fmla="*/ 8 w 17"/>
                  <a:gd name="T17" fmla="*/ 0 h 30"/>
                  <a:gd name="T18" fmla="*/ 5 w 17"/>
                  <a:gd name="T19" fmla="*/ 5 h 30"/>
                  <a:gd name="T20" fmla="*/ 2 w 17"/>
                  <a:gd name="T21" fmla="*/ 10 h 30"/>
                  <a:gd name="T22" fmla="*/ 1 w 17"/>
                  <a:gd name="T23" fmla="*/ 16 h 30"/>
                  <a:gd name="T24" fmla="*/ 0 w 17"/>
                  <a:gd name="T25" fmla="*/ 21 h 30"/>
                  <a:gd name="T26" fmla="*/ 1 w 17"/>
                  <a:gd name="T27" fmla="*/ 25 h 30"/>
                  <a:gd name="T28" fmla="*/ 2 w 17"/>
                  <a:gd name="T29" fmla="*/ 28 h 30"/>
                  <a:gd name="T30" fmla="*/ 4 w 17"/>
                  <a:gd name="T31" fmla="*/ 29 h 30"/>
                  <a:gd name="T32" fmla="*/ 6 w 17"/>
                  <a:gd name="T33" fmla="*/ 30 h 30"/>
                  <a:gd name="T34" fmla="*/ 9 w 17"/>
                  <a:gd name="T35" fmla="*/ 29 h 30"/>
                  <a:gd name="T36" fmla="*/ 17 w 17"/>
                  <a:gd name="T37" fmla="*/ 26 h 30"/>
                  <a:gd name="T38" fmla="*/ 17 w 17"/>
                  <a:gd name="T3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0">
                    <a:moveTo>
                      <a:pt x="17" y="26"/>
                    </a:moveTo>
                    <a:lnTo>
                      <a:pt x="17" y="26"/>
                    </a:lnTo>
                    <a:lnTo>
                      <a:pt x="14" y="24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9" y="29"/>
                    </a:lnTo>
                    <a:lnTo>
                      <a:pt x="17" y="26"/>
                    </a:lnTo>
                    <a:lnTo>
                      <a:pt x="1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212">
                <a:extLst>
                  <a:ext uri="{FF2B5EF4-FFF2-40B4-BE49-F238E27FC236}">
                    <a16:creationId xmlns:a16="http://schemas.microsoft.com/office/drawing/2014/main" xmlns="" id="{EA42051C-B867-8CFD-9D0D-79E6CFA7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1246188"/>
                <a:ext cx="11113" cy="6350"/>
              </a:xfrm>
              <a:custGeom>
                <a:avLst/>
                <a:gdLst>
                  <a:gd name="T0" fmla="*/ 23 w 23"/>
                  <a:gd name="T1" fmla="*/ 6 h 12"/>
                  <a:gd name="T2" fmla="*/ 18 w 23"/>
                  <a:gd name="T3" fmla="*/ 0 h 12"/>
                  <a:gd name="T4" fmla="*/ 0 w 23"/>
                  <a:gd name="T5" fmla="*/ 12 h 12"/>
                  <a:gd name="T6" fmla="*/ 23 w 23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23" y="6"/>
                    </a:moveTo>
                    <a:lnTo>
                      <a:pt x="18" y="0"/>
                    </a:lnTo>
                    <a:lnTo>
                      <a:pt x="0" y="12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213">
                <a:extLst>
                  <a:ext uri="{FF2B5EF4-FFF2-40B4-BE49-F238E27FC236}">
                    <a16:creationId xmlns:a16="http://schemas.microsoft.com/office/drawing/2014/main" xmlns="" id="{FD37DE75-E4A8-9656-F134-1CF7389D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119188"/>
                <a:ext cx="19050" cy="36513"/>
              </a:xfrm>
              <a:custGeom>
                <a:avLst/>
                <a:gdLst>
                  <a:gd name="T0" fmla="*/ 4 w 34"/>
                  <a:gd name="T1" fmla="*/ 0 h 70"/>
                  <a:gd name="T2" fmla="*/ 4 w 34"/>
                  <a:gd name="T3" fmla="*/ 0 h 70"/>
                  <a:gd name="T4" fmla="*/ 2 w 34"/>
                  <a:gd name="T5" fmla="*/ 4 h 70"/>
                  <a:gd name="T6" fmla="*/ 1 w 34"/>
                  <a:gd name="T7" fmla="*/ 7 h 70"/>
                  <a:gd name="T8" fmla="*/ 0 w 34"/>
                  <a:gd name="T9" fmla="*/ 12 h 70"/>
                  <a:gd name="T10" fmla="*/ 1 w 34"/>
                  <a:gd name="T11" fmla="*/ 16 h 70"/>
                  <a:gd name="T12" fmla="*/ 4 w 34"/>
                  <a:gd name="T13" fmla="*/ 24 h 70"/>
                  <a:gd name="T14" fmla="*/ 10 w 34"/>
                  <a:gd name="T15" fmla="*/ 34 h 70"/>
                  <a:gd name="T16" fmla="*/ 15 w 34"/>
                  <a:gd name="T17" fmla="*/ 42 h 70"/>
                  <a:gd name="T18" fmla="*/ 16 w 34"/>
                  <a:gd name="T19" fmla="*/ 46 h 70"/>
                  <a:gd name="T20" fmla="*/ 16 w 34"/>
                  <a:gd name="T21" fmla="*/ 50 h 70"/>
                  <a:gd name="T22" fmla="*/ 15 w 34"/>
                  <a:gd name="T23" fmla="*/ 54 h 70"/>
                  <a:gd name="T24" fmla="*/ 14 w 34"/>
                  <a:gd name="T25" fmla="*/ 58 h 70"/>
                  <a:gd name="T26" fmla="*/ 9 w 34"/>
                  <a:gd name="T27" fmla="*/ 61 h 70"/>
                  <a:gd name="T28" fmla="*/ 3 w 34"/>
                  <a:gd name="T29" fmla="*/ 65 h 70"/>
                  <a:gd name="T30" fmla="*/ 3 w 34"/>
                  <a:gd name="T31" fmla="*/ 65 h 70"/>
                  <a:gd name="T32" fmla="*/ 11 w 34"/>
                  <a:gd name="T33" fmla="*/ 68 h 70"/>
                  <a:gd name="T34" fmla="*/ 17 w 34"/>
                  <a:gd name="T35" fmla="*/ 69 h 70"/>
                  <a:gd name="T36" fmla="*/ 21 w 34"/>
                  <a:gd name="T37" fmla="*/ 70 h 70"/>
                  <a:gd name="T38" fmla="*/ 24 w 34"/>
                  <a:gd name="T39" fmla="*/ 69 h 70"/>
                  <a:gd name="T40" fmla="*/ 25 w 34"/>
                  <a:gd name="T41" fmla="*/ 67 h 70"/>
                  <a:gd name="T42" fmla="*/ 25 w 34"/>
                  <a:gd name="T43" fmla="*/ 65 h 70"/>
                  <a:gd name="T44" fmla="*/ 24 w 34"/>
                  <a:gd name="T45" fmla="*/ 59 h 70"/>
                  <a:gd name="T46" fmla="*/ 22 w 34"/>
                  <a:gd name="T47" fmla="*/ 52 h 70"/>
                  <a:gd name="T48" fmla="*/ 22 w 34"/>
                  <a:gd name="T49" fmla="*/ 49 h 70"/>
                  <a:gd name="T50" fmla="*/ 22 w 34"/>
                  <a:gd name="T51" fmla="*/ 45 h 70"/>
                  <a:gd name="T52" fmla="*/ 23 w 34"/>
                  <a:gd name="T53" fmla="*/ 43 h 70"/>
                  <a:gd name="T54" fmla="*/ 25 w 34"/>
                  <a:gd name="T55" fmla="*/ 41 h 70"/>
                  <a:gd name="T56" fmla="*/ 29 w 34"/>
                  <a:gd name="T57" fmla="*/ 39 h 70"/>
                  <a:gd name="T58" fmla="*/ 34 w 34"/>
                  <a:gd name="T59" fmla="*/ 39 h 70"/>
                  <a:gd name="T60" fmla="*/ 34 w 34"/>
                  <a:gd name="T61" fmla="*/ 39 h 70"/>
                  <a:gd name="T62" fmla="*/ 26 w 34"/>
                  <a:gd name="T63" fmla="*/ 36 h 70"/>
                  <a:gd name="T64" fmla="*/ 21 w 34"/>
                  <a:gd name="T65" fmla="*/ 31 h 70"/>
                  <a:gd name="T66" fmla="*/ 15 w 34"/>
                  <a:gd name="T67" fmla="*/ 26 h 70"/>
                  <a:gd name="T68" fmla="*/ 11 w 34"/>
                  <a:gd name="T69" fmla="*/ 20 h 70"/>
                  <a:gd name="T70" fmla="*/ 8 w 34"/>
                  <a:gd name="T71" fmla="*/ 14 h 70"/>
                  <a:gd name="T72" fmla="*/ 6 w 34"/>
                  <a:gd name="T73" fmla="*/ 8 h 70"/>
                  <a:gd name="T74" fmla="*/ 4 w 34"/>
                  <a:gd name="T75" fmla="*/ 4 h 70"/>
                  <a:gd name="T76" fmla="*/ 4 w 34"/>
                  <a:gd name="T77" fmla="*/ 0 h 70"/>
                  <a:gd name="T78" fmla="*/ 4 w 34"/>
                  <a:gd name="T7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70">
                    <a:moveTo>
                      <a:pt x="4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4"/>
                    </a:lnTo>
                    <a:lnTo>
                      <a:pt x="10" y="34"/>
                    </a:lnTo>
                    <a:lnTo>
                      <a:pt x="15" y="42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5" y="54"/>
                    </a:lnTo>
                    <a:lnTo>
                      <a:pt x="14" y="58"/>
                    </a:lnTo>
                    <a:lnTo>
                      <a:pt x="9" y="61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1" y="68"/>
                    </a:lnTo>
                    <a:lnTo>
                      <a:pt x="17" y="69"/>
                    </a:lnTo>
                    <a:lnTo>
                      <a:pt x="21" y="70"/>
                    </a:lnTo>
                    <a:lnTo>
                      <a:pt x="24" y="69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4" y="59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3" y="43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26" y="36"/>
                    </a:lnTo>
                    <a:lnTo>
                      <a:pt x="21" y="31"/>
                    </a:lnTo>
                    <a:lnTo>
                      <a:pt x="15" y="26"/>
                    </a:lnTo>
                    <a:lnTo>
                      <a:pt x="11" y="20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214">
                <a:extLst>
                  <a:ext uri="{FF2B5EF4-FFF2-40B4-BE49-F238E27FC236}">
                    <a16:creationId xmlns:a16="http://schemas.microsoft.com/office/drawing/2014/main" xmlns="" id="{7A022928-B479-BFCA-6E81-397285C0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75" y="1139826"/>
                <a:ext cx="4763" cy="0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0 h 2"/>
                  <a:gd name="T4" fmla="*/ 5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0 w 10"/>
                  <a:gd name="T11" fmla="*/ 0 h 2"/>
                  <a:gd name="T12" fmla="*/ 0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215">
                <a:extLst>
                  <a:ext uri="{FF2B5EF4-FFF2-40B4-BE49-F238E27FC236}">
                    <a16:creationId xmlns:a16="http://schemas.microsoft.com/office/drawing/2014/main" xmlns="" id="{882D22C6-1C10-659A-A327-13339A9DE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201738"/>
                <a:ext cx="3175" cy="4763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4 w 7"/>
                  <a:gd name="T5" fmla="*/ 4 h 7"/>
                  <a:gd name="T6" fmla="*/ 0 w 7"/>
                  <a:gd name="T7" fmla="*/ 7 h 7"/>
                  <a:gd name="T8" fmla="*/ 0 w 7"/>
                  <a:gd name="T9" fmla="*/ 7 h 7"/>
                  <a:gd name="T10" fmla="*/ 4 w 7"/>
                  <a:gd name="T11" fmla="*/ 5 h 7"/>
                  <a:gd name="T12" fmla="*/ 7 w 7"/>
                  <a:gd name="T13" fmla="*/ 0 h 7"/>
                  <a:gd name="T14" fmla="*/ 7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216">
                <a:extLst>
                  <a:ext uri="{FF2B5EF4-FFF2-40B4-BE49-F238E27FC236}">
                    <a16:creationId xmlns:a16="http://schemas.microsoft.com/office/drawing/2014/main" xmlns="" id="{D9296830-B6A3-A926-D54F-99F234A3A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650" y="1117601"/>
                <a:ext cx="36513" cy="28575"/>
              </a:xfrm>
              <a:custGeom>
                <a:avLst/>
                <a:gdLst>
                  <a:gd name="T0" fmla="*/ 31 w 70"/>
                  <a:gd name="T1" fmla="*/ 22 h 53"/>
                  <a:gd name="T2" fmla="*/ 0 w 70"/>
                  <a:gd name="T3" fmla="*/ 53 h 53"/>
                  <a:gd name="T4" fmla="*/ 0 w 70"/>
                  <a:gd name="T5" fmla="*/ 53 h 53"/>
                  <a:gd name="T6" fmla="*/ 4 w 70"/>
                  <a:gd name="T7" fmla="*/ 49 h 53"/>
                  <a:gd name="T8" fmla="*/ 9 w 70"/>
                  <a:gd name="T9" fmla="*/ 46 h 53"/>
                  <a:gd name="T10" fmla="*/ 20 w 70"/>
                  <a:gd name="T11" fmla="*/ 40 h 53"/>
                  <a:gd name="T12" fmla="*/ 44 w 70"/>
                  <a:gd name="T13" fmla="*/ 31 h 53"/>
                  <a:gd name="T14" fmla="*/ 55 w 70"/>
                  <a:gd name="T15" fmla="*/ 26 h 53"/>
                  <a:gd name="T16" fmla="*/ 59 w 70"/>
                  <a:gd name="T17" fmla="*/ 23 h 53"/>
                  <a:gd name="T18" fmla="*/ 63 w 70"/>
                  <a:gd name="T19" fmla="*/ 19 h 53"/>
                  <a:gd name="T20" fmla="*/ 66 w 70"/>
                  <a:gd name="T21" fmla="*/ 16 h 53"/>
                  <a:gd name="T22" fmla="*/ 69 w 70"/>
                  <a:gd name="T23" fmla="*/ 13 h 53"/>
                  <a:gd name="T24" fmla="*/ 70 w 70"/>
                  <a:gd name="T25" fmla="*/ 7 h 53"/>
                  <a:gd name="T26" fmla="*/ 70 w 70"/>
                  <a:gd name="T27" fmla="*/ 2 h 53"/>
                  <a:gd name="T28" fmla="*/ 70 w 70"/>
                  <a:gd name="T29" fmla="*/ 2 h 53"/>
                  <a:gd name="T30" fmla="*/ 63 w 70"/>
                  <a:gd name="T31" fmla="*/ 1 h 53"/>
                  <a:gd name="T32" fmla="*/ 56 w 70"/>
                  <a:gd name="T33" fmla="*/ 0 h 53"/>
                  <a:gd name="T34" fmla="*/ 49 w 70"/>
                  <a:gd name="T35" fmla="*/ 1 h 53"/>
                  <a:gd name="T36" fmla="*/ 43 w 70"/>
                  <a:gd name="T37" fmla="*/ 3 h 53"/>
                  <a:gd name="T38" fmla="*/ 37 w 70"/>
                  <a:gd name="T39" fmla="*/ 6 h 53"/>
                  <a:gd name="T40" fmla="*/ 32 w 70"/>
                  <a:gd name="T41" fmla="*/ 9 h 53"/>
                  <a:gd name="T42" fmla="*/ 27 w 70"/>
                  <a:gd name="T43" fmla="*/ 14 h 53"/>
                  <a:gd name="T44" fmla="*/ 24 w 70"/>
                  <a:gd name="T45" fmla="*/ 18 h 53"/>
                  <a:gd name="T46" fmla="*/ 31 w 70"/>
                  <a:gd name="T47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" h="53">
                    <a:moveTo>
                      <a:pt x="31" y="22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4" y="49"/>
                    </a:lnTo>
                    <a:lnTo>
                      <a:pt x="9" y="46"/>
                    </a:lnTo>
                    <a:lnTo>
                      <a:pt x="20" y="40"/>
                    </a:lnTo>
                    <a:lnTo>
                      <a:pt x="44" y="31"/>
                    </a:lnTo>
                    <a:lnTo>
                      <a:pt x="55" y="26"/>
                    </a:lnTo>
                    <a:lnTo>
                      <a:pt x="59" y="23"/>
                    </a:lnTo>
                    <a:lnTo>
                      <a:pt x="63" y="19"/>
                    </a:lnTo>
                    <a:lnTo>
                      <a:pt x="66" y="16"/>
                    </a:lnTo>
                    <a:lnTo>
                      <a:pt x="69" y="13"/>
                    </a:lnTo>
                    <a:lnTo>
                      <a:pt x="70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49" y="1"/>
                    </a:lnTo>
                    <a:lnTo>
                      <a:pt x="43" y="3"/>
                    </a:lnTo>
                    <a:lnTo>
                      <a:pt x="37" y="6"/>
                    </a:lnTo>
                    <a:lnTo>
                      <a:pt x="32" y="9"/>
                    </a:lnTo>
                    <a:lnTo>
                      <a:pt x="27" y="14"/>
                    </a:lnTo>
                    <a:lnTo>
                      <a:pt x="24" y="18"/>
                    </a:lnTo>
                    <a:lnTo>
                      <a:pt x="3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217">
                <a:extLst>
                  <a:ext uri="{FF2B5EF4-FFF2-40B4-BE49-F238E27FC236}">
                    <a16:creationId xmlns:a16="http://schemas.microsoft.com/office/drawing/2014/main" xmlns="" id="{BAED256D-B44B-0FCB-36DE-9DBC7E37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13" y="1409701"/>
                <a:ext cx="9525" cy="11113"/>
              </a:xfrm>
              <a:custGeom>
                <a:avLst/>
                <a:gdLst>
                  <a:gd name="T0" fmla="*/ 14 w 17"/>
                  <a:gd name="T1" fmla="*/ 4 h 19"/>
                  <a:gd name="T2" fmla="*/ 0 w 17"/>
                  <a:gd name="T3" fmla="*/ 15 h 19"/>
                  <a:gd name="T4" fmla="*/ 17 w 17"/>
                  <a:gd name="T5" fmla="*/ 19 h 19"/>
                  <a:gd name="T6" fmla="*/ 17 w 17"/>
                  <a:gd name="T7" fmla="*/ 19 h 19"/>
                  <a:gd name="T8" fmla="*/ 16 w 17"/>
                  <a:gd name="T9" fmla="*/ 16 h 19"/>
                  <a:gd name="T10" fmla="*/ 16 w 17"/>
                  <a:gd name="T11" fmla="*/ 13 h 19"/>
                  <a:gd name="T12" fmla="*/ 16 w 17"/>
                  <a:gd name="T13" fmla="*/ 5 h 19"/>
                  <a:gd name="T14" fmla="*/ 17 w 17"/>
                  <a:gd name="T15" fmla="*/ 0 h 19"/>
                  <a:gd name="T16" fmla="*/ 16 w 17"/>
                  <a:gd name="T17" fmla="*/ 0 h 19"/>
                  <a:gd name="T18" fmla="*/ 14 w 17"/>
                  <a:gd name="T19" fmla="*/ 4 h 19"/>
                  <a:gd name="T20" fmla="*/ 14 w 1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14" y="4"/>
                    </a:moveTo>
                    <a:lnTo>
                      <a:pt x="0" y="15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5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218">
                <a:extLst>
                  <a:ext uri="{FF2B5EF4-FFF2-40B4-BE49-F238E27FC236}">
                    <a16:creationId xmlns:a16="http://schemas.microsoft.com/office/drawing/2014/main" xmlns="" id="{B734BAAC-89CE-6018-DD7F-4F78EA9B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1420813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  <a:gd name="T8" fmla="*/ 4 w 4"/>
                  <a:gd name="T9" fmla="*/ 0 h 1"/>
                  <a:gd name="T10" fmla="*/ 4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219">
                <a:extLst>
                  <a:ext uri="{FF2B5EF4-FFF2-40B4-BE49-F238E27FC236}">
                    <a16:creationId xmlns:a16="http://schemas.microsoft.com/office/drawing/2014/main" xmlns="" id="{D79D3C45-FC18-7003-46E6-CF5CA0C2D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088" y="1211263"/>
                <a:ext cx="14288" cy="4763"/>
              </a:xfrm>
              <a:custGeom>
                <a:avLst/>
                <a:gdLst>
                  <a:gd name="T0" fmla="*/ 28 w 28"/>
                  <a:gd name="T1" fmla="*/ 0 h 11"/>
                  <a:gd name="T2" fmla="*/ 28 w 28"/>
                  <a:gd name="T3" fmla="*/ 0 h 11"/>
                  <a:gd name="T4" fmla="*/ 20 w 28"/>
                  <a:gd name="T5" fmla="*/ 0 h 11"/>
                  <a:gd name="T6" fmla="*/ 13 w 28"/>
                  <a:gd name="T7" fmla="*/ 0 h 11"/>
                  <a:gd name="T8" fmla="*/ 6 w 28"/>
                  <a:gd name="T9" fmla="*/ 3 h 11"/>
                  <a:gd name="T10" fmla="*/ 0 w 28"/>
                  <a:gd name="T11" fmla="*/ 6 h 11"/>
                  <a:gd name="T12" fmla="*/ 0 w 28"/>
                  <a:gd name="T13" fmla="*/ 6 h 11"/>
                  <a:gd name="T14" fmla="*/ 2 w 28"/>
                  <a:gd name="T15" fmla="*/ 7 h 11"/>
                  <a:gd name="T16" fmla="*/ 6 w 28"/>
                  <a:gd name="T17" fmla="*/ 9 h 11"/>
                  <a:gd name="T18" fmla="*/ 10 w 28"/>
                  <a:gd name="T19" fmla="*/ 11 h 11"/>
                  <a:gd name="T20" fmla="*/ 16 w 28"/>
                  <a:gd name="T21" fmla="*/ 11 h 11"/>
                  <a:gd name="T22" fmla="*/ 21 w 28"/>
                  <a:gd name="T23" fmla="*/ 11 h 11"/>
                  <a:gd name="T24" fmla="*/ 24 w 28"/>
                  <a:gd name="T25" fmla="*/ 8 h 11"/>
                  <a:gd name="T26" fmla="*/ 27 w 28"/>
                  <a:gd name="T27" fmla="*/ 5 h 11"/>
                  <a:gd name="T28" fmla="*/ 28 w 28"/>
                  <a:gd name="T29" fmla="*/ 0 h 11"/>
                  <a:gd name="T30" fmla="*/ 28 w 28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1">
                    <a:moveTo>
                      <a:pt x="28" y="0"/>
                    </a:moveTo>
                    <a:lnTo>
                      <a:pt x="28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10" y="11"/>
                    </a:lnTo>
                    <a:lnTo>
                      <a:pt x="16" y="11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220">
                <a:extLst>
                  <a:ext uri="{FF2B5EF4-FFF2-40B4-BE49-F238E27FC236}">
                    <a16:creationId xmlns:a16="http://schemas.microsoft.com/office/drawing/2014/main" xmlns="" id="{C4D6446A-DF38-F0D9-A697-FF0E0A1B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650" y="1387476"/>
                <a:ext cx="14288" cy="3175"/>
              </a:xfrm>
              <a:custGeom>
                <a:avLst/>
                <a:gdLst>
                  <a:gd name="T0" fmla="*/ 23 w 26"/>
                  <a:gd name="T1" fmla="*/ 0 h 6"/>
                  <a:gd name="T2" fmla="*/ 0 w 26"/>
                  <a:gd name="T3" fmla="*/ 6 h 6"/>
                  <a:gd name="T4" fmla="*/ 26 w 26"/>
                  <a:gd name="T5" fmla="*/ 4 h 6"/>
                  <a:gd name="T6" fmla="*/ 23 w 2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3" y="0"/>
                    </a:moveTo>
                    <a:lnTo>
                      <a:pt x="0" y="6"/>
                    </a:lnTo>
                    <a:lnTo>
                      <a:pt x="26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221">
                <a:extLst>
                  <a:ext uri="{FF2B5EF4-FFF2-40B4-BE49-F238E27FC236}">
                    <a16:creationId xmlns:a16="http://schemas.microsoft.com/office/drawing/2014/main" xmlns="" id="{71B4E5D4-B0BC-0792-A473-8157C7A32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913" y="1406526"/>
                <a:ext cx="12700" cy="9525"/>
              </a:xfrm>
              <a:custGeom>
                <a:avLst/>
                <a:gdLst>
                  <a:gd name="T0" fmla="*/ 0 w 23"/>
                  <a:gd name="T1" fmla="*/ 12 h 18"/>
                  <a:gd name="T2" fmla="*/ 5 w 23"/>
                  <a:gd name="T3" fmla="*/ 18 h 18"/>
                  <a:gd name="T4" fmla="*/ 23 w 23"/>
                  <a:gd name="T5" fmla="*/ 6 h 18"/>
                  <a:gd name="T6" fmla="*/ 18 w 23"/>
                  <a:gd name="T7" fmla="*/ 0 h 18"/>
                  <a:gd name="T8" fmla="*/ 0 w 2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12"/>
                    </a:moveTo>
                    <a:lnTo>
                      <a:pt x="5" y="18"/>
                    </a:lnTo>
                    <a:lnTo>
                      <a:pt x="23" y="6"/>
                    </a:lnTo>
                    <a:lnTo>
                      <a:pt x="18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222">
                <a:extLst>
                  <a:ext uri="{FF2B5EF4-FFF2-40B4-BE49-F238E27FC236}">
                    <a16:creationId xmlns:a16="http://schemas.microsoft.com/office/drawing/2014/main" xmlns="" id="{4E672E34-095C-0F08-833C-B1BB3B4F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250" y="1101726"/>
                <a:ext cx="15875" cy="15875"/>
              </a:xfrm>
              <a:custGeom>
                <a:avLst/>
                <a:gdLst>
                  <a:gd name="T0" fmla="*/ 23 w 30"/>
                  <a:gd name="T1" fmla="*/ 0 h 30"/>
                  <a:gd name="T2" fmla="*/ 23 w 30"/>
                  <a:gd name="T3" fmla="*/ 0 h 30"/>
                  <a:gd name="T4" fmla="*/ 17 w 30"/>
                  <a:gd name="T5" fmla="*/ 0 h 30"/>
                  <a:gd name="T6" fmla="*/ 13 w 30"/>
                  <a:gd name="T7" fmla="*/ 2 h 30"/>
                  <a:gd name="T8" fmla="*/ 8 w 30"/>
                  <a:gd name="T9" fmla="*/ 7 h 30"/>
                  <a:gd name="T10" fmla="*/ 5 w 30"/>
                  <a:gd name="T11" fmla="*/ 12 h 30"/>
                  <a:gd name="T12" fmla="*/ 2 w 30"/>
                  <a:gd name="T13" fmla="*/ 17 h 30"/>
                  <a:gd name="T14" fmla="*/ 0 w 30"/>
                  <a:gd name="T15" fmla="*/ 23 h 30"/>
                  <a:gd name="T16" fmla="*/ 0 w 30"/>
                  <a:gd name="T17" fmla="*/ 28 h 30"/>
                  <a:gd name="T18" fmla="*/ 1 w 30"/>
                  <a:gd name="T19" fmla="*/ 30 h 30"/>
                  <a:gd name="T20" fmla="*/ 30 w 30"/>
                  <a:gd name="T21" fmla="*/ 28 h 30"/>
                  <a:gd name="T22" fmla="*/ 30 w 30"/>
                  <a:gd name="T23" fmla="*/ 28 h 30"/>
                  <a:gd name="T24" fmla="*/ 28 w 30"/>
                  <a:gd name="T25" fmla="*/ 22 h 30"/>
                  <a:gd name="T26" fmla="*/ 25 w 30"/>
                  <a:gd name="T27" fmla="*/ 18 h 30"/>
                  <a:gd name="T28" fmla="*/ 23 w 30"/>
                  <a:gd name="T29" fmla="*/ 18 h 30"/>
                  <a:gd name="T30" fmla="*/ 21 w 30"/>
                  <a:gd name="T31" fmla="*/ 20 h 30"/>
                  <a:gd name="T32" fmla="*/ 18 w 30"/>
                  <a:gd name="T33" fmla="*/ 21 h 30"/>
                  <a:gd name="T34" fmla="*/ 15 w 30"/>
                  <a:gd name="T35" fmla="*/ 23 h 30"/>
                  <a:gd name="T36" fmla="*/ 10 w 30"/>
                  <a:gd name="T37" fmla="*/ 24 h 30"/>
                  <a:gd name="T38" fmla="*/ 5 w 30"/>
                  <a:gd name="T39" fmla="*/ 24 h 30"/>
                  <a:gd name="T40" fmla="*/ 23 w 30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23" y="0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8" y="22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18" y="21"/>
                    </a:lnTo>
                    <a:lnTo>
                      <a:pt x="15" y="23"/>
                    </a:lnTo>
                    <a:lnTo>
                      <a:pt x="10" y="24"/>
                    </a:lnTo>
                    <a:lnTo>
                      <a:pt x="5" y="2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223">
                <a:extLst>
                  <a:ext uri="{FF2B5EF4-FFF2-40B4-BE49-F238E27FC236}">
                    <a16:creationId xmlns:a16="http://schemas.microsoft.com/office/drawing/2014/main" xmlns="" id="{7DCF5E48-DBF9-2365-8760-BA782211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050" y="1338263"/>
                <a:ext cx="292100" cy="77788"/>
              </a:xfrm>
              <a:custGeom>
                <a:avLst/>
                <a:gdLst>
                  <a:gd name="T0" fmla="*/ 138 w 552"/>
                  <a:gd name="T1" fmla="*/ 79 h 147"/>
                  <a:gd name="T2" fmla="*/ 113 w 552"/>
                  <a:gd name="T3" fmla="*/ 80 h 147"/>
                  <a:gd name="T4" fmla="*/ 100 w 552"/>
                  <a:gd name="T5" fmla="*/ 67 h 147"/>
                  <a:gd name="T6" fmla="*/ 114 w 552"/>
                  <a:gd name="T7" fmla="*/ 51 h 147"/>
                  <a:gd name="T8" fmla="*/ 87 w 552"/>
                  <a:gd name="T9" fmla="*/ 83 h 147"/>
                  <a:gd name="T10" fmla="*/ 75 w 552"/>
                  <a:gd name="T11" fmla="*/ 66 h 147"/>
                  <a:gd name="T12" fmla="*/ 88 w 552"/>
                  <a:gd name="T13" fmla="*/ 47 h 147"/>
                  <a:gd name="T14" fmla="*/ 127 w 552"/>
                  <a:gd name="T15" fmla="*/ 17 h 147"/>
                  <a:gd name="T16" fmla="*/ 96 w 552"/>
                  <a:gd name="T17" fmla="*/ 23 h 147"/>
                  <a:gd name="T18" fmla="*/ 58 w 552"/>
                  <a:gd name="T19" fmla="*/ 39 h 147"/>
                  <a:gd name="T20" fmla="*/ 60 w 552"/>
                  <a:gd name="T21" fmla="*/ 49 h 147"/>
                  <a:gd name="T22" fmla="*/ 69 w 552"/>
                  <a:gd name="T23" fmla="*/ 66 h 147"/>
                  <a:gd name="T24" fmla="*/ 62 w 552"/>
                  <a:gd name="T25" fmla="*/ 77 h 147"/>
                  <a:gd name="T26" fmla="*/ 32 w 552"/>
                  <a:gd name="T27" fmla="*/ 80 h 147"/>
                  <a:gd name="T28" fmla="*/ 18 w 552"/>
                  <a:gd name="T29" fmla="*/ 84 h 147"/>
                  <a:gd name="T30" fmla="*/ 19 w 552"/>
                  <a:gd name="T31" fmla="*/ 100 h 147"/>
                  <a:gd name="T32" fmla="*/ 6 w 552"/>
                  <a:gd name="T33" fmla="*/ 114 h 147"/>
                  <a:gd name="T34" fmla="*/ 4 w 552"/>
                  <a:gd name="T35" fmla="*/ 121 h 147"/>
                  <a:gd name="T36" fmla="*/ 14 w 552"/>
                  <a:gd name="T37" fmla="*/ 130 h 147"/>
                  <a:gd name="T38" fmla="*/ 46 w 552"/>
                  <a:gd name="T39" fmla="*/ 143 h 147"/>
                  <a:gd name="T40" fmla="*/ 54 w 552"/>
                  <a:gd name="T41" fmla="*/ 139 h 147"/>
                  <a:gd name="T42" fmla="*/ 61 w 552"/>
                  <a:gd name="T43" fmla="*/ 124 h 147"/>
                  <a:gd name="T44" fmla="*/ 110 w 552"/>
                  <a:gd name="T45" fmla="*/ 124 h 147"/>
                  <a:gd name="T46" fmla="*/ 144 w 552"/>
                  <a:gd name="T47" fmla="*/ 115 h 147"/>
                  <a:gd name="T48" fmla="*/ 139 w 552"/>
                  <a:gd name="T49" fmla="*/ 129 h 147"/>
                  <a:gd name="T50" fmla="*/ 143 w 552"/>
                  <a:gd name="T51" fmla="*/ 130 h 147"/>
                  <a:gd name="T52" fmla="*/ 169 w 552"/>
                  <a:gd name="T53" fmla="*/ 119 h 147"/>
                  <a:gd name="T54" fmla="*/ 240 w 552"/>
                  <a:gd name="T55" fmla="*/ 112 h 147"/>
                  <a:gd name="T56" fmla="*/ 248 w 552"/>
                  <a:gd name="T57" fmla="*/ 115 h 147"/>
                  <a:gd name="T58" fmla="*/ 541 w 552"/>
                  <a:gd name="T59" fmla="*/ 96 h 147"/>
                  <a:gd name="T60" fmla="*/ 507 w 552"/>
                  <a:gd name="T61" fmla="*/ 82 h 147"/>
                  <a:gd name="T62" fmla="*/ 513 w 552"/>
                  <a:gd name="T63" fmla="*/ 68 h 147"/>
                  <a:gd name="T64" fmla="*/ 498 w 552"/>
                  <a:gd name="T65" fmla="*/ 65 h 147"/>
                  <a:gd name="T66" fmla="*/ 488 w 552"/>
                  <a:gd name="T67" fmla="*/ 54 h 147"/>
                  <a:gd name="T68" fmla="*/ 497 w 552"/>
                  <a:gd name="T69" fmla="*/ 44 h 147"/>
                  <a:gd name="T70" fmla="*/ 516 w 552"/>
                  <a:gd name="T71" fmla="*/ 45 h 147"/>
                  <a:gd name="T72" fmla="*/ 522 w 552"/>
                  <a:gd name="T73" fmla="*/ 38 h 147"/>
                  <a:gd name="T74" fmla="*/ 514 w 552"/>
                  <a:gd name="T75" fmla="*/ 6 h 147"/>
                  <a:gd name="T76" fmla="*/ 495 w 552"/>
                  <a:gd name="T77" fmla="*/ 4 h 147"/>
                  <a:gd name="T78" fmla="*/ 473 w 552"/>
                  <a:gd name="T79" fmla="*/ 23 h 147"/>
                  <a:gd name="T80" fmla="*/ 451 w 552"/>
                  <a:gd name="T81" fmla="*/ 45 h 147"/>
                  <a:gd name="T82" fmla="*/ 434 w 552"/>
                  <a:gd name="T83" fmla="*/ 47 h 147"/>
                  <a:gd name="T84" fmla="*/ 436 w 552"/>
                  <a:gd name="T85" fmla="*/ 22 h 147"/>
                  <a:gd name="T86" fmla="*/ 427 w 552"/>
                  <a:gd name="T87" fmla="*/ 15 h 147"/>
                  <a:gd name="T88" fmla="*/ 410 w 552"/>
                  <a:gd name="T89" fmla="*/ 19 h 147"/>
                  <a:gd name="T90" fmla="*/ 394 w 552"/>
                  <a:gd name="T91" fmla="*/ 9 h 147"/>
                  <a:gd name="T92" fmla="*/ 382 w 552"/>
                  <a:gd name="T93" fmla="*/ 8 h 147"/>
                  <a:gd name="T94" fmla="*/ 372 w 552"/>
                  <a:gd name="T95" fmla="*/ 0 h 147"/>
                  <a:gd name="T96" fmla="*/ 337 w 552"/>
                  <a:gd name="T97" fmla="*/ 17 h 147"/>
                  <a:gd name="T98" fmla="*/ 302 w 552"/>
                  <a:gd name="T99" fmla="*/ 20 h 147"/>
                  <a:gd name="T100" fmla="*/ 258 w 552"/>
                  <a:gd name="T101" fmla="*/ 36 h 147"/>
                  <a:gd name="T102" fmla="*/ 210 w 552"/>
                  <a:gd name="T103" fmla="*/ 39 h 147"/>
                  <a:gd name="T104" fmla="*/ 230 w 552"/>
                  <a:gd name="T105" fmla="*/ 8 h 147"/>
                  <a:gd name="T106" fmla="*/ 214 w 552"/>
                  <a:gd name="T107" fmla="*/ 16 h 147"/>
                  <a:gd name="T108" fmla="*/ 196 w 552"/>
                  <a:gd name="T109" fmla="*/ 28 h 147"/>
                  <a:gd name="T110" fmla="*/ 198 w 552"/>
                  <a:gd name="T111" fmla="*/ 9 h 147"/>
                  <a:gd name="T112" fmla="*/ 134 w 552"/>
                  <a:gd name="T113" fmla="*/ 45 h 147"/>
                  <a:gd name="T114" fmla="*/ 128 w 552"/>
                  <a:gd name="T115" fmla="*/ 60 h 147"/>
                  <a:gd name="T116" fmla="*/ 142 w 552"/>
                  <a:gd name="T117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2" h="147">
                    <a:moveTo>
                      <a:pt x="142" y="74"/>
                    </a:moveTo>
                    <a:lnTo>
                      <a:pt x="142" y="74"/>
                    </a:lnTo>
                    <a:lnTo>
                      <a:pt x="139" y="76"/>
                    </a:lnTo>
                    <a:lnTo>
                      <a:pt x="138" y="79"/>
                    </a:lnTo>
                    <a:lnTo>
                      <a:pt x="133" y="81"/>
                    </a:lnTo>
                    <a:lnTo>
                      <a:pt x="126" y="82"/>
                    </a:lnTo>
                    <a:lnTo>
                      <a:pt x="119" y="82"/>
                    </a:lnTo>
                    <a:lnTo>
                      <a:pt x="113" y="80"/>
                    </a:lnTo>
                    <a:lnTo>
                      <a:pt x="107" y="76"/>
                    </a:lnTo>
                    <a:lnTo>
                      <a:pt x="103" y="72"/>
                    </a:lnTo>
                    <a:lnTo>
                      <a:pt x="100" y="67"/>
                    </a:lnTo>
                    <a:lnTo>
                      <a:pt x="100" y="67"/>
                    </a:lnTo>
                    <a:lnTo>
                      <a:pt x="105" y="61"/>
                    </a:lnTo>
                    <a:lnTo>
                      <a:pt x="111" y="57"/>
                    </a:lnTo>
                    <a:lnTo>
                      <a:pt x="113" y="53"/>
                    </a:lnTo>
                    <a:lnTo>
                      <a:pt x="114" y="51"/>
                    </a:lnTo>
                    <a:lnTo>
                      <a:pt x="113" y="47"/>
                    </a:lnTo>
                    <a:lnTo>
                      <a:pt x="111" y="44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1" y="79"/>
                    </a:lnTo>
                    <a:lnTo>
                      <a:pt x="77" y="75"/>
                    </a:lnTo>
                    <a:lnTo>
                      <a:pt x="75" y="71"/>
                    </a:lnTo>
                    <a:lnTo>
                      <a:pt x="75" y="66"/>
                    </a:lnTo>
                    <a:lnTo>
                      <a:pt x="77" y="61"/>
                    </a:lnTo>
                    <a:lnTo>
                      <a:pt x="80" y="57"/>
                    </a:lnTo>
                    <a:lnTo>
                      <a:pt x="83" y="52"/>
                    </a:lnTo>
                    <a:lnTo>
                      <a:pt x="88" y="47"/>
                    </a:lnTo>
                    <a:lnTo>
                      <a:pt x="98" y="38"/>
                    </a:lnTo>
                    <a:lnTo>
                      <a:pt x="108" y="30"/>
                    </a:lnTo>
                    <a:lnTo>
                      <a:pt x="119" y="23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15" y="17"/>
                    </a:lnTo>
                    <a:lnTo>
                      <a:pt x="105" y="20"/>
                    </a:lnTo>
                    <a:lnTo>
                      <a:pt x="96" y="23"/>
                    </a:lnTo>
                    <a:lnTo>
                      <a:pt x="87" y="27"/>
                    </a:lnTo>
                    <a:lnTo>
                      <a:pt x="78" y="31"/>
                    </a:lnTo>
                    <a:lnTo>
                      <a:pt x="69" y="36"/>
                    </a:lnTo>
                    <a:lnTo>
                      <a:pt x="58" y="39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53" y="44"/>
                    </a:lnTo>
                    <a:lnTo>
                      <a:pt x="60" y="49"/>
                    </a:lnTo>
                    <a:lnTo>
                      <a:pt x="65" y="54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6"/>
                    </a:lnTo>
                    <a:lnTo>
                      <a:pt x="69" y="69"/>
                    </a:lnTo>
                    <a:lnTo>
                      <a:pt x="67" y="73"/>
                    </a:lnTo>
                    <a:lnTo>
                      <a:pt x="65" y="75"/>
                    </a:lnTo>
                    <a:lnTo>
                      <a:pt x="62" y="77"/>
                    </a:lnTo>
                    <a:lnTo>
                      <a:pt x="59" y="79"/>
                    </a:lnTo>
                    <a:lnTo>
                      <a:pt x="51" y="80"/>
                    </a:lnTo>
                    <a:lnTo>
                      <a:pt x="42" y="80"/>
                    </a:lnTo>
                    <a:lnTo>
                      <a:pt x="32" y="80"/>
                    </a:lnTo>
                    <a:lnTo>
                      <a:pt x="22" y="80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8" y="84"/>
                    </a:lnTo>
                    <a:lnTo>
                      <a:pt x="20" y="89"/>
                    </a:lnTo>
                    <a:lnTo>
                      <a:pt x="21" y="92"/>
                    </a:lnTo>
                    <a:lnTo>
                      <a:pt x="21" y="97"/>
                    </a:lnTo>
                    <a:lnTo>
                      <a:pt x="19" y="100"/>
                    </a:lnTo>
                    <a:lnTo>
                      <a:pt x="16" y="105"/>
                    </a:lnTo>
                    <a:lnTo>
                      <a:pt x="8" y="113"/>
                    </a:lnTo>
                    <a:lnTo>
                      <a:pt x="8" y="113"/>
                    </a:lnTo>
                    <a:lnTo>
                      <a:pt x="6" y="114"/>
                    </a:lnTo>
                    <a:lnTo>
                      <a:pt x="5" y="117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4" y="126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14" y="130"/>
                    </a:lnTo>
                    <a:lnTo>
                      <a:pt x="21" y="132"/>
                    </a:lnTo>
                    <a:lnTo>
                      <a:pt x="28" y="133"/>
                    </a:lnTo>
                    <a:lnTo>
                      <a:pt x="35" y="136"/>
                    </a:lnTo>
                    <a:lnTo>
                      <a:pt x="46" y="143"/>
                    </a:lnTo>
                    <a:lnTo>
                      <a:pt x="52" y="145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4" y="139"/>
                    </a:lnTo>
                    <a:lnTo>
                      <a:pt x="54" y="133"/>
                    </a:lnTo>
                    <a:lnTo>
                      <a:pt x="55" y="129"/>
                    </a:lnTo>
                    <a:lnTo>
                      <a:pt x="58" y="126"/>
                    </a:lnTo>
                    <a:lnTo>
                      <a:pt x="61" y="124"/>
                    </a:lnTo>
                    <a:lnTo>
                      <a:pt x="66" y="122"/>
                    </a:lnTo>
                    <a:lnTo>
                      <a:pt x="76" y="122"/>
                    </a:lnTo>
                    <a:lnTo>
                      <a:pt x="99" y="125"/>
                    </a:lnTo>
                    <a:lnTo>
                      <a:pt x="110" y="124"/>
                    </a:lnTo>
                    <a:lnTo>
                      <a:pt x="114" y="122"/>
                    </a:lnTo>
                    <a:lnTo>
                      <a:pt x="118" y="121"/>
                    </a:lnTo>
                    <a:lnTo>
                      <a:pt x="137" y="115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5" y="119"/>
                    </a:lnTo>
                    <a:lnTo>
                      <a:pt x="143" y="124"/>
                    </a:lnTo>
                    <a:lnTo>
                      <a:pt x="139" y="129"/>
                    </a:lnTo>
                    <a:lnTo>
                      <a:pt x="134" y="135"/>
                    </a:lnTo>
                    <a:lnTo>
                      <a:pt x="134" y="135"/>
                    </a:lnTo>
                    <a:lnTo>
                      <a:pt x="137" y="133"/>
                    </a:lnTo>
                    <a:lnTo>
                      <a:pt x="143" y="130"/>
                    </a:lnTo>
                    <a:lnTo>
                      <a:pt x="156" y="127"/>
                    </a:lnTo>
                    <a:lnTo>
                      <a:pt x="161" y="125"/>
                    </a:lnTo>
                    <a:lnTo>
                      <a:pt x="167" y="122"/>
                    </a:lnTo>
                    <a:lnTo>
                      <a:pt x="169" y="119"/>
                    </a:lnTo>
                    <a:lnTo>
                      <a:pt x="169" y="117"/>
                    </a:lnTo>
                    <a:lnTo>
                      <a:pt x="169" y="114"/>
                    </a:lnTo>
                    <a:lnTo>
                      <a:pt x="240" y="112"/>
                    </a:lnTo>
                    <a:lnTo>
                      <a:pt x="240" y="112"/>
                    </a:lnTo>
                    <a:lnTo>
                      <a:pt x="243" y="114"/>
                    </a:lnTo>
                    <a:lnTo>
                      <a:pt x="245" y="119"/>
                    </a:lnTo>
                    <a:lnTo>
                      <a:pt x="245" y="119"/>
                    </a:lnTo>
                    <a:lnTo>
                      <a:pt x="248" y="115"/>
                    </a:lnTo>
                    <a:lnTo>
                      <a:pt x="248" y="112"/>
                    </a:lnTo>
                    <a:lnTo>
                      <a:pt x="552" y="99"/>
                    </a:lnTo>
                    <a:lnTo>
                      <a:pt x="552" y="99"/>
                    </a:lnTo>
                    <a:lnTo>
                      <a:pt x="541" y="96"/>
                    </a:lnTo>
                    <a:lnTo>
                      <a:pt x="530" y="91"/>
                    </a:lnTo>
                    <a:lnTo>
                      <a:pt x="519" y="87"/>
                    </a:lnTo>
                    <a:lnTo>
                      <a:pt x="507" y="82"/>
                    </a:lnTo>
                    <a:lnTo>
                      <a:pt x="507" y="82"/>
                    </a:lnTo>
                    <a:lnTo>
                      <a:pt x="511" y="77"/>
                    </a:lnTo>
                    <a:lnTo>
                      <a:pt x="513" y="74"/>
                    </a:lnTo>
                    <a:lnTo>
                      <a:pt x="514" y="71"/>
                    </a:lnTo>
                    <a:lnTo>
                      <a:pt x="513" y="68"/>
                    </a:lnTo>
                    <a:lnTo>
                      <a:pt x="512" y="67"/>
                    </a:lnTo>
                    <a:lnTo>
                      <a:pt x="510" y="66"/>
                    </a:lnTo>
                    <a:lnTo>
                      <a:pt x="504" y="66"/>
                    </a:lnTo>
                    <a:lnTo>
                      <a:pt x="498" y="65"/>
                    </a:lnTo>
                    <a:lnTo>
                      <a:pt x="493" y="62"/>
                    </a:lnTo>
                    <a:lnTo>
                      <a:pt x="490" y="61"/>
                    </a:lnTo>
                    <a:lnTo>
                      <a:pt x="488" y="58"/>
                    </a:lnTo>
                    <a:lnTo>
                      <a:pt x="488" y="54"/>
                    </a:lnTo>
                    <a:lnTo>
                      <a:pt x="488" y="50"/>
                    </a:lnTo>
                    <a:lnTo>
                      <a:pt x="488" y="50"/>
                    </a:lnTo>
                    <a:lnTo>
                      <a:pt x="493" y="46"/>
                    </a:lnTo>
                    <a:lnTo>
                      <a:pt x="497" y="44"/>
                    </a:lnTo>
                    <a:lnTo>
                      <a:pt x="502" y="43"/>
                    </a:lnTo>
                    <a:lnTo>
                      <a:pt x="506" y="43"/>
                    </a:lnTo>
                    <a:lnTo>
                      <a:pt x="511" y="44"/>
                    </a:lnTo>
                    <a:lnTo>
                      <a:pt x="516" y="45"/>
                    </a:lnTo>
                    <a:lnTo>
                      <a:pt x="524" y="49"/>
                    </a:lnTo>
                    <a:lnTo>
                      <a:pt x="524" y="49"/>
                    </a:lnTo>
                    <a:lnTo>
                      <a:pt x="524" y="44"/>
                    </a:lnTo>
                    <a:lnTo>
                      <a:pt x="522" y="38"/>
                    </a:lnTo>
                    <a:lnTo>
                      <a:pt x="519" y="28"/>
                    </a:lnTo>
                    <a:lnTo>
                      <a:pt x="516" y="17"/>
                    </a:lnTo>
                    <a:lnTo>
                      <a:pt x="514" y="12"/>
                    </a:lnTo>
                    <a:lnTo>
                      <a:pt x="514" y="6"/>
                    </a:lnTo>
                    <a:lnTo>
                      <a:pt x="514" y="6"/>
                    </a:lnTo>
                    <a:lnTo>
                      <a:pt x="507" y="4"/>
                    </a:lnTo>
                    <a:lnTo>
                      <a:pt x="501" y="4"/>
                    </a:lnTo>
                    <a:lnTo>
                      <a:pt x="495" y="4"/>
                    </a:lnTo>
                    <a:lnTo>
                      <a:pt x="490" y="7"/>
                    </a:lnTo>
                    <a:lnTo>
                      <a:pt x="486" y="9"/>
                    </a:lnTo>
                    <a:lnTo>
                      <a:pt x="481" y="14"/>
                    </a:lnTo>
                    <a:lnTo>
                      <a:pt x="473" y="23"/>
                    </a:lnTo>
                    <a:lnTo>
                      <a:pt x="465" y="34"/>
                    </a:lnTo>
                    <a:lnTo>
                      <a:pt x="461" y="38"/>
                    </a:lnTo>
                    <a:lnTo>
                      <a:pt x="457" y="43"/>
                    </a:lnTo>
                    <a:lnTo>
                      <a:pt x="451" y="45"/>
                    </a:lnTo>
                    <a:lnTo>
                      <a:pt x="447" y="47"/>
                    </a:lnTo>
                    <a:lnTo>
                      <a:pt x="440" y="49"/>
                    </a:lnTo>
                    <a:lnTo>
                      <a:pt x="434" y="47"/>
                    </a:lnTo>
                    <a:lnTo>
                      <a:pt x="434" y="47"/>
                    </a:lnTo>
                    <a:lnTo>
                      <a:pt x="435" y="36"/>
                    </a:lnTo>
                    <a:lnTo>
                      <a:pt x="436" y="30"/>
                    </a:lnTo>
                    <a:lnTo>
                      <a:pt x="436" y="26"/>
                    </a:lnTo>
                    <a:lnTo>
                      <a:pt x="436" y="22"/>
                    </a:lnTo>
                    <a:lnTo>
                      <a:pt x="434" y="20"/>
                    </a:lnTo>
                    <a:lnTo>
                      <a:pt x="428" y="19"/>
                    </a:lnTo>
                    <a:lnTo>
                      <a:pt x="421" y="19"/>
                    </a:lnTo>
                    <a:lnTo>
                      <a:pt x="427" y="15"/>
                    </a:lnTo>
                    <a:lnTo>
                      <a:pt x="427" y="15"/>
                    </a:lnTo>
                    <a:lnTo>
                      <a:pt x="420" y="17"/>
                    </a:lnTo>
                    <a:lnTo>
                      <a:pt x="414" y="19"/>
                    </a:lnTo>
                    <a:lnTo>
                      <a:pt x="410" y="19"/>
                    </a:lnTo>
                    <a:lnTo>
                      <a:pt x="405" y="17"/>
                    </a:lnTo>
                    <a:lnTo>
                      <a:pt x="402" y="16"/>
                    </a:lnTo>
                    <a:lnTo>
                      <a:pt x="399" y="14"/>
                    </a:lnTo>
                    <a:lnTo>
                      <a:pt x="394" y="9"/>
                    </a:lnTo>
                    <a:lnTo>
                      <a:pt x="389" y="6"/>
                    </a:lnTo>
                    <a:lnTo>
                      <a:pt x="388" y="6"/>
                    </a:lnTo>
                    <a:lnTo>
                      <a:pt x="386" y="6"/>
                    </a:lnTo>
                    <a:lnTo>
                      <a:pt x="382" y="8"/>
                    </a:lnTo>
                    <a:lnTo>
                      <a:pt x="380" y="12"/>
                    </a:lnTo>
                    <a:lnTo>
                      <a:pt x="372" y="24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65" y="6"/>
                    </a:lnTo>
                    <a:lnTo>
                      <a:pt x="356" y="12"/>
                    </a:lnTo>
                    <a:lnTo>
                      <a:pt x="346" y="15"/>
                    </a:lnTo>
                    <a:lnTo>
                      <a:pt x="337" y="17"/>
                    </a:lnTo>
                    <a:lnTo>
                      <a:pt x="318" y="21"/>
                    </a:lnTo>
                    <a:lnTo>
                      <a:pt x="300" y="24"/>
                    </a:lnTo>
                    <a:lnTo>
                      <a:pt x="302" y="20"/>
                    </a:lnTo>
                    <a:lnTo>
                      <a:pt x="302" y="20"/>
                    </a:lnTo>
                    <a:lnTo>
                      <a:pt x="284" y="28"/>
                    </a:lnTo>
                    <a:lnTo>
                      <a:pt x="273" y="32"/>
                    </a:lnTo>
                    <a:lnTo>
                      <a:pt x="265" y="35"/>
                    </a:lnTo>
                    <a:lnTo>
                      <a:pt x="258" y="36"/>
                    </a:lnTo>
                    <a:lnTo>
                      <a:pt x="251" y="35"/>
                    </a:lnTo>
                    <a:lnTo>
                      <a:pt x="242" y="35"/>
                    </a:lnTo>
                    <a:lnTo>
                      <a:pt x="229" y="36"/>
                    </a:lnTo>
                    <a:lnTo>
                      <a:pt x="210" y="39"/>
                    </a:lnTo>
                    <a:lnTo>
                      <a:pt x="237" y="11"/>
                    </a:lnTo>
                    <a:lnTo>
                      <a:pt x="237" y="11"/>
                    </a:lnTo>
                    <a:lnTo>
                      <a:pt x="234" y="8"/>
                    </a:lnTo>
                    <a:lnTo>
                      <a:pt x="230" y="8"/>
                    </a:lnTo>
                    <a:lnTo>
                      <a:pt x="227" y="8"/>
                    </a:lnTo>
                    <a:lnTo>
                      <a:pt x="223" y="8"/>
                    </a:lnTo>
                    <a:lnTo>
                      <a:pt x="219" y="12"/>
                    </a:lnTo>
                    <a:lnTo>
                      <a:pt x="214" y="16"/>
                    </a:lnTo>
                    <a:lnTo>
                      <a:pt x="206" y="24"/>
                    </a:lnTo>
                    <a:lnTo>
                      <a:pt x="202" y="27"/>
                    </a:lnTo>
                    <a:lnTo>
                      <a:pt x="199" y="28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7" y="22"/>
                    </a:lnTo>
                    <a:lnTo>
                      <a:pt x="197" y="14"/>
                    </a:lnTo>
                    <a:lnTo>
                      <a:pt x="198" y="9"/>
                    </a:lnTo>
                    <a:lnTo>
                      <a:pt x="200" y="6"/>
                    </a:lnTo>
                    <a:lnTo>
                      <a:pt x="203" y="2"/>
                    </a:lnTo>
                    <a:lnTo>
                      <a:pt x="207" y="0"/>
                    </a:lnTo>
                    <a:lnTo>
                      <a:pt x="134" y="45"/>
                    </a:lnTo>
                    <a:lnTo>
                      <a:pt x="134" y="45"/>
                    </a:lnTo>
                    <a:lnTo>
                      <a:pt x="129" y="52"/>
                    </a:lnTo>
                    <a:lnTo>
                      <a:pt x="128" y="57"/>
                    </a:lnTo>
                    <a:lnTo>
                      <a:pt x="128" y="60"/>
                    </a:lnTo>
                    <a:lnTo>
                      <a:pt x="130" y="62"/>
                    </a:lnTo>
                    <a:lnTo>
                      <a:pt x="136" y="68"/>
                    </a:lnTo>
                    <a:lnTo>
                      <a:pt x="139" y="71"/>
                    </a:lnTo>
                    <a:lnTo>
                      <a:pt x="142" y="74"/>
                    </a:lnTo>
                    <a:lnTo>
                      <a:pt x="142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224">
                <a:extLst>
                  <a:ext uri="{FF2B5EF4-FFF2-40B4-BE49-F238E27FC236}">
                    <a16:creationId xmlns:a16="http://schemas.microsoft.com/office/drawing/2014/main" xmlns="" id="{30692748-1AD8-C9FC-38EB-B7AD0A44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925" y="1358901"/>
                <a:ext cx="7938" cy="1588"/>
              </a:xfrm>
              <a:custGeom>
                <a:avLst/>
                <a:gdLst>
                  <a:gd name="T0" fmla="*/ 14 w 14"/>
                  <a:gd name="T1" fmla="*/ 2 h 2"/>
                  <a:gd name="T2" fmla="*/ 14 w 14"/>
                  <a:gd name="T3" fmla="*/ 2 h 2"/>
                  <a:gd name="T4" fmla="*/ 8 w 14"/>
                  <a:gd name="T5" fmla="*/ 0 h 2"/>
                  <a:gd name="T6" fmla="*/ 0 w 14"/>
                  <a:gd name="T7" fmla="*/ 0 h 2"/>
                  <a:gd name="T8" fmla="*/ 0 w 14"/>
                  <a:gd name="T9" fmla="*/ 0 h 2"/>
                  <a:gd name="T10" fmla="*/ 14 w 14"/>
                  <a:gd name="T11" fmla="*/ 2 h 2"/>
                  <a:gd name="T12" fmla="*/ 14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lnTo>
                      <a:pt x="14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225">
                <a:extLst>
                  <a:ext uri="{FF2B5EF4-FFF2-40B4-BE49-F238E27FC236}">
                    <a16:creationId xmlns:a16="http://schemas.microsoft.com/office/drawing/2014/main" xmlns="" id="{97073116-716C-7946-6B08-57CC66D37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1390651"/>
                <a:ext cx="11113" cy="0"/>
              </a:xfrm>
              <a:custGeom>
                <a:avLst/>
                <a:gdLst>
                  <a:gd name="T0" fmla="*/ 21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11 w 21"/>
                  <a:gd name="T7" fmla="*/ 1 h 1"/>
                  <a:gd name="T8" fmla="*/ 15 w 21"/>
                  <a:gd name="T9" fmla="*/ 1 h 1"/>
                  <a:gd name="T10" fmla="*/ 21 w 21"/>
                  <a:gd name="T11" fmla="*/ 0 h 1"/>
                  <a:gd name="T12" fmla="*/ 21 w 2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226">
                <a:extLst>
                  <a:ext uri="{FF2B5EF4-FFF2-40B4-BE49-F238E27FC236}">
                    <a16:creationId xmlns:a16="http://schemas.microsoft.com/office/drawing/2014/main" xmlns="" id="{A8D5852A-BCDD-8B68-35F5-832FAEA2D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387476"/>
                <a:ext cx="25400" cy="15875"/>
              </a:xfrm>
              <a:custGeom>
                <a:avLst/>
                <a:gdLst>
                  <a:gd name="T0" fmla="*/ 11 w 49"/>
                  <a:gd name="T1" fmla="*/ 3 h 30"/>
                  <a:gd name="T2" fmla="*/ 11 w 49"/>
                  <a:gd name="T3" fmla="*/ 3 h 30"/>
                  <a:gd name="T4" fmla="*/ 15 w 49"/>
                  <a:gd name="T5" fmla="*/ 6 h 30"/>
                  <a:gd name="T6" fmla="*/ 15 w 49"/>
                  <a:gd name="T7" fmla="*/ 11 h 30"/>
                  <a:gd name="T8" fmla="*/ 14 w 49"/>
                  <a:gd name="T9" fmla="*/ 15 h 30"/>
                  <a:gd name="T10" fmla="*/ 11 w 49"/>
                  <a:gd name="T11" fmla="*/ 17 h 30"/>
                  <a:gd name="T12" fmla="*/ 5 w 49"/>
                  <a:gd name="T13" fmla="*/ 24 h 30"/>
                  <a:gd name="T14" fmla="*/ 1 w 49"/>
                  <a:gd name="T15" fmla="*/ 26 h 30"/>
                  <a:gd name="T16" fmla="*/ 0 w 49"/>
                  <a:gd name="T17" fmla="*/ 30 h 30"/>
                  <a:gd name="T18" fmla="*/ 46 w 49"/>
                  <a:gd name="T19" fmla="*/ 28 h 30"/>
                  <a:gd name="T20" fmla="*/ 46 w 49"/>
                  <a:gd name="T21" fmla="*/ 28 h 30"/>
                  <a:gd name="T22" fmla="*/ 47 w 49"/>
                  <a:gd name="T23" fmla="*/ 20 h 30"/>
                  <a:gd name="T24" fmla="*/ 48 w 49"/>
                  <a:gd name="T25" fmla="*/ 13 h 30"/>
                  <a:gd name="T26" fmla="*/ 49 w 49"/>
                  <a:gd name="T27" fmla="*/ 6 h 30"/>
                  <a:gd name="T28" fmla="*/ 48 w 49"/>
                  <a:gd name="T29" fmla="*/ 0 h 30"/>
                  <a:gd name="T30" fmla="*/ 11 w 49"/>
                  <a:gd name="T3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30">
                    <a:moveTo>
                      <a:pt x="11" y="3"/>
                    </a:moveTo>
                    <a:lnTo>
                      <a:pt x="11" y="3"/>
                    </a:lnTo>
                    <a:lnTo>
                      <a:pt x="15" y="6"/>
                    </a:lnTo>
                    <a:lnTo>
                      <a:pt x="15" y="11"/>
                    </a:lnTo>
                    <a:lnTo>
                      <a:pt x="14" y="15"/>
                    </a:lnTo>
                    <a:lnTo>
                      <a:pt x="11" y="17"/>
                    </a:lnTo>
                    <a:lnTo>
                      <a:pt x="5" y="24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7" y="20"/>
                    </a:lnTo>
                    <a:lnTo>
                      <a:pt x="48" y="13"/>
                    </a:lnTo>
                    <a:lnTo>
                      <a:pt x="49" y="6"/>
                    </a:lnTo>
                    <a:lnTo>
                      <a:pt x="48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227">
                <a:extLst>
                  <a:ext uri="{FF2B5EF4-FFF2-40B4-BE49-F238E27FC236}">
                    <a16:creationId xmlns:a16="http://schemas.microsoft.com/office/drawing/2014/main" xmlns="" id="{D0B03AFC-80C9-F371-E74B-8506FC5F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763" y="1401763"/>
                <a:ext cx="14288" cy="11113"/>
              </a:xfrm>
              <a:custGeom>
                <a:avLst/>
                <a:gdLst>
                  <a:gd name="T0" fmla="*/ 14 w 25"/>
                  <a:gd name="T1" fmla="*/ 19 h 19"/>
                  <a:gd name="T2" fmla="*/ 14 w 25"/>
                  <a:gd name="T3" fmla="*/ 19 h 19"/>
                  <a:gd name="T4" fmla="*/ 16 w 25"/>
                  <a:gd name="T5" fmla="*/ 14 h 19"/>
                  <a:gd name="T6" fmla="*/ 18 w 25"/>
                  <a:gd name="T7" fmla="*/ 9 h 19"/>
                  <a:gd name="T8" fmla="*/ 25 w 25"/>
                  <a:gd name="T9" fmla="*/ 0 h 19"/>
                  <a:gd name="T10" fmla="*/ 0 w 25"/>
                  <a:gd name="T11" fmla="*/ 1 h 19"/>
                  <a:gd name="T12" fmla="*/ 0 w 25"/>
                  <a:gd name="T13" fmla="*/ 1 h 19"/>
                  <a:gd name="T14" fmla="*/ 1 w 25"/>
                  <a:gd name="T15" fmla="*/ 6 h 19"/>
                  <a:gd name="T16" fmla="*/ 3 w 25"/>
                  <a:gd name="T17" fmla="*/ 11 h 19"/>
                  <a:gd name="T18" fmla="*/ 8 w 25"/>
                  <a:gd name="T19" fmla="*/ 15 h 19"/>
                  <a:gd name="T20" fmla="*/ 14 w 25"/>
                  <a:gd name="T21" fmla="*/ 19 h 19"/>
                  <a:gd name="T22" fmla="*/ 14 w 25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9">
                    <a:moveTo>
                      <a:pt x="14" y="19"/>
                    </a:moveTo>
                    <a:lnTo>
                      <a:pt x="14" y="19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4" y="19"/>
                    </a:lnTo>
                    <a:lnTo>
                      <a:pt x="1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228">
                <a:extLst>
                  <a:ext uri="{FF2B5EF4-FFF2-40B4-BE49-F238E27FC236}">
                    <a16:creationId xmlns:a16="http://schemas.microsoft.com/office/drawing/2014/main" xmlns="" id="{FB564310-3B29-0F2A-B92B-9CDFADE1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588" y="1143001"/>
                <a:ext cx="11113" cy="4763"/>
              </a:xfrm>
              <a:custGeom>
                <a:avLst/>
                <a:gdLst>
                  <a:gd name="T0" fmla="*/ 0 w 21"/>
                  <a:gd name="T1" fmla="*/ 8 h 8"/>
                  <a:gd name="T2" fmla="*/ 8 w 21"/>
                  <a:gd name="T3" fmla="*/ 7 h 8"/>
                  <a:gd name="T4" fmla="*/ 21 w 21"/>
                  <a:gd name="T5" fmla="*/ 0 h 8"/>
                  <a:gd name="T6" fmla="*/ 0 w 21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lnTo>
                      <a:pt x="8" y="7"/>
                    </a:lnTo>
                    <a:lnTo>
                      <a:pt x="21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229">
                <a:extLst>
                  <a:ext uri="{FF2B5EF4-FFF2-40B4-BE49-F238E27FC236}">
                    <a16:creationId xmlns:a16="http://schemas.microsoft.com/office/drawing/2014/main" xmlns="" id="{362DB5ED-40F9-DCC1-71AC-7ADBB928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388" y="1163638"/>
                <a:ext cx="19050" cy="4763"/>
              </a:xfrm>
              <a:custGeom>
                <a:avLst/>
                <a:gdLst>
                  <a:gd name="T0" fmla="*/ 34 w 34"/>
                  <a:gd name="T1" fmla="*/ 7 h 10"/>
                  <a:gd name="T2" fmla="*/ 34 w 34"/>
                  <a:gd name="T3" fmla="*/ 7 h 10"/>
                  <a:gd name="T4" fmla="*/ 30 w 34"/>
                  <a:gd name="T5" fmla="*/ 3 h 10"/>
                  <a:gd name="T6" fmla="*/ 25 w 34"/>
                  <a:gd name="T7" fmla="*/ 0 h 10"/>
                  <a:gd name="T8" fmla="*/ 20 w 34"/>
                  <a:gd name="T9" fmla="*/ 0 h 10"/>
                  <a:gd name="T10" fmla="*/ 16 w 34"/>
                  <a:gd name="T11" fmla="*/ 2 h 10"/>
                  <a:gd name="T12" fmla="*/ 7 w 34"/>
                  <a:gd name="T13" fmla="*/ 5 h 10"/>
                  <a:gd name="T14" fmla="*/ 0 w 34"/>
                  <a:gd name="T15" fmla="*/ 9 h 10"/>
                  <a:gd name="T16" fmla="*/ 0 w 34"/>
                  <a:gd name="T17" fmla="*/ 9 h 10"/>
                  <a:gd name="T18" fmla="*/ 11 w 34"/>
                  <a:gd name="T19" fmla="*/ 9 h 10"/>
                  <a:gd name="T20" fmla="*/ 17 w 34"/>
                  <a:gd name="T21" fmla="*/ 10 h 10"/>
                  <a:gd name="T22" fmla="*/ 23 w 34"/>
                  <a:gd name="T23" fmla="*/ 10 h 10"/>
                  <a:gd name="T24" fmla="*/ 34 w 34"/>
                  <a:gd name="T25" fmla="*/ 7 h 10"/>
                  <a:gd name="T26" fmla="*/ 34 w 34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0">
                    <a:moveTo>
                      <a:pt x="34" y="7"/>
                    </a:move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230">
                <a:extLst>
                  <a:ext uri="{FF2B5EF4-FFF2-40B4-BE49-F238E27FC236}">
                    <a16:creationId xmlns:a16="http://schemas.microsoft.com/office/drawing/2014/main" xmlns="" id="{B9535C43-4394-8E3E-300E-35D9EDE97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975" y="1081088"/>
                <a:ext cx="11113" cy="6350"/>
              </a:xfrm>
              <a:custGeom>
                <a:avLst/>
                <a:gdLst>
                  <a:gd name="T0" fmla="*/ 0 w 21"/>
                  <a:gd name="T1" fmla="*/ 11 h 11"/>
                  <a:gd name="T2" fmla="*/ 21 w 21"/>
                  <a:gd name="T3" fmla="*/ 2 h 11"/>
                  <a:gd name="T4" fmla="*/ 19 w 21"/>
                  <a:gd name="T5" fmla="*/ 0 h 11"/>
                  <a:gd name="T6" fmla="*/ 0 w 2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1"/>
                    </a:moveTo>
                    <a:lnTo>
                      <a:pt x="21" y="2"/>
                    </a:lnTo>
                    <a:lnTo>
                      <a:pt x="19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231">
                <a:extLst>
                  <a:ext uri="{FF2B5EF4-FFF2-40B4-BE49-F238E27FC236}">
                    <a16:creationId xmlns:a16="http://schemas.microsoft.com/office/drawing/2014/main" xmlns="" id="{DAC0D3C8-82B5-8714-E9EC-BC940C8C9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225" y="1336676"/>
                <a:ext cx="6350" cy="1588"/>
              </a:xfrm>
              <a:custGeom>
                <a:avLst/>
                <a:gdLst>
                  <a:gd name="T0" fmla="*/ 0 w 11"/>
                  <a:gd name="T1" fmla="*/ 2 h 2"/>
                  <a:gd name="T2" fmla="*/ 0 w 11"/>
                  <a:gd name="T3" fmla="*/ 2 h 2"/>
                  <a:gd name="T4" fmla="*/ 11 w 11"/>
                  <a:gd name="T5" fmla="*/ 0 h 2"/>
                  <a:gd name="T6" fmla="*/ 11 w 11"/>
                  <a:gd name="T7" fmla="*/ 0 h 2"/>
                  <a:gd name="T8" fmla="*/ 5 w 11"/>
                  <a:gd name="T9" fmla="*/ 1 h 2"/>
                  <a:gd name="T10" fmla="*/ 0 w 11"/>
                  <a:gd name="T11" fmla="*/ 2 h 2"/>
                  <a:gd name="T12" fmla="*/ 0 w 1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232">
                <a:extLst>
                  <a:ext uri="{FF2B5EF4-FFF2-40B4-BE49-F238E27FC236}">
                    <a16:creationId xmlns:a16="http://schemas.microsoft.com/office/drawing/2014/main" xmlns="" id="{81EB106F-C59D-1459-3989-76A4C6A7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1338263"/>
                <a:ext cx="169863" cy="44450"/>
              </a:xfrm>
              <a:custGeom>
                <a:avLst/>
                <a:gdLst>
                  <a:gd name="T0" fmla="*/ 17 w 322"/>
                  <a:gd name="T1" fmla="*/ 28 h 86"/>
                  <a:gd name="T2" fmla="*/ 31 w 322"/>
                  <a:gd name="T3" fmla="*/ 37 h 86"/>
                  <a:gd name="T4" fmla="*/ 34 w 322"/>
                  <a:gd name="T5" fmla="*/ 43 h 86"/>
                  <a:gd name="T6" fmla="*/ 31 w 322"/>
                  <a:gd name="T7" fmla="*/ 48 h 86"/>
                  <a:gd name="T8" fmla="*/ 14 w 322"/>
                  <a:gd name="T9" fmla="*/ 59 h 86"/>
                  <a:gd name="T10" fmla="*/ 5 w 322"/>
                  <a:gd name="T11" fmla="*/ 66 h 86"/>
                  <a:gd name="T12" fmla="*/ 0 w 322"/>
                  <a:gd name="T13" fmla="*/ 75 h 86"/>
                  <a:gd name="T14" fmla="*/ 2 w 322"/>
                  <a:gd name="T15" fmla="*/ 86 h 86"/>
                  <a:gd name="T16" fmla="*/ 28 w 322"/>
                  <a:gd name="T17" fmla="*/ 83 h 86"/>
                  <a:gd name="T18" fmla="*/ 60 w 322"/>
                  <a:gd name="T19" fmla="*/ 80 h 86"/>
                  <a:gd name="T20" fmla="*/ 51 w 322"/>
                  <a:gd name="T21" fmla="*/ 62 h 86"/>
                  <a:gd name="T22" fmla="*/ 48 w 322"/>
                  <a:gd name="T23" fmla="*/ 46 h 86"/>
                  <a:gd name="T24" fmla="*/ 62 w 322"/>
                  <a:gd name="T25" fmla="*/ 48 h 86"/>
                  <a:gd name="T26" fmla="*/ 74 w 322"/>
                  <a:gd name="T27" fmla="*/ 55 h 86"/>
                  <a:gd name="T28" fmla="*/ 78 w 322"/>
                  <a:gd name="T29" fmla="*/ 66 h 86"/>
                  <a:gd name="T30" fmla="*/ 86 w 322"/>
                  <a:gd name="T31" fmla="*/ 78 h 86"/>
                  <a:gd name="T32" fmla="*/ 144 w 322"/>
                  <a:gd name="T33" fmla="*/ 81 h 86"/>
                  <a:gd name="T34" fmla="*/ 140 w 322"/>
                  <a:gd name="T35" fmla="*/ 86 h 86"/>
                  <a:gd name="T36" fmla="*/ 145 w 322"/>
                  <a:gd name="T37" fmla="*/ 84 h 86"/>
                  <a:gd name="T38" fmla="*/ 312 w 322"/>
                  <a:gd name="T39" fmla="*/ 66 h 86"/>
                  <a:gd name="T40" fmla="*/ 316 w 322"/>
                  <a:gd name="T41" fmla="*/ 63 h 86"/>
                  <a:gd name="T42" fmla="*/ 321 w 322"/>
                  <a:gd name="T43" fmla="*/ 58 h 86"/>
                  <a:gd name="T44" fmla="*/ 322 w 322"/>
                  <a:gd name="T45" fmla="*/ 52 h 86"/>
                  <a:gd name="T46" fmla="*/ 316 w 322"/>
                  <a:gd name="T47" fmla="*/ 43 h 86"/>
                  <a:gd name="T48" fmla="*/ 310 w 322"/>
                  <a:gd name="T49" fmla="*/ 28 h 86"/>
                  <a:gd name="T50" fmla="*/ 310 w 322"/>
                  <a:gd name="T51" fmla="*/ 20 h 86"/>
                  <a:gd name="T52" fmla="*/ 316 w 322"/>
                  <a:gd name="T53" fmla="*/ 10 h 86"/>
                  <a:gd name="T54" fmla="*/ 302 w 322"/>
                  <a:gd name="T55" fmla="*/ 10 h 86"/>
                  <a:gd name="T56" fmla="*/ 272 w 322"/>
                  <a:gd name="T57" fmla="*/ 8 h 86"/>
                  <a:gd name="T58" fmla="*/ 247 w 322"/>
                  <a:gd name="T59" fmla="*/ 8 h 86"/>
                  <a:gd name="T60" fmla="*/ 237 w 322"/>
                  <a:gd name="T61" fmla="*/ 12 h 86"/>
                  <a:gd name="T62" fmla="*/ 230 w 322"/>
                  <a:gd name="T63" fmla="*/ 18 h 86"/>
                  <a:gd name="T64" fmla="*/ 226 w 322"/>
                  <a:gd name="T65" fmla="*/ 29 h 86"/>
                  <a:gd name="T66" fmla="*/ 228 w 322"/>
                  <a:gd name="T67" fmla="*/ 24 h 86"/>
                  <a:gd name="T68" fmla="*/ 226 w 322"/>
                  <a:gd name="T69" fmla="*/ 15 h 86"/>
                  <a:gd name="T70" fmla="*/ 223 w 322"/>
                  <a:gd name="T71" fmla="*/ 10 h 86"/>
                  <a:gd name="T72" fmla="*/ 223 w 322"/>
                  <a:gd name="T73" fmla="*/ 47 h 86"/>
                  <a:gd name="T74" fmla="*/ 218 w 322"/>
                  <a:gd name="T75" fmla="*/ 52 h 86"/>
                  <a:gd name="T76" fmla="*/ 208 w 322"/>
                  <a:gd name="T77" fmla="*/ 60 h 86"/>
                  <a:gd name="T78" fmla="*/ 194 w 322"/>
                  <a:gd name="T79" fmla="*/ 65 h 86"/>
                  <a:gd name="T80" fmla="*/ 171 w 322"/>
                  <a:gd name="T81" fmla="*/ 68 h 86"/>
                  <a:gd name="T82" fmla="*/ 144 w 322"/>
                  <a:gd name="T83" fmla="*/ 65 h 86"/>
                  <a:gd name="T84" fmla="*/ 129 w 322"/>
                  <a:gd name="T85" fmla="*/ 58 h 86"/>
                  <a:gd name="T86" fmla="*/ 126 w 322"/>
                  <a:gd name="T87" fmla="*/ 54 h 86"/>
                  <a:gd name="T88" fmla="*/ 137 w 322"/>
                  <a:gd name="T89" fmla="*/ 50 h 86"/>
                  <a:gd name="T90" fmla="*/ 145 w 322"/>
                  <a:gd name="T91" fmla="*/ 44 h 86"/>
                  <a:gd name="T92" fmla="*/ 155 w 322"/>
                  <a:gd name="T93" fmla="*/ 31 h 86"/>
                  <a:gd name="T94" fmla="*/ 163 w 322"/>
                  <a:gd name="T95" fmla="*/ 24 h 86"/>
                  <a:gd name="T96" fmla="*/ 172 w 322"/>
                  <a:gd name="T97" fmla="*/ 23 h 86"/>
                  <a:gd name="T98" fmla="*/ 195 w 322"/>
                  <a:gd name="T99" fmla="*/ 28 h 86"/>
                  <a:gd name="T100" fmla="*/ 192 w 322"/>
                  <a:gd name="T101" fmla="*/ 21 h 86"/>
                  <a:gd name="T102" fmla="*/ 189 w 322"/>
                  <a:gd name="T103" fmla="*/ 9 h 86"/>
                  <a:gd name="T104" fmla="*/ 191 w 322"/>
                  <a:gd name="T105" fmla="*/ 2 h 86"/>
                  <a:gd name="T106" fmla="*/ 194 w 322"/>
                  <a:gd name="T107" fmla="*/ 0 h 86"/>
                  <a:gd name="T108" fmla="*/ 151 w 322"/>
                  <a:gd name="T109" fmla="*/ 5 h 86"/>
                  <a:gd name="T110" fmla="*/ 85 w 322"/>
                  <a:gd name="T111" fmla="*/ 9 h 86"/>
                  <a:gd name="T112" fmla="*/ 52 w 322"/>
                  <a:gd name="T113" fmla="*/ 15 h 86"/>
                  <a:gd name="T114" fmla="*/ 29 w 322"/>
                  <a:gd name="T115" fmla="*/ 23 h 86"/>
                  <a:gd name="T116" fmla="*/ 17 w 322"/>
                  <a:gd name="T117" fmla="*/ 2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86">
                    <a:moveTo>
                      <a:pt x="17" y="28"/>
                    </a:moveTo>
                    <a:lnTo>
                      <a:pt x="17" y="28"/>
                    </a:lnTo>
                    <a:lnTo>
                      <a:pt x="25" y="32"/>
                    </a:lnTo>
                    <a:lnTo>
                      <a:pt x="31" y="37"/>
                    </a:lnTo>
                    <a:lnTo>
                      <a:pt x="33" y="40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1" y="48"/>
                    </a:lnTo>
                    <a:lnTo>
                      <a:pt x="23" y="54"/>
                    </a:lnTo>
                    <a:lnTo>
                      <a:pt x="14" y="59"/>
                    </a:lnTo>
                    <a:lnTo>
                      <a:pt x="9" y="62"/>
                    </a:lnTo>
                    <a:lnTo>
                      <a:pt x="5" y="66"/>
                    </a:lnTo>
                    <a:lnTo>
                      <a:pt x="2" y="70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9" y="74"/>
                    </a:lnTo>
                    <a:lnTo>
                      <a:pt x="28" y="83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55" y="69"/>
                    </a:lnTo>
                    <a:lnTo>
                      <a:pt x="51" y="62"/>
                    </a:lnTo>
                    <a:lnTo>
                      <a:pt x="48" y="55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62" y="48"/>
                    </a:lnTo>
                    <a:lnTo>
                      <a:pt x="70" y="51"/>
                    </a:lnTo>
                    <a:lnTo>
                      <a:pt x="74" y="55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0" y="72"/>
                    </a:lnTo>
                    <a:lnTo>
                      <a:pt x="86" y="78"/>
                    </a:lnTo>
                    <a:lnTo>
                      <a:pt x="95" y="85"/>
                    </a:lnTo>
                    <a:lnTo>
                      <a:pt x="144" y="81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3" y="85"/>
                    </a:lnTo>
                    <a:lnTo>
                      <a:pt x="145" y="84"/>
                    </a:lnTo>
                    <a:lnTo>
                      <a:pt x="147" y="81"/>
                    </a:lnTo>
                    <a:lnTo>
                      <a:pt x="312" y="66"/>
                    </a:lnTo>
                    <a:lnTo>
                      <a:pt x="312" y="66"/>
                    </a:lnTo>
                    <a:lnTo>
                      <a:pt x="316" y="63"/>
                    </a:lnTo>
                    <a:lnTo>
                      <a:pt x="320" y="60"/>
                    </a:lnTo>
                    <a:lnTo>
                      <a:pt x="321" y="58"/>
                    </a:lnTo>
                    <a:lnTo>
                      <a:pt x="322" y="54"/>
                    </a:lnTo>
                    <a:lnTo>
                      <a:pt x="322" y="52"/>
                    </a:lnTo>
                    <a:lnTo>
                      <a:pt x="321" y="48"/>
                    </a:lnTo>
                    <a:lnTo>
                      <a:pt x="316" y="43"/>
                    </a:lnTo>
                    <a:lnTo>
                      <a:pt x="313" y="36"/>
                    </a:lnTo>
                    <a:lnTo>
                      <a:pt x="310" y="28"/>
                    </a:lnTo>
                    <a:lnTo>
                      <a:pt x="310" y="24"/>
                    </a:lnTo>
                    <a:lnTo>
                      <a:pt x="310" y="20"/>
                    </a:lnTo>
                    <a:lnTo>
                      <a:pt x="313" y="15"/>
                    </a:lnTo>
                    <a:lnTo>
                      <a:pt x="316" y="10"/>
                    </a:lnTo>
                    <a:lnTo>
                      <a:pt x="316" y="10"/>
                    </a:lnTo>
                    <a:lnTo>
                      <a:pt x="302" y="10"/>
                    </a:lnTo>
                    <a:lnTo>
                      <a:pt x="287" y="9"/>
                    </a:lnTo>
                    <a:lnTo>
                      <a:pt x="272" y="8"/>
                    </a:lnTo>
                    <a:lnTo>
                      <a:pt x="259" y="7"/>
                    </a:lnTo>
                    <a:lnTo>
                      <a:pt x="247" y="8"/>
                    </a:lnTo>
                    <a:lnTo>
                      <a:pt x="241" y="10"/>
                    </a:lnTo>
                    <a:lnTo>
                      <a:pt x="237" y="12"/>
                    </a:lnTo>
                    <a:lnTo>
                      <a:pt x="233" y="15"/>
                    </a:lnTo>
                    <a:lnTo>
                      <a:pt x="230" y="18"/>
                    </a:lnTo>
                    <a:lnTo>
                      <a:pt x="228" y="23"/>
                    </a:lnTo>
                    <a:lnTo>
                      <a:pt x="226" y="29"/>
                    </a:lnTo>
                    <a:lnTo>
                      <a:pt x="226" y="29"/>
                    </a:lnTo>
                    <a:lnTo>
                      <a:pt x="228" y="24"/>
                    </a:lnTo>
                    <a:lnTo>
                      <a:pt x="228" y="20"/>
                    </a:lnTo>
                    <a:lnTo>
                      <a:pt x="226" y="15"/>
                    </a:lnTo>
                    <a:lnTo>
                      <a:pt x="225" y="13"/>
                    </a:lnTo>
                    <a:lnTo>
                      <a:pt x="223" y="10"/>
                    </a:lnTo>
                    <a:lnTo>
                      <a:pt x="203" y="39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18" y="52"/>
                    </a:lnTo>
                    <a:lnTo>
                      <a:pt x="214" y="57"/>
                    </a:lnTo>
                    <a:lnTo>
                      <a:pt x="208" y="60"/>
                    </a:lnTo>
                    <a:lnTo>
                      <a:pt x="201" y="62"/>
                    </a:lnTo>
                    <a:lnTo>
                      <a:pt x="194" y="65"/>
                    </a:lnTo>
                    <a:lnTo>
                      <a:pt x="187" y="67"/>
                    </a:lnTo>
                    <a:lnTo>
                      <a:pt x="171" y="68"/>
                    </a:lnTo>
                    <a:lnTo>
                      <a:pt x="156" y="67"/>
                    </a:lnTo>
                    <a:lnTo>
                      <a:pt x="144" y="65"/>
                    </a:lnTo>
                    <a:lnTo>
                      <a:pt x="133" y="60"/>
                    </a:lnTo>
                    <a:lnTo>
                      <a:pt x="129" y="58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32" y="52"/>
                    </a:lnTo>
                    <a:lnTo>
                      <a:pt x="137" y="50"/>
                    </a:lnTo>
                    <a:lnTo>
                      <a:pt x="141" y="47"/>
                    </a:lnTo>
                    <a:lnTo>
                      <a:pt x="145" y="44"/>
                    </a:lnTo>
                    <a:lnTo>
                      <a:pt x="151" y="37"/>
                    </a:lnTo>
                    <a:lnTo>
                      <a:pt x="155" y="31"/>
                    </a:lnTo>
                    <a:lnTo>
                      <a:pt x="160" y="27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2" y="23"/>
                    </a:lnTo>
                    <a:lnTo>
                      <a:pt x="179" y="24"/>
                    </a:lnTo>
                    <a:lnTo>
                      <a:pt x="195" y="28"/>
                    </a:lnTo>
                    <a:lnTo>
                      <a:pt x="195" y="28"/>
                    </a:lnTo>
                    <a:lnTo>
                      <a:pt x="192" y="21"/>
                    </a:lnTo>
                    <a:lnTo>
                      <a:pt x="190" y="13"/>
                    </a:lnTo>
                    <a:lnTo>
                      <a:pt x="189" y="9"/>
                    </a:lnTo>
                    <a:lnTo>
                      <a:pt x="190" y="5"/>
                    </a:lnTo>
                    <a:lnTo>
                      <a:pt x="191" y="2"/>
                    </a:lnTo>
                    <a:lnTo>
                      <a:pt x="194" y="0"/>
                    </a:lnTo>
                    <a:lnTo>
                      <a:pt x="194" y="0"/>
                    </a:lnTo>
                    <a:lnTo>
                      <a:pt x="172" y="3"/>
                    </a:lnTo>
                    <a:lnTo>
                      <a:pt x="151" y="5"/>
                    </a:lnTo>
                    <a:lnTo>
                      <a:pt x="107" y="7"/>
                    </a:lnTo>
                    <a:lnTo>
                      <a:pt x="85" y="9"/>
                    </a:lnTo>
                    <a:lnTo>
                      <a:pt x="63" y="13"/>
                    </a:lnTo>
                    <a:lnTo>
                      <a:pt x="52" y="15"/>
                    </a:lnTo>
                    <a:lnTo>
                      <a:pt x="40" y="18"/>
                    </a:lnTo>
                    <a:lnTo>
                      <a:pt x="29" y="23"/>
                    </a:lnTo>
                    <a:lnTo>
                      <a:pt x="17" y="28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33">
                <a:extLst>
                  <a:ext uri="{FF2B5EF4-FFF2-40B4-BE49-F238E27FC236}">
                    <a16:creationId xmlns:a16="http://schemas.microsoft.com/office/drawing/2014/main" xmlns="" id="{BA6C9AB4-D6A6-5984-28D9-F86F176CF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238" y="1335088"/>
                <a:ext cx="1588" cy="1588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34">
                <a:extLst>
                  <a:ext uri="{FF2B5EF4-FFF2-40B4-BE49-F238E27FC236}">
                    <a16:creationId xmlns:a16="http://schemas.microsoft.com/office/drawing/2014/main" xmlns="" id="{291BE4E8-F43F-1D80-68A8-E3D35AB4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838" y="1333501"/>
                <a:ext cx="25400" cy="17463"/>
              </a:xfrm>
              <a:custGeom>
                <a:avLst/>
                <a:gdLst>
                  <a:gd name="T0" fmla="*/ 29 w 48"/>
                  <a:gd name="T1" fmla="*/ 0 h 33"/>
                  <a:gd name="T2" fmla="*/ 0 w 48"/>
                  <a:gd name="T3" fmla="*/ 33 h 33"/>
                  <a:gd name="T4" fmla="*/ 46 w 48"/>
                  <a:gd name="T5" fmla="*/ 30 h 33"/>
                  <a:gd name="T6" fmla="*/ 48 w 48"/>
                  <a:gd name="T7" fmla="*/ 7 h 33"/>
                  <a:gd name="T8" fmla="*/ 48 w 48"/>
                  <a:gd name="T9" fmla="*/ 7 h 33"/>
                  <a:gd name="T10" fmla="*/ 44 w 48"/>
                  <a:gd name="T11" fmla="*/ 11 h 33"/>
                  <a:gd name="T12" fmla="*/ 37 w 48"/>
                  <a:gd name="T13" fmla="*/ 16 h 33"/>
                  <a:gd name="T14" fmla="*/ 32 w 48"/>
                  <a:gd name="T15" fmla="*/ 18 h 33"/>
                  <a:gd name="T16" fmla="*/ 29 w 48"/>
                  <a:gd name="T17" fmla="*/ 18 h 33"/>
                  <a:gd name="T18" fmla="*/ 25 w 48"/>
                  <a:gd name="T19" fmla="*/ 18 h 33"/>
                  <a:gd name="T20" fmla="*/ 22 w 48"/>
                  <a:gd name="T21" fmla="*/ 16 h 33"/>
                  <a:gd name="T22" fmla="*/ 29 w 48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29" y="0"/>
                    </a:moveTo>
                    <a:lnTo>
                      <a:pt x="0" y="33"/>
                    </a:lnTo>
                    <a:lnTo>
                      <a:pt x="46" y="30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4" y="11"/>
                    </a:lnTo>
                    <a:lnTo>
                      <a:pt x="37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35">
                <a:extLst>
                  <a:ext uri="{FF2B5EF4-FFF2-40B4-BE49-F238E27FC236}">
                    <a16:creationId xmlns:a16="http://schemas.microsoft.com/office/drawing/2014/main" xmlns="" id="{4C2F0A5C-24A3-8DD0-84C0-48402FCF7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1330326"/>
                <a:ext cx="19050" cy="31750"/>
              </a:xfrm>
              <a:custGeom>
                <a:avLst/>
                <a:gdLst>
                  <a:gd name="T0" fmla="*/ 0 w 34"/>
                  <a:gd name="T1" fmla="*/ 60 h 60"/>
                  <a:gd name="T2" fmla="*/ 0 w 34"/>
                  <a:gd name="T3" fmla="*/ 60 h 60"/>
                  <a:gd name="T4" fmla="*/ 6 w 34"/>
                  <a:gd name="T5" fmla="*/ 56 h 60"/>
                  <a:gd name="T6" fmla="*/ 12 w 34"/>
                  <a:gd name="T7" fmla="*/ 50 h 60"/>
                  <a:gd name="T8" fmla="*/ 16 w 34"/>
                  <a:gd name="T9" fmla="*/ 43 h 60"/>
                  <a:gd name="T10" fmla="*/ 17 w 34"/>
                  <a:gd name="T11" fmla="*/ 36 h 60"/>
                  <a:gd name="T12" fmla="*/ 17 w 34"/>
                  <a:gd name="T13" fmla="*/ 29 h 60"/>
                  <a:gd name="T14" fmla="*/ 15 w 34"/>
                  <a:gd name="T15" fmla="*/ 22 h 60"/>
                  <a:gd name="T16" fmla="*/ 12 w 34"/>
                  <a:gd name="T17" fmla="*/ 16 h 60"/>
                  <a:gd name="T18" fmla="*/ 8 w 34"/>
                  <a:gd name="T19" fmla="*/ 11 h 60"/>
                  <a:gd name="T20" fmla="*/ 8 w 34"/>
                  <a:gd name="T21" fmla="*/ 11 h 60"/>
                  <a:gd name="T22" fmla="*/ 11 w 34"/>
                  <a:gd name="T23" fmla="*/ 8 h 60"/>
                  <a:gd name="T24" fmla="*/ 15 w 34"/>
                  <a:gd name="T25" fmla="*/ 8 h 60"/>
                  <a:gd name="T26" fmla="*/ 17 w 34"/>
                  <a:gd name="T27" fmla="*/ 8 h 60"/>
                  <a:gd name="T28" fmla="*/ 19 w 34"/>
                  <a:gd name="T29" fmla="*/ 9 h 60"/>
                  <a:gd name="T30" fmla="*/ 21 w 34"/>
                  <a:gd name="T31" fmla="*/ 13 h 60"/>
                  <a:gd name="T32" fmla="*/ 24 w 34"/>
                  <a:gd name="T33" fmla="*/ 16 h 60"/>
                  <a:gd name="T34" fmla="*/ 25 w 34"/>
                  <a:gd name="T35" fmla="*/ 20 h 60"/>
                  <a:gd name="T36" fmla="*/ 26 w 34"/>
                  <a:gd name="T37" fmla="*/ 21 h 60"/>
                  <a:gd name="T38" fmla="*/ 27 w 34"/>
                  <a:gd name="T39" fmla="*/ 21 h 60"/>
                  <a:gd name="T40" fmla="*/ 29 w 34"/>
                  <a:gd name="T41" fmla="*/ 19 h 60"/>
                  <a:gd name="T42" fmla="*/ 34 w 34"/>
                  <a:gd name="T43" fmla="*/ 11 h 60"/>
                  <a:gd name="T44" fmla="*/ 34 w 34"/>
                  <a:gd name="T45" fmla="*/ 11 h 60"/>
                  <a:gd name="T46" fmla="*/ 33 w 34"/>
                  <a:gd name="T47" fmla="*/ 7 h 60"/>
                  <a:gd name="T48" fmla="*/ 33 w 34"/>
                  <a:gd name="T49" fmla="*/ 5 h 60"/>
                  <a:gd name="T50" fmla="*/ 31 w 34"/>
                  <a:gd name="T51" fmla="*/ 3 h 60"/>
                  <a:gd name="T52" fmla="*/ 29 w 34"/>
                  <a:gd name="T53" fmla="*/ 1 h 60"/>
                  <a:gd name="T54" fmla="*/ 25 w 34"/>
                  <a:gd name="T55" fmla="*/ 0 h 60"/>
                  <a:gd name="T56" fmla="*/ 19 w 34"/>
                  <a:gd name="T57" fmla="*/ 0 h 60"/>
                  <a:gd name="T58" fmla="*/ 13 w 34"/>
                  <a:gd name="T59" fmla="*/ 1 h 60"/>
                  <a:gd name="T60" fmla="*/ 8 w 34"/>
                  <a:gd name="T61" fmla="*/ 3 h 60"/>
                  <a:gd name="T62" fmla="*/ 1 w 34"/>
                  <a:gd name="T63" fmla="*/ 7 h 60"/>
                  <a:gd name="T64" fmla="*/ 0 w 34"/>
                  <a:gd name="T6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60">
                    <a:moveTo>
                      <a:pt x="0" y="60"/>
                    </a:moveTo>
                    <a:lnTo>
                      <a:pt x="0" y="60"/>
                    </a:lnTo>
                    <a:lnTo>
                      <a:pt x="6" y="56"/>
                    </a:lnTo>
                    <a:lnTo>
                      <a:pt x="12" y="50"/>
                    </a:lnTo>
                    <a:lnTo>
                      <a:pt x="16" y="43"/>
                    </a:lnTo>
                    <a:lnTo>
                      <a:pt x="17" y="36"/>
                    </a:lnTo>
                    <a:lnTo>
                      <a:pt x="17" y="29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1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9"/>
                    </a:lnTo>
                    <a:lnTo>
                      <a:pt x="21" y="13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36">
                <a:extLst>
                  <a:ext uri="{FF2B5EF4-FFF2-40B4-BE49-F238E27FC236}">
                    <a16:creationId xmlns:a16="http://schemas.microsoft.com/office/drawing/2014/main" xmlns="" id="{5B220CA5-AFB1-1BFE-74C6-4F787C27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950" y="1349376"/>
                <a:ext cx="9525" cy="7938"/>
              </a:xfrm>
              <a:custGeom>
                <a:avLst/>
                <a:gdLst>
                  <a:gd name="T0" fmla="*/ 11 w 18"/>
                  <a:gd name="T1" fmla="*/ 14 h 14"/>
                  <a:gd name="T2" fmla="*/ 18 w 18"/>
                  <a:gd name="T3" fmla="*/ 2 h 14"/>
                  <a:gd name="T4" fmla="*/ 0 w 18"/>
                  <a:gd name="T5" fmla="*/ 0 h 14"/>
                  <a:gd name="T6" fmla="*/ 11 w 1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1" y="14"/>
                    </a:moveTo>
                    <a:lnTo>
                      <a:pt x="18" y="2"/>
                    </a:lnTo>
                    <a:lnTo>
                      <a:pt x="0" y="0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37">
                <a:extLst>
                  <a:ext uri="{FF2B5EF4-FFF2-40B4-BE49-F238E27FC236}">
                    <a16:creationId xmlns:a16="http://schemas.microsoft.com/office/drawing/2014/main" xmlns="" id="{AAEA0F2A-8118-1CAD-D1C7-73FAF5BE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475" y="1341438"/>
                <a:ext cx="7938" cy="11113"/>
              </a:xfrm>
              <a:custGeom>
                <a:avLst/>
                <a:gdLst>
                  <a:gd name="T0" fmla="*/ 0 w 16"/>
                  <a:gd name="T1" fmla="*/ 19 h 22"/>
                  <a:gd name="T2" fmla="*/ 16 w 16"/>
                  <a:gd name="T3" fmla="*/ 22 h 22"/>
                  <a:gd name="T4" fmla="*/ 16 w 16"/>
                  <a:gd name="T5" fmla="*/ 22 h 22"/>
                  <a:gd name="T6" fmla="*/ 13 w 16"/>
                  <a:gd name="T7" fmla="*/ 10 h 22"/>
                  <a:gd name="T8" fmla="*/ 10 w 16"/>
                  <a:gd name="T9" fmla="*/ 0 h 22"/>
                  <a:gd name="T10" fmla="*/ 0 w 16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0" y="19"/>
                    </a:moveTo>
                    <a:lnTo>
                      <a:pt x="16" y="22"/>
                    </a:lnTo>
                    <a:lnTo>
                      <a:pt x="16" y="22"/>
                    </a:lnTo>
                    <a:lnTo>
                      <a:pt x="13" y="10"/>
                    </a:lnTo>
                    <a:lnTo>
                      <a:pt x="10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38">
                <a:extLst>
                  <a:ext uri="{FF2B5EF4-FFF2-40B4-BE49-F238E27FC236}">
                    <a16:creationId xmlns:a16="http://schemas.microsoft.com/office/drawing/2014/main" xmlns="" id="{7304D813-2CFE-F851-8C87-897DC137E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38" y="1355726"/>
                <a:ext cx="12700" cy="1588"/>
              </a:xfrm>
              <a:custGeom>
                <a:avLst/>
                <a:gdLst>
                  <a:gd name="T0" fmla="*/ 0 w 24"/>
                  <a:gd name="T1" fmla="*/ 0 h 3"/>
                  <a:gd name="T2" fmla="*/ 0 w 24"/>
                  <a:gd name="T3" fmla="*/ 0 h 3"/>
                  <a:gd name="T4" fmla="*/ 12 w 24"/>
                  <a:gd name="T5" fmla="*/ 2 h 3"/>
                  <a:gd name="T6" fmla="*/ 24 w 24"/>
                  <a:gd name="T7" fmla="*/ 3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39">
                <a:extLst>
                  <a:ext uri="{FF2B5EF4-FFF2-40B4-BE49-F238E27FC236}">
                    <a16:creationId xmlns:a16="http://schemas.microsoft.com/office/drawing/2014/main" xmlns="" id="{36CF4CFD-523B-B51B-081A-713974E6B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352551"/>
                <a:ext cx="9525" cy="3175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3 h 7"/>
                  <a:gd name="T4" fmla="*/ 18 w 18"/>
                  <a:gd name="T5" fmla="*/ 7 h 7"/>
                  <a:gd name="T6" fmla="*/ 18 w 18"/>
                  <a:gd name="T7" fmla="*/ 7 h 7"/>
                  <a:gd name="T8" fmla="*/ 0 w 18"/>
                  <a:gd name="T9" fmla="*/ 0 h 7"/>
                  <a:gd name="T10" fmla="*/ 0 w 1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3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40">
                <a:extLst>
                  <a:ext uri="{FF2B5EF4-FFF2-40B4-BE49-F238E27FC236}">
                    <a16:creationId xmlns:a16="http://schemas.microsoft.com/office/drawing/2014/main" xmlns="" id="{20BD581B-B2AF-32EA-6482-9DBE4FA9B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1352551"/>
                <a:ext cx="15875" cy="17463"/>
              </a:xfrm>
              <a:custGeom>
                <a:avLst/>
                <a:gdLst>
                  <a:gd name="T0" fmla="*/ 0 w 30"/>
                  <a:gd name="T1" fmla="*/ 0 h 34"/>
                  <a:gd name="T2" fmla="*/ 0 w 30"/>
                  <a:gd name="T3" fmla="*/ 0 h 34"/>
                  <a:gd name="T4" fmla="*/ 2 w 30"/>
                  <a:gd name="T5" fmla="*/ 14 h 34"/>
                  <a:gd name="T6" fmla="*/ 4 w 30"/>
                  <a:gd name="T7" fmla="*/ 20 h 34"/>
                  <a:gd name="T8" fmla="*/ 7 w 30"/>
                  <a:gd name="T9" fmla="*/ 25 h 34"/>
                  <a:gd name="T10" fmla="*/ 11 w 30"/>
                  <a:gd name="T11" fmla="*/ 30 h 34"/>
                  <a:gd name="T12" fmla="*/ 16 w 30"/>
                  <a:gd name="T13" fmla="*/ 33 h 34"/>
                  <a:gd name="T14" fmla="*/ 21 w 30"/>
                  <a:gd name="T15" fmla="*/ 34 h 34"/>
                  <a:gd name="T16" fmla="*/ 30 w 30"/>
                  <a:gd name="T17" fmla="*/ 33 h 34"/>
                  <a:gd name="T18" fmla="*/ 24 w 30"/>
                  <a:gd name="T19" fmla="*/ 3 h 34"/>
                  <a:gd name="T20" fmla="*/ 0 w 30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0"/>
                    </a:lnTo>
                    <a:lnTo>
                      <a:pt x="7" y="25"/>
                    </a:lnTo>
                    <a:lnTo>
                      <a:pt x="11" y="30"/>
                    </a:lnTo>
                    <a:lnTo>
                      <a:pt x="16" y="33"/>
                    </a:lnTo>
                    <a:lnTo>
                      <a:pt x="21" y="34"/>
                    </a:lnTo>
                    <a:lnTo>
                      <a:pt x="30" y="33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41">
                <a:extLst>
                  <a:ext uri="{FF2B5EF4-FFF2-40B4-BE49-F238E27FC236}">
                    <a16:creationId xmlns:a16="http://schemas.microsoft.com/office/drawing/2014/main" xmlns="" id="{71FD3EB3-0539-D8B0-34E8-5EAE4492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0" y="1092201"/>
                <a:ext cx="11113" cy="7938"/>
              </a:xfrm>
              <a:custGeom>
                <a:avLst/>
                <a:gdLst>
                  <a:gd name="T0" fmla="*/ 2 w 20"/>
                  <a:gd name="T1" fmla="*/ 15 h 15"/>
                  <a:gd name="T2" fmla="*/ 20 w 20"/>
                  <a:gd name="T3" fmla="*/ 3 h 15"/>
                  <a:gd name="T4" fmla="*/ 18 w 20"/>
                  <a:gd name="T5" fmla="*/ 0 h 15"/>
                  <a:gd name="T6" fmla="*/ 0 w 20"/>
                  <a:gd name="T7" fmla="*/ 11 h 15"/>
                  <a:gd name="T8" fmla="*/ 2 w 2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2" y="15"/>
                    </a:moveTo>
                    <a:lnTo>
                      <a:pt x="20" y="3"/>
                    </a:lnTo>
                    <a:lnTo>
                      <a:pt x="18" y="0"/>
                    </a:lnTo>
                    <a:lnTo>
                      <a:pt x="0" y="11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42">
                <a:extLst>
                  <a:ext uri="{FF2B5EF4-FFF2-40B4-BE49-F238E27FC236}">
                    <a16:creationId xmlns:a16="http://schemas.microsoft.com/office/drawing/2014/main" xmlns="" id="{6CA125B5-5223-AE4D-C871-4CFD0597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101726"/>
                <a:ext cx="6350" cy="6350"/>
              </a:xfrm>
              <a:custGeom>
                <a:avLst/>
                <a:gdLst>
                  <a:gd name="T0" fmla="*/ 0 w 12"/>
                  <a:gd name="T1" fmla="*/ 11 h 11"/>
                  <a:gd name="T2" fmla="*/ 0 w 12"/>
                  <a:gd name="T3" fmla="*/ 11 h 11"/>
                  <a:gd name="T4" fmla="*/ 6 w 12"/>
                  <a:gd name="T5" fmla="*/ 6 h 11"/>
                  <a:gd name="T6" fmla="*/ 12 w 12"/>
                  <a:gd name="T7" fmla="*/ 0 h 11"/>
                  <a:gd name="T8" fmla="*/ 12 w 12"/>
                  <a:gd name="T9" fmla="*/ 0 h 11"/>
                  <a:gd name="T10" fmla="*/ 5 w 12"/>
                  <a:gd name="T11" fmla="*/ 4 h 11"/>
                  <a:gd name="T12" fmla="*/ 2 w 12"/>
                  <a:gd name="T13" fmla="*/ 8 h 11"/>
                  <a:gd name="T14" fmla="*/ 0 w 12"/>
                  <a:gd name="T15" fmla="*/ 11 h 11"/>
                  <a:gd name="T16" fmla="*/ 0 w 1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lnTo>
                      <a:pt x="0" y="11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43">
                <a:extLst>
                  <a:ext uri="{FF2B5EF4-FFF2-40B4-BE49-F238E27FC236}">
                    <a16:creationId xmlns:a16="http://schemas.microsoft.com/office/drawing/2014/main" xmlns="" id="{A2200E0B-4570-6C8D-4FE0-B623517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025526"/>
                <a:ext cx="63500" cy="76200"/>
              </a:xfrm>
              <a:custGeom>
                <a:avLst/>
                <a:gdLst>
                  <a:gd name="T0" fmla="*/ 65 w 121"/>
                  <a:gd name="T1" fmla="*/ 23 h 144"/>
                  <a:gd name="T2" fmla="*/ 70 w 121"/>
                  <a:gd name="T3" fmla="*/ 30 h 144"/>
                  <a:gd name="T4" fmla="*/ 70 w 121"/>
                  <a:gd name="T5" fmla="*/ 34 h 144"/>
                  <a:gd name="T6" fmla="*/ 63 w 121"/>
                  <a:gd name="T7" fmla="*/ 44 h 144"/>
                  <a:gd name="T8" fmla="*/ 59 w 121"/>
                  <a:gd name="T9" fmla="*/ 49 h 144"/>
                  <a:gd name="T10" fmla="*/ 62 w 121"/>
                  <a:gd name="T11" fmla="*/ 52 h 144"/>
                  <a:gd name="T12" fmla="*/ 75 w 121"/>
                  <a:gd name="T13" fmla="*/ 56 h 144"/>
                  <a:gd name="T14" fmla="*/ 77 w 121"/>
                  <a:gd name="T15" fmla="*/ 63 h 144"/>
                  <a:gd name="T16" fmla="*/ 72 w 121"/>
                  <a:gd name="T17" fmla="*/ 77 h 144"/>
                  <a:gd name="T18" fmla="*/ 63 w 121"/>
                  <a:gd name="T19" fmla="*/ 87 h 144"/>
                  <a:gd name="T20" fmla="*/ 49 w 121"/>
                  <a:gd name="T21" fmla="*/ 91 h 144"/>
                  <a:gd name="T22" fmla="*/ 42 w 121"/>
                  <a:gd name="T23" fmla="*/ 90 h 144"/>
                  <a:gd name="T24" fmla="*/ 46 w 121"/>
                  <a:gd name="T25" fmla="*/ 80 h 144"/>
                  <a:gd name="T26" fmla="*/ 52 w 121"/>
                  <a:gd name="T27" fmla="*/ 74 h 144"/>
                  <a:gd name="T28" fmla="*/ 51 w 121"/>
                  <a:gd name="T29" fmla="*/ 67 h 144"/>
                  <a:gd name="T30" fmla="*/ 48 w 121"/>
                  <a:gd name="T31" fmla="*/ 61 h 144"/>
                  <a:gd name="T32" fmla="*/ 41 w 121"/>
                  <a:gd name="T33" fmla="*/ 71 h 144"/>
                  <a:gd name="T34" fmla="*/ 34 w 121"/>
                  <a:gd name="T35" fmla="*/ 77 h 144"/>
                  <a:gd name="T36" fmla="*/ 36 w 121"/>
                  <a:gd name="T37" fmla="*/ 93 h 144"/>
                  <a:gd name="T38" fmla="*/ 29 w 121"/>
                  <a:gd name="T39" fmla="*/ 99 h 144"/>
                  <a:gd name="T40" fmla="*/ 19 w 121"/>
                  <a:gd name="T41" fmla="*/ 112 h 144"/>
                  <a:gd name="T42" fmla="*/ 8 w 121"/>
                  <a:gd name="T43" fmla="*/ 131 h 144"/>
                  <a:gd name="T44" fmla="*/ 0 w 121"/>
                  <a:gd name="T45" fmla="*/ 144 h 144"/>
                  <a:gd name="T46" fmla="*/ 4 w 121"/>
                  <a:gd name="T47" fmla="*/ 143 h 144"/>
                  <a:gd name="T48" fmla="*/ 23 w 121"/>
                  <a:gd name="T49" fmla="*/ 140 h 144"/>
                  <a:gd name="T50" fmla="*/ 69 w 121"/>
                  <a:gd name="T51" fmla="*/ 142 h 144"/>
                  <a:gd name="T52" fmla="*/ 85 w 121"/>
                  <a:gd name="T53" fmla="*/ 139 h 144"/>
                  <a:gd name="T54" fmla="*/ 98 w 121"/>
                  <a:gd name="T55" fmla="*/ 134 h 144"/>
                  <a:gd name="T56" fmla="*/ 112 w 121"/>
                  <a:gd name="T57" fmla="*/ 123 h 144"/>
                  <a:gd name="T58" fmla="*/ 117 w 121"/>
                  <a:gd name="T59" fmla="*/ 112 h 144"/>
                  <a:gd name="T60" fmla="*/ 121 w 121"/>
                  <a:gd name="T61" fmla="*/ 85 h 144"/>
                  <a:gd name="T62" fmla="*/ 118 w 121"/>
                  <a:gd name="T63" fmla="*/ 40 h 144"/>
                  <a:gd name="T64" fmla="*/ 116 w 121"/>
                  <a:gd name="T65" fmla="*/ 8 h 144"/>
                  <a:gd name="T66" fmla="*/ 115 w 121"/>
                  <a:gd name="T67" fmla="*/ 6 h 144"/>
                  <a:gd name="T68" fmla="*/ 107 w 121"/>
                  <a:gd name="T69" fmla="*/ 1 h 144"/>
                  <a:gd name="T70" fmla="*/ 89 w 121"/>
                  <a:gd name="T71" fmla="*/ 1 h 144"/>
                  <a:gd name="T72" fmla="*/ 77 w 121"/>
                  <a:gd name="T73" fmla="*/ 4 h 144"/>
                  <a:gd name="T74" fmla="*/ 70 w 121"/>
                  <a:gd name="T75" fmla="*/ 10 h 144"/>
                  <a:gd name="T76" fmla="*/ 65 w 121"/>
                  <a:gd name="T77" fmla="*/ 18 h 144"/>
                  <a:gd name="T78" fmla="*/ 65 w 121"/>
                  <a:gd name="T79" fmla="*/ 2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144">
                    <a:moveTo>
                      <a:pt x="65" y="23"/>
                    </a:moveTo>
                    <a:lnTo>
                      <a:pt x="65" y="23"/>
                    </a:lnTo>
                    <a:lnTo>
                      <a:pt x="67" y="26"/>
                    </a:lnTo>
                    <a:lnTo>
                      <a:pt x="70" y="30"/>
                    </a:lnTo>
                    <a:lnTo>
                      <a:pt x="71" y="32"/>
                    </a:lnTo>
                    <a:lnTo>
                      <a:pt x="70" y="34"/>
                    </a:lnTo>
                    <a:lnTo>
                      <a:pt x="67" y="40"/>
                    </a:lnTo>
                    <a:lnTo>
                      <a:pt x="63" y="44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2" y="52"/>
                    </a:lnTo>
                    <a:lnTo>
                      <a:pt x="65" y="54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7" y="63"/>
                    </a:lnTo>
                    <a:lnTo>
                      <a:pt x="75" y="70"/>
                    </a:lnTo>
                    <a:lnTo>
                      <a:pt x="72" y="77"/>
                    </a:lnTo>
                    <a:lnTo>
                      <a:pt x="67" y="83"/>
                    </a:lnTo>
                    <a:lnTo>
                      <a:pt x="63" y="87"/>
                    </a:lnTo>
                    <a:lnTo>
                      <a:pt x="56" y="90"/>
                    </a:lnTo>
                    <a:lnTo>
                      <a:pt x="49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3" y="84"/>
                    </a:lnTo>
                    <a:lnTo>
                      <a:pt x="46" y="80"/>
                    </a:lnTo>
                    <a:lnTo>
                      <a:pt x="50" y="75"/>
                    </a:lnTo>
                    <a:lnTo>
                      <a:pt x="52" y="74"/>
                    </a:lnTo>
                    <a:lnTo>
                      <a:pt x="52" y="70"/>
                    </a:lnTo>
                    <a:lnTo>
                      <a:pt x="51" y="67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44" y="68"/>
                    </a:lnTo>
                    <a:lnTo>
                      <a:pt x="41" y="71"/>
                    </a:lnTo>
                    <a:lnTo>
                      <a:pt x="35" y="75"/>
                    </a:lnTo>
                    <a:lnTo>
                      <a:pt x="34" y="77"/>
                    </a:lnTo>
                    <a:lnTo>
                      <a:pt x="34" y="80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29" y="99"/>
                    </a:lnTo>
                    <a:lnTo>
                      <a:pt x="24" y="106"/>
                    </a:lnTo>
                    <a:lnTo>
                      <a:pt x="19" y="112"/>
                    </a:lnTo>
                    <a:lnTo>
                      <a:pt x="15" y="119"/>
                    </a:lnTo>
                    <a:lnTo>
                      <a:pt x="8" y="131"/>
                    </a:lnTo>
                    <a:lnTo>
                      <a:pt x="4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4" y="143"/>
                    </a:lnTo>
                    <a:lnTo>
                      <a:pt x="10" y="142"/>
                    </a:lnTo>
                    <a:lnTo>
                      <a:pt x="23" y="140"/>
                    </a:lnTo>
                    <a:lnTo>
                      <a:pt x="54" y="142"/>
                    </a:lnTo>
                    <a:lnTo>
                      <a:pt x="69" y="142"/>
                    </a:lnTo>
                    <a:lnTo>
                      <a:pt x="77" y="140"/>
                    </a:lnTo>
                    <a:lnTo>
                      <a:pt x="85" y="139"/>
                    </a:lnTo>
                    <a:lnTo>
                      <a:pt x="92" y="137"/>
                    </a:lnTo>
                    <a:lnTo>
                      <a:pt x="98" y="134"/>
                    </a:lnTo>
                    <a:lnTo>
                      <a:pt x="105" y="129"/>
                    </a:lnTo>
                    <a:lnTo>
                      <a:pt x="112" y="123"/>
                    </a:lnTo>
                    <a:lnTo>
                      <a:pt x="112" y="123"/>
                    </a:lnTo>
                    <a:lnTo>
                      <a:pt x="117" y="112"/>
                    </a:lnTo>
                    <a:lnTo>
                      <a:pt x="120" y="99"/>
                    </a:lnTo>
                    <a:lnTo>
                      <a:pt x="121" y="85"/>
                    </a:lnTo>
                    <a:lnTo>
                      <a:pt x="120" y="70"/>
                    </a:lnTo>
                    <a:lnTo>
                      <a:pt x="118" y="40"/>
                    </a:lnTo>
                    <a:lnTo>
                      <a:pt x="117" y="24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5" y="6"/>
                    </a:lnTo>
                    <a:lnTo>
                      <a:pt x="112" y="4"/>
                    </a:lnTo>
                    <a:lnTo>
                      <a:pt x="107" y="1"/>
                    </a:lnTo>
                    <a:lnTo>
                      <a:pt x="98" y="0"/>
                    </a:lnTo>
                    <a:lnTo>
                      <a:pt x="89" y="1"/>
                    </a:lnTo>
                    <a:lnTo>
                      <a:pt x="80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70" y="10"/>
                    </a:lnTo>
                    <a:lnTo>
                      <a:pt x="67" y="14"/>
                    </a:lnTo>
                    <a:lnTo>
                      <a:pt x="65" y="18"/>
                    </a:lnTo>
                    <a:lnTo>
                      <a:pt x="65" y="23"/>
                    </a:lnTo>
                    <a:lnTo>
                      <a:pt x="6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44">
                <a:extLst>
                  <a:ext uri="{FF2B5EF4-FFF2-40B4-BE49-F238E27FC236}">
                    <a16:creationId xmlns:a16="http://schemas.microsoft.com/office/drawing/2014/main" xmlns="" id="{4E149AFC-8E26-783B-46DB-7B678F16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0" y="1014413"/>
                <a:ext cx="9525" cy="4763"/>
              </a:xfrm>
              <a:custGeom>
                <a:avLst/>
                <a:gdLst>
                  <a:gd name="T0" fmla="*/ 19 w 19"/>
                  <a:gd name="T1" fmla="*/ 1 h 10"/>
                  <a:gd name="T2" fmla="*/ 19 w 19"/>
                  <a:gd name="T3" fmla="*/ 1 h 10"/>
                  <a:gd name="T4" fmla="*/ 14 w 19"/>
                  <a:gd name="T5" fmla="*/ 0 h 10"/>
                  <a:gd name="T6" fmla="*/ 8 w 19"/>
                  <a:gd name="T7" fmla="*/ 1 h 10"/>
                  <a:gd name="T8" fmla="*/ 4 w 19"/>
                  <a:gd name="T9" fmla="*/ 2 h 10"/>
                  <a:gd name="T10" fmla="*/ 0 w 19"/>
                  <a:gd name="T11" fmla="*/ 5 h 10"/>
                  <a:gd name="T12" fmla="*/ 0 w 19"/>
                  <a:gd name="T13" fmla="*/ 5 h 10"/>
                  <a:gd name="T14" fmla="*/ 1 w 19"/>
                  <a:gd name="T15" fmla="*/ 9 h 10"/>
                  <a:gd name="T16" fmla="*/ 3 w 19"/>
                  <a:gd name="T17" fmla="*/ 10 h 10"/>
                  <a:gd name="T18" fmla="*/ 6 w 19"/>
                  <a:gd name="T19" fmla="*/ 10 h 10"/>
                  <a:gd name="T20" fmla="*/ 8 w 19"/>
                  <a:gd name="T21" fmla="*/ 9 h 10"/>
                  <a:gd name="T22" fmla="*/ 14 w 19"/>
                  <a:gd name="T23" fmla="*/ 5 h 10"/>
                  <a:gd name="T24" fmla="*/ 17 w 19"/>
                  <a:gd name="T25" fmla="*/ 2 h 10"/>
                  <a:gd name="T26" fmla="*/ 19 w 19"/>
                  <a:gd name="T27" fmla="*/ 1 h 10"/>
                  <a:gd name="T28" fmla="*/ 19 w 19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4" y="5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1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45">
                <a:extLst>
                  <a:ext uri="{FF2B5EF4-FFF2-40B4-BE49-F238E27FC236}">
                    <a16:creationId xmlns:a16="http://schemas.microsoft.com/office/drawing/2014/main" xmlns="" id="{BD53A2AF-BFF7-F1CA-CA1D-1D6E3C87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0" y="1173163"/>
                <a:ext cx="14288" cy="12700"/>
              </a:xfrm>
              <a:custGeom>
                <a:avLst/>
                <a:gdLst>
                  <a:gd name="T0" fmla="*/ 11 w 27"/>
                  <a:gd name="T1" fmla="*/ 25 h 25"/>
                  <a:gd name="T2" fmla="*/ 11 w 27"/>
                  <a:gd name="T3" fmla="*/ 25 h 25"/>
                  <a:gd name="T4" fmla="*/ 12 w 27"/>
                  <a:gd name="T5" fmla="*/ 23 h 25"/>
                  <a:gd name="T6" fmla="*/ 15 w 27"/>
                  <a:gd name="T7" fmla="*/ 21 h 25"/>
                  <a:gd name="T8" fmla="*/ 21 w 27"/>
                  <a:gd name="T9" fmla="*/ 14 h 25"/>
                  <a:gd name="T10" fmla="*/ 24 w 27"/>
                  <a:gd name="T11" fmla="*/ 11 h 25"/>
                  <a:gd name="T12" fmla="*/ 26 w 27"/>
                  <a:gd name="T13" fmla="*/ 8 h 25"/>
                  <a:gd name="T14" fmla="*/ 27 w 27"/>
                  <a:gd name="T15" fmla="*/ 3 h 25"/>
                  <a:gd name="T16" fmla="*/ 27 w 27"/>
                  <a:gd name="T17" fmla="*/ 0 h 25"/>
                  <a:gd name="T18" fmla="*/ 0 w 27"/>
                  <a:gd name="T19" fmla="*/ 9 h 25"/>
                  <a:gd name="T20" fmla="*/ 0 w 27"/>
                  <a:gd name="T21" fmla="*/ 9 h 25"/>
                  <a:gd name="T22" fmla="*/ 3 w 27"/>
                  <a:gd name="T23" fmla="*/ 10 h 25"/>
                  <a:gd name="T24" fmla="*/ 7 w 27"/>
                  <a:gd name="T25" fmla="*/ 14 h 25"/>
                  <a:gd name="T26" fmla="*/ 9 w 27"/>
                  <a:gd name="T27" fmla="*/ 19 h 25"/>
                  <a:gd name="T28" fmla="*/ 11 w 27"/>
                  <a:gd name="T29" fmla="*/ 25 h 25"/>
                  <a:gd name="T30" fmla="*/ 11 w 27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5">
                    <a:moveTo>
                      <a:pt x="11" y="25"/>
                    </a:moveTo>
                    <a:lnTo>
                      <a:pt x="11" y="25"/>
                    </a:lnTo>
                    <a:lnTo>
                      <a:pt x="12" y="23"/>
                    </a:lnTo>
                    <a:lnTo>
                      <a:pt x="15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6" y="8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7" y="14"/>
                    </a:lnTo>
                    <a:lnTo>
                      <a:pt x="9" y="19"/>
                    </a:lnTo>
                    <a:lnTo>
                      <a:pt x="11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46">
                <a:extLst>
                  <a:ext uri="{FF2B5EF4-FFF2-40B4-BE49-F238E27FC236}">
                    <a16:creationId xmlns:a16="http://schemas.microsoft.com/office/drawing/2014/main" xmlns="" id="{AECDA341-9EB2-D4A2-1373-E241CA03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200" y="1177926"/>
                <a:ext cx="6350" cy="1588"/>
              </a:xfrm>
              <a:custGeom>
                <a:avLst/>
                <a:gdLst>
                  <a:gd name="T0" fmla="*/ 0 w 13"/>
                  <a:gd name="T1" fmla="*/ 3 h 3"/>
                  <a:gd name="T2" fmla="*/ 13 w 13"/>
                  <a:gd name="T3" fmla="*/ 0 h 3"/>
                  <a:gd name="T4" fmla="*/ 13 w 13"/>
                  <a:gd name="T5" fmla="*/ 0 h 3"/>
                  <a:gd name="T6" fmla="*/ 7 w 13"/>
                  <a:gd name="T7" fmla="*/ 0 h 3"/>
                  <a:gd name="T8" fmla="*/ 0 w 13"/>
                  <a:gd name="T9" fmla="*/ 3 h 3"/>
                  <a:gd name="T10" fmla="*/ 0 w 1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47">
                <a:extLst>
                  <a:ext uri="{FF2B5EF4-FFF2-40B4-BE49-F238E27FC236}">
                    <a16:creationId xmlns:a16="http://schemas.microsoft.com/office/drawing/2014/main" xmlns="" id="{62E6E6A5-7DE7-F8E3-11A6-80FAC725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0" y="1185863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0 h 4"/>
                  <a:gd name="T8" fmla="*/ 0 w 1"/>
                  <a:gd name="T9" fmla="*/ 2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248">
                <a:extLst>
                  <a:ext uri="{FF2B5EF4-FFF2-40B4-BE49-F238E27FC236}">
                    <a16:creationId xmlns:a16="http://schemas.microsoft.com/office/drawing/2014/main" xmlns="" id="{5440932C-6347-365F-5427-A5461813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150" y="1360488"/>
                <a:ext cx="9525" cy="3175"/>
              </a:xfrm>
              <a:custGeom>
                <a:avLst/>
                <a:gdLst>
                  <a:gd name="T0" fmla="*/ 0 w 18"/>
                  <a:gd name="T1" fmla="*/ 2 h 8"/>
                  <a:gd name="T2" fmla="*/ 0 w 18"/>
                  <a:gd name="T3" fmla="*/ 2 h 8"/>
                  <a:gd name="T4" fmla="*/ 1 w 18"/>
                  <a:gd name="T5" fmla="*/ 5 h 8"/>
                  <a:gd name="T6" fmla="*/ 2 w 18"/>
                  <a:gd name="T7" fmla="*/ 8 h 8"/>
                  <a:gd name="T8" fmla="*/ 5 w 18"/>
                  <a:gd name="T9" fmla="*/ 8 h 8"/>
                  <a:gd name="T10" fmla="*/ 7 w 18"/>
                  <a:gd name="T11" fmla="*/ 8 h 8"/>
                  <a:gd name="T12" fmla="*/ 13 w 18"/>
                  <a:gd name="T13" fmla="*/ 5 h 8"/>
                  <a:gd name="T14" fmla="*/ 18 w 18"/>
                  <a:gd name="T15" fmla="*/ 2 h 8"/>
                  <a:gd name="T16" fmla="*/ 18 w 18"/>
                  <a:gd name="T17" fmla="*/ 2 h 8"/>
                  <a:gd name="T18" fmla="*/ 10 w 18"/>
                  <a:gd name="T19" fmla="*/ 1 h 8"/>
                  <a:gd name="T20" fmla="*/ 5 w 18"/>
                  <a:gd name="T21" fmla="*/ 0 h 8"/>
                  <a:gd name="T22" fmla="*/ 0 w 18"/>
                  <a:gd name="T23" fmla="*/ 2 h 8"/>
                  <a:gd name="T24" fmla="*/ 0 w 18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0" y="2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249">
                <a:extLst>
                  <a:ext uri="{FF2B5EF4-FFF2-40B4-BE49-F238E27FC236}">
                    <a16:creationId xmlns:a16="http://schemas.microsoft.com/office/drawing/2014/main" xmlns="" id="{638DC140-076A-D5F4-9EA2-0A942D24B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330326"/>
                <a:ext cx="4763" cy="4763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10 w 10"/>
                  <a:gd name="T5" fmla="*/ 9 h 9"/>
                  <a:gd name="T6" fmla="*/ 6 w 10"/>
                  <a:gd name="T7" fmla="*/ 2 h 9"/>
                  <a:gd name="T8" fmla="*/ 3 w 10"/>
                  <a:gd name="T9" fmla="*/ 1 h 9"/>
                  <a:gd name="T10" fmla="*/ 0 w 10"/>
                  <a:gd name="T11" fmla="*/ 0 h 9"/>
                  <a:gd name="T12" fmla="*/ 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250">
                <a:extLst>
                  <a:ext uri="{FF2B5EF4-FFF2-40B4-BE49-F238E27FC236}">
                    <a16:creationId xmlns:a16="http://schemas.microsoft.com/office/drawing/2014/main" xmlns="" id="{FD64AF67-44C1-7311-1681-2ECC2B35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50938"/>
                <a:ext cx="0" cy="3175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2 h 6"/>
                  <a:gd name="T6" fmla="*/ 2 w 2"/>
                  <a:gd name="T7" fmla="*/ 0 h 6"/>
                  <a:gd name="T8" fmla="*/ 2 w 2"/>
                  <a:gd name="T9" fmla="*/ 0 h 6"/>
                  <a:gd name="T10" fmla="*/ 0 w 2"/>
                  <a:gd name="T11" fmla="*/ 2 h 6"/>
                  <a:gd name="T12" fmla="*/ 0 w 2"/>
                  <a:gd name="T13" fmla="*/ 6 h 6"/>
                  <a:gd name="T14" fmla="*/ 0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251">
                <a:extLst>
                  <a:ext uri="{FF2B5EF4-FFF2-40B4-BE49-F238E27FC236}">
                    <a16:creationId xmlns:a16="http://schemas.microsoft.com/office/drawing/2014/main" xmlns="" id="{EBE1FC84-38B7-F626-9738-6A53CD84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41413"/>
                <a:ext cx="28575" cy="9525"/>
              </a:xfrm>
              <a:custGeom>
                <a:avLst/>
                <a:gdLst>
                  <a:gd name="T0" fmla="*/ 0 w 53"/>
                  <a:gd name="T1" fmla="*/ 16 h 16"/>
                  <a:gd name="T2" fmla="*/ 0 w 53"/>
                  <a:gd name="T3" fmla="*/ 16 h 16"/>
                  <a:gd name="T4" fmla="*/ 4 w 53"/>
                  <a:gd name="T5" fmla="*/ 13 h 16"/>
                  <a:gd name="T6" fmla="*/ 8 w 53"/>
                  <a:gd name="T7" fmla="*/ 11 h 16"/>
                  <a:gd name="T8" fmla="*/ 19 w 53"/>
                  <a:gd name="T9" fmla="*/ 13 h 16"/>
                  <a:gd name="T10" fmla="*/ 25 w 53"/>
                  <a:gd name="T11" fmla="*/ 13 h 16"/>
                  <a:gd name="T12" fmla="*/ 30 w 53"/>
                  <a:gd name="T13" fmla="*/ 11 h 16"/>
                  <a:gd name="T14" fmla="*/ 35 w 53"/>
                  <a:gd name="T15" fmla="*/ 9 h 16"/>
                  <a:gd name="T16" fmla="*/ 38 w 53"/>
                  <a:gd name="T17" fmla="*/ 6 h 16"/>
                  <a:gd name="T18" fmla="*/ 38 w 53"/>
                  <a:gd name="T19" fmla="*/ 10 h 16"/>
                  <a:gd name="T20" fmla="*/ 53 w 53"/>
                  <a:gd name="T21" fmla="*/ 0 h 16"/>
                  <a:gd name="T22" fmla="*/ 53 w 53"/>
                  <a:gd name="T23" fmla="*/ 0 h 16"/>
                  <a:gd name="T24" fmla="*/ 39 w 53"/>
                  <a:gd name="T25" fmla="*/ 1 h 16"/>
                  <a:gd name="T26" fmla="*/ 25 w 53"/>
                  <a:gd name="T27" fmla="*/ 3 h 16"/>
                  <a:gd name="T28" fmla="*/ 16 w 53"/>
                  <a:gd name="T29" fmla="*/ 5 h 16"/>
                  <a:gd name="T30" fmla="*/ 10 w 53"/>
                  <a:gd name="T31" fmla="*/ 7 h 16"/>
                  <a:gd name="T32" fmla="*/ 4 w 53"/>
                  <a:gd name="T33" fmla="*/ 10 h 16"/>
                  <a:gd name="T34" fmla="*/ 0 w 53"/>
                  <a:gd name="T35" fmla="*/ 16 h 16"/>
                  <a:gd name="T36" fmla="*/ 0 w 53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16">
                    <a:moveTo>
                      <a:pt x="0" y="16"/>
                    </a:moveTo>
                    <a:lnTo>
                      <a:pt x="0" y="16"/>
                    </a:lnTo>
                    <a:lnTo>
                      <a:pt x="4" y="13"/>
                    </a:lnTo>
                    <a:lnTo>
                      <a:pt x="8" y="11"/>
                    </a:lnTo>
                    <a:lnTo>
                      <a:pt x="19" y="13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35" y="9"/>
                    </a:lnTo>
                    <a:lnTo>
                      <a:pt x="38" y="6"/>
                    </a:lnTo>
                    <a:lnTo>
                      <a:pt x="38" y="1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39" y="1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10" y="7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252">
                <a:extLst>
                  <a:ext uri="{FF2B5EF4-FFF2-40B4-BE49-F238E27FC236}">
                    <a16:creationId xmlns:a16="http://schemas.microsoft.com/office/drawing/2014/main" xmlns="" id="{AACF8E03-F429-79E5-E61F-CFC8730BD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625" y="1138238"/>
                <a:ext cx="22225" cy="41275"/>
              </a:xfrm>
              <a:custGeom>
                <a:avLst/>
                <a:gdLst>
                  <a:gd name="T0" fmla="*/ 38 w 42"/>
                  <a:gd name="T1" fmla="*/ 17 h 78"/>
                  <a:gd name="T2" fmla="*/ 38 w 42"/>
                  <a:gd name="T3" fmla="*/ 17 h 78"/>
                  <a:gd name="T4" fmla="*/ 37 w 42"/>
                  <a:gd name="T5" fmla="*/ 18 h 78"/>
                  <a:gd name="T6" fmla="*/ 36 w 42"/>
                  <a:gd name="T7" fmla="*/ 17 h 78"/>
                  <a:gd name="T8" fmla="*/ 35 w 42"/>
                  <a:gd name="T9" fmla="*/ 13 h 78"/>
                  <a:gd name="T10" fmla="*/ 34 w 42"/>
                  <a:gd name="T11" fmla="*/ 6 h 78"/>
                  <a:gd name="T12" fmla="*/ 34 w 42"/>
                  <a:gd name="T13" fmla="*/ 0 h 78"/>
                  <a:gd name="T14" fmla="*/ 34 w 42"/>
                  <a:gd name="T15" fmla="*/ 0 h 78"/>
                  <a:gd name="T16" fmla="*/ 31 w 42"/>
                  <a:gd name="T17" fmla="*/ 5 h 78"/>
                  <a:gd name="T18" fmla="*/ 29 w 42"/>
                  <a:gd name="T19" fmla="*/ 7 h 78"/>
                  <a:gd name="T20" fmla="*/ 27 w 42"/>
                  <a:gd name="T21" fmla="*/ 9 h 78"/>
                  <a:gd name="T22" fmla="*/ 26 w 42"/>
                  <a:gd name="T23" fmla="*/ 14 h 78"/>
                  <a:gd name="T24" fmla="*/ 26 w 42"/>
                  <a:gd name="T25" fmla="*/ 31 h 78"/>
                  <a:gd name="T26" fmla="*/ 26 w 42"/>
                  <a:gd name="T27" fmla="*/ 31 h 78"/>
                  <a:gd name="T28" fmla="*/ 23 w 42"/>
                  <a:gd name="T29" fmla="*/ 36 h 78"/>
                  <a:gd name="T30" fmla="*/ 22 w 42"/>
                  <a:gd name="T31" fmla="*/ 37 h 78"/>
                  <a:gd name="T32" fmla="*/ 21 w 42"/>
                  <a:gd name="T33" fmla="*/ 36 h 78"/>
                  <a:gd name="T34" fmla="*/ 20 w 42"/>
                  <a:gd name="T35" fmla="*/ 32 h 78"/>
                  <a:gd name="T36" fmla="*/ 19 w 42"/>
                  <a:gd name="T37" fmla="*/ 22 h 78"/>
                  <a:gd name="T38" fmla="*/ 20 w 42"/>
                  <a:gd name="T39" fmla="*/ 16 h 78"/>
                  <a:gd name="T40" fmla="*/ 21 w 42"/>
                  <a:gd name="T41" fmla="*/ 10 h 78"/>
                  <a:gd name="T42" fmla="*/ 8 w 42"/>
                  <a:gd name="T43" fmla="*/ 31 h 78"/>
                  <a:gd name="T44" fmla="*/ 16 w 42"/>
                  <a:gd name="T45" fmla="*/ 37 h 78"/>
                  <a:gd name="T46" fmla="*/ 16 w 42"/>
                  <a:gd name="T47" fmla="*/ 37 h 78"/>
                  <a:gd name="T48" fmla="*/ 15 w 42"/>
                  <a:gd name="T49" fmla="*/ 45 h 78"/>
                  <a:gd name="T50" fmla="*/ 13 w 42"/>
                  <a:gd name="T51" fmla="*/ 47 h 78"/>
                  <a:gd name="T52" fmla="*/ 11 w 42"/>
                  <a:gd name="T53" fmla="*/ 48 h 78"/>
                  <a:gd name="T54" fmla="*/ 8 w 42"/>
                  <a:gd name="T55" fmla="*/ 47 h 78"/>
                  <a:gd name="T56" fmla="*/ 6 w 42"/>
                  <a:gd name="T57" fmla="*/ 46 h 78"/>
                  <a:gd name="T58" fmla="*/ 4 w 42"/>
                  <a:gd name="T59" fmla="*/ 47 h 78"/>
                  <a:gd name="T60" fmla="*/ 3 w 42"/>
                  <a:gd name="T61" fmla="*/ 52 h 78"/>
                  <a:gd name="T62" fmla="*/ 0 w 42"/>
                  <a:gd name="T63" fmla="*/ 61 h 78"/>
                  <a:gd name="T64" fmla="*/ 15 w 42"/>
                  <a:gd name="T65" fmla="*/ 59 h 78"/>
                  <a:gd name="T66" fmla="*/ 14 w 42"/>
                  <a:gd name="T67" fmla="*/ 68 h 78"/>
                  <a:gd name="T68" fmla="*/ 14 w 42"/>
                  <a:gd name="T69" fmla="*/ 68 h 78"/>
                  <a:gd name="T70" fmla="*/ 15 w 42"/>
                  <a:gd name="T71" fmla="*/ 64 h 78"/>
                  <a:gd name="T72" fmla="*/ 18 w 42"/>
                  <a:gd name="T73" fmla="*/ 62 h 78"/>
                  <a:gd name="T74" fmla="*/ 19 w 42"/>
                  <a:gd name="T75" fmla="*/ 61 h 78"/>
                  <a:gd name="T76" fmla="*/ 21 w 42"/>
                  <a:gd name="T77" fmla="*/ 61 h 78"/>
                  <a:gd name="T78" fmla="*/ 23 w 42"/>
                  <a:gd name="T79" fmla="*/ 63 h 78"/>
                  <a:gd name="T80" fmla="*/ 26 w 42"/>
                  <a:gd name="T81" fmla="*/ 66 h 78"/>
                  <a:gd name="T82" fmla="*/ 26 w 42"/>
                  <a:gd name="T83" fmla="*/ 66 h 78"/>
                  <a:gd name="T84" fmla="*/ 26 w 42"/>
                  <a:gd name="T85" fmla="*/ 74 h 78"/>
                  <a:gd name="T86" fmla="*/ 24 w 42"/>
                  <a:gd name="T87" fmla="*/ 77 h 78"/>
                  <a:gd name="T88" fmla="*/ 23 w 42"/>
                  <a:gd name="T89" fmla="*/ 78 h 78"/>
                  <a:gd name="T90" fmla="*/ 23 w 42"/>
                  <a:gd name="T91" fmla="*/ 78 h 78"/>
                  <a:gd name="T92" fmla="*/ 27 w 42"/>
                  <a:gd name="T93" fmla="*/ 78 h 78"/>
                  <a:gd name="T94" fmla="*/ 29 w 42"/>
                  <a:gd name="T95" fmla="*/ 77 h 78"/>
                  <a:gd name="T96" fmla="*/ 30 w 42"/>
                  <a:gd name="T97" fmla="*/ 75 h 78"/>
                  <a:gd name="T98" fmla="*/ 31 w 42"/>
                  <a:gd name="T99" fmla="*/ 71 h 78"/>
                  <a:gd name="T100" fmla="*/ 34 w 42"/>
                  <a:gd name="T101" fmla="*/ 63 h 78"/>
                  <a:gd name="T102" fmla="*/ 34 w 42"/>
                  <a:gd name="T103" fmla="*/ 54 h 78"/>
                  <a:gd name="T104" fmla="*/ 35 w 42"/>
                  <a:gd name="T105" fmla="*/ 44 h 78"/>
                  <a:gd name="T106" fmla="*/ 36 w 42"/>
                  <a:gd name="T107" fmla="*/ 33 h 78"/>
                  <a:gd name="T108" fmla="*/ 38 w 42"/>
                  <a:gd name="T109" fmla="*/ 25 h 78"/>
                  <a:gd name="T110" fmla="*/ 39 w 42"/>
                  <a:gd name="T111" fmla="*/ 23 h 78"/>
                  <a:gd name="T112" fmla="*/ 42 w 42"/>
                  <a:gd name="T113" fmla="*/ 21 h 78"/>
                  <a:gd name="T114" fmla="*/ 42 w 42"/>
                  <a:gd name="T115" fmla="*/ 21 h 78"/>
                  <a:gd name="T116" fmla="*/ 41 w 42"/>
                  <a:gd name="T117" fmla="*/ 21 h 78"/>
                  <a:gd name="T118" fmla="*/ 38 w 42"/>
                  <a:gd name="T119" fmla="*/ 17 h 78"/>
                  <a:gd name="T120" fmla="*/ 38 w 42"/>
                  <a:gd name="T12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" h="78">
                    <a:moveTo>
                      <a:pt x="38" y="17"/>
                    </a:moveTo>
                    <a:lnTo>
                      <a:pt x="38" y="17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3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7" y="9"/>
                    </a:lnTo>
                    <a:lnTo>
                      <a:pt x="26" y="1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36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20" y="32"/>
                    </a:lnTo>
                    <a:lnTo>
                      <a:pt x="19" y="22"/>
                    </a:lnTo>
                    <a:lnTo>
                      <a:pt x="20" y="16"/>
                    </a:lnTo>
                    <a:lnTo>
                      <a:pt x="21" y="10"/>
                    </a:lnTo>
                    <a:lnTo>
                      <a:pt x="8" y="31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1" y="48"/>
                    </a:lnTo>
                    <a:lnTo>
                      <a:pt x="8" y="47"/>
                    </a:lnTo>
                    <a:lnTo>
                      <a:pt x="6" y="46"/>
                    </a:lnTo>
                    <a:lnTo>
                      <a:pt x="4" y="47"/>
                    </a:lnTo>
                    <a:lnTo>
                      <a:pt x="3" y="52"/>
                    </a:lnTo>
                    <a:lnTo>
                      <a:pt x="0" y="61"/>
                    </a:lnTo>
                    <a:lnTo>
                      <a:pt x="15" y="59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5" y="64"/>
                    </a:lnTo>
                    <a:lnTo>
                      <a:pt x="18" y="62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74"/>
                    </a:lnTo>
                    <a:lnTo>
                      <a:pt x="24" y="77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30" y="75"/>
                    </a:lnTo>
                    <a:lnTo>
                      <a:pt x="31" y="71"/>
                    </a:lnTo>
                    <a:lnTo>
                      <a:pt x="34" y="63"/>
                    </a:lnTo>
                    <a:lnTo>
                      <a:pt x="34" y="54"/>
                    </a:lnTo>
                    <a:lnTo>
                      <a:pt x="35" y="44"/>
                    </a:lnTo>
                    <a:lnTo>
                      <a:pt x="36" y="33"/>
                    </a:lnTo>
                    <a:lnTo>
                      <a:pt x="38" y="25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38" y="17"/>
                    </a:lnTo>
                    <a:lnTo>
                      <a:pt x="3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253">
                <a:extLst>
                  <a:ext uri="{FF2B5EF4-FFF2-40B4-BE49-F238E27FC236}">
                    <a16:creationId xmlns:a16="http://schemas.microsoft.com/office/drawing/2014/main" xmlns="" id="{6AE13DDF-47F2-6E03-DBB2-303E686B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263" y="1133476"/>
                <a:ext cx="22225" cy="73025"/>
              </a:xfrm>
              <a:custGeom>
                <a:avLst/>
                <a:gdLst>
                  <a:gd name="T0" fmla="*/ 14 w 40"/>
                  <a:gd name="T1" fmla="*/ 93 h 137"/>
                  <a:gd name="T2" fmla="*/ 20 w 40"/>
                  <a:gd name="T3" fmla="*/ 58 h 137"/>
                  <a:gd name="T4" fmla="*/ 30 w 40"/>
                  <a:gd name="T5" fmla="*/ 67 h 137"/>
                  <a:gd name="T6" fmla="*/ 30 w 40"/>
                  <a:gd name="T7" fmla="*/ 67 h 137"/>
                  <a:gd name="T8" fmla="*/ 31 w 40"/>
                  <a:gd name="T9" fmla="*/ 59 h 137"/>
                  <a:gd name="T10" fmla="*/ 34 w 40"/>
                  <a:gd name="T11" fmla="*/ 51 h 137"/>
                  <a:gd name="T12" fmla="*/ 35 w 40"/>
                  <a:gd name="T13" fmla="*/ 43 h 137"/>
                  <a:gd name="T14" fmla="*/ 34 w 40"/>
                  <a:gd name="T15" fmla="*/ 38 h 137"/>
                  <a:gd name="T16" fmla="*/ 33 w 40"/>
                  <a:gd name="T17" fmla="*/ 35 h 137"/>
                  <a:gd name="T18" fmla="*/ 33 w 40"/>
                  <a:gd name="T19" fmla="*/ 35 h 137"/>
                  <a:gd name="T20" fmla="*/ 30 w 40"/>
                  <a:gd name="T21" fmla="*/ 38 h 137"/>
                  <a:gd name="T22" fmla="*/ 29 w 40"/>
                  <a:gd name="T23" fmla="*/ 39 h 137"/>
                  <a:gd name="T24" fmla="*/ 28 w 40"/>
                  <a:gd name="T25" fmla="*/ 39 h 137"/>
                  <a:gd name="T26" fmla="*/ 28 w 40"/>
                  <a:gd name="T27" fmla="*/ 39 h 137"/>
                  <a:gd name="T28" fmla="*/ 29 w 40"/>
                  <a:gd name="T29" fmla="*/ 31 h 137"/>
                  <a:gd name="T30" fmla="*/ 31 w 40"/>
                  <a:gd name="T31" fmla="*/ 25 h 137"/>
                  <a:gd name="T32" fmla="*/ 33 w 40"/>
                  <a:gd name="T33" fmla="*/ 22 h 137"/>
                  <a:gd name="T34" fmla="*/ 35 w 40"/>
                  <a:gd name="T35" fmla="*/ 20 h 137"/>
                  <a:gd name="T36" fmla="*/ 37 w 40"/>
                  <a:gd name="T37" fmla="*/ 17 h 137"/>
                  <a:gd name="T38" fmla="*/ 38 w 40"/>
                  <a:gd name="T39" fmla="*/ 13 h 137"/>
                  <a:gd name="T40" fmla="*/ 40 w 40"/>
                  <a:gd name="T41" fmla="*/ 8 h 137"/>
                  <a:gd name="T42" fmla="*/ 38 w 40"/>
                  <a:gd name="T43" fmla="*/ 0 h 137"/>
                  <a:gd name="T44" fmla="*/ 38 w 40"/>
                  <a:gd name="T45" fmla="*/ 0 h 137"/>
                  <a:gd name="T46" fmla="*/ 34 w 40"/>
                  <a:gd name="T47" fmla="*/ 3 h 137"/>
                  <a:gd name="T48" fmla="*/ 30 w 40"/>
                  <a:gd name="T49" fmla="*/ 6 h 137"/>
                  <a:gd name="T50" fmla="*/ 28 w 40"/>
                  <a:gd name="T51" fmla="*/ 10 h 137"/>
                  <a:gd name="T52" fmla="*/ 25 w 40"/>
                  <a:gd name="T53" fmla="*/ 22 h 137"/>
                  <a:gd name="T54" fmla="*/ 25 w 40"/>
                  <a:gd name="T55" fmla="*/ 22 h 137"/>
                  <a:gd name="T56" fmla="*/ 20 w 40"/>
                  <a:gd name="T57" fmla="*/ 20 h 137"/>
                  <a:gd name="T58" fmla="*/ 15 w 40"/>
                  <a:gd name="T59" fmla="*/ 16 h 137"/>
                  <a:gd name="T60" fmla="*/ 12 w 40"/>
                  <a:gd name="T61" fmla="*/ 10 h 137"/>
                  <a:gd name="T62" fmla="*/ 8 w 40"/>
                  <a:gd name="T63" fmla="*/ 3 h 137"/>
                  <a:gd name="T64" fmla="*/ 8 w 40"/>
                  <a:gd name="T65" fmla="*/ 3 h 137"/>
                  <a:gd name="T66" fmla="*/ 7 w 40"/>
                  <a:gd name="T67" fmla="*/ 9 h 137"/>
                  <a:gd name="T68" fmla="*/ 6 w 40"/>
                  <a:gd name="T69" fmla="*/ 16 h 137"/>
                  <a:gd name="T70" fmla="*/ 5 w 40"/>
                  <a:gd name="T71" fmla="*/ 23 h 137"/>
                  <a:gd name="T72" fmla="*/ 4 w 40"/>
                  <a:gd name="T73" fmla="*/ 28 h 137"/>
                  <a:gd name="T74" fmla="*/ 4 w 40"/>
                  <a:gd name="T75" fmla="*/ 28 h 137"/>
                  <a:gd name="T76" fmla="*/ 5 w 40"/>
                  <a:gd name="T77" fmla="*/ 26 h 137"/>
                  <a:gd name="T78" fmla="*/ 6 w 40"/>
                  <a:gd name="T79" fmla="*/ 66 h 137"/>
                  <a:gd name="T80" fmla="*/ 6 w 40"/>
                  <a:gd name="T81" fmla="*/ 66 h 137"/>
                  <a:gd name="T82" fmla="*/ 7 w 40"/>
                  <a:gd name="T83" fmla="*/ 61 h 137"/>
                  <a:gd name="T84" fmla="*/ 10 w 40"/>
                  <a:gd name="T85" fmla="*/ 60 h 137"/>
                  <a:gd name="T86" fmla="*/ 11 w 40"/>
                  <a:gd name="T87" fmla="*/ 60 h 137"/>
                  <a:gd name="T88" fmla="*/ 13 w 40"/>
                  <a:gd name="T89" fmla="*/ 60 h 137"/>
                  <a:gd name="T90" fmla="*/ 0 w 40"/>
                  <a:gd name="T91" fmla="*/ 106 h 137"/>
                  <a:gd name="T92" fmla="*/ 0 w 40"/>
                  <a:gd name="T93" fmla="*/ 106 h 137"/>
                  <a:gd name="T94" fmla="*/ 3 w 40"/>
                  <a:gd name="T95" fmla="*/ 118 h 137"/>
                  <a:gd name="T96" fmla="*/ 5 w 40"/>
                  <a:gd name="T97" fmla="*/ 124 h 137"/>
                  <a:gd name="T98" fmla="*/ 7 w 40"/>
                  <a:gd name="T99" fmla="*/ 128 h 137"/>
                  <a:gd name="T100" fmla="*/ 11 w 40"/>
                  <a:gd name="T101" fmla="*/ 129 h 137"/>
                  <a:gd name="T102" fmla="*/ 17 w 40"/>
                  <a:gd name="T103" fmla="*/ 130 h 137"/>
                  <a:gd name="T104" fmla="*/ 19 w 40"/>
                  <a:gd name="T105" fmla="*/ 133 h 137"/>
                  <a:gd name="T106" fmla="*/ 21 w 40"/>
                  <a:gd name="T107" fmla="*/ 137 h 137"/>
                  <a:gd name="T108" fmla="*/ 21 w 40"/>
                  <a:gd name="T109" fmla="*/ 137 h 137"/>
                  <a:gd name="T110" fmla="*/ 20 w 40"/>
                  <a:gd name="T111" fmla="*/ 127 h 137"/>
                  <a:gd name="T112" fmla="*/ 19 w 40"/>
                  <a:gd name="T113" fmla="*/ 120 h 137"/>
                  <a:gd name="T114" fmla="*/ 20 w 40"/>
                  <a:gd name="T115" fmla="*/ 113 h 137"/>
                  <a:gd name="T116" fmla="*/ 20 w 40"/>
                  <a:gd name="T117" fmla="*/ 111 h 137"/>
                  <a:gd name="T118" fmla="*/ 19 w 40"/>
                  <a:gd name="T119" fmla="*/ 107 h 137"/>
                  <a:gd name="T120" fmla="*/ 14 w 40"/>
                  <a:gd name="T121" fmla="*/ 93 h 137"/>
                  <a:gd name="T122" fmla="*/ 14 w 40"/>
                  <a:gd name="T123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137">
                    <a:moveTo>
                      <a:pt x="14" y="93"/>
                    </a:moveTo>
                    <a:lnTo>
                      <a:pt x="20" y="58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1" y="59"/>
                    </a:lnTo>
                    <a:lnTo>
                      <a:pt x="34" y="51"/>
                    </a:lnTo>
                    <a:lnTo>
                      <a:pt x="35" y="43"/>
                    </a:lnTo>
                    <a:lnTo>
                      <a:pt x="34" y="38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0" y="38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9" y="31"/>
                    </a:lnTo>
                    <a:lnTo>
                      <a:pt x="31" y="25"/>
                    </a:lnTo>
                    <a:lnTo>
                      <a:pt x="33" y="22"/>
                    </a:lnTo>
                    <a:lnTo>
                      <a:pt x="35" y="20"/>
                    </a:lnTo>
                    <a:lnTo>
                      <a:pt x="37" y="17"/>
                    </a:lnTo>
                    <a:lnTo>
                      <a:pt x="38" y="13"/>
                    </a:lnTo>
                    <a:lnTo>
                      <a:pt x="40" y="8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6"/>
                    </a:lnTo>
                    <a:lnTo>
                      <a:pt x="28" y="1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0"/>
                    </a:lnTo>
                    <a:lnTo>
                      <a:pt x="15" y="16"/>
                    </a:lnTo>
                    <a:lnTo>
                      <a:pt x="12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9"/>
                    </a:lnTo>
                    <a:lnTo>
                      <a:pt x="6" y="16"/>
                    </a:lnTo>
                    <a:lnTo>
                      <a:pt x="5" y="23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3" y="118"/>
                    </a:lnTo>
                    <a:lnTo>
                      <a:pt x="5" y="124"/>
                    </a:lnTo>
                    <a:lnTo>
                      <a:pt x="7" y="128"/>
                    </a:lnTo>
                    <a:lnTo>
                      <a:pt x="11" y="129"/>
                    </a:lnTo>
                    <a:lnTo>
                      <a:pt x="17" y="130"/>
                    </a:lnTo>
                    <a:lnTo>
                      <a:pt x="19" y="133"/>
                    </a:lnTo>
                    <a:lnTo>
                      <a:pt x="21" y="137"/>
                    </a:lnTo>
                    <a:lnTo>
                      <a:pt x="21" y="137"/>
                    </a:lnTo>
                    <a:lnTo>
                      <a:pt x="20" y="127"/>
                    </a:lnTo>
                    <a:lnTo>
                      <a:pt x="19" y="120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19" y="107"/>
                    </a:lnTo>
                    <a:lnTo>
                      <a:pt x="14" y="93"/>
                    </a:lnTo>
                    <a:lnTo>
                      <a:pt x="14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Rectangle 254">
                <a:extLst>
                  <a:ext uri="{FF2B5EF4-FFF2-40B4-BE49-F238E27FC236}">
                    <a16:creationId xmlns:a16="http://schemas.microsoft.com/office/drawing/2014/main" xmlns="" id="{DDA60BEF-641C-0141-CCC1-C74F9864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850" y="11493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255">
                <a:extLst>
                  <a:ext uri="{FF2B5EF4-FFF2-40B4-BE49-F238E27FC236}">
                    <a16:creationId xmlns:a16="http://schemas.microsoft.com/office/drawing/2014/main" xmlns="" id="{0B1BBA66-A5FD-F15D-372A-190D9C99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12826"/>
                <a:ext cx="20638" cy="41275"/>
              </a:xfrm>
              <a:custGeom>
                <a:avLst/>
                <a:gdLst>
                  <a:gd name="T0" fmla="*/ 24 w 38"/>
                  <a:gd name="T1" fmla="*/ 27 h 78"/>
                  <a:gd name="T2" fmla="*/ 24 w 38"/>
                  <a:gd name="T3" fmla="*/ 27 h 78"/>
                  <a:gd name="T4" fmla="*/ 27 w 38"/>
                  <a:gd name="T5" fmla="*/ 25 h 78"/>
                  <a:gd name="T6" fmla="*/ 27 w 38"/>
                  <a:gd name="T7" fmla="*/ 21 h 78"/>
                  <a:gd name="T8" fmla="*/ 28 w 38"/>
                  <a:gd name="T9" fmla="*/ 12 h 78"/>
                  <a:gd name="T10" fmla="*/ 0 w 38"/>
                  <a:gd name="T11" fmla="*/ 13 h 78"/>
                  <a:gd name="T12" fmla="*/ 0 w 38"/>
                  <a:gd name="T13" fmla="*/ 13 h 78"/>
                  <a:gd name="T14" fmla="*/ 1 w 38"/>
                  <a:gd name="T15" fmla="*/ 21 h 78"/>
                  <a:gd name="T16" fmla="*/ 4 w 38"/>
                  <a:gd name="T17" fmla="*/ 30 h 78"/>
                  <a:gd name="T18" fmla="*/ 6 w 38"/>
                  <a:gd name="T19" fmla="*/ 36 h 78"/>
                  <a:gd name="T20" fmla="*/ 5 w 38"/>
                  <a:gd name="T21" fmla="*/ 40 h 78"/>
                  <a:gd name="T22" fmla="*/ 4 w 38"/>
                  <a:gd name="T23" fmla="*/ 42 h 78"/>
                  <a:gd name="T24" fmla="*/ 4 w 38"/>
                  <a:gd name="T25" fmla="*/ 42 h 78"/>
                  <a:gd name="T26" fmla="*/ 5 w 38"/>
                  <a:gd name="T27" fmla="*/ 46 h 78"/>
                  <a:gd name="T28" fmla="*/ 6 w 38"/>
                  <a:gd name="T29" fmla="*/ 47 h 78"/>
                  <a:gd name="T30" fmla="*/ 8 w 38"/>
                  <a:gd name="T31" fmla="*/ 47 h 78"/>
                  <a:gd name="T32" fmla="*/ 9 w 38"/>
                  <a:gd name="T33" fmla="*/ 46 h 78"/>
                  <a:gd name="T34" fmla="*/ 13 w 38"/>
                  <a:gd name="T35" fmla="*/ 40 h 78"/>
                  <a:gd name="T36" fmla="*/ 14 w 38"/>
                  <a:gd name="T37" fmla="*/ 31 h 78"/>
                  <a:gd name="T38" fmla="*/ 13 w 38"/>
                  <a:gd name="T39" fmla="*/ 46 h 78"/>
                  <a:gd name="T40" fmla="*/ 13 w 38"/>
                  <a:gd name="T41" fmla="*/ 46 h 78"/>
                  <a:gd name="T42" fmla="*/ 15 w 38"/>
                  <a:gd name="T43" fmla="*/ 41 h 78"/>
                  <a:gd name="T44" fmla="*/ 16 w 38"/>
                  <a:gd name="T45" fmla="*/ 40 h 78"/>
                  <a:gd name="T46" fmla="*/ 16 w 38"/>
                  <a:gd name="T47" fmla="*/ 41 h 78"/>
                  <a:gd name="T48" fmla="*/ 19 w 38"/>
                  <a:gd name="T49" fmla="*/ 43 h 78"/>
                  <a:gd name="T50" fmla="*/ 20 w 38"/>
                  <a:gd name="T51" fmla="*/ 49 h 78"/>
                  <a:gd name="T52" fmla="*/ 21 w 38"/>
                  <a:gd name="T53" fmla="*/ 64 h 78"/>
                  <a:gd name="T54" fmla="*/ 20 w 38"/>
                  <a:gd name="T55" fmla="*/ 72 h 78"/>
                  <a:gd name="T56" fmla="*/ 19 w 38"/>
                  <a:gd name="T57" fmla="*/ 78 h 78"/>
                  <a:gd name="T58" fmla="*/ 20 w 38"/>
                  <a:gd name="T59" fmla="*/ 77 h 78"/>
                  <a:gd name="T60" fmla="*/ 38 w 38"/>
                  <a:gd name="T61" fmla="*/ 0 h 78"/>
                  <a:gd name="T62" fmla="*/ 38 w 38"/>
                  <a:gd name="T63" fmla="*/ 0 h 78"/>
                  <a:gd name="T64" fmla="*/ 37 w 38"/>
                  <a:gd name="T65" fmla="*/ 0 h 78"/>
                  <a:gd name="T66" fmla="*/ 36 w 38"/>
                  <a:gd name="T67" fmla="*/ 0 h 78"/>
                  <a:gd name="T68" fmla="*/ 34 w 38"/>
                  <a:gd name="T69" fmla="*/ 2 h 78"/>
                  <a:gd name="T70" fmla="*/ 31 w 38"/>
                  <a:gd name="T71" fmla="*/ 11 h 78"/>
                  <a:gd name="T72" fmla="*/ 29 w 38"/>
                  <a:gd name="T73" fmla="*/ 21 h 78"/>
                  <a:gd name="T74" fmla="*/ 27 w 38"/>
                  <a:gd name="T75" fmla="*/ 26 h 78"/>
                  <a:gd name="T76" fmla="*/ 24 w 38"/>
                  <a:gd name="T77" fmla="*/ 27 h 78"/>
                  <a:gd name="T78" fmla="*/ 24 w 38"/>
                  <a:gd name="T79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8">
                    <a:moveTo>
                      <a:pt x="24" y="27"/>
                    </a:moveTo>
                    <a:lnTo>
                      <a:pt x="24" y="27"/>
                    </a:lnTo>
                    <a:lnTo>
                      <a:pt x="27" y="25"/>
                    </a:lnTo>
                    <a:lnTo>
                      <a:pt x="27" y="21"/>
                    </a:lnTo>
                    <a:lnTo>
                      <a:pt x="28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6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3" y="40"/>
                    </a:lnTo>
                    <a:lnTo>
                      <a:pt x="14" y="31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5" y="41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0" y="49"/>
                    </a:lnTo>
                    <a:lnTo>
                      <a:pt x="21" y="64"/>
                    </a:lnTo>
                    <a:lnTo>
                      <a:pt x="20" y="72"/>
                    </a:lnTo>
                    <a:lnTo>
                      <a:pt x="19" y="78"/>
                    </a:lnTo>
                    <a:lnTo>
                      <a:pt x="20" y="77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1" y="11"/>
                    </a:lnTo>
                    <a:lnTo>
                      <a:pt x="29" y="21"/>
                    </a:lnTo>
                    <a:lnTo>
                      <a:pt x="27" y="26"/>
                    </a:lnTo>
                    <a:lnTo>
                      <a:pt x="24" y="27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256">
                <a:extLst>
                  <a:ext uri="{FF2B5EF4-FFF2-40B4-BE49-F238E27FC236}">
                    <a16:creationId xmlns:a16="http://schemas.microsoft.com/office/drawing/2014/main" xmlns="" id="{518C9EF0-3289-88C7-996F-2BF675BBF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200" y="1047751"/>
                <a:ext cx="3175" cy="6350"/>
              </a:xfrm>
              <a:custGeom>
                <a:avLst/>
                <a:gdLst>
                  <a:gd name="T0" fmla="*/ 5 w 5"/>
                  <a:gd name="T1" fmla="*/ 0 h 12"/>
                  <a:gd name="T2" fmla="*/ 5 w 5"/>
                  <a:gd name="T3" fmla="*/ 0 h 12"/>
                  <a:gd name="T4" fmla="*/ 2 w 5"/>
                  <a:gd name="T5" fmla="*/ 4 h 12"/>
                  <a:gd name="T6" fmla="*/ 1 w 5"/>
                  <a:gd name="T7" fmla="*/ 6 h 12"/>
                  <a:gd name="T8" fmla="*/ 0 w 5"/>
                  <a:gd name="T9" fmla="*/ 12 h 12"/>
                  <a:gd name="T10" fmla="*/ 0 w 5"/>
                  <a:gd name="T11" fmla="*/ 12 h 12"/>
                  <a:gd name="T12" fmla="*/ 2 w 5"/>
                  <a:gd name="T13" fmla="*/ 7 h 12"/>
                  <a:gd name="T14" fmla="*/ 5 w 5"/>
                  <a:gd name="T15" fmla="*/ 0 h 12"/>
                  <a:gd name="T16" fmla="*/ 5 w 5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257">
                <a:extLst>
                  <a:ext uri="{FF2B5EF4-FFF2-40B4-BE49-F238E27FC236}">
                    <a16:creationId xmlns:a16="http://schemas.microsoft.com/office/drawing/2014/main" xmlns="" id="{C5F739DA-60B5-842C-B2CA-A3112DAA4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990601"/>
                <a:ext cx="3175" cy="12700"/>
              </a:xfrm>
              <a:custGeom>
                <a:avLst/>
                <a:gdLst>
                  <a:gd name="T0" fmla="*/ 0 w 5"/>
                  <a:gd name="T1" fmla="*/ 24 h 24"/>
                  <a:gd name="T2" fmla="*/ 5 w 5"/>
                  <a:gd name="T3" fmla="*/ 0 h 24"/>
                  <a:gd name="T4" fmla="*/ 5 w 5"/>
                  <a:gd name="T5" fmla="*/ 0 h 24"/>
                  <a:gd name="T6" fmla="*/ 2 w 5"/>
                  <a:gd name="T7" fmla="*/ 11 h 24"/>
                  <a:gd name="T8" fmla="*/ 0 w 5"/>
                  <a:gd name="T9" fmla="*/ 24 h 24"/>
                  <a:gd name="T10" fmla="*/ 0 w 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24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258">
                <a:extLst>
                  <a:ext uri="{FF2B5EF4-FFF2-40B4-BE49-F238E27FC236}">
                    <a16:creationId xmlns:a16="http://schemas.microsoft.com/office/drawing/2014/main" xmlns="" id="{62F06C4B-B412-C1D2-F5BD-3FE17BE9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875" y="1193801"/>
                <a:ext cx="1588" cy="7938"/>
              </a:xfrm>
              <a:custGeom>
                <a:avLst/>
                <a:gdLst>
                  <a:gd name="T0" fmla="*/ 0 w 4"/>
                  <a:gd name="T1" fmla="*/ 8 h 13"/>
                  <a:gd name="T2" fmla="*/ 0 w 4"/>
                  <a:gd name="T3" fmla="*/ 8 h 13"/>
                  <a:gd name="T4" fmla="*/ 0 w 4"/>
                  <a:gd name="T5" fmla="*/ 13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0 h 13"/>
                  <a:gd name="T12" fmla="*/ 0 w 4"/>
                  <a:gd name="T13" fmla="*/ 8 h 13"/>
                  <a:gd name="T14" fmla="*/ 0 w 4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259">
                <a:extLst>
                  <a:ext uri="{FF2B5EF4-FFF2-40B4-BE49-F238E27FC236}">
                    <a16:creationId xmlns:a16="http://schemas.microsoft.com/office/drawing/2014/main" xmlns="" id="{BAD15746-A416-71B7-C823-B563C3B4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188" y="95408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260">
                <a:extLst>
                  <a:ext uri="{FF2B5EF4-FFF2-40B4-BE49-F238E27FC236}">
                    <a16:creationId xmlns:a16="http://schemas.microsoft.com/office/drawing/2014/main" xmlns="" id="{6171E260-1CC0-DFD9-59CF-A90EC772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188" y="1223963"/>
                <a:ext cx="14288" cy="47625"/>
              </a:xfrm>
              <a:custGeom>
                <a:avLst/>
                <a:gdLst>
                  <a:gd name="T0" fmla="*/ 0 w 29"/>
                  <a:gd name="T1" fmla="*/ 92 h 92"/>
                  <a:gd name="T2" fmla="*/ 12 w 29"/>
                  <a:gd name="T3" fmla="*/ 68 h 92"/>
                  <a:gd name="T4" fmla="*/ 12 w 29"/>
                  <a:gd name="T5" fmla="*/ 68 h 92"/>
                  <a:gd name="T6" fmla="*/ 12 w 29"/>
                  <a:gd name="T7" fmla="*/ 74 h 92"/>
                  <a:gd name="T8" fmla="*/ 13 w 29"/>
                  <a:gd name="T9" fmla="*/ 79 h 92"/>
                  <a:gd name="T10" fmla="*/ 15 w 29"/>
                  <a:gd name="T11" fmla="*/ 82 h 92"/>
                  <a:gd name="T12" fmla="*/ 13 w 29"/>
                  <a:gd name="T13" fmla="*/ 89 h 92"/>
                  <a:gd name="T14" fmla="*/ 13 w 29"/>
                  <a:gd name="T15" fmla="*/ 89 h 92"/>
                  <a:gd name="T16" fmla="*/ 17 w 29"/>
                  <a:gd name="T17" fmla="*/ 85 h 92"/>
                  <a:gd name="T18" fmla="*/ 18 w 29"/>
                  <a:gd name="T19" fmla="*/ 81 h 92"/>
                  <a:gd name="T20" fmla="*/ 18 w 29"/>
                  <a:gd name="T21" fmla="*/ 78 h 92"/>
                  <a:gd name="T22" fmla="*/ 16 w 29"/>
                  <a:gd name="T23" fmla="*/ 78 h 92"/>
                  <a:gd name="T24" fmla="*/ 16 w 29"/>
                  <a:gd name="T25" fmla="*/ 78 h 92"/>
                  <a:gd name="T26" fmla="*/ 19 w 29"/>
                  <a:gd name="T27" fmla="*/ 57 h 92"/>
                  <a:gd name="T28" fmla="*/ 20 w 29"/>
                  <a:gd name="T29" fmla="*/ 41 h 92"/>
                  <a:gd name="T30" fmla="*/ 24 w 29"/>
                  <a:gd name="T31" fmla="*/ 26 h 92"/>
                  <a:gd name="T32" fmla="*/ 26 w 29"/>
                  <a:gd name="T33" fmla="*/ 18 h 92"/>
                  <a:gd name="T34" fmla="*/ 29 w 29"/>
                  <a:gd name="T35" fmla="*/ 9 h 92"/>
                  <a:gd name="T36" fmla="*/ 29 w 29"/>
                  <a:gd name="T37" fmla="*/ 9 h 92"/>
                  <a:gd name="T38" fmla="*/ 27 w 29"/>
                  <a:gd name="T39" fmla="*/ 4 h 92"/>
                  <a:gd name="T40" fmla="*/ 25 w 29"/>
                  <a:gd name="T41" fmla="*/ 0 h 92"/>
                  <a:gd name="T42" fmla="*/ 23 w 29"/>
                  <a:gd name="T43" fmla="*/ 0 h 92"/>
                  <a:gd name="T44" fmla="*/ 21 w 29"/>
                  <a:gd name="T45" fmla="*/ 3 h 92"/>
                  <a:gd name="T46" fmla="*/ 18 w 29"/>
                  <a:gd name="T47" fmla="*/ 11 h 92"/>
                  <a:gd name="T48" fmla="*/ 16 w 29"/>
                  <a:gd name="T49" fmla="*/ 22 h 92"/>
                  <a:gd name="T50" fmla="*/ 16 w 29"/>
                  <a:gd name="T51" fmla="*/ 22 h 92"/>
                  <a:gd name="T52" fmla="*/ 12 w 29"/>
                  <a:gd name="T53" fmla="*/ 27 h 92"/>
                  <a:gd name="T54" fmla="*/ 2 w 29"/>
                  <a:gd name="T55" fmla="*/ 72 h 92"/>
                  <a:gd name="T56" fmla="*/ 0 w 29"/>
                  <a:gd name="T5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92">
                    <a:moveTo>
                      <a:pt x="0" y="92"/>
                    </a:moveTo>
                    <a:lnTo>
                      <a:pt x="12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3" y="79"/>
                    </a:lnTo>
                    <a:lnTo>
                      <a:pt x="15" y="82"/>
                    </a:lnTo>
                    <a:lnTo>
                      <a:pt x="13" y="89"/>
                    </a:lnTo>
                    <a:lnTo>
                      <a:pt x="13" y="89"/>
                    </a:lnTo>
                    <a:lnTo>
                      <a:pt x="17" y="85"/>
                    </a:lnTo>
                    <a:lnTo>
                      <a:pt x="18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9" y="57"/>
                    </a:lnTo>
                    <a:lnTo>
                      <a:pt x="20" y="41"/>
                    </a:lnTo>
                    <a:lnTo>
                      <a:pt x="24" y="26"/>
                    </a:lnTo>
                    <a:lnTo>
                      <a:pt x="26" y="1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11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2" y="27"/>
                    </a:lnTo>
                    <a:lnTo>
                      <a:pt x="2" y="72"/>
                    </a:lnTo>
                    <a:lnTo>
                      <a:pt x="0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Rectangle 261">
                <a:extLst>
                  <a:ext uri="{FF2B5EF4-FFF2-40B4-BE49-F238E27FC236}">
                    <a16:creationId xmlns:a16="http://schemas.microsoft.com/office/drawing/2014/main" xmlns="" id="{4C3FF6D8-6373-1A29-29F3-D116CFF56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300" y="1144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262">
                <a:extLst>
                  <a:ext uri="{FF2B5EF4-FFF2-40B4-BE49-F238E27FC236}">
                    <a16:creationId xmlns:a16="http://schemas.microsoft.com/office/drawing/2014/main" xmlns="" id="{D5D51490-01F9-FEDE-75E5-666DCA64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146176"/>
                <a:ext cx="1588" cy="4763"/>
              </a:xfrm>
              <a:custGeom>
                <a:avLst/>
                <a:gdLst>
                  <a:gd name="T0" fmla="*/ 1 w 2"/>
                  <a:gd name="T1" fmla="*/ 10 h 10"/>
                  <a:gd name="T2" fmla="*/ 2 w 2"/>
                  <a:gd name="T3" fmla="*/ 0 h 10"/>
                  <a:gd name="T4" fmla="*/ 2 w 2"/>
                  <a:gd name="T5" fmla="*/ 0 h 10"/>
                  <a:gd name="T6" fmla="*/ 1 w 2"/>
                  <a:gd name="T7" fmla="*/ 7 h 10"/>
                  <a:gd name="T8" fmla="*/ 0 w 2"/>
                  <a:gd name="T9" fmla="*/ 9 h 10"/>
                  <a:gd name="T10" fmla="*/ 1 w 2"/>
                  <a:gd name="T11" fmla="*/ 10 h 10"/>
                  <a:gd name="T12" fmla="*/ 1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1" y="1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263">
                <a:extLst>
                  <a:ext uri="{FF2B5EF4-FFF2-40B4-BE49-F238E27FC236}">
                    <a16:creationId xmlns:a16="http://schemas.microsoft.com/office/drawing/2014/main" xmlns="" id="{5C2A4625-987E-19AF-9A5C-7E0AA5804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03301"/>
                <a:ext cx="1588" cy="11113"/>
              </a:xfrm>
              <a:custGeom>
                <a:avLst/>
                <a:gdLst>
                  <a:gd name="T0" fmla="*/ 1 w 4"/>
                  <a:gd name="T1" fmla="*/ 21 h 21"/>
                  <a:gd name="T2" fmla="*/ 1 w 4"/>
                  <a:gd name="T3" fmla="*/ 21 h 21"/>
                  <a:gd name="T4" fmla="*/ 4 w 4"/>
                  <a:gd name="T5" fmla="*/ 0 h 21"/>
                  <a:gd name="T6" fmla="*/ 0 w 4"/>
                  <a:gd name="T7" fmla="*/ 19 h 21"/>
                  <a:gd name="T8" fmla="*/ 0 w 4"/>
                  <a:gd name="T9" fmla="*/ 19 h 21"/>
                  <a:gd name="T10" fmla="*/ 1 w 4"/>
                  <a:gd name="T11" fmla="*/ 21 h 21"/>
                  <a:gd name="T12" fmla="*/ 1 w 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264">
                <a:extLst>
                  <a:ext uri="{FF2B5EF4-FFF2-40B4-BE49-F238E27FC236}">
                    <a16:creationId xmlns:a16="http://schemas.microsoft.com/office/drawing/2014/main" xmlns="" id="{4C86F1F0-7D4D-FB88-9778-E1ACA827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225" y="1050926"/>
                <a:ext cx="7938" cy="11113"/>
              </a:xfrm>
              <a:custGeom>
                <a:avLst/>
                <a:gdLst>
                  <a:gd name="T0" fmla="*/ 14 w 14"/>
                  <a:gd name="T1" fmla="*/ 0 h 22"/>
                  <a:gd name="T2" fmla="*/ 4 w 14"/>
                  <a:gd name="T3" fmla="*/ 5 h 22"/>
                  <a:gd name="T4" fmla="*/ 0 w 14"/>
                  <a:gd name="T5" fmla="*/ 22 h 22"/>
                  <a:gd name="T6" fmla="*/ 0 w 14"/>
                  <a:gd name="T7" fmla="*/ 22 h 22"/>
                  <a:gd name="T8" fmla="*/ 6 w 14"/>
                  <a:gd name="T9" fmla="*/ 13 h 22"/>
                  <a:gd name="T10" fmla="*/ 11 w 14"/>
                  <a:gd name="T11" fmla="*/ 7 h 22"/>
                  <a:gd name="T12" fmla="*/ 14 w 14"/>
                  <a:gd name="T13" fmla="*/ 0 h 22"/>
                  <a:gd name="T14" fmla="*/ 14 w 1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14" y="0"/>
                    </a:moveTo>
                    <a:lnTo>
                      <a:pt x="4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" y="13"/>
                    </a:lnTo>
                    <a:lnTo>
                      <a:pt x="11" y="7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265">
                <a:extLst>
                  <a:ext uri="{FF2B5EF4-FFF2-40B4-BE49-F238E27FC236}">
                    <a16:creationId xmlns:a16="http://schemas.microsoft.com/office/drawing/2014/main" xmlns="" id="{EBAC3711-A57A-0540-AB37-667BFF77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885826"/>
                <a:ext cx="88900" cy="133350"/>
              </a:xfrm>
              <a:custGeom>
                <a:avLst/>
                <a:gdLst>
                  <a:gd name="T0" fmla="*/ 112 w 168"/>
                  <a:gd name="T1" fmla="*/ 111 h 251"/>
                  <a:gd name="T2" fmla="*/ 113 w 168"/>
                  <a:gd name="T3" fmla="*/ 128 h 251"/>
                  <a:gd name="T4" fmla="*/ 111 w 168"/>
                  <a:gd name="T5" fmla="*/ 157 h 251"/>
                  <a:gd name="T6" fmla="*/ 118 w 168"/>
                  <a:gd name="T7" fmla="*/ 143 h 251"/>
                  <a:gd name="T8" fmla="*/ 120 w 168"/>
                  <a:gd name="T9" fmla="*/ 131 h 251"/>
                  <a:gd name="T10" fmla="*/ 114 w 168"/>
                  <a:gd name="T11" fmla="*/ 118 h 251"/>
                  <a:gd name="T12" fmla="*/ 114 w 168"/>
                  <a:gd name="T13" fmla="*/ 82 h 251"/>
                  <a:gd name="T14" fmla="*/ 107 w 168"/>
                  <a:gd name="T15" fmla="*/ 79 h 251"/>
                  <a:gd name="T16" fmla="*/ 115 w 168"/>
                  <a:gd name="T17" fmla="*/ 51 h 251"/>
                  <a:gd name="T18" fmla="*/ 126 w 168"/>
                  <a:gd name="T19" fmla="*/ 53 h 251"/>
                  <a:gd name="T20" fmla="*/ 127 w 168"/>
                  <a:gd name="T21" fmla="*/ 75 h 251"/>
                  <a:gd name="T22" fmla="*/ 119 w 168"/>
                  <a:gd name="T23" fmla="*/ 106 h 251"/>
                  <a:gd name="T24" fmla="*/ 127 w 168"/>
                  <a:gd name="T25" fmla="*/ 78 h 251"/>
                  <a:gd name="T26" fmla="*/ 136 w 168"/>
                  <a:gd name="T27" fmla="*/ 76 h 251"/>
                  <a:gd name="T28" fmla="*/ 151 w 168"/>
                  <a:gd name="T29" fmla="*/ 64 h 251"/>
                  <a:gd name="T30" fmla="*/ 157 w 168"/>
                  <a:gd name="T31" fmla="*/ 83 h 251"/>
                  <a:gd name="T32" fmla="*/ 166 w 168"/>
                  <a:gd name="T33" fmla="*/ 56 h 251"/>
                  <a:gd name="T34" fmla="*/ 167 w 168"/>
                  <a:gd name="T35" fmla="*/ 26 h 251"/>
                  <a:gd name="T36" fmla="*/ 158 w 168"/>
                  <a:gd name="T37" fmla="*/ 14 h 251"/>
                  <a:gd name="T38" fmla="*/ 154 w 168"/>
                  <a:gd name="T39" fmla="*/ 6 h 251"/>
                  <a:gd name="T40" fmla="*/ 150 w 168"/>
                  <a:gd name="T41" fmla="*/ 11 h 251"/>
                  <a:gd name="T42" fmla="*/ 148 w 168"/>
                  <a:gd name="T43" fmla="*/ 38 h 251"/>
                  <a:gd name="T44" fmla="*/ 139 w 168"/>
                  <a:gd name="T45" fmla="*/ 43 h 251"/>
                  <a:gd name="T46" fmla="*/ 141 w 168"/>
                  <a:gd name="T47" fmla="*/ 29 h 251"/>
                  <a:gd name="T48" fmla="*/ 130 w 168"/>
                  <a:gd name="T49" fmla="*/ 38 h 251"/>
                  <a:gd name="T50" fmla="*/ 125 w 168"/>
                  <a:gd name="T51" fmla="*/ 35 h 251"/>
                  <a:gd name="T52" fmla="*/ 127 w 168"/>
                  <a:gd name="T53" fmla="*/ 18 h 251"/>
                  <a:gd name="T54" fmla="*/ 113 w 168"/>
                  <a:gd name="T55" fmla="*/ 47 h 251"/>
                  <a:gd name="T56" fmla="*/ 108 w 168"/>
                  <a:gd name="T57" fmla="*/ 35 h 251"/>
                  <a:gd name="T58" fmla="*/ 96 w 168"/>
                  <a:gd name="T59" fmla="*/ 48 h 251"/>
                  <a:gd name="T60" fmla="*/ 79 w 168"/>
                  <a:gd name="T61" fmla="*/ 30 h 251"/>
                  <a:gd name="T62" fmla="*/ 80 w 168"/>
                  <a:gd name="T63" fmla="*/ 46 h 251"/>
                  <a:gd name="T64" fmla="*/ 74 w 168"/>
                  <a:gd name="T65" fmla="*/ 44 h 251"/>
                  <a:gd name="T66" fmla="*/ 72 w 168"/>
                  <a:gd name="T67" fmla="*/ 14 h 251"/>
                  <a:gd name="T68" fmla="*/ 67 w 168"/>
                  <a:gd name="T69" fmla="*/ 22 h 251"/>
                  <a:gd name="T70" fmla="*/ 52 w 168"/>
                  <a:gd name="T71" fmla="*/ 14 h 251"/>
                  <a:gd name="T72" fmla="*/ 43 w 168"/>
                  <a:gd name="T73" fmla="*/ 17 h 251"/>
                  <a:gd name="T74" fmla="*/ 0 w 168"/>
                  <a:gd name="T75" fmla="*/ 196 h 251"/>
                  <a:gd name="T76" fmla="*/ 7 w 168"/>
                  <a:gd name="T77" fmla="*/ 204 h 251"/>
                  <a:gd name="T78" fmla="*/ 4 w 168"/>
                  <a:gd name="T79" fmla="*/ 240 h 251"/>
                  <a:gd name="T80" fmla="*/ 11 w 168"/>
                  <a:gd name="T81" fmla="*/ 209 h 251"/>
                  <a:gd name="T82" fmla="*/ 18 w 168"/>
                  <a:gd name="T83" fmla="*/ 199 h 251"/>
                  <a:gd name="T84" fmla="*/ 16 w 168"/>
                  <a:gd name="T85" fmla="*/ 244 h 251"/>
                  <a:gd name="T86" fmla="*/ 26 w 168"/>
                  <a:gd name="T87" fmla="*/ 245 h 251"/>
                  <a:gd name="T88" fmla="*/ 51 w 168"/>
                  <a:gd name="T89" fmla="*/ 179 h 251"/>
                  <a:gd name="T90" fmla="*/ 79 w 168"/>
                  <a:gd name="T91" fmla="*/ 97 h 251"/>
                  <a:gd name="T92" fmla="*/ 89 w 168"/>
                  <a:gd name="T93" fmla="*/ 114 h 251"/>
                  <a:gd name="T94" fmla="*/ 104 w 168"/>
                  <a:gd name="T95" fmla="*/ 119 h 251"/>
                  <a:gd name="T96" fmla="*/ 89 w 168"/>
                  <a:gd name="T97" fmla="*/ 154 h 251"/>
                  <a:gd name="T98" fmla="*/ 106 w 168"/>
                  <a:gd name="T99" fmla="*/ 10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8" h="251">
                    <a:moveTo>
                      <a:pt x="106" y="109"/>
                    </a:moveTo>
                    <a:lnTo>
                      <a:pt x="106" y="109"/>
                    </a:lnTo>
                    <a:lnTo>
                      <a:pt x="110" y="109"/>
                    </a:lnTo>
                    <a:lnTo>
                      <a:pt x="112" y="111"/>
                    </a:lnTo>
                    <a:lnTo>
                      <a:pt x="113" y="112"/>
                    </a:lnTo>
                    <a:lnTo>
                      <a:pt x="114" y="114"/>
                    </a:lnTo>
                    <a:lnTo>
                      <a:pt x="114" y="120"/>
                    </a:lnTo>
                    <a:lnTo>
                      <a:pt x="113" y="128"/>
                    </a:lnTo>
                    <a:lnTo>
                      <a:pt x="108" y="145"/>
                    </a:lnTo>
                    <a:lnTo>
                      <a:pt x="108" y="152"/>
                    </a:lnTo>
                    <a:lnTo>
                      <a:pt x="108" y="154"/>
                    </a:lnTo>
                    <a:lnTo>
                      <a:pt x="111" y="157"/>
                    </a:lnTo>
                    <a:lnTo>
                      <a:pt x="111" y="157"/>
                    </a:lnTo>
                    <a:lnTo>
                      <a:pt x="113" y="154"/>
                    </a:lnTo>
                    <a:lnTo>
                      <a:pt x="114" y="152"/>
                    </a:lnTo>
                    <a:lnTo>
                      <a:pt x="118" y="143"/>
                    </a:lnTo>
                    <a:lnTo>
                      <a:pt x="120" y="135"/>
                    </a:lnTo>
                    <a:lnTo>
                      <a:pt x="122" y="129"/>
                    </a:lnTo>
                    <a:lnTo>
                      <a:pt x="122" y="129"/>
                    </a:lnTo>
                    <a:lnTo>
                      <a:pt x="120" y="131"/>
                    </a:lnTo>
                    <a:lnTo>
                      <a:pt x="118" y="131"/>
                    </a:lnTo>
                    <a:lnTo>
                      <a:pt x="116" y="129"/>
                    </a:lnTo>
                    <a:lnTo>
                      <a:pt x="115" y="127"/>
                    </a:lnTo>
                    <a:lnTo>
                      <a:pt x="114" y="118"/>
                    </a:lnTo>
                    <a:lnTo>
                      <a:pt x="115" y="106"/>
                    </a:lnTo>
                    <a:lnTo>
                      <a:pt x="115" y="94"/>
                    </a:lnTo>
                    <a:lnTo>
                      <a:pt x="114" y="85"/>
                    </a:lnTo>
                    <a:lnTo>
                      <a:pt x="114" y="82"/>
                    </a:lnTo>
                    <a:lnTo>
                      <a:pt x="112" y="79"/>
                    </a:lnTo>
                    <a:lnTo>
                      <a:pt x="111" y="78"/>
                    </a:lnTo>
                    <a:lnTo>
                      <a:pt x="107" y="79"/>
                    </a:lnTo>
                    <a:lnTo>
                      <a:pt x="107" y="79"/>
                    </a:lnTo>
                    <a:lnTo>
                      <a:pt x="108" y="68"/>
                    </a:lnTo>
                    <a:lnTo>
                      <a:pt x="111" y="60"/>
                    </a:lnTo>
                    <a:lnTo>
                      <a:pt x="113" y="54"/>
                    </a:lnTo>
                    <a:lnTo>
                      <a:pt x="115" y="51"/>
                    </a:lnTo>
                    <a:lnTo>
                      <a:pt x="118" y="48"/>
                    </a:lnTo>
                    <a:lnTo>
                      <a:pt x="121" y="48"/>
                    </a:lnTo>
                    <a:lnTo>
                      <a:pt x="123" y="49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28" y="62"/>
                    </a:lnTo>
                    <a:lnTo>
                      <a:pt x="128" y="70"/>
                    </a:lnTo>
                    <a:lnTo>
                      <a:pt x="127" y="75"/>
                    </a:lnTo>
                    <a:lnTo>
                      <a:pt x="126" y="79"/>
                    </a:lnTo>
                    <a:lnTo>
                      <a:pt x="121" y="89"/>
                    </a:lnTo>
                    <a:lnTo>
                      <a:pt x="120" y="97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22" y="103"/>
                    </a:lnTo>
                    <a:lnTo>
                      <a:pt x="125" y="97"/>
                    </a:lnTo>
                    <a:lnTo>
                      <a:pt x="127" y="78"/>
                    </a:lnTo>
                    <a:lnTo>
                      <a:pt x="127" y="78"/>
                    </a:lnTo>
                    <a:lnTo>
                      <a:pt x="129" y="78"/>
                    </a:lnTo>
                    <a:lnTo>
                      <a:pt x="131" y="78"/>
                    </a:lnTo>
                    <a:lnTo>
                      <a:pt x="136" y="76"/>
                    </a:lnTo>
                    <a:lnTo>
                      <a:pt x="144" y="67"/>
                    </a:lnTo>
                    <a:lnTo>
                      <a:pt x="148" y="64"/>
                    </a:lnTo>
                    <a:lnTo>
                      <a:pt x="149" y="63"/>
                    </a:lnTo>
                    <a:lnTo>
                      <a:pt x="151" y="64"/>
                    </a:lnTo>
                    <a:lnTo>
                      <a:pt x="152" y="67"/>
                    </a:lnTo>
                    <a:lnTo>
                      <a:pt x="153" y="70"/>
                    </a:lnTo>
                    <a:lnTo>
                      <a:pt x="157" y="83"/>
                    </a:lnTo>
                    <a:lnTo>
                      <a:pt x="157" y="83"/>
                    </a:lnTo>
                    <a:lnTo>
                      <a:pt x="159" y="79"/>
                    </a:lnTo>
                    <a:lnTo>
                      <a:pt x="161" y="76"/>
                    </a:lnTo>
                    <a:lnTo>
                      <a:pt x="164" y="67"/>
                    </a:lnTo>
                    <a:lnTo>
                      <a:pt x="166" y="56"/>
                    </a:lnTo>
                    <a:lnTo>
                      <a:pt x="168" y="44"/>
                    </a:lnTo>
                    <a:lnTo>
                      <a:pt x="168" y="44"/>
                    </a:lnTo>
                    <a:lnTo>
                      <a:pt x="168" y="33"/>
                    </a:lnTo>
                    <a:lnTo>
                      <a:pt x="167" y="26"/>
                    </a:lnTo>
                    <a:lnTo>
                      <a:pt x="165" y="23"/>
                    </a:lnTo>
                    <a:lnTo>
                      <a:pt x="162" y="20"/>
                    </a:lnTo>
                    <a:lnTo>
                      <a:pt x="160" y="17"/>
                    </a:lnTo>
                    <a:lnTo>
                      <a:pt x="158" y="14"/>
                    </a:lnTo>
                    <a:lnTo>
                      <a:pt x="156" y="8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4" y="6"/>
                    </a:lnTo>
                    <a:lnTo>
                      <a:pt x="156" y="14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50" y="11"/>
                    </a:lnTo>
                    <a:lnTo>
                      <a:pt x="151" y="16"/>
                    </a:lnTo>
                    <a:lnTo>
                      <a:pt x="151" y="22"/>
                    </a:lnTo>
                    <a:lnTo>
                      <a:pt x="150" y="28"/>
                    </a:lnTo>
                    <a:lnTo>
                      <a:pt x="148" y="38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39" y="43"/>
                    </a:lnTo>
                    <a:lnTo>
                      <a:pt x="137" y="40"/>
                    </a:lnTo>
                    <a:lnTo>
                      <a:pt x="137" y="36"/>
                    </a:lnTo>
                    <a:lnTo>
                      <a:pt x="141" y="29"/>
                    </a:lnTo>
                    <a:lnTo>
                      <a:pt x="141" y="29"/>
                    </a:lnTo>
                    <a:lnTo>
                      <a:pt x="139" y="26"/>
                    </a:lnTo>
                    <a:lnTo>
                      <a:pt x="137" y="28"/>
                    </a:lnTo>
                    <a:lnTo>
                      <a:pt x="133" y="35"/>
                    </a:lnTo>
                    <a:lnTo>
                      <a:pt x="130" y="38"/>
                    </a:lnTo>
                    <a:lnTo>
                      <a:pt x="129" y="40"/>
                    </a:lnTo>
                    <a:lnTo>
                      <a:pt x="128" y="40"/>
                    </a:lnTo>
                    <a:lnTo>
                      <a:pt x="127" y="39"/>
                    </a:lnTo>
                    <a:lnTo>
                      <a:pt x="125" y="35"/>
                    </a:lnTo>
                    <a:lnTo>
                      <a:pt x="125" y="35"/>
                    </a:lnTo>
                    <a:lnTo>
                      <a:pt x="125" y="30"/>
                    </a:lnTo>
                    <a:lnTo>
                      <a:pt x="126" y="25"/>
                    </a:lnTo>
                    <a:lnTo>
                      <a:pt x="127" y="18"/>
                    </a:lnTo>
                    <a:lnTo>
                      <a:pt x="127" y="18"/>
                    </a:lnTo>
                    <a:lnTo>
                      <a:pt x="122" y="32"/>
                    </a:lnTo>
                    <a:lnTo>
                      <a:pt x="118" y="40"/>
                    </a:lnTo>
                    <a:lnTo>
                      <a:pt x="113" y="47"/>
                    </a:lnTo>
                    <a:lnTo>
                      <a:pt x="106" y="5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08" y="35"/>
                    </a:lnTo>
                    <a:lnTo>
                      <a:pt x="105" y="43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1" y="46"/>
                    </a:lnTo>
                    <a:lnTo>
                      <a:pt x="87" y="43"/>
                    </a:lnTo>
                    <a:lnTo>
                      <a:pt x="82" y="37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80" y="38"/>
                    </a:lnTo>
                    <a:lnTo>
                      <a:pt x="81" y="41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77" y="48"/>
                    </a:lnTo>
                    <a:lnTo>
                      <a:pt x="76" y="47"/>
                    </a:lnTo>
                    <a:lnTo>
                      <a:pt x="74" y="44"/>
                    </a:lnTo>
                    <a:lnTo>
                      <a:pt x="73" y="39"/>
                    </a:lnTo>
                    <a:lnTo>
                      <a:pt x="70" y="28"/>
                    </a:lnTo>
                    <a:lnTo>
                      <a:pt x="72" y="21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8"/>
                    </a:lnTo>
                    <a:lnTo>
                      <a:pt x="69" y="21"/>
                    </a:lnTo>
                    <a:lnTo>
                      <a:pt x="67" y="22"/>
                    </a:lnTo>
                    <a:lnTo>
                      <a:pt x="66" y="22"/>
                    </a:lnTo>
                    <a:lnTo>
                      <a:pt x="61" y="21"/>
                    </a:lnTo>
                    <a:lnTo>
                      <a:pt x="57" y="17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3" y="17"/>
                    </a:lnTo>
                    <a:lnTo>
                      <a:pt x="42" y="21"/>
                    </a:lnTo>
                    <a:lnTo>
                      <a:pt x="39" y="2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7" y="204"/>
                    </a:lnTo>
                    <a:lnTo>
                      <a:pt x="8" y="214"/>
                    </a:lnTo>
                    <a:lnTo>
                      <a:pt x="7" y="225"/>
                    </a:lnTo>
                    <a:lnTo>
                      <a:pt x="4" y="240"/>
                    </a:lnTo>
                    <a:lnTo>
                      <a:pt x="4" y="240"/>
                    </a:lnTo>
                    <a:lnTo>
                      <a:pt x="6" y="234"/>
                    </a:lnTo>
                    <a:lnTo>
                      <a:pt x="7" y="227"/>
                    </a:lnTo>
                    <a:lnTo>
                      <a:pt x="10" y="214"/>
                    </a:lnTo>
                    <a:lnTo>
                      <a:pt x="11" y="209"/>
                    </a:lnTo>
                    <a:lnTo>
                      <a:pt x="12" y="204"/>
                    </a:lnTo>
                    <a:lnTo>
                      <a:pt x="14" y="202"/>
                    </a:lnTo>
                    <a:lnTo>
                      <a:pt x="18" y="199"/>
                    </a:lnTo>
                    <a:lnTo>
                      <a:pt x="18" y="199"/>
                    </a:lnTo>
                    <a:lnTo>
                      <a:pt x="15" y="213"/>
                    </a:lnTo>
                    <a:lnTo>
                      <a:pt x="15" y="230"/>
                    </a:lnTo>
                    <a:lnTo>
                      <a:pt x="15" y="237"/>
                    </a:lnTo>
                    <a:lnTo>
                      <a:pt x="16" y="244"/>
                    </a:lnTo>
                    <a:lnTo>
                      <a:pt x="19" y="249"/>
                    </a:lnTo>
                    <a:lnTo>
                      <a:pt x="21" y="251"/>
                    </a:lnTo>
                    <a:lnTo>
                      <a:pt x="21" y="251"/>
                    </a:lnTo>
                    <a:lnTo>
                      <a:pt x="26" y="245"/>
                    </a:lnTo>
                    <a:lnTo>
                      <a:pt x="29" y="239"/>
                    </a:lnTo>
                    <a:lnTo>
                      <a:pt x="37" y="221"/>
                    </a:lnTo>
                    <a:lnTo>
                      <a:pt x="44" y="201"/>
                    </a:lnTo>
                    <a:lnTo>
                      <a:pt x="51" y="179"/>
                    </a:lnTo>
                    <a:lnTo>
                      <a:pt x="65" y="135"/>
                    </a:lnTo>
                    <a:lnTo>
                      <a:pt x="72" y="114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80" y="104"/>
                    </a:lnTo>
                    <a:lnTo>
                      <a:pt x="82" y="108"/>
                    </a:lnTo>
                    <a:lnTo>
                      <a:pt x="85" y="112"/>
                    </a:lnTo>
                    <a:lnTo>
                      <a:pt x="89" y="114"/>
                    </a:lnTo>
                    <a:lnTo>
                      <a:pt x="97" y="115"/>
                    </a:lnTo>
                    <a:lnTo>
                      <a:pt x="100" y="116"/>
                    </a:lnTo>
                    <a:lnTo>
                      <a:pt x="104" y="119"/>
                    </a:lnTo>
                    <a:lnTo>
                      <a:pt x="104" y="119"/>
                    </a:lnTo>
                    <a:lnTo>
                      <a:pt x="100" y="134"/>
                    </a:lnTo>
                    <a:lnTo>
                      <a:pt x="97" y="144"/>
                    </a:lnTo>
                    <a:lnTo>
                      <a:pt x="93" y="150"/>
                    </a:lnTo>
                    <a:lnTo>
                      <a:pt x="89" y="154"/>
                    </a:lnTo>
                    <a:lnTo>
                      <a:pt x="89" y="154"/>
                    </a:lnTo>
                    <a:lnTo>
                      <a:pt x="96" y="156"/>
                    </a:lnTo>
                    <a:lnTo>
                      <a:pt x="104" y="158"/>
                    </a:lnTo>
                    <a:lnTo>
                      <a:pt x="106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266">
                <a:extLst>
                  <a:ext uri="{FF2B5EF4-FFF2-40B4-BE49-F238E27FC236}">
                    <a16:creationId xmlns:a16="http://schemas.microsoft.com/office/drawing/2014/main" xmlns="" id="{D1511731-D590-0418-EDE3-CA722020E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84251"/>
                <a:ext cx="1588" cy="3175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2 h 4"/>
                  <a:gd name="T10" fmla="*/ 0 w 3"/>
                  <a:gd name="T11" fmla="*/ 0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267">
                <a:extLst>
                  <a:ext uri="{FF2B5EF4-FFF2-40B4-BE49-F238E27FC236}">
                    <a16:creationId xmlns:a16="http://schemas.microsoft.com/office/drawing/2014/main" xmlns="" id="{C9B19B30-D300-49A3-8654-BB273475F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966788"/>
                <a:ext cx="0" cy="1588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0 w 2"/>
                  <a:gd name="T13" fmla="*/ 0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268">
                <a:extLst>
                  <a:ext uri="{FF2B5EF4-FFF2-40B4-BE49-F238E27FC236}">
                    <a16:creationId xmlns:a16="http://schemas.microsoft.com/office/drawing/2014/main" xmlns="" id="{19C64BEB-CDA6-C278-2EC7-E4C3CF47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1041401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2 w 3"/>
                  <a:gd name="T11" fmla="*/ 9 h 15"/>
                  <a:gd name="T12" fmla="*/ 3 w 3"/>
                  <a:gd name="T13" fmla="*/ 4 h 15"/>
                  <a:gd name="T14" fmla="*/ 3 w 3"/>
                  <a:gd name="T15" fmla="*/ 0 h 15"/>
                  <a:gd name="T16" fmla="*/ 3 w 3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269">
                <a:extLst>
                  <a:ext uri="{FF2B5EF4-FFF2-40B4-BE49-F238E27FC236}">
                    <a16:creationId xmlns:a16="http://schemas.microsoft.com/office/drawing/2014/main" xmlns="" id="{AB3C3DE7-7F67-117D-9850-7066F83D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14413"/>
                <a:ext cx="1588" cy="4763"/>
              </a:xfrm>
              <a:custGeom>
                <a:avLst/>
                <a:gdLst>
                  <a:gd name="T0" fmla="*/ 1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1 w 3"/>
                  <a:gd name="T13" fmla="*/ 11 h 11"/>
                  <a:gd name="T14" fmla="*/ 1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1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270">
                <a:extLst>
                  <a:ext uri="{FF2B5EF4-FFF2-40B4-BE49-F238E27FC236}">
                    <a16:creationId xmlns:a16="http://schemas.microsoft.com/office/drawing/2014/main" xmlns="" id="{6D178617-97F2-C9E4-2A3F-1D6E67B8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700" y="1049338"/>
                <a:ext cx="0" cy="3175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1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271">
                <a:extLst>
                  <a:ext uri="{FF2B5EF4-FFF2-40B4-BE49-F238E27FC236}">
                    <a16:creationId xmlns:a16="http://schemas.microsoft.com/office/drawing/2014/main" xmlns="" id="{5C3CA1DF-73DA-C5CB-3D85-8252BA2C9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65201"/>
                <a:ext cx="47625" cy="46038"/>
              </a:xfrm>
              <a:custGeom>
                <a:avLst/>
                <a:gdLst>
                  <a:gd name="T0" fmla="*/ 74 w 88"/>
                  <a:gd name="T1" fmla="*/ 0 h 87"/>
                  <a:gd name="T2" fmla="*/ 71 w 88"/>
                  <a:gd name="T3" fmla="*/ 5 h 87"/>
                  <a:gd name="T4" fmla="*/ 69 w 88"/>
                  <a:gd name="T5" fmla="*/ 23 h 87"/>
                  <a:gd name="T6" fmla="*/ 66 w 88"/>
                  <a:gd name="T7" fmla="*/ 32 h 87"/>
                  <a:gd name="T8" fmla="*/ 63 w 88"/>
                  <a:gd name="T9" fmla="*/ 33 h 87"/>
                  <a:gd name="T10" fmla="*/ 65 w 88"/>
                  <a:gd name="T11" fmla="*/ 35 h 87"/>
                  <a:gd name="T12" fmla="*/ 59 w 88"/>
                  <a:gd name="T13" fmla="*/ 42 h 87"/>
                  <a:gd name="T14" fmla="*/ 51 w 88"/>
                  <a:gd name="T15" fmla="*/ 45 h 87"/>
                  <a:gd name="T16" fmla="*/ 35 w 88"/>
                  <a:gd name="T17" fmla="*/ 45 h 87"/>
                  <a:gd name="T18" fmla="*/ 35 w 88"/>
                  <a:gd name="T19" fmla="*/ 35 h 87"/>
                  <a:gd name="T20" fmla="*/ 31 w 88"/>
                  <a:gd name="T21" fmla="*/ 19 h 87"/>
                  <a:gd name="T22" fmla="*/ 31 w 88"/>
                  <a:gd name="T23" fmla="*/ 7 h 87"/>
                  <a:gd name="T24" fmla="*/ 21 w 88"/>
                  <a:gd name="T25" fmla="*/ 16 h 87"/>
                  <a:gd name="T26" fmla="*/ 16 w 88"/>
                  <a:gd name="T27" fmla="*/ 38 h 87"/>
                  <a:gd name="T28" fmla="*/ 13 w 88"/>
                  <a:gd name="T29" fmla="*/ 37 h 87"/>
                  <a:gd name="T30" fmla="*/ 8 w 88"/>
                  <a:gd name="T31" fmla="*/ 40 h 87"/>
                  <a:gd name="T32" fmla="*/ 4 w 88"/>
                  <a:gd name="T33" fmla="*/ 43 h 87"/>
                  <a:gd name="T34" fmla="*/ 1 w 88"/>
                  <a:gd name="T35" fmla="*/ 41 h 87"/>
                  <a:gd name="T36" fmla="*/ 1 w 88"/>
                  <a:gd name="T37" fmla="*/ 47 h 87"/>
                  <a:gd name="T38" fmla="*/ 0 w 88"/>
                  <a:gd name="T39" fmla="*/ 65 h 87"/>
                  <a:gd name="T40" fmla="*/ 0 w 88"/>
                  <a:gd name="T41" fmla="*/ 72 h 87"/>
                  <a:gd name="T42" fmla="*/ 2 w 88"/>
                  <a:gd name="T43" fmla="*/ 72 h 87"/>
                  <a:gd name="T44" fmla="*/ 5 w 88"/>
                  <a:gd name="T45" fmla="*/ 68 h 87"/>
                  <a:gd name="T46" fmla="*/ 4 w 88"/>
                  <a:gd name="T47" fmla="*/ 75 h 87"/>
                  <a:gd name="T48" fmla="*/ 6 w 88"/>
                  <a:gd name="T49" fmla="*/ 79 h 87"/>
                  <a:gd name="T50" fmla="*/ 9 w 88"/>
                  <a:gd name="T51" fmla="*/ 80 h 87"/>
                  <a:gd name="T52" fmla="*/ 13 w 88"/>
                  <a:gd name="T53" fmla="*/ 75 h 87"/>
                  <a:gd name="T54" fmla="*/ 19 w 88"/>
                  <a:gd name="T55" fmla="*/ 63 h 87"/>
                  <a:gd name="T56" fmla="*/ 21 w 88"/>
                  <a:gd name="T57" fmla="*/ 62 h 87"/>
                  <a:gd name="T58" fmla="*/ 23 w 88"/>
                  <a:gd name="T59" fmla="*/ 70 h 87"/>
                  <a:gd name="T60" fmla="*/ 18 w 88"/>
                  <a:gd name="T61" fmla="*/ 83 h 87"/>
                  <a:gd name="T62" fmla="*/ 19 w 88"/>
                  <a:gd name="T63" fmla="*/ 87 h 87"/>
                  <a:gd name="T64" fmla="*/ 20 w 88"/>
                  <a:gd name="T65" fmla="*/ 85 h 87"/>
                  <a:gd name="T66" fmla="*/ 26 w 88"/>
                  <a:gd name="T67" fmla="*/ 84 h 87"/>
                  <a:gd name="T68" fmla="*/ 35 w 88"/>
                  <a:gd name="T69" fmla="*/ 84 h 87"/>
                  <a:gd name="T70" fmla="*/ 40 w 88"/>
                  <a:gd name="T71" fmla="*/ 80 h 87"/>
                  <a:gd name="T72" fmla="*/ 43 w 88"/>
                  <a:gd name="T73" fmla="*/ 70 h 87"/>
                  <a:gd name="T74" fmla="*/ 44 w 88"/>
                  <a:gd name="T75" fmla="*/ 55 h 87"/>
                  <a:gd name="T76" fmla="*/ 48 w 88"/>
                  <a:gd name="T77" fmla="*/ 55 h 87"/>
                  <a:gd name="T78" fmla="*/ 52 w 88"/>
                  <a:gd name="T79" fmla="*/ 71 h 87"/>
                  <a:gd name="T80" fmla="*/ 55 w 88"/>
                  <a:gd name="T81" fmla="*/ 63 h 87"/>
                  <a:gd name="T82" fmla="*/ 59 w 88"/>
                  <a:gd name="T83" fmla="*/ 54 h 87"/>
                  <a:gd name="T84" fmla="*/ 65 w 88"/>
                  <a:gd name="T85" fmla="*/ 52 h 87"/>
                  <a:gd name="T86" fmla="*/ 74 w 88"/>
                  <a:gd name="T87" fmla="*/ 55 h 87"/>
                  <a:gd name="T88" fmla="*/ 82 w 88"/>
                  <a:gd name="T89" fmla="*/ 56 h 87"/>
                  <a:gd name="T90" fmla="*/ 86 w 88"/>
                  <a:gd name="T91" fmla="*/ 52 h 87"/>
                  <a:gd name="T92" fmla="*/ 88 w 88"/>
                  <a:gd name="T93" fmla="*/ 39 h 87"/>
                  <a:gd name="T94" fmla="*/ 88 w 88"/>
                  <a:gd name="T95" fmla="*/ 28 h 87"/>
                  <a:gd name="T96" fmla="*/ 78 w 88"/>
                  <a:gd name="T97" fmla="*/ 35 h 87"/>
                  <a:gd name="T98" fmla="*/ 74 w 88"/>
                  <a:gd name="T9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87">
                    <a:moveTo>
                      <a:pt x="74" y="0"/>
                    </a:moveTo>
                    <a:lnTo>
                      <a:pt x="74" y="0"/>
                    </a:lnTo>
                    <a:lnTo>
                      <a:pt x="72" y="1"/>
                    </a:lnTo>
                    <a:lnTo>
                      <a:pt x="71" y="5"/>
                    </a:lnTo>
                    <a:lnTo>
                      <a:pt x="70" y="17"/>
                    </a:lnTo>
                    <a:lnTo>
                      <a:pt x="69" y="23"/>
                    </a:lnTo>
                    <a:lnTo>
                      <a:pt x="67" y="28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3" y="40"/>
                    </a:lnTo>
                    <a:lnTo>
                      <a:pt x="59" y="42"/>
                    </a:lnTo>
                    <a:lnTo>
                      <a:pt x="55" y="43"/>
                    </a:lnTo>
                    <a:lnTo>
                      <a:pt x="51" y="45"/>
                    </a:lnTo>
                    <a:lnTo>
                      <a:pt x="43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5" y="35"/>
                    </a:lnTo>
                    <a:lnTo>
                      <a:pt x="33" y="28"/>
                    </a:lnTo>
                    <a:lnTo>
                      <a:pt x="31" y="19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6" y="11"/>
                    </a:lnTo>
                    <a:lnTo>
                      <a:pt x="21" y="16"/>
                    </a:lnTo>
                    <a:lnTo>
                      <a:pt x="18" y="25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8" y="40"/>
                    </a:lnTo>
                    <a:lnTo>
                      <a:pt x="6" y="4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7"/>
                    </a:lnTo>
                    <a:lnTo>
                      <a:pt x="1" y="53"/>
                    </a:lnTo>
                    <a:lnTo>
                      <a:pt x="0" y="65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4" y="71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9" y="80"/>
                    </a:lnTo>
                    <a:lnTo>
                      <a:pt x="11" y="78"/>
                    </a:lnTo>
                    <a:lnTo>
                      <a:pt x="13" y="75"/>
                    </a:lnTo>
                    <a:lnTo>
                      <a:pt x="17" y="67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3" y="67"/>
                    </a:lnTo>
                    <a:lnTo>
                      <a:pt x="23" y="70"/>
                    </a:lnTo>
                    <a:lnTo>
                      <a:pt x="20" y="77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0" y="85"/>
                    </a:lnTo>
                    <a:lnTo>
                      <a:pt x="23" y="84"/>
                    </a:lnTo>
                    <a:lnTo>
                      <a:pt x="26" y="84"/>
                    </a:lnTo>
                    <a:lnTo>
                      <a:pt x="31" y="84"/>
                    </a:lnTo>
                    <a:lnTo>
                      <a:pt x="35" y="84"/>
                    </a:lnTo>
                    <a:lnTo>
                      <a:pt x="39" y="83"/>
                    </a:lnTo>
                    <a:lnTo>
                      <a:pt x="40" y="80"/>
                    </a:lnTo>
                    <a:lnTo>
                      <a:pt x="42" y="78"/>
                    </a:lnTo>
                    <a:lnTo>
                      <a:pt x="43" y="70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7" y="55"/>
                    </a:lnTo>
                    <a:lnTo>
                      <a:pt x="48" y="55"/>
                    </a:lnTo>
                    <a:lnTo>
                      <a:pt x="50" y="58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5" y="63"/>
                    </a:lnTo>
                    <a:lnTo>
                      <a:pt x="57" y="57"/>
                    </a:lnTo>
                    <a:lnTo>
                      <a:pt x="59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9" y="53"/>
                    </a:lnTo>
                    <a:lnTo>
                      <a:pt x="74" y="55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5" y="55"/>
                    </a:lnTo>
                    <a:lnTo>
                      <a:pt x="86" y="52"/>
                    </a:lnTo>
                    <a:lnTo>
                      <a:pt x="87" y="47"/>
                    </a:lnTo>
                    <a:lnTo>
                      <a:pt x="88" y="39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2" y="32"/>
                    </a:lnTo>
                    <a:lnTo>
                      <a:pt x="78" y="35"/>
                    </a:lnTo>
                    <a:lnTo>
                      <a:pt x="74" y="43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272">
                <a:extLst>
                  <a:ext uri="{FF2B5EF4-FFF2-40B4-BE49-F238E27FC236}">
                    <a16:creationId xmlns:a16="http://schemas.microsoft.com/office/drawing/2014/main" xmlns="" id="{0F53D982-1F7C-5A41-47C0-5AC42D8B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0398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273">
                <a:extLst>
                  <a:ext uri="{FF2B5EF4-FFF2-40B4-BE49-F238E27FC236}">
                    <a16:creationId xmlns:a16="http://schemas.microsoft.com/office/drawing/2014/main" xmlns="" id="{96599DA4-6200-93C0-8C1E-2E2AB2DDD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0650" y="917576"/>
                <a:ext cx="49213" cy="77788"/>
              </a:xfrm>
              <a:custGeom>
                <a:avLst/>
                <a:gdLst>
                  <a:gd name="T0" fmla="*/ 3 w 92"/>
                  <a:gd name="T1" fmla="*/ 3 h 148"/>
                  <a:gd name="T2" fmla="*/ 20 w 92"/>
                  <a:gd name="T3" fmla="*/ 0 h 148"/>
                  <a:gd name="T4" fmla="*/ 38 w 92"/>
                  <a:gd name="T5" fmla="*/ 3 h 148"/>
                  <a:gd name="T6" fmla="*/ 44 w 92"/>
                  <a:gd name="T7" fmla="*/ 8 h 148"/>
                  <a:gd name="T8" fmla="*/ 42 w 92"/>
                  <a:gd name="T9" fmla="*/ 15 h 148"/>
                  <a:gd name="T10" fmla="*/ 61 w 92"/>
                  <a:gd name="T11" fmla="*/ 12 h 148"/>
                  <a:gd name="T12" fmla="*/ 74 w 92"/>
                  <a:gd name="T13" fmla="*/ 5 h 148"/>
                  <a:gd name="T14" fmla="*/ 81 w 92"/>
                  <a:gd name="T15" fmla="*/ 2 h 148"/>
                  <a:gd name="T16" fmla="*/ 88 w 92"/>
                  <a:gd name="T17" fmla="*/ 16 h 148"/>
                  <a:gd name="T18" fmla="*/ 86 w 92"/>
                  <a:gd name="T19" fmla="*/ 25 h 148"/>
                  <a:gd name="T20" fmla="*/ 92 w 92"/>
                  <a:gd name="T21" fmla="*/ 19 h 148"/>
                  <a:gd name="T22" fmla="*/ 91 w 92"/>
                  <a:gd name="T23" fmla="*/ 29 h 148"/>
                  <a:gd name="T24" fmla="*/ 88 w 92"/>
                  <a:gd name="T25" fmla="*/ 35 h 148"/>
                  <a:gd name="T26" fmla="*/ 91 w 92"/>
                  <a:gd name="T27" fmla="*/ 35 h 148"/>
                  <a:gd name="T28" fmla="*/ 90 w 92"/>
                  <a:gd name="T29" fmla="*/ 65 h 148"/>
                  <a:gd name="T30" fmla="*/ 85 w 92"/>
                  <a:gd name="T31" fmla="*/ 84 h 148"/>
                  <a:gd name="T32" fmla="*/ 81 w 92"/>
                  <a:gd name="T33" fmla="*/ 85 h 148"/>
                  <a:gd name="T34" fmla="*/ 82 w 92"/>
                  <a:gd name="T35" fmla="*/ 67 h 148"/>
                  <a:gd name="T36" fmla="*/ 86 w 92"/>
                  <a:gd name="T37" fmla="*/ 61 h 148"/>
                  <a:gd name="T38" fmla="*/ 86 w 92"/>
                  <a:gd name="T39" fmla="*/ 42 h 148"/>
                  <a:gd name="T40" fmla="*/ 83 w 92"/>
                  <a:gd name="T41" fmla="*/ 50 h 148"/>
                  <a:gd name="T42" fmla="*/ 81 w 92"/>
                  <a:gd name="T43" fmla="*/ 61 h 148"/>
                  <a:gd name="T44" fmla="*/ 77 w 92"/>
                  <a:gd name="T45" fmla="*/ 49 h 148"/>
                  <a:gd name="T46" fmla="*/ 77 w 92"/>
                  <a:gd name="T47" fmla="*/ 46 h 148"/>
                  <a:gd name="T48" fmla="*/ 73 w 92"/>
                  <a:gd name="T49" fmla="*/ 47 h 148"/>
                  <a:gd name="T50" fmla="*/ 68 w 92"/>
                  <a:gd name="T51" fmla="*/ 50 h 148"/>
                  <a:gd name="T52" fmla="*/ 65 w 92"/>
                  <a:gd name="T53" fmla="*/ 56 h 148"/>
                  <a:gd name="T54" fmla="*/ 62 w 92"/>
                  <a:gd name="T55" fmla="*/ 48 h 148"/>
                  <a:gd name="T56" fmla="*/ 62 w 92"/>
                  <a:gd name="T57" fmla="*/ 29 h 148"/>
                  <a:gd name="T58" fmla="*/ 57 w 92"/>
                  <a:gd name="T59" fmla="*/ 67 h 148"/>
                  <a:gd name="T60" fmla="*/ 43 w 92"/>
                  <a:gd name="T61" fmla="*/ 62 h 148"/>
                  <a:gd name="T62" fmla="*/ 38 w 92"/>
                  <a:gd name="T63" fmla="*/ 87 h 148"/>
                  <a:gd name="T64" fmla="*/ 38 w 92"/>
                  <a:gd name="T65" fmla="*/ 128 h 148"/>
                  <a:gd name="T66" fmla="*/ 30 w 92"/>
                  <a:gd name="T67" fmla="*/ 148 h 148"/>
                  <a:gd name="T68" fmla="*/ 30 w 92"/>
                  <a:gd name="T69" fmla="*/ 131 h 148"/>
                  <a:gd name="T70" fmla="*/ 22 w 92"/>
                  <a:gd name="T71" fmla="*/ 97 h 148"/>
                  <a:gd name="T72" fmla="*/ 16 w 92"/>
                  <a:gd name="T73" fmla="*/ 86 h 148"/>
                  <a:gd name="T74" fmla="*/ 27 w 92"/>
                  <a:gd name="T75" fmla="*/ 73 h 148"/>
                  <a:gd name="T76" fmla="*/ 35 w 92"/>
                  <a:gd name="T77" fmla="*/ 68 h 148"/>
                  <a:gd name="T78" fmla="*/ 36 w 92"/>
                  <a:gd name="T79" fmla="*/ 62 h 148"/>
                  <a:gd name="T80" fmla="*/ 39 w 92"/>
                  <a:gd name="T81" fmla="*/ 53 h 148"/>
                  <a:gd name="T82" fmla="*/ 46 w 92"/>
                  <a:gd name="T83" fmla="*/ 42 h 148"/>
                  <a:gd name="T84" fmla="*/ 44 w 92"/>
                  <a:gd name="T85" fmla="*/ 38 h 148"/>
                  <a:gd name="T86" fmla="*/ 37 w 92"/>
                  <a:gd name="T87" fmla="*/ 46 h 148"/>
                  <a:gd name="T88" fmla="*/ 30 w 92"/>
                  <a:gd name="T89" fmla="*/ 45 h 148"/>
                  <a:gd name="T90" fmla="*/ 29 w 92"/>
                  <a:gd name="T91" fmla="*/ 38 h 148"/>
                  <a:gd name="T92" fmla="*/ 24 w 92"/>
                  <a:gd name="T93" fmla="*/ 42 h 148"/>
                  <a:gd name="T94" fmla="*/ 15 w 92"/>
                  <a:gd name="T95" fmla="*/ 62 h 148"/>
                  <a:gd name="T96" fmla="*/ 11 w 92"/>
                  <a:gd name="T97" fmla="*/ 62 h 148"/>
                  <a:gd name="T98" fmla="*/ 8 w 92"/>
                  <a:gd name="T99" fmla="*/ 60 h 148"/>
                  <a:gd name="T100" fmla="*/ 7 w 92"/>
                  <a:gd name="T101" fmla="*/ 40 h 148"/>
                  <a:gd name="T102" fmla="*/ 1 w 92"/>
                  <a:gd name="T103" fmla="*/ 49 h 148"/>
                  <a:gd name="T104" fmla="*/ 0 w 92"/>
                  <a:gd name="T105" fmla="*/ 45 h 148"/>
                  <a:gd name="T106" fmla="*/ 15 w 92"/>
                  <a:gd name="T107" fmla="*/ 41 h 148"/>
                  <a:gd name="T108" fmla="*/ 11 w 92"/>
                  <a:gd name="T109" fmla="*/ 3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" h="148">
                    <a:moveTo>
                      <a:pt x="0" y="45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32" y="3"/>
                    </a:lnTo>
                    <a:lnTo>
                      <a:pt x="38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4"/>
                    </a:lnTo>
                    <a:lnTo>
                      <a:pt x="51" y="14"/>
                    </a:lnTo>
                    <a:lnTo>
                      <a:pt x="61" y="12"/>
                    </a:lnTo>
                    <a:lnTo>
                      <a:pt x="66" y="11"/>
                    </a:lnTo>
                    <a:lnTo>
                      <a:pt x="70" y="9"/>
                    </a:lnTo>
                    <a:lnTo>
                      <a:pt x="74" y="5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1" y="2"/>
                    </a:lnTo>
                    <a:lnTo>
                      <a:pt x="85" y="8"/>
                    </a:lnTo>
                    <a:lnTo>
                      <a:pt x="86" y="12"/>
                    </a:lnTo>
                    <a:lnTo>
                      <a:pt x="88" y="16"/>
                    </a:lnTo>
                    <a:lnTo>
                      <a:pt x="88" y="20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90" y="20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26"/>
                    </a:lnTo>
                    <a:lnTo>
                      <a:pt x="91" y="29"/>
                    </a:lnTo>
                    <a:lnTo>
                      <a:pt x="89" y="31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1" y="35"/>
                    </a:lnTo>
                    <a:lnTo>
                      <a:pt x="91" y="35"/>
                    </a:lnTo>
                    <a:lnTo>
                      <a:pt x="90" y="48"/>
                    </a:lnTo>
                    <a:lnTo>
                      <a:pt x="90" y="65"/>
                    </a:lnTo>
                    <a:lnTo>
                      <a:pt x="89" y="73"/>
                    </a:lnTo>
                    <a:lnTo>
                      <a:pt x="88" y="79"/>
                    </a:lnTo>
                    <a:lnTo>
                      <a:pt x="85" y="84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0" y="75"/>
                    </a:lnTo>
                    <a:lnTo>
                      <a:pt x="81" y="69"/>
                    </a:lnTo>
                    <a:lnTo>
                      <a:pt x="82" y="67"/>
                    </a:lnTo>
                    <a:lnTo>
                      <a:pt x="83" y="65"/>
                    </a:lnTo>
                    <a:lnTo>
                      <a:pt x="85" y="63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6" y="42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84" y="45"/>
                    </a:lnTo>
                    <a:lnTo>
                      <a:pt x="83" y="50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1" y="61"/>
                    </a:lnTo>
                    <a:lnTo>
                      <a:pt x="80" y="60"/>
                    </a:lnTo>
                    <a:lnTo>
                      <a:pt x="78" y="55"/>
                    </a:lnTo>
                    <a:lnTo>
                      <a:pt x="77" y="49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7" y="46"/>
                    </a:lnTo>
                    <a:lnTo>
                      <a:pt x="76" y="47"/>
                    </a:lnTo>
                    <a:lnTo>
                      <a:pt x="74" y="47"/>
                    </a:lnTo>
                    <a:lnTo>
                      <a:pt x="73" y="47"/>
                    </a:lnTo>
                    <a:lnTo>
                      <a:pt x="70" y="47"/>
                    </a:lnTo>
                    <a:lnTo>
                      <a:pt x="69" y="48"/>
                    </a:lnTo>
                    <a:lnTo>
                      <a:pt x="68" y="50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62" y="53"/>
                    </a:lnTo>
                    <a:lnTo>
                      <a:pt x="62" y="48"/>
                    </a:lnTo>
                    <a:lnTo>
                      <a:pt x="62" y="42"/>
                    </a:lnTo>
                    <a:lnTo>
                      <a:pt x="63" y="32"/>
                    </a:lnTo>
                    <a:lnTo>
                      <a:pt x="62" y="29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57" y="67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3" y="62"/>
                    </a:lnTo>
                    <a:lnTo>
                      <a:pt x="42" y="65"/>
                    </a:lnTo>
                    <a:lnTo>
                      <a:pt x="39" y="76"/>
                    </a:lnTo>
                    <a:lnTo>
                      <a:pt x="38" y="87"/>
                    </a:lnTo>
                    <a:lnTo>
                      <a:pt x="38" y="101"/>
                    </a:lnTo>
                    <a:lnTo>
                      <a:pt x="38" y="114"/>
                    </a:lnTo>
                    <a:lnTo>
                      <a:pt x="38" y="128"/>
                    </a:lnTo>
                    <a:lnTo>
                      <a:pt x="35" y="139"/>
                    </a:lnTo>
                    <a:lnTo>
                      <a:pt x="32" y="144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0"/>
                    </a:lnTo>
                    <a:lnTo>
                      <a:pt x="30" y="131"/>
                    </a:lnTo>
                    <a:lnTo>
                      <a:pt x="28" y="113"/>
                    </a:lnTo>
                    <a:lnTo>
                      <a:pt x="26" y="103"/>
                    </a:lnTo>
                    <a:lnTo>
                      <a:pt x="22" y="97"/>
                    </a:lnTo>
                    <a:lnTo>
                      <a:pt x="20" y="90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9" y="84"/>
                    </a:lnTo>
                    <a:lnTo>
                      <a:pt x="21" y="82"/>
                    </a:lnTo>
                    <a:lnTo>
                      <a:pt x="27" y="73"/>
                    </a:lnTo>
                    <a:lnTo>
                      <a:pt x="29" y="70"/>
                    </a:lnTo>
                    <a:lnTo>
                      <a:pt x="32" y="68"/>
                    </a:lnTo>
                    <a:lnTo>
                      <a:pt x="35" y="68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6" y="62"/>
                    </a:lnTo>
                    <a:lnTo>
                      <a:pt x="36" y="56"/>
                    </a:lnTo>
                    <a:lnTo>
                      <a:pt x="37" y="54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5" y="48"/>
                    </a:lnTo>
                    <a:lnTo>
                      <a:pt x="46" y="4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4" y="38"/>
                    </a:lnTo>
                    <a:lnTo>
                      <a:pt x="42" y="41"/>
                    </a:lnTo>
                    <a:lnTo>
                      <a:pt x="39" y="45"/>
                    </a:lnTo>
                    <a:lnTo>
                      <a:pt x="37" y="46"/>
                    </a:lnTo>
                    <a:lnTo>
                      <a:pt x="35" y="47"/>
                    </a:lnTo>
                    <a:lnTo>
                      <a:pt x="32" y="46"/>
                    </a:lnTo>
                    <a:lnTo>
                      <a:pt x="30" y="45"/>
                    </a:lnTo>
                    <a:lnTo>
                      <a:pt x="28" y="41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53"/>
                    </a:lnTo>
                    <a:lnTo>
                      <a:pt x="17" y="59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1" y="62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7" y="59"/>
                    </a:lnTo>
                    <a:lnTo>
                      <a:pt x="6" y="54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  <a:moveTo>
                      <a:pt x="9" y="37"/>
                    </a:moveTo>
                    <a:lnTo>
                      <a:pt x="15" y="41"/>
                    </a:lnTo>
                    <a:lnTo>
                      <a:pt x="15" y="41"/>
                    </a:lnTo>
                    <a:lnTo>
                      <a:pt x="14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7"/>
                    </a:lnTo>
                    <a:lnTo>
                      <a:pt x="9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274">
                <a:extLst>
                  <a:ext uri="{FF2B5EF4-FFF2-40B4-BE49-F238E27FC236}">
                    <a16:creationId xmlns:a16="http://schemas.microsoft.com/office/drawing/2014/main" xmlns="" id="{4E3ED767-FA42-23FE-7317-59532D552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063" y="1179513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275">
                <a:extLst>
                  <a:ext uri="{FF2B5EF4-FFF2-40B4-BE49-F238E27FC236}">
                    <a16:creationId xmlns:a16="http://schemas.microsoft.com/office/drawing/2014/main" xmlns="" id="{961132B5-A1BD-7F6D-AF5B-8032CB3C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938" y="1187451"/>
                <a:ext cx="1588" cy="1588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276">
                <a:extLst>
                  <a:ext uri="{FF2B5EF4-FFF2-40B4-BE49-F238E27FC236}">
                    <a16:creationId xmlns:a16="http://schemas.microsoft.com/office/drawing/2014/main" xmlns="" id="{3FA5AAB3-EB27-CD5D-E035-26628805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663" y="1257301"/>
                <a:ext cx="3175" cy="4763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8 h 9"/>
                  <a:gd name="T8" fmla="*/ 3 w 5"/>
                  <a:gd name="T9" fmla="*/ 7 h 9"/>
                  <a:gd name="T10" fmla="*/ 5 w 5"/>
                  <a:gd name="T11" fmla="*/ 0 h 9"/>
                  <a:gd name="T12" fmla="*/ 5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77">
                <a:extLst>
                  <a:ext uri="{FF2B5EF4-FFF2-40B4-BE49-F238E27FC236}">
                    <a16:creationId xmlns:a16="http://schemas.microsoft.com/office/drawing/2014/main" xmlns="" id="{7542C043-2E24-F36E-E38F-CABB59BE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700" y="1181101"/>
                <a:ext cx="1588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78">
                <a:extLst>
                  <a:ext uri="{FF2B5EF4-FFF2-40B4-BE49-F238E27FC236}">
                    <a16:creationId xmlns:a16="http://schemas.microsoft.com/office/drawing/2014/main" xmlns="" id="{3921DE81-7B0F-C27C-6A68-5BEADFE6F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875" y="1204913"/>
                <a:ext cx="1588" cy="3175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8 h 8"/>
                  <a:gd name="T4" fmla="*/ 0 w 3"/>
                  <a:gd name="T5" fmla="*/ 0 h 8"/>
                  <a:gd name="T6" fmla="*/ 0 w 3"/>
                  <a:gd name="T7" fmla="*/ 0 h 8"/>
                  <a:gd name="T8" fmla="*/ 1 w 3"/>
                  <a:gd name="T9" fmla="*/ 4 h 8"/>
                  <a:gd name="T10" fmla="*/ 3 w 3"/>
                  <a:gd name="T11" fmla="*/ 8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79">
                <a:extLst>
                  <a:ext uri="{FF2B5EF4-FFF2-40B4-BE49-F238E27FC236}">
                    <a16:creationId xmlns:a16="http://schemas.microsoft.com/office/drawing/2014/main" xmlns="" id="{06F5106B-7ABE-7306-47FF-186CF00F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25571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80">
                <a:extLst>
                  <a:ext uri="{FF2B5EF4-FFF2-40B4-BE49-F238E27FC236}">
                    <a16:creationId xmlns:a16="http://schemas.microsoft.com/office/drawing/2014/main" xmlns="" id="{75C8D282-3EC0-9D6F-379B-32ABA0F08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1246188"/>
                <a:ext cx="1588" cy="3175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1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81">
                <a:extLst>
                  <a:ext uri="{FF2B5EF4-FFF2-40B4-BE49-F238E27FC236}">
                    <a16:creationId xmlns:a16="http://schemas.microsoft.com/office/drawing/2014/main" xmlns="" id="{6A19F2CC-B09B-8C99-2606-EB7BC5C9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189038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82">
                <a:extLst>
                  <a:ext uri="{FF2B5EF4-FFF2-40B4-BE49-F238E27FC236}">
                    <a16:creationId xmlns:a16="http://schemas.microsoft.com/office/drawing/2014/main" xmlns="" id="{339D2DE8-28BB-21BC-E621-119619DFD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27138"/>
                <a:ext cx="1588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5 w 5"/>
                  <a:gd name="T5" fmla="*/ 0 h 6"/>
                  <a:gd name="T6" fmla="*/ 3 w 5"/>
                  <a:gd name="T7" fmla="*/ 3 h 6"/>
                  <a:gd name="T8" fmla="*/ 0 w 5"/>
                  <a:gd name="T9" fmla="*/ 6 h 6"/>
                  <a:gd name="T10" fmla="*/ 0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83">
                <a:extLst>
                  <a:ext uri="{FF2B5EF4-FFF2-40B4-BE49-F238E27FC236}">
                    <a16:creationId xmlns:a16="http://schemas.microsoft.com/office/drawing/2014/main" xmlns="" id="{69BBD47E-BB65-4572-21D0-BA6B2FB84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120173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2 h 4"/>
                  <a:gd name="T10" fmla="*/ 0 w 1"/>
                  <a:gd name="T11" fmla="*/ 4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84">
                <a:extLst>
                  <a:ext uri="{FF2B5EF4-FFF2-40B4-BE49-F238E27FC236}">
                    <a16:creationId xmlns:a16="http://schemas.microsoft.com/office/drawing/2014/main" xmlns="" id="{9FABBE32-3A7D-CC5F-CB91-619D4920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188" y="1116013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85">
                <a:extLst>
                  <a:ext uri="{FF2B5EF4-FFF2-40B4-BE49-F238E27FC236}">
                    <a16:creationId xmlns:a16="http://schemas.microsoft.com/office/drawing/2014/main" xmlns="" id="{02116916-58F8-F066-E264-544F0EA86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50" y="1149351"/>
                <a:ext cx="3175" cy="1588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2 w 5"/>
                  <a:gd name="T9" fmla="*/ 2 h 3"/>
                  <a:gd name="T10" fmla="*/ 5 w 5"/>
                  <a:gd name="T11" fmla="*/ 0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86">
                <a:extLst>
                  <a:ext uri="{FF2B5EF4-FFF2-40B4-BE49-F238E27FC236}">
                    <a16:creationId xmlns:a16="http://schemas.microsoft.com/office/drawing/2014/main" xmlns="" id="{EB25BA57-05F5-133F-DEA4-C3E67AF8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363" y="1165226"/>
                <a:ext cx="3175" cy="11113"/>
              </a:xfrm>
              <a:custGeom>
                <a:avLst/>
                <a:gdLst>
                  <a:gd name="T0" fmla="*/ 5 w 5"/>
                  <a:gd name="T1" fmla="*/ 19 h 21"/>
                  <a:gd name="T2" fmla="*/ 5 w 5"/>
                  <a:gd name="T3" fmla="*/ 19 h 21"/>
                  <a:gd name="T4" fmla="*/ 2 w 5"/>
                  <a:gd name="T5" fmla="*/ 10 h 21"/>
                  <a:gd name="T6" fmla="*/ 1 w 5"/>
                  <a:gd name="T7" fmla="*/ 4 h 21"/>
                  <a:gd name="T8" fmla="*/ 2 w 5"/>
                  <a:gd name="T9" fmla="*/ 0 h 21"/>
                  <a:gd name="T10" fmla="*/ 2 w 5"/>
                  <a:gd name="T11" fmla="*/ 0 h 21"/>
                  <a:gd name="T12" fmla="*/ 1 w 5"/>
                  <a:gd name="T13" fmla="*/ 8 h 21"/>
                  <a:gd name="T14" fmla="*/ 0 w 5"/>
                  <a:gd name="T15" fmla="*/ 16 h 21"/>
                  <a:gd name="T16" fmla="*/ 1 w 5"/>
                  <a:gd name="T17" fmla="*/ 19 h 21"/>
                  <a:gd name="T18" fmla="*/ 2 w 5"/>
                  <a:gd name="T19" fmla="*/ 21 h 21"/>
                  <a:gd name="T20" fmla="*/ 4 w 5"/>
                  <a:gd name="T21" fmla="*/ 21 h 21"/>
                  <a:gd name="T22" fmla="*/ 5 w 5"/>
                  <a:gd name="T23" fmla="*/ 19 h 21"/>
                  <a:gd name="T24" fmla="*/ 5 w 5"/>
                  <a:gd name="T2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1">
                    <a:moveTo>
                      <a:pt x="5" y="19"/>
                    </a:moveTo>
                    <a:lnTo>
                      <a:pt x="5" y="19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87">
                <a:extLst>
                  <a:ext uri="{FF2B5EF4-FFF2-40B4-BE49-F238E27FC236}">
                    <a16:creationId xmlns:a16="http://schemas.microsoft.com/office/drawing/2014/main" xmlns="" id="{916FB06F-6023-0742-75A5-6CFD16563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300" y="989013"/>
                <a:ext cx="1588" cy="7938"/>
              </a:xfrm>
              <a:custGeom>
                <a:avLst/>
                <a:gdLst>
                  <a:gd name="T0" fmla="*/ 3 w 3"/>
                  <a:gd name="T1" fmla="*/ 0 h 14"/>
                  <a:gd name="T2" fmla="*/ 3 w 3"/>
                  <a:gd name="T3" fmla="*/ 0 h 14"/>
                  <a:gd name="T4" fmla="*/ 0 w 3"/>
                  <a:gd name="T5" fmla="*/ 14 h 14"/>
                  <a:gd name="T6" fmla="*/ 0 w 3"/>
                  <a:gd name="T7" fmla="*/ 14 h 14"/>
                  <a:gd name="T8" fmla="*/ 2 w 3"/>
                  <a:gd name="T9" fmla="*/ 6 h 14"/>
                  <a:gd name="T10" fmla="*/ 3 w 3"/>
                  <a:gd name="T11" fmla="*/ 0 h 14"/>
                  <a:gd name="T12" fmla="*/ 3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lnTo>
                      <a:pt x="3" y="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88">
                <a:extLst>
                  <a:ext uri="{FF2B5EF4-FFF2-40B4-BE49-F238E27FC236}">
                    <a16:creationId xmlns:a16="http://schemas.microsoft.com/office/drawing/2014/main" xmlns="" id="{338AC4CF-AA19-AE18-3AB7-762307D6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713" y="996951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89">
                <a:extLst>
                  <a:ext uri="{FF2B5EF4-FFF2-40B4-BE49-F238E27FC236}">
                    <a16:creationId xmlns:a16="http://schemas.microsoft.com/office/drawing/2014/main" xmlns="" id="{A583358A-618C-DD30-F737-C48569A1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003301"/>
                <a:ext cx="1588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1 w 2"/>
                  <a:gd name="T9" fmla="*/ 1 h 6"/>
                  <a:gd name="T10" fmla="*/ 1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90">
                <a:extLst>
                  <a:ext uri="{FF2B5EF4-FFF2-40B4-BE49-F238E27FC236}">
                    <a16:creationId xmlns:a16="http://schemas.microsoft.com/office/drawing/2014/main" xmlns="" id="{201B4E9C-7A3C-230E-854E-955721DF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38" y="1147763"/>
                <a:ext cx="19050" cy="66675"/>
              </a:xfrm>
              <a:custGeom>
                <a:avLst/>
                <a:gdLst>
                  <a:gd name="T0" fmla="*/ 19 w 36"/>
                  <a:gd name="T1" fmla="*/ 0 h 127"/>
                  <a:gd name="T2" fmla="*/ 15 w 36"/>
                  <a:gd name="T3" fmla="*/ 10 h 127"/>
                  <a:gd name="T4" fmla="*/ 10 w 36"/>
                  <a:gd name="T5" fmla="*/ 25 h 127"/>
                  <a:gd name="T6" fmla="*/ 11 w 36"/>
                  <a:gd name="T7" fmla="*/ 33 h 127"/>
                  <a:gd name="T8" fmla="*/ 15 w 36"/>
                  <a:gd name="T9" fmla="*/ 35 h 127"/>
                  <a:gd name="T10" fmla="*/ 13 w 36"/>
                  <a:gd name="T11" fmla="*/ 49 h 127"/>
                  <a:gd name="T12" fmla="*/ 10 w 36"/>
                  <a:gd name="T13" fmla="*/ 53 h 127"/>
                  <a:gd name="T14" fmla="*/ 4 w 36"/>
                  <a:gd name="T15" fmla="*/ 53 h 127"/>
                  <a:gd name="T16" fmla="*/ 1 w 36"/>
                  <a:gd name="T17" fmla="*/ 56 h 127"/>
                  <a:gd name="T18" fmla="*/ 3 w 36"/>
                  <a:gd name="T19" fmla="*/ 68 h 127"/>
                  <a:gd name="T20" fmla="*/ 1 w 36"/>
                  <a:gd name="T21" fmla="*/ 84 h 127"/>
                  <a:gd name="T22" fmla="*/ 5 w 36"/>
                  <a:gd name="T23" fmla="*/ 78 h 127"/>
                  <a:gd name="T24" fmla="*/ 7 w 36"/>
                  <a:gd name="T25" fmla="*/ 74 h 127"/>
                  <a:gd name="T26" fmla="*/ 8 w 36"/>
                  <a:gd name="T27" fmla="*/ 74 h 127"/>
                  <a:gd name="T28" fmla="*/ 7 w 36"/>
                  <a:gd name="T29" fmla="*/ 90 h 127"/>
                  <a:gd name="T30" fmla="*/ 5 w 36"/>
                  <a:gd name="T31" fmla="*/ 94 h 127"/>
                  <a:gd name="T32" fmla="*/ 1 w 36"/>
                  <a:gd name="T33" fmla="*/ 91 h 127"/>
                  <a:gd name="T34" fmla="*/ 3 w 36"/>
                  <a:gd name="T35" fmla="*/ 97 h 127"/>
                  <a:gd name="T36" fmla="*/ 1 w 36"/>
                  <a:gd name="T37" fmla="*/ 111 h 127"/>
                  <a:gd name="T38" fmla="*/ 0 w 36"/>
                  <a:gd name="T39" fmla="*/ 123 h 127"/>
                  <a:gd name="T40" fmla="*/ 3 w 36"/>
                  <a:gd name="T41" fmla="*/ 127 h 127"/>
                  <a:gd name="T42" fmla="*/ 16 w 36"/>
                  <a:gd name="T43" fmla="*/ 113 h 127"/>
                  <a:gd name="T44" fmla="*/ 24 w 36"/>
                  <a:gd name="T45" fmla="*/ 99 h 127"/>
                  <a:gd name="T46" fmla="*/ 33 w 36"/>
                  <a:gd name="T47" fmla="*/ 78 h 127"/>
                  <a:gd name="T48" fmla="*/ 36 w 36"/>
                  <a:gd name="T49" fmla="*/ 64 h 127"/>
                  <a:gd name="T50" fmla="*/ 23 w 36"/>
                  <a:gd name="T51" fmla="*/ 73 h 127"/>
                  <a:gd name="T52" fmla="*/ 18 w 36"/>
                  <a:gd name="T53" fmla="*/ 73 h 127"/>
                  <a:gd name="T54" fmla="*/ 13 w 36"/>
                  <a:gd name="T55" fmla="*/ 67 h 127"/>
                  <a:gd name="T56" fmla="*/ 15 w 36"/>
                  <a:gd name="T57" fmla="*/ 42 h 127"/>
                  <a:gd name="T58" fmla="*/ 20 w 36"/>
                  <a:gd name="T59" fmla="*/ 52 h 127"/>
                  <a:gd name="T60" fmla="*/ 24 w 36"/>
                  <a:gd name="T61" fmla="*/ 53 h 127"/>
                  <a:gd name="T62" fmla="*/ 31 w 36"/>
                  <a:gd name="T63" fmla="*/ 50 h 127"/>
                  <a:gd name="T64" fmla="*/ 18 w 36"/>
                  <a:gd name="T65" fmla="*/ 37 h 127"/>
                  <a:gd name="T66" fmla="*/ 15 w 36"/>
                  <a:gd name="T67" fmla="*/ 30 h 127"/>
                  <a:gd name="T68" fmla="*/ 14 w 36"/>
                  <a:gd name="T69" fmla="*/ 20 h 127"/>
                  <a:gd name="T70" fmla="*/ 15 w 36"/>
                  <a:gd name="T71" fmla="*/ 13 h 127"/>
                  <a:gd name="T72" fmla="*/ 21 w 36"/>
                  <a:gd name="T73" fmla="*/ 7 h 127"/>
                  <a:gd name="T74" fmla="*/ 20 w 36"/>
                  <a:gd name="T75" fmla="*/ 5 h 127"/>
                  <a:gd name="T76" fmla="*/ 19 w 36"/>
                  <a:gd name="T7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127">
                    <a:moveTo>
                      <a:pt x="19" y="0"/>
                    </a:moveTo>
                    <a:lnTo>
                      <a:pt x="19" y="0"/>
                    </a:lnTo>
                    <a:lnTo>
                      <a:pt x="18" y="5"/>
                    </a:lnTo>
                    <a:lnTo>
                      <a:pt x="15" y="10"/>
                    </a:lnTo>
                    <a:lnTo>
                      <a:pt x="11" y="19"/>
                    </a:lnTo>
                    <a:lnTo>
                      <a:pt x="10" y="25"/>
                    </a:lnTo>
                    <a:lnTo>
                      <a:pt x="10" y="29"/>
                    </a:lnTo>
                    <a:lnTo>
                      <a:pt x="11" y="33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4" y="44"/>
                    </a:lnTo>
                    <a:lnTo>
                      <a:pt x="13" y="49"/>
                    </a:lnTo>
                    <a:lnTo>
                      <a:pt x="12" y="52"/>
                    </a:lnTo>
                    <a:lnTo>
                      <a:pt x="10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3" y="61"/>
                    </a:lnTo>
                    <a:lnTo>
                      <a:pt x="3" y="68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5" y="78"/>
                    </a:lnTo>
                    <a:lnTo>
                      <a:pt x="6" y="75"/>
                    </a:lnTo>
                    <a:lnTo>
                      <a:pt x="7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83"/>
                    </a:lnTo>
                    <a:lnTo>
                      <a:pt x="7" y="90"/>
                    </a:lnTo>
                    <a:lnTo>
                      <a:pt x="6" y="93"/>
                    </a:lnTo>
                    <a:lnTo>
                      <a:pt x="5" y="94"/>
                    </a:lnTo>
                    <a:lnTo>
                      <a:pt x="3" y="93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3" y="97"/>
                    </a:lnTo>
                    <a:lnTo>
                      <a:pt x="3" y="102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3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12" y="118"/>
                    </a:lnTo>
                    <a:lnTo>
                      <a:pt x="16" y="113"/>
                    </a:lnTo>
                    <a:lnTo>
                      <a:pt x="21" y="108"/>
                    </a:lnTo>
                    <a:lnTo>
                      <a:pt x="24" y="99"/>
                    </a:lnTo>
                    <a:lnTo>
                      <a:pt x="28" y="90"/>
                    </a:lnTo>
                    <a:lnTo>
                      <a:pt x="33" y="78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8" y="73"/>
                    </a:lnTo>
                    <a:lnTo>
                      <a:pt x="15" y="71"/>
                    </a:lnTo>
                    <a:lnTo>
                      <a:pt x="13" y="6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8" y="49"/>
                    </a:lnTo>
                    <a:lnTo>
                      <a:pt x="20" y="52"/>
                    </a:lnTo>
                    <a:lnTo>
                      <a:pt x="22" y="55"/>
                    </a:lnTo>
                    <a:lnTo>
                      <a:pt x="24" y="53"/>
                    </a:lnTo>
                    <a:lnTo>
                      <a:pt x="29" y="51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0"/>
                    </a:lnTo>
                    <a:lnTo>
                      <a:pt x="14" y="25"/>
                    </a:lnTo>
                    <a:lnTo>
                      <a:pt x="14" y="20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91">
                <a:extLst>
                  <a:ext uri="{FF2B5EF4-FFF2-40B4-BE49-F238E27FC236}">
                    <a16:creationId xmlns:a16="http://schemas.microsoft.com/office/drawing/2014/main" xmlns="" id="{AE586657-E833-03FE-E354-52B1D1BF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013" y="1030288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92">
                <a:extLst>
                  <a:ext uri="{FF2B5EF4-FFF2-40B4-BE49-F238E27FC236}">
                    <a16:creationId xmlns:a16="http://schemas.microsoft.com/office/drawing/2014/main" xmlns="" id="{C7B4587A-D780-3691-6567-3ABAF067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957263"/>
                <a:ext cx="0" cy="4763"/>
              </a:xfrm>
              <a:custGeom>
                <a:avLst/>
                <a:gdLst>
                  <a:gd name="T0" fmla="*/ 0 w 2"/>
                  <a:gd name="T1" fmla="*/ 9 h 9"/>
                  <a:gd name="T2" fmla="*/ 2 w 2"/>
                  <a:gd name="T3" fmla="*/ 0 h 9"/>
                  <a:gd name="T4" fmla="*/ 2 w 2"/>
                  <a:gd name="T5" fmla="*/ 0 h 9"/>
                  <a:gd name="T6" fmla="*/ 0 w 2"/>
                  <a:gd name="T7" fmla="*/ 4 h 9"/>
                  <a:gd name="T8" fmla="*/ 0 w 2"/>
                  <a:gd name="T9" fmla="*/ 9 h 9"/>
                  <a:gd name="T10" fmla="*/ 0 w 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Rectangle 293">
                <a:extLst>
                  <a:ext uri="{FF2B5EF4-FFF2-40B4-BE49-F238E27FC236}">
                    <a16:creationId xmlns:a16="http://schemas.microsoft.com/office/drawing/2014/main" xmlns="" id="{66FCCA70-D941-D88C-E5D4-731C9CCC5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775" y="10953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Rectangle 294">
                <a:extLst>
                  <a:ext uri="{FF2B5EF4-FFF2-40B4-BE49-F238E27FC236}">
                    <a16:creationId xmlns:a16="http://schemas.microsoft.com/office/drawing/2014/main" xmlns="" id="{67BC9FFB-8672-D622-433D-C5590AC8C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675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95">
                <a:extLst>
                  <a:ext uri="{FF2B5EF4-FFF2-40B4-BE49-F238E27FC236}">
                    <a16:creationId xmlns:a16="http://schemas.microsoft.com/office/drawing/2014/main" xmlns="" id="{18750014-86D8-86D2-DDB7-B80481008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913" y="1246188"/>
                <a:ext cx="0" cy="317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96">
                <a:extLst>
                  <a:ext uri="{FF2B5EF4-FFF2-40B4-BE49-F238E27FC236}">
                    <a16:creationId xmlns:a16="http://schemas.microsoft.com/office/drawing/2014/main" xmlns="" id="{BA68F49E-7670-9386-741E-F4BC08AA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604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97">
                <a:extLst>
                  <a:ext uri="{FF2B5EF4-FFF2-40B4-BE49-F238E27FC236}">
                    <a16:creationId xmlns:a16="http://schemas.microsoft.com/office/drawing/2014/main" xmlns="" id="{9ED3D3DA-1CC5-70C3-270E-31337796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775" y="1011238"/>
                <a:ext cx="0" cy="3175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0 h 8"/>
                  <a:gd name="T4" fmla="*/ 1 w 1"/>
                  <a:gd name="T5" fmla="*/ 8 h 8"/>
                  <a:gd name="T6" fmla="*/ 1 w 1"/>
                  <a:gd name="T7" fmla="*/ 8 h 8"/>
                  <a:gd name="T8" fmla="*/ 1 w 1"/>
                  <a:gd name="T9" fmla="*/ 5 h 8"/>
                  <a:gd name="T10" fmla="*/ 0 w 1"/>
                  <a:gd name="T11" fmla="*/ 0 h 8"/>
                  <a:gd name="T12" fmla="*/ 0 w 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98">
                <a:extLst>
                  <a:ext uri="{FF2B5EF4-FFF2-40B4-BE49-F238E27FC236}">
                    <a16:creationId xmlns:a16="http://schemas.microsoft.com/office/drawing/2014/main" xmlns="" id="{6F71EB6A-9894-CB67-5D59-49557F90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238" y="10302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299">
                <a:extLst>
                  <a:ext uri="{FF2B5EF4-FFF2-40B4-BE49-F238E27FC236}">
                    <a16:creationId xmlns:a16="http://schemas.microsoft.com/office/drawing/2014/main" xmlns="" id="{AE859CE5-0CFE-08AA-EF7E-4C7C252B7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300" y="1233488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2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2 w 3"/>
                  <a:gd name="T11" fmla="*/ 0 h 2"/>
                  <a:gd name="T12" fmla="*/ 0 w 3"/>
                  <a:gd name="T13" fmla="*/ 2 h 2"/>
                  <a:gd name="T14" fmla="*/ 0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300">
                <a:extLst>
                  <a:ext uri="{FF2B5EF4-FFF2-40B4-BE49-F238E27FC236}">
                    <a16:creationId xmlns:a16="http://schemas.microsoft.com/office/drawing/2014/main" xmlns="" id="{23C703EC-2617-E44E-0F6A-DE3E93E2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55676"/>
                <a:ext cx="1588" cy="3175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301">
                <a:extLst>
                  <a:ext uri="{FF2B5EF4-FFF2-40B4-BE49-F238E27FC236}">
                    <a16:creationId xmlns:a16="http://schemas.microsoft.com/office/drawing/2014/main" xmlns="" id="{C820AA75-63E8-39FD-47C2-6CD60D4C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788" y="1074738"/>
                <a:ext cx="0" cy="3175"/>
              </a:xfrm>
              <a:custGeom>
                <a:avLst/>
                <a:gdLst>
                  <a:gd name="T0" fmla="*/ 5 h 5"/>
                  <a:gd name="T1" fmla="*/ 3 h 5"/>
                  <a:gd name="T2" fmla="*/ 3 h 5"/>
                  <a:gd name="T3" fmla="*/ 0 h 5"/>
                  <a:gd name="T4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302">
                <a:extLst>
                  <a:ext uri="{FF2B5EF4-FFF2-40B4-BE49-F238E27FC236}">
                    <a16:creationId xmlns:a16="http://schemas.microsoft.com/office/drawing/2014/main" xmlns="" id="{5190E936-1A81-EADA-CA01-1248249A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1063626"/>
                <a:ext cx="22225" cy="34925"/>
              </a:xfrm>
              <a:custGeom>
                <a:avLst/>
                <a:gdLst>
                  <a:gd name="T0" fmla="*/ 18 w 42"/>
                  <a:gd name="T1" fmla="*/ 8 h 65"/>
                  <a:gd name="T2" fmla="*/ 18 w 42"/>
                  <a:gd name="T3" fmla="*/ 8 h 65"/>
                  <a:gd name="T4" fmla="*/ 19 w 42"/>
                  <a:gd name="T5" fmla="*/ 0 h 65"/>
                  <a:gd name="T6" fmla="*/ 19 w 42"/>
                  <a:gd name="T7" fmla="*/ 0 h 65"/>
                  <a:gd name="T8" fmla="*/ 17 w 42"/>
                  <a:gd name="T9" fmla="*/ 3 h 65"/>
                  <a:gd name="T10" fmla="*/ 14 w 42"/>
                  <a:gd name="T11" fmla="*/ 5 h 65"/>
                  <a:gd name="T12" fmla="*/ 8 w 42"/>
                  <a:gd name="T13" fmla="*/ 7 h 65"/>
                  <a:gd name="T14" fmla="*/ 5 w 42"/>
                  <a:gd name="T15" fmla="*/ 8 h 65"/>
                  <a:gd name="T16" fmla="*/ 3 w 42"/>
                  <a:gd name="T17" fmla="*/ 12 h 65"/>
                  <a:gd name="T18" fmla="*/ 2 w 42"/>
                  <a:gd name="T19" fmla="*/ 18 h 65"/>
                  <a:gd name="T20" fmla="*/ 0 w 42"/>
                  <a:gd name="T21" fmla="*/ 26 h 65"/>
                  <a:gd name="T22" fmla="*/ 0 w 42"/>
                  <a:gd name="T23" fmla="*/ 26 h 65"/>
                  <a:gd name="T24" fmla="*/ 2 w 42"/>
                  <a:gd name="T25" fmla="*/ 26 h 65"/>
                  <a:gd name="T26" fmla="*/ 3 w 42"/>
                  <a:gd name="T27" fmla="*/ 28 h 65"/>
                  <a:gd name="T28" fmla="*/ 7 w 42"/>
                  <a:gd name="T29" fmla="*/ 35 h 65"/>
                  <a:gd name="T30" fmla="*/ 11 w 42"/>
                  <a:gd name="T31" fmla="*/ 45 h 65"/>
                  <a:gd name="T32" fmla="*/ 12 w 42"/>
                  <a:gd name="T33" fmla="*/ 51 h 65"/>
                  <a:gd name="T34" fmla="*/ 12 w 42"/>
                  <a:gd name="T35" fmla="*/ 57 h 65"/>
                  <a:gd name="T36" fmla="*/ 12 w 42"/>
                  <a:gd name="T37" fmla="*/ 57 h 65"/>
                  <a:gd name="T38" fmla="*/ 13 w 42"/>
                  <a:gd name="T39" fmla="*/ 55 h 65"/>
                  <a:gd name="T40" fmla="*/ 15 w 42"/>
                  <a:gd name="T41" fmla="*/ 56 h 65"/>
                  <a:gd name="T42" fmla="*/ 19 w 42"/>
                  <a:gd name="T43" fmla="*/ 59 h 65"/>
                  <a:gd name="T44" fmla="*/ 22 w 42"/>
                  <a:gd name="T45" fmla="*/ 64 h 65"/>
                  <a:gd name="T46" fmla="*/ 23 w 42"/>
                  <a:gd name="T47" fmla="*/ 65 h 65"/>
                  <a:gd name="T48" fmla="*/ 25 w 42"/>
                  <a:gd name="T49" fmla="*/ 64 h 65"/>
                  <a:gd name="T50" fmla="*/ 25 w 42"/>
                  <a:gd name="T51" fmla="*/ 64 h 65"/>
                  <a:gd name="T52" fmla="*/ 22 w 42"/>
                  <a:gd name="T53" fmla="*/ 59 h 65"/>
                  <a:gd name="T54" fmla="*/ 21 w 42"/>
                  <a:gd name="T55" fmla="*/ 55 h 65"/>
                  <a:gd name="T56" fmla="*/ 21 w 42"/>
                  <a:gd name="T57" fmla="*/ 50 h 65"/>
                  <a:gd name="T58" fmla="*/ 22 w 42"/>
                  <a:gd name="T59" fmla="*/ 47 h 65"/>
                  <a:gd name="T60" fmla="*/ 25 w 42"/>
                  <a:gd name="T61" fmla="*/ 40 h 65"/>
                  <a:gd name="T62" fmla="*/ 28 w 42"/>
                  <a:gd name="T63" fmla="*/ 33 h 65"/>
                  <a:gd name="T64" fmla="*/ 28 w 42"/>
                  <a:gd name="T65" fmla="*/ 33 h 65"/>
                  <a:gd name="T66" fmla="*/ 30 w 42"/>
                  <a:gd name="T67" fmla="*/ 36 h 65"/>
                  <a:gd name="T68" fmla="*/ 30 w 42"/>
                  <a:gd name="T69" fmla="*/ 40 h 65"/>
                  <a:gd name="T70" fmla="*/ 30 w 42"/>
                  <a:gd name="T71" fmla="*/ 47 h 65"/>
                  <a:gd name="T72" fmla="*/ 30 w 42"/>
                  <a:gd name="T73" fmla="*/ 53 h 65"/>
                  <a:gd name="T74" fmla="*/ 30 w 42"/>
                  <a:gd name="T75" fmla="*/ 57 h 65"/>
                  <a:gd name="T76" fmla="*/ 31 w 42"/>
                  <a:gd name="T77" fmla="*/ 59 h 65"/>
                  <a:gd name="T78" fmla="*/ 42 w 42"/>
                  <a:gd name="T79" fmla="*/ 56 h 65"/>
                  <a:gd name="T80" fmla="*/ 33 w 42"/>
                  <a:gd name="T81" fmla="*/ 52 h 65"/>
                  <a:gd name="T82" fmla="*/ 36 w 42"/>
                  <a:gd name="T83" fmla="*/ 27 h 65"/>
                  <a:gd name="T84" fmla="*/ 35 w 42"/>
                  <a:gd name="T85" fmla="*/ 29 h 65"/>
                  <a:gd name="T86" fmla="*/ 35 w 42"/>
                  <a:gd name="T87" fmla="*/ 29 h 65"/>
                  <a:gd name="T88" fmla="*/ 33 w 42"/>
                  <a:gd name="T89" fmla="*/ 30 h 65"/>
                  <a:gd name="T90" fmla="*/ 30 w 42"/>
                  <a:gd name="T91" fmla="*/ 32 h 65"/>
                  <a:gd name="T92" fmla="*/ 29 w 42"/>
                  <a:gd name="T93" fmla="*/ 30 h 65"/>
                  <a:gd name="T94" fmla="*/ 28 w 42"/>
                  <a:gd name="T95" fmla="*/ 29 h 65"/>
                  <a:gd name="T96" fmla="*/ 27 w 42"/>
                  <a:gd name="T97" fmla="*/ 23 h 65"/>
                  <a:gd name="T98" fmla="*/ 27 w 42"/>
                  <a:gd name="T99" fmla="*/ 17 h 65"/>
                  <a:gd name="T100" fmla="*/ 26 w 42"/>
                  <a:gd name="T101" fmla="*/ 11 h 65"/>
                  <a:gd name="T102" fmla="*/ 25 w 42"/>
                  <a:gd name="T103" fmla="*/ 6 h 65"/>
                  <a:gd name="T104" fmla="*/ 23 w 42"/>
                  <a:gd name="T105" fmla="*/ 5 h 65"/>
                  <a:gd name="T106" fmla="*/ 22 w 42"/>
                  <a:gd name="T107" fmla="*/ 5 h 65"/>
                  <a:gd name="T108" fmla="*/ 21 w 42"/>
                  <a:gd name="T109" fmla="*/ 6 h 65"/>
                  <a:gd name="T110" fmla="*/ 18 w 42"/>
                  <a:gd name="T111" fmla="*/ 8 h 65"/>
                  <a:gd name="T112" fmla="*/ 18 w 42"/>
                  <a:gd name="T113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65">
                    <a:moveTo>
                      <a:pt x="18" y="8"/>
                    </a:moveTo>
                    <a:lnTo>
                      <a:pt x="18" y="8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4" y="5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7" y="35"/>
                    </a:lnTo>
                    <a:lnTo>
                      <a:pt x="11" y="45"/>
                    </a:lnTo>
                    <a:lnTo>
                      <a:pt x="12" y="51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5" y="56"/>
                    </a:lnTo>
                    <a:lnTo>
                      <a:pt x="19" y="59"/>
                    </a:lnTo>
                    <a:lnTo>
                      <a:pt x="22" y="64"/>
                    </a:lnTo>
                    <a:lnTo>
                      <a:pt x="23" y="65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2" y="59"/>
                    </a:lnTo>
                    <a:lnTo>
                      <a:pt x="21" y="55"/>
                    </a:lnTo>
                    <a:lnTo>
                      <a:pt x="21" y="50"/>
                    </a:lnTo>
                    <a:lnTo>
                      <a:pt x="22" y="47"/>
                    </a:lnTo>
                    <a:lnTo>
                      <a:pt x="25" y="40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0" y="36"/>
                    </a:lnTo>
                    <a:lnTo>
                      <a:pt x="30" y="40"/>
                    </a:lnTo>
                    <a:lnTo>
                      <a:pt x="30" y="47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1" y="59"/>
                    </a:lnTo>
                    <a:lnTo>
                      <a:pt x="42" y="56"/>
                    </a:lnTo>
                    <a:lnTo>
                      <a:pt x="33" y="52"/>
                    </a:lnTo>
                    <a:lnTo>
                      <a:pt x="36" y="27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3" y="30"/>
                    </a:lnTo>
                    <a:lnTo>
                      <a:pt x="30" y="32"/>
                    </a:lnTo>
                    <a:lnTo>
                      <a:pt x="29" y="30"/>
                    </a:lnTo>
                    <a:lnTo>
                      <a:pt x="28" y="29"/>
                    </a:lnTo>
                    <a:lnTo>
                      <a:pt x="27" y="23"/>
                    </a:lnTo>
                    <a:lnTo>
                      <a:pt x="27" y="17"/>
                    </a:lnTo>
                    <a:lnTo>
                      <a:pt x="26" y="11"/>
                    </a:lnTo>
                    <a:lnTo>
                      <a:pt x="25" y="6"/>
                    </a:lnTo>
                    <a:lnTo>
                      <a:pt x="23" y="5"/>
                    </a:lnTo>
                    <a:lnTo>
                      <a:pt x="22" y="5"/>
                    </a:lnTo>
                    <a:lnTo>
                      <a:pt x="21" y="6"/>
                    </a:lnTo>
                    <a:lnTo>
                      <a:pt x="18" y="8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303">
                <a:extLst>
                  <a:ext uri="{FF2B5EF4-FFF2-40B4-BE49-F238E27FC236}">
                    <a16:creationId xmlns:a16="http://schemas.microsoft.com/office/drawing/2014/main" xmlns="" id="{A5830F9E-B519-E3DC-9406-31D64AF0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263" y="1060451"/>
                <a:ext cx="1588" cy="3175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0 h 7"/>
                  <a:gd name="T8" fmla="*/ 1 w 2"/>
                  <a:gd name="T9" fmla="*/ 3 h 7"/>
                  <a:gd name="T10" fmla="*/ 0 w 2"/>
                  <a:gd name="T11" fmla="*/ 7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304">
                <a:extLst>
                  <a:ext uri="{FF2B5EF4-FFF2-40B4-BE49-F238E27FC236}">
                    <a16:creationId xmlns:a16="http://schemas.microsoft.com/office/drawing/2014/main" xmlns="" id="{B0A39239-7ED8-1133-EA66-DB5F4F7F5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925" y="1041401"/>
                <a:ext cx="1588" cy="1588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305">
                <a:extLst>
                  <a:ext uri="{FF2B5EF4-FFF2-40B4-BE49-F238E27FC236}">
                    <a16:creationId xmlns:a16="http://schemas.microsoft.com/office/drawing/2014/main" xmlns="" id="{644488B1-B755-F2C4-0B8A-6501CE46A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54101"/>
                <a:ext cx="4763" cy="7938"/>
              </a:xfrm>
              <a:custGeom>
                <a:avLst/>
                <a:gdLst>
                  <a:gd name="T0" fmla="*/ 9 w 9"/>
                  <a:gd name="T1" fmla="*/ 12 h 16"/>
                  <a:gd name="T2" fmla="*/ 9 w 9"/>
                  <a:gd name="T3" fmla="*/ 12 h 16"/>
                  <a:gd name="T4" fmla="*/ 8 w 9"/>
                  <a:gd name="T5" fmla="*/ 7 h 16"/>
                  <a:gd name="T6" fmla="*/ 5 w 9"/>
                  <a:gd name="T7" fmla="*/ 1 h 16"/>
                  <a:gd name="T8" fmla="*/ 3 w 9"/>
                  <a:gd name="T9" fmla="*/ 0 h 16"/>
                  <a:gd name="T10" fmla="*/ 1 w 9"/>
                  <a:gd name="T11" fmla="*/ 1 h 16"/>
                  <a:gd name="T12" fmla="*/ 1 w 9"/>
                  <a:gd name="T13" fmla="*/ 3 h 16"/>
                  <a:gd name="T14" fmla="*/ 0 w 9"/>
                  <a:gd name="T15" fmla="*/ 9 h 16"/>
                  <a:gd name="T16" fmla="*/ 0 w 9"/>
                  <a:gd name="T17" fmla="*/ 9 h 16"/>
                  <a:gd name="T18" fmla="*/ 8 w 9"/>
                  <a:gd name="T19" fmla="*/ 16 h 16"/>
                  <a:gd name="T20" fmla="*/ 9 w 9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6">
                    <a:moveTo>
                      <a:pt x="9" y="12"/>
                    </a:moveTo>
                    <a:lnTo>
                      <a:pt x="9" y="12"/>
                    </a:lnTo>
                    <a:lnTo>
                      <a:pt x="8" y="7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16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306">
                <a:extLst>
                  <a:ext uri="{FF2B5EF4-FFF2-40B4-BE49-F238E27FC236}">
                    <a16:creationId xmlns:a16="http://schemas.microsoft.com/office/drawing/2014/main" xmlns="" id="{4D714CA7-45B5-BC34-569A-31B21DEC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613" y="1100138"/>
                <a:ext cx="3175" cy="1588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3 w 4"/>
                  <a:gd name="T7" fmla="*/ 5 h 5"/>
                  <a:gd name="T8" fmla="*/ 3 w 4"/>
                  <a:gd name="T9" fmla="*/ 5 h 5"/>
                  <a:gd name="T10" fmla="*/ 4 w 4"/>
                  <a:gd name="T11" fmla="*/ 2 h 5"/>
                  <a:gd name="T12" fmla="*/ 4 w 4"/>
                  <a:gd name="T13" fmla="*/ 2 h 5"/>
                  <a:gd name="T14" fmla="*/ 3 w 4"/>
                  <a:gd name="T15" fmla="*/ 0 h 5"/>
                  <a:gd name="T16" fmla="*/ 1 w 4"/>
                  <a:gd name="T17" fmla="*/ 2 h 5"/>
                  <a:gd name="T18" fmla="*/ 0 w 4"/>
                  <a:gd name="T19" fmla="*/ 4 h 5"/>
                  <a:gd name="T20" fmla="*/ 0 w 4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307">
                <a:extLst>
                  <a:ext uri="{FF2B5EF4-FFF2-40B4-BE49-F238E27FC236}">
                    <a16:creationId xmlns:a16="http://schemas.microsoft.com/office/drawing/2014/main" xmlns="" id="{481FD4BD-2839-2205-96FA-EBB4C19C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913" y="1093788"/>
                <a:ext cx="3175" cy="4763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3 w 4"/>
                  <a:gd name="T5" fmla="*/ 5 h 9"/>
                  <a:gd name="T6" fmla="*/ 4 w 4"/>
                  <a:gd name="T7" fmla="*/ 0 h 9"/>
                  <a:gd name="T8" fmla="*/ 4 w 4"/>
                  <a:gd name="T9" fmla="*/ 0 h 9"/>
                  <a:gd name="T10" fmla="*/ 2 w 4"/>
                  <a:gd name="T11" fmla="*/ 2 h 9"/>
                  <a:gd name="T12" fmla="*/ 0 w 4"/>
                  <a:gd name="T13" fmla="*/ 9 h 9"/>
                  <a:gd name="T14" fmla="*/ 0 w 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9"/>
                    </a:lnTo>
                    <a:lnTo>
                      <a:pt x="3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308">
                <a:extLst>
                  <a:ext uri="{FF2B5EF4-FFF2-40B4-BE49-F238E27FC236}">
                    <a16:creationId xmlns:a16="http://schemas.microsoft.com/office/drawing/2014/main" xmlns="" id="{71DE06B6-54C6-D985-EAC8-F8EA8AB88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65213"/>
                <a:ext cx="4763" cy="12700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11 h 22"/>
                  <a:gd name="T6" fmla="*/ 7 w 9"/>
                  <a:gd name="T7" fmla="*/ 0 h 22"/>
                  <a:gd name="T8" fmla="*/ 7 w 9"/>
                  <a:gd name="T9" fmla="*/ 0 h 22"/>
                  <a:gd name="T10" fmla="*/ 5 w 9"/>
                  <a:gd name="T11" fmla="*/ 1 h 22"/>
                  <a:gd name="T12" fmla="*/ 3 w 9"/>
                  <a:gd name="T13" fmla="*/ 6 h 22"/>
                  <a:gd name="T14" fmla="*/ 1 w 9"/>
                  <a:gd name="T15" fmla="*/ 10 h 22"/>
                  <a:gd name="T16" fmla="*/ 0 w 9"/>
                  <a:gd name="T17" fmla="*/ 14 h 22"/>
                  <a:gd name="T18" fmla="*/ 0 w 9"/>
                  <a:gd name="T19" fmla="*/ 14 h 22"/>
                  <a:gd name="T20" fmla="*/ 2 w 9"/>
                  <a:gd name="T21" fmla="*/ 13 h 22"/>
                  <a:gd name="T22" fmla="*/ 5 w 9"/>
                  <a:gd name="T23" fmla="*/ 14 h 22"/>
                  <a:gd name="T24" fmla="*/ 7 w 9"/>
                  <a:gd name="T25" fmla="*/ 16 h 22"/>
                  <a:gd name="T26" fmla="*/ 9 w 9"/>
                  <a:gd name="T27" fmla="*/ 22 h 22"/>
                  <a:gd name="T28" fmla="*/ 9 w 9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lnTo>
                      <a:pt x="9" y="22"/>
                    </a:lnTo>
                    <a:lnTo>
                      <a:pt x="8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309">
                <a:extLst>
                  <a:ext uri="{FF2B5EF4-FFF2-40B4-BE49-F238E27FC236}">
                    <a16:creationId xmlns:a16="http://schemas.microsoft.com/office/drawing/2014/main" xmlns="" id="{1E602E77-1D1F-F47E-18ED-1B95955E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731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310">
                <a:extLst>
                  <a:ext uri="{FF2B5EF4-FFF2-40B4-BE49-F238E27FC236}">
                    <a16:creationId xmlns:a16="http://schemas.microsoft.com/office/drawing/2014/main" xmlns="" id="{E92A9D1C-9AB3-4749-4701-336BBBC59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9488" y="933451"/>
                <a:ext cx="771525" cy="352425"/>
              </a:xfrm>
              <a:custGeom>
                <a:avLst/>
                <a:gdLst>
                  <a:gd name="T0" fmla="*/ 916 w 1458"/>
                  <a:gd name="T1" fmla="*/ 270 h 666"/>
                  <a:gd name="T2" fmla="*/ 998 w 1458"/>
                  <a:gd name="T3" fmla="*/ 211 h 666"/>
                  <a:gd name="T4" fmla="*/ 1129 w 1458"/>
                  <a:gd name="T5" fmla="*/ 221 h 666"/>
                  <a:gd name="T6" fmla="*/ 1191 w 1458"/>
                  <a:gd name="T7" fmla="*/ 240 h 666"/>
                  <a:gd name="T8" fmla="*/ 1323 w 1458"/>
                  <a:gd name="T9" fmla="*/ 248 h 666"/>
                  <a:gd name="T10" fmla="*/ 1440 w 1458"/>
                  <a:gd name="T11" fmla="*/ 334 h 666"/>
                  <a:gd name="T12" fmla="*/ 1333 w 1458"/>
                  <a:gd name="T13" fmla="*/ 399 h 666"/>
                  <a:gd name="T14" fmla="*/ 1230 w 1458"/>
                  <a:gd name="T15" fmla="*/ 433 h 666"/>
                  <a:gd name="T16" fmla="*/ 1112 w 1458"/>
                  <a:gd name="T17" fmla="*/ 462 h 666"/>
                  <a:gd name="T18" fmla="*/ 1034 w 1458"/>
                  <a:gd name="T19" fmla="*/ 479 h 666"/>
                  <a:gd name="T20" fmla="*/ 944 w 1458"/>
                  <a:gd name="T21" fmla="*/ 475 h 666"/>
                  <a:gd name="T22" fmla="*/ 837 w 1458"/>
                  <a:gd name="T23" fmla="*/ 515 h 666"/>
                  <a:gd name="T24" fmla="*/ 830 w 1458"/>
                  <a:gd name="T25" fmla="*/ 595 h 666"/>
                  <a:gd name="T26" fmla="*/ 914 w 1458"/>
                  <a:gd name="T27" fmla="*/ 531 h 666"/>
                  <a:gd name="T28" fmla="*/ 832 w 1458"/>
                  <a:gd name="T29" fmla="*/ 663 h 666"/>
                  <a:gd name="T30" fmla="*/ 763 w 1458"/>
                  <a:gd name="T31" fmla="*/ 627 h 666"/>
                  <a:gd name="T32" fmla="*/ 722 w 1458"/>
                  <a:gd name="T33" fmla="*/ 522 h 666"/>
                  <a:gd name="T34" fmla="*/ 679 w 1458"/>
                  <a:gd name="T35" fmla="*/ 568 h 666"/>
                  <a:gd name="T36" fmla="*/ 659 w 1458"/>
                  <a:gd name="T37" fmla="*/ 603 h 666"/>
                  <a:gd name="T38" fmla="*/ 556 w 1458"/>
                  <a:gd name="T39" fmla="*/ 574 h 666"/>
                  <a:gd name="T40" fmla="*/ 607 w 1458"/>
                  <a:gd name="T41" fmla="*/ 572 h 666"/>
                  <a:gd name="T42" fmla="*/ 533 w 1458"/>
                  <a:gd name="T43" fmla="*/ 446 h 666"/>
                  <a:gd name="T44" fmla="*/ 524 w 1458"/>
                  <a:gd name="T45" fmla="*/ 558 h 666"/>
                  <a:gd name="T46" fmla="*/ 468 w 1458"/>
                  <a:gd name="T47" fmla="*/ 573 h 666"/>
                  <a:gd name="T48" fmla="*/ 417 w 1458"/>
                  <a:gd name="T49" fmla="*/ 568 h 666"/>
                  <a:gd name="T50" fmla="*/ 451 w 1458"/>
                  <a:gd name="T51" fmla="*/ 461 h 666"/>
                  <a:gd name="T52" fmla="*/ 349 w 1458"/>
                  <a:gd name="T53" fmla="*/ 582 h 666"/>
                  <a:gd name="T54" fmla="*/ 372 w 1458"/>
                  <a:gd name="T55" fmla="*/ 511 h 666"/>
                  <a:gd name="T56" fmla="*/ 309 w 1458"/>
                  <a:gd name="T57" fmla="*/ 526 h 666"/>
                  <a:gd name="T58" fmla="*/ 300 w 1458"/>
                  <a:gd name="T59" fmla="*/ 453 h 666"/>
                  <a:gd name="T60" fmla="*/ 159 w 1458"/>
                  <a:gd name="T61" fmla="*/ 546 h 666"/>
                  <a:gd name="T62" fmla="*/ 149 w 1458"/>
                  <a:gd name="T63" fmla="*/ 476 h 666"/>
                  <a:gd name="T64" fmla="*/ 109 w 1458"/>
                  <a:gd name="T65" fmla="*/ 469 h 666"/>
                  <a:gd name="T66" fmla="*/ 88 w 1458"/>
                  <a:gd name="T67" fmla="*/ 481 h 666"/>
                  <a:gd name="T68" fmla="*/ 17 w 1458"/>
                  <a:gd name="T69" fmla="*/ 402 h 666"/>
                  <a:gd name="T70" fmla="*/ 103 w 1458"/>
                  <a:gd name="T71" fmla="*/ 229 h 666"/>
                  <a:gd name="T72" fmla="*/ 41 w 1458"/>
                  <a:gd name="T73" fmla="*/ 221 h 666"/>
                  <a:gd name="T74" fmla="*/ 41 w 1458"/>
                  <a:gd name="T75" fmla="*/ 127 h 666"/>
                  <a:gd name="T76" fmla="*/ 87 w 1458"/>
                  <a:gd name="T77" fmla="*/ 98 h 666"/>
                  <a:gd name="T78" fmla="*/ 153 w 1458"/>
                  <a:gd name="T79" fmla="*/ 46 h 666"/>
                  <a:gd name="T80" fmla="*/ 213 w 1458"/>
                  <a:gd name="T81" fmla="*/ 113 h 666"/>
                  <a:gd name="T82" fmla="*/ 329 w 1458"/>
                  <a:gd name="T83" fmla="*/ 105 h 666"/>
                  <a:gd name="T84" fmla="*/ 476 w 1458"/>
                  <a:gd name="T85" fmla="*/ 96 h 666"/>
                  <a:gd name="T86" fmla="*/ 538 w 1458"/>
                  <a:gd name="T87" fmla="*/ 146 h 666"/>
                  <a:gd name="T88" fmla="*/ 552 w 1458"/>
                  <a:gd name="T89" fmla="*/ 94 h 666"/>
                  <a:gd name="T90" fmla="*/ 644 w 1458"/>
                  <a:gd name="T91" fmla="*/ 89 h 666"/>
                  <a:gd name="T92" fmla="*/ 721 w 1458"/>
                  <a:gd name="T93" fmla="*/ 92 h 666"/>
                  <a:gd name="T94" fmla="*/ 730 w 1458"/>
                  <a:gd name="T95" fmla="*/ 127 h 666"/>
                  <a:gd name="T96" fmla="*/ 803 w 1458"/>
                  <a:gd name="T97" fmla="*/ 286 h 666"/>
                  <a:gd name="T98" fmla="*/ 665 w 1458"/>
                  <a:gd name="T99" fmla="*/ 348 h 666"/>
                  <a:gd name="T100" fmla="*/ 760 w 1458"/>
                  <a:gd name="T101" fmla="*/ 274 h 666"/>
                  <a:gd name="T102" fmla="*/ 169 w 1458"/>
                  <a:gd name="T103" fmla="*/ 290 h 666"/>
                  <a:gd name="T104" fmla="*/ 262 w 1458"/>
                  <a:gd name="T105" fmla="*/ 237 h 666"/>
                  <a:gd name="T106" fmla="*/ 192 w 1458"/>
                  <a:gd name="T107" fmla="*/ 203 h 666"/>
                  <a:gd name="T108" fmla="*/ 495 w 1458"/>
                  <a:gd name="T109" fmla="*/ 265 h 666"/>
                  <a:gd name="T110" fmla="*/ 466 w 1458"/>
                  <a:gd name="T111" fmla="*/ 155 h 666"/>
                  <a:gd name="T112" fmla="*/ 452 w 1458"/>
                  <a:gd name="T113" fmla="*/ 152 h 666"/>
                  <a:gd name="T114" fmla="*/ 378 w 1458"/>
                  <a:gd name="T115" fmla="*/ 195 h 666"/>
                  <a:gd name="T116" fmla="*/ 324 w 1458"/>
                  <a:gd name="T117" fmla="*/ 335 h 666"/>
                  <a:gd name="T118" fmla="*/ 415 w 1458"/>
                  <a:gd name="T119" fmla="*/ 345 h 666"/>
                  <a:gd name="T120" fmla="*/ 574 w 1458"/>
                  <a:gd name="T121" fmla="*/ 259 h 666"/>
                  <a:gd name="T122" fmla="*/ 622 w 1458"/>
                  <a:gd name="T123" fmla="*/ 267 h 666"/>
                  <a:gd name="T124" fmla="*/ 568 w 1458"/>
                  <a:gd name="T125" fmla="*/ 20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8" h="666">
                    <a:moveTo>
                      <a:pt x="829" y="247"/>
                    </a:moveTo>
                    <a:lnTo>
                      <a:pt x="829" y="247"/>
                    </a:lnTo>
                    <a:lnTo>
                      <a:pt x="831" y="243"/>
                    </a:lnTo>
                    <a:lnTo>
                      <a:pt x="830" y="248"/>
                    </a:lnTo>
                    <a:lnTo>
                      <a:pt x="830" y="248"/>
                    </a:lnTo>
                    <a:lnTo>
                      <a:pt x="836" y="255"/>
                    </a:lnTo>
                    <a:lnTo>
                      <a:pt x="836" y="255"/>
                    </a:lnTo>
                    <a:lnTo>
                      <a:pt x="838" y="251"/>
                    </a:lnTo>
                    <a:lnTo>
                      <a:pt x="838" y="251"/>
                    </a:lnTo>
                    <a:lnTo>
                      <a:pt x="837" y="256"/>
                    </a:lnTo>
                    <a:lnTo>
                      <a:pt x="837" y="256"/>
                    </a:lnTo>
                    <a:lnTo>
                      <a:pt x="839" y="258"/>
                    </a:lnTo>
                    <a:lnTo>
                      <a:pt x="839" y="258"/>
                    </a:lnTo>
                    <a:lnTo>
                      <a:pt x="844" y="244"/>
                    </a:lnTo>
                    <a:lnTo>
                      <a:pt x="850" y="232"/>
                    </a:lnTo>
                    <a:lnTo>
                      <a:pt x="855" y="220"/>
                    </a:lnTo>
                    <a:lnTo>
                      <a:pt x="859" y="211"/>
                    </a:lnTo>
                    <a:lnTo>
                      <a:pt x="859" y="211"/>
                    </a:lnTo>
                    <a:lnTo>
                      <a:pt x="862" y="205"/>
                    </a:lnTo>
                    <a:lnTo>
                      <a:pt x="866" y="200"/>
                    </a:lnTo>
                    <a:lnTo>
                      <a:pt x="869" y="199"/>
                    </a:lnTo>
                    <a:lnTo>
                      <a:pt x="873" y="199"/>
                    </a:lnTo>
                    <a:lnTo>
                      <a:pt x="873" y="199"/>
                    </a:lnTo>
                    <a:lnTo>
                      <a:pt x="870" y="199"/>
                    </a:lnTo>
                    <a:lnTo>
                      <a:pt x="868" y="202"/>
                    </a:lnTo>
                    <a:lnTo>
                      <a:pt x="867" y="206"/>
                    </a:lnTo>
                    <a:lnTo>
                      <a:pt x="867" y="214"/>
                    </a:lnTo>
                    <a:lnTo>
                      <a:pt x="867" y="214"/>
                    </a:lnTo>
                    <a:lnTo>
                      <a:pt x="869" y="219"/>
                    </a:lnTo>
                    <a:lnTo>
                      <a:pt x="870" y="226"/>
                    </a:lnTo>
                    <a:lnTo>
                      <a:pt x="875" y="237"/>
                    </a:lnTo>
                    <a:lnTo>
                      <a:pt x="877" y="241"/>
                    </a:lnTo>
                    <a:lnTo>
                      <a:pt x="878" y="242"/>
                    </a:lnTo>
                    <a:lnTo>
                      <a:pt x="881" y="242"/>
                    </a:lnTo>
                    <a:lnTo>
                      <a:pt x="882" y="241"/>
                    </a:lnTo>
                    <a:lnTo>
                      <a:pt x="883" y="238"/>
                    </a:lnTo>
                    <a:lnTo>
                      <a:pt x="888" y="230"/>
                    </a:lnTo>
                    <a:lnTo>
                      <a:pt x="881" y="230"/>
                    </a:lnTo>
                    <a:lnTo>
                      <a:pt x="896" y="187"/>
                    </a:lnTo>
                    <a:lnTo>
                      <a:pt x="896" y="187"/>
                    </a:lnTo>
                    <a:lnTo>
                      <a:pt x="897" y="194"/>
                    </a:lnTo>
                    <a:lnTo>
                      <a:pt x="897" y="198"/>
                    </a:lnTo>
                    <a:lnTo>
                      <a:pt x="896" y="203"/>
                    </a:lnTo>
                    <a:lnTo>
                      <a:pt x="893" y="206"/>
                    </a:lnTo>
                    <a:lnTo>
                      <a:pt x="889" y="214"/>
                    </a:lnTo>
                    <a:lnTo>
                      <a:pt x="888" y="219"/>
                    </a:lnTo>
                    <a:lnTo>
                      <a:pt x="886" y="225"/>
                    </a:lnTo>
                    <a:lnTo>
                      <a:pt x="886" y="225"/>
                    </a:lnTo>
                    <a:lnTo>
                      <a:pt x="889" y="221"/>
                    </a:lnTo>
                    <a:lnTo>
                      <a:pt x="890" y="220"/>
                    </a:lnTo>
                    <a:lnTo>
                      <a:pt x="892" y="220"/>
                    </a:lnTo>
                    <a:lnTo>
                      <a:pt x="895" y="220"/>
                    </a:lnTo>
                    <a:lnTo>
                      <a:pt x="898" y="225"/>
                    </a:lnTo>
                    <a:lnTo>
                      <a:pt x="901" y="229"/>
                    </a:lnTo>
                    <a:lnTo>
                      <a:pt x="905" y="234"/>
                    </a:lnTo>
                    <a:lnTo>
                      <a:pt x="906" y="236"/>
                    </a:lnTo>
                    <a:lnTo>
                      <a:pt x="908" y="236"/>
                    </a:lnTo>
                    <a:lnTo>
                      <a:pt x="909" y="235"/>
                    </a:lnTo>
                    <a:lnTo>
                      <a:pt x="911" y="233"/>
                    </a:lnTo>
                    <a:lnTo>
                      <a:pt x="913" y="222"/>
                    </a:lnTo>
                    <a:lnTo>
                      <a:pt x="913" y="222"/>
                    </a:lnTo>
                    <a:lnTo>
                      <a:pt x="914" y="242"/>
                    </a:lnTo>
                    <a:lnTo>
                      <a:pt x="915" y="260"/>
                    </a:lnTo>
                    <a:lnTo>
                      <a:pt x="916" y="270"/>
                    </a:lnTo>
                    <a:lnTo>
                      <a:pt x="918" y="275"/>
                    </a:lnTo>
                    <a:lnTo>
                      <a:pt x="920" y="280"/>
                    </a:lnTo>
                    <a:lnTo>
                      <a:pt x="921" y="280"/>
                    </a:lnTo>
                    <a:lnTo>
                      <a:pt x="922" y="281"/>
                    </a:lnTo>
                    <a:lnTo>
                      <a:pt x="922" y="281"/>
                    </a:lnTo>
                    <a:lnTo>
                      <a:pt x="921" y="272"/>
                    </a:lnTo>
                    <a:lnTo>
                      <a:pt x="921" y="267"/>
                    </a:lnTo>
                    <a:lnTo>
                      <a:pt x="922" y="259"/>
                    </a:lnTo>
                    <a:lnTo>
                      <a:pt x="923" y="251"/>
                    </a:lnTo>
                    <a:lnTo>
                      <a:pt x="923" y="245"/>
                    </a:lnTo>
                    <a:lnTo>
                      <a:pt x="922" y="236"/>
                    </a:lnTo>
                    <a:lnTo>
                      <a:pt x="922" y="236"/>
                    </a:lnTo>
                    <a:lnTo>
                      <a:pt x="923" y="233"/>
                    </a:lnTo>
                    <a:lnTo>
                      <a:pt x="924" y="233"/>
                    </a:lnTo>
                    <a:lnTo>
                      <a:pt x="927" y="233"/>
                    </a:lnTo>
                    <a:lnTo>
                      <a:pt x="928" y="234"/>
                    </a:lnTo>
                    <a:lnTo>
                      <a:pt x="929" y="235"/>
                    </a:lnTo>
                    <a:lnTo>
                      <a:pt x="930" y="235"/>
                    </a:lnTo>
                    <a:lnTo>
                      <a:pt x="931" y="233"/>
                    </a:lnTo>
                    <a:lnTo>
                      <a:pt x="931" y="228"/>
                    </a:lnTo>
                    <a:lnTo>
                      <a:pt x="930" y="237"/>
                    </a:lnTo>
                    <a:lnTo>
                      <a:pt x="930" y="237"/>
                    </a:lnTo>
                    <a:lnTo>
                      <a:pt x="932" y="243"/>
                    </a:lnTo>
                    <a:lnTo>
                      <a:pt x="935" y="247"/>
                    </a:lnTo>
                    <a:lnTo>
                      <a:pt x="937" y="249"/>
                    </a:lnTo>
                    <a:lnTo>
                      <a:pt x="939" y="249"/>
                    </a:lnTo>
                    <a:lnTo>
                      <a:pt x="941" y="248"/>
                    </a:lnTo>
                    <a:lnTo>
                      <a:pt x="942" y="245"/>
                    </a:lnTo>
                    <a:lnTo>
                      <a:pt x="945" y="238"/>
                    </a:lnTo>
                    <a:lnTo>
                      <a:pt x="950" y="218"/>
                    </a:lnTo>
                    <a:lnTo>
                      <a:pt x="953" y="198"/>
                    </a:lnTo>
                    <a:lnTo>
                      <a:pt x="953" y="198"/>
                    </a:lnTo>
                    <a:lnTo>
                      <a:pt x="959" y="196"/>
                    </a:lnTo>
                    <a:lnTo>
                      <a:pt x="964" y="196"/>
                    </a:lnTo>
                    <a:lnTo>
                      <a:pt x="968" y="196"/>
                    </a:lnTo>
                    <a:lnTo>
                      <a:pt x="972" y="197"/>
                    </a:lnTo>
                    <a:lnTo>
                      <a:pt x="980" y="200"/>
                    </a:lnTo>
                    <a:lnTo>
                      <a:pt x="984" y="200"/>
                    </a:lnTo>
                    <a:lnTo>
                      <a:pt x="989" y="200"/>
                    </a:lnTo>
                    <a:lnTo>
                      <a:pt x="989" y="200"/>
                    </a:lnTo>
                    <a:lnTo>
                      <a:pt x="990" y="215"/>
                    </a:lnTo>
                    <a:lnTo>
                      <a:pt x="991" y="234"/>
                    </a:lnTo>
                    <a:lnTo>
                      <a:pt x="995" y="249"/>
                    </a:lnTo>
                    <a:lnTo>
                      <a:pt x="996" y="253"/>
                    </a:lnTo>
                    <a:lnTo>
                      <a:pt x="997" y="255"/>
                    </a:lnTo>
                    <a:lnTo>
                      <a:pt x="998" y="256"/>
                    </a:lnTo>
                    <a:lnTo>
                      <a:pt x="998" y="256"/>
                    </a:lnTo>
                    <a:lnTo>
                      <a:pt x="999" y="248"/>
                    </a:lnTo>
                    <a:lnTo>
                      <a:pt x="1001" y="242"/>
                    </a:lnTo>
                    <a:lnTo>
                      <a:pt x="1006" y="229"/>
                    </a:lnTo>
                    <a:lnTo>
                      <a:pt x="1011" y="217"/>
                    </a:lnTo>
                    <a:lnTo>
                      <a:pt x="1012" y="209"/>
                    </a:lnTo>
                    <a:lnTo>
                      <a:pt x="1013" y="199"/>
                    </a:lnTo>
                    <a:lnTo>
                      <a:pt x="1013" y="199"/>
                    </a:lnTo>
                    <a:lnTo>
                      <a:pt x="1010" y="197"/>
                    </a:lnTo>
                    <a:lnTo>
                      <a:pt x="1008" y="197"/>
                    </a:lnTo>
                    <a:lnTo>
                      <a:pt x="1007" y="198"/>
                    </a:lnTo>
                    <a:lnTo>
                      <a:pt x="1006" y="202"/>
                    </a:lnTo>
                    <a:lnTo>
                      <a:pt x="1005" y="207"/>
                    </a:lnTo>
                    <a:lnTo>
                      <a:pt x="1003" y="219"/>
                    </a:lnTo>
                    <a:lnTo>
                      <a:pt x="1001" y="223"/>
                    </a:lnTo>
                    <a:lnTo>
                      <a:pt x="1000" y="227"/>
                    </a:lnTo>
                    <a:lnTo>
                      <a:pt x="1000" y="227"/>
                    </a:lnTo>
                    <a:lnTo>
                      <a:pt x="998" y="211"/>
                    </a:lnTo>
                    <a:lnTo>
                      <a:pt x="997" y="202"/>
                    </a:lnTo>
                    <a:lnTo>
                      <a:pt x="996" y="194"/>
                    </a:lnTo>
                    <a:lnTo>
                      <a:pt x="993" y="184"/>
                    </a:lnTo>
                    <a:lnTo>
                      <a:pt x="993" y="184"/>
                    </a:lnTo>
                    <a:lnTo>
                      <a:pt x="995" y="185"/>
                    </a:lnTo>
                    <a:lnTo>
                      <a:pt x="996" y="187"/>
                    </a:lnTo>
                    <a:lnTo>
                      <a:pt x="999" y="187"/>
                    </a:lnTo>
                    <a:lnTo>
                      <a:pt x="1007" y="184"/>
                    </a:lnTo>
                    <a:lnTo>
                      <a:pt x="1012" y="183"/>
                    </a:lnTo>
                    <a:lnTo>
                      <a:pt x="1015" y="184"/>
                    </a:lnTo>
                    <a:lnTo>
                      <a:pt x="1018" y="185"/>
                    </a:lnTo>
                    <a:lnTo>
                      <a:pt x="1019" y="188"/>
                    </a:lnTo>
                    <a:lnTo>
                      <a:pt x="1021" y="195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206"/>
                    </a:lnTo>
                    <a:lnTo>
                      <a:pt x="1024" y="218"/>
                    </a:lnTo>
                    <a:lnTo>
                      <a:pt x="1029" y="240"/>
                    </a:lnTo>
                    <a:lnTo>
                      <a:pt x="1033" y="248"/>
                    </a:lnTo>
                    <a:lnTo>
                      <a:pt x="1034" y="251"/>
                    </a:lnTo>
                    <a:lnTo>
                      <a:pt x="1036" y="252"/>
                    </a:lnTo>
                    <a:lnTo>
                      <a:pt x="1037" y="252"/>
                    </a:lnTo>
                    <a:lnTo>
                      <a:pt x="1039" y="250"/>
                    </a:lnTo>
                    <a:lnTo>
                      <a:pt x="1042" y="247"/>
                    </a:lnTo>
                    <a:lnTo>
                      <a:pt x="1044" y="240"/>
                    </a:lnTo>
                    <a:lnTo>
                      <a:pt x="1051" y="223"/>
                    </a:lnTo>
                    <a:lnTo>
                      <a:pt x="1051" y="223"/>
                    </a:lnTo>
                    <a:lnTo>
                      <a:pt x="1051" y="232"/>
                    </a:lnTo>
                    <a:lnTo>
                      <a:pt x="1051" y="232"/>
                    </a:lnTo>
                    <a:lnTo>
                      <a:pt x="1054" y="234"/>
                    </a:lnTo>
                    <a:lnTo>
                      <a:pt x="1057" y="237"/>
                    </a:lnTo>
                    <a:lnTo>
                      <a:pt x="1060" y="247"/>
                    </a:lnTo>
                    <a:lnTo>
                      <a:pt x="1062" y="249"/>
                    </a:lnTo>
                    <a:lnTo>
                      <a:pt x="1064" y="250"/>
                    </a:lnTo>
                    <a:lnTo>
                      <a:pt x="1065" y="250"/>
                    </a:lnTo>
                    <a:lnTo>
                      <a:pt x="1067" y="248"/>
                    </a:lnTo>
                    <a:lnTo>
                      <a:pt x="1072" y="241"/>
                    </a:lnTo>
                    <a:lnTo>
                      <a:pt x="1072" y="241"/>
                    </a:lnTo>
                    <a:lnTo>
                      <a:pt x="1070" y="244"/>
                    </a:lnTo>
                    <a:lnTo>
                      <a:pt x="1070" y="248"/>
                    </a:lnTo>
                    <a:lnTo>
                      <a:pt x="1070" y="248"/>
                    </a:lnTo>
                    <a:lnTo>
                      <a:pt x="1073" y="251"/>
                    </a:lnTo>
                    <a:lnTo>
                      <a:pt x="1074" y="251"/>
                    </a:lnTo>
                    <a:lnTo>
                      <a:pt x="1075" y="251"/>
                    </a:lnTo>
                    <a:lnTo>
                      <a:pt x="1079" y="249"/>
                    </a:lnTo>
                    <a:lnTo>
                      <a:pt x="1081" y="244"/>
                    </a:lnTo>
                    <a:lnTo>
                      <a:pt x="1085" y="234"/>
                    </a:lnTo>
                    <a:lnTo>
                      <a:pt x="1090" y="227"/>
                    </a:lnTo>
                    <a:lnTo>
                      <a:pt x="1090" y="227"/>
                    </a:lnTo>
                    <a:lnTo>
                      <a:pt x="1091" y="240"/>
                    </a:lnTo>
                    <a:lnTo>
                      <a:pt x="1090" y="248"/>
                    </a:lnTo>
                    <a:lnTo>
                      <a:pt x="1089" y="255"/>
                    </a:lnTo>
                    <a:lnTo>
                      <a:pt x="1087" y="264"/>
                    </a:lnTo>
                    <a:lnTo>
                      <a:pt x="1087" y="264"/>
                    </a:lnTo>
                    <a:lnTo>
                      <a:pt x="1089" y="265"/>
                    </a:lnTo>
                    <a:lnTo>
                      <a:pt x="1092" y="265"/>
                    </a:lnTo>
                    <a:lnTo>
                      <a:pt x="1095" y="264"/>
                    </a:lnTo>
                    <a:lnTo>
                      <a:pt x="1097" y="263"/>
                    </a:lnTo>
                    <a:lnTo>
                      <a:pt x="1102" y="257"/>
                    </a:lnTo>
                    <a:lnTo>
                      <a:pt x="1106" y="249"/>
                    </a:lnTo>
                    <a:lnTo>
                      <a:pt x="1110" y="240"/>
                    </a:lnTo>
                    <a:lnTo>
                      <a:pt x="1114" y="229"/>
                    </a:lnTo>
                    <a:lnTo>
                      <a:pt x="1121" y="209"/>
                    </a:lnTo>
                    <a:lnTo>
                      <a:pt x="1129" y="221"/>
                    </a:lnTo>
                    <a:lnTo>
                      <a:pt x="1129" y="221"/>
                    </a:lnTo>
                    <a:lnTo>
                      <a:pt x="1126" y="230"/>
                    </a:lnTo>
                    <a:lnTo>
                      <a:pt x="1122" y="242"/>
                    </a:lnTo>
                    <a:lnTo>
                      <a:pt x="1120" y="255"/>
                    </a:lnTo>
                    <a:lnTo>
                      <a:pt x="1120" y="266"/>
                    </a:lnTo>
                    <a:lnTo>
                      <a:pt x="1120" y="266"/>
                    </a:lnTo>
                    <a:lnTo>
                      <a:pt x="1122" y="262"/>
                    </a:lnTo>
                    <a:lnTo>
                      <a:pt x="1125" y="258"/>
                    </a:lnTo>
                    <a:lnTo>
                      <a:pt x="1126" y="255"/>
                    </a:lnTo>
                    <a:lnTo>
                      <a:pt x="1128" y="255"/>
                    </a:lnTo>
                    <a:lnTo>
                      <a:pt x="1130" y="256"/>
                    </a:lnTo>
                    <a:lnTo>
                      <a:pt x="1130" y="256"/>
                    </a:lnTo>
                    <a:lnTo>
                      <a:pt x="1127" y="277"/>
                    </a:lnTo>
                    <a:lnTo>
                      <a:pt x="1123" y="300"/>
                    </a:lnTo>
                    <a:lnTo>
                      <a:pt x="1123" y="300"/>
                    </a:lnTo>
                    <a:lnTo>
                      <a:pt x="1126" y="303"/>
                    </a:lnTo>
                    <a:lnTo>
                      <a:pt x="1127" y="304"/>
                    </a:lnTo>
                    <a:lnTo>
                      <a:pt x="1128" y="304"/>
                    </a:lnTo>
                    <a:lnTo>
                      <a:pt x="1129" y="303"/>
                    </a:lnTo>
                    <a:lnTo>
                      <a:pt x="1130" y="297"/>
                    </a:lnTo>
                    <a:lnTo>
                      <a:pt x="1130" y="289"/>
                    </a:lnTo>
                    <a:lnTo>
                      <a:pt x="1130" y="282"/>
                    </a:lnTo>
                    <a:lnTo>
                      <a:pt x="1131" y="280"/>
                    </a:lnTo>
                    <a:lnTo>
                      <a:pt x="1133" y="282"/>
                    </a:lnTo>
                    <a:lnTo>
                      <a:pt x="1135" y="294"/>
                    </a:lnTo>
                    <a:lnTo>
                      <a:pt x="1135" y="294"/>
                    </a:lnTo>
                    <a:lnTo>
                      <a:pt x="1136" y="293"/>
                    </a:lnTo>
                    <a:lnTo>
                      <a:pt x="1138" y="290"/>
                    </a:lnTo>
                    <a:lnTo>
                      <a:pt x="1139" y="281"/>
                    </a:lnTo>
                    <a:lnTo>
                      <a:pt x="1142" y="270"/>
                    </a:lnTo>
                    <a:lnTo>
                      <a:pt x="1142" y="257"/>
                    </a:lnTo>
                    <a:lnTo>
                      <a:pt x="1150" y="279"/>
                    </a:lnTo>
                    <a:lnTo>
                      <a:pt x="1150" y="279"/>
                    </a:lnTo>
                    <a:lnTo>
                      <a:pt x="1150" y="271"/>
                    </a:lnTo>
                    <a:lnTo>
                      <a:pt x="1151" y="266"/>
                    </a:lnTo>
                    <a:lnTo>
                      <a:pt x="1153" y="262"/>
                    </a:lnTo>
                    <a:lnTo>
                      <a:pt x="1156" y="259"/>
                    </a:lnTo>
                    <a:lnTo>
                      <a:pt x="1160" y="255"/>
                    </a:lnTo>
                    <a:lnTo>
                      <a:pt x="1166" y="252"/>
                    </a:lnTo>
                    <a:lnTo>
                      <a:pt x="1166" y="252"/>
                    </a:lnTo>
                    <a:lnTo>
                      <a:pt x="1165" y="245"/>
                    </a:lnTo>
                    <a:lnTo>
                      <a:pt x="1162" y="238"/>
                    </a:lnTo>
                    <a:lnTo>
                      <a:pt x="1161" y="236"/>
                    </a:lnTo>
                    <a:lnTo>
                      <a:pt x="1160" y="235"/>
                    </a:lnTo>
                    <a:lnTo>
                      <a:pt x="1159" y="236"/>
                    </a:lnTo>
                    <a:lnTo>
                      <a:pt x="1158" y="238"/>
                    </a:lnTo>
                    <a:lnTo>
                      <a:pt x="1158" y="238"/>
                    </a:lnTo>
                    <a:lnTo>
                      <a:pt x="1159" y="227"/>
                    </a:lnTo>
                    <a:lnTo>
                      <a:pt x="1162" y="219"/>
                    </a:lnTo>
                    <a:lnTo>
                      <a:pt x="1166" y="214"/>
                    </a:lnTo>
                    <a:lnTo>
                      <a:pt x="1167" y="214"/>
                    </a:lnTo>
                    <a:lnTo>
                      <a:pt x="1169" y="213"/>
                    </a:lnTo>
                    <a:lnTo>
                      <a:pt x="1169" y="213"/>
                    </a:lnTo>
                    <a:lnTo>
                      <a:pt x="1169" y="221"/>
                    </a:lnTo>
                    <a:lnTo>
                      <a:pt x="1171" y="226"/>
                    </a:lnTo>
                    <a:lnTo>
                      <a:pt x="1172" y="230"/>
                    </a:lnTo>
                    <a:lnTo>
                      <a:pt x="1174" y="233"/>
                    </a:lnTo>
                    <a:lnTo>
                      <a:pt x="1176" y="234"/>
                    </a:lnTo>
                    <a:lnTo>
                      <a:pt x="1179" y="234"/>
                    </a:lnTo>
                    <a:lnTo>
                      <a:pt x="1183" y="234"/>
                    </a:lnTo>
                    <a:lnTo>
                      <a:pt x="1187" y="234"/>
                    </a:lnTo>
                    <a:lnTo>
                      <a:pt x="1189" y="235"/>
                    </a:lnTo>
                    <a:lnTo>
                      <a:pt x="1190" y="236"/>
                    </a:lnTo>
                    <a:lnTo>
                      <a:pt x="1191" y="240"/>
                    </a:lnTo>
                    <a:lnTo>
                      <a:pt x="1191" y="244"/>
                    </a:lnTo>
                    <a:lnTo>
                      <a:pt x="1191" y="260"/>
                    </a:lnTo>
                    <a:lnTo>
                      <a:pt x="1191" y="260"/>
                    </a:lnTo>
                    <a:lnTo>
                      <a:pt x="1198" y="255"/>
                    </a:lnTo>
                    <a:lnTo>
                      <a:pt x="1206" y="250"/>
                    </a:lnTo>
                    <a:lnTo>
                      <a:pt x="1222" y="243"/>
                    </a:lnTo>
                    <a:lnTo>
                      <a:pt x="1229" y="238"/>
                    </a:lnTo>
                    <a:lnTo>
                      <a:pt x="1236" y="234"/>
                    </a:lnTo>
                    <a:lnTo>
                      <a:pt x="1243" y="228"/>
                    </a:lnTo>
                    <a:lnTo>
                      <a:pt x="1248" y="222"/>
                    </a:lnTo>
                    <a:lnTo>
                      <a:pt x="1248" y="222"/>
                    </a:lnTo>
                    <a:lnTo>
                      <a:pt x="1251" y="229"/>
                    </a:lnTo>
                    <a:lnTo>
                      <a:pt x="1254" y="236"/>
                    </a:lnTo>
                    <a:lnTo>
                      <a:pt x="1256" y="240"/>
                    </a:lnTo>
                    <a:lnTo>
                      <a:pt x="1257" y="244"/>
                    </a:lnTo>
                    <a:lnTo>
                      <a:pt x="1257" y="249"/>
                    </a:lnTo>
                    <a:lnTo>
                      <a:pt x="1254" y="256"/>
                    </a:lnTo>
                    <a:lnTo>
                      <a:pt x="1254" y="256"/>
                    </a:lnTo>
                    <a:lnTo>
                      <a:pt x="1258" y="256"/>
                    </a:lnTo>
                    <a:lnTo>
                      <a:pt x="1260" y="255"/>
                    </a:lnTo>
                    <a:lnTo>
                      <a:pt x="1265" y="249"/>
                    </a:lnTo>
                    <a:lnTo>
                      <a:pt x="1269" y="242"/>
                    </a:lnTo>
                    <a:lnTo>
                      <a:pt x="1274" y="235"/>
                    </a:lnTo>
                    <a:lnTo>
                      <a:pt x="1277" y="228"/>
                    </a:lnTo>
                    <a:lnTo>
                      <a:pt x="1282" y="222"/>
                    </a:lnTo>
                    <a:lnTo>
                      <a:pt x="1284" y="221"/>
                    </a:lnTo>
                    <a:lnTo>
                      <a:pt x="1287" y="220"/>
                    </a:lnTo>
                    <a:lnTo>
                      <a:pt x="1290" y="221"/>
                    </a:lnTo>
                    <a:lnTo>
                      <a:pt x="1292" y="222"/>
                    </a:lnTo>
                    <a:lnTo>
                      <a:pt x="1292" y="222"/>
                    </a:lnTo>
                    <a:lnTo>
                      <a:pt x="1292" y="225"/>
                    </a:lnTo>
                    <a:lnTo>
                      <a:pt x="1291" y="226"/>
                    </a:lnTo>
                    <a:lnTo>
                      <a:pt x="1289" y="227"/>
                    </a:lnTo>
                    <a:lnTo>
                      <a:pt x="1288" y="228"/>
                    </a:lnTo>
                    <a:lnTo>
                      <a:pt x="1287" y="230"/>
                    </a:lnTo>
                    <a:lnTo>
                      <a:pt x="1287" y="233"/>
                    </a:lnTo>
                    <a:lnTo>
                      <a:pt x="1287" y="238"/>
                    </a:lnTo>
                    <a:lnTo>
                      <a:pt x="1287" y="238"/>
                    </a:lnTo>
                    <a:lnTo>
                      <a:pt x="1288" y="235"/>
                    </a:lnTo>
                    <a:lnTo>
                      <a:pt x="1290" y="234"/>
                    </a:lnTo>
                    <a:lnTo>
                      <a:pt x="1291" y="233"/>
                    </a:lnTo>
                    <a:lnTo>
                      <a:pt x="1294" y="233"/>
                    </a:lnTo>
                    <a:lnTo>
                      <a:pt x="1297" y="235"/>
                    </a:lnTo>
                    <a:lnTo>
                      <a:pt x="1300" y="240"/>
                    </a:lnTo>
                    <a:lnTo>
                      <a:pt x="1304" y="243"/>
                    </a:lnTo>
                    <a:lnTo>
                      <a:pt x="1309" y="247"/>
                    </a:lnTo>
                    <a:lnTo>
                      <a:pt x="1311" y="248"/>
                    </a:lnTo>
                    <a:lnTo>
                      <a:pt x="1313" y="248"/>
                    </a:lnTo>
                    <a:lnTo>
                      <a:pt x="1315" y="247"/>
                    </a:lnTo>
                    <a:lnTo>
                      <a:pt x="1319" y="245"/>
                    </a:lnTo>
                    <a:lnTo>
                      <a:pt x="1319" y="245"/>
                    </a:lnTo>
                    <a:lnTo>
                      <a:pt x="1317" y="247"/>
                    </a:lnTo>
                    <a:lnTo>
                      <a:pt x="1315" y="251"/>
                    </a:lnTo>
                    <a:lnTo>
                      <a:pt x="1315" y="259"/>
                    </a:lnTo>
                    <a:lnTo>
                      <a:pt x="1315" y="259"/>
                    </a:lnTo>
                    <a:lnTo>
                      <a:pt x="1315" y="255"/>
                    </a:lnTo>
                    <a:lnTo>
                      <a:pt x="1319" y="249"/>
                    </a:lnTo>
                    <a:lnTo>
                      <a:pt x="1325" y="237"/>
                    </a:lnTo>
                    <a:lnTo>
                      <a:pt x="1325" y="237"/>
                    </a:lnTo>
                    <a:lnTo>
                      <a:pt x="1326" y="240"/>
                    </a:lnTo>
                    <a:lnTo>
                      <a:pt x="1325" y="242"/>
                    </a:lnTo>
                    <a:lnTo>
                      <a:pt x="1323" y="244"/>
                    </a:lnTo>
                    <a:lnTo>
                      <a:pt x="1323" y="248"/>
                    </a:lnTo>
                    <a:lnTo>
                      <a:pt x="1323" y="248"/>
                    </a:lnTo>
                    <a:lnTo>
                      <a:pt x="1328" y="251"/>
                    </a:lnTo>
                    <a:lnTo>
                      <a:pt x="1334" y="252"/>
                    </a:lnTo>
                    <a:lnTo>
                      <a:pt x="1338" y="252"/>
                    </a:lnTo>
                    <a:lnTo>
                      <a:pt x="1344" y="251"/>
                    </a:lnTo>
                    <a:lnTo>
                      <a:pt x="1349" y="249"/>
                    </a:lnTo>
                    <a:lnTo>
                      <a:pt x="1353" y="245"/>
                    </a:lnTo>
                    <a:lnTo>
                      <a:pt x="1363" y="237"/>
                    </a:lnTo>
                    <a:lnTo>
                      <a:pt x="1373" y="228"/>
                    </a:lnTo>
                    <a:lnTo>
                      <a:pt x="1382" y="219"/>
                    </a:lnTo>
                    <a:lnTo>
                      <a:pt x="1388" y="215"/>
                    </a:lnTo>
                    <a:lnTo>
                      <a:pt x="1392" y="213"/>
                    </a:lnTo>
                    <a:lnTo>
                      <a:pt x="1397" y="211"/>
                    </a:lnTo>
                    <a:lnTo>
                      <a:pt x="1403" y="211"/>
                    </a:lnTo>
                    <a:lnTo>
                      <a:pt x="1403" y="211"/>
                    </a:lnTo>
                    <a:lnTo>
                      <a:pt x="1401" y="212"/>
                    </a:lnTo>
                    <a:lnTo>
                      <a:pt x="1397" y="215"/>
                    </a:lnTo>
                    <a:lnTo>
                      <a:pt x="1396" y="220"/>
                    </a:lnTo>
                    <a:lnTo>
                      <a:pt x="1394" y="227"/>
                    </a:lnTo>
                    <a:lnTo>
                      <a:pt x="1392" y="241"/>
                    </a:lnTo>
                    <a:lnTo>
                      <a:pt x="1391" y="252"/>
                    </a:lnTo>
                    <a:lnTo>
                      <a:pt x="1399" y="252"/>
                    </a:lnTo>
                    <a:lnTo>
                      <a:pt x="1399" y="252"/>
                    </a:lnTo>
                    <a:lnTo>
                      <a:pt x="1403" y="244"/>
                    </a:lnTo>
                    <a:lnTo>
                      <a:pt x="1406" y="238"/>
                    </a:lnTo>
                    <a:lnTo>
                      <a:pt x="1410" y="234"/>
                    </a:lnTo>
                    <a:lnTo>
                      <a:pt x="1413" y="227"/>
                    </a:lnTo>
                    <a:lnTo>
                      <a:pt x="1413" y="227"/>
                    </a:lnTo>
                    <a:lnTo>
                      <a:pt x="1415" y="236"/>
                    </a:lnTo>
                    <a:lnTo>
                      <a:pt x="1415" y="241"/>
                    </a:lnTo>
                    <a:lnTo>
                      <a:pt x="1414" y="245"/>
                    </a:lnTo>
                    <a:lnTo>
                      <a:pt x="1414" y="245"/>
                    </a:lnTo>
                    <a:lnTo>
                      <a:pt x="1417" y="250"/>
                    </a:lnTo>
                    <a:lnTo>
                      <a:pt x="1420" y="252"/>
                    </a:lnTo>
                    <a:lnTo>
                      <a:pt x="1422" y="252"/>
                    </a:lnTo>
                    <a:lnTo>
                      <a:pt x="1425" y="250"/>
                    </a:lnTo>
                    <a:lnTo>
                      <a:pt x="1428" y="247"/>
                    </a:lnTo>
                    <a:lnTo>
                      <a:pt x="1430" y="242"/>
                    </a:lnTo>
                    <a:lnTo>
                      <a:pt x="1435" y="232"/>
                    </a:lnTo>
                    <a:lnTo>
                      <a:pt x="1440" y="220"/>
                    </a:lnTo>
                    <a:lnTo>
                      <a:pt x="1445" y="211"/>
                    </a:lnTo>
                    <a:lnTo>
                      <a:pt x="1449" y="207"/>
                    </a:lnTo>
                    <a:lnTo>
                      <a:pt x="1451" y="205"/>
                    </a:lnTo>
                    <a:lnTo>
                      <a:pt x="1455" y="205"/>
                    </a:lnTo>
                    <a:lnTo>
                      <a:pt x="1458" y="206"/>
                    </a:lnTo>
                    <a:lnTo>
                      <a:pt x="1435" y="266"/>
                    </a:lnTo>
                    <a:lnTo>
                      <a:pt x="1441" y="288"/>
                    </a:lnTo>
                    <a:lnTo>
                      <a:pt x="1430" y="315"/>
                    </a:lnTo>
                    <a:lnTo>
                      <a:pt x="1430" y="315"/>
                    </a:lnTo>
                    <a:lnTo>
                      <a:pt x="1433" y="319"/>
                    </a:lnTo>
                    <a:lnTo>
                      <a:pt x="1434" y="319"/>
                    </a:lnTo>
                    <a:lnTo>
                      <a:pt x="1435" y="319"/>
                    </a:lnTo>
                    <a:lnTo>
                      <a:pt x="1437" y="317"/>
                    </a:lnTo>
                    <a:lnTo>
                      <a:pt x="1438" y="313"/>
                    </a:lnTo>
                    <a:lnTo>
                      <a:pt x="1440" y="310"/>
                    </a:lnTo>
                    <a:lnTo>
                      <a:pt x="1441" y="309"/>
                    </a:lnTo>
                    <a:lnTo>
                      <a:pt x="1442" y="310"/>
                    </a:lnTo>
                    <a:lnTo>
                      <a:pt x="1443" y="316"/>
                    </a:lnTo>
                    <a:lnTo>
                      <a:pt x="1443" y="316"/>
                    </a:lnTo>
                    <a:lnTo>
                      <a:pt x="1442" y="319"/>
                    </a:lnTo>
                    <a:lnTo>
                      <a:pt x="1440" y="321"/>
                    </a:lnTo>
                    <a:lnTo>
                      <a:pt x="1438" y="326"/>
                    </a:lnTo>
                    <a:lnTo>
                      <a:pt x="1438" y="333"/>
                    </a:lnTo>
                    <a:lnTo>
                      <a:pt x="1438" y="333"/>
                    </a:lnTo>
                    <a:lnTo>
                      <a:pt x="1440" y="334"/>
                    </a:lnTo>
                    <a:lnTo>
                      <a:pt x="1442" y="335"/>
                    </a:lnTo>
                    <a:lnTo>
                      <a:pt x="1443" y="333"/>
                    </a:lnTo>
                    <a:lnTo>
                      <a:pt x="1444" y="331"/>
                    </a:lnTo>
                    <a:lnTo>
                      <a:pt x="1447" y="325"/>
                    </a:lnTo>
                    <a:lnTo>
                      <a:pt x="1449" y="320"/>
                    </a:lnTo>
                    <a:lnTo>
                      <a:pt x="1449" y="320"/>
                    </a:lnTo>
                    <a:lnTo>
                      <a:pt x="1444" y="335"/>
                    </a:lnTo>
                    <a:lnTo>
                      <a:pt x="1438" y="347"/>
                    </a:lnTo>
                    <a:lnTo>
                      <a:pt x="1433" y="355"/>
                    </a:lnTo>
                    <a:lnTo>
                      <a:pt x="1426" y="362"/>
                    </a:lnTo>
                    <a:lnTo>
                      <a:pt x="1419" y="365"/>
                    </a:lnTo>
                    <a:lnTo>
                      <a:pt x="1413" y="370"/>
                    </a:lnTo>
                    <a:lnTo>
                      <a:pt x="1407" y="373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2"/>
                    </a:lnTo>
                    <a:lnTo>
                      <a:pt x="1404" y="361"/>
                    </a:lnTo>
                    <a:lnTo>
                      <a:pt x="1404" y="361"/>
                    </a:lnTo>
                    <a:lnTo>
                      <a:pt x="1402" y="361"/>
                    </a:lnTo>
                    <a:lnTo>
                      <a:pt x="1401" y="360"/>
                    </a:lnTo>
                    <a:lnTo>
                      <a:pt x="1397" y="356"/>
                    </a:lnTo>
                    <a:lnTo>
                      <a:pt x="1396" y="355"/>
                    </a:lnTo>
                    <a:lnTo>
                      <a:pt x="1394" y="354"/>
                    </a:lnTo>
                    <a:lnTo>
                      <a:pt x="1391" y="354"/>
                    </a:lnTo>
                    <a:lnTo>
                      <a:pt x="1389" y="356"/>
                    </a:lnTo>
                    <a:lnTo>
                      <a:pt x="1389" y="356"/>
                    </a:lnTo>
                    <a:lnTo>
                      <a:pt x="1388" y="366"/>
                    </a:lnTo>
                    <a:lnTo>
                      <a:pt x="1389" y="369"/>
                    </a:lnTo>
                    <a:lnTo>
                      <a:pt x="1390" y="371"/>
                    </a:lnTo>
                    <a:lnTo>
                      <a:pt x="1392" y="371"/>
                    </a:lnTo>
                    <a:lnTo>
                      <a:pt x="1396" y="372"/>
                    </a:lnTo>
                    <a:lnTo>
                      <a:pt x="1396" y="372"/>
                    </a:lnTo>
                    <a:lnTo>
                      <a:pt x="1395" y="381"/>
                    </a:lnTo>
                    <a:lnTo>
                      <a:pt x="1394" y="387"/>
                    </a:lnTo>
                    <a:lnTo>
                      <a:pt x="1392" y="390"/>
                    </a:lnTo>
                    <a:lnTo>
                      <a:pt x="1390" y="391"/>
                    </a:lnTo>
                    <a:lnTo>
                      <a:pt x="1390" y="391"/>
                    </a:lnTo>
                    <a:lnTo>
                      <a:pt x="1389" y="384"/>
                    </a:lnTo>
                    <a:lnTo>
                      <a:pt x="1387" y="379"/>
                    </a:lnTo>
                    <a:lnTo>
                      <a:pt x="1383" y="377"/>
                    </a:lnTo>
                    <a:lnTo>
                      <a:pt x="1380" y="375"/>
                    </a:lnTo>
                    <a:lnTo>
                      <a:pt x="1375" y="372"/>
                    </a:lnTo>
                    <a:lnTo>
                      <a:pt x="1372" y="369"/>
                    </a:lnTo>
                    <a:lnTo>
                      <a:pt x="1368" y="364"/>
                    </a:lnTo>
                    <a:lnTo>
                      <a:pt x="1366" y="355"/>
                    </a:lnTo>
                    <a:lnTo>
                      <a:pt x="1366" y="355"/>
                    </a:lnTo>
                    <a:lnTo>
                      <a:pt x="1364" y="357"/>
                    </a:lnTo>
                    <a:lnTo>
                      <a:pt x="1361" y="360"/>
                    </a:lnTo>
                    <a:lnTo>
                      <a:pt x="1359" y="363"/>
                    </a:lnTo>
                    <a:lnTo>
                      <a:pt x="1359" y="368"/>
                    </a:lnTo>
                    <a:lnTo>
                      <a:pt x="1358" y="377"/>
                    </a:lnTo>
                    <a:lnTo>
                      <a:pt x="1358" y="386"/>
                    </a:lnTo>
                    <a:lnTo>
                      <a:pt x="1359" y="394"/>
                    </a:lnTo>
                    <a:lnTo>
                      <a:pt x="1358" y="401"/>
                    </a:lnTo>
                    <a:lnTo>
                      <a:pt x="1358" y="403"/>
                    </a:lnTo>
                    <a:lnTo>
                      <a:pt x="1356" y="404"/>
                    </a:lnTo>
                    <a:lnTo>
                      <a:pt x="1355" y="404"/>
                    </a:lnTo>
                    <a:lnTo>
                      <a:pt x="1351" y="403"/>
                    </a:lnTo>
                    <a:lnTo>
                      <a:pt x="1345" y="378"/>
                    </a:lnTo>
                    <a:lnTo>
                      <a:pt x="1345" y="378"/>
                    </a:lnTo>
                    <a:lnTo>
                      <a:pt x="1337" y="392"/>
                    </a:lnTo>
                    <a:lnTo>
                      <a:pt x="1333" y="399"/>
                    </a:lnTo>
                    <a:lnTo>
                      <a:pt x="1328" y="403"/>
                    </a:lnTo>
                    <a:lnTo>
                      <a:pt x="1323" y="408"/>
                    </a:lnTo>
                    <a:lnTo>
                      <a:pt x="1319" y="410"/>
                    </a:lnTo>
                    <a:lnTo>
                      <a:pt x="1314" y="411"/>
                    </a:lnTo>
                    <a:lnTo>
                      <a:pt x="1310" y="410"/>
                    </a:lnTo>
                    <a:lnTo>
                      <a:pt x="1312" y="409"/>
                    </a:lnTo>
                    <a:lnTo>
                      <a:pt x="1312" y="409"/>
                    </a:lnTo>
                    <a:lnTo>
                      <a:pt x="1312" y="402"/>
                    </a:lnTo>
                    <a:lnTo>
                      <a:pt x="1312" y="395"/>
                    </a:lnTo>
                    <a:lnTo>
                      <a:pt x="1310" y="386"/>
                    </a:lnTo>
                    <a:lnTo>
                      <a:pt x="1310" y="386"/>
                    </a:lnTo>
                    <a:lnTo>
                      <a:pt x="1307" y="384"/>
                    </a:lnTo>
                    <a:lnTo>
                      <a:pt x="1306" y="384"/>
                    </a:lnTo>
                    <a:lnTo>
                      <a:pt x="1303" y="384"/>
                    </a:lnTo>
                    <a:lnTo>
                      <a:pt x="1299" y="386"/>
                    </a:lnTo>
                    <a:lnTo>
                      <a:pt x="1297" y="388"/>
                    </a:lnTo>
                    <a:lnTo>
                      <a:pt x="1294" y="391"/>
                    </a:lnTo>
                    <a:lnTo>
                      <a:pt x="1291" y="391"/>
                    </a:lnTo>
                    <a:lnTo>
                      <a:pt x="1289" y="387"/>
                    </a:lnTo>
                    <a:lnTo>
                      <a:pt x="1287" y="380"/>
                    </a:lnTo>
                    <a:lnTo>
                      <a:pt x="1287" y="380"/>
                    </a:lnTo>
                    <a:lnTo>
                      <a:pt x="1283" y="391"/>
                    </a:lnTo>
                    <a:lnTo>
                      <a:pt x="1277" y="400"/>
                    </a:lnTo>
                    <a:lnTo>
                      <a:pt x="1268" y="416"/>
                    </a:lnTo>
                    <a:lnTo>
                      <a:pt x="1257" y="430"/>
                    </a:lnTo>
                    <a:lnTo>
                      <a:pt x="1248" y="443"/>
                    </a:lnTo>
                    <a:lnTo>
                      <a:pt x="1248" y="443"/>
                    </a:lnTo>
                    <a:lnTo>
                      <a:pt x="1248" y="431"/>
                    </a:lnTo>
                    <a:lnTo>
                      <a:pt x="1249" y="423"/>
                    </a:lnTo>
                    <a:lnTo>
                      <a:pt x="1251" y="417"/>
                    </a:lnTo>
                    <a:lnTo>
                      <a:pt x="1254" y="413"/>
                    </a:lnTo>
                    <a:lnTo>
                      <a:pt x="1263" y="404"/>
                    </a:lnTo>
                    <a:lnTo>
                      <a:pt x="1265" y="399"/>
                    </a:lnTo>
                    <a:lnTo>
                      <a:pt x="1268" y="392"/>
                    </a:lnTo>
                    <a:lnTo>
                      <a:pt x="1257" y="392"/>
                    </a:lnTo>
                    <a:lnTo>
                      <a:pt x="1257" y="392"/>
                    </a:lnTo>
                    <a:lnTo>
                      <a:pt x="1259" y="392"/>
                    </a:lnTo>
                    <a:lnTo>
                      <a:pt x="1261" y="390"/>
                    </a:lnTo>
                    <a:lnTo>
                      <a:pt x="1265" y="383"/>
                    </a:lnTo>
                    <a:lnTo>
                      <a:pt x="1267" y="372"/>
                    </a:lnTo>
                    <a:lnTo>
                      <a:pt x="1271" y="360"/>
                    </a:lnTo>
                    <a:lnTo>
                      <a:pt x="1271" y="360"/>
                    </a:lnTo>
                    <a:lnTo>
                      <a:pt x="1268" y="358"/>
                    </a:lnTo>
                    <a:lnTo>
                      <a:pt x="1267" y="358"/>
                    </a:lnTo>
                    <a:lnTo>
                      <a:pt x="1264" y="361"/>
                    </a:lnTo>
                    <a:lnTo>
                      <a:pt x="1261" y="364"/>
                    </a:lnTo>
                    <a:lnTo>
                      <a:pt x="1259" y="370"/>
                    </a:lnTo>
                    <a:lnTo>
                      <a:pt x="1254" y="381"/>
                    </a:lnTo>
                    <a:lnTo>
                      <a:pt x="1252" y="387"/>
                    </a:lnTo>
                    <a:lnTo>
                      <a:pt x="1249" y="392"/>
                    </a:lnTo>
                    <a:lnTo>
                      <a:pt x="1249" y="392"/>
                    </a:lnTo>
                    <a:lnTo>
                      <a:pt x="1249" y="385"/>
                    </a:lnTo>
                    <a:lnTo>
                      <a:pt x="1249" y="380"/>
                    </a:lnTo>
                    <a:lnTo>
                      <a:pt x="1246" y="378"/>
                    </a:lnTo>
                    <a:lnTo>
                      <a:pt x="1244" y="377"/>
                    </a:lnTo>
                    <a:lnTo>
                      <a:pt x="1243" y="399"/>
                    </a:lnTo>
                    <a:lnTo>
                      <a:pt x="1243" y="399"/>
                    </a:lnTo>
                    <a:lnTo>
                      <a:pt x="1243" y="396"/>
                    </a:lnTo>
                    <a:lnTo>
                      <a:pt x="1242" y="394"/>
                    </a:lnTo>
                    <a:lnTo>
                      <a:pt x="1226" y="408"/>
                    </a:lnTo>
                    <a:lnTo>
                      <a:pt x="1226" y="408"/>
                    </a:lnTo>
                    <a:lnTo>
                      <a:pt x="1227" y="416"/>
                    </a:lnTo>
                    <a:lnTo>
                      <a:pt x="1229" y="426"/>
                    </a:lnTo>
                    <a:lnTo>
                      <a:pt x="1230" y="433"/>
                    </a:lnTo>
                    <a:lnTo>
                      <a:pt x="1231" y="437"/>
                    </a:lnTo>
                    <a:lnTo>
                      <a:pt x="1233" y="437"/>
                    </a:lnTo>
                    <a:lnTo>
                      <a:pt x="1233" y="437"/>
                    </a:lnTo>
                    <a:lnTo>
                      <a:pt x="1233" y="429"/>
                    </a:lnTo>
                    <a:lnTo>
                      <a:pt x="1234" y="424"/>
                    </a:lnTo>
                    <a:lnTo>
                      <a:pt x="1236" y="422"/>
                    </a:lnTo>
                    <a:lnTo>
                      <a:pt x="1240" y="422"/>
                    </a:lnTo>
                    <a:lnTo>
                      <a:pt x="1240" y="422"/>
                    </a:lnTo>
                    <a:lnTo>
                      <a:pt x="1238" y="426"/>
                    </a:lnTo>
                    <a:lnTo>
                      <a:pt x="1238" y="430"/>
                    </a:lnTo>
                    <a:lnTo>
                      <a:pt x="1240" y="434"/>
                    </a:lnTo>
                    <a:lnTo>
                      <a:pt x="1242" y="439"/>
                    </a:lnTo>
                    <a:lnTo>
                      <a:pt x="1243" y="443"/>
                    </a:lnTo>
                    <a:lnTo>
                      <a:pt x="1243" y="446"/>
                    </a:lnTo>
                    <a:lnTo>
                      <a:pt x="1243" y="446"/>
                    </a:lnTo>
                    <a:lnTo>
                      <a:pt x="1236" y="447"/>
                    </a:lnTo>
                    <a:lnTo>
                      <a:pt x="1230" y="448"/>
                    </a:lnTo>
                    <a:lnTo>
                      <a:pt x="1225" y="451"/>
                    </a:lnTo>
                    <a:lnTo>
                      <a:pt x="1219" y="455"/>
                    </a:lnTo>
                    <a:lnTo>
                      <a:pt x="1218" y="434"/>
                    </a:lnTo>
                    <a:lnTo>
                      <a:pt x="1218" y="434"/>
                    </a:lnTo>
                    <a:lnTo>
                      <a:pt x="1214" y="433"/>
                    </a:lnTo>
                    <a:lnTo>
                      <a:pt x="1212" y="433"/>
                    </a:lnTo>
                    <a:lnTo>
                      <a:pt x="1206" y="434"/>
                    </a:lnTo>
                    <a:lnTo>
                      <a:pt x="1200" y="437"/>
                    </a:lnTo>
                    <a:lnTo>
                      <a:pt x="1198" y="436"/>
                    </a:lnTo>
                    <a:lnTo>
                      <a:pt x="1196" y="434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195" y="422"/>
                    </a:lnTo>
                    <a:lnTo>
                      <a:pt x="1191" y="422"/>
                    </a:lnTo>
                    <a:lnTo>
                      <a:pt x="1184" y="422"/>
                    </a:lnTo>
                    <a:lnTo>
                      <a:pt x="1181" y="422"/>
                    </a:lnTo>
                    <a:lnTo>
                      <a:pt x="1177" y="419"/>
                    </a:lnTo>
                    <a:lnTo>
                      <a:pt x="1174" y="416"/>
                    </a:lnTo>
                    <a:lnTo>
                      <a:pt x="1171" y="410"/>
                    </a:lnTo>
                    <a:lnTo>
                      <a:pt x="1171" y="410"/>
                    </a:lnTo>
                    <a:lnTo>
                      <a:pt x="1164" y="428"/>
                    </a:lnTo>
                    <a:lnTo>
                      <a:pt x="1157" y="444"/>
                    </a:lnTo>
                    <a:lnTo>
                      <a:pt x="1151" y="461"/>
                    </a:lnTo>
                    <a:lnTo>
                      <a:pt x="1145" y="478"/>
                    </a:lnTo>
                    <a:lnTo>
                      <a:pt x="1145" y="478"/>
                    </a:lnTo>
                    <a:lnTo>
                      <a:pt x="1144" y="483"/>
                    </a:lnTo>
                    <a:lnTo>
                      <a:pt x="1143" y="485"/>
                    </a:lnTo>
                    <a:lnTo>
                      <a:pt x="1141" y="485"/>
                    </a:lnTo>
                    <a:lnTo>
                      <a:pt x="1139" y="485"/>
                    </a:lnTo>
                    <a:lnTo>
                      <a:pt x="1135" y="482"/>
                    </a:lnTo>
                    <a:lnTo>
                      <a:pt x="1130" y="476"/>
                    </a:lnTo>
                    <a:lnTo>
                      <a:pt x="1125" y="471"/>
                    </a:lnTo>
                    <a:lnTo>
                      <a:pt x="1122" y="470"/>
                    </a:lnTo>
                    <a:lnTo>
                      <a:pt x="1120" y="470"/>
                    </a:lnTo>
                    <a:lnTo>
                      <a:pt x="1118" y="470"/>
                    </a:lnTo>
                    <a:lnTo>
                      <a:pt x="1115" y="473"/>
                    </a:lnTo>
                    <a:lnTo>
                      <a:pt x="1113" y="477"/>
                    </a:lnTo>
                    <a:lnTo>
                      <a:pt x="1111" y="483"/>
                    </a:lnTo>
                    <a:lnTo>
                      <a:pt x="1111" y="483"/>
                    </a:lnTo>
                    <a:lnTo>
                      <a:pt x="1112" y="478"/>
                    </a:lnTo>
                    <a:lnTo>
                      <a:pt x="1114" y="470"/>
                    </a:lnTo>
                    <a:lnTo>
                      <a:pt x="1120" y="452"/>
                    </a:lnTo>
                    <a:lnTo>
                      <a:pt x="1120" y="452"/>
                    </a:lnTo>
                    <a:lnTo>
                      <a:pt x="1119" y="452"/>
                    </a:lnTo>
                    <a:lnTo>
                      <a:pt x="1118" y="452"/>
                    </a:lnTo>
                    <a:lnTo>
                      <a:pt x="1116" y="455"/>
                    </a:lnTo>
                    <a:lnTo>
                      <a:pt x="1112" y="462"/>
                    </a:lnTo>
                    <a:lnTo>
                      <a:pt x="1111" y="464"/>
                    </a:lnTo>
                    <a:lnTo>
                      <a:pt x="1110" y="464"/>
                    </a:lnTo>
                    <a:lnTo>
                      <a:pt x="1110" y="464"/>
                    </a:lnTo>
                    <a:lnTo>
                      <a:pt x="1108" y="461"/>
                    </a:lnTo>
                    <a:lnTo>
                      <a:pt x="1107" y="453"/>
                    </a:lnTo>
                    <a:lnTo>
                      <a:pt x="1107" y="453"/>
                    </a:lnTo>
                    <a:lnTo>
                      <a:pt x="1111" y="455"/>
                    </a:lnTo>
                    <a:lnTo>
                      <a:pt x="1112" y="455"/>
                    </a:lnTo>
                    <a:lnTo>
                      <a:pt x="1113" y="454"/>
                    </a:lnTo>
                    <a:lnTo>
                      <a:pt x="1113" y="449"/>
                    </a:lnTo>
                    <a:lnTo>
                      <a:pt x="1113" y="445"/>
                    </a:lnTo>
                    <a:lnTo>
                      <a:pt x="1111" y="432"/>
                    </a:lnTo>
                    <a:lnTo>
                      <a:pt x="1112" y="426"/>
                    </a:lnTo>
                    <a:lnTo>
                      <a:pt x="1113" y="423"/>
                    </a:lnTo>
                    <a:lnTo>
                      <a:pt x="1113" y="423"/>
                    </a:lnTo>
                    <a:lnTo>
                      <a:pt x="1108" y="424"/>
                    </a:lnTo>
                    <a:lnTo>
                      <a:pt x="1103" y="428"/>
                    </a:lnTo>
                    <a:lnTo>
                      <a:pt x="1099" y="432"/>
                    </a:lnTo>
                    <a:lnTo>
                      <a:pt x="1096" y="438"/>
                    </a:lnTo>
                    <a:lnTo>
                      <a:pt x="1096" y="438"/>
                    </a:lnTo>
                    <a:lnTo>
                      <a:pt x="1098" y="439"/>
                    </a:lnTo>
                    <a:lnTo>
                      <a:pt x="1099" y="440"/>
                    </a:lnTo>
                    <a:lnTo>
                      <a:pt x="1100" y="444"/>
                    </a:lnTo>
                    <a:lnTo>
                      <a:pt x="1100" y="451"/>
                    </a:lnTo>
                    <a:lnTo>
                      <a:pt x="1099" y="456"/>
                    </a:lnTo>
                    <a:lnTo>
                      <a:pt x="1099" y="466"/>
                    </a:lnTo>
                    <a:lnTo>
                      <a:pt x="1099" y="467"/>
                    </a:lnTo>
                    <a:lnTo>
                      <a:pt x="1100" y="468"/>
                    </a:lnTo>
                    <a:lnTo>
                      <a:pt x="1103" y="466"/>
                    </a:lnTo>
                    <a:lnTo>
                      <a:pt x="1103" y="466"/>
                    </a:lnTo>
                    <a:lnTo>
                      <a:pt x="1099" y="474"/>
                    </a:lnTo>
                    <a:lnTo>
                      <a:pt x="1096" y="481"/>
                    </a:lnTo>
                    <a:lnTo>
                      <a:pt x="1092" y="485"/>
                    </a:lnTo>
                    <a:lnTo>
                      <a:pt x="1089" y="490"/>
                    </a:lnTo>
                    <a:lnTo>
                      <a:pt x="1084" y="492"/>
                    </a:lnTo>
                    <a:lnTo>
                      <a:pt x="1081" y="492"/>
                    </a:lnTo>
                    <a:lnTo>
                      <a:pt x="1077" y="492"/>
                    </a:lnTo>
                    <a:lnTo>
                      <a:pt x="1073" y="489"/>
                    </a:lnTo>
                    <a:lnTo>
                      <a:pt x="1073" y="489"/>
                    </a:lnTo>
                    <a:lnTo>
                      <a:pt x="1073" y="481"/>
                    </a:lnTo>
                    <a:lnTo>
                      <a:pt x="1072" y="475"/>
                    </a:lnTo>
                    <a:lnTo>
                      <a:pt x="1070" y="470"/>
                    </a:lnTo>
                    <a:lnTo>
                      <a:pt x="1068" y="467"/>
                    </a:lnTo>
                    <a:lnTo>
                      <a:pt x="1065" y="484"/>
                    </a:lnTo>
                    <a:lnTo>
                      <a:pt x="1065" y="484"/>
                    </a:lnTo>
                    <a:lnTo>
                      <a:pt x="1065" y="482"/>
                    </a:lnTo>
                    <a:lnTo>
                      <a:pt x="1065" y="479"/>
                    </a:lnTo>
                    <a:lnTo>
                      <a:pt x="1067" y="471"/>
                    </a:lnTo>
                    <a:lnTo>
                      <a:pt x="1068" y="467"/>
                    </a:lnTo>
                    <a:lnTo>
                      <a:pt x="1068" y="463"/>
                    </a:lnTo>
                    <a:lnTo>
                      <a:pt x="1067" y="460"/>
                    </a:lnTo>
                    <a:lnTo>
                      <a:pt x="1065" y="456"/>
                    </a:lnTo>
                    <a:lnTo>
                      <a:pt x="1065" y="456"/>
                    </a:lnTo>
                    <a:lnTo>
                      <a:pt x="1062" y="461"/>
                    </a:lnTo>
                    <a:lnTo>
                      <a:pt x="1061" y="464"/>
                    </a:lnTo>
                    <a:lnTo>
                      <a:pt x="1059" y="467"/>
                    </a:lnTo>
                    <a:lnTo>
                      <a:pt x="1057" y="468"/>
                    </a:lnTo>
                    <a:lnTo>
                      <a:pt x="1051" y="468"/>
                    </a:lnTo>
                    <a:lnTo>
                      <a:pt x="1046" y="467"/>
                    </a:lnTo>
                    <a:lnTo>
                      <a:pt x="1042" y="467"/>
                    </a:lnTo>
                    <a:lnTo>
                      <a:pt x="1039" y="468"/>
                    </a:lnTo>
                    <a:lnTo>
                      <a:pt x="1037" y="470"/>
                    </a:lnTo>
                    <a:lnTo>
                      <a:pt x="1035" y="474"/>
                    </a:lnTo>
                    <a:lnTo>
                      <a:pt x="1034" y="479"/>
                    </a:lnTo>
                    <a:lnTo>
                      <a:pt x="1031" y="496"/>
                    </a:lnTo>
                    <a:lnTo>
                      <a:pt x="1031" y="496"/>
                    </a:lnTo>
                    <a:lnTo>
                      <a:pt x="1030" y="489"/>
                    </a:lnTo>
                    <a:lnTo>
                      <a:pt x="1030" y="482"/>
                    </a:lnTo>
                    <a:lnTo>
                      <a:pt x="1033" y="477"/>
                    </a:lnTo>
                    <a:lnTo>
                      <a:pt x="1035" y="473"/>
                    </a:lnTo>
                    <a:lnTo>
                      <a:pt x="1036" y="468"/>
                    </a:lnTo>
                    <a:lnTo>
                      <a:pt x="1037" y="462"/>
                    </a:lnTo>
                    <a:lnTo>
                      <a:pt x="1037" y="455"/>
                    </a:lnTo>
                    <a:lnTo>
                      <a:pt x="1035" y="446"/>
                    </a:lnTo>
                    <a:lnTo>
                      <a:pt x="1035" y="446"/>
                    </a:lnTo>
                    <a:lnTo>
                      <a:pt x="1037" y="440"/>
                    </a:lnTo>
                    <a:lnTo>
                      <a:pt x="1039" y="438"/>
                    </a:lnTo>
                    <a:lnTo>
                      <a:pt x="1042" y="437"/>
                    </a:lnTo>
                    <a:lnTo>
                      <a:pt x="1045" y="437"/>
                    </a:lnTo>
                    <a:lnTo>
                      <a:pt x="1047" y="436"/>
                    </a:lnTo>
                    <a:lnTo>
                      <a:pt x="1049" y="434"/>
                    </a:lnTo>
                    <a:lnTo>
                      <a:pt x="1051" y="430"/>
                    </a:lnTo>
                    <a:lnTo>
                      <a:pt x="1052" y="421"/>
                    </a:lnTo>
                    <a:lnTo>
                      <a:pt x="1052" y="421"/>
                    </a:lnTo>
                    <a:lnTo>
                      <a:pt x="1050" y="423"/>
                    </a:lnTo>
                    <a:lnTo>
                      <a:pt x="1049" y="421"/>
                    </a:lnTo>
                    <a:lnTo>
                      <a:pt x="1047" y="413"/>
                    </a:lnTo>
                    <a:lnTo>
                      <a:pt x="1047" y="402"/>
                    </a:lnTo>
                    <a:lnTo>
                      <a:pt x="1046" y="399"/>
                    </a:lnTo>
                    <a:lnTo>
                      <a:pt x="1045" y="398"/>
                    </a:lnTo>
                    <a:lnTo>
                      <a:pt x="1038" y="415"/>
                    </a:lnTo>
                    <a:lnTo>
                      <a:pt x="1039" y="416"/>
                    </a:lnTo>
                    <a:lnTo>
                      <a:pt x="1039" y="416"/>
                    </a:lnTo>
                    <a:lnTo>
                      <a:pt x="1035" y="424"/>
                    </a:lnTo>
                    <a:lnTo>
                      <a:pt x="1030" y="429"/>
                    </a:lnTo>
                    <a:lnTo>
                      <a:pt x="1024" y="432"/>
                    </a:lnTo>
                    <a:lnTo>
                      <a:pt x="1019" y="433"/>
                    </a:lnTo>
                    <a:lnTo>
                      <a:pt x="1006" y="432"/>
                    </a:lnTo>
                    <a:lnTo>
                      <a:pt x="1000" y="433"/>
                    </a:lnTo>
                    <a:lnTo>
                      <a:pt x="995" y="433"/>
                    </a:lnTo>
                    <a:lnTo>
                      <a:pt x="995" y="433"/>
                    </a:lnTo>
                    <a:lnTo>
                      <a:pt x="985" y="456"/>
                    </a:lnTo>
                    <a:lnTo>
                      <a:pt x="976" y="478"/>
                    </a:lnTo>
                    <a:lnTo>
                      <a:pt x="972" y="487"/>
                    </a:lnTo>
                    <a:lnTo>
                      <a:pt x="967" y="494"/>
                    </a:lnTo>
                    <a:lnTo>
                      <a:pt x="962" y="499"/>
                    </a:lnTo>
                    <a:lnTo>
                      <a:pt x="960" y="499"/>
                    </a:lnTo>
                    <a:lnTo>
                      <a:pt x="957" y="499"/>
                    </a:lnTo>
                    <a:lnTo>
                      <a:pt x="957" y="499"/>
                    </a:lnTo>
                    <a:lnTo>
                      <a:pt x="958" y="494"/>
                    </a:lnTo>
                    <a:lnTo>
                      <a:pt x="957" y="490"/>
                    </a:lnTo>
                    <a:lnTo>
                      <a:pt x="953" y="482"/>
                    </a:lnTo>
                    <a:lnTo>
                      <a:pt x="952" y="477"/>
                    </a:lnTo>
                    <a:lnTo>
                      <a:pt x="951" y="471"/>
                    </a:lnTo>
                    <a:lnTo>
                      <a:pt x="951" y="463"/>
                    </a:lnTo>
                    <a:lnTo>
                      <a:pt x="954" y="453"/>
                    </a:lnTo>
                    <a:lnTo>
                      <a:pt x="954" y="453"/>
                    </a:lnTo>
                    <a:lnTo>
                      <a:pt x="951" y="449"/>
                    </a:lnTo>
                    <a:lnTo>
                      <a:pt x="949" y="448"/>
                    </a:lnTo>
                    <a:lnTo>
                      <a:pt x="946" y="448"/>
                    </a:lnTo>
                    <a:lnTo>
                      <a:pt x="944" y="451"/>
                    </a:lnTo>
                    <a:lnTo>
                      <a:pt x="942" y="454"/>
                    </a:lnTo>
                    <a:lnTo>
                      <a:pt x="941" y="459"/>
                    </a:lnTo>
                    <a:lnTo>
                      <a:pt x="939" y="468"/>
                    </a:lnTo>
                    <a:lnTo>
                      <a:pt x="939" y="468"/>
                    </a:lnTo>
                    <a:lnTo>
                      <a:pt x="943" y="470"/>
                    </a:lnTo>
                    <a:lnTo>
                      <a:pt x="944" y="473"/>
                    </a:lnTo>
                    <a:lnTo>
                      <a:pt x="944" y="475"/>
                    </a:lnTo>
                    <a:lnTo>
                      <a:pt x="947" y="478"/>
                    </a:lnTo>
                    <a:lnTo>
                      <a:pt x="947" y="478"/>
                    </a:lnTo>
                    <a:lnTo>
                      <a:pt x="945" y="483"/>
                    </a:lnTo>
                    <a:lnTo>
                      <a:pt x="944" y="486"/>
                    </a:lnTo>
                    <a:lnTo>
                      <a:pt x="942" y="489"/>
                    </a:lnTo>
                    <a:lnTo>
                      <a:pt x="939" y="490"/>
                    </a:lnTo>
                    <a:lnTo>
                      <a:pt x="937" y="489"/>
                    </a:lnTo>
                    <a:lnTo>
                      <a:pt x="935" y="487"/>
                    </a:lnTo>
                    <a:lnTo>
                      <a:pt x="934" y="485"/>
                    </a:lnTo>
                    <a:lnTo>
                      <a:pt x="931" y="483"/>
                    </a:lnTo>
                    <a:lnTo>
                      <a:pt x="931" y="483"/>
                    </a:lnTo>
                    <a:lnTo>
                      <a:pt x="932" y="483"/>
                    </a:lnTo>
                    <a:lnTo>
                      <a:pt x="932" y="482"/>
                    </a:lnTo>
                    <a:lnTo>
                      <a:pt x="934" y="476"/>
                    </a:lnTo>
                    <a:lnTo>
                      <a:pt x="934" y="476"/>
                    </a:lnTo>
                    <a:lnTo>
                      <a:pt x="930" y="474"/>
                    </a:lnTo>
                    <a:lnTo>
                      <a:pt x="929" y="475"/>
                    </a:lnTo>
                    <a:lnTo>
                      <a:pt x="928" y="477"/>
                    </a:lnTo>
                    <a:lnTo>
                      <a:pt x="928" y="481"/>
                    </a:lnTo>
                    <a:lnTo>
                      <a:pt x="927" y="490"/>
                    </a:lnTo>
                    <a:lnTo>
                      <a:pt x="926" y="494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3" y="491"/>
                    </a:lnTo>
                    <a:lnTo>
                      <a:pt x="921" y="487"/>
                    </a:lnTo>
                    <a:lnTo>
                      <a:pt x="919" y="485"/>
                    </a:lnTo>
                    <a:lnTo>
                      <a:pt x="916" y="485"/>
                    </a:lnTo>
                    <a:lnTo>
                      <a:pt x="912" y="485"/>
                    </a:lnTo>
                    <a:lnTo>
                      <a:pt x="909" y="484"/>
                    </a:lnTo>
                    <a:lnTo>
                      <a:pt x="907" y="481"/>
                    </a:lnTo>
                    <a:lnTo>
                      <a:pt x="900" y="511"/>
                    </a:lnTo>
                    <a:lnTo>
                      <a:pt x="900" y="511"/>
                    </a:lnTo>
                    <a:lnTo>
                      <a:pt x="900" y="505"/>
                    </a:lnTo>
                    <a:lnTo>
                      <a:pt x="900" y="500"/>
                    </a:lnTo>
                    <a:lnTo>
                      <a:pt x="899" y="499"/>
                    </a:lnTo>
                    <a:lnTo>
                      <a:pt x="898" y="497"/>
                    </a:lnTo>
                    <a:lnTo>
                      <a:pt x="896" y="496"/>
                    </a:lnTo>
                    <a:lnTo>
                      <a:pt x="895" y="494"/>
                    </a:lnTo>
                    <a:lnTo>
                      <a:pt x="892" y="491"/>
                    </a:lnTo>
                    <a:lnTo>
                      <a:pt x="892" y="485"/>
                    </a:lnTo>
                    <a:lnTo>
                      <a:pt x="892" y="485"/>
                    </a:lnTo>
                    <a:lnTo>
                      <a:pt x="884" y="508"/>
                    </a:lnTo>
                    <a:lnTo>
                      <a:pt x="882" y="513"/>
                    </a:lnTo>
                    <a:lnTo>
                      <a:pt x="880" y="516"/>
                    </a:lnTo>
                    <a:lnTo>
                      <a:pt x="877" y="519"/>
                    </a:lnTo>
                    <a:lnTo>
                      <a:pt x="875" y="517"/>
                    </a:lnTo>
                    <a:lnTo>
                      <a:pt x="875" y="517"/>
                    </a:lnTo>
                    <a:lnTo>
                      <a:pt x="875" y="514"/>
                    </a:lnTo>
                    <a:lnTo>
                      <a:pt x="875" y="511"/>
                    </a:lnTo>
                    <a:lnTo>
                      <a:pt x="873" y="504"/>
                    </a:lnTo>
                    <a:lnTo>
                      <a:pt x="869" y="496"/>
                    </a:lnTo>
                    <a:lnTo>
                      <a:pt x="868" y="490"/>
                    </a:lnTo>
                    <a:lnTo>
                      <a:pt x="867" y="484"/>
                    </a:lnTo>
                    <a:lnTo>
                      <a:pt x="867" y="484"/>
                    </a:lnTo>
                    <a:lnTo>
                      <a:pt x="865" y="481"/>
                    </a:lnTo>
                    <a:lnTo>
                      <a:pt x="862" y="481"/>
                    </a:lnTo>
                    <a:lnTo>
                      <a:pt x="860" y="482"/>
                    </a:lnTo>
                    <a:lnTo>
                      <a:pt x="858" y="484"/>
                    </a:lnTo>
                    <a:lnTo>
                      <a:pt x="854" y="491"/>
                    </a:lnTo>
                    <a:lnTo>
                      <a:pt x="850" y="500"/>
                    </a:lnTo>
                    <a:lnTo>
                      <a:pt x="845" y="508"/>
                    </a:lnTo>
                    <a:lnTo>
                      <a:pt x="842" y="514"/>
                    </a:lnTo>
                    <a:lnTo>
                      <a:pt x="839" y="515"/>
                    </a:lnTo>
                    <a:lnTo>
                      <a:pt x="837" y="515"/>
                    </a:lnTo>
                    <a:lnTo>
                      <a:pt x="835" y="513"/>
                    </a:lnTo>
                    <a:lnTo>
                      <a:pt x="832" y="509"/>
                    </a:lnTo>
                    <a:lnTo>
                      <a:pt x="832" y="509"/>
                    </a:lnTo>
                    <a:lnTo>
                      <a:pt x="834" y="498"/>
                    </a:lnTo>
                    <a:lnTo>
                      <a:pt x="834" y="491"/>
                    </a:lnTo>
                    <a:lnTo>
                      <a:pt x="832" y="489"/>
                    </a:lnTo>
                    <a:lnTo>
                      <a:pt x="831" y="486"/>
                    </a:lnTo>
                    <a:lnTo>
                      <a:pt x="831" y="486"/>
                    </a:lnTo>
                    <a:lnTo>
                      <a:pt x="829" y="490"/>
                    </a:lnTo>
                    <a:lnTo>
                      <a:pt x="827" y="491"/>
                    </a:lnTo>
                    <a:lnTo>
                      <a:pt x="823" y="491"/>
                    </a:lnTo>
                    <a:lnTo>
                      <a:pt x="821" y="492"/>
                    </a:lnTo>
                    <a:lnTo>
                      <a:pt x="821" y="491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19" y="494"/>
                    </a:lnTo>
                    <a:lnTo>
                      <a:pt x="817" y="500"/>
                    </a:lnTo>
                    <a:lnTo>
                      <a:pt x="817" y="500"/>
                    </a:lnTo>
                    <a:lnTo>
                      <a:pt x="811" y="529"/>
                    </a:lnTo>
                    <a:lnTo>
                      <a:pt x="806" y="543"/>
                    </a:lnTo>
                    <a:lnTo>
                      <a:pt x="803" y="549"/>
                    </a:lnTo>
                    <a:lnTo>
                      <a:pt x="799" y="556"/>
                    </a:lnTo>
                    <a:lnTo>
                      <a:pt x="799" y="556"/>
                    </a:lnTo>
                    <a:lnTo>
                      <a:pt x="800" y="562"/>
                    </a:lnTo>
                    <a:lnTo>
                      <a:pt x="801" y="567"/>
                    </a:lnTo>
                    <a:lnTo>
                      <a:pt x="803" y="569"/>
                    </a:lnTo>
                    <a:lnTo>
                      <a:pt x="805" y="569"/>
                    </a:lnTo>
                    <a:lnTo>
                      <a:pt x="807" y="569"/>
                    </a:lnTo>
                    <a:lnTo>
                      <a:pt x="809" y="567"/>
                    </a:lnTo>
                    <a:lnTo>
                      <a:pt x="813" y="561"/>
                    </a:lnTo>
                    <a:lnTo>
                      <a:pt x="816" y="539"/>
                    </a:lnTo>
                    <a:lnTo>
                      <a:pt x="816" y="539"/>
                    </a:lnTo>
                    <a:lnTo>
                      <a:pt x="817" y="549"/>
                    </a:lnTo>
                    <a:lnTo>
                      <a:pt x="819" y="553"/>
                    </a:lnTo>
                    <a:lnTo>
                      <a:pt x="820" y="553"/>
                    </a:lnTo>
                    <a:lnTo>
                      <a:pt x="821" y="553"/>
                    </a:lnTo>
                    <a:lnTo>
                      <a:pt x="822" y="551"/>
                    </a:lnTo>
                    <a:lnTo>
                      <a:pt x="826" y="544"/>
                    </a:lnTo>
                    <a:lnTo>
                      <a:pt x="827" y="543"/>
                    </a:lnTo>
                    <a:lnTo>
                      <a:pt x="828" y="545"/>
                    </a:lnTo>
                    <a:lnTo>
                      <a:pt x="828" y="545"/>
                    </a:lnTo>
                    <a:lnTo>
                      <a:pt x="826" y="558"/>
                    </a:lnTo>
                    <a:lnTo>
                      <a:pt x="821" y="567"/>
                    </a:lnTo>
                    <a:lnTo>
                      <a:pt x="816" y="574"/>
                    </a:lnTo>
                    <a:lnTo>
                      <a:pt x="812" y="579"/>
                    </a:lnTo>
                    <a:lnTo>
                      <a:pt x="801" y="587"/>
                    </a:lnTo>
                    <a:lnTo>
                      <a:pt x="797" y="592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6" y="610"/>
                    </a:lnTo>
                    <a:lnTo>
                      <a:pt x="799" y="619"/>
                    </a:lnTo>
                    <a:lnTo>
                      <a:pt x="803" y="625"/>
                    </a:lnTo>
                    <a:lnTo>
                      <a:pt x="807" y="629"/>
                    </a:lnTo>
                    <a:lnTo>
                      <a:pt x="812" y="632"/>
                    </a:lnTo>
                    <a:lnTo>
                      <a:pt x="816" y="633"/>
                    </a:lnTo>
                    <a:lnTo>
                      <a:pt x="821" y="633"/>
                    </a:lnTo>
                    <a:lnTo>
                      <a:pt x="827" y="632"/>
                    </a:lnTo>
                    <a:lnTo>
                      <a:pt x="821" y="619"/>
                    </a:lnTo>
                    <a:lnTo>
                      <a:pt x="828" y="618"/>
                    </a:lnTo>
                    <a:lnTo>
                      <a:pt x="821" y="595"/>
                    </a:lnTo>
                    <a:lnTo>
                      <a:pt x="821" y="595"/>
                    </a:lnTo>
                    <a:lnTo>
                      <a:pt x="823" y="596"/>
                    </a:lnTo>
                    <a:lnTo>
                      <a:pt x="826" y="596"/>
                    </a:lnTo>
                    <a:lnTo>
                      <a:pt x="830" y="595"/>
                    </a:lnTo>
                    <a:lnTo>
                      <a:pt x="834" y="594"/>
                    </a:lnTo>
                    <a:lnTo>
                      <a:pt x="838" y="594"/>
                    </a:lnTo>
                    <a:lnTo>
                      <a:pt x="838" y="594"/>
                    </a:lnTo>
                    <a:lnTo>
                      <a:pt x="836" y="592"/>
                    </a:lnTo>
                    <a:lnTo>
                      <a:pt x="834" y="589"/>
                    </a:lnTo>
                    <a:lnTo>
                      <a:pt x="831" y="579"/>
                    </a:lnTo>
                    <a:lnTo>
                      <a:pt x="831" y="571"/>
                    </a:lnTo>
                    <a:lnTo>
                      <a:pt x="831" y="568"/>
                    </a:lnTo>
                    <a:lnTo>
                      <a:pt x="832" y="567"/>
                    </a:lnTo>
                    <a:lnTo>
                      <a:pt x="832" y="568"/>
                    </a:lnTo>
                    <a:lnTo>
                      <a:pt x="832" y="568"/>
                    </a:lnTo>
                    <a:lnTo>
                      <a:pt x="836" y="574"/>
                    </a:lnTo>
                    <a:lnTo>
                      <a:pt x="836" y="575"/>
                    </a:lnTo>
                    <a:lnTo>
                      <a:pt x="837" y="575"/>
                    </a:lnTo>
                    <a:lnTo>
                      <a:pt x="839" y="573"/>
                    </a:lnTo>
                    <a:lnTo>
                      <a:pt x="840" y="569"/>
                    </a:lnTo>
                    <a:lnTo>
                      <a:pt x="843" y="559"/>
                    </a:lnTo>
                    <a:lnTo>
                      <a:pt x="844" y="556"/>
                    </a:lnTo>
                    <a:lnTo>
                      <a:pt x="845" y="556"/>
                    </a:lnTo>
                    <a:lnTo>
                      <a:pt x="846" y="554"/>
                    </a:lnTo>
                    <a:lnTo>
                      <a:pt x="846" y="554"/>
                    </a:lnTo>
                    <a:lnTo>
                      <a:pt x="844" y="553"/>
                    </a:lnTo>
                    <a:lnTo>
                      <a:pt x="842" y="551"/>
                    </a:lnTo>
                    <a:lnTo>
                      <a:pt x="840" y="547"/>
                    </a:lnTo>
                    <a:lnTo>
                      <a:pt x="842" y="539"/>
                    </a:lnTo>
                    <a:lnTo>
                      <a:pt x="842" y="539"/>
                    </a:lnTo>
                    <a:lnTo>
                      <a:pt x="845" y="547"/>
                    </a:lnTo>
                    <a:lnTo>
                      <a:pt x="849" y="553"/>
                    </a:lnTo>
                    <a:lnTo>
                      <a:pt x="852" y="556"/>
                    </a:lnTo>
                    <a:lnTo>
                      <a:pt x="854" y="558"/>
                    </a:lnTo>
                    <a:lnTo>
                      <a:pt x="857" y="560"/>
                    </a:lnTo>
                    <a:lnTo>
                      <a:pt x="859" y="564"/>
                    </a:lnTo>
                    <a:lnTo>
                      <a:pt x="862" y="569"/>
                    </a:lnTo>
                    <a:lnTo>
                      <a:pt x="866" y="577"/>
                    </a:lnTo>
                    <a:lnTo>
                      <a:pt x="866" y="577"/>
                    </a:lnTo>
                    <a:lnTo>
                      <a:pt x="866" y="567"/>
                    </a:lnTo>
                    <a:lnTo>
                      <a:pt x="867" y="561"/>
                    </a:lnTo>
                    <a:lnTo>
                      <a:pt x="869" y="559"/>
                    </a:lnTo>
                    <a:lnTo>
                      <a:pt x="872" y="558"/>
                    </a:lnTo>
                    <a:lnTo>
                      <a:pt x="875" y="558"/>
                    </a:lnTo>
                    <a:lnTo>
                      <a:pt x="877" y="557"/>
                    </a:lnTo>
                    <a:lnTo>
                      <a:pt x="878" y="552"/>
                    </a:lnTo>
                    <a:lnTo>
                      <a:pt x="880" y="543"/>
                    </a:lnTo>
                    <a:lnTo>
                      <a:pt x="875" y="541"/>
                    </a:lnTo>
                    <a:lnTo>
                      <a:pt x="885" y="517"/>
                    </a:lnTo>
                    <a:lnTo>
                      <a:pt x="885" y="517"/>
                    </a:lnTo>
                    <a:lnTo>
                      <a:pt x="888" y="528"/>
                    </a:lnTo>
                    <a:lnTo>
                      <a:pt x="888" y="536"/>
                    </a:lnTo>
                    <a:lnTo>
                      <a:pt x="888" y="542"/>
                    </a:lnTo>
                    <a:lnTo>
                      <a:pt x="886" y="547"/>
                    </a:lnTo>
                    <a:lnTo>
                      <a:pt x="885" y="552"/>
                    </a:lnTo>
                    <a:lnTo>
                      <a:pt x="885" y="558"/>
                    </a:lnTo>
                    <a:lnTo>
                      <a:pt x="888" y="564"/>
                    </a:lnTo>
                    <a:lnTo>
                      <a:pt x="891" y="571"/>
                    </a:lnTo>
                    <a:lnTo>
                      <a:pt x="891" y="571"/>
                    </a:lnTo>
                    <a:lnTo>
                      <a:pt x="893" y="571"/>
                    </a:lnTo>
                    <a:lnTo>
                      <a:pt x="896" y="569"/>
                    </a:lnTo>
                    <a:lnTo>
                      <a:pt x="899" y="566"/>
                    </a:lnTo>
                    <a:lnTo>
                      <a:pt x="901" y="560"/>
                    </a:lnTo>
                    <a:lnTo>
                      <a:pt x="904" y="553"/>
                    </a:lnTo>
                    <a:lnTo>
                      <a:pt x="908" y="539"/>
                    </a:lnTo>
                    <a:lnTo>
                      <a:pt x="911" y="535"/>
                    </a:lnTo>
                    <a:lnTo>
                      <a:pt x="912" y="532"/>
                    </a:lnTo>
                    <a:lnTo>
                      <a:pt x="914" y="531"/>
                    </a:lnTo>
                    <a:lnTo>
                      <a:pt x="914" y="531"/>
                    </a:lnTo>
                    <a:lnTo>
                      <a:pt x="911" y="547"/>
                    </a:lnTo>
                    <a:lnTo>
                      <a:pt x="906" y="560"/>
                    </a:lnTo>
                    <a:lnTo>
                      <a:pt x="904" y="566"/>
                    </a:lnTo>
                    <a:lnTo>
                      <a:pt x="900" y="569"/>
                    </a:lnTo>
                    <a:lnTo>
                      <a:pt x="898" y="572"/>
                    </a:lnTo>
                    <a:lnTo>
                      <a:pt x="895" y="573"/>
                    </a:lnTo>
                    <a:lnTo>
                      <a:pt x="899" y="583"/>
                    </a:lnTo>
                    <a:lnTo>
                      <a:pt x="899" y="583"/>
                    </a:lnTo>
                    <a:lnTo>
                      <a:pt x="898" y="588"/>
                    </a:lnTo>
                    <a:lnTo>
                      <a:pt x="896" y="590"/>
                    </a:lnTo>
                    <a:lnTo>
                      <a:pt x="893" y="592"/>
                    </a:lnTo>
                    <a:lnTo>
                      <a:pt x="891" y="592"/>
                    </a:lnTo>
                    <a:lnTo>
                      <a:pt x="885" y="594"/>
                    </a:lnTo>
                    <a:lnTo>
                      <a:pt x="880" y="592"/>
                    </a:lnTo>
                    <a:lnTo>
                      <a:pt x="880" y="592"/>
                    </a:lnTo>
                    <a:lnTo>
                      <a:pt x="882" y="584"/>
                    </a:lnTo>
                    <a:lnTo>
                      <a:pt x="883" y="580"/>
                    </a:lnTo>
                    <a:lnTo>
                      <a:pt x="882" y="577"/>
                    </a:lnTo>
                    <a:lnTo>
                      <a:pt x="881" y="576"/>
                    </a:lnTo>
                    <a:lnTo>
                      <a:pt x="878" y="575"/>
                    </a:lnTo>
                    <a:lnTo>
                      <a:pt x="875" y="574"/>
                    </a:lnTo>
                    <a:lnTo>
                      <a:pt x="873" y="571"/>
                    </a:lnTo>
                    <a:lnTo>
                      <a:pt x="872" y="565"/>
                    </a:lnTo>
                    <a:lnTo>
                      <a:pt x="872" y="565"/>
                    </a:lnTo>
                    <a:lnTo>
                      <a:pt x="872" y="576"/>
                    </a:lnTo>
                    <a:lnTo>
                      <a:pt x="873" y="583"/>
                    </a:lnTo>
                    <a:lnTo>
                      <a:pt x="873" y="590"/>
                    </a:lnTo>
                    <a:lnTo>
                      <a:pt x="869" y="599"/>
                    </a:lnTo>
                    <a:lnTo>
                      <a:pt x="869" y="599"/>
                    </a:lnTo>
                    <a:lnTo>
                      <a:pt x="874" y="599"/>
                    </a:lnTo>
                    <a:lnTo>
                      <a:pt x="876" y="599"/>
                    </a:lnTo>
                    <a:lnTo>
                      <a:pt x="880" y="602"/>
                    </a:lnTo>
                    <a:lnTo>
                      <a:pt x="885" y="605"/>
                    </a:lnTo>
                    <a:lnTo>
                      <a:pt x="885" y="605"/>
                    </a:lnTo>
                    <a:lnTo>
                      <a:pt x="882" y="605"/>
                    </a:lnTo>
                    <a:lnTo>
                      <a:pt x="880" y="606"/>
                    </a:lnTo>
                    <a:lnTo>
                      <a:pt x="877" y="609"/>
                    </a:lnTo>
                    <a:lnTo>
                      <a:pt x="875" y="613"/>
                    </a:lnTo>
                    <a:lnTo>
                      <a:pt x="872" y="624"/>
                    </a:lnTo>
                    <a:lnTo>
                      <a:pt x="868" y="637"/>
                    </a:lnTo>
                    <a:lnTo>
                      <a:pt x="866" y="650"/>
                    </a:lnTo>
                    <a:lnTo>
                      <a:pt x="862" y="659"/>
                    </a:lnTo>
                    <a:lnTo>
                      <a:pt x="860" y="663"/>
                    </a:lnTo>
                    <a:lnTo>
                      <a:pt x="858" y="664"/>
                    </a:lnTo>
                    <a:lnTo>
                      <a:pt x="855" y="664"/>
                    </a:lnTo>
                    <a:lnTo>
                      <a:pt x="853" y="662"/>
                    </a:lnTo>
                    <a:lnTo>
                      <a:pt x="853" y="662"/>
                    </a:lnTo>
                    <a:lnTo>
                      <a:pt x="855" y="658"/>
                    </a:lnTo>
                    <a:lnTo>
                      <a:pt x="855" y="654"/>
                    </a:lnTo>
                    <a:lnTo>
                      <a:pt x="855" y="648"/>
                    </a:lnTo>
                    <a:lnTo>
                      <a:pt x="854" y="642"/>
                    </a:lnTo>
                    <a:lnTo>
                      <a:pt x="851" y="630"/>
                    </a:lnTo>
                    <a:lnTo>
                      <a:pt x="850" y="620"/>
                    </a:lnTo>
                    <a:lnTo>
                      <a:pt x="850" y="620"/>
                    </a:lnTo>
                    <a:lnTo>
                      <a:pt x="843" y="626"/>
                    </a:lnTo>
                    <a:lnTo>
                      <a:pt x="839" y="629"/>
                    </a:lnTo>
                    <a:lnTo>
                      <a:pt x="836" y="634"/>
                    </a:lnTo>
                    <a:lnTo>
                      <a:pt x="838" y="665"/>
                    </a:lnTo>
                    <a:lnTo>
                      <a:pt x="838" y="665"/>
                    </a:lnTo>
                    <a:lnTo>
                      <a:pt x="837" y="666"/>
                    </a:lnTo>
                    <a:lnTo>
                      <a:pt x="836" y="666"/>
                    </a:lnTo>
                    <a:lnTo>
                      <a:pt x="834" y="665"/>
                    </a:lnTo>
                    <a:lnTo>
                      <a:pt x="832" y="663"/>
                    </a:lnTo>
                    <a:lnTo>
                      <a:pt x="830" y="656"/>
                    </a:lnTo>
                    <a:lnTo>
                      <a:pt x="828" y="648"/>
                    </a:lnTo>
                    <a:lnTo>
                      <a:pt x="826" y="641"/>
                    </a:lnTo>
                    <a:lnTo>
                      <a:pt x="822" y="636"/>
                    </a:lnTo>
                    <a:lnTo>
                      <a:pt x="821" y="635"/>
                    </a:lnTo>
                    <a:lnTo>
                      <a:pt x="819" y="636"/>
                    </a:lnTo>
                    <a:lnTo>
                      <a:pt x="817" y="640"/>
                    </a:lnTo>
                    <a:lnTo>
                      <a:pt x="815" y="644"/>
                    </a:lnTo>
                    <a:lnTo>
                      <a:pt x="815" y="644"/>
                    </a:lnTo>
                    <a:lnTo>
                      <a:pt x="815" y="650"/>
                    </a:lnTo>
                    <a:lnTo>
                      <a:pt x="816" y="654"/>
                    </a:lnTo>
                    <a:lnTo>
                      <a:pt x="817" y="655"/>
                    </a:lnTo>
                    <a:lnTo>
                      <a:pt x="820" y="655"/>
                    </a:lnTo>
                    <a:lnTo>
                      <a:pt x="822" y="654"/>
                    </a:lnTo>
                    <a:lnTo>
                      <a:pt x="823" y="654"/>
                    </a:lnTo>
                    <a:lnTo>
                      <a:pt x="823" y="655"/>
                    </a:lnTo>
                    <a:lnTo>
                      <a:pt x="823" y="655"/>
                    </a:lnTo>
                    <a:lnTo>
                      <a:pt x="820" y="657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3" y="657"/>
                    </a:lnTo>
                    <a:lnTo>
                      <a:pt x="809" y="652"/>
                    </a:lnTo>
                    <a:lnTo>
                      <a:pt x="806" y="643"/>
                    </a:lnTo>
                    <a:lnTo>
                      <a:pt x="799" y="621"/>
                    </a:lnTo>
                    <a:lnTo>
                      <a:pt x="794" y="61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89" y="620"/>
                    </a:lnTo>
                    <a:lnTo>
                      <a:pt x="788" y="633"/>
                    </a:lnTo>
                    <a:lnTo>
                      <a:pt x="785" y="645"/>
                    </a:lnTo>
                    <a:lnTo>
                      <a:pt x="785" y="645"/>
                    </a:lnTo>
                    <a:lnTo>
                      <a:pt x="785" y="634"/>
                    </a:lnTo>
                    <a:lnTo>
                      <a:pt x="785" y="624"/>
                    </a:lnTo>
                    <a:lnTo>
                      <a:pt x="785" y="613"/>
                    </a:lnTo>
                    <a:lnTo>
                      <a:pt x="788" y="604"/>
                    </a:lnTo>
                    <a:lnTo>
                      <a:pt x="788" y="604"/>
                    </a:lnTo>
                    <a:lnTo>
                      <a:pt x="786" y="602"/>
                    </a:lnTo>
                    <a:lnTo>
                      <a:pt x="784" y="602"/>
                    </a:lnTo>
                    <a:lnTo>
                      <a:pt x="783" y="603"/>
                    </a:lnTo>
                    <a:lnTo>
                      <a:pt x="781" y="605"/>
                    </a:lnTo>
                    <a:lnTo>
                      <a:pt x="777" y="611"/>
                    </a:lnTo>
                    <a:lnTo>
                      <a:pt x="775" y="617"/>
                    </a:lnTo>
                    <a:lnTo>
                      <a:pt x="775" y="617"/>
                    </a:lnTo>
                    <a:lnTo>
                      <a:pt x="777" y="621"/>
                    </a:lnTo>
                    <a:lnTo>
                      <a:pt x="778" y="626"/>
                    </a:lnTo>
                    <a:lnTo>
                      <a:pt x="777" y="630"/>
                    </a:lnTo>
                    <a:lnTo>
                      <a:pt x="776" y="636"/>
                    </a:lnTo>
                    <a:lnTo>
                      <a:pt x="773" y="645"/>
                    </a:lnTo>
                    <a:lnTo>
                      <a:pt x="769" y="655"/>
                    </a:lnTo>
                    <a:lnTo>
                      <a:pt x="769" y="655"/>
                    </a:lnTo>
                    <a:lnTo>
                      <a:pt x="768" y="654"/>
                    </a:lnTo>
                    <a:lnTo>
                      <a:pt x="768" y="651"/>
                    </a:lnTo>
                    <a:lnTo>
                      <a:pt x="768" y="644"/>
                    </a:lnTo>
                    <a:lnTo>
                      <a:pt x="771" y="636"/>
                    </a:lnTo>
                    <a:lnTo>
                      <a:pt x="774" y="632"/>
                    </a:lnTo>
                    <a:lnTo>
                      <a:pt x="774" y="632"/>
                    </a:lnTo>
                    <a:lnTo>
                      <a:pt x="770" y="625"/>
                    </a:lnTo>
                    <a:lnTo>
                      <a:pt x="768" y="617"/>
                    </a:lnTo>
                    <a:lnTo>
                      <a:pt x="767" y="614"/>
                    </a:lnTo>
                    <a:lnTo>
                      <a:pt x="766" y="614"/>
                    </a:lnTo>
                    <a:lnTo>
                      <a:pt x="766" y="614"/>
                    </a:lnTo>
                    <a:lnTo>
                      <a:pt x="765" y="619"/>
                    </a:lnTo>
                    <a:lnTo>
                      <a:pt x="763" y="627"/>
                    </a:lnTo>
                    <a:lnTo>
                      <a:pt x="763" y="627"/>
                    </a:lnTo>
                    <a:lnTo>
                      <a:pt x="763" y="619"/>
                    </a:lnTo>
                    <a:lnTo>
                      <a:pt x="765" y="610"/>
                    </a:lnTo>
                    <a:lnTo>
                      <a:pt x="769" y="592"/>
                    </a:lnTo>
                    <a:lnTo>
                      <a:pt x="775" y="579"/>
                    </a:lnTo>
                    <a:lnTo>
                      <a:pt x="778" y="573"/>
                    </a:lnTo>
                    <a:lnTo>
                      <a:pt x="781" y="569"/>
                    </a:lnTo>
                    <a:lnTo>
                      <a:pt x="776" y="567"/>
                    </a:lnTo>
                    <a:lnTo>
                      <a:pt x="776" y="567"/>
                    </a:lnTo>
                    <a:lnTo>
                      <a:pt x="778" y="561"/>
                    </a:lnTo>
                    <a:lnTo>
                      <a:pt x="780" y="560"/>
                    </a:lnTo>
                    <a:lnTo>
                      <a:pt x="782" y="560"/>
                    </a:lnTo>
                    <a:lnTo>
                      <a:pt x="784" y="562"/>
                    </a:lnTo>
                    <a:lnTo>
                      <a:pt x="784" y="562"/>
                    </a:lnTo>
                    <a:lnTo>
                      <a:pt x="782" y="551"/>
                    </a:lnTo>
                    <a:lnTo>
                      <a:pt x="781" y="539"/>
                    </a:lnTo>
                    <a:lnTo>
                      <a:pt x="781" y="528"/>
                    </a:lnTo>
                    <a:lnTo>
                      <a:pt x="782" y="516"/>
                    </a:lnTo>
                    <a:lnTo>
                      <a:pt x="782" y="516"/>
                    </a:lnTo>
                    <a:lnTo>
                      <a:pt x="782" y="520"/>
                    </a:lnTo>
                    <a:lnTo>
                      <a:pt x="782" y="524"/>
                    </a:lnTo>
                    <a:lnTo>
                      <a:pt x="782" y="524"/>
                    </a:lnTo>
                    <a:lnTo>
                      <a:pt x="783" y="526"/>
                    </a:lnTo>
                    <a:lnTo>
                      <a:pt x="784" y="526"/>
                    </a:lnTo>
                    <a:lnTo>
                      <a:pt x="785" y="526"/>
                    </a:lnTo>
                    <a:lnTo>
                      <a:pt x="786" y="524"/>
                    </a:lnTo>
                    <a:lnTo>
                      <a:pt x="788" y="520"/>
                    </a:lnTo>
                    <a:lnTo>
                      <a:pt x="788" y="513"/>
                    </a:lnTo>
                    <a:lnTo>
                      <a:pt x="788" y="513"/>
                    </a:lnTo>
                    <a:lnTo>
                      <a:pt x="789" y="505"/>
                    </a:lnTo>
                    <a:lnTo>
                      <a:pt x="788" y="499"/>
                    </a:lnTo>
                    <a:lnTo>
                      <a:pt x="788" y="496"/>
                    </a:lnTo>
                    <a:lnTo>
                      <a:pt x="785" y="493"/>
                    </a:lnTo>
                    <a:lnTo>
                      <a:pt x="783" y="490"/>
                    </a:lnTo>
                    <a:lnTo>
                      <a:pt x="781" y="487"/>
                    </a:lnTo>
                    <a:lnTo>
                      <a:pt x="780" y="484"/>
                    </a:lnTo>
                    <a:lnTo>
                      <a:pt x="774" y="489"/>
                    </a:lnTo>
                    <a:lnTo>
                      <a:pt x="754" y="574"/>
                    </a:lnTo>
                    <a:lnTo>
                      <a:pt x="754" y="574"/>
                    </a:lnTo>
                    <a:lnTo>
                      <a:pt x="752" y="576"/>
                    </a:lnTo>
                    <a:lnTo>
                      <a:pt x="748" y="576"/>
                    </a:lnTo>
                    <a:lnTo>
                      <a:pt x="746" y="574"/>
                    </a:lnTo>
                    <a:lnTo>
                      <a:pt x="744" y="571"/>
                    </a:lnTo>
                    <a:lnTo>
                      <a:pt x="736" y="550"/>
                    </a:lnTo>
                    <a:lnTo>
                      <a:pt x="735" y="573"/>
                    </a:lnTo>
                    <a:lnTo>
                      <a:pt x="735" y="573"/>
                    </a:lnTo>
                    <a:lnTo>
                      <a:pt x="731" y="572"/>
                    </a:lnTo>
                    <a:lnTo>
                      <a:pt x="729" y="571"/>
                    </a:lnTo>
                    <a:lnTo>
                      <a:pt x="727" y="567"/>
                    </a:lnTo>
                    <a:lnTo>
                      <a:pt x="725" y="564"/>
                    </a:lnTo>
                    <a:lnTo>
                      <a:pt x="724" y="559"/>
                    </a:lnTo>
                    <a:lnTo>
                      <a:pt x="723" y="552"/>
                    </a:lnTo>
                    <a:lnTo>
                      <a:pt x="723" y="544"/>
                    </a:lnTo>
                    <a:lnTo>
                      <a:pt x="724" y="535"/>
                    </a:lnTo>
                    <a:lnTo>
                      <a:pt x="724" y="535"/>
                    </a:lnTo>
                    <a:lnTo>
                      <a:pt x="725" y="541"/>
                    </a:lnTo>
                    <a:lnTo>
                      <a:pt x="728" y="542"/>
                    </a:lnTo>
                    <a:lnTo>
                      <a:pt x="728" y="542"/>
                    </a:lnTo>
                    <a:lnTo>
                      <a:pt x="729" y="535"/>
                    </a:lnTo>
                    <a:lnTo>
                      <a:pt x="729" y="530"/>
                    </a:lnTo>
                    <a:lnTo>
                      <a:pt x="729" y="530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20" y="532"/>
                    </a:lnTo>
                    <a:lnTo>
                      <a:pt x="722" y="522"/>
                    </a:lnTo>
                    <a:lnTo>
                      <a:pt x="722" y="514"/>
                    </a:lnTo>
                    <a:lnTo>
                      <a:pt x="722" y="506"/>
                    </a:lnTo>
                    <a:lnTo>
                      <a:pt x="720" y="487"/>
                    </a:lnTo>
                    <a:lnTo>
                      <a:pt x="719" y="476"/>
                    </a:lnTo>
                    <a:lnTo>
                      <a:pt x="719" y="462"/>
                    </a:lnTo>
                    <a:lnTo>
                      <a:pt x="706" y="475"/>
                    </a:lnTo>
                    <a:lnTo>
                      <a:pt x="706" y="475"/>
                    </a:lnTo>
                    <a:lnTo>
                      <a:pt x="708" y="479"/>
                    </a:lnTo>
                    <a:lnTo>
                      <a:pt x="709" y="484"/>
                    </a:lnTo>
                    <a:lnTo>
                      <a:pt x="709" y="487"/>
                    </a:lnTo>
                    <a:lnTo>
                      <a:pt x="708" y="491"/>
                    </a:lnTo>
                    <a:lnTo>
                      <a:pt x="706" y="496"/>
                    </a:lnTo>
                    <a:lnTo>
                      <a:pt x="702" y="500"/>
                    </a:lnTo>
                    <a:lnTo>
                      <a:pt x="702" y="500"/>
                    </a:lnTo>
                    <a:lnTo>
                      <a:pt x="702" y="494"/>
                    </a:lnTo>
                    <a:lnTo>
                      <a:pt x="700" y="491"/>
                    </a:lnTo>
                    <a:lnTo>
                      <a:pt x="699" y="490"/>
                    </a:lnTo>
                    <a:lnTo>
                      <a:pt x="697" y="492"/>
                    </a:lnTo>
                    <a:lnTo>
                      <a:pt x="691" y="496"/>
                    </a:lnTo>
                    <a:lnTo>
                      <a:pt x="689" y="498"/>
                    </a:lnTo>
                    <a:lnTo>
                      <a:pt x="688" y="498"/>
                    </a:lnTo>
                    <a:lnTo>
                      <a:pt x="688" y="493"/>
                    </a:lnTo>
                    <a:lnTo>
                      <a:pt x="688" y="493"/>
                    </a:lnTo>
                    <a:lnTo>
                      <a:pt x="686" y="490"/>
                    </a:lnTo>
                    <a:lnTo>
                      <a:pt x="684" y="489"/>
                    </a:lnTo>
                    <a:lnTo>
                      <a:pt x="682" y="487"/>
                    </a:lnTo>
                    <a:lnTo>
                      <a:pt x="679" y="487"/>
                    </a:lnTo>
                    <a:lnTo>
                      <a:pt x="675" y="490"/>
                    </a:lnTo>
                    <a:lnTo>
                      <a:pt x="670" y="493"/>
                    </a:lnTo>
                    <a:lnTo>
                      <a:pt x="670" y="493"/>
                    </a:lnTo>
                    <a:lnTo>
                      <a:pt x="669" y="504"/>
                    </a:lnTo>
                    <a:lnTo>
                      <a:pt x="667" y="521"/>
                    </a:lnTo>
                    <a:lnTo>
                      <a:pt x="660" y="560"/>
                    </a:lnTo>
                    <a:lnTo>
                      <a:pt x="660" y="560"/>
                    </a:lnTo>
                    <a:lnTo>
                      <a:pt x="663" y="564"/>
                    </a:lnTo>
                    <a:lnTo>
                      <a:pt x="665" y="567"/>
                    </a:lnTo>
                    <a:lnTo>
                      <a:pt x="666" y="571"/>
                    </a:lnTo>
                    <a:lnTo>
                      <a:pt x="666" y="574"/>
                    </a:lnTo>
                    <a:lnTo>
                      <a:pt x="665" y="582"/>
                    </a:lnTo>
                    <a:lnTo>
                      <a:pt x="665" y="591"/>
                    </a:lnTo>
                    <a:lnTo>
                      <a:pt x="665" y="591"/>
                    </a:lnTo>
                    <a:lnTo>
                      <a:pt x="663" y="591"/>
                    </a:lnTo>
                    <a:lnTo>
                      <a:pt x="662" y="591"/>
                    </a:lnTo>
                    <a:lnTo>
                      <a:pt x="662" y="592"/>
                    </a:lnTo>
                    <a:lnTo>
                      <a:pt x="662" y="592"/>
                    </a:lnTo>
                    <a:lnTo>
                      <a:pt x="661" y="597"/>
                    </a:lnTo>
                    <a:lnTo>
                      <a:pt x="662" y="600"/>
                    </a:lnTo>
                    <a:lnTo>
                      <a:pt x="663" y="604"/>
                    </a:lnTo>
                    <a:lnTo>
                      <a:pt x="663" y="609"/>
                    </a:lnTo>
                    <a:lnTo>
                      <a:pt x="663" y="609"/>
                    </a:lnTo>
                    <a:lnTo>
                      <a:pt x="671" y="602"/>
                    </a:lnTo>
                    <a:lnTo>
                      <a:pt x="678" y="595"/>
                    </a:lnTo>
                    <a:lnTo>
                      <a:pt x="681" y="589"/>
                    </a:lnTo>
                    <a:lnTo>
                      <a:pt x="684" y="583"/>
                    </a:lnTo>
                    <a:lnTo>
                      <a:pt x="686" y="574"/>
                    </a:lnTo>
                    <a:lnTo>
                      <a:pt x="688" y="564"/>
                    </a:lnTo>
                    <a:lnTo>
                      <a:pt x="688" y="564"/>
                    </a:lnTo>
                    <a:lnTo>
                      <a:pt x="686" y="560"/>
                    </a:lnTo>
                    <a:lnTo>
                      <a:pt x="686" y="560"/>
                    </a:lnTo>
                    <a:lnTo>
                      <a:pt x="684" y="565"/>
                    </a:lnTo>
                    <a:lnTo>
                      <a:pt x="682" y="569"/>
                    </a:lnTo>
                    <a:lnTo>
                      <a:pt x="681" y="571"/>
                    </a:lnTo>
                    <a:lnTo>
                      <a:pt x="679" y="568"/>
                    </a:lnTo>
                    <a:lnTo>
                      <a:pt x="679" y="568"/>
                    </a:lnTo>
                    <a:lnTo>
                      <a:pt x="682" y="561"/>
                    </a:lnTo>
                    <a:lnTo>
                      <a:pt x="683" y="557"/>
                    </a:lnTo>
                    <a:lnTo>
                      <a:pt x="685" y="553"/>
                    </a:lnTo>
                    <a:lnTo>
                      <a:pt x="688" y="552"/>
                    </a:lnTo>
                    <a:lnTo>
                      <a:pt x="690" y="551"/>
                    </a:lnTo>
                    <a:lnTo>
                      <a:pt x="693" y="551"/>
                    </a:lnTo>
                    <a:lnTo>
                      <a:pt x="699" y="552"/>
                    </a:lnTo>
                    <a:lnTo>
                      <a:pt x="701" y="571"/>
                    </a:lnTo>
                    <a:lnTo>
                      <a:pt x="709" y="560"/>
                    </a:lnTo>
                    <a:lnTo>
                      <a:pt x="709" y="560"/>
                    </a:lnTo>
                    <a:lnTo>
                      <a:pt x="708" y="569"/>
                    </a:lnTo>
                    <a:lnTo>
                      <a:pt x="707" y="580"/>
                    </a:lnTo>
                    <a:lnTo>
                      <a:pt x="705" y="589"/>
                    </a:lnTo>
                    <a:lnTo>
                      <a:pt x="702" y="591"/>
                    </a:lnTo>
                    <a:lnTo>
                      <a:pt x="700" y="594"/>
                    </a:lnTo>
                    <a:lnTo>
                      <a:pt x="700" y="594"/>
                    </a:lnTo>
                    <a:lnTo>
                      <a:pt x="700" y="599"/>
                    </a:lnTo>
                    <a:lnTo>
                      <a:pt x="701" y="600"/>
                    </a:lnTo>
                    <a:lnTo>
                      <a:pt x="704" y="600"/>
                    </a:lnTo>
                    <a:lnTo>
                      <a:pt x="705" y="599"/>
                    </a:lnTo>
                    <a:lnTo>
                      <a:pt x="709" y="596"/>
                    </a:lnTo>
                    <a:lnTo>
                      <a:pt x="712" y="595"/>
                    </a:lnTo>
                    <a:lnTo>
                      <a:pt x="714" y="596"/>
                    </a:lnTo>
                    <a:lnTo>
                      <a:pt x="716" y="571"/>
                    </a:lnTo>
                    <a:lnTo>
                      <a:pt x="716" y="571"/>
                    </a:lnTo>
                    <a:lnTo>
                      <a:pt x="716" y="575"/>
                    </a:lnTo>
                    <a:lnTo>
                      <a:pt x="717" y="580"/>
                    </a:lnTo>
                    <a:lnTo>
                      <a:pt x="720" y="587"/>
                    </a:lnTo>
                    <a:lnTo>
                      <a:pt x="721" y="590"/>
                    </a:lnTo>
                    <a:lnTo>
                      <a:pt x="721" y="595"/>
                    </a:lnTo>
                    <a:lnTo>
                      <a:pt x="721" y="600"/>
                    </a:lnTo>
                    <a:lnTo>
                      <a:pt x="719" y="606"/>
                    </a:lnTo>
                    <a:lnTo>
                      <a:pt x="706" y="627"/>
                    </a:lnTo>
                    <a:lnTo>
                      <a:pt x="709" y="644"/>
                    </a:lnTo>
                    <a:lnTo>
                      <a:pt x="698" y="649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9"/>
                    </a:lnTo>
                    <a:lnTo>
                      <a:pt x="696" y="639"/>
                    </a:lnTo>
                    <a:lnTo>
                      <a:pt x="693" y="639"/>
                    </a:lnTo>
                    <a:lnTo>
                      <a:pt x="692" y="636"/>
                    </a:lnTo>
                    <a:lnTo>
                      <a:pt x="690" y="629"/>
                    </a:lnTo>
                    <a:lnTo>
                      <a:pt x="689" y="621"/>
                    </a:lnTo>
                    <a:lnTo>
                      <a:pt x="688" y="613"/>
                    </a:lnTo>
                    <a:lnTo>
                      <a:pt x="686" y="609"/>
                    </a:lnTo>
                    <a:lnTo>
                      <a:pt x="685" y="607"/>
                    </a:lnTo>
                    <a:lnTo>
                      <a:pt x="683" y="609"/>
                    </a:lnTo>
                    <a:lnTo>
                      <a:pt x="681" y="611"/>
                    </a:lnTo>
                    <a:lnTo>
                      <a:pt x="677" y="615"/>
                    </a:lnTo>
                    <a:lnTo>
                      <a:pt x="677" y="615"/>
                    </a:lnTo>
                    <a:lnTo>
                      <a:pt x="673" y="634"/>
                    </a:lnTo>
                    <a:lnTo>
                      <a:pt x="670" y="640"/>
                    </a:lnTo>
                    <a:lnTo>
                      <a:pt x="668" y="643"/>
                    </a:lnTo>
                    <a:lnTo>
                      <a:pt x="666" y="644"/>
                    </a:lnTo>
                    <a:lnTo>
                      <a:pt x="662" y="645"/>
                    </a:lnTo>
                    <a:lnTo>
                      <a:pt x="659" y="644"/>
                    </a:lnTo>
                    <a:lnTo>
                      <a:pt x="655" y="642"/>
                    </a:lnTo>
                    <a:lnTo>
                      <a:pt x="655" y="642"/>
                    </a:lnTo>
                    <a:lnTo>
                      <a:pt x="658" y="639"/>
                    </a:lnTo>
                    <a:lnTo>
                      <a:pt x="659" y="635"/>
                    </a:lnTo>
                    <a:lnTo>
                      <a:pt x="659" y="627"/>
                    </a:lnTo>
                    <a:lnTo>
                      <a:pt x="658" y="615"/>
                    </a:lnTo>
                    <a:lnTo>
                      <a:pt x="658" y="610"/>
                    </a:lnTo>
                    <a:lnTo>
                      <a:pt x="659" y="603"/>
                    </a:lnTo>
                    <a:lnTo>
                      <a:pt x="659" y="603"/>
                    </a:lnTo>
                    <a:lnTo>
                      <a:pt x="655" y="599"/>
                    </a:lnTo>
                    <a:lnTo>
                      <a:pt x="653" y="599"/>
                    </a:lnTo>
                    <a:lnTo>
                      <a:pt x="652" y="602"/>
                    </a:lnTo>
                    <a:lnTo>
                      <a:pt x="650" y="606"/>
                    </a:lnTo>
                    <a:lnTo>
                      <a:pt x="644" y="627"/>
                    </a:lnTo>
                    <a:lnTo>
                      <a:pt x="644" y="627"/>
                    </a:lnTo>
                    <a:lnTo>
                      <a:pt x="643" y="615"/>
                    </a:lnTo>
                    <a:lnTo>
                      <a:pt x="642" y="606"/>
                    </a:lnTo>
                    <a:lnTo>
                      <a:pt x="643" y="604"/>
                    </a:lnTo>
                    <a:lnTo>
                      <a:pt x="644" y="602"/>
                    </a:lnTo>
                    <a:lnTo>
                      <a:pt x="645" y="600"/>
                    </a:lnTo>
                    <a:lnTo>
                      <a:pt x="647" y="600"/>
                    </a:lnTo>
                    <a:lnTo>
                      <a:pt x="647" y="600"/>
                    </a:lnTo>
                    <a:lnTo>
                      <a:pt x="647" y="591"/>
                    </a:lnTo>
                    <a:lnTo>
                      <a:pt x="646" y="587"/>
                    </a:lnTo>
                    <a:lnTo>
                      <a:pt x="645" y="585"/>
                    </a:lnTo>
                    <a:lnTo>
                      <a:pt x="643" y="587"/>
                    </a:lnTo>
                    <a:lnTo>
                      <a:pt x="640" y="587"/>
                    </a:lnTo>
                    <a:lnTo>
                      <a:pt x="639" y="585"/>
                    </a:lnTo>
                    <a:lnTo>
                      <a:pt x="638" y="581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2" y="573"/>
                    </a:lnTo>
                    <a:lnTo>
                      <a:pt x="629" y="576"/>
                    </a:lnTo>
                    <a:lnTo>
                      <a:pt x="627" y="582"/>
                    </a:lnTo>
                    <a:lnTo>
                      <a:pt x="623" y="589"/>
                    </a:lnTo>
                    <a:lnTo>
                      <a:pt x="619" y="605"/>
                    </a:lnTo>
                    <a:lnTo>
                      <a:pt x="615" y="622"/>
                    </a:lnTo>
                    <a:lnTo>
                      <a:pt x="610" y="637"/>
                    </a:lnTo>
                    <a:lnTo>
                      <a:pt x="608" y="643"/>
                    </a:lnTo>
                    <a:lnTo>
                      <a:pt x="606" y="648"/>
                    </a:lnTo>
                    <a:lnTo>
                      <a:pt x="602" y="650"/>
                    </a:lnTo>
                    <a:lnTo>
                      <a:pt x="599" y="650"/>
                    </a:lnTo>
                    <a:lnTo>
                      <a:pt x="594" y="647"/>
                    </a:lnTo>
                    <a:lnTo>
                      <a:pt x="590" y="640"/>
                    </a:lnTo>
                    <a:lnTo>
                      <a:pt x="591" y="626"/>
                    </a:lnTo>
                    <a:lnTo>
                      <a:pt x="591" y="626"/>
                    </a:lnTo>
                    <a:lnTo>
                      <a:pt x="584" y="632"/>
                    </a:lnTo>
                    <a:lnTo>
                      <a:pt x="578" y="634"/>
                    </a:lnTo>
                    <a:lnTo>
                      <a:pt x="574" y="635"/>
                    </a:lnTo>
                    <a:lnTo>
                      <a:pt x="568" y="634"/>
                    </a:lnTo>
                    <a:lnTo>
                      <a:pt x="558" y="634"/>
                    </a:lnTo>
                    <a:lnTo>
                      <a:pt x="552" y="635"/>
                    </a:lnTo>
                    <a:lnTo>
                      <a:pt x="546" y="637"/>
                    </a:lnTo>
                    <a:lnTo>
                      <a:pt x="533" y="603"/>
                    </a:lnTo>
                    <a:lnTo>
                      <a:pt x="533" y="603"/>
                    </a:lnTo>
                    <a:lnTo>
                      <a:pt x="536" y="595"/>
                    </a:lnTo>
                    <a:lnTo>
                      <a:pt x="539" y="582"/>
                    </a:lnTo>
                    <a:lnTo>
                      <a:pt x="541" y="567"/>
                    </a:lnTo>
                    <a:lnTo>
                      <a:pt x="541" y="560"/>
                    </a:lnTo>
                    <a:lnTo>
                      <a:pt x="540" y="553"/>
                    </a:lnTo>
                    <a:lnTo>
                      <a:pt x="540" y="553"/>
                    </a:lnTo>
                    <a:lnTo>
                      <a:pt x="543" y="565"/>
                    </a:lnTo>
                    <a:lnTo>
                      <a:pt x="545" y="572"/>
                    </a:lnTo>
                    <a:lnTo>
                      <a:pt x="547" y="577"/>
                    </a:lnTo>
                    <a:lnTo>
                      <a:pt x="550" y="581"/>
                    </a:lnTo>
                    <a:lnTo>
                      <a:pt x="555" y="585"/>
                    </a:lnTo>
                    <a:lnTo>
                      <a:pt x="558" y="590"/>
                    </a:lnTo>
                    <a:lnTo>
                      <a:pt x="560" y="596"/>
                    </a:lnTo>
                    <a:lnTo>
                      <a:pt x="560" y="596"/>
                    </a:lnTo>
                    <a:lnTo>
                      <a:pt x="560" y="589"/>
                    </a:lnTo>
                    <a:lnTo>
                      <a:pt x="559" y="583"/>
                    </a:lnTo>
                    <a:lnTo>
                      <a:pt x="556" y="574"/>
                    </a:lnTo>
                    <a:lnTo>
                      <a:pt x="556" y="574"/>
                    </a:lnTo>
                    <a:lnTo>
                      <a:pt x="559" y="575"/>
                    </a:lnTo>
                    <a:lnTo>
                      <a:pt x="560" y="576"/>
                    </a:lnTo>
                    <a:lnTo>
                      <a:pt x="562" y="582"/>
                    </a:lnTo>
                    <a:lnTo>
                      <a:pt x="564" y="585"/>
                    </a:lnTo>
                    <a:lnTo>
                      <a:pt x="567" y="585"/>
                    </a:lnTo>
                    <a:lnTo>
                      <a:pt x="568" y="584"/>
                    </a:lnTo>
                    <a:lnTo>
                      <a:pt x="568" y="584"/>
                    </a:lnTo>
                    <a:lnTo>
                      <a:pt x="568" y="579"/>
                    </a:lnTo>
                    <a:lnTo>
                      <a:pt x="566" y="573"/>
                    </a:lnTo>
                    <a:lnTo>
                      <a:pt x="566" y="567"/>
                    </a:lnTo>
                    <a:lnTo>
                      <a:pt x="566" y="565"/>
                    </a:lnTo>
                    <a:lnTo>
                      <a:pt x="567" y="564"/>
                    </a:lnTo>
                    <a:lnTo>
                      <a:pt x="574" y="585"/>
                    </a:lnTo>
                    <a:lnTo>
                      <a:pt x="574" y="585"/>
                    </a:lnTo>
                    <a:lnTo>
                      <a:pt x="577" y="580"/>
                    </a:lnTo>
                    <a:lnTo>
                      <a:pt x="579" y="573"/>
                    </a:lnTo>
                    <a:lnTo>
                      <a:pt x="582" y="557"/>
                    </a:lnTo>
                    <a:lnTo>
                      <a:pt x="583" y="549"/>
                    </a:lnTo>
                    <a:lnTo>
                      <a:pt x="584" y="544"/>
                    </a:lnTo>
                    <a:lnTo>
                      <a:pt x="585" y="542"/>
                    </a:lnTo>
                    <a:lnTo>
                      <a:pt x="587" y="542"/>
                    </a:lnTo>
                    <a:lnTo>
                      <a:pt x="589" y="542"/>
                    </a:lnTo>
                    <a:lnTo>
                      <a:pt x="591" y="543"/>
                    </a:lnTo>
                    <a:lnTo>
                      <a:pt x="591" y="543"/>
                    </a:lnTo>
                    <a:lnTo>
                      <a:pt x="586" y="575"/>
                    </a:lnTo>
                    <a:lnTo>
                      <a:pt x="583" y="588"/>
                    </a:lnTo>
                    <a:lnTo>
                      <a:pt x="582" y="592"/>
                    </a:lnTo>
                    <a:lnTo>
                      <a:pt x="579" y="596"/>
                    </a:lnTo>
                    <a:lnTo>
                      <a:pt x="579" y="596"/>
                    </a:lnTo>
                    <a:lnTo>
                      <a:pt x="581" y="597"/>
                    </a:lnTo>
                    <a:lnTo>
                      <a:pt x="581" y="599"/>
                    </a:lnTo>
                    <a:lnTo>
                      <a:pt x="578" y="605"/>
                    </a:lnTo>
                    <a:lnTo>
                      <a:pt x="576" y="611"/>
                    </a:lnTo>
                    <a:lnTo>
                      <a:pt x="576" y="615"/>
                    </a:lnTo>
                    <a:lnTo>
                      <a:pt x="577" y="619"/>
                    </a:lnTo>
                    <a:lnTo>
                      <a:pt x="577" y="619"/>
                    </a:lnTo>
                    <a:lnTo>
                      <a:pt x="579" y="611"/>
                    </a:lnTo>
                    <a:lnTo>
                      <a:pt x="583" y="606"/>
                    </a:lnTo>
                    <a:lnTo>
                      <a:pt x="585" y="604"/>
                    </a:lnTo>
                    <a:lnTo>
                      <a:pt x="587" y="603"/>
                    </a:lnTo>
                    <a:lnTo>
                      <a:pt x="590" y="603"/>
                    </a:lnTo>
                    <a:lnTo>
                      <a:pt x="592" y="603"/>
                    </a:lnTo>
                    <a:lnTo>
                      <a:pt x="596" y="600"/>
                    </a:lnTo>
                    <a:lnTo>
                      <a:pt x="599" y="595"/>
                    </a:lnTo>
                    <a:lnTo>
                      <a:pt x="599" y="595"/>
                    </a:lnTo>
                    <a:lnTo>
                      <a:pt x="598" y="602"/>
                    </a:lnTo>
                    <a:lnTo>
                      <a:pt x="597" y="605"/>
                    </a:lnTo>
                    <a:lnTo>
                      <a:pt x="594" y="606"/>
                    </a:lnTo>
                    <a:lnTo>
                      <a:pt x="609" y="619"/>
                    </a:lnTo>
                    <a:lnTo>
                      <a:pt x="609" y="619"/>
                    </a:lnTo>
                    <a:lnTo>
                      <a:pt x="609" y="613"/>
                    </a:lnTo>
                    <a:lnTo>
                      <a:pt x="609" y="609"/>
                    </a:lnTo>
                    <a:lnTo>
                      <a:pt x="612" y="604"/>
                    </a:lnTo>
                    <a:lnTo>
                      <a:pt x="614" y="600"/>
                    </a:lnTo>
                    <a:lnTo>
                      <a:pt x="616" y="596"/>
                    </a:lnTo>
                    <a:lnTo>
                      <a:pt x="619" y="590"/>
                    </a:lnTo>
                    <a:lnTo>
                      <a:pt x="620" y="583"/>
                    </a:lnTo>
                    <a:lnTo>
                      <a:pt x="621" y="575"/>
                    </a:lnTo>
                    <a:lnTo>
                      <a:pt x="621" y="575"/>
                    </a:lnTo>
                    <a:lnTo>
                      <a:pt x="615" y="572"/>
                    </a:lnTo>
                    <a:lnTo>
                      <a:pt x="612" y="571"/>
                    </a:lnTo>
                    <a:lnTo>
                      <a:pt x="609" y="571"/>
                    </a:lnTo>
                    <a:lnTo>
                      <a:pt x="607" y="572"/>
                    </a:lnTo>
                    <a:lnTo>
                      <a:pt x="605" y="572"/>
                    </a:lnTo>
                    <a:lnTo>
                      <a:pt x="601" y="572"/>
                    </a:lnTo>
                    <a:lnTo>
                      <a:pt x="597" y="569"/>
                    </a:lnTo>
                    <a:lnTo>
                      <a:pt x="591" y="565"/>
                    </a:lnTo>
                    <a:lnTo>
                      <a:pt x="591" y="565"/>
                    </a:lnTo>
                    <a:lnTo>
                      <a:pt x="593" y="562"/>
                    </a:lnTo>
                    <a:lnTo>
                      <a:pt x="596" y="558"/>
                    </a:lnTo>
                    <a:lnTo>
                      <a:pt x="599" y="544"/>
                    </a:lnTo>
                    <a:lnTo>
                      <a:pt x="604" y="528"/>
                    </a:lnTo>
                    <a:lnTo>
                      <a:pt x="606" y="509"/>
                    </a:lnTo>
                    <a:lnTo>
                      <a:pt x="606" y="509"/>
                    </a:lnTo>
                    <a:lnTo>
                      <a:pt x="607" y="512"/>
                    </a:lnTo>
                    <a:lnTo>
                      <a:pt x="607" y="512"/>
                    </a:lnTo>
                    <a:lnTo>
                      <a:pt x="608" y="496"/>
                    </a:lnTo>
                    <a:lnTo>
                      <a:pt x="608" y="482"/>
                    </a:lnTo>
                    <a:lnTo>
                      <a:pt x="607" y="463"/>
                    </a:lnTo>
                    <a:lnTo>
                      <a:pt x="607" y="437"/>
                    </a:lnTo>
                    <a:lnTo>
                      <a:pt x="607" y="437"/>
                    </a:lnTo>
                    <a:lnTo>
                      <a:pt x="604" y="446"/>
                    </a:lnTo>
                    <a:lnTo>
                      <a:pt x="601" y="451"/>
                    </a:lnTo>
                    <a:lnTo>
                      <a:pt x="599" y="453"/>
                    </a:lnTo>
                    <a:lnTo>
                      <a:pt x="596" y="453"/>
                    </a:lnTo>
                    <a:lnTo>
                      <a:pt x="593" y="453"/>
                    </a:lnTo>
                    <a:lnTo>
                      <a:pt x="590" y="453"/>
                    </a:lnTo>
                    <a:lnTo>
                      <a:pt x="587" y="455"/>
                    </a:lnTo>
                    <a:lnTo>
                      <a:pt x="584" y="460"/>
                    </a:lnTo>
                    <a:lnTo>
                      <a:pt x="584" y="460"/>
                    </a:lnTo>
                    <a:lnTo>
                      <a:pt x="583" y="468"/>
                    </a:lnTo>
                    <a:lnTo>
                      <a:pt x="584" y="475"/>
                    </a:lnTo>
                    <a:lnTo>
                      <a:pt x="585" y="479"/>
                    </a:lnTo>
                    <a:lnTo>
                      <a:pt x="586" y="483"/>
                    </a:lnTo>
                    <a:lnTo>
                      <a:pt x="589" y="485"/>
                    </a:lnTo>
                    <a:lnTo>
                      <a:pt x="590" y="486"/>
                    </a:lnTo>
                    <a:lnTo>
                      <a:pt x="592" y="486"/>
                    </a:lnTo>
                    <a:lnTo>
                      <a:pt x="594" y="484"/>
                    </a:lnTo>
                    <a:lnTo>
                      <a:pt x="585" y="500"/>
                    </a:lnTo>
                    <a:lnTo>
                      <a:pt x="587" y="489"/>
                    </a:lnTo>
                    <a:lnTo>
                      <a:pt x="566" y="481"/>
                    </a:lnTo>
                    <a:lnTo>
                      <a:pt x="566" y="481"/>
                    </a:lnTo>
                    <a:lnTo>
                      <a:pt x="567" y="481"/>
                    </a:lnTo>
                    <a:lnTo>
                      <a:pt x="568" y="478"/>
                    </a:lnTo>
                    <a:lnTo>
                      <a:pt x="570" y="471"/>
                    </a:lnTo>
                    <a:lnTo>
                      <a:pt x="574" y="455"/>
                    </a:lnTo>
                    <a:lnTo>
                      <a:pt x="574" y="455"/>
                    </a:lnTo>
                    <a:lnTo>
                      <a:pt x="571" y="454"/>
                    </a:lnTo>
                    <a:lnTo>
                      <a:pt x="569" y="451"/>
                    </a:lnTo>
                    <a:lnTo>
                      <a:pt x="564" y="441"/>
                    </a:lnTo>
                    <a:lnTo>
                      <a:pt x="564" y="441"/>
                    </a:lnTo>
                    <a:lnTo>
                      <a:pt x="564" y="469"/>
                    </a:lnTo>
                    <a:lnTo>
                      <a:pt x="564" y="477"/>
                    </a:lnTo>
                    <a:lnTo>
                      <a:pt x="563" y="479"/>
                    </a:lnTo>
                    <a:lnTo>
                      <a:pt x="562" y="479"/>
                    </a:lnTo>
                    <a:lnTo>
                      <a:pt x="562" y="479"/>
                    </a:lnTo>
                    <a:lnTo>
                      <a:pt x="558" y="477"/>
                    </a:lnTo>
                    <a:lnTo>
                      <a:pt x="553" y="473"/>
                    </a:lnTo>
                    <a:lnTo>
                      <a:pt x="550" y="468"/>
                    </a:lnTo>
                    <a:lnTo>
                      <a:pt x="546" y="461"/>
                    </a:lnTo>
                    <a:lnTo>
                      <a:pt x="540" y="446"/>
                    </a:lnTo>
                    <a:lnTo>
                      <a:pt x="536" y="428"/>
                    </a:lnTo>
                    <a:lnTo>
                      <a:pt x="536" y="428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535" y="438"/>
                    </a:lnTo>
                    <a:lnTo>
                      <a:pt x="533" y="446"/>
                    </a:lnTo>
                    <a:lnTo>
                      <a:pt x="530" y="462"/>
                    </a:lnTo>
                    <a:lnTo>
                      <a:pt x="524" y="478"/>
                    </a:lnTo>
                    <a:lnTo>
                      <a:pt x="520" y="496"/>
                    </a:lnTo>
                    <a:lnTo>
                      <a:pt x="520" y="496"/>
                    </a:lnTo>
                    <a:lnTo>
                      <a:pt x="520" y="487"/>
                    </a:lnTo>
                    <a:lnTo>
                      <a:pt x="518" y="483"/>
                    </a:lnTo>
                    <a:lnTo>
                      <a:pt x="517" y="479"/>
                    </a:lnTo>
                    <a:lnTo>
                      <a:pt x="516" y="477"/>
                    </a:lnTo>
                    <a:lnTo>
                      <a:pt x="513" y="475"/>
                    </a:lnTo>
                    <a:lnTo>
                      <a:pt x="510" y="473"/>
                    </a:lnTo>
                    <a:lnTo>
                      <a:pt x="509" y="468"/>
                    </a:lnTo>
                    <a:lnTo>
                      <a:pt x="509" y="468"/>
                    </a:lnTo>
                    <a:lnTo>
                      <a:pt x="508" y="491"/>
                    </a:lnTo>
                    <a:lnTo>
                      <a:pt x="509" y="515"/>
                    </a:lnTo>
                    <a:lnTo>
                      <a:pt x="512" y="538"/>
                    </a:lnTo>
                    <a:lnTo>
                      <a:pt x="514" y="558"/>
                    </a:lnTo>
                    <a:lnTo>
                      <a:pt x="514" y="558"/>
                    </a:lnTo>
                    <a:lnTo>
                      <a:pt x="520" y="543"/>
                    </a:lnTo>
                    <a:lnTo>
                      <a:pt x="521" y="531"/>
                    </a:lnTo>
                    <a:lnTo>
                      <a:pt x="522" y="517"/>
                    </a:lnTo>
                    <a:lnTo>
                      <a:pt x="524" y="496"/>
                    </a:lnTo>
                    <a:lnTo>
                      <a:pt x="539" y="471"/>
                    </a:lnTo>
                    <a:lnTo>
                      <a:pt x="536" y="494"/>
                    </a:lnTo>
                    <a:lnTo>
                      <a:pt x="536" y="494"/>
                    </a:lnTo>
                    <a:lnTo>
                      <a:pt x="538" y="496"/>
                    </a:lnTo>
                    <a:lnTo>
                      <a:pt x="541" y="496"/>
                    </a:lnTo>
                    <a:lnTo>
                      <a:pt x="546" y="491"/>
                    </a:lnTo>
                    <a:lnTo>
                      <a:pt x="547" y="490"/>
                    </a:lnTo>
                    <a:lnTo>
                      <a:pt x="548" y="491"/>
                    </a:lnTo>
                    <a:lnTo>
                      <a:pt x="550" y="494"/>
                    </a:lnTo>
                    <a:lnTo>
                      <a:pt x="550" y="504"/>
                    </a:lnTo>
                    <a:lnTo>
                      <a:pt x="550" y="504"/>
                    </a:lnTo>
                    <a:lnTo>
                      <a:pt x="548" y="509"/>
                    </a:lnTo>
                    <a:lnTo>
                      <a:pt x="546" y="513"/>
                    </a:lnTo>
                    <a:lnTo>
                      <a:pt x="545" y="515"/>
                    </a:lnTo>
                    <a:lnTo>
                      <a:pt x="543" y="516"/>
                    </a:lnTo>
                    <a:lnTo>
                      <a:pt x="540" y="519"/>
                    </a:lnTo>
                    <a:lnTo>
                      <a:pt x="539" y="521"/>
                    </a:lnTo>
                    <a:lnTo>
                      <a:pt x="537" y="524"/>
                    </a:lnTo>
                    <a:lnTo>
                      <a:pt x="536" y="530"/>
                    </a:lnTo>
                    <a:lnTo>
                      <a:pt x="540" y="541"/>
                    </a:lnTo>
                    <a:lnTo>
                      <a:pt x="540" y="541"/>
                    </a:lnTo>
                    <a:lnTo>
                      <a:pt x="538" y="547"/>
                    </a:lnTo>
                    <a:lnTo>
                      <a:pt x="537" y="549"/>
                    </a:lnTo>
                    <a:lnTo>
                      <a:pt x="536" y="549"/>
                    </a:lnTo>
                    <a:lnTo>
                      <a:pt x="535" y="546"/>
                    </a:lnTo>
                    <a:lnTo>
                      <a:pt x="533" y="541"/>
                    </a:lnTo>
                    <a:lnTo>
                      <a:pt x="532" y="535"/>
                    </a:lnTo>
                    <a:lnTo>
                      <a:pt x="531" y="530"/>
                    </a:lnTo>
                    <a:lnTo>
                      <a:pt x="530" y="529"/>
                    </a:lnTo>
                    <a:lnTo>
                      <a:pt x="529" y="529"/>
                    </a:lnTo>
                    <a:lnTo>
                      <a:pt x="528" y="530"/>
                    </a:lnTo>
                    <a:lnTo>
                      <a:pt x="525" y="534"/>
                    </a:lnTo>
                    <a:lnTo>
                      <a:pt x="525" y="534"/>
                    </a:lnTo>
                    <a:lnTo>
                      <a:pt x="527" y="544"/>
                    </a:lnTo>
                    <a:lnTo>
                      <a:pt x="527" y="545"/>
                    </a:lnTo>
                    <a:lnTo>
                      <a:pt x="525" y="545"/>
                    </a:lnTo>
                    <a:lnTo>
                      <a:pt x="524" y="545"/>
                    </a:lnTo>
                    <a:lnTo>
                      <a:pt x="523" y="545"/>
                    </a:lnTo>
                    <a:lnTo>
                      <a:pt x="522" y="547"/>
                    </a:lnTo>
                    <a:lnTo>
                      <a:pt x="520" y="552"/>
                    </a:lnTo>
                    <a:lnTo>
                      <a:pt x="520" y="552"/>
                    </a:lnTo>
                    <a:lnTo>
                      <a:pt x="522" y="557"/>
                    </a:lnTo>
                    <a:lnTo>
                      <a:pt x="524" y="558"/>
                    </a:lnTo>
                    <a:lnTo>
                      <a:pt x="530" y="560"/>
                    </a:lnTo>
                    <a:lnTo>
                      <a:pt x="532" y="561"/>
                    </a:lnTo>
                    <a:lnTo>
                      <a:pt x="535" y="566"/>
                    </a:lnTo>
                    <a:lnTo>
                      <a:pt x="536" y="574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535" y="589"/>
                    </a:lnTo>
                    <a:lnTo>
                      <a:pt x="533" y="590"/>
                    </a:lnTo>
                    <a:lnTo>
                      <a:pt x="531" y="589"/>
                    </a:lnTo>
                    <a:lnTo>
                      <a:pt x="530" y="587"/>
                    </a:lnTo>
                    <a:lnTo>
                      <a:pt x="523" y="574"/>
                    </a:lnTo>
                    <a:lnTo>
                      <a:pt x="520" y="568"/>
                    </a:lnTo>
                    <a:lnTo>
                      <a:pt x="517" y="566"/>
                    </a:lnTo>
                    <a:lnTo>
                      <a:pt x="516" y="565"/>
                    </a:lnTo>
                    <a:lnTo>
                      <a:pt x="514" y="566"/>
                    </a:lnTo>
                    <a:lnTo>
                      <a:pt x="513" y="568"/>
                    </a:lnTo>
                    <a:lnTo>
                      <a:pt x="510" y="573"/>
                    </a:lnTo>
                    <a:lnTo>
                      <a:pt x="509" y="579"/>
                    </a:lnTo>
                    <a:lnTo>
                      <a:pt x="509" y="574"/>
                    </a:lnTo>
                    <a:lnTo>
                      <a:pt x="509" y="574"/>
                    </a:lnTo>
                    <a:lnTo>
                      <a:pt x="506" y="574"/>
                    </a:lnTo>
                    <a:lnTo>
                      <a:pt x="502" y="575"/>
                    </a:lnTo>
                    <a:lnTo>
                      <a:pt x="500" y="579"/>
                    </a:lnTo>
                    <a:lnTo>
                      <a:pt x="498" y="583"/>
                    </a:lnTo>
                    <a:lnTo>
                      <a:pt x="494" y="596"/>
                    </a:lnTo>
                    <a:lnTo>
                      <a:pt x="491" y="607"/>
                    </a:lnTo>
                    <a:lnTo>
                      <a:pt x="491" y="607"/>
                    </a:lnTo>
                    <a:lnTo>
                      <a:pt x="490" y="604"/>
                    </a:lnTo>
                    <a:lnTo>
                      <a:pt x="487" y="603"/>
                    </a:lnTo>
                    <a:lnTo>
                      <a:pt x="485" y="604"/>
                    </a:lnTo>
                    <a:lnTo>
                      <a:pt x="484" y="605"/>
                    </a:lnTo>
                    <a:lnTo>
                      <a:pt x="479" y="611"/>
                    </a:lnTo>
                    <a:lnTo>
                      <a:pt x="477" y="613"/>
                    </a:lnTo>
                    <a:lnTo>
                      <a:pt x="476" y="614"/>
                    </a:lnTo>
                    <a:lnTo>
                      <a:pt x="476" y="603"/>
                    </a:lnTo>
                    <a:lnTo>
                      <a:pt x="469" y="607"/>
                    </a:lnTo>
                    <a:lnTo>
                      <a:pt x="469" y="607"/>
                    </a:lnTo>
                    <a:lnTo>
                      <a:pt x="470" y="602"/>
                    </a:lnTo>
                    <a:lnTo>
                      <a:pt x="471" y="598"/>
                    </a:lnTo>
                    <a:lnTo>
                      <a:pt x="472" y="598"/>
                    </a:lnTo>
                    <a:lnTo>
                      <a:pt x="475" y="599"/>
                    </a:lnTo>
                    <a:lnTo>
                      <a:pt x="478" y="604"/>
                    </a:lnTo>
                    <a:lnTo>
                      <a:pt x="481" y="605"/>
                    </a:lnTo>
                    <a:lnTo>
                      <a:pt x="483" y="605"/>
                    </a:lnTo>
                    <a:lnTo>
                      <a:pt x="482" y="582"/>
                    </a:lnTo>
                    <a:lnTo>
                      <a:pt x="482" y="582"/>
                    </a:lnTo>
                    <a:lnTo>
                      <a:pt x="484" y="590"/>
                    </a:lnTo>
                    <a:lnTo>
                      <a:pt x="485" y="591"/>
                    </a:lnTo>
                    <a:lnTo>
                      <a:pt x="486" y="591"/>
                    </a:lnTo>
                    <a:lnTo>
                      <a:pt x="489" y="589"/>
                    </a:lnTo>
                    <a:lnTo>
                      <a:pt x="491" y="583"/>
                    </a:lnTo>
                    <a:lnTo>
                      <a:pt x="495" y="566"/>
                    </a:lnTo>
                    <a:lnTo>
                      <a:pt x="499" y="549"/>
                    </a:lnTo>
                    <a:lnTo>
                      <a:pt x="499" y="549"/>
                    </a:lnTo>
                    <a:lnTo>
                      <a:pt x="495" y="554"/>
                    </a:lnTo>
                    <a:lnTo>
                      <a:pt x="492" y="557"/>
                    </a:lnTo>
                    <a:lnTo>
                      <a:pt x="485" y="559"/>
                    </a:lnTo>
                    <a:lnTo>
                      <a:pt x="482" y="561"/>
                    </a:lnTo>
                    <a:lnTo>
                      <a:pt x="478" y="566"/>
                    </a:lnTo>
                    <a:lnTo>
                      <a:pt x="476" y="574"/>
                    </a:lnTo>
                    <a:lnTo>
                      <a:pt x="475" y="588"/>
                    </a:lnTo>
                    <a:lnTo>
                      <a:pt x="470" y="565"/>
                    </a:lnTo>
                    <a:lnTo>
                      <a:pt x="468" y="573"/>
                    </a:lnTo>
                    <a:lnTo>
                      <a:pt x="468" y="573"/>
                    </a:lnTo>
                    <a:lnTo>
                      <a:pt x="467" y="566"/>
                    </a:lnTo>
                    <a:lnTo>
                      <a:pt x="467" y="559"/>
                    </a:lnTo>
                    <a:lnTo>
                      <a:pt x="468" y="544"/>
                    </a:lnTo>
                    <a:lnTo>
                      <a:pt x="470" y="531"/>
                    </a:lnTo>
                    <a:lnTo>
                      <a:pt x="472" y="527"/>
                    </a:lnTo>
                    <a:lnTo>
                      <a:pt x="475" y="524"/>
                    </a:lnTo>
                    <a:lnTo>
                      <a:pt x="475" y="524"/>
                    </a:lnTo>
                    <a:lnTo>
                      <a:pt x="476" y="531"/>
                    </a:lnTo>
                    <a:lnTo>
                      <a:pt x="476" y="537"/>
                    </a:lnTo>
                    <a:lnTo>
                      <a:pt x="476" y="537"/>
                    </a:lnTo>
                    <a:lnTo>
                      <a:pt x="478" y="529"/>
                    </a:lnTo>
                    <a:lnTo>
                      <a:pt x="482" y="520"/>
                    </a:lnTo>
                    <a:lnTo>
                      <a:pt x="483" y="516"/>
                    </a:lnTo>
                    <a:lnTo>
                      <a:pt x="485" y="515"/>
                    </a:lnTo>
                    <a:lnTo>
                      <a:pt x="487" y="514"/>
                    </a:lnTo>
                    <a:lnTo>
                      <a:pt x="491" y="515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90" y="527"/>
                    </a:lnTo>
                    <a:lnTo>
                      <a:pt x="493" y="526"/>
                    </a:lnTo>
                    <a:lnTo>
                      <a:pt x="497" y="524"/>
                    </a:lnTo>
                    <a:lnTo>
                      <a:pt x="500" y="521"/>
                    </a:lnTo>
                    <a:lnTo>
                      <a:pt x="502" y="516"/>
                    </a:lnTo>
                    <a:lnTo>
                      <a:pt x="505" y="512"/>
                    </a:lnTo>
                    <a:lnTo>
                      <a:pt x="507" y="505"/>
                    </a:lnTo>
                    <a:lnTo>
                      <a:pt x="508" y="498"/>
                    </a:lnTo>
                    <a:lnTo>
                      <a:pt x="508" y="498"/>
                    </a:lnTo>
                    <a:lnTo>
                      <a:pt x="498" y="492"/>
                    </a:lnTo>
                    <a:lnTo>
                      <a:pt x="487" y="489"/>
                    </a:lnTo>
                    <a:lnTo>
                      <a:pt x="477" y="486"/>
                    </a:lnTo>
                    <a:lnTo>
                      <a:pt x="467" y="487"/>
                    </a:lnTo>
                    <a:lnTo>
                      <a:pt x="467" y="487"/>
                    </a:lnTo>
                    <a:lnTo>
                      <a:pt x="461" y="552"/>
                    </a:lnTo>
                    <a:lnTo>
                      <a:pt x="459" y="582"/>
                    </a:lnTo>
                    <a:lnTo>
                      <a:pt x="456" y="614"/>
                    </a:lnTo>
                    <a:lnTo>
                      <a:pt x="456" y="614"/>
                    </a:lnTo>
                    <a:lnTo>
                      <a:pt x="449" y="620"/>
                    </a:lnTo>
                    <a:lnTo>
                      <a:pt x="446" y="622"/>
                    </a:lnTo>
                    <a:lnTo>
                      <a:pt x="441" y="624"/>
                    </a:lnTo>
                    <a:lnTo>
                      <a:pt x="438" y="622"/>
                    </a:lnTo>
                    <a:lnTo>
                      <a:pt x="435" y="621"/>
                    </a:lnTo>
                    <a:lnTo>
                      <a:pt x="431" y="618"/>
                    </a:lnTo>
                    <a:lnTo>
                      <a:pt x="428" y="612"/>
                    </a:lnTo>
                    <a:lnTo>
                      <a:pt x="429" y="603"/>
                    </a:lnTo>
                    <a:lnTo>
                      <a:pt x="429" y="603"/>
                    </a:lnTo>
                    <a:lnTo>
                      <a:pt x="425" y="600"/>
                    </a:lnTo>
                    <a:lnTo>
                      <a:pt x="423" y="600"/>
                    </a:lnTo>
                    <a:lnTo>
                      <a:pt x="421" y="603"/>
                    </a:lnTo>
                    <a:lnTo>
                      <a:pt x="418" y="606"/>
                    </a:lnTo>
                    <a:lnTo>
                      <a:pt x="418" y="606"/>
                    </a:lnTo>
                    <a:lnTo>
                      <a:pt x="417" y="602"/>
                    </a:lnTo>
                    <a:lnTo>
                      <a:pt x="417" y="597"/>
                    </a:lnTo>
                    <a:lnTo>
                      <a:pt x="417" y="588"/>
                    </a:lnTo>
                    <a:lnTo>
                      <a:pt x="418" y="580"/>
                    </a:lnTo>
                    <a:lnTo>
                      <a:pt x="418" y="577"/>
                    </a:lnTo>
                    <a:lnTo>
                      <a:pt x="418" y="574"/>
                    </a:lnTo>
                    <a:lnTo>
                      <a:pt x="406" y="590"/>
                    </a:lnTo>
                    <a:lnTo>
                      <a:pt x="406" y="590"/>
                    </a:lnTo>
                    <a:lnTo>
                      <a:pt x="406" y="583"/>
                    </a:lnTo>
                    <a:lnTo>
                      <a:pt x="408" y="577"/>
                    </a:lnTo>
                    <a:lnTo>
                      <a:pt x="409" y="574"/>
                    </a:lnTo>
                    <a:lnTo>
                      <a:pt x="413" y="571"/>
                    </a:lnTo>
                    <a:lnTo>
                      <a:pt x="415" y="569"/>
                    </a:lnTo>
                    <a:lnTo>
                      <a:pt x="417" y="568"/>
                    </a:lnTo>
                    <a:lnTo>
                      <a:pt x="422" y="567"/>
                    </a:lnTo>
                    <a:lnTo>
                      <a:pt x="422" y="567"/>
                    </a:lnTo>
                    <a:lnTo>
                      <a:pt x="421" y="571"/>
                    </a:lnTo>
                    <a:lnTo>
                      <a:pt x="420" y="573"/>
                    </a:lnTo>
                    <a:lnTo>
                      <a:pt x="420" y="575"/>
                    </a:lnTo>
                    <a:lnTo>
                      <a:pt x="420" y="575"/>
                    </a:lnTo>
                    <a:lnTo>
                      <a:pt x="421" y="576"/>
                    </a:lnTo>
                    <a:lnTo>
                      <a:pt x="422" y="576"/>
                    </a:lnTo>
                    <a:lnTo>
                      <a:pt x="425" y="575"/>
                    </a:lnTo>
                    <a:lnTo>
                      <a:pt x="431" y="568"/>
                    </a:lnTo>
                    <a:lnTo>
                      <a:pt x="433" y="566"/>
                    </a:lnTo>
                    <a:lnTo>
                      <a:pt x="435" y="566"/>
                    </a:lnTo>
                    <a:lnTo>
                      <a:pt x="436" y="566"/>
                    </a:lnTo>
                    <a:lnTo>
                      <a:pt x="438" y="569"/>
                    </a:lnTo>
                    <a:lnTo>
                      <a:pt x="439" y="579"/>
                    </a:lnTo>
                    <a:lnTo>
                      <a:pt x="439" y="579"/>
                    </a:lnTo>
                    <a:lnTo>
                      <a:pt x="440" y="577"/>
                    </a:lnTo>
                    <a:lnTo>
                      <a:pt x="440" y="580"/>
                    </a:lnTo>
                    <a:lnTo>
                      <a:pt x="439" y="588"/>
                    </a:lnTo>
                    <a:lnTo>
                      <a:pt x="438" y="594"/>
                    </a:lnTo>
                    <a:lnTo>
                      <a:pt x="439" y="598"/>
                    </a:lnTo>
                    <a:lnTo>
                      <a:pt x="440" y="602"/>
                    </a:lnTo>
                    <a:lnTo>
                      <a:pt x="441" y="603"/>
                    </a:lnTo>
                    <a:lnTo>
                      <a:pt x="444" y="603"/>
                    </a:lnTo>
                    <a:lnTo>
                      <a:pt x="444" y="603"/>
                    </a:lnTo>
                    <a:lnTo>
                      <a:pt x="446" y="606"/>
                    </a:lnTo>
                    <a:lnTo>
                      <a:pt x="446" y="606"/>
                    </a:lnTo>
                    <a:lnTo>
                      <a:pt x="447" y="605"/>
                    </a:lnTo>
                    <a:lnTo>
                      <a:pt x="449" y="603"/>
                    </a:lnTo>
                    <a:lnTo>
                      <a:pt x="451" y="598"/>
                    </a:lnTo>
                    <a:lnTo>
                      <a:pt x="452" y="587"/>
                    </a:lnTo>
                    <a:lnTo>
                      <a:pt x="453" y="577"/>
                    </a:lnTo>
                    <a:lnTo>
                      <a:pt x="453" y="577"/>
                    </a:lnTo>
                    <a:lnTo>
                      <a:pt x="452" y="573"/>
                    </a:lnTo>
                    <a:lnTo>
                      <a:pt x="451" y="569"/>
                    </a:lnTo>
                    <a:lnTo>
                      <a:pt x="448" y="562"/>
                    </a:lnTo>
                    <a:lnTo>
                      <a:pt x="446" y="556"/>
                    </a:lnTo>
                    <a:lnTo>
                      <a:pt x="445" y="551"/>
                    </a:lnTo>
                    <a:lnTo>
                      <a:pt x="446" y="546"/>
                    </a:lnTo>
                    <a:lnTo>
                      <a:pt x="446" y="546"/>
                    </a:lnTo>
                    <a:lnTo>
                      <a:pt x="444" y="547"/>
                    </a:lnTo>
                    <a:lnTo>
                      <a:pt x="443" y="550"/>
                    </a:lnTo>
                    <a:lnTo>
                      <a:pt x="439" y="554"/>
                    </a:lnTo>
                    <a:lnTo>
                      <a:pt x="438" y="556"/>
                    </a:lnTo>
                    <a:lnTo>
                      <a:pt x="437" y="556"/>
                    </a:lnTo>
                    <a:lnTo>
                      <a:pt x="435" y="554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5" y="550"/>
                    </a:lnTo>
                    <a:lnTo>
                      <a:pt x="437" y="547"/>
                    </a:lnTo>
                    <a:lnTo>
                      <a:pt x="440" y="541"/>
                    </a:lnTo>
                    <a:lnTo>
                      <a:pt x="443" y="538"/>
                    </a:lnTo>
                    <a:lnTo>
                      <a:pt x="444" y="537"/>
                    </a:lnTo>
                    <a:lnTo>
                      <a:pt x="446" y="539"/>
                    </a:lnTo>
                    <a:lnTo>
                      <a:pt x="447" y="544"/>
                    </a:lnTo>
                    <a:lnTo>
                      <a:pt x="447" y="544"/>
                    </a:lnTo>
                    <a:lnTo>
                      <a:pt x="451" y="535"/>
                    </a:lnTo>
                    <a:lnTo>
                      <a:pt x="453" y="522"/>
                    </a:lnTo>
                    <a:lnTo>
                      <a:pt x="454" y="509"/>
                    </a:lnTo>
                    <a:lnTo>
                      <a:pt x="454" y="496"/>
                    </a:lnTo>
                    <a:lnTo>
                      <a:pt x="454" y="473"/>
                    </a:lnTo>
                    <a:lnTo>
                      <a:pt x="452" y="464"/>
                    </a:lnTo>
                    <a:lnTo>
                      <a:pt x="451" y="461"/>
                    </a:lnTo>
                    <a:lnTo>
                      <a:pt x="451" y="461"/>
                    </a:lnTo>
                    <a:lnTo>
                      <a:pt x="451" y="468"/>
                    </a:lnTo>
                    <a:lnTo>
                      <a:pt x="448" y="473"/>
                    </a:lnTo>
                    <a:lnTo>
                      <a:pt x="444" y="482"/>
                    </a:lnTo>
                    <a:lnTo>
                      <a:pt x="441" y="486"/>
                    </a:lnTo>
                    <a:lnTo>
                      <a:pt x="441" y="492"/>
                    </a:lnTo>
                    <a:lnTo>
                      <a:pt x="443" y="499"/>
                    </a:lnTo>
                    <a:lnTo>
                      <a:pt x="446" y="507"/>
                    </a:lnTo>
                    <a:lnTo>
                      <a:pt x="446" y="507"/>
                    </a:lnTo>
                    <a:lnTo>
                      <a:pt x="444" y="514"/>
                    </a:lnTo>
                    <a:lnTo>
                      <a:pt x="440" y="520"/>
                    </a:lnTo>
                    <a:lnTo>
                      <a:pt x="437" y="526"/>
                    </a:lnTo>
                    <a:lnTo>
                      <a:pt x="435" y="529"/>
                    </a:lnTo>
                    <a:lnTo>
                      <a:pt x="428" y="536"/>
                    </a:lnTo>
                    <a:lnTo>
                      <a:pt x="424" y="539"/>
                    </a:lnTo>
                    <a:lnTo>
                      <a:pt x="422" y="544"/>
                    </a:lnTo>
                    <a:lnTo>
                      <a:pt x="422" y="539"/>
                    </a:lnTo>
                    <a:lnTo>
                      <a:pt x="413" y="545"/>
                    </a:lnTo>
                    <a:lnTo>
                      <a:pt x="413" y="545"/>
                    </a:lnTo>
                    <a:lnTo>
                      <a:pt x="415" y="536"/>
                    </a:lnTo>
                    <a:lnTo>
                      <a:pt x="416" y="529"/>
                    </a:lnTo>
                    <a:lnTo>
                      <a:pt x="416" y="522"/>
                    </a:lnTo>
                    <a:lnTo>
                      <a:pt x="403" y="554"/>
                    </a:lnTo>
                    <a:lnTo>
                      <a:pt x="403" y="554"/>
                    </a:lnTo>
                    <a:lnTo>
                      <a:pt x="405" y="547"/>
                    </a:lnTo>
                    <a:lnTo>
                      <a:pt x="406" y="543"/>
                    </a:lnTo>
                    <a:lnTo>
                      <a:pt x="405" y="539"/>
                    </a:lnTo>
                    <a:lnTo>
                      <a:pt x="403" y="537"/>
                    </a:lnTo>
                    <a:lnTo>
                      <a:pt x="399" y="535"/>
                    </a:lnTo>
                    <a:lnTo>
                      <a:pt x="397" y="532"/>
                    </a:lnTo>
                    <a:lnTo>
                      <a:pt x="395" y="529"/>
                    </a:lnTo>
                    <a:lnTo>
                      <a:pt x="395" y="529"/>
                    </a:lnTo>
                    <a:lnTo>
                      <a:pt x="393" y="543"/>
                    </a:lnTo>
                    <a:lnTo>
                      <a:pt x="392" y="554"/>
                    </a:lnTo>
                    <a:lnTo>
                      <a:pt x="392" y="564"/>
                    </a:lnTo>
                    <a:lnTo>
                      <a:pt x="392" y="568"/>
                    </a:lnTo>
                    <a:lnTo>
                      <a:pt x="393" y="573"/>
                    </a:lnTo>
                    <a:lnTo>
                      <a:pt x="393" y="573"/>
                    </a:lnTo>
                    <a:lnTo>
                      <a:pt x="395" y="576"/>
                    </a:lnTo>
                    <a:lnTo>
                      <a:pt x="397" y="576"/>
                    </a:lnTo>
                    <a:lnTo>
                      <a:pt x="398" y="575"/>
                    </a:lnTo>
                    <a:lnTo>
                      <a:pt x="398" y="572"/>
                    </a:lnTo>
                    <a:lnTo>
                      <a:pt x="399" y="565"/>
                    </a:lnTo>
                    <a:lnTo>
                      <a:pt x="400" y="562"/>
                    </a:lnTo>
                    <a:lnTo>
                      <a:pt x="402" y="561"/>
                    </a:lnTo>
                    <a:lnTo>
                      <a:pt x="394" y="590"/>
                    </a:lnTo>
                    <a:lnTo>
                      <a:pt x="394" y="588"/>
                    </a:lnTo>
                    <a:lnTo>
                      <a:pt x="390" y="611"/>
                    </a:lnTo>
                    <a:lnTo>
                      <a:pt x="390" y="611"/>
                    </a:lnTo>
                    <a:lnTo>
                      <a:pt x="389" y="611"/>
                    </a:lnTo>
                    <a:lnTo>
                      <a:pt x="387" y="609"/>
                    </a:lnTo>
                    <a:lnTo>
                      <a:pt x="386" y="603"/>
                    </a:lnTo>
                    <a:lnTo>
                      <a:pt x="386" y="585"/>
                    </a:lnTo>
                    <a:lnTo>
                      <a:pt x="387" y="579"/>
                    </a:lnTo>
                    <a:lnTo>
                      <a:pt x="386" y="574"/>
                    </a:lnTo>
                    <a:lnTo>
                      <a:pt x="386" y="573"/>
                    </a:lnTo>
                    <a:lnTo>
                      <a:pt x="385" y="574"/>
                    </a:lnTo>
                    <a:lnTo>
                      <a:pt x="382" y="579"/>
                    </a:lnTo>
                    <a:lnTo>
                      <a:pt x="383" y="612"/>
                    </a:lnTo>
                    <a:lnTo>
                      <a:pt x="383" y="612"/>
                    </a:lnTo>
                    <a:lnTo>
                      <a:pt x="377" y="609"/>
                    </a:lnTo>
                    <a:lnTo>
                      <a:pt x="371" y="604"/>
                    </a:lnTo>
                    <a:lnTo>
                      <a:pt x="360" y="591"/>
                    </a:lnTo>
                    <a:lnTo>
                      <a:pt x="354" y="585"/>
                    </a:lnTo>
                    <a:lnTo>
                      <a:pt x="349" y="582"/>
                    </a:lnTo>
                    <a:lnTo>
                      <a:pt x="346" y="582"/>
                    </a:lnTo>
                    <a:lnTo>
                      <a:pt x="344" y="582"/>
                    </a:lnTo>
                    <a:lnTo>
                      <a:pt x="341" y="583"/>
                    </a:lnTo>
                    <a:lnTo>
                      <a:pt x="340" y="585"/>
                    </a:lnTo>
                    <a:lnTo>
                      <a:pt x="340" y="585"/>
                    </a:lnTo>
                    <a:lnTo>
                      <a:pt x="341" y="569"/>
                    </a:lnTo>
                    <a:lnTo>
                      <a:pt x="343" y="552"/>
                    </a:lnTo>
                    <a:lnTo>
                      <a:pt x="343" y="534"/>
                    </a:lnTo>
                    <a:lnTo>
                      <a:pt x="340" y="519"/>
                    </a:lnTo>
                    <a:lnTo>
                      <a:pt x="340" y="519"/>
                    </a:lnTo>
                    <a:lnTo>
                      <a:pt x="341" y="521"/>
                    </a:lnTo>
                    <a:lnTo>
                      <a:pt x="344" y="522"/>
                    </a:lnTo>
                    <a:lnTo>
                      <a:pt x="349" y="523"/>
                    </a:lnTo>
                    <a:lnTo>
                      <a:pt x="354" y="522"/>
                    </a:lnTo>
                    <a:lnTo>
                      <a:pt x="360" y="520"/>
                    </a:lnTo>
                    <a:lnTo>
                      <a:pt x="360" y="520"/>
                    </a:lnTo>
                    <a:lnTo>
                      <a:pt x="359" y="529"/>
                    </a:lnTo>
                    <a:lnTo>
                      <a:pt x="355" y="541"/>
                    </a:lnTo>
                    <a:lnTo>
                      <a:pt x="353" y="546"/>
                    </a:lnTo>
                    <a:lnTo>
                      <a:pt x="351" y="551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5" y="552"/>
                    </a:lnTo>
                    <a:lnTo>
                      <a:pt x="345" y="552"/>
                    </a:lnTo>
                    <a:lnTo>
                      <a:pt x="347" y="566"/>
                    </a:lnTo>
                    <a:lnTo>
                      <a:pt x="348" y="569"/>
                    </a:lnTo>
                    <a:lnTo>
                      <a:pt x="349" y="571"/>
                    </a:lnTo>
                    <a:lnTo>
                      <a:pt x="351" y="569"/>
                    </a:lnTo>
                    <a:lnTo>
                      <a:pt x="352" y="568"/>
                    </a:lnTo>
                    <a:lnTo>
                      <a:pt x="355" y="562"/>
                    </a:lnTo>
                    <a:lnTo>
                      <a:pt x="357" y="557"/>
                    </a:lnTo>
                    <a:lnTo>
                      <a:pt x="359" y="556"/>
                    </a:lnTo>
                    <a:lnTo>
                      <a:pt x="360" y="556"/>
                    </a:lnTo>
                    <a:lnTo>
                      <a:pt x="361" y="557"/>
                    </a:lnTo>
                    <a:lnTo>
                      <a:pt x="362" y="559"/>
                    </a:lnTo>
                    <a:lnTo>
                      <a:pt x="363" y="574"/>
                    </a:lnTo>
                    <a:lnTo>
                      <a:pt x="363" y="574"/>
                    </a:lnTo>
                    <a:lnTo>
                      <a:pt x="366" y="576"/>
                    </a:lnTo>
                    <a:lnTo>
                      <a:pt x="369" y="577"/>
                    </a:lnTo>
                    <a:lnTo>
                      <a:pt x="371" y="576"/>
                    </a:lnTo>
                    <a:lnTo>
                      <a:pt x="372" y="574"/>
                    </a:lnTo>
                    <a:lnTo>
                      <a:pt x="376" y="567"/>
                    </a:lnTo>
                    <a:lnTo>
                      <a:pt x="378" y="559"/>
                    </a:lnTo>
                    <a:lnTo>
                      <a:pt x="380" y="551"/>
                    </a:lnTo>
                    <a:lnTo>
                      <a:pt x="383" y="546"/>
                    </a:lnTo>
                    <a:lnTo>
                      <a:pt x="384" y="545"/>
                    </a:lnTo>
                    <a:lnTo>
                      <a:pt x="386" y="546"/>
                    </a:lnTo>
                    <a:lnTo>
                      <a:pt x="389" y="549"/>
                    </a:lnTo>
                    <a:lnTo>
                      <a:pt x="391" y="553"/>
                    </a:lnTo>
                    <a:lnTo>
                      <a:pt x="391" y="553"/>
                    </a:lnTo>
                    <a:lnTo>
                      <a:pt x="392" y="541"/>
                    </a:lnTo>
                    <a:lnTo>
                      <a:pt x="393" y="536"/>
                    </a:lnTo>
                    <a:lnTo>
                      <a:pt x="395" y="531"/>
                    </a:lnTo>
                    <a:lnTo>
                      <a:pt x="395" y="520"/>
                    </a:lnTo>
                    <a:lnTo>
                      <a:pt x="395" y="520"/>
                    </a:lnTo>
                    <a:lnTo>
                      <a:pt x="394" y="508"/>
                    </a:lnTo>
                    <a:lnTo>
                      <a:pt x="392" y="505"/>
                    </a:lnTo>
                    <a:lnTo>
                      <a:pt x="391" y="504"/>
                    </a:lnTo>
                    <a:lnTo>
                      <a:pt x="389" y="502"/>
                    </a:lnTo>
                    <a:lnTo>
                      <a:pt x="387" y="502"/>
                    </a:lnTo>
                    <a:lnTo>
                      <a:pt x="383" y="504"/>
                    </a:lnTo>
                    <a:lnTo>
                      <a:pt x="379" y="507"/>
                    </a:lnTo>
                    <a:lnTo>
                      <a:pt x="375" y="509"/>
                    </a:lnTo>
                    <a:lnTo>
                      <a:pt x="372" y="511"/>
                    </a:lnTo>
                    <a:lnTo>
                      <a:pt x="370" y="511"/>
                    </a:lnTo>
                    <a:lnTo>
                      <a:pt x="368" y="509"/>
                    </a:lnTo>
                    <a:lnTo>
                      <a:pt x="367" y="507"/>
                    </a:lnTo>
                    <a:lnTo>
                      <a:pt x="367" y="507"/>
                    </a:lnTo>
                    <a:lnTo>
                      <a:pt x="368" y="504"/>
                    </a:lnTo>
                    <a:lnTo>
                      <a:pt x="370" y="498"/>
                    </a:lnTo>
                    <a:lnTo>
                      <a:pt x="370" y="498"/>
                    </a:lnTo>
                    <a:lnTo>
                      <a:pt x="367" y="496"/>
                    </a:lnTo>
                    <a:lnTo>
                      <a:pt x="366" y="494"/>
                    </a:lnTo>
                    <a:lnTo>
                      <a:pt x="363" y="494"/>
                    </a:lnTo>
                    <a:lnTo>
                      <a:pt x="362" y="496"/>
                    </a:lnTo>
                    <a:lnTo>
                      <a:pt x="359" y="499"/>
                    </a:lnTo>
                    <a:lnTo>
                      <a:pt x="355" y="505"/>
                    </a:lnTo>
                    <a:lnTo>
                      <a:pt x="355" y="508"/>
                    </a:lnTo>
                    <a:lnTo>
                      <a:pt x="355" y="508"/>
                    </a:lnTo>
                    <a:lnTo>
                      <a:pt x="353" y="514"/>
                    </a:lnTo>
                    <a:lnTo>
                      <a:pt x="352" y="515"/>
                    </a:lnTo>
                    <a:lnTo>
                      <a:pt x="352" y="515"/>
                    </a:lnTo>
                    <a:lnTo>
                      <a:pt x="351" y="512"/>
                    </a:lnTo>
                    <a:lnTo>
                      <a:pt x="349" y="506"/>
                    </a:lnTo>
                    <a:lnTo>
                      <a:pt x="348" y="491"/>
                    </a:lnTo>
                    <a:lnTo>
                      <a:pt x="347" y="484"/>
                    </a:lnTo>
                    <a:lnTo>
                      <a:pt x="346" y="479"/>
                    </a:lnTo>
                    <a:lnTo>
                      <a:pt x="346" y="479"/>
                    </a:lnTo>
                    <a:lnTo>
                      <a:pt x="345" y="479"/>
                    </a:lnTo>
                    <a:lnTo>
                      <a:pt x="344" y="481"/>
                    </a:lnTo>
                    <a:lnTo>
                      <a:pt x="340" y="481"/>
                    </a:lnTo>
                    <a:lnTo>
                      <a:pt x="339" y="482"/>
                    </a:lnTo>
                    <a:lnTo>
                      <a:pt x="338" y="484"/>
                    </a:lnTo>
                    <a:lnTo>
                      <a:pt x="338" y="487"/>
                    </a:lnTo>
                    <a:lnTo>
                      <a:pt x="338" y="493"/>
                    </a:lnTo>
                    <a:lnTo>
                      <a:pt x="329" y="470"/>
                    </a:lnTo>
                    <a:lnTo>
                      <a:pt x="329" y="498"/>
                    </a:lnTo>
                    <a:lnTo>
                      <a:pt x="329" y="498"/>
                    </a:lnTo>
                    <a:lnTo>
                      <a:pt x="328" y="497"/>
                    </a:lnTo>
                    <a:lnTo>
                      <a:pt x="326" y="496"/>
                    </a:lnTo>
                    <a:lnTo>
                      <a:pt x="324" y="492"/>
                    </a:lnTo>
                    <a:lnTo>
                      <a:pt x="323" y="491"/>
                    </a:lnTo>
                    <a:lnTo>
                      <a:pt x="322" y="491"/>
                    </a:lnTo>
                    <a:lnTo>
                      <a:pt x="320" y="493"/>
                    </a:lnTo>
                    <a:lnTo>
                      <a:pt x="318" y="498"/>
                    </a:lnTo>
                    <a:lnTo>
                      <a:pt x="318" y="522"/>
                    </a:lnTo>
                    <a:lnTo>
                      <a:pt x="331" y="530"/>
                    </a:lnTo>
                    <a:lnTo>
                      <a:pt x="331" y="530"/>
                    </a:lnTo>
                    <a:lnTo>
                      <a:pt x="329" y="534"/>
                    </a:lnTo>
                    <a:lnTo>
                      <a:pt x="328" y="537"/>
                    </a:lnTo>
                    <a:lnTo>
                      <a:pt x="326" y="545"/>
                    </a:lnTo>
                    <a:lnTo>
                      <a:pt x="325" y="553"/>
                    </a:lnTo>
                    <a:lnTo>
                      <a:pt x="324" y="557"/>
                    </a:lnTo>
                    <a:lnTo>
                      <a:pt x="322" y="559"/>
                    </a:lnTo>
                    <a:lnTo>
                      <a:pt x="322" y="559"/>
                    </a:lnTo>
                    <a:lnTo>
                      <a:pt x="324" y="551"/>
                    </a:lnTo>
                    <a:lnTo>
                      <a:pt x="324" y="545"/>
                    </a:lnTo>
                    <a:lnTo>
                      <a:pt x="324" y="542"/>
                    </a:lnTo>
                    <a:lnTo>
                      <a:pt x="322" y="539"/>
                    </a:lnTo>
                    <a:lnTo>
                      <a:pt x="321" y="537"/>
                    </a:lnTo>
                    <a:lnTo>
                      <a:pt x="318" y="534"/>
                    </a:lnTo>
                    <a:lnTo>
                      <a:pt x="316" y="529"/>
                    </a:lnTo>
                    <a:lnTo>
                      <a:pt x="316" y="522"/>
                    </a:lnTo>
                    <a:lnTo>
                      <a:pt x="310" y="536"/>
                    </a:lnTo>
                    <a:lnTo>
                      <a:pt x="311" y="530"/>
                    </a:lnTo>
                    <a:lnTo>
                      <a:pt x="311" y="530"/>
                    </a:lnTo>
                    <a:lnTo>
                      <a:pt x="310" y="527"/>
                    </a:lnTo>
                    <a:lnTo>
                      <a:pt x="309" y="526"/>
                    </a:lnTo>
                    <a:lnTo>
                      <a:pt x="308" y="527"/>
                    </a:lnTo>
                    <a:lnTo>
                      <a:pt x="307" y="529"/>
                    </a:lnTo>
                    <a:lnTo>
                      <a:pt x="306" y="535"/>
                    </a:lnTo>
                    <a:lnTo>
                      <a:pt x="303" y="536"/>
                    </a:lnTo>
                    <a:lnTo>
                      <a:pt x="302" y="536"/>
                    </a:lnTo>
                    <a:lnTo>
                      <a:pt x="302" y="536"/>
                    </a:lnTo>
                    <a:lnTo>
                      <a:pt x="306" y="546"/>
                    </a:lnTo>
                    <a:lnTo>
                      <a:pt x="310" y="554"/>
                    </a:lnTo>
                    <a:lnTo>
                      <a:pt x="311" y="556"/>
                    </a:lnTo>
                    <a:lnTo>
                      <a:pt x="314" y="557"/>
                    </a:lnTo>
                    <a:lnTo>
                      <a:pt x="316" y="554"/>
                    </a:lnTo>
                    <a:lnTo>
                      <a:pt x="318" y="549"/>
                    </a:lnTo>
                    <a:lnTo>
                      <a:pt x="318" y="549"/>
                    </a:lnTo>
                    <a:lnTo>
                      <a:pt x="314" y="559"/>
                    </a:lnTo>
                    <a:lnTo>
                      <a:pt x="309" y="568"/>
                    </a:lnTo>
                    <a:lnTo>
                      <a:pt x="303" y="575"/>
                    </a:lnTo>
                    <a:lnTo>
                      <a:pt x="301" y="579"/>
                    </a:lnTo>
                    <a:lnTo>
                      <a:pt x="301" y="579"/>
                    </a:lnTo>
                    <a:lnTo>
                      <a:pt x="299" y="581"/>
                    </a:lnTo>
                    <a:lnTo>
                      <a:pt x="297" y="582"/>
                    </a:lnTo>
                    <a:lnTo>
                      <a:pt x="295" y="580"/>
                    </a:lnTo>
                    <a:lnTo>
                      <a:pt x="293" y="577"/>
                    </a:lnTo>
                    <a:lnTo>
                      <a:pt x="290" y="572"/>
                    </a:lnTo>
                    <a:lnTo>
                      <a:pt x="288" y="569"/>
                    </a:lnTo>
                    <a:lnTo>
                      <a:pt x="286" y="567"/>
                    </a:lnTo>
                    <a:lnTo>
                      <a:pt x="286" y="567"/>
                    </a:lnTo>
                    <a:lnTo>
                      <a:pt x="288" y="565"/>
                    </a:lnTo>
                    <a:lnTo>
                      <a:pt x="290" y="561"/>
                    </a:lnTo>
                    <a:lnTo>
                      <a:pt x="291" y="552"/>
                    </a:lnTo>
                    <a:lnTo>
                      <a:pt x="291" y="529"/>
                    </a:lnTo>
                    <a:lnTo>
                      <a:pt x="292" y="519"/>
                    </a:lnTo>
                    <a:lnTo>
                      <a:pt x="293" y="512"/>
                    </a:lnTo>
                    <a:lnTo>
                      <a:pt x="294" y="509"/>
                    </a:lnTo>
                    <a:lnTo>
                      <a:pt x="297" y="508"/>
                    </a:lnTo>
                    <a:lnTo>
                      <a:pt x="299" y="509"/>
                    </a:lnTo>
                    <a:lnTo>
                      <a:pt x="302" y="512"/>
                    </a:lnTo>
                    <a:lnTo>
                      <a:pt x="302" y="512"/>
                    </a:lnTo>
                    <a:lnTo>
                      <a:pt x="302" y="514"/>
                    </a:lnTo>
                    <a:lnTo>
                      <a:pt x="301" y="514"/>
                    </a:lnTo>
                    <a:lnTo>
                      <a:pt x="300" y="512"/>
                    </a:lnTo>
                    <a:lnTo>
                      <a:pt x="300" y="512"/>
                    </a:lnTo>
                    <a:lnTo>
                      <a:pt x="301" y="521"/>
                    </a:lnTo>
                    <a:lnTo>
                      <a:pt x="303" y="524"/>
                    </a:lnTo>
                    <a:lnTo>
                      <a:pt x="305" y="526"/>
                    </a:lnTo>
                    <a:lnTo>
                      <a:pt x="305" y="524"/>
                    </a:lnTo>
                    <a:lnTo>
                      <a:pt x="307" y="521"/>
                    </a:lnTo>
                    <a:lnTo>
                      <a:pt x="311" y="509"/>
                    </a:lnTo>
                    <a:lnTo>
                      <a:pt x="316" y="498"/>
                    </a:lnTo>
                    <a:lnTo>
                      <a:pt x="316" y="498"/>
                    </a:lnTo>
                    <a:lnTo>
                      <a:pt x="316" y="487"/>
                    </a:lnTo>
                    <a:lnTo>
                      <a:pt x="316" y="479"/>
                    </a:lnTo>
                    <a:lnTo>
                      <a:pt x="315" y="473"/>
                    </a:lnTo>
                    <a:lnTo>
                      <a:pt x="311" y="466"/>
                    </a:lnTo>
                    <a:lnTo>
                      <a:pt x="311" y="466"/>
                    </a:lnTo>
                    <a:lnTo>
                      <a:pt x="313" y="471"/>
                    </a:lnTo>
                    <a:lnTo>
                      <a:pt x="311" y="477"/>
                    </a:lnTo>
                    <a:lnTo>
                      <a:pt x="310" y="483"/>
                    </a:lnTo>
                    <a:lnTo>
                      <a:pt x="309" y="489"/>
                    </a:lnTo>
                    <a:lnTo>
                      <a:pt x="307" y="493"/>
                    </a:lnTo>
                    <a:lnTo>
                      <a:pt x="303" y="496"/>
                    </a:lnTo>
                    <a:lnTo>
                      <a:pt x="302" y="496"/>
                    </a:lnTo>
                    <a:lnTo>
                      <a:pt x="301" y="494"/>
                    </a:lnTo>
                    <a:lnTo>
                      <a:pt x="299" y="491"/>
                    </a:lnTo>
                    <a:lnTo>
                      <a:pt x="300" y="453"/>
                    </a:lnTo>
                    <a:lnTo>
                      <a:pt x="290" y="448"/>
                    </a:lnTo>
                    <a:lnTo>
                      <a:pt x="290" y="447"/>
                    </a:lnTo>
                    <a:lnTo>
                      <a:pt x="290" y="447"/>
                    </a:lnTo>
                    <a:lnTo>
                      <a:pt x="288" y="440"/>
                    </a:lnTo>
                    <a:lnTo>
                      <a:pt x="286" y="437"/>
                    </a:lnTo>
                    <a:lnTo>
                      <a:pt x="285" y="437"/>
                    </a:lnTo>
                    <a:lnTo>
                      <a:pt x="283" y="438"/>
                    </a:lnTo>
                    <a:lnTo>
                      <a:pt x="279" y="440"/>
                    </a:lnTo>
                    <a:lnTo>
                      <a:pt x="277" y="441"/>
                    </a:lnTo>
                    <a:lnTo>
                      <a:pt x="275" y="440"/>
                    </a:lnTo>
                    <a:lnTo>
                      <a:pt x="272" y="437"/>
                    </a:lnTo>
                    <a:lnTo>
                      <a:pt x="272" y="437"/>
                    </a:lnTo>
                    <a:lnTo>
                      <a:pt x="269" y="441"/>
                    </a:lnTo>
                    <a:lnTo>
                      <a:pt x="265" y="444"/>
                    </a:lnTo>
                    <a:lnTo>
                      <a:pt x="262" y="446"/>
                    </a:lnTo>
                    <a:lnTo>
                      <a:pt x="259" y="448"/>
                    </a:lnTo>
                    <a:lnTo>
                      <a:pt x="255" y="452"/>
                    </a:lnTo>
                    <a:lnTo>
                      <a:pt x="254" y="459"/>
                    </a:lnTo>
                    <a:lnTo>
                      <a:pt x="254" y="467"/>
                    </a:lnTo>
                    <a:lnTo>
                      <a:pt x="255" y="479"/>
                    </a:lnTo>
                    <a:lnTo>
                      <a:pt x="255" y="479"/>
                    </a:lnTo>
                    <a:lnTo>
                      <a:pt x="253" y="474"/>
                    </a:lnTo>
                    <a:lnTo>
                      <a:pt x="251" y="471"/>
                    </a:lnTo>
                    <a:lnTo>
                      <a:pt x="248" y="471"/>
                    </a:lnTo>
                    <a:lnTo>
                      <a:pt x="246" y="475"/>
                    </a:lnTo>
                    <a:lnTo>
                      <a:pt x="241" y="484"/>
                    </a:lnTo>
                    <a:lnTo>
                      <a:pt x="239" y="489"/>
                    </a:lnTo>
                    <a:lnTo>
                      <a:pt x="237" y="491"/>
                    </a:lnTo>
                    <a:lnTo>
                      <a:pt x="245" y="507"/>
                    </a:lnTo>
                    <a:lnTo>
                      <a:pt x="245" y="507"/>
                    </a:lnTo>
                    <a:lnTo>
                      <a:pt x="239" y="521"/>
                    </a:lnTo>
                    <a:lnTo>
                      <a:pt x="237" y="528"/>
                    </a:lnTo>
                    <a:lnTo>
                      <a:pt x="234" y="537"/>
                    </a:lnTo>
                    <a:lnTo>
                      <a:pt x="230" y="560"/>
                    </a:lnTo>
                    <a:lnTo>
                      <a:pt x="230" y="560"/>
                    </a:lnTo>
                    <a:lnTo>
                      <a:pt x="228" y="545"/>
                    </a:lnTo>
                    <a:lnTo>
                      <a:pt x="228" y="538"/>
                    </a:lnTo>
                    <a:lnTo>
                      <a:pt x="229" y="530"/>
                    </a:lnTo>
                    <a:lnTo>
                      <a:pt x="229" y="530"/>
                    </a:lnTo>
                    <a:lnTo>
                      <a:pt x="217" y="528"/>
                    </a:lnTo>
                    <a:lnTo>
                      <a:pt x="211" y="527"/>
                    </a:lnTo>
                    <a:lnTo>
                      <a:pt x="206" y="527"/>
                    </a:lnTo>
                    <a:lnTo>
                      <a:pt x="200" y="529"/>
                    </a:lnTo>
                    <a:lnTo>
                      <a:pt x="194" y="532"/>
                    </a:lnTo>
                    <a:lnTo>
                      <a:pt x="191" y="539"/>
                    </a:lnTo>
                    <a:lnTo>
                      <a:pt x="187" y="549"/>
                    </a:lnTo>
                    <a:lnTo>
                      <a:pt x="187" y="549"/>
                    </a:lnTo>
                    <a:lnTo>
                      <a:pt x="185" y="547"/>
                    </a:lnTo>
                    <a:lnTo>
                      <a:pt x="184" y="546"/>
                    </a:lnTo>
                    <a:lnTo>
                      <a:pt x="180" y="541"/>
                    </a:lnTo>
                    <a:lnTo>
                      <a:pt x="176" y="527"/>
                    </a:lnTo>
                    <a:lnTo>
                      <a:pt x="173" y="521"/>
                    </a:lnTo>
                    <a:lnTo>
                      <a:pt x="170" y="516"/>
                    </a:lnTo>
                    <a:lnTo>
                      <a:pt x="168" y="515"/>
                    </a:lnTo>
                    <a:lnTo>
                      <a:pt x="167" y="516"/>
                    </a:lnTo>
                    <a:lnTo>
                      <a:pt x="164" y="517"/>
                    </a:lnTo>
                    <a:lnTo>
                      <a:pt x="162" y="520"/>
                    </a:lnTo>
                    <a:lnTo>
                      <a:pt x="162" y="520"/>
                    </a:lnTo>
                    <a:lnTo>
                      <a:pt x="161" y="523"/>
                    </a:lnTo>
                    <a:lnTo>
                      <a:pt x="161" y="528"/>
                    </a:lnTo>
                    <a:lnTo>
                      <a:pt x="161" y="538"/>
                    </a:lnTo>
                    <a:lnTo>
                      <a:pt x="161" y="543"/>
                    </a:lnTo>
                    <a:lnTo>
                      <a:pt x="160" y="546"/>
                    </a:lnTo>
                    <a:lnTo>
                      <a:pt x="159" y="546"/>
                    </a:lnTo>
                    <a:lnTo>
                      <a:pt x="157" y="546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6" y="539"/>
                    </a:lnTo>
                    <a:lnTo>
                      <a:pt x="157" y="530"/>
                    </a:lnTo>
                    <a:lnTo>
                      <a:pt x="159" y="526"/>
                    </a:lnTo>
                    <a:lnTo>
                      <a:pt x="157" y="521"/>
                    </a:lnTo>
                    <a:lnTo>
                      <a:pt x="156" y="520"/>
                    </a:lnTo>
                    <a:lnTo>
                      <a:pt x="154" y="519"/>
                    </a:lnTo>
                    <a:lnTo>
                      <a:pt x="154" y="519"/>
                    </a:lnTo>
                    <a:lnTo>
                      <a:pt x="150" y="527"/>
                    </a:lnTo>
                    <a:lnTo>
                      <a:pt x="149" y="529"/>
                    </a:lnTo>
                    <a:lnTo>
                      <a:pt x="148" y="529"/>
                    </a:lnTo>
                    <a:lnTo>
                      <a:pt x="146" y="529"/>
                    </a:lnTo>
                    <a:lnTo>
                      <a:pt x="145" y="528"/>
                    </a:lnTo>
                    <a:lnTo>
                      <a:pt x="141" y="526"/>
                    </a:lnTo>
                    <a:lnTo>
                      <a:pt x="138" y="522"/>
                    </a:lnTo>
                    <a:lnTo>
                      <a:pt x="134" y="520"/>
                    </a:lnTo>
                    <a:lnTo>
                      <a:pt x="132" y="521"/>
                    </a:lnTo>
                    <a:lnTo>
                      <a:pt x="131" y="522"/>
                    </a:lnTo>
                    <a:lnTo>
                      <a:pt x="129" y="524"/>
                    </a:lnTo>
                    <a:lnTo>
                      <a:pt x="127" y="528"/>
                    </a:lnTo>
                    <a:lnTo>
                      <a:pt x="127" y="528"/>
                    </a:lnTo>
                    <a:lnTo>
                      <a:pt x="125" y="526"/>
                    </a:lnTo>
                    <a:lnTo>
                      <a:pt x="123" y="522"/>
                    </a:lnTo>
                    <a:lnTo>
                      <a:pt x="118" y="519"/>
                    </a:lnTo>
                    <a:lnTo>
                      <a:pt x="117" y="515"/>
                    </a:lnTo>
                    <a:lnTo>
                      <a:pt x="116" y="512"/>
                    </a:lnTo>
                    <a:lnTo>
                      <a:pt x="115" y="506"/>
                    </a:lnTo>
                    <a:lnTo>
                      <a:pt x="116" y="499"/>
                    </a:lnTo>
                    <a:lnTo>
                      <a:pt x="116" y="499"/>
                    </a:lnTo>
                    <a:lnTo>
                      <a:pt x="118" y="500"/>
                    </a:lnTo>
                    <a:lnTo>
                      <a:pt x="122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31" y="498"/>
                    </a:lnTo>
                    <a:lnTo>
                      <a:pt x="133" y="494"/>
                    </a:lnTo>
                    <a:lnTo>
                      <a:pt x="136" y="492"/>
                    </a:lnTo>
                    <a:lnTo>
                      <a:pt x="136" y="487"/>
                    </a:lnTo>
                    <a:lnTo>
                      <a:pt x="136" y="487"/>
                    </a:lnTo>
                    <a:lnTo>
                      <a:pt x="137" y="496"/>
                    </a:lnTo>
                    <a:lnTo>
                      <a:pt x="138" y="501"/>
                    </a:lnTo>
                    <a:lnTo>
                      <a:pt x="138" y="506"/>
                    </a:lnTo>
                    <a:lnTo>
                      <a:pt x="136" y="512"/>
                    </a:lnTo>
                    <a:lnTo>
                      <a:pt x="136" y="512"/>
                    </a:lnTo>
                    <a:lnTo>
                      <a:pt x="140" y="516"/>
                    </a:lnTo>
                    <a:lnTo>
                      <a:pt x="142" y="517"/>
                    </a:lnTo>
                    <a:lnTo>
                      <a:pt x="144" y="516"/>
                    </a:lnTo>
                    <a:lnTo>
                      <a:pt x="146" y="513"/>
                    </a:lnTo>
                    <a:lnTo>
                      <a:pt x="147" y="509"/>
                    </a:lnTo>
                    <a:lnTo>
                      <a:pt x="148" y="507"/>
                    </a:lnTo>
                    <a:lnTo>
                      <a:pt x="149" y="507"/>
                    </a:lnTo>
                    <a:lnTo>
                      <a:pt x="150" y="507"/>
                    </a:lnTo>
                    <a:lnTo>
                      <a:pt x="154" y="509"/>
                    </a:lnTo>
                    <a:lnTo>
                      <a:pt x="154" y="509"/>
                    </a:lnTo>
                    <a:lnTo>
                      <a:pt x="154" y="502"/>
                    </a:lnTo>
                    <a:lnTo>
                      <a:pt x="152" y="494"/>
                    </a:lnTo>
                    <a:lnTo>
                      <a:pt x="150" y="492"/>
                    </a:lnTo>
                    <a:lnTo>
                      <a:pt x="148" y="490"/>
                    </a:lnTo>
                    <a:lnTo>
                      <a:pt x="147" y="490"/>
                    </a:lnTo>
                    <a:lnTo>
                      <a:pt x="146" y="492"/>
                    </a:lnTo>
                    <a:lnTo>
                      <a:pt x="146" y="492"/>
                    </a:lnTo>
                    <a:lnTo>
                      <a:pt x="147" y="483"/>
                    </a:lnTo>
                    <a:lnTo>
                      <a:pt x="149" y="476"/>
                    </a:lnTo>
                    <a:lnTo>
                      <a:pt x="153" y="471"/>
                    </a:lnTo>
                    <a:lnTo>
                      <a:pt x="156" y="468"/>
                    </a:lnTo>
                    <a:lnTo>
                      <a:pt x="159" y="464"/>
                    </a:lnTo>
                    <a:lnTo>
                      <a:pt x="160" y="459"/>
                    </a:lnTo>
                    <a:lnTo>
                      <a:pt x="160" y="451"/>
                    </a:lnTo>
                    <a:lnTo>
                      <a:pt x="159" y="439"/>
                    </a:lnTo>
                    <a:lnTo>
                      <a:pt x="159" y="439"/>
                    </a:lnTo>
                    <a:lnTo>
                      <a:pt x="156" y="439"/>
                    </a:lnTo>
                    <a:lnTo>
                      <a:pt x="154" y="440"/>
                    </a:lnTo>
                    <a:lnTo>
                      <a:pt x="150" y="447"/>
                    </a:lnTo>
                    <a:lnTo>
                      <a:pt x="145" y="466"/>
                    </a:lnTo>
                    <a:lnTo>
                      <a:pt x="142" y="474"/>
                    </a:lnTo>
                    <a:lnTo>
                      <a:pt x="140" y="478"/>
                    </a:lnTo>
                    <a:lnTo>
                      <a:pt x="138" y="478"/>
                    </a:lnTo>
                    <a:lnTo>
                      <a:pt x="137" y="477"/>
                    </a:lnTo>
                    <a:lnTo>
                      <a:pt x="136" y="474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63"/>
                    </a:lnTo>
                    <a:lnTo>
                      <a:pt x="137" y="460"/>
                    </a:lnTo>
                    <a:lnTo>
                      <a:pt x="140" y="456"/>
                    </a:lnTo>
                    <a:lnTo>
                      <a:pt x="142" y="454"/>
                    </a:lnTo>
                    <a:lnTo>
                      <a:pt x="145" y="449"/>
                    </a:lnTo>
                    <a:lnTo>
                      <a:pt x="147" y="443"/>
                    </a:lnTo>
                    <a:lnTo>
                      <a:pt x="148" y="432"/>
                    </a:lnTo>
                    <a:lnTo>
                      <a:pt x="140" y="419"/>
                    </a:lnTo>
                    <a:lnTo>
                      <a:pt x="134" y="443"/>
                    </a:lnTo>
                    <a:lnTo>
                      <a:pt x="134" y="438"/>
                    </a:lnTo>
                    <a:lnTo>
                      <a:pt x="134" y="438"/>
                    </a:lnTo>
                    <a:lnTo>
                      <a:pt x="132" y="433"/>
                    </a:lnTo>
                    <a:lnTo>
                      <a:pt x="130" y="431"/>
                    </a:lnTo>
                    <a:lnTo>
                      <a:pt x="129" y="431"/>
                    </a:lnTo>
                    <a:lnTo>
                      <a:pt x="126" y="431"/>
                    </a:lnTo>
                    <a:lnTo>
                      <a:pt x="125" y="433"/>
                    </a:lnTo>
                    <a:lnTo>
                      <a:pt x="124" y="437"/>
                    </a:lnTo>
                    <a:lnTo>
                      <a:pt x="122" y="446"/>
                    </a:lnTo>
                    <a:lnTo>
                      <a:pt x="116" y="468"/>
                    </a:lnTo>
                    <a:lnTo>
                      <a:pt x="114" y="479"/>
                    </a:lnTo>
                    <a:lnTo>
                      <a:pt x="111" y="483"/>
                    </a:lnTo>
                    <a:lnTo>
                      <a:pt x="109" y="486"/>
                    </a:lnTo>
                    <a:lnTo>
                      <a:pt x="109" y="486"/>
                    </a:lnTo>
                    <a:lnTo>
                      <a:pt x="111" y="496"/>
                    </a:lnTo>
                    <a:lnTo>
                      <a:pt x="111" y="505"/>
                    </a:lnTo>
                    <a:lnTo>
                      <a:pt x="111" y="524"/>
                    </a:lnTo>
                    <a:lnTo>
                      <a:pt x="111" y="542"/>
                    </a:lnTo>
                    <a:lnTo>
                      <a:pt x="111" y="550"/>
                    </a:lnTo>
                    <a:lnTo>
                      <a:pt x="113" y="556"/>
                    </a:lnTo>
                    <a:lnTo>
                      <a:pt x="113" y="556"/>
                    </a:lnTo>
                    <a:lnTo>
                      <a:pt x="110" y="557"/>
                    </a:lnTo>
                    <a:lnTo>
                      <a:pt x="107" y="557"/>
                    </a:lnTo>
                    <a:lnTo>
                      <a:pt x="104" y="556"/>
                    </a:lnTo>
                    <a:lnTo>
                      <a:pt x="102" y="553"/>
                    </a:lnTo>
                    <a:lnTo>
                      <a:pt x="100" y="549"/>
                    </a:lnTo>
                    <a:lnTo>
                      <a:pt x="99" y="543"/>
                    </a:lnTo>
                    <a:lnTo>
                      <a:pt x="99" y="534"/>
                    </a:lnTo>
                    <a:lnTo>
                      <a:pt x="98" y="523"/>
                    </a:lnTo>
                    <a:lnTo>
                      <a:pt x="98" y="523"/>
                    </a:lnTo>
                    <a:lnTo>
                      <a:pt x="102" y="514"/>
                    </a:lnTo>
                    <a:lnTo>
                      <a:pt x="104" y="507"/>
                    </a:lnTo>
                    <a:lnTo>
                      <a:pt x="106" y="500"/>
                    </a:lnTo>
                    <a:lnTo>
                      <a:pt x="106" y="493"/>
                    </a:lnTo>
                    <a:lnTo>
                      <a:pt x="107" y="486"/>
                    </a:lnTo>
                    <a:lnTo>
                      <a:pt x="107" y="478"/>
                    </a:lnTo>
                    <a:lnTo>
                      <a:pt x="109" y="469"/>
                    </a:lnTo>
                    <a:lnTo>
                      <a:pt x="114" y="459"/>
                    </a:lnTo>
                    <a:lnTo>
                      <a:pt x="114" y="459"/>
                    </a:lnTo>
                    <a:lnTo>
                      <a:pt x="113" y="453"/>
                    </a:lnTo>
                    <a:lnTo>
                      <a:pt x="113" y="446"/>
                    </a:lnTo>
                    <a:lnTo>
                      <a:pt x="114" y="430"/>
                    </a:lnTo>
                    <a:lnTo>
                      <a:pt x="114" y="423"/>
                    </a:lnTo>
                    <a:lnTo>
                      <a:pt x="113" y="416"/>
                    </a:lnTo>
                    <a:lnTo>
                      <a:pt x="111" y="410"/>
                    </a:lnTo>
                    <a:lnTo>
                      <a:pt x="110" y="409"/>
                    </a:lnTo>
                    <a:lnTo>
                      <a:pt x="108" y="408"/>
                    </a:lnTo>
                    <a:lnTo>
                      <a:pt x="108" y="408"/>
                    </a:lnTo>
                    <a:lnTo>
                      <a:pt x="106" y="416"/>
                    </a:lnTo>
                    <a:lnTo>
                      <a:pt x="104" y="422"/>
                    </a:lnTo>
                    <a:lnTo>
                      <a:pt x="104" y="428"/>
                    </a:lnTo>
                    <a:lnTo>
                      <a:pt x="104" y="431"/>
                    </a:lnTo>
                    <a:lnTo>
                      <a:pt x="106" y="434"/>
                    </a:lnTo>
                    <a:lnTo>
                      <a:pt x="106" y="438"/>
                    </a:lnTo>
                    <a:lnTo>
                      <a:pt x="104" y="441"/>
                    </a:lnTo>
                    <a:lnTo>
                      <a:pt x="101" y="445"/>
                    </a:lnTo>
                    <a:lnTo>
                      <a:pt x="101" y="445"/>
                    </a:lnTo>
                    <a:lnTo>
                      <a:pt x="101" y="440"/>
                    </a:lnTo>
                    <a:lnTo>
                      <a:pt x="101" y="434"/>
                    </a:lnTo>
                    <a:lnTo>
                      <a:pt x="101" y="434"/>
                    </a:lnTo>
                    <a:lnTo>
                      <a:pt x="99" y="439"/>
                    </a:lnTo>
                    <a:lnTo>
                      <a:pt x="98" y="441"/>
                    </a:lnTo>
                    <a:lnTo>
                      <a:pt x="96" y="441"/>
                    </a:lnTo>
                    <a:lnTo>
                      <a:pt x="95" y="440"/>
                    </a:lnTo>
                    <a:lnTo>
                      <a:pt x="94" y="439"/>
                    </a:lnTo>
                    <a:lnTo>
                      <a:pt x="93" y="440"/>
                    </a:lnTo>
                    <a:lnTo>
                      <a:pt x="92" y="441"/>
                    </a:lnTo>
                    <a:lnTo>
                      <a:pt x="90" y="447"/>
                    </a:lnTo>
                    <a:lnTo>
                      <a:pt x="91" y="440"/>
                    </a:lnTo>
                    <a:lnTo>
                      <a:pt x="91" y="440"/>
                    </a:lnTo>
                    <a:lnTo>
                      <a:pt x="88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5" y="438"/>
                    </a:lnTo>
                    <a:lnTo>
                      <a:pt x="84" y="441"/>
                    </a:lnTo>
                    <a:lnTo>
                      <a:pt x="83" y="445"/>
                    </a:lnTo>
                    <a:lnTo>
                      <a:pt x="81" y="447"/>
                    </a:lnTo>
                    <a:lnTo>
                      <a:pt x="80" y="447"/>
                    </a:lnTo>
                    <a:lnTo>
                      <a:pt x="79" y="447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8" y="455"/>
                    </a:lnTo>
                    <a:lnTo>
                      <a:pt x="77" y="459"/>
                    </a:lnTo>
                    <a:lnTo>
                      <a:pt x="76" y="462"/>
                    </a:lnTo>
                    <a:lnTo>
                      <a:pt x="73" y="468"/>
                    </a:lnTo>
                    <a:lnTo>
                      <a:pt x="70" y="476"/>
                    </a:lnTo>
                    <a:lnTo>
                      <a:pt x="70" y="476"/>
                    </a:lnTo>
                    <a:lnTo>
                      <a:pt x="72" y="479"/>
                    </a:lnTo>
                    <a:lnTo>
                      <a:pt x="75" y="486"/>
                    </a:lnTo>
                    <a:lnTo>
                      <a:pt x="78" y="500"/>
                    </a:lnTo>
                    <a:lnTo>
                      <a:pt x="80" y="507"/>
                    </a:lnTo>
                    <a:lnTo>
                      <a:pt x="84" y="512"/>
                    </a:lnTo>
                    <a:lnTo>
                      <a:pt x="87" y="515"/>
                    </a:lnTo>
                    <a:lnTo>
                      <a:pt x="88" y="516"/>
                    </a:lnTo>
                    <a:lnTo>
                      <a:pt x="91" y="516"/>
                    </a:lnTo>
                    <a:lnTo>
                      <a:pt x="91" y="516"/>
                    </a:lnTo>
                    <a:lnTo>
                      <a:pt x="93" y="493"/>
                    </a:lnTo>
                    <a:lnTo>
                      <a:pt x="94" y="485"/>
                    </a:lnTo>
                    <a:lnTo>
                      <a:pt x="96" y="478"/>
                    </a:lnTo>
                    <a:lnTo>
                      <a:pt x="88" y="481"/>
                    </a:lnTo>
                    <a:lnTo>
                      <a:pt x="88" y="481"/>
                    </a:lnTo>
                    <a:lnTo>
                      <a:pt x="93" y="469"/>
                    </a:lnTo>
                    <a:lnTo>
                      <a:pt x="101" y="478"/>
                    </a:lnTo>
                    <a:lnTo>
                      <a:pt x="101" y="478"/>
                    </a:lnTo>
                    <a:lnTo>
                      <a:pt x="98" y="484"/>
                    </a:lnTo>
                    <a:lnTo>
                      <a:pt x="95" y="490"/>
                    </a:lnTo>
                    <a:lnTo>
                      <a:pt x="94" y="502"/>
                    </a:lnTo>
                    <a:lnTo>
                      <a:pt x="93" y="516"/>
                    </a:lnTo>
                    <a:lnTo>
                      <a:pt x="92" y="531"/>
                    </a:lnTo>
                    <a:lnTo>
                      <a:pt x="92" y="531"/>
                    </a:lnTo>
                    <a:lnTo>
                      <a:pt x="88" y="529"/>
                    </a:lnTo>
                    <a:lnTo>
                      <a:pt x="87" y="529"/>
                    </a:lnTo>
                    <a:lnTo>
                      <a:pt x="85" y="529"/>
                    </a:lnTo>
                    <a:lnTo>
                      <a:pt x="84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79" y="530"/>
                    </a:lnTo>
                    <a:lnTo>
                      <a:pt x="79" y="530"/>
                    </a:lnTo>
                    <a:lnTo>
                      <a:pt x="79" y="521"/>
                    </a:lnTo>
                    <a:lnTo>
                      <a:pt x="77" y="512"/>
                    </a:lnTo>
                    <a:lnTo>
                      <a:pt x="73" y="502"/>
                    </a:lnTo>
                    <a:lnTo>
                      <a:pt x="70" y="494"/>
                    </a:lnTo>
                    <a:lnTo>
                      <a:pt x="62" y="479"/>
                    </a:lnTo>
                    <a:lnTo>
                      <a:pt x="53" y="466"/>
                    </a:lnTo>
                    <a:lnTo>
                      <a:pt x="53" y="466"/>
                    </a:lnTo>
                    <a:lnTo>
                      <a:pt x="55" y="467"/>
                    </a:lnTo>
                    <a:lnTo>
                      <a:pt x="57" y="467"/>
                    </a:lnTo>
                    <a:lnTo>
                      <a:pt x="57" y="467"/>
                    </a:lnTo>
                    <a:lnTo>
                      <a:pt x="60" y="461"/>
                    </a:lnTo>
                    <a:lnTo>
                      <a:pt x="60" y="456"/>
                    </a:lnTo>
                    <a:lnTo>
                      <a:pt x="60" y="452"/>
                    </a:lnTo>
                    <a:lnTo>
                      <a:pt x="57" y="448"/>
                    </a:lnTo>
                    <a:lnTo>
                      <a:pt x="54" y="443"/>
                    </a:lnTo>
                    <a:lnTo>
                      <a:pt x="53" y="439"/>
                    </a:lnTo>
                    <a:lnTo>
                      <a:pt x="53" y="437"/>
                    </a:lnTo>
                    <a:lnTo>
                      <a:pt x="47" y="451"/>
                    </a:lnTo>
                    <a:lnTo>
                      <a:pt x="47" y="451"/>
                    </a:lnTo>
                    <a:lnTo>
                      <a:pt x="48" y="445"/>
                    </a:lnTo>
                    <a:lnTo>
                      <a:pt x="48" y="441"/>
                    </a:lnTo>
                    <a:lnTo>
                      <a:pt x="47" y="438"/>
                    </a:lnTo>
                    <a:lnTo>
                      <a:pt x="47" y="438"/>
                    </a:lnTo>
                    <a:lnTo>
                      <a:pt x="45" y="441"/>
                    </a:lnTo>
                    <a:lnTo>
                      <a:pt x="44" y="446"/>
                    </a:lnTo>
                    <a:lnTo>
                      <a:pt x="41" y="458"/>
                    </a:lnTo>
                    <a:lnTo>
                      <a:pt x="38" y="468"/>
                    </a:lnTo>
                    <a:lnTo>
                      <a:pt x="37" y="473"/>
                    </a:lnTo>
                    <a:lnTo>
                      <a:pt x="34" y="476"/>
                    </a:lnTo>
                    <a:lnTo>
                      <a:pt x="34" y="476"/>
                    </a:lnTo>
                    <a:lnTo>
                      <a:pt x="34" y="463"/>
                    </a:lnTo>
                    <a:lnTo>
                      <a:pt x="35" y="451"/>
                    </a:lnTo>
                    <a:lnTo>
                      <a:pt x="37" y="438"/>
                    </a:lnTo>
                    <a:lnTo>
                      <a:pt x="37" y="433"/>
                    </a:lnTo>
                    <a:lnTo>
                      <a:pt x="35" y="430"/>
                    </a:lnTo>
                    <a:lnTo>
                      <a:pt x="35" y="430"/>
                    </a:lnTo>
                    <a:lnTo>
                      <a:pt x="33" y="417"/>
                    </a:lnTo>
                    <a:lnTo>
                      <a:pt x="30" y="402"/>
                    </a:lnTo>
                    <a:lnTo>
                      <a:pt x="27" y="396"/>
                    </a:lnTo>
                    <a:lnTo>
                      <a:pt x="25" y="393"/>
                    </a:lnTo>
                    <a:lnTo>
                      <a:pt x="24" y="392"/>
                    </a:lnTo>
                    <a:lnTo>
                      <a:pt x="23" y="392"/>
                    </a:lnTo>
                    <a:lnTo>
                      <a:pt x="21" y="393"/>
                    </a:lnTo>
                    <a:lnTo>
                      <a:pt x="19" y="395"/>
                    </a:lnTo>
                    <a:lnTo>
                      <a:pt x="19" y="395"/>
                    </a:lnTo>
                    <a:lnTo>
                      <a:pt x="18" y="399"/>
                    </a:lnTo>
                    <a:lnTo>
                      <a:pt x="17" y="402"/>
                    </a:lnTo>
                    <a:lnTo>
                      <a:pt x="14" y="407"/>
                    </a:lnTo>
                    <a:lnTo>
                      <a:pt x="14" y="407"/>
                    </a:lnTo>
                    <a:lnTo>
                      <a:pt x="15" y="404"/>
                    </a:lnTo>
                    <a:lnTo>
                      <a:pt x="8" y="387"/>
                    </a:lnTo>
                    <a:lnTo>
                      <a:pt x="8" y="387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5" y="379"/>
                    </a:lnTo>
                    <a:lnTo>
                      <a:pt x="16" y="380"/>
                    </a:lnTo>
                    <a:lnTo>
                      <a:pt x="18" y="383"/>
                    </a:lnTo>
                    <a:lnTo>
                      <a:pt x="21" y="384"/>
                    </a:lnTo>
                    <a:lnTo>
                      <a:pt x="23" y="381"/>
                    </a:lnTo>
                    <a:lnTo>
                      <a:pt x="24" y="373"/>
                    </a:lnTo>
                    <a:lnTo>
                      <a:pt x="25" y="349"/>
                    </a:lnTo>
                    <a:lnTo>
                      <a:pt x="25" y="349"/>
                    </a:lnTo>
                    <a:lnTo>
                      <a:pt x="26" y="349"/>
                    </a:lnTo>
                    <a:lnTo>
                      <a:pt x="29" y="348"/>
                    </a:lnTo>
                    <a:lnTo>
                      <a:pt x="32" y="342"/>
                    </a:lnTo>
                    <a:lnTo>
                      <a:pt x="34" y="335"/>
                    </a:lnTo>
                    <a:lnTo>
                      <a:pt x="37" y="326"/>
                    </a:lnTo>
                    <a:lnTo>
                      <a:pt x="37" y="326"/>
                    </a:lnTo>
                    <a:lnTo>
                      <a:pt x="34" y="325"/>
                    </a:lnTo>
                    <a:lnTo>
                      <a:pt x="33" y="325"/>
                    </a:lnTo>
                    <a:lnTo>
                      <a:pt x="30" y="326"/>
                    </a:lnTo>
                    <a:lnTo>
                      <a:pt x="26" y="330"/>
                    </a:lnTo>
                    <a:lnTo>
                      <a:pt x="23" y="333"/>
                    </a:lnTo>
                    <a:lnTo>
                      <a:pt x="23" y="333"/>
                    </a:lnTo>
                    <a:lnTo>
                      <a:pt x="23" y="323"/>
                    </a:lnTo>
                    <a:lnTo>
                      <a:pt x="24" y="315"/>
                    </a:lnTo>
                    <a:lnTo>
                      <a:pt x="27" y="305"/>
                    </a:lnTo>
                    <a:lnTo>
                      <a:pt x="26" y="319"/>
                    </a:lnTo>
                    <a:lnTo>
                      <a:pt x="26" y="319"/>
                    </a:lnTo>
                    <a:lnTo>
                      <a:pt x="29" y="324"/>
                    </a:lnTo>
                    <a:lnTo>
                      <a:pt x="31" y="324"/>
                    </a:lnTo>
                    <a:lnTo>
                      <a:pt x="32" y="324"/>
                    </a:lnTo>
                    <a:lnTo>
                      <a:pt x="34" y="320"/>
                    </a:lnTo>
                    <a:lnTo>
                      <a:pt x="37" y="316"/>
                    </a:lnTo>
                    <a:lnTo>
                      <a:pt x="42" y="304"/>
                    </a:lnTo>
                    <a:lnTo>
                      <a:pt x="46" y="301"/>
                    </a:lnTo>
                    <a:lnTo>
                      <a:pt x="47" y="300"/>
                    </a:lnTo>
                    <a:lnTo>
                      <a:pt x="49" y="300"/>
                    </a:lnTo>
                    <a:lnTo>
                      <a:pt x="49" y="300"/>
                    </a:lnTo>
                    <a:lnTo>
                      <a:pt x="49" y="301"/>
                    </a:lnTo>
                    <a:lnTo>
                      <a:pt x="49" y="302"/>
                    </a:lnTo>
                    <a:lnTo>
                      <a:pt x="49" y="308"/>
                    </a:lnTo>
                    <a:lnTo>
                      <a:pt x="49" y="308"/>
                    </a:lnTo>
                    <a:lnTo>
                      <a:pt x="53" y="301"/>
                    </a:lnTo>
                    <a:lnTo>
                      <a:pt x="55" y="298"/>
                    </a:lnTo>
                    <a:lnTo>
                      <a:pt x="58" y="298"/>
                    </a:lnTo>
                    <a:lnTo>
                      <a:pt x="62" y="298"/>
                    </a:lnTo>
                    <a:lnTo>
                      <a:pt x="64" y="300"/>
                    </a:lnTo>
                    <a:lnTo>
                      <a:pt x="68" y="298"/>
                    </a:lnTo>
                    <a:lnTo>
                      <a:pt x="71" y="294"/>
                    </a:lnTo>
                    <a:lnTo>
                      <a:pt x="75" y="285"/>
                    </a:lnTo>
                    <a:lnTo>
                      <a:pt x="71" y="297"/>
                    </a:lnTo>
                    <a:lnTo>
                      <a:pt x="71" y="297"/>
                    </a:lnTo>
                    <a:lnTo>
                      <a:pt x="83" y="274"/>
                    </a:lnTo>
                    <a:lnTo>
                      <a:pt x="99" y="240"/>
                    </a:lnTo>
                    <a:lnTo>
                      <a:pt x="99" y="230"/>
                    </a:lnTo>
                    <a:lnTo>
                      <a:pt x="99" y="230"/>
                    </a:lnTo>
                    <a:lnTo>
                      <a:pt x="99" y="227"/>
                    </a:lnTo>
                    <a:lnTo>
                      <a:pt x="100" y="226"/>
                    </a:lnTo>
                    <a:lnTo>
                      <a:pt x="102" y="227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18" y="199"/>
                    </a:lnTo>
                    <a:lnTo>
                      <a:pt x="118" y="199"/>
                    </a:lnTo>
                    <a:lnTo>
                      <a:pt x="116" y="191"/>
                    </a:lnTo>
                    <a:lnTo>
                      <a:pt x="115" y="188"/>
                    </a:lnTo>
                    <a:lnTo>
                      <a:pt x="114" y="187"/>
                    </a:lnTo>
                    <a:lnTo>
                      <a:pt x="114" y="187"/>
                    </a:lnTo>
                    <a:lnTo>
                      <a:pt x="113" y="190"/>
                    </a:lnTo>
                    <a:lnTo>
                      <a:pt x="111" y="192"/>
                    </a:lnTo>
                    <a:lnTo>
                      <a:pt x="107" y="195"/>
                    </a:lnTo>
                    <a:lnTo>
                      <a:pt x="106" y="197"/>
                    </a:lnTo>
                    <a:lnTo>
                      <a:pt x="104" y="200"/>
                    </a:lnTo>
                    <a:lnTo>
                      <a:pt x="103" y="206"/>
                    </a:lnTo>
                    <a:lnTo>
                      <a:pt x="103" y="214"/>
                    </a:lnTo>
                    <a:lnTo>
                      <a:pt x="103" y="214"/>
                    </a:lnTo>
                    <a:lnTo>
                      <a:pt x="101" y="210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5" y="211"/>
                    </a:lnTo>
                    <a:lnTo>
                      <a:pt x="91" y="213"/>
                    </a:lnTo>
                    <a:lnTo>
                      <a:pt x="90" y="213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90" y="217"/>
                    </a:lnTo>
                    <a:lnTo>
                      <a:pt x="90" y="222"/>
                    </a:lnTo>
                    <a:lnTo>
                      <a:pt x="90" y="227"/>
                    </a:lnTo>
                    <a:lnTo>
                      <a:pt x="88" y="230"/>
                    </a:lnTo>
                    <a:lnTo>
                      <a:pt x="85" y="240"/>
                    </a:lnTo>
                    <a:lnTo>
                      <a:pt x="84" y="244"/>
                    </a:lnTo>
                    <a:lnTo>
                      <a:pt x="83" y="249"/>
                    </a:lnTo>
                    <a:lnTo>
                      <a:pt x="83" y="249"/>
                    </a:lnTo>
                    <a:lnTo>
                      <a:pt x="81" y="244"/>
                    </a:lnTo>
                    <a:lnTo>
                      <a:pt x="80" y="242"/>
                    </a:lnTo>
                    <a:lnTo>
                      <a:pt x="79" y="241"/>
                    </a:lnTo>
                    <a:lnTo>
                      <a:pt x="77" y="241"/>
                    </a:lnTo>
                    <a:lnTo>
                      <a:pt x="76" y="241"/>
                    </a:lnTo>
                    <a:lnTo>
                      <a:pt x="75" y="238"/>
                    </a:lnTo>
                    <a:lnTo>
                      <a:pt x="75" y="235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78" y="235"/>
                    </a:lnTo>
                    <a:lnTo>
                      <a:pt x="79" y="234"/>
                    </a:lnTo>
                    <a:lnTo>
                      <a:pt x="80" y="230"/>
                    </a:lnTo>
                    <a:lnTo>
                      <a:pt x="80" y="230"/>
                    </a:lnTo>
                    <a:lnTo>
                      <a:pt x="81" y="223"/>
                    </a:lnTo>
                    <a:lnTo>
                      <a:pt x="80" y="219"/>
                    </a:lnTo>
                    <a:lnTo>
                      <a:pt x="79" y="214"/>
                    </a:lnTo>
                    <a:lnTo>
                      <a:pt x="77" y="211"/>
                    </a:lnTo>
                    <a:lnTo>
                      <a:pt x="76" y="209"/>
                    </a:lnTo>
                    <a:lnTo>
                      <a:pt x="75" y="204"/>
                    </a:lnTo>
                    <a:lnTo>
                      <a:pt x="75" y="199"/>
                    </a:lnTo>
                    <a:lnTo>
                      <a:pt x="76" y="194"/>
                    </a:lnTo>
                    <a:lnTo>
                      <a:pt x="76" y="194"/>
                    </a:lnTo>
                    <a:lnTo>
                      <a:pt x="72" y="198"/>
                    </a:lnTo>
                    <a:lnTo>
                      <a:pt x="68" y="202"/>
                    </a:lnTo>
                    <a:lnTo>
                      <a:pt x="58" y="206"/>
                    </a:lnTo>
                    <a:lnTo>
                      <a:pt x="55" y="209"/>
                    </a:lnTo>
                    <a:lnTo>
                      <a:pt x="50" y="211"/>
                    </a:lnTo>
                    <a:lnTo>
                      <a:pt x="46" y="215"/>
                    </a:lnTo>
                    <a:lnTo>
                      <a:pt x="41" y="221"/>
                    </a:lnTo>
                    <a:lnTo>
                      <a:pt x="48" y="230"/>
                    </a:lnTo>
                    <a:lnTo>
                      <a:pt x="48" y="230"/>
                    </a:lnTo>
                    <a:lnTo>
                      <a:pt x="44" y="229"/>
                    </a:lnTo>
                    <a:lnTo>
                      <a:pt x="38" y="229"/>
                    </a:lnTo>
                    <a:lnTo>
                      <a:pt x="35" y="228"/>
                    </a:lnTo>
                    <a:lnTo>
                      <a:pt x="33" y="227"/>
                    </a:lnTo>
                    <a:lnTo>
                      <a:pt x="32" y="225"/>
                    </a:lnTo>
                    <a:lnTo>
                      <a:pt x="31" y="221"/>
                    </a:lnTo>
                    <a:lnTo>
                      <a:pt x="31" y="221"/>
                    </a:lnTo>
                    <a:lnTo>
                      <a:pt x="37" y="219"/>
                    </a:lnTo>
                    <a:lnTo>
                      <a:pt x="40" y="218"/>
                    </a:lnTo>
                    <a:lnTo>
                      <a:pt x="44" y="215"/>
                    </a:lnTo>
                    <a:lnTo>
                      <a:pt x="44" y="215"/>
                    </a:lnTo>
                    <a:lnTo>
                      <a:pt x="42" y="209"/>
                    </a:lnTo>
                    <a:lnTo>
                      <a:pt x="41" y="205"/>
                    </a:lnTo>
                    <a:lnTo>
                      <a:pt x="40" y="204"/>
                    </a:lnTo>
                    <a:lnTo>
                      <a:pt x="38" y="204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2" y="204"/>
                    </a:lnTo>
                    <a:lnTo>
                      <a:pt x="32" y="200"/>
                    </a:lnTo>
                    <a:lnTo>
                      <a:pt x="18" y="241"/>
                    </a:lnTo>
                    <a:lnTo>
                      <a:pt x="24" y="242"/>
                    </a:lnTo>
                    <a:lnTo>
                      <a:pt x="24" y="242"/>
                    </a:lnTo>
                    <a:lnTo>
                      <a:pt x="23" y="247"/>
                    </a:lnTo>
                    <a:lnTo>
                      <a:pt x="21" y="248"/>
                    </a:lnTo>
                    <a:lnTo>
                      <a:pt x="17" y="248"/>
                    </a:lnTo>
                    <a:lnTo>
                      <a:pt x="15" y="245"/>
                    </a:lnTo>
                    <a:lnTo>
                      <a:pt x="7" y="240"/>
                    </a:lnTo>
                    <a:lnTo>
                      <a:pt x="3" y="237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" y="226"/>
                    </a:lnTo>
                    <a:lnTo>
                      <a:pt x="4" y="221"/>
                    </a:lnTo>
                    <a:lnTo>
                      <a:pt x="6" y="220"/>
                    </a:lnTo>
                    <a:lnTo>
                      <a:pt x="7" y="220"/>
                    </a:lnTo>
                    <a:lnTo>
                      <a:pt x="10" y="221"/>
                    </a:lnTo>
                    <a:lnTo>
                      <a:pt x="12" y="222"/>
                    </a:lnTo>
                    <a:lnTo>
                      <a:pt x="16" y="225"/>
                    </a:lnTo>
                    <a:lnTo>
                      <a:pt x="19" y="225"/>
                    </a:lnTo>
                    <a:lnTo>
                      <a:pt x="21" y="223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4" y="217"/>
                    </a:lnTo>
                    <a:lnTo>
                      <a:pt x="25" y="211"/>
                    </a:lnTo>
                    <a:lnTo>
                      <a:pt x="24" y="199"/>
                    </a:lnTo>
                    <a:lnTo>
                      <a:pt x="23" y="189"/>
                    </a:lnTo>
                    <a:lnTo>
                      <a:pt x="23" y="184"/>
                    </a:lnTo>
                    <a:lnTo>
                      <a:pt x="25" y="181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3" y="176"/>
                    </a:lnTo>
                    <a:lnTo>
                      <a:pt x="22" y="176"/>
                    </a:lnTo>
                    <a:lnTo>
                      <a:pt x="19" y="177"/>
                    </a:lnTo>
                    <a:lnTo>
                      <a:pt x="17" y="183"/>
                    </a:lnTo>
                    <a:lnTo>
                      <a:pt x="15" y="176"/>
                    </a:lnTo>
                    <a:lnTo>
                      <a:pt x="15" y="176"/>
                    </a:lnTo>
                    <a:lnTo>
                      <a:pt x="17" y="167"/>
                    </a:lnTo>
                    <a:lnTo>
                      <a:pt x="21" y="160"/>
                    </a:lnTo>
                    <a:lnTo>
                      <a:pt x="23" y="154"/>
                    </a:lnTo>
                    <a:lnTo>
                      <a:pt x="27" y="150"/>
                    </a:lnTo>
                    <a:lnTo>
                      <a:pt x="34" y="142"/>
                    </a:lnTo>
                    <a:lnTo>
                      <a:pt x="38" y="136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0" y="137"/>
                    </a:lnTo>
                    <a:lnTo>
                      <a:pt x="40" y="137"/>
                    </a:lnTo>
                    <a:lnTo>
                      <a:pt x="45" y="144"/>
                    </a:lnTo>
                    <a:lnTo>
                      <a:pt x="47" y="145"/>
                    </a:lnTo>
                    <a:lnTo>
                      <a:pt x="49" y="146"/>
                    </a:lnTo>
                    <a:lnTo>
                      <a:pt x="52" y="146"/>
                    </a:lnTo>
                    <a:lnTo>
                      <a:pt x="55" y="145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57" y="136"/>
                    </a:lnTo>
                    <a:lnTo>
                      <a:pt x="56" y="136"/>
                    </a:lnTo>
                    <a:lnTo>
                      <a:pt x="55" y="136"/>
                    </a:lnTo>
                    <a:lnTo>
                      <a:pt x="54" y="138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4" y="136"/>
                    </a:lnTo>
                    <a:lnTo>
                      <a:pt x="56" y="131"/>
                    </a:lnTo>
                    <a:lnTo>
                      <a:pt x="58" y="128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0" y="119"/>
                    </a:lnTo>
                    <a:lnTo>
                      <a:pt x="58" y="115"/>
                    </a:lnTo>
                    <a:lnTo>
                      <a:pt x="57" y="109"/>
                    </a:lnTo>
                    <a:lnTo>
                      <a:pt x="57" y="104"/>
                    </a:lnTo>
                    <a:lnTo>
                      <a:pt x="57" y="101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4" y="96"/>
                    </a:lnTo>
                    <a:lnTo>
                      <a:pt x="68" y="97"/>
                    </a:lnTo>
                    <a:lnTo>
                      <a:pt x="68" y="97"/>
                    </a:lnTo>
                    <a:lnTo>
                      <a:pt x="69" y="105"/>
                    </a:lnTo>
                    <a:lnTo>
                      <a:pt x="68" y="112"/>
                    </a:lnTo>
                    <a:lnTo>
                      <a:pt x="67" y="119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8" y="127"/>
                    </a:lnTo>
                    <a:lnTo>
                      <a:pt x="69" y="128"/>
                    </a:lnTo>
                    <a:lnTo>
                      <a:pt x="72" y="136"/>
                    </a:lnTo>
                    <a:lnTo>
                      <a:pt x="73" y="139"/>
                    </a:lnTo>
                    <a:lnTo>
                      <a:pt x="76" y="142"/>
                    </a:lnTo>
                    <a:lnTo>
                      <a:pt x="77" y="142"/>
                    </a:lnTo>
                    <a:lnTo>
                      <a:pt x="78" y="142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78" y="135"/>
                    </a:lnTo>
                    <a:lnTo>
                      <a:pt x="77" y="129"/>
                    </a:lnTo>
                    <a:lnTo>
                      <a:pt x="77" y="124"/>
                    </a:lnTo>
                    <a:lnTo>
                      <a:pt x="78" y="117"/>
                    </a:lnTo>
                    <a:lnTo>
                      <a:pt x="83" y="105"/>
                    </a:lnTo>
                    <a:lnTo>
                      <a:pt x="86" y="94"/>
                    </a:lnTo>
                    <a:lnTo>
                      <a:pt x="85" y="93"/>
                    </a:lnTo>
                    <a:lnTo>
                      <a:pt x="85" y="93"/>
                    </a:lnTo>
                    <a:lnTo>
                      <a:pt x="86" y="84"/>
                    </a:lnTo>
                    <a:lnTo>
                      <a:pt x="87" y="81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1" y="83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0" y="96"/>
                    </a:lnTo>
                    <a:lnTo>
                      <a:pt x="87" y="98"/>
                    </a:lnTo>
                    <a:lnTo>
                      <a:pt x="86" y="102"/>
                    </a:lnTo>
                    <a:lnTo>
                      <a:pt x="86" y="112"/>
                    </a:lnTo>
                    <a:lnTo>
                      <a:pt x="86" y="112"/>
                    </a:lnTo>
                    <a:lnTo>
                      <a:pt x="90" y="109"/>
                    </a:lnTo>
                    <a:lnTo>
                      <a:pt x="92" y="108"/>
                    </a:lnTo>
                    <a:lnTo>
                      <a:pt x="93" y="105"/>
                    </a:lnTo>
                    <a:lnTo>
                      <a:pt x="91" y="117"/>
                    </a:lnTo>
                    <a:lnTo>
                      <a:pt x="103" y="114"/>
                    </a:lnTo>
                    <a:lnTo>
                      <a:pt x="103" y="114"/>
                    </a:lnTo>
                    <a:lnTo>
                      <a:pt x="107" y="86"/>
                    </a:lnTo>
                    <a:lnTo>
                      <a:pt x="110" y="53"/>
                    </a:lnTo>
                    <a:lnTo>
                      <a:pt x="110" y="53"/>
                    </a:lnTo>
                    <a:lnTo>
                      <a:pt x="111" y="56"/>
                    </a:lnTo>
                    <a:lnTo>
                      <a:pt x="113" y="59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8" y="54"/>
                    </a:lnTo>
                    <a:lnTo>
                      <a:pt x="121" y="49"/>
                    </a:lnTo>
                    <a:lnTo>
                      <a:pt x="119" y="56"/>
                    </a:lnTo>
                    <a:lnTo>
                      <a:pt x="119" y="56"/>
                    </a:lnTo>
                    <a:lnTo>
                      <a:pt x="122" y="60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31" y="61"/>
                    </a:lnTo>
                    <a:lnTo>
                      <a:pt x="133" y="57"/>
                    </a:lnTo>
                    <a:lnTo>
                      <a:pt x="136" y="54"/>
                    </a:lnTo>
                    <a:lnTo>
                      <a:pt x="138" y="49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7"/>
                    </a:lnTo>
                    <a:lnTo>
                      <a:pt x="139" y="52"/>
                    </a:lnTo>
                    <a:lnTo>
                      <a:pt x="137" y="63"/>
                    </a:lnTo>
                    <a:lnTo>
                      <a:pt x="130" y="92"/>
                    </a:lnTo>
                    <a:lnTo>
                      <a:pt x="127" y="105"/>
                    </a:lnTo>
                    <a:lnTo>
                      <a:pt x="126" y="111"/>
                    </a:lnTo>
                    <a:lnTo>
                      <a:pt x="127" y="115"/>
                    </a:lnTo>
                    <a:lnTo>
                      <a:pt x="129" y="119"/>
                    </a:lnTo>
                    <a:lnTo>
                      <a:pt x="131" y="121"/>
                    </a:lnTo>
                    <a:lnTo>
                      <a:pt x="134" y="122"/>
                    </a:lnTo>
                    <a:lnTo>
                      <a:pt x="139" y="120"/>
                    </a:lnTo>
                    <a:lnTo>
                      <a:pt x="139" y="120"/>
                    </a:lnTo>
                    <a:lnTo>
                      <a:pt x="140" y="120"/>
                    </a:lnTo>
                    <a:lnTo>
                      <a:pt x="142" y="119"/>
                    </a:lnTo>
                    <a:lnTo>
                      <a:pt x="145" y="113"/>
                    </a:lnTo>
                    <a:lnTo>
                      <a:pt x="146" y="105"/>
                    </a:lnTo>
                    <a:lnTo>
                      <a:pt x="147" y="96"/>
                    </a:lnTo>
                    <a:lnTo>
                      <a:pt x="148" y="76"/>
                    </a:lnTo>
                    <a:lnTo>
                      <a:pt x="149" y="67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3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3" y="68"/>
                    </a:lnTo>
                    <a:lnTo>
                      <a:pt x="154" y="67"/>
                    </a:lnTo>
                    <a:lnTo>
                      <a:pt x="156" y="61"/>
                    </a:lnTo>
                    <a:lnTo>
                      <a:pt x="159" y="54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59" y="42"/>
                    </a:lnTo>
                    <a:lnTo>
                      <a:pt x="156" y="41"/>
                    </a:lnTo>
                    <a:lnTo>
                      <a:pt x="154" y="42"/>
                    </a:lnTo>
                    <a:lnTo>
                      <a:pt x="153" y="46"/>
                    </a:lnTo>
                    <a:lnTo>
                      <a:pt x="153" y="46"/>
                    </a:lnTo>
                    <a:lnTo>
                      <a:pt x="153" y="41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4" y="37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64" y="42"/>
                    </a:lnTo>
                    <a:lnTo>
                      <a:pt x="165" y="47"/>
                    </a:lnTo>
                    <a:lnTo>
                      <a:pt x="167" y="51"/>
                    </a:lnTo>
                    <a:lnTo>
                      <a:pt x="168" y="52"/>
                    </a:lnTo>
                    <a:lnTo>
                      <a:pt x="170" y="52"/>
                    </a:lnTo>
                    <a:lnTo>
                      <a:pt x="171" y="53"/>
                    </a:lnTo>
                    <a:lnTo>
                      <a:pt x="172" y="55"/>
                    </a:lnTo>
                    <a:lnTo>
                      <a:pt x="171" y="59"/>
                    </a:lnTo>
                    <a:lnTo>
                      <a:pt x="171" y="59"/>
                    </a:lnTo>
                    <a:lnTo>
                      <a:pt x="175" y="64"/>
                    </a:lnTo>
                    <a:lnTo>
                      <a:pt x="177" y="66"/>
                    </a:lnTo>
                    <a:lnTo>
                      <a:pt x="178" y="66"/>
                    </a:lnTo>
                    <a:lnTo>
                      <a:pt x="182" y="64"/>
                    </a:lnTo>
                    <a:lnTo>
                      <a:pt x="185" y="61"/>
                    </a:lnTo>
                    <a:lnTo>
                      <a:pt x="188" y="55"/>
                    </a:lnTo>
                    <a:lnTo>
                      <a:pt x="191" y="49"/>
                    </a:lnTo>
                    <a:lnTo>
                      <a:pt x="195" y="33"/>
                    </a:lnTo>
                    <a:lnTo>
                      <a:pt x="195" y="33"/>
                    </a:lnTo>
                    <a:lnTo>
                      <a:pt x="198" y="44"/>
                    </a:lnTo>
                    <a:lnTo>
                      <a:pt x="200" y="48"/>
                    </a:lnTo>
                    <a:lnTo>
                      <a:pt x="201" y="49"/>
                    </a:lnTo>
                    <a:lnTo>
                      <a:pt x="202" y="48"/>
                    </a:lnTo>
                    <a:lnTo>
                      <a:pt x="205" y="47"/>
                    </a:lnTo>
                    <a:lnTo>
                      <a:pt x="207" y="44"/>
                    </a:lnTo>
                    <a:lnTo>
                      <a:pt x="210" y="41"/>
                    </a:lnTo>
                    <a:lnTo>
                      <a:pt x="211" y="41"/>
                    </a:lnTo>
                    <a:lnTo>
                      <a:pt x="214" y="41"/>
                    </a:lnTo>
                    <a:lnTo>
                      <a:pt x="215" y="42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5" y="46"/>
                    </a:lnTo>
                    <a:lnTo>
                      <a:pt x="214" y="47"/>
                    </a:lnTo>
                    <a:lnTo>
                      <a:pt x="211" y="47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09" y="53"/>
                    </a:lnTo>
                    <a:lnTo>
                      <a:pt x="209" y="57"/>
                    </a:lnTo>
                    <a:lnTo>
                      <a:pt x="210" y="61"/>
                    </a:lnTo>
                    <a:lnTo>
                      <a:pt x="213" y="63"/>
                    </a:lnTo>
                    <a:lnTo>
                      <a:pt x="214" y="66"/>
                    </a:lnTo>
                    <a:lnTo>
                      <a:pt x="215" y="68"/>
                    </a:lnTo>
                    <a:lnTo>
                      <a:pt x="214" y="72"/>
                    </a:lnTo>
                    <a:lnTo>
                      <a:pt x="211" y="78"/>
                    </a:lnTo>
                    <a:lnTo>
                      <a:pt x="211" y="78"/>
                    </a:lnTo>
                    <a:lnTo>
                      <a:pt x="213" y="75"/>
                    </a:lnTo>
                    <a:lnTo>
                      <a:pt x="213" y="71"/>
                    </a:lnTo>
                    <a:lnTo>
                      <a:pt x="211" y="69"/>
                    </a:lnTo>
                    <a:lnTo>
                      <a:pt x="210" y="69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08" y="74"/>
                    </a:lnTo>
                    <a:lnTo>
                      <a:pt x="206" y="78"/>
                    </a:lnTo>
                    <a:lnTo>
                      <a:pt x="205" y="85"/>
                    </a:lnTo>
                    <a:lnTo>
                      <a:pt x="205" y="93"/>
                    </a:lnTo>
                    <a:lnTo>
                      <a:pt x="213" y="113"/>
                    </a:lnTo>
                    <a:lnTo>
                      <a:pt x="209" y="119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2" y="139"/>
                    </a:lnTo>
                    <a:lnTo>
                      <a:pt x="221" y="134"/>
                    </a:lnTo>
                    <a:lnTo>
                      <a:pt x="221" y="134"/>
                    </a:lnTo>
                    <a:lnTo>
                      <a:pt x="226" y="137"/>
                    </a:lnTo>
                    <a:lnTo>
                      <a:pt x="232" y="138"/>
                    </a:lnTo>
                    <a:lnTo>
                      <a:pt x="238" y="138"/>
                    </a:lnTo>
                    <a:lnTo>
                      <a:pt x="244" y="137"/>
                    </a:lnTo>
                    <a:lnTo>
                      <a:pt x="255" y="135"/>
                    </a:lnTo>
                    <a:lnTo>
                      <a:pt x="260" y="134"/>
                    </a:lnTo>
                    <a:lnTo>
                      <a:pt x="265" y="135"/>
                    </a:lnTo>
                    <a:lnTo>
                      <a:pt x="265" y="135"/>
                    </a:lnTo>
                    <a:lnTo>
                      <a:pt x="267" y="123"/>
                    </a:lnTo>
                    <a:lnTo>
                      <a:pt x="268" y="114"/>
                    </a:lnTo>
                    <a:lnTo>
                      <a:pt x="269" y="107"/>
                    </a:lnTo>
                    <a:lnTo>
                      <a:pt x="271" y="102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4" y="91"/>
                    </a:lnTo>
                    <a:lnTo>
                      <a:pt x="291" y="89"/>
                    </a:lnTo>
                    <a:lnTo>
                      <a:pt x="297" y="85"/>
                    </a:lnTo>
                    <a:lnTo>
                      <a:pt x="300" y="83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08" y="67"/>
                    </a:lnTo>
                    <a:lnTo>
                      <a:pt x="308" y="67"/>
                    </a:lnTo>
                    <a:lnTo>
                      <a:pt x="306" y="83"/>
                    </a:lnTo>
                    <a:lnTo>
                      <a:pt x="305" y="101"/>
                    </a:lnTo>
                    <a:lnTo>
                      <a:pt x="305" y="119"/>
                    </a:lnTo>
                    <a:lnTo>
                      <a:pt x="305" y="131"/>
                    </a:lnTo>
                    <a:lnTo>
                      <a:pt x="305" y="131"/>
                    </a:lnTo>
                    <a:lnTo>
                      <a:pt x="302" y="137"/>
                    </a:lnTo>
                    <a:lnTo>
                      <a:pt x="300" y="146"/>
                    </a:lnTo>
                    <a:lnTo>
                      <a:pt x="297" y="154"/>
                    </a:lnTo>
                    <a:lnTo>
                      <a:pt x="294" y="155"/>
                    </a:lnTo>
                    <a:lnTo>
                      <a:pt x="293" y="154"/>
                    </a:lnTo>
                    <a:lnTo>
                      <a:pt x="293" y="154"/>
                    </a:lnTo>
                    <a:lnTo>
                      <a:pt x="291" y="146"/>
                    </a:lnTo>
                    <a:lnTo>
                      <a:pt x="290" y="138"/>
                    </a:lnTo>
                    <a:lnTo>
                      <a:pt x="288" y="130"/>
                    </a:lnTo>
                    <a:lnTo>
                      <a:pt x="288" y="126"/>
                    </a:lnTo>
                    <a:lnTo>
                      <a:pt x="290" y="121"/>
                    </a:lnTo>
                    <a:lnTo>
                      <a:pt x="290" y="121"/>
                    </a:lnTo>
                    <a:lnTo>
                      <a:pt x="285" y="124"/>
                    </a:lnTo>
                    <a:lnTo>
                      <a:pt x="284" y="129"/>
                    </a:lnTo>
                    <a:lnTo>
                      <a:pt x="284" y="135"/>
                    </a:lnTo>
                    <a:lnTo>
                      <a:pt x="284" y="140"/>
                    </a:lnTo>
                    <a:lnTo>
                      <a:pt x="287" y="155"/>
                    </a:lnTo>
                    <a:lnTo>
                      <a:pt x="287" y="165"/>
                    </a:lnTo>
                    <a:lnTo>
                      <a:pt x="287" y="173"/>
                    </a:lnTo>
                    <a:lnTo>
                      <a:pt x="287" y="173"/>
                    </a:lnTo>
                    <a:lnTo>
                      <a:pt x="293" y="169"/>
                    </a:lnTo>
                    <a:lnTo>
                      <a:pt x="298" y="164"/>
                    </a:lnTo>
                    <a:lnTo>
                      <a:pt x="302" y="155"/>
                    </a:lnTo>
                    <a:lnTo>
                      <a:pt x="307" y="147"/>
                    </a:lnTo>
                    <a:lnTo>
                      <a:pt x="315" y="129"/>
                    </a:lnTo>
                    <a:lnTo>
                      <a:pt x="320" y="121"/>
                    </a:lnTo>
                    <a:lnTo>
                      <a:pt x="323" y="114"/>
                    </a:lnTo>
                    <a:lnTo>
                      <a:pt x="323" y="122"/>
                    </a:lnTo>
                    <a:lnTo>
                      <a:pt x="331" y="107"/>
                    </a:lnTo>
                    <a:lnTo>
                      <a:pt x="331" y="107"/>
                    </a:lnTo>
                    <a:lnTo>
                      <a:pt x="329" y="105"/>
                    </a:lnTo>
                    <a:lnTo>
                      <a:pt x="328" y="99"/>
                    </a:lnTo>
                    <a:lnTo>
                      <a:pt x="326" y="86"/>
                    </a:lnTo>
                    <a:lnTo>
                      <a:pt x="328" y="82"/>
                    </a:lnTo>
                    <a:lnTo>
                      <a:pt x="329" y="77"/>
                    </a:lnTo>
                    <a:lnTo>
                      <a:pt x="329" y="77"/>
                    </a:lnTo>
                    <a:lnTo>
                      <a:pt x="330" y="77"/>
                    </a:lnTo>
                    <a:lnTo>
                      <a:pt x="333" y="79"/>
                    </a:lnTo>
                    <a:lnTo>
                      <a:pt x="332" y="81"/>
                    </a:lnTo>
                    <a:lnTo>
                      <a:pt x="332" y="81"/>
                    </a:lnTo>
                    <a:lnTo>
                      <a:pt x="334" y="85"/>
                    </a:lnTo>
                    <a:lnTo>
                      <a:pt x="337" y="87"/>
                    </a:lnTo>
                    <a:lnTo>
                      <a:pt x="339" y="87"/>
                    </a:lnTo>
                    <a:lnTo>
                      <a:pt x="341" y="85"/>
                    </a:lnTo>
                    <a:lnTo>
                      <a:pt x="348" y="82"/>
                    </a:lnTo>
                    <a:lnTo>
                      <a:pt x="351" y="81"/>
                    </a:lnTo>
                    <a:lnTo>
                      <a:pt x="354" y="81"/>
                    </a:lnTo>
                    <a:lnTo>
                      <a:pt x="359" y="60"/>
                    </a:lnTo>
                    <a:lnTo>
                      <a:pt x="359" y="60"/>
                    </a:lnTo>
                    <a:lnTo>
                      <a:pt x="361" y="62"/>
                    </a:lnTo>
                    <a:lnTo>
                      <a:pt x="363" y="68"/>
                    </a:lnTo>
                    <a:lnTo>
                      <a:pt x="366" y="84"/>
                    </a:lnTo>
                    <a:lnTo>
                      <a:pt x="368" y="124"/>
                    </a:lnTo>
                    <a:lnTo>
                      <a:pt x="368" y="124"/>
                    </a:lnTo>
                    <a:lnTo>
                      <a:pt x="370" y="124"/>
                    </a:lnTo>
                    <a:lnTo>
                      <a:pt x="372" y="124"/>
                    </a:lnTo>
                    <a:lnTo>
                      <a:pt x="376" y="121"/>
                    </a:lnTo>
                    <a:lnTo>
                      <a:pt x="379" y="115"/>
                    </a:lnTo>
                    <a:lnTo>
                      <a:pt x="383" y="108"/>
                    </a:lnTo>
                    <a:lnTo>
                      <a:pt x="389" y="92"/>
                    </a:lnTo>
                    <a:lnTo>
                      <a:pt x="394" y="76"/>
                    </a:lnTo>
                    <a:lnTo>
                      <a:pt x="394" y="76"/>
                    </a:lnTo>
                    <a:lnTo>
                      <a:pt x="397" y="82"/>
                    </a:lnTo>
                    <a:lnTo>
                      <a:pt x="399" y="87"/>
                    </a:lnTo>
                    <a:lnTo>
                      <a:pt x="405" y="96"/>
                    </a:lnTo>
                    <a:lnTo>
                      <a:pt x="407" y="100"/>
                    </a:lnTo>
                    <a:lnTo>
                      <a:pt x="408" y="105"/>
                    </a:lnTo>
                    <a:lnTo>
                      <a:pt x="408" y="112"/>
                    </a:lnTo>
                    <a:lnTo>
                      <a:pt x="406" y="119"/>
                    </a:lnTo>
                    <a:lnTo>
                      <a:pt x="406" y="119"/>
                    </a:lnTo>
                    <a:lnTo>
                      <a:pt x="408" y="114"/>
                    </a:lnTo>
                    <a:lnTo>
                      <a:pt x="409" y="109"/>
                    </a:lnTo>
                    <a:lnTo>
                      <a:pt x="412" y="96"/>
                    </a:lnTo>
                    <a:lnTo>
                      <a:pt x="416" y="66"/>
                    </a:lnTo>
                    <a:lnTo>
                      <a:pt x="418" y="54"/>
                    </a:lnTo>
                    <a:lnTo>
                      <a:pt x="420" y="49"/>
                    </a:lnTo>
                    <a:lnTo>
                      <a:pt x="422" y="47"/>
                    </a:lnTo>
                    <a:lnTo>
                      <a:pt x="424" y="47"/>
                    </a:lnTo>
                    <a:lnTo>
                      <a:pt x="426" y="49"/>
                    </a:lnTo>
                    <a:lnTo>
                      <a:pt x="429" y="54"/>
                    </a:lnTo>
                    <a:lnTo>
                      <a:pt x="432" y="62"/>
                    </a:lnTo>
                    <a:lnTo>
                      <a:pt x="428" y="78"/>
                    </a:lnTo>
                    <a:lnTo>
                      <a:pt x="428" y="78"/>
                    </a:lnTo>
                    <a:lnTo>
                      <a:pt x="433" y="76"/>
                    </a:lnTo>
                    <a:lnTo>
                      <a:pt x="440" y="71"/>
                    </a:lnTo>
                    <a:lnTo>
                      <a:pt x="455" y="61"/>
                    </a:lnTo>
                    <a:lnTo>
                      <a:pt x="461" y="57"/>
                    </a:lnTo>
                    <a:lnTo>
                      <a:pt x="467" y="55"/>
                    </a:lnTo>
                    <a:lnTo>
                      <a:pt x="470" y="55"/>
                    </a:lnTo>
                    <a:lnTo>
                      <a:pt x="472" y="55"/>
                    </a:lnTo>
                    <a:lnTo>
                      <a:pt x="474" y="57"/>
                    </a:lnTo>
                    <a:lnTo>
                      <a:pt x="476" y="60"/>
                    </a:lnTo>
                    <a:lnTo>
                      <a:pt x="476" y="60"/>
                    </a:lnTo>
                    <a:lnTo>
                      <a:pt x="475" y="79"/>
                    </a:lnTo>
                    <a:lnTo>
                      <a:pt x="476" y="96"/>
                    </a:lnTo>
                    <a:lnTo>
                      <a:pt x="479" y="108"/>
                    </a:lnTo>
                    <a:lnTo>
                      <a:pt x="484" y="120"/>
                    </a:lnTo>
                    <a:lnTo>
                      <a:pt x="489" y="131"/>
                    </a:lnTo>
                    <a:lnTo>
                      <a:pt x="493" y="144"/>
                    </a:lnTo>
                    <a:lnTo>
                      <a:pt x="498" y="159"/>
                    </a:lnTo>
                    <a:lnTo>
                      <a:pt x="500" y="179"/>
                    </a:lnTo>
                    <a:lnTo>
                      <a:pt x="500" y="179"/>
                    </a:lnTo>
                    <a:lnTo>
                      <a:pt x="500" y="170"/>
                    </a:lnTo>
                    <a:lnTo>
                      <a:pt x="502" y="164"/>
                    </a:lnTo>
                    <a:lnTo>
                      <a:pt x="505" y="159"/>
                    </a:lnTo>
                    <a:lnTo>
                      <a:pt x="506" y="153"/>
                    </a:lnTo>
                    <a:lnTo>
                      <a:pt x="506" y="153"/>
                    </a:lnTo>
                    <a:lnTo>
                      <a:pt x="507" y="159"/>
                    </a:lnTo>
                    <a:lnTo>
                      <a:pt x="508" y="161"/>
                    </a:lnTo>
                    <a:lnTo>
                      <a:pt x="509" y="161"/>
                    </a:lnTo>
                    <a:lnTo>
                      <a:pt x="510" y="161"/>
                    </a:lnTo>
                    <a:lnTo>
                      <a:pt x="512" y="155"/>
                    </a:lnTo>
                    <a:lnTo>
                      <a:pt x="512" y="155"/>
                    </a:lnTo>
                    <a:lnTo>
                      <a:pt x="510" y="149"/>
                    </a:lnTo>
                    <a:lnTo>
                      <a:pt x="509" y="140"/>
                    </a:lnTo>
                    <a:lnTo>
                      <a:pt x="510" y="123"/>
                    </a:lnTo>
                    <a:lnTo>
                      <a:pt x="510" y="116"/>
                    </a:lnTo>
                    <a:lnTo>
                      <a:pt x="509" y="112"/>
                    </a:lnTo>
                    <a:lnTo>
                      <a:pt x="509" y="112"/>
                    </a:lnTo>
                    <a:lnTo>
                      <a:pt x="508" y="113"/>
                    </a:lnTo>
                    <a:lnTo>
                      <a:pt x="505" y="119"/>
                    </a:lnTo>
                    <a:lnTo>
                      <a:pt x="505" y="119"/>
                    </a:lnTo>
                    <a:lnTo>
                      <a:pt x="509" y="90"/>
                    </a:lnTo>
                    <a:lnTo>
                      <a:pt x="513" y="78"/>
                    </a:lnTo>
                    <a:lnTo>
                      <a:pt x="515" y="68"/>
                    </a:lnTo>
                    <a:lnTo>
                      <a:pt x="520" y="60"/>
                    </a:lnTo>
                    <a:lnTo>
                      <a:pt x="523" y="53"/>
                    </a:lnTo>
                    <a:lnTo>
                      <a:pt x="528" y="49"/>
                    </a:lnTo>
                    <a:lnTo>
                      <a:pt x="530" y="49"/>
                    </a:lnTo>
                    <a:lnTo>
                      <a:pt x="532" y="49"/>
                    </a:lnTo>
                    <a:lnTo>
                      <a:pt x="532" y="74"/>
                    </a:lnTo>
                    <a:lnTo>
                      <a:pt x="521" y="66"/>
                    </a:lnTo>
                    <a:lnTo>
                      <a:pt x="521" y="66"/>
                    </a:lnTo>
                    <a:lnTo>
                      <a:pt x="521" y="76"/>
                    </a:lnTo>
                    <a:lnTo>
                      <a:pt x="520" y="82"/>
                    </a:lnTo>
                    <a:lnTo>
                      <a:pt x="516" y="86"/>
                    </a:lnTo>
                    <a:lnTo>
                      <a:pt x="514" y="91"/>
                    </a:lnTo>
                    <a:lnTo>
                      <a:pt x="514" y="91"/>
                    </a:lnTo>
                    <a:lnTo>
                      <a:pt x="517" y="93"/>
                    </a:lnTo>
                    <a:lnTo>
                      <a:pt x="521" y="97"/>
                    </a:lnTo>
                    <a:lnTo>
                      <a:pt x="522" y="101"/>
                    </a:lnTo>
                    <a:lnTo>
                      <a:pt x="523" y="105"/>
                    </a:lnTo>
                    <a:lnTo>
                      <a:pt x="524" y="114"/>
                    </a:lnTo>
                    <a:lnTo>
                      <a:pt x="523" y="124"/>
                    </a:lnTo>
                    <a:lnTo>
                      <a:pt x="523" y="132"/>
                    </a:lnTo>
                    <a:lnTo>
                      <a:pt x="524" y="139"/>
                    </a:lnTo>
                    <a:lnTo>
                      <a:pt x="525" y="142"/>
                    </a:lnTo>
                    <a:lnTo>
                      <a:pt x="527" y="144"/>
                    </a:lnTo>
                    <a:lnTo>
                      <a:pt x="529" y="144"/>
                    </a:lnTo>
                    <a:lnTo>
                      <a:pt x="532" y="144"/>
                    </a:lnTo>
                    <a:lnTo>
                      <a:pt x="532" y="144"/>
                    </a:lnTo>
                    <a:lnTo>
                      <a:pt x="535" y="134"/>
                    </a:lnTo>
                    <a:lnTo>
                      <a:pt x="539" y="129"/>
                    </a:lnTo>
                    <a:lnTo>
                      <a:pt x="539" y="129"/>
                    </a:lnTo>
                    <a:lnTo>
                      <a:pt x="538" y="130"/>
                    </a:lnTo>
                    <a:lnTo>
                      <a:pt x="537" y="132"/>
                    </a:lnTo>
                    <a:lnTo>
                      <a:pt x="537" y="138"/>
                    </a:lnTo>
                    <a:lnTo>
                      <a:pt x="538" y="144"/>
                    </a:lnTo>
                    <a:lnTo>
                      <a:pt x="538" y="146"/>
                    </a:lnTo>
                    <a:lnTo>
                      <a:pt x="540" y="146"/>
                    </a:lnTo>
                    <a:lnTo>
                      <a:pt x="544" y="128"/>
                    </a:lnTo>
                    <a:lnTo>
                      <a:pt x="544" y="128"/>
                    </a:lnTo>
                    <a:lnTo>
                      <a:pt x="545" y="140"/>
                    </a:lnTo>
                    <a:lnTo>
                      <a:pt x="545" y="149"/>
                    </a:lnTo>
                    <a:lnTo>
                      <a:pt x="544" y="155"/>
                    </a:lnTo>
                    <a:lnTo>
                      <a:pt x="541" y="159"/>
                    </a:lnTo>
                    <a:lnTo>
                      <a:pt x="539" y="164"/>
                    </a:lnTo>
                    <a:lnTo>
                      <a:pt x="537" y="167"/>
                    </a:lnTo>
                    <a:lnTo>
                      <a:pt x="537" y="174"/>
                    </a:lnTo>
                    <a:lnTo>
                      <a:pt x="538" y="182"/>
                    </a:lnTo>
                    <a:lnTo>
                      <a:pt x="538" y="182"/>
                    </a:lnTo>
                    <a:lnTo>
                      <a:pt x="531" y="196"/>
                    </a:lnTo>
                    <a:lnTo>
                      <a:pt x="524" y="207"/>
                    </a:lnTo>
                    <a:lnTo>
                      <a:pt x="522" y="215"/>
                    </a:lnTo>
                    <a:lnTo>
                      <a:pt x="520" y="222"/>
                    </a:lnTo>
                    <a:lnTo>
                      <a:pt x="518" y="232"/>
                    </a:lnTo>
                    <a:lnTo>
                      <a:pt x="518" y="243"/>
                    </a:lnTo>
                    <a:lnTo>
                      <a:pt x="518" y="243"/>
                    </a:lnTo>
                    <a:lnTo>
                      <a:pt x="521" y="244"/>
                    </a:lnTo>
                    <a:lnTo>
                      <a:pt x="523" y="243"/>
                    </a:lnTo>
                    <a:lnTo>
                      <a:pt x="524" y="242"/>
                    </a:lnTo>
                    <a:lnTo>
                      <a:pt x="527" y="238"/>
                    </a:lnTo>
                    <a:lnTo>
                      <a:pt x="529" y="230"/>
                    </a:lnTo>
                    <a:lnTo>
                      <a:pt x="531" y="220"/>
                    </a:lnTo>
                    <a:lnTo>
                      <a:pt x="533" y="210"/>
                    </a:lnTo>
                    <a:lnTo>
                      <a:pt x="536" y="202"/>
                    </a:lnTo>
                    <a:lnTo>
                      <a:pt x="538" y="198"/>
                    </a:lnTo>
                    <a:lnTo>
                      <a:pt x="539" y="197"/>
                    </a:lnTo>
                    <a:lnTo>
                      <a:pt x="541" y="197"/>
                    </a:lnTo>
                    <a:lnTo>
                      <a:pt x="544" y="198"/>
                    </a:lnTo>
                    <a:lnTo>
                      <a:pt x="546" y="212"/>
                    </a:lnTo>
                    <a:lnTo>
                      <a:pt x="546" y="212"/>
                    </a:lnTo>
                    <a:lnTo>
                      <a:pt x="548" y="203"/>
                    </a:lnTo>
                    <a:lnTo>
                      <a:pt x="551" y="191"/>
                    </a:lnTo>
                    <a:lnTo>
                      <a:pt x="554" y="168"/>
                    </a:lnTo>
                    <a:lnTo>
                      <a:pt x="554" y="168"/>
                    </a:lnTo>
                    <a:lnTo>
                      <a:pt x="555" y="179"/>
                    </a:lnTo>
                    <a:lnTo>
                      <a:pt x="556" y="182"/>
                    </a:lnTo>
                    <a:lnTo>
                      <a:pt x="559" y="184"/>
                    </a:lnTo>
                    <a:lnTo>
                      <a:pt x="559" y="184"/>
                    </a:lnTo>
                    <a:lnTo>
                      <a:pt x="564" y="165"/>
                    </a:lnTo>
                    <a:lnTo>
                      <a:pt x="569" y="149"/>
                    </a:lnTo>
                    <a:lnTo>
                      <a:pt x="575" y="134"/>
                    </a:lnTo>
                    <a:lnTo>
                      <a:pt x="579" y="113"/>
                    </a:lnTo>
                    <a:lnTo>
                      <a:pt x="579" y="113"/>
                    </a:lnTo>
                    <a:lnTo>
                      <a:pt x="576" y="116"/>
                    </a:lnTo>
                    <a:lnTo>
                      <a:pt x="573" y="119"/>
                    </a:lnTo>
                    <a:lnTo>
                      <a:pt x="570" y="120"/>
                    </a:lnTo>
                    <a:lnTo>
                      <a:pt x="568" y="120"/>
                    </a:lnTo>
                    <a:lnTo>
                      <a:pt x="566" y="119"/>
                    </a:lnTo>
                    <a:lnTo>
                      <a:pt x="564" y="117"/>
                    </a:lnTo>
                    <a:lnTo>
                      <a:pt x="561" y="113"/>
                    </a:lnTo>
                    <a:lnTo>
                      <a:pt x="558" y="108"/>
                    </a:lnTo>
                    <a:lnTo>
                      <a:pt x="555" y="107"/>
                    </a:lnTo>
                    <a:lnTo>
                      <a:pt x="554" y="106"/>
                    </a:lnTo>
                    <a:lnTo>
                      <a:pt x="551" y="105"/>
                    </a:lnTo>
                    <a:lnTo>
                      <a:pt x="548" y="106"/>
                    </a:lnTo>
                    <a:lnTo>
                      <a:pt x="545" y="108"/>
                    </a:lnTo>
                    <a:lnTo>
                      <a:pt x="541" y="112"/>
                    </a:lnTo>
                    <a:lnTo>
                      <a:pt x="541" y="112"/>
                    </a:lnTo>
                    <a:lnTo>
                      <a:pt x="544" y="107"/>
                    </a:lnTo>
                    <a:lnTo>
                      <a:pt x="546" y="104"/>
                    </a:lnTo>
                    <a:lnTo>
                      <a:pt x="552" y="94"/>
                    </a:lnTo>
                    <a:lnTo>
                      <a:pt x="555" y="89"/>
                    </a:lnTo>
                    <a:lnTo>
                      <a:pt x="558" y="81"/>
                    </a:lnTo>
                    <a:lnTo>
                      <a:pt x="560" y="71"/>
                    </a:lnTo>
                    <a:lnTo>
                      <a:pt x="561" y="60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6" y="76"/>
                    </a:lnTo>
                    <a:lnTo>
                      <a:pt x="570" y="68"/>
                    </a:lnTo>
                    <a:lnTo>
                      <a:pt x="574" y="66"/>
                    </a:lnTo>
                    <a:lnTo>
                      <a:pt x="576" y="66"/>
                    </a:lnTo>
                    <a:lnTo>
                      <a:pt x="579" y="66"/>
                    </a:lnTo>
                    <a:lnTo>
                      <a:pt x="582" y="68"/>
                    </a:lnTo>
                    <a:lnTo>
                      <a:pt x="577" y="82"/>
                    </a:lnTo>
                    <a:lnTo>
                      <a:pt x="577" y="82"/>
                    </a:lnTo>
                    <a:lnTo>
                      <a:pt x="579" y="78"/>
                    </a:lnTo>
                    <a:lnTo>
                      <a:pt x="581" y="78"/>
                    </a:lnTo>
                    <a:lnTo>
                      <a:pt x="583" y="78"/>
                    </a:lnTo>
                    <a:lnTo>
                      <a:pt x="585" y="79"/>
                    </a:lnTo>
                    <a:lnTo>
                      <a:pt x="589" y="83"/>
                    </a:lnTo>
                    <a:lnTo>
                      <a:pt x="592" y="89"/>
                    </a:lnTo>
                    <a:lnTo>
                      <a:pt x="594" y="92"/>
                    </a:lnTo>
                    <a:lnTo>
                      <a:pt x="597" y="93"/>
                    </a:lnTo>
                    <a:lnTo>
                      <a:pt x="598" y="93"/>
                    </a:lnTo>
                    <a:lnTo>
                      <a:pt x="600" y="92"/>
                    </a:lnTo>
                    <a:lnTo>
                      <a:pt x="601" y="89"/>
                    </a:lnTo>
                    <a:lnTo>
                      <a:pt x="605" y="77"/>
                    </a:lnTo>
                    <a:lnTo>
                      <a:pt x="605" y="77"/>
                    </a:lnTo>
                    <a:lnTo>
                      <a:pt x="602" y="76"/>
                    </a:lnTo>
                    <a:lnTo>
                      <a:pt x="600" y="77"/>
                    </a:lnTo>
                    <a:lnTo>
                      <a:pt x="599" y="77"/>
                    </a:lnTo>
                    <a:lnTo>
                      <a:pt x="597" y="79"/>
                    </a:lnTo>
                    <a:lnTo>
                      <a:pt x="597" y="79"/>
                    </a:lnTo>
                    <a:lnTo>
                      <a:pt x="599" y="76"/>
                    </a:lnTo>
                    <a:lnTo>
                      <a:pt x="601" y="74"/>
                    </a:lnTo>
                    <a:lnTo>
                      <a:pt x="604" y="72"/>
                    </a:lnTo>
                    <a:lnTo>
                      <a:pt x="606" y="72"/>
                    </a:lnTo>
                    <a:lnTo>
                      <a:pt x="612" y="72"/>
                    </a:lnTo>
                    <a:lnTo>
                      <a:pt x="616" y="76"/>
                    </a:lnTo>
                    <a:lnTo>
                      <a:pt x="629" y="36"/>
                    </a:lnTo>
                    <a:lnTo>
                      <a:pt x="629" y="36"/>
                    </a:lnTo>
                    <a:lnTo>
                      <a:pt x="630" y="39"/>
                    </a:lnTo>
                    <a:lnTo>
                      <a:pt x="630" y="42"/>
                    </a:lnTo>
                    <a:lnTo>
                      <a:pt x="632" y="48"/>
                    </a:lnTo>
                    <a:lnTo>
                      <a:pt x="635" y="56"/>
                    </a:lnTo>
                    <a:lnTo>
                      <a:pt x="635" y="61"/>
                    </a:lnTo>
                    <a:lnTo>
                      <a:pt x="633" y="68"/>
                    </a:lnTo>
                    <a:lnTo>
                      <a:pt x="633" y="68"/>
                    </a:lnTo>
                    <a:lnTo>
                      <a:pt x="637" y="72"/>
                    </a:lnTo>
                    <a:lnTo>
                      <a:pt x="638" y="72"/>
                    </a:lnTo>
                    <a:lnTo>
                      <a:pt x="639" y="72"/>
                    </a:lnTo>
                    <a:lnTo>
                      <a:pt x="642" y="70"/>
                    </a:lnTo>
                    <a:lnTo>
                      <a:pt x="645" y="64"/>
                    </a:lnTo>
                    <a:lnTo>
                      <a:pt x="648" y="53"/>
                    </a:lnTo>
                    <a:lnTo>
                      <a:pt x="651" y="47"/>
                    </a:lnTo>
                    <a:lnTo>
                      <a:pt x="653" y="44"/>
                    </a:lnTo>
                    <a:lnTo>
                      <a:pt x="653" y="44"/>
                    </a:lnTo>
                    <a:lnTo>
                      <a:pt x="655" y="52"/>
                    </a:lnTo>
                    <a:lnTo>
                      <a:pt x="655" y="57"/>
                    </a:lnTo>
                    <a:lnTo>
                      <a:pt x="654" y="61"/>
                    </a:lnTo>
                    <a:lnTo>
                      <a:pt x="652" y="63"/>
                    </a:lnTo>
                    <a:lnTo>
                      <a:pt x="650" y="67"/>
                    </a:lnTo>
                    <a:lnTo>
                      <a:pt x="646" y="71"/>
                    </a:lnTo>
                    <a:lnTo>
                      <a:pt x="644" y="78"/>
                    </a:lnTo>
                    <a:lnTo>
                      <a:pt x="644" y="89"/>
                    </a:lnTo>
                    <a:lnTo>
                      <a:pt x="644" y="89"/>
                    </a:lnTo>
                    <a:lnTo>
                      <a:pt x="648" y="92"/>
                    </a:lnTo>
                    <a:lnTo>
                      <a:pt x="653" y="93"/>
                    </a:lnTo>
                    <a:lnTo>
                      <a:pt x="658" y="93"/>
                    </a:lnTo>
                    <a:lnTo>
                      <a:pt x="662" y="91"/>
                    </a:lnTo>
                    <a:lnTo>
                      <a:pt x="667" y="87"/>
                    </a:lnTo>
                    <a:lnTo>
                      <a:pt x="671" y="82"/>
                    </a:lnTo>
                    <a:lnTo>
                      <a:pt x="675" y="7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5" y="61"/>
                    </a:lnTo>
                    <a:lnTo>
                      <a:pt x="674" y="53"/>
                    </a:lnTo>
                    <a:lnTo>
                      <a:pt x="674" y="53"/>
                    </a:lnTo>
                    <a:lnTo>
                      <a:pt x="675" y="57"/>
                    </a:lnTo>
                    <a:lnTo>
                      <a:pt x="677" y="59"/>
                    </a:lnTo>
                    <a:lnTo>
                      <a:pt x="683" y="5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8" y="51"/>
                    </a:lnTo>
                    <a:lnTo>
                      <a:pt x="689" y="59"/>
                    </a:lnTo>
                    <a:lnTo>
                      <a:pt x="688" y="67"/>
                    </a:lnTo>
                    <a:lnTo>
                      <a:pt x="685" y="75"/>
                    </a:lnTo>
                    <a:lnTo>
                      <a:pt x="685" y="75"/>
                    </a:lnTo>
                    <a:lnTo>
                      <a:pt x="686" y="75"/>
                    </a:lnTo>
                    <a:lnTo>
                      <a:pt x="689" y="72"/>
                    </a:lnTo>
                    <a:lnTo>
                      <a:pt x="692" y="66"/>
                    </a:lnTo>
                    <a:lnTo>
                      <a:pt x="694" y="63"/>
                    </a:lnTo>
                    <a:lnTo>
                      <a:pt x="697" y="62"/>
                    </a:lnTo>
                    <a:lnTo>
                      <a:pt x="698" y="64"/>
                    </a:lnTo>
                    <a:lnTo>
                      <a:pt x="700" y="70"/>
                    </a:lnTo>
                    <a:lnTo>
                      <a:pt x="700" y="70"/>
                    </a:lnTo>
                    <a:lnTo>
                      <a:pt x="697" y="76"/>
                    </a:lnTo>
                    <a:lnTo>
                      <a:pt x="693" y="79"/>
                    </a:lnTo>
                    <a:lnTo>
                      <a:pt x="691" y="81"/>
                    </a:lnTo>
                    <a:lnTo>
                      <a:pt x="688" y="81"/>
                    </a:lnTo>
                    <a:lnTo>
                      <a:pt x="682" y="81"/>
                    </a:lnTo>
                    <a:lnTo>
                      <a:pt x="679" y="82"/>
                    </a:lnTo>
                    <a:lnTo>
                      <a:pt x="677" y="85"/>
                    </a:lnTo>
                    <a:lnTo>
                      <a:pt x="677" y="85"/>
                    </a:lnTo>
                    <a:lnTo>
                      <a:pt x="681" y="83"/>
                    </a:lnTo>
                    <a:lnTo>
                      <a:pt x="683" y="83"/>
                    </a:lnTo>
                    <a:lnTo>
                      <a:pt x="685" y="83"/>
                    </a:lnTo>
                    <a:lnTo>
                      <a:pt x="688" y="85"/>
                    </a:lnTo>
                    <a:lnTo>
                      <a:pt x="691" y="92"/>
                    </a:lnTo>
                    <a:lnTo>
                      <a:pt x="694" y="100"/>
                    </a:lnTo>
                    <a:lnTo>
                      <a:pt x="699" y="108"/>
                    </a:lnTo>
                    <a:lnTo>
                      <a:pt x="701" y="112"/>
                    </a:lnTo>
                    <a:lnTo>
                      <a:pt x="704" y="115"/>
                    </a:lnTo>
                    <a:lnTo>
                      <a:pt x="706" y="116"/>
                    </a:lnTo>
                    <a:lnTo>
                      <a:pt x="708" y="116"/>
                    </a:lnTo>
                    <a:lnTo>
                      <a:pt x="712" y="115"/>
                    </a:lnTo>
                    <a:lnTo>
                      <a:pt x="716" y="113"/>
                    </a:lnTo>
                    <a:lnTo>
                      <a:pt x="716" y="113"/>
                    </a:lnTo>
                    <a:lnTo>
                      <a:pt x="715" y="127"/>
                    </a:lnTo>
                    <a:lnTo>
                      <a:pt x="715" y="132"/>
                    </a:lnTo>
                    <a:lnTo>
                      <a:pt x="715" y="135"/>
                    </a:lnTo>
                    <a:lnTo>
                      <a:pt x="716" y="136"/>
                    </a:lnTo>
                    <a:lnTo>
                      <a:pt x="716" y="136"/>
                    </a:lnTo>
                    <a:lnTo>
                      <a:pt x="720" y="132"/>
                    </a:lnTo>
                    <a:lnTo>
                      <a:pt x="721" y="128"/>
                    </a:lnTo>
                    <a:lnTo>
                      <a:pt x="722" y="122"/>
                    </a:lnTo>
                    <a:lnTo>
                      <a:pt x="722" y="115"/>
                    </a:lnTo>
                    <a:lnTo>
                      <a:pt x="721" y="100"/>
                    </a:lnTo>
                    <a:lnTo>
                      <a:pt x="721" y="92"/>
                    </a:lnTo>
                    <a:lnTo>
                      <a:pt x="722" y="85"/>
                    </a:lnTo>
                    <a:lnTo>
                      <a:pt x="722" y="85"/>
                    </a:lnTo>
                    <a:lnTo>
                      <a:pt x="720" y="87"/>
                    </a:lnTo>
                    <a:lnTo>
                      <a:pt x="717" y="89"/>
                    </a:lnTo>
                    <a:lnTo>
                      <a:pt x="715" y="89"/>
                    </a:lnTo>
                    <a:lnTo>
                      <a:pt x="713" y="86"/>
                    </a:lnTo>
                    <a:lnTo>
                      <a:pt x="711" y="78"/>
                    </a:lnTo>
                    <a:lnTo>
                      <a:pt x="707" y="66"/>
                    </a:lnTo>
                    <a:lnTo>
                      <a:pt x="709" y="53"/>
                    </a:lnTo>
                    <a:lnTo>
                      <a:pt x="709" y="53"/>
                    </a:lnTo>
                    <a:lnTo>
                      <a:pt x="709" y="56"/>
                    </a:lnTo>
                    <a:lnTo>
                      <a:pt x="712" y="60"/>
                    </a:lnTo>
                    <a:lnTo>
                      <a:pt x="714" y="62"/>
                    </a:lnTo>
                    <a:lnTo>
                      <a:pt x="715" y="66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6" y="51"/>
                    </a:lnTo>
                    <a:lnTo>
                      <a:pt x="717" y="60"/>
                    </a:lnTo>
                    <a:lnTo>
                      <a:pt x="719" y="68"/>
                    </a:lnTo>
                    <a:lnTo>
                      <a:pt x="720" y="75"/>
                    </a:lnTo>
                    <a:lnTo>
                      <a:pt x="722" y="79"/>
                    </a:lnTo>
                    <a:lnTo>
                      <a:pt x="724" y="83"/>
                    </a:lnTo>
                    <a:lnTo>
                      <a:pt x="727" y="83"/>
                    </a:lnTo>
                    <a:lnTo>
                      <a:pt x="729" y="81"/>
                    </a:lnTo>
                    <a:lnTo>
                      <a:pt x="729" y="81"/>
                    </a:lnTo>
                    <a:lnTo>
                      <a:pt x="725" y="68"/>
                    </a:lnTo>
                    <a:lnTo>
                      <a:pt x="724" y="59"/>
                    </a:lnTo>
                    <a:lnTo>
                      <a:pt x="723" y="28"/>
                    </a:lnTo>
                    <a:lnTo>
                      <a:pt x="723" y="28"/>
                    </a:lnTo>
                    <a:lnTo>
                      <a:pt x="725" y="19"/>
                    </a:lnTo>
                    <a:lnTo>
                      <a:pt x="727" y="18"/>
                    </a:lnTo>
                    <a:lnTo>
                      <a:pt x="728" y="18"/>
                    </a:lnTo>
                    <a:lnTo>
                      <a:pt x="730" y="22"/>
                    </a:lnTo>
                    <a:lnTo>
                      <a:pt x="732" y="26"/>
                    </a:lnTo>
                    <a:lnTo>
                      <a:pt x="734" y="32"/>
                    </a:lnTo>
                    <a:lnTo>
                      <a:pt x="736" y="34"/>
                    </a:lnTo>
                    <a:lnTo>
                      <a:pt x="737" y="34"/>
                    </a:lnTo>
                    <a:lnTo>
                      <a:pt x="738" y="33"/>
                    </a:lnTo>
                    <a:lnTo>
                      <a:pt x="742" y="25"/>
                    </a:lnTo>
                    <a:lnTo>
                      <a:pt x="742" y="25"/>
                    </a:lnTo>
                    <a:lnTo>
                      <a:pt x="739" y="31"/>
                    </a:lnTo>
                    <a:lnTo>
                      <a:pt x="738" y="38"/>
                    </a:lnTo>
                    <a:lnTo>
                      <a:pt x="737" y="42"/>
                    </a:lnTo>
                    <a:lnTo>
                      <a:pt x="738" y="46"/>
                    </a:lnTo>
                    <a:lnTo>
                      <a:pt x="739" y="48"/>
                    </a:lnTo>
                    <a:lnTo>
                      <a:pt x="739" y="48"/>
                    </a:lnTo>
                    <a:lnTo>
                      <a:pt x="742" y="47"/>
                    </a:lnTo>
                    <a:lnTo>
                      <a:pt x="743" y="45"/>
                    </a:lnTo>
                    <a:lnTo>
                      <a:pt x="745" y="37"/>
                    </a:lnTo>
                    <a:lnTo>
                      <a:pt x="746" y="28"/>
                    </a:lnTo>
                    <a:lnTo>
                      <a:pt x="748" y="19"/>
                    </a:lnTo>
                    <a:lnTo>
                      <a:pt x="748" y="19"/>
                    </a:lnTo>
                    <a:lnTo>
                      <a:pt x="746" y="37"/>
                    </a:lnTo>
                    <a:lnTo>
                      <a:pt x="745" y="53"/>
                    </a:lnTo>
                    <a:lnTo>
                      <a:pt x="743" y="70"/>
                    </a:lnTo>
                    <a:lnTo>
                      <a:pt x="740" y="90"/>
                    </a:lnTo>
                    <a:lnTo>
                      <a:pt x="740" y="90"/>
                    </a:lnTo>
                    <a:lnTo>
                      <a:pt x="736" y="92"/>
                    </a:lnTo>
                    <a:lnTo>
                      <a:pt x="734" y="92"/>
                    </a:lnTo>
                    <a:lnTo>
                      <a:pt x="727" y="100"/>
                    </a:lnTo>
                    <a:lnTo>
                      <a:pt x="735" y="121"/>
                    </a:lnTo>
                    <a:lnTo>
                      <a:pt x="735" y="121"/>
                    </a:lnTo>
                    <a:lnTo>
                      <a:pt x="732" y="123"/>
                    </a:lnTo>
                    <a:lnTo>
                      <a:pt x="730" y="127"/>
                    </a:lnTo>
                    <a:lnTo>
                      <a:pt x="729" y="131"/>
                    </a:lnTo>
                    <a:lnTo>
                      <a:pt x="729" y="137"/>
                    </a:lnTo>
                    <a:lnTo>
                      <a:pt x="728" y="158"/>
                    </a:lnTo>
                    <a:lnTo>
                      <a:pt x="728" y="158"/>
                    </a:lnTo>
                    <a:lnTo>
                      <a:pt x="730" y="161"/>
                    </a:lnTo>
                    <a:lnTo>
                      <a:pt x="732" y="164"/>
                    </a:lnTo>
                    <a:lnTo>
                      <a:pt x="735" y="164"/>
                    </a:lnTo>
                    <a:lnTo>
                      <a:pt x="736" y="162"/>
                    </a:lnTo>
                    <a:lnTo>
                      <a:pt x="738" y="158"/>
                    </a:lnTo>
                    <a:lnTo>
                      <a:pt x="740" y="150"/>
                    </a:lnTo>
                    <a:lnTo>
                      <a:pt x="744" y="132"/>
                    </a:lnTo>
                    <a:lnTo>
                      <a:pt x="745" y="128"/>
                    </a:lnTo>
                    <a:lnTo>
                      <a:pt x="747" y="127"/>
                    </a:lnTo>
                    <a:lnTo>
                      <a:pt x="748" y="128"/>
                    </a:lnTo>
                    <a:lnTo>
                      <a:pt x="748" y="128"/>
                    </a:lnTo>
                    <a:lnTo>
                      <a:pt x="750" y="122"/>
                    </a:lnTo>
                    <a:lnTo>
                      <a:pt x="750" y="120"/>
                    </a:lnTo>
                    <a:lnTo>
                      <a:pt x="748" y="119"/>
                    </a:lnTo>
                    <a:lnTo>
                      <a:pt x="746" y="117"/>
                    </a:lnTo>
                    <a:lnTo>
                      <a:pt x="745" y="116"/>
                    </a:lnTo>
                    <a:lnTo>
                      <a:pt x="745" y="115"/>
                    </a:lnTo>
                    <a:lnTo>
                      <a:pt x="745" y="112"/>
                    </a:lnTo>
                    <a:lnTo>
                      <a:pt x="746" y="107"/>
                    </a:lnTo>
                    <a:lnTo>
                      <a:pt x="746" y="107"/>
                    </a:lnTo>
                    <a:lnTo>
                      <a:pt x="750" y="107"/>
                    </a:lnTo>
                    <a:lnTo>
                      <a:pt x="751" y="106"/>
                    </a:lnTo>
                    <a:lnTo>
                      <a:pt x="752" y="99"/>
                    </a:lnTo>
                    <a:lnTo>
                      <a:pt x="754" y="90"/>
                    </a:lnTo>
                    <a:lnTo>
                      <a:pt x="755" y="85"/>
                    </a:lnTo>
                    <a:lnTo>
                      <a:pt x="759" y="81"/>
                    </a:lnTo>
                    <a:lnTo>
                      <a:pt x="757" y="92"/>
                    </a:lnTo>
                    <a:lnTo>
                      <a:pt x="757" y="92"/>
                    </a:lnTo>
                    <a:lnTo>
                      <a:pt x="758" y="96"/>
                    </a:lnTo>
                    <a:lnTo>
                      <a:pt x="759" y="97"/>
                    </a:lnTo>
                    <a:lnTo>
                      <a:pt x="760" y="97"/>
                    </a:lnTo>
                    <a:lnTo>
                      <a:pt x="761" y="94"/>
                    </a:lnTo>
                    <a:lnTo>
                      <a:pt x="763" y="90"/>
                    </a:lnTo>
                    <a:lnTo>
                      <a:pt x="767" y="86"/>
                    </a:lnTo>
                    <a:lnTo>
                      <a:pt x="767" y="86"/>
                    </a:lnTo>
                    <a:lnTo>
                      <a:pt x="767" y="81"/>
                    </a:lnTo>
                    <a:lnTo>
                      <a:pt x="768" y="69"/>
                    </a:lnTo>
                    <a:lnTo>
                      <a:pt x="768" y="41"/>
                    </a:lnTo>
                    <a:lnTo>
                      <a:pt x="768" y="26"/>
                    </a:lnTo>
                    <a:lnTo>
                      <a:pt x="770" y="14"/>
                    </a:lnTo>
                    <a:lnTo>
                      <a:pt x="771" y="8"/>
                    </a:lnTo>
                    <a:lnTo>
                      <a:pt x="773" y="4"/>
                    </a:lnTo>
                    <a:lnTo>
                      <a:pt x="775" y="1"/>
                    </a:lnTo>
                    <a:lnTo>
                      <a:pt x="778" y="0"/>
                    </a:lnTo>
                    <a:lnTo>
                      <a:pt x="778" y="0"/>
                    </a:lnTo>
                    <a:lnTo>
                      <a:pt x="777" y="14"/>
                    </a:lnTo>
                    <a:lnTo>
                      <a:pt x="761" y="217"/>
                    </a:lnTo>
                    <a:lnTo>
                      <a:pt x="761" y="217"/>
                    </a:lnTo>
                    <a:lnTo>
                      <a:pt x="774" y="218"/>
                    </a:lnTo>
                    <a:lnTo>
                      <a:pt x="786" y="221"/>
                    </a:lnTo>
                    <a:lnTo>
                      <a:pt x="800" y="227"/>
                    </a:lnTo>
                    <a:lnTo>
                      <a:pt x="814" y="235"/>
                    </a:lnTo>
                    <a:lnTo>
                      <a:pt x="814" y="235"/>
                    </a:lnTo>
                    <a:lnTo>
                      <a:pt x="815" y="248"/>
                    </a:lnTo>
                    <a:lnTo>
                      <a:pt x="814" y="257"/>
                    </a:lnTo>
                    <a:lnTo>
                      <a:pt x="812" y="264"/>
                    </a:lnTo>
                    <a:lnTo>
                      <a:pt x="809" y="268"/>
                    </a:lnTo>
                    <a:lnTo>
                      <a:pt x="805" y="275"/>
                    </a:lnTo>
                    <a:lnTo>
                      <a:pt x="803" y="280"/>
                    </a:lnTo>
                    <a:lnTo>
                      <a:pt x="803" y="286"/>
                    </a:lnTo>
                    <a:lnTo>
                      <a:pt x="793" y="278"/>
                    </a:lnTo>
                    <a:lnTo>
                      <a:pt x="793" y="278"/>
                    </a:lnTo>
                    <a:lnTo>
                      <a:pt x="794" y="273"/>
                    </a:lnTo>
                    <a:lnTo>
                      <a:pt x="797" y="270"/>
                    </a:lnTo>
                    <a:lnTo>
                      <a:pt x="803" y="265"/>
                    </a:lnTo>
                    <a:lnTo>
                      <a:pt x="805" y="263"/>
                    </a:lnTo>
                    <a:lnTo>
                      <a:pt x="806" y="258"/>
                    </a:lnTo>
                    <a:lnTo>
                      <a:pt x="806" y="252"/>
                    </a:lnTo>
                    <a:lnTo>
                      <a:pt x="804" y="243"/>
                    </a:lnTo>
                    <a:lnTo>
                      <a:pt x="804" y="243"/>
                    </a:lnTo>
                    <a:lnTo>
                      <a:pt x="799" y="247"/>
                    </a:lnTo>
                    <a:lnTo>
                      <a:pt x="794" y="248"/>
                    </a:lnTo>
                    <a:lnTo>
                      <a:pt x="785" y="248"/>
                    </a:lnTo>
                    <a:lnTo>
                      <a:pt x="782" y="250"/>
                    </a:lnTo>
                    <a:lnTo>
                      <a:pt x="777" y="253"/>
                    </a:lnTo>
                    <a:lnTo>
                      <a:pt x="773" y="259"/>
                    </a:lnTo>
                    <a:lnTo>
                      <a:pt x="768" y="271"/>
                    </a:lnTo>
                    <a:lnTo>
                      <a:pt x="768" y="271"/>
                    </a:lnTo>
                    <a:lnTo>
                      <a:pt x="770" y="281"/>
                    </a:lnTo>
                    <a:lnTo>
                      <a:pt x="771" y="285"/>
                    </a:lnTo>
                    <a:lnTo>
                      <a:pt x="773" y="286"/>
                    </a:lnTo>
                    <a:lnTo>
                      <a:pt x="775" y="287"/>
                    </a:lnTo>
                    <a:lnTo>
                      <a:pt x="776" y="287"/>
                    </a:lnTo>
                    <a:lnTo>
                      <a:pt x="781" y="286"/>
                    </a:lnTo>
                    <a:lnTo>
                      <a:pt x="784" y="283"/>
                    </a:lnTo>
                    <a:lnTo>
                      <a:pt x="789" y="282"/>
                    </a:lnTo>
                    <a:lnTo>
                      <a:pt x="790" y="283"/>
                    </a:lnTo>
                    <a:lnTo>
                      <a:pt x="792" y="286"/>
                    </a:lnTo>
                    <a:lnTo>
                      <a:pt x="794" y="289"/>
                    </a:lnTo>
                    <a:lnTo>
                      <a:pt x="796" y="294"/>
                    </a:lnTo>
                    <a:lnTo>
                      <a:pt x="796" y="294"/>
                    </a:lnTo>
                    <a:lnTo>
                      <a:pt x="793" y="293"/>
                    </a:lnTo>
                    <a:lnTo>
                      <a:pt x="791" y="295"/>
                    </a:lnTo>
                    <a:lnTo>
                      <a:pt x="788" y="297"/>
                    </a:lnTo>
                    <a:lnTo>
                      <a:pt x="785" y="301"/>
                    </a:lnTo>
                    <a:lnTo>
                      <a:pt x="785" y="301"/>
                    </a:lnTo>
                    <a:lnTo>
                      <a:pt x="813" y="318"/>
                    </a:lnTo>
                    <a:lnTo>
                      <a:pt x="815" y="309"/>
                    </a:lnTo>
                    <a:lnTo>
                      <a:pt x="815" y="309"/>
                    </a:lnTo>
                    <a:lnTo>
                      <a:pt x="807" y="303"/>
                    </a:lnTo>
                    <a:lnTo>
                      <a:pt x="804" y="300"/>
                    </a:lnTo>
                    <a:lnTo>
                      <a:pt x="804" y="300"/>
                    </a:lnTo>
                    <a:lnTo>
                      <a:pt x="807" y="300"/>
                    </a:lnTo>
                    <a:lnTo>
                      <a:pt x="811" y="297"/>
                    </a:lnTo>
                    <a:lnTo>
                      <a:pt x="813" y="293"/>
                    </a:lnTo>
                    <a:lnTo>
                      <a:pt x="815" y="288"/>
                    </a:lnTo>
                    <a:lnTo>
                      <a:pt x="817" y="280"/>
                    </a:lnTo>
                    <a:lnTo>
                      <a:pt x="819" y="272"/>
                    </a:lnTo>
                    <a:lnTo>
                      <a:pt x="821" y="251"/>
                    </a:lnTo>
                    <a:lnTo>
                      <a:pt x="819" y="250"/>
                    </a:lnTo>
                    <a:lnTo>
                      <a:pt x="822" y="242"/>
                    </a:lnTo>
                    <a:lnTo>
                      <a:pt x="822" y="242"/>
                    </a:lnTo>
                    <a:lnTo>
                      <a:pt x="829" y="247"/>
                    </a:lnTo>
                    <a:lnTo>
                      <a:pt x="829" y="247"/>
                    </a:lnTo>
                    <a:close/>
                    <a:moveTo>
                      <a:pt x="1399" y="253"/>
                    </a:moveTo>
                    <a:lnTo>
                      <a:pt x="1399" y="253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58"/>
                    </a:lnTo>
                    <a:lnTo>
                      <a:pt x="1399" y="253"/>
                    </a:lnTo>
                    <a:lnTo>
                      <a:pt x="1399" y="253"/>
                    </a:lnTo>
                    <a:close/>
                    <a:moveTo>
                      <a:pt x="656" y="345"/>
                    </a:moveTo>
                    <a:lnTo>
                      <a:pt x="656" y="345"/>
                    </a:lnTo>
                    <a:lnTo>
                      <a:pt x="665" y="348"/>
                    </a:lnTo>
                    <a:lnTo>
                      <a:pt x="674" y="353"/>
                    </a:lnTo>
                    <a:lnTo>
                      <a:pt x="682" y="357"/>
                    </a:lnTo>
                    <a:lnTo>
                      <a:pt x="691" y="360"/>
                    </a:lnTo>
                    <a:lnTo>
                      <a:pt x="691" y="360"/>
                    </a:lnTo>
                    <a:lnTo>
                      <a:pt x="677" y="320"/>
                    </a:lnTo>
                    <a:lnTo>
                      <a:pt x="673" y="303"/>
                    </a:lnTo>
                    <a:lnTo>
                      <a:pt x="670" y="288"/>
                    </a:lnTo>
                    <a:lnTo>
                      <a:pt x="670" y="282"/>
                    </a:lnTo>
                    <a:lnTo>
                      <a:pt x="670" y="277"/>
                    </a:lnTo>
                    <a:lnTo>
                      <a:pt x="671" y="272"/>
                    </a:lnTo>
                    <a:lnTo>
                      <a:pt x="673" y="267"/>
                    </a:lnTo>
                    <a:lnTo>
                      <a:pt x="676" y="264"/>
                    </a:lnTo>
                    <a:lnTo>
                      <a:pt x="679" y="262"/>
                    </a:lnTo>
                    <a:lnTo>
                      <a:pt x="684" y="260"/>
                    </a:lnTo>
                    <a:lnTo>
                      <a:pt x="690" y="260"/>
                    </a:lnTo>
                    <a:lnTo>
                      <a:pt x="692" y="256"/>
                    </a:lnTo>
                    <a:lnTo>
                      <a:pt x="692" y="256"/>
                    </a:lnTo>
                    <a:lnTo>
                      <a:pt x="689" y="252"/>
                    </a:lnTo>
                    <a:lnTo>
                      <a:pt x="684" y="250"/>
                    </a:lnTo>
                    <a:lnTo>
                      <a:pt x="678" y="250"/>
                    </a:lnTo>
                    <a:lnTo>
                      <a:pt x="673" y="252"/>
                    </a:lnTo>
                    <a:lnTo>
                      <a:pt x="673" y="252"/>
                    </a:lnTo>
                    <a:lnTo>
                      <a:pt x="659" y="309"/>
                    </a:lnTo>
                    <a:lnTo>
                      <a:pt x="652" y="339"/>
                    </a:lnTo>
                    <a:lnTo>
                      <a:pt x="648" y="354"/>
                    </a:lnTo>
                    <a:lnTo>
                      <a:pt x="648" y="354"/>
                    </a:lnTo>
                    <a:lnTo>
                      <a:pt x="650" y="358"/>
                    </a:lnTo>
                    <a:lnTo>
                      <a:pt x="651" y="361"/>
                    </a:lnTo>
                    <a:lnTo>
                      <a:pt x="652" y="361"/>
                    </a:lnTo>
                    <a:lnTo>
                      <a:pt x="652" y="360"/>
                    </a:lnTo>
                    <a:lnTo>
                      <a:pt x="655" y="357"/>
                    </a:lnTo>
                    <a:lnTo>
                      <a:pt x="656" y="357"/>
                    </a:lnTo>
                    <a:lnTo>
                      <a:pt x="658" y="357"/>
                    </a:lnTo>
                    <a:lnTo>
                      <a:pt x="656" y="345"/>
                    </a:lnTo>
                    <a:close/>
                    <a:moveTo>
                      <a:pt x="647" y="249"/>
                    </a:moveTo>
                    <a:lnTo>
                      <a:pt x="647" y="249"/>
                    </a:lnTo>
                    <a:lnTo>
                      <a:pt x="645" y="247"/>
                    </a:lnTo>
                    <a:lnTo>
                      <a:pt x="644" y="247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2" y="266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7" y="257"/>
                    </a:lnTo>
                    <a:lnTo>
                      <a:pt x="647" y="249"/>
                    </a:lnTo>
                    <a:lnTo>
                      <a:pt x="647" y="249"/>
                    </a:lnTo>
                    <a:close/>
                    <a:moveTo>
                      <a:pt x="642" y="278"/>
                    </a:moveTo>
                    <a:lnTo>
                      <a:pt x="642" y="278"/>
                    </a:lnTo>
                    <a:lnTo>
                      <a:pt x="643" y="278"/>
                    </a:lnTo>
                    <a:lnTo>
                      <a:pt x="644" y="280"/>
                    </a:lnTo>
                    <a:lnTo>
                      <a:pt x="642" y="278"/>
                    </a:lnTo>
                    <a:close/>
                    <a:moveTo>
                      <a:pt x="771" y="292"/>
                    </a:moveTo>
                    <a:lnTo>
                      <a:pt x="771" y="292"/>
                    </a:lnTo>
                    <a:lnTo>
                      <a:pt x="770" y="293"/>
                    </a:lnTo>
                    <a:lnTo>
                      <a:pt x="775" y="295"/>
                    </a:lnTo>
                    <a:lnTo>
                      <a:pt x="775" y="295"/>
                    </a:lnTo>
                    <a:lnTo>
                      <a:pt x="774" y="293"/>
                    </a:lnTo>
                    <a:lnTo>
                      <a:pt x="771" y="292"/>
                    </a:lnTo>
                    <a:lnTo>
                      <a:pt x="771" y="292"/>
                    </a:lnTo>
                    <a:close/>
                    <a:moveTo>
                      <a:pt x="758" y="264"/>
                    </a:moveTo>
                    <a:lnTo>
                      <a:pt x="757" y="285"/>
                    </a:lnTo>
                    <a:lnTo>
                      <a:pt x="761" y="287"/>
                    </a:lnTo>
                    <a:lnTo>
                      <a:pt x="761" y="287"/>
                    </a:lnTo>
                    <a:lnTo>
                      <a:pt x="760" y="274"/>
                    </a:lnTo>
                    <a:lnTo>
                      <a:pt x="758" y="264"/>
                    </a:lnTo>
                    <a:lnTo>
                      <a:pt x="758" y="264"/>
                    </a:lnTo>
                    <a:close/>
                    <a:moveTo>
                      <a:pt x="714" y="195"/>
                    </a:moveTo>
                    <a:lnTo>
                      <a:pt x="714" y="195"/>
                    </a:lnTo>
                    <a:lnTo>
                      <a:pt x="713" y="204"/>
                    </a:lnTo>
                    <a:lnTo>
                      <a:pt x="712" y="211"/>
                    </a:lnTo>
                    <a:lnTo>
                      <a:pt x="707" y="221"/>
                    </a:lnTo>
                    <a:lnTo>
                      <a:pt x="704" y="233"/>
                    </a:lnTo>
                    <a:lnTo>
                      <a:pt x="702" y="241"/>
                    </a:lnTo>
                    <a:lnTo>
                      <a:pt x="702" y="250"/>
                    </a:lnTo>
                    <a:lnTo>
                      <a:pt x="702" y="250"/>
                    </a:lnTo>
                    <a:lnTo>
                      <a:pt x="702" y="255"/>
                    </a:lnTo>
                    <a:lnTo>
                      <a:pt x="702" y="258"/>
                    </a:lnTo>
                    <a:lnTo>
                      <a:pt x="706" y="263"/>
                    </a:lnTo>
                    <a:lnTo>
                      <a:pt x="706" y="263"/>
                    </a:lnTo>
                    <a:lnTo>
                      <a:pt x="713" y="265"/>
                    </a:lnTo>
                    <a:lnTo>
                      <a:pt x="713" y="265"/>
                    </a:lnTo>
                    <a:lnTo>
                      <a:pt x="715" y="253"/>
                    </a:lnTo>
                    <a:lnTo>
                      <a:pt x="715" y="253"/>
                    </a:lnTo>
                    <a:lnTo>
                      <a:pt x="713" y="250"/>
                    </a:lnTo>
                    <a:lnTo>
                      <a:pt x="712" y="244"/>
                    </a:lnTo>
                    <a:lnTo>
                      <a:pt x="711" y="236"/>
                    </a:lnTo>
                    <a:lnTo>
                      <a:pt x="712" y="225"/>
                    </a:lnTo>
                    <a:lnTo>
                      <a:pt x="712" y="225"/>
                    </a:lnTo>
                    <a:lnTo>
                      <a:pt x="714" y="235"/>
                    </a:lnTo>
                    <a:lnTo>
                      <a:pt x="714" y="237"/>
                    </a:lnTo>
                    <a:lnTo>
                      <a:pt x="715" y="237"/>
                    </a:lnTo>
                    <a:lnTo>
                      <a:pt x="716" y="234"/>
                    </a:lnTo>
                    <a:lnTo>
                      <a:pt x="717" y="227"/>
                    </a:lnTo>
                    <a:lnTo>
                      <a:pt x="721" y="211"/>
                    </a:lnTo>
                    <a:lnTo>
                      <a:pt x="722" y="206"/>
                    </a:lnTo>
                    <a:lnTo>
                      <a:pt x="723" y="206"/>
                    </a:lnTo>
                    <a:lnTo>
                      <a:pt x="725" y="207"/>
                    </a:lnTo>
                    <a:lnTo>
                      <a:pt x="725" y="207"/>
                    </a:lnTo>
                    <a:lnTo>
                      <a:pt x="725" y="200"/>
                    </a:lnTo>
                    <a:lnTo>
                      <a:pt x="724" y="196"/>
                    </a:lnTo>
                    <a:lnTo>
                      <a:pt x="723" y="192"/>
                    </a:lnTo>
                    <a:lnTo>
                      <a:pt x="722" y="190"/>
                    </a:lnTo>
                    <a:lnTo>
                      <a:pt x="720" y="190"/>
                    </a:lnTo>
                    <a:lnTo>
                      <a:pt x="717" y="191"/>
                    </a:lnTo>
                    <a:lnTo>
                      <a:pt x="715" y="192"/>
                    </a:lnTo>
                    <a:lnTo>
                      <a:pt x="714" y="195"/>
                    </a:lnTo>
                    <a:lnTo>
                      <a:pt x="714" y="195"/>
                    </a:lnTo>
                    <a:close/>
                    <a:moveTo>
                      <a:pt x="138" y="271"/>
                    </a:moveTo>
                    <a:lnTo>
                      <a:pt x="138" y="271"/>
                    </a:lnTo>
                    <a:lnTo>
                      <a:pt x="136" y="253"/>
                    </a:lnTo>
                    <a:lnTo>
                      <a:pt x="141" y="240"/>
                    </a:lnTo>
                    <a:lnTo>
                      <a:pt x="141" y="240"/>
                    </a:lnTo>
                    <a:lnTo>
                      <a:pt x="145" y="243"/>
                    </a:lnTo>
                    <a:lnTo>
                      <a:pt x="148" y="249"/>
                    </a:lnTo>
                    <a:lnTo>
                      <a:pt x="154" y="262"/>
                    </a:lnTo>
                    <a:lnTo>
                      <a:pt x="157" y="265"/>
                    </a:lnTo>
                    <a:lnTo>
                      <a:pt x="159" y="266"/>
                    </a:lnTo>
                    <a:lnTo>
                      <a:pt x="160" y="265"/>
                    </a:lnTo>
                    <a:lnTo>
                      <a:pt x="162" y="264"/>
                    </a:lnTo>
                    <a:lnTo>
                      <a:pt x="163" y="262"/>
                    </a:lnTo>
                    <a:lnTo>
                      <a:pt x="167" y="251"/>
                    </a:lnTo>
                    <a:lnTo>
                      <a:pt x="167" y="251"/>
                    </a:lnTo>
                    <a:lnTo>
                      <a:pt x="169" y="259"/>
                    </a:lnTo>
                    <a:lnTo>
                      <a:pt x="171" y="271"/>
                    </a:lnTo>
                    <a:lnTo>
                      <a:pt x="175" y="295"/>
                    </a:lnTo>
                    <a:lnTo>
                      <a:pt x="175" y="295"/>
                    </a:lnTo>
                    <a:lnTo>
                      <a:pt x="172" y="293"/>
                    </a:lnTo>
                    <a:lnTo>
                      <a:pt x="169" y="290"/>
                    </a:lnTo>
                    <a:lnTo>
                      <a:pt x="169" y="290"/>
                    </a:lnTo>
                    <a:lnTo>
                      <a:pt x="165" y="298"/>
                    </a:lnTo>
                    <a:lnTo>
                      <a:pt x="162" y="303"/>
                    </a:lnTo>
                    <a:lnTo>
                      <a:pt x="160" y="304"/>
                    </a:lnTo>
                    <a:lnTo>
                      <a:pt x="157" y="304"/>
                    </a:lnTo>
                    <a:lnTo>
                      <a:pt x="155" y="302"/>
                    </a:lnTo>
                    <a:lnTo>
                      <a:pt x="154" y="297"/>
                    </a:lnTo>
                    <a:lnTo>
                      <a:pt x="152" y="287"/>
                    </a:lnTo>
                    <a:lnTo>
                      <a:pt x="149" y="275"/>
                    </a:lnTo>
                    <a:lnTo>
                      <a:pt x="147" y="266"/>
                    </a:lnTo>
                    <a:lnTo>
                      <a:pt x="146" y="264"/>
                    </a:lnTo>
                    <a:lnTo>
                      <a:pt x="144" y="264"/>
                    </a:lnTo>
                    <a:lnTo>
                      <a:pt x="141" y="265"/>
                    </a:lnTo>
                    <a:lnTo>
                      <a:pt x="138" y="271"/>
                    </a:lnTo>
                    <a:lnTo>
                      <a:pt x="138" y="271"/>
                    </a:lnTo>
                    <a:close/>
                    <a:moveTo>
                      <a:pt x="246" y="321"/>
                    </a:moveTo>
                    <a:lnTo>
                      <a:pt x="246" y="321"/>
                    </a:lnTo>
                    <a:lnTo>
                      <a:pt x="245" y="326"/>
                    </a:lnTo>
                    <a:lnTo>
                      <a:pt x="245" y="328"/>
                    </a:lnTo>
                    <a:lnTo>
                      <a:pt x="245" y="328"/>
                    </a:lnTo>
                    <a:lnTo>
                      <a:pt x="253" y="310"/>
                    </a:lnTo>
                    <a:lnTo>
                      <a:pt x="260" y="295"/>
                    </a:lnTo>
                    <a:lnTo>
                      <a:pt x="267" y="283"/>
                    </a:lnTo>
                    <a:lnTo>
                      <a:pt x="274" y="274"/>
                    </a:lnTo>
                    <a:lnTo>
                      <a:pt x="279" y="267"/>
                    </a:lnTo>
                    <a:lnTo>
                      <a:pt x="285" y="264"/>
                    </a:lnTo>
                    <a:lnTo>
                      <a:pt x="290" y="262"/>
                    </a:lnTo>
                    <a:lnTo>
                      <a:pt x="294" y="262"/>
                    </a:lnTo>
                    <a:lnTo>
                      <a:pt x="294" y="262"/>
                    </a:lnTo>
                    <a:lnTo>
                      <a:pt x="293" y="253"/>
                    </a:lnTo>
                    <a:lnTo>
                      <a:pt x="292" y="247"/>
                    </a:lnTo>
                    <a:lnTo>
                      <a:pt x="287" y="234"/>
                    </a:lnTo>
                    <a:lnTo>
                      <a:pt x="282" y="223"/>
                    </a:lnTo>
                    <a:lnTo>
                      <a:pt x="277" y="215"/>
                    </a:lnTo>
                    <a:lnTo>
                      <a:pt x="282" y="191"/>
                    </a:lnTo>
                    <a:lnTo>
                      <a:pt x="284" y="211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90" y="180"/>
                    </a:lnTo>
                    <a:lnTo>
                      <a:pt x="286" y="175"/>
                    </a:lnTo>
                    <a:lnTo>
                      <a:pt x="283" y="170"/>
                    </a:lnTo>
                    <a:lnTo>
                      <a:pt x="279" y="164"/>
                    </a:lnTo>
                    <a:lnTo>
                      <a:pt x="279" y="164"/>
                    </a:lnTo>
                    <a:lnTo>
                      <a:pt x="277" y="170"/>
                    </a:lnTo>
                    <a:lnTo>
                      <a:pt x="272" y="183"/>
                    </a:lnTo>
                    <a:lnTo>
                      <a:pt x="267" y="198"/>
                    </a:lnTo>
                    <a:lnTo>
                      <a:pt x="263" y="211"/>
                    </a:lnTo>
                    <a:lnTo>
                      <a:pt x="274" y="227"/>
                    </a:lnTo>
                    <a:lnTo>
                      <a:pt x="274" y="227"/>
                    </a:lnTo>
                    <a:lnTo>
                      <a:pt x="271" y="226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3" y="225"/>
                    </a:lnTo>
                    <a:lnTo>
                      <a:pt x="256" y="228"/>
                    </a:lnTo>
                    <a:lnTo>
                      <a:pt x="252" y="233"/>
                    </a:lnTo>
                    <a:lnTo>
                      <a:pt x="252" y="233"/>
                    </a:lnTo>
                    <a:lnTo>
                      <a:pt x="252" y="237"/>
                    </a:lnTo>
                    <a:lnTo>
                      <a:pt x="253" y="242"/>
                    </a:lnTo>
                    <a:lnTo>
                      <a:pt x="254" y="247"/>
                    </a:lnTo>
                    <a:lnTo>
                      <a:pt x="256" y="249"/>
                    </a:lnTo>
                    <a:lnTo>
                      <a:pt x="257" y="250"/>
                    </a:lnTo>
                    <a:lnTo>
                      <a:pt x="260" y="249"/>
                    </a:lnTo>
                    <a:lnTo>
                      <a:pt x="261" y="244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2" y="243"/>
                    </a:lnTo>
                    <a:lnTo>
                      <a:pt x="261" y="248"/>
                    </a:lnTo>
                    <a:lnTo>
                      <a:pt x="259" y="255"/>
                    </a:lnTo>
                    <a:lnTo>
                      <a:pt x="257" y="258"/>
                    </a:lnTo>
                    <a:lnTo>
                      <a:pt x="256" y="263"/>
                    </a:lnTo>
                    <a:lnTo>
                      <a:pt x="257" y="267"/>
                    </a:lnTo>
                    <a:lnTo>
                      <a:pt x="259" y="274"/>
                    </a:lnTo>
                    <a:lnTo>
                      <a:pt x="259" y="274"/>
                    </a:lnTo>
                    <a:lnTo>
                      <a:pt x="255" y="280"/>
                    </a:lnTo>
                    <a:lnTo>
                      <a:pt x="252" y="282"/>
                    </a:lnTo>
                    <a:lnTo>
                      <a:pt x="248" y="283"/>
                    </a:lnTo>
                    <a:lnTo>
                      <a:pt x="245" y="281"/>
                    </a:lnTo>
                    <a:lnTo>
                      <a:pt x="241" y="279"/>
                    </a:lnTo>
                    <a:lnTo>
                      <a:pt x="238" y="275"/>
                    </a:lnTo>
                    <a:lnTo>
                      <a:pt x="232" y="268"/>
                    </a:lnTo>
                    <a:lnTo>
                      <a:pt x="231" y="238"/>
                    </a:lnTo>
                    <a:lnTo>
                      <a:pt x="231" y="238"/>
                    </a:lnTo>
                    <a:lnTo>
                      <a:pt x="230" y="237"/>
                    </a:lnTo>
                    <a:lnTo>
                      <a:pt x="229" y="236"/>
                    </a:lnTo>
                    <a:lnTo>
                      <a:pt x="228" y="238"/>
                    </a:lnTo>
                    <a:lnTo>
                      <a:pt x="225" y="250"/>
                    </a:lnTo>
                    <a:lnTo>
                      <a:pt x="224" y="256"/>
                    </a:lnTo>
                    <a:lnTo>
                      <a:pt x="223" y="260"/>
                    </a:lnTo>
                    <a:lnTo>
                      <a:pt x="222" y="260"/>
                    </a:lnTo>
                    <a:lnTo>
                      <a:pt x="222" y="260"/>
                    </a:lnTo>
                    <a:lnTo>
                      <a:pt x="218" y="257"/>
                    </a:lnTo>
                    <a:lnTo>
                      <a:pt x="218" y="257"/>
                    </a:lnTo>
                    <a:lnTo>
                      <a:pt x="222" y="255"/>
                    </a:lnTo>
                    <a:lnTo>
                      <a:pt x="223" y="250"/>
                    </a:lnTo>
                    <a:lnTo>
                      <a:pt x="223" y="244"/>
                    </a:lnTo>
                    <a:lnTo>
                      <a:pt x="223" y="238"/>
                    </a:lnTo>
                    <a:lnTo>
                      <a:pt x="222" y="228"/>
                    </a:lnTo>
                    <a:lnTo>
                      <a:pt x="223" y="223"/>
                    </a:lnTo>
                    <a:lnTo>
                      <a:pt x="225" y="222"/>
                    </a:lnTo>
                    <a:lnTo>
                      <a:pt x="225" y="222"/>
                    </a:lnTo>
                    <a:lnTo>
                      <a:pt x="224" y="212"/>
                    </a:lnTo>
                    <a:lnTo>
                      <a:pt x="223" y="202"/>
                    </a:lnTo>
                    <a:lnTo>
                      <a:pt x="222" y="198"/>
                    </a:lnTo>
                    <a:lnTo>
                      <a:pt x="221" y="195"/>
                    </a:lnTo>
                    <a:lnTo>
                      <a:pt x="219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5" y="203"/>
                    </a:lnTo>
                    <a:lnTo>
                      <a:pt x="214" y="205"/>
                    </a:lnTo>
                    <a:lnTo>
                      <a:pt x="213" y="206"/>
                    </a:lnTo>
                    <a:lnTo>
                      <a:pt x="213" y="205"/>
                    </a:lnTo>
                    <a:lnTo>
                      <a:pt x="211" y="204"/>
                    </a:lnTo>
                    <a:lnTo>
                      <a:pt x="210" y="199"/>
                    </a:lnTo>
                    <a:lnTo>
                      <a:pt x="209" y="195"/>
                    </a:lnTo>
                    <a:lnTo>
                      <a:pt x="207" y="191"/>
                    </a:lnTo>
                    <a:lnTo>
                      <a:pt x="206" y="192"/>
                    </a:lnTo>
                    <a:lnTo>
                      <a:pt x="206" y="194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202" y="198"/>
                    </a:lnTo>
                    <a:lnTo>
                      <a:pt x="202" y="194"/>
                    </a:lnTo>
                    <a:lnTo>
                      <a:pt x="203" y="185"/>
                    </a:lnTo>
                    <a:lnTo>
                      <a:pt x="203" y="179"/>
                    </a:lnTo>
                    <a:lnTo>
                      <a:pt x="202" y="175"/>
                    </a:lnTo>
                    <a:lnTo>
                      <a:pt x="200" y="173"/>
                    </a:lnTo>
                    <a:lnTo>
                      <a:pt x="200" y="173"/>
                    </a:lnTo>
                    <a:lnTo>
                      <a:pt x="194" y="188"/>
                    </a:lnTo>
                    <a:lnTo>
                      <a:pt x="192" y="203"/>
                    </a:lnTo>
                    <a:lnTo>
                      <a:pt x="191" y="219"/>
                    </a:lnTo>
                    <a:lnTo>
                      <a:pt x="191" y="238"/>
                    </a:lnTo>
                    <a:lnTo>
                      <a:pt x="191" y="238"/>
                    </a:lnTo>
                    <a:lnTo>
                      <a:pt x="192" y="240"/>
                    </a:lnTo>
                    <a:lnTo>
                      <a:pt x="193" y="238"/>
                    </a:lnTo>
                    <a:lnTo>
                      <a:pt x="195" y="236"/>
                    </a:lnTo>
                    <a:lnTo>
                      <a:pt x="198" y="230"/>
                    </a:lnTo>
                    <a:lnTo>
                      <a:pt x="199" y="223"/>
                    </a:lnTo>
                    <a:lnTo>
                      <a:pt x="202" y="211"/>
                    </a:lnTo>
                    <a:lnTo>
                      <a:pt x="205" y="207"/>
                    </a:lnTo>
                    <a:lnTo>
                      <a:pt x="206" y="207"/>
                    </a:lnTo>
                    <a:lnTo>
                      <a:pt x="207" y="207"/>
                    </a:lnTo>
                    <a:lnTo>
                      <a:pt x="193" y="257"/>
                    </a:lnTo>
                    <a:lnTo>
                      <a:pt x="193" y="257"/>
                    </a:lnTo>
                    <a:lnTo>
                      <a:pt x="195" y="262"/>
                    </a:lnTo>
                    <a:lnTo>
                      <a:pt x="196" y="264"/>
                    </a:lnTo>
                    <a:lnTo>
                      <a:pt x="198" y="264"/>
                    </a:lnTo>
                    <a:lnTo>
                      <a:pt x="199" y="263"/>
                    </a:lnTo>
                    <a:lnTo>
                      <a:pt x="199" y="263"/>
                    </a:lnTo>
                    <a:lnTo>
                      <a:pt x="198" y="266"/>
                    </a:lnTo>
                    <a:lnTo>
                      <a:pt x="195" y="27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88" y="298"/>
                    </a:lnTo>
                    <a:lnTo>
                      <a:pt x="188" y="298"/>
                    </a:lnTo>
                    <a:lnTo>
                      <a:pt x="194" y="298"/>
                    </a:lnTo>
                    <a:lnTo>
                      <a:pt x="199" y="300"/>
                    </a:lnTo>
                    <a:lnTo>
                      <a:pt x="201" y="302"/>
                    </a:lnTo>
                    <a:lnTo>
                      <a:pt x="203" y="304"/>
                    </a:lnTo>
                    <a:lnTo>
                      <a:pt x="205" y="308"/>
                    </a:lnTo>
                    <a:lnTo>
                      <a:pt x="205" y="311"/>
                    </a:lnTo>
                    <a:lnTo>
                      <a:pt x="203" y="325"/>
                    </a:lnTo>
                    <a:lnTo>
                      <a:pt x="203" y="325"/>
                    </a:lnTo>
                    <a:lnTo>
                      <a:pt x="205" y="330"/>
                    </a:lnTo>
                    <a:lnTo>
                      <a:pt x="206" y="331"/>
                    </a:lnTo>
                    <a:lnTo>
                      <a:pt x="207" y="332"/>
                    </a:lnTo>
                    <a:lnTo>
                      <a:pt x="209" y="331"/>
                    </a:lnTo>
                    <a:lnTo>
                      <a:pt x="211" y="325"/>
                    </a:lnTo>
                    <a:lnTo>
                      <a:pt x="213" y="318"/>
                    </a:lnTo>
                    <a:lnTo>
                      <a:pt x="213" y="318"/>
                    </a:lnTo>
                    <a:lnTo>
                      <a:pt x="216" y="317"/>
                    </a:lnTo>
                    <a:lnTo>
                      <a:pt x="218" y="315"/>
                    </a:lnTo>
                    <a:lnTo>
                      <a:pt x="223" y="309"/>
                    </a:lnTo>
                    <a:lnTo>
                      <a:pt x="225" y="308"/>
                    </a:lnTo>
                    <a:lnTo>
                      <a:pt x="226" y="308"/>
                    </a:lnTo>
                    <a:lnTo>
                      <a:pt x="228" y="310"/>
                    </a:lnTo>
                    <a:lnTo>
                      <a:pt x="229" y="315"/>
                    </a:lnTo>
                    <a:lnTo>
                      <a:pt x="226" y="327"/>
                    </a:lnTo>
                    <a:lnTo>
                      <a:pt x="226" y="327"/>
                    </a:lnTo>
                    <a:lnTo>
                      <a:pt x="236" y="324"/>
                    </a:lnTo>
                    <a:lnTo>
                      <a:pt x="239" y="323"/>
                    </a:lnTo>
                    <a:lnTo>
                      <a:pt x="246" y="321"/>
                    </a:lnTo>
                    <a:lnTo>
                      <a:pt x="246" y="321"/>
                    </a:lnTo>
                    <a:close/>
                    <a:moveTo>
                      <a:pt x="527" y="354"/>
                    </a:moveTo>
                    <a:lnTo>
                      <a:pt x="527" y="354"/>
                    </a:lnTo>
                    <a:lnTo>
                      <a:pt x="522" y="317"/>
                    </a:lnTo>
                    <a:lnTo>
                      <a:pt x="520" y="301"/>
                    </a:lnTo>
                    <a:lnTo>
                      <a:pt x="516" y="287"/>
                    </a:lnTo>
                    <a:lnTo>
                      <a:pt x="512" y="277"/>
                    </a:lnTo>
                    <a:lnTo>
                      <a:pt x="509" y="272"/>
                    </a:lnTo>
                    <a:lnTo>
                      <a:pt x="506" y="268"/>
                    </a:lnTo>
                    <a:lnTo>
                      <a:pt x="504" y="266"/>
                    </a:lnTo>
                    <a:lnTo>
                      <a:pt x="499" y="265"/>
                    </a:lnTo>
                    <a:lnTo>
                      <a:pt x="495" y="265"/>
                    </a:lnTo>
                    <a:lnTo>
                      <a:pt x="491" y="266"/>
                    </a:lnTo>
                    <a:lnTo>
                      <a:pt x="493" y="263"/>
                    </a:lnTo>
                    <a:lnTo>
                      <a:pt x="493" y="263"/>
                    </a:lnTo>
                    <a:lnTo>
                      <a:pt x="491" y="257"/>
                    </a:lnTo>
                    <a:lnTo>
                      <a:pt x="489" y="255"/>
                    </a:lnTo>
                    <a:lnTo>
                      <a:pt x="486" y="253"/>
                    </a:lnTo>
                    <a:lnTo>
                      <a:pt x="484" y="255"/>
                    </a:lnTo>
                    <a:lnTo>
                      <a:pt x="479" y="259"/>
                    </a:lnTo>
                    <a:lnTo>
                      <a:pt x="475" y="267"/>
                    </a:lnTo>
                    <a:lnTo>
                      <a:pt x="470" y="274"/>
                    </a:lnTo>
                    <a:lnTo>
                      <a:pt x="468" y="277"/>
                    </a:lnTo>
                    <a:lnTo>
                      <a:pt x="466" y="279"/>
                    </a:lnTo>
                    <a:lnTo>
                      <a:pt x="462" y="279"/>
                    </a:lnTo>
                    <a:lnTo>
                      <a:pt x="460" y="278"/>
                    </a:lnTo>
                    <a:lnTo>
                      <a:pt x="458" y="274"/>
                    </a:lnTo>
                    <a:lnTo>
                      <a:pt x="454" y="270"/>
                    </a:lnTo>
                    <a:lnTo>
                      <a:pt x="454" y="270"/>
                    </a:lnTo>
                    <a:lnTo>
                      <a:pt x="459" y="257"/>
                    </a:lnTo>
                    <a:lnTo>
                      <a:pt x="462" y="248"/>
                    </a:lnTo>
                    <a:lnTo>
                      <a:pt x="469" y="207"/>
                    </a:lnTo>
                    <a:lnTo>
                      <a:pt x="462" y="221"/>
                    </a:lnTo>
                    <a:lnTo>
                      <a:pt x="462" y="221"/>
                    </a:lnTo>
                    <a:lnTo>
                      <a:pt x="462" y="213"/>
                    </a:lnTo>
                    <a:lnTo>
                      <a:pt x="461" y="207"/>
                    </a:lnTo>
                    <a:lnTo>
                      <a:pt x="461" y="205"/>
                    </a:lnTo>
                    <a:lnTo>
                      <a:pt x="459" y="204"/>
                    </a:lnTo>
                    <a:lnTo>
                      <a:pt x="455" y="206"/>
                    </a:lnTo>
                    <a:lnTo>
                      <a:pt x="453" y="206"/>
                    </a:lnTo>
                    <a:lnTo>
                      <a:pt x="451" y="206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9" y="180"/>
                    </a:lnTo>
                    <a:lnTo>
                      <a:pt x="463" y="182"/>
                    </a:lnTo>
                    <a:lnTo>
                      <a:pt x="464" y="183"/>
                    </a:lnTo>
                    <a:lnTo>
                      <a:pt x="466" y="182"/>
                    </a:lnTo>
                    <a:lnTo>
                      <a:pt x="467" y="181"/>
                    </a:lnTo>
                    <a:lnTo>
                      <a:pt x="468" y="179"/>
                    </a:lnTo>
                    <a:lnTo>
                      <a:pt x="468" y="179"/>
                    </a:lnTo>
                    <a:lnTo>
                      <a:pt x="467" y="182"/>
                    </a:lnTo>
                    <a:lnTo>
                      <a:pt x="468" y="187"/>
                    </a:lnTo>
                    <a:lnTo>
                      <a:pt x="474" y="200"/>
                    </a:lnTo>
                    <a:lnTo>
                      <a:pt x="477" y="206"/>
                    </a:lnTo>
                    <a:lnTo>
                      <a:pt x="481" y="211"/>
                    </a:lnTo>
                    <a:lnTo>
                      <a:pt x="483" y="213"/>
                    </a:lnTo>
                    <a:lnTo>
                      <a:pt x="485" y="212"/>
                    </a:lnTo>
                    <a:lnTo>
                      <a:pt x="486" y="211"/>
                    </a:lnTo>
                    <a:lnTo>
                      <a:pt x="486" y="211"/>
                    </a:lnTo>
                    <a:lnTo>
                      <a:pt x="485" y="204"/>
                    </a:lnTo>
                    <a:lnTo>
                      <a:pt x="484" y="199"/>
                    </a:lnTo>
                    <a:lnTo>
                      <a:pt x="478" y="191"/>
                    </a:lnTo>
                    <a:lnTo>
                      <a:pt x="477" y="187"/>
                    </a:lnTo>
                    <a:lnTo>
                      <a:pt x="476" y="181"/>
                    </a:lnTo>
                    <a:lnTo>
                      <a:pt x="475" y="173"/>
                    </a:lnTo>
                    <a:lnTo>
                      <a:pt x="477" y="161"/>
                    </a:lnTo>
                    <a:lnTo>
                      <a:pt x="477" y="161"/>
                    </a:lnTo>
                    <a:lnTo>
                      <a:pt x="475" y="165"/>
                    </a:lnTo>
                    <a:lnTo>
                      <a:pt x="474" y="167"/>
                    </a:lnTo>
                    <a:lnTo>
                      <a:pt x="471" y="166"/>
                    </a:lnTo>
                    <a:lnTo>
                      <a:pt x="470" y="165"/>
                    </a:lnTo>
                    <a:lnTo>
                      <a:pt x="468" y="160"/>
                    </a:lnTo>
                    <a:lnTo>
                      <a:pt x="466" y="160"/>
                    </a:lnTo>
                    <a:lnTo>
                      <a:pt x="463" y="161"/>
                    </a:lnTo>
                    <a:lnTo>
                      <a:pt x="463" y="161"/>
                    </a:lnTo>
                    <a:lnTo>
                      <a:pt x="466" y="155"/>
                    </a:lnTo>
                    <a:lnTo>
                      <a:pt x="467" y="150"/>
                    </a:lnTo>
                    <a:lnTo>
                      <a:pt x="467" y="138"/>
                    </a:lnTo>
                    <a:lnTo>
                      <a:pt x="468" y="127"/>
                    </a:lnTo>
                    <a:lnTo>
                      <a:pt x="470" y="114"/>
                    </a:lnTo>
                    <a:lnTo>
                      <a:pt x="460" y="122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1" y="116"/>
                    </a:lnTo>
                    <a:lnTo>
                      <a:pt x="466" y="107"/>
                    </a:lnTo>
                    <a:lnTo>
                      <a:pt x="468" y="102"/>
                    </a:lnTo>
                    <a:lnTo>
                      <a:pt x="469" y="96"/>
                    </a:lnTo>
                    <a:lnTo>
                      <a:pt x="468" y="87"/>
                    </a:lnTo>
                    <a:lnTo>
                      <a:pt x="466" y="78"/>
                    </a:lnTo>
                    <a:lnTo>
                      <a:pt x="466" y="78"/>
                    </a:lnTo>
                    <a:lnTo>
                      <a:pt x="464" y="81"/>
                    </a:lnTo>
                    <a:lnTo>
                      <a:pt x="462" y="83"/>
                    </a:lnTo>
                    <a:lnTo>
                      <a:pt x="456" y="84"/>
                    </a:lnTo>
                    <a:lnTo>
                      <a:pt x="454" y="85"/>
                    </a:lnTo>
                    <a:lnTo>
                      <a:pt x="452" y="87"/>
                    </a:lnTo>
                    <a:lnTo>
                      <a:pt x="451" y="92"/>
                    </a:lnTo>
                    <a:lnTo>
                      <a:pt x="451" y="99"/>
                    </a:lnTo>
                    <a:lnTo>
                      <a:pt x="449" y="92"/>
                    </a:lnTo>
                    <a:lnTo>
                      <a:pt x="449" y="92"/>
                    </a:lnTo>
                    <a:lnTo>
                      <a:pt x="448" y="91"/>
                    </a:lnTo>
                    <a:lnTo>
                      <a:pt x="447" y="91"/>
                    </a:lnTo>
                    <a:lnTo>
                      <a:pt x="446" y="94"/>
                    </a:lnTo>
                    <a:lnTo>
                      <a:pt x="444" y="105"/>
                    </a:lnTo>
                    <a:lnTo>
                      <a:pt x="444" y="111"/>
                    </a:lnTo>
                    <a:lnTo>
                      <a:pt x="441" y="114"/>
                    </a:lnTo>
                    <a:lnTo>
                      <a:pt x="441" y="115"/>
                    </a:lnTo>
                    <a:lnTo>
                      <a:pt x="440" y="115"/>
                    </a:lnTo>
                    <a:lnTo>
                      <a:pt x="437" y="112"/>
                    </a:lnTo>
                    <a:lnTo>
                      <a:pt x="437" y="112"/>
                    </a:lnTo>
                    <a:lnTo>
                      <a:pt x="437" y="121"/>
                    </a:lnTo>
                    <a:lnTo>
                      <a:pt x="438" y="127"/>
                    </a:lnTo>
                    <a:lnTo>
                      <a:pt x="440" y="130"/>
                    </a:lnTo>
                    <a:lnTo>
                      <a:pt x="441" y="130"/>
                    </a:lnTo>
                    <a:lnTo>
                      <a:pt x="443" y="130"/>
                    </a:lnTo>
                    <a:lnTo>
                      <a:pt x="443" y="130"/>
                    </a:lnTo>
                    <a:lnTo>
                      <a:pt x="444" y="124"/>
                    </a:lnTo>
                    <a:lnTo>
                      <a:pt x="446" y="116"/>
                    </a:lnTo>
                    <a:lnTo>
                      <a:pt x="448" y="109"/>
                    </a:lnTo>
                    <a:lnTo>
                      <a:pt x="449" y="107"/>
                    </a:lnTo>
                    <a:lnTo>
                      <a:pt x="452" y="105"/>
                    </a:lnTo>
                    <a:lnTo>
                      <a:pt x="452" y="105"/>
                    </a:lnTo>
                    <a:lnTo>
                      <a:pt x="452" y="111"/>
                    </a:lnTo>
                    <a:lnTo>
                      <a:pt x="452" y="113"/>
                    </a:lnTo>
                    <a:lnTo>
                      <a:pt x="451" y="114"/>
                    </a:lnTo>
                    <a:lnTo>
                      <a:pt x="449" y="115"/>
                    </a:lnTo>
                    <a:lnTo>
                      <a:pt x="448" y="116"/>
                    </a:lnTo>
                    <a:lnTo>
                      <a:pt x="447" y="119"/>
                    </a:lnTo>
                    <a:lnTo>
                      <a:pt x="447" y="124"/>
                    </a:lnTo>
                    <a:lnTo>
                      <a:pt x="448" y="135"/>
                    </a:lnTo>
                    <a:lnTo>
                      <a:pt x="448" y="135"/>
                    </a:lnTo>
                    <a:lnTo>
                      <a:pt x="449" y="138"/>
                    </a:lnTo>
                    <a:lnTo>
                      <a:pt x="452" y="139"/>
                    </a:lnTo>
                    <a:lnTo>
                      <a:pt x="454" y="139"/>
                    </a:lnTo>
                    <a:lnTo>
                      <a:pt x="456" y="138"/>
                    </a:lnTo>
                    <a:lnTo>
                      <a:pt x="459" y="138"/>
                    </a:lnTo>
                    <a:lnTo>
                      <a:pt x="460" y="140"/>
                    </a:lnTo>
                    <a:lnTo>
                      <a:pt x="461" y="146"/>
                    </a:lnTo>
                    <a:lnTo>
                      <a:pt x="460" y="157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1" y="166"/>
                    </a:lnTo>
                    <a:lnTo>
                      <a:pt x="449" y="175"/>
                    </a:lnTo>
                    <a:lnTo>
                      <a:pt x="447" y="183"/>
                    </a:lnTo>
                    <a:lnTo>
                      <a:pt x="446" y="195"/>
                    </a:lnTo>
                    <a:lnTo>
                      <a:pt x="446" y="195"/>
                    </a:lnTo>
                    <a:lnTo>
                      <a:pt x="445" y="196"/>
                    </a:lnTo>
                    <a:lnTo>
                      <a:pt x="443" y="196"/>
                    </a:lnTo>
                    <a:lnTo>
                      <a:pt x="439" y="191"/>
                    </a:lnTo>
                    <a:lnTo>
                      <a:pt x="438" y="189"/>
                    </a:lnTo>
                    <a:lnTo>
                      <a:pt x="436" y="189"/>
                    </a:lnTo>
                    <a:lnTo>
                      <a:pt x="433" y="191"/>
                    </a:lnTo>
                    <a:lnTo>
                      <a:pt x="432" y="197"/>
                    </a:lnTo>
                    <a:lnTo>
                      <a:pt x="432" y="197"/>
                    </a:lnTo>
                    <a:lnTo>
                      <a:pt x="431" y="211"/>
                    </a:lnTo>
                    <a:lnTo>
                      <a:pt x="431" y="223"/>
                    </a:lnTo>
                    <a:lnTo>
                      <a:pt x="431" y="229"/>
                    </a:lnTo>
                    <a:lnTo>
                      <a:pt x="430" y="232"/>
                    </a:lnTo>
                    <a:lnTo>
                      <a:pt x="429" y="233"/>
                    </a:lnTo>
                    <a:lnTo>
                      <a:pt x="428" y="232"/>
                    </a:lnTo>
                    <a:lnTo>
                      <a:pt x="425" y="229"/>
                    </a:lnTo>
                    <a:lnTo>
                      <a:pt x="425" y="229"/>
                    </a:lnTo>
                    <a:lnTo>
                      <a:pt x="423" y="218"/>
                    </a:lnTo>
                    <a:lnTo>
                      <a:pt x="418" y="210"/>
                    </a:lnTo>
                    <a:lnTo>
                      <a:pt x="415" y="204"/>
                    </a:lnTo>
                    <a:lnTo>
                      <a:pt x="409" y="202"/>
                    </a:lnTo>
                    <a:lnTo>
                      <a:pt x="405" y="202"/>
                    </a:lnTo>
                    <a:lnTo>
                      <a:pt x="400" y="202"/>
                    </a:lnTo>
                    <a:lnTo>
                      <a:pt x="397" y="204"/>
                    </a:lnTo>
                    <a:lnTo>
                      <a:pt x="393" y="205"/>
                    </a:lnTo>
                    <a:lnTo>
                      <a:pt x="387" y="221"/>
                    </a:lnTo>
                    <a:lnTo>
                      <a:pt x="387" y="221"/>
                    </a:lnTo>
                    <a:lnTo>
                      <a:pt x="389" y="225"/>
                    </a:lnTo>
                    <a:lnTo>
                      <a:pt x="390" y="227"/>
                    </a:lnTo>
                    <a:lnTo>
                      <a:pt x="391" y="228"/>
                    </a:lnTo>
                    <a:lnTo>
                      <a:pt x="393" y="228"/>
                    </a:lnTo>
                    <a:lnTo>
                      <a:pt x="394" y="228"/>
                    </a:lnTo>
                    <a:lnTo>
                      <a:pt x="395" y="229"/>
                    </a:lnTo>
                    <a:lnTo>
                      <a:pt x="395" y="233"/>
                    </a:lnTo>
                    <a:lnTo>
                      <a:pt x="395" y="238"/>
                    </a:lnTo>
                    <a:lnTo>
                      <a:pt x="385" y="244"/>
                    </a:lnTo>
                    <a:lnTo>
                      <a:pt x="386" y="235"/>
                    </a:lnTo>
                    <a:lnTo>
                      <a:pt x="386" y="235"/>
                    </a:lnTo>
                    <a:lnTo>
                      <a:pt x="385" y="235"/>
                    </a:lnTo>
                    <a:lnTo>
                      <a:pt x="384" y="235"/>
                    </a:lnTo>
                    <a:lnTo>
                      <a:pt x="382" y="238"/>
                    </a:lnTo>
                    <a:lnTo>
                      <a:pt x="377" y="248"/>
                    </a:lnTo>
                    <a:lnTo>
                      <a:pt x="377" y="248"/>
                    </a:lnTo>
                    <a:lnTo>
                      <a:pt x="378" y="242"/>
                    </a:lnTo>
                    <a:lnTo>
                      <a:pt x="379" y="238"/>
                    </a:lnTo>
                    <a:lnTo>
                      <a:pt x="383" y="233"/>
                    </a:lnTo>
                    <a:lnTo>
                      <a:pt x="384" y="230"/>
                    </a:lnTo>
                    <a:lnTo>
                      <a:pt x="385" y="226"/>
                    </a:lnTo>
                    <a:lnTo>
                      <a:pt x="386" y="220"/>
                    </a:lnTo>
                    <a:lnTo>
                      <a:pt x="385" y="212"/>
                    </a:lnTo>
                    <a:lnTo>
                      <a:pt x="385" y="212"/>
                    </a:lnTo>
                    <a:lnTo>
                      <a:pt x="383" y="207"/>
                    </a:lnTo>
                    <a:lnTo>
                      <a:pt x="380" y="204"/>
                    </a:lnTo>
                    <a:lnTo>
                      <a:pt x="379" y="202"/>
                    </a:lnTo>
                    <a:lnTo>
                      <a:pt x="378" y="202"/>
                    </a:lnTo>
                    <a:lnTo>
                      <a:pt x="376" y="203"/>
                    </a:lnTo>
                    <a:lnTo>
                      <a:pt x="376" y="203"/>
                    </a:lnTo>
                    <a:lnTo>
                      <a:pt x="377" y="199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4"/>
                    </a:lnTo>
                    <a:lnTo>
                      <a:pt x="375" y="192"/>
                    </a:lnTo>
                    <a:lnTo>
                      <a:pt x="374" y="194"/>
                    </a:lnTo>
                    <a:lnTo>
                      <a:pt x="372" y="195"/>
                    </a:lnTo>
                    <a:lnTo>
                      <a:pt x="371" y="199"/>
                    </a:lnTo>
                    <a:lnTo>
                      <a:pt x="370" y="206"/>
                    </a:lnTo>
                    <a:lnTo>
                      <a:pt x="368" y="221"/>
                    </a:lnTo>
                    <a:lnTo>
                      <a:pt x="367" y="232"/>
                    </a:lnTo>
                    <a:lnTo>
                      <a:pt x="367" y="232"/>
                    </a:lnTo>
                    <a:lnTo>
                      <a:pt x="364" y="242"/>
                    </a:lnTo>
                    <a:lnTo>
                      <a:pt x="364" y="250"/>
                    </a:lnTo>
                    <a:lnTo>
                      <a:pt x="366" y="257"/>
                    </a:lnTo>
                    <a:lnTo>
                      <a:pt x="368" y="263"/>
                    </a:lnTo>
                    <a:lnTo>
                      <a:pt x="372" y="273"/>
                    </a:lnTo>
                    <a:lnTo>
                      <a:pt x="375" y="280"/>
                    </a:lnTo>
                    <a:lnTo>
                      <a:pt x="375" y="288"/>
                    </a:lnTo>
                    <a:lnTo>
                      <a:pt x="348" y="302"/>
                    </a:lnTo>
                    <a:lnTo>
                      <a:pt x="348" y="302"/>
                    </a:lnTo>
                    <a:lnTo>
                      <a:pt x="352" y="289"/>
                    </a:lnTo>
                    <a:lnTo>
                      <a:pt x="352" y="282"/>
                    </a:lnTo>
                    <a:lnTo>
                      <a:pt x="352" y="275"/>
                    </a:lnTo>
                    <a:lnTo>
                      <a:pt x="352" y="275"/>
                    </a:lnTo>
                    <a:lnTo>
                      <a:pt x="351" y="271"/>
                    </a:lnTo>
                    <a:lnTo>
                      <a:pt x="349" y="267"/>
                    </a:lnTo>
                    <a:lnTo>
                      <a:pt x="348" y="262"/>
                    </a:lnTo>
                    <a:lnTo>
                      <a:pt x="348" y="259"/>
                    </a:lnTo>
                    <a:lnTo>
                      <a:pt x="347" y="258"/>
                    </a:lnTo>
                    <a:lnTo>
                      <a:pt x="345" y="257"/>
                    </a:lnTo>
                    <a:lnTo>
                      <a:pt x="343" y="257"/>
                    </a:lnTo>
                    <a:lnTo>
                      <a:pt x="343" y="257"/>
                    </a:lnTo>
                    <a:lnTo>
                      <a:pt x="343" y="267"/>
                    </a:lnTo>
                    <a:lnTo>
                      <a:pt x="341" y="275"/>
                    </a:lnTo>
                    <a:lnTo>
                      <a:pt x="339" y="280"/>
                    </a:lnTo>
                    <a:lnTo>
                      <a:pt x="337" y="283"/>
                    </a:lnTo>
                    <a:lnTo>
                      <a:pt x="330" y="288"/>
                    </a:lnTo>
                    <a:lnTo>
                      <a:pt x="328" y="293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23" y="290"/>
                    </a:lnTo>
                    <a:lnTo>
                      <a:pt x="323" y="285"/>
                    </a:lnTo>
                    <a:lnTo>
                      <a:pt x="323" y="283"/>
                    </a:lnTo>
                    <a:lnTo>
                      <a:pt x="324" y="282"/>
                    </a:lnTo>
                    <a:lnTo>
                      <a:pt x="328" y="281"/>
                    </a:lnTo>
                    <a:lnTo>
                      <a:pt x="328" y="281"/>
                    </a:lnTo>
                    <a:lnTo>
                      <a:pt x="326" y="274"/>
                    </a:lnTo>
                    <a:lnTo>
                      <a:pt x="325" y="270"/>
                    </a:lnTo>
                    <a:lnTo>
                      <a:pt x="324" y="266"/>
                    </a:lnTo>
                    <a:lnTo>
                      <a:pt x="322" y="265"/>
                    </a:lnTo>
                    <a:lnTo>
                      <a:pt x="318" y="265"/>
                    </a:lnTo>
                    <a:lnTo>
                      <a:pt x="316" y="265"/>
                    </a:lnTo>
                    <a:lnTo>
                      <a:pt x="315" y="265"/>
                    </a:lnTo>
                    <a:lnTo>
                      <a:pt x="315" y="265"/>
                    </a:lnTo>
                    <a:lnTo>
                      <a:pt x="311" y="272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9" y="288"/>
                    </a:lnTo>
                    <a:lnTo>
                      <a:pt x="309" y="297"/>
                    </a:lnTo>
                    <a:lnTo>
                      <a:pt x="307" y="307"/>
                    </a:lnTo>
                    <a:lnTo>
                      <a:pt x="303" y="313"/>
                    </a:lnTo>
                    <a:lnTo>
                      <a:pt x="303" y="319"/>
                    </a:lnTo>
                    <a:lnTo>
                      <a:pt x="303" y="319"/>
                    </a:lnTo>
                    <a:lnTo>
                      <a:pt x="311" y="326"/>
                    </a:lnTo>
                    <a:lnTo>
                      <a:pt x="320" y="333"/>
                    </a:lnTo>
                    <a:lnTo>
                      <a:pt x="324" y="335"/>
                    </a:lnTo>
                    <a:lnTo>
                      <a:pt x="328" y="335"/>
                    </a:lnTo>
                    <a:lnTo>
                      <a:pt x="329" y="334"/>
                    </a:lnTo>
                    <a:lnTo>
                      <a:pt x="331" y="333"/>
                    </a:lnTo>
                    <a:lnTo>
                      <a:pt x="333" y="326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3" y="340"/>
                    </a:lnTo>
                    <a:lnTo>
                      <a:pt x="336" y="341"/>
                    </a:lnTo>
                    <a:lnTo>
                      <a:pt x="338" y="341"/>
                    </a:lnTo>
                    <a:lnTo>
                      <a:pt x="340" y="340"/>
                    </a:lnTo>
                    <a:lnTo>
                      <a:pt x="344" y="335"/>
                    </a:lnTo>
                    <a:lnTo>
                      <a:pt x="348" y="330"/>
                    </a:lnTo>
                    <a:lnTo>
                      <a:pt x="352" y="325"/>
                    </a:lnTo>
                    <a:lnTo>
                      <a:pt x="354" y="324"/>
                    </a:lnTo>
                    <a:lnTo>
                      <a:pt x="355" y="324"/>
                    </a:lnTo>
                    <a:lnTo>
                      <a:pt x="356" y="325"/>
                    </a:lnTo>
                    <a:lnTo>
                      <a:pt x="357" y="328"/>
                    </a:lnTo>
                    <a:lnTo>
                      <a:pt x="360" y="340"/>
                    </a:lnTo>
                    <a:lnTo>
                      <a:pt x="360" y="340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2" y="355"/>
                    </a:lnTo>
                    <a:lnTo>
                      <a:pt x="362" y="368"/>
                    </a:lnTo>
                    <a:lnTo>
                      <a:pt x="370" y="349"/>
                    </a:lnTo>
                    <a:lnTo>
                      <a:pt x="369" y="360"/>
                    </a:lnTo>
                    <a:lnTo>
                      <a:pt x="382" y="354"/>
                    </a:lnTo>
                    <a:lnTo>
                      <a:pt x="382" y="358"/>
                    </a:lnTo>
                    <a:lnTo>
                      <a:pt x="382" y="358"/>
                    </a:lnTo>
                    <a:lnTo>
                      <a:pt x="398" y="304"/>
                    </a:lnTo>
                    <a:lnTo>
                      <a:pt x="398" y="304"/>
                    </a:lnTo>
                    <a:lnTo>
                      <a:pt x="398" y="293"/>
                    </a:lnTo>
                    <a:lnTo>
                      <a:pt x="399" y="282"/>
                    </a:lnTo>
                    <a:lnTo>
                      <a:pt x="399" y="282"/>
                    </a:lnTo>
                    <a:lnTo>
                      <a:pt x="402" y="278"/>
                    </a:lnTo>
                    <a:lnTo>
                      <a:pt x="403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7" y="282"/>
                    </a:lnTo>
                    <a:lnTo>
                      <a:pt x="409" y="289"/>
                    </a:lnTo>
                    <a:lnTo>
                      <a:pt x="412" y="296"/>
                    </a:lnTo>
                    <a:lnTo>
                      <a:pt x="414" y="302"/>
                    </a:lnTo>
                    <a:lnTo>
                      <a:pt x="401" y="305"/>
                    </a:lnTo>
                    <a:lnTo>
                      <a:pt x="401" y="305"/>
                    </a:lnTo>
                    <a:lnTo>
                      <a:pt x="401" y="318"/>
                    </a:lnTo>
                    <a:lnTo>
                      <a:pt x="402" y="332"/>
                    </a:lnTo>
                    <a:lnTo>
                      <a:pt x="403" y="343"/>
                    </a:lnTo>
                    <a:lnTo>
                      <a:pt x="408" y="354"/>
                    </a:lnTo>
                    <a:lnTo>
                      <a:pt x="408" y="354"/>
                    </a:lnTo>
                    <a:lnTo>
                      <a:pt x="406" y="357"/>
                    </a:lnTo>
                    <a:lnTo>
                      <a:pt x="406" y="362"/>
                    </a:lnTo>
                    <a:lnTo>
                      <a:pt x="406" y="368"/>
                    </a:lnTo>
                    <a:lnTo>
                      <a:pt x="406" y="370"/>
                    </a:lnTo>
                    <a:lnTo>
                      <a:pt x="407" y="371"/>
                    </a:lnTo>
                    <a:lnTo>
                      <a:pt x="407" y="371"/>
                    </a:lnTo>
                    <a:lnTo>
                      <a:pt x="409" y="368"/>
                    </a:lnTo>
                    <a:lnTo>
                      <a:pt x="412" y="362"/>
                    </a:lnTo>
                    <a:lnTo>
                      <a:pt x="413" y="355"/>
                    </a:lnTo>
                    <a:lnTo>
                      <a:pt x="413" y="350"/>
                    </a:lnTo>
                    <a:lnTo>
                      <a:pt x="413" y="346"/>
                    </a:lnTo>
                    <a:lnTo>
                      <a:pt x="413" y="346"/>
                    </a:lnTo>
                    <a:lnTo>
                      <a:pt x="415" y="345"/>
                    </a:lnTo>
                    <a:lnTo>
                      <a:pt x="417" y="345"/>
                    </a:lnTo>
                    <a:lnTo>
                      <a:pt x="423" y="348"/>
                    </a:lnTo>
                    <a:lnTo>
                      <a:pt x="436" y="358"/>
                    </a:lnTo>
                    <a:lnTo>
                      <a:pt x="441" y="363"/>
                    </a:lnTo>
                    <a:lnTo>
                      <a:pt x="445" y="364"/>
                    </a:lnTo>
                    <a:lnTo>
                      <a:pt x="448" y="364"/>
                    </a:lnTo>
                    <a:lnTo>
                      <a:pt x="452" y="363"/>
                    </a:lnTo>
                    <a:lnTo>
                      <a:pt x="455" y="361"/>
                    </a:lnTo>
                    <a:lnTo>
                      <a:pt x="459" y="357"/>
                    </a:lnTo>
                    <a:lnTo>
                      <a:pt x="462" y="351"/>
                    </a:lnTo>
                    <a:lnTo>
                      <a:pt x="462" y="351"/>
                    </a:lnTo>
                    <a:lnTo>
                      <a:pt x="459" y="358"/>
                    </a:lnTo>
                    <a:lnTo>
                      <a:pt x="459" y="364"/>
                    </a:lnTo>
                    <a:lnTo>
                      <a:pt x="459" y="369"/>
                    </a:lnTo>
                    <a:lnTo>
                      <a:pt x="461" y="372"/>
                    </a:lnTo>
                    <a:lnTo>
                      <a:pt x="462" y="376"/>
                    </a:lnTo>
                    <a:lnTo>
                      <a:pt x="463" y="378"/>
                    </a:lnTo>
                    <a:lnTo>
                      <a:pt x="462" y="380"/>
                    </a:lnTo>
                    <a:lnTo>
                      <a:pt x="459" y="384"/>
                    </a:lnTo>
                    <a:lnTo>
                      <a:pt x="459" y="384"/>
                    </a:lnTo>
                    <a:lnTo>
                      <a:pt x="462" y="391"/>
                    </a:lnTo>
                    <a:lnTo>
                      <a:pt x="463" y="392"/>
                    </a:lnTo>
                    <a:lnTo>
                      <a:pt x="464" y="391"/>
                    </a:lnTo>
                    <a:lnTo>
                      <a:pt x="466" y="387"/>
                    </a:lnTo>
                    <a:lnTo>
                      <a:pt x="468" y="380"/>
                    </a:lnTo>
                    <a:lnTo>
                      <a:pt x="471" y="365"/>
                    </a:lnTo>
                    <a:lnTo>
                      <a:pt x="474" y="361"/>
                    </a:lnTo>
                    <a:lnTo>
                      <a:pt x="476" y="360"/>
                    </a:lnTo>
                    <a:lnTo>
                      <a:pt x="477" y="360"/>
                    </a:lnTo>
                    <a:lnTo>
                      <a:pt x="477" y="360"/>
                    </a:lnTo>
                    <a:lnTo>
                      <a:pt x="477" y="362"/>
                    </a:lnTo>
                    <a:lnTo>
                      <a:pt x="477" y="364"/>
                    </a:lnTo>
                    <a:lnTo>
                      <a:pt x="475" y="365"/>
                    </a:lnTo>
                    <a:lnTo>
                      <a:pt x="474" y="366"/>
                    </a:lnTo>
                    <a:lnTo>
                      <a:pt x="471" y="369"/>
                    </a:lnTo>
                    <a:lnTo>
                      <a:pt x="470" y="372"/>
                    </a:lnTo>
                    <a:lnTo>
                      <a:pt x="469" y="378"/>
                    </a:lnTo>
                    <a:lnTo>
                      <a:pt x="469" y="378"/>
                    </a:lnTo>
                    <a:lnTo>
                      <a:pt x="472" y="380"/>
                    </a:lnTo>
                    <a:lnTo>
                      <a:pt x="476" y="380"/>
                    </a:lnTo>
                    <a:lnTo>
                      <a:pt x="478" y="378"/>
                    </a:lnTo>
                    <a:lnTo>
                      <a:pt x="482" y="376"/>
                    </a:lnTo>
                    <a:lnTo>
                      <a:pt x="487" y="369"/>
                    </a:lnTo>
                    <a:lnTo>
                      <a:pt x="492" y="361"/>
                    </a:lnTo>
                    <a:lnTo>
                      <a:pt x="498" y="351"/>
                    </a:lnTo>
                    <a:lnTo>
                      <a:pt x="504" y="345"/>
                    </a:lnTo>
                    <a:lnTo>
                      <a:pt x="506" y="342"/>
                    </a:lnTo>
                    <a:lnTo>
                      <a:pt x="509" y="340"/>
                    </a:lnTo>
                    <a:lnTo>
                      <a:pt x="513" y="340"/>
                    </a:lnTo>
                    <a:lnTo>
                      <a:pt x="515" y="341"/>
                    </a:lnTo>
                    <a:lnTo>
                      <a:pt x="516" y="363"/>
                    </a:lnTo>
                    <a:lnTo>
                      <a:pt x="527" y="354"/>
                    </a:lnTo>
                    <a:close/>
                    <a:moveTo>
                      <a:pt x="560" y="326"/>
                    </a:moveTo>
                    <a:lnTo>
                      <a:pt x="569" y="318"/>
                    </a:lnTo>
                    <a:lnTo>
                      <a:pt x="569" y="318"/>
                    </a:lnTo>
                    <a:lnTo>
                      <a:pt x="568" y="317"/>
                    </a:lnTo>
                    <a:lnTo>
                      <a:pt x="578" y="300"/>
                    </a:lnTo>
                    <a:lnTo>
                      <a:pt x="578" y="300"/>
                    </a:lnTo>
                    <a:lnTo>
                      <a:pt x="576" y="295"/>
                    </a:lnTo>
                    <a:lnTo>
                      <a:pt x="574" y="290"/>
                    </a:lnTo>
                    <a:lnTo>
                      <a:pt x="571" y="278"/>
                    </a:lnTo>
                    <a:lnTo>
                      <a:pt x="571" y="271"/>
                    </a:lnTo>
                    <a:lnTo>
                      <a:pt x="573" y="265"/>
                    </a:lnTo>
                    <a:lnTo>
                      <a:pt x="574" y="259"/>
                    </a:lnTo>
                    <a:lnTo>
                      <a:pt x="576" y="255"/>
                    </a:lnTo>
                    <a:lnTo>
                      <a:pt x="576" y="255"/>
                    </a:lnTo>
                    <a:lnTo>
                      <a:pt x="576" y="268"/>
                    </a:lnTo>
                    <a:lnTo>
                      <a:pt x="576" y="275"/>
                    </a:lnTo>
                    <a:lnTo>
                      <a:pt x="575" y="280"/>
                    </a:lnTo>
                    <a:lnTo>
                      <a:pt x="575" y="280"/>
                    </a:lnTo>
                    <a:lnTo>
                      <a:pt x="581" y="289"/>
                    </a:lnTo>
                    <a:lnTo>
                      <a:pt x="583" y="293"/>
                    </a:lnTo>
                    <a:lnTo>
                      <a:pt x="585" y="295"/>
                    </a:lnTo>
                    <a:lnTo>
                      <a:pt x="587" y="294"/>
                    </a:lnTo>
                    <a:lnTo>
                      <a:pt x="590" y="290"/>
                    </a:lnTo>
                    <a:lnTo>
                      <a:pt x="590" y="283"/>
                    </a:lnTo>
                    <a:lnTo>
                      <a:pt x="590" y="273"/>
                    </a:lnTo>
                    <a:lnTo>
                      <a:pt x="590" y="273"/>
                    </a:lnTo>
                    <a:lnTo>
                      <a:pt x="586" y="280"/>
                    </a:lnTo>
                    <a:lnTo>
                      <a:pt x="585" y="281"/>
                    </a:lnTo>
                    <a:lnTo>
                      <a:pt x="585" y="280"/>
                    </a:lnTo>
                    <a:lnTo>
                      <a:pt x="584" y="274"/>
                    </a:lnTo>
                    <a:lnTo>
                      <a:pt x="583" y="266"/>
                    </a:lnTo>
                    <a:lnTo>
                      <a:pt x="583" y="251"/>
                    </a:lnTo>
                    <a:lnTo>
                      <a:pt x="582" y="249"/>
                    </a:lnTo>
                    <a:lnTo>
                      <a:pt x="582" y="249"/>
                    </a:lnTo>
                    <a:lnTo>
                      <a:pt x="578" y="253"/>
                    </a:lnTo>
                    <a:lnTo>
                      <a:pt x="578" y="253"/>
                    </a:lnTo>
                    <a:lnTo>
                      <a:pt x="581" y="247"/>
                    </a:lnTo>
                    <a:lnTo>
                      <a:pt x="582" y="242"/>
                    </a:lnTo>
                    <a:lnTo>
                      <a:pt x="584" y="240"/>
                    </a:lnTo>
                    <a:lnTo>
                      <a:pt x="585" y="238"/>
                    </a:lnTo>
                    <a:lnTo>
                      <a:pt x="589" y="236"/>
                    </a:lnTo>
                    <a:lnTo>
                      <a:pt x="591" y="234"/>
                    </a:lnTo>
                    <a:lnTo>
                      <a:pt x="592" y="232"/>
                    </a:lnTo>
                    <a:lnTo>
                      <a:pt x="592" y="232"/>
                    </a:lnTo>
                    <a:lnTo>
                      <a:pt x="591" y="238"/>
                    </a:lnTo>
                    <a:lnTo>
                      <a:pt x="591" y="247"/>
                    </a:lnTo>
                    <a:lnTo>
                      <a:pt x="592" y="260"/>
                    </a:lnTo>
                    <a:lnTo>
                      <a:pt x="596" y="273"/>
                    </a:lnTo>
                    <a:lnTo>
                      <a:pt x="598" y="279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1" y="281"/>
                    </a:lnTo>
                    <a:lnTo>
                      <a:pt x="602" y="280"/>
                    </a:lnTo>
                    <a:lnTo>
                      <a:pt x="607" y="279"/>
                    </a:lnTo>
                    <a:lnTo>
                      <a:pt x="612" y="278"/>
                    </a:lnTo>
                    <a:lnTo>
                      <a:pt x="613" y="275"/>
                    </a:lnTo>
                    <a:lnTo>
                      <a:pt x="615" y="273"/>
                    </a:lnTo>
                    <a:lnTo>
                      <a:pt x="615" y="273"/>
                    </a:lnTo>
                    <a:lnTo>
                      <a:pt x="615" y="259"/>
                    </a:lnTo>
                    <a:lnTo>
                      <a:pt x="615" y="249"/>
                    </a:lnTo>
                    <a:lnTo>
                      <a:pt x="614" y="241"/>
                    </a:lnTo>
                    <a:lnTo>
                      <a:pt x="613" y="237"/>
                    </a:lnTo>
                    <a:lnTo>
                      <a:pt x="609" y="235"/>
                    </a:lnTo>
                    <a:lnTo>
                      <a:pt x="609" y="235"/>
                    </a:lnTo>
                    <a:lnTo>
                      <a:pt x="613" y="232"/>
                    </a:lnTo>
                    <a:lnTo>
                      <a:pt x="615" y="229"/>
                    </a:lnTo>
                    <a:lnTo>
                      <a:pt x="617" y="229"/>
                    </a:lnTo>
                    <a:lnTo>
                      <a:pt x="619" y="230"/>
                    </a:lnTo>
                    <a:lnTo>
                      <a:pt x="622" y="236"/>
                    </a:lnTo>
                    <a:lnTo>
                      <a:pt x="622" y="236"/>
                    </a:lnTo>
                    <a:lnTo>
                      <a:pt x="619" y="242"/>
                    </a:lnTo>
                    <a:lnTo>
                      <a:pt x="617" y="245"/>
                    </a:lnTo>
                    <a:lnTo>
                      <a:pt x="617" y="250"/>
                    </a:lnTo>
                    <a:lnTo>
                      <a:pt x="617" y="250"/>
                    </a:lnTo>
                    <a:lnTo>
                      <a:pt x="620" y="260"/>
                    </a:lnTo>
                    <a:lnTo>
                      <a:pt x="622" y="267"/>
                    </a:lnTo>
                    <a:lnTo>
                      <a:pt x="624" y="271"/>
                    </a:lnTo>
                    <a:lnTo>
                      <a:pt x="627" y="277"/>
                    </a:lnTo>
                    <a:lnTo>
                      <a:pt x="627" y="277"/>
                    </a:lnTo>
                    <a:lnTo>
                      <a:pt x="631" y="273"/>
                    </a:lnTo>
                    <a:lnTo>
                      <a:pt x="631" y="273"/>
                    </a:lnTo>
                    <a:lnTo>
                      <a:pt x="630" y="266"/>
                    </a:lnTo>
                    <a:lnTo>
                      <a:pt x="636" y="248"/>
                    </a:lnTo>
                    <a:lnTo>
                      <a:pt x="636" y="248"/>
                    </a:lnTo>
                    <a:lnTo>
                      <a:pt x="633" y="250"/>
                    </a:lnTo>
                    <a:lnTo>
                      <a:pt x="631" y="250"/>
                    </a:lnTo>
                    <a:lnTo>
                      <a:pt x="631" y="248"/>
                    </a:lnTo>
                    <a:lnTo>
                      <a:pt x="631" y="244"/>
                    </a:lnTo>
                    <a:lnTo>
                      <a:pt x="632" y="226"/>
                    </a:lnTo>
                    <a:lnTo>
                      <a:pt x="632" y="226"/>
                    </a:lnTo>
                    <a:lnTo>
                      <a:pt x="632" y="236"/>
                    </a:lnTo>
                    <a:lnTo>
                      <a:pt x="633" y="237"/>
                    </a:lnTo>
                    <a:lnTo>
                      <a:pt x="635" y="236"/>
                    </a:lnTo>
                    <a:lnTo>
                      <a:pt x="637" y="232"/>
                    </a:lnTo>
                    <a:lnTo>
                      <a:pt x="639" y="228"/>
                    </a:lnTo>
                    <a:lnTo>
                      <a:pt x="633" y="203"/>
                    </a:lnTo>
                    <a:lnTo>
                      <a:pt x="633" y="203"/>
                    </a:lnTo>
                    <a:lnTo>
                      <a:pt x="635" y="199"/>
                    </a:lnTo>
                    <a:lnTo>
                      <a:pt x="637" y="199"/>
                    </a:lnTo>
                    <a:lnTo>
                      <a:pt x="639" y="204"/>
                    </a:lnTo>
                    <a:lnTo>
                      <a:pt x="640" y="205"/>
                    </a:lnTo>
                    <a:lnTo>
                      <a:pt x="642" y="205"/>
                    </a:lnTo>
                    <a:lnTo>
                      <a:pt x="642" y="203"/>
                    </a:lnTo>
                    <a:lnTo>
                      <a:pt x="642" y="196"/>
                    </a:lnTo>
                    <a:lnTo>
                      <a:pt x="642" y="196"/>
                    </a:lnTo>
                    <a:lnTo>
                      <a:pt x="638" y="192"/>
                    </a:lnTo>
                    <a:lnTo>
                      <a:pt x="635" y="190"/>
                    </a:lnTo>
                    <a:lnTo>
                      <a:pt x="631" y="190"/>
                    </a:lnTo>
                    <a:lnTo>
                      <a:pt x="628" y="190"/>
                    </a:lnTo>
                    <a:lnTo>
                      <a:pt x="622" y="192"/>
                    </a:lnTo>
                    <a:lnTo>
                      <a:pt x="615" y="197"/>
                    </a:lnTo>
                    <a:lnTo>
                      <a:pt x="620" y="218"/>
                    </a:lnTo>
                    <a:lnTo>
                      <a:pt x="620" y="218"/>
                    </a:lnTo>
                    <a:lnTo>
                      <a:pt x="617" y="219"/>
                    </a:lnTo>
                    <a:lnTo>
                      <a:pt x="616" y="220"/>
                    </a:lnTo>
                    <a:lnTo>
                      <a:pt x="614" y="219"/>
                    </a:lnTo>
                    <a:lnTo>
                      <a:pt x="613" y="218"/>
                    </a:lnTo>
                    <a:lnTo>
                      <a:pt x="612" y="213"/>
                    </a:lnTo>
                    <a:lnTo>
                      <a:pt x="609" y="205"/>
                    </a:lnTo>
                    <a:lnTo>
                      <a:pt x="608" y="198"/>
                    </a:lnTo>
                    <a:lnTo>
                      <a:pt x="606" y="191"/>
                    </a:lnTo>
                    <a:lnTo>
                      <a:pt x="604" y="185"/>
                    </a:lnTo>
                    <a:lnTo>
                      <a:pt x="601" y="184"/>
                    </a:lnTo>
                    <a:lnTo>
                      <a:pt x="599" y="184"/>
                    </a:lnTo>
                    <a:lnTo>
                      <a:pt x="599" y="184"/>
                    </a:lnTo>
                    <a:lnTo>
                      <a:pt x="597" y="189"/>
                    </a:lnTo>
                    <a:lnTo>
                      <a:pt x="593" y="192"/>
                    </a:lnTo>
                    <a:lnTo>
                      <a:pt x="586" y="196"/>
                    </a:lnTo>
                    <a:lnTo>
                      <a:pt x="584" y="198"/>
                    </a:lnTo>
                    <a:lnTo>
                      <a:pt x="582" y="203"/>
                    </a:lnTo>
                    <a:lnTo>
                      <a:pt x="579" y="211"/>
                    </a:lnTo>
                    <a:lnTo>
                      <a:pt x="578" y="221"/>
                    </a:lnTo>
                    <a:lnTo>
                      <a:pt x="578" y="221"/>
                    </a:lnTo>
                    <a:lnTo>
                      <a:pt x="578" y="217"/>
                    </a:lnTo>
                    <a:lnTo>
                      <a:pt x="578" y="212"/>
                    </a:lnTo>
                    <a:lnTo>
                      <a:pt x="577" y="207"/>
                    </a:lnTo>
                    <a:lnTo>
                      <a:pt x="575" y="204"/>
                    </a:lnTo>
                    <a:lnTo>
                      <a:pt x="573" y="200"/>
                    </a:lnTo>
                    <a:lnTo>
                      <a:pt x="570" y="199"/>
                    </a:lnTo>
                    <a:lnTo>
                      <a:pt x="568" y="202"/>
                    </a:lnTo>
                    <a:lnTo>
                      <a:pt x="566" y="206"/>
                    </a:lnTo>
                    <a:lnTo>
                      <a:pt x="566" y="206"/>
                    </a:lnTo>
                    <a:lnTo>
                      <a:pt x="563" y="217"/>
                    </a:lnTo>
                    <a:lnTo>
                      <a:pt x="561" y="226"/>
                    </a:lnTo>
                    <a:lnTo>
                      <a:pt x="554" y="240"/>
                    </a:lnTo>
                    <a:lnTo>
                      <a:pt x="552" y="244"/>
                    </a:lnTo>
                    <a:lnTo>
                      <a:pt x="550" y="249"/>
                    </a:lnTo>
                    <a:lnTo>
                      <a:pt x="550" y="253"/>
                    </a:lnTo>
                    <a:lnTo>
                      <a:pt x="551" y="259"/>
                    </a:lnTo>
                    <a:lnTo>
                      <a:pt x="551" y="259"/>
                    </a:lnTo>
                    <a:lnTo>
                      <a:pt x="552" y="258"/>
                    </a:lnTo>
                    <a:lnTo>
                      <a:pt x="554" y="257"/>
                    </a:lnTo>
                    <a:lnTo>
                      <a:pt x="558" y="252"/>
                    </a:lnTo>
                    <a:lnTo>
                      <a:pt x="559" y="252"/>
                    </a:lnTo>
                    <a:lnTo>
                      <a:pt x="560" y="253"/>
                    </a:lnTo>
                    <a:lnTo>
                      <a:pt x="562" y="256"/>
                    </a:lnTo>
                    <a:lnTo>
                      <a:pt x="563" y="263"/>
                    </a:lnTo>
                    <a:lnTo>
                      <a:pt x="555" y="270"/>
                    </a:lnTo>
                    <a:lnTo>
                      <a:pt x="561" y="288"/>
                    </a:lnTo>
                    <a:lnTo>
                      <a:pt x="561" y="288"/>
                    </a:lnTo>
                    <a:lnTo>
                      <a:pt x="560" y="287"/>
                    </a:lnTo>
                    <a:lnTo>
                      <a:pt x="559" y="287"/>
                    </a:lnTo>
                    <a:lnTo>
                      <a:pt x="559" y="294"/>
                    </a:lnTo>
                    <a:lnTo>
                      <a:pt x="560" y="326"/>
                    </a:lnTo>
                    <a:lnTo>
                      <a:pt x="560" y="326"/>
                    </a:lnTo>
                    <a:close/>
                    <a:moveTo>
                      <a:pt x="737" y="530"/>
                    </a:moveTo>
                    <a:lnTo>
                      <a:pt x="737" y="530"/>
                    </a:lnTo>
                    <a:lnTo>
                      <a:pt x="738" y="531"/>
                    </a:lnTo>
                    <a:lnTo>
                      <a:pt x="738" y="531"/>
                    </a:lnTo>
                    <a:lnTo>
                      <a:pt x="737" y="531"/>
                    </a:lnTo>
                    <a:lnTo>
                      <a:pt x="737" y="5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311">
                <a:extLst>
                  <a:ext uri="{FF2B5EF4-FFF2-40B4-BE49-F238E27FC236}">
                    <a16:creationId xmlns:a16="http://schemas.microsoft.com/office/drawing/2014/main" xmlns="" id="{854741E9-C4CB-1002-1936-B9A74383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17601"/>
                <a:ext cx="4763" cy="12700"/>
              </a:xfrm>
              <a:custGeom>
                <a:avLst/>
                <a:gdLst>
                  <a:gd name="T0" fmla="*/ 7 w 9"/>
                  <a:gd name="T1" fmla="*/ 0 h 24"/>
                  <a:gd name="T2" fmla="*/ 7 w 9"/>
                  <a:gd name="T3" fmla="*/ 0 h 24"/>
                  <a:gd name="T4" fmla="*/ 5 w 9"/>
                  <a:gd name="T5" fmla="*/ 4 h 24"/>
                  <a:gd name="T6" fmla="*/ 3 w 9"/>
                  <a:gd name="T7" fmla="*/ 8 h 24"/>
                  <a:gd name="T8" fmla="*/ 2 w 9"/>
                  <a:gd name="T9" fmla="*/ 14 h 24"/>
                  <a:gd name="T10" fmla="*/ 0 w 9"/>
                  <a:gd name="T11" fmla="*/ 24 h 24"/>
                  <a:gd name="T12" fmla="*/ 0 w 9"/>
                  <a:gd name="T13" fmla="*/ 24 h 24"/>
                  <a:gd name="T14" fmla="*/ 2 w 9"/>
                  <a:gd name="T15" fmla="*/ 18 h 24"/>
                  <a:gd name="T16" fmla="*/ 3 w 9"/>
                  <a:gd name="T17" fmla="*/ 15 h 24"/>
                  <a:gd name="T18" fmla="*/ 4 w 9"/>
                  <a:gd name="T19" fmla="*/ 14 h 24"/>
                  <a:gd name="T20" fmla="*/ 5 w 9"/>
                  <a:gd name="T21" fmla="*/ 13 h 24"/>
                  <a:gd name="T22" fmla="*/ 7 w 9"/>
                  <a:gd name="T23" fmla="*/ 11 h 24"/>
                  <a:gd name="T24" fmla="*/ 9 w 9"/>
                  <a:gd name="T25" fmla="*/ 10 h 24"/>
                  <a:gd name="T26" fmla="*/ 9 w 9"/>
                  <a:gd name="T27" fmla="*/ 6 h 24"/>
                  <a:gd name="T28" fmla="*/ 7 w 9"/>
                  <a:gd name="T29" fmla="*/ 0 h 24"/>
                  <a:gd name="T30" fmla="*/ 7 w 9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4">
                    <a:moveTo>
                      <a:pt x="7" y="0"/>
                    </a:moveTo>
                    <a:lnTo>
                      <a:pt x="7" y="0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312">
                <a:extLst>
                  <a:ext uri="{FF2B5EF4-FFF2-40B4-BE49-F238E27FC236}">
                    <a16:creationId xmlns:a16="http://schemas.microsoft.com/office/drawing/2014/main" xmlns="" id="{4F896A40-FF55-F911-03F6-AF7D6929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06488"/>
                <a:ext cx="3175" cy="7938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8 h 13"/>
                  <a:gd name="T6" fmla="*/ 1 w 7"/>
                  <a:gd name="T7" fmla="*/ 12 h 13"/>
                  <a:gd name="T8" fmla="*/ 0 w 7"/>
                  <a:gd name="T9" fmla="*/ 13 h 13"/>
                  <a:gd name="T10" fmla="*/ 7 w 7"/>
                  <a:gd name="T11" fmla="*/ 8 h 13"/>
                  <a:gd name="T12" fmla="*/ 2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313">
                <a:extLst>
                  <a:ext uri="{FF2B5EF4-FFF2-40B4-BE49-F238E27FC236}">
                    <a16:creationId xmlns:a16="http://schemas.microsoft.com/office/drawing/2014/main" xmlns="" id="{0521057A-75B1-A62D-930D-6F4FC4F61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550" y="1016001"/>
                <a:ext cx="12700" cy="33338"/>
              </a:xfrm>
              <a:custGeom>
                <a:avLst/>
                <a:gdLst>
                  <a:gd name="T0" fmla="*/ 22 w 23"/>
                  <a:gd name="T1" fmla="*/ 37 h 62"/>
                  <a:gd name="T2" fmla="*/ 22 w 23"/>
                  <a:gd name="T3" fmla="*/ 37 h 62"/>
                  <a:gd name="T4" fmla="*/ 19 w 23"/>
                  <a:gd name="T5" fmla="*/ 48 h 62"/>
                  <a:gd name="T6" fmla="*/ 17 w 23"/>
                  <a:gd name="T7" fmla="*/ 55 h 62"/>
                  <a:gd name="T8" fmla="*/ 14 w 23"/>
                  <a:gd name="T9" fmla="*/ 59 h 62"/>
                  <a:gd name="T10" fmla="*/ 12 w 23"/>
                  <a:gd name="T11" fmla="*/ 59 h 62"/>
                  <a:gd name="T12" fmla="*/ 10 w 23"/>
                  <a:gd name="T13" fmla="*/ 59 h 62"/>
                  <a:gd name="T14" fmla="*/ 10 w 23"/>
                  <a:gd name="T15" fmla="*/ 59 h 62"/>
                  <a:gd name="T16" fmla="*/ 10 w 23"/>
                  <a:gd name="T17" fmla="*/ 45 h 62"/>
                  <a:gd name="T18" fmla="*/ 11 w 23"/>
                  <a:gd name="T19" fmla="*/ 36 h 62"/>
                  <a:gd name="T20" fmla="*/ 12 w 23"/>
                  <a:gd name="T21" fmla="*/ 32 h 62"/>
                  <a:gd name="T22" fmla="*/ 15 w 23"/>
                  <a:gd name="T23" fmla="*/ 29 h 62"/>
                  <a:gd name="T24" fmla="*/ 17 w 23"/>
                  <a:gd name="T25" fmla="*/ 27 h 62"/>
                  <a:gd name="T26" fmla="*/ 19 w 23"/>
                  <a:gd name="T27" fmla="*/ 22 h 62"/>
                  <a:gd name="T28" fmla="*/ 20 w 23"/>
                  <a:gd name="T29" fmla="*/ 14 h 62"/>
                  <a:gd name="T30" fmla="*/ 23 w 23"/>
                  <a:gd name="T31" fmla="*/ 2 h 62"/>
                  <a:gd name="T32" fmla="*/ 23 w 23"/>
                  <a:gd name="T33" fmla="*/ 2 h 62"/>
                  <a:gd name="T34" fmla="*/ 20 w 23"/>
                  <a:gd name="T35" fmla="*/ 0 h 62"/>
                  <a:gd name="T36" fmla="*/ 18 w 23"/>
                  <a:gd name="T37" fmla="*/ 2 h 62"/>
                  <a:gd name="T38" fmla="*/ 16 w 23"/>
                  <a:gd name="T39" fmla="*/ 5 h 62"/>
                  <a:gd name="T40" fmla="*/ 12 w 23"/>
                  <a:gd name="T41" fmla="*/ 11 h 62"/>
                  <a:gd name="T42" fmla="*/ 10 w 23"/>
                  <a:gd name="T43" fmla="*/ 19 h 62"/>
                  <a:gd name="T44" fmla="*/ 5 w 23"/>
                  <a:gd name="T45" fmla="*/ 34 h 62"/>
                  <a:gd name="T46" fmla="*/ 3 w 23"/>
                  <a:gd name="T47" fmla="*/ 40 h 62"/>
                  <a:gd name="T48" fmla="*/ 0 w 23"/>
                  <a:gd name="T49" fmla="*/ 43 h 62"/>
                  <a:gd name="T50" fmla="*/ 0 w 23"/>
                  <a:gd name="T51" fmla="*/ 43 h 62"/>
                  <a:gd name="T52" fmla="*/ 2 w 23"/>
                  <a:gd name="T53" fmla="*/ 50 h 62"/>
                  <a:gd name="T54" fmla="*/ 5 w 23"/>
                  <a:gd name="T55" fmla="*/ 56 h 62"/>
                  <a:gd name="T56" fmla="*/ 9 w 23"/>
                  <a:gd name="T57" fmla="*/ 59 h 62"/>
                  <a:gd name="T58" fmla="*/ 12 w 23"/>
                  <a:gd name="T59" fmla="*/ 62 h 62"/>
                  <a:gd name="T60" fmla="*/ 15 w 23"/>
                  <a:gd name="T61" fmla="*/ 62 h 62"/>
                  <a:gd name="T62" fmla="*/ 16 w 23"/>
                  <a:gd name="T63" fmla="*/ 60 h 62"/>
                  <a:gd name="T64" fmla="*/ 19 w 23"/>
                  <a:gd name="T65" fmla="*/ 57 h 62"/>
                  <a:gd name="T66" fmla="*/ 22 w 23"/>
                  <a:gd name="T67" fmla="*/ 49 h 62"/>
                  <a:gd name="T68" fmla="*/ 22 w 23"/>
                  <a:gd name="T69" fmla="*/ 37 h 62"/>
                  <a:gd name="T70" fmla="*/ 22 w 23"/>
                  <a:gd name="T71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62">
                    <a:moveTo>
                      <a:pt x="22" y="37"/>
                    </a:moveTo>
                    <a:lnTo>
                      <a:pt x="22" y="37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45"/>
                    </a:lnTo>
                    <a:lnTo>
                      <a:pt x="11" y="36"/>
                    </a:lnTo>
                    <a:lnTo>
                      <a:pt x="12" y="32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2"/>
                    </a:lnTo>
                    <a:lnTo>
                      <a:pt x="20" y="1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9"/>
                    </a:lnTo>
                    <a:lnTo>
                      <a:pt x="5" y="34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5" y="56"/>
                    </a:lnTo>
                    <a:lnTo>
                      <a:pt x="9" y="59"/>
                    </a:lnTo>
                    <a:lnTo>
                      <a:pt x="12" y="62"/>
                    </a:lnTo>
                    <a:lnTo>
                      <a:pt x="15" y="62"/>
                    </a:lnTo>
                    <a:lnTo>
                      <a:pt x="16" y="60"/>
                    </a:lnTo>
                    <a:lnTo>
                      <a:pt x="19" y="57"/>
                    </a:lnTo>
                    <a:lnTo>
                      <a:pt x="22" y="49"/>
                    </a:lnTo>
                    <a:lnTo>
                      <a:pt x="22" y="37"/>
                    </a:lnTo>
                    <a:lnTo>
                      <a:pt x="22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314">
                <a:extLst>
                  <a:ext uri="{FF2B5EF4-FFF2-40B4-BE49-F238E27FC236}">
                    <a16:creationId xmlns:a16="http://schemas.microsoft.com/office/drawing/2014/main" xmlns="" id="{AB9C97C4-6FBF-67AD-CEB9-916FE094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663" y="1003301"/>
                <a:ext cx="3175" cy="7938"/>
              </a:xfrm>
              <a:custGeom>
                <a:avLst/>
                <a:gdLst>
                  <a:gd name="T0" fmla="*/ 6 w 7"/>
                  <a:gd name="T1" fmla="*/ 0 h 14"/>
                  <a:gd name="T2" fmla="*/ 0 w 7"/>
                  <a:gd name="T3" fmla="*/ 11 h 14"/>
                  <a:gd name="T4" fmla="*/ 2 w 7"/>
                  <a:gd name="T5" fmla="*/ 14 h 14"/>
                  <a:gd name="T6" fmla="*/ 7 w 7"/>
                  <a:gd name="T7" fmla="*/ 3 h 14"/>
                  <a:gd name="T8" fmla="*/ 6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315">
                <a:extLst>
                  <a:ext uri="{FF2B5EF4-FFF2-40B4-BE49-F238E27FC236}">
                    <a16:creationId xmlns:a16="http://schemas.microsoft.com/office/drawing/2014/main" xmlns="" id="{5CF332C0-BD3C-DFF8-6E98-45332303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1222376"/>
                <a:ext cx="1588" cy="6350"/>
              </a:xfrm>
              <a:custGeom>
                <a:avLst/>
                <a:gdLst>
                  <a:gd name="T0" fmla="*/ 0 w 5"/>
                  <a:gd name="T1" fmla="*/ 5 h 12"/>
                  <a:gd name="T2" fmla="*/ 0 w 5"/>
                  <a:gd name="T3" fmla="*/ 5 h 12"/>
                  <a:gd name="T4" fmla="*/ 1 w 5"/>
                  <a:gd name="T5" fmla="*/ 12 h 12"/>
                  <a:gd name="T6" fmla="*/ 1 w 5"/>
                  <a:gd name="T7" fmla="*/ 12 h 12"/>
                  <a:gd name="T8" fmla="*/ 2 w 5"/>
                  <a:gd name="T9" fmla="*/ 10 h 12"/>
                  <a:gd name="T10" fmla="*/ 5 w 5"/>
                  <a:gd name="T11" fmla="*/ 1 h 12"/>
                  <a:gd name="T12" fmla="*/ 5 w 5"/>
                  <a:gd name="T13" fmla="*/ 1 h 12"/>
                  <a:gd name="T14" fmla="*/ 4 w 5"/>
                  <a:gd name="T15" fmla="*/ 0 h 12"/>
                  <a:gd name="T16" fmla="*/ 3 w 5"/>
                  <a:gd name="T17" fmla="*/ 0 h 12"/>
                  <a:gd name="T18" fmla="*/ 1 w 5"/>
                  <a:gd name="T19" fmla="*/ 0 h 12"/>
                  <a:gd name="T20" fmla="*/ 0 w 5"/>
                  <a:gd name="T21" fmla="*/ 5 h 12"/>
                  <a:gd name="T22" fmla="*/ 0 w 5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2">
                    <a:moveTo>
                      <a:pt x="0" y="5"/>
                    </a:move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316">
                <a:extLst>
                  <a:ext uri="{FF2B5EF4-FFF2-40B4-BE49-F238E27FC236}">
                    <a16:creationId xmlns:a16="http://schemas.microsoft.com/office/drawing/2014/main" xmlns="" id="{6A2C33F3-856C-1613-898B-3B4CD7C70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225551"/>
                <a:ext cx="23813" cy="7938"/>
              </a:xfrm>
              <a:custGeom>
                <a:avLst/>
                <a:gdLst>
                  <a:gd name="T0" fmla="*/ 0 w 44"/>
                  <a:gd name="T1" fmla="*/ 15 h 15"/>
                  <a:gd name="T2" fmla="*/ 44 w 44"/>
                  <a:gd name="T3" fmla="*/ 0 h 15"/>
                  <a:gd name="T4" fmla="*/ 44 w 44"/>
                  <a:gd name="T5" fmla="*/ 0 h 15"/>
                  <a:gd name="T6" fmla="*/ 25 w 44"/>
                  <a:gd name="T7" fmla="*/ 6 h 15"/>
                  <a:gd name="T8" fmla="*/ 14 w 44"/>
                  <a:gd name="T9" fmla="*/ 9 h 15"/>
                  <a:gd name="T10" fmla="*/ 0 w 44"/>
                  <a:gd name="T11" fmla="*/ 15 h 15"/>
                  <a:gd name="T12" fmla="*/ 0 w 4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5">
                    <a:moveTo>
                      <a:pt x="0" y="15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25" y="6"/>
                    </a:lnTo>
                    <a:lnTo>
                      <a:pt x="14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317">
                <a:extLst>
                  <a:ext uri="{FF2B5EF4-FFF2-40B4-BE49-F238E27FC236}">
                    <a16:creationId xmlns:a16="http://schemas.microsoft.com/office/drawing/2014/main" xmlns="" id="{DB8A0021-AD7C-CFE9-9293-3B8A8057E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25" y="1173163"/>
                <a:ext cx="17463" cy="28575"/>
              </a:xfrm>
              <a:custGeom>
                <a:avLst/>
                <a:gdLst>
                  <a:gd name="T0" fmla="*/ 29 w 33"/>
                  <a:gd name="T1" fmla="*/ 0 h 54"/>
                  <a:gd name="T2" fmla="*/ 29 w 33"/>
                  <a:gd name="T3" fmla="*/ 0 h 54"/>
                  <a:gd name="T4" fmla="*/ 24 w 33"/>
                  <a:gd name="T5" fmla="*/ 5 h 54"/>
                  <a:gd name="T6" fmla="*/ 21 w 33"/>
                  <a:gd name="T7" fmla="*/ 12 h 54"/>
                  <a:gd name="T8" fmla="*/ 14 w 33"/>
                  <a:gd name="T9" fmla="*/ 26 h 54"/>
                  <a:gd name="T10" fmla="*/ 8 w 33"/>
                  <a:gd name="T11" fmla="*/ 39 h 54"/>
                  <a:gd name="T12" fmla="*/ 3 w 33"/>
                  <a:gd name="T13" fmla="*/ 43 h 54"/>
                  <a:gd name="T14" fmla="*/ 0 w 33"/>
                  <a:gd name="T15" fmla="*/ 47 h 54"/>
                  <a:gd name="T16" fmla="*/ 0 w 33"/>
                  <a:gd name="T17" fmla="*/ 47 h 54"/>
                  <a:gd name="T18" fmla="*/ 2 w 33"/>
                  <a:gd name="T19" fmla="*/ 50 h 54"/>
                  <a:gd name="T20" fmla="*/ 4 w 33"/>
                  <a:gd name="T21" fmla="*/ 53 h 54"/>
                  <a:gd name="T22" fmla="*/ 8 w 33"/>
                  <a:gd name="T23" fmla="*/ 54 h 54"/>
                  <a:gd name="T24" fmla="*/ 10 w 33"/>
                  <a:gd name="T25" fmla="*/ 53 h 54"/>
                  <a:gd name="T26" fmla="*/ 11 w 33"/>
                  <a:gd name="T27" fmla="*/ 49 h 54"/>
                  <a:gd name="T28" fmla="*/ 14 w 33"/>
                  <a:gd name="T29" fmla="*/ 47 h 54"/>
                  <a:gd name="T30" fmla="*/ 17 w 33"/>
                  <a:gd name="T31" fmla="*/ 38 h 54"/>
                  <a:gd name="T32" fmla="*/ 22 w 33"/>
                  <a:gd name="T33" fmla="*/ 30 h 54"/>
                  <a:gd name="T34" fmla="*/ 25 w 33"/>
                  <a:gd name="T35" fmla="*/ 24 h 54"/>
                  <a:gd name="T36" fmla="*/ 27 w 33"/>
                  <a:gd name="T37" fmla="*/ 23 h 54"/>
                  <a:gd name="T38" fmla="*/ 29 w 33"/>
                  <a:gd name="T39" fmla="*/ 23 h 54"/>
                  <a:gd name="T40" fmla="*/ 31 w 33"/>
                  <a:gd name="T41" fmla="*/ 26 h 54"/>
                  <a:gd name="T42" fmla="*/ 33 w 33"/>
                  <a:gd name="T43" fmla="*/ 30 h 54"/>
                  <a:gd name="T44" fmla="*/ 29 w 33"/>
                  <a:gd name="T4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54">
                    <a:moveTo>
                      <a:pt x="29" y="0"/>
                    </a:moveTo>
                    <a:lnTo>
                      <a:pt x="29" y="0"/>
                    </a:lnTo>
                    <a:lnTo>
                      <a:pt x="24" y="5"/>
                    </a:lnTo>
                    <a:lnTo>
                      <a:pt x="21" y="12"/>
                    </a:lnTo>
                    <a:lnTo>
                      <a:pt x="14" y="26"/>
                    </a:lnTo>
                    <a:lnTo>
                      <a:pt x="8" y="39"/>
                    </a:lnTo>
                    <a:lnTo>
                      <a:pt x="3" y="4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50"/>
                    </a:lnTo>
                    <a:lnTo>
                      <a:pt x="4" y="53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7" y="38"/>
                    </a:lnTo>
                    <a:lnTo>
                      <a:pt x="22" y="30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6"/>
                    </a:lnTo>
                    <a:lnTo>
                      <a:pt x="33" y="3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318">
                <a:extLst>
                  <a:ext uri="{FF2B5EF4-FFF2-40B4-BE49-F238E27FC236}">
                    <a16:creationId xmlns:a16="http://schemas.microsoft.com/office/drawing/2014/main" xmlns="" id="{A7CF55FF-6578-0816-7A84-BB1500C5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538" y="1206501"/>
                <a:ext cx="4763" cy="30163"/>
              </a:xfrm>
              <a:custGeom>
                <a:avLst/>
                <a:gdLst>
                  <a:gd name="T0" fmla="*/ 3 w 11"/>
                  <a:gd name="T1" fmla="*/ 55 h 55"/>
                  <a:gd name="T2" fmla="*/ 3 w 11"/>
                  <a:gd name="T3" fmla="*/ 55 h 55"/>
                  <a:gd name="T4" fmla="*/ 3 w 11"/>
                  <a:gd name="T5" fmla="*/ 45 h 55"/>
                  <a:gd name="T6" fmla="*/ 4 w 11"/>
                  <a:gd name="T7" fmla="*/ 37 h 55"/>
                  <a:gd name="T8" fmla="*/ 8 w 11"/>
                  <a:gd name="T9" fmla="*/ 25 h 55"/>
                  <a:gd name="T10" fmla="*/ 10 w 11"/>
                  <a:gd name="T11" fmla="*/ 14 h 55"/>
                  <a:gd name="T12" fmla="*/ 11 w 11"/>
                  <a:gd name="T13" fmla="*/ 7 h 55"/>
                  <a:gd name="T14" fmla="*/ 11 w 11"/>
                  <a:gd name="T15" fmla="*/ 0 h 55"/>
                  <a:gd name="T16" fmla="*/ 11 w 11"/>
                  <a:gd name="T17" fmla="*/ 0 h 55"/>
                  <a:gd name="T18" fmla="*/ 9 w 11"/>
                  <a:gd name="T19" fmla="*/ 4 h 55"/>
                  <a:gd name="T20" fmla="*/ 6 w 11"/>
                  <a:gd name="T21" fmla="*/ 7 h 55"/>
                  <a:gd name="T22" fmla="*/ 5 w 11"/>
                  <a:gd name="T23" fmla="*/ 16 h 55"/>
                  <a:gd name="T24" fmla="*/ 4 w 11"/>
                  <a:gd name="T25" fmla="*/ 23 h 55"/>
                  <a:gd name="T26" fmla="*/ 2 w 11"/>
                  <a:gd name="T27" fmla="*/ 25 h 55"/>
                  <a:gd name="T28" fmla="*/ 0 w 11"/>
                  <a:gd name="T29" fmla="*/ 25 h 55"/>
                  <a:gd name="T30" fmla="*/ 3 w 11"/>
                  <a:gd name="T3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5">
                    <a:moveTo>
                      <a:pt x="3" y="55"/>
                    </a:moveTo>
                    <a:lnTo>
                      <a:pt x="3" y="55"/>
                    </a:lnTo>
                    <a:lnTo>
                      <a:pt x="3" y="45"/>
                    </a:lnTo>
                    <a:lnTo>
                      <a:pt x="4" y="37"/>
                    </a:lnTo>
                    <a:lnTo>
                      <a:pt x="8" y="25"/>
                    </a:lnTo>
                    <a:lnTo>
                      <a:pt x="10" y="1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5" y="16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3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319">
                <a:extLst>
                  <a:ext uri="{FF2B5EF4-FFF2-40B4-BE49-F238E27FC236}">
                    <a16:creationId xmlns:a16="http://schemas.microsoft.com/office/drawing/2014/main" xmlns="" id="{B041EE85-E53A-DD06-E797-A74A0377A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981076"/>
                <a:ext cx="1588" cy="7938"/>
              </a:xfrm>
              <a:custGeom>
                <a:avLst/>
                <a:gdLst>
                  <a:gd name="T0" fmla="*/ 0 w 4"/>
                  <a:gd name="T1" fmla="*/ 14 h 14"/>
                  <a:gd name="T2" fmla="*/ 4 w 4"/>
                  <a:gd name="T3" fmla="*/ 0 h 14"/>
                  <a:gd name="T4" fmla="*/ 0 w 4"/>
                  <a:gd name="T5" fmla="*/ 4 h 14"/>
                  <a:gd name="T6" fmla="*/ 0 w 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320">
                <a:extLst>
                  <a:ext uri="{FF2B5EF4-FFF2-40B4-BE49-F238E27FC236}">
                    <a16:creationId xmlns:a16="http://schemas.microsoft.com/office/drawing/2014/main" xmlns="" id="{DA432887-E472-527D-59D7-3BB799D3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2376"/>
                <a:ext cx="3175" cy="7938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7 h 15"/>
                  <a:gd name="T4" fmla="*/ 6 w 6"/>
                  <a:gd name="T5" fmla="*/ 15 h 15"/>
                  <a:gd name="T6" fmla="*/ 1 w 6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lnTo>
                      <a:pt x="0" y="7"/>
                    </a:lnTo>
                    <a:lnTo>
                      <a:pt x="6" y="1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321">
                <a:extLst>
                  <a:ext uri="{FF2B5EF4-FFF2-40B4-BE49-F238E27FC236}">
                    <a16:creationId xmlns:a16="http://schemas.microsoft.com/office/drawing/2014/main" xmlns="" id="{910205E0-AAEA-8983-7C36-CF635BD1B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5551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0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322">
                <a:extLst>
                  <a:ext uri="{FF2B5EF4-FFF2-40B4-BE49-F238E27FC236}">
                    <a16:creationId xmlns:a16="http://schemas.microsoft.com/office/drawing/2014/main" xmlns="" id="{CAAEB298-F6BA-4746-10E9-DF0014844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963" y="954088"/>
                <a:ext cx="4763" cy="6350"/>
              </a:xfrm>
              <a:custGeom>
                <a:avLst/>
                <a:gdLst>
                  <a:gd name="T0" fmla="*/ 8 w 8"/>
                  <a:gd name="T1" fmla="*/ 6 h 13"/>
                  <a:gd name="T2" fmla="*/ 2 w 8"/>
                  <a:gd name="T3" fmla="*/ 0 h 13"/>
                  <a:gd name="T4" fmla="*/ 0 w 8"/>
                  <a:gd name="T5" fmla="*/ 13 h 13"/>
                  <a:gd name="T6" fmla="*/ 8 w 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8" y="6"/>
                    </a:moveTo>
                    <a:lnTo>
                      <a:pt x="2" y="0"/>
                    </a:lnTo>
                    <a:lnTo>
                      <a:pt x="0" y="13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323">
                <a:extLst>
                  <a:ext uri="{FF2B5EF4-FFF2-40B4-BE49-F238E27FC236}">
                    <a16:creationId xmlns:a16="http://schemas.microsoft.com/office/drawing/2014/main" xmlns="" id="{B4290E16-0D2A-F564-E3A0-9ADC393C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950" y="1036638"/>
                <a:ext cx="1588" cy="6350"/>
              </a:xfrm>
              <a:custGeom>
                <a:avLst/>
                <a:gdLst>
                  <a:gd name="T0" fmla="*/ 5 w 5"/>
                  <a:gd name="T1" fmla="*/ 0 h 11"/>
                  <a:gd name="T2" fmla="*/ 0 w 5"/>
                  <a:gd name="T3" fmla="*/ 9 h 11"/>
                  <a:gd name="T4" fmla="*/ 0 w 5"/>
                  <a:gd name="T5" fmla="*/ 9 h 11"/>
                  <a:gd name="T6" fmla="*/ 0 w 5"/>
                  <a:gd name="T7" fmla="*/ 9 h 11"/>
                  <a:gd name="T8" fmla="*/ 1 w 5"/>
                  <a:gd name="T9" fmla="*/ 9 h 11"/>
                  <a:gd name="T10" fmla="*/ 4 w 5"/>
                  <a:gd name="T11" fmla="*/ 11 h 11"/>
                  <a:gd name="T12" fmla="*/ 5 w 5"/>
                  <a:gd name="T13" fmla="*/ 10 h 11"/>
                  <a:gd name="T14" fmla="*/ 5 w 5"/>
                  <a:gd name="T15" fmla="*/ 9 h 11"/>
                  <a:gd name="T16" fmla="*/ 5 w 5"/>
                  <a:gd name="T17" fmla="*/ 0 h 11"/>
                  <a:gd name="T18" fmla="*/ 5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324">
                <a:extLst>
                  <a:ext uri="{FF2B5EF4-FFF2-40B4-BE49-F238E27FC236}">
                    <a16:creationId xmlns:a16="http://schemas.microsoft.com/office/drawing/2014/main" xmlns="" id="{09D7375F-C1C6-195B-D03A-B2C03D17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222376"/>
                <a:ext cx="3175" cy="6350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2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325">
                <a:extLst>
                  <a:ext uri="{FF2B5EF4-FFF2-40B4-BE49-F238E27FC236}">
                    <a16:creationId xmlns:a16="http://schemas.microsoft.com/office/drawing/2014/main" xmlns="" id="{C8FF5DA7-A42C-4E2E-1660-F0A81A94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588" y="982663"/>
                <a:ext cx="3175" cy="12700"/>
              </a:xfrm>
              <a:custGeom>
                <a:avLst/>
                <a:gdLst>
                  <a:gd name="T0" fmla="*/ 2 w 6"/>
                  <a:gd name="T1" fmla="*/ 25 h 25"/>
                  <a:gd name="T2" fmla="*/ 2 w 6"/>
                  <a:gd name="T3" fmla="*/ 25 h 25"/>
                  <a:gd name="T4" fmla="*/ 2 w 6"/>
                  <a:gd name="T5" fmla="*/ 19 h 25"/>
                  <a:gd name="T6" fmla="*/ 2 w 6"/>
                  <a:gd name="T7" fmla="*/ 15 h 25"/>
                  <a:gd name="T8" fmla="*/ 3 w 6"/>
                  <a:gd name="T9" fmla="*/ 13 h 25"/>
                  <a:gd name="T10" fmla="*/ 4 w 6"/>
                  <a:gd name="T11" fmla="*/ 12 h 25"/>
                  <a:gd name="T12" fmla="*/ 6 w 6"/>
                  <a:gd name="T13" fmla="*/ 10 h 25"/>
                  <a:gd name="T14" fmla="*/ 6 w 6"/>
                  <a:gd name="T15" fmla="*/ 9 h 25"/>
                  <a:gd name="T16" fmla="*/ 6 w 6"/>
                  <a:gd name="T17" fmla="*/ 6 h 25"/>
                  <a:gd name="T18" fmla="*/ 5 w 6"/>
                  <a:gd name="T19" fmla="*/ 0 h 25"/>
                  <a:gd name="T20" fmla="*/ 5 w 6"/>
                  <a:gd name="T21" fmla="*/ 0 h 25"/>
                  <a:gd name="T22" fmla="*/ 3 w 6"/>
                  <a:gd name="T23" fmla="*/ 1 h 25"/>
                  <a:gd name="T24" fmla="*/ 2 w 6"/>
                  <a:gd name="T25" fmla="*/ 4 h 25"/>
                  <a:gd name="T26" fmla="*/ 0 w 6"/>
                  <a:gd name="T27" fmla="*/ 9 h 25"/>
                  <a:gd name="T28" fmla="*/ 2 w 6"/>
                  <a:gd name="T29" fmla="*/ 25 h 25"/>
                  <a:gd name="T30" fmla="*/ 2 w 6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5">
                    <a:moveTo>
                      <a:pt x="2" y="25"/>
                    </a:moveTo>
                    <a:lnTo>
                      <a:pt x="2" y="25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326">
                <a:extLst>
                  <a:ext uri="{FF2B5EF4-FFF2-40B4-BE49-F238E27FC236}">
                    <a16:creationId xmlns:a16="http://schemas.microsoft.com/office/drawing/2014/main" xmlns="" id="{8E1DDBCD-1174-ED44-4394-6B3D339F1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1071563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327">
                <a:extLst>
                  <a:ext uri="{FF2B5EF4-FFF2-40B4-BE49-F238E27FC236}">
                    <a16:creationId xmlns:a16="http://schemas.microsoft.com/office/drawing/2014/main" xmlns="" id="{08C72571-BB28-7FC6-1895-B1F0583C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1071563"/>
                <a:ext cx="3175" cy="4763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5 h 9"/>
                  <a:gd name="T4" fmla="*/ 4 w 7"/>
                  <a:gd name="T5" fmla="*/ 4 h 9"/>
                  <a:gd name="T6" fmla="*/ 3 w 7"/>
                  <a:gd name="T7" fmla="*/ 1 h 9"/>
                  <a:gd name="T8" fmla="*/ 1 w 7"/>
                  <a:gd name="T9" fmla="*/ 0 h 9"/>
                  <a:gd name="T10" fmla="*/ 0 w 7"/>
                  <a:gd name="T11" fmla="*/ 3 h 9"/>
                  <a:gd name="T12" fmla="*/ 0 w 7"/>
                  <a:gd name="T13" fmla="*/ 3 h 9"/>
                  <a:gd name="T14" fmla="*/ 2 w 7"/>
                  <a:gd name="T15" fmla="*/ 8 h 9"/>
                  <a:gd name="T16" fmla="*/ 3 w 7"/>
                  <a:gd name="T17" fmla="*/ 9 h 9"/>
                  <a:gd name="T18" fmla="*/ 6 w 7"/>
                  <a:gd name="T19" fmla="*/ 8 h 9"/>
                  <a:gd name="T20" fmla="*/ 7 w 7"/>
                  <a:gd name="T21" fmla="*/ 5 h 9"/>
                  <a:gd name="T22" fmla="*/ 7 w 7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328">
                <a:extLst>
                  <a:ext uri="{FF2B5EF4-FFF2-40B4-BE49-F238E27FC236}">
                    <a16:creationId xmlns:a16="http://schemas.microsoft.com/office/drawing/2014/main" xmlns="" id="{7E835A05-8C1F-08C8-BD9D-A2861C54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800" y="1066801"/>
                <a:ext cx="4763" cy="14288"/>
              </a:xfrm>
              <a:custGeom>
                <a:avLst/>
                <a:gdLst>
                  <a:gd name="T0" fmla="*/ 7 w 7"/>
                  <a:gd name="T1" fmla="*/ 9 h 28"/>
                  <a:gd name="T2" fmla="*/ 4 w 7"/>
                  <a:gd name="T3" fmla="*/ 7 h 28"/>
                  <a:gd name="T4" fmla="*/ 4 w 7"/>
                  <a:gd name="T5" fmla="*/ 7 h 28"/>
                  <a:gd name="T6" fmla="*/ 5 w 7"/>
                  <a:gd name="T7" fmla="*/ 0 h 28"/>
                  <a:gd name="T8" fmla="*/ 3 w 7"/>
                  <a:gd name="T9" fmla="*/ 7 h 28"/>
                  <a:gd name="T10" fmla="*/ 3 w 7"/>
                  <a:gd name="T11" fmla="*/ 7 h 28"/>
                  <a:gd name="T12" fmla="*/ 2 w 7"/>
                  <a:gd name="T13" fmla="*/ 8 h 28"/>
                  <a:gd name="T14" fmla="*/ 2 w 7"/>
                  <a:gd name="T15" fmla="*/ 12 h 28"/>
                  <a:gd name="T16" fmla="*/ 1 w 7"/>
                  <a:gd name="T17" fmla="*/ 20 h 28"/>
                  <a:gd name="T18" fmla="*/ 0 w 7"/>
                  <a:gd name="T19" fmla="*/ 28 h 28"/>
                  <a:gd name="T20" fmla="*/ 2 w 7"/>
                  <a:gd name="T21" fmla="*/ 20 h 28"/>
                  <a:gd name="T22" fmla="*/ 2 w 7"/>
                  <a:gd name="T23" fmla="*/ 20 h 28"/>
                  <a:gd name="T24" fmla="*/ 4 w 7"/>
                  <a:gd name="T25" fmla="*/ 20 h 28"/>
                  <a:gd name="T26" fmla="*/ 5 w 7"/>
                  <a:gd name="T27" fmla="*/ 18 h 28"/>
                  <a:gd name="T28" fmla="*/ 7 w 7"/>
                  <a:gd name="T29" fmla="*/ 15 h 28"/>
                  <a:gd name="T30" fmla="*/ 7 w 7"/>
                  <a:gd name="T31" fmla="*/ 9 h 28"/>
                  <a:gd name="T32" fmla="*/ 7 w 7"/>
                  <a:gd name="T33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8">
                    <a:moveTo>
                      <a:pt x="7" y="9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329">
                <a:extLst>
                  <a:ext uri="{FF2B5EF4-FFF2-40B4-BE49-F238E27FC236}">
                    <a16:creationId xmlns:a16="http://schemas.microsoft.com/office/drawing/2014/main" xmlns="" id="{982BC07E-74C1-18E8-F3BA-0D04A7F4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013" y="1249363"/>
                <a:ext cx="12700" cy="15875"/>
              </a:xfrm>
              <a:custGeom>
                <a:avLst/>
                <a:gdLst>
                  <a:gd name="T0" fmla="*/ 22 w 22"/>
                  <a:gd name="T1" fmla="*/ 30 h 32"/>
                  <a:gd name="T2" fmla="*/ 22 w 22"/>
                  <a:gd name="T3" fmla="*/ 30 h 32"/>
                  <a:gd name="T4" fmla="*/ 16 w 22"/>
                  <a:gd name="T5" fmla="*/ 24 h 32"/>
                  <a:gd name="T6" fmla="*/ 12 w 22"/>
                  <a:gd name="T7" fmla="*/ 18 h 32"/>
                  <a:gd name="T8" fmla="*/ 11 w 22"/>
                  <a:gd name="T9" fmla="*/ 11 h 32"/>
                  <a:gd name="T10" fmla="*/ 11 w 22"/>
                  <a:gd name="T11" fmla="*/ 1 h 32"/>
                  <a:gd name="T12" fmla="*/ 11 w 22"/>
                  <a:gd name="T13" fmla="*/ 1 h 32"/>
                  <a:gd name="T14" fmla="*/ 10 w 22"/>
                  <a:gd name="T15" fmla="*/ 0 h 32"/>
                  <a:gd name="T16" fmla="*/ 8 w 22"/>
                  <a:gd name="T17" fmla="*/ 0 h 32"/>
                  <a:gd name="T18" fmla="*/ 7 w 22"/>
                  <a:gd name="T19" fmla="*/ 2 h 32"/>
                  <a:gd name="T20" fmla="*/ 6 w 22"/>
                  <a:gd name="T21" fmla="*/ 7 h 32"/>
                  <a:gd name="T22" fmla="*/ 4 w 22"/>
                  <a:gd name="T23" fmla="*/ 11 h 32"/>
                  <a:gd name="T24" fmla="*/ 2 w 22"/>
                  <a:gd name="T25" fmla="*/ 23 h 32"/>
                  <a:gd name="T26" fmla="*/ 1 w 22"/>
                  <a:gd name="T27" fmla="*/ 27 h 32"/>
                  <a:gd name="T28" fmla="*/ 0 w 22"/>
                  <a:gd name="T29" fmla="*/ 31 h 32"/>
                  <a:gd name="T30" fmla="*/ 0 w 22"/>
                  <a:gd name="T31" fmla="*/ 31 h 32"/>
                  <a:gd name="T32" fmla="*/ 2 w 22"/>
                  <a:gd name="T33" fmla="*/ 31 h 32"/>
                  <a:gd name="T34" fmla="*/ 6 w 22"/>
                  <a:gd name="T35" fmla="*/ 31 h 32"/>
                  <a:gd name="T36" fmla="*/ 10 w 22"/>
                  <a:gd name="T37" fmla="*/ 31 h 32"/>
                  <a:gd name="T38" fmla="*/ 15 w 22"/>
                  <a:gd name="T39" fmla="*/ 32 h 32"/>
                  <a:gd name="T40" fmla="*/ 17 w 22"/>
                  <a:gd name="T41" fmla="*/ 31 h 32"/>
                  <a:gd name="T42" fmla="*/ 22 w 22"/>
                  <a:gd name="T43" fmla="*/ 30 h 32"/>
                  <a:gd name="T44" fmla="*/ 22 w 22"/>
                  <a:gd name="T4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32">
                    <a:moveTo>
                      <a:pt x="22" y="30"/>
                    </a:moveTo>
                    <a:lnTo>
                      <a:pt x="22" y="30"/>
                    </a:lnTo>
                    <a:lnTo>
                      <a:pt x="16" y="24"/>
                    </a:lnTo>
                    <a:lnTo>
                      <a:pt x="12" y="18"/>
                    </a:lnTo>
                    <a:lnTo>
                      <a:pt x="11" y="1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23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5" y="32"/>
                    </a:lnTo>
                    <a:lnTo>
                      <a:pt x="17" y="31"/>
                    </a:lnTo>
                    <a:lnTo>
                      <a:pt x="22" y="30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330">
                <a:extLst>
                  <a:ext uri="{FF2B5EF4-FFF2-40B4-BE49-F238E27FC236}">
                    <a16:creationId xmlns:a16="http://schemas.microsoft.com/office/drawing/2014/main" xmlns="" id="{3439CB6B-69AD-92C0-A7B5-8E3578FE8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425" y="1265238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4 w 4"/>
                  <a:gd name="T11" fmla="*/ 0 h 1"/>
                  <a:gd name="T12" fmla="*/ 4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331">
                <a:extLst>
                  <a:ext uri="{FF2B5EF4-FFF2-40B4-BE49-F238E27FC236}">
                    <a16:creationId xmlns:a16="http://schemas.microsoft.com/office/drawing/2014/main" xmlns="" id="{1D01569E-D5F9-8747-1028-8FB5001F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960438"/>
                <a:ext cx="3175" cy="12700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4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332">
                <a:extLst>
                  <a:ext uri="{FF2B5EF4-FFF2-40B4-BE49-F238E27FC236}">
                    <a16:creationId xmlns:a16="http://schemas.microsoft.com/office/drawing/2014/main" xmlns="" id="{4744D24B-2492-4391-CC53-916E31B6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265238"/>
                <a:ext cx="3175" cy="4763"/>
              </a:xfrm>
              <a:custGeom>
                <a:avLst/>
                <a:gdLst>
                  <a:gd name="T0" fmla="*/ 5 w 5"/>
                  <a:gd name="T1" fmla="*/ 6 h 9"/>
                  <a:gd name="T2" fmla="*/ 5 w 5"/>
                  <a:gd name="T3" fmla="*/ 6 h 9"/>
                  <a:gd name="T4" fmla="*/ 2 w 5"/>
                  <a:gd name="T5" fmla="*/ 5 h 9"/>
                  <a:gd name="T6" fmla="*/ 1 w 5"/>
                  <a:gd name="T7" fmla="*/ 3 h 9"/>
                  <a:gd name="T8" fmla="*/ 0 w 5"/>
                  <a:gd name="T9" fmla="*/ 0 h 9"/>
                  <a:gd name="T10" fmla="*/ 0 w 5"/>
                  <a:gd name="T11" fmla="*/ 0 h 9"/>
                  <a:gd name="T12" fmla="*/ 0 w 5"/>
                  <a:gd name="T13" fmla="*/ 5 h 9"/>
                  <a:gd name="T14" fmla="*/ 1 w 5"/>
                  <a:gd name="T15" fmla="*/ 8 h 9"/>
                  <a:gd name="T16" fmla="*/ 2 w 5"/>
                  <a:gd name="T17" fmla="*/ 9 h 9"/>
                  <a:gd name="T18" fmla="*/ 3 w 5"/>
                  <a:gd name="T19" fmla="*/ 9 h 9"/>
                  <a:gd name="T20" fmla="*/ 4 w 5"/>
                  <a:gd name="T21" fmla="*/ 8 h 9"/>
                  <a:gd name="T22" fmla="*/ 5 w 5"/>
                  <a:gd name="T23" fmla="*/ 6 h 9"/>
                  <a:gd name="T24" fmla="*/ 5 w 5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6"/>
                    </a:moveTo>
                    <a:lnTo>
                      <a:pt x="5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333">
                <a:extLst>
                  <a:ext uri="{FF2B5EF4-FFF2-40B4-BE49-F238E27FC236}">
                    <a16:creationId xmlns:a16="http://schemas.microsoft.com/office/drawing/2014/main" xmlns="" id="{4797AD44-4FE2-817A-919A-2A94EA743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090613"/>
                <a:ext cx="4763" cy="7938"/>
              </a:xfrm>
              <a:custGeom>
                <a:avLst/>
                <a:gdLst>
                  <a:gd name="T0" fmla="*/ 8 w 8"/>
                  <a:gd name="T1" fmla="*/ 8 h 17"/>
                  <a:gd name="T2" fmla="*/ 8 w 8"/>
                  <a:gd name="T3" fmla="*/ 8 h 17"/>
                  <a:gd name="T4" fmla="*/ 8 w 8"/>
                  <a:gd name="T5" fmla="*/ 5 h 17"/>
                  <a:gd name="T6" fmla="*/ 7 w 8"/>
                  <a:gd name="T7" fmla="*/ 2 h 17"/>
                  <a:gd name="T8" fmla="*/ 6 w 8"/>
                  <a:gd name="T9" fmla="*/ 2 h 17"/>
                  <a:gd name="T10" fmla="*/ 4 w 8"/>
                  <a:gd name="T11" fmla="*/ 1 h 17"/>
                  <a:gd name="T12" fmla="*/ 2 w 8"/>
                  <a:gd name="T13" fmla="*/ 1 h 17"/>
                  <a:gd name="T14" fmla="*/ 1 w 8"/>
                  <a:gd name="T15" fmla="*/ 1 h 17"/>
                  <a:gd name="T16" fmla="*/ 0 w 8"/>
                  <a:gd name="T17" fmla="*/ 0 h 17"/>
                  <a:gd name="T18" fmla="*/ 0 w 8"/>
                  <a:gd name="T19" fmla="*/ 0 h 17"/>
                  <a:gd name="T20" fmla="*/ 1 w 8"/>
                  <a:gd name="T21" fmla="*/ 2 h 17"/>
                  <a:gd name="T22" fmla="*/ 2 w 8"/>
                  <a:gd name="T23" fmla="*/ 6 h 17"/>
                  <a:gd name="T24" fmla="*/ 4 w 8"/>
                  <a:gd name="T25" fmla="*/ 14 h 17"/>
                  <a:gd name="T26" fmla="*/ 6 w 8"/>
                  <a:gd name="T27" fmla="*/ 17 h 17"/>
                  <a:gd name="T28" fmla="*/ 6 w 8"/>
                  <a:gd name="T29" fmla="*/ 17 h 17"/>
                  <a:gd name="T30" fmla="*/ 7 w 8"/>
                  <a:gd name="T31" fmla="*/ 15 h 17"/>
                  <a:gd name="T32" fmla="*/ 8 w 8"/>
                  <a:gd name="T33" fmla="*/ 8 h 17"/>
                  <a:gd name="T34" fmla="*/ 8 w 8"/>
                  <a:gd name="T3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7">
                    <a:moveTo>
                      <a:pt x="8" y="8"/>
                    </a:moveTo>
                    <a:lnTo>
                      <a:pt x="8" y="8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334">
                <a:extLst>
                  <a:ext uri="{FF2B5EF4-FFF2-40B4-BE49-F238E27FC236}">
                    <a16:creationId xmlns:a16="http://schemas.microsoft.com/office/drawing/2014/main" xmlns="" id="{C308BB6F-0247-DC91-30B2-5C1129504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217613"/>
                <a:ext cx="3175" cy="15875"/>
              </a:xfrm>
              <a:custGeom>
                <a:avLst/>
                <a:gdLst>
                  <a:gd name="T0" fmla="*/ 5 w 5"/>
                  <a:gd name="T1" fmla="*/ 27 h 29"/>
                  <a:gd name="T2" fmla="*/ 5 w 5"/>
                  <a:gd name="T3" fmla="*/ 27 h 29"/>
                  <a:gd name="T4" fmla="*/ 4 w 5"/>
                  <a:gd name="T5" fmla="*/ 24 h 29"/>
                  <a:gd name="T6" fmla="*/ 2 w 5"/>
                  <a:gd name="T7" fmla="*/ 19 h 29"/>
                  <a:gd name="T8" fmla="*/ 2 w 5"/>
                  <a:gd name="T9" fmla="*/ 10 h 29"/>
                  <a:gd name="T10" fmla="*/ 2 w 5"/>
                  <a:gd name="T11" fmla="*/ 0 h 29"/>
                  <a:gd name="T12" fmla="*/ 2 w 5"/>
                  <a:gd name="T13" fmla="*/ 0 h 29"/>
                  <a:gd name="T14" fmla="*/ 1 w 5"/>
                  <a:gd name="T15" fmla="*/ 9 h 29"/>
                  <a:gd name="T16" fmla="*/ 0 w 5"/>
                  <a:gd name="T17" fmla="*/ 21 h 29"/>
                  <a:gd name="T18" fmla="*/ 0 w 5"/>
                  <a:gd name="T19" fmla="*/ 25 h 29"/>
                  <a:gd name="T20" fmla="*/ 1 w 5"/>
                  <a:gd name="T21" fmla="*/ 29 h 29"/>
                  <a:gd name="T22" fmla="*/ 2 w 5"/>
                  <a:gd name="T23" fmla="*/ 29 h 29"/>
                  <a:gd name="T24" fmla="*/ 2 w 5"/>
                  <a:gd name="T25" fmla="*/ 29 h 29"/>
                  <a:gd name="T26" fmla="*/ 5 w 5"/>
                  <a:gd name="T27" fmla="*/ 27 h 29"/>
                  <a:gd name="T28" fmla="*/ 5 w 5"/>
                  <a:gd name="T2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9">
                    <a:moveTo>
                      <a:pt x="5" y="27"/>
                    </a:moveTo>
                    <a:lnTo>
                      <a:pt x="5" y="27"/>
                    </a:lnTo>
                    <a:lnTo>
                      <a:pt x="4" y="24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7"/>
                    </a:lnTo>
                    <a:lnTo>
                      <a:pt x="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335">
                <a:extLst>
                  <a:ext uri="{FF2B5EF4-FFF2-40B4-BE49-F238E27FC236}">
                    <a16:creationId xmlns:a16="http://schemas.microsoft.com/office/drawing/2014/main" xmlns="" id="{19F6A632-D028-16B0-7ED6-439339D64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363" y="1093788"/>
                <a:ext cx="3175" cy="4763"/>
              </a:xfrm>
              <a:custGeom>
                <a:avLst/>
                <a:gdLst>
                  <a:gd name="T0" fmla="*/ 7 w 7"/>
                  <a:gd name="T1" fmla="*/ 4 h 10"/>
                  <a:gd name="T2" fmla="*/ 6 w 7"/>
                  <a:gd name="T3" fmla="*/ 0 h 10"/>
                  <a:gd name="T4" fmla="*/ 0 w 7"/>
                  <a:gd name="T5" fmla="*/ 10 h 10"/>
                  <a:gd name="T6" fmla="*/ 7 w 7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4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336">
                <a:extLst>
                  <a:ext uri="{FF2B5EF4-FFF2-40B4-BE49-F238E27FC236}">
                    <a16:creationId xmlns:a16="http://schemas.microsoft.com/office/drawing/2014/main" xmlns="" id="{A5BD1A3A-1D56-0F74-6339-ED52AFBE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963613"/>
                <a:ext cx="6350" cy="38100"/>
              </a:xfrm>
              <a:custGeom>
                <a:avLst/>
                <a:gdLst>
                  <a:gd name="T0" fmla="*/ 2 w 10"/>
                  <a:gd name="T1" fmla="*/ 0 h 71"/>
                  <a:gd name="T2" fmla="*/ 2 w 10"/>
                  <a:gd name="T3" fmla="*/ 0 h 71"/>
                  <a:gd name="T4" fmla="*/ 0 w 10"/>
                  <a:gd name="T5" fmla="*/ 9 h 71"/>
                  <a:gd name="T6" fmla="*/ 1 w 10"/>
                  <a:gd name="T7" fmla="*/ 17 h 71"/>
                  <a:gd name="T8" fmla="*/ 3 w 10"/>
                  <a:gd name="T9" fmla="*/ 34 h 71"/>
                  <a:gd name="T10" fmla="*/ 5 w 10"/>
                  <a:gd name="T11" fmla="*/ 43 h 71"/>
                  <a:gd name="T12" fmla="*/ 5 w 10"/>
                  <a:gd name="T13" fmla="*/ 51 h 71"/>
                  <a:gd name="T14" fmla="*/ 3 w 10"/>
                  <a:gd name="T15" fmla="*/ 59 h 71"/>
                  <a:gd name="T16" fmla="*/ 1 w 10"/>
                  <a:gd name="T17" fmla="*/ 66 h 71"/>
                  <a:gd name="T18" fmla="*/ 1 w 10"/>
                  <a:gd name="T19" fmla="*/ 66 h 71"/>
                  <a:gd name="T20" fmla="*/ 5 w 10"/>
                  <a:gd name="T21" fmla="*/ 71 h 71"/>
                  <a:gd name="T22" fmla="*/ 7 w 10"/>
                  <a:gd name="T23" fmla="*/ 71 h 71"/>
                  <a:gd name="T24" fmla="*/ 7 w 10"/>
                  <a:gd name="T25" fmla="*/ 71 h 71"/>
                  <a:gd name="T26" fmla="*/ 8 w 10"/>
                  <a:gd name="T27" fmla="*/ 66 h 71"/>
                  <a:gd name="T28" fmla="*/ 7 w 10"/>
                  <a:gd name="T29" fmla="*/ 59 h 71"/>
                  <a:gd name="T30" fmla="*/ 7 w 10"/>
                  <a:gd name="T31" fmla="*/ 47 h 71"/>
                  <a:gd name="T32" fmla="*/ 8 w 10"/>
                  <a:gd name="T33" fmla="*/ 42 h 71"/>
                  <a:gd name="T34" fmla="*/ 9 w 10"/>
                  <a:gd name="T35" fmla="*/ 41 h 71"/>
                  <a:gd name="T36" fmla="*/ 10 w 10"/>
                  <a:gd name="T37" fmla="*/ 41 h 71"/>
                  <a:gd name="T38" fmla="*/ 10 w 10"/>
                  <a:gd name="T39" fmla="*/ 41 h 71"/>
                  <a:gd name="T40" fmla="*/ 8 w 10"/>
                  <a:gd name="T41" fmla="*/ 37 h 71"/>
                  <a:gd name="T42" fmla="*/ 7 w 10"/>
                  <a:gd name="T43" fmla="*/ 33 h 71"/>
                  <a:gd name="T44" fmla="*/ 3 w 10"/>
                  <a:gd name="T45" fmla="*/ 21 h 71"/>
                  <a:gd name="T46" fmla="*/ 2 w 10"/>
                  <a:gd name="T47" fmla="*/ 9 h 71"/>
                  <a:gd name="T48" fmla="*/ 2 w 10"/>
                  <a:gd name="T49" fmla="*/ 0 h 71"/>
                  <a:gd name="T50" fmla="*/ 2 w 10"/>
                  <a:gd name="T5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1">
                    <a:moveTo>
                      <a:pt x="2" y="0"/>
                    </a:moveTo>
                    <a:lnTo>
                      <a:pt x="2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34"/>
                    </a:lnTo>
                    <a:lnTo>
                      <a:pt x="5" y="43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8" y="66"/>
                    </a:lnTo>
                    <a:lnTo>
                      <a:pt x="7" y="59"/>
                    </a:lnTo>
                    <a:lnTo>
                      <a:pt x="7" y="47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8" y="37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337">
                <a:extLst>
                  <a:ext uri="{FF2B5EF4-FFF2-40B4-BE49-F238E27FC236}">
                    <a16:creationId xmlns:a16="http://schemas.microsoft.com/office/drawing/2014/main" xmlns="" id="{983BD035-28CA-AE9B-42F3-FF8DABAE1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188" y="9858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338">
                <a:extLst>
                  <a:ext uri="{FF2B5EF4-FFF2-40B4-BE49-F238E27FC236}">
                    <a16:creationId xmlns:a16="http://schemas.microsoft.com/office/drawing/2014/main" xmlns="" id="{D71EC636-94E2-E97C-4DF5-F7029B59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052513"/>
                <a:ext cx="0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339">
                <a:extLst>
                  <a:ext uri="{FF2B5EF4-FFF2-40B4-BE49-F238E27FC236}">
                    <a16:creationId xmlns:a16="http://schemas.microsoft.com/office/drawing/2014/main" xmlns="" id="{4FA5D7A8-DA12-1412-FD24-9DE173AC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965201"/>
                <a:ext cx="11113" cy="28575"/>
              </a:xfrm>
              <a:custGeom>
                <a:avLst/>
                <a:gdLst>
                  <a:gd name="T0" fmla="*/ 10 w 21"/>
                  <a:gd name="T1" fmla="*/ 21 h 52"/>
                  <a:gd name="T2" fmla="*/ 0 w 21"/>
                  <a:gd name="T3" fmla="*/ 52 h 52"/>
                  <a:gd name="T4" fmla="*/ 0 w 21"/>
                  <a:gd name="T5" fmla="*/ 52 h 52"/>
                  <a:gd name="T6" fmla="*/ 3 w 21"/>
                  <a:gd name="T7" fmla="*/ 45 h 52"/>
                  <a:gd name="T8" fmla="*/ 6 w 21"/>
                  <a:gd name="T9" fmla="*/ 39 h 52"/>
                  <a:gd name="T10" fmla="*/ 13 w 21"/>
                  <a:gd name="T11" fmla="*/ 31 h 52"/>
                  <a:gd name="T12" fmla="*/ 17 w 21"/>
                  <a:gd name="T13" fmla="*/ 25 h 52"/>
                  <a:gd name="T14" fmla="*/ 20 w 21"/>
                  <a:gd name="T15" fmla="*/ 19 h 52"/>
                  <a:gd name="T16" fmla="*/ 21 w 21"/>
                  <a:gd name="T17" fmla="*/ 12 h 52"/>
                  <a:gd name="T18" fmla="*/ 21 w 21"/>
                  <a:gd name="T19" fmla="*/ 2 h 52"/>
                  <a:gd name="T20" fmla="*/ 21 w 21"/>
                  <a:gd name="T21" fmla="*/ 2 h 52"/>
                  <a:gd name="T22" fmla="*/ 20 w 21"/>
                  <a:gd name="T23" fmla="*/ 1 h 52"/>
                  <a:gd name="T24" fmla="*/ 18 w 21"/>
                  <a:gd name="T25" fmla="*/ 0 h 52"/>
                  <a:gd name="T26" fmla="*/ 16 w 21"/>
                  <a:gd name="T27" fmla="*/ 1 h 52"/>
                  <a:gd name="T28" fmla="*/ 13 w 21"/>
                  <a:gd name="T29" fmla="*/ 2 h 52"/>
                  <a:gd name="T30" fmla="*/ 10 w 21"/>
                  <a:gd name="T31" fmla="*/ 9 h 52"/>
                  <a:gd name="T32" fmla="*/ 8 w 21"/>
                  <a:gd name="T33" fmla="*/ 17 h 52"/>
                  <a:gd name="T34" fmla="*/ 10 w 21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52">
                    <a:moveTo>
                      <a:pt x="10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3" y="45"/>
                    </a:lnTo>
                    <a:lnTo>
                      <a:pt x="6" y="39"/>
                    </a:lnTo>
                    <a:lnTo>
                      <a:pt x="13" y="31"/>
                    </a:lnTo>
                    <a:lnTo>
                      <a:pt x="17" y="25"/>
                    </a:lnTo>
                    <a:lnTo>
                      <a:pt x="20" y="19"/>
                    </a:lnTo>
                    <a:lnTo>
                      <a:pt x="21" y="1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2"/>
                    </a:lnTo>
                    <a:lnTo>
                      <a:pt x="10" y="9"/>
                    </a:lnTo>
                    <a:lnTo>
                      <a:pt x="8" y="17"/>
                    </a:lnTo>
                    <a:lnTo>
                      <a:pt x="1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340">
                <a:extLst>
                  <a:ext uri="{FF2B5EF4-FFF2-40B4-BE49-F238E27FC236}">
                    <a16:creationId xmlns:a16="http://schemas.microsoft.com/office/drawing/2014/main" xmlns="" id="{57CCD964-A448-F81F-D3C5-DC854EE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800" y="1263651"/>
                <a:ext cx="3175" cy="9525"/>
              </a:xfrm>
              <a:custGeom>
                <a:avLst/>
                <a:gdLst>
                  <a:gd name="T0" fmla="*/ 3 w 5"/>
                  <a:gd name="T1" fmla="*/ 4 h 19"/>
                  <a:gd name="T2" fmla="*/ 0 w 5"/>
                  <a:gd name="T3" fmla="*/ 15 h 19"/>
                  <a:gd name="T4" fmla="*/ 5 w 5"/>
                  <a:gd name="T5" fmla="*/ 19 h 19"/>
                  <a:gd name="T6" fmla="*/ 5 w 5"/>
                  <a:gd name="T7" fmla="*/ 19 h 19"/>
                  <a:gd name="T8" fmla="*/ 5 w 5"/>
                  <a:gd name="T9" fmla="*/ 13 h 19"/>
                  <a:gd name="T10" fmla="*/ 5 w 5"/>
                  <a:gd name="T11" fmla="*/ 5 h 19"/>
                  <a:gd name="T12" fmla="*/ 5 w 5"/>
                  <a:gd name="T13" fmla="*/ 0 h 19"/>
                  <a:gd name="T14" fmla="*/ 3 w 5"/>
                  <a:gd name="T15" fmla="*/ 4 h 19"/>
                  <a:gd name="T16" fmla="*/ 3 w 5"/>
                  <a:gd name="T1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9">
                    <a:moveTo>
                      <a:pt x="3" y="4"/>
                    </a:moveTo>
                    <a:lnTo>
                      <a:pt x="0" y="15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3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341">
                <a:extLst>
                  <a:ext uri="{FF2B5EF4-FFF2-40B4-BE49-F238E27FC236}">
                    <a16:creationId xmlns:a16="http://schemas.microsoft.com/office/drawing/2014/main" xmlns="" id="{0C762DFA-E97A-25F3-D62C-9CCCB9912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975" y="1273176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342">
                <a:extLst>
                  <a:ext uri="{FF2B5EF4-FFF2-40B4-BE49-F238E27FC236}">
                    <a16:creationId xmlns:a16="http://schemas.microsoft.com/office/drawing/2014/main" xmlns="" id="{B3D26F85-33D5-32D0-B3DB-45225A73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1060451"/>
                <a:ext cx="4763" cy="4763"/>
              </a:xfrm>
              <a:custGeom>
                <a:avLst/>
                <a:gdLst>
                  <a:gd name="T0" fmla="*/ 9 w 9"/>
                  <a:gd name="T1" fmla="*/ 2 h 11"/>
                  <a:gd name="T2" fmla="*/ 9 w 9"/>
                  <a:gd name="T3" fmla="*/ 2 h 11"/>
                  <a:gd name="T4" fmla="*/ 7 w 9"/>
                  <a:gd name="T5" fmla="*/ 0 h 11"/>
                  <a:gd name="T6" fmla="*/ 4 w 9"/>
                  <a:gd name="T7" fmla="*/ 0 h 11"/>
                  <a:gd name="T8" fmla="*/ 2 w 9"/>
                  <a:gd name="T9" fmla="*/ 2 h 11"/>
                  <a:gd name="T10" fmla="*/ 0 w 9"/>
                  <a:gd name="T11" fmla="*/ 5 h 11"/>
                  <a:gd name="T12" fmla="*/ 0 w 9"/>
                  <a:gd name="T13" fmla="*/ 5 h 11"/>
                  <a:gd name="T14" fmla="*/ 2 w 9"/>
                  <a:gd name="T15" fmla="*/ 10 h 11"/>
                  <a:gd name="T16" fmla="*/ 3 w 9"/>
                  <a:gd name="T17" fmla="*/ 11 h 11"/>
                  <a:gd name="T18" fmla="*/ 6 w 9"/>
                  <a:gd name="T19" fmla="*/ 11 h 11"/>
                  <a:gd name="T20" fmla="*/ 7 w 9"/>
                  <a:gd name="T21" fmla="*/ 11 h 11"/>
                  <a:gd name="T22" fmla="*/ 8 w 9"/>
                  <a:gd name="T23" fmla="*/ 9 h 11"/>
                  <a:gd name="T24" fmla="*/ 9 w 9"/>
                  <a:gd name="T25" fmla="*/ 6 h 11"/>
                  <a:gd name="T26" fmla="*/ 9 w 9"/>
                  <a:gd name="T27" fmla="*/ 2 h 11"/>
                  <a:gd name="T28" fmla="*/ 9 w 9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343">
                <a:extLst>
                  <a:ext uri="{FF2B5EF4-FFF2-40B4-BE49-F238E27FC236}">
                    <a16:creationId xmlns:a16="http://schemas.microsoft.com/office/drawing/2014/main" xmlns="" id="{D9A1E40B-9A8C-56D5-9FB3-B7B40079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088" y="1241426"/>
                <a:ext cx="4763" cy="317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5 h 5"/>
                  <a:gd name="T4" fmla="*/ 8 w 8"/>
                  <a:gd name="T5" fmla="*/ 2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5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344">
                <a:extLst>
                  <a:ext uri="{FF2B5EF4-FFF2-40B4-BE49-F238E27FC236}">
                    <a16:creationId xmlns:a16="http://schemas.microsoft.com/office/drawing/2014/main" xmlns="" id="{B714502F-99D5-1882-A7A6-400A4029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63651"/>
                <a:ext cx="3175" cy="7938"/>
              </a:xfrm>
              <a:custGeom>
                <a:avLst/>
                <a:gdLst>
                  <a:gd name="T0" fmla="*/ 0 w 6"/>
                  <a:gd name="T1" fmla="*/ 11 h 17"/>
                  <a:gd name="T2" fmla="*/ 1 w 6"/>
                  <a:gd name="T3" fmla="*/ 17 h 17"/>
                  <a:gd name="T4" fmla="*/ 6 w 6"/>
                  <a:gd name="T5" fmla="*/ 6 h 17"/>
                  <a:gd name="T6" fmla="*/ 5 w 6"/>
                  <a:gd name="T7" fmla="*/ 0 h 17"/>
                  <a:gd name="T8" fmla="*/ 0 w 6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0" y="11"/>
                    </a:moveTo>
                    <a:lnTo>
                      <a:pt x="1" y="17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345">
                <a:extLst>
                  <a:ext uri="{FF2B5EF4-FFF2-40B4-BE49-F238E27FC236}">
                    <a16:creationId xmlns:a16="http://schemas.microsoft.com/office/drawing/2014/main" xmlns="" id="{63FE3A92-AFFB-A8DF-1084-6E6440A1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955676"/>
                <a:ext cx="4763" cy="15875"/>
              </a:xfrm>
              <a:custGeom>
                <a:avLst/>
                <a:gdLst>
                  <a:gd name="T0" fmla="*/ 7 w 9"/>
                  <a:gd name="T1" fmla="*/ 0 h 29"/>
                  <a:gd name="T2" fmla="*/ 7 w 9"/>
                  <a:gd name="T3" fmla="*/ 0 h 29"/>
                  <a:gd name="T4" fmla="*/ 6 w 9"/>
                  <a:gd name="T5" fmla="*/ 0 h 29"/>
                  <a:gd name="T6" fmla="*/ 4 w 9"/>
                  <a:gd name="T7" fmla="*/ 3 h 29"/>
                  <a:gd name="T8" fmla="*/ 1 w 9"/>
                  <a:gd name="T9" fmla="*/ 11 h 29"/>
                  <a:gd name="T10" fmla="*/ 0 w 9"/>
                  <a:gd name="T11" fmla="*/ 22 h 29"/>
                  <a:gd name="T12" fmla="*/ 0 w 9"/>
                  <a:gd name="T13" fmla="*/ 29 h 29"/>
                  <a:gd name="T14" fmla="*/ 9 w 9"/>
                  <a:gd name="T15" fmla="*/ 28 h 29"/>
                  <a:gd name="T16" fmla="*/ 9 w 9"/>
                  <a:gd name="T17" fmla="*/ 28 h 29"/>
                  <a:gd name="T18" fmla="*/ 8 w 9"/>
                  <a:gd name="T19" fmla="*/ 18 h 29"/>
                  <a:gd name="T20" fmla="*/ 7 w 9"/>
                  <a:gd name="T21" fmla="*/ 18 h 29"/>
                  <a:gd name="T22" fmla="*/ 7 w 9"/>
                  <a:gd name="T23" fmla="*/ 19 h 29"/>
                  <a:gd name="T24" fmla="*/ 5 w 9"/>
                  <a:gd name="T25" fmla="*/ 24 h 29"/>
                  <a:gd name="T26" fmla="*/ 4 w 9"/>
                  <a:gd name="T27" fmla="*/ 24 h 29"/>
                  <a:gd name="T28" fmla="*/ 1 w 9"/>
                  <a:gd name="T29" fmla="*/ 24 h 29"/>
                  <a:gd name="T30" fmla="*/ 7 w 9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9">
                    <a:moveTo>
                      <a:pt x="7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346">
                <a:extLst>
                  <a:ext uri="{FF2B5EF4-FFF2-40B4-BE49-F238E27FC236}">
                    <a16:creationId xmlns:a16="http://schemas.microsoft.com/office/drawing/2014/main" xmlns="" id="{F1AA35A7-6869-7ED3-780F-2C1FA2FD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1208088"/>
                <a:ext cx="90488" cy="74613"/>
              </a:xfrm>
              <a:custGeom>
                <a:avLst/>
                <a:gdLst>
                  <a:gd name="T0" fmla="*/ 43 w 171"/>
                  <a:gd name="T1" fmla="*/ 77 h 142"/>
                  <a:gd name="T2" fmla="*/ 37 w 171"/>
                  <a:gd name="T3" fmla="*/ 79 h 142"/>
                  <a:gd name="T4" fmla="*/ 31 w 171"/>
                  <a:gd name="T5" fmla="*/ 68 h 142"/>
                  <a:gd name="T6" fmla="*/ 35 w 171"/>
                  <a:gd name="T7" fmla="*/ 54 h 142"/>
                  <a:gd name="T8" fmla="*/ 27 w 171"/>
                  <a:gd name="T9" fmla="*/ 80 h 142"/>
                  <a:gd name="T10" fmla="*/ 23 w 171"/>
                  <a:gd name="T11" fmla="*/ 62 h 142"/>
                  <a:gd name="T12" fmla="*/ 34 w 171"/>
                  <a:gd name="T13" fmla="*/ 28 h 142"/>
                  <a:gd name="T14" fmla="*/ 36 w 171"/>
                  <a:gd name="T15" fmla="*/ 14 h 142"/>
                  <a:gd name="T16" fmla="*/ 28 w 171"/>
                  <a:gd name="T17" fmla="*/ 24 h 142"/>
                  <a:gd name="T18" fmla="*/ 14 w 171"/>
                  <a:gd name="T19" fmla="*/ 36 h 142"/>
                  <a:gd name="T20" fmla="*/ 19 w 171"/>
                  <a:gd name="T21" fmla="*/ 44 h 142"/>
                  <a:gd name="T22" fmla="*/ 21 w 171"/>
                  <a:gd name="T23" fmla="*/ 65 h 142"/>
                  <a:gd name="T24" fmla="*/ 15 w 171"/>
                  <a:gd name="T25" fmla="*/ 75 h 142"/>
                  <a:gd name="T26" fmla="*/ 7 w 171"/>
                  <a:gd name="T27" fmla="*/ 74 h 142"/>
                  <a:gd name="T28" fmla="*/ 6 w 171"/>
                  <a:gd name="T29" fmla="*/ 83 h 142"/>
                  <a:gd name="T30" fmla="*/ 3 w 171"/>
                  <a:gd name="T31" fmla="*/ 107 h 142"/>
                  <a:gd name="T32" fmla="*/ 0 w 171"/>
                  <a:gd name="T33" fmla="*/ 115 h 142"/>
                  <a:gd name="T34" fmla="*/ 1 w 171"/>
                  <a:gd name="T35" fmla="*/ 127 h 142"/>
                  <a:gd name="T36" fmla="*/ 6 w 171"/>
                  <a:gd name="T37" fmla="*/ 126 h 142"/>
                  <a:gd name="T38" fmla="*/ 14 w 171"/>
                  <a:gd name="T39" fmla="*/ 139 h 142"/>
                  <a:gd name="T40" fmla="*/ 16 w 171"/>
                  <a:gd name="T41" fmla="*/ 142 h 142"/>
                  <a:gd name="T42" fmla="*/ 19 w 171"/>
                  <a:gd name="T43" fmla="*/ 119 h 142"/>
                  <a:gd name="T44" fmla="*/ 30 w 171"/>
                  <a:gd name="T45" fmla="*/ 122 h 142"/>
                  <a:gd name="T46" fmla="*/ 36 w 171"/>
                  <a:gd name="T47" fmla="*/ 118 h 142"/>
                  <a:gd name="T48" fmla="*/ 44 w 171"/>
                  <a:gd name="T49" fmla="*/ 113 h 142"/>
                  <a:gd name="T50" fmla="*/ 41 w 171"/>
                  <a:gd name="T51" fmla="*/ 133 h 142"/>
                  <a:gd name="T52" fmla="*/ 47 w 171"/>
                  <a:gd name="T53" fmla="*/ 125 h 142"/>
                  <a:gd name="T54" fmla="*/ 52 w 171"/>
                  <a:gd name="T55" fmla="*/ 118 h 142"/>
                  <a:gd name="T56" fmla="*/ 74 w 171"/>
                  <a:gd name="T57" fmla="*/ 112 h 142"/>
                  <a:gd name="T58" fmla="*/ 76 w 171"/>
                  <a:gd name="T59" fmla="*/ 112 h 142"/>
                  <a:gd name="T60" fmla="*/ 167 w 171"/>
                  <a:gd name="T61" fmla="*/ 107 h 142"/>
                  <a:gd name="T62" fmla="*/ 157 w 171"/>
                  <a:gd name="T63" fmla="*/ 92 h 142"/>
                  <a:gd name="T64" fmla="*/ 159 w 171"/>
                  <a:gd name="T65" fmla="*/ 78 h 142"/>
                  <a:gd name="T66" fmla="*/ 154 w 171"/>
                  <a:gd name="T67" fmla="*/ 73 h 142"/>
                  <a:gd name="T68" fmla="*/ 151 w 171"/>
                  <a:gd name="T69" fmla="*/ 58 h 142"/>
                  <a:gd name="T70" fmla="*/ 156 w 171"/>
                  <a:gd name="T71" fmla="*/ 52 h 142"/>
                  <a:gd name="T72" fmla="*/ 162 w 171"/>
                  <a:gd name="T73" fmla="*/ 58 h 142"/>
                  <a:gd name="T74" fmla="*/ 161 w 171"/>
                  <a:gd name="T75" fmla="*/ 37 h 142"/>
                  <a:gd name="T76" fmla="*/ 159 w 171"/>
                  <a:gd name="T77" fmla="*/ 14 h 142"/>
                  <a:gd name="T78" fmla="*/ 153 w 171"/>
                  <a:gd name="T79" fmla="*/ 13 h 142"/>
                  <a:gd name="T80" fmla="*/ 146 w 171"/>
                  <a:gd name="T81" fmla="*/ 32 h 142"/>
                  <a:gd name="T82" fmla="*/ 139 w 171"/>
                  <a:gd name="T83" fmla="*/ 52 h 142"/>
                  <a:gd name="T84" fmla="*/ 134 w 171"/>
                  <a:gd name="T85" fmla="*/ 55 h 142"/>
                  <a:gd name="T86" fmla="*/ 135 w 171"/>
                  <a:gd name="T87" fmla="*/ 28 h 142"/>
                  <a:gd name="T88" fmla="*/ 130 w 171"/>
                  <a:gd name="T89" fmla="*/ 25 h 142"/>
                  <a:gd name="T90" fmla="*/ 130 w 171"/>
                  <a:gd name="T91" fmla="*/ 24 h 142"/>
                  <a:gd name="T92" fmla="*/ 126 w 171"/>
                  <a:gd name="T93" fmla="*/ 24 h 142"/>
                  <a:gd name="T94" fmla="*/ 121 w 171"/>
                  <a:gd name="T95" fmla="*/ 12 h 142"/>
                  <a:gd name="T96" fmla="*/ 118 w 171"/>
                  <a:gd name="T97" fmla="*/ 17 h 142"/>
                  <a:gd name="T98" fmla="*/ 115 w 171"/>
                  <a:gd name="T99" fmla="*/ 5 h 142"/>
                  <a:gd name="T100" fmla="*/ 107 w 171"/>
                  <a:gd name="T101" fmla="*/ 19 h 142"/>
                  <a:gd name="T102" fmla="*/ 93 w 171"/>
                  <a:gd name="T103" fmla="*/ 27 h 142"/>
                  <a:gd name="T104" fmla="*/ 89 w 171"/>
                  <a:gd name="T105" fmla="*/ 30 h 142"/>
                  <a:gd name="T106" fmla="*/ 80 w 171"/>
                  <a:gd name="T107" fmla="*/ 37 h 142"/>
                  <a:gd name="T108" fmla="*/ 72 w 171"/>
                  <a:gd name="T109" fmla="*/ 36 h 142"/>
                  <a:gd name="T110" fmla="*/ 74 w 171"/>
                  <a:gd name="T111" fmla="*/ 11 h 142"/>
                  <a:gd name="T112" fmla="*/ 69 w 171"/>
                  <a:gd name="T113" fmla="*/ 10 h 142"/>
                  <a:gd name="T114" fmla="*/ 65 w 171"/>
                  <a:gd name="T115" fmla="*/ 25 h 142"/>
                  <a:gd name="T116" fmla="*/ 61 w 171"/>
                  <a:gd name="T117" fmla="*/ 27 h 142"/>
                  <a:gd name="T118" fmla="*/ 62 w 171"/>
                  <a:gd name="T119" fmla="*/ 6 h 142"/>
                  <a:gd name="T120" fmla="*/ 42 w 171"/>
                  <a:gd name="T121" fmla="*/ 43 h 142"/>
                  <a:gd name="T122" fmla="*/ 41 w 171"/>
                  <a:gd name="T123" fmla="*/ 60 h 142"/>
                  <a:gd name="T124" fmla="*/ 44 w 171"/>
                  <a:gd name="T125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" h="142">
                    <a:moveTo>
                      <a:pt x="44" y="72"/>
                    </a:moveTo>
                    <a:lnTo>
                      <a:pt x="44" y="72"/>
                    </a:lnTo>
                    <a:lnTo>
                      <a:pt x="43" y="77"/>
                    </a:lnTo>
                    <a:lnTo>
                      <a:pt x="41" y="79"/>
                    </a:lnTo>
                    <a:lnTo>
                      <a:pt x="39" y="80"/>
                    </a:lnTo>
                    <a:lnTo>
                      <a:pt x="37" y="79"/>
                    </a:lnTo>
                    <a:lnTo>
                      <a:pt x="35" y="77"/>
                    </a:lnTo>
                    <a:lnTo>
                      <a:pt x="33" y="73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5" y="54"/>
                    </a:lnTo>
                    <a:lnTo>
                      <a:pt x="36" y="48"/>
                    </a:lnTo>
                    <a:lnTo>
                      <a:pt x="35" y="41"/>
                    </a:lnTo>
                    <a:lnTo>
                      <a:pt x="27" y="80"/>
                    </a:lnTo>
                    <a:lnTo>
                      <a:pt x="27" y="80"/>
                    </a:lnTo>
                    <a:lnTo>
                      <a:pt x="23" y="71"/>
                    </a:lnTo>
                    <a:lnTo>
                      <a:pt x="23" y="62"/>
                    </a:lnTo>
                    <a:lnTo>
                      <a:pt x="24" y="52"/>
                    </a:lnTo>
                    <a:lnTo>
                      <a:pt x="27" y="44"/>
                    </a:lnTo>
                    <a:lnTo>
                      <a:pt x="34" y="28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6" y="14"/>
                    </a:lnTo>
                    <a:lnTo>
                      <a:pt x="33" y="17"/>
                    </a:lnTo>
                    <a:lnTo>
                      <a:pt x="30" y="20"/>
                    </a:lnTo>
                    <a:lnTo>
                      <a:pt x="28" y="24"/>
                    </a:lnTo>
                    <a:lnTo>
                      <a:pt x="22" y="32"/>
                    </a:lnTo>
                    <a:lnTo>
                      <a:pt x="19" y="35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40"/>
                    </a:lnTo>
                    <a:lnTo>
                      <a:pt x="19" y="44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1" y="65"/>
                    </a:lnTo>
                    <a:lnTo>
                      <a:pt x="20" y="71"/>
                    </a:lnTo>
                    <a:lnTo>
                      <a:pt x="19" y="74"/>
                    </a:lnTo>
                    <a:lnTo>
                      <a:pt x="15" y="75"/>
                    </a:lnTo>
                    <a:lnTo>
                      <a:pt x="13" y="75"/>
                    </a:lnTo>
                    <a:lnTo>
                      <a:pt x="10" y="74"/>
                    </a:lnTo>
                    <a:lnTo>
                      <a:pt x="7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6" y="92"/>
                    </a:lnTo>
                    <a:lnTo>
                      <a:pt x="5" y="100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1" y="11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4" y="125"/>
                    </a:lnTo>
                    <a:lnTo>
                      <a:pt x="6" y="126"/>
                    </a:lnTo>
                    <a:lnTo>
                      <a:pt x="8" y="128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5" y="141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18" y="122"/>
                    </a:lnTo>
                    <a:lnTo>
                      <a:pt x="19" y="119"/>
                    </a:lnTo>
                    <a:lnTo>
                      <a:pt x="20" y="118"/>
                    </a:lnTo>
                    <a:lnTo>
                      <a:pt x="23" y="118"/>
                    </a:lnTo>
                    <a:lnTo>
                      <a:pt x="30" y="122"/>
                    </a:lnTo>
                    <a:lnTo>
                      <a:pt x="34" y="122"/>
                    </a:lnTo>
                    <a:lnTo>
                      <a:pt x="35" y="120"/>
                    </a:lnTo>
                    <a:lnTo>
                      <a:pt x="36" y="118"/>
                    </a:lnTo>
                    <a:lnTo>
                      <a:pt x="42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22"/>
                    </a:lnTo>
                    <a:lnTo>
                      <a:pt x="41" y="133"/>
                    </a:lnTo>
                    <a:lnTo>
                      <a:pt x="41" y="133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5"/>
                    </a:lnTo>
                    <a:lnTo>
                      <a:pt x="50" y="124"/>
                    </a:lnTo>
                    <a:lnTo>
                      <a:pt x="51" y="122"/>
                    </a:lnTo>
                    <a:lnTo>
                      <a:pt x="52" y="118"/>
                    </a:lnTo>
                    <a:lnTo>
                      <a:pt x="52" y="113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6" y="112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67" y="107"/>
                    </a:lnTo>
                    <a:lnTo>
                      <a:pt x="164" y="101"/>
                    </a:lnTo>
                    <a:lnTo>
                      <a:pt x="160" y="96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59" y="82"/>
                    </a:lnTo>
                    <a:lnTo>
                      <a:pt x="159" y="78"/>
                    </a:lnTo>
                    <a:lnTo>
                      <a:pt x="158" y="75"/>
                    </a:lnTo>
                    <a:lnTo>
                      <a:pt x="156" y="74"/>
                    </a:lnTo>
                    <a:lnTo>
                      <a:pt x="154" y="73"/>
                    </a:lnTo>
                    <a:lnTo>
                      <a:pt x="152" y="71"/>
                    </a:lnTo>
                    <a:lnTo>
                      <a:pt x="151" y="66"/>
                    </a:lnTo>
                    <a:lnTo>
                      <a:pt x="151" y="58"/>
                    </a:lnTo>
                    <a:lnTo>
                      <a:pt x="151" y="58"/>
                    </a:lnTo>
                    <a:lnTo>
                      <a:pt x="153" y="54"/>
                    </a:lnTo>
                    <a:lnTo>
                      <a:pt x="156" y="52"/>
                    </a:lnTo>
                    <a:lnTo>
                      <a:pt x="157" y="52"/>
                    </a:lnTo>
                    <a:lnTo>
                      <a:pt x="159" y="54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48"/>
                    </a:lnTo>
                    <a:lnTo>
                      <a:pt x="161" y="37"/>
                    </a:lnTo>
                    <a:lnTo>
                      <a:pt x="160" y="27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3" y="13"/>
                    </a:lnTo>
                    <a:lnTo>
                      <a:pt x="152" y="15"/>
                    </a:lnTo>
                    <a:lnTo>
                      <a:pt x="150" y="22"/>
                    </a:lnTo>
                    <a:lnTo>
                      <a:pt x="146" y="32"/>
                    </a:lnTo>
                    <a:lnTo>
                      <a:pt x="144" y="42"/>
                    </a:lnTo>
                    <a:lnTo>
                      <a:pt x="142" y="50"/>
                    </a:lnTo>
                    <a:lnTo>
                      <a:pt x="139" y="52"/>
                    </a:lnTo>
                    <a:lnTo>
                      <a:pt x="138" y="55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4" y="55"/>
                    </a:lnTo>
                    <a:lnTo>
                      <a:pt x="135" y="33"/>
                    </a:lnTo>
                    <a:lnTo>
                      <a:pt x="135" y="28"/>
                    </a:lnTo>
                    <a:lnTo>
                      <a:pt x="135" y="26"/>
                    </a:lnTo>
                    <a:lnTo>
                      <a:pt x="133" y="25"/>
                    </a:lnTo>
                    <a:lnTo>
                      <a:pt x="130" y="25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0" y="24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6" y="24"/>
                    </a:lnTo>
                    <a:lnTo>
                      <a:pt x="123" y="20"/>
                    </a:lnTo>
                    <a:lnTo>
                      <a:pt x="122" y="15"/>
                    </a:lnTo>
                    <a:lnTo>
                      <a:pt x="121" y="12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18" y="17"/>
                    </a:lnTo>
                    <a:lnTo>
                      <a:pt x="115" y="29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3" y="11"/>
                    </a:lnTo>
                    <a:lnTo>
                      <a:pt x="111" y="15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98" y="25"/>
                    </a:lnTo>
                    <a:lnTo>
                      <a:pt x="93" y="27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89" y="30"/>
                    </a:lnTo>
                    <a:lnTo>
                      <a:pt x="84" y="35"/>
                    </a:lnTo>
                    <a:lnTo>
                      <a:pt x="82" y="37"/>
                    </a:lnTo>
                    <a:lnTo>
                      <a:pt x="80" y="37"/>
                    </a:lnTo>
                    <a:lnTo>
                      <a:pt x="79" y="36"/>
                    </a:lnTo>
                    <a:lnTo>
                      <a:pt x="75" y="36"/>
                    </a:lnTo>
                    <a:lnTo>
                      <a:pt x="72" y="36"/>
                    </a:lnTo>
                    <a:lnTo>
                      <a:pt x="65" y="4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2" y="9"/>
                    </a:lnTo>
                    <a:lnTo>
                      <a:pt x="70" y="9"/>
                    </a:lnTo>
                    <a:lnTo>
                      <a:pt x="69" y="10"/>
                    </a:lnTo>
                    <a:lnTo>
                      <a:pt x="68" y="12"/>
                    </a:lnTo>
                    <a:lnTo>
                      <a:pt x="67" y="17"/>
                    </a:lnTo>
                    <a:lnTo>
                      <a:pt x="65" y="25"/>
                    </a:lnTo>
                    <a:lnTo>
                      <a:pt x="62" y="27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13"/>
                    </a:lnTo>
                    <a:lnTo>
                      <a:pt x="62" y="6"/>
                    </a:lnTo>
                    <a:lnTo>
                      <a:pt x="64" y="3"/>
                    </a:lnTo>
                    <a:lnTo>
                      <a:pt x="65" y="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39" y="55"/>
                    </a:lnTo>
                    <a:lnTo>
                      <a:pt x="41" y="60"/>
                    </a:lnTo>
                    <a:lnTo>
                      <a:pt x="42" y="66"/>
                    </a:lnTo>
                    <a:lnTo>
                      <a:pt x="44" y="72"/>
                    </a:lnTo>
                    <a:lnTo>
                      <a:pt x="44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347">
                <a:extLst>
                  <a:ext uri="{FF2B5EF4-FFF2-40B4-BE49-F238E27FC236}">
                    <a16:creationId xmlns:a16="http://schemas.microsoft.com/office/drawing/2014/main" xmlns="" id="{44A94DA8-E124-F4E1-DDE1-F9BF4155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25551"/>
                <a:ext cx="1588" cy="1588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3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348">
                <a:extLst>
                  <a:ext uri="{FF2B5EF4-FFF2-40B4-BE49-F238E27FC236}">
                    <a16:creationId xmlns:a16="http://schemas.microsoft.com/office/drawing/2014/main" xmlns="" id="{53910731-395B-CC59-0162-DAC43E96B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265238"/>
                <a:ext cx="3175" cy="1588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3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349">
                <a:extLst>
                  <a:ext uri="{FF2B5EF4-FFF2-40B4-BE49-F238E27FC236}">
                    <a16:creationId xmlns:a16="http://schemas.microsoft.com/office/drawing/2014/main" xmlns="" id="{AB1BB678-646D-4C00-6586-4841E89B5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800" y="1254126"/>
                <a:ext cx="9525" cy="14288"/>
              </a:xfrm>
              <a:custGeom>
                <a:avLst/>
                <a:gdLst>
                  <a:gd name="T0" fmla="*/ 4 w 16"/>
                  <a:gd name="T1" fmla="*/ 2 h 29"/>
                  <a:gd name="T2" fmla="*/ 4 w 16"/>
                  <a:gd name="T3" fmla="*/ 2 h 29"/>
                  <a:gd name="T4" fmla="*/ 5 w 16"/>
                  <a:gd name="T5" fmla="*/ 6 h 29"/>
                  <a:gd name="T6" fmla="*/ 6 w 16"/>
                  <a:gd name="T7" fmla="*/ 10 h 29"/>
                  <a:gd name="T8" fmla="*/ 4 w 16"/>
                  <a:gd name="T9" fmla="*/ 16 h 29"/>
                  <a:gd name="T10" fmla="*/ 3 w 16"/>
                  <a:gd name="T11" fmla="*/ 22 h 29"/>
                  <a:gd name="T12" fmla="*/ 0 w 16"/>
                  <a:gd name="T13" fmla="*/ 29 h 29"/>
                  <a:gd name="T14" fmla="*/ 15 w 16"/>
                  <a:gd name="T15" fmla="*/ 29 h 29"/>
                  <a:gd name="T16" fmla="*/ 15 w 16"/>
                  <a:gd name="T17" fmla="*/ 29 h 29"/>
                  <a:gd name="T18" fmla="*/ 15 w 16"/>
                  <a:gd name="T19" fmla="*/ 14 h 29"/>
                  <a:gd name="T20" fmla="*/ 16 w 16"/>
                  <a:gd name="T21" fmla="*/ 0 h 29"/>
                  <a:gd name="T22" fmla="*/ 4 w 16"/>
                  <a:gd name="T2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9">
                    <a:moveTo>
                      <a:pt x="4" y="2"/>
                    </a:moveTo>
                    <a:lnTo>
                      <a:pt x="4" y="2"/>
                    </a:lnTo>
                    <a:lnTo>
                      <a:pt x="5" y="6"/>
                    </a:lnTo>
                    <a:lnTo>
                      <a:pt x="6" y="10"/>
                    </a:lnTo>
                    <a:lnTo>
                      <a:pt x="4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14"/>
                    </a:lnTo>
                    <a:lnTo>
                      <a:pt x="1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350">
                <a:extLst>
                  <a:ext uri="{FF2B5EF4-FFF2-40B4-BE49-F238E27FC236}">
                    <a16:creationId xmlns:a16="http://schemas.microsoft.com/office/drawing/2014/main" xmlns="" id="{34893589-1161-3D3C-2CD2-DA578DDC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738" y="1268413"/>
                <a:ext cx="4763" cy="9525"/>
              </a:xfrm>
              <a:custGeom>
                <a:avLst/>
                <a:gdLst>
                  <a:gd name="T0" fmla="*/ 4 w 8"/>
                  <a:gd name="T1" fmla="*/ 18 h 18"/>
                  <a:gd name="T2" fmla="*/ 4 w 8"/>
                  <a:gd name="T3" fmla="*/ 18 h 18"/>
                  <a:gd name="T4" fmla="*/ 6 w 8"/>
                  <a:gd name="T5" fmla="*/ 9 h 18"/>
                  <a:gd name="T6" fmla="*/ 8 w 8"/>
                  <a:gd name="T7" fmla="*/ 0 h 18"/>
                  <a:gd name="T8" fmla="*/ 0 w 8"/>
                  <a:gd name="T9" fmla="*/ 1 h 18"/>
                  <a:gd name="T10" fmla="*/ 0 w 8"/>
                  <a:gd name="T11" fmla="*/ 1 h 18"/>
                  <a:gd name="T12" fmla="*/ 1 w 8"/>
                  <a:gd name="T13" fmla="*/ 10 h 18"/>
                  <a:gd name="T14" fmla="*/ 3 w 8"/>
                  <a:gd name="T15" fmla="*/ 15 h 18"/>
                  <a:gd name="T16" fmla="*/ 4 w 8"/>
                  <a:gd name="T17" fmla="*/ 18 h 18"/>
                  <a:gd name="T18" fmla="*/ 4 w 8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8">
                    <a:moveTo>
                      <a:pt x="4" y="18"/>
                    </a:moveTo>
                    <a:lnTo>
                      <a:pt x="4" y="18"/>
                    </a:lnTo>
                    <a:lnTo>
                      <a:pt x="6" y="9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0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351">
                <a:extLst>
                  <a:ext uri="{FF2B5EF4-FFF2-40B4-BE49-F238E27FC236}">
                    <a16:creationId xmlns:a16="http://schemas.microsoft.com/office/drawing/2014/main" xmlns="" id="{60A5442E-BC5E-3CFF-3961-38BD6A96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325" y="1009651"/>
                <a:ext cx="3175" cy="3175"/>
              </a:xfrm>
              <a:custGeom>
                <a:avLst/>
                <a:gdLst>
                  <a:gd name="T0" fmla="*/ 0 w 6"/>
                  <a:gd name="T1" fmla="*/ 8 h 8"/>
                  <a:gd name="T2" fmla="*/ 2 w 6"/>
                  <a:gd name="T3" fmla="*/ 8 h 8"/>
                  <a:gd name="T4" fmla="*/ 6 w 6"/>
                  <a:gd name="T5" fmla="*/ 0 h 8"/>
                  <a:gd name="T6" fmla="*/ 0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2" y="8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352">
                <a:extLst>
                  <a:ext uri="{FF2B5EF4-FFF2-40B4-BE49-F238E27FC236}">
                    <a16:creationId xmlns:a16="http://schemas.microsoft.com/office/drawing/2014/main" xmlns="" id="{AB529258-DA56-8CED-E401-A5F6B405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200" y="1031876"/>
                <a:ext cx="6350" cy="4763"/>
              </a:xfrm>
              <a:custGeom>
                <a:avLst/>
                <a:gdLst>
                  <a:gd name="T0" fmla="*/ 12 w 12"/>
                  <a:gd name="T1" fmla="*/ 7 h 10"/>
                  <a:gd name="T2" fmla="*/ 12 w 12"/>
                  <a:gd name="T3" fmla="*/ 7 h 10"/>
                  <a:gd name="T4" fmla="*/ 11 w 12"/>
                  <a:gd name="T5" fmla="*/ 3 h 10"/>
                  <a:gd name="T6" fmla="*/ 8 w 12"/>
                  <a:gd name="T7" fmla="*/ 0 h 10"/>
                  <a:gd name="T8" fmla="*/ 7 w 12"/>
                  <a:gd name="T9" fmla="*/ 0 h 10"/>
                  <a:gd name="T10" fmla="*/ 6 w 12"/>
                  <a:gd name="T11" fmla="*/ 0 h 10"/>
                  <a:gd name="T12" fmla="*/ 3 w 12"/>
                  <a:gd name="T13" fmla="*/ 4 h 10"/>
                  <a:gd name="T14" fmla="*/ 0 w 12"/>
                  <a:gd name="T15" fmla="*/ 7 h 10"/>
                  <a:gd name="T16" fmla="*/ 0 w 12"/>
                  <a:gd name="T17" fmla="*/ 7 h 10"/>
                  <a:gd name="T18" fmla="*/ 4 w 12"/>
                  <a:gd name="T19" fmla="*/ 8 h 10"/>
                  <a:gd name="T20" fmla="*/ 6 w 12"/>
                  <a:gd name="T21" fmla="*/ 10 h 10"/>
                  <a:gd name="T22" fmla="*/ 7 w 12"/>
                  <a:gd name="T23" fmla="*/ 10 h 10"/>
                  <a:gd name="T24" fmla="*/ 12 w 12"/>
                  <a:gd name="T25" fmla="*/ 7 h 10"/>
                  <a:gd name="T26" fmla="*/ 12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12" y="7"/>
                    </a:moveTo>
                    <a:lnTo>
                      <a:pt x="12" y="7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353">
                <a:extLst>
                  <a:ext uri="{FF2B5EF4-FFF2-40B4-BE49-F238E27FC236}">
                    <a16:creationId xmlns:a16="http://schemas.microsoft.com/office/drawing/2014/main" xmlns="" id="{26F9E557-FB89-2376-AEB6-98BE974B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949326"/>
                <a:ext cx="3175" cy="4763"/>
              </a:xfrm>
              <a:custGeom>
                <a:avLst/>
                <a:gdLst>
                  <a:gd name="T0" fmla="*/ 0 w 7"/>
                  <a:gd name="T1" fmla="*/ 10 h 10"/>
                  <a:gd name="T2" fmla="*/ 7 w 7"/>
                  <a:gd name="T3" fmla="*/ 2 h 10"/>
                  <a:gd name="T4" fmla="*/ 7 w 7"/>
                  <a:gd name="T5" fmla="*/ 0 h 10"/>
                  <a:gd name="T6" fmla="*/ 0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354">
                <a:extLst>
                  <a:ext uri="{FF2B5EF4-FFF2-40B4-BE49-F238E27FC236}">
                    <a16:creationId xmlns:a16="http://schemas.microsoft.com/office/drawing/2014/main" xmlns="" id="{9376A986-30D0-E97C-E460-8492FAE15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21443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1 h 2"/>
                  <a:gd name="T10" fmla="*/ 0 w 3"/>
                  <a:gd name="T11" fmla="*/ 2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355">
                <a:extLst>
                  <a:ext uri="{FF2B5EF4-FFF2-40B4-BE49-F238E27FC236}">
                    <a16:creationId xmlns:a16="http://schemas.microsoft.com/office/drawing/2014/main" xmlns="" id="{14E5F1A7-B900-B269-30C1-21AC51B1F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813" y="1214438"/>
                <a:ext cx="52388" cy="44450"/>
              </a:xfrm>
              <a:custGeom>
                <a:avLst/>
                <a:gdLst>
                  <a:gd name="T0" fmla="*/ 6 w 100"/>
                  <a:gd name="T1" fmla="*/ 23 h 84"/>
                  <a:gd name="T2" fmla="*/ 11 w 100"/>
                  <a:gd name="T3" fmla="*/ 38 h 84"/>
                  <a:gd name="T4" fmla="*/ 7 w 100"/>
                  <a:gd name="T5" fmla="*/ 49 h 84"/>
                  <a:gd name="T6" fmla="*/ 2 w 100"/>
                  <a:gd name="T7" fmla="*/ 61 h 84"/>
                  <a:gd name="T8" fmla="*/ 1 w 100"/>
                  <a:gd name="T9" fmla="*/ 81 h 84"/>
                  <a:gd name="T10" fmla="*/ 8 w 100"/>
                  <a:gd name="T11" fmla="*/ 79 h 84"/>
                  <a:gd name="T12" fmla="*/ 18 w 100"/>
                  <a:gd name="T13" fmla="*/ 75 h 84"/>
                  <a:gd name="T14" fmla="*/ 15 w 100"/>
                  <a:gd name="T15" fmla="*/ 52 h 84"/>
                  <a:gd name="T16" fmla="*/ 15 w 100"/>
                  <a:gd name="T17" fmla="*/ 42 h 84"/>
                  <a:gd name="T18" fmla="*/ 22 w 100"/>
                  <a:gd name="T19" fmla="*/ 48 h 84"/>
                  <a:gd name="T20" fmla="*/ 24 w 100"/>
                  <a:gd name="T21" fmla="*/ 57 h 84"/>
                  <a:gd name="T22" fmla="*/ 26 w 100"/>
                  <a:gd name="T23" fmla="*/ 75 h 84"/>
                  <a:gd name="T24" fmla="*/ 45 w 100"/>
                  <a:gd name="T25" fmla="*/ 80 h 84"/>
                  <a:gd name="T26" fmla="*/ 43 w 100"/>
                  <a:gd name="T27" fmla="*/ 84 h 84"/>
                  <a:gd name="T28" fmla="*/ 46 w 100"/>
                  <a:gd name="T29" fmla="*/ 80 h 84"/>
                  <a:gd name="T30" fmla="*/ 96 w 100"/>
                  <a:gd name="T31" fmla="*/ 69 h 84"/>
                  <a:gd name="T32" fmla="*/ 100 w 100"/>
                  <a:gd name="T33" fmla="*/ 58 h 84"/>
                  <a:gd name="T34" fmla="*/ 99 w 100"/>
                  <a:gd name="T35" fmla="*/ 46 h 84"/>
                  <a:gd name="T36" fmla="*/ 96 w 100"/>
                  <a:gd name="T37" fmla="*/ 23 h 84"/>
                  <a:gd name="T38" fmla="*/ 99 w 100"/>
                  <a:gd name="T39" fmla="*/ 14 h 84"/>
                  <a:gd name="T40" fmla="*/ 89 w 100"/>
                  <a:gd name="T41" fmla="*/ 12 h 84"/>
                  <a:gd name="T42" fmla="*/ 80 w 100"/>
                  <a:gd name="T43" fmla="*/ 10 h 84"/>
                  <a:gd name="T44" fmla="*/ 73 w 100"/>
                  <a:gd name="T45" fmla="*/ 13 h 84"/>
                  <a:gd name="T46" fmla="*/ 71 w 100"/>
                  <a:gd name="T47" fmla="*/ 30 h 84"/>
                  <a:gd name="T48" fmla="*/ 71 w 100"/>
                  <a:gd name="T49" fmla="*/ 21 h 84"/>
                  <a:gd name="T50" fmla="*/ 70 w 100"/>
                  <a:gd name="T51" fmla="*/ 12 h 84"/>
                  <a:gd name="T52" fmla="*/ 69 w 100"/>
                  <a:gd name="T53" fmla="*/ 49 h 84"/>
                  <a:gd name="T54" fmla="*/ 66 w 100"/>
                  <a:gd name="T55" fmla="*/ 57 h 84"/>
                  <a:gd name="T56" fmla="*/ 58 w 100"/>
                  <a:gd name="T57" fmla="*/ 66 h 84"/>
                  <a:gd name="T58" fmla="*/ 48 w 100"/>
                  <a:gd name="T59" fmla="*/ 66 h 84"/>
                  <a:gd name="T60" fmla="*/ 41 w 100"/>
                  <a:gd name="T61" fmla="*/ 59 h 84"/>
                  <a:gd name="T62" fmla="*/ 39 w 100"/>
                  <a:gd name="T63" fmla="*/ 52 h 84"/>
                  <a:gd name="T64" fmla="*/ 45 w 100"/>
                  <a:gd name="T65" fmla="*/ 42 h 84"/>
                  <a:gd name="T66" fmla="*/ 50 w 100"/>
                  <a:gd name="T67" fmla="*/ 26 h 84"/>
                  <a:gd name="T68" fmla="*/ 54 w 100"/>
                  <a:gd name="T69" fmla="*/ 23 h 84"/>
                  <a:gd name="T70" fmla="*/ 61 w 100"/>
                  <a:gd name="T71" fmla="*/ 28 h 84"/>
                  <a:gd name="T72" fmla="*/ 60 w 100"/>
                  <a:gd name="T73" fmla="*/ 13 h 84"/>
                  <a:gd name="T74" fmla="*/ 60 w 100"/>
                  <a:gd name="T75" fmla="*/ 3 h 84"/>
                  <a:gd name="T76" fmla="*/ 61 w 100"/>
                  <a:gd name="T77" fmla="*/ 0 h 84"/>
                  <a:gd name="T78" fmla="*/ 47 w 100"/>
                  <a:gd name="T79" fmla="*/ 4 h 84"/>
                  <a:gd name="T80" fmla="*/ 27 w 100"/>
                  <a:gd name="T81" fmla="*/ 6 h 84"/>
                  <a:gd name="T82" fmla="*/ 14 w 100"/>
                  <a:gd name="T83" fmla="*/ 14 h 84"/>
                  <a:gd name="T84" fmla="*/ 6 w 100"/>
                  <a:gd name="T85" fmla="*/ 2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" h="84">
                    <a:moveTo>
                      <a:pt x="6" y="23"/>
                    </a:moveTo>
                    <a:lnTo>
                      <a:pt x="6" y="23"/>
                    </a:lnTo>
                    <a:lnTo>
                      <a:pt x="10" y="33"/>
                    </a:lnTo>
                    <a:lnTo>
                      <a:pt x="11" y="38"/>
                    </a:lnTo>
                    <a:lnTo>
                      <a:pt x="10" y="44"/>
                    </a:lnTo>
                    <a:lnTo>
                      <a:pt x="7" y="49"/>
                    </a:lnTo>
                    <a:lnTo>
                      <a:pt x="4" y="54"/>
                    </a:lnTo>
                    <a:lnTo>
                      <a:pt x="2" y="61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9" y="69"/>
                    </a:lnTo>
                    <a:lnTo>
                      <a:pt x="8" y="79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6" y="59"/>
                    </a:lnTo>
                    <a:lnTo>
                      <a:pt x="15" y="5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2" y="48"/>
                    </a:lnTo>
                    <a:lnTo>
                      <a:pt x="23" y="52"/>
                    </a:lnTo>
                    <a:lnTo>
                      <a:pt x="24" y="57"/>
                    </a:lnTo>
                    <a:lnTo>
                      <a:pt x="25" y="68"/>
                    </a:lnTo>
                    <a:lnTo>
                      <a:pt x="26" y="75"/>
                    </a:lnTo>
                    <a:lnTo>
                      <a:pt x="30" y="83"/>
                    </a:lnTo>
                    <a:lnTo>
                      <a:pt x="45" y="80"/>
                    </a:lnTo>
                    <a:lnTo>
                      <a:pt x="43" y="84"/>
                    </a:lnTo>
                    <a:lnTo>
                      <a:pt x="43" y="84"/>
                    </a:lnTo>
                    <a:lnTo>
                      <a:pt x="45" y="83"/>
                    </a:lnTo>
                    <a:lnTo>
                      <a:pt x="46" y="80"/>
                    </a:lnTo>
                    <a:lnTo>
                      <a:pt x="96" y="69"/>
                    </a:lnTo>
                    <a:lnTo>
                      <a:pt x="96" y="69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2"/>
                    </a:lnTo>
                    <a:lnTo>
                      <a:pt x="99" y="46"/>
                    </a:lnTo>
                    <a:lnTo>
                      <a:pt x="96" y="31"/>
                    </a:lnTo>
                    <a:lnTo>
                      <a:pt x="96" y="23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4" y="13"/>
                    </a:lnTo>
                    <a:lnTo>
                      <a:pt x="89" y="12"/>
                    </a:lnTo>
                    <a:lnTo>
                      <a:pt x="85" y="11"/>
                    </a:lnTo>
                    <a:lnTo>
                      <a:pt x="80" y="10"/>
                    </a:lnTo>
                    <a:lnTo>
                      <a:pt x="77" y="10"/>
                    </a:lnTo>
                    <a:lnTo>
                      <a:pt x="73" y="13"/>
                    </a:lnTo>
                    <a:lnTo>
                      <a:pt x="71" y="20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21"/>
                    </a:lnTo>
                    <a:lnTo>
                      <a:pt x="71" y="15"/>
                    </a:lnTo>
                    <a:lnTo>
                      <a:pt x="70" y="12"/>
                    </a:lnTo>
                    <a:lnTo>
                      <a:pt x="63" y="40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66" y="57"/>
                    </a:lnTo>
                    <a:lnTo>
                      <a:pt x="62" y="63"/>
                    </a:lnTo>
                    <a:lnTo>
                      <a:pt x="58" y="66"/>
                    </a:lnTo>
                    <a:lnTo>
                      <a:pt x="53" y="67"/>
                    </a:lnTo>
                    <a:lnTo>
                      <a:pt x="48" y="66"/>
                    </a:lnTo>
                    <a:lnTo>
                      <a:pt x="45" y="63"/>
                    </a:lnTo>
                    <a:lnTo>
                      <a:pt x="41" y="5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2"/>
                    </a:lnTo>
                    <a:lnTo>
                      <a:pt x="48" y="30"/>
                    </a:lnTo>
                    <a:lnTo>
                      <a:pt x="50" y="26"/>
                    </a:lnTo>
                    <a:lnTo>
                      <a:pt x="53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61" y="28"/>
                    </a:lnTo>
                    <a:lnTo>
                      <a:pt x="61" y="28"/>
                    </a:lnTo>
                    <a:lnTo>
                      <a:pt x="60" y="13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7" y="4"/>
                    </a:lnTo>
                    <a:lnTo>
                      <a:pt x="33" y="5"/>
                    </a:lnTo>
                    <a:lnTo>
                      <a:pt x="27" y="6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356">
                <a:extLst>
                  <a:ext uri="{FF2B5EF4-FFF2-40B4-BE49-F238E27FC236}">
                    <a16:creationId xmlns:a16="http://schemas.microsoft.com/office/drawing/2014/main" xmlns="" id="{74D76B0B-FD24-1A09-A7E1-2429A516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1219201"/>
                <a:ext cx="1588" cy="1588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357">
                <a:extLst>
                  <a:ext uri="{FF2B5EF4-FFF2-40B4-BE49-F238E27FC236}">
                    <a16:creationId xmlns:a16="http://schemas.microsoft.com/office/drawing/2014/main" xmlns="" id="{B0746B64-A2D7-E59F-FBA8-832DC408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216026"/>
                <a:ext cx="7938" cy="17463"/>
              </a:xfrm>
              <a:custGeom>
                <a:avLst/>
                <a:gdLst>
                  <a:gd name="T0" fmla="*/ 9 w 15"/>
                  <a:gd name="T1" fmla="*/ 0 h 33"/>
                  <a:gd name="T2" fmla="*/ 0 w 15"/>
                  <a:gd name="T3" fmla="*/ 33 h 33"/>
                  <a:gd name="T4" fmla="*/ 15 w 15"/>
                  <a:gd name="T5" fmla="*/ 30 h 33"/>
                  <a:gd name="T6" fmla="*/ 15 w 15"/>
                  <a:gd name="T7" fmla="*/ 7 h 33"/>
                  <a:gd name="T8" fmla="*/ 15 w 15"/>
                  <a:gd name="T9" fmla="*/ 7 h 33"/>
                  <a:gd name="T10" fmla="*/ 14 w 15"/>
                  <a:gd name="T11" fmla="*/ 12 h 33"/>
                  <a:gd name="T12" fmla="*/ 12 w 15"/>
                  <a:gd name="T13" fmla="*/ 17 h 33"/>
                  <a:gd name="T14" fmla="*/ 10 w 15"/>
                  <a:gd name="T15" fmla="*/ 18 h 33"/>
                  <a:gd name="T16" fmla="*/ 9 w 15"/>
                  <a:gd name="T17" fmla="*/ 19 h 33"/>
                  <a:gd name="T18" fmla="*/ 8 w 15"/>
                  <a:gd name="T19" fmla="*/ 18 h 33"/>
                  <a:gd name="T20" fmla="*/ 7 w 15"/>
                  <a:gd name="T21" fmla="*/ 16 h 33"/>
                  <a:gd name="T22" fmla="*/ 9 w 15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33">
                    <a:moveTo>
                      <a:pt x="9" y="0"/>
                    </a:moveTo>
                    <a:lnTo>
                      <a:pt x="0" y="33"/>
                    </a:lnTo>
                    <a:lnTo>
                      <a:pt x="15" y="3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2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358">
                <a:extLst>
                  <a:ext uri="{FF2B5EF4-FFF2-40B4-BE49-F238E27FC236}">
                    <a16:creationId xmlns:a16="http://schemas.microsoft.com/office/drawing/2014/main" xmlns="" id="{8041647A-DA84-9896-30CE-C4639F98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212851"/>
                <a:ext cx="6350" cy="31750"/>
              </a:xfrm>
              <a:custGeom>
                <a:avLst/>
                <a:gdLst>
                  <a:gd name="T0" fmla="*/ 0 w 11"/>
                  <a:gd name="T1" fmla="*/ 60 h 60"/>
                  <a:gd name="T2" fmla="*/ 0 w 11"/>
                  <a:gd name="T3" fmla="*/ 60 h 60"/>
                  <a:gd name="T4" fmla="*/ 2 w 11"/>
                  <a:gd name="T5" fmla="*/ 55 h 60"/>
                  <a:gd name="T6" fmla="*/ 4 w 11"/>
                  <a:gd name="T7" fmla="*/ 49 h 60"/>
                  <a:gd name="T8" fmla="*/ 5 w 11"/>
                  <a:gd name="T9" fmla="*/ 35 h 60"/>
                  <a:gd name="T10" fmla="*/ 4 w 11"/>
                  <a:gd name="T11" fmla="*/ 22 h 60"/>
                  <a:gd name="T12" fmla="*/ 2 w 11"/>
                  <a:gd name="T13" fmla="*/ 10 h 60"/>
                  <a:gd name="T14" fmla="*/ 2 w 11"/>
                  <a:gd name="T15" fmla="*/ 10 h 60"/>
                  <a:gd name="T16" fmla="*/ 4 w 11"/>
                  <a:gd name="T17" fmla="*/ 8 h 60"/>
                  <a:gd name="T18" fmla="*/ 5 w 11"/>
                  <a:gd name="T19" fmla="*/ 8 h 60"/>
                  <a:gd name="T20" fmla="*/ 7 w 11"/>
                  <a:gd name="T21" fmla="*/ 9 h 60"/>
                  <a:gd name="T22" fmla="*/ 8 w 11"/>
                  <a:gd name="T23" fmla="*/ 17 h 60"/>
                  <a:gd name="T24" fmla="*/ 8 w 11"/>
                  <a:gd name="T25" fmla="*/ 20 h 60"/>
                  <a:gd name="T26" fmla="*/ 9 w 11"/>
                  <a:gd name="T27" fmla="*/ 22 h 60"/>
                  <a:gd name="T28" fmla="*/ 11 w 11"/>
                  <a:gd name="T29" fmla="*/ 11 h 60"/>
                  <a:gd name="T30" fmla="*/ 11 w 11"/>
                  <a:gd name="T31" fmla="*/ 11 h 60"/>
                  <a:gd name="T32" fmla="*/ 10 w 11"/>
                  <a:gd name="T33" fmla="*/ 4 h 60"/>
                  <a:gd name="T34" fmla="*/ 9 w 11"/>
                  <a:gd name="T35" fmla="*/ 1 h 60"/>
                  <a:gd name="T36" fmla="*/ 8 w 11"/>
                  <a:gd name="T37" fmla="*/ 0 h 60"/>
                  <a:gd name="T38" fmla="*/ 7 w 11"/>
                  <a:gd name="T39" fmla="*/ 0 h 60"/>
                  <a:gd name="T40" fmla="*/ 3 w 11"/>
                  <a:gd name="T41" fmla="*/ 3 h 60"/>
                  <a:gd name="T42" fmla="*/ 1 w 11"/>
                  <a:gd name="T43" fmla="*/ 7 h 60"/>
                  <a:gd name="T44" fmla="*/ 0 w 11"/>
                  <a:gd name="T4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60">
                    <a:moveTo>
                      <a:pt x="0" y="60"/>
                    </a:moveTo>
                    <a:lnTo>
                      <a:pt x="0" y="60"/>
                    </a:lnTo>
                    <a:lnTo>
                      <a:pt x="2" y="55"/>
                    </a:lnTo>
                    <a:lnTo>
                      <a:pt x="4" y="49"/>
                    </a:lnTo>
                    <a:lnTo>
                      <a:pt x="5" y="35"/>
                    </a:lnTo>
                    <a:lnTo>
                      <a:pt x="4" y="2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17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359">
                <a:extLst>
                  <a:ext uri="{FF2B5EF4-FFF2-40B4-BE49-F238E27FC236}">
                    <a16:creationId xmlns:a16="http://schemas.microsoft.com/office/drawing/2014/main" xmlns="" id="{EC49CA13-F96B-32FC-505D-916025F25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228726"/>
                <a:ext cx="3175" cy="7938"/>
              </a:xfrm>
              <a:custGeom>
                <a:avLst/>
                <a:gdLst>
                  <a:gd name="T0" fmla="*/ 4 w 6"/>
                  <a:gd name="T1" fmla="*/ 15 h 15"/>
                  <a:gd name="T2" fmla="*/ 6 w 6"/>
                  <a:gd name="T3" fmla="*/ 3 h 15"/>
                  <a:gd name="T4" fmla="*/ 0 w 6"/>
                  <a:gd name="T5" fmla="*/ 0 h 15"/>
                  <a:gd name="T6" fmla="*/ 4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360">
                <a:extLst>
                  <a:ext uri="{FF2B5EF4-FFF2-40B4-BE49-F238E27FC236}">
                    <a16:creationId xmlns:a16="http://schemas.microsoft.com/office/drawing/2014/main" xmlns="" id="{0BDA0492-F292-2807-30DD-6582152A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25" y="1220788"/>
                <a:ext cx="1588" cy="11113"/>
              </a:xfrm>
              <a:custGeom>
                <a:avLst/>
                <a:gdLst>
                  <a:gd name="T0" fmla="*/ 0 w 5"/>
                  <a:gd name="T1" fmla="*/ 19 h 22"/>
                  <a:gd name="T2" fmla="*/ 5 w 5"/>
                  <a:gd name="T3" fmla="*/ 22 h 22"/>
                  <a:gd name="T4" fmla="*/ 5 w 5"/>
                  <a:gd name="T5" fmla="*/ 22 h 22"/>
                  <a:gd name="T6" fmla="*/ 3 w 5"/>
                  <a:gd name="T7" fmla="*/ 0 h 22"/>
                  <a:gd name="T8" fmla="*/ 0 w 5"/>
                  <a:gd name="T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2">
                    <a:moveTo>
                      <a:pt x="0" y="19"/>
                    </a:moveTo>
                    <a:lnTo>
                      <a:pt x="5" y="22"/>
                    </a:lnTo>
                    <a:lnTo>
                      <a:pt x="5" y="22"/>
                    </a:lnTo>
                    <a:lnTo>
                      <a:pt x="3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361">
                <a:extLst>
                  <a:ext uri="{FF2B5EF4-FFF2-40B4-BE49-F238E27FC236}">
                    <a16:creationId xmlns:a16="http://schemas.microsoft.com/office/drawing/2014/main" xmlns="" id="{9CD6AC0D-4E26-311C-A8B4-BCE62484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36663"/>
                <a:ext cx="3175" cy="15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3 w 7"/>
                  <a:gd name="T5" fmla="*/ 3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362">
                <a:extLst>
                  <a:ext uri="{FF2B5EF4-FFF2-40B4-BE49-F238E27FC236}">
                    <a16:creationId xmlns:a16="http://schemas.microsoft.com/office/drawing/2014/main" xmlns="" id="{00832F84-6C3A-F595-89E1-F04D99E7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5" y="123348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7 h 7"/>
                  <a:gd name="T8" fmla="*/ 0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363">
                <a:extLst>
                  <a:ext uri="{FF2B5EF4-FFF2-40B4-BE49-F238E27FC236}">
                    <a16:creationId xmlns:a16="http://schemas.microsoft.com/office/drawing/2014/main" xmlns="" id="{D0B60E38-BC41-048C-5E9B-565EE7F9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313" y="1231901"/>
                <a:ext cx="4763" cy="19050"/>
              </a:xfrm>
              <a:custGeom>
                <a:avLst/>
                <a:gdLst>
                  <a:gd name="T0" fmla="*/ 0 w 9"/>
                  <a:gd name="T1" fmla="*/ 0 h 34"/>
                  <a:gd name="T2" fmla="*/ 0 w 9"/>
                  <a:gd name="T3" fmla="*/ 0 h 34"/>
                  <a:gd name="T4" fmla="*/ 1 w 9"/>
                  <a:gd name="T5" fmla="*/ 15 h 34"/>
                  <a:gd name="T6" fmla="*/ 2 w 9"/>
                  <a:gd name="T7" fmla="*/ 26 h 34"/>
                  <a:gd name="T8" fmla="*/ 3 w 9"/>
                  <a:gd name="T9" fmla="*/ 31 h 34"/>
                  <a:gd name="T10" fmla="*/ 4 w 9"/>
                  <a:gd name="T11" fmla="*/ 33 h 34"/>
                  <a:gd name="T12" fmla="*/ 6 w 9"/>
                  <a:gd name="T13" fmla="*/ 34 h 34"/>
                  <a:gd name="T14" fmla="*/ 9 w 9"/>
                  <a:gd name="T15" fmla="*/ 34 h 34"/>
                  <a:gd name="T16" fmla="*/ 8 w 9"/>
                  <a:gd name="T17" fmla="*/ 4 h 34"/>
                  <a:gd name="T18" fmla="*/ 0 w 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0" y="0"/>
                    </a:moveTo>
                    <a:lnTo>
                      <a:pt x="0" y="0"/>
                    </a:lnTo>
                    <a:lnTo>
                      <a:pt x="1" y="15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364">
                <a:extLst>
                  <a:ext uri="{FF2B5EF4-FFF2-40B4-BE49-F238E27FC236}">
                    <a16:creationId xmlns:a16="http://schemas.microsoft.com/office/drawing/2014/main" xmlns="" id="{9260866E-ACA2-02F2-0212-64C6FF5AD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600" y="962026"/>
                <a:ext cx="3175" cy="7938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3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365">
                <a:extLst>
                  <a:ext uri="{FF2B5EF4-FFF2-40B4-BE49-F238E27FC236}">
                    <a16:creationId xmlns:a16="http://schemas.microsoft.com/office/drawing/2014/main" xmlns="" id="{0759EDA4-1551-9EDB-D6F2-FF4DAB06B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063" y="973138"/>
                <a:ext cx="3175" cy="6350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10 h 10"/>
                  <a:gd name="T4" fmla="*/ 4 w 4"/>
                  <a:gd name="T5" fmla="*/ 0 h 10"/>
                  <a:gd name="T6" fmla="*/ 4 w 4"/>
                  <a:gd name="T7" fmla="*/ 0 h 10"/>
                  <a:gd name="T8" fmla="*/ 1 w 4"/>
                  <a:gd name="T9" fmla="*/ 3 h 10"/>
                  <a:gd name="T10" fmla="*/ 0 w 4"/>
                  <a:gd name="T11" fmla="*/ 10 h 10"/>
                  <a:gd name="T12" fmla="*/ 0 w 4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366">
                <a:extLst>
                  <a:ext uri="{FF2B5EF4-FFF2-40B4-BE49-F238E27FC236}">
                    <a16:creationId xmlns:a16="http://schemas.microsoft.com/office/drawing/2014/main" xmlns="" id="{A4ACF3F5-B299-3798-D4FB-C1A0266E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238" y="898526"/>
                <a:ext cx="19050" cy="74613"/>
              </a:xfrm>
              <a:custGeom>
                <a:avLst/>
                <a:gdLst>
                  <a:gd name="T0" fmla="*/ 20 w 38"/>
                  <a:gd name="T1" fmla="*/ 22 h 142"/>
                  <a:gd name="T2" fmla="*/ 20 w 38"/>
                  <a:gd name="T3" fmla="*/ 22 h 142"/>
                  <a:gd name="T4" fmla="*/ 23 w 38"/>
                  <a:gd name="T5" fmla="*/ 29 h 142"/>
                  <a:gd name="T6" fmla="*/ 23 w 38"/>
                  <a:gd name="T7" fmla="*/ 35 h 142"/>
                  <a:gd name="T8" fmla="*/ 21 w 38"/>
                  <a:gd name="T9" fmla="*/ 39 h 142"/>
                  <a:gd name="T10" fmla="*/ 20 w 38"/>
                  <a:gd name="T11" fmla="*/ 43 h 142"/>
                  <a:gd name="T12" fmla="*/ 19 w 38"/>
                  <a:gd name="T13" fmla="*/ 46 h 142"/>
                  <a:gd name="T14" fmla="*/ 19 w 38"/>
                  <a:gd name="T15" fmla="*/ 50 h 142"/>
                  <a:gd name="T16" fmla="*/ 20 w 38"/>
                  <a:gd name="T17" fmla="*/ 53 h 142"/>
                  <a:gd name="T18" fmla="*/ 24 w 38"/>
                  <a:gd name="T19" fmla="*/ 55 h 142"/>
                  <a:gd name="T20" fmla="*/ 24 w 38"/>
                  <a:gd name="T21" fmla="*/ 55 h 142"/>
                  <a:gd name="T22" fmla="*/ 24 w 38"/>
                  <a:gd name="T23" fmla="*/ 69 h 142"/>
                  <a:gd name="T24" fmla="*/ 21 w 38"/>
                  <a:gd name="T25" fmla="*/ 82 h 142"/>
                  <a:gd name="T26" fmla="*/ 19 w 38"/>
                  <a:gd name="T27" fmla="*/ 86 h 142"/>
                  <a:gd name="T28" fmla="*/ 18 w 38"/>
                  <a:gd name="T29" fmla="*/ 89 h 142"/>
                  <a:gd name="T30" fmla="*/ 16 w 38"/>
                  <a:gd name="T31" fmla="*/ 90 h 142"/>
                  <a:gd name="T32" fmla="*/ 13 w 38"/>
                  <a:gd name="T33" fmla="*/ 88 h 142"/>
                  <a:gd name="T34" fmla="*/ 13 w 38"/>
                  <a:gd name="T35" fmla="*/ 88 h 142"/>
                  <a:gd name="T36" fmla="*/ 15 w 38"/>
                  <a:gd name="T37" fmla="*/ 78 h 142"/>
                  <a:gd name="T38" fmla="*/ 16 w 38"/>
                  <a:gd name="T39" fmla="*/ 74 h 142"/>
                  <a:gd name="T40" fmla="*/ 17 w 38"/>
                  <a:gd name="T41" fmla="*/ 69 h 142"/>
                  <a:gd name="T42" fmla="*/ 16 w 38"/>
                  <a:gd name="T43" fmla="*/ 60 h 142"/>
                  <a:gd name="T44" fmla="*/ 16 w 38"/>
                  <a:gd name="T45" fmla="*/ 60 h 142"/>
                  <a:gd name="T46" fmla="*/ 13 w 38"/>
                  <a:gd name="T47" fmla="*/ 69 h 142"/>
                  <a:gd name="T48" fmla="*/ 11 w 38"/>
                  <a:gd name="T49" fmla="*/ 74 h 142"/>
                  <a:gd name="T50" fmla="*/ 11 w 38"/>
                  <a:gd name="T51" fmla="*/ 78 h 142"/>
                  <a:gd name="T52" fmla="*/ 11 w 38"/>
                  <a:gd name="T53" fmla="*/ 91 h 142"/>
                  <a:gd name="T54" fmla="*/ 11 w 38"/>
                  <a:gd name="T55" fmla="*/ 91 h 142"/>
                  <a:gd name="T56" fmla="*/ 8 w 38"/>
                  <a:gd name="T57" fmla="*/ 104 h 142"/>
                  <a:gd name="T58" fmla="*/ 4 w 38"/>
                  <a:gd name="T59" fmla="*/ 116 h 142"/>
                  <a:gd name="T60" fmla="*/ 2 w 38"/>
                  <a:gd name="T61" fmla="*/ 129 h 142"/>
                  <a:gd name="T62" fmla="*/ 0 w 38"/>
                  <a:gd name="T63" fmla="*/ 142 h 142"/>
                  <a:gd name="T64" fmla="*/ 0 w 38"/>
                  <a:gd name="T65" fmla="*/ 142 h 142"/>
                  <a:gd name="T66" fmla="*/ 1 w 38"/>
                  <a:gd name="T67" fmla="*/ 139 h 142"/>
                  <a:gd name="T68" fmla="*/ 3 w 38"/>
                  <a:gd name="T69" fmla="*/ 139 h 142"/>
                  <a:gd name="T70" fmla="*/ 6 w 38"/>
                  <a:gd name="T71" fmla="*/ 138 h 142"/>
                  <a:gd name="T72" fmla="*/ 16 w 38"/>
                  <a:gd name="T73" fmla="*/ 141 h 142"/>
                  <a:gd name="T74" fmla="*/ 21 w 38"/>
                  <a:gd name="T75" fmla="*/ 141 h 142"/>
                  <a:gd name="T76" fmla="*/ 26 w 38"/>
                  <a:gd name="T77" fmla="*/ 139 h 142"/>
                  <a:gd name="T78" fmla="*/ 28 w 38"/>
                  <a:gd name="T79" fmla="*/ 137 h 142"/>
                  <a:gd name="T80" fmla="*/ 31 w 38"/>
                  <a:gd name="T81" fmla="*/ 134 h 142"/>
                  <a:gd name="T82" fmla="*/ 34 w 38"/>
                  <a:gd name="T83" fmla="*/ 124 h 142"/>
                  <a:gd name="T84" fmla="*/ 34 w 38"/>
                  <a:gd name="T85" fmla="*/ 124 h 142"/>
                  <a:gd name="T86" fmla="*/ 36 w 38"/>
                  <a:gd name="T87" fmla="*/ 112 h 142"/>
                  <a:gd name="T88" fmla="*/ 38 w 38"/>
                  <a:gd name="T89" fmla="*/ 99 h 142"/>
                  <a:gd name="T90" fmla="*/ 38 w 38"/>
                  <a:gd name="T91" fmla="*/ 71 h 142"/>
                  <a:gd name="T92" fmla="*/ 36 w 38"/>
                  <a:gd name="T93" fmla="*/ 8 h 142"/>
                  <a:gd name="T94" fmla="*/ 36 w 38"/>
                  <a:gd name="T95" fmla="*/ 8 h 142"/>
                  <a:gd name="T96" fmla="*/ 35 w 38"/>
                  <a:gd name="T97" fmla="*/ 5 h 142"/>
                  <a:gd name="T98" fmla="*/ 34 w 38"/>
                  <a:gd name="T99" fmla="*/ 2 h 142"/>
                  <a:gd name="T100" fmla="*/ 32 w 38"/>
                  <a:gd name="T101" fmla="*/ 0 h 142"/>
                  <a:gd name="T102" fmla="*/ 28 w 38"/>
                  <a:gd name="T103" fmla="*/ 0 h 142"/>
                  <a:gd name="T104" fmla="*/ 26 w 38"/>
                  <a:gd name="T105" fmla="*/ 2 h 142"/>
                  <a:gd name="T106" fmla="*/ 24 w 38"/>
                  <a:gd name="T107" fmla="*/ 6 h 142"/>
                  <a:gd name="T108" fmla="*/ 21 w 38"/>
                  <a:gd name="T109" fmla="*/ 13 h 142"/>
                  <a:gd name="T110" fmla="*/ 20 w 38"/>
                  <a:gd name="T111" fmla="*/ 22 h 142"/>
                  <a:gd name="T112" fmla="*/ 20 w 38"/>
                  <a:gd name="T113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8" h="142">
                    <a:moveTo>
                      <a:pt x="20" y="22"/>
                    </a:moveTo>
                    <a:lnTo>
                      <a:pt x="20" y="22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21" y="39"/>
                    </a:lnTo>
                    <a:lnTo>
                      <a:pt x="20" y="43"/>
                    </a:lnTo>
                    <a:lnTo>
                      <a:pt x="19" y="46"/>
                    </a:lnTo>
                    <a:lnTo>
                      <a:pt x="19" y="50"/>
                    </a:lnTo>
                    <a:lnTo>
                      <a:pt x="20" y="53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69"/>
                    </a:lnTo>
                    <a:lnTo>
                      <a:pt x="21" y="82"/>
                    </a:lnTo>
                    <a:lnTo>
                      <a:pt x="19" y="86"/>
                    </a:lnTo>
                    <a:lnTo>
                      <a:pt x="18" y="89"/>
                    </a:lnTo>
                    <a:lnTo>
                      <a:pt x="16" y="90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5" y="78"/>
                    </a:lnTo>
                    <a:lnTo>
                      <a:pt x="16" y="74"/>
                    </a:lnTo>
                    <a:lnTo>
                      <a:pt x="17" y="69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3" y="69"/>
                    </a:lnTo>
                    <a:lnTo>
                      <a:pt x="11" y="74"/>
                    </a:lnTo>
                    <a:lnTo>
                      <a:pt x="11" y="78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8" y="104"/>
                    </a:lnTo>
                    <a:lnTo>
                      <a:pt x="4" y="116"/>
                    </a:lnTo>
                    <a:lnTo>
                      <a:pt x="2" y="12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39"/>
                    </a:lnTo>
                    <a:lnTo>
                      <a:pt x="3" y="139"/>
                    </a:lnTo>
                    <a:lnTo>
                      <a:pt x="6" y="138"/>
                    </a:lnTo>
                    <a:lnTo>
                      <a:pt x="16" y="141"/>
                    </a:lnTo>
                    <a:lnTo>
                      <a:pt x="21" y="141"/>
                    </a:lnTo>
                    <a:lnTo>
                      <a:pt x="26" y="139"/>
                    </a:lnTo>
                    <a:lnTo>
                      <a:pt x="28" y="137"/>
                    </a:lnTo>
                    <a:lnTo>
                      <a:pt x="31" y="134"/>
                    </a:lnTo>
                    <a:lnTo>
                      <a:pt x="34" y="124"/>
                    </a:lnTo>
                    <a:lnTo>
                      <a:pt x="34" y="124"/>
                    </a:lnTo>
                    <a:lnTo>
                      <a:pt x="36" y="112"/>
                    </a:lnTo>
                    <a:lnTo>
                      <a:pt x="38" y="99"/>
                    </a:lnTo>
                    <a:lnTo>
                      <a:pt x="38" y="71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1" y="13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367">
                <a:extLst>
                  <a:ext uri="{FF2B5EF4-FFF2-40B4-BE49-F238E27FC236}">
                    <a16:creationId xmlns:a16="http://schemas.microsoft.com/office/drawing/2014/main" xmlns="" id="{3D3C2E60-EDFB-EC91-40C9-F0262139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825" y="885826"/>
                <a:ext cx="3175" cy="6350"/>
              </a:xfrm>
              <a:custGeom>
                <a:avLst/>
                <a:gdLst>
                  <a:gd name="T0" fmla="*/ 6 w 6"/>
                  <a:gd name="T1" fmla="*/ 1 h 10"/>
                  <a:gd name="T2" fmla="*/ 6 w 6"/>
                  <a:gd name="T3" fmla="*/ 1 h 10"/>
                  <a:gd name="T4" fmla="*/ 4 w 6"/>
                  <a:gd name="T5" fmla="*/ 0 h 10"/>
                  <a:gd name="T6" fmla="*/ 2 w 6"/>
                  <a:gd name="T7" fmla="*/ 1 h 10"/>
                  <a:gd name="T8" fmla="*/ 0 w 6"/>
                  <a:gd name="T9" fmla="*/ 5 h 10"/>
                  <a:gd name="T10" fmla="*/ 0 w 6"/>
                  <a:gd name="T11" fmla="*/ 5 h 10"/>
                  <a:gd name="T12" fmla="*/ 1 w 6"/>
                  <a:gd name="T13" fmla="*/ 10 h 10"/>
                  <a:gd name="T14" fmla="*/ 1 w 6"/>
                  <a:gd name="T15" fmla="*/ 10 h 10"/>
                  <a:gd name="T16" fmla="*/ 2 w 6"/>
                  <a:gd name="T17" fmla="*/ 9 h 10"/>
                  <a:gd name="T18" fmla="*/ 4 w 6"/>
                  <a:gd name="T19" fmla="*/ 5 h 10"/>
                  <a:gd name="T20" fmla="*/ 6 w 6"/>
                  <a:gd name="T21" fmla="*/ 1 h 10"/>
                  <a:gd name="T22" fmla="*/ 6 w 6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6" y="1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368">
                <a:extLst>
                  <a:ext uri="{FF2B5EF4-FFF2-40B4-BE49-F238E27FC236}">
                    <a16:creationId xmlns:a16="http://schemas.microsoft.com/office/drawing/2014/main" xmlns="" id="{0596C197-6A85-062E-BA1A-D307E465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049338"/>
                <a:ext cx="4763" cy="12700"/>
              </a:xfrm>
              <a:custGeom>
                <a:avLst/>
                <a:gdLst>
                  <a:gd name="T0" fmla="*/ 3 w 8"/>
                  <a:gd name="T1" fmla="*/ 24 h 24"/>
                  <a:gd name="T2" fmla="*/ 3 w 8"/>
                  <a:gd name="T3" fmla="*/ 24 h 24"/>
                  <a:gd name="T4" fmla="*/ 5 w 8"/>
                  <a:gd name="T5" fmla="*/ 19 h 24"/>
                  <a:gd name="T6" fmla="*/ 7 w 8"/>
                  <a:gd name="T7" fmla="*/ 14 h 24"/>
                  <a:gd name="T8" fmla="*/ 8 w 8"/>
                  <a:gd name="T9" fmla="*/ 7 h 24"/>
                  <a:gd name="T10" fmla="*/ 8 w 8"/>
                  <a:gd name="T11" fmla="*/ 0 h 24"/>
                  <a:gd name="T12" fmla="*/ 0 w 8"/>
                  <a:gd name="T13" fmla="*/ 7 h 24"/>
                  <a:gd name="T14" fmla="*/ 0 w 8"/>
                  <a:gd name="T15" fmla="*/ 7 h 24"/>
                  <a:gd name="T16" fmla="*/ 1 w 8"/>
                  <a:gd name="T17" fmla="*/ 9 h 24"/>
                  <a:gd name="T18" fmla="*/ 2 w 8"/>
                  <a:gd name="T19" fmla="*/ 12 h 24"/>
                  <a:gd name="T20" fmla="*/ 3 w 8"/>
                  <a:gd name="T21" fmla="*/ 24 h 24"/>
                  <a:gd name="T22" fmla="*/ 3 w 8"/>
                  <a:gd name="T2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lnTo>
                      <a:pt x="3" y="24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3" y="24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369">
                <a:extLst>
                  <a:ext uri="{FF2B5EF4-FFF2-40B4-BE49-F238E27FC236}">
                    <a16:creationId xmlns:a16="http://schemas.microsoft.com/office/drawing/2014/main" xmlns="" id="{4258988A-17D6-BEF8-DD04-3E1C25DE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925" y="1052513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2 w 4"/>
                  <a:gd name="T7" fmla="*/ 1 h 3"/>
                  <a:gd name="T8" fmla="*/ 0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Rectangle 370">
                <a:extLst>
                  <a:ext uri="{FF2B5EF4-FFF2-40B4-BE49-F238E27FC236}">
                    <a16:creationId xmlns:a16="http://schemas.microsoft.com/office/drawing/2014/main" xmlns="" id="{9FABDD89-2137-4EA0-7B31-E5B58D3B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00" y="1062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371">
                <a:extLst>
                  <a:ext uri="{FF2B5EF4-FFF2-40B4-BE49-F238E27FC236}">
                    <a16:creationId xmlns:a16="http://schemas.microsoft.com/office/drawing/2014/main" xmlns="" id="{5AA726C3-79C8-4797-1265-8AE735F4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363" y="1241426"/>
                <a:ext cx="3175" cy="4763"/>
              </a:xfrm>
              <a:custGeom>
                <a:avLst/>
                <a:gdLst>
                  <a:gd name="T0" fmla="*/ 0 w 6"/>
                  <a:gd name="T1" fmla="*/ 2 h 9"/>
                  <a:gd name="T2" fmla="*/ 0 w 6"/>
                  <a:gd name="T3" fmla="*/ 2 h 9"/>
                  <a:gd name="T4" fmla="*/ 0 w 6"/>
                  <a:gd name="T5" fmla="*/ 8 h 9"/>
                  <a:gd name="T6" fmla="*/ 1 w 6"/>
                  <a:gd name="T7" fmla="*/ 9 h 9"/>
                  <a:gd name="T8" fmla="*/ 2 w 6"/>
                  <a:gd name="T9" fmla="*/ 8 h 9"/>
                  <a:gd name="T10" fmla="*/ 3 w 6"/>
                  <a:gd name="T11" fmla="*/ 6 h 9"/>
                  <a:gd name="T12" fmla="*/ 6 w 6"/>
                  <a:gd name="T13" fmla="*/ 3 h 9"/>
                  <a:gd name="T14" fmla="*/ 6 w 6"/>
                  <a:gd name="T15" fmla="*/ 3 h 9"/>
                  <a:gd name="T16" fmla="*/ 2 w 6"/>
                  <a:gd name="T17" fmla="*/ 1 h 9"/>
                  <a:gd name="T18" fmla="*/ 1 w 6"/>
                  <a:gd name="T19" fmla="*/ 0 h 9"/>
                  <a:gd name="T20" fmla="*/ 0 w 6"/>
                  <a:gd name="T21" fmla="*/ 2 h 9"/>
                  <a:gd name="T22" fmla="*/ 0 w 6"/>
                  <a:gd name="T2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372">
                <a:extLst>
                  <a:ext uri="{FF2B5EF4-FFF2-40B4-BE49-F238E27FC236}">
                    <a16:creationId xmlns:a16="http://schemas.microsoft.com/office/drawing/2014/main" xmlns="" id="{757D37BD-3073-21D1-2040-018CA6C7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217613"/>
                <a:ext cx="1588" cy="4763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2 w 2"/>
                  <a:gd name="T5" fmla="*/ 9 h 9"/>
                  <a:gd name="T6" fmla="*/ 1 w 2"/>
                  <a:gd name="T7" fmla="*/ 2 h 9"/>
                  <a:gd name="T8" fmla="*/ 0 w 2"/>
                  <a:gd name="T9" fmla="*/ 0 h 9"/>
                  <a:gd name="T10" fmla="*/ 0 w 2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373">
                <a:extLst>
                  <a:ext uri="{FF2B5EF4-FFF2-40B4-BE49-F238E27FC236}">
                    <a16:creationId xmlns:a16="http://schemas.microsoft.com/office/drawing/2014/main" xmlns="" id="{2D99F908-5891-CC5E-5881-80A542E4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39813"/>
                <a:ext cx="1588" cy="3175"/>
              </a:xfrm>
              <a:custGeom>
                <a:avLst/>
                <a:gdLst>
                  <a:gd name="T0" fmla="*/ 0 w 1"/>
                  <a:gd name="T1" fmla="*/ 7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0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374">
                <a:extLst>
                  <a:ext uri="{FF2B5EF4-FFF2-40B4-BE49-F238E27FC236}">
                    <a16:creationId xmlns:a16="http://schemas.microsoft.com/office/drawing/2014/main" xmlns="" id="{62D7D9D9-1D4C-E48B-6DF5-591AFB2D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031876"/>
                <a:ext cx="7938" cy="7938"/>
              </a:xfrm>
              <a:custGeom>
                <a:avLst/>
                <a:gdLst>
                  <a:gd name="T0" fmla="*/ 0 w 16"/>
                  <a:gd name="T1" fmla="*/ 14 h 14"/>
                  <a:gd name="T2" fmla="*/ 0 w 16"/>
                  <a:gd name="T3" fmla="*/ 14 h 14"/>
                  <a:gd name="T4" fmla="*/ 1 w 16"/>
                  <a:gd name="T5" fmla="*/ 12 h 14"/>
                  <a:gd name="T6" fmla="*/ 2 w 16"/>
                  <a:gd name="T7" fmla="*/ 11 h 14"/>
                  <a:gd name="T8" fmla="*/ 6 w 16"/>
                  <a:gd name="T9" fmla="*/ 12 h 14"/>
                  <a:gd name="T10" fmla="*/ 7 w 16"/>
                  <a:gd name="T11" fmla="*/ 12 h 14"/>
                  <a:gd name="T12" fmla="*/ 9 w 16"/>
                  <a:gd name="T13" fmla="*/ 12 h 14"/>
                  <a:gd name="T14" fmla="*/ 10 w 16"/>
                  <a:gd name="T15" fmla="*/ 10 h 14"/>
                  <a:gd name="T16" fmla="*/ 11 w 16"/>
                  <a:gd name="T17" fmla="*/ 5 h 14"/>
                  <a:gd name="T18" fmla="*/ 11 w 16"/>
                  <a:gd name="T19" fmla="*/ 10 h 14"/>
                  <a:gd name="T20" fmla="*/ 16 w 16"/>
                  <a:gd name="T21" fmla="*/ 0 h 14"/>
                  <a:gd name="T22" fmla="*/ 16 w 16"/>
                  <a:gd name="T23" fmla="*/ 0 h 14"/>
                  <a:gd name="T24" fmla="*/ 11 w 16"/>
                  <a:gd name="T25" fmla="*/ 2 h 14"/>
                  <a:gd name="T26" fmla="*/ 7 w 16"/>
                  <a:gd name="T27" fmla="*/ 3 h 14"/>
                  <a:gd name="T28" fmla="*/ 4 w 16"/>
                  <a:gd name="T29" fmla="*/ 4 h 14"/>
                  <a:gd name="T30" fmla="*/ 2 w 16"/>
                  <a:gd name="T31" fmla="*/ 6 h 14"/>
                  <a:gd name="T32" fmla="*/ 1 w 16"/>
                  <a:gd name="T33" fmla="*/ 10 h 14"/>
                  <a:gd name="T34" fmla="*/ 0 w 16"/>
                  <a:gd name="T35" fmla="*/ 14 h 14"/>
                  <a:gd name="T36" fmla="*/ 0 w 16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5"/>
                    </a:lnTo>
                    <a:lnTo>
                      <a:pt x="11" y="1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375">
                <a:extLst>
                  <a:ext uri="{FF2B5EF4-FFF2-40B4-BE49-F238E27FC236}">
                    <a16:creationId xmlns:a16="http://schemas.microsoft.com/office/drawing/2014/main" xmlns="" id="{DEF27300-B2F1-A8C5-5829-26B448866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763" y="933451"/>
                <a:ext cx="44450" cy="42863"/>
              </a:xfrm>
              <a:custGeom>
                <a:avLst/>
                <a:gdLst>
                  <a:gd name="T0" fmla="*/ 8 w 84"/>
                  <a:gd name="T1" fmla="*/ 61 h 79"/>
                  <a:gd name="T2" fmla="*/ 13 w 84"/>
                  <a:gd name="T3" fmla="*/ 61 h 79"/>
                  <a:gd name="T4" fmla="*/ 16 w 84"/>
                  <a:gd name="T5" fmla="*/ 67 h 79"/>
                  <a:gd name="T6" fmla="*/ 18 w 84"/>
                  <a:gd name="T7" fmla="*/ 76 h 79"/>
                  <a:gd name="T8" fmla="*/ 18 w 84"/>
                  <a:gd name="T9" fmla="*/ 79 h 79"/>
                  <a:gd name="T10" fmla="*/ 26 w 84"/>
                  <a:gd name="T11" fmla="*/ 71 h 79"/>
                  <a:gd name="T12" fmla="*/ 32 w 84"/>
                  <a:gd name="T13" fmla="*/ 68 h 79"/>
                  <a:gd name="T14" fmla="*/ 34 w 84"/>
                  <a:gd name="T15" fmla="*/ 48 h 79"/>
                  <a:gd name="T16" fmla="*/ 38 w 84"/>
                  <a:gd name="T17" fmla="*/ 44 h 79"/>
                  <a:gd name="T18" fmla="*/ 44 w 84"/>
                  <a:gd name="T19" fmla="*/ 44 h 79"/>
                  <a:gd name="T20" fmla="*/ 47 w 84"/>
                  <a:gd name="T21" fmla="*/ 51 h 79"/>
                  <a:gd name="T22" fmla="*/ 46 w 84"/>
                  <a:gd name="T23" fmla="*/ 62 h 79"/>
                  <a:gd name="T24" fmla="*/ 69 w 84"/>
                  <a:gd name="T25" fmla="*/ 47 h 79"/>
                  <a:gd name="T26" fmla="*/ 53 w 84"/>
                  <a:gd name="T27" fmla="*/ 42 h 79"/>
                  <a:gd name="T28" fmla="*/ 55 w 84"/>
                  <a:gd name="T29" fmla="*/ 34 h 79"/>
                  <a:gd name="T30" fmla="*/ 59 w 84"/>
                  <a:gd name="T31" fmla="*/ 31 h 79"/>
                  <a:gd name="T32" fmla="*/ 68 w 84"/>
                  <a:gd name="T33" fmla="*/ 32 h 79"/>
                  <a:gd name="T34" fmla="*/ 75 w 84"/>
                  <a:gd name="T35" fmla="*/ 32 h 79"/>
                  <a:gd name="T36" fmla="*/ 79 w 84"/>
                  <a:gd name="T37" fmla="*/ 30 h 79"/>
                  <a:gd name="T38" fmla="*/ 83 w 84"/>
                  <a:gd name="T39" fmla="*/ 23 h 79"/>
                  <a:gd name="T40" fmla="*/ 55 w 84"/>
                  <a:gd name="T41" fmla="*/ 21 h 79"/>
                  <a:gd name="T42" fmla="*/ 56 w 84"/>
                  <a:gd name="T43" fmla="*/ 11 h 79"/>
                  <a:gd name="T44" fmla="*/ 50 w 84"/>
                  <a:gd name="T45" fmla="*/ 16 h 79"/>
                  <a:gd name="T46" fmla="*/ 44 w 84"/>
                  <a:gd name="T47" fmla="*/ 17 h 79"/>
                  <a:gd name="T48" fmla="*/ 33 w 84"/>
                  <a:gd name="T49" fmla="*/ 13 h 79"/>
                  <a:gd name="T50" fmla="*/ 34 w 84"/>
                  <a:gd name="T51" fmla="*/ 6 h 79"/>
                  <a:gd name="T52" fmla="*/ 37 w 84"/>
                  <a:gd name="T53" fmla="*/ 1 h 79"/>
                  <a:gd name="T54" fmla="*/ 38 w 84"/>
                  <a:gd name="T55" fmla="*/ 0 h 79"/>
                  <a:gd name="T56" fmla="*/ 29 w 84"/>
                  <a:gd name="T57" fmla="*/ 1 h 79"/>
                  <a:gd name="T58" fmla="*/ 22 w 84"/>
                  <a:gd name="T59" fmla="*/ 7 h 79"/>
                  <a:gd name="T60" fmla="*/ 19 w 84"/>
                  <a:gd name="T61" fmla="*/ 15 h 79"/>
                  <a:gd name="T62" fmla="*/ 16 w 84"/>
                  <a:gd name="T63" fmla="*/ 36 h 79"/>
                  <a:gd name="T64" fmla="*/ 11 w 84"/>
                  <a:gd name="T65" fmla="*/ 49 h 79"/>
                  <a:gd name="T66" fmla="*/ 6 w 84"/>
                  <a:gd name="T67" fmla="*/ 56 h 79"/>
                  <a:gd name="T68" fmla="*/ 0 w 84"/>
                  <a:gd name="T69" fmla="*/ 59 h 79"/>
                  <a:gd name="T70" fmla="*/ 8 w 84"/>
                  <a:gd name="T71" fmla="*/ 6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79">
                    <a:moveTo>
                      <a:pt x="8" y="61"/>
                    </a:moveTo>
                    <a:lnTo>
                      <a:pt x="8" y="61"/>
                    </a:lnTo>
                    <a:lnTo>
                      <a:pt x="10" y="61"/>
                    </a:lnTo>
                    <a:lnTo>
                      <a:pt x="13" y="61"/>
                    </a:lnTo>
                    <a:lnTo>
                      <a:pt x="15" y="63"/>
                    </a:lnTo>
                    <a:lnTo>
                      <a:pt x="16" y="67"/>
                    </a:lnTo>
                    <a:lnTo>
                      <a:pt x="18" y="72"/>
                    </a:lnTo>
                    <a:lnTo>
                      <a:pt x="18" y="76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23" y="74"/>
                    </a:lnTo>
                    <a:lnTo>
                      <a:pt x="26" y="71"/>
                    </a:lnTo>
                    <a:lnTo>
                      <a:pt x="31" y="69"/>
                    </a:lnTo>
                    <a:lnTo>
                      <a:pt x="32" y="68"/>
                    </a:lnTo>
                    <a:lnTo>
                      <a:pt x="33" y="64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8" y="44"/>
                    </a:lnTo>
                    <a:lnTo>
                      <a:pt x="41" y="42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7" y="51"/>
                    </a:lnTo>
                    <a:lnTo>
                      <a:pt x="47" y="56"/>
                    </a:lnTo>
                    <a:lnTo>
                      <a:pt x="46" y="62"/>
                    </a:lnTo>
                    <a:lnTo>
                      <a:pt x="42" y="68"/>
                    </a:lnTo>
                    <a:lnTo>
                      <a:pt x="69" y="47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4" y="38"/>
                    </a:lnTo>
                    <a:lnTo>
                      <a:pt x="55" y="34"/>
                    </a:lnTo>
                    <a:lnTo>
                      <a:pt x="57" y="32"/>
                    </a:lnTo>
                    <a:lnTo>
                      <a:pt x="59" y="31"/>
                    </a:lnTo>
                    <a:lnTo>
                      <a:pt x="63" y="31"/>
                    </a:lnTo>
                    <a:lnTo>
                      <a:pt x="68" y="32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80" y="28"/>
                    </a:lnTo>
                    <a:lnTo>
                      <a:pt x="83" y="23"/>
                    </a:lnTo>
                    <a:lnTo>
                      <a:pt x="84" y="18"/>
                    </a:lnTo>
                    <a:lnTo>
                      <a:pt x="55" y="2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4" y="15"/>
                    </a:lnTo>
                    <a:lnTo>
                      <a:pt x="50" y="16"/>
                    </a:lnTo>
                    <a:lnTo>
                      <a:pt x="47" y="17"/>
                    </a:lnTo>
                    <a:lnTo>
                      <a:pt x="44" y="17"/>
                    </a:lnTo>
                    <a:lnTo>
                      <a:pt x="38" y="16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4" y="6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9" y="15"/>
                    </a:lnTo>
                    <a:lnTo>
                      <a:pt x="17" y="25"/>
                    </a:lnTo>
                    <a:lnTo>
                      <a:pt x="16" y="36"/>
                    </a:lnTo>
                    <a:lnTo>
                      <a:pt x="14" y="45"/>
                    </a:lnTo>
                    <a:lnTo>
                      <a:pt x="11" y="49"/>
                    </a:lnTo>
                    <a:lnTo>
                      <a:pt x="9" y="53"/>
                    </a:lnTo>
                    <a:lnTo>
                      <a:pt x="6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3" y="57"/>
                    </a:lnTo>
                    <a:lnTo>
                      <a:pt x="8" y="61"/>
                    </a:lnTo>
                    <a:lnTo>
                      <a:pt x="8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376">
                <a:extLst>
                  <a:ext uri="{FF2B5EF4-FFF2-40B4-BE49-F238E27FC236}">
                    <a16:creationId xmlns:a16="http://schemas.microsoft.com/office/drawing/2014/main" xmlns="" id="{14AF7C24-CEB2-62D2-D133-1EBFD0E4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250" y="906463"/>
                <a:ext cx="39688" cy="73025"/>
              </a:xfrm>
              <a:custGeom>
                <a:avLst/>
                <a:gdLst>
                  <a:gd name="T0" fmla="*/ 38 w 77"/>
                  <a:gd name="T1" fmla="*/ 78 h 137"/>
                  <a:gd name="T2" fmla="*/ 18 w 77"/>
                  <a:gd name="T3" fmla="*/ 69 h 137"/>
                  <a:gd name="T4" fmla="*/ 16 w 77"/>
                  <a:gd name="T5" fmla="*/ 78 h 137"/>
                  <a:gd name="T6" fmla="*/ 10 w 77"/>
                  <a:gd name="T7" fmla="*/ 90 h 137"/>
                  <a:gd name="T8" fmla="*/ 10 w 77"/>
                  <a:gd name="T9" fmla="*/ 98 h 137"/>
                  <a:gd name="T10" fmla="*/ 12 w 77"/>
                  <a:gd name="T11" fmla="*/ 103 h 137"/>
                  <a:gd name="T12" fmla="*/ 19 w 77"/>
                  <a:gd name="T13" fmla="*/ 98 h 137"/>
                  <a:gd name="T14" fmla="*/ 21 w 77"/>
                  <a:gd name="T15" fmla="*/ 98 h 137"/>
                  <a:gd name="T16" fmla="*/ 16 w 77"/>
                  <a:gd name="T17" fmla="*/ 111 h 137"/>
                  <a:gd name="T18" fmla="*/ 8 w 77"/>
                  <a:gd name="T19" fmla="*/ 118 h 137"/>
                  <a:gd name="T20" fmla="*/ 1 w 77"/>
                  <a:gd name="T21" fmla="*/ 123 h 137"/>
                  <a:gd name="T22" fmla="*/ 0 w 77"/>
                  <a:gd name="T23" fmla="*/ 137 h 137"/>
                  <a:gd name="T24" fmla="*/ 10 w 77"/>
                  <a:gd name="T25" fmla="*/ 134 h 137"/>
                  <a:gd name="T26" fmla="*/ 19 w 77"/>
                  <a:gd name="T27" fmla="*/ 129 h 137"/>
                  <a:gd name="T28" fmla="*/ 28 w 77"/>
                  <a:gd name="T29" fmla="*/ 115 h 137"/>
                  <a:gd name="T30" fmla="*/ 39 w 77"/>
                  <a:gd name="T31" fmla="*/ 118 h 137"/>
                  <a:gd name="T32" fmla="*/ 55 w 77"/>
                  <a:gd name="T33" fmla="*/ 127 h 137"/>
                  <a:gd name="T34" fmla="*/ 61 w 77"/>
                  <a:gd name="T35" fmla="*/ 134 h 137"/>
                  <a:gd name="T36" fmla="*/ 63 w 77"/>
                  <a:gd name="T37" fmla="*/ 128 h 137"/>
                  <a:gd name="T38" fmla="*/ 67 w 77"/>
                  <a:gd name="T39" fmla="*/ 114 h 137"/>
                  <a:gd name="T40" fmla="*/ 71 w 77"/>
                  <a:gd name="T41" fmla="*/ 111 h 137"/>
                  <a:gd name="T42" fmla="*/ 67 w 77"/>
                  <a:gd name="T43" fmla="*/ 111 h 137"/>
                  <a:gd name="T44" fmla="*/ 66 w 77"/>
                  <a:gd name="T45" fmla="*/ 71 h 137"/>
                  <a:gd name="T46" fmla="*/ 61 w 77"/>
                  <a:gd name="T47" fmla="*/ 77 h 137"/>
                  <a:gd name="T48" fmla="*/ 52 w 77"/>
                  <a:gd name="T49" fmla="*/ 77 h 137"/>
                  <a:gd name="T50" fmla="*/ 77 w 77"/>
                  <a:gd name="T51" fmla="*/ 31 h 137"/>
                  <a:gd name="T52" fmla="*/ 73 w 77"/>
                  <a:gd name="T53" fmla="*/ 20 h 137"/>
                  <a:gd name="T54" fmla="*/ 69 w 77"/>
                  <a:gd name="T55" fmla="*/ 13 h 137"/>
                  <a:gd name="T56" fmla="*/ 57 w 77"/>
                  <a:gd name="T57" fmla="*/ 8 h 137"/>
                  <a:gd name="T58" fmla="*/ 41 w 77"/>
                  <a:gd name="T59" fmla="*/ 5 h 137"/>
                  <a:gd name="T60" fmla="*/ 38 w 77"/>
                  <a:gd name="T61" fmla="*/ 0 h 137"/>
                  <a:gd name="T62" fmla="*/ 40 w 77"/>
                  <a:gd name="T63" fmla="*/ 10 h 137"/>
                  <a:gd name="T64" fmla="*/ 40 w 77"/>
                  <a:gd name="T65" fmla="*/ 22 h 137"/>
                  <a:gd name="T66" fmla="*/ 39 w 77"/>
                  <a:gd name="T67" fmla="*/ 26 h 137"/>
                  <a:gd name="T68" fmla="*/ 43 w 77"/>
                  <a:gd name="T69" fmla="*/ 36 h 137"/>
                  <a:gd name="T70" fmla="*/ 50 w 77"/>
                  <a:gd name="T71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37">
                    <a:moveTo>
                      <a:pt x="50" y="44"/>
                    </a:moveTo>
                    <a:lnTo>
                      <a:pt x="38" y="7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4"/>
                    </a:lnTo>
                    <a:lnTo>
                      <a:pt x="16" y="78"/>
                    </a:lnTo>
                    <a:lnTo>
                      <a:pt x="11" y="86"/>
                    </a:lnTo>
                    <a:lnTo>
                      <a:pt x="10" y="90"/>
                    </a:lnTo>
                    <a:lnTo>
                      <a:pt x="9" y="94"/>
                    </a:lnTo>
                    <a:lnTo>
                      <a:pt x="10" y="98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7" y="99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19" y="106"/>
                    </a:lnTo>
                    <a:lnTo>
                      <a:pt x="16" y="111"/>
                    </a:lnTo>
                    <a:lnTo>
                      <a:pt x="12" y="114"/>
                    </a:lnTo>
                    <a:lnTo>
                      <a:pt x="8" y="118"/>
                    </a:lnTo>
                    <a:lnTo>
                      <a:pt x="3" y="120"/>
                    </a:lnTo>
                    <a:lnTo>
                      <a:pt x="1" y="123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10" y="134"/>
                    </a:lnTo>
                    <a:lnTo>
                      <a:pt x="17" y="131"/>
                    </a:lnTo>
                    <a:lnTo>
                      <a:pt x="19" y="129"/>
                    </a:lnTo>
                    <a:lnTo>
                      <a:pt x="21" y="127"/>
                    </a:lnTo>
                    <a:lnTo>
                      <a:pt x="28" y="115"/>
                    </a:lnTo>
                    <a:lnTo>
                      <a:pt x="28" y="115"/>
                    </a:lnTo>
                    <a:lnTo>
                      <a:pt x="39" y="118"/>
                    </a:lnTo>
                    <a:lnTo>
                      <a:pt x="47" y="121"/>
                    </a:lnTo>
                    <a:lnTo>
                      <a:pt x="55" y="127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31"/>
                    </a:lnTo>
                    <a:lnTo>
                      <a:pt x="63" y="128"/>
                    </a:lnTo>
                    <a:lnTo>
                      <a:pt x="65" y="121"/>
                    </a:lnTo>
                    <a:lnTo>
                      <a:pt x="67" y="114"/>
                    </a:lnTo>
                    <a:lnTo>
                      <a:pt x="69" y="112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67" y="11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3" y="76"/>
                    </a:lnTo>
                    <a:lnTo>
                      <a:pt x="61" y="77"/>
                    </a:lnTo>
                    <a:lnTo>
                      <a:pt x="56" y="77"/>
                    </a:lnTo>
                    <a:lnTo>
                      <a:pt x="52" y="77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5" y="25"/>
                    </a:lnTo>
                    <a:lnTo>
                      <a:pt x="73" y="20"/>
                    </a:lnTo>
                    <a:lnTo>
                      <a:pt x="71" y="16"/>
                    </a:lnTo>
                    <a:lnTo>
                      <a:pt x="69" y="13"/>
                    </a:lnTo>
                    <a:lnTo>
                      <a:pt x="63" y="9"/>
                    </a:lnTo>
                    <a:lnTo>
                      <a:pt x="57" y="8"/>
                    </a:lnTo>
                    <a:lnTo>
                      <a:pt x="47" y="7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10"/>
                    </a:lnTo>
                    <a:lnTo>
                      <a:pt x="41" y="17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39" y="26"/>
                    </a:lnTo>
                    <a:lnTo>
                      <a:pt x="40" y="30"/>
                    </a:lnTo>
                    <a:lnTo>
                      <a:pt x="43" y="36"/>
                    </a:lnTo>
                    <a:lnTo>
                      <a:pt x="50" y="44"/>
                    </a:lnTo>
                    <a:lnTo>
                      <a:pt x="5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Rectangle 377">
                <a:extLst>
                  <a:ext uri="{FF2B5EF4-FFF2-40B4-BE49-F238E27FC236}">
                    <a16:creationId xmlns:a16="http://schemas.microsoft.com/office/drawing/2014/main" xmlns="" id="{0C2B0762-47FE-CB0C-1202-925E7C1DB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763" y="96520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378">
                <a:extLst>
                  <a:ext uri="{FF2B5EF4-FFF2-40B4-BE49-F238E27FC236}">
                    <a16:creationId xmlns:a16="http://schemas.microsoft.com/office/drawing/2014/main" xmlns="" id="{CA636297-7111-F750-E738-D4151BE8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8" y="1019176"/>
                <a:ext cx="41275" cy="41275"/>
              </a:xfrm>
              <a:custGeom>
                <a:avLst/>
                <a:gdLst>
                  <a:gd name="T0" fmla="*/ 27 w 76"/>
                  <a:gd name="T1" fmla="*/ 50 h 78"/>
                  <a:gd name="T2" fmla="*/ 27 w 76"/>
                  <a:gd name="T3" fmla="*/ 50 h 78"/>
                  <a:gd name="T4" fmla="*/ 26 w 76"/>
                  <a:gd name="T5" fmla="*/ 51 h 78"/>
                  <a:gd name="T6" fmla="*/ 23 w 76"/>
                  <a:gd name="T7" fmla="*/ 52 h 78"/>
                  <a:gd name="T8" fmla="*/ 21 w 76"/>
                  <a:gd name="T9" fmla="*/ 56 h 78"/>
                  <a:gd name="T10" fmla="*/ 20 w 76"/>
                  <a:gd name="T11" fmla="*/ 65 h 78"/>
                  <a:gd name="T12" fmla="*/ 76 w 76"/>
                  <a:gd name="T13" fmla="*/ 65 h 78"/>
                  <a:gd name="T14" fmla="*/ 76 w 76"/>
                  <a:gd name="T15" fmla="*/ 65 h 78"/>
                  <a:gd name="T16" fmla="*/ 75 w 76"/>
                  <a:gd name="T17" fmla="*/ 61 h 78"/>
                  <a:gd name="T18" fmla="*/ 73 w 76"/>
                  <a:gd name="T19" fmla="*/ 57 h 78"/>
                  <a:gd name="T20" fmla="*/ 68 w 76"/>
                  <a:gd name="T21" fmla="*/ 49 h 78"/>
                  <a:gd name="T22" fmla="*/ 66 w 76"/>
                  <a:gd name="T23" fmla="*/ 45 h 78"/>
                  <a:gd name="T24" fmla="*/ 66 w 76"/>
                  <a:gd name="T25" fmla="*/ 42 h 78"/>
                  <a:gd name="T26" fmla="*/ 67 w 76"/>
                  <a:gd name="T27" fmla="*/ 38 h 78"/>
                  <a:gd name="T28" fmla="*/ 69 w 76"/>
                  <a:gd name="T29" fmla="*/ 36 h 78"/>
                  <a:gd name="T30" fmla="*/ 69 w 76"/>
                  <a:gd name="T31" fmla="*/ 36 h 78"/>
                  <a:gd name="T32" fmla="*/ 67 w 76"/>
                  <a:gd name="T33" fmla="*/ 33 h 78"/>
                  <a:gd name="T34" fmla="*/ 65 w 76"/>
                  <a:gd name="T35" fmla="*/ 32 h 78"/>
                  <a:gd name="T36" fmla="*/ 61 w 76"/>
                  <a:gd name="T37" fmla="*/ 30 h 78"/>
                  <a:gd name="T38" fmla="*/ 58 w 76"/>
                  <a:gd name="T39" fmla="*/ 33 h 78"/>
                  <a:gd name="T40" fmla="*/ 54 w 76"/>
                  <a:gd name="T41" fmla="*/ 35 h 78"/>
                  <a:gd name="T42" fmla="*/ 51 w 76"/>
                  <a:gd name="T43" fmla="*/ 38 h 78"/>
                  <a:gd name="T44" fmla="*/ 49 w 76"/>
                  <a:gd name="T45" fmla="*/ 43 h 78"/>
                  <a:gd name="T46" fmla="*/ 48 w 76"/>
                  <a:gd name="T47" fmla="*/ 48 h 78"/>
                  <a:gd name="T48" fmla="*/ 52 w 76"/>
                  <a:gd name="T49" fmla="*/ 32 h 78"/>
                  <a:gd name="T50" fmla="*/ 52 w 76"/>
                  <a:gd name="T51" fmla="*/ 32 h 78"/>
                  <a:gd name="T52" fmla="*/ 50 w 76"/>
                  <a:gd name="T53" fmla="*/ 35 h 78"/>
                  <a:gd name="T54" fmla="*/ 48 w 76"/>
                  <a:gd name="T55" fmla="*/ 37 h 78"/>
                  <a:gd name="T56" fmla="*/ 45 w 76"/>
                  <a:gd name="T57" fmla="*/ 37 h 78"/>
                  <a:gd name="T58" fmla="*/ 43 w 76"/>
                  <a:gd name="T59" fmla="*/ 37 h 78"/>
                  <a:gd name="T60" fmla="*/ 42 w 76"/>
                  <a:gd name="T61" fmla="*/ 36 h 78"/>
                  <a:gd name="T62" fmla="*/ 39 w 76"/>
                  <a:gd name="T63" fmla="*/ 34 h 78"/>
                  <a:gd name="T64" fmla="*/ 37 w 76"/>
                  <a:gd name="T65" fmla="*/ 28 h 78"/>
                  <a:gd name="T66" fmla="*/ 36 w 76"/>
                  <a:gd name="T67" fmla="*/ 21 h 78"/>
                  <a:gd name="T68" fmla="*/ 36 w 76"/>
                  <a:gd name="T69" fmla="*/ 13 h 78"/>
                  <a:gd name="T70" fmla="*/ 37 w 76"/>
                  <a:gd name="T71" fmla="*/ 6 h 78"/>
                  <a:gd name="T72" fmla="*/ 39 w 76"/>
                  <a:gd name="T73" fmla="*/ 0 h 78"/>
                  <a:gd name="T74" fmla="*/ 38 w 76"/>
                  <a:gd name="T75" fmla="*/ 0 h 78"/>
                  <a:gd name="T76" fmla="*/ 0 w 76"/>
                  <a:gd name="T77" fmla="*/ 76 h 78"/>
                  <a:gd name="T78" fmla="*/ 0 w 76"/>
                  <a:gd name="T79" fmla="*/ 76 h 78"/>
                  <a:gd name="T80" fmla="*/ 3 w 76"/>
                  <a:gd name="T81" fmla="*/ 78 h 78"/>
                  <a:gd name="T82" fmla="*/ 4 w 76"/>
                  <a:gd name="T83" fmla="*/ 78 h 78"/>
                  <a:gd name="T84" fmla="*/ 7 w 76"/>
                  <a:gd name="T85" fmla="*/ 75 h 78"/>
                  <a:gd name="T86" fmla="*/ 11 w 76"/>
                  <a:gd name="T87" fmla="*/ 71 h 78"/>
                  <a:gd name="T88" fmla="*/ 13 w 76"/>
                  <a:gd name="T89" fmla="*/ 65 h 78"/>
                  <a:gd name="T90" fmla="*/ 15 w 76"/>
                  <a:gd name="T91" fmla="*/ 60 h 78"/>
                  <a:gd name="T92" fmla="*/ 18 w 76"/>
                  <a:gd name="T93" fmla="*/ 55 h 78"/>
                  <a:gd name="T94" fmla="*/ 22 w 76"/>
                  <a:gd name="T95" fmla="*/ 51 h 78"/>
                  <a:gd name="T96" fmla="*/ 25 w 76"/>
                  <a:gd name="T97" fmla="*/ 50 h 78"/>
                  <a:gd name="T98" fmla="*/ 27 w 76"/>
                  <a:gd name="T99" fmla="*/ 50 h 78"/>
                  <a:gd name="T100" fmla="*/ 27 w 76"/>
                  <a:gd name="T101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78">
                    <a:moveTo>
                      <a:pt x="27" y="50"/>
                    </a:moveTo>
                    <a:lnTo>
                      <a:pt x="27" y="50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1" y="56"/>
                    </a:lnTo>
                    <a:lnTo>
                      <a:pt x="20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1"/>
                    </a:lnTo>
                    <a:lnTo>
                      <a:pt x="73" y="57"/>
                    </a:lnTo>
                    <a:lnTo>
                      <a:pt x="68" y="49"/>
                    </a:lnTo>
                    <a:lnTo>
                      <a:pt x="66" y="45"/>
                    </a:lnTo>
                    <a:lnTo>
                      <a:pt x="66" y="42"/>
                    </a:lnTo>
                    <a:lnTo>
                      <a:pt x="67" y="38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7" y="33"/>
                    </a:lnTo>
                    <a:lnTo>
                      <a:pt x="65" y="32"/>
                    </a:lnTo>
                    <a:lnTo>
                      <a:pt x="61" y="30"/>
                    </a:lnTo>
                    <a:lnTo>
                      <a:pt x="58" y="33"/>
                    </a:lnTo>
                    <a:lnTo>
                      <a:pt x="54" y="35"/>
                    </a:lnTo>
                    <a:lnTo>
                      <a:pt x="51" y="38"/>
                    </a:lnTo>
                    <a:lnTo>
                      <a:pt x="49" y="43"/>
                    </a:lnTo>
                    <a:lnTo>
                      <a:pt x="48" y="4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0" y="35"/>
                    </a:lnTo>
                    <a:lnTo>
                      <a:pt x="48" y="37"/>
                    </a:lnTo>
                    <a:lnTo>
                      <a:pt x="45" y="37"/>
                    </a:lnTo>
                    <a:lnTo>
                      <a:pt x="43" y="37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7" y="28"/>
                    </a:lnTo>
                    <a:lnTo>
                      <a:pt x="36" y="21"/>
                    </a:lnTo>
                    <a:lnTo>
                      <a:pt x="36" y="13"/>
                    </a:lnTo>
                    <a:lnTo>
                      <a:pt x="37" y="6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4" y="78"/>
                    </a:lnTo>
                    <a:lnTo>
                      <a:pt x="7" y="75"/>
                    </a:lnTo>
                    <a:lnTo>
                      <a:pt x="11" y="71"/>
                    </a:lnTo>
                    <a:lnTo>
                      <a:pt x="13" y="65"/>
                    </a:lnTo>
                    <a:lnTo>
                      <a:pt x="15" y="60"/>
                    </a:lnTo>
                    <a:lnTo>
                      <a:pt x="18" y="55"/>
                    </a:lnTo>
                    <a:lnTo>
                      <a:pt x="22" y="51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379">
                <a:extLst>
                  <a:ext uri="{FF2B5EF4-FFF2-40B4-BE49-F238E27FC236}">
                    <a16:creationId xmlns:a16="http://schemas.microsoft.com/office/drawing/2014/main" xmlns="" id="{1A28524D-F608-3E44-8AF5-6E2D727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188" y="1036638"/>
                <a:ext cx="3175" cy="6350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11 h 11"/>
                  <a:gd name="T4" fmla="*/ 4 w 6"/>
                  <a:gd name="T5" fmla="*/ 8 h 11"/>
                  <a:gd name="T6" fmla="*/ 6 w 6"/>
                  <a:gd name="T7" fmla="*/ 5 h 11"/>
                  <a:gd name="T8" fmla="*/ 6 w 6"/>
                  <a:gd name="T9" fmla="*/ 2 h 11"/>
                  <a:gd name="T10" fmla="*/ 6 w 6"/>
                  <a:gd name="T11" fmla="*/ 0 h 11"/>
                  <a:gd name="T12" fmla="*/ 6 w 6"/>
                  <a:gd name="T13" fmla="*/ 0 h 11"/>
                  <a:gd name="T14" fmla="*/ 2 w 6"/>
                  <a:gd name="T15" fmla="*/ 4 h 11"/>
                  <a:gd name="T16" fmla="*/ 0 w 6"/>
                  <a:gd name="T17" fmla="*/ 11 h 11"/>
                  <a:gd name="T18" fmla="*/ 0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0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380">
                <a:extLst>
                  <a:ext uri="{FF2B5EF4-FFF2-40B4-BE49-F238E27FC236}">
                    <a16:creationId xmlns:a16="http://schemas.microsoft.com/office/drawing/2014/main" xmlns="" id="{E54F863F-1002-CDA6-D6C7-02C9F61D6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563" y="1069976"/>
                <a:ext cx="4763" cy="12700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5 w 11"/>
                  <a:gd name="T7" fmla="*/ 13 h 24"/>
                  <a:gd name="T8" fmla="*/ 11 w 11"/>
                  <a:gd name="T9" fmla="*/ 0 h 24"/>
                  <a:gd name="T10" fmla="*/ 11 w 11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3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381">
                <a:extLst>
                  <a:ext uri="{FF2B5EF4-FFF2-40B4-BE49-F238E27FC236}">
                    <a16:creationId xmlns:a16="http://schemas.microsoft.com/office/drawing/2014/main" xmlns="" id="{C0E4281F-81CF-F1BF-C347-71845321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873126"/>
                <a:ext cx="3175" cy="6350"/>
              </a:xfrm>
              <a:custGeom>
                <a:avLst/>
                <a:gdLst>
                  <a:gd name="T0" fmla="*/ 6 w 6"/>
                  <a:gd name="T1" fmla="*/ 3 h 11"/>
                  <a:gd name="T2" fmla="*/ 6 w 6"/>
                  <a:gd name="T3" fmla="*/ 3 h 11"/>
                  <a:gd name="T4" fmla="*/ 6 w 6"/>
                  <a:gd name="T5" fmla="*/ 0 h 11"/>
                  <a:gd name="T6" fmla="*/ 0 w 6"/>
                  <a:gd name="T7" fmla="*/ 11 h 11"/>
                  <a:gd name="T8" fmla="*/ 1 w 6"/>
                  <a:gd name="T9" fmla="*/ 11 h 11"/>
                  <a:gd name="T10" fmla="*/ 1 w 6"/>
                  <a:gd name="T11" fmla="*/ 11 h 11"/>
                  <a:gd name="T12" fmla="*/ 6 w 6"/>
                  <a:gd name="T13" fmla="*/ 3 h 11"/>
                  <a:gd name="T14" fmla="*/ 6 w 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382">
                <a:extLst>
                  <a:ext uri="{FF2B5EF4-FFF2-40B4-BE49-F238E27FC236}">
                    <a16:creationId xmlns:a16="http://schemas.microsoft.com/office/drawing/2014/main" xmlns="" id="{11D110C2-D910-F45F-F648-C7033E74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16013"/>
                <a:ext cx="1588" cy="1588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383">
                <a:extLst>
                  <a:ext uri="{FF2B5EF4-FFF2-40B4-BE49-F238E27FC236}">
                    <a16:creationId xmlns:a16="http://schemas.microsoft.com/office/drawing/2014/main" xmlns="" id="{62812922-FBB6-2033-88D9-128D9320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8" y="804863"/>
                <a:ext cx="33338" cy="47625"/>
              </a:xfrm>
              <a:custGeom>
                <a:avLst/>
                <a:gdLst>
                  <a:gd name="T0" fmla="*/ 64 w 64"/>
                  <a:gd name="T1" fmla="*/ 0 h 88"/>
                  <a:gd name="T2" fmla="*/ 38 w 64"/>
                  <a:gd name="T3" fmla="*/ 21 h 88"/>
                  <a:gd name="T4" fmla="*/ 38 w 64"/>
                  <a:gd name="T5" fmla="*/ 21 h 88"/>
                  <a:gd name="T6" fmla="*/ 38 w 64"/>
                  <a:gd name="T7" fmla="*/ 18 h 88"/>
                  <a:gd name="T8" fmla="*/ 38 w 64"/>
                  <a:gd name="T9" fmla="*/ 16 h 88"/>
                  <a:gd name="T10" fmla="*/ 35 w 64"/>
                  <a:gd name="T11" fmla="*/ 12 h 88"/>
                  <a:gd name="T12" fmla="*/ 34 w 64"/>
                  <a:gd name="T13" fmla="*/ 10 h 88"/>
                  <a:gd name="T14" fmla="*/ 33 w 64"/>
                  <a:gd name="T15" fmla="*/ 9 h 88"/>
                  <a:gd name="T16" fmla="*/ 33 w 64"/>
                  <a:gd name="T17" fmla="*/ 5 h 88"/>
                  <a:gd name="T18" fmla="*/ 34 w 64"/>
                  <a:gd name="T19" fmla="*/ 1 h 88"/>
                  <a:gd name="T20" fmla="*/ 34 w 64"/>
                  <a:gd name="T21" fmla="*/ 1 h 88"/>
                  <a:gd name="T22" fmla="*/ 28 w 64"/>
                  <a:gd name="T23" fmla="*/ 5 h 88"/>
                  <a:gd name="T24" fmla="*/ 25 w 64"/>
                  <a:gd name="T25" fmla="*/ 9 h 88"/>
                  <a:gd name="T26" fmla="*/ 25 w 64"/>
                  <a:gd name="T27" fmla="*/ 11 h 88"/>
                  <a:gd name="T28" fmla="*/ 25 w 64"/>
                  <a:gd name="T29" fmla="*/ 12 h 88"/>
                  <a:gd name="T30" fmla="*/ 31 w 64"/>
                  <a:gd name="T31" fmla="*/ 12 h 88"/>
                  <a:gd name="T32" fmla="*/ 31 w 64"/>
                  <a:gd name="T33" fmla="*/ 12 h 88"/>
                  <a:gd name="T34" fmla="*/ 26 w 64"/>
                  <a:gd name="T35" fmla="*/ 24 h 88"/>
                  <a:gd name="T36" fmla="*/ 23 w 64"/>
                  <a:gd name="T37" fmla="*/ 33 h 88"/>
                  <a:gd name="T38" fmla="*/ 18 w 64"/>
                  <a:gd name="T39" fmla="*/ 49 h 88"/>
                  <a:gd name="T40" fmla="*/ 16 w 64"/>
                  <a:gd name="T41" fmla="*/ 57 h 88"/>
                  <a:gd name="T42" fmla="*/ 12 w 64"/>
                  <a:gd name="T43" fmla="*/ 64 h 88"/>
                  <a:gd name="T44" fmla="*/ 8 w 64"/>
                  <a:gd name="T45" fmla="*/ 72 h 88"/>
                  <a:gd name="T46" fmla="*/ 0 w 64"/>
                  <a:gd name="T47" fmla="*/ 80 h 88"/>
                  <a:gd name="T48" fmla="*/ 0 w 64"/>
                  <a:gd name="T49" fmla="*/ 80 h 88"/>
                  <a:gd name="T50" fmla="*/ 4 w 64"/>
                  <a:gd name="T51" fmla="*/ 86 h 88"/>
                  <a:gd name="T52" fmla="*/ 9 w 64"/>
                  <a:gd name="T53" fmla="*/ 88 h 88"/>
                  <a:gd name="T54" fmla="*/ 12 w 64"/>
                  <a:gd name="T55" fmla="*/ 88 h 88"/>
                  <a:gd name="T56" fmla="*/ 16 w 64"/>
                  <a:gd name="T57" fmla="*/ 87 h 88"/>
                  <a:gd name="T58" fmla="*/ 19 w 64"/>
                  <a:gd name="T59" fmla="*/ 84 h 88"/>
                  <a:gd name="T60" fmla="*/ 23 w 64"/>
                  <a:gd name="T61" fmla="*/ 79 h 88"/>
                  <a:gd name="T62" fmla="*/ 28 w 64"/>
                  <a:gd name="T63" fmla="*/ 69 h 88"/>
                  <a:gd name="T64" fmla="*/ 28 w 64"/>
                  <a:gd name="T65" fmla="*/ 69 h 88"/>
                  <a:gd name="T66" fmla="*/ 32 w 64"/>
                  <a:gd name="T67" fmla="*/ 65 h 88"/>
                  <a:gd name="T68" fmla="*/ 35 w 64"/>
                  <a:gd name="T69" fmla="*/ 64 h 88"/>
                  <a:gd name="T70" fmla="*/ 58 w 64"/>
                  <a:gd name="T71" fmla="*/ 20 h 88"/>
                  <a:gd name="T72" fmla="*/ 64 w 64"/>
                  <a:gd name="T7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88">
                    <a:moveTo>
                      <a:pt x="64" y="0"/>
                    </a:moveTo>
                    <a:lnTo>
                      <a:pt x="38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3" y="9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28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6" y="24"/>
                    </a:lnTo>
                    <a:lnTo>
                      <a:pt x="23" y="33"/>
                    </a:lnTo>
                    <a:lnTo>
                      <a:pt x="18" y="49"/>
                    </a:lnTo>
                    <a:lnTo>
                      <a:pt x="16" y="57"/>
                    </a:lnTo>
                    <a:lnTo>
                      <a:pt x="12" y="64"/>
                    </a:lnTo>
                    <a:lnTo>
                      <a:pt x="8" y="7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4" y="86"/>
                    </a:lnTo>
                    <a:lnTo>
                      <a:pt x="9" y="88"/>
                    </a:lnTo>
                    <a:lnTo>
                      <a:pt x="12" y="88"/>
                    </a:lnTo>
                    <a:lnTo>
                      <a:pt x="16" y="87"/>
                    </a:lnTo>
                    <a:lnTo>
                      <a:pt x="19" y="84"/>
                    </a:lnTo>
                    <a:lnTo>
                      <a:pt x="23" y="7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58" y="2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Rectangle 384">
                <a:extLst>
                  <a:ext uri="{FF2B5EF4-FFF2-40B4-BE49-F238E27FC236}">
                    <a16:creationId xmlns:a16="http://schemas.microsoft.com/office/drawing/2014/main" xmlns="" id="{D979B0DC-E752-35F3-9330-FED53D33E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988" y="9302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385">
                <a:extLst>
                  <a:ext uri="{FF2B5EF4-FFF2-40B4-BE49-F238E27FC236}">
                    <a16:creationId xmlns:a16="http://schemas.microsoft.com/office/drawing/2014/main" xmlns="" id="{F2F1C52A-5861-11D8-5D6C-579A1FD28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988" y="925513"/>
                <a:ext cx="1588" cy="4763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0 w 3"/>
                  <a:gd name="T5" fmla="*/ 10 h 10"/>
                  <a:gd name="T6" fmla="*/ 3 w 3"/>
                  <a:gd name="T7" fmla="*/ 3 h 10"/>
                  <a:gd name="T8" fmla="*/ 3 w 3"/>
                  <a:gd name="T9" fmla="*/ 1 h 10"/>
                  <a:gd name="T10" fmla="*/ 2 w 3"/>
                  <a:gd name="T11" fmla="*/ 0 h 10"/>
                  <a:gd name="T12" fmla="*/ 1 w 3"/>
                  <a:gd name="T13" fmla="*/ 0 h 10"/>
                  <a:gd name="T14" fmla="*/ 1 w 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386">
                <a:extLst>
                  <a:ext uri="{FF2B5EF4-FFF2-40B4-BE49-F238E27FC236}">
                    <a16:creationId xmlns:a16="http://schemas.microsoft.com/office/drawing/2014/main" xmlns="" id="{CAE8D5E6-B015-B753-651F-1BF4EB71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5" y="1058863"/>
                <a:ext cx="4763" cy="11113"/>
              </a:xfrm>
              <a:custGeom>
                <a:avLst/>
                <a:gdLst>
                  <a:gd name="T0" fmla="*/ 5 w 9"/>
                  <a:gd name="T1" fmla="*/ 0 h 21"/>
                  <a:gd name="T2" fmla="*/ 5 w 9"/>
                  <a:gd name="T3" fmla="*/ 0 h 21"/>
                  <a:gd name="T4" fmla="*/ 4 w 9"/>
                  <a:gd name="T5" fmla="*/ 11 h 21"/>
                  <a:gd name="T6" fmla="*/ 0 w 9"/>
                  <a:gd name="T7" fmla="*/ 21 h 21"/>
                  <a:gd name="T8" fmla="*/ 9 w 9"/>
                  <a:gd name="T9" fmla="*/ 2 h 21"/>
                  <a:gd name="T10" fmla="*/ 9 w 9"/>
                  <a:gd name="T11" fmla="*/ 2 h 21"/>
                  <a:gd name="T12" fmla="*/ 5 w 9"/>
                  <a:gd name="T13" fmla="*/ 0 h 21"/>
                  <a:gd name="T14" fmla="*/ 5 w 9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1">
                    <a:moveTo>
                      <a:pt x="5" y="0"/>
                    </a:moveTo>
                    <a:lnTo>
                      <a:pt x="5" y="0"/>
                    </a:lnTo>
                    <a:lnTo>
                      <a:pt x="4" y="11"/>
                    </a:lnTo>
                    <a:lnTo>
                      <a:pt x="0" y="2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387">
                <a:extLst>
                  <a:ext uri="{FF2B5EF4-FFF2-40B4-BE49-F238E27FC236}">
                    <a16:creationId xmlns:a16="http://schemas.microsoft.com/office/drawing/2014/main" xmlns="" id="{C1811B92-1169-715E-6CB1-DFE7D9E1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613" y="1011238"/>
                <a:ext cx="15875" cy="11113"/>
              </a:xfrm>
              <a:custGeom>
                <a:avLst/>
                <a:gdLst>
                  <a:gd name="T0" fmla="*/ 0 w 28"/>
                  <a:gd name="T1" fmla="*/ 20 h 20"/>
                  <a:gd name="T2" fmla="*/ 20 w 28"/>
                  <a:gd name="T3" fmla="*/ 16 h 20"/>
                  <a:gd name="T4" fmla="*/ 28 w 28"/>
                  <a:gd name="T5" fmla="*/ 0 h 20"/>
                  <a:gd name="T6" fmla="*/ 28 w 28"/>
                  <a:gd name="T7" fmla="*/ 0 h 20"/>
                  <a:gd name="T8" fmla="*/ 16 w 28"/>
                  <a:gd name="T9" fmla="*/ 8 h 20"/>
                  <a:gd name="T10" fmla="*/ 8 w 28"/>
                  <a:gd name="T11" fmla="*/ 14 h 20"/>
                  <a:gd name="T12" fmla="*/ 0 w 28"/>
                  <a:gd name="T13" fmla="*/ 20 h 20"/>
                  <a:gd name="T14" fmla="*/ 0 w 2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lnTo>
                      <a:pt x="20" y="16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6" y="8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388">
                <a:extLst>
                  <a:ext uri="{FF2B5EF4-FFF2-40B4-BE49-F238E27FC236}">
                    <a16:creationId xmlns:a16="http://schemas.microsoft.com/office/drawing/2014/main" xmlns="" id="{DB66AE38-44C1-F7FC-7603-4092C1DB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763" y="1052513"/>
                <a:ext cx="177800" cy="131763"/>
              </a:xfrm>
              <a:custGeom>
                <a:avLst/>
                <a:gdLst>
                  <a:gd name="T0" fmla="*/ 112 w 335"/>
                  <a:gd name="T1" fmla="*/ 138 h 248"/>
                  <a:gd name="T2" fmla="*/ 107 w 335"/>
                  <a:gd name="T3" fmla="*/ 128 h 248"/>
                  <a:gd name="T4" fmla="*/ 120 w 335"/>
                  <a:gd name="T5" fmla="*/ 99 h 248"/>
                  <a:gd name="T6" fmla="*/ 115 w 335"/>
                  <a:gd name="T7" fmla="*/ 91 h 248"/>
                  <a:gd name="T8" fmla="*/ 95 w 335"/>
                  <a:gd name="T9" fmla="*/ 113 h 248"/>
                  <a:gd name="T10" fmla="*/ 97 w 335"/>
                  <a:gd name="T11" fmla="*/ 117 h 248"/>
                  <a:gd name="T12" fmla="*/ 106 w 335"/>
                  <a:gd name="T13" fmla="*/ 125 h 248"/>
                  <a:gd name="T14" fmla="*/ 105 w 335"/>
                  <a:gd name="T15" fmla="*/ 159 h 248"/>
                  <a:gd name="T16" fmla="*/ 115 w 335"/>
                  <a:gd name="T17" fmla="*/ 169 h 248"/>
                  <a:gd name="T18" fmla="*/ 114 w 335"/>
                  <a:gd name="T19" fmla="*/ 188 h 248"/>
                  <a:gd name="T20" fmla="*/ 93 w 335"/>
                  <a:gd name="T21" fmla="*/ 199 h 248"/>
                  <a:gd name="T22" fmla="*/ 81 w 335"/>
                  <a:gd name="T23" fmla="*/ 185 h 248"/>
                  <a:gd name="T24" fmla="*/ 89 w 335"/>
                  <a:gd name="T25" fmla="*/ 163 h 248"/>
                  <a:gd name="T26" fmla="*/ 99 w 335"/>
                  <a:gd name="T27" fmla="*/ 141 h 248"/>
                  <a:gd name="T28" fmla="*/ 86 w 335"/>
                  <a:gd name="T29" fmla="*/ 151 h 248"/>
                  <a:gd name="T30" fmla="*/ 77 w 335"/>
                  <a:gd name="T31" fmla="*/ 169 h 248"/>
                  <a:gd name="T32" fmla="*/ 41 w 335"/>
                  <a:gd name="T33" fmla="*/ 183 h 248"/>
                  <a:gd name="T34" fmla="*/ 29 w 335"/>
                  <a:gd name="T35" fmla="*/ 177 h 248"/>
                  <a:gd name="T36" fmla="*/ 18 w 335"/>
                  <a:gd name="T37" fmla="*/ 168 h 248"/>
                  <a:gd name="T38" fmla="*/ 5 w 335"/>
                  <a:gd name="T39" fmla="*/ 191 h 248"/>
                  <a:gd name="T40" fmla="*/ 2 w 335"/>
                  <a:gd name="T41" fmla="*/ 221 h 248"/>
                  <a:gd name="T42" fmla="*/ 22 w 335"/>
                  <a:gd name="T43" fmla="*/ 234 h 248"/>
                  <a:gd name="T44" fmla="*/ 26 w 335"/>
                  <a:gd name="T45" fmla="*/ 242 h 248"/>
                  <a:gd name="T46" fmla="*/ 39 w 335"/>
                  <a:gd name="T47" fmla="*/ 242 h 248"/>
                  <a:gd name="T48" fmla="*/ 37 w 335"/>
                  <a:gd name="T49" fmla="*/ 220 h 248"/>
                  <a:gd name="T50" fmla="*/ 48 w 335"/>
                  <a:gd name="T51" fmla="*/ 205 h 248"/>
                  <a:gd name="T52" fmla="*/ 59 w 335"/>
                  <a:gd name="T53" fmla="*/ 206 h 248"/>
                  <a:gd name="T54" fmla="*/ 54 w 335"/>
                  <a:gd name="T55" fmla="*/ 220 h 248"/>
                  <a:gd name="T56" fmla="*/ 61 w 335"/>
                  <a:gd name="T57" fmla="*/ 220 h 248"/>
                  <a:gd name="T58" fmla="*/ 78 w 335"/>
                  <a:gd name="T59" fmla="*/ 208 h 248"/>
                  <a:gd name="T60" fmla="*/ 85 w 335"/>
                  <a:gd name="T61" fmla="*/ 213 h 248"/>
                  <a:gd name="T62" fmla="*/ 83 w 335"/>
                  <a:gd name="T63" fmla="*/ 226 h 248"/>
                  <a:gd name="T64" fmla="*/ 90 w 335"/>
                  <a:gd name="T65" fmla="*/ 215 h 248"/>
                  <a:gd name="T66" fmla="*/ 115 w 335"/>
                  <a:gd name="T67" fmla="*/ 197 h 248"/>
                  <a:gd name="T68" fmla="*/ 114 w 335"/>
                  <a:gd name="T69" fmla="*/ 219 h 248"/>
                  <a:gd name="T70" fmla="*/ 129 w 335"/>
                  <a:gd name="T71" fmla="*/ 203 h 248"/>
                  <a:gd name="T72" fmla="*/ 151 w 335"/>
                  <a:gd name="T73" fmla="*/ 203 h 248"/>
                  <a:gd name="T74" fmla="*/ 177 w 335"/>
                  <a:gd name="T75" fmla="*/ 219 h 248"/>
                  <a:gd name="T76" fmla="*/ 174 w 335"/>
                  <a:gd name="T77" fmla="*/ 203 h 248"/>
                  <a:gd name="T78" fmla="*/ 189 w 335"/>
                  <a:gd name="T79" fmla="*/ 209 h 248"/>
                  <a:gd name="T80" fmla="*/ 189 w 335"/>
                  <a:gd name="T81" fmla="*/ 235 h 248"/>
                  <a:gd name="T82" fmla="*/ 198 w 335"/>
                  <a:gd name="T83" fmla="*/ 227 h 248"/>
                  <a:gd name="T84" fmla="*/ 228 w 335"/>
                  <a:gd name="T85" fmla="*/ 236 h 248"/>
                  <a:gd name="T86" fmla="*/ 245 w 335"/>
                  <a:gd name="T87" fmla="*/ 234 h 248"/>
                  <a:gd name="T88" fmla="*/ 335 w 335"/>
                  <a:gd name="T89" fmla="*/ 56 h 248"/>
                  <a:gd name="T90" fmla="*/ 324 w 335"/>
                  <a:gd name="T91" fmla="*/ 65 h 248"/>
                  <a:gd name="T92" fmla="*/ 321 w 335"/>
                  <a:gd name="T93" fmla="*/ 27 h 248"/>
                  <a:gd name="T94" fmla="*/ 321 w 335"/>
                  <a:gd name="T95" fmla="*/ 24 h 248"/>
                  <a:gd name="T96" fmla="*/ 307 w 335"/>
                  <a:gd name="T97" fmla="*/ 50 h 248"/>
                  <a:gd name="T98" fmla="*/ 305 w 335"/>
                  <a:gd name="T99" fmla="*/ 38 h 248"/>
                  <a:gd name="T100" fmla="*/ 302 w 335"/>
                  <a:gd name="T101" fmla="*/ 7 h 248"/>
                  <a:gd name="T102" fmla="*/ 293 w 335"/>
                  <a:gd name="T103" fmla="*/ 0 h 248"/>
                  <a:gd name="T104" fmla="*/ 262 w 335"/>
                  <a:gd name="T105" fmla="*/ 30 h 248"/>
                  <a:gd name="T106" fmla="*/ 192 w 335"/>
                  <a:gd name="T107" fmla="*/ 135 h 248"/>
                  <a:gd name="T108" fmla="*/ 176 w 335"/>
                  <a:gd name="T109" fmla="*/ 148 h 248"/>
                  <a:gd name="T110" fmla="*/ 164 w 335"/>
                  <a:gd name="T111" fmla="*/ 137 h 248"/>
                  <a:gd name="T112" fmla="*/ 128 w 335"/>
                  <a:gd name="T113" fmla="*/ 130 h 248"/>
                  <a:gd name="T114" fmla="*/ 137 w 335"/>
                  <a:gd name="T115" fmla="*/ 109 h 248"/>
                  <a:gd name="T116" fmla="*/ 158 w 335"/>
                  <a:gd name="T117" fmla="*/ 94 h 248"/>
                  <a:gd name="T118" fmla="*/ 123 w 335"/>
                  <a:gd name="T119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5" h="248">
                    <a:moveTo>
                      <a:pt x="123" y="138"/>
                    </a:moveTo>
                    <a:lnTo>
                      <a:pt x="123" y="138"/>
                    </a:lnTo>
                    <a:lnTo>
                      <a:pt x="116" y="138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7" y="133"/>
                    </a:lnTo>
                    <a:lnTo>
                      <a:pt x="106" y="131"/>
                    </a:lnTo>
                    <a:lnTo>
                      <a:pt x="107" y="128"/>
                    </a:lnTo>
                    <a:lnTo>
                      <a:pt x="110" y="120"/>
                    </a:lnTo>
                    <a:lnTo>
                      <a:pt x="115" y="111"/>
                    </a:lnTo>
                    <a:lnTo>
                      <a:pt x="118" y="102"/>
                    </a:lnTo>
                    <a:lnTo>
                      <a:pt x="120" y="99"/>
                    </a:lnTo>
                    <a:lnTo>
                      <a:pt x="118" y="95"/>
                    </a:lnTo>
                    <a:lnTo>
                      <a:pt x="117" y="93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0" y="93"/>
                    </a:lnTo>
                    <a:lnTo>
                      <a:pt x="107" y="96"/>
                    </a:lnTo>
                    <a:lnTo>
                      <a:pt x="101" y="105"/>
                    </a:lnTo>
                    <a:lnTo>
                      <a:pt x="95" y="113"/>
                    </a:lnTo>
                    <a:lnTo>
                      <a:pt x="93" y="116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7" y="117"/>
                    </a:lnTo>
                    <a:lnTo>
                      <a:pt x="100" y="117"/>
                    </a:lnTo>
                    <a:lnTo>
                      <a:pt x="104" y="118"/>
                    </a:lnTo>
                    <a:lnTo>
                      <a:pt x="105" y="122"/>
                    </a:lnTo>
                    <a:lnTo>
                      <a:pt x="106" y="125"/>
                    </a:lnTo>
                    <a:lnTo>
                      <a:pt x="106" y="130"/>
                    </a:lnTo>
                    <a:lnTo>
                      <a:pt x="106" y="141"/>
                    </a:lnTo>
                    <a:lnTo>
                      <a:pt x="105" y="153"/>
                    </a:lnTo>
                    <a:lnTo>
                      <a:pt x="105" y="159"/>
                    </a:lnTo>
                    <a:lnTo>
                      <a:pt x="106" y="163"/>
                    </a:lnTo>
                    <a:lnTo>
                      <a:pt x="107" y="167"/>
                    </a:lnTo>
                    <a:lnTo>
                      <a:pt x="110" y="169"/>
                    </a:lnTo>
                    <a:lnTo>
                      <a:pt x="115" y="169"/>
                    </a:lnTo>
                    <a:lnTo>
                      <a:pt x="120" y="169"/>
                    </a:lnTo>
                    <a:lnTo>
                      <a:pt x="120" y="169"/>
                    </a:lnTo>
                    <a:lnTo>
                      <a:pt x="117" y="179"/>
                    </a:lnTo>
                    <a:lnTo>
                      <a:pt x="114" y="188"/>
                    </a:lnTo>
                    <a:lnTo>
                      <a:pt x="109" y="193"/>
                    </a:lnTo>
                    <a:lnTo>
                      <a:pt x="105" y="198"/>
                    </a:lnTo>
                    <a:lnTo>
                      <a:pt x="99" y="199"/>
                    </a:lnTo>
                    <a:lnTo>
                      <a:pt x="93" y="199"/>
                    </a:lnTo>
                    <a:lnTo>
                      <a:pt x="89" y="198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1" y="185"/>
                    </a:lnTo>
                    <a:lnTo>
                      <a:pt x="79" y="178"/>
                    </a:lnTo>
                    <a:lnTo>
                      <a:pt x="82" y="173"/>
                    </a:lnTo>
                    <a:lnTo>
                      <a:pt x="85" y="168"/>
                    </a:lnTo>
                    <a:lnTo>
                      <a:pt x="89" y="163"/>
                    </a:lnTo>
                    <a:lnTo>
                      <a:pt x="93" y="159"/>
                    </a:lnTo>
                    <a:lnTo>
                      <a:pt x="97" y="152"/>
                    </a:lnTo>
                    <a:lnTo>
                      <a:pt x="99" y="141"/>
                    </a:lnTo>
                    <a:lnTo>
                      <a:pt x="99" y="141"/>
                    </a:lnTo>
                    <a:lnTo>
                      <a:pt x="94" y="144"/>
                    </a:lnTo>
                    <a:lnTo>
                      <a:pt x="91" y="146"/>
                    </a:lnTo>
                    <a:lnTo>
                      <a:pt x="89" y="148"/>
                    </a:lnTo>
                    <a:lnTo>
                      <a:pt x="86" y="151"/>
                    </a:lnTo>
                    <a:lnTo>
                      <a:pt x="84" y="159"/>
                    </a:lnTo>
                    <a:lnTo>
                      <a:pt x="81" y="170"/>
                    </a:lnTo>
                    <a:lnTo>
                      <a:pt x="81" y="170"/>
                    </a:lnTo>
                    <a:lnTo>
                      <a:pt x="77" y="169"/>
                    </a:lnTo>
                    <a:lnTo>
                      <a:pt x="72" y="169"/>
                    </a:lnTo>
                    <a:lnTo>
                      <a:pt x="64" y="173"/>
                    </a:lnTo>
                    <a:lnTo>
                      <a:pt x="48" y="181"/>
                    </a:lnTo>
                    <a:lnTo>
                      <a:pt x="41" y="183"/>
                    </a:lnTo>
                    <a:lnTo>
                      <a:pt x="38" y="184"/>
                    </a:lnTo>
                    <a:lnTo>
                      <a:pt x="35" y="183"/>
                    </a:lnTo>
                    <a:lnTo>
                      <a:pt x="31" y="181"/>
                    </a:lnTo>
                    <a:lnTo>
                      <a:pt x="29" y="177"/>
                    </a:lnTo>
                    <a:lnTo>
                      <a:pt x="25" y="171"/>
                    </a:lnTo>
                    <a:lnTo>
                      <a:pt x="23" y="165"/>
                    </a:lnTo>
                    <a:lnTo>
                      <a:pt x="23" y="165"/>
                    </a:lnTo>
                    <a:lnTo>
                      <a:pt x="18" y="168"/>
                    </a:lnTo>
                    <a:lnTo>
                      <a:pt x="14" y="171"/>
                    </a:lnTo>
                    <a:lnTo>
                      <a:pt x="12" y="176"/>
                    </a:lnTo>
                    <a:lnTo>
                      <a:pt x="9" y="181"/>
                    </a:lnTo>
                    <a:lnTo>
                      <a:pt x="5" y="191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4"/>
                    </a:lnTo>
                    <a:lnTo>
                      <a:pt x="2" y="221"/>
                    </a:lnTo>
                    <a:lnTo>
                      <a:pt x="7" y="224"/>
                    </a:lnTo>
                    <a:lnTo>
                      <a:pt x="12" y="228"/>
                    </a:lnTo>
                    <a:lnTo>
                      <a:pt x="16" y="230"/>
                    </a:lnTo>
                    <a:lnTo>
                      <a:pt x="22" y="234"/>
                    </a:lnTo>
                    <a:lnTo>
                      <a:pt x="25" y="23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6" y="242"/>
                    </a:lnTo>
                    <a:lnTo>
                      <a:pt x="25" y="238"/>
                    </a:lnTo>
                    <a:lnTo>
                      <a:pt x="25" y="234"/>
                    </a:lnTo>
                    <a:lnTo>
                      <a:pt x="39" y="242"/>
                    </a:lnTo>
                    <a:lnTo>
                      <a:pt x="39" y="242"/>
                    </a:lnTo>
                    <a:lnTo>
                      <a:pt x="36" y="236"/>
                    </a:lnTo>
                    <a:lnTo>
                      <a:pt x="35" y="231"/>
                    </a:lnTo>
                    <a:lnTo>
                      <a:pt x="35" y="226"/>
                    </a:lnTo>
                    <a:lnTo>
                      <a:pt x="37" y="220"/>
                    </a:lnTo>
                    <a:lnTo>
                      <a:pt x="39" y="214"/>
                    </a:lnTo>
                    <a:lnTo>
                      <a:pt x="41" y="211"/>
                    </a:lnTo>
                    <a:lnTo>
                      <a:pt x="45" y="207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53" y="205"/>
                    </a:lnTo>
                    <a:lnTo>
                      <a:pt x="58" y="205"/>
                    </a:lnTo>
                    <a:lnTo>
                      <a:pt x="59" y="206"/>
                    </a:lnTo>
                    <a:lnTo>
                      <a:pt x="61" y="207"/>
                    </a:lnTo>
                    <a:lnTo>
                      <a:pt x="61" y="209"/>
                    </a:lnTo>
                    <a:lnTo>
                      <a:pt x="61" y="212"/>
                    </a:lnTo>
                    <a:lnTo>
                      <a:pt x="54" y="220"/>
                    </a:lnTo>
                    <a:lnTo>
                      <a:pt x="54" y="220"/>
                    </a:lnTo>
                    <a:lnTo>
                      <a:pt x="55" y="221"/>
                    </a:lnTo>
                    <a:lnTo>
                      <a:pt x="58" y="221"/>
                    </a:lnTo>
                    <a:lnTo>
                      <a:pt x="61" y="220"/>
                    </a:lnTo>
                    <a:lnTo>
                      <a:pt x="66" y="218"/>
                    </a:lnTo>
                    <a:lnTo>
                      <a:pt x="69" y="213"/>
                    </a:lnTo>
                    <a:lnTo>
                      <a:pt x="74" y="209"/>
                    </a:lnTo>
                    <a:lnTo>
                      <a:pt x="78" y="208"/>
                    </a:lnTo>
                    <a:lnTo>
                      <a:pt x="79" y="208"/>
                    </a:lnTo>
                    <a:lnTo>
                      <a:pt x="82" y="208"/>
                    </a:lnTo>
                    <a:lnTo>
                      <a:pt x="84" y="211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9"/>
                    </a:lnTo>
                    <a:lnTo>
                      <a:pt x="84" y="222"/>
                    </a:lnTo>
                    <a:lnTo>
                      <a:pt x="83" y="226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6" y="221"/>
                    </a:lnTo>
                    <a:lnTo>
                      <a:pt x="90" y="215"/>
                    </a:lnTo>
                    <a:lnTo>
                      <a:pt x="94" y="211"/>
                    </a:lnTo>
                    <a:lnTo>
                      <a:pt x="99" y="207"/>
                    </a:lnTo>
                    <a:lnTo>
                      <a:pt x="109" y="200"/>
                    </a:lnTo>
                    <a:lnTo>
                      <a:pt x="115" y="197"/>
                    </a:lnTo>
                    <a:lnTo>
                      <a:pt x="122" y="191"/>
                    </a:lnTo>
                    <a:lnTo>
                      <a:pt x="112" y="224"/>
                    </a:lnTo>
                    <a:lnTo>
                      <a:pt x="112" y="224"/>
                    </a:lnTo>
                    <a:lnTo>
                      <a:pt x="114" y="219"/>
                    </a:lnTo>
                    <a:lnTo>
                      <a:pt x="117" y="213"/>
                    </a:lnTo>
                    <a:lnTo>
                      <a:pt x="121" y="208"/>
                    </a:lnTo>
                    <a:lnTo>
                      <a:pt x="124" y="205"/>
                    </a:lnTo>
                    <a:lnTo>
                      <a:pt x="129" y="203"/>
                    </a:lnTo>
                    <a:lnTo>
                      <a:pt x="132" y="201"/>
                    </a:lnTo>
                    <a:lnTo>
                      <a:pt x="137" y="200"/>
                    </a:lnTo>
                    <a:lnTo>
                      <a:pt x="141" y="200"/>
                    </a:lnTo>
                    <a:lnTo>
                      <a:pt x="151" y="203"/>
                    </a:lnTo>
                    <a:lnTo>
                      <a:pt x="160" y="206"/>
                    </a:lnTo>
                    <a:lnTo>
                      <a:pt x="169" y="212"/>
                    </a:lnTo>
                    <a:lnTo>
                      <a:pt x="177" y="219"/>
                    </a:lnTo>
                    <a:lnTo>
                      <a:pt x="177" y="219"/>
                    </a:lnTo>
                    <a:lnTo>
                      <a:pt x="174" y="211"/>
                    </a:lnTo>
                    <a:lnTo>
                      <a:pt x="173" y="207"/>
                    </a:lnTo>
                    <a:lnTo>
                      <a:pt x="174" y="203"/>
                    </a:lnTo>
                    <a:lnTo>
                      <a:pt x="174" y="203"/>
                    </a:lnTo>
                    <a:lnTo>
                      <a:pt x="178" y="200"/>
                    </a:lnTo>
                    <a:lnTo>
                      <a:pt x="182" y="201"/>
                    </a:lnTo>
                    <a:lnTo>
                      <a:pt x="185" y="205"/>
                    </a:lnTo>
                    <a:lnTo>
                      <a:pt x="189" y="209"/>
                    </a:lnTo>
                    <a:lnTo>
                      <a:pt x="190" y="215"/>
                    </a:lnTo>
                    <a:lnTo>
                      <a:pt x="191" y="221"/>
                    </a:lnTo>
                    <a:lnTo>
                      <a:pt x="191" y="228"/>
                    </a:lnTo>
                    <a:lnTo>
                      <a:pt x="189" y="235"/>
                    </a:lnTo>
                    <a:lnTo>
                      <a:pt x="189" y="235"/>
                    </a:lnTo>
                    <a:lnTo>
                      <a:pt x="192" y="230"/>
                    </a:lnTo>
                    <a:lnTo>
                      <a:pt x="194" y="228"/>
                    </a:lnTo>
                    <a:lnTo>
                      <a:pt x="198" y="227"/>
                    </a:lnTo>
                    <a:lnTo>
                      <a:pt x="202" y="227"/>
                    </a:lnTo>
                    <a:lnTo>
                      <a:pt x="210" y="229"/>
                    </a:lnTo>
                    <a:lnTo>
                      <a:pt x="219" y="233"/>
                    </a:lnTo>
                    <a:lnTo>
                      <a:pt x="228" y="236"/>
                    </a:lnTo>
                    <a:lnTo>
                      <a:pt x="232" y="236"/>
                    </a:lnTo>
                    <a:lnTo>
                      <a:pt x="237" y="236"/>
                    </a:lnTo>
                    <a:lnTo>
                      <a:pt x="242" y="236"/>
                    </a:lnTo>
                    <a:lnTo>
                      <a:pt x="245" y="234"/>
                    </a:lnTo>
                    <a:lnTo>
                      <a:pt x="250" y="229"/>
                    </a:lnTo>
                    <a:lnTo>
                      <a:pt x="253" y="223"/>
                    </a:lnTo>
                    <a:lnTo>
                      <a:pt x="253" y="223"/>
                    </a:lnTo>
                    <a:lnTo>
                      <a:pt x="335" y="56"/>
                    </a:lnTo>
                    <a:lnTo>
                      <a:pt x="335" y="56"/>
                    </a:lnTo>
                    <a:lnTo>
                      <a:pt x="330" y="62"/>
                    </a:lnTo>
                    <a:lnTo>
                      <a:pt x="324" y="65"/>
                    </a:lnTo>
                    <a:lnTo>
                      <a:pt x="324" y="65"/>
                    </a:lnTo>
                    <a:lnTo>
                      <a:pt x="321" y="48"/>
                    </a:lnTo>
                    <a:lnTo>
                      <a:pt x="319" y="38"/>
                    </a:lnTo>
                    <a:lnTo>
                      <a:pt x="320" y="33"/>
                    </a:lnTo>
                    <a:lnTo>
                      <a:pt x="321" y="27"/>
                    </a:lnTo>
                    <a:lnTo>
                      <a:pt x="328" y="11"/>
                    </a:lnTo>
                    <a:lnTo>
                      <a:pt x="328" y="11"/>
                    </a:lnTo>
                    <a:lnTo>
                      <a:pt x="323" y="18"/>
                    </a:lnTo>
                    <a:lnTo>
                      <a:pt x="321" y="24"/>
                    </a:lnTo>
                    <a:lnTo>
                      <a:pt x="316" y="37"/>
                    </a:lnTo>
                    <a:lnTo>
                      <a:pt x="314" y="42"/>
                    </a:lnTo>
                    <a:lnTo>
                      <a:pt x="311" y="47"/>
                    </a:lnTo>
                    <a:lnTo>
                      <a:pt x="307" y="50"/>
                    </a:lnTo>
                    <a:lnTo>
                      <a:pt x="301" y="52"/>
                    </a:lnTo>
                    <a:lnTo>
                      <a:pt x="301" y="52"/>
                    </a:lnTo>
                    <a:lnTo>
                      <a:pt x="304" y="45"/>
                    </a:lnTo>
                    <a:lnTo>
                      <a:pt x="305" y="38"/>
                    </a:lnTo>
                    <a:lnTo>
                      <a:pt x="306" y="30"/>
                    </a:lnTo>
                    <a:lnTo>
                      <a:pt x="307" y="22"/>
                    </a:lnTo>
                    <a:lnTo>
                      <a:pt x="306" y="13"/>
                    </a:lnTo>
                    <a:lnTo>
                      <a:pt x="302" y="7"/>
                    </a:lnTo>
                    <a:lnTo>
                      <a:pt x="299" y="2"/>
                    </a:lnTo>
                    <a:lnTo>
                      <a:pt x="297" y="1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85" y="5"/>
                    </a:lnTo>
                    <a:lnTo>
                      <a:pt x="277" y="12"/>
                    </a:lnTo>
                    <a:lnTo>
                      <a:pt x="269" y="20"/>
                    </a:lnTo>
                    <a:lnTo>
                      <a:pt x="262" y="30"/>
                    </a:lnTo>
                    <a:lnTo>
                      <a:pt x="247" y="49"/>
                    </a:lnTo>
                    <a:lnTo>
                      <a:pt x="233" y="70"/>
                    </a:lnTo>
                    <a:lnTo>
                      <a:pt x="206" y="115"/>
                    </a:lnTo>
                    <a:lnTo>
                      <a:pt x="192" y="135"/>
                    </a:lnTo>
                    <a:lnTo>
                      <a:pt x="184" y="144"/>
                    </a:lnTo>
                    <a:lnTo>
                      <a:pt x="177" y="152"/>
                    </a:lnTo>
                    <a:lnTo>
                      <a:pt x="177" y="152"/>
                    </a:lnTo>
                    <a:lnTo>
                      <a:pt x="176" y="148"/>
                    </a:lnTo>
                    <a:lnTo>
                      <a:pt x="175" y="145"/>
                    </a:lnTo>
                    <a:lnTo>
                      <a:pt x="173" y="141"/>
                    </a:lnTo>
                    <a:lnTo>
                      <a:pt x="170" y="140"/>
                    </a:lnTo>
                    <a:lnTo>
                      <a:pt x="164" y="137"/>
                    </a:lnTo>
                    <a:lnTo>
                      <a:pt x="158" y="135"/>
                    </a:lnTo>
                    <a:lnTo>
                      <a:pt x="141" y="132"/>
                    </a:lnTo>
                    <a:lnTo>
                      <a:pt x="135" y="131"/>
                    </a:lnTo>
                    <a:lnTo>
                      <a:pt x="128" y="130"/>
                    </a:lnTo>
                    <a:lnTo>
                      <a:pt x="128" y="130"/>
                    </a:lnTo>
                    <a:lnTo>
                      <a:pt x="131" y="122"/>
                    </a:lnTo>
                    <a:lnTo>
                      <a:pt x="133" y="115"/>
                    </a:lnTo>
                    <a:lnTo>
                      <a:pt x="137" y="109"/>
                    </a:lnTo>
                    <a:lnTo>
                      <a:pt x="140" y="105"/>
                    </a:lnTo>
                    <a:lnTo>
                      <a:pt x="145" y="101"/>
                    </a:lnTo>
                    <a:lnTo>
                      <a:pt x="150" y="99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44" y="92"/>
                    </a:lnTo>
                    <a:lnTo>
                      <a:pt x="128" y="91"/>
                    </a:lnTo>
                    <a:lnTo>
                      <a:pt x="12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389">
                <a:extLst>
                  <a:ext uri="{FF2B5EF4-FFF2-40B4-BE49-F238E27FC236}">
                    <a16:creationId xmlns:a16="http://schemas.microsoft.com/office/drawing/2014/main" xmlns="" id="{BED53557-5366-BCA9-D869-7FF58A92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1084263"/>
                <a:ext cx="1588" cy="3175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2 h 4"/>
                  <a:gd name="T10" fmla="*/ 2 w 2"/>
                  <a:gd name="T11" fmla="*/ 4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390">
                <a:extLst>
                  <a:ext uri="{FF2B5EF4-FFF2-40B4-BE49-F238E27FC236}">
                    <a16:creationId xmlns:a16="http://schemas.microsoft.com/office/drawing/2014/main" xmlns="" id="{3E31BA64-4374-0776-7BE5-0D39D06C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900" y="1101726"/>
                <a:ext cx="1588" cy="1588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3 w 4"/>
                  <a:gd name="T13" fmla="*/ 2 h 2"/>
                  <a:gd name="T14" fmla="*/ 3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391">
                <a:extLst>
                  <a:ext uri="{FF2B5EF4-FFF2-40B4-BE49-F238E27FC236}">
                    <a16:creationId xmlns:a16="http://schemas.microsoft.com/office/drawing/2014/main" xmlns="" id="{2CA4190E-E590-87E5-568D-EFB26BCC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738" y="1023938"/>
                <a:ext cx="4763" cy="7938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15 h 15"/>
                  <a:gd name="T4" fmla="*/ 4 w 8"/>
                  <a:gd name="T5" fmla="*/ 7 h 15"/>
                  <a:gd name="T6" fmla="*/ 8 w 8"/>
                  <a:gd name="T7" fmla="*/ 0 h 15"/>
                  <a:gd name="T8" fmla="*/ 8 w 8"/>
                  <a:gd name="T9" fmla="*/ 0 h 15"/>
                  <a:gd name="T10" fmla="*/ 2 w 8"/>
                  <a:gd name="T11" fmla="*/ 6 h 15"/>
                  <a:gd name="T12" fmla="*/ 2 w 8"/>
                  <a:gd name="T13" fmla="*/ 6 h 15"/>
                  <a:gd name="T14" fmla="*/ 0 w 8"/>
                  <a:gd name="T15" fmla="*/ 11 h 15"/>
                  <a:gd name="T16" fmla="*/ 0 w 8"/>
                  <a:gd name="T17" fmla="*/ 13 h 15"/>
                  <a:gd name="T18" fmla="*/ 0 w 8"/>
                  <a:gd name="T19" fmla="*/ 15 h 15"/>
                  <a:gd name="T20" fmla="*/ 0 w 8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392">
                <a:extLst>
                  <a:ext uri="{FF2B5EF4-FFF2-40B4-BE49-F238E27FC236}">
                    <a16:creationId xmlns:a16="http://schemas.microsoft.com/office/drawing/2014/main" xmlns="" id="{E64C8665-82C5-6578-1291-5D049D3F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913" y="1052513"/>
                <a:ext cx="1588" cy="6350"/>
              </a:xfrm>
              <a:custGeom>
                <a:avLst/>
                <a:gdLst>
                  <a:gd name="T0" fmla="*/ 2 w 3"/>
                  <a:gd name="T1" fmla="*/ 0 h 11"/>
                  <a:gd name="T2" fmla="*/ 0 w 3"/>
                  <a:gd name="T3" fmla="*/ 9 h 11"/>
                  <a:gd name="T4" fmla="*/ 0 w 3"/>
                  <a:gd name="T5" fmla="*/ 9 h 11"/>
                  <a:gd name="T6" fmla="*/ 3 w 3"/>
                  <a:gd name="T7" fmla="*/ 11 h 11"/>
                  <a:gd name="T8" fmla="*/ 3 w 3"/>
                  <a:gd name="T9" fmla="*/ 11 h 11"/>
                  <a:gd name="T10" fmla="*/ 3 w 3"/>
                  <a:gd name="T11" fmla="*/ 4 h 11"/>
                  <a:gd name="T12" fmla="*/ 2 w 3"/>
                  <a:gd name="T13" fmla="*/ 0 h 11"/>
                  <a:gd name="T14" fmla="*/ 2 w 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393">
                <a:extLst>
                  <a:ext uri="{FF2B5EF4-FFF2-40B4-BE49-F238E27FC236}">
                    <a16:creationId xmlns:a16="http://schemas.microsoft.com/office/drawing/2014/main" xmlns="" id="{64488ED0-B0E6-9B9E-E13C-90CB1F503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950" y="1017588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5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394">
                <a:extLst>
                  <a:ext uri="{FF2B5EF4-FFF2-40B4-BE49-F238E27FC236}">
                    <a16:creationId xmlns:a16="http://schemas.microsoft.com/office/drawing/2014/main" xmlns="" id="{25DDA6A3-F35D-5E3D-45C1-42BECEA3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58863"/>
                <a:ext cx="93663" cy="47625"/>
              </a:xfrm>
              <a:custGeom>
                <a:avLst/>
                <a:gdLst>
                  <a:gd name="T0" fmla="*/ 29 w 178"/>
                  <a:gd name="T1" fmla="*/ 88 h 88"/>
                  <a:gd name="T2" fmla="*/ 34 w 178"/>
                  <a:gd name="T3" fmla="*/ 86 h 88"/>
                  <a:gd name="T4" fmla="*/ 37 w 178"/>
                  <a:gd name="T5" fmla="*/ 75 h 88"/>
                  <a:gd name="T6" fmla="*/ 39 w 178"/>
                  <a:gd name="T7" fmla="*/ 64 h 88"/>
                  <a:gd name="T8" fmla="*/ 43 w 178"/>
                  <a:gd name="T9" fmla="*/ 57 h 88"/>
                  <a:gd name="T10" fmla="*/ 48 w 178"/>
                  <a:gd name="T11" fmla="*/ 55 h 88"/>
                  <a:gd name="T12" fmla="*/ 46 w 178"/>
                  <a:gd name="T13" fmla="*/ 51 h 88"/>
                  <a:gd name="T14" fmla="*/ 52 w 178"/>
                  <a:gd name="T15" fmla="*/ 48 h 88"/>
                  <a:gd name="T16" fmla="*/ 67 w 178"/>
                  <a:gd name="T17" fmla="*/ 43 h 88"/>
                  <a:gd name="T18" fmla="*/ 91 w 178"/>
                  <a:gd name="T19" fmla="*/ 43 h 88"/>
                  <a:gd name="T20" fmla="*/ 106 w 178"/>
                  <a:gd name="T21" fmla="*/ 43 h 88"/>
                  <a:gd name="T22" fmla="*/ 107 w 178"/>
                  <a:gd name="T23" fmla="*/ 52 h 88"/>
                  <a:gd name="T24" fmla="*/ 113 w 178"/>
                  <a:gd name="T25" fmla="*/ 63 h 88"/>
                  <a:gd name="T26" fmla="*/ 115 w 178"/>
                  <a:gd name="T27" fmla="*/ 73 h 88"/>
                  <a:gd name="T28" fmla="*/ 115 w 178"/>
                  <a:gd name="T29" fmla="*/ 81 h 88"/>
                  <a:gd name="T30" fmla="*/ 132 w 178"/>
                  <a:gd name="T31" fmla="*/ 72 h 88"/>
                  <a:gd name="T32" fmla="*/ 140 w 178"/>
                  <a:gd name="T33" fmla="*/ 63 h 88"/>
                  <a:gd name="T34" fmla="*/ 146 w 178"/>
                  <a:gd name="T35" fmla="*/ 50 h 88"/>
                  <a:gd name="T36" fmla="*/ 150 w 178"/>
                  <a:gd name="T37" fmla="*/ 51 h 88"/>
                  <a:gd name="T38" fmla="*/ 160 w 178"/>
                  <a:gd name="T39" fmla="*/ 48 h 88"/>
                  <a:gd name="T40" fmla="*/ 168 w 178"/>
                  <a:gd name="T41" fmla="*/ 45 h 88"/>
                  <a:gd name="T42" fmla="*/ 176 w 178"/>
                  <a:gd name="T43" fmla="*/ 48 h 88"/>
                  <a:gd name="T44" fmla="*/ 175 w 178"/>
                  <a:gd name="T45" fmla="*/ 42 h 88"/>
                  <a:gd name="T46" fmla="*/ 178 w 178"/>
                  <a:gd name="T47" fmla="*/ 23 h 88"/>
                  <a:gd name="T48" fmla="*/ 178 w 178"/>
                  <a:gd name="T49" fmla="*/ 18 h 88"/>
                  <a:gd name="T50" fmla="*/ 176 w 178"/>
                  <a:gd name="T51" fmla="*/ 16 h 88"/>
                  <a:gd name="T52" fmla="*/ 166 w 178"/>
                  <a:gd name="T53" fmla="*/ 20 h 88"/>
                  <a:gd name="T54" fmla="*/ 167 w 178"/>
                  <a:gd name="T55" fmla="*/ 19 h 88"/>
                  <a:gd name="T56" fmla="*/ 168 w 178"/>
                  <a:gd name="T57" fmla="*/ 15 h 88"/>
                  <a:gd name="T58" fmla="*/ 169 w 178"/>
                  <a:gd name="T59" fmla="*/ 14 h 88"/>
                  <a:gd name="T60" fmla="*/ 161 w 178"/>
                  <a:gd name="T61" fmla="*/ 8 h 88"/>
                  <a:gd name="T62" fmla="*/ 154 w 178"/>
                  <a:gd name="T63" fmla="*/ 10 h 88"/>
                  <a:gd name="T64" fmla="*/ 143 w 178"/>
                  <a:gd name="T65" fmla="*/ 21 h 88"/>
                  <a:gd name="T66" fmla="*/ 134 w 178"/>
                  <a:gd name="T67" fmla="*/ 26 h 88"/>
                  <a:gd name="T68" fmla="*/ 132 w 178"/>
                  <a:gd name="T69" fmla="*/ 21 h 88"/>
                  <a:gd name="T70" fmla="*/ 135 w 178"/>
                  <a:gd name="T71" fmla="*/ 14 h 88"/>
                  <a:gd name="T72" fmla="*/ 140 w 178"/>
                  <a:gd name="T73" fmla="*/ 5 h 88"/>
                  <a:gd name="T74" fmla="*/ 139 w 178"/>
                  <a:gd name="T75" fmla="*/ 0 h 88"/>
                  <a:gd name="T76" fmla="*/ 136 w 178"/>
                  <a:gd name="T77" fmla="*/ 3 h 88"/>
                  <a:gd name="T78" fmla="*/ 124 w 178"/>
                  <a:gd name="T79" fmla="*/ 4 h 88"/>
                  <a:gd name="T80" fmla="*/ 107 w 178"/>
                  <a:gd name="T81" fmla="*/ 3 h 88"/>
                  <a:gd name="T82" fmla="*/ 97 w 178"/>
                  <a:gd name="T83" fmla="*/ 6 h 88"/>
                  <a:gd name="T84" fmla="*/ 91 w 178"/>
                  <a:gd name="T85" fmla="*/ 13 h 88"/>
                  <a:gd name="T86" fmla="*/ 89 w 178"/>
                  <a:gd name="T87" fmla="*/ 25 h 88"/>
                  <a:gd name="T88" fmla="*/ 89 w 178"/>
                  <a:gd name="T89" fmla="*/ 31 h 88"/>
                  <a:gd name="T90" fmla="*/ 81 w 178"/>
                  <a:gd name="T91" fmla="*/ 33 h 88"/>
                  <a:gd name="T92" fmla="*/ 76 w 178"/>
                  <a:gd name="T93" fmla="*/ 28 h 88"/>
                  <a:gd name="T94" fmla="*/ 71 w 178"/>
                  <a:gd name="T95" fmla="*/ 16 h 88"/>
                  <a:gd name="T96" fmla="*/ 67 w 178"/>
                  <a:gd name="T97" fmla="*/ 25 h 88"/>
                  <a:gd name="T98" fmla="*/ 58 w 178"/>
                  <a:gd name="T99" fmla="*/ 33 h 88"/>
                  <a:gd name="T100" fmla="*/ 46 w 178"/>
                  <a:gd name="T101" fmla="*/ 35 h 88"/>
                  <a:gd name="T102" fmla="*/ 29 w 178"/>
                  <a:gd name="T103" fmla="*/ 31 h 88"/>
                  <a:gd name="T104" fmla="*/ 13 w 178"/>
                  <a:gd name="T105" fmla="*/ 30 h 88"/>
                  <a:gd name="T106" fmla="*/ 5 w 178"/>
                  <a:gd name="T107" fmla="*/ 35 h 88"/>
                  <a:gd name="T108" fmla="*/ 1 w 178"/>
                  <a:gd name="T109" fmla="*/ 48 h 88"/>
                  <a:gd name="T110" fmla="*/ 0 w 178"/>
                  <a:gd name="T111" fmla="*/ 58 h 88"/>
                  <a:gd name="T112" fmla="*/ 17 w 178"/>
                  <a:gd name="T113" fmla="*/ 53 h 88"/>
                  <a:gd name="T114" fmla="*/ 25 w 178"/>
                  <a:gd name="T115" fmla="*/ 48 h 88"/>
                  <a:gd name="T116" fmla="*/ 29 w 178"/>
                  <a:gd name="T11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8" h="88">
                    <a:moveTo>
                      <a:pt x="29" y="88"/>
                    </a:moveTo>
                    <a:lnTo>
                      <a:pt x="29" y="88"/>
                    </a:lnTo>
                    <a:lnTo>
                      <a:pt x="31" y="87"/>
                    </a:lnTo>
                    <a:lnTo>
                      <a:pt x="34" y="86"/>
                    </a:lnTo>
                    <a:lnTo>
                      <a:pt x="36" y="81"/>
                    </a:lnTo>
                    <a:lnTo>
                      <a:pt x="37" y="75"/>
                    </a:lnTo>
                    <a:lnTo>
                      <a:pt x="38" y="70"/>
                    </a:lnTo>
                    <a:lnTo>
                      <a:pt x="39" y="64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8" y="55"/>
                    </a:lnTo>
                    <a:lnTo>
                      <a:pt x="52" y="53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7" y="43"/>
                    </a:lnTo>
                    <a:lnTo>
                      <a:pt x="75" y="42"/>
                    </a:lnTo>
                    <a:lnTo>
                      <a:pt x="91" y="43"/>
                    </a:lnTo>
                    <a:lnTo>
                      <a:pt x="106" y="43"/>
                    </a:lnTo>
                    <a:lnTo>
                      <a:pt x="106" y="43"/>
                    </a:lnTo>
                    <a:lnTo>
                      <a:pt x="106" y="48"/>
                    </a:lnTo>
                    <a:lnTo>
                      <a:pt x="107" y="52"/>
                    </a:lnTo>
                    <a:lnTo>
                      <a:pt x="111" y="59"/>
                    </a:lnTo>
                    <a:lnTo>
                      <a:pt x="113" y="63"/>
                    </a:lnTo>
                    <a:lnTo>
                      <a:pt x="114" y="67"/>
                    </a:lnTo>
                    <a:lnTo>
                      <a:pt x="115" y="73"/>
                    </a:lnTo>
                    <a:lnTo>
                      <a:pt x="115" y="81"/>
                    </a:lnTo>
                    <a:lnTo>
                      <a:pt x="115" y="81"/>
                    </a:lnTo>
                    <a:lnTo>
                      <a:pt x="124" y="76"/>
                    </a:lnTo>
                    <a:lnTo>
                      <a:pt x="132" y="72"/>
                    </a:lnTo>
                    <a:lnTo>
                      <a:pt x="137" y="67"/>
                    </a:lnTo>
                    <a:lnTo>
                      <a:pt x="140" y="63"/>
                    </a:lnTo>
                    <a:lnTo>
                      <a:pt x="144" y="57"/>
                    </a:lnTo>
                    <a:lnTo>
                      <a:pt x="146" y="50"/>
                    </a:lnTo>
                    <a:lnTo>
                      <a:pt x="146" y="50"/>
                    </a:lnTo>
                    <a:lnTo>
                      <a:pt x="150" y="51"/>
                    </a:lnTo>
                    <a:lnTo>
                      <a:pt x="153" y="51"/>
                    </a:lnTo>
                    <a:lnTo>
                      <a:pt x="160" y="48"/>
                    </a:lnTo>
                    <a:lnTo>
                      <a:pt x="165" y="46"/>
                    </a:lnTo>
                    <a:lnTo>
                      <a:pt x="168" y="45"/>
                    </a:lnTo>
                    <a:lnTo>
                      <a:pt x="172" y="45"/>
                    </a:lnTo>
                    <a:lnTo>
                      <a:pt x="176" y="48"/>
                    </a:lnTo>
                    <a:lnTo>
                      <a:pt x="176" y="48"/>
                    </a:lnTo>
                    <a:lnTo>
                      <a:pt x="175" y="42"/>
                    </a:lnTo>
                    <a:lnTo>
                      <a:pt x="176" y="36"/>
                    </a:lnTo>
                    <a:lnTo>
                      <a:pt x="178" y="23"/>
                    </a:lnTo>
                    <a:lnTo>
                      <a:pt x="178" y="19"/>
                    </a:lnTo>
                    <a:lnTo>
                      <a:pt x="178" y="18"/>
                    </a:lnTo>
                    <a:lnTo>
                      <a:pt x="177" y="16"/>
                    </a:lnTo>
                    <a:lnTo>
                      <a:pt x="176" y="16"/>
                    </a:lnTo>
                    <a:lnTo>
                      <a:pt x="174" y="16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7" y="19"/>
                    </a:lnTo>
                    <a:lnTo>
                      <a:pt x="168" y="16"/>
                    </a:lnTo>
                    <a:lnTo>
                      <a:pt x="168" y="15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3" y="10"/>
                    </a:lnTo>
                    <a:lnTo>
                      <a:pt x="161" y="8"/>
                    </a:lnTo>
                    <a:lnTo>
                      <a:pt x="159" y="8"/>
                    </a:lnTo>
                    <a:lnTo>
                      <a:pt x="154" y="10"/>
                    </a:lnTo>
                    <a:lnTo>
                      <a:pt x="151" y="13"/>
                    </a:lnTo>
                    <a:lnTo>
                      <a:pt x="143" y="21"/>
                    </a:lnTo>
                    <a:lnTo>
                      <a:pt x="138" y="25"/>
                    </a:lnTo>
                    <a:lnTo>
                      <a:pt x="134" y="26"/>
                    </a:lnTo>
                    <a:lnTo>
                      <a:pt x="134" y="26"/>
                    </a:lnTo>
                    <a:lnTo>
                      <a:pt x="132" y="21"/>
                    </a:lnTo>
                    <a:lnTo>
                      <a:pt x="132" y="18"/>
                    </a:lnTo>
                    <a:lnTo>
                      <a:pt x="135" y="14"/>
                    </a:lnTo>
                    <a:lnTo>
                      <a:pt x="137" y="11"/>
                    </a:lnTo>
                    <a:lnTo>
                      <a:pt x="140" y="5"/>
                    </a:lnTo>
                    <a:lnTo>
                      <a:pt x="142" y="3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6" y="3"/>
                    </a:lnTo>
                    <a:lnTo>
                      <a:pt x="132" y="4"/>
                    </a:lnTo>
                    <a:lnTo>
                      <a:pt x="124" y="4"/>
                    </a:lnTo>
                    <a:lnTo>
                      <a:pt x="116" y="4"/>
                    </a:lnTo>
                    <a:lnTo>
                      <a:pt x="107" y="3"/>
                    </a:lnTo>
                    <a:lnTo>
                      <a:pt x="100" y="5"/>
                    </a:lnTo>
                    <a:lnTo>
                      <a:pt x="97" y="6"/>
                    </a:lnTo>
                    <a:lnTo>
                      <a:pt x="93" y="8"/>
                    </a:lnTo>
                    <a:lnTo>
                      <a:pt x="91" y="13"/>
                    </a:lnTo>
                    <a:lnTo>
                      <a:pt x="90" y="18"/>
                    </a:lnTo>
                    <a:lnTo>
                      <a:pt x="89" y="25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84" y="33"/>
                    </a:lnTo>
                    <a:lnTo>
                      <a:pt x="81" y="33"/>
                    </a:lnTo>
                    <a:lnTo>
                      <a:pt x="78" y="30"/>
                    </a:lnTo>
                    <a:lnTo>
                      <a:pt x="76" y="28"/>
                    </a:lnTo>
                    <a:lnTo>
                      <a:pt x="74" y="22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67" y="25"/>
                    </a:lnTo>
                    <a:lnTo>
                      <a:pt x="62" y="29"/>
                    </a:lnTo>
                    <a:lnTo>
                      <a:pt x="58" y="33"/>
                    </a:lnTo>
                    <a:lnTo>
                      <a:pt x="52" y="35"/>
                    </a:lnTo>
                    <a:lnTo>
                      <a:pt x="46" y="35"/>
                    </a:lnTo>
                    <a:lnTo>
                      <a:pt x="40" y="35"/>
                    </a:lnTo>
                    <a:lnTo>
                      <a:pt x="29" y="31"/>
                    </a:lnTo>
                    <a:lnTo>
                      <a:pt x="17" y="30"/>
                    </a:lnTo>
                    <a:lnTo>
                      <a:pt x="13" y="30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40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29" y="43"/>
                    </a:lnTo>
                    <a:lnTo>
                      <a:pt x="29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395">
                <a:extLst>
                  <a:ext uri="{FF2B5EF4-FFF2-40B4-BE49-F238E27FC236}">
                    <a16:creationId xmlns:a16="http://schemas.microsoft.com/office/drawing/2014/main" xmlns="" id="{E513BE2E-57CF-CDED-219F-1AFF69EED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863" y="1033463"/>
                <a:ext cx="1588" cy="0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3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396">
                <a:extLst>
                  <a:ext uri="{FF2B5EF4-FFF2-40B4-BE49-F238E27FC236}">
                    <a16:creationId xmlns:a16="http://schemas.microsoft.com/office/drawing/2014/main" xmlns="" id="{192DB5C6-0843-F340-CBA1-0A96D10E0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9038" y="1077913"/>
                <a:ext cx="96838" cy="79375"/>
              </a:xfrm>
              <a:custGeom>
                <a:avLst/>
                <a:gdLst>
                  <a:gd name="T0" fmla="*/ 165 w 184"/>
                  <a:gd name="T1" fmla="*/ 149 h 150"/>
                  <a:gd name="T2" fmla="*/ 118 w 184"/>
                  <a:gd name="T3" fmla="*/ 145 h 150"/>
                  <a:gd name="T4" fmla="*/ 96 w 184"/>
                  <a:gd name="T5" fmla="*/ 140 h 150"/>
                  <a:gd name="T6" fmla="*/ 91 w 184"/>
                  <a:gd name="T7" fmla="*/ 134 h 150"/>
                  <a:gd name="T8" fmla="*/ 44 w 184"/>
                  <a:gd name="T9" fmla="*/ 136 h 150"/>
                  <a:gd name="T10" fmla="*/ 29 w 184"/>
                  <a:gd name="T11" fmla="*/ 145 h 150"/>
                  <a:gd name="T12" fmla="*/ 15 w 184"/>
                  <a:gd name="T13" fmla="*/ 137 h 150"/>
                  <a:gd name="T14" fmla="*/ 12 w 184"/>
                  <a:gd name="T15" fmla="*/ 120 h 150"/>
                  <a:gd name="T16" fmla="*/ 0 w 184"/>
                  <a:gd name="T17" fmla="*/ 125 h 150"/>
                  <a:gd name="T18" fmla="*/ 3 w 184"/>
                  <a:gd name="T19" fmla="*/ 117 h 150"/>
                  <a:gd name="T20" fmla="*/ 10 w 184"/>
                  <a:gd name="T21" fmla="*/ 108 h 150"/>
                  <a:gd name="T22" fmla="*/ 5 w 184"/>
                  <a:gd name="T23" fmla="*/ 110 h 150"/>
                  <a:gd name="T24" fmla="*/ 7 w 184"/>
                  <a:gd name="T25" fmla="*/ 80 h 150"/>
                  <a:gd name="T26" fmla="*/ 18 w 184"/>
                  <a:gd name="T27" fmla="*/ 61 h 150"/>
                  <a:gd name="T28" fmla="*/ 27 w 184"/>
                  <a:gd name="T29" fmla="*/ 70 h 150"/>
                  <a:gd name="T30" fmla="*/ 17 w 184"/>
                  <a:gd name="T31" fmla="*/ 81 h 150"/>
                  <a:gd name="T32" fmla="*/ 12 w 184"/>
                  <a:gd name="T33" fmla="*/ 103 h 150"/>
                  <a:gd name="T34" fmla="*/ 19 w 184"/>
                  <a:gd name="T35" fmla="*/ 98 h 150"/>
                  <a:gd name="T36" fmla="*/ 25 w 184"/>
                  <a:gd name="T37" fmla="*/ 84 h 150"/>
                  <a:gd name="T38" fmla="*/ 30 w 184"/>
                  <a:gd name="T39" fmla="*/ 96 h 150"/>
                  <a:gd name="T40" fmla="*/ 34 w 184"/>
                  <a:gd name="T41" fmla="*/ 98 h 150"/>
                  <a:gd name="T42" fmla="*/ 46 w 184"/>
                  <a:gd name="T43" fmla="*/ 98 h 150"/>
                  <a:gd name="T44" fmla="*/ 56 w 184"/>
                  <a:gd name="T45" fmla="*/ 90 h 150"/>
                  <a:gd name="T46" fmla="*/ 61 w 184"/>
                  <a:gd name="T47" fmla="*/ 98 h 150"/>
                  <a:gd name="T48" fmla="*/ 60 w 184"/>
                  <a:gd name="T49" fmla="*/ 118 h 150"/>
                  <a:gd name="T50" fmla="*/ 94 w 184"/>
                  <a:gd name="T51" fmla="*/ 88 h 150"/>
                  <a:gd name="T52" fmla="*/ 106 w 184"/>
                  <a:gd name="T53" fmla="*/ 77 h 150"/>
                  <a:gd name="T54" fmla="*/ 110 w 184"/>
                  <a:gd name="T55" fmla="*/ 34 h 150"/>
                  <a:gd name="T56" fmla="*/ 118 w 184"/>
                  <a:gd name="T57" fmla="*/ 9 h 150"/>
                  <a:gd name="T58" fmla="*/ 127 w 184"/>
                  <a:gd name="T59" fmla="*/ 8 h 150"/>
                  <a:gd name="T60" fmla="*/ 136 w 184"/>
                  <a:gd name="T61" fmla="*/ 45 h 150"/>
                  <a:gd name="T62" fmla="*/ 153 w 184"/>
                  <a:gd name="T63" fmla="*/ 63 h 150"/>
                  <a:gd name="T64" fmla="*/ 127 w 184"/>
                  <a:gd name="T65" fmla="*/ 78 h 150"/>
                  <a:gd name="T66" fmla="*/ 111 w 184"/>
                  <a:gd name="T67" fmla="*/ 77 h 150"/>
                  <a:gd name="T68" fmla="*/ 115 w 184"/>
                  <a:gd name="T69" fmla="*/ 89 h 150"/>
                  <a:gd name="T70" fmla="*/ 106 w 184"/>
                  <a:gd name="T71" fmla="*/ 95 h 150"/>
                  <a:gd name="T72" fmla="*/ 94 w 184"/>
                  <a:gd name="T73" fmla="*/ 102 h 150"/>
                  <a:gd name="T74" fmla="*/ 94 w 184"/>
                  <a:gd name="T75" fmla="*/ 115 h 150"/>
                  <a:gd name="T76" fmla="*/ 111 w 184"/>
                  <a:gd name="T77" fmla="*/ 102 h 150"/>
                  <a:gd name="T78" fmla="*/ 130 w 184"/>
                  <a:gd name="T79" fmla="*/ 107 h 150"/>
                  <a:gd name="T80" fmla="*/ 130 w 184"/>
                  <a:gd name="T81" fmla="*/ 110 h 150"/>
                  <a:gd name="T82" fmla="*/ 155 w 184"/>
                  <a:gd name="T83" fmla="*/ 88 h 150"/>
                  <a:gd name="T84" fmla="*/ 166 w 184"/>
                  <a:gd name="T85" fmla="*/ 90 h 150"/>
                  <a:gd name="T86" fmla="*/ 172 w 184"/>
                  <a:gd name="T87" fmla="*/ 93 h 150"/>
                  <a:gd name="T88" fmla="*/ 171 w 184"/>
                  <a:gd name="T89" fmla="*/ 110 h 150"/>
                  <a:gd name="T90" fmla="*/ 184 w 184"/>
                  <a:gd name="T91" fmla="*/ 103 h 150"/>
                  <a:gd name="T92" fmla="*/ 155 w 184"/>
                  <a:gd name="T93" fmla="*/ 108 h 150"/>
                  <a:gd name="T94" fmla="*/ 163 w 184"/>
                  <a:gd name="T9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4" h="150">
                    <a:moveTo>
                      <a:pt x="184" y="105"/>
                    </a:moveTo>
                    <a:lnTo>
                      <a:pt x="178" y="146"/>
                    </a:lnTo>
                    <a:lnTo>
                      <a:pt x="178" y="146"/>
                    </a:lnTo>
                    <a:lnTo>
                      <a:pt x="165" y="149"/>
                    </a:lnTo>
                    <a:lnTo>
                      <a:pt x="153" y="150"/>
                    </a:lnTo>
                    <a:lnTo>
                      <a:pt x="144" y="149"/>
                    </a:lnTo>
                    <a:lnTo>
                      <a:pt x="135" y="148"/>
                    </a:lnTo>
                    <a:lnTo>
                      <a:pt x="118" y="145"/>
                    </a:lnTo>
                    <a:lnTo>
                      <a:pt x="107" y="144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96" y="140"/>
                    </a:lnTo>
                    <a:lnTo>
                      <a:pt x="97" y="137"/>
                    </a:lnTo>
                    <a:lnTo>
                      <a:pt x="100" y="133"/>
                    </a:lnTo>
                    <a:lnTo>
                      <a:pt x="100" y="133"/>
                    </a:lnTo>
                    <a:lnTo>
                      <a:pt x="91" y="134"/>
                    </a:lnTo>
                    <a:lnTo>
                      <a:pt x="82" y="134"/>
                    </a:lnTo>
                    <a:lnTo>
                      <a:pt x="63" y="134"/>
                    </a:lnTo>
                    <a:lnTo>
                      <a:pt x="53" y="135"/>
                    </a:lnTo>
                    <a:lnTo>
                      <a:pt x="44" y="136"/>
                    </a:lnTo>
                    <a:lnTo>
                      <a:pt x="36" y="140"/>
                    </a:lnTo>
                    <a:lnTo>
                      <a:pt x="33" y="143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6" y="145"/>
                    </a:lnTo>
                    <a:lnTo>
                      <a:pt x="22" y="143"/>
                    </a:lnTo>
                    <a:lnTo>
                      <a:pt x="19" y="141"/>
                    </a:lnTo>
                    <a:lnTo>
                      <a:pt x="15" y="137"/>
                    </a:lnTo>
                    <a:lnTo>
                      <a:pt x="12" y="133"/>
                    </a:lnTo>
                    <a:lnTo>
                      <a:pt x="10" y="128"/>
                    </a:lnTo>
                    <a:lnTo>
                      <a:pt x="10" y="125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6" y="125"/>
                    </a:lnTo>
                    <a:lnTo>
                      <a:pt x="3" y="126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2" y="118"/>
                    </a:lnTo>
                    <a:lnTo>
                      <a:pt x="3" y="117"/>
                    </a:lnTo>
                    <a:lnTo>
                      <a:pt x="4" y="115"/>
                    </a:lnTo>
                    <a:lnTo>
                      <a:pt x="7" y="114"/>
                    </a:lnTo>
                    <a:lnTo>
                      <a:pt x="8" y="11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6" y="107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6" y="104"/>
                    </a:lnTo>
                    <a:lnTo>
                      <a:pt x="6" y="96"/>
                    </a:lnTo>
                    <a:lnTo>
                      <a:pt x="7" y="80"/>
                    </a:lnTo>
                    <a:lnTo>
                      <a:pt x="10" y="72"/>
                    </a:lnTo>
                    <a:lnTo>
                      <a:pt x="12" y="66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7" y="70"/>
                    </a:lnTo>
                    <a:lnTo>
                      <a:pt x="26" y="76"/>
                    </a:lnTo>
                    <a:lnTo>
                      <a:pt x="23" y="78"/>
                    </a:lnTo>
                    <a:lnTo>
                      <a:pt x="20" y="80"/>
                    </a:lnTo>
                    <a:lnTo>
                      <a:pt x="17" y="81"/>
                    </a:lnTo>
                    <a:lnTo>
                      <a:pt x="13" y="84"/>
                    </a:lnTo>
                    <a:lnTo>
                      <a:pt x="12" y="88"/>
                    </a:lnTo>
                    <a:lnTo>
                      <a:pt x="12" y="91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5" y="102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5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25" y="84"/>
                    </a:lnTo>
                    <a:lnTo>
                      <a:pt x="27" y="85"/>
                    </a:lnTo>
                    <a:lnTo>
                      <a:pt x="28" y="88"/>
                    </a:lnTo>
                    <a:lnTo>
                      <a:pt x="29" y="90"/>
                    </a:lnTo>
                    <a:lnTo>
                      <a:pt x="30" y="96"/>
                    </a:lnTo>
                    <a:lnTo>
                      <a:pt x="29" y="103"/>
                    </a:lnTo>
                    <a:lnTo>
                      <a:pt x="29" y="103"/>
                    </a:lnTo>
                    <a:lnTo>
                      <a:pt x="31" y="99"/>
                    </a:lnTo>
                    <a:lnTo>
                      <a:pt x="34" y="98"/>
                    </a:lnTo>
                    <a:lnTo>
                      <a:pt x="37" y="98"/>
                    </a:lnTo>
                    <a:lnTo>
                      <a:pt x="41" y="99"/>
                    </a:lnTo>
                    <a:lnTo>
                      <a:pt x="44" y="99"/>
                    </a:lnTo>
                    <a:lnTo>
                      <a:pt x="46" y="98"/>
                    </a:lnTo>
                    <a:lnTo>
                      <a:pt x="50" y="96"/>
                    </a:lnTo>
                    <a:lnTo>
                      <a:pt x="52" y="90"/>
                    </a:lnTo>
                    <a:lnTo>
                      <a:pt x="52" y="90"/>
                    </a:lnTo>
                    <a:lnTo>
                      <a:pt x="56" y="90"/>
                    </a:lnTo>
                    <a:lnTo>
                      <a:pt x="58" y="91"/>
                    </a:lnTo>
                    <a:lnTo>
                      <a:pt x="60" y="92"/>
                    </a:lnTo>
                    <a:lnTo>
                      <a:pt x="61" y="93"/>
                    </a:lnTo>
                    <a:lnTo>
                      <a:pt x="61" y="98"/>
                    </a:lnTo>
                    <a:lnTo>
                      <a:pt x="60" y="104"/>
                    </a:lnTo>
                    <a:lnTo>
                      <a:pt x="59" y="110"/>
                    </a:lnTo>
                    <a:lnTo>
                      <a:pt x="59" y="114"/>
                    </a:lnTo>
                    <a:lnTo>
                      <a:pt x="60" y="118"/>
                    </a:lnTo>
                    <a:lnTo>
                      <a:pt x="61" y="119"/>
                    </a:lnTo>
                    <a:lnTo>
                      <a:pt x="64" y="119"/>
                    </a:lnTo>
                    <a:lnTo>
                      <a:pt x="73" y="80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99" y="85"/>
                    </a:lnTo>
                    <a:lnTo>
                      <a:pt x="103" y="82"/>
                    </a:lnTo>
                    <a:lnTo>
                      <a:pt x="106" y="77"/>
                    </a:lnTo>
                    <a:lnTo>
                      <a:pt x="107" y="72"/>
                    </a:lnTo>
                    <a:lnTo>
                      <a:pt x="110" y="60"/>
                    </a:lnTo>
                    <a:lnTo>
                      <a:pt x="110" y="47"/>
                    </a:lnTo>
                    <a:lnTo>
                      <a:pt x="110" y="34"/>
                    </a:lnTo>
                    <a:lnTo>
                      <a:pt x="111" y="27"/>
                    </a:lnTo>
                    <a:lnTo>
                      <a:pt x="112" y="21"/>
                    </a:lnTo>
                    <a:lnTo>
                      <a:pt x="114" y="14"/>
                    </a:lnTo>
                    <a:lnTo>
                      <a:pt x="118" y="9"/>
                    </a:lnTo>
                    <a:lnTo>
                      <a:pt x="122" y="4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8"/>
                    </a:lnTo>
                    <a:lnTo>
                      <a:pt x="128" y="17"/>
                    </a:lnTo>
                    <a:lnTo>
                      <a:pt x="129" y="27"/>
                    </a:lnTo>
                    <a:lnTo>
                      <a:pt x="133" y="36"/>
                    </a:lnTo>
                    <a:lnTo>
                      <a:pt x="136" y="45"/>
                    </a:lnTo>
                    <a:lnTo>
                      <a:pt x="142" y="53"/>
                    </a:lnTo>
                    <a:lnTo>
                      <a:pt x="148" y="59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49" y="65"/>
                    </a:lnTo>
                    <a:lnTo>
                      <a:pt x="144" y="68"/>
                    </a:lnTo>
                    <a:lnTo>
                      <a:pt x="133" y="75"/>
                    </a:lnTo>
                    <a:lnTo>
                      <a:pt x="127" y="78"/>
                    </a:lnTo>
                    <a:lnTo>
                      <a:pt x="121" y="81"/>
                    </a:lnTo>
                    <a:lnTo>
                      <a:pt x="115" y="80"/>
                    </a:lnTo>
                    <a:lnTo>
                      <a:pt x="113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3" y="82"/>
                    </a:lnTo>
                    <a:lnTo>
                      <a:pt x="114" y="87"/>
                    </a:lnTo>
                    <a:lnTo>
                      <a:pt x="115" y="89"/>
                    </a:lnTo>
                    <a:lnTo>
                      <a:pt x="114" y="91"/>
                    </a:lnTo>
                    <a:lnTo>
                      <a:pt x="113" y="92"/>
                    </a:lnTo>
                    <a:lnTo>
                      <a:pt x="111" y="93"/>
                    </a:lnTo>
                    <a:lnTo>
                      <a:pt x="106" y="95"/>
                    </a:lnTo>
                    <a:lnTo>
                      <a:pt x="100" y="96"/>
                    </a:lnTo>
                    <a:lnTo>
                      <a:pt x="98" y="97"/>
                    </a:lnTo>
                    <a:lnTo>
                      <a:pt x="96" y="99"/>
                    </a:lnTo>
                    <a:lnTo>
                      <a:pt x="94" y="102"/>
                    </a:lnTo>
                    <a:lnTo>
                      <a:pt x="92" y="105"/>
                    </a:lnTo>
                    <a:lnTo>
                      <a:pt x="92" y="110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8" y="110"/>
                    </a:lnTo>
                    <a:lnTo>
                      <a:pt x="102" y="106"/>
                    </a:lnTo>
                    <a:lnTo>
                      <a:pt x="106" y="103"/>
                    </a:lnTo>
                    <a:lnTo>
                      <a:pt x="111" y="102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6" y="104"/>
                    </a:lnTo>
                    <a:lnTo>
                      <a:pt x="130" y="107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28" y="111"/>
                    </a:lnTo>
                    <a:lnTo>
                      <a:pt x="130" y="110"/>
                    </a:lnTo>
                    <a:lnTo>
                      <a:pt x="135" y="107"/>
                    </a:lnTo>
                    <a:lnTo>
                      <a:pt x="144" y="96"/>
                    </a:lnTo>
                    <a:lnTo>
                      <a:pt x="150" y="91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6" y="90"/>
                    </a:lnTo>
                    <a:lnTo>
                      <a:pt x="166" y="90"/>
                    </a:lnTo>
                    <a:lnTo>
                      <a:pt x="169" y="91"/>
                    </a:lnTo>
                    <a:lnTo>
                      <a:pt x="171" y="92"/>
                    </a:lnTo>
                    <a:lnTo>
                      <a:pt x="172" y="93"/>
                    </a:lnTo>
                    <a:lnTo>
                      <a:pt x="173" y="96"/>
                    </a:lnTo>
                    <a:lnTo>
                      <a:pt x="172" y="103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81" y="102"/>
                    </a:lnTo>
                    <a:lnTo>
                      <a:pt x="182" y="102"/>
                    </a:lnTo>
                    <a:lnTo>
                      <a:pt x="184" y="102"/>
                    </a:lnTo>
                    <a:lnTo>
                      <a:pt x="184" y="103"/>
                    </a:lnTo>
                    <a:lnTo>
                      <a:pt x="184" y="105"/>
                    </a:lnTo>
                    <a:lnTo>
                      <a:pt x="184" y="105"/>
                    </a:lnTo>
                    <a:close/>
                    <a:moveTo>
                      <a:pt x="166" y="113"/>
                    </a:moveTo>
                    <a:lnTo>
                      <a:pt x="155" y="108"/>
                    </a:lnTo>
                    <a:lnTo>
                      <a:pt x="155" y="108"/>
                    </a:lnTo>
                    <a:lnTo>
                      <a:pt x="157" y="112"/>
                    </a:lnTo>
                    <a:lnTo>
                      <a:pt x="159" y="114"/>
                    </a:lnTo>
                    <a:lnTo>
                      <a:pt x="163" y="114"/>
                    </a:lnTo>
                    <a:lnTo>
                      <a:pt x="166" y="113"/>
                    </a:lnTo>
                    <a:lnTo>
                      <a:pt x="166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397">
                <a:extLst>
                  <a:ext uri="{FF2B5EF4-FFF2-40B4-BE49-F238E27FC236}">
                    <a16:creationId xmlns:a16="http://schemas.microsoft.com/office/drawing/2014/main" xmlns="" id="{A87ACD82-7D3C-ECA4-EE45-776CA9E4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3" y="930276"/>
                <a:ext cx="1588" cy="3175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398">
                <a:extLst>
                  <a:ext uri="{FF2B5EF4-FFF2-40B4-BE49-F238E27FC236}">
                    <a16:creationId xmlns:a16="http://schemas.microsoft.com/office/drawing/2014/main" xmlns="" id="{6660AE69-B7F3-1484-422E-736A035D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898526"/>
                <a:ext cx="4763" cy="0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7 w 7"/>
                  <a:gd name="T5" fmla="*/ 1 h 1"/>
                  <a:gd name="T6" fmla="*/ 3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399">
                <a:extLst>
                  <a:ext uri="{FF2B5EF4-FFF2-40B4-BE49-F238E27FC236}">
                    <a16:creationId xmlns:a16="http://schemas.microsoft.com/office/drawing/2014/main" xmlns="" id="{39F3C45E-4F62-0343-8924-895530058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0263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12 w 12"/>
                  <a:gd name="T3" fmla="*/ 0 h 8"/>
                  <a:gd name="T4" fmla="*/ 12 w 12"/>
                  <a:gd name="T5" fmla="*/ 0 h 8"/>
                  <a:gd name="T6" fmla="*/ 9 w 12"/>
                  <a:gd name="T7" fmla="*/ 0 h 8"/>
                  <a:gd name="T8" fmla="*/ 6 w 12"/>
                  <a:gd name="T9" fmla="*/ 2 h 8"/>
                  <a:gd name="T10" fmla="*/ 0 w 12"/>
                  <a:gd name="T11" fmla="*/ 8 h 8"/>
                  <a:gd name="T12" fmla="*/ 0 w 1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400">
                <a:extLst>
                  <a:ext uri="{FF2B5EF4-FFF2-40B4-BE49-F238E27FC236}">
                    <a16:creationId xmlns:a16="http://schemas.microsoft.com/office/drawing/2014/main" xmlns="" id="{3120D7B8-0AF4-B2D2-EAEC-1C58FBE6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928688"/>
                <a:ext cx="0" cy="0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401">
                <a:extLst>
                  <a:ext uri="{FF2B5EF4-FFF2-40B4-BE49-F238E27FC236}">
                    <a16:creationId xmlns:a16="http://schemas.microsoft.com/office/drawing/2014/main" xmlns="" id="{79F6AEA2-7218-20AD-4322-4558875F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890588"/>
                <a:ext cx="3175" cy="4763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3 w 6"/>
                  <a:gd name="T5" fmla="*/ 6 h 9"/>
                  <a:gd name="T6" fmla="*/ 6 w 6"/>
                  <a:gd name="T7" fmla="*/ 9 h 9"/>
                  <a:gd name="T8" fmla="*/ 6 w 6"/>
                  <a:gd name="T9" fmla="*/ 9 h 9"/>
                  <a:gd name="T10" fmla="*/ 5 w 6"/>
                  <a:gd name="T11" fmla="*/ 7 h 9"/>
                  <a:gd name="T12" fmla="*/ 4 w 6"/>
                  <a:gd name="T13" fmla="*/ 5 h 9"/>
                  <a:gd name="T14" fmla="*/ 0 w 6"/>
                  <a:gd name="T15" fmla="*/ 0 h 9"/>
                  <a:gd name="T16" fmla="*/ 0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402">
                <a:extLst>
                  <a:ext uri="{FF2B5EF4-FFF2-40B4-BE49-F238E27FC236}">
                    <a16:creationId xmlns:a16="http://schemas.microsoft.com/office/drawing/2014/main" xmlns="" id="{68D0EA02-60EB-A727-699F-5A3FE8A1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3438"/>
                <a:ext cx="0" cy="158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403">
                <a:extLst>
                  <a:ext uri="{FF2B5EF4-FFF2-40B4-BE49-F238E27FC236}">
                    <a16:creationId xmlns:a16="http://schemas.microsoft.com/office/drawing/2014/main" xmlns="" id="{0D7B1E7B-7DBD-05D8-4CB3-E5CBAA5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488" y="835026"/>
                <a:ext cx="3175" cy="317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3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404">
                <a:extLst>
                  <a:ext uri="{FF2B5EF4-FFF2-40B4-BE49-F238E27FC236}">
                    <a16:creationId xmlns:a16="http://schemas.microsoft.com/office/drawing/2014/main" xmlns="" id="{8BC9C114-086E-10FD-823F-DA5D238A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663" y="893763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405">
                <a:extLst>
                  <a:ext uri="{FF2B5EF4-FFF2-40B4-BE49-F238E27FC236}">
                    <a16:creationId xmlns:a16="http://schemas.microsoft.com/office/drawing/2014/main" xmlns="" id="{99F9A03B-E02F-7C7B-C0B1-3723FC772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250" y="847726"/>
                <a:ext cx="4763" cy="3175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5 h 5"/>
                  <a:gd name="T4" fmla="*/ 0 w 9"/>
                  <a:gd name="T5" fmla="*/ 5 h 5"/>
                  <a:gd name="T6" fmla="*/ 2 w 9"/>
                  <a:gd name="T7" fmla="*/ 5 h 5"/>
                  <a:gd name="T8" fmla="*/ 5 w 9"/>
                  <a:gd name="T9" fmla="*/ 4 h 5"/>
                  <a:gd name="T10" fmla="*/ 9 w 9"/>
                  <a:gd name="T11" fmla="*/ 0 h 5"/>
                  <a:gd name="T12" fmla="*/ 9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407">
                <a:extLst>
                  <a:ext uri="{FF2B5EF4-FFF2-40B4-BE49-F238E27FC236}">
                    <a16:creationId xmlns:a16="http://schemas.microsoft.com/office/drawing/2014/main" xmlns="" id="{AF89348A-B80E-2EBB-269E-05C43C10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0" y="879475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4 h 6"/>
                  <a:gd name="T10" fmla="*/ 1 w 1"/>
                  <a:gd name="T11" fmla="*/ 0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408">
                <a:extLst>
                  <a:ext uri="{FF2B5EF4-FFF2-40B4-BE49-F238E27FC236}">
                    <a16:creationId xmlns:a16="http://schemas.microsoft.com/office/drawing/2014/main" xmlns="" id="{1335AC6A-811A-D51B-1F5F-AD396ACD5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8" y="9937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0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409">
                <a:extLst>
                  <a:ext uri="{FF2B5EF4-FFF2-40B4-BE49-F238E27FC236}">
                    <a16:creationId xmlns:a16="http://schemas.microsoft.com/office/drawing/2014/main" xmlns="" id="{8126F1DB-C98D-0358-91A1-EDDCACC3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200" y="962025"/>
                <a:ext cx="4763" cy="1588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8 w 8"/>
                  <a:gd name="T5" fmla="*/ 0 h 2"/>
                  <a:gd name="T6" fmla="*/ 8 w 8"/>
                  <a:gd name="T7" fmla="*/ 0 h 2"/>
                  <a:gd name="T8" fmla="*/ 5 w 8"/>
                  <a:gd name="T9" fmla="*/ 0 h 2"/>
                  <a:gd name="T10" fmla="*/ 0 w 8"/>
                  <a:gd name="T11" fmla="*/ 2 h 2"/>
                  <a:gd name="T12" fmla="*/ 0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410">
                <a:extLst>
                  <a:ext uri="{FF2B5EF4-FFF2-40B4-BE49-F238E27FC236}">
                    <a16:creationId xmlns:a16="http://schemas.microsoft.com/office/drawing/2014/main" xmlns="" id="{EDFE0C28-F7BE-37F5-3B26-4A502C7BC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927100"/>
                <a:ext cx="3175" cy="11113"/>
              </a:xfrm>
              <a:custGeom>
                <a:avLst/>
                <a:gdLst>
                  <a:gd name="T0" fmla="*/ 0 w 8"/>
                  <a:gd name="T1" fmla="*/ 2 h 21"/>
                  <a:gd name="T2" fmla="*/ 0 w 8"/>
                  <a:gd name="T3" fmla="*/ 2 h 21"/>
                  <a:gd name="T4" fmla="*/ 4 w 8"/>
                  <a:gd name="T5" fmla="*/ 12 h 21"/>
                  <a:gd name="T6" fmla="*/ 5 w 8"/>
                  <a:gd name="T7" fmla="*/ 16 h 21"/>
                  <a:gd name="T8" fmla="*/ 5 w 8"/>
                  <a:gd name="T9" fmla="*/ 21 h 21"/>
                  <a:gd name="T10" fmla="*/ 5 w 8"/>
                  <a:gd name="T11" fmla="*/ 21 h 21"/>
                  <a:gd name="T12" fmla="*/ 6 w 8"/>
                  <a:gd name="T13" fmla="*/ 17 h 21"/>
                  <a:gd name="T14" fmla="*/ 7 w 8"/>
                  <a:gd name="T15" fmla="*/ 14 h 21"/>
                  <a:gd name="T16" fmla="*/ 8 w 8"/>
                  <a:gd name="T17" fmla="*/ 6 h 21"/>
                  <a:gd name="T18" fmla="*/ 7 w 8"/>
                  <a:gd name="T19" fmla="*/ 2 h 21"/>
                  <a:gd name="T20" fmla="*/ 6 w 8"/>
                  <a:gd name="T21" fmla="*/ 0 h 21"/>
                  <a:gd name="T22" fmla="*/ 4 w 8"/>
                  <a:gd name="T23" fmla="*/ 0 h 21"/>
                  <a:gd name="T24" fmla="*/ 0 w 8"/>
                  <a:gd name="T25" fmla="*/ 2 h 21"/>
                  <a:gd name="T26" fmla="*/ 0 w 8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1">
                    <a:moveTo>
                      <a:pt x="0" y="2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411">
                <a:extLst>
                  <a:ext uri="{FF2B5EF4-FFF2-40B4-BE49-F238E27FC236}">
                    <a16:creationId xmlns:a16="http://schemas.microsoft.com/office/drawing/2014/main" xmlns="" id="{6018BF61-5389-38F9-AF0C-8E786852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0" y="1114425"/>
                <a:ext cx="3175" cy="7938"/>
              </a:xfrm>
              <a:custGeom>
                <a:avLst/>
                <a:gdLst>
                  <a:gd name="T0" fmla="*/ 0 w 6"/>
                  <a:gd name="T1" fmla="*/ 14 h 14"/>
                  <a:gd name="T2" fmla="*/ 0 w 6"/>
                  <a:gd name="T3" fmla="*/ 14 h 14"/>
                  <a:gd name="T4" fmla="*/ 3 w 6"/>
                  <a:gd name="T5" fmla="*/ 6 h 14"/>
                  <a:gd name="T6" fmla="*/ 6 w 6"/>
                  <a:gd name="T7" fmla="*/ 0 h 14"/>
                  <a:gd name="T8" fmla="*/ 6 w 6"/>
                  <a:gd name="T9" fmla="*/ 0 h 14"/>
                  <a:gd name="T10" fmla="*/ 1 w 6"/>
                  <a:gd name="T11" fmla="*/ 8 h 14"/>
                  <a:gd name="T12" fmla="*/ 0 w 6"/>
                  <a:gd name="T13" fmla="*/ 11 h 14"/>
                  <a:gd name="T14" fmla="*/ 0 w 6"/>
                  <a:gd name="T15" fmla="*/ 14 h 14"/>
                  <a:gd name="T16" fmla="*/ 0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412">
                <a:extLst>
                  <a:ext uri="{FF2B5EF4-FFF2-40B4-BE49-F238E27FC236}">
                    <a16:creationId xmlns:a16="http://schemas.microsoft.com/office/drawing/2014/main" xmlns="" id="{7D705E83-734D-925F-08D1-C89799E56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1111250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5 w 5"/>
                  <a:gd name="T7" fmla="*/ 0 h 8"/>
                  <a:gd name="T8" fmla="*/ 0 w 5"/>
                  <a:gd name="T9" fmla="*/ 8 h 8"/>
                  <a:gd name="T10" fmla="*/ 0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413">
                <a:extLst>
                  <a:ext uri="{FF2B5EF4-FFF2-40B4-BE49-F238E27FC236}">
                    <a16:creationId xmlns:a16="http://schemas.microsoft.com/office/drawing/2014/main" xmlns="" id="{EF7B18CA-B0EE-612C-6E21-953AF226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093788"/>
                <a:ext cx="1588" cy="317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1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6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414">
                <a:extLst>
                  <a:ext uri="{FF2B5EF4-FFF2-40B4-BE49-F238E27FC236}">
                    <a16:creationId xmlns:a16="http://schemas.microsoft.com/office/drawing/2014/main" xmlns="" id="{4ED670EC-4A8F-BE9B-5CB1-E04D880BD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898525"/>
                <a:ext cx="38100" cy="66675"/>
              </a:xfrm>
              <a:custGeom>
                <a:avLst/>
                <a:gdLst>
                  <a:gd name="T0" fmla="*/ 33 w 71"/>
                  <a:gd name="T1" fmla="*/ 126 h 126"/>
                  <a:gd name="T2" fmla="*/ 39 w 71"/>
                  <a:gd name="T3" fmla="*/ 118 h 126"/>
                  <a:gd name="T4" fmla="*/ 52 w 71"/>
                  <a:gd name="T5" fmla="*/ 103 h 126"/>
                  <a:gd name="T6" fmla="*/ 52 w 71"/>
                  <a:gd name="T7" fmla="*/ 98 h 126"/>
                  <a:gd name="T8" fmla="*/ 48 w 71"/>
                  <a:gd name="T9" fmla="*/ 95 h 126"/>
                  <a:gd name="T10" fmla="*/ 40 w 71"/>
                  <a:gd name="T11" fmla="*/ 91 h 126"/>
                  <a:gd name="T12" fmla="*/ 41 w 71"/>
                  <a:gd name="T13" fmla="*/ 83 h 126"/>
                  <a:gd name="T14" fmla="*/ 47 w 71"/>
                  <a:gd name="T15" fmla="*/ 74 h 126"/>
                  <a:gd name="T16" fmla="*/ 60 w 71"/>
                  <a:gd name="T17" fmla="*/ 74 h 126"/>
                  <a:gd name="T18" fmla="*/ 67 w 71"/>
                  <a:gd name="T19" fmla="*/ 71 h 126"/>
                  <a:gd name="T20" fmla="*/ 65 w 71"/>
                  <a:gd name="T21" fmla="*/ 68 h 126"/>
                  <a:gd name="T22" fmla="*/ 67 w 71"/>
                  <a:gd name="T23" fmla="*/ 58 h 126"/>
                  <a:gd name="T24" fmla="*/ 69 w 71"/>
                  <a:gd name="T25" fmla="*/ 46 h 126"/>
                  <a:gd name="T26" fmla="*/ 69 w 71"/>
                  <a:gd name="T27" fmla="*/ 43 h 126"/>
                  <a:gd name="T28" fmla="*/ 58 w 71"/>
                  <a:gd name="T29" fmla="*/ 52 h 126"/>
                  <a:gd name="T30" fmla="*/ 54 w 71"/>
                  <a:gd name="T31" fmla="*/ 52 h 126"/>
                  <a:gd name="T32" fmla="*/ 53 w 71"/>
                  <a:gd name="T33" fmla="*/ 47 h 126"/>
                  <a:gd name="T34" fmla="*/ 55 w 71"/>
                  <a:gd name="T35" fmla="*/ 39 h 126"/>
                  <a:gd name="T36" fmla="*/ 60 w 71"/>
                  <a:gd name="T37" fmla="*/ 35 h 126"/>
                  <a:gd name="T38" fmla="*/ 65 w 71"/>
                  <a:gd name="T39" fmla="*/ 33 h 126"/>
                  <a:gd name="T40" fmla="*/ 68 w 71"/>
                  <a:gd name="T41" fmla="*/ 35 h 126"/>
                  <a:gd name="T42" fmla="*/ 65 w 71"/>
                  <a:gd name="T43" fmla="*/ 24 h 126"/>
                  <a:gd name="T44" fmla="*/ 69 w 71"/>
                  <a:gd name="T45" fmla="*/ 16 h 126"/>
                  <a:gd name="T46" fmla="*/ 71 w 71"/>
                  <a:gd name="T47" fmla="*/ 8 h 126"/>
                  <a:gd name="T48" fmla="*/ 68 w 71"/>
                  <a:gd name="T49" fmla="*/ 0 h 126"/>
                  <a:gd name="T50" fmla="*/ 57 w 71"/>
                  <a:gd name="T51" fmla="*/ 3 h 126"/>
                  <a:gd name="T52" fmla="*/ 39 w 71"/>
                  <a:gd name="T53" fmla="*/ 13 h 126"/>
                  <a:gd name="T54" fmla="*/ 23 w 71"/>
                  <a:gd name="T55" fmla="*/ 26 h 126"/>
                  <a:gd name="T56" fmla="*/ 7 w 71"/>
                  <a:gd name="T57" fmla="*/ 47 h 126"/>
                  <a:gd name="T58" fmla="*/ 0 w 71"/>
                  <a:gd name="T59" fmla="*/ 62 h 126"/>
                  <a:gd name="T60" fmla="*/ 24 w 71"/>
                  <a:gd name="T61" fmla="*/ 53 h 126"/>
                  <a:gd name="T62" fmla="*/ 35 w 71"/>
                  <a:gd name="T63" fmla="*/ 53 h 126"/>
                  <a:gd name="T64" fmla="*/ 46 w 71"/>
                  <a:gd name="T65" fmla="*/ 59 h 126"/>
                  <a:gd name="T66" fmla="*/ 40 w 71"/>
                  <a:gd name="T67" fmla="*/ 84 h 126"/>
                  <a:gd name="T68" fmla="*/ 30 w 71"/>
                  <a:gd name="T69" fmla="*/ 74 h 126"/>
                  <a:gd name="T70" fmla="*/ 21 w 71"/>
                  <a:gd name="T71" fmla="*/ 73 h 126"/>
                  <a:gd name="T72" fmla="*/ 7 w 71"/>
                  <a:gd name="T73" fmla="*/ 76 h 126"/>
                  <a:gd name="T74" fmla="*/ 34 w 71"/>
                  <a:gd name="T75" fmla="*/ 89 h 126"/>
                  <a:gd name="T76" fmla="*/ 39 w 71"/>
                  <a:gd name="T77" fmla="*/ 97 h 126"/>
                  <a:gd name="T78" fmla="*/ 41 w 71"/>
                  <a:gd name="T79" fmla="*/ 107 h 126"/>
                  <a:gd name="T80" fmla="*/ 39 w 71"/>
                  <a:gd name="T81" fmla="*/ 113 h 126"/>
                  <a:gd name="T82" fmla="*/ 26 w 71"/>
                  <a:gd name="T83" fmla="*/ 120 h 126"/>
                  <a:gd name="T84" fmla="*/ 29 w 71"/>
                  <a:gd name="T85" fmla="*/ 120 h 126"/>
                  <a:gd name="T86" fmla="*/ 32 w 71"/>
                  <a:gd name="T87" fmla="*/ 123 h 126"/>
                  <a:gd name="T88" fmla="*/ 33 w 71"/>
                  <a:gd name="T8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1" h="126">
                    <a:moveTo>
                      <a:pt x="33" y="126"/>
                    </a:moveTo>
                    <a:lnTo>
                      <a:pt x="33" y="126"/>
                    </a:lnTo>
                    <a:lnTo>
                      <a:pt x="35" y="122"/>
                    </a:lnTo>
                    <a:lnTo>
                      <a:pt x="39" y="118"/>
                    </a:lnTo>
                    <a:lnTo>
                      <a:pt x="48" y="107"/>
                    </a:lnTo>
                    <a:lnTo>
                      <a:pt x="52" y="103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0" y="96"/>
                    </a:lnTo>
                    <a:lnTo>
                      <a:pt x="48" y="95"/>
                    </a:lnTo>
                    <a:lnTo>
                      <a:pt x="45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1" y="83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52" y="73"/>
                    </a:lnTo>
                    <a:lnTo>
                      <a:pt x="60" y="74"/>
                    </a:lnTo>
                    <a:lnTo>
                      <a:pt x="64" y="73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5" y="68"/>
                    </a:lnTo>
                    <a:lnTo>
                      <a:pt x="65" y="66"/>
                    </a:lnTo>
                    <a:lnTo>
                      <a:pt x="67" y="58"/>
                    </a:lnTo>
                    <a:lnTo>
                      <a:pt x="68" y="51"/>
                    </a:lnTo>
                    <a:lnTo>
                      <a:pt x="69" y="46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2" y="50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3" y="47"/>
                    </a:lnTo>
                    <a:lnTo>
                      <a:pt x="54" y="43"/>
                    </a:lnTo>
                    <a:lnTo>
                      <a:pt x="55" y="39"/>
                    </a:lnTo>
                    <a:lnTo>
                      <a:pt x="57" y="37"/>
                    </a:lnTo>
                    <a:lnTo>
                      <a:pt x="60" y="35"/>
                    </a:lnTo>
                    <a:lnTo>
                      <a:pt x="62" y="33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7" y="29"/>
                    </a:lnTo>
                    <a:lnTo>
                      <a:pt x="65" y="24"/>
                    </a:lnTo>
                    <a:lnTo>
                      <a:pt x="68" y="20"/>
                    </a:lnTo>
                    <a:lnTo>
                      <a:pt x="69" y="16"/>
                    </a:lnTo>
                    <a:lnTo>
                      <a:pt x="71" y="13"/>
                    </a:lnTo>
                    <a:lnTo>
                      <a:pt x="71" y="8"/>
                    </a:lnTo>
                    <a:lnTo>
                      <a:pt x="70" y="5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57" y="3"/>
                    </a:lnTo>
                    <a:lnTo>
                      <a:pt x="48" y="8"/>
                    </a:lnTo>
                    <a:lnTo>
                      <a:pt x="39" y="13"/>
                    </a:lnTo>
                    <a:lnTo>
                      <a:pt x="31" y="18"/>
                    </a:lnTo>
                    <a:lnTo>
                      <a:pt x="23" y="26"/>
                    </a:lnTo>
                    <a:lnTo>
                      <a:pt x="15" y="36"/>
                    </a:lnTo>
                    <a:lnTo>
                      <a:pt x="7" y="47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1" y="58"/>
                    </a:lnTo>
                    <a:lnTo>
                      <a:pt x="24" y="53"/>
                    </a:lnTo>
                    <a:lnTo>
                      <a:pt x="30" y="53"/>
                    </a:lnTo>
                    <a:lnTo>
                      <a:pt x="35" y="53"/>
                    </a:lnTo>
                    <a:lnTo>
                      <a:pt x="41" y="55"/>
                    </a:lnTo>
                    <a:lnTo>
                      <a:pt x="46" y="59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5" y="77"/>
                    </a:lnTo>
                    <a:lnTo>
                      <a:pt x="30" y="74"/>
                    </a:lnTo>
                    <a:lnTo>
                      <a:pt x="25" y="73"/>
                    </a:lnTo>
                    <a:lnTo>
                      <a:pt x="21" y="73"/>
                    </a:lnTo>
                    <a:lnTo>
                      <a:pt x="12" y="75"/>
                    </a:lnTo>
                    <a:lnTo>
                      <a:pt x="7" y="76"/>
                    </a:lnTo>
                    <a:lnTo>
                      <a:pt x="2" y="75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9" y="97"/>
                    </a:lnTo>
                    <a:lnTo>
                      <a:pt x="41" y="103"/>
                    </a:lnTo>
                    <a:lnTo>
                      <a:pt x="41" y="107"/>
                    </a:lnTo>
                    <a:lnTo>
                      <a:pt x="41" y="111"/>
                    </a:lnTo>
                    <a:lnTo>
                      <a:pt x="39" y="113"/>
                    </a:lnTo>
                    <a:lnTo>
                      <a:pt x="35" y="115"/>
                    </a:lnTo>
                    <a:lnTo>
                      <a:pt x="26" y="120"/>
                    </a:lnTo>
                    <a:lnTo>
                      <a:pt x="26" y="120"/>
                    </a:lnTo>
                    <a:lnTo>
                      <a:pt x="29" y="120"/>
                    </a:lnTo>
                    <a:lnTo>
                      <a:pt x="31" y="121"/>
                    </a:lnTo>
                    <a:lnTo>
                      <a:pt x="32" y="123"/>
                    </a:lnTo>
                    <a:lnTo>
                      <a:pt x="33" y="126"/>
                    </a:lnTo>
                    <a:lnTo>
                      <a:pt x="33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415">
                <a:extLst>
                  <a:ext uri="{FF2B5EF4-FFF2-40B4-BE49-F238E27FC236}">
                    <a16:creationId xmlns:a16="http://schemas.microsoft.com/office/drawing/2014/main" xmlns="" id="{6BED4DB0-94FD-F761-AAA6-5CE46ADED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438" y="1081088"/>
                <a:ext cx="0" cy="0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416">
                <a:extLst>
                  <a:ext uri="{FF2B5EF4-FFF2-40B4-BE49-F238E27FC236}">
                    <a16:creationId xmlns:a16="http://schemas.microsoft.com/office/drawing/2014/main" xmlns="" id="{5D9C01BB-AF9B-F423-4AC4-DBEA7C099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117600"/>
                <a:ext cx="1588" cy="4763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9 h 9"/>
                  <a:gd name="T4" fmla="*/ 0 w 3"/>
                  <a:gd name="T5" fmla="*/ 9 h 9"/>
                  <a:gd name="T6" fmla="*/ 2 w 3"/>
                  <a:gd name="T7" fmla="*/ 3 h 9"/>
                  <a:gd name="T8" fmla="*/ 3 w 3"/>
                  <a:gd name="T9" fmla="*/ 0 h 9"/>
                  <a:gd name="T10" fmla="*/ 3 w 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Rectangle 417">
                <a:extLst>
                  <a:ext uri="{FF2B5EF4-FFF2-40B4-BE49-F238E27FC236}">
                    <a16:creationId xmlns:a16="http://schemas.microsoft.com/office/drawing/2014/main" xmlns="" id="{697DC7E8-854A-9B6C-89AF-DD9678B04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913" y="1017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418">
                <a:extLst>
                  <a:ext uri="{FF2B5EF4-FFF2-40B4-BE49-F238E27FC236}">
                    <a16:creationId xmlns:a16="http://schemas.microsoft.com/office/drawing/2014/main" xmlns="" id="{4AC4BD01-F5D8-8F19-AF07-6B09DE8A2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91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419">
                <a:extLst>
                  <a:ext uri="{FF2B5EF4-FFF2-40B4-BE49-F238E27FC236}">
                    <a16:creationId xmlns:a16="http://schemas.microsoft.com/office/drawing/2014/main" xmlns="" id="{639A2206-7FAD-DDF4-CF2D-985976534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5" y="831850"/>
                <a:ext cx="0" cy="15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420">
                <a:extLst>
                  <a:ext uri="{FF2B5EF4-FFF2-40B4-BE49-F238E27FC236}">
                    <a16:creationId xmlns:a16="http://schemas.microsoft.com/office/drawing/2014/main" xmlns="" id="{43483553-C9C1-653F-BCD6-DD3558FC5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7600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421">
                <a:extLst>
                  <a:ext uri="{FF2B5EF4-FFF2-40B4-BE49-F238E27FC236}">
                    <a16:creationId xmlns:a16="http://schemas.microsoft.com/office/drawing/2014/main" xmlns="" id="{0CAFC0C0-77AC-9866-8534-86C1ADCE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5" y="1074738"/>
                <a:ext cx="1588" cy="4763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3 h 9"/>
                  <a:gd name="T10" fmla="*/ 3 w 3"/>
                  <a:gd name="T11" fmla="*/ 9 h 9"/>
                  <a:gd name="T12" fmla="*/ 3 w 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lnTo>
                      <a:pt x="3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422">
                <a:extLst>
                  <a:ext uri="{FF2B5EF4-FFF2-40B4-BE49-F238E27FC236}">
                    <a16:creationId xmlns:a16="http://schemas.microsoft.com/office/drawing/2014/main" xmlns="" id="{99B95A06-64A2-64B6-3CD2-BA7C82B6C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050" y="1055688"/>
                <a:ext cx="1588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423">
                <a:extLst>
                  <a:ext uri="{FF2B5EF4-FFF2-40B4-BE49-F238E27FC236}">
                    <a16:creationId xmlns:a16="http://schemas.microsoft.com/office/drawing/2014/main" xmlns="" id="{717E6BC9-BBF8-5748-460F-F98828B40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3175" cy="1588"/>
              </a:xfrm>
              <a:custGeom>
                <a:avLst/>
                <a:gdLst>
                  <a:gd name="T0" fmla="*/ 8 w 8"/>
                  <a:gd name="T1" fmla="*/ 0 h 1"/>
                  <a:gd name="T2" fmla="*/ 8 w 8"/>
                  <a:gd name="T3" fmla="*/ 0 h 1"/>
                  <a:gd name="T4" fmla="*/ 3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3 w 8"/>
                  <a:gd name="T11" fmla="*/ 1 h 1"/>
                  <a:gd name="T12" fmla="*/ 8 w 8"/>
                  <a:gd name="T13" fmla="*/ 0 h 1"/>
                  <a:gd name="T14" fmla="*/ 8 w 8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424">
                <a:extLst>
                  <a:ext uri="{FF2B5EF4-FFF2-40B4-BE49-F238E27FC236}">
                    <a16:creationId xmlns:a16="http://schemas.microsoft.com/office/drawing/2014/main" xmlns="" id="{44264A02-8F98-A4C7-3F22-1B4461E2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1120775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425">
                <a:extLst>
                  <a:ext uri="{FF2B5EF4-FFF2-40B4-BE49-F238E27FC236}">
                    <a16:creationId xmlns:a16="http://schemas.microsoft.com/office/drawing/2014/main" xmlns="" id="{AFF8AEEC-1EF1-D8A5-9874-6344B6DF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1014413"/>
                <a:ext cx="0" cy="317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2 h 4"/>
                  <a:gd name="T6" fmla="*/ 1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426">
                <a:extLst>
                  <a:ext uri="{FF2B5EF4-FFF2-40B4-BE49-F238E27FC236}">
                    <a16:creationId xmlns:a16="http://schemas.microsoft.com/office/drawing/2014/main" xmlns="" id="{BE1CB1EC-3E22-55C2-4F66-EE4BA537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995363"/>
                <a:ext cx="44450" cy="34925"/>
              </a:xfrm>
              <a:custGeom>
                <a:avLst/>
                <a:gdLst>
                  <a:gd name="T0" fmla="*/ 45 w 83"/>
                  <a:gd name="T1" fmla="*/ 57 h 66"/>
                  <a:gd name="T2" fmla="*/ 43 w 83"/>
                  <a:gd name="T3" fmla="*/ 66 h 66"/>
                  <a:gd name="T4" fmla="*/ 55 w 83"/>
                  <a:gd name="T5" fmla="*/ 61 h 66"/>
                  <a:gd name="T6" fmla="*/ 72 w 83"/>
                  <a:gd name="T7" fmla="*/ 58 h 66"/>
                  <a:gd name="T8" fmla="*/ 81 w 83"/>
                  <a:gd name="T9" fmla="*/ 50 h 66"/>
                  <a:gd name="T10" fmla="*/ 83 w 83"/>
                  <a:gd name="T11" fmla="*/ 42 h 66"/>
                  <a:gd name="T12" fmla="*/ 78 w 83"/>
                  <a:gd name="T13" fmla="*/ 39 h 66"/>
                  <a:gd name="T14" fmla="*/ 69 w 83"/>
                  <a:gd name="T15" fmla="*/ 31 h 66"/>
                  <a:gd name="T16" fmla="*/ 63 w 83"/>
                  <a:gd name="T17" fmla="*/ 21 h 66"/>
                  <a:gd name="T18" fmla="*/ 61 w 83"/>
                  <a:gd name="T19" fmla="*/ 10 h 66"/>
                  <a:gd name="T20" fmla="*/ 58 w 83"/>
                  <a:gd name="T21" fmla="*/ 11 h 66"/>
                  <a:gd name="T22" fmla="*/ 51 w 83"/>
                  <a:gd name="T23" fmla="*/ 8 h 66"/>
                  <a:gd name="T24" fmla="*/ 41 w 83"/>
                  <a:gd name="T25" fmla="*/ 1 h 66"/>
                  <a:gd name="T26" fmla="*/ 36 w 83"/>
                  <a:gd name="T27" fmla="*/ 1 h 66"/>
                  <a:gd name="T28" fmla="*/ 40 w 83"/>
                  <a:gd name="T29" fmla="*/ 6 h 66"/>
                  <a:gd name="T30" fmla="*/ 42 w 83"/>
                  <a:gd name="T31" fmla="*/ 15 h 66"/>
                  <a:gd name="T32" fmla="*/ 37 w 83"/>
                  <a:gd name="T33" fmla="*/ 22 h 66"/>
                  <a:gd name="T34" fmla="*/ 26 w 83"/>
                  <a:gd name="T35" fmla="*/ 31 h 66"/>
                  <a:gd name="T36" fmla="*/ 23 w 83"/>
                  <a:gd name="T37" fmla="*/ 29 h 66"/>
                  <a:gd name="T38" fmla="*/ 23 w 83"/>
                  <a:gd name="T39" fmla="*/ 18 h 66"/>
                  <a:gd name="T40" fmla="*/ 23 w 83"/>
                  <a:gd name="T41" fmla="*/ 7 h 66"/>
                  <a:gd name="T42" fmla="*/ 0 w 83"/>
                  <a:gd name="T43" fmla="*/ 7 h 66"/>
                  <a:gd name="T44" fmla="*/ 12 w 83"/>
                  <a:gd name="T45" fmla="*/ 37 h 66"/>
                  <a:gd name="T46" fmla="*/ 13 w 83"/>
                  <a:gd name="T47" fmla="*/ 35 h 66"/>
                  <a:gd name="T48" fmla="*/ 19 w 83"/>
                  <a:gd name="T49" fmla="*/ 34 h 66"/>
                  <a:gd name="T50" fmla="*/ 26 w 83"/>
                  <a:gd name="T51" fmla="*/ 34 h 66"/>
                  <a:gd name="T52" fmla="*/ 28 w 83"/>
                  <a:gd name="T53" fmla="*/ 38 h 66"/>
                  <a:gd name="T54" fmla="*/ 29 w 83"/>
                  <a:gd name="T55" fmla="*/ 48 h 66"/>
                  <a:gd name="T56" fmla="*/ 30 w 83"/>
                  <a:gd name="T57" fmla="*/ 57 h 66"/>
                  <a:gd name="T58" fmla="*/ 34 w 83"/>
                  <a:gd name="T59" fmla="*/ 60 h 66"/>
                  <a:gd name="T60" fmla="*/ 41 w 83"/>
                  <a:gd name="T61" fmla="*/ 59 h 66"/>
                  <a:gd name="T62" fmla="*/ 45 w 83"/>
                  <a:gd name="T6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66">
                    <a:moveTo>
                      <a:pt x="45" y="57"/>
                    </a:moveTo>
                    <a:lnTo>
                      <a:pt x="45" y="57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9" y="63"/>
                    </a:lnTo>
                    <a:lnTo>
                      <a:pt x="55" y="61"/>
                    </a:lnTo>
                    <a:lnTo>
                      <a:pt x="66" y="60"/>
                    </a:lnTo>
                    <a:lnTo>
                      <a:pt x="72" y="58"/>
                    </a:lnTo>
                    <a:lnTo>
                      <a:pt x="76" y="56"/>
                    </a:lnTo>
                    <a:lnTo>
                      <a:pt x="81" y="50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1" y="41"/>
                    </a:lnTo>
                    <a:lnTo>
                      <a:pt x="78" y="39"/>
                    </a:lnTo>
                    <a:lnTo>
                      <a:pt x="73" y="36"/>
                    </a:lnTo>
                    <a:lnTo>
                      <a:pt x="69" y="31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1" y="15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51" y="8"/>
                    </a:lnTo>
                    <a:lnTo>
                      <a:pt x="48" y="6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0" y="6"/>
                    </a:lnTo>
                    <a:lnTo>
                      <a:pt x="42" y="11"/>
                    </a:lnTo>
                    <a:lnTo>
                      <a:pt x="42" y="15"/>
                    </a:lnTo>
                    <a:lnTo>
                      <a:pt x="40" y="19"/>
                    </a:lnTo>
                    <a:lnTo>
                      <a:pt x="37" y="22"/>
                    </a:lnTo>
                    <a:lnTo>
                      <a:pt x="34" y="26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3" y="18"/>
                    </a:lnTo>
                    <a:lnTo>
                      <a:pt x="23" y="11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0" y="7"/>
                    </a:lnTo>
                    <a:lnTo>
                      <a:pt x="19" y="12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9" y="34"/>
                    </a:lnTo>
                    <a:lnTo>
                      <a:pt x="22" y="34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28" y="38"/>
                    </a:lnTo>
                    <a:lnTo>
                      <a:pt x="29" y="41"/>
                    </a:lnTo>
                    <a:lnTo>
                      <a:pt x="29" y="48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32" y="59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5" y="57"/>
                    </a:lnTo>
                    <a:lnTo>
                      <a:pt x="45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427">
                <a:extLst>
                  <a:ext uri="{FF2B5EF4-FFF2-40B4-BE49-F238E27FC236}">
                    <a16:creationId xmlns:a16="http://schemas.microsoft.com/office/drawing/2014/main" xmlns="" id="{9C6CADC9-524E-76FE-B6CE-C044C130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0" y="1030288"/>
                <a:ext cx="3175" cy="3175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4 w 6"/>
                  <a:gd name="T5" fmla="*/ 2 h 6"/>
                  <a:gd name="T6" fmla="*/ 0 w 6"/>
                  <a:gd name="T7" fmla="*/ 6 h 6"/>
                  <a:gd name="T8" fmla="*/ 0 w 6"/>
                  <a:gd name="T9" fmla="*/ 6 h 6"/>
                  <a:gd name="T10" fmla="*/ 3 w 6"/>
                  <a:gd name="T11" fmla="*/ 5 h 6"/>
                  <a:gd name="T12" fmla="*/ 4 w 6"/>
                  <a:gd name="T13" fmla="*/ 3 h 6"/>
                  <a:gd name="T14" fmla="*/ 6 w 6"/>
                  <a:gd name="T15" fmla="*/ 0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428">
                <a:extLst>
                  <a:ext uri="{FF2B5EF4-FFF2-40B4-BE49-F238E27FC236}">
                    <a16:creationId xmlns:a16="http://schemas.microsoft.com/office/drawing/2014/main" xmlns="" id="{DF7CFD67-3C2E-36DD-8F8A-BB05E970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054100"/>
                <a:ext cx="3175" cy="1588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3 h 3"/>
                  <a:gd name="T4" fmla="*/ 6 w 6"/>
                  <a:gd name="T5" fmla="*/ 0 h 3"/>
                  <a:gd name="T6" fmla="*/ 6 w 6"/>
                  <a:gd name="T7" fmla="*/ 0 h 3"/>
                  <a:gd name="T8" fmla="*/ 0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429">
                <a:extLst>
                  <a:ext uri="{FF2B5EF4-FFF2-40B4-BE49-F238E27FC236}">
                    <a16:creationId xmlns:a16="http://schemas.microsoft.com/office/drawing/2014/main" xmlns="" id="{7DCBC6BB-A22B-04A5-6396-F3FF7D1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1011238"/>
                <a:ext cx="9525" cy="9525"/>
              </a:xfrm>
              <a:custGeom>
                <a:avLst/>
                <a:gdLst>
                  <a:gd name="T0" fmla="*/ 0 w 19"/>
                  <a:gd name="T1" fmla="*/ 4 h 17"/>
                  <a:gd name="T2" fmla="*/ 0 w 19"/>
                  <a:gd name="T3" fmla="*/ 4 h 17"/>
                  <a:gd name="T4" fmla="*/ 1 w 19"/>
                  <a:gd name="T5" fmla="*/ 6 h 17"/>
                  <a:gd name="T6" fmla="*/ 4 w 19"/>
                  <a:gd name="T7" fmla="*/ 10 h 17"/>
                  <a:gd name="T8" fmla="*/ 6 w 19"/>
                  <a:gd name="T9" fmla="*/ 13 h 17"/>
                  <a:gd name="T10" fmla="*/ 10 w 19"/>
                  <a:gd name="T11" fmla="*/ 15 h 17"/>
                  <a:gd name="T12" fmla="*/ 13 w 19"/>
                  <a:gd name="T13" fmla="*/ 17 h 17"/>
                  <a:gd name="T14" fmla="*/ 15 w 19"/>
                  <a:gd name="T15" fmla="*/ 17 h 17"/>
                  <a:gd name="T16" fmla="*/ 18 w 19"/>
                  <a:gd name="T17" fmla="*/ 13 h 17"/>
                  <a:gd name="T18" fmla="*/ 19 w 19"/>
                  <a:gd name="T19" fmla="*/ 7 h 17"/>
                  <a:gd name="T20" fmla="*/ 19 w 19"/>
                  <a:gd name="T21" fmla="*/ 7 h 17"/>
                  <a:gd name="T22" fmla="*/ 3 w 19"/>
                  <a:gd name="T23" fmla="*/ 0 h 17"/>
                  <a:gd name="T24" fmla="*/ 0 w 19"/>
                  <a:gd name="T2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7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430">
                <a:extLst>
                  <a:ext uri="{FF2B5EF4-FFF2-40B4-BE49-F238E27FC236}">
                    <a16:creationId xmlns:a16="http://schemas.microsoft.com/office/drawing/2014/main" xmlns="" id="{5545923F-6C96-9E62-678C-D075A2D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888" y="1003300"/>
                <a:ext cx="4763" cy="3175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2 w 7"/>
                  <a:gd name="T7" fmla="*/ 0 h 5"/>
                  <a:gd name="T8" fmla="*/ 2 w 7"/>
                  <a:gd name="T9" fmla="*/ 0 h 5"/>
                  <a:gd name="T10" fmla="*/ 0 w 7"/>
                  <a:gd name="T11" fmla="*/ 4 h 5"/>
                  <a:gd name="T12" fmla="*/ 0 w 7"/>
                  <a:gd name="T13" fmla="*/ 4 h 5"/>
                  <a:gd name="T14" fmla="*/ 2 w 7"/>
                  <a:gd name="T15" fmla="*/ 5 h 5"/>
                  <a:gd name="T16" fmla="*/ 4 w 7"/>
                  <a:gd name="T17" fmla="*/ 4 h 5"/>
                  <a:gd name="T18" fmla="*/ 7 w 7"/>
                  <a:gd name="T19" fmla="*/ 1 h 5"/>
                  <a:gd name="T20" fmla="*/ 7 w 7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431">
                <a:extLst>
                  <a:ext uri="{FF2B5EF4-FFF2-40B4-BE49-F238E27FC236}">
                    <a16:creationId xmlns:a16="http://schemas.microsoft.com/office/drawing/2014/main" xmlns="" id="{3E9741C0-934B-4AC4-8B5D-18ABA1CF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995363"/>
                <a:ext cx="3175" cy="4763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0 h 9"/>
                  <a:gd name="T4" fmla="*/ 3 w 7"/>
                  <a:gd name="T5" fmla="*/ 4 h 9"/>
                  <a:gd name="T6" fmla="*/ 0 w 7"/>
                  <a:gd name="T7" fmla="*/ 9 h 9"/>
                  <a:gd name="T8" fmla="*/ 0 w 7"/>
                  <a:gd name="T9" fmla="*/ 9 h 9"/>
                  <a:gd name="T10" fmla="*/ 4 w 7"/>
                  <a:gd name="T11" fmla="*/ 6 h 9"/>
                  <a:gd name="T12" fmla="*/ 7 w 7"/>
                  <a:gd name="T13" fmla="*/ 0 h 9"/>
                  <a:gd name="T14" fmla="*/ 7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432">
                <a:extLst>
                  <a:ext uri="{FF2B5EF4-FFF2-40B4-BE49-F238E27FC236}">
                    <a16:creationId xmlns:a16="http://schemas.microsoft.com/office/drawing/2014/main" xmlns="" id="{E1337128-7052-8479-617A-8288EB60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1028700"/>
                <a:ext cx="11113" cy="12700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0 h 22"/>
                  <a:gd name="T4" fmla="*/ 5 w 21"/>
                  <a:gd name="T5" fmla="*/ 9 h 22"/>
                  <a:gd name="T6" fmla="*/ 6 w 21"/>
                  <a:gd name="T7" fmla="*/ 16 h 22"/>
                  <a:gd name="T8" fmla="*/ 6 w 21"/>
                  <a:gd name="T9" fmla="*/ 22 h 22"/>
                  <a:gd name="T10" fmla="*/ 6 w 21"/>
                  <a:gd name="T11" fmla="*/ 22 h 22"/>
                  <a:gd name="T12" fmla="*/ 8 w 21"/>
                  <a:gd name="T13" fmla="*/ 20 h 22"/>
                  <a:gd name="T14" fmla="*/ 11 w 21"/>
                  <a:gd name="T15" fmla="*/ 19 h 22"/>
                  <a:gd name="T16" fmla="*/ 14 w 21"/>
                  <a:gd name="T17" fmla="*/ 16 h 22"/>
                  <a:gd name="T18" fmla="*/ 17 w 21"/>
                  <a:gd name="T19" fmla="*/ 11 h 22"/>
                  <a:gd name="T20" fmla="*/ 21 w 21"/>
                  <a:gd name="T21" fmla="*/ 8 h 22"/>
                  <a:gd name="T22" fmla="*/ 21 w 21"/>
                  <a:gd name="T23" fmla="*/ 8 h 22"/>
                  <a:gd name="T24" fmla="*/ 16 w 21"/>
                  <a:gd name="T25" fmla="*/ 9 h 22"/>
                  <a:gd name="T26" fmla="*/ 12 w 21"/>
                  <a:gd name="T27" fmla="*/ 8 h 22"/>
                  <a:gd name="T28" fmla="*/ 6 w 21"/>
                  <a:gd name="T29" fmla="*/ 4 h 22"/>
                  <a:gd name="T30" fmla="*/ 0 w 21"/>
                  <a:gd name="T31" fmla="*/ 0 h 22"/>
                  <a:gd name="T32" fmla="*/ 0 w 2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2">
                    <a:moveTo>
                      <a:pt x="0" y="0"/>
                    </a:moveTo>
                    <a:lnTo>
                      <a:pt x="0" y="0"/>
                    </a:lnTo>
                    <a:lnTo>
                      <a:pt x="5" y="9"/>
                    </a:lnTo>
                    <a:lnTo>
                      <a:pt x="6" y="16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2" y="8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433">
                <a:extLst>
                  <a:ext uri="{FF2B5EF4-FFF2-40B4-BE49-F238E27FC236}">
                    <a16:creationId xmlns:a16="http://schemas.microsoft.com/office/drawing/2014/main" xmlns="" id="{70272F7A-613D-EA05-C064-D6E81B1C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175" y="1033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434">
                <a:extLst>
                  <a:ext uri="{FF2B5EF4-FFF2-40B4-BE49-F238E27FC236}">
                    <a16:creationId xmlns:a16="http://schemas.microsoft.com/office/drawing/2014/main" xmlns="" id="{5B3AFF26-FF13-DAE1-60B5-60898E424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8325" y="787400"/>
                <a:ext cx="1554163" cy="368300"/>
              </a:xfrm>
              <a:custGeom>
                <a:avLst/>
                <a:gdLst>
                  <a:gd name="T0" fmla="*/ 1079 w 2936"/>
                  <a:gd name="T1" fmla="*/ 384 h 697"/>
                  <a:gd name="T2" fmla="*/ 922 w 2936"/>
                  <a:gd name="T3" fmla="*/ 467 h 697"/>
                  <a:gd name="T4" fmla="*/ 655 w 2936"/>
                  <a:gd name="T5" fmla="*/ 443 h 697"/>
                  <a:gd name="T6" fmla="*/ 547 w 2936"/>
                  <a:gd name="T7" fmla="*/ 432 h 697"/>
                  <a:gd name="T8" fmla="*/ 264 w 2936"/>
                  <a:gd name="T9" fmla="*/ 435 h 697"/>
                  <a:gd name="T10" fmla="*/ 25 w 2936"/>
                  <a:gd name="T11" fmla="*/ 372 h 697"/>
                  <a:gd name="T12" fmla="*/ 209 w 2936"/>
                  <a:gd name="T13" fmla="*/ 309 h 697"/>
                  <a:gd name="T14" fmla="*/ 453 w 2936"/>
                  <a:gd name="T15" fmla="*/ 263 h 697"/>
                  <a:gd name="T16" fmla="*/ 684 w 2936"/>
                  <a:gd name="T17" fmla="*/ 201 h 697"/>
                  <a:gd name="T18" fmla="*/ 846 w 2936"/>
                  <a:gd name="T19" fmla="*/ 181 h 697"/>
                  <a:gd name="T20" fmla="*/ 1010 w 2936"/>
                  <a:gd name="T21" fmla="*/ 208 h 697"/>
                  <a:gd name="T22" fmla="*/ 1207 w 2936"/>
                  <a:gd name="T23" fmla="*/ 182 h 697"/>
                  <a:gd name="T24" fmla="*/ 1297 w 2936"/>
                  <a:gd name="T25" fmla="*/ 35 h 697"/>
                  <a:gd name="T26" fmla="*/ 1153 w 2936"/>
                  <a:gd name="T27" fmla="*/ 110 h 697"/>
                  <a:gd name="T28" fmla="*/ 1221 w 2936"/>
                  <a:gd name="T29" fmla="*/ 6 h 697"/>
                  <a:gd name="T30" fmla="*/ 1396 w 2936"/>
                  <a:gd name="T31" fmla="*/ 16 h 697"/>
                  <a:gd name="T32" fmla="*/ 1483 w 2936"/>
                  <a:gd name="T33" fmla="*/ 112 h 697"/>
                  <a:gd name="T34" fmla="*/ 1595 w 2936"/>
                  <a:gd name="T35" fmla="*/ 78 h 697"/>
                  <a:gd name="T36" fmla="*/ 1603 w 2936"/>
                  <a:gd name="T37" fmla="*/ 37 h 697"/>
                  <a:gd name="T38" fmla="*/ 1858 w 2936"/>
                  <a:gd name="T39" fmla="*/ 141 h 697"/>
                  <a:gd name="T40" fmla="*/ 1711 w 2936"/>
                  <a:gd name="T41" fmla="*/ 85 h 697"/>
                  <a:gd name="T42" fmla="*/ 1861 w 2936"/>
                  <a:gd name="T43" fmla="*/ 266 h 697"/>
                  <a:gd name="T44" fmla="*/ 1886 w 2936"/>
                  <a:gd name="T45" fmla="*/ 150 h 697"/>
                  <a:gd name="T46" fmla="*/ 1956 w 2936"/>
                  <a:gd name="T47" fmla="*/ 142 h 697"/>
                  <a:gd name="T48" fmla="*/ 2133 w 2936"/>
                  <a:gd name="T49" fmla="*/ 119 h 697"/>
                  <a:gd name="T50" fmla="*/ 2029 w 2936"/>
                  <a:gd name="T51" fmla="*/ 231 h 697"/>
                  <a:gd name="T52" fmla="*/ 2225 w 2936"/>
                  <a:gd name="T53" fmla="*/ 122 h 697"/>
                  <a:gd name="T54" fmla="*/ 2162 w 2936"/>
                  <a:gd name="T55" fmla="*/ 208 h 697"/>
                  <a:gd name="T56" fmla="*/ 2327 w 2936"/>
                  <a:gd name="T57" fmla="*/ 189 h 697"/>
                  <a:gd name="T58" fmla="*/ 2359 w 2936"/>
                  <a:gd name="T59" fmla="*/ 272 h 697"/>
                  <a:gd name="T60" fmla="*/ 2624 w 2936"/>
                  <a:gd name="T61" fmla="*/ 186 h 697"/>
                  <a:gd name="T62" fmla="*/ 2646 w 2936"/>
                  <a:gd name="T63" fmla="*/ 250 h 697"/>
                  <a:gd name="T64" fmla="*/ 2729 w 2936"/>
                  <a:gd name="T65" fmla="*/ 235 h 697"/>
                  <a:gd name="T66" fmla="*/ 2757 w 2936"/>
                  <a:gd name="T67" fmla="*/ 262 h 697"/>
                  <a:gd name="T68" fmla="*/ 2903 w 2936"/>
                  <a:gd name="T69" fmla="*/ 338 h 697"/>
                  <a:gd name="T70" fmla="*/ 2734 w 2936"/>
                  <a:gd name="T71" fmla="*/ 508 h 697"/>
                  <a:gd name="T72" fmla="*/ 2839 w 2936"/>
                  <a:gd name="T73" fmla="*/ 508 h 697"/>
                  <a:gd name="T74" fmla="*/ 2871 w 2936"/>
                  <a:gd name="T75" fmla="*/ 593 h 697"/>
                  <a:gd name="T76" fmla="*/ 2752 w 2936"/>
                  <a:gd name="T77" fmla="*/ 656 h 697"/>
                  <a:gd name="T78" fmla="*/ 2607 w 2936"/>
                  <a:gd name="T79" fmla="*/ 688 h 697"/>
                  <a:gd name="T80" fmla="*/ 2508 w 2936"/>
                  <a:gd name="T81" fmla="*/ 654 h 697"/>
                  <a:gd name="T82" fmla="*/ 2317 w 2936"/>
                  <a:gd name="T83" fmla="*/ 563 h 697"/>
                  <a:gd name="T84" fmla="*/ 1991 w 2936"/>
                  <a:gd name="T85" fmla="*/ 644 h 697"/>
                  <a:gd name="T86" fmla="*/ 1868 w 2936"/>
                  <a:gd name="T87" fmla="*/ 580 h 697"/>
                  <a:gd name="T88" fmla="*/ 1779 w 2936"/>
                  <a:gd name="T89" fmla="*/ 541 h 697"/>
                  <a:gd name="T90" fmla="*/ 1639 w 2936"/>
                  <a:gd name="T91" fmla="*/ 611 h 697"/>
                  <a:gd name="T92" fmla="*/ 1530 w 2936"/>
                  <a:gd name="T93" fmla="*/ 586 h 697"/>
                  <a:gd name="T94" fmla="*/ 1437 w 2936"/>
                  <a:gd name="T95" fmla="*/ 633 h 697"/>
                  <a:gd name="T96" fmla="*/ 1375 w 2936"/>
                  <a:gd name="T97" fmla="*/ 631 h 697"/>
                  <a:gd name="T98" fmla="*/ 1312 w 2936"/>
                  <a:gd name="T99" fmla="*/ 370 h 697"/>
                  <a:gd name="T100" fmla="*/ 1625 w 2936"/>
                  <a:gd name="T101" fmla="*/ 420 h 697"/>
                  <a:gd name="T102" fmla="*/ 2661 w 2936"/>
                  <a:gd name="T103" fmla="*/ 480 h 697"/>
                  <a:gd name="T104" fmla="*/ 2401 w 2936"/>
                  <a:gd name="T105" fmla="*/ 512 h 697"/>
                  <a:gd name="T106" fmla="*/ 2503 w 2936"/>
                  <a:gd name="T107" fmla="*/ 522 h 697"/>
                  <a:gd name="T108" fmla="*/ 2477 w 2936"/>
                  <a:gd name="T109" fmla="*/ 416 h 697"/>
                  <a:gd name="T110" fmla="*/ 1949 w 2936"/>
                  <a:gd name="T111" fmla="*/ 488 h 697"/>
                  <a:gd name="T112" fmla="*/ 2024 w 2936"/>
                  <a:gd name="T113" fmla="*/ 590 h 697"/>
                  <a:gd name="T114" fmla="*/ 2152 w 2936"/>
                  <a:gd name="T115" fmla="*/ 475 h 697"/>
                  <a:gd name="T116" fmla="*/ 2283 w 2936"/>
                  <a:gd name="T117" fmla="*/ 433 h 697"/>
                  <a:gd name="T118" fmla="*/ 2118 w 2936"/>
                  <a:gd name="T119" fmla="*/ 430 h 697"/>
                  <a:gd name="T120" fmla="*/ 1987 w 2936"/>
                  <a:gd name="T121" fmla="*/ 332 h 697"/>
                  <a:gd name="T122" fmla="*/ 1741 w 2936"/>
                  <a:gd name="T123" fmla="*/ 435 h 697"/>
                  <a:gd name="T124" fmla="*/ 1674 w 2936"/>
                  <a:gd name="T125" fmla="*/ 492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36" h="697">
                    <a:moveTo>
                      <a:pt x="1261" y="420"/>
                    </a:moveTo>
                    <a:lnTo>
                      <a:pt x="1261" y="420"/>
                    </a:lnTo>
                    <a:lnTo>
                      <a:pt x="1255" y="424"/>
                    </a:lnTo>
                    <a:lnTo>
                      <a:pt x="1259" y="418"/>
                    </a:lnTo>
                    <a:lnTo>
                      <a:pt x="1259" y="418"/>
                    </a:lnTo>
                    <a:lnTo>
                      <a:pt x="1246" y="413"/>
                    </a:lnTo>
                    <a:lnTo>
                      <a:pt x="1246" y="413"/>
                    </a:lnTo>
                    <a:lnTo>
                      <a:pt x="1242" y="415"/>
                    </a:lnTo>
                    <a:lnTo>
                      <a:pt x="1242" y="415"/>
                    </a:lnTo>
                    <a:lnTo>
                      <a:pt x="1243" y="414"/>
                    </a:lnTo>
                    <a:lnTo>
                      <a:pt x="1244" y="410"/>
                    </a:lnTo>
                    <a:lnTo>
                      <a:pt x="1244" y="410"/>
                    </a:lnTo>
                    <a:lnTo>
                      <a:pt x="1239" y="408"/>
                    </a:lnTo>
                    <a:lnTo>
                      <a:pt x="1239" y="408"/>
                    </a:lnTo>
                    <a:lnTo>
                      <a:pt x="1235" y="415"/>
                    </a:lnTo>
                    <a:lnTo>
                      <a:pt x="1230" y="422"/>
                    </a:lnTo>
                    <a:lnTo>
                      <a:pt x="1217" y="435"/>
                    </a:lnTo>
                    <a:lnTo>
                      <a:pt x="1206" y="445"/>
                    </a:lnTo>
                    <a:lnTo>
                      <a:pt x="1201" y="450"/>
                    </a:lnTo>
                    <a:lnTo>
                      <a:pt x="1198" y="454"/>
                    </a:lnTo>
                    <a:lnTo>
                      <a:pt x="1198" y="454"/>
                    </a:lnTo>
                    <a:lnTo>
                      <a:pt x="1191" y="460"/>
                    </a:lnTo>
                    <a:lnTo>
                      <a:pt x="1183" y="463"/>
                    </a:lnTo>
                    <a:lnTo>
                      <a:pt x="1176" y="466"/>
                    </a:lnTo>
                    <a:lnTo>
                      <a:pt x="1170" y="466"/>
                    </a:lnTo>
                    <a:lnTo>
                      <a:pt x="1170" y="466"/>
                    </a:lnTo>
                    <a:lnTo>
                      <a:pt x="1175" y="465"/>
                    </a:lnTo>
                    <a:lnTo>
                      <a:pt x="1179" y="462"/>
                    </a:lnTo>
                    <a:lnTo>
                      <a:pt x="1182" y="461"/>
                    </a:lnTo>
                    <a:lnTo>
                      <a:pt x="1183" y="458"/>
                    </a:lnTo>
                    <a:lnTo>
                      <a:pt x="1184" y="455"/>
                    </a:lnTo>
                    <a:lnTo>
                      <a:pt x="1183" y="451"/>
                    </a:lnTo>
                    <a:lnTo>
                      <a:pt x="1183" y="451"/>
                    </a:lnTo>
                    <a:lnTo>
                      <a:pt x="1178" y="445"/>
                    </a:lnTo>
                    <a:lnTo>
                      <a:pt x="1175" y="439"/>
                    </a:lnTo>
                    <a:lnTo>
                      <a:pt x="1170" y="432"/>
                    </a:lnTo>
                    <a:lnTo>
                      <a:pt x="1166" y="427"/>
                    </a:lnTo>
                    <a:lnTo>
                      <a:pt x="1161" y="423"/>
                    </a:lnTo>
                    <a:lnTo>
                      <a:pt x="1159" y="422"/>
                    </a:lnTo>
                    <a:lnTo>
                      <a:pt x="1155" y="422"/>
                    </a:lnTo>
                    <a:lnTo>
                      <a:pt x="1153" y="423"/>
                    </a:lnTo>
                    <a:lnTo>
                      <a:pt x="1150" y="425"/>
                    </a:lnTo>
                    <a:lnTo>
                      <a:pt x="1145" y="429"/>
                    </a:lnTo>
                    <a:lnTo>
                      <a:pt x="1142" y="433"/>
                    </a:lnTo>
                    <a:lnTo>
                      <a:pt x="1154" y="433"/>
                    </a:lnTo>
                    <a:lnTo>
                      <a:pt x="1123" y="476"/>
                    </a:lnTo>
                    <a:lnTo>
                      <a:pt x="1123" y="476"/>
                    </a:lnTo>
                    <a:lnTo>
                      <a:pt x="1122" y="470"/>
                    </a:lnTo>
                    <a:lnTo>
                      <a:pt x="1122" y="465"/>
                    </a:lnTo>
                    <a:lnTo>
                      <a:pt x="1124" y="461"/>
                    </a:lnTo>
                    <a:lnTo>
                      <a:pt x="1128" y="457"/>
                    </a:lnTo>
                    <a:lnTo>
                      <a:pt x="1137" y="448"/>
                    </a:lnTo>
                    <a:lnTo>
                      <a:pt x="1142" y="445"/>
                    </a:lnTo>
                    <a:lnTo>
                      <a:pt x="1144" y="439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5" y="444"/>
                    </a:lnTo>
                    <a:lnTo>
                      <a:pt x="1131" y="444"/>
                    </a:lnTo>
                    <a:lnTo>
                      <a:pt x="1127" y="443"/>
                    </a:lnTo>
                    <a:lnTo>
                      <a:pt x="1120" y="439"/>
                    </a:lnTo>
                    <a:lnTo>
                      <a:pt x="1113" y="433"/>
                    </a:lnTo>
                    <a:lnTo>
                      <a:pt x="1106" y="429"/>
                    </a:lnTo>
                    <a:lnTo>
                      <a:pt x="1102" y="428"/>
                    </a:lnTo>
                    <a:lnTo>
                      <a:pt x="1100" y="427"/>
                    </a:lnTo>
                    <a:lnTo>
                      <a:pt x="1098" y="428"/>
                    </a:lnTo>
                    <a:lnTo>
                      <a:pt x="1094" y="430"/>
                    </a:lnTo>
                    <a:lnTo>
                      <a:pt x="1092" y="433"/>
                    </a:lnTo>
                    <a:lnTo>
                      <a:pt x="1090" y="440"/>
                    </a:lnTo>
                    <a:lnTo>
                      <a:pt x="1090" y="440"/>
                    </a:lnTo>
                    <a:lnTo>
                      <a:pt x="1089" y="421"/>
                    </a:lnTo>
                    <a:lnTo>
                      <a:pt x="1086" y="401"/>
                    </a:lnTo>
                    <a:lnTo>
                      <a:pt x="1084" y="393"/>
                    </a:lnTo>
                    <a:lnTo>
                      <a:pt x="1081" y="386"/>
                    </a:lnTo>
                    <a:lnTo>
                      <a:pt x="1079" y="384"/>
                    </a:lnTo>
                    <a:lnTo>
                      <a:pt x="1077" y="383"/>
                    </a:lnTo>
                    <a:lnTo>
                      <a:pt x="1075" y="382"/>
                    </a:lnTo>
                    <a:lnTo>
                      <a:pt x="1071" y="382"/>
                    </a:lnTo>
                    <a:lnTo>
                      <a:pt x="1071" y="382"/>
                    </a:lnTo>
                    <a:lnTo>
                      <a:pt x="1075" y="390"/>
                    </a:lnTo>
                    <a:lnTo>
                      <a:pt x="1075" y="395"/>
                    </a:lnTo>
                    <a:lnTo>
                      <a:pt x="1074" y="400"/>
                    </a:lnTo>
                    <a:lnTo>
                      <a:pt x="1073" y="404"/>
                    </a:lnTo>
                    <a:lnTo>
                      <a:pt x="1070" y="407"/>
                    </a:lnTo>
                    <a:lnTo>
                      <a:pt x="1069" y="410"/>
                    </a:lnTo>
                    <a:lnTo>
                      <a:pt x="1069" y="417"/>
                    </a:lnTo>
                    <a:lnTo>
                      <a:pt x="1071" y="425"/>
                    </a:lnTo>
                    <a:lnTo>
                      <a:pt x="1071" y="425"/>
                    </a:lnTo>
                    <a:lnTo>
                      <a:pt x="1069" y="429"/>
                    </a:lnTo>
                    <a:lnTo>
                      <a:pt x="1066" y="430"/>
                    </a:lnTo>
                    <a:lnTo>
                      <a:pt x="1063" y="430"/>
                    </a:lnTo>
                    <a:lnTo>
                      <a:pt x="1060" y="429"/>
                    </a:lnTo>
                    <a:lnTo>
                      <a:pt x="1058" y="428"/>
                    </a:lnTo>
                    <a:lnTo>
                      <a:pt x="1055" y="428"/>
                    </a:lnTo>
                    <a:lnTo>
                      <a:pt x="1054" y="429"/>
                    </a:lnTo>
                    <a:lnTo>
                      <a:pt x="1053" y="435"/>
                    </a:lnTo>
                    <a:lnTo>
                      <a:pt x="1054" y="424"/>
                    </a:lnTo>
                    <a:lnTo>
                      <a:pt x="1054" y="424"/>
                    </a:lnTo>
                    <a:lnTo>
                      <a:pt x="1050" y="418"/>
                    </a:lnTo>
                    <a:lnTo>
                      <a:pt x="1046" y="415"/>
                    </a:lnTo>
                    <a:lnTo>
                      <a:pt x="1041" y="414"/>
                    </a:lnTo>
                    <a:lnTo>
                      <a:pt x="1038" y="413"/>
                    </a:lnTo>
                    <a:lnTo>
                      <a:pt x="1035" y="414"/>
                    </a:lnTo>
                    <a:lnTo>
                      <a:pt x="1031" y="416"/>
                    </a:lnTo>
                    <a:lnTo>
                      <a:pt x="1029" y="420"/>
                    </a:lnTo>
                    <a:lnTo>
                      <a:pt x="1025" y="423"/>
                    </a:lnTo>
                    <a:lnTo>
                      <a:pt x="1021" y="433"/>
                    </a:lnTo>
                    <a:lnTo>
                      <a:pt x="1016" y="444"/>
                    </a:lnTo>
                    <a:lnTo>
                      <a:pt x="1013" y="454"/>
                    </a:lnTo>
                    <a:lnTo>
                      <a:pt x="1008" y="462"/>
                    </a:lnTo>
                    <a:lnTo>
                      <a:pt x="1008" y="462"/>
                    </a:lnTo>
                    <a:lnTo>
                      <a:pt x="997" y="465"/>
                    </a:lnTo>
                    <a:lnTo>
                      <a:pt x="987" y="466"/>
                    </a:lnTo>
                    <a:lnTo>
                      <a:pt x="978" y="465"/>
                    </a:lnTo>
                    <a:lnTo>
                      <a:pt x="970" y="463"/>
                    </a:lnTo>
                    <a:lnTo>
                      <a:pt x="954" y="460"/>
                    </a:lnTo>
                    <a:lnTo>
                      <a:pt x="946" y="460"/>
                    </a:lnTo>
                    <a:lnTo>
                      <a:pt x="937" y="460"/>
                    </a:lnTo>
                    <a:lnTo>
                      <a:pt x="937" y="460"/>
                    </a:lnTo>
                    <a:lnTo>
                      <a:pt x="936" y="445"/>
                    </a:lnTo>
                    <a:lnTo>
                      <a:pt x="932" y="427"/>
                    </a:lnTo>
                    <a:lnTo>
                      <a:pt x="929" y="418"/>
                    </a:lnTo>
                    <a:lnTo>
                      <a:pt x="926" y="412"/>
                    </a:lnTo>
                    <a:lnTo>
                      <a:pt x="923" y="407"/>
                    </a:lnTo>
                    <a:lnTo>
                      <a:pt x="921" y="406"/>
                    </a:lnTo>
                    <a:lnTo>
                      <a:pt x="920" y="406"/>
                    </a:lnTo>
                    <a:lnTo>
                      <a:pt x="920" y="406"/>
                    </a:lnTo>
                    <a:lnTo>
                      <a:pt x="917" y="413"/>
                    </a:lnTo>
                    <a:lnTo>
                      <a:pt x="913" y="418"/>
                    </a:lnTo>
                    <a:lnTo>
                      <a:pt x="903" y="431"/>
                    </a:lnTo>
                    <a:lnTo>
                      <a:pt x="899" y="437"/>
                    </a:lnTo>
                    <a:lnTo>
                      <a:pt x="894" y="444"/>
                    </a:lnTo>
                    <a:lnTo>
                      <a:pt x="891" y="452"/>
                    </a:lnTo>
                    <a:lnTo>
                      <a:pt x="889" y="461"/>
                    </a:lnTo>
                    <a:lnTo>
                      <a:pt x="889" y="461"/>
                    </a:lnTo>
                    <a:lnTo>
                      <a:pt x="892" y="462"/>
                    </a:lnTo>
                    <a:lnTo>
                      <a:pt x="895" y="463"/>
                    </a:lnTo>
                    <a:lnTo>
                      <a:pt x="898" y="463"/>
                    </a:lnTo>
                    <a:lnTo>
                      <a:pt x="899" y="462"/>
                    </a:lnTo>
                    <a:lnTo>
                      <a:pt x="902" y="459"/>
                    </a:lnTo>
                    <a:lnTo>
                      <a:pt x="905" y="454"/>
                    </a:lnTo>
                    <a:lnTo>
                      <a:pt x="909" y="442"/>
                    </a:lnTo>
                    <a:lnTo>
                      <a:pt x="912" y="437"/>
                    </a:lnTo>
                    <a:lnTo>
                      <a:pt x="915" y="433"/>
                    </a:lnTo>
                    <a:lnTo>
                      <a:pt x="915" y="433"/>
                    </a:lnTo>
                    <a:lnTo>
                      <a:pt x="917" y="443"/>
                    </a:lnTo>
                    <a:lnTo>
                      <a:pt x="920" y="450"/>
                    </a:lnTo>
                    <a:lnTo>
                      <a:pt x="921" y="459"/>
                    </a:lnTo>
                    <a:lnTo>
                      <a:pt x="922" y="467"/>
                    </a:lnTo>
                    <a:lnTo>
                      <a:pt x="924" y="472"/>
                    </a:lnTo>
                    <a:lnTo>
                      <a:pt x="928" y="477"/>
                    </a:lnTo>
                    <a:lnTo>
                      <a:pt x="928" y="477"/>
                    </a:lnTo>
                    <a:lnTo>
                      <a:pt x="925" y="475"/>
                    </a:lnTo>
                    <a:lnTo>
                      <a:pt x="923" y="474"/>
                    </a:lnTo>
                    <a:lnTo>
                      <a:pt x="916" y="474"/>
                    </a:lnTo>
                    <a:lnTo>
                      <a:pt x="900" y="476"/>
                    </a:lnTo>
                    <a:lnTo>
                      <a:pt x="892" y="477"/>
                    </a:lnTo>
                    <a:lnTo>
                      <a:pt x="884" y="476"/>
                    </a:lnTo>
                    <a:lnTo>
                      <a:pt x="880" y="475"/>
                    </a:lnTo>
                    <a:lnTo>
                      <a:pt x="877" y="473"/>
                    </a:lnTo>
                    <a:lnTo>
                      <a:pt x="875" y="469"/>
                    </a:lnTo>
                    <a:lnTo>
                      <a:pt x="872" y="466"/>
                    </a:lnTo>
                    <a:lnTo>
                      <a:pt x="876" y="461"/>
                    </a:lnTo>
                    <a:lnTo>
                      <a:pt x="876" y="461"/>
                    </a:lnTo>
                    <a:lnTo>
                      <a:pt x="872" y="458"/>
                    </a:lnTo>
                    <a:lnTo>
                      <a:pt x="870" y="454"/>
                    </a:lnTo>
                    <a:lnTo>
                      <a:pt x="864" y="443"/>
                    </a:lnTo>
                    <a:lnTo>
                      <a:pt x="860" y="431"/>
                    </a:lnTo>
                    <a:lnTo>
                      <a:pt x="855" y="421"/>
                    </a:lnTo>
                    <a:lnTo>
                      <a:pt x="853" y="416"/>
                    </a:lnTo>
                    <a:lnTo>
                      <a:pt x="849" y="413"/>
                    </a:lnTo>
                    <a:lnTo>
                      <a:pt x="847" y="409"/>
                    </a:lnTo>
                    <a:lnTo>
                      <a:pt x="844" y="408"/>
                    </a:lnTo>
                    <a:lnTo>
                      <a:pt x="839" y="408"/>
                    </a:lnTo>
                    <a:lnTo>
                      <a:pt x="836" y="410"/>
                    </a:lnTo>
                    <a:lnTo>
                      <a:pt x="831" y="415"/>
                    </a:lnTo>
                    <a:lnTo>
                      <a:pt x="825" y="421"/>
                    </a:lnTo>
                    <a:lnTo>
                      <a:pt x="811" y="437"/>
                    </a:lnTo>
                    <a:lnTo>
                      <a:pt x="811" y="437"/>
                    </a:lnTo>
                    <a:lnTo>
                      <a:pt x="813" y="429"/>
                    </a:lnTo>
                    <a:lnTo>
                      <a:pt x="813" y="429"/>
                    </a:lnTo>
                    <a:lnTo>
                      <a:pt x="809" y="428"/>
                    </a:lnTo>
                    <a:lnTo>
                      <a:pt x="806" y="427"/>
                    </a:lnTo>
                    <a:lnTo>
                      <a:pt x="800" y="423"/>
                    </a:lnTo>
                    <a:lnTo>
                      <a:pt x="793" y="415"/>
                    </a:lnTo>
                    <a:lnTo>
                      <a:pt x="790" y="412"/>
                    </a:lnTo>
                    <a:lnTo>
                      <a:pt x="787" y="412"/>
                    </a:lnTo>
                    <a:lnTo>
                      <a:pt x="785" y="412"/>
                    </a:lnTo>
                    <a:lnTo>
                      <a:pt x="779" y="414"/>
                    </a:lnTo>
                    <a:lnTo>
                      <a:pt x="771" y="420"/>
                    </a:lnTo>
                    <a:lnTo>
                      <a:pt x="771" y="420"/>
                    </a:lnTo>
                    <a:lnTo>
                      <a:pt x="772" y="418"/>
                    </a:lnTo>
                    <a:lnTo>
                      <a:pt x="772" y="417"/>
                    </a:lnTo>
                    <a:lnTo>
                      <a:pt x="772" y="415"/>
                    </a:lnTo>
                    <a:lnTo>
                      <a:pt x="774" y="414"/>
                    </a:lnTo>
                    <a:lnTo>
                      <a:pt x="774" y="414"/>
                    </a:lnTo>
                    <a:lnTo>
                      <a:pt x="771" y="412"/>
                    </a:lnTo>
                    <a:lnTo>
                      <a:pt x="768" y="410"/>
                    </a:lnTo>
                    <a:lnTo>
                      <a:pt x="765" y="409"/>
                    </a:lnTo>
                    <a:lnTo>
                      <a:pt x="763" y="410"/>
                    </a:lnTo>
                    <a:lnTo>
                      <a:pt x="757" y="413"/>
                    </a:lnTo>
                    <a:lnTo>
                      <a:pt x="753" y="416"/>
                    </a:lnTo>
                    <a:lnTo>
                      <a:pt x="742" y="427"/>
                    </a:lnTo>
                    <a:lnTo>
                      <a:pt x="738" y="432"/>
                    </a:lnTo>
                    <a:lnTo>
                      <a:pt x="734" y="435"/>
                    </a:lnTo>
                    <a:lnTo>
                      <a:pt x="734" y="435"/>
                    </a:lnTo>
                    <a:lnTo>
                      <a:pt x="732" y="428"/>
                    </a:lnTo>
                    <a:lnTo>
                      <a:pt x="731" y="422"/>
                    </a:lnTo>
                    <a:lnTo>
                      <a:pt x="732" y="418"/>
                    </a:lnTo>
                    <a:lnTo>
                      <a:pt x="732" y="414"/>
                    </a:lnTo>
                    <a:lnTo>
                      <a:pt x="736" y="407"/>
                    </a:lnTo>
                    <a:lnTo>
                      <a:pt x="739" y="398"/>
                    </a:lnTo>
                    <a:lnTo>
                      <a:pt x="739" y="398"/>
                    </a:lnTo>
                    <a:lnTo>
                      <a:pt x="734" y="397"/>
                    </a:lnTo>
                    <a:lnTo>
                      <a:pt x="730" y="397"/>
                    </a:lnTo>
                    <a:lnTo>
                      <a:pt x="725" y="398"/>
                    </a:lnTo>
                    <a:lnTo>
                      <a:pt x="719" y="400"/>
                    </a:lnTo>
                    <a:lnTo>
                      <a:pt x="710" y="405"/>
                    </a:lnTo>
                    <a:lnTo>
                      <a:pt x="701" y="413"/>
                    </a:lnTo>
                    <a:lnTo>
                      <a:pt x="693" y="423"/>
                    </a:lnTo>
                    <a:lnTo>
                      <a:pt x="685" y="433"/>
                    </a:lnTo>
                    <a:lnTo>
                      <a:pt x="672" y="454"/>
                    </a:lnTo>
                    <a:lnTo>
                      <a:pt x="655" y="443"/>
                    </a:lnTo>
                    <a:lnTo>
                      <a:pt x="655" y="443"/>
                    </a:lnTo>
                    <a:lnTo>
                      <a:pt x="663" y="433"/>
                    </a:lnTo>
                    <a:lnTo>
                      <a:pt x="669" y="421"/>
                    </a:lnTo>
                    <a:lnTo>
                      <a:pt x="671" y="414"/>
                    </a:lnTo>
                    <a:lnTo>
                      <a:pt x="672" y="408"/>
                    </a:lnTo>
                    <a:lnTo>
                      <a:pt x="673" y="402"/>
                    </a:lnTo>
                    <a:lnTo>
                      <a:pt x="673" y="397"/>
                    </a:lnTo>
                    <a:lnTo>
                      <a:pt x="673" y="397"/>
                    </a:lnTo>
                    <a:lnTo>
                      <a:pt x="670" y="399"/>
                    </a:lnTo>
                    <a:lnTo>
                      <a:pt x="668" y="401"/>
                    </a:lnTo>
                    <a:lnTo>
                      <a:pt x="664" y="406"/>
                    </a:lnTo>
                    <a:lnTo>
                      <a:pt x="663" y="407"/>
                    </a:lnTo>
                    <a:lnTo>
                      <a:pt x="661" y="408"/>
                    </a:lnTo>
                    <a:lnTo>
                      <a:pt x="657" y="408"/>
                    </a:lnTo>
                    <a:lnTo>
                      <a:pt x="653" y="408"/>
                    </a:lnTo>
                    <a:lnTo>
                      <a:pt x="653" y="408"/>
                    </a:lnTo>
                    <a:lnTo>
                      <a:pt x="655" y="398"/>
                    </a:lnTo>
                    <a:lnTo>
                      <a:pt x="659" y="386"/>
                    </a:lnTo>
                    <a:lnTo>
                      <a:pt x="665" y="363"/>
                    </a:lnTo>
                    <a:lnTo>
                      <a:pt x="665" y="363"/>
                    </a:lnTo>
                    <a:lnTo>
                      <a:pt x="661" y="360"/>
                    </a:lnTo>
                    <a:lnTo>
                      <a:pt x="657" y="359"/>
                    </a:lnTo>
                    <a:lnTo>
                      <a:pt x="655" y="359"/>
                    </a:lnTo>
                    <a:lnTo>
                      <a:pt x="653" y="361"/>
                    </a:lnTo>
                    <a:lnTo>
                      <a:pt x="652" y="363"/>
                    </a:lnTo>
                    <a:lnTo>
                      <a:pt x="652" y="367"/>
                    </a:lnTo>
                    <a:lnTo>
                      <a:pt x="650" y="374"/>
                    </a:lnTo>
                    <a:lnTo>
                      <a:pt x="650" y="380"/>
                    </a:lnTo>
                    <a:lnTo>
                      <a:pt x="649" y="384"/>
                    </a:lnTo>
                    <a:lnTo>
                      <a:pt x="648" y="383"/>
                    </a:lnTo>
                    <a:lnTo>
                      <a:pt x="647" y="380"/>
                    </a:lnTo>
                    <a:lnTo>
                      <a:pt x="641" y="370"/>
                    </a:lnTo>
                    <a:lnTo>
                      <a:pt x="641" y="370"/>
                    </a:lnTo>
                    <a:lnTo>
                      <a:pt x="639" y="371"/>
                    </a:lnTo>
                    <a:lnTo>
                      <a:pt x="636" y="374"/>
                    </a:lnTo>
                    <a:lnTo>
                      <a:pt x="634" y="377"/>
                    </a:lnTo>
                    <a:lnTo>
                      <a:pt x="632" y="383"/>
                    </a:lnTo>
                    <a:lnTo>
                      <a:pt x="630" y="394"/>
                    </a:lnTo>
                    <a:lnTo>
                      <a:pt x="629" y="407"/>
                    </a:lnTo>
                    <a:lnTo>
                      <a:pt x="613" y="386"/>
                    </a:lnTo>
                    <a:lnTo>
                      <a:pt x="613" y="386"/>
                    </a:lnTo>
                    <a:lnTo>
                      <a:pt x="611" y="393"/>
                    </a:lnTo>
                    <a:lnTo>
                      <a:pt x="609" y="399"/>
                    </a:lnTo>
                    <a:lnTo>
                      <a:pt x="606" y="402"/>
                    </a:lnTo>
                    <a:lnTo>
                      <a:pt x="601" y="406"/>
                    </a:lnTo>
                    <a:lnTo>
                      <a:pt x="596" y="408"/>
                    </a:lnTo>
                    <a:lnTo>
                      <a:pt x="592" y="410"/>
                    </a:lnTo>
                    <a:lnTo>
                      <a:pt x="581" y="413"/>
                    </a:lnTo>
                    <a:lnTo>
                      <a:pt x="581" y="413"/>
                    </a:lnTo>
                    <a:lnTo>
                      <a:pt x="581" y="416"/>
                    </a:lnTo>
                    <a:lnTo>
                      <a:pt x="583" y="420"/>
                    </a:lnTo>
                    <a:lnTo>
                      <a:pt x="585" y="423"/>
                    </a:lnTo>
                    <a:lnTo>
                      <a:pt x="587" y="427"/>
                    </a:lnTo>
                    <a:lnTo>
                      <a:pt x="590" y="429"/>
                    </a:lnTo>
                    <a:lnTo>
                      <a:pt x="592" y="429"/>
                    </a:lnTo>
                    <a:lnTo>
                      <a:pt x="594" y="429"/>
                    </a:lnTo>
                    <a:lnTo>
                      <a:pt x="596" y="427"/>
                    </a:lnTo>
                    <a:lnTo>
                      <a:pt x="596" y="427"/>
                    </a:lnTo>
                    <a:lnTo>
                      <a:pt x="595" y="432"/>
                    </a:lnTo>
                    <a:lnTo>
                      <a:pt x="594" y="438"/>
                    </a:lnTo>
                    <a:lnTo>
                      <a:pt x="592" y="442"/>
                    </a:lnTo>
                    <a:lnTo>
                      <a:pt x="588" y="446"/>
                    </a:lnTo>
                    <a:lnTo>
                      <a:pt x="585" y="448"/>
                    </a:lnTo>
                    <a:lnTo>
                      <a:pt x="581" y="451"/>
                    </a:lnTo>
                    <a:lnTo>
                      <a:pt x="578" y="452"/>
                    </a:lnTo>
                    <a:lnTo>
                      <a:pt x="575" y="452"/>
                    </a:lnTo>
                    <a:lnTo>
                      <a:pt x="575" y="452"/>
                    </a:lnTo>
                    <a:lnTo>
                      <a:pt x="573" y="445"/>
                    </a:lnTo>
                    <a:lnTo>
                      <a:pt x="571" y="439"/>
                    </a:lnTo>
                    <a:lnTo>
                      <a:pt x="569" y="436"/>
                    </a:lnTo>
                    <a:lnTo>
                      <a:pt x="565" y="433"/>
                    </a:lnTo>
                    <a:lnTo>
                      <a:pt x="561" y="432"/>
                    </a:lnTo>
                    <a:lnTo>
                      <a:pt x="556" y="432"/>
                    </a:lnTo>
                    <a:lnTo>
                      <a:pt x="547" y="432"/>
                    </a:lnTo>
                    <a:lnTo>
                      <a:pt x="539" y="432"/>
                    </a:lnTo>
                    <a:lnTo>
                      <a:pt x="535" y="432"/>
                    </a:lnTo>
                    <a:lnTo>
                      <a:pt x="532" y="430"/>
                    </a:lnTo>
                    <a:lnTo>
                      <a:pt x="530" y="427"/>
                    </a:lnTo>
                    <a:lnTo>
                      <a:pt x="529" y="422"/>
                    </a:lnTo>
                    <a:lnTo>
                      <a:pt x="529" y="416"/>
                    </a:lnTo>
                    <a:lnTo>
                      <a:pt x="530" y="407"/>
                    </a:lnTo>
                    <a:lnTo>
                      <a:pt x="530" y="407"/>
                    </a:lnTo>
                    <a:lnTo>
                      <a:pt x="515" y="413"/>
                    </a:lnTo>
                    <a:lnTo>
                      <a:pt x="500" y="417"/>
                    </a:lnTo>
                    <a:lnTo>
                      <a:pt x="469" y="428"/>
                    </a:lnTo>
                    <a:lnTo>
                      <a:pt x="454" y="432"/>
                    </a:lnTo>
                    <a:lnTo>
                      <a:pt x="440" y="437"/>
                    </a:lnTo>
                    <a:lnTo>
                      <a:pt x="427" y="444"/>
                    </a:lnTo>
                    <a:lnTo>
                      <a:pt x="417" y="451"/>
                    </a:lnTo>
                    <a:lnTo>
                      <a:pt x="417" y="451"/>
                    </a:lnTo>
                    <a:lnTo>
                      <a:pt x="414" y="446"/>
                    </a:lnTo>
                    <a:lnTo>
                      <a:pt x="410" y="443"/>
                    </a:lnTo>
                    <a:lnTo>
                      <a:pt x="403" y="437"/>
                    </a:lnTo>
                    <a:lnTo>
                      <a:pt x="400" y="433"/>
                    </a:lnTo>
                    <a:lnTo>
                      <a:pt x="399" y="430"/>
                    </a:lnTo>
                    <a:lnTo>
                      <a:pt x="399" y="424"/>
                    </a:lnTo>
                    <a:lnTo>
                      <a:pt x="401" y="417"/>
                    </a:lnTo>
                    <a:lnTo>
                      <a:pt x="401" y="417"/>
                    </a:lnTo>
                    <a:lnTo>
                      <a:pt x="395" y="417"/>
                    </a:lnTo>
                    <a:lnTo>
                      <a:pt x="391" y="420"/>
                    </a:lnTo>
                    <a:lnTo>
                      <a:pt x="386" y="422"/>
                    </a:lnTo>
                    <a:lnTo>
                      <a:pt x="381" y="425"/>
                    </a:lnTo>
                    <a:lnTo>
                      <a:pt x="373" y="432"/>
                    </a:lnTo>
                    <a:lnTo>
                      <a:pt x="365" y="440"/>
                    </a:lnTo>
                    <a:lnTo>
                      <a:pt x="357" y="448"/>
                    </a:lnTo>
                    <a:lnTo>
                      <a:pt x="348" y="454"/>
                    </a:lnTo>
                    <a:lnTo>
                      <a:pt x="343" y="455"/>
                    </a:lnTo>
                    <a:lnTo>
                      <a:pt x="339" y="457"/>
                    </a:lnTo>
                    <a:lnTo>
                      <a:pt x="334" y="457"/>
                    </a:lnTo>
                    <a:lnTo>
                      <a:pt x="328" y="455"/>
                    </a:lnTo>
                    <a:lnTo>
                      <a:pt x="328" y="455"/>
                    </a:lnTo>
                    <a:lnTo>
                      <a:pt x="328" y="454"/>
                    </a:lnTo>
                    <a:lnTo>
                      <a:pt x="330" y="453"/>
                    </a:lnTo>
                    <a:lnTo>
                      <a:pt x="334" y="451"/>
                    </a:lnTo>
                    <a:lnTo>
                      <a:pt x="337" y="450"/>
                    </a:lnTo>
                    <a:lnTo>
                      <a:pt x="339" y="447"/>
                    </a:lnTo>
                    <a:lnTo>
                      <a:pt x="340" y="444"/>
                    </a:lnTo>
                    <a:lnTo>
                      <a:pt x="340" y="439"/>
                    </a:lnTo>
                    <a:lnTo>
                      <a:pt x="340" y="439"/>
                    </a:lnTo>
                    <a:lnTo>
                      <a:pt x="337" y="443"/>
                    </a:lnTo>
                    <a:lnTo>
                      <a:pt x="333" y="444"/>
                    </a:lnTo>
                    <a:lnTo>
                      <a:pt x="330" y="445"/>
                    </a:lnTo>
                    <a:lnTo>
                      <a:pt x="326" y="445"/>
                    </a:lnTo>
                    <a:lnTo>
                      <a:pt x="318" y="443"/>
                    </a:lnTo>
                    <a:lnTo>
                      <a:pt x="311" y="440"/>
                    </a:lnTo>
                    <a:lnTo>
                      <a:pt x="303" y="436"/>
                    </a:lnTo>
                    <a:lnTo>
                      <a:pt x="294" y="433"/>
                    </a:lnTo>
                    <a:lnTo>
                      <a:pt x="289" y="433"/>
                    </a:lnTo>
                    <a:lnTo>
                      <a:pt x="285" y="433"/>
                    </a:lnTo>
                    <a:lnTo>
                      <a:pt x="279" y="435"/>
                    </a:lnTo>
                    <a:lnTo>
                      <a:pt x="274" y="437"/>
                    </a:lnTo>
                    <a:lnTo>
                      <a:pt x="274" y="437"/>
                    </a:lnTo>
                    <a:lnTo>
                      <a:pt x="276" y="436"/>
                    </a:lnTo>
                    <a:lnTo>
                      <a:pt x="277" y="435"/>
                    </a:lnTo>
                    <a:lnTo>
                      <a:pt x="279" y="430"/>
                    </a:lnTo>
                    <a:lnTo>
                      <a:pt x="280" y="422"/>
                    </a:lnTo>
                    <a:lnTo>
                      <a:pt x="280" y="422"/>
                    </a:lnTo>
                    <a:lnTo>
                      <a:pt x="280" y="424"/>
                    </a:lnTo>
                    <a:lnTo>
                      <a:pt x="279" y="428"/>
                    </a:lnTo>
                    <a:lnTo>
                      <a:pt x="274" y="433"/>
                    </a:lnTo>
                    <a:lnTo>
                      <a:pt x="262" y="446"/>
                    </a:lnTo>
                    <a:lnTo>
                      <a:pt x="262" y="446"/>
                    </a:lnTo>
                    <a:lnTo>
                      <a:pt x="261" y="444"/>
                    </a:lnTo>
                    <a:lnTo>
                      <a:pt x="261" y="443"/>
                    </a:lnTo>
                    <a:lnTo>
                      <a:pt x="263" y="440"/>
                    </a:lnTo>
                    <a:lnTo>
                      <a:pt x="264" y="438"/>
                    </a:lnTo>
                    <a:lnTo>
                      <a:pt x="265" y="436"/>
                    </a:lnTo>
                    <a:lnTo>
                      <a:pt x="264" y="435"/>
                    </a:lnTo>
                    <a:lnTo>
                      <a:pt x="264" y="435"/>
                    </a:lnTo>
                    <a:lnTo>
                      <a:pt x="254" y="432"/>
                    </a:lnTo>
                    <a:lnTo>
                      <a:pt x="243" y="431"/>
                    </a:lnTo>
                    <a:lnTo>
                      <a:pt x="233" y="432"/>
                    </a:lnTo>
                    <a:lnTo>
                      <a:pt x="223" y="435"/>
                    </a:lnTo>
                    <a:lnTo>
                      <a:pt x="213" y="438"/>
                    </a:lnTo>
                    <a:lnTo>
                      <a:pt x="204" y="442"/>
                    </a:lnTo>
                    <a:lnTo>
                      <a:pt x="186" y="452"/>
                    </a:lnTo>
                    <a:lnTo>
                      <a:pt x="186" y="452"/>
                    </a:lnTo>
                    <a:lnTo>
                      <a:pt x="167" y="463"/>
                    </a:lnTo>
                    <a:lnTo>
                      <a:pt x="149" y="474"/>
                    </a:lnTo>
                    <a:lnTo>
                      <a:pt x="140" y="478"/>
                    </a:lnTo>
                    <a:lnTo>
                      <a:pt x="130" y="482"/>
                    </a:lnTo>
                    <a:lnTo>
                      <a:pt x="119" y="484"/>
                    </a:lnTo>
                    <a:lnTo>
                      <a:pt x="109" y="485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4"/>
                    </a:lnTo>
                    <a:lnTo>
                      <a:pt x="119" y="481"/>
                    </a:lnTo>
                    <a:lnTo>
                      <a:pt x="123" y="475"/>
                    </a:lnTo>
                    <a:lnTo>
                      <a:pt x="125" y="468"/>
                    </a:lnTo>
                    <a:lnTo>
                      <a:pt x="126" y="461"/>
                    </a:lnTo>
                    <a:lnTo>
                      <a:pt x="127" y="454"/>
                    </a:lnTo>
                    <a:lnTo>
                      <a:pt x="127" y="443"/>
                    </a:lnTo>
                    <a:lnTo>
                      <a:pt x="111" y="444"/>
                    </a:lnTo>
                    <a:lnTo>
                      <a:pt x="111" y="444"/>
                    </a:lnTo>
                    <a:lnTo>
                      <a:pt x="109" y="448"/>
                    </a:lnTo>
                    <a:lnTo>
                      <a:pt x="107" y="453"/>
                    </a:lnTo>
                    <a:lnTo>
                      <a:pt x="100" y="459"/>
                    </a:lnTo>
                    <a:lnTo>
                      <a:pt x="93" y="465"/>
                    </a:lnTo>
                    <a:lnTo>
                      <a:pt x="89" y="468"/>
                    </a:lnTo>
                    <a:lnTo>
                      <a:pt x="86" y="473"/>
                    </a:lnTo>
                    <a:lnTo>
                      <a:pt x="86" y="473"/>
                    </a:lnTo>
                    <a:lnTo>
                      <a:pt x="82" y="463"/>
                    </a:lnTo>
                    <a:lnTo>
                      <a:pt x="81" y="459"/>
                    </a:lnTo>
                    <a:lnTo>
                      <a:pt x="81" y="457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77" y="450"/>
                    </a:lnTo>
                    <a:lnTo>
                      <a:pt x="71" y="448"/>
                    </a:lnTo>
                    <a:lnTo>
                      <a:pt x="65" y="450"/>
                    </a:lnTo>
                    <a:lnTo>
                      <a:pt x="61" y="452"/>
                    </a:lnTo>
                    <a:lnTo>
                      <a:pt x="56" y="455"/>
                    </a:lnTo>
                    <a:lnTo>
                      <a:pt x="51" y="460"/>
                    </a:lnTo>
                    <a:lnTo>
                      <a:pt x="43" y="473"/>
                    </a:lnTo>
                    <a:lnTo>
                      <a:pt x="34" y="485"/>
                    </a:lnTo>
                    <a:lnTo>
                      <a:pt x="29" y="491"/>
                    </a:lnTo>
                    <a:lnTo>
                      <a:pt x="24" y="496"/>
                    </a:lnTo>
                    <a:lnTo>
                      <a:pt x="19" y="500"/>
                    </a:lnTo>
                    <a:lnTo>
                      <a:pt x="13" y="503"/>
                    </a:lnTo>
                    <a:lnTo>
                      <a:pt x="6" y="504"/>
                    </a:lnTo>
                    <a:lnTo>
                      <a:pt x="0" y="503"/>
                    </a:lnTo>
                    <a:lnTo>
                      <a:pt x="0" y="503"/>
                    </a:lnTo>
                    <a:lnTo>
                      <a:pt x="39" y="437"/>
                    </a:lnTo>
                    <a:lnTo>
                      <a:pt x="25" y="417"/>
                    </a:lnTo>
                    <a:lnTo>
                      <a:pt x="42" y="389"/>
                    </a:lnTo>
                    <a:lnTo>
                      <a:pt x="42" y="389"/>
                    </a:lnTo>
                    <a:lnTo>
                      <a:pt x="40" y="386"/>
                    </a:lnTo>
                    <a:lnTo>
                      <a:pt x="38" y="385"/>
                    </a:lnTo>
                    <a:lnTo>
                      <a:pt x="35" y="385"/>
                    </a:lnTo>
                    <a:lnTo>
                      <a:pt x="33" y="385"/>
                    </a:lnTo>
                    <a:lnTo>
                      <a:pt x="29" y="389"/>
                    </a:lnTo>
                    <a:lnTo>
                      <a:pt x="26" y="392"/>
                    </a:lnTo>
                    <a:lnTo>
                      <a:pt x="24" y="395"/>
                    </a:lnTo>
                    <a:lnTo>
                      <a:pt x="21" y="398"/>
                    </a:lnTo>
                    <a:lnTo>
                      <a:pt x="20" y="397"/>
                    </a:lnTo>
                    <a:lnTo>
                      <a:pt x="19" y="395"/>
                    </a:lnTo>
                    <a:lnTo>
                      <a:pt x="18" y="391"/>
                    </a:lnTo>
                    <a:lnTo>
                      <a:pt x="18" y="391"/>
                    </a:lnTo>
                    <a:lnTo>
                      <a:pt x="20" y="386"/>
                    </a:lnTo>
                    <a:lnTo>
                      <a:pt x="23" y="384"/>
                    </a:lnTo>
                    <a:lnTo>
                      <a:pt x="25" y="379"/>
                    </a:lnTo>
                    <a:lnTo>
                      <a:pt x="25" y="377"/>
                    </a:lnTo>
                    <a:lnTo>
                      <a:pt x="25" y="372"/>
                    </a:lnTo>
                    <a:lnTo>
                      <a:pt x="25" y="372"/>
                    </a:lnTo>
                    <a:lnTo>
                      <a:pt x="20" y="371"/>
                    </a:lnTo>
                    <a:lnTo>
                      <a:pt x="18" y="371"/>
                    </a:lnTo>
                    <a:lnTo>
                      <a:pt x="15" y="372"/>
                    </a:lnTo>
                    <a:lnTo>
                      <a:pt x="13" y="376"/>
                    </a:lnTo>
                    <a:lnTo>
                      <a:pt x="10" y="382"/>
                    </a:lnTo>
                    <a:lnTo>
                      <a:pt x="8" y="385"/>
                    </a:lnTo>
                    <a:lnTo>
                      <a:pt x="4" y="387"/>
                    </a:lnTo>
                    <a:lnTo>
                      <a:pt x="4" y="387"/>
                    </a:lnTo>
                    <a:lnTo>
                      <a:pt x="8" y="379"/>
                    </a:lnTo>
                    <a:lnTo>
                      <a:pt x="12" y="371"/>
                    </a:lnTo>
                    <a:lnTo>
                      <a:pt x="18" y="364"/>
                    </a:lnTo>
                    <a:lnTo>
                      <a:pt x="23" y="359"/>
                    </a:lnTo>
                    <a:lnTo>
                      <a:pt x="28" y="354"/>
                    </a:lnTo>
                    <a:lnTo>
                      <a:pt x="34" y="349"/>
                    </a:lnTo>
                    <a:lnTo>
                      <a:pt x="47" y="341"/>
                    </a:lnTo>
                    <a:lnTo>
                      <a:pt x="59" y="335"/>
                    </a:lnTo>
                    <a:lnTo>
                      <a:pt x="72" y="330"/>
                    </a:lnTo>
                    <a:lnTo>
                      <a:pt x="84" y="325"/>
                    </a:lnTo>
                    <a:lnTo>
                      <a:pt x="94" y="320"/>
                    </a:lnTo>
                    <a:lnTo>
                      <a:pt x="94" y="320"/>
                    </a:lnTo>
                    <a:lnTo>
                      <a:pt x="95" y="320"/>
                    </a:lnTo>
                    <a:lnTo>
                      <a:pt x="95" y="320"/>
                    </a:lnTo>
                    <a:lnTo>
                      <a:pt x="94" y="325"/>
                    </a:lnTo>
                    <a:lnTo>
                      <a:pt x="92" y="337"/>
                    </a:lnTo>
                    <a:lnTo>
                      <a:pt x="92" y="337"/>
                    </a:lnTo>
                    <a:lnTo>
                      <a:pt x="95" y="337"/>
                    </a:lnTo>
                    <a:lnTo>
                      <a:pt x="98" y="338"/>
                    </a:lnTo>
                    <a:lnTo>
                      <a:pt x="105" y="340"/>
                    </a:lnTo>
                    <a:lnTo>
                      <a:pt x="110" y="341"/>
                    </a:lnTo>
                    <a:lnTo>
                      <a:pt x="113" y="342"/>
                    </a:lnTo>
                    <a:lnTo>
                      <a:pt x="117" y="341"/>
                    </a:lnTo>
                    <a:lnTo>
                      <a:pt x="121" y="339"/>
                    </a:lnTo>
                    <a:lnTo>
                      <a:pt x="121" y="339"/>
                    </a:lnTo>
                    <a:lnTo>
                      <a:pt x="123" y="332"/>
                    </a:lnTo>
                    <a:lnTo>
                      <a:pt x="123" y="329"/>
                    </a:lnTo>
                    <a:lnTo>
                      <a:pt x="121" y="325"/>
                    </a:lnTo>
                    <a:lnTo>
                      <a:pt x="119" y="324"/>
                    </a:lnTo>
                    <a:lnTo>
                      <a:pt x="113" y="324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108" y="314"/>
                    </a:lnTo>
                    <a:lnTo>
                      <a:pt x="109" y="309"/>
                    </a:lnTo>
                    <a:lnTo>
                      <a:pt x="112" y="307"/>
                    </a:lnTo>
                    <a:lnTo>
                      <a:pt x="117" y="304"/>
                    </a:lnTo>
                    <a:lnTo>
                      <a:pt x="117" y="304"/>
                    </a:lnTo>
                    <a:lnTo>
                      <a:pt x="118" y="308"/>
                    </a:lnTo>
                    <a:lnTo>
                      <a:pt x="119" y="311"/>
                    </a:lnTo>
                    <a:lnTo>
                      <a:pt x="121" y="314"/>
                    </a:lnTo>
                    <a:lnTo>
                      <a:pt x="125" y="315"/>
                    </a:lnTo>
                    <a:lnTo>
                      <a:pt x="132" y="317"/>
                    </a:lnTo>
                    <a:lnTo>
                      <a:pt x="140" y="318"/>
                    </a:lnTo>
                    <a:lnTo>
                      <a:pt x="148" y="319"/>
                    </a:lnTo>
                    <a:lnTo>
                      <a:pt x="156" y="322"/>
                    </a:lnTo>
                    <a:lnTo>
                      <a:pt x="159" y="324"/>
                    </a:lnTo>
                    <a:lnTo>
                      <a:pt x="163" y="327"/>
                    </a:lnTo>
                    <a:lnTo>
                      <a:pt x="166" y="331"/>
                    </a:lnTo>
                    <a:lnTo>
                      <a:pt x="169" y="335"/>
                    </a:lnTo>
                    <a:lnTo>
                      <a:pt x="169" y="335"/>
                    </a:lnTo>
                    <a:lnTo>
                      <a:pt x="174" y="333"/>
                    </a:lnTo>
                    <a:lnTo>
                      <a:pt x="179" y="330"/>
                    </a:lnTo>
                    <a:lnTo>
                      <a:pt x="181" y="326"/>
                    </a:lnTo>
                    <a:lnTo>
                      <a:pt x="184" y="322"/>
                    </a:lnTo>
                    <a:lnTo>
                      <a:pt x="184" y="317"/>
                    </a:lnTo>
                    <a:lnTo>
                      <a:pt x="184" y="312"/>
                    </a:lnTo>
                    <a:lnTo>
                      <a:pt x="181" y="303"/>
                    </a:lnTo>
                    <a:lnTo>
                      <a:pt x="180" y="294"/>
                    </a:lnTo>
                    <a:lnTo>
                      <a:pt x="180" y="291"/>
                    </a:lnTo>
                    <a:lnTo>
                      <a:pt x="180" y="288"/>
                    </a:lnTo>
                    <a:lnTo>
                      <a:pt x="182" y="285"/>
                    </a:lnTo>
                    <a:lnTo>
                      <a:pt x="185" y="284"/>
                    </a:lnTo>
                    <a:lnTo>
                      <a:pt x="189" y="284"/>
                    </a:lnTo>
                    <a:lnTo>
                      <a:pt x="195" y="284"/>
                    </a:lnTo>
                    <a:lnTo>
                      <a:pt x="209" y="309"/>
                    </a:lnTo>
                    <a:lnTo>
                      <a:pt x="209" y="309"/>
                    </a:lnTo>
                    <a:lnTo>
                      <a:pt x="217" y="301"/>
                    </a:lnTo>
                    <a:lnTo>
                      <a:pt x="225" y="293"/>
                    </a:lnTo>
                    <a:lnTo>
                      <a:pt x="234" y="286"/>
                    </a:lnTo>
                    <a:lnTo>
                      <a:pt x="243" y="280"/>
                    </a:lnTo>
                    <a:lnTo>
                      <a:pt x="253" y="276"/>
                    </a:lnTo>
                    <a:lnTo>
                      <a:pt x="262" y="272"/>
                    </a:lnTo>
                    <a:lnTo>
                      <a:pt x="271" y="271"/>
                    </a:lnTo>
                    <a:lnTo>
                      <a:pt x="280" y="271"/>
                    </a:lnTo>
                    <a:lnTo>
                      <a:pt x="276" y="272"/>
                    </a:lnTo>
                    <a:lnTo>
                      <a:pt x="276" y="272"/>
                    </a:lnTo>
                    <a:lnTo>
                      <a:pt x="274" y="276"/>
                    </a:lnTo>
                    <a:lnTo>
                      <a:pt x="276" y="279"/>
                    </a:lnTo>
                    <a:lnTo>
                      <a:pt x="277" y="286"/>
                    </a:lnTo>
                    <a:lnTo>
                      <a:pt x="282" y="295"/>
                    </a:lnTo>
                    <a:lnTo>
                      <a:pt x="282" y="295"/>
                    </a:lnTo>
                    <a:lnTo>
                      <a:pt x="286" y="296"/>
                    </a:lnTo>
                    <a:lnTo>
                      <a:pt x="289" y="296"/>
                    </a:lnTo>
                    <a:lnTo>
                      <a:pt x="295" y="296"/>
                    </a:lnTo>
                    <a:lnTo>
                      <a:pt x="302" y="293"/>
                    </a:lnTo>
                    <a:lnTo>
                      <a:pt x="308" y="291"/>
                    </a:lnTo>
                    <a:lnTo>
                      <a:pt x="314" y="288"/>
                    </a:lnTo>
                    <a:lnTo>
                      <a:pt x="319" y="288"/>
                    </a:lnTo>
                    <a:lnTo>
                      <a:pt x="322" y="288"/>
                    </a:lnTo>
                    <a:lnTo>
                      <a:pt x="324" y="291"/>
                    </a:lnTo>
                    <a:lnTo>
                      <a:pt x="326" y="293"/>
                    </a:lnTo>
                    <a:lnTo>
                      <a:pt x="328" y="297"/>
                    </a:lnTo>
                    <a:lnTo>
                      <a:pt x="328" y="297"/>
                    </a:lnTo>
                    <a:lnTo>
                      <a:pt x="337" y="287"/>
                    </a:lnTo>
                    <a:lnTo>
                      <a:pt x="346" y="277"/>
                    </a:lnTo>
                    <a:lnTo>
                      <a:pt x="355" y="267"/>
                    </a:lnTo>
                    <a:lnTo>
                      <a:pt x="365" y="259"/>
                    </a:lnTo>
                    <a:lnTo>
                      <a:pt x="387" y="243"/>
                    </a:lnTo>
                    <a:lnTo>
                      <a:pt x="406" y="231"/>
                    </a:lnTo>
                    <a:lnTo>
                      <a:pt x="406" y="231"/>
                    </a:lnTo>
                    <a:lnTo>
                      <a:pt x="407" y="236"/>
                    </a:lnTo>
                    <a:lnTo>
                      <a:pt x="407" y="242"/>
                    </a:lnTo>
                    <a:lnTo>
                      <a:pt x="407" y="246"/>
                    </a:lnTo>
                    <a:lnTo>
                      <a:pt x="404" y="250"/>
                    </a:lnTo>
                    <a:lnTo>
                      <a:pt x="402" y="254"/>
                    </a:lnTo>
                    <a:lnTo>
                      <a:pt x="400" y="256"/>
                    </a:lnTo>
                    <a:lnTo>
                      <a:pt x="393" y="262"/>
                    </a:lnTo>
                    <a:lnTo>
                      <a:pt x="378" y="270"/>
                    </a:lnTo>
                    <a:lnTo>
                      <a:pt x="371" y="276"/>
                    </a:lnTo>
                    <a:lnTo>
                      <a:pt x="369" y="279"/>
                    </a:lnTo>
                    <a:lnTo>
                      <a:pt x="368" y="282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85" y="282"/>
                    </a:lnTo>
                    <a:lnTo>
                      <a:pt x="380" y="285"/>
                    </a:lnTo>
                    <a:lnTo>
                      <a:pt x="377" y="288"/>
                    </a:lnTo>
                    <a:lnTo>
                      <a:pt x="374" y="292"/>
                    </a:lnTo>
                    <a:lnTo>
                      <a:pt x="369" y="302"/>
                    </a:lnTo>
                    <a:lnTo>
                      <a:pt x="364" y="316"/>
                    </a:lnTo>
                    <a:lnTo>
                      <a:pt x="364" y="316"/>
                    </a:lnTo>
                    <a:lnTo>
                      <a:pt x="368" y="316"/>
                    </a:lnTo>
                    <a:lnTo>
                      <a:pt x="371" y="316"/>
                    </a:lnTo>
                    <a:lnTo>
                      <a:pt x="377" y="314"/>
                    </a:lnTo>
                    <a:lnTo>
                      <a:pt x="381" y="310"/>
                    </a:lnTo>
                    <a:lnTo>
                      <a:pt x="386" y="304"/>
                    </a:lnTo>
                    <a:lnTo>
                      <a:pt x="394" y="292"/>
                    </a:lnTo>
                    <a:lnTo>
                      <a:pt x="400" y="286"/>
                    </a:lnTo>
                    <a:lnTo>
                      <a:pt x="406" y="281"/>
                    </a:lnTo>
                    <a:lnTo>
                      <a:pt x="406" y="281"/>
                    </a:lnTo>
                    <a:lnTo>
                      <a:pt x="406" y="287"/>
                    </a:lnTo>
                    <a:lnTo>
                      <a:pt x="408" y="292"/>
                    </a:lnTo>
                    <a:lnTo>
                      <a:pt x="411" y="295"/>
                    </a:lnTo>
                    <a:lnTo>
                      <a:pt x="416" y="296"/>
                    </a:lnTo>
                    <a:lnTo>
                      <a:pt x="417" y="273"/>
                    </a:lnTo>
                    <a:lnTo>
                      <a:pt x="417" y="273"/>
                    </a:lnTo>
                    <a:lnTo>
                      <a:pt x="418" y="276"/>
                    </a:lnTo>
                    <a:lnTo>
                      <a:pt x="422" y="278"/>
                    </a:lnTo>
                    <a:lnTo>
                      <a:pt x="453" y="263"/>
                    </a:lnTo>
                    <a:lnTo>
                      <a:pt x="453" y="263"/>
                    </a:lnTo>
                    <a:lnTo>
                      <a:pt x="450" y="258"/>
                    </a:lnTo>
                    <a:lnTo>
                      <a:pt x="448" y="255"/>
                    </a:lnTo>
                    <a:lnTo>
                      <a:pt x="445" y="244"/>
                    </a:lnTo>
                    <a:lnTo>
                      <a:pt x="441" y="237"/>
                    </a:lnTo>
                    <a:lnTo>
                      <a:pt x="439" y="235"/>
                    </a:lnTo>
                    <a:lnTo>
                      <a:pt x="437" y="234"/>
                    </a:lnTo>
                    <a:lnTo>
                      <a:pt x="437" y="234"/>
                    </a:lnTo>
                    <a:lnTo>
                      <a:pt x="437" y="239"/>
                    </a:lnTo>
                    <a:lnTo>
                      <a:pt x="437" y="242"/>
                    </a:lnTo>
                    <a:lnTo>
                      <a:pt x="437" y="244"/>
                    </a:lnTo>
                    <a:lnTo>
                      <a:pt x="434" y="247"/>
                    </a:lnTo>
                    <a:lnTo>
                      <a:pt x="433" y="248"/>
                    </a:lnTo>
                    <a:lnTo>
                      <a:pt x="430" y="249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6" y="246"/>
                    </a:lnTo>
                    <a:lnTo>
                      <a:pt x="425" y="242"/>
                    </a:lnTo>
                    <a:lnTo>
                      <a:pt x="424" y="239"/>
                    </a:lnTo>
                    <a:lnTo>
                      <a:pt x="423" y="236"/>
                    </a:lnTo>
                    <a:lnTo>
                      <a:pt x="417" y="233"/>
                    </a:lnTo>
                    <a:lnTo>
                      <a:pt x="416" y="229"/>
                    </a:lnTo>
                    <a:lnTo>
                      <a:pt x="415" y="226"/>
                    </a:lnTo>
                    <a:lnTo>
                      <a:pt x="415" y="226"/>
                    </a:lnTo>
                    <a:lnTo>
                      <a:pt x="429" y="225"/>
                    </a:lnTo>
                    <a:lnTo>
                      <a:pt x="441" y="223"/>
                    </a:lnTo>
                    <a:lnTo>
                      <a:pt x="454" y="219"/>
                    </a:lnTo>
                    <a:lnTo>
                      <a:pt x="463" y="214"/>
                    </a:lnTo>
                    <a:lnTo>
                      <a:pt x="468" y="235"/>
                    </a:lnTo>
                    <a:lnTo>
                      <a:pt x="468" y="235"/>
                    </a:lnTo>
                    <a:lnTo>
                      <a:pt x="475" y="236"/>
                    </a:lnTo>
                    <a:lnTo>
                      <a:pt x="480" y="236"/>
                    </a:lnTo>
                    <a:lnTo>
                      <a:pt x="492" y="234"/>
                    </a:lnTo>
                    <a:lnTo>
                      <a:pt x="503" y="232"/>
                    </a:lnTo>
                    <a:lnTo>
                      <a:pt x="508" y="232"/>
                    </a:lnTo>
                    <a:lnTo>
                      <a:pt x="512" y="233"/>
                    </a:lnTo>
                    <a:lnTo>
                      <a:pt x="509" y="244"/>
                    </a:lnTo>
                    <a:lnTo>
                      <a:pt x="509" y="244"/>
                    </a:lnTo>
                    <a:lnTo>
                      <a:pt x="517" y="246"/>
                    </a:lnTo>
                    <a:lnTo>
                      <a:pt x="524" y="246"/>
                    </a:lnTo>
                    <a:lnTo>
                      <a:pt x="538" y="244"/>
                    </a:lnTo>
                    <a:lnTo>
                      <a:pt x="545" y="244"/>
                    </a:lnTo>
                    <a:lnTo>
                      <a:pt x="552" y="247"/>
                    </a:lnTo>
                    <a:lnTo>
                      <a:pt x="558" y="249"/>
                    </a:lnTo>
                    <a:lnTo>
                      <a:pt x="565" y="256"/>
                    </a:lnTo>
                    <a:lnTo>
                      <a:pt x="565" y="256"/>
                    </a:lnTo>
                    <a:lnTo>
                      <a:pt x="578" y="237"/>
                    </a:lnTo>
                    <a:lnTo>
                      <a:pt x="592" y="220"/>
                    </a:lnTo>
                    <a:lnTo>
                      <a:pt x="606" y="204"/>
                    </a:lnTo>
                    <a:lnTo>
                      <a:pt x="611" y="195"/>
                    </a:lnTo>
                    <a:lnTo>
                      <a:pt x="616" y="186"/>
                    </a:lnTo>
                    <a:lnTo>
                      <a:pt x="616" y="186"/>
                    </a:lnTo>
                    <a:lnTo>
                      <a:pt x="618" y="181"/>
                    </a:lnTo>
                    <a:lnTo>
                      <a:pt x="621" y="179"/>
                    </a:lnTo>
                    <a:lnTo>
                      <a:pt x="624" y="179"/>
                    </a:lnTo>
                    <a:lnTo>
                      <a:pt x="627" y="179"/>
                    </a:lnTo>
                    <a:lnTo>
                      <a:pt x="637" y="182"/>
                    </a:lnTo>
                    <a:lnTo>
                      <a:pt x="647" y="187"/>
                    </a:lnTo>
                    <a:lnTo>
                      <a:pt x="659" y="191"/>
                    </a:lnTo>
                    <a:lnTo>
                      <a:pt x="664" y="193"/>
                    </a:lnTo>
                    <a:lnTo>
                      <a:pt x="669" y="193"/>
                    </a:lnTo>
                    <a:lnTo>
                      <a:pt x="675" y="193"/>
                    </a:lnTo>
                    <a:lnTo>
                      <a:pt x="679" y="190"/>
                    </a:lnTo>
                    <a:lnTo>
                      <a:pt x="683" y="186"/>
                    </a:lnTo>
                    <a:lnTo>
                      <a:pt x="687" y="180"/>
                    </a:lnTo>
                    <a:lnTo>
                      <a:pt x="687" y="180"/>
                    </a:lnTo>
                    <a:lnTo>
                      <a:pt x="687" y="181"/>
                    </a:lnTo>
                    <a:lnTo>
                      <a:pt x="685" y="184"/>
                    </a:lnTo>
                    <a:lnTo>
                      <a:pt x="680" y="193"/>
                    </a:lnTo>
                    <a:lnTo>
                      <a:pt x="668" y="211"/>
                    </a:lnTo>
                    <a:lnTo>
                      <a:pt x="668" y="211"/>
                    </a:lnTo>
                    <a:lnTo>
                      <a:pt x="670" y="211"/>
                    </a:lnTo>
                    <a:lnTo>
                      <a:pt x="672" y="210"/>
                    </a:lnTo>
                    <a:lnTo>
                      <a:pt x="677" y="208"/>
                    </a:lnTo>
                    <a:lnTo>
                      <a:pt x="684" y="201"/>
                    </a:lnTo>
                    <a:lnTo>
                      <a:pt x="687" y="198"/>
                    </a:lnTo>
                    <a:lnTo>
                      <a:pt x="690" y="197"/>
                    </a:lnTo>
                    <a:lnTo>
                      <a:pt x="691" y="198"/>
                    </a:lnTo>
                    <a:lnTo>
                      <a:pt x="692" y="199"/>
                    </a:lnTo>
                    <a:lnTo>
                      <a:pt x="693" y="201"/>
                    </a:lnTo>
                    <a:lnTo>
                      <a:pt x="695" y="209"/>
                    </a:lnTo>
                    <a:lnTo>
                      <a:pt x="695" y="209"/>
                    </a:lnTo>
                    <a:lnTo>
                      <a:pt x="686" y="208"/>
                    </a:lnTo>
                    <a:lnTo>
                      <a:pt x="684" y="208"/>
                    </a:lnTo>
                    <a:lnTo>
                      <a:pt x="683" y="209"/>
                    </a:lnTo>
                    <a:lnTo>
                      <a:pt x="682" y="211"/>
                    </a:lnTo>
                    <a:lnTo>
                      <a:pt x="682" y="212"/>
                    </a:lnTo>
                    <a:lnTo>
                      <a:pt x="683" y="218"/>
                    </a:lnTo>
                    <a:lnTo>
                      <a:pt x="685" y="224"/>
                    </a:lnTo>
                    <a:lnTo>
                      <a:pt x="687" y="231"/>
                    </a:lnTo>
                    <a:lnTo>
                      <a:pt x="687" y="235"/>
                    </a:lnTo>
                    <a:lnTo>
                      <a:pt x="686" y="237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94" y="239"/>
                    </a:lnTo>
                    <a:lnTo>
                      <a:pt x="703" y="235"/>
                    </a:lnTo>
                    <a:lnTo>
                      <a:pt x="713" y="231"/>
                    </a:lnTo>
                    <a:lnTo>
                      <a:pt x="716" y="227"/>
                    </a:lnTo>
                    <a:lnTo>
                      <a:pt x="718" y="224"/>
                    </a:lnTo>
                    <a:lnTo>
                      <a:pt x="718" y="224"/>
                    </a:lnTo>
                    <a:lnTo>
                      <a:pt x="715" y="223"/>
                    </a:lnTo>
                    <a:lnTo>
                      <a:pt x="713" y="221"/>
                    </a:lnTo>
                    <a:lnTo>
                      <a:pt x="710" y="220"/>
                    </a:lnTo>
                    <a:lnTo>
                      <a:pt x="710" y="218"/>
                    </a:lnTo>
                    <a:lnTo>
                      <a:pt x="709" y="212"/>
                    </a:lnTo>
                    <a:lnTo>
                      <a:pt x="710" y="205"/>
                    </a:lnTo>
                    <a:lnTo>
                      <a:pt x="711" y="199"/>
                    </a:lnTo>
                    <a:lnTo>
                      <a:pt x="711" y="196"/>
                    </a:lnTo>
                    <a:lnTo>
                      <a:pt x="711" y="195"/>
                    </a:lnTo>
                    <a:lnTo>
                      <a:pt x="709" y="195"/>
                    </a:lnTo>
                    <a:lnTo>
                      <a:pt x="703" y="197"/>
                    </a:lnTo>
                    <a:lnTo>
                      <a:pt x="703" y="197"/>
                    </a:lnTo>
                    <a:lnTo>
                      <a:pt x="710" y="189"/>
                    </a:lnTo>
                    <a:lnTo>
                      <a:pt x="717" y="181"/>
                    </a:lnTo>
                    <a:lnTo>
                      <a:pt x="724" y="176"/>
                    </a:lnTo>
                    <a:lnTo>
                      <a:pt x="732" y="172"/>
                    </a:lnTo>
                    <a:lnTo>
                      <a:pt x="740" y="169"/>
                    </a:lnTo>
                    <a:lnTo>
                      <a:pt x="748" y="168"/>
                    </a:lnTo>
                    <a:lnTo>
                      <a:pt x="756" y="169"/>
                    </a:lnTo>
                    <a:lnTo>
                      <a:pt x="764" y="172"/>
                    </a:lnTo>
                    <a:lnTo>
                      <a:pt x="764" y="172"/>
                    </a:lnTo>
                    <a:lnTo>
                      <a:pt x="765" y="180"/>
                    </a:lnTo>
                    <a:lnTo>
                      <a:pt x="767" y="186"/>
                    </a:lnTo>
                    <a:lnTo>
                      <a:pt x="770" y="190"/>
                    </a:lnTo>
                    <a:lnTo>
                      <a:pt x="775" y="195"/>
                    </a:lnTo>
                    <a:lnTo>
                      <a:pt x="780" y="178"/>
                    </a:lnTo>
                    <a:lnTo>
                      <a:pt x="780" y="178"/>
                    </a:lnTo>
                    <a:lnTo>
                      <a:pt x="783" y="178"/>
                    </a:lnTo>
                    <a:lnTo>
                      <a:pt x="783" y="179"/>
                    </a:lnTo>
                    <a:lnTo>
                      <a:pt x="783" y="182"/>
                    </a:lnTo>
                    <a:lnTo>
                      <a:pt x="778" y="189"/>
                    </a:lnTo>
                    <a:lnTo>
                      <a:pt x="776" y="194"/>
                    </a:lnTo>
                    <a:lnTo>
                      <a:pt x="775" y="198"/>
                    </a:lnTo>
                    <a:lnTo>
                      <a:pt x="776" y="199"/>
                    </a:lnTo>
                    <a:lnTo>
                      <a:pt x="777" y="202"/>
                    </a:lnTo>
                    <a:lnTo>
                      <a:pt x="779" y="203"/>
                    </a:lnTo>
                    <a:lnTo>
                      <a:pt x="782" y="204"/>
                    </a:lnTo>
                    <a:lnTo>
                      <a:pt x="782" y="204"/>
                    </a:lnTo>
                    <a:lnTo>
                      <a:pt x="786" y="199"/>
                    </a:lnTo>
                    <a:lnTo>
                      <a:pt x="791" y="196"/>
                    </a:lnTo>
                    <a:lnTo>
                      <a:pt x="795" y="194"/>
                    </a:lnTo>
                    <a:lnTo>
                      <a:pt x="800" y="193"/>
                    </a:lnTo>
                    <a:lnTo>
                      <a:pt x="810" y="194"/>
                    </a:lnTo>
                    <a:lnTo>
                      <a:pt x="821" y="194"/>
                    </a:lnTo>
                    <a:lnTo>
                      <a:pt x="831" y="194"/>
                    </a:lnTo>
                    <a:lnTo>
                      <a:pt x="834" y="193"/>
                    </a:lnTo>
                    <a:lnTo>
                      <a:pt x="839" y="190"/>
                    </a:lnTo>
                    <a:lnTo>
                      <a:pt x="843" y="187"/>
                    </a:lnTo>
                    <a:lnTo>
                      <a:pt x="846" y="181"/>
                    </a:lnTo>
                    <a:lnTo>
                      <a:pt x="848" y="174"/>
                    </a:lnTo>
                    <a:lnTo>
                      <a:pt x="851" y="165"/>
                    </a:lnTo>
                    <a:lnTo>
                      <a:pt x="851" y="165"/>
                    </a:lnTo>
                    <a:lnTo>
                      <a:pt x="853" y="169"/>
                    </a:lnTo>
                    <a:lnTo>
                      <a:pt x="854" y="173"/>
                    </a:lnTo>
                    <a:lnTo>
                      <a:pt x="854" y="175"/>
                    </a:lnTo>
                    <a:lnTo>
                      <a:pt x="853" y="179"/>
                    </a:lnTo>
                    <a:lnTo>
                      <a:pt x="849" y="183"/>
                    </a:lnTo>
                    <a:lnTo>
                      <a:pt x="845" y="188"/>
                    </a:lnTo>
                    <a:lnTo>
                      <a:pt x="840" y="193"/>
                    </a:lnTo>
                    <a:lnTo>
                      <a:pt x="839" y="196"/>
                    </a:lnTo>
                    <a:lnTo>
                      <a:pt x="838" y="198"/>
                    </a:lnTo>
                    <a:lnTo>
                      <a:pt x="838" y="202"/>
                    </a:lnTo>
                    <a:lnTo>
                      <a:pt x="839" y="205"/>
                    </a:lnTo>
                    <a:lnTo>
                      <a:pt x="841" y="210"/>
                    </a:lnTo>
                    <a:lnTo>
                      <a:pt x="845" y="214"/>
                    </a:lnTo>
                    <a:lnTo>
                      <a:pt x="845" y="214"/>
                    </a:lnTo>
                    <a:lnTo>
                      <a:pt x="843" y="218"/>
                    </a:lnTo>
                    <a:lnTo>
                      <a:pt x="840" y="220"/>
                    </a:lnTo>
                    <a:lnTo>
                      <a:pt x="834" y="223"/>
                    </a:lnTo>
                    <a:lnTo>
                      <a:pt x="829" y="224"/>
                    </a:lnTo>
                    <a:lnTo>
                      <a:pt x="823" y="224"/>
                    </a:lnTo>
                    <a:lnTo>
                      <a:pt x="818" y="225"/>
                    </a:lnTo>
                    <a:lnTo>
                      <a:pt x="815" y="227"/>
                    </a:lnTo>
                    <a:lnTo>
                      <a:pt x="813" y="228"/>
                    </a:lnTo>
                    <a:lnTo>
                      <a:pt x="811" y="232"/>
                    </a:lnTo>
                    <a:lnTo>
                      <a:pt x="809" y="240"/>
                    </a:lnTo>
                    <a:lnTo>
                      <a:pt x="809" y="240"/>
                    </a:lnTo>
                    <a:lnTo>
                      <a:pt x="813" y="239"/>
                    </a:lnTo>
                    <a:lnTo>
                      <a:pt x="814" y="239"/>
                    </a:lnTo>
                    <a:lnTo>
                      <a:pt x="815" y="240"/>
                    </a:lnTo>
                    <a:lnTo>
                      <a:pt x="817" y="243"/>
                    </a:lnTo>
                    <a:lnTo>
                      <a:pt x="817" y="248"/>
                    </a:lnTo>
                    <a:lnTo>
                      <a:pt x="818" y="258"/>
                    </a:lnTo>
                    <a:lnTo>
                      <a:pt x="820" y="262"/>
                    </a:lnTo>
                    <a:lnTo>
                      <a:pt x="821" y="263"/>
                    </a:lnTo>
                    <a:lnTo>
                      <a:pt x="822" y="263"/>
                    </a:lnTo>
                    <a:lnTo>
                      <a:pt x="837" y="246"/>
                    </a:lnTo>
                    <a:lnTo>
                      <a:pt x="833" y="246"/>
                    </a:lnTo>
                    <a:lnTo>
                      <a:pt x="833" y="246"/>
                    </a:lnTo>
                    <a:lnTo>
                      <a:pt x="838" y="241"/>
                    </a:lnTo>
                    <a:lnTo>
                      <a:pt x="844" y="236"/>
                    </a:lnTo>
                    <a:lnTo>
                      <a:pt x="848" y="234"/>
                    </a:lnTo>
                    <a:lnTo>
                      <a:pt x="854" y="232"/>
                    </a:lnTo>
                    <a:lnTo>
                      <a:pt x="866" y="228"/>
                    </a:lnTo>
                    <a:lnTo>
                      <a:pt x="878" y="227"/>
                    </a:lnTo>
                    <a:lnTo>
                      <a:pt x="903" y="228"/>
                    </a:lnTo>
                    <a:lnTo>
                      <a:pt x="916" y="228"/>
                    </a:lnTo>
                    <a:lnTo>
                      <a:pt x="928" y="227"/>
                    </a:lnTo>
                    <a:lnTo>
                      <a:pt x="928" y="227"/>
                    </a:lnTo>
                    <a:lnTo>
                      <a:pt x="937" y="216"/>
                    </a:lnTo>
                    <a:lnTo>
                      <a:pt x="946" y="204"/>
                    </a:lnTo>
                    <a:lnTo>
                      <a:pt x="955" y="194"/>
                    </a:lnTo>
                    <a:lnTo>
                      <a:pt x="964" y="182"/>
                    </a:lnTo>
                    <a:lnTo>
                      <a:pt x="974" y="174"/>
                    </a:lnTo>
                    <a:lnTo>
                      <a:pt x="983" y="167"/>
                    </a:lnTo>
                    <a:lnTo>
                      <a:pt x="987" y="164"/>
                    </a:lnTo>
                    <a:lnTo>
                      <a:pt x="993" y="163"/>
                    </a:lnTo>
                    <a:lnTo>
                      <a:pt x="999" y="161"/>
                    </a:lnTo>
                    <a:lnTo>
                      <a:pt x="1005" y="161"/>
                    </a:lnTo>
                    <a:lnTo>
                      <a:pt x="1005" y="161"/>
                    </a:lnTo>
                    <a:lnTo>
                      <a:pt x="1004" y="165"/>
                    </a:lnTo>
                    <a:lnTo>
                      <a:pt x="1002" y="167"/>
                    </a:lnTo>
                    <a:lnTo>
                      <a:pt x="1004" y="169"/>
                    </a:lnTo>
                    <a:lnTo>
                      <a:pt x="1005" y="172"/>
                    </a:lnTo>
                    <a:lnTo>
                      <a:pt x="1008" y="175"/>
                    </a:lnTo>
                    <a:lnTo>
                      <a:pt x="1012" y="180"/>
                    </a:lnTo>
                    <a:lnTo>
                      <a:pt x="1015" y="184"/>
                    </a:lnTo>
                    <a:lnTo>
                      <a:pt x="1016" y="188"/>
                    </a:lnTo>
                    <a:lnTo>
                      <a:pt x="1016" y="190"/>
                    </a:lnTo>
                    <a:lnTo>
                      <a:pt x="1016" y="194"/>
                    </a:lnTo>
                    <a:lnTo>
                      <a:pt x="1016" y="198"/>
                    </a:lnTo>
                    <a:lnTo>
                      <a:pt x="1014" y="203"/>
                    </a:lnTo>
                    <a:lnTo>
                      <a:pt x="1010" y="208"/>
                    </a:lnTo>
                    <a:lnTo>
                      <a:pt x="1010" y="208"/>
                    </a:lnTo>
                    <a:lnTo>
                      <a:pt x="1016" y="212"/>
                    </a:lnTo>
                    <a:lnTo>
                      <a:pt x="1021" y="213"/>
                    </a:lnTo>
                    <a:lnTo>
                      <a:pt x="1027" y="213"/>
                    </a:lnTo>
                    <a:lnTo>
                      <a:pt x="1030" y="211"/>
                    </a:lnTo>
                    <a:lnTo>
                      <a:pt x="1035" y="208"/>
                    </a:lnTo>
                    <a:lnTo>
                      <a:pt x="1037" y="203"/>
                    </a:lnTo>
                    <a:lnTo>
                      <a:pt x="1039" y="198"/>
                    </a:lnTo>
                    <a:lnTo>
                      <a:pt x="1040" y="194"/>
                    </a:lnTo>
                    <a:lnTo>
                      <a:pt x="1040" y="194"/>
                    </a:lnTo>
                    <a:lnTo>
                      <a:pt x="1033" y="191"/>
                    </a:lnTo>
                    <a:lnTo>
                      <a:pt x="1031" y="189"/>
                    </a:lnTo>
                    <a:lnTo>
                      <a:pt x="1030" y="187"/>
                    </a:lnTo>
                    <a:lnTo>
                      <a:pt x="1024" y="183"/>
                    </a:lnTo>
                    <a:lnTo>
                      <a:pt x="1024" y="183"/>
                    </a:lnTo>
                    <a:lnTo>
                      <a:pt x="1028" y="179"/>
                    </a:lnTo>
                    <a:lnTo>
                      <a:pt x="1032" y="175"/>
                    </a:lnTo>
                    <a:lnTo>
                      <a:pt x="1036" y="173"/>
                    </a:lnTo>
                    <a:lnTo>
                      <a:pt x="1040" y="172"/>
                    </a:lnTo>
                    <a:lnTo>
                      <a:pt x="1045" y="173"/>
                    </a:lnTo>
                    <a:lnTo>
                      <a:pt x="1050" y="174"/>
                    </a:lnTo>
                    <a:lnTo>
                      <a:pt x="1053" y="176"/>
                    </a:lnTo>
                    <a:lnTo>
                      <a:pt x="1056" y="180"/>
                    </a:lnTo>
                    <a:lnTo>
                      <a:pt x="1056" y="180"/>
                    </a:lnTo>
                    <a:lnTo>
                      <a:pt x="1054" y="180"/>
                    </a:lnTo>
                    <a:lnTo>
                      <a:pt x="1054" y="181"/>
                    </a:lnTo>
                    <a:lnTo>
                      <a:pt x="1053" y="186"/>
                    </a:lnTo>
                    <a:lnTo>
                      <a:pt x="1053" y="186"/>
                    </a:lnTo>
                    <a:lnTo>
                      <a:pt x="1058" y="188"/>
                    </a:lnTo>
                    <a:lnTo>
                      <a:pt x="1061" y="188"/>
                    </a:lnTo>
                    <a:lnTo>
                      <a:pt x="1063" y="186"/>
                    </a:lnTo>
                    <a:lnTo>
                      <a:pt x="1064" y="182"/>
                    </a:lnTo>
                    <a:lnTo>
                      <a:pt x="1067" y="173"/>
                    </a:lnTo>
                    <a:lnTo>
                      <a:pt x="1069" y="168"/>
                    </a:lnTo>
                    <a:lnTo>
                      <a:pt x="1073" y="165"/>
                    </a:lnTo>
                    <a:lnTo>
                      <a:pt x="1073" y="165"/>
                    </a:lnTo>
                    <a:lnTo>
                      <a:pt x="1074" y="172"/>
                    </a:lnTo>
                    <a:lnTo>
                      <a:pt x="1077" y="175"/>
                    </a:lnTo>
                    <a:lnTo>
                      <a:pt x="1082" y="176"/>
                    </a:lnTo>
                    <a:lnTo>
                      <a:pt x="1086" y="178"/>
                    </a:lnTo>
                    <a:lnTo>
                      <a:pt x="1098" y="178"/>
                    </a:lnTo>
                    <a:lnTo>
                      <a:pt x="1102" y="179"/>
                    </a:lnTo>
                    <a:lnTo>
                      <a:pt x="1107" y="182"/>
                    </a:lnTo>
                    <a:lnTo>
                      <a:pt x="1122" y="153"/>
                    </a:lnTo>
                    <a:lnTo>
                      <a:pt x="1122" y="153"/>
                    </a:lnTo>
                    <a:lnTo>
                      <a:pt x="1120" y="159"/>
                    </a:lnTo>
                    <a:lnTo>
                      <a:pt x="1121" y="163"/>
                    </a:lnTo>
                    <a:lnTo>
                      <a:pt x="1123" y="165"/>
                    </a:lnTo>
                    <a:lnTo>
                      <a:pt x="1127" y="166"/>
                    </a:lnTo>
                    <a:lnTo>
                      <a:pt x="1130" y="167"/>
                    </a:lnTo>
                    <a:lnTo>
                      <a:pt x="1133" y="169"/>
                    </a:lnTo>
                    <a:lnTo>
                      <a:pt x="1136" y="173"/>
                    </a:lnTo>
                    <a:lnTo>
                      <a:pt x="1138" y="179"/>
                    </a:lnTo>
                    <a:lnTo>
                      <a:pt x="1138" y="179"/>
                    </a:lnTo>
                    <a:lnTo>
                      <a:pt x="1146" y="167"/>
                    </a:lnTo>
                    <a:lnTo>
                      <a:pt x="1154" y="156"/>
                    </a:lnTo>
                    <a:lnTo>
                      <a:pt x="1159" y="151"/>
                    </a:lnTo>
                    <a:lnTo>
                      <a:pt x="1163" y="148"/>
                    </a:lnTo>
                    <a:lnTo>
                      <a:pt x="1168" y="146"/>
                    </a:lnTo>
                    <a:lnTo>
                      <a:pt x="1174" y="146"/>
                    </a:lnTo>
                    <a:lnTo>
                      <a:pt x="1174" y="146"/>
                    </a:lnTo>
                    <a:lnTo>
                      <a:pt x="1173" y="150"/>
                    </a:lnTo>
                    <a:lnTo>
                      <a:pt x="1174" y="153"/>
                    </a:lnTo>
                    <a:lnTo>
                      <a:pt x="1176" y="157"/>
                    </a:lnTo>
                    <a:lnTo>
                      <a:pt x="1178" y="160"/>
                    </a:lnTo>
                    <a:lnTo>
                      <a:pt x="1182" y="165"/>
                    </a:lnTo>
                    <a:lnTo>
                      <a:pt x="1185" y="169"/>
                    </a:lnTo>
                    <a:lnTo>
                      <a:pt x="1188" y="174"/>
                    </a:lnTo>
                    <a:lnTo>
                      <a:pt x="1189" y="181"/>
                    </a:lnTo>
                    <a:lnTo>
                      <a:pt x="1189" y="181"/>
                    </a:lnTo>
                    <a:lnTo>
                      <a:pt x="1193" y="184"/>
                    </a:lnTo>
                    <a:lnTo>
                      <a:pt x="1198" y="184"/>
                    </a:lnTo>
                    <a:lnTo>
                      <a:pt x="1202" y="184"/>
                    </a:lnTo>
                    <a:lnTo>
                      <a:pt x="1207" y="182"/>
                    </a:lnTo>
                    <a:lnTo>
                      <a:pt x="1212" y="179"/>
                    </a:lnTo>
                    <a:lnTo>
                      <a:pt x="1216" y="175"/>
                    </a:lnTo>
                    <a:lnTo>
                      <a:pt x="1225" y="166"/>
                    </a:lnTo>
                    <a:lnTo>
                      <a:pt x="1234" y="158"/>
                    </a:lnTo>
                    <a:lnTo>
                      <a:pt x="1238" y="154"/>
                    </a:lnTo>
                    <a:lnTo>
                      <a:pt x="1243" y="152"/>
                    </a:lnTo>
                    <a:lnTo>
                      <a:pt x="1247" y="151"/>
                    </a:lnTo>
                    <a:lnTo>
                      <a:pt x="1252" y="151"/>
                    </a:lnTo>
                    <a:lnTo>
                      <a:pt x="1257" y="153"/>
                    </a:lnTo>
                    <a:lnTo>
                      <a:pt x="1261" y="158"/>
                    </a:lnTo>
                    <a:lnTo>
                      <a:pt x="1261" y="158"/>
                    </a:lnTo>
                    <a:lnTo>
                      <a:pt x="1259" y="163"/>
                    </a:lnTo>
                    <a:lnTo>
                      <a:pt x="1258" y="168"/>
                    </a:lnTo>
                    <a:lnTo>
                      <a:pt x="1258" y="175"/>
                    </a:lnTo>
                    <a:lnTo>
                      <a:pt x="1259" y="178"/>
                    </a:lnTo>
                    <a:lnTo>
                      <a:pt x="1261" y="180"/>
                    </a:lnTo>
                    <a:lnTo>
                      <a:pt x="1261" y="180"/>
                    </a:lnTo>
                    <a:lnTo>
                      <a:pt x="1265" y="179"/>
                    </a:lnTo>
                    <a:lnTo>
                      <a:pt x="1267" y="178"/>
                    </a:lnTo>
                    <a:lnTo>
                      <a:pt x="1273" y="176"/>
                    </a:lnTo>
                    <a:lnTo>
                      <a:pt x="1280" y="176"/>
                    </a:lnTo>
                    <a:lnTo>
                      <a:pt x="1284" y="175"/>
                    </a:lnTo>
                    <a:lnTo>
                      <a:pt x="1284" y="176"/>
                    </a:lnTo>
                    <a:lnTo>
                      <a:pt x="1285" y="175"/>
                    </a:lnTo>
                    <a:lnTo>
                      <a:pt x="1285" y="175"/>
                    </a:lnTo>
                    <a:lnTo>
                      <a:pt x="1286" y="175"/>
                    </a:lnTo>
                    <a:lnTo>
                      <a:pt x="1289" y="173"/>
                    </a:lnTo>
                    <a:lnTo>
                      <a:pt x="1290" y="171"/>
                    </a:lnTo>
                    <a:lnTo>
                      <a:pt x="1290" y="167"/>
                    </a:lnTo>
                    <a:lnTo>
                      <a:pt x="1290" y="167"/>
                    </a:lnTo>
                    <a:lnTo>
                      <a:pt x="1298" y="153"/>
                    </a:lnTo>
                    <a:lnTo>
                      <a:pt x="1306" y="140"/>
                    </a:lnTo>
                    <a:lnTo>
                      <a:pt x="1311" y="133"/>
                    </a:lnTo>
                    <a:lnTo>
                      <a:pt x="1316" y="126"/>
                    </a:lnTo>
                    <a:lnTo>
                      <a:pt x="1323" y="120"/>
                    </a:lnTo>
                    <a:lnTo>
                      <a:pt x="1330" y="114"/>
                    </a:lnTo>
                    <a:lnTo>
                      <a:pt x="1330" y="114"/>
                    </a:lnTo>
                    <a:lnTo>
                      <a:pt x="1329" y="107"/>
                    </a:lnTo>
                    <a:lnTo>
                      <a:pt x="1327" y="103"/>
                    </a:lnTo>
                    <a:lnTo>
                      <a:pt x="1323" y="99"/>
                    </a:lnTo>
                    <a:lnTo>
                      <a:pt x="1320" y="99"/>
                    </a:lnTo>
                    <a:lnTo>
                      <a:pt x="1315" y="99"/>
                    </a:lnTo>
                    <a:lnTo>
                      <a:pt x="1311" y="101"/>
                    </a:lnTo>
                    <a:lnTo>
                      <a:pt x="1303" y="106"/>
                    </a:lnTo>
                    <a:lnTo>
                      <a:pt x="1296" y="128"/>
                    </a:lnTo>
                    <a:lnTo>
                      <a:pt x="1296" y="128"/>
                    </a:lnTo>
                    <a:lnTo>
                      <a:pt x="1293" y="119"/>
                    </a:lnTo>
                    <a:lnTo>
                      <a:pt x="1291" y="116"/>
                    </a:lnTo>
                    <a:lnTo>
                      <a:pt x="1290" y="114"/>
                    </a:lnTo>
                    <a:lnTo>
                      <a:pt x="1288" y="114"/>
                    </a:lnTo>
                    <a:lnTo>
                      <a:pt x="1286" y="114"/>
                    </a:lnTo>
                    <a:lnTo>
                      <a:pt x="1283" y="116"/>
                    </a:lnTo>
                    <a:lnTo>
                      <a:pt x="1276" y="123"/>
                    </a:lnTo>
                    <a:lnTo>
                      <a:pt x="1273" y="125"/>
                    </a:lnTo>
                    <a:lnTo>
                      <a:pt x="1271" y="123"/>
                    </a:lnTo>
                    <a:lnTo>
                      <a:pt x="1270" y="122"/>
                    </a:lnTo>
                    <a:lnTo>
                      <a:pt x="1270" y="122"/>
                    </a:lnTo>
                    <a:lnTo>
                      <a:pt x="1274" y="115"/>
                    </a:lnTo>
                    <a:lnTo>
                      <a:pt x="1277" y="110"/>
                    </a:lnTo>
                    <a:lnTo>
                      <a:pt x="1281" y="105"/>
                    </a:lnTo>
                    <a:lnTo>
                      <a:pt x="1285" y="100"/>
                    </a:lnTo>
                    <a:lnTo>
                      <a:pt x="1294" y="95"/>
                    </a:lnTo>
                    <a:lnTo>
                      <a:pt x="1305" y="90"/>
                    </a:lnTo>
                    <a:lnTo>
                      <a:pt x="1327" y="83"/>
                    </a:lnTo>
                    <a:lnTo>
                      <a:pt x="1336" y="77"/>
                    </a:lnTo>
                    <a:lnTo>
                      <a:pt x="1342" y="74"/>
                    </a:lnTo>
                    <a:lnTo>
                      <a:pt x="1346" y="70"/>
                    </a:lnTo>
                    <a:lnTo>
                      <a:pt x="1346" y="70"/>
                    </a:lnTo>
                    <a:lnTo>
                      <a:pt x="1340" y="59"/>
                    </a:lnTo>
                    <a:lnTo>
                      <a:pt x="1334" y="51"/>
                    </a:lnTo>
                    <a:lnTo>
                      <a:pt x="1326" y="44"/>
                    </a:lnTo>
                    <a:lnTo>
                      <a:pt x="1316" y="39"/>
                    </a:lnTo>
                    <a:lnTo>
                      <a:pt x="1307" y="37"/>
                    </a:lnTo>
                    <a:lnTo>
                      <a:pt x="1297" y="35"/>
                    </a:lnTo>
                    <a:lnTo>
                      <a:pt x="1286" y="35"/>
                    </a:lnTo>
                    <a:lnTo>
                      <a:pt x="1277" y="36"/>
                    </a:lnTo>
                    <a:lnTo>
                      <a:pt x="1288" y="50"/>
                    </a:lnTo>
                    <a:lnTo>
                      <a:pt x="1275" y="50"/>
                    </a:lnTo>
                    <a:lnTo>
                      <a:pt x="1286" y="74"/>
                    </a:lnTo>
                    <a:lnTo>
                      <a:pt x="1286" y="74"/>
                    </a:lnTo>
                    <a:lnTo>
                      <a:pt x="1282" y="73"/>
                    </a:lnTo>
                    <a:lnTo>
                      <a:pt x="1277" y="71"/>
                    </a:lnTo>
                    <a:lnTo>
                      <a:pt x="1268" y="71"/>
                    </a:lnTo>
                    <a:lnTo>
                      <a:pt x="1260" y="73"/>
                    </a:lnTo>
                    <a:lnTo>
                      <a:pt x="1251" y="73"/>
                    </a:lnTo>
                    <a:lnTo>
                      <a:pt x="1251" y="73"/>
                    </a:lnTo>
                    <a:lnTo>
                      <a:pt x="1253" y="73"/>
                    </a:lnTo>
                    <a:lnTo>
                      <a:pt x="1255" y="74"/>
                    </a:lnTo>
                    <a:lnTo>
                      <a:pt x="1260" y="77"/>
                    </a:lnTo>
                    <a:lnTo>
                      <a:pt x="1262" y="82"/>
                    </a:lnTo>
                    <a:lnTo>
                      <a:pt x="1265" y="88"/>
                    </a:lnTo>
                    <a:lnTo>
                      <a:pt x="1266" y="93"/>
                    </a:lnTo>
                    <a:lnTo>
                      <a:pt x="1265" y="97"/>
                    </a:lnTo>
                    <a:lnTo>
                      <a:pt x="1263" y="99"/>
                    </a:lnTo>
                    <a:lnTo>
                      <a:pt x="1262" y="99"/>
                    </a:lnTo>
                    <a:lnTo>
                      <a:pt x="1261" y="99"/>
                    </a:lnTo>
                    <a:lnTo>
                      <a:pt x="1261" y="99"/>
                    </a:lnTo>
                    <a:lnTo>
                      <a:pt x="1257" y="93"/>
                    </a:lnTo>
                    <a:lnTo>
                      <a:pt x="1254" y="92"/>
                    </a:lnTo>
                    <a:lnTo>
                      <a:pt x="1253" y="91"/>
                    </a:lnTo>
                    <a:lnTo>
                      <a:pt x="1251" y="92"/>
                    </a:lnTo>
                    <a:lnTo>
                      <a:pt x="1250" y="93"/>
                    </a:lnTo>
                    <a:lnTo>
                      <a:pt x="1246" y="97"/>
                    </a:lnTo>
                    <a:lnTo>
                      <a:pt x="1240" y="107"/>
                    </a:lnTo>
                    <a:lnTo>
                      <a:pt x="1238" y="111"/>
                    </a:lnTo>
                    <a:lnTo>
                      <a:pt x="1236" y="111"/>
                    </a:lnTo>
                    <a:lnTo>
                      <a:pt x="1234" y="111"/>
                    </a:lnTo>
                    <a:lnTo>
                      <a:pt x="1234" y="111"/>
                    </a:lnTo>
                    <a:lnTo>
                      <a:pt x="1238" y="113"/>
                    </a:lnTo>
                    <a:lnTo>
                      <a:pt x="1243" y="115"/>
                    </a:lnTo>
                    <a:lnTo>
                      <a:pt x="1244" y="116"/>
                    </a:lnTo>
                    <a:lnTo>
                      <a:pt x="1245" y="119"/>
                    </a:lnTo>
                    <a:lnTo>
                      <a:pt x="1244" y="122"/>
                    </a:lnTo>
                    <a:lnTo>
                      <a:pt x="1243" y="127"/>
                    </a:lnTo>
                    <a:lnTo>
                      <a:pt x="1243" y="127"/>
                    </a:lnTo>
                    <a:lnTo>
                      <a:pt x="1235" y="119"/>
                    </a:lnTo>
                    <a:lnTo>
                      <a:pt x="1229" y="113"/>
                    </a:lnTo>
                    <a:lnTo>
                      <a:pt x="1223" y="110"/>
                    </a:lnTo>
                    <a:lnTo>
                      <a:pt x="1217" y="107"/>
                    </a:lnTo>
                    <a:lnTo>
                      <a:pt x="1212" y="105"/>
                    </a:lnTo>
                    <a:lnTo>
                      <a:pt x="1207" y="101"/>
                    </a:lnTo>
                    <a:lnTo>
                      <a:pt x="1200" y="96"/>
                    </a:lnTo>
                    <a:lnTo>
                      <a:pt x="1193" y="86"/>
                    </a:lnTo>
                    <a:lnTo>
                      <a:pt x="1193" y="86"/>
                    </a:lnTo>
                    <a:lnTo>
                      <a:pt x="1193" y="93"/>
                    </a:lnTo>
                    <a:lnTo>
                      <a:pt x="1193" y="98"/>
                    </a:lnTo>
                    <a:lnTo>
                      <a:pt x="1192" y="101"/>
                    </a:lnTo>
                    <a:lnTo>
                      <a:pt x="1190" y="104"/>
                    </a:lnTo>
                    <a:lnTo>
                      <a:pt x="1189" y="105"/>
                    </a:lnTo>
                    <a:lnTo>
                      <a:pt x="1186" y="106"/>
                    </a:lnTo>
                    <a:lnTo>
                      <a:pt x="1181" y="106"/>
                    </a:lnTo>
                    <a:lnTo>
                      <a:pt x="1175" y="106"/>
                    </a:lnTo>
                    <a:lnTo>
                      <a:pt x="1170" y="108"/>
                    </a:lnTo>
                    <a:lnTo>
                      <a:pt x="1168" y="110"/>
                    </a:lnTo>
                    <a:lnTo>
                      <a:pt x="1166" y="112"/>
                    </a:lnTo>
                    <a:lnTo>
                      <a:pt x="1165" y="115"/>
                    </a:lnTo>
                    <a:lnTo>
                      <a:pt x="1163" y="121"/>
                    </a:lnTo>
                    <a:lnTo>
                      <a:pt x="1174" y="125"/>
                    </a:lnTo>
                    <a:lnTo>
                      <a:pt x="1152" y="146"/>
                    </a:lnTo>
                    <a:lnTo>
                      <a:pt x="1152" y="146"/>
                    </a:lnTo>
                    <a:lnTo>
                      <a:pt x="1150" y="141"/>
                    </a:lnTo>
                    <a:lnTo>
                      <a:pt x="1147" y="136"/>
                    </a:lnTo>
                    <a:lnTo>
                      <a:pt x="1147" y="131"/>
                    </a:lnTo>
                    <a:lnTo>
                      <a:pt x="1146" y="128"/>
                    </a:lnTo>
                    <a:lnTo>
                      <a:pt x="1148" y="122"/>
                    </a:lnTo>
                    <a:lnTo>
                      <a:pt x="1151" y="116"/>
                    </a:lnTo>
                    <a:lnTo>
                      <a:pt x="1152" y="112"/>
                    </a:lnTo>
                    <a:lnTo>
                      <a:pt x="1153" y="110"/>
                    </a:lnTo>
                    <a:lnTo>
                      <a:pt x="1152" y="106"/>
                    </a:lnTo>
                    <a:lnTo>
                      <a:pt x="1151" y="104"/>
                    </a:lnTo>
                    <a:lnTo>
                      <a:pt x="1150" y="100"/>
                    </a:lnTo>
                    <a:lnTo>
                      <a:pt x="1142" y="93"/>
                    </a:lnTo>
                    <a:lnTo>
                      <a:pt x="1142" y="93"/>
                    </a:lnTo>
                    <a:lnTo>
                      <a:pt x="1137" y="93"/>
                    </a:lnTo>
                    <a:lnTo>
                      <a:pt x="1132" y="93"/>
                    </a:lnTo>
                    <a:lnTo>
                      <a:pt x="1129" y="95"/>
                    </a:lnTo>
                    <a:lnTo>
                      <a:pt x="1125" y="97"/>
                    </a:lnTo>
                    <a:lnTo>
                      <a:pt x="1120" y="103"/>
                    </a:lnTo>
                    <a:lnTo>
                      <a:pt x="1115" y="110"/>
                    </a:lnTo>
                    <a:lnTo>
                      <a:pt x="1110" y="116"/>
                    </a:lnTo>
                    <a:lnTo>
                      <a:pt x="1106" y="123"/>
                    </a:lnTo>
                    <a:lnTo>
                      <a:pt x="1100" y="128"/>
                    </a:lnTo>
                    <a:lnTo>
                      <a:pt x="1097" y="130"/>
                    </a:lnTo>
                    <a:lnTo>
                      <a:pt x="1093" y="130"/>
                    </a:lnTo>
                    <a:lnTo>
                      <a:pt x="1093" y="130"/>
                    </a:lnTo>
                    <a:lnTo>
                      <a:pt x="1097" y="122"/>
                    </a:lnTo>
                    <a:lnTo>
                      <a:pt x="1100" y="115"/>
                    </a:lnTo>
                    <a:lnTo>
                      <a:pt x="1105" y="108"/>
                    </a:lnTo>
                    <a:lnTo>
                      <a:pt x="1110" y="103"/>
                    </a:lnTo>
                    <a:lnTo>
                      <a:pt x="1116" y="97"/>
                    </a:lnTo>
                    <a:lnTo>
                      <a:pt x="1122" y="93"/>
                    </a:lnTo>
                    <a:lnTo>
                      <a:pt x="1129" y="91"/>
                    </a:lnTo>
                    <a:lnTo>
                      <a:pt x="1135" y="91"/>
                    </a:lnTo>
                    <a:lnTo>
                      <a:pt x="1124" y="80"/>
                    </a:lnTo>
                    <a:lnTo>
                      <a:pt x="1124" y="80"/>
                    </a:lnTo>
                    <a:lnTo>
                      <a:pt x="1128" y="76"/>
                    </a:lnTo>
                    <a:lnTo>
                      <a:pt x="1132" y="73"/>
                    </a:lnTo>
                    <a:lnTo>
                      <a:pt x="1137" y="71"/>
                    </a:lnTo>
                    <a:lnTo>
                      <a:pt x="1143" y="70"/>
                    </a:lnTo>
                    <a:lnTo>
                      <a:pt x="1155" y="70"/>
                    </a:lnTo>
                    <a:lnTo>
                      <a:pt x="1166" y="73"/>
                    </a:lnTo>
                    <a:lnTo>
                      <a:pt x="1166" y="73"/>
                    </a:lnTo>
                    <a:lnTo>
                      <a:pt x="1160" y="80"/>
                    </a:lnTo>
                    <a:lnTo>
                      <a:pt x="1159" y="84"/>
                    </a:lnTo>
                    <a:lnTo>
                      <a:pt x="1159" y="85"/>
                    </a:lnTo>
                    <a:lnTo>
                      <a:pt x="1160" y="86"/>
                    </a:lnTo>
                    <a:lnTo>
                      <a:pt x="1163" y="88"/>
                    </a:lnTo>
                    <a:lnTo>
                      <a:pt x="1168" y="89"/>
                    </a:lnTo>
                    <a:lnTo>
                      <a:pt x="1174" y="91"/>
                    </a:lnTo>
                    <a:lnTo>
                      <a:pt x="1178" y="95"/>
                    </a:lnTo>
                    <a:lnTo>
                      <a:pt x="1181" y="97"/>
                    </a:lnTo>
                    <a:lnTo>
                      <a:pt x="1183" y="100"/>
                    </a:lnTo>
                    <a:lnTo>
                      <a:pt x="1183" y="100"/>
                    </a:lnTo>
                    <a:lnTo>
                      <a:pt x="1183" y="93"/>
                    </a:lnTo>
                    <a:lnTo>
                      <a:pt x="1182" y="88"/>
                    </a:lnTo>
                    <a:lnTo>
                      <a:pt x="1181" y="81"/>
                    </a:lnTo>
                    <a:lnTo>
                      <a:pt x="1179" y="78"/>
                    </a:lnTo>
                    <a:lnTo>
                      <a:pt x="1181" y="75"/>
                    </a:lnTo>
                    <a:lnTo>
                      <a:pt x="1183" y="70"/>
                    </a:lnTo>
                    <a:lnTo>
                      <a:pt x="1188" y="65"/>
                    </a:lnTo>
                    <a:lnTo>
                      <a:pt x="1188" y="65"/>
                    </a:lnTo>
                    <a:lnTo>
                      <a:pt x="1179" y="66"/>
                    </a:lnTo>
                    <a:lnTo>
                      <a:pt x="1173" y="65"/>
                    </a:lnTo>
                    <a:lnTo>
                      <a:pt x="1165" y="63"/>
                    </a:lnTo>
                    <a:lnTo>
                      <a:pt x="1154" y="59"/>
                    </a:lnTo>
                    <a:lnTo>
                      <a:pt x="1154" y="59"/>
                    </a:lnTo>
                    <a:lnTo>
                      <a:pt x="1161" y="59"/>
                    </a:lnTo>
                    <a:lnTo>
                      <a:pt x="1167" y="59"/>
                    </a:lnTo>
                    <a:lnTo>
                      <a:pt x="1171" y="55"/>
                    </a:lnTo>
                    <a:lnTo>
                      <a:pt x="1176" y="52"/>
                    </a:lnTo>
                    <a:lnTo>
                      <a:pt x="1181" y="46"/>
                    </a:lnTo>
                    <a:lnTo>
                      <a:pt x="1184" y="40"/>
                    </a:lnTo>
                    <a:lnTo>
                      <a:pt x="1191" y="28"/>
                    </a:lnTo>
                    <a:lnTo>
                      <a:pt x="1197" y="15"/>
                    </a:lnTo>
                    <a:lnTo>
                      <a:pt x="1200" y="10"/>
                    </a:lnTo>
                    <a:lnTo>
                      <a:pt x="1204" y="6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7" y="1"/>
                    </a:lnTo>
                    <a:lnTo>
                      <a:pt x="1223" y="3"/>
                    </a:lnTo>
                    <a:lnTo>
                      <a:pt x="1223" y="3"/>
                    </a:lnTo>
                    <a:lnTo>
                      <a:pt x="1221" y="6"/>
                    </a:lnTo>
                    <a:lnTo>
                      <a:pt x="1219" y="8"/>
                    </a:lnTo>
                    <a:lnTo>
                      <a:pt x="1217" y="13"/>
                    </a:lnTo>
                    <a:lnTo>
                      <a:pt x="1217" y="18"/>
                    </a:lnTo>
                    <a:lnTo>
                      <a:pt x="1220" y="24"/>
                    </a:lnTo>
                    <a:lnTo>
                      <a:pt x="1225" y="36"/>
                    </a:lnTo>
                    <a:lnTo>
                      <a:pt x="1228" y="40"/>
                    </a:lnTo>
                    <a:lnTo>
                      <a:pt x="1229" y="45"/>
                    </a:lnTo>
                    <a:lnTo>
                      <a:pt x="1229" y="45"/>
                    </a:lnTo>
                    <a:lnTo>
                      <a:pt x="1243" y="40"/>
                    </a:lnTo>
                    <a:lnTo>
                      <a:pt x="1251" y="37"/>
                    </a:lnTo>
                    <a:lnTo>
                      <a:pt x="1257" y="33"/>
                    </a:lnTo>
                    <a:lnTo>
                      <a:pt x="1252" y="1"/>
                    </a:lnTo>
                    <a:lnTo>
                      <a:pt x="1252" y="1"/>
                    </a:lnTo>
                    <a:lnTo>
                      <a:pt x="1255" y="0"/>
                    </a:lnTo>
                    <a:lnTo>
                      <a:pt x="1259" y="0"/>
                    </a:lnTo>
                    <a:lnTo>
                      <a:pt x="1262" y="1"/>
                    </a:lnTo>
                    <a:lnTo>
                      <a:pt x="1265" y="5"/>
                    </a:lnTo>
                    <a:lnTo>
                      <a:pt x="1270" y="12"/>
                    </a:lnTo>
                    <a:lnTo>
                      <a:pt x="1275" y="20"/>
                    </a:lnTo>
                    <a:lnTo>
                      <a:pt x="1280" y="27"/>
                    </a:lnTo>
                    <a:lnTo>
                      <a:pt x="1283" y="30"/>
                    </a:lnTo>
                    <a:lnTo>
                      <a:pt x="1285" y="31"/>
                    </a:lnTo>
                    <a:lnTo>
                      <a:pt x="1289" y="32"/>
                    </a:lnTo>
                    <a:lnTo>
                      <a:pt x="1292" y="31"/>
                    </a:lnTo>
                    <a:lnTo>
                      <a:pt x="1296" y="29"/>
                    </a:lnTo>
                    <a:lnTo>
                      <a:pt x="1300" y="23"/>
                    </a:lnTo>
                    <a:lnTo>
                      <a:pt x="1300" y="23"/>
                    </a:lnTo>
                    <a:lnTo>
                      <a:pt x="1300" y="18"/>
                    </a:lnTo>
                    <a:lnTo>
                      <a:pt x="1298" y="15"/>
                    </a:lnTo>
                    <a:lnTo>
                      <a:pt x="1296" y="13"/>
                    </a:lnTo>
                    <a:lnTo>
                      <a:pt x="1292" y="13"/>
                    </a:lnTo>
                    <a:lnTo>
                      <a:pt x="1285" y="14"/>
                    </a:lnTo>
                    <a:lnTo>
                      <a:pt x="1284" y="14"/>
                    </a:lnTo>
                    <a:lnTo>
                      <a:pt x="1284" y="13"/>
                    </a:lnTo>
                    <a:lnTo>
                      <a:pt x="1284" y="13"/>
                    </a:lnTo>
                    <a:lnTo>
                      <a:pt x="1290" y="10"/>
                    </a:lnTo>
                    <a:lnTo>
                      <a:pt x="1296" y="9"/>
                    </a:lnTo>
                    <a:lnTo>
                      <a:pt x="1300" y="9"/>
                    </a:lnTo>
                    <a:lnTo>
                      <a:pt x="1305" y="10"/>
                    </a:lnTo>
                    <a:lnTo>
                      <a:pt x="1308" y="13"/>
                    </a:lnTo>
                    <a:lnTo>
                      <a:pt x="1313" y="16"/>
                    </a:lnTo>
                    <a:lnTo>
                      <a:pt x="1320" y="25"/>
                    </a:lnTo>
                    <a:lnTo>
                      <a:pt x="1334" y="47"/>
                    </a:lnTo>
                    <a:lnTo>
                      <a:pt x="1342" y="59"/>
                    </a:lnTo>
                    <a:lnTo>
                      <a:pt x="1351" y="69"/>
                    </a:lnTo>
                    <a:lnTo>
                      <a:pt x="1351" y="69"/>
                    </a:lnTo>
                    <a:lnTo>
                      <a:pt x="1354" y="50"/>
                    </a:lnTo>
                    <a:lnTo>
                      <a:pt x="1358" y="37"/>
                    </a:lnTo>
                    <a:lnTo>
                      <a:pt x="1360" y="30"/>
                    </a:lnTo>
                    <a:lnTo>
                      <a:pt x="1363" y="24"/>
                    </a:lnTo>
                    <a:lnTo>
                      <a:pt x="1363" y="24"/>
                    </a:lnTo>
                    <a:lnTo>
                      <a:pt x="1362" y="37"/>
                    </a:lnTo>
                    <a:lnTo>
                      <a:pt x="1362" y="47"/>
                    </a:lnTo>
                    <a:lnTo>
                      <a:pt x="1361" y="52"/>
                    </a:lnTo>
                    <a:lnTo>
                      <a:pt x="1360" y="56"/>
                    </a:lnTo>
                    <a:lnTo>
                      <a:pt x="1359" y="61"/>
                    </a:lnTo>
                    <a:lnTo>
                      <a:pt x="1355" y="66"/>
                    </a:lnTo>
                    <a:lnTo>
                      <a:pt x="1355" y="66"/>
                    </a:lnTo>
                    <a:lnTo>
                      <a:pt x="1359" y="68"/>
                    </a:lnTo>
                    <a:lnTo>
                      <a:pt x="1362" y="68"/>
                    </a:lnTo>
                    <a:lnTo>
                      <a:pt x="1366" y="68"/>
                    </a:lnTo>
                    <a:lnTo>
                      <a:pt x="1369" y="66"/>
                    </a:lnTo>
                    <a:lnTo>
                      <a:pt x="1376" y="60"/>
                    </a:lnTo>
                    <a:lnTo>
                      <a:pt x="1383" y="54"/>
                    </a:lnTo>
                    <a:lnTo>
                      <a:pt x="1383" y="54"/>
                    </a:lnTo>
                    <a:lnTo>
                      <a:pt x="1380" y="52"/>
                    </a:lnTo>
                    <a:lnTo>
                      <a:pt x="1378" y="50"/>
                    </a:lnTo>
                    <a:lnTo>
                      <a:pt x="1377" y="47"/>
                    </a:lnTo>
                    <a:lnTo>
                      <a:pt x="1377" y="45"/>
                    </a:lnTo>
                    <a:lnTo>
                      <a:pt x="1378" y="40"/>
                    </a:lnTo>
                    <a:lnTo>
                      <a:pt x="1381" y="35"/>
                    </a:lnTo>
                    <a:lnTo>
                      <a:pt x="1390" y="25"/>
                    </a:lnTo>
                    <a:lnTo>
                      <a:pt x="1393" y="21"/>
                    </a:lnTo>
                    <a:lnTo>
                      <a:pt x="1396" y="16"/>
                    </a:lnTo>
                    <a:lnTo>
                      <a:pt x="1396" y="16"/>
                    </a:lnTo>
                    <a:lnTo>
                      <a:pt x="1398" y="18"/>
                    </a:lnTo>
                    <a:lnTo>
                      <a:pt x="1399" y="21"/>
                    </a:lnTo>
                    <a:lnTo>
                      <a:pt x="1398" y="24"/>
                    </a:lnTo>
                    <a:lnTo>
                      <a:pt x="1397" y="28"/>
                    </a:lnTo>
                    <a:lnTo>
                      <a:pt x="1391" y="35"/>
                    </a:lnTo>
                    <a:lnTo>
                      <a:pt x="1385" y="40"/>
                    </a:lnTo>
                    <a:lnTo>
                      <a:pt x="1385" y="40"/>
                    </a:lnTo>
                    <a:lnTo>
                      <a:pt x="1389" y="43"/>
                    </a:lnTo>
                    <a:lnTo>
                      <a:pt x="1391" y="47"/>
                    </a:lnTo>
                    <a:lnTo>
                      <a:pt x="1397" y="55"/>
                    </a:lnTo>
                    <a:lnTo>
                      <a:pt x="1400" y="58"/>
                    </a:lnTo>
                    <a:lnTo>
                      <a:pt x="1401" y="58"/>
                    </a:lnTo>
                    <a:lnTo>
                      <a:pt x="1403" y="56"/>
                    </a:lnTo>
                    <a:lnTo>
                      <a:pt x="1405" y="53"/>
                    </a:lnTo>
                    <a:lnTo>
                      <a:pt x="1407" y="45"/>
                    </a:lnTo>
                    <a:lnTo>
                      <a:pt x="1407" y="45"/>
                    </a:lnTo>
                    <a:lnTo>
                      <a:pt x="1406" y="53"/>
                    </a:lnTo>
                    <a:lnTo>
                      <a:pt x="1403" y="61"/>
                    </a:lnTo>
                    <a:lnTo>
                      <a:pt x="1398" y="70"/>
                    </a:lnTo>
                    <a:lnTo>
                      <a:pt x="1393" y="78"/>
                    </a:lnTo>
                    <a:lnTo>
                      <a:pt x="1388" y="86"/>
                    </a:lnTo>
                    <a:lnTo>
                      <a:pt x="1381" y="93"/>
                    </a:lnTo>
                    <a:lnTo>
                      <a:pt x="1375" y="98"/>
                    </a:lnTo>
                    <a:lnTo>
                      <a:pt x="1369" y="100"/>
                    </a:lnTo>
                    <a:lnTo>
                      <a:pt x="1378" y="104"/>
                    </a:lnTo>
                    <a:lnTo>
                      <a:pt x="1378" y="104"/>
                    </a:lnTo>
                    <a:lnTo>
                      <a:pt x="1374" y="110"/>
                    </a:lnTo>
                    <a:lnTo>
                      <a:pt x="1373" y="111"/>
                    </a:lnTo>
                    <a:lnTo>
                      <a:pt x="1370" y="111"/>
                    </a:lnTo>
                    <a:lnTo>
                      <a:pt x="1367" y="110"/>
                    </a:lnTo>
                    <a:lnTo>
                      <a:pt x="1361" y="107"/>
                    </a:lnTo>
                    <a:lnTo>
                      <a:pt x="1361" y="107"/>
                    </a:lnTo>
                    <a:lnTo>
                      <a:pt x="1363" y="114"/>
                    </a:lnTo>
                    <a:lnTo>
                      <a:pt x="1366" y="120"/>
                    </a:lnTo>
                    <a:lnTo>
                      <a:pt x="1367" y="131"/>
                    </a:lnTo>
                    <a:lnTo>
                      <a:pt x="1367" y="143"/>
                    </a:lnTo>
                    <a:lnTo>
                      <a:pt x="1366" y="153"/>
                    </a:lnTo>
                    <a:lnTo>
                      <a:pt x="1366" y="153"/>
                    </a:lnTo>
                    <a:lnTo>
                      <a:pt x="1365" y="152"/>
                    </a:lnTo>
                    <a:lnTo>
                      <a:pt x="1365" y="150"/>
                    </a:lnTo>
                    <a:lnTo>
                      <a:pt x="1366" y="149"/>
                    </a:lnTo>
                    <a:lnTo>
                      <a:pt x="1365" y="146"/>
                    </a:lnTo>
                    <a:lnTo>
                      <a:pt x="1365" y="146"/>
                    </a:lnTo>
                    <a:lnTo>
                      <a:pt x="1362" y="145"/>
                    </a:lnTo>
                    <a:lnTo>
                      <a:pt x="1360" y="144"/>
                    </a:lnTo>
                    <a:lnTo>
                      <a:pt x="1358" y="144"/>
                    </a:lnTo>
                    <a:lnTo>
                      <a:pt x="1355" y="145"/>
                    </a:lnTo>
                    <a:lnTo>
                      <a:pt x="1354" y="148"/>
                    </a:lnTo>
                    <a:lnTo>
                      <a:pt x="1353" y="150"/>
                    </a:lnTo>
                    <a:lnTo>
                      <a:pt x="1353" y="157"/>
                    </a:lnTo>
                    <a:lnTo>
                      <a:pt x="1353" y="157"/>
                    </a:lnTo>
                    <a:lnTo>
                      <a:pt x="1351" y="165"/>
                    </a:lnTo>
                    <a:lnTo>
                      <a:pt x="1351" y="171"/>
                    </a:lnTo>
                    <a:lnTo>
                      <a:pt x="1353" y="174"/>
                    </a:lnTo>
                    <a:lnTo>
                      <a:pt x="1355" y="176"/>
                    </a:lnTo>
                    <a:lnTo>
                      <a:pt x="1362" y="180"/>
                    </a:lnTo>
                    <a:lnTo>
                      <a:pt x="1366" y="183"/>
                    </a:lnTo>
                    <a:lnTo>
                      <a:pt x="1368" y="187"/>
                    </a:lnTo>
                    <a:lnTo>
                      <a:pt x="1380" y="182"/>
                    </a:lnTo>
                    <a:lnTo>
                      <a:pt x="1423" y="99"/>
                    </a:lnTo>
                    <a:lnTo>
                      <a:pt x="1423" y="99"/>
                    </a:lnTo>
                    <a:lnTo>
                      <a:pt x="1429" y="97"/>
                    </a:lnTo>
                    <a:lnTo>
                      <a:pt x="1435" y="97"/>
                    </a:lnTo>
                    <a:lnTo>
                      <a:pt x="1439" y="99"/>
                    </a:lnTo>
                    <a:lnTo>
                      <a:pt x="1443" y="103"/>
                    </a:lnTo>
                    <a:lnTo>
                      <a:pt x="1451" y="113"/>
                    </a:lnTo>
                    <a:lnTo>
                      <a:pt x="1460" y="123"/>
                    </a:lnTo>
                    <a:lnTo>
                      <a:pt x="1464" y="101"/>
                    </a:lnTo>
                    <a:lnTo>
                      <a:pt x="1464" y="101"/>
                    </a:lnTo>
                    <a:lnTo>
                      <a:pt x="1469" y="103"/>
                    </a:lnTo>
                    <a:lnTo>
                      <a:pt x="1475" y="105"/>
                    </a:lnTo>
                    <a:lnTo>
                      <a:pt x="1480" y="107"/>
                    </a:lnTo>
                    <a:lnTo>
                      <a:pt x="1483" y="112"/>
                    </a:lnTo>
                    <a:lnTo>
                      <a:pt x="1485" y="116"/>
                    </a:lnTo>
                    <a:lnTo>
                      <a:pt x="1485" y="122"/>
                    </a:lnTo>
                    <a:lnTo>
                      <a:pt x="1485" y="130"/>
                    </a:lnTo>
                    <a:lnTo>
                      <a:pt x="1482" y="141"/>
                    </a:lnTo>
                    <a:lnTo>
                      <a:pt x="1482" y="141"/>
                    </a:lnTo>
                    <a:lnTo>
                      <a:pt x="1482" y="136"/>
                    </a:lnTo>
                    <a:lnTo>
                      <a:pt x="1481" y="135"/>
                    </a:lnTo>
                    <a:lnTo>
                      <a:pt x="1476" y="134"/>
                    </a:lnTo>
                    <a:lnTo>
                      <a:pt x="1476" y="134"/>
                    </a:lnTo>
                    <a:lnTo>
                      <a:pt x="1475" y="137"/>
                    </a:lnTo>
                    <a:lnTo>
                      <a:pt x="1474" y="141"/>
                    </a:lnTo>
                    <a:lnTo>
                      <a:pt x="1474" y="141"/>
                    </a:lnTo>
                    <a:lnTo>
                      <a:pt x="1473" y="144"/>
                    </a:lnTo>
                    <a:lnTo>
                      <a:pt x="1473" y="144"/>
                    </a:lnTo>
                    <a:lnTo>
                      <a:pt x="1500" y="133"/>
                    </a:lnTo>
                    <a:lnTo>
                      <a:pt x="1500" y="133"/>
                    </a:lnTo>
                    <a:lnTo>
                      <a:pt x="1492" y="143"/>
                    </a:lnTo>
                    <a:lnTo>
                      <a:pt x="1490" y="148"/>
                    </a:lnTo>
                    <a:lnTo>
                      <a:pt x="1488" y="152"/>
                    </a:lnTo>
                    <a:lnTo>
                      <a:pt x="1487" y="161"/>
                    </a:lnTo>
                    <a:lnTo>
                      <a:pt x="1488" y="169"/>
                    </a:lnTo>
                    <a:lnTo>
                      <a:pt x="1491" y="188"/>
                    </a:lnTo>
                    <a:lnTo>
                      <a:pt x="1492" y="199"/>
                    </a:lnTo>
                    <a:lnTo>
                      <a:pt x="1491" y="213"/>
                    </a:lnTo>
                    <a:lnTo>
                      <a:pt x="1519" y="202"/>
                    </a:lnTo>
                    <a:lnTo>
                      <a:pt x="1519" y="202"/>
                    </a:lnTo>
                    <a:lnTo>
                      <a:pt x="1514" y="197"/>
                    </a:lnTo>
                    <a:lnTo>
                      <a:pt x="1512" y="193"/>
                    </a:lnTo>
                    <a:lnTo>
                      <a:pt x="1512" y="189"/>
                    </a:lnTo>
                    <a:lnTo>
                      <a:pt x="1514" y="186"/>
                    </a:lnTo>
                    <a:lnTo>
                      <a:pt x="1516" y="183"/>
                    </a:lnTo>
                    <a:lnTo>
                      <a:pt x="1520" y="181"/>
                    </a:lnTo>
                    <a:lnTo>
                      <a:pt x="1526" y="176"/>
                    </a:lnTo>
                    <a:lnTo>
                      <a:pt x="1526" y="176"/>
                    </a:lnTo>
                    <a:lnTo>
                      <a:pt x="1527" y="183"/>
                    </a:lnTo>
                    <a:lnTo>
                      <a:pt x="1528" y="186"/>
                    </a:lnTo>
                    <a:lnTo>
                      <a:pt x="1529" y="187"/>
                    </a:lnTo>
                    <a:lnTo>
                      <a:pt x="1534" y="187"/>
                    </a:lnTo>
                    <a:lnTo>
                      <a:pt x="1538" y="186"/>
                    </a:lnTo>
                    <a:lnTo>
                      <a:pt x="1549" y="182"/>
                    </a:lnTo>
                    <a:lnTo>
                      <a:pt x="1553" y="181"/>
                    </a:lnTo>
                    <a:lnTo>
                      <a:pt x="1557" y="181"/>
                    </a:lnTo>
                    <a:lnTo>
                      <a:pt x="1556" y="186"/>
                    </a:lnTo>
                    <a:lnTo>
                      <a:pt x="1556" y="186"/>
                    </a:lnTo>
                    <a:lnTo>
                      <a:pt x="1559" y="188"/>
                    </a:lnTo>
                    <a:lnTo>
                      <a:pt x="1564" y="190"/>
                    </a:lnTo>
                    <a:lnTo>
                      <a:pt x="1568" y="191"/>
                    </a:lnTo>
                    <a:lnTo>
                      <a:pt x="1573" y="191"/>
                    </a:lnTo>
                    <a:lnTo>
                      <a:pt x="1582" y="190"/>
                    </a:lnTo>
                    <a:lnTo>
                      <a:pt x="1591" y="187"/>
                    </a:lnTo>
                    <a:lnTo>
                      <a:pt x="1591" y="187"/>
                    </a:lnTo>
                    <a:lnTo>
                      <a:pt x="1592" y="182"/>
                    </a:lnTo>
                    <a:lnTo>
                      <a:pt x="1593" y="176"/>
                    </a:lnTo>
                    <a:lnTo>
                      <a:pt x="1600" y="159"/>
                    </a:lnTo>
                    <a:lnTo>
                      <a:pt x="1615" y="121"/>
                    </a:lnTo>
                    <a:lnTo>
                      <a:pt x="1615" y="121"/>
                    </a:lnTo>
                    <a:lnTo>
                      <a:pt x="1610" y="118"/>
                    </a:lnTo>
                    <a:lnTo>
                      <a:pt x="1606" y="114"/>
                    </a:lnTo>
                    <a:lnTo>
                      <a:pt x="1605" y="111"/>
                    </a:lnTo>
                    <a:lnTo>
                      <a:pt x="1605" y="107"/>
                    </a:lnTo>
                    <a:lnTo>
                      <a:pt x="1606" y="99"/>
                    </a:lnTo>
                    <a:lnTo>
                      <a:pt x="1607" y="95"/>
                    </a:lnTo>
                    <a:lnTo>
                      <a:pt x="1607" y="89"/>
                    </a:lnTo>
                    <a:lnTo>
                      <a:pt x="1607" y="89"/>
                    </a:lnTo>
                    <a:lnTo>
                      <a:pt x="1611" y="90"/>
                    </a:lnTo>
                    <a:lnTo>
                      <a:pt x="1612" y="90"/>
                    </a:lnTo>
                    <a:lnTo>
                      <a:pt x="1613" y="88"/>
                    </a:lnTo>
                    <a:lnTo>
                      <a:pt x="1613" y="88"/>
                    </a:lnTo>
                    <a:lnTo>
                      <a:pt x="1614" y="84"/>
                    </a:lnTo>
                    <a:lnTo>
                      <a:pt x="1613" y="81"/>
                    </a:lnTo>
                    <a:lnTo>
                      <a:pt x="1611" y="76"/>
                    </a:lnTo>
                    <a:lnTo>
                      <a:pt x="1610" y="71"/>
                    </a:lnTo>
                    <a:lnTo>
                      <a:pt x="1610" y="71"/>
                    </a:lnTo>
                    <a:lnTo>
                      <a:pt x="1595" y="78"/>
                    </a:lnTo>
                    <a:lnTo>
                      <a:pt x="1587" y="82"/>
                    </a:lnTo>
                    <a:lnTo>
                      <a:pt x="1580" y="85"/>
                    </a:lnTo>
                    <a:lnTo>
                      <a:pt x="1574" y="90"/>
                    </a:lnTo>
                    <a:lnTo>
                      <a:pt x="1568" y="96"/>
                    </a:lnTo>
                    <a:lnTo>
                      <a:pt x="1562" y="104"/>
                    </a:lnTo>
                    <a:lnTo>
                      <a:pt x="1559" y="114"/>
                    </a:lnTo>
                    <a:lnTo>
                      <a:pt x="1559" y="114"/>
                    </a:lnTo>
                    <a:lnTo>
                      <a:pt x="1560" y="118"/>
                    </a:lnTo>
                    <a:lnTo>
                      <a:pt x="1562" y="119"/>
                    </a:lnTo>
                    <a:lnTo>
                      <a:pt x="1565" y="118"/>
                    </a:lnTo>
                    <a:lnTo>
                      <a:pt x="1567" y="114"/>
                    </a:lnTo>
                    <a:lnTo>
                      <a:pt x="1569" y="112"/>
                    </a:lnTo>
                    <a:lnTo>
                      <a:pt x="1572" y="110"/>
                    </a:lnTo>
                    <a:lnTo>
                      <a:pt x="1574" y="110"/>
                    </a:lnTo>
                    <a:lnTo>
                      <a:pt x="1576" y="111"/>
                    </a:lnTo>
                    <a:lnTo>
                      <a:pt x="1576" y="111"/>
                    </a:lnTo>
                    <a:lnTo>
                      <a:pt x="1572" y="118"/>
                    </a:lnTo>
                    <a:lnTo>
                      <a:pt x="1567" y="122"/>
                    </a:lnTo>
                    <a:lnTo>
                      <a:pt x="1562" y="126"/>
                    </a:lnTo>
                    <a:lnTo>
                      <a:pt x="1558" y="127"/>
                    </a:lnTo>
                    <a:lnTo>
                      <a:pt x="1553" y="127"/>
                    </a:lnTo>
                    <a:lnTo>
                      <a:pt x="1547" y="127"/>
                    </a:lnTo>
                    <a:lnTo>
                      <a:pt x="1536" y="126"/>
                    </a:lnTo>
                    <a:lnTo>
                      <a:pt x="1531" y="106"/>
                    </a:lnTo>
                    <a:lnTo>
                      <a:pt x="1514" y="116"/>
                    </a:lnTo>
                    <a:lnTo>
                      <a:pt x="1514" y="116"/>
                    </a:lnTo>
                    <a:lnTo>
                      <a:pt x="1516" y="112"/>
                    </a:lnTo>
                    <a:lnTo>
                      <a:pt x="1518" y="107"/>
                    </a:lnTo>
                    <a:lnTo>
                      <a:pt x="1521" y="97"/>
                    </a:lnTo>
                    <a:lnTo>
                      <a:pt x="1523" y="92"/>
                    </a:lnTo>
                    <a:lnTo>
                      <a:pt x="1526" y="89"/>
                    </a:lnTo>
                    <a:lnTo>
                      <a:pt x="1530" y="85"/>
                    </a:lnTo>
                    <a:lnTo>
                      <a:pt x="1536" y="83"/>
                    </a:lnTo>
                    <a:lnTo>
                      <a:pt x="1536" y="83"/>
                    </a:lnTo>
                    <a:lnTo>
                      <a:pt x="1535" y="78"/>
                    </a:lnTo>
                    <a:lnTo>
                      <a:pt x="1533" y="76"/>
                    </a:lnTo>
                    <a:lnTo>
                      <a:pt x="1529" y="76"/>
                    </a:lnTo>
                    <a:lnTo>
                      <a:pt x="1526" y="77"/>
                    </a:lnTo>
                    <a:lnTo>
                      <a:pt x="1516" y="81"/>
                    </a:lnTo>
                    <a:lnTo>
                      <a:pt x="1512" y="82"/>
                    </a:lnTo>
                    <a:lnTo>
                      <a:pt x="1507" y="81"/>
                    </a:lnTo>
                    <a:lnTo>
                      <a:pt x="1500" y="105"/>
                    </a:lnTo>
                    <a:lnTo>
                      <a:pt x="1500" y="105"/>
                    </a:lnTo>
                    <a:lnTo>
                      <a:pt x="1500" y="100"/>
                    </a:lnTo>
                    <a:lnTo>
                      <a:pt x="1499" y="97"/>
                    </a:lnTo>
                    <a:lnTo>
                      <a:pt x="1493" y="89"/>
                    </a:lnTo>
                    <a:lnTo>
                      <a:pt x="1492" y="85"/>
                    </a:lnTo>
                    <a:lnTo>
                      <a:pt x="1491" y="81"/>
                    </a:lnTo>
                    <a:lnTo>
                      <a:pt x="1493" y="75"/>
                    </a:lnTo>
                    <a:lnTo>
                      <a:pt x="1498" y="69"/>
                    </a:lnTo>
                    <a:lnTo>
                      <a:pt x="1526" y="50"/>
                    </a:lnTo>
                    <a:lnTo>
                      <a:pt x="1519" y="32"/>
                    </a:lnTo>
                    <a:lnTo>
                      <a:pt x="1542" y="29"/>
                    </a:lnTo>
                    <a:lnTo>
                      <a:pt x="1536" y="42"/>
                    </a:lnTo>
                    <a:lnTo>
                      <a:pt x="1536" y="42"/>
                    </a:lnTo>
                    <a:lnTo>
                      <a:pt x="1542" y="39"/>
                    </a:lnTo>
                    <a:lnTo>
                      <a:pt x="1547" y="39"/>
                    </a:lnTo>
                    <a:lnTo>
                      <a:pt x="1551" y="40"/>
                    </a:lnTo>
                    <a:lnTo>
                      <a:pt x="1553" y="43"/>
                    </a:lnTo>
                    <a:lnTo>
                      <a:pt x="1556" y="45"/>
                    </a:lnTo>
                    <a:lnTo>
                      <a:pt x="1557" y="48"/>
                    </a:lnTo>
                    <a:lnTo>
                      <a:pt x="1559" y="58"/>
                    </a:lnTo>
                    <a:lnTo>
                      <a:pt x="1561" y="65"/>
                    </a:lnTo>
                    <a:lnTo>
                      <a:pt x="1562" y="68"/>
                    </a:lnTo>
                    <a:lnTo>
                      <a:pt x="1565" y="70"/>
                    </a:lnTo>
                    <a:lnTo>
                      <a:pt x="1567" y="70"/>
                    </a:lnTo>
                    <a:lnTo>
                      <a:pt x="1570" y="70"/>
                    </a:lnTo>
                    <a:lnTo>
                      <a:pt x="1576" y="68"/>
                    </a:lnTo>
                    <a:lnTo>
                      <a:pt x="1582" y="63"/>
                    </a:lnTo>
                    <a:lnTo>
                      <a:pt x="1582" y="63"/>
                    </a:lnTo>
                    <a:lnTo>
                      <a:pt x="1588" y="54"/>
                    </a:lnTo>
                    <a:lnTo>
                      <a:pt x="1592" y="46"/>
                    </a:lnTo>
                    <a:lnTo>
                      <a:pt x="1597" y="40"/>
                    </a:lnTo>
                    <a:lnTo>
                      <a:pt x="1603" y="37"/>
                    </a:lnTo>
                    <a:lnTo>
                      <a:pt x="1608" y="36"/>
                    </a:lnTo>
                    <a:lnTo>
                      <a:pt x="1615" y="36"/>
                    </a:lnTo>
                    <a:lnTo>
                      <a:pt x="1622" y="37"/>
                    </a:lnTo>
                    <a:lnTo>
                      <a:pt x="1630" y="40"/>
                    </a:lnTo>
                    <a:lnTo>
                      <a:pt x="1630" y="40"/>
                    </a:lnTo>
                    <a:lnTo>
                      <a:pt x="1625" y="43"/>
                    </a:lnTo>
                    <a:lnTo>
                      <a:pt x="1622" y="46"/>
                    </a:lnTo>
                    <a:lnTo>
                      <a:pt x="1621" y="50"/>
                    </a:lnTo>
                    <a:lnTo>
                      <a:pt x="1621" y="55"/>
                    </a:lnTo>
                    <a:lnTo>
                      <a:pt x="1622" y="66"/>
                    </a:lnTo>
                    <a:lnTo>
                      <a:pt x="1622" y="71"/>
                    </a:lnTo>
                    <a:lnTo>
                      <a:pt x="1620" y="78"/>
                    </a:lnTo>
                    <a:lnTo>
                      <a:pt x="1620" y="78"/>
                    </a:lnTo>
                    <a:lnTo>
                      <a:pt x="1626" y="82"/>
                    </a:lnTo>
                    <a:lnTo>
                      <a:pt x="1630" y="82"/>
                    </a:lnTo>
                    <a:lnTo>
                      <a:pt x="1635" y="81"/>
                    </a:lnTo>
                    <a:lnTo>
                      <a:pt x="1638" y="76"/>
                    </a:lnTo>
                    <a:lnTo>
                      <a:pt x="1645" y="66"/>
                    </a:lnTo>
                    <a:lnTo>
                      <a:pt x="1652" y="55"/>
                    </a:lnTo>
                    <a:lnTo>
                      <a:pt x="1652" y="55"/>
                    </a:lnTo>
                    <a:lnTo>
                      <a:pt x="1654" y="67"/>
                    </a:lnTo>
                    <a:lnTo>
                      <a:pt x="1654" y="71"/>
                    </a:lnTo>
                    <a:lnTo>
                      <a:pt x="1654" y="76"/>
                    </a:lnTo>
                    <a:lnTo>
                      <a:pt x="1653" y="80"/>
                    </a:lnTo>
                    <a:lnTo>
                      <a:pt x="1651" y="82"/>
                    </a:lnTo>
                    <a:lnTo>
                      <a:pt x="1648" y="83"/>
                    </a:lnTo>
                    <a:lnTo>
                      <a:pt x="1643" y="82"/>
                    </a:lnTo>
                    <a:lnTo>
                      <a:pt x="1643" y="82"/>
                    </a:lnTo>
                    <a:lnTo>
                      <a:pt x="1643" y="91"/>
                    </a:lnTo>
                    <a:lnTo>
                      <a:pt x="1644" y="95"/>
                    </a:lnTo>
                    <a:lnTo>
                      <a:pt x="1645" y="96"/>
                    </a:lnTo>
                    <a:lnTo>
                      <a:pt x="1646" y="97"/>
                    </a:lnTo>
                    <a:lnTo>
                      <a:pt x="1648" y="97"/>
                    </a:lnTo>
                    <a:lnTo>
                      <a:pt x="1652" y="97"/>
                    </a:lnTo>
                    <a:lnTo>
                      <a:pt x="1656" y="96"/>
                    </a:lnTo>
                    <a:lnTo>
                      <a:pt x="1658" y="97"/>
                    </a:lnTo>
                    <a:lnTo>
                      <a:pt x="1659" y="97"/>
                    </a:lnTo>
                    <a:lnTo>
                      <a:pt x="1660" y="99"/>
                    </a:lnTo>
                    <a:lnTo>
                      <a:pt x="1661" y="103"/>
                    </a:lnTo>
                    <a:lnTo>
                      <a:pt x="1662" y="112"/>
                    </a:lnTo>
                    <a:lnTo>
                      <a:pt x="1662" y="112"/>
                    </a:lnTo>
                    <a:lnTo>
                      <a:pt x="1672" y="111"/>
                    </a:lnTo>
                    <a:lnTo>
                      <a:pt x="1679" y="107"/>
                    </a:lnTo>
                    <a:lnTo>
                      <a:pt x="1685" y="103"/>
                    </a:lnTo>
                    <a:lnTo>
                      <a:pt x="1691" y="96"/>
                    </a:lnTo>
                    <a:lnTo>
                      <a:pt x="1697" y="89"/>
                    </a:lnTo>
                    <a:lnTo>
                      <a:pt x="1702" y="81"/>
                    </a:lnTo>
                    <a:lnTo>
                      <a:pt x="1711" y="63"/>
                    </a:lnTo>
                    <a:lnTo>
                      <a:pt x="1715" y="55"/>
                    </a:lnTo>
                    <a:lnTo>
                      <a:pt x="1720" y="48"/>
                    </a:lnTo>
                    <a:lnTo>
                      <a:pt x="1725" y="43"/>
                    </a:lnTo>
                    <a:lnTo>
                      <a:pt x="1730" y="39"/>
                    </a:lnTo>
                    <a:lnTo>
                      <a:pt x="1737" y="37"/>
                    </a:lnTo>
                    <a:lnTo>
                      <a:pt x="1744" y="38"/>
                    </a:lnTo>
                    <a:lnTo>
                      <a:pt x="1753" y="42"/>
                    </a:lnTo>
                    <a:lnTo>
                      <a:pt x="1763" y="48"/>
                    </a:lnTo>
                    <a:lnTo>
                      <a:pt x="1759" y="62"/>
                    </a:lnTo>
                    <a:lnTo>
                      <a:pt x="1759" y="62"/>
                    </a:lnTo>
                    <a:lnTo>
                      <a:pt x="1773" y="58"/>
                    </a:lnTo>
                    <a:lnTo>
                      <a:pt x="1784" y="55"/>
                    </a:lnTo>
                    <a:lnTo>
                      <a:pt x="1796" y="55"/>
                    </a:lnTo>
                    <a:lnTo>
                      <a:pt x="1806" y="56"/>
                    </a:lnTo>
                    <a:lnTo>
                      <a:pt x="1827" y="58"/>
                    </a:lnTo>
                    <a:lnTo>
                      <a:pt x="1838" y="58"/>
                    </a:lnTo>
                    <a:lnTo>
                      <a:pt x="1851" y="55"/>
                    </a:lnTo>
                    <a:lnTo>
                      <a:pt x="1875" y="92"/>
                    </a:lnTo>
                    <a:lnTo>
                      <a:pt x="1875" y="92"/>
                    </a:lnTo>
                    <a:lnTo>
                      <a:pt x="1869" y="99"/>
                    </a:lnTo>
                    <a:lnTo>
                      <a:pt x="1863" y="112"/>
                    </a:lnTo>
                    <a:lnTo>
                      <a:pt x="1859" y="119"/>
                    </a:lnTo>
                    <a:lnTo>
                      <a:pt x="1857" y="126"/>
                    </a:lnTo>
                    <a:lnTo>
                      <a:pt x="1857" y="134"/>
                    </a:lnTo>
                    <a:lnTo>
                      <a:pt x="1858" y="141"/>
                    </a:lnTo>
                    <a:lnTo>
                      <a:pt x="1858" y="141"/>
                    </a:lnTo>
                    <a:lnTo>
                      <a:pt x="1855" y="129"/>
                    </a:lnTo>
                    <a:lnTo>
                      <a:pt x="1850" y="121"/>
                    </a:lnTo>
                    <a:lnTo>
                      <a:pt x="1845" y="115"/>
                    </a:lnTo>
                    <a:lnTo>
                      <a:pt x="1840" y="112"/>
                    </a:lnTo>
                    <a:lnTo>
                      <a:pt x="1830" y="106"/>
                    </a:lnTo>
                    <a:lnTo>
                      <a:pt x="1826" y="101"/>
                    </a:lnTo>
                    <a:lnTo>
                      <a:pt x="1820" y="96"/>
                    </a:lnTo>
                    <a:lnTo>
                      <a:pt x="1820" y="96"/>
                    </a:lnTo>
                    <a:lnTo>
                      <a:pt x="1820" y="103"/>
                    </a:lnTo>
                    <a:lnTo>
                      <a:pt x="1821" y="108"/>
                    </a:lnTo>
                    <a:lnTo>
                      <a:pt x="1826" y="118"/>
                    </a:lnTo>
                    <a:lnTo>
                      <a:pt x="1826" y="118"/>
                    </a:lnTo>
                    <a:lnTo>
                      <a:pt x="1823" y="116"/>
                    </a:lnTo>
                    <a:lnTo>
                      <a:pt x="1820" y="115"/>
                    </a:lnTo>
                    <a:lnTo>
                      <a:pt x="1815" y="110"/>
                    </a:lnTo>
                    <a:lnTo>
                      <a:pt x="1813" y="107"/>
                    </a:lnTo>
                    <a:lnTo>
                      <a:pt x="1810" y="106"/>
                    </a:lnTo>
                    <a:lnTo>
                      <a:pt x="1807" y="105"/>
                    </a:lnTo>
                    <a:lnTo>
                      <a:pt x="1803" y="106"/>
                    </a:lnTo>
                    <a:lnTo>
                      <a:pt x="1803" y="106"/>
                    </a:lnTo>
                    <a:lnTo>
                      <a:pt x="1804" y="110"/>
                    </a:lnTo>
                    <a:lnTo>
                      <a:pt x="1805" y="112"/>
                    </a:lnTo>
                    <a:lnTo>
                      <a:pt x="1807" y="119"/>
                    </a:lnTo>
                    <a:lnTo>
                      <a:pt x="1809" y="121"/>
                    </a:lnTo>
                    <a:lnTo>
                      <a:pt x="1809" y="123"/>
                    </a:lnTo>
                    <a:lnTo>
                      <a:pt x="1807" y="126"/>
                    </a:lnTo>
                    <a:lnTo>
                      <a:pt x="1805" y="127"/>
                    </a:lnTo>
                    <a:lnTo>
                      <a:pt x="1791" y="105"/>
                    </a:lnTo>
                    <a:lnTo>
                      <a:pt x="1791" y="105"/>
                    </a:lnTo>
                    <a:lnTo>
                      <a:pt x="1788" y="106"/>
                    </a:lnTo>
                    <a:lnTo>
                      <a:pt x="1786" y="110"/>
                    </a:lnTo>
                    <a:lnTo>
                      <a:pt x="1781" y="116"/>
                    </a:lnTo>
                    <a:lnTo>
                      <a:pt x="1777" y="125"/>
                    </a:lnTo>
                    <a:lnTo>
                      <a:pt x="1774" y="133"/>
                    </a:lnTo>
                    <a:lnTo>
                      <a:pt x="1772" y="140"/>
                    </a:lnTo>
                    <a:lnTo>
                      <a:pt x="1768" y="145"/>
                    </a:lnTo>
                    <a:lnTo>
                      <a:pt x="1766" y="146"/>
                    </a:lnTo>
                    <a:lnTo>
                      <a:pt x="1764" y="148"/>
                    </a:lnTo>
                    <a:lnTo>
                      <a:pt x="1760" y="146"/>
                    </a:lnTo>
                    <a:lnTo>
                      <a:pt x="1756" y="145"/>
                    </a:lnTo>
                    <a:lnTo>
                      <a:pt x="1756" y="145"/>
                    </a:lnTo>
                    <a:lnTo>
                      <a:pt x="1760" y="129"/>
                    </a:lnTo>
                    <a:lnTo>
                      <a:pt x="1767" y="114"/>
                    </a:lnTo>
                    <a:lnTo>
                      <a:pt x="1774" y="100"/>
                    </a:lnTo>
                    <a:lnTo>
                      <a:pt x="1777" y="97"/>
                    </a:lnTo>
                    <a:lnTo>
                      <a:pt x="1781" y="93"/>
                    </a:lnTo>
                    <a:lnTo>
                      <a:pt x="1781" y="93"/>
                    </a:lnTo>
                    <a:lnTo>
                      <a:pt x="1779" y="92"/>
                    </a:lnTo>
                    <a:lnTo>
                      <a:pt x="1779" y="90"/>
                    </a:lnTo>
                    <a:lnTo>
                      <a:pt x="1783" y="84"/>
                    </a:lnTo>
                    <a:lnTo>
                      <a:pt x="1787" y="82"/>
                    </a:lnTo>
                    <a:lnTo>
                      <a:pt x="1788" y="78"/>
                    </a:lnTo>
                    <a:lnTo>
                      <a:pt x="1789" y="75"/>
                    </a:lnTo>
                    <a:lnTo>
                      <a:pt x="1787" y="70"/>
                    </a:lnTo>
                    <a:lnTo>
                      <a:pt x="1787" y="70"/>
                    </a:lnTo>
                    <a:lnTo>
                      <a:pt x="1781" y="78"/>
                    </a:lnTo>
                    <a:lnTo>
                      <a:pt x="1775" y="83"/>
                    </a:lnTo>
                    <a:lnTo>
                      <a:pt x="1771" y="85"/>
                    </a:lnTo>
                    <a:lnTo>
                      <a:pt x="1766" y="85"/>
                    </a:lnTo>
                    <a:lnTo>
                      <a:pt x="1761" y="85"/>
                    </a:lnTo>
                    <a:lnTo>
                      <a:pt x="1756" y="85"/>
                    </a:lnTo>
                    <a:lnTo>
                      <a:pt x="1749" y="88"/>
                    </a:lnTo>
                    <a:lnTo>
                      <a:pt x="1742" y="92"/>
                    </a:lnTo>
                    <a:lnTo>
                      <a:pt x="1742" y="92"/>
                    </a:lnTo>
                    <a:lnTo>
                      <a:pt x="1745" y="85"/>
                    </a:lnTo>
                    <a:lnTo>
                      <a:pt x="1748" y="83"/>
                    </a:lnTo>
                    <a:lnTo>
                      <a:pt x="1751" y="81"/>
                    </a:lnTo>
                    <a:lnTo>
                      <a:pt x="1721" y="67"/>
                    </a:lnTo>
                    <a:lnTo>
                      <a:pt x="1721" y="67"/>
                    </a:lnTo>
                    <a:lnTo>
                      <a:pt x="1722" y="70"/>
                    </a:lnTo>
                    <a:lnTo>
                      <a:pt x="1722" y="73"/>
                    </a:lnTo>
                    <a:lnTo>
                      <a:pt x="1720" y="77"/>
                    </a:lnTo>
                    <a:lnTo>
                      <a:pt x="1717" y="82"/>
                    </a:lnTo>
                    <a:lnTo>
                      <a:pt x="1711" y="85"/>
                    </a:lnTo>
                    <a:lnTo>
                      <a:pt x="1706" y="90"/>
                    </a:lnTo>
                    <a:lnTo>
                      <a:pt x="1702" y="96"/>
                    </a:lnTo>
                    <a:lnTo>
                      <a:pt x="1698" y="101"/>
                    </a:lnTo>
                    <a:lnTo>
                      <a:pt x="1697" y="106"/>
                    </a:lnTo>
                    <a:lnTo>
                      <a:pt x="1697" y="111"/>
                    </a:lnTo>
                    <a:lnTo>
                      <a:pt x="1697" y="111"/>
                    </a:lnTo>
                    <a:lnTo>
                      <a:pt x="1707" y="114"/>
                    </a:lnTo>
                    <a:lnTo>
                      <a:pt x="1714" y="115"/>
                    </a:lnTo>
                    <a:lnTo>
                      <a:pt x="1720" y="115"/>
                    </a:lnTo>
                    <a:lnTo>
                      <a:pt x="1725" y="115"/>
                    </a:lnTo>
                    <a:lnTo>
                      <a:pt x="1729" y="115"/>
                    </a:lnTo>
                    <a:lnTo>
                      <a:pt x="1736" y="115"/>
                    </a:lnTo>
                    <a:lnTo>
                      <a:pt x="1744" y="118"/>
                    </a:lnTo>
                    <a:lnTo>
                      <a:pt x="1756" y="123"/>
                    </a:lnTo>
                    <a:lnTo>
                      <a:pt x="1756" y="123"/>
                    </a:lnTo>
                    <a:lnTo>
                      <a:pt x="1751" y="126"/>
                    </a:lnTo>
                    <a:lnTo>
                      <a:pt x="1746" y="130"/>
                    </a:lnTo>
                    <a:lnTo>
                      <a:pt x="1738" y="143"/>
                    </a:lnTo>
                    <a:lnTo>
                      <a:pt x="1729" y="159"/>
                    </a:lnTo>
                    <a:lnTo>
                      <a:pt x="1722" y="176"/>
                    </a:lnTo>
                    <a:lnTo>
                      <a:pt x="1722" y="176"/>
                    </a:lnTo>
                    <a:lnTo>
                      <a:pt x="1722" y="175"/>
                    </a:lnTo>
                    <a:lnTo>
                      <a:pt x="1721" y="174"/>
                    </a:lnTo>
                    <a:lnTo>
                      <a:pt x="1721" y="174"/>
                    </a:lnTo>
                    <a:lnTo>
                      <a:pt x="1719" y="183"/>
                    </a:lnTo>
                    <a:lnTo>
                      <a:pt x="1718" y="190"/>
                    </a:lnTo>
                    <a:lnTo>
                      <a:pt x="1718" y="205"/>
                    </a:lnTo>
                    <a:lnTo>
                      <a:pt x="1718" y="224"/>
                    </a:lnTo>
                    <a:lnTo>
                      <a:pt x="1718" y="250"/>
                    </a:lnTo>
                    <a:lnTo>
                      <a:pt x="1718" y="250"/>
                    </a:lnTo>
                    <a:lnTo>
                      <a:pt x="1723" y="241"/>
                    </a:lnTo>
                    <a:lnTo>
                      <a:pt x="1729" y="236"/>
                    </a:lnTo>
                    <a:lnTo>
                      <a:pt x="1735" y="234"/>
                    </a:lnTo>
                    <a:lnTo>
                      <a:pt x="1741" y="234"/>
                    </a:lnTo>
                    <a:lnTo>
                      <a:pt x="1746" y="235"/>
                    </a:lnTo>
                    <a:lnTo>
                      <a:pt x="1752" y="235"/>
                    </a:lnTo>
                    <a:lnTo>
                      <a:pt x="1758" y="234"/>
                    </a:lnTo>
                    <a:lnTo>
                      <a:pt x="1766" y="229"/>
                    </a:lnTo>
                    <a:lnTo>
                      <a:pt x="1766" y="229"/>
                    </a:lnTo>
                    <a:lnTo>
                      <a:pt x="1766" y="220"/>
                    </a:lnTo>
                    <a:lnTo>
                      <a:pt x="1766" y="214"/>
                    </a:lnTo>
                    <a:lnTo>
                      <a:pt x="1764" y="209"/>
                    </a:lnTo>
                    <a:lnTo>
                      <a:pt x="1761" y="205"/>
                    </a:lnTo>
                    <a:lnTo>
                      <a:pt x="1758" y="203"/>
                    </a:lnTo>
                    <a:lnTo>
                      <a:pt x="1753" y="202"/>
                    </a:lnTo>
                    <a:lnTo>
                      <a:pt x="1750" y="202"/>
                    </a:lnTo>
                    <a:lnTo>
                      <a:pt x="1745" y="203"/>
                    </a:lnTo>
                    <a:lnTo>
                      <a:pt x="1764" y="188"/>
                    </a:lnTo>
                    <a:lnTo>
                      <a:pt x="1760" y="199"/>
                    </a:lnTo>
                    <a:lnTo>
                      <a:pt x="1803" y="210"/>
                    </a:lnTo>
                    <a:lnTo>
                      <a:pt x="1803" y="210"/>
                    </a:lnTo>
                    <a:lnTo>
                      <a:pt x="1800" y="211"/>
                    </a:lnTo>
                    <a:lnTo>
                      <a:pt x="1798" y="212"/>
                    </a:lnTo>
                    <a:lnTo>
                      <a:pt x="1794" y="219"/>
                    </a:lnTo>
                    <a:lnTo>
                      <a:pt x="1787" y="234"/>
                    </a:lnTo>
                    <a:lnTo>
                      <a:pt x="1787" y="234"/>
                    </a:lnTo>
                    <a:lnTo>
                      <a:pt x="1790" y="236"/>
                    </a:lnTo>
                    <a:lnTo>
                      <a:pt x="1795" y="240"/>
                    </a:lnTo>
                    <a:lnTo>
                      <a:pt x="1803" y="250"/>
                    </a:lnTo>
                    <a:lnTo>
                      <a:pt x="1803" y="250"/>
                    </a:lnTo>
                    <a:lnTo>
                      <a:pt x="1803" y="234"/>
                    </a:lnTo>
                    <a:lnTo>
                      <a:pt x="1804" y="221"/>
                    </a:lnTo>
                    <a:lnTo>
                      <a:pt x="1806" y="213"/>
                    </a:lnTo>
                    <a:lnTo>
                      <a:pt x="1807" y="212"/>
                    </a:lnTo>
                    <a:lnTo>
                      <a:pt x="1810" y="211"/>
                    </a:lnTo>
                    <a:lnTo>
                      <a:pt x="1810" y="211"/>
                    </a:lnTo>
                    <a:lnTo>
                      <a:pt x="1820" y="214"/>
                    </a:lnTo>
                    <a:lnTo>
                      <a:pt x="1828" y="219"/>
                    </a:lnTo>
                    <a:lnTo>
                      <a:pt x="1836" y="225"/>
                    </a:lnTo>
                    <a:lnTo>
                      <a:pt x="1843" y="232"/>
                    </a:lnTo>
                    <a:lnTo>
                      <a:pt x="1849" y="239"/>
                    </a:lnTo>
                    <a:lnTo>
                      <a:pt x="1853" y="248"/>
                    </a:lnTo>
                    <a:lnTo>
                      <a:pt x="1857" y="257"/>
                    </a:lnTo>
                    <a:lnTo>
                      <a:pt x="1861" y="266"/>
                    </a:lnTo>
                    <a:lnTo>
                      <a:pt x="1861" y="266"/>
                    </a:lnTo>
                    <a:lnTo>
                      <a:pt x="1865" y="265"/>
                    </a:lnTo>
                    <a:lnTo>
                      <a:pt x="1865" y="265"/>
                    </a:lnTo>
                    <a:lnTo>
                      <a:pt x="1865" y="256"/>
                    </a:lnTo>
                    <a:lnTo>
                      <a:pt x="1866" y="248"/>
                    </a:lnTo>
                    <a:lnTo>
                      <a:pt x="1871" y="240"/>
                    </a:lnTo>
                    <a:lnTo>
                      <a:pt x="1875" y="233"/>
                    </a:lnTo>
                    <a:lnTo>
                      <a:pt x="1887" y="217"/>
                    </a:lnTo>
                    <a:lnTo>
                      <a:pt x="1892" y="209"/>
                    </a:lnTo>
                    <a:lnTo>
                      <a:pt x="1897" y="201"/>
                    </a:lnTo>
                    <a:lnTo>
                      <a:pt x="1897" y="201"/>
                    </a:lnTo>
                    <a:lnTo>
                      <a:pt x="1897" y="208"/>
                    </a:lnTo>
                    <a:lnTo>
                      <a:pt x="1898" y="213"/>
                    </a:lnTo>
                    <a:lnTo>
                      <a:pt x="1901" y="217"/>
                    </a:lnTo>
                    <a:lnTo>
                      <a:pt x="1904" y="219"/>
                    </a:lnTo>
                    <a:lnTo>
                      <a:pt x="1911" y="223"/>
                    </a:lnTo>
                    <a:lnTo>
                      <a:pt x="1914" y="225"/>
                    </a:lnTo>
                    <a:lnTo>
                      <a:pt x="1918" y="228"/>
                    </a:lnTo>
                    <a:lnTo>
                      <a:pt x="1918" y="228"/>
                    </a:lnTo>
                    <a:lnTo>
                      <a:pt x="1919" y="218"/>
                    </a:lnTo>
                    <a:lnTo>
                      <a:pt x="1920" y="206"/>
                    </a:lnTo>
                    <a:lnTo>
                      <a:pt x="1920" y="194"/>
                    </a:lnTo>
                    <a:lnTo>
                      <a:pt x="1920" y="182"/>
                    </a:lnTo>
                    <a:lnTo>
                      <a:pt x="1919" y="169"/>
                    </a:lnTo>
                    <a:lnTo>
                      <a:pt x="1917" y="159"/>
                    </a:lnTo>
                    <a:lnTo>
                      <a:pt x="1914" y="148"/>
                    </a:lnTo>
                    <a:lnTo>
                      <a:pt x="1911" y="138"/>
                    </a:lnTo>
                    <a:lnTo>
                      <a:pt x="1911" y="138"/>
                    </a:lnTo>
                    <a:lnTo>
                      <a:pt x="1905" y="146"/>
                    </a:lnTo>
                    <a:lnTo>
                      <a:pt x="1901" y="153"/>
                    </a:lnTo>
                    <a:lnTo>
                      <a:pt x="1898" y="159"/>
                    </a:lnTo>
                    <a:lnTo>
                      <a:pt x="1896" y="165"/>
                    </a:lnTo>
                    <a:lnTo>
                      <a:pt x="1894" y="179"/>
                    </a:lnTo>
                    <a:lnTo>
                      <a:pt x="1891" y="188"/>
                    </a:lnTo>
                    <a:lnTo>
                      <a:pt x="1888" y="199"/>
                    </a:lnTo>
                    <a:lnTo>
                      <a:pt x="1857" y="223"/>
                    </a:lnTo>
                    <a:lnTo>
                      <a:pt x="1865" y="201"/>
                    </a:lnTo>
                    <a:lnTo>
                      <a:pt x="1865" y="201"/>
                    </a:lnTo>
                    <a:lnTo>
                      <a:pt x="1861" y="198"/>
                    </a:lnTo>
                    <a:lnTo>
                      <a:pt x="1859" y="198"/>
                    </a:lnTo>
                    <a:lnTo>
                      <a:pt x="1853" y="198"/>
                    </a:lnTo>
                    <a:lnTo>
                      <a:pt x="1849" y="199"/>
                    </a:lnTo>
                    <a:lnTo>
                      <a:pt x="1844" y="202"/>
                    </a:lnTo>
                    <a:lnTo>
                      <a:pt x="1841" y="203"/>
                    </a:lnTo>
                    <a:lnTo>
                      <a:pt x="1838" y="203"/>
                    </a:lnTo>
                    <a:lnTo>
                      <a:pt x="1837" y="202"/>
                    </a:lnTo>
                    <a:lnTo>
                      <a:pt x="1836" y="197"/>
                    </a:lnTo>
                    <a:lnTo>
                      <a:pt x="1836" y="189"/>
                    </a:lnTo>
                    <a:lnTo>
                      <a:pt x="1836" y="189"/>
                    </a:lnTo>
                    <a:lnTo>
                      <a:pt x="1840" y="183"/>
                    </a:lnTo>
                    <a:lnTo>
                      <a:pt x="1844" y="180"/>
                    </a:lnTo>
                    <a:lnTo>
                      <a:pt x="1848" y="178"/>
                    </a:lnTo>
                    <a:lnTo>
                      <a:pt x="1852" y="176"/>
                    </a:lnTo>
                    <a:lnTo>
                      <a:pt x="1856" y="175"/>
                    </a:lnTo>
                    <a:lnTo>
                      <a:pt x="1859" y="173"/>
                    </a:lnTo>
                    <a:lnTo>
                      <a:pt x="1864" y="169"/>
                    </a:lnTo>
                    <a:lnTo>
                      <a:pt x="1867" y="164"/>
                    </a:lnTo>
                    <a:lnTo>
                      <a:pt x="1858" y="152"/>
                    </a:lnTo>
                    <a:lnTo>
                      <a:pt x="1858" y="152"/>
                    </a:lnTo>
                    <a:lnTo>
                      <a:pt x="1864" y="146"/>
                    </a:lnTo>
                    <a:lnTo>
                      <a:pt x="1866" y="145"/>
                    </a:lnTo>
                    <a:lnTo>
                      <a:pt x="1867" y="145"/>
                    </a:lnTo>
                    <a:lnTo>
                      <a:pt x="1868" y="146"/>
                    </a:lnTo>
                    <a:lnTo>
                      <a:pt x="1869" y="149"/>
                    </a:lnTo>
                    <a:lnTo>
                      <a:pt x="1872" y="154"/>
                    </a:lnTo>
                    <a:lnTo>
                      <a:pt x="1873" y="160"/>
                    </a:lnTo>
                    <a:lnTo>
                      <a:pt x="1876" y="165"/>
                    </a:lnTo>
                    <a:lnTo>
                      <a:pt x="1879" y="166"/>
                    </a:lnTo>
                    <a:lnTo>
                      <a:pt x="1881" y="166"/>
                    </a:lnTo>
                    <a:lnTo>
                      <a:pt x="1884" y="165"/>
                    </a:lnTo>
                    <a:lnTo>
                      <a:pt x="1888" y="161"/>
                    </a:lnTo>
                    <a:lnTo>
                      <a:pt x="1888" y="161"/>
                    </a:lnTo>
                    <a:lnTo>
                      <a:pt x="1886" y="151"/>
                    </a:lnTo>
                    <a:lnTo>
                      <a:pt x="1886" y="150"/>
                    </a:lnTo>
                    <a:lnTo>
                      <a:pt x="1888" y="150"/>
                    </a:lnTo>
                    <a:lnTo>
                      <a:pt x="1890" y="150"/>
                    </a:lnTo>
                    <a:lnTo>
                      <a:pt x="1892" y="150"/>
                    </a:lnTo>
                    <a:lnTo>
                      <a:pt x="1896" y="149"/>
                    </a:lnTo>
                    <a:lnTo>
                      <a:pt x="1899" y="144"/>
                    </a:lnTo>
                    <a:lnTo>
                      <a:pt x="1899" y="144"/>
                    </a:lnTo>
                    <a:lnTo>
                      <a:pt x="1898" y="142"/>
                    </a:lnTo>
                    <a:lnTo>
                      <a:pt x="1896" y="140"/>
                    </a:lnTo>
                    <a:lnTo>
                      <a:pt x="1891" y="137"/>
                    </a:lnTo>
                    <a:lnTo>
                      <a:pt x="1880" y="135"/>
                    </a:lnTo>
                    <a:lnTo>
                      <a:pt x="1874" y="133"/>
                    </a:lnTo>
                    <a:lnTo>
                      <a:pt x="1872" y="131"/>
                    </a:lnTo>
                    <a:lnTo>
                      <a:pt x="1871" y="128"/>
                    </a:lnTo>
                    <a:lnTo>
                      <a:pt x="1869" y="125"/>
                    </a:lnTo>
                    <a:lnTo>
                      <a:pt x="1868" y="121"/>
                    </a:lnTo>
                    <a:lnTo>
                      <a:pt x="1869" y="115"/>
                    </a:lnTo>
                    <a:lnTo>
                      <a:pt x="1871" y="107"/>
                    </a:lnTo>
                    <a:lnTo>
                      <a:pt x="1871" y="107"/>
                    </a:lnTo>
                    <a:lnTo>
                      <a:pt x="1873" y="105"/>
                    </a:lnTo>
                    <a:lnTo>
                      <a:pt x="1875" y="105"/>
                    </a:lnTo>
                    <a:lnTo>
                      <a:pt x="1879" y="106"/>
                    </a:lnTo>
                    <a:lnTo>
                      <a:pt x="1881" y="107"/>
                    </a:lnTo>
                    <a:lnTo>
                      <a:pt x="1888" y="114"/>
                    </a:lnTo>
                    <a:lnTo>
                      <a:pt x="1895" y="121"/>
                    </a:lnTo>
                    <a:lnTo>
                      <a:pt x="1902" y="128"/>
                    </a:lnTo>
                    <a:lnTo>
                      <a:pt x="1905" y="130"/>
                    </a:lnTo>
                    <a:lnTo>
                      <a:pt x="1909" y="131"/>
                    </a:lnTo>
                    <a:lnTo>
                      <a:pt x="1912" y="130"/>
                    </a:lnTo>
                    <a:lnTo>
                      <a:pt x="1915" y="128"/>
                    </a:lnTo>
                    <a:lnTo>
                      <a:pt x="1919" y="125"/>
                    </a:lnTo>
                    <a:lnTo>
                      <a:pt x="1922" y="118"/>
                    </a:lnTo>
                    <a:lnTo>
                      <a:pt x="1921" y="122"/>
                    </a:lnTo>
                    <a:lnTo>
                      <a:pt x="1921" y="122"/>
                    </a:lnTo>
                    <a:lnTo>
                      <a:pt x="1929" y="123"/>
                    </a:lnTo>
                    <a:lnTo>
                      <a:pt x="1935" y="122"/>
                    </a:lnTo>
                    <a:lnTo>
                      <a:pt x="1941" y="120"/>
                    </a:lnTo>
                    <a:lnTo>
                      <a:pt x="1945" y="115"/>
                    </a:lnTo>
                    <a:lnTo>
                      <a:pt x="1950" y="110"/>
                    </a:lnTo>
                    <a:lnTo>
                      <a:pt x="1953" y="104"/>
                    </a:lnTo>
                    <a:lnTo>
                      <a:pt x="1960" y="91"/>
                    </a:lnTo>
                    <a:lnTo>
                      <a:pt x="1960" y="91"/>
                    </a:lnTo>
                    <a:lnTo>
                      <a:pt x="1964" y="95"/>
                    </a:lnTo>
                    <a:lnTo>
                      <a:pt x="1968" y="97"/>
                    </a:lnTo>
                    <a:lnTo>
                      <a:pt x="1972" y="96"/>
                    </a:lnTo>
                    <a:lnTo>
                      <a:pt x="1976" y="95"/>
                    </a:lnTo>
                    <a:lnTo>
                      <a:pt x="1984" y="89"/>
                    </a:lnTo>
                    <a:lnTo>
                      <a:pt x="1989" y="88"/>
                    </a:lnTo>
                    <a:lnTo>
                      <a:pt x="1994" y="86"/>
                    </a:lnTo>
                    <a:lnTo>
                      <a:pt x="1993" y="98"/>
                    </a:lnTo>
                    <a:lnTo>
                      <a:pt x="2006" y="93"/>
                    </a:lnTo>
                    <a:lnTo>
                      <a:pt x="2006" y="93"/>
                    </a:lnTo>
                    <a:lnTo>
                      <a:pt x="2004" y="100"/>
                    </a:lnTo>
                    <a:lnTo>
                      <a:pt x="2001" y="103"/>
                    </a:lnTo>
                    <a:lnTo>
                      <a:pt x="1997" y="103"/>
                    </a:lnTo>
                    <a:lnTo>
                      <a:pt x="1994" y="101"/>
                    </a:lnTo>
                    <a:lnTo>
                      <a:pt x="1987" y="97"/>
                    </a:lnTo>
                    <a:lnTo>
                      <a:pt x="1982" y="95"/>
                    </a:lnTo>
                    <a:lnTo>
                      <a:pt x="1978" y="95"/>
                    </a:lnTo>
                    <a:lnTo>
                      <a:pt x="1978" y="118"/>
                    </a:lnTo>
                    <a:lnTo>
                      <a:pt x="1978" y="118"/>
                    </a:lnTo>
                    <a:lnTo>
                      <a:pt x="1975" y="113"/>
                    </a:lnTo>
                    <a:lnTo>
                      <a:pt x="1973" y="111"/>
                    </a:lnTo>
                    <a:lnTo>
                      <a:pt x="1971" y="108"/>
                    </a:lnTo>
                    <a:lnTo>
                      <a:pt x="1968" y="108"/>
                    </a:lnTo>
                    <a:lnTo>
                      <a:pt x="1966" y="108"/>
                    </a:lnTo>
                    <a:lnTo>
                      <a:pt x="1964" y="111"/>
                    </a:lnTo>
                    <a:lnTo>
                      <a:pt x="1960" y="116"/>
                    </a:lnTo>
                    <a:lnTo>
                      <a:pt x="1956" y="123"/>
                    </a:lnTo>
                    <a:lnTo>
                      <a:pt x="1951" y="133"/>
                    </a:lnTo>
                    <a:lnTo>
                      <a:pt x="1942" y="149"/>
                    </a:lnTo>
                    <a:lnTo>
                      <a:pt x="1942" y="149"/>
                    </a:lnTo>
                    <a:lnTo>
                      <a:pt x="1945" y="146"/>
                    </a:lnTo>
                    <a:lnTo>
                      <a:pt x="1949" y="144"/>
                    </a:lnTo>
                    <a:lnTo>
                      <a:pt x="1956" y="142"/>
                    </a:lnTo>
                    <a:lnTo>
                      <a:pt x="1972" y="141"/>
                    </a:lnTo>
                    <a:lnTo>
                      <a:pt x="1979" y="138"/>
                    </a:lnTo>
                    <a:lnTo>
                      <a:pt x="1981" y="137"/>
                    </a:lnTo>
                    <a:lnTo>
                      <a:pt x="1984" y="135"/>
                    </a:lnTo>
                    <a:lnTo>
                      <a:pt x="1987" y="131"/>
                    </a:lnTo>
                    <a:lnTo>
                      <a:pt x="1989" y="127"/>
                    </a:lnTo>
                    <a:lnTo>
                      <a:pt x="1991" y="121"/>
                    </a:lnTo>
                    <a:lnTo>
                      <a:pt x="1993" y="113"/>
                    </a:lnTo>
                    <a:lnTo>
                      <a:pt x="2001" y="136"/>
                    </a:lnTo>
                    <a:lnTo>
                      <a:pt x="2006" y="128"/>
                    </a:lnTo>
                    <a:lnTo>
                      <a:pt x="2006" y="128"/>
                    </a:lnTo>
                    <a:lnTo>
                      <a:pt x="2007" y="135"/>
                    </a:lnTo>
                    <a:lnTo>
                      <a:pt x="2009" y="143"/>
                    </a:lnTo>
                    <a:lnTo>
                      <a:pt x="2007" y="150"/>
                    </a:lnTo>
                    <a:lnTo>
                      <a:pt x="2005" y="158"/>
                    </a:lnTo>
                    <a:lnTo>
                      <a:pt x="2003" y="164"/>
                    </a:lnTo>
                    <a:lnTo>
                      <a:pt x="1998" y="169"/>
                    </a:lnTo>
                    <a:lnTo>
                      <a:pt x="1995" y="174"/>
                    </a:lnTo>
                    <a:lnTo>
                      <a:pt x="1989" y="176"/>
                    </a:lnTo>
                    <a:lnTo>
                      <a:pt x="1989" y="176"/>
                    </a:lnTo>
                    <a:lnTo>
                      <a:pt x="1987" y="169"/>
                    </a:lnTo>
                    <a:lnTo>
                      <a:pt x="1987" y="167"/>
                    </a:lnTo>
                    <a:lnTo>
                      <a:pt x="1987" y="164"/>
                    </a:lnTo>
                    <a:lnTo>
                      <a:pt x="1987" y="164"/>
                    </a:lnTo>
                    <a:lnTo>
                      <a:pt x="1981" y="172"/>
                    </a:lnTo>
                    <a:lnTo>
                      <a:pt x="1975" y="180"/>
                    </a:lnTo>
                    <a:lnTo>
                      <a:pt x="1972" y="183"/>
                    </a:lnTo>
                    <a:lnTo>
                      <a:pt x="1967" y="184"/>
                    </a:lnTo>
                    <a:lnTo>
                      <a:pt x="1963" y="186"/>
                    </a:lnTo>
                    <a:lnTo>
                      <a:pt x="1957" y="184"/>
                    </a:lnTo>
                    <a:lnTo>
                      <a:pt x="1966" y="173"/>
                    </a:lnTo>
                    <a:lnTo>
                      <a:pt x="1966" y="173"/>
                    </a:lnTo>
                    <a:lnTo>
                      <a:pt x="1959" y="172"/>
                    </a:lnTo>
                    <a:lnTo>
                      <a:pt x="1952" y="173"/>
                    </a:lnTo>
                    <a:lnTo>
                      <a:pt x="1945" y="174"/>
                    </a:lnTo>
                    <a:lnTo>
                      <a:pt x="1938" y="178"/>
                    </a:lnTo>
                    <a:lnTo>
                      <a:pt x="1933" y="181"/>
                    </a:lnTo>
                    <a:lnTo>
                      <a:pt x="1928" y="186"/>
                    </a:lnTo>
                    <a:lnTo>
                      <a:pt x="1924" y="193"/>
                    </a:lnTo>
                    <a:lnTo>
                      <a:pt x="1920" y="199"/>
                    </a:lnTo>
                    <a:lnTo>
                      <a:pt x="1920" y="199"/>
                    </a:lnTo>
                    <a:lnTo>
                      <a:pt x="1941" y="206"/>
                    </a:lnTo>
                    <a:lnTo>
                      <a:pt x="1963" y="211"/>
                    </a:lnTo>
                    <a:lnTo>
                      <a:pt x="1983" y="213"/>
                    </a:lnTo>
                    <a:lnTo>
                      <a:pt x="2003" y="214"/>
                    </a:lnTo>
                    <a:lnTo>
                      <a:pt x="2003" y="214"/>
                    </a:lnTo>
                    <a:lnTo>
                      <a:pt x="2011" y="180"/>
                    </a:lnTo>
                    <a:lnTo>
                      <a:pt x="2019" y="150"/>
                    </a:lnTo>
                    <a:lnTo>
                      <a:pt x="2026" y="121"/>
                    </a:lnTo>
                    <a:lnTo>
                      <a:pt x="2032" y="89"/>
                    </a:lnTo>
                    <a:lnTo>
                      <a:pt x="2032" y="89"/>
                    </a:lnTo>
                    <a:lnTo>
                      <a:pt x="2047" y="83"/>
                    </a:lnTo>
                    <a:lnTo>
                      <a:pt x="2053" y="82"/>
                    </a:lnTo>
                    <a:lnTo>
                      <a:pt x="2062" y="82"/>
                    </a:lnTo>
                    <a:lnTo>
                      <a:pt x="2070" y="82"/>
                    </a:lnTo>
                    <a:lnTo>
                      <a:pt x="2076" y="84"/>
                    </a:lnTo>
                    <a:lnTo>
                      <a:pt x="2083" y="88"/>
                    </a:lnTo>
                    <a:lnTo>
                      <a:pt x="2089" y="93"/>
                    </a:lnTo>
                    <a:lnTo>
                      <a:pt x="2087" y="103"/>
                    </a:lnTo>
                    <a:lnTo>
                      <a:pt x="2087" y="103"/>
                    </a:lnTo>
                    <a:lnTo>
                      <a:pt x="2093" y="106"/>
                    </a:lnTo>
                    <a:lnTo>
                      <a:pt x="2098" y="106"/>
                    </a:lnTo>
                    <a:lnTo>
                      <a:pt x="2103" y="104"/>
                    </a:lnTo>
                    <a:lnTo>
                      <a:pt x="2108" y="101"/>
                    </a:lnTo>
                    <a:lnTo>
                      <a:pt x="2108" y="101"/>
                    </a:lnTo>
                    <a:lnTo>
                      <a:pt x="2110" y="106"/>
                    </a:lnTo>
                    <a:lnTo>
                      <a:pt x="2110" y="111"/>
                    </a:lnTo>
                    <a:lnTo>
                      <a:pt x="2109" y="115"/>
                    </a:lnTo>
                    <a:lnTo>
                      <a:pt x="2108" y="119"/>
                    </a:lnTo>
                    <a:lnTo>
                      <a:pt x="2105" y="127"/>
                    </a:lnTo>
                    <a:lnTo>
                      <a:pt x="2105" y="130"/>
                    </a:lnTo>
                    <a:lnTo>
                      <a:pt x="2106" y="133"/>
                    </a:lnTo>
                    <a:lnTo>
                      <a:pt x="2133" y="119"/>
                    </a:lnTo>
                    <a:lnTo>
                      <a:pt x="2133" y="119"/>
                    </a:lnTo>
                    <a:lnTo>
                      <a:pt x="2131" y="126"/>
                    </a:lnTo>
                    <a:lnTo>
                      <a:pt x="2127" y="130"/>
                    </a:lnTo>
                    <a:lnTo>
                      <a:pt x="2124" y="134"/>
                    </a:lnTo>
                    <a:lnTo>
                      <a:pt x="2118" y="137"/>
                    </a:lnTo>
                    <a:lnTo>
                      <a:pt x="2113" y="138"/>
                    </a:lnTo>
                    <a:lnTo>
                      <a:pt x="2108" y="140"/>
                    </a:lnTo>
                    <a:lnTo>
                      <a:pt x="2098" y="140"/>
                    </a:lnTo>
                    <a:lnTo>
                      <a:pt x="2098" y="140"/>
                    </a:lnTo>
                    <a:lnTo>
                      <a:pt x="2102" y="136"/>
                    </a:lnTo>
                    <a:lnTo>
                      <a:pt x="2103" y="134"/>
                    </a:lnTo>
                    <a:lnTo>
                      <a:pt x="2103" y="131"/>
                    </a:lnTo>
                    <a:lnTo>
                      <a:pt x="2103" y="131"/>
                    </a:lnTo>
                    <a:lnTo>
                      <a:pt x="2101" y="130"/>
                    </a:lnTo>
                    <a:lnTo>
                      <a:pt x="2098" y="130"/>
                    </a:lnTo>
                    <a:lnTo>
                      <a:pt x="2093" y="131"/>
                    </a:lnTo>
                    <a:lnTo>
                      <a:pt x="2080" y="137"/>
                    </a:lnTo>
                    <a:lnTo>
                      <a:pt x="2075" y="140"/>
                    </a:lnTo>
                    <a:lnTo>
                      <a:pt x="2072" y="140"/>
                    </a:lnTo>
                    <a:lnTo>
                      <a:pt x="2070" y="140"/>
                    </a:lnTo>
                    <a:lnTo>
                      <a:pt x="2067" y="137"/>
                    </a:lnTo>
                    <a:lnTo>
                      <a:pt x="2066" y="135"/>
                    </a:lnTo>
                    <a:lnTo>
                      <a:pt x="2065" y="131"/>
                    </a:lnTo>
                    <a:lnTo>
                      <a:pt x="2064" y="126"/>
                    </a:lnTo>
                    <a:lnTo>
                      <a:pt x="2064" y="126"/>
                    </a:lnTo>
                    <a:lnTo>
                      <a:pt x="2063" y="127"/>
                    </a:lnTo>
                    <a:lnTo>
                      <a:pt x="2063" y="125"/>
                    </a:lnTo>
                    <a:lnTo>
                      <a:pt x="2066" y="116"/>
                    </a:lnTo>
                    <a:lnTo>
                      <a:pt x="2066" y="112"/>
                    </a:lnTo>
                    <a:lnTo>
                      <a:pt x="2066" y="107"/>
                    </a:lnTo>
                    <a:lnTo>
                      <a:pt x="2065" y="105"/>
                    </a:lnTo>
                    <a:lnTo>
                      <a:pt x="2063" y="104"/>
                    </a:lnTo>
                    <a:lnTo>
                      <a:pt x="2060" y="101"/>
                    </a:lnTo>
                    <a:lnTo>
                      <a:pt x="2057" y="101"/>
                    </a:lnTo>
                    <a:lnTo>
                      <a:pt x="2057" y="101"/>
                    </a:lnTo>
                    <a:lnTo>
                      <a:pt x="2053" y="98"/>
                    </a:lnTo>
                    <a:lnTo>
                      <a:pt x="2051" y="98"/>
                    </a:lnTo>
                    <a:lnTo>
                      <a:pt x="2049" y="98"/>
                    </a:lnTo>
                    <a:lnTo>
                      <a:pt x="2045" y="101"/>
                    </a:lnTo>
                    <a:lnTo>
                      <a:pt x="2043" y="105"/>
                    </a:lnTo>
                    <a:lnTo>
                      <a:pt x="2040" y="116"/>
                    </a:lnTo>
                    <a:lnTo>
                      <a:pt x="2037" y="126"/>
                    </a:lnTo>
                    <a:lnTo>
                      <a:pt x="2037" y="126"/>
                    </a:lnTo>
                    <a:lnTo>
                      <a:pt x="2037" y="130"/>
                    </a:lnTo>
                    <a:lnTo>
                      <a:pt x="2040" y="134"/>
                    </a:lnTo>
                    <a:lnTo>
                      <a:pt x="2045" y="141"/>
                    </a:lnTo>
                    <a:lnTo>
                      <a:pt x="2049" y="144"/>
                    </a:lnTo>
                    <a:lnTo>
                      <a:pt x="2050" y="149"/>
                    </a:lnTo>
                    <a:lnTo>
                      <a:pt x="2050" y="153"/>
                    </a:lnTo>
                    <a:lnTo>
                      <a:pt x="2049" y="158"/>
                    </a:lnTo>
                    <a:lnTo>
                      <a:pt x="2049" y="158"/>
                    </a:lnTo>
                    <a:lnTo>
                      <a:pt x="2052" y="157"/>
                    </a:lnTo>
                    <a:lnTo>
                      <a:pt x="2056" y="154"/>
                    </a:lnTo>
                    <a:lnTo>
                      <a:pt x="2062" y="151"/>
                    </a:lnTo>
                    <a:lnTo>
                      <a:pt x="2065" y="150"/>
                    </a:lnTo>
                    <a:lnTo>
                      <a:pt x="2068" y="149"/>
                    </a:lnTo>
                    <a:lnTo>
                      <a:pt x="2072" y="150"/>
                    </a:lnTo>
                    <a:lnTo>
                      <a:pt x="2076" y="153"/>
                    </a:lnTo>
                    <a:lnTo>
                      <a:pt x="2076" y="153"/>
                    </a:lnTo>
                    <a:lnTo>
                      <a:pt x="2073" y="156"/>
                    </a:lnTo>
                    <a:lnTo>
                      <a:pt x="2068" y="158"/>
                    </a:lnTo>
                    <a:lnTo>
                      <a:pt x="2059" y="164"/>
                    </a:lnTo>
                    <a:lnTo>
                      <a:pt x="2056" y="166"/>
                    </a:lnTo>
                    <a:lnTo>
                      <a:pt x="2052" y="167"/>
                    </a:lnTo>
                    <a:lnTo>
                      <a:pt x="2050" y="166"/>
                    </a:lnTo>
                    <a:lnTo>
                      <a:pt x="2049" y="165"/>
                    </a:lnTo>
                    <a:lnTo>
                      <a:pt x="2047" y="159"/>
                    </a:lnTo>
                    <a:lnTo>
                      <a:pt x="2047" y="159"/>
                    </a:lnTo>
                    <a:lnTo>
                      <a:pt x="2043" y="164"/>
                    </a:lnTo>
                    <a:lnTo>
                      <a:pt x="2040" y="169"/>
                    </a:lnTo>
                    <a:lnTo>
                      <a:pt x="2035" y="181"/>
                    </a:lnTo>
                    <a:lnTo>
                      <a:pt x="2030" y="194"/>
                    </a:lnTo>
                    <a:lnTo>
                      <a:pt x="2029" y="208"/>
                    </a:lnTo>
                    <a:lnTo>
                      <a:pt x="2028" y="220"/>
                    </a:lnTo>
                    <a:lnTo>
                      <a:pt x="2029" y="231"/>
                    </a:lnTo>
                    <a:lnTo>
                      <a:pt x="2032" y="239"/>
                    </a:lnTo>
                    <a:lnTo>
                      <a:pt x="2033" y="241"/>
                    </a:lnTo>
                    <a:lnTo>
                      <a:pt x="2034" y="242"/>
                    </a:lnTo>
                    <a:lnTo>
                      <a:pt x="2034" y="242"/>
                    </a:lnTo>
                    <a:lnTo>
                      <a:pt x="2035" y="239"/>
                    </a:lnTo>
                    <a:lnTo>
                      <a:pt x="2036" y="236"/>
                    </a:lnTo>
                    <a:lnTo>
                      <a:pt x="2040" y="231"/>
                    </a:lnTo>
                    <a:lnTo>
                      <a:pt x="2050" y="223"/>
                    </a:lnTo>
                    <a:lnTo>
                      <a:pt x="2053" y="218"/>
                    </a:lnTo>
                    <a:lnTo>
                      <a:pt x="2056" y="214"/>
                    </a:lnTo>
                    <a:lnTo>
                      <a:pt x="2056" y="212"/>
                    </a:lnTo>
                    <a:lnTo>
                      <a:pt x="2056" y="209"/>
                    </a:lnTo>
                    <a:lnTo>
                      <a:pt x="2053" y="205"/>
                    </a:lnTo>
                    <a:lnTo>
                      <a:pt x="2051" y="202"/>
                    </a:lnTo>
                    <a:lnTo>
                      <a:pt x="2048" y="197"/>
                    </a:lnTo>
                    <a:lnTo>
                      <a:pt x="2048" y="197"/>
                    </a:lnTo>
                    <a:lnTo>
                      <a:pt x="2052" y="190"/>
                    </a:lnTo>
                    <a:lnTo>
                      <a:pt x="2058" y="184"/>
                    </a:lnTo>
                    <a:lnTo>
                      <a:pt x="2065" y="180"/>
                    </a:lnTo>
                    <a:lnTo>
                      <a:pt x="2072" y="176"/>
                    </a:lnTo>
                    <a:lnTo>
                      <a:pt x="2086" y="171"/>
                    </a:lnTo>
                    <a:lnTo>
                      <a:pt x="2093" y="167"/>
                    </a:lnTo>
                    <a:lnTo>
                      <a:pt x="2098" y="163"/>
                    </a:lnTo>
                    <a:lnTo>
                      <a:pt x="2097" y="167"/>
                    </a:lnTo>
                    <a:lnTo>
                      <a:pt x="2117" y="163"/>
                    </a:lnTo>
                    <a:lnTo>
                      <a:pt x="2117" y="163"/>
                    </a:lnTo>
                    <a:lnTo>
                      <a:pt x="2111" y="172"/>
                    </a:lnTo>
                    <a:lnTo>
                      <a:pt x="2109" y="178"/>
                    </a:lnTo>
                    <a:lnTo>
                      <a:pt x="2106" y="186"/>
                    </a:lnTo>
                    <a:lnTo>
                      <a:pt x="2135" y="154"/>
                    </a:lnTo>
                    <a:lnTo>
                      <a:pt x="2135" y="154"/>
                    </a:lnTo>
                    <a:lnTo>
                      <a:pt x="2131" y="161"/>
                    </a:lnTo>
                    <a:lnTo>
                      <a:pt x="2129" y="166"/>
                    </a:lnTo>
                    <a:lnTo>
                      <a:pt x="2132" y="169"/>
                    </a:lnTo>
                    <a:lnTo>
                      <a:pt x="2134" y="172"/>
                    </a:lnTo>
                    <a:lnTo>
                      <a:pt x="2143" y="175"/>
                    </a:lnTo>
                    <a:lnTo>
                      <a:pt x="2147" y="178"/>
                    </a:lnTo>
                    <a:lnTo>
                      <a:pt x="2150" y="180"/>
                    </a:lnTo>
                    <a:lnTo>
                      <a:pt x="2150" y="180"/>
                    </a:lnTo>
                    <a:lnTo>
                      <a:pt x="2154" y="167"/>
                    </a:lnTo>
                    <a:lnTo>
                      <a:pt x="2158" y="156"/>
                    </a:lnTo>
                    <a:lnTo>
                      <a:pt x="2159" y="151"/>
                    </a:lnTo>
                    <a:lnTo>
                      <a:pt x="2159" y="146"/>
                    </a:lnTo>
                    <a:lnTo>
                      <a:pt x="2158" y="142"/>
                    </a:lnTo>
                    <a:lnTo>
                      <a:pt x="2156" y="137"/>
                    </a:lnTo>
                    <a:lnTo>
                      <a:pt x="2156" y="137"/>
                    </a:lnTo>
                    <a:lnTo>
                      <a:pt x="2152" y="134"/>
                    </a:lnTo>
                    <a:lnTo>
                      <a:pt x="2150" y="133"/>
                    </a:lnTo>
                    <a:lnTo>
                      <a:pt x="2148" y="135"/>
                    </a:lnTo>
                    <a:lnTo>
                      <a:pt x="2147" y="137"/>
                    </a:lnTo>
                    <a:lnTo>
                      <a:pt x="2144" y="144"/>
                    </a:lnTo>
                    <a:lnTo>
                      <a:pt x="2142" y="146"/>
                    </a:lnTo>
                    <a:lnTo>
                      <a:pt x="2139" y="148"/>
                    </a:lnTo>
                    <a:lnTo>
                      <a:pt x="2155" y="120"/>
                    </a:lnTo>
                    <a:lnTo>
                      <a:pt x="2156" y="122"/>
                    </a:lnTo>
                    <a:lnTo>
                      <a:pt x="2165" y="99"/>
                    </a:lnTo>
                    <a:lnTo>
                      <a:pt x="2165" y="99"/>
                    </a:lnTo>
                    <a:lnTo>
                      <a:pt x="2168" y="100"/>
                    </a:lnTo>
                    <a:lnTo>
                      <a:pt x="2171" y="101"/>
                    </a:lnTo>
                    <a:lnTo>
                      <a:pt x="2172" y="105"/>
                    </a:lnTo>
                    <a:lnTo>
                      <a:pt x="2172" y="108"/>
                    </a:lnTo>
                    <a:lnTo>
                      <a:pt x="2172" y="116"/>
                    </a:lnTo>
                    <a:lnTo>
                      <a:pt x="2171" y="125"/>
                    </a:lnTo>
                    <a:lnTo>
                      <a:pt x="2170" y="131"/>
                    </a:lnTo>
                    <a:lnTo>
                      <a:pt x="2170" y="135"/>
                    </a:lnTo>
                    <a:lnTo>
                      <a:pt x="2170" y="136"/>
                    </a:lnTo>
                    <a:lnTo>
                      <a:pt x="2171" y="137"/>
                    </a:lnTo>
                    <a:lnTo>
                      <a:pt x="2173" y="137"/>
                    </a:lnTo>
                    <a:lnTo>
                      <a:pt x="2180" y="133"/>
                    </a:lnTo>
                    <a:lnTo>
                      <a:pt x="2179" y="99"/>
                    </a:lnTo>
                    <a:lnTo>
                      <a:pt x="2179" y="99"/>
                    </a:lnTo>
                    <a:lnTo>
                      <a:pt x="2190" y="103"/>
                    </a:lnTo>
                    <a:lnTo>
                      <a:pt x="2202" y="108"/>
                    </a:lnTo>
                    <a:lnTo>
                      <a:pt x="2225" y="122"/>
                    </a:lnTo>
                    <a:lnTo>
                      <a:pt x="2235" y="128"/>
                    </a:lnTo>
                    <a:lnTo>
                      <a:pt x="2246" y="133"/>
                    </a:lnTo>
                    <a:lnTo>
                      <a:pt x="2251" y="133"/>
                    </a:lnTo>
                    <a:lnTo>
                      <a:pt x="2256" y="134"/>
                    </a:lnTo>
                    <a:lnTo>
                      <a:pt x="2260" y="133"/>
                    </a:lnTo>
                    <a:lnTo>
                      <a:pt x="2264" y="130"/>
                    </a:lnTo>
                    <a:lnTo>
                      <a:pt x="2264" y="130"/>
                    </a:lnTo>
                    <a:lnTo>
                      <a:pt x="2260" y="145"/>
                    </a:lnTo>
                    <a:lnTo>
                      <a:pt x="2257" y="164"/>
                    </a:lnTo>
                    <a:lnTo>
                      <a:pt x="2257" y="173"/>
                    </a:lnTo>
                    <a:lnTo>
                      <a:pt x="2257" y="181"/>
                    </a:lnTo>
                    <a:lnTo>
                      <a:pt x="2258" y="189"/>
                    </a:lnTo>
                    <a:lnTo>
                      <a:pt x="2260" y="196"/>
                    </a:lnTo>
                    <a:lnTo>
                      <a:pt x="2260" y="196"/>
                    </a:lnTo>
                    <a:lnTo>
                      <a:pt x="2257" y="195"/>
                    </a:lnTo>
                    <a:lnTo>
                      <a:pt x="2252" y="194"/>
                    </a:lnTo>
                    <a:lnTo>
                      <a:pt x="2242" y="191"/>
                    </a:lnTo>
                    <a:lnTo>
                      <a:pt x="2232" y="191"/>
                    </a:lnTo>
                    <a:lnTo>
                      <a:pt x="2221" y="193"/>
                    </a:lnTo>
                    <a:lnTo>
                      <a:pt x="2221" y="193"/>
                    </a:lnTo>
                    <a:lnTo>
                      <a:pt x="2221" y="190"/>
                    </a:lnTo>
                    <a:lnTo>
                      <a:pt x="2224" y="184"/>
                    </a:lnTo>
                    <a:lnTo>
                      <a:pt x="2227" y="179"/>
                    </a:lnTo>
                    <a:lnTo>
                      <a:pt x="2231" y="173"/>
                    </a:lnTo>
                    <a:lnTo>
                      <a:pt x="2236" y="167"/>
                    </a:lnTo>
                    <a:lnTo>
                      <a:pt x="2242" y="164"/>
                    </a:lnTo>
                    <a:lnTo>
                      <a:pt x="2248" y="161"/>
                    </a:lnTo>
                    <a:lnTo>
                      <a:pt x="2250" y="163"/>
                    </a:lnTo>
                    <a:lnTo>
                      <a:pt x="2252" y="163"/>
                    </a:lnTo>
                    <a:lnTo>
                      <a:pt x="2252" y="163"/>
                    </a:lnTo>
                    <a:lnTo>
                      <a:pt x="2251" y="154"/>
                    </a:lnTo>
                    <a:lnTo>
                      <a:pt x="2250" y="149"/>
                    </a:lnTo>
                    <a:lnTo>
                      <a:pt x="2248" y="145"/>
                    </a:lnTo>
                    <a:lnTo>
                      <a:pt x="2246" y="144"/>
                    </a:lnTo>
                    <a:lnTo>
                      <a:pt x="2242" y="144"/>
                    </a:lnTo>
                    <a:lnTo>
                      <a:pt x="2240" y="146"/>
                    </a:lnTo>
                    <a:lnTo>
                      <a:pt x="2233" y="151"/>
                    </a:lnTo>
                    <a:lnTo>
                      <a:pt x="2227" y="157"/>
                    </a:lnTo>
                    <a:lnTo>
                      <a:pt x="2224" y="158"/>
                    </a:lnTo>
                    <a:lnTo>
                      <a:pt x="2221" y="158"/>
                    </a:lnTo>
                    <a:lnTo>
                      <a:pt x="2220" y="157"/>
                    </a:lnTo>
                    <a:lnTo>
                      <a:pt x="2218" y="153"/>
                    </a:lnTo>
                    <a:lnTo>
                      <a:pt x="2218" y="148"/>
                    </a:lnTo>
                    <a:lnTo>
                      <a:pt x="2218" y="140"/>
                    </a:lnTo>
                    <a:lnTo>
                      <a:pt x="2218" y="140"/>
                    </a:lnTo>
                    <a:lnTo>
                      <a:pt x="2211" y="136"/>
                    </a:lnTo>
                    <a:lnTo>
                      <a:pt x="2206" y="135"/>
                    </a:lnTo>
                    <a:lnTo>
                      <a:pt x="2202" y="136"/>
                    </a:lnTo>
                    <a:lnTo>
                      <a:pt x="2198" y="138"/>
                    </a:lnTo>
                    <a:lnTo>
                      <a:pt x="2195" y="141"/>
                    </a:lnTo>
                    <a:lnTo>
                      <a:pt x="2191" y="144"/>
                    </a:lnTo>
                    <a:lnTo>
                      <a:pt x="2187" y="152"/>
                    </a:lnTo>
                    <a:lnTo>
                      <a:pt x="2181" y="160"/>
                    </a:lnTo>
                    <a:lnTo>
                      <a:pt x="2179" y="164"/>
                    </a:lnTo>
                    <a:lnTo>
                      <a:pt x="2177" y="165"/>
                    </a:lnTo>
                    <a:lnTo>
                      <a:pt x="2173" y="166"/>
                    </a:lnTo>
                    <a:lnTo>
                      <a:pt x="2170" y="165"/>
                    </a:lnTo>
                    <a:lnTo>
                      <a:pt x="2165" y="161"/>
                    </a:lnTo>
                    <a:lnTo>
                      <a:pt x="2160" y="157"/>
                    </a:lnTo>
                    <a:lnTo>
                      <a:pt x="2160" y="157"/>
                    </a:lnTo>
                    <a:lnTo>
                      <a:pt x="2159" y="164"/>
                    </a:lnTo>
                    <a:lnTo>
                      <a:pt x="2158" y="169"/>
                    </a:lnTo>
                    <a:lnTo>
                      <a:pt x="2156" y="172"/>
                    </a:lnTo>
                    <a:lnTo>
                      <a:pt x="2155" y="174"/>
                    </a:lnTo>
                    <a:lnTo>
                      <a:pt x="2152" y="176"/>
                    </a:lnTo>
                    <a:lnTo>
                      <a:pt x="2151" y="179"/>
                    </a:lnTo>
                    <a:lnTo>
                      <a:pt x="2149" y="183"/>
                    </a:lnTo>
                    <a:lnTo>
                      <a:pt x="2148" y="189"/>
                    </a:lnTo>
                    <a:lnTo>
                      <a:pt x="2148" y="189"/>
                    </a:lnTo>
                    <a:lnTo>
                      <a:pt x="2150" y="196"/>
                    </a:lnTo>
                    <a:lnTo>
                      <a:pt x="2152" y="201"/>
                    </a:lnTo>
                    <a:lnTo>
                      <a:pt x="2155" y="204"/>
                    </a:lnTo>
                    <a:lnTo>
                      <a:pt x="2158" y="206"/>
                    </a:lnTo>
                    <a:lnTo>
                      <a:pt x="2162" y="208"/>
                    </a:lnTo>
                    <a:lnTo>
                      <a:pt x="2165" y="208"/>
                    </a:lnTo>
                    <a:lnTo>
                      <a:pt x="2173" y="206"/>
                    </a:lnTo>
                    <a:lnTo>
                      <a:pt x="2182" y="204"/>
                    </a:lnTo>
                    <a:lnTo>
                      <a:pt x="2190" y="202"/>
                    </a:lnTo>
                    <a:lnTo>
                      <a:pt x="2195" y="202"/>
                    </a:lnTo>
                    <a:lnTo>
                      <a:pt x="2200" y="202"/>
                    </a:lnTo>
                    <a:lnTo>
                      <a:pt x="2203" y="203"/>
                    </a:lnTo>
                    <a:lnTo>
                      <a:pt x="2208" y="205"/>
                    </a:lnTo>
                    <a:lnTo>
                      <a:pt x="2208" y="205"/>
                    </a:lnTo>
                    <a:lnTo>
                      <a:pt x="2203" y="209"/>
                    </a:lnTo>
                    <a:lnTo>
                      <a:pt x="2201" y="211"/>
                    </a:lnTo>
                    <a:lnTo>
                      <a:pt x="2200" y="214"/>
                    </a:lnTo>
                    <a:lnTo>
                      <a:pt x="2200" y="214"/>
                    </a:lnTo>
                    <a:lnTo>
                      <a:pt x="2205" y="217"/>
                    </a:lnTo>
                    <a:lnTo>
                      <a:pt x="2209" y="218"/>
                    </a:lnTo>
                    <a:lnTo>
                      <a:pt x="2212" y="219"/>
                    </a:lnTo>
                    <a:lnTo>
                      <a:pt x="2216" y="218"/>
                    </a:lnTo>
                    <a:lnTo>
                      <a:pt x="2223" y="214"/>
                    </a:lnTo>
                    <a:lnTo>
                      <a:pt x="2229" y="209"/>
                    </a:lnTo>
                    <a:lnTo>
                      <a:pt x="2228" y="206"/>
                    </a:lnTo>
                    <a:lnTo>
                      <a:pt x="2228" y="206"/>
                    </a:lnTo>
                    <a:lnTo>
                      <a:pt x="2234" y="201"/>
                    </a:lnTo>
                    <a:lnTo>
                      <a:pt x="2236" y="199"/>
                    </a:lnTo>
                    <a:lnTo>
                      <a:pt x="2237" y="199"/>
                    </a:lnTo>
                    <a:lnTo>
                      <a:pt x="2240" y="201"/>
                    </a:lnTo>
                    <a:lnTo>
                      <a:pt x="2240" y="203"/>
                    </a:lnTo>
                    <a:lnTo>
                      <a:pt x="2241" y="209"/>
                    </a:lnTo>
                    <a:lnTo>
                      <a:pt x="2243" y="224"/>
                    </a:lnTo>
                    <a:lnTo>
                      <a:pt x="2244" y="231"/>
                    </a:lnTo>
                    <a:lnTo>
                      <a:pt x="2248" y="236"/>
                    </a:lnTo>
                    <a:lnTo>
                      <a:pt x="2248" y="236"/>
                    </a:lnTo>
                    <a:lnTo>
                      <a:pt x="2249" y="235"/>
                    </a:lnTo>
                    <a:lnTo>
                      <a:pt x="2252" y="235"/>
                    </a:lnTo>
                    <a:lnTo>
                      <a:pt x="2258" y="234"/>
                    </a:lnTo>
                    <a:lnTo>
                      <a:pt x="2260" y="234"/>
                    </a:lnTo>
                    <a:lnTo>
                      <a:pt x="2263" y="232"/>
                    </a:lnTo>
                    <a:lnTo>
                      <a:pt x="2264" y="228"/>
                    </a:lnTo>
                    <a:lnTo>
                      <a:pt x="2264" y="223"/>
                    </a:lnTo>
                    <a:lnTo>
                      <a:pt x="2281" y="247"/>
                    </a:lnTo>
                    <a:lnTo>
                      <a:pt x="2281" y="219"/>
                    </a:lnTo>
                    <a:lnTo>
                      <a:pt x="2281" y="219"/>
                    </a:lnTo>
                    <a:lnTo>
                      <a:pt x="2285" y="219"/>
                    </a:lnTo>
                    <a:lnTo>
                      <a:pt x="2288" y="221"/>
                    </a:lnTo>
                    <a:lnTo>
                      <a:pt x="2293" y="225"/>
                    </a:lnTo>
                    <a:lnTo>
                      <a:pt x="2294" y="226"/>
                    </a:lnTo>
                    <a:lnTo>
                      <a:pt x="2297" y="226"/>
                    </a:lnTo>
                    <a:lnTo>
                      <a:pt x="2300" y="225"/>
                    </a:lnTo>
                    <a:lnTo>
                      <a:pt x="2303" y="220"/>
                    </a:lnTo>
                    <a:lnTo>
                      <a:pt x="2304" y="196"/>
                    </a:lnTo>
                    <a:lnTo>
                      <a:pt x="2280" y="186"/>
                    </a:lnTo>
                    <a:lnTo>
                      <a:pt x="2280" y="186"/>
                    </a:lnTo>
                    <a:lnTo>
                      <a:pt x="2283" y="183"/>
                    </a:lnTo>
                    <a:lnTo>
                      <a:pt x="2286" y="180"/>
                    </a:lnTo>
                    <a:lnTo>
                      <a:pt x="2289" y="172"/>
                    </a:lnTo>
                    <a:lnTo>
                      <a:pt x="2290" y="167"/>
                    </a:lnTo>
                    <a:lnTo>
                      <a:pt x="2292" y="164"/>
                    </a:lnTo>
                    <a:lnTo>
                      <a:pt x="2294" y="160"/>
                    </a:lnTo>
                    <a:lnTo>
                      <a:pt x="2298" y="159"/>
                    </a:lnTo>
                    <a:lnTo>
                      <a:pt x="2298" y="159"/>
                    </a:lnTo>
                    <a:lnTo>
                      <a:pt x="2294" y="167"/>
                    </a:lnTo>
                    <a:lnTo>
                      <a:pt x="2293" y="172"/>
                    </a:lnTo>
                    <a:lnTo>
                      <a:pt x="2295" y="175"/>
                    </a:lnTo>
                    <a:lnTo>
                      <a:pt x="2297" y="178"/>
                    </a:lnTo>
                    <a:lnTo>
                      <a:pt x="2302" y="181"/>
                    </a:lnTo>
                    <a:lnTo>
                      <a:pt x="2305" y="183"/>
                    </a:lnTo>
                    <a:lnTo>
                      <a:pt x="2309" y="188"/>
                    </a:lnTo>
                    <a:lnTo>
                      <a:pt x="2310" y="195"/>
                    </a:lnTo>
                    <a:lnTo>
                      <a:pt x="2320" y="182"/>
                    </a:lnTo>
                    <a:lnTo>
                      <a:pt x="2318" y="188"/>
                    </a:lnTo>
                    <a:lnTo>
                      <a:pt x="2318" y="188"/>
                    </a:lnTo>
                    <a:lnTo>
                      <a:pt x="2320" y="191"/>
                    </a:lnTo>
                    <a:lnTo>
                      <a:pt x="2323" y="193"/>
                    </a:lnTo>
                    <a:lnTo>
                      <a:pt x="2325" y="191"/>
                    </a:lnTo>
                    <a:lnTo>
                      <a:pt x="2327" y="189"/>
                    </a:lnTo>
                    <a:lnTo>
                      <a:pt x="2331" y="184"/>
                    </a:lnTo>
                    <a:lnTo>
                      <a:pt x="2334" y="183"/>
                    </a:lnTo>
                    <a:lnTo>
                      <a:pt x="2338" y="183"/>
                    </a:lnTo>
                    <a:lnTo>
                      <a:pt x="2338" y="183"/>
                    </a:lnTo>
                    <a:lnTo>
                      <a:pt x="2329" y="173"/>
                    </a:lnTo>
                    <a:lnTo>
                      <a:pt x="2326" y="168"/>
                    </a:lnTo>
                    <a:lnTo>
                      <a:pt x="2323" y="165"/>
                    </a:lnTo>
                    <a:lnTo>
                      <a:pt x="2319" y="163"/>
                    </a:lnTo>
                    <a:lnTo>
                      <a:pt x="2315" y="161"/>
                    </a:lnTo>
                    <a:lnTo>
                      <a:pt x="2310" y="164"/>
                    </a:lnTo>
                    <a:lnTo>
                      <a:pt x="2305" y="168"/>
                    </a:lnTo>
                    <a:lnTo>
                      <a:pt x="2305" y="168"/>
                    </a:lnTo>
                    <a:lnTo>
                      <a:pt x="2315" y="159"/>
                    </a:lnTo>
                    <a:lnTo>
                      <a:pt x="2326" y="150"/>
                    </a:lnTo>
                    <a:lnTo>
                      <a:pt x="2336" y="143"/>
                    </a:lnTo>
                    <a:lnTo>
                      <a:pt x="2342" y="141"/>
                    </a:lnTo>
                    <a:lnTo>
                      <a:pt x="2342" y="141"/>
                    </a:lnTo>
                    <a:lnTo>
                      <a:pt x="2347" y="138"/>
                    </a:lnTo>
                    <a:lnTo>
                      <a:pt x="2350" y="138"/>
                    </a:lnTo>
                    <a:lnTo>
                      <a:pt x="2354" y="140"/>
                    </a:lnTo>
                    <a:lnTo>
                      <a:pt x="2357" y="142"/>
                    </a:lnTo>
                    <a:lnTo>
                      <a:pt x="2364" y="149"/>
                    </a:lnTo>
                    <a:lnTo>
                      <a:pt x="2367" y="151"/>
                    </a:lnTo>
                    <a:lnTo>
                      <a:pt x="2371" y="153"/>
                    </a:lnTo>
                    <a:lnTo>
                      <a:pt x="2371" y="153"/>
                    </a:lnTo>
                    <a:lnTo>
                      <a:pt x="2367" y="156"/>
                    </a:lnTo>
                    <a:lnTo>
                      <a:pt x="2365" y="159"/>
                    </a:lnTo>
                    <a:lnTo>
                      <a:pt x="2363" y="164"/>
                    </a:lnTo>
                    <a:lnTo>
                      <a:pt x="2362" y="168"/>
                    </a:lnTo>
                    <a:lnTo>
                      <a:pt x="2361" y="180"/>
                    </a:lnTo>
                    <a:lnTo>
                      <a:pt x="2359" y="191"/>
                    </a:lnTo>
                    <a:lnTo>
                      <a:pt x="2358" y="202"/>
                    </a:lnTo>
                    <a:lnTo>
                      <a:pt x="2357" y="205"/>
                    </a:lnTo>
                    <a:lnTo>
                      <a:pt x="2355" y="209"/>
                    </a:lnTo>
                    <a:lnTo>
                      <a:pt x="2351" y="211"/>
                    </a:lnTo>
                    <a:lnTo>
                      <a:pt x="2347" y="211"/>
                    </a:lnTo>
                    <a:lnTo>
                      <a:pt x="2342" y="211"/>
                    </a:lnTo>
                    <a:lnTo>
                      <a:pt x="2335" y="208"/>
                    </a:lnTo>
                    <a:lnTo>
                      <a:pt x="2335" y="208"/>
                    </a:lnTo>
                    <a:lnTo>
                      <a:pt x="2336" y="205"/>
                    </a:lnTo>
                    <a:lnTo>
                      <a:pt x="2338" y="205"/>
                    </a:lnTo>
                    <a:lnTo>
                      <a:pt x="2340" y="205"/>
                    </a:lnTo>
                    <a:lnTo>
                      <a:pt x="2341" y="208"/>
                    </a:lnTo>
                    <a:lnTo>
                      <a:pt x="2341" y="208"/>
                    </a:lnTo>
                    <a:lnTo>
                      <a:pt x="2339" y="198"/>
                    </a:lnTo>
                    <a:lnTo>
                      <a:pt x="2338" y="196"/>
                    </a:lnTo>
                    <a:lnTo>
                      <a:pt x="2335" y="195"/>
                    </a:lnTo>
                    <a:lnTo>
                      <a:pt x="2333" y="194"/>
                    </a:lnTo>
                    <a:lnTo>
                      <a:pt x="2331" y="195"/>
                    </a:lnTo>
                    <a:lnTo>
                      <a:pt x="2326" y="197"/>
                    </a:lnTo>
                    <a:lnTo>
                      <a:pt x="2321" y="203"/>
                    </a:lnTo>
                    <a:lnTo>
                      <a:pt x="2317" y="209"/>
                    </a:lnTo>
                    <a:lnTo>
                      <a:pt x="2308" y="219"/>
                    </a:lnTo>
                    <a:lnTo>
                      <a:pt x="2308" y="219"/>
                    </a:lnTo>
                    <a:lnTo>
                      <a:pt x="2308" y="226"/>
                    </a:lnTo>
                    <a:lnTo>
                      <a:pt x="2308" y="231"/>
                    </a:lnTo>
                    <a:lnTo>
                      <a:pt x="2306" y="239"/>
                    </a:lnTo>
                    <a:lnTo>
                      <a:pt x="2306" y="242"/>
                    </a:lnTo>
                    <a:lnTo>
                      <a:pt x="2308" y="246"/>
                    </a:lnTo>
                    <a:lnTo>
                      <a:pt x="2310" y="248"/>
                    </a:lnTo>
                    <a:lnTo>
                      <a:pt x="2315" y="252"/>
                    </a:lnTo>
                    <a:lnTo>
                      <a:pt x="2315" y="252"/>
                    </a:lnTo>
                    <a:lnTo>
                      <a:pt x="2315" y="247"/>
                    </a:lnTo>
                    <a:lnTo>
                      <a:pt x="2316" y="241"/>
                    </a:lnTo>
                    <a:lnTo>
                      <a:pt x="2318" y="235"/>
                    </a:lnTo>
                    <a:lnTo>
                      <a:pt x="2323" y="231"/>
                    </a:lnTo>
                    <a:lnTo>
                      <a:pt x="2327" y="226"/>
                    </a:lnTo>
                    <a:lnTo>
                      <a:pt x="2332" y="224"/>
                    </a:lnTo>
                    <a:lnTo>
                      <a:pt x="2335" y="224"/>
                    </a:lnTo>
                    <a:lnTo>
                      <a:pt x="2338" y="225"/>
                    </a:lnTo>
                    <a:lnTo>
                      <a:pt x="2341" y="226"/>
                    </a:lnTo>
                    <a:lnTo>
                      <a:pt x="2343" y="228"/>
                    </a:lnTo>
                    <a:lnTo>
                      <a:pt x="2339" y="266"/>
                    </a:lnTo>
                    <a:lnTo>
                      <a:pt x="2359" y="272"/>
                    </a:lnTo>
                    <a:lnTo>
                      <a:pt x="2357" y="273"/>
                    </a:lnTo>
                    <a:lnTo>
                      <a:pt x="2357" y="273"/>
                    </a:lnTo>
                    <a:lnTo>
                      <a:pt x="2361" y="280"/>
                    </a:lnTo>
                    <a:lnTo>
                      <a:pt x="2362" y="282"/>
                    </a:lnTo>
                    <a:lnTo>
                      <a:pt x="2364" y="284"/>
                    </a:lnTo>
                    <a:lnTo>
                      <a:pt x="2369" y="284"/>
                    </a:lnTo>
                    <a:lnTo>
                      <a:pt x="2373" y="282"/>
                    </a:lnTo>
                    <a:lnTo>
                      <a:pt x="2378" y="281"/>
                    </a:lnTo>
                    <a:lnTo>
                      <a:pt x="2382" y="280"/>
                    </a:lnTo>
                    <a:lnTo>
                      <a:pt x="2388" y="281"/>
                    </a:lnTo>
                    <a:lnTo>
                      <a:pt x="2390" y="282"/>
                    </a:lnTo>
                    <a:lnTo>
                      <a:pt x="2394" y="285"/>
                    </a:lnTo>
                    <a:lnTo>
                      <a:pt x="2394" y="285"/>
                    </a:lnTo>
                    <a:lnTo>
                      <a:pt x="2396" y="282"/>
                    </a:lnTo>
                    <a:lnTo>
                      <a:pt x="2398" y="281"/>
                    </a:lnTo>
                    <a:lnTo>
                      <a:pt x="2405" y="279"/>
                    </a:lnTo>
                    <a:lnTo>
                      <a:pt x="2413" y="277"/>
                    </a:lnTo>
                    <a:lnTo>
                      <a:pt x="2420" y="274"/>
                    </a:lnTo>
                    <a:lnTo>
                      <a:pt x="2427" y="271"/>
                    </a:lnTo>
                    <a:lnTo>
                      <a:pt x="2430" y="269"/>
                    </a:lnTo>
                    <a:lnTo>
                      <a:pt x="2431" y="265"/>
                    </a:lnTo>
                    <a:lnTo>
                      <a:pt x="2432" y="262"/>
                    </a:lnTo>
                    <a:lnTo>
                      <a:pt x="2432" y="257"/>
                    </a:lnTo>
                    <a:lnTo>
                      <a:pt x="2431" y="251"/>
                    </a:lnTo>
                    <a:lnTo>
                      <a:pt x="2428" y="244"/>
                    </a:lnTo>
                    <a:lnTo>
                      <a:pt x="2428" y="244"/>
                    </a:lnTo>
                    <a:lnTo>
                      <a:pt x="2433" y="250"/>
                    </a:lnTo>
                    <a:lnTo>
                      <a:pt x="2435" y="252"/>
                    </a:lnTo>
                    <a:lnTo>
                      <a:pt x="2438" y="254"/>
                    </a:lnTo>
                    <a:lnTo>
                      <a:pt x="2440" y="254"/>
                    </a:lnTo>
                    <a:lnTo>
                      <a:pt x="2442" y="252"/>
                    </a:lnTo>
                    <a:lnTo>
                      <a:pt x="2447" y="250"/>
                    </a:lnTo>
                    <a:lnTo>
                      <a:pt x="2457" y="241"/>
                    </a:lnTo>
                    <a:lnTo>
                      <a:pt x="2462" y="236"/>
                    </a:lnTo>
                    <a:lnTo>
                      <a:pt x="2467" y="234"/>
                    </a:lnTo>
                    <a:lnTo>
                      <a:pt x="2450" y="218"/>
                    </a:lnTo>
                    <a:lnTo>
                      <a:pt x="2450" y="218"/>
                    </a:lnTo>
                    <a:lnTo>
                      <a:pt x="2463" y="204"/>
                    </a:lnTo>
                    <a:lnTo>
                      <a:pt x="2469" y="198"/>
                    </a:lnTo>
                    <a:lnTo>
                      <a:pt x="2474" y="188"/>
                    </a:lnTo>
                    <a:lnTo>
                      <a:pt x="2484" y="166"/>
                    </a:lnTo>
                    <a:lnTo>
                      <a:pt x="2484" y="166"/>
                    </a:lnTo>
                    <a:lnTo>
                      <a:pt x="2486" y="181"/>
                    </a:lnTo>
                    <a:lnTo>
                      <a:pt x="2486" y="188"/>
                    </a:lnTo>
                    <a:lnTo>
                      <a:pt x="2485" y="196"/>
                    </a:lnTo>
                    <a:lnTo>
                      <a:pt x="2485" y="196"/>
                    </a:lnTo>
                    <a:lnTo>
                      <a:pt x="2507" y="199"/>
                    </a:lnTo>
                    <a:lnTo>
                      <a:pt x="2519" y="201"/>
                    </a:lnTo>
                    <a:lnTo>
                      <a:pt x="2531" y="201"/>
                    </a:lnTo>
                    <a:lnTo>
                      <a:pt x="2542" y="199"/>
                    </a:lnTo>
                    <a:lnTo>
                      <a:pt x="2547" y="198"/>
                    </a:lnTo>
                    <a:lnTo>
                      <a:pt x="2553" y="197"/>
                    </a:lnTo>
                    <a:lnTo>
                      <a:pt x="2557" y="194"/>
                    </a:lnTo>
                    <a:lnTo>
                      <a:pt x="2562" y="190"/>
                    </a:lnTo>
                    <a:lnTo>
                      <a:pt x="2565" y="187"/>
                    </a:lnTo>
                    <a:lnTo>
                      <a:pt x="2569" y="181"/>
                    </a:lnTo>
                    <a:lnTo>
                      <a:pt x="2569" y="181"/>
                    </a:lnTo>
                    <a:lnTo>
                      <a:pt x="2572" y="182"/>
                    </a:lnTo>
                    <a:lnTo>
                      <a:pt x="2576" y="183"/>
                    </a:lnTo>
                    <a:lnTo>
                      <a:pt x="2581" y="189"/>
                    </a:lnTo>
                    <a:lnTo>
                      <a:pt x="2591" y="204"/>
                    </a:lnTo>
                    <a:lnTo>
                      <a:pt x="2595" y="210"/>
                    </a:lnTo>
                    <a:lnTo>
                      <a:pt x="2599" y="212"/>
                    </a:lnTo>
                    <a:lnTo>
                      <a:pt x="2601" y="214"/>
                    </a:lnTo>
                    <a:lnTo>
                      <a:pt x="2604" y="216"/>
                    </a:lnTo>
                    <a:lnTo>
                      <a:pt x="2609" y="216"/>
                    </a:lnTo>
                    <a:lnTo>
                      <a:pt x="2612" y="214"/>
                    </a:lnTo>
                    <a:lnTo>
                      <a:pt x="2618" y="212"/>
                    </a:lnTo>
                    <a:lnTo>
                      <a:pt x="2618" y="212"/>
                    </a:lnTo>
                    <a:lnTo>
                      <a:pt x="2619" y="209"/>
                    </a:lnTo>
                    <a:lnTo>
                      <a:pt x="2620" y="204"/>
                    </a:lnTo>
                    <a:lnTo>
                      <a:pt x="2620" y="194"/>
                    </a:lnTo>
                    <a:lnTo>
                      <a:pt x="2622" y="189"/>
                    </a:lnTo>
                    <a:lnTo>
                      <a:pt x="2624" y="186"/>
                    </a:lnTo>
                    <a:lnTo>
                      <a:pt x="2625" y="186"/>
                    </a:lnTo>
                    <a:lnTo>
                      <a:pt x="2627" y="186"/>
                    </a:lnTo>
                    <a:lnTo>
                      <a:pt x="2632" y="188"/>
                    </a:lnTo>
                    <a:lnTo>
                      <a:pt x="2632" y="188"/>
                    </a:lnTo>
                    <a:lnTo>
                      <a:pt x="2632" y="190"/>
                    </a:lnTo>
                    <a:lnTo>
                      <a:pt x="2631" y="194"/>
                    </a:lnTo>
                    <a:lnTo>
                      <a:pt x="2626" y="203"/>
                    </a:lnTo>
                    <a:lnTo>
                      <a:pt x="2625" y="206"/>
                    </a:lnTo>
                    <a:lnTo>
                      <a:pt x="2625" y="211"/>
                    </a:lnTo>
                    <a:lnTo>
                      <a:pt x="2626" y="212"/>
                    </a:lnTo>
                    <a:lnTo>
                      <a:pt x="2628" y="213"/>
                    </a:lnTo>
                    <a:lnTo>
                      <a:pt x="2634" y="213"/>
                    </a:lnTo>
                    <a:lnTo>
                      <a:pt x="2634" y="213"/>
                    </a:lnTo>
                    <a:lnTo>
                      <a:pt x="2638" y="209"/>
                    </a:lnTo>
                    <a:lnTo>
                      <a:pt x="2640" y="205"/>
                    </a:lnTo>
                    <a:lnTo>
                      <a:pt x="2643" y="204"/>
                    </a:lnTo>
                    <a:lnTo>
                      <a:pt x="2646" y="203"/>
                    </a:lnTo>
                    <a:lnTo>
                      <a:pt x="2649" y="204"/>
                    </a:lnTo>
                    <a:lnTo>
                      <a:pt x="2653" y="205"/>
                    </a:lnTo>
                    <a:lnTo>
                      <a:pt x="2660" y="208"/>
                    </a:lnTo>
                    <a:lnTo>
                      <a:pt x="2665" y="211"/>
                    </a:lnTo>
                    <a:lnTo>
                      <a:pt x="2672" y="213"/>
                    </a:lnTo>
                    <a:lnTo>
                      <a:pt x="2676" y="213"/>
                    </a:lnTo>
                    <a:lnTo>
                      <a:pt x="2680" y="212"/>
                    </a:lnTo>
                    <a:lnTo>
                      <a:pt x="2684" y="210"/>
                    </a:lnTo>
                    <a:lnTo>
                      <a:pt x="2687" y="205"/>
                    </a:lnTo>
                    <a:lnTo>
                      <a:pt x="2687" y="205"/>
                    </a:lnTo>
                    <a:lnTo>
                      <a:pt x="2691" y="209"/>
                    </a:lnTo>
                    <a:lnTo>
                      <a:pt x="2695" y="212"/>
                    </a:lnTo>
                    <a:lnTo>
                      <a:pt x="2703" y="217"/>
                    </a:lnTo>
                    <a:lnTo>
                      <a:pt x="2707" y="219"/>
                    </a:lnTo>
                    <a:lnTo>
                      <a:pt x="2709" y="224"/>
                    </a:lnTo>
                    <a:lnTo>
                      <a:pt x="2710" y="228"/>
                    </a:lnTo>
                    <a:lnTo>
                      <a:pt x="2709" y="236"/>
                    </a:lnTo>
                    <a:lnTo>
                      <a:pt x="2709" y="236"/>
                    </a:lnTo>
                    <a:lnTo>
                      <a:pt x="2703" y="235"/>
                    </a:lnTo>
                    <a:lnTo>
                      <a:pt x="2697" y="234"/>
                    </a:lnTo>
                    <a:lnTo>
                      <a:pt x="2691" y="234"/>
                    </a:lnTo>
                    <a:lnTo>
                      <a:pt x="2684" y="235"/>
                    </a:lnTo>
                    <a:lnTo>
                      <a:pt x="2679" y="236"/>
                    </a:lnTo>
                    <a:lnTo>
                      <a:pt x="2673" y="239"/>
                    </a:lnTo>
                    <a:lnTo>
                      <a:pt x="2670" y="242"/>
                    </a:lnTo>
                    <a:lnTo>
                      <a:pt x="2668" y="246"/>
                    </a:lnTo>
                    <a:lnTo>
                      <a:pt x="2668" y="246"/>
                    </a:lnTo>
                    <a:lnTo>
                      <a:pt x="2669" y="241"/>
                    </a:lnTo>
                    <a:lnTo>
                      <a:pt x="2668" y="237"/>
                    </a:lnTo>
                    <a:lnTo>
                      <a:pt x="2665" y="232"/>
                    </a:lnTo>
                    <a:lnTo>
                      <a:pt x="2664" y="229"/>
                    </a:lnTo>
                    <a:lnTo>
                      <a:pt x="2664" y="227"/>
                    </a:lnTo>
                    <a:lnTo>
                      <a:pt x="2665" y="225"/>
                    </a:lnTo>
                    <a:lnTo>
                      <a:pt x="2669" y="221"/>
                    </a:lnTo>
                    <a:lnTo>
                      <a:pt x="2669" y="221"/>
                    </a:lnTo>
                    <a:lnTo>
                      <a:pt x="2662" y="217"/>
                    </a:lnTo>
                    <a:lnTo>
                      <a:pt x="2660" y="216"/>
                    </a:lnTo>
                    <a:lnTo>
                      <a:pt x="2656" y="216"/>
                    </a:lnTo>
                    <a:lnTo>
                      <a:pt x="2653" y="217"/>
                    </a:lnTo>
                    <a:lnTo>
                      <a:pt x="2650" y="220"/>
                    </a:lnTo>
                    <a:lnTo>
                      <a:pt x="2647" y="223"/>
                    </a:lnTo>
                    <a:lnTo>
                      <a:pt x="2643" y="225"/>
                    </a:lnTo>
                    <a:lnTo>
                      <a:pt x="2641" y="226"/>
                    </a:lnTo>
                    <a:lnTo>
                      <a:pt x="2639" y="225"/>
                    </a:lnTo>
                    <a:lnTo>
                      <a:pt x="2632" y="223"/>
                    </a:lnTo>
                    <a:lnTo>
                      <a:pt x="2632" y="223"/>
                    </a:lnTo>
                    <a:lnTo>
                      <a:pt x="2632" y="226"/>
                    </a:lnTo>
                    <a:lnTo>
                      <a:pt x="2633" y="231"/>
                    </a:lnTo>
                    <a:lnTo>
                      <a:pt x="2635" y="234"/>
                    </a:lnTo>
                    <a:lnTo>
                      <a:pt x="2638" y="237"/>
                    </a:lnTo>
                    <a:lnTo>
                      <a:pt x="2640" y="241"/>
                    </a:lnTo>
                    <a:lnTo>
                      <a:pt x="2642" y="242"/>
                    </a:lnTo>
                    <a:lnTo>
                      <a:pt x="2646" y="242"/>
                    </a:lnTo>
                    <a:lnTo>
                      <a:pt x="2647" y="240"/>
                    </a:lnTo>
                    <a:lnTo>
                      <a:pt x="2647" y="240"/>
                    </a:lnTo>
                    <a:lnTo>
                      <a:pt x="2647" y="246"/>
                    </a:lnTo>
                    <a:lnTo>
                      <a:pt x="2646" y="250"/>
                    </a:lnTo>
                    <a:lnTo>
                      <a:pt x="2643" y="254"/>
                    </a:lnTo>
                    <a:lnTo>
                      <a:pt x="2640" y="257"/>
                    </a:lnTo>
                    <a:lnTo>
                      <a:pt x="2634" y="261"/>
                    </a:lnTo>
                    <a:lnTo>
                      <a:pt x="2627" y="264"/>
                    </a:lnTo>
                    <a:lnTo>
                      <a:pt x="2623" y="267"/>
                    </a:lnTo>
                    <a:lnTo>
                      <a:pt x="2620" y="270"/>
                    </a:lnTo>
                    <a:lnTo>
                      <a:pt x="2618" y="273"/>
                    </a:lnTo>
                    <a:lnTo>
                      <a:pt x="2618" y="277"/>
                    </a:lnTo>
                    <a:lnTo>
                      <a:pt x="2618" y="281"/>
                    </a:lnTo>
                    <a:lnTo>
                      <a:pt x="2619" y="286"/>
                    </a:lnTo>
                    <a:lnTo>
                      <a:pt x="2623" y="293"/>
                    </a:lnTo>
                    <a:lnTo>
                      <a:pt x="2623" y="293"/>
                    </a:lnTo>
                    <a:lnTo>
                      <a:pt x="2626" y="293"/>
                    </a:lnTo>
                    <a:lnTo>
                      <a:pt x="2631" y="292"/>
                    </a:lnTo>
                    <a:lnTo>
                      <a:pt x="2634" y="288"/>
                    </a:lnTo>
                    <a:lnTo>
                      <a:pt x="2638" y="285"/>
                    </a:lnTo>
                    <a:lnTo>
                      <a:pt x="2643" y="277"/>
                    </a:lnTo>
                    <a:lnTo>
                      <a:pt x="2649" y="267"/>
                    </a:lnTo>
                    <a:lnTo>
                      <a:pt x="2655" y="259"/>
                    </a:lnTo>
                    <a:lnTo>
                      <a:pt x="2657" y="257"/>
                    </a:lnTo>
                    <a:lnTo>
                      <a:pt x="2661" y="255"/>
                    </a:lnTo>
                    <a:lnTo>
                      <a:pt x="2663" y="255"/>
                    </a:lnTo>
                    <a:lnTo>
                      <a:pt x="2666" y="256"/>
                    </a:lnTo>
                    <a:lnTo>
                      <a:pt x="2669" y="259"/>
                    </a:lnTo>
                    <a:lnTo>
                      <a:pt x="2672" y="265"/>
                    </a:lnTo>
                    <a:lnTo>
                      <a:pt x="2672" y="265"/>
                    </a:lnTo>
                    <a:lnTo>
                      <a:pt x="2669" y="270"/>
                    </a:lnTo>
                    <a:lnTo>
                      <a:pt x="2665" y="273"/>
                    </a:lnTo>
                    <a:lnTo>
                      <a:pt x="2662" y="276"/>
                    </a:lnTo>
                    <a:lnTo>
                      <a:pt x="2658" y="277"/>
                    </a:lnTo>
                    <a:lnTo>
                      <a:pt x="2654" y="279"/>
                    </a:lnTo>
                    <a:lnTo>
                      <a:pt x="2649" y="284"/>
                    </a:lnTo>
                    <a:lnTo>
                      <a:pt x="2646" y="289"/>
                    </a:lnTo>
                    <a:lnTo>
                      <a:pt x="2641" y="300"/>
                    </a:lnTo>
                    <a:lnTo>
                      <a:pt x="2657" y="314"/>
                    </a:lnTo>
                    <a:lnTo>
                      <a:pt x="2670" y="291"/>
                    </a:lnTo>
                    <a:lnTo>
                      <a:pt x="2669" y="295"/>
                    </a:lnTo>
                    <a:lnTo>
                      <a:pt x="2669" y="295"/>
                    </a:lnTo>
                    <a:lnTo>
                      <a:pt x="2673" y="300"/>
                    </a:lnTo>
                    <a:lnTo>
                      <a:pt x="2678" y="302"/>
                    </a:lnTo>
                    <a:lnTo>
                      <a:pt x="2681" y="303"/>
                    </a:lnTo>
                    <a:lnTo>
                      <a:pt x="2685" y="303"/>
                    </a:lnTo>
                    <a:lnTo>
                      <a:pt x="2688" y="301"/>
                    </a:lnTo>
                    <a:lnTo>
                      <a:pt x="2691" y="297"/>
                    </a:lnTo>
                    <a:lnTo>
                      <a:pt x="2696" y="289"/>
                    </a:lnTo>
                    <a:lnTo>
                      <a:pt x="2701" y="278"/>
                    </a:lnTo>
                    <a:lnTo>
                      <a:pt x="2707" y="266"/>
                    </a:lnTo>
                    <a:lnTo>
                      <a:pt x="2714" y="256"/>
                    </a:lnTo>
                    <a:lnTo>
                      <a:pt x="2717" y="251"/>
                    </a:lnTo>
                    <a:lnTo>
                      <a:pt x="2722" y="249"/>
                    </a:lnTo>
                    <a:lnTo>
                      <a:pt x="2722" y="249"/>
                    </a:lnTo>
                    <a:lnTo>
                      <a:pt x="2719" y="244"/>
                    </a:lnTo>
                    <a:lnTo>
                      <a:pt x="2718" y="240"/>
                    </a:lnTo>
                    <a:lnTo>
                      <a:pt x="2717" y="231"/>
                    </a:lnTo>
                    <a:lnTo>
                      <a:pt x="2717" y="220"/>
                    </a:lnTo>
                    <a:lnTo>
                      <a:pt x="2718" y="211"/>
                    </a:lnTo>
                    <a:lnTo>
                      <a:pt x="2719" y="202"/>
                    </a:lnTo>
                    <a:lnTo>
                      <a:pt x="2720" y="193"/>
                    </a:lnTo>
                    <a:lnTo>
                      <a:pt x="2719" y="186"/>
                    </a:lnTo>
                    <a:lnTo>
                      <a:pt x="2718" y="182"/>
                    </a:lnTo>
                    <a:lnTo>
                      <a:pt x="2717" y="180"/>
                    </a:lnTo>
                    <a:lnTo>
                      <a:pt x="2717" y="180"/>
                    </a:lnTo>
                    <a:lnTo>
                      <a:pt x="2723" y="179"/>
                    </a:lnTo>
                    <a:lnTo>
                      <a:pt x="2729" y="179"/>
                    </a:lnTo>
                    <a:lnTo>
                      <a:pt x="2733" y="180"/>
                    </a:lnTo>
                    <a:lnTo>
                      <a:pt x="2738" y="183"/>
                    </a:lnTo>
                    <a:lnTo>
                      <a:pt x="2741" y="187"/>
                    </a:lnTo>
                    <a:lnTo>
                      <a:pt x="2743" y="194"/>
                    </a:lnTo>
                    <a:lnTo>
                      <a:pt x="2745" y="202"/>
                    </a:lnTo>
                    <a:lnTo>
                      <a:pt x="2745" y="212"/>
                    </a:lnTo>
                    <a:lnTo>
                      <a:pt x="2745" y="212"/>
                    </a:lnTo>
                    <a:lnTo>
                      <a:pt x="2735" y="221"/>
                    </a:lnTo>
                    <a:lnTo>
                      <a:pt x="2731" y="228"/>
                    </a:lnTo>
                    <a:lnTo>
                      <a:pt x="2729" y="235"/>
                    </a:lnTo>
                    <a:lnTo>
                      <a:pt x="2727" y="242"/>
                    </a:lnTo>
                    <a:lnTo>
                      <a:pt x="2727" y="249"/>
                    </a:lnTo>
                    <a:lnTo>
                      <a:pt x="2725" y="257"/>
                    </a:lnTo>
                    <a:lnTo>
                      <a:pt x="2720" y="266"/>
                    </a:lnTo>
                    <a:lnTo>
                      <a:pt x="2712" y="277"/>
                    </a:lnTo>
                    <a:lnTo>
                      <a:pt x="2712" y="277"/>
                    </a:lnTo>
                    <a:lnTo>
                      <a:pt x="2712" y="282"/>
                    </a:lnTo>
                    <a:lnTo>
                      <a:pt x="2712" y="289"/>
                    </a:lnTo>
                    <a:lnTo>
                      <a:pt x="2711" y="304"/>
                    </a:lnTo>
                    <a:lnTo>
                      <a:pt x="2711" y="312"/>
                    </a:lnTo>
                    <a:lnTo>
                      <a:pt x="2712" y="319"/>
                    </a:lnTo>
                    <a:lnTo>
                      <a:pt x="2714" y="322"/>
                    </a:lnTo>
                    <a:lnTo>
                      <a:pt x="2716" y="324"/>
                    </a:lnTo>
                    <a:lnTo>
                      <a:pt x="2718" y="326"/>
                    </a:lnTo>
                    <a:lnTo>
                      <a:pt x="2720" y="327"/>
                    </a:lnTo>
                    <a:lnTo>
                      <a:pt x="2720" y="327"/>
                    </a:lnTo>
                    <a:lnTo>
                      <a:pt x="2726" y="319"/>
                    </a:lnTo>
                    <a:lnTo>
                      <a:pt x="2729" y="314"/>
                    </a:lnTo>
                    <a:lnTo>
                      <a:pt x="2730" y="309"/>
                    </a:lnTo>
                    <a:lnTo>
                      <a:pt x="2729" y="304"/>
                    </a:lnTo>
                    <a:lnTo>
                      <a:pt x="2727" y="301"/>
                    </a:lnTo>
                    <a:lnTo>
                      <a:pt x="2727" y="297"/>
                    </a:lnTo>
                    <a:lnTo>
                      <a:pt x="2731" y="294"/>
                    </a:lnTo>
                    <a:lnTo>
                      <a:pt x="2735" y="291"/>
                    </a:lnTo>
                    <a:lnTo>
                      <a:pt x="2735" y="291"/>
                    </a:lnTo>
                    <a:lnTo>
                      <a:pt x="2738" y="295"/>
                    </a:lnTo>
                    <a:lnTo>
                      <a:pt x="2738" y="301"/>
                    </a:lnTo>
                    <a:lnTo>
                      <a:pt x="2738" y="301"/>
                    </a:lnTo>
                    <a:lnTo>
                      <a:pt x="2740" y="296"/>
                    </a:lnTo>
                    <a:lnTo>
                      <a:pt x="2743" y="295"/>
                    </a:lnTo>
                    <a:lnTo>
                      <a:pt x="2746" y="295"/>
                    </a:lnTo>
                    <a:lnTo>
                      <a:pt x="2748" y="296"/>
                    </a:lnTo>
                    <a:lnTo>
                      <a:pt x="2749" y="296"/>
                    </a:lnTo>
                    <a:lnTo>
                      <a:pt x="2753" y="296"/>
                    </a:lnTo>
                    <a:lnTo>
                      <a:pt x="2755" y="294"/>
                    </a:lnTo>
                    <a:lnTo>
                      <a:pt x="2760" y="289"/>
                    </a:lnTo>
                    <a:lnTo>
                      <a:pt x="2756" y="295"/>
                    </a:lnTo>
                    <a:lnTo>
                      <a:pt x="2756" y="295"/>
                    </a:lnTo>
                    <a:lnTo>
                      <a:pt x="2758" y="299"/>
                    </a:lnTo>
                    <a:lnTo>
                      <a:pt x="2761" y="301"/>
                    </a:lnTo>
                    <a:lnTo>
                      <a:pt x="2763" y="301"/>
                    </a:lnTo>
                    <a:lnTo>
                      <a:pt x="2764" y="301"/>
                    </a:lnTo>
                    <a:lnTo>
                      <a:pt x="2768" y="299"/>
                    </a:lnTo>
                    <a:lnTo>
                      <a:pt x="2771" y="295"/>
                    </a:lnTo>
                    <a:lnTo>
                      <a:pt x="2773" y="292"/>
                    </a:lnTo>
                    <a:lnTo>
                      <a:pt x="2776" y="289"/>
                    </a:lnTo>
                    <a:lnTo>
                      <a:pt x="2778" y="289"/>
                    </a:lnTo>
                    <a:lnTo>
                      <a:pt x="2779" y="291"/>
                    </a:lnTo>
                    <a:lnTo>
                      <a:pt x="2783" y="295"/>
                    </a:lnTo>
                    <a:lnTo>
                      <a:pt x="2783" y="295"/>
                    </a:lnTo>
                    <a:lnTo>
                      <a:pt x="2783" y="288"/>
                    </a:lnTo>
                    <a:lnTo>
                      <a:pt x="2783" y="282"/>
                    </a:lnTo>
                    <a:lnTo>
                      <a:pt x="2785" y="278"/>
                    </a:lnTo>
                    <a:lnTo>
                      <a:pt x="2787" y="276"/>
                    </a:lnTo>
                    <a:lnTo>
                      <a:pt x="2793" y="270"/>
                    </a:lnTo>
                    <a:lnTo>
                      <a:pt x="2796" y="266"/>
                    </a:lnTo>
                    <a:lnTo>
                      <a:pt x="2799" y="262"/>
                    </a:lnTo>
                    <a:lnTo>
                      <a:pt x="2799" y="262"/>
                    </a:lnTo>
                    <a:lnTo>
                      <a:pt x="2795" y="257"/>
                    </a:lnTo>
                    <a:lnTo>
                      <a:pt x="2791" y="251"/>
                    </a:lnTo>
                    <a:lnTo>
                      <a:pt x="2784" y="237"/>
                    </a:lnTo>
                    <a:lnTo>
                      <a:pt x="2779" y="231"/>
                    </a:lnTo>
                    <a:lnTo>
                      <a:pt x="2773" y="225"/>
                    </a:lnTo>
                    <a:lnTo>
                      <a:pt x="2766" y="221"/>
                    </a:lnTo>
                    <a:lnTo>
                      <a:pt x="2763" y="220"/>
                    </a:lnTo>
                    <a:lnTo>
                      <a:pt x="2758" y="220"/>
                    </a:lnTo>
                    <a:lnTo>
                      <a:pt x="2758" y="220"/>
                    </a:lnTo>
                    <a:lnTo>
                      <a:pt x="2755" y="242"/>
                    </a:lnTo>
                    <a:lnTo>
                      <a:pt x="2753" y="250"/>
                    </a:lnTo>
                    <a:lnTo>
                      <a:pt x="2750" y="255"/>
                    </a:lnTo>
                    <a:lnTo>
                      <a:pt x="2747" y="257"/>
                    </a:lnTo>
                    <a:lnTo>
                      <a:pt x="2762" y="256"/>
                    </a:lnTo>
                    <a:lnTo>
                      <a:pt x="2762" y="256"/>
                    </a:lnTo>
                    <a:lnTo>
                      <a:pt x="2757" y="262"/>
                    </a:lnTo>
                    <a:lnTo>
                      <a:pt x="2753" y="267"/>
                    </a:lnTo>
                    <a:lnTo>
                      <a:pt x="2739" y="257"/>
                    </a:lnTo>
                    <a:lnTo>
                      <a:pt x="2739" y="257"/>
                    </a:lnTo>
                    <a:lnTo>
                      <a:pt x="2745" y="252"/>
                    </a:lnTo>
                    <a:lnTo>
                      <a:pt x="2748" y="247"/>
                    </a:lnTo>
                    <a:lnTo>
                      <a:pt x="2750" y="240"/>
                    </a:lnTo>
                    <a:lnTo>
                      <a:pt x="2753" y="233"/>
                    </a:lnTo>
                    <a:lnTo>
                      <a:pt x="2754" y="219"/>
                    </a:lnTo>
                    <a:lnTo>
                      <a:pt x="2756" y="212"/>
                    </a:lnTo>
                    <a:lnTo>
                      <a:pt x="2758" y="205"/>
                    </a:lnTo>
                    <a:lnTo>
                      <a:pt x="2758" y="205"/>
                    </a:lnTo>
                    <a:lnTo>
                      <a:pt x="2763" y="208"/>
                    </a:lnTo>
                    <a:lnTo>
                      <a:pt x="2768" y="208"/>
                    </a:lnTo>
                    <a:lnTo>
                      <a:pt x="2770" y="208"/>
                    </a:lnTo>
                    <a:lnTo>
                      <a:pt x="2772" y="206"/>
                    </a:lnTo>
                    <a:lnTo>
                      <a:pt x="2777" y="205"/>
                    </a:lnTo>
                    <a:lnTo>
                      <a:pt x="2779" y="205"/>
                    </a:lnTo>
                    <a:lnTo>
                      <a:pt x="2783" y="206"/>
                    </a:lnTo>
                    <a:lnTo>
                      <a:pt x="2783" y="206"/>
                    </a:lnTo>
                    <a:lnTo>
                      <a:pt x="2783" y="212"/>
                    </a:lnTo>
                    <a:lnTo>
                      <a:pt x="2784" y="217"/>
                    </a:lnTo>
                    <a:lnTo>
                      <a:pt x="2787" y="226"/>
                    </a:lnTo>
                    <a:lnTo>
                      <a:pt x="2793" y="234"/>
                    </a:lnTo>
                    <a:lnTo>
                      <a:pt x="2800" y="243"/>
                    </a:lnTo>
                    <a:lnTo>
                      <a:pt x="2808" y="250"/>
                    </a:lnTo>
                    <a:lnTo>
                      <a:pt x="2817" y="258"/>
                    </a:lnTo>
                    <a:lnTo>
                      <a:pt x="2833" y="272"/>
                    </a:lnTo>
                    <a:lnTo>
                      <a:pt x="2833" y="272"/>
                    </a:lnTo>
                    <a:lnTo>
                      <a:pt x="2829" y="271"/>
                    </a:lnTo>
                    <a:lnTo>
                      <a:pt x="2824" y="271"/>
                    </a:lnTo>
                    <a:lnTo>
                      <a:pt x="2824" y="271"/>
                    </a:lnTo>
                    <a:lnTo>
                      <a:pt x="2821" y="277"/>
                    </a:lnTo>
                    <a:lnTo>
                      <a:pt x="2819" y="281"/>
                    </a:lnTo>
                    <a:lnTo>
                      <a:pt x="2821" y="286"/>
                    </a:lnTo>
                    <a:lnTo>
                      <a:pt x="2823" y="289"/>
                    </a:lnTo>
                    <a:lnTo>
                      <a:pt x="2830" y="296"/>
                    </a:lnTo>
                    <a:lnTo>
                      <a:pt x="2832" y="299"/>
                    </a:lnTo>
                    <a:lnTo>
                      <a:pt x="2833" y="302"/>
                    </a:lnTo>
                    <a:lnTo>
                      <a:pt x="2844" y="288"/>
                    </a:lnTo>
                    <a:lnTo>
                      <a:pt x="2844" y="288"/>
                    </a:lnTo>
                    <a:lnTo>
                      <a:pt x="2842" y="291"/>
                    </a:lnTo>
                    <a:lnTo>
                      <a:pt x="2841" y="293"/>
                    </a:lnTo>
                    <a:lnTo>
                      <a:pt x="2841" y="297"/>
                    </a:lnTo>
                    <a:lnTo>
                      <a:pt x="2844" y="300"/>
                    </a:lnTo>
                    <a:lnTo>
                      <a:pt x="2844" y="300"/>
                    </a:lnTo>
                    <a:lnTo>
                      <a:pt x="2848" y="297"/>
                    </a:lnTo>
                    <a:lnTo>
                      <a:pt x="2852" y="293"/>
                    </a:lnTo>
                    <a:lnTo>
                      <a:pt x="2855" y="288"/>
                    </a:lnTo>
                    <a:lnTo>
                      <a:pt x="2857" y="281"/>
                    </a:lnTo>
                    <a:lnTo>
                      <a:pt x="2860" y="276"/>
                    </a:lnTo>
                    <a:lnTo>
                      <a:pt x="2863" y="271"/>
                    </a:lnTo>
                    <a:lnTo>
                      <a:pt x="2867" y="266"/>
                    </a:lnTo>
                    <a:lnTo>
                      <a:pt x="2871" y="264"/>
                    </a:lnTo>
                    <a:lnTo>
                      <a:pt x="2871" y="264"/>
                    </a:lnTo>
                    <a:lnTo>
                      <a:pt x="2871" y="270"/>
                    </a:lnTo>
                    <a:lnTo>
                      <a:pt x="2870" y="276"/>
                    </a:lnTo>
                    <a:lnTo>
                      <a:pt x="2867" y="289"/>
                    </a:lnTo>
                    <a:lnTo>
                      <a:pt x="2865" y="295"/>
                    </a:lnTo>
                    <a:lnTo>
                      <a:pt x="2865" y="301"/>
                    </a:lnTo>
                    <a:lnTo>
                      <a:pt x="2867" y="306"/>
                    </a:lnTo>
                    <a:lnTo>
                      <a:pt x="2869" y="309"/>
                    </a:lnTo>
                    <a:lnTo>
                      <a:pt x="2869" y="309"/>
                    </a:lnTo>
                    <a:lnTo>
                      <a:pt x="2871" y="322"/>
                    </a:lnTo>
                    <a:lnTo>
                      <a:pt x="2875" y="330"/>
                    </a:lnTo>
                    <a:lnTo>
                      <a:pt x="2878" y="337"/>
                    </a:lnTo>
                    <a:lnTo>
                      <a:pt x="2881" y="342"/>
                    </a:lnTo>
                    <a:lnTo>
                      <a:pt x="2886" y="347"/>
                    </a:lnTo>
                    <a:lnTo>
                      <a:pt x="2890" y="347"/>
                    </a:lnTo>
                    <a:lnTo>
                      <a:pt x="2892" y="347"/>
                    </a:lnTo>
                    <a:lnTo>
                      <a:pt x="2895" y="347"/>
                    </a:lnTo>
                    <a:lnTo>
                      <a:pt x="2899" y="345"/>
                    </a:lnTo>
                    <a:lnTo>
                      <a:pt x="2899" y="345"/>
                    </a:lnTo>
                    <a:lnTo>
                      <a:pt x="2901" y="341"/>
                    </a:lnTo>
                    <a:lnTo>
                      <a:pt x="2903" y="338"/>
                    </a:lnTo>
                    <a:lnTo>
                      <a:pt x="2907" y="335"/>
                    </a:lnTo>
                    <a:lnTo>
                      <a:pt x="2910" y="333"/>
                    </a:lnTo>
                    <a:lnTo>
                      <a:pt x="2910" y="333"/>
                    </a:lnTo>
                    <a:lnTo>
                      <a:pt x="2909" y="335"/>
                    </a:lnTo>
                    <a:lnTo>
                      <a:pt x="2921" y="353"/>
                    </a:lnTo>
                    <a:lnTo>
                      <a:pt x="2921" y="353"/>
                    </a:lnTo>
                    <a:lnTo>
                      <a:pt x="2917" y="360"/>
                    </a:lnTo>
                    <a:lnTo>
                      <a:pt x="2915" y="361"/>
                    </a:lnTo>
                    <a:lnTo>
                      <a:pt x="2913" y="362"/>
                    </a:lnTo>
                    <a:lnTo>
                      <a:pt x="2909" y="361"/>
                    </a:lnTo>
                    <a:lnTo>
                      <a:pt x="2904" y="359"/>
                    </a:lnTo>
                    <a:lnTo>
                      <a:pt x="2901" y="357"/>
                    </a:lnTo>
                    <a:lnTo>
                      <a:pt x="2896" y="356"/>
                    </a:lnTo>
                    <a:lnTo>
                      <a:pt x="2895" y="357"/>
                    </a:lnTo>
                    <a:lnTo>
                      <a:pt x="2893" y="359"/>
                    </a:lnTo>
                    <a:lnTo>
                      <a:pt x="2888" y="365"/>
                    </a:lnTo>
                    <a:lnTo>
                      <a:pt x="2887" y="390"/>
                    </a:lnTo>
                    <a:lnTo>
                      <a:pt x="2887" y="390"/>
                    </a:lnTo>
                    <a:lnTo>
                      <a:pt x="2884" y="391"/>
                    </a:lnTo>
                    <a:lnTo>
                      <a:pt x="2880" y="392"/>
                    </a:lnTo>
                    <a:lnTo>
                      <a:pt x="2873" y="397"/>
                    </a:lnTo>
                    <a:lnTo>
                      <a:pt x="2868" y="404"/>
                    </a:lnTo>
                    <a:lnTo>
                      <a:pt x="2862" y="413"/>
                    </a:lnTo>
                    <a:lnTo>
                      <a:pt x="2862" y="413"/>
                    </a:lnTo>
                    <a:lnTo>
                      <a:pt x="2867" y="414"/>
                    </a:lnTo>
                    <a:lnTo>
                      <a:pt x="2870" y="414"/>
                    </a:lnTo>
                    <a:lnTo>
                      <a:pt x="2876" y="413"/>
                    </a:lnTo>
                    <a:lnTo>
                      <a:pt x="2883" y="409"/>
                    </a:lnTo>
                    <a:lnTo>
                      <a:pt x="2892" y="406"/>
                    </a:lnTo>
                    <a:lnTo>
                      <a:pt x="2892" y="406"/>
                    </a:lnTo>
                    <a:lnTo>
                      <a:pt x="2892" y="412"/>
                    </a:lnTo>
                    <a:lnTo>
                      <a:pt x="2891" y="417"/>
                    </a:lnTo>
                    <a:lnTo>
                      <a:pt x="2888" y="425"/>
                    </a:lnTo>
                    <a:lnTo>
                      <a:pt x="2884" y="431"/>
                    </a:lnTo>
                    <a:lnTo>
                      <a:pt x="2881" y="435"/>
                    </a:lnTo>
                    <a:lnTo>
                      <a:pt x="2884" y="421"/>
                    </a:lnTo>
                    <a:lnTo>
                      <a:pt x="2884" y="421"/>
                    </a:lnTo>
                    <a:lnTo>
                      <a:pt x="2881" y="417"/>
                    </a:lnTo>
                    <a:lnTo>
                      <a:pt x="2878" y="416"/>
                    </a:lnTo>
                    <a:lnTo>
                      <a:pt x="2876" y="415"/>
                    </a:lnTo>
                    <a:lnTo>
                      <a:pt x="2872" y="415"/>
                    </a:lnTo>
                    <a:lnTo>
                      <a:pt x="2868" y="418"/>
                    </a:lnTo>
                    <a:lnTo>
                      <a:pt x="2862" y="424"/>
                    </a:lnTo>
                    <a:lnTo>
                      <a:pt x="2857" y="430"/>
                    </a:lnTo>
                    <a:lnTo>
                      <a:pt x="2852" y="435"/>
                    </a:lnTo>
                    <a:lnTo>
                      <a:pt x="2848" y="437"/>
                    </a:lnTo>
                    <a:lnTo>
                      <a:pt x="2845" y="438"/>
                    </a:lnTo>
                    <a:lnTo>
                      <a:pt x="2841" y="439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5" y="438"/>
                    </a:lnTo>
                    <a:lnTo>
                      <a:pt x="2835" y="436"/>
                    </a:lnTo>
                    <a:lnTo>
                      <a:pt x="2837" y="431"/>
                    </a:lnTo>
                    <a:lnTo>
                      <a:pt x="2837" y="431"/>
                    </a:lnTo>
                    <a:lnTo>
                      <a:pt x="2834" y="435"/>
                    </a:lnTo>
                    <a:lnTo>
                      <a:pt x="2831" y="437"/>
                    </a:lnTo>
                    <a:lnTo>
                      <a:pt x="2827" y="439"/>
                    </a:lnTo>
                    <a:lnTo>
                      <a:pt x="2824" y="440"/>
                    </a:lnTo>
                    <a:lnTo>
                      <a:pt x="2818" y="440"/>
                    </a:lnTo>
                    <a:lnTo>
                      <a:pt x="2811" y="439"/>
                    </a:lnTo>
                    <a:lnTo>
                      <a:pt x="2806" y="438"/>
                    </a:lnTo>
                    <a:lnTo>
                      <a:pt x="2799" y="439"/>
                    </a:lnTo>
                    <a:lnTo>
                      <a:pt x="2796" y="440"/>
                    </a:lnTo>
                    <a:lnTo>
                      <a:pt x="2793" y="444"/>
                    </a:lnTo>
                    <a:lnTo>
                      <a:pt x="2789" y="447"/>
                    </a:lnTo>
                    <a:lnTo>
                      <a:pt x="2786" y="452"/>
                    </a:lnTo>
                    <a:lnTo>
                      <a:pt x="2792" y="439"/>
                    </a:lnTo>
                    <a:lnTo>
                      <a:pt x="2792" y="439"/>
                    </a:lnTo>
                    <a:lnTo>
                      <a:pt x="2768" y="463"/>
                    </a:lnTo>
                    <a:lnTo>
                      <a:pt x="2735" y="496"/>
                    </a:lnTo>
                    <a:lnTo>
                      <a:pt x="2734" y="505"/>
                    </a:lnTo>
                    <a:lnTo>
                      <a:pt x="2734" y="505"/>
                    </a:lnTo>
                    <a:lnTo>
                      <a:pt x="2735" y="507"/>
                    </a:lnTo>
                    <a:lnTo>
                      <a:pt x="2734" y="508"/>
                    </a:lnTo>
                    <a:lnTo>
                      <a:pt x="2732" y="510"/>
                    </a:lnTo>
                    <a:lnTo>
                      <a:pt x="2729" y="508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08" y="522"/>
                    </a:lnTo>
                    <a:lnTo>
                      <a:pt x="2693" y="536"/>
                    </a:lnTo>
                    <a:lnTo>
                      <a:pt x="2693" y="536"/>
                    </a:lnTo>
                    <a:lnTo>
                      <a:pt x="2697" y="544"/>
                    </a:lnTo>
                    <a:lnTo>
                      <a:pt x="2700" y="546"/>
                    </a:lnTo>
                    <a:lnTo>
                      <a:pt x="2703" y="549"/>
                    </a:lnTo>
                    <a:lnTo>
                      <a:pt x="2703" y="549"/>
                    </a:lnTo>
                    <a:lnTo>
                      <a:pt x="2706" y="545"/>
                    </a:lnTo>
                    <a:lnTo>
                      <a:pt x="2708" y="543"/>
                    </a:lnTo>
                    <a:lnTo>
                      <a:pt x="2716" y="541"/>
                    </a:lnTo>
                    <a:lnTo>
                      <a:pt x="2720" y="538"/>
                    </a:lnTo>
                    <a:lnTo>
                      <a:pt x="2723" y="535"/>
                    </a:lnTo>
                    <a:lnTo>
                      <a:pt x="2725" y="529"/>
                    </a:lnTo>
                    <a:lnTo>
                      <a:pt x="2725" y="521"/>
                    </a:lnTo>
                    <a:lnTo>
                      <a:pt x="2725" y="521"/>
                    </a:lnTo>
                    <a:lnTo>
                      <a:pt x="2729" y="526"/>
                    </a:lnTo>
                    <a:lnTo>
                      <a:pt x="2733" y="527"/>
                    </a:lnTo>
                    <a:lnTo>
                      <a:pt x="2737" y="527"/>
                    </a:lnTo>
                    <a:lnTo>
                      <a:pt x="2741" y="526"/>
                    </a:lnTo>
                    <a:lnTo>
                      <a:pt x="2750" y="523"/>
                    </a:lnTo>
                    <a:lnTo>
                      <a:pt x="2754" y="523"/>
                    </a:lnTo>
                    <a:lnTo>
                      <a:pt x="2756" y="526"/>
                    </a:lnTo>
                    <a:lnTo>
                      <a:pt x="2756" y="526"/>
                    </a:lnTo>
                    <a:lnTo>
                      <a:pt x="2753" y="520"/>
                    </a:lnTo>
                    <a:lnTo>
                      <a:pt x="2753" y="514"/>
                    </a:lnTo>
                    <a:lnTo>
                      <a:pt x="2754" y="510"/>
                    </a:lnTo>
                    <a:lnTo>
                      <a:pt x="2757" y="506"/>
                    </a:lnTo>
                    <a:lnTo>
                      <a:pt x="2763" y="497"/>
                    </a:lnTo>
                    <a:lnTo>
                      <a:pt x="2766" y="492"/>
                    </a:lnTo>
                    <a:lnTo>
                      <a:pt x="2769" y="488"/>
                    </a:lnTo>
                    <a:lnTo>
                      <a:pt x="2769" y="488"/>
                    </a:lnTo>
                    <a:lnTo>
                      <a:pt x="2770" y="492"/>
                    </a:lnTo>
                    <a:lnTo>
                      <a:pt x="2772" y="495"/>
                    </a:lnTo>
                    <a:lnTo>
                      <a:pt x="2776" y="496"/>
                    </a:lnTo>
                    <a:lnTo>
                      <a:pt x="2779" y="496"/>
                    </a:lnTo>
                    <a:lnTo>
                      <a:pt x="2781" y="497"/>
                    </a:lnTo>
                    <a:lnTo>
                      <a:pt x="2784" y="498"/>
                    </a:lnTo>
                    <a:lnTo>
                      <a:pt x="2785" y="503"/>
                    </a:lnTo>
                    <a:lnTo>
                      <a:pt x="2785" y="508"/>
                    </a:lnTo>
                    <a:lnTo>
                      <a:pt x="2785" y="508"/>
                    </a:lnTo>
                    <a:lnTo>
                      <a:pt x="2785" y="510"/>
                    </a:lnTo>
                    <a:lnTo>
                      <a:pt x="2785" y="508"/>
                    </a:lnTo>
                    <a:lnTo>
                      <a:pt x="2781" y="505"/>
                    </a:lnTo>
                    <a:lnTo>
                      <a:pt x="2780" y="504"/>
                    </a:lnTo>
                    <a:lnTo>
                      <a:pt x="2778" y="503"/>
                    </a:lnTo>
                    <a:lnTo>
                      <a:pt x="2776" y="504"/>
                    </a:lnTo>
                    <a:lnTo>
                      <a:pt x="2773" y="507"/>
                    </a:lnTo>
                    <a:lnTo>
                      <a:pt x="2773" y="507"/>
                    </a:lnTo>
                    <a:lnTo>
                      <a:pt x="2771" y="511"/>
                    </a:lnTo>
                    <a:lnTo>
                      <a:pt x="2770" y="513"/>
                    </a:lnTo>
                    <a:lnTo>
                      <a:pt x="2770" y="516"/>
                    </a:lnTo>
                    <a:lnTo>
                      <a:pt x="2771" y="519"/>
                    </a:lnTo>
                    <a:lnTo>
                      <a:pt x="2773" y="522"/>
                    </a:lnTo>
                    <a:lnTo>
                      <a:pt x="2778" y="526"/>
                    </a:lnTo>
                    <a:lnTo>
                      <a:pt x="2781" y="529"/>
                    </a:lnTo>
                    <a:lnTo>
                      <a:pt x="2784" y="533"/>
                    </a:lnTo>
                    <a:lnTo>
                      <a:pt x="2785" y="535"/>
                    </a:lnTo>
                    <a:lnTo>
                      <a:pt x="2784" y="537"/>
                    </a:lnTo>
                    <a:lnTo>
                      <a:pt x="2783" y="541"/>
                    </a:lnTo>
                    <a:lnTo>
                      <a:pt x="2780" y="544"/>
                    </a:lnTo>
                    <a:lnTo>
                      <a:pt x="2780" y="544"/>
                    </a:lnTo>
                    <a:lnTo>
                      <a:pt x="2788" y="540"/>
                    </a:lnTo>
                    <a:lnTo>
                      <a:pt x="2796" y="536"/>
                    </a:lnTo>
                    <a:lnTo>
                      <a:pt x="2815" y="533"/>
                    </a:lnTo>
                    <a:lnTo>
                      <a:pt x="2824" y="530"/>
                    </a:lnTo>
                    <a:lnTo>
                      <a:pt x="2833" y="527"/>
                    </a:lnTo>
                    <a:lnTo>
                      <a:pt x="2842" y="523"/>
                    </a:lnTo>
                    <a:lnTo>
                      <a:pt x="2850" y="518"/>
                    </a:lnTo>
                    <a:lnTo>
                      <a:pt x="2839" y="508"/>
                    </a:lnTo>
                    <a:lnTo>
                      <a:pt x="2839" y="508"/>
                    </a:lnTo>
                    <a:lnTo>
                      <a:pt x="2842" y="508"/>
                    </a:lnTo>
                    <a:lnTo>
                      <a:pt x="2848" y="510"/>
                    </a:lnTo>
                    <a:lnTo>
                      <a:pt x="2858" y="510"/>
                    </a:lnTo>
                    <a:lnTo>
                      <a:pt x="2863" y="511"/>
                    </a:lnTo>
                    <a:lnTo>
                      <a:pt x="2868" y="512"/>
                    </a:lnTo>
                    <a:lnTo>
                      <a:pt x="2871" y="514"/>
                    </a:lnTo>
                    <a:lnTo>
                      <a:pt x="2872" y="518"/>
                    </a:lnTo>
                    <a:lnTo>
                      <a:pt x="2872" y="518"/>
                    </a:lnTo>
                    <a:lnTo>
                      <a:pt x="2861" y="520"/>
                    </a:lnTo>
                    <a:lnTo>
                      <a:pt x="2854" y="521"/>
                    </a:lnTo>
                    <a:lnTo>
                      <a:pt x="2848" y="523"/>
                    </a:lnTo>
                    <a:lnTo>
                      <a:pt x="2848" y="523"/>
                    </a:lnTo>
                    <a:lnTo>
                      <a:pt x="2848" y="530"/>
                    </a:lnTo>
                    <a:lnTo>
                      <a:pt x="2849" y="533"/>
                    </a:lnTo>
                    <a:lnTo>
                      <a:pt x="2850" y="534"/>
                    </a:lnTo>
                    <a:lnTo>
                      <a:pt x="2854" y="535"/>
                    </a:lnTo>
                    <a:lnTo>
                      <a:pt x="2858" y="535"/>
                    </a:lnTo>
                    <a:lnTo>
                      <a:pt x="2862" y="534"/>
                    </a:lnTo>
                    <a:lnTo>
                      <a:pt x="2867" y="534"/>
                    </a:lnTo>
                    <a:lnTo>
                      <a:pt x="2869" y="535"/>
                    </a:lnTo>
                    <a:lnTo>
                      <a:pt x="2870" y="536"/>
                    </a:lnTo>
                    <a:lnTo>
                      <a:pt x="2870" y="538"/>
                    </a:lnTo>
                    <a:lnTo>
                      <a:pt x="2898" y="499"/>
                    </a:lnTo>
                    <a:lnTo>
                      <a:pt x="2886" y="498"/>
                    </a:lnTo>
                    <a:lnTo>
                      <a:pt x="2886" y="498"/>
                    </a:lnTo>
                    <a:lnTo>
                      <a:pt x="2887" y="496"/>
                    </a:lnTo>
                    <a:lnTo>
                      <a:pt x="2890" y="493"/>
                    </a:lnTo>
                    <a:lnTo>
                      <a:pt x="2894" y="492"/>
                    </a:lnTo>
                    <a:lnTo>
                      <a:pt x="2900" y="492"/>
                    </a:lnTo>
                    <a:lnTo>
                      <a:pt x="2907" y="495"/>
                    </a:lnTo>
                    <a:lnTo>
                      <a:pt x="2921" y="500"/>
                    </a:lnTo>
                    <a:lnTo>
                      <a:pt x="2927" y="503"/>
                    </a:lnTo>
                    <a:lnTo>
                      <a:pt x="2936" y="505"/>
                    </a:lnTo>
                    <a:lnTo>
                      <a:pt x="2936" y="505"/>
                    </a:lnTo>
                    <a:lnTo>
                      <a:pt x="2933" y="511"/>
                    </a:lnTo>
                    <a:lnTo>
                      <a:pt x="2931" y="514"/>
                    </a:lnTo>
                    <a:lnTo>
                      <a:pt x="2929" y="518"/>
                    </a:lnTo>
                    <a:lnTo>
                      <a:pt x="2926" y="519"/>
                    </a:lnTo>
                    <a:lnTo>
                      <a:pt x="2923" y="520"/>
                    </a:lnTo>
                    <a:lnTo>
                      <a:pt x="2921" y="520"/>
                    </a:lnTo>
                    <a:lnTo>
                      <a:pt x="2915" y="519"/>
                    </a:lnTo>
                    <a:lnTo>
                      <a:pt x="2909" y="518"/>
                    </a:lnTo>
                    <a:lnTo>
                      <a:pt x="2902" y="515"/>
                    </a:lnTo>
                    <a:lnTo>
                      <a:pt x="2896" y="515"/>
                    </a:lnTo>
                    <a:lnTo>
                      <a:pt x="2893" y="516"/>
                    </a:lnTo>
                    <a:lnTo>
                      <a:pt x="2888" y="519"/>
                    </a:lnTo>
                    <a:lnTo>
                      <a:pt x="2888" y="519"/>
                    </a:lnTo>
                    <a:lnTo>
                      <a:pt x="2887" y="521"/>
                    </a:lnTo>
                    <a:lnTo>
                      <a:pt x="2885" y="523"/>
                    </a:lnTo>
                    <a:lnTo>
                      <a:pt x="2884" y="529"/>
                    </a:lnTo>
                    <a:lnTo>
                      <a:pt x="2885" y="535"/>
                    </a:lnTo>
                    <a:lnTo>
                      <a:pt x="2886" y="540"/>
                    </a:lnTo>
                    <a:lnTo>
                      <a:pt x="2887" y="545"/>
                    </a:lnTo>
                    <a:lnTo>
                      <a:pt x="2888" y="551"/>
                    </a:lnTo>
                    <a:lnTo>
                      <a:pt x="2887" y="555"/>
                    </a:lnTo>
                    <a:lnTo>
                      <a:pt x="2886" y="557"/>
                    </a:lnTo>
                    <a:lnTo>
                      <a:pt x="2884" y="558"/>
                    </a:lnTo>
                    <a:lnTo>
                      <a:pt x="2884" y="558"/>
                    </a:lnTo>
                    <a:lnTo>
                      <a:pt x="2885" y="561"/>
                    </a:lnTo>
                    <a:lnTo>
                      <a:pt x="2887" y="563"/>
                    </a:lnTo>
                    <a:lnTo>
                      <a:pt x="2890" y="564"/>
                    </a:lnTo>
                    <a:lnTo>
                      <a:pt x="2891" y="564"/>
                    </a:lnTo>
                    <a:lnTo>
                      <a:pt x="2894" y="564"/>
                    </a:lnTo>
                    <a:lnTo>
                      <a:pt x="2895" y="561"/>
                    </a:lnTo>
                    <a:lnTo>
                      <a:pt x="2898" y="560"/>
                    </a:lnTo>
                    <a:lnTo>
                      <a:pt x="2900" y="557"/>
                    </a:lnTo>
                    <a:lnTo>
                      <a:pt x="2904" y="564"/>
                    </a:lnTo>
                    <a:lnTo>
                      <a:pt x="2904" y="564"/>
                    </a:lnTo>
                    <a:lnTo>
                      <a:pt x="2900" y="573"/>
                    </a:lnTo>
                    <a:lnTo>
                      <a:pt x="2893" y="580"/>
                    </a:lnTo>
                    <a:lnTo>
                      <a:pt x="2886" y="585"/>
                    </a:lnTo>
                    <a:lnTo>
                      <a:pt x="2879" y="589"/>
                    </a:lnTo>
                    <a:lnTo>
                      <a:pt x="2871" y="593"/>
                    </a:lnTo>
                    <a:lnTo>
                      <a:pt x="2863" y="597"/>
                    </a:lnTo>
                    <a:lnTo>
                      <a:pt x="2856" y="603"/>
                    </a:lnTo>
                    <a:lnTo>
                      <a:pt x="2849" y="612"/>
                    </a:lnTo>
                    <a:lnTo>
                      <a:pt x="2849" y="612"/>
                    </a:lnTo>
                    <a:lnTo>
                      <a:pt x="2850" y="606"/>
                    </a:lnTo>
                    <a:lnTo>
                      <a:pt x="2853" y="602"/>
                    </a:lnTo>
                    <a:lnTo>
                      <a:pt x="2853" y="602"/>
                    </a:lnTo>
                    <a:lnTo>
                      <a:pt x="2847" y="597"/>
                    </a:lnTo>
                    <a:lnTo>
                      <a:pt x="2842" y="595"/>
                    </a:lnTo>
                    <a:lnTo>
                      <a:pt x="2838" y="593"/>
                    </a:lnTo>
                    <a:lnTo>
                      <a:pt x="2832" y="593"/>
                    </a:lnTo>
                    <a:lnTo>
                      <a:pt x="2827" y="593"/>
                    </a:lnTo>
                    <a:lnTo>
                      <a:pt x="2823" y="594"/>
                    </a:lnTo>
                    <a:lnTo>
                      <a:pt x="2817" y="595"/>
                    </a:lnTo>
                    <a:lnTo>
                      <a:pt x="2812" y="597"/>
                    </a:lnTo>
                    <a:lnTo>
                      <a:pt x="2812" y="597"/>
                    </a:lnTo>
                    <a:lnTo>
                      <a:pt x="2815" y="601"/>
                    </a:lnTo>
                    <a:lnTo>
                      <a:pt x="2817" y="602"/>
                    </a:lnTo>
                    <a:lnTo>
                      <a:pt x="2818" y="603"/>
                    </a:lnTo>
                    <a:lnTo>
                      <a:pt x="2821" y="602"/>
                    </a:lnTo>
                    <a:lnTo>
                      <a:pt x="2823" y="601"/>
                    </a:lnTo>
                    <a:lnTo>
                      <a:pt x="2826" y="597"/>
                    </a:lnTo>
                    <a:lnTo>
                      <a:pt x="2826" y="597"/>
                    </a:lnTo>
                    <a:lnTo>
                      <a:pt x="2825" y="599"/>
                    </a:lnTo>
                    <a:lnTo>
                      <a:pt x="2824" y="602"/>
                    </a:lnTo>
                    <a:lnTo>
                      <a:pt x="2819" y="606"/>
                    </a:lnTo>
                    <a:lnTo>
                      <a:pt x="2814" y="611"/>
                    </a:lnTo>
                    <a:lnTo>
                      <a:pt x="2809" y="616"/>
                    </a:lnTo>
                    <a:lnTo>
                      <a:pt x="2809" y="616"/>
                    </a:lnTo>
                    <a:lnTo>
                      <a:pt x="2812" y="619"/>
                    </a:lnTo>
                    <a:lnTo>
                      <a:pt x="2815" y="623"/>
                    </a:lnTo>
                    <a:lnTo>
                      <a:pt x="2815" y="626"/>
                    </a:lnTo>
                    <a:lnTo>
                      <a:pt x="2816" y="629"/>
                    </a:lnTo>
                    <a:lnTo>
                      <a:pt x="2816" y="634"/>
                    </a:lnTo>
                    <a:lnTo>
                      <a:pt x="2816" y="636"/>
                    </a:lnTo>
                    <a:lnTo>
                      <a:pt x="2818" y="639"/>
                    </a:lnTo>
                    <a:lnTo>
                      <a:pt x="2818" y="639"/>
                    </a:lnTo>
                    <a:lnTo>
                      <a:pt x="2812" y="642"/>
                    </a:lnTo>
                    <a:lnTo>
                      <a:pt x="2807" y="643"/>
                    </a:lnTo>
                    <a:lnTo>
                      <a:pt x="2801" y="642"/>
                    </a:lnTo>
                    <a:lnTo>
                      <a:pt x="2794" y="640"/>
                    </a:lnTo>
                    <a:lnTo>
                      <a:pt x="2794" y="640"/>
                    </a:lnTo>
                    <a:lnTo>
                      <a:pt x="2793" y="636"/>
                    </a:lnTo>
                    <a:lnTo>
                      <a:pt x="2793" y="633"/>
                    </a:lnTo>
                    <a:lnTo>
                      <a:pt x="2795" y="626"/>
                    </a:lnTo>
                    <a:lnTo>
                      <a:pt x="2798" y="619"/>
                    </a:lnTo>
                    <a:lnTo>
                      <a:pt x="2799" y="614"/>
                    </a:lnTo>
                    <a:lnTo>
                      <a:pt x="2799" y="610"/>
                    </a:lnTo>
                    <a:lnTo>
                      <a:pt x="2799" y="610"/>
                    </a:lnTo>
                    <a:lnTo>
                      <a:pt x="2796" y="611"/>
                    </a:lnTo>
                    <a:lnTo>
                      <a:pt x="2795" y="611"/>
                    </a:lnTo>
                    <a:lnTo>
                      <a:pt x="2792" y="610"/>
                    </a:lnTo>
                    <a:lnTo>
                      <a:pt x="2788" y="605"/>
                    </a:lnTo>
                    <a:lnTo>
                      <a:pt x="2786" y="602"/>
                    </a:lnTo>
                    <a:lnTo>
                      <a:pt x="2783" y="597"/>
                    </a:lnTo>
                    <a:lnTo>
                      <a:pt x="2779" y="595"/>
                    </a:lnTo>
                    <a:lnTo>
                      <a:pt x="2777" y="595"/>
                    </a:lnTo>
                    <a:lnTo>
                      <a:pt x="2775" y="595"/>
                    </a:lnTo>
                    <a:lnTo>
                      <a:pt x="2772" y="597"/>
                    </a:lnTo>
                    <a:lnTo>
                      <a:pt x="2770" y="599"/>
                    </a:lnTo>
                    <a:lnTo>
                      <a:pt x="2770" y="599"/>
                    </a:lnTo>
                    <a:lnTo>
                      <a:pt x="2772" y="601"/>
                    </a:lnTo>
                    <a:lnTo>
                      <a:pt x="2775" y="603"/>
                    </a:lnTo>
                    <a:lnTo>
                      <a:pt x="2776" y="605"/>
                    </a:lnTo>
                    <a:lnTo>
                      <a:pt x="2777" y="608"/>
                    </a:lnTo>
                    <a:lnTo>
                      <a:pt x="2776" y="613"/>
                    </a:lnTo>
                    <a:lnTo>
                      <a:pt x="2773" y="619"/>
                    </a:lnTo>
                    <a:lnTo>
                      <a:pt x="2764" y="632"/>
                    </a:lnTo>
                    <a:lnTo>
                      <a:pt x="2757" y="642"/>
                    </a:lnTo>
                    <a:lnTo>
                      <a:pt x="2760" y="643"/>
                    </a:lnTo>
                    <a:lnTo>
                      <a:pt x="2760" y="643"/>
                    </a:lnTo>
                    <a:lnTo>
                      <a:pt x="2755" y="653"/>
                    </a:lnTo>
                    <a:lnTo>
                      <a:pt x="2753" y="655"/>
                    </a:lnTo>
                    <a:lnTo>
                      <a:pt x="2752" y="656"/>
                    </a:lnTo>
                    <a:lnTo>
                      <a:pt x="2749" y="656"/>
                    </a:lnTo>
                    <a:lnTo>
                      <a:pt x="2747" y="654"/>
                    </a:lnTo>
                    <a:lnTo>
                      <a:pt x="2745" y="644"/>
                    </a:lnTo>
                    <a:lnTo>
                      <a:pt x="2745" y="644"/>
                    </a:lnTo>
                    <a:lnTo>
                      <a:pt x="2750" y="641"/>
                    </a:lnTo>
                    <a:lnTo>
                      <a:pt x="2755" y="639"/>
                    </a:lnTo>
                    <a:lnTo>
                      <a:pt x="2757" y="638"/>
                    </a:lnTo>
                    <a:lnTo>
                      <a:pt x="2758" y="634"/>
                    </a:lnTo>
                    <a:lnTo>
                      <a:pt x="2758" y="631"/>
                    </a:lnTo>
                    <a:lnTo>
                      <a:pt x="2758" y="625"/>
                    </a:lnTo>
                    <a:lnTo>
                      <a:pt x="2758" y="625"/>
                    </a:lnTo>
                    <a:lnTo>
                      <a:pt x="2750" y="626"/>
                    </a:lnTo>
                    <a:lnTo>
                      <a:pt x="2746" y="628"/>
                    </a:lnTo>
                    <a:lnTo>
                      <a:pt x="2741" y="632"/>
                    </a:lnTo>
                    <a:lnTo>
                      <a:pt x="2747" y="619"/>
                    </a:lnTo>
                    <a:lnTo>
                      <a:pt x="2722" y="621"/>
                    </a:lnTo>
                    <a:lnTo>
                      <a:pt x="2722" y="621"/>
                    </a:lnTo>
                    <a:lnTo>
                      <a:pt x="2714" y="649"/>
                    </a:lnTo>
                    <a:lnTo>
                      <a:pt x="2709" y="665"/>
                    </a:lnTo>
                    <a:lnTo>
                      <a:pt x="2706" y="682"/>
                    </a:lnTo>
                    <a:lnTo>
                      <a:pt x="2706" y="682"/>
                    </a:lnTo>
                    <a:lnTo>
                      <a:pt x="2703" y="678"/>
                    </a:lnTo>
                    <a:lnTo>
                      <a:pt x="2700" y="676"/>
                    </a:lnTo>
                    <a:lnTo>
                      <a:pt x="2697" y="676"/>
                    </a:lnTo>
                    <a:lnTo>
                      <a:pt x="2695" y="677"/>
                    </a:lnTo>
                    <a:lnTo>
                      <a:pt x="2689" y="680"/>
                    </a:lnTo>
                    <a:lnTo>
                      <a:pt x="2684" y="685"/>
                    </a:lnTo>
                    <a:lnTo>
                      <a:pt x="2687" y="678"/>
                    </a:lnTo>
                    <a:lnTo>
                      <a:pt x="2687" y="678"/>
                    </a:lnTo>
                    <a:lnTo>
                      <a:pt x="2683" y="674"/>
                    </a:lnTo>
                    <a:lnTo>
                      <a:pt x="2677" y="672"/>
                    </a:lnTo>
                    <a:lnTo>
                      <a:pt x="2670" y="672"/>
                    </a:lnTo>
                    <a:lnTo>
                      <a:pt x="2664" y="673"/>
                    </a:lnTo>
                    <a:lnTo>
                      <a:pt x="2658" y="676"/>
                    </a:lnTo>
                    <a:lnTo>
                      <a:pt x="2654" y="679"/>
                    </a:lnTo>
                    <a:lnTo>
                      <a:pt x="2649" y="684"/>
                    </a:lnTo>
                    <a:lnTo>
                      <a:pt x="2648" y="688"/>
                    </a:lnTo>
                    <a:lnTo>
                      <a:pt x="2648" y="688"/>
                    </a:lnTo>
                    <a:lnTo>
                      <a:pt x="2647" y="686"/>
                    </a:lnTo>
                    <a:lnTo>
                      <a:pt x="2648" y="681"/>
                    </a:lnTo>
                    <a:lnTo>
                      <a:pt x="2653" y="670"/>
                    </a:lnTo>
                    <a:lnTo>
                      <a:pt x="2661" y="656"/>
                    </a:lnTo>
                    <a:lnTo>
                      <a:pt x="2668" y="642"/>
                    </a:lnTo>
                    <a:lnTo>
                      <a:pt x="2671" y="635"/>
                    </a:lnTo>
                    <a:lnTo>
                      <a:pt x="2673" y="628"/>
                    </a:lnTo>
                    <a:lnTo>
                      <a:pt x="2673" y="623"/>
                    </a:lnTo>
                    <a:lnTo>
                      <a:pt x="2673" y="618"/>
                    </a:lnTo>
                    <a:lnTo>
                      <a:pt x="2671" y="614"/>
                    </a:lnTo>
                    <a:lnTo>
                      <a:pt x="2666" y="612"/>
                    </a:lnTo>
                    <a:lnTo>
                      <a:pt x="2660" y="612"/>
                    </a:lnTo>
                    <a:lnTo>
                      <a:pt x="2650" y="613"/>
                    </a:lnTo>
                    <a:lnTo>
                      <a:pt x="2650" y="613"/>
                    </a:lnTo>
                    <a:lnTo>
                      <a:pt x="2647" y="613"/>
                    </a:lnTo>
                    <a:lnTo>
                      <a:pt x="2643" y="614"/>
                    </a:lnTo>
                    <a:lnTo>
                      <a:pt x="2641" y="617"/>
                    </a:lnTo>
                    <a:lnTo>
                      <a:pt x="2639" y="620"/>
                    </a:lnTo>
                    <a:lnTo>
                      <a:pt x="2635" y="627"/>
                    </a:lnTo>
                    <a:lnTo>
                      <a:pt x="2633" y="636"/>
                    </a:lnTo>
                    <a:lnTo>
                      <a:pt x="2628" y="656"/>
                    </a:lnTo>
                    <a:lnTo>
                      <a:pt x="2626" y="665"/>
                    </a:lnTo>
                    <a:lnTo>
                      <a:pt x="2622" y="672"/>
                    </a:lnTo>
                    <a:lnTo>
                      <a:pt x="2622" y="672"/>
                    </a:lnTo>
                    <a:lnTo>
                      <a:pt x="2623" y="669"/>
                    </a:lnTo>
                    <a:lnTo>
                      <a:pt x="2622" y="664"/>
                    </a:lnTo>
                    <a:lnTo>
                      <a:pt x="2622" y="664"/>
                    </a:lnTo>
                    <a:lnTo>
                      <a:pt x="2618" y="664"/>
                    </a:lnTo>
                    <a:lnTo>
                      <a:pt x="2616" y="665"/>
                    </a:lnTo>
                    <a:lnTo>
                      <a:pt x="2614" y="668"/>
                    </a:lnTo>
                    <a:lnTo>
                      <a:pt x="2611" y="671"/>
                    </a:lnTo>
                    <a:lnTo>
                      <a:pt x="2608" y="678"/>
                    </a:lnTo>
                    <a:lnTo>
                      <a:pt x="2605" y="681"/>
                    </a:lnTo>
                    <a:lnTo>
                      <a:pt x="2602" y="685"/>
                    </a:lnTo>
                    <a:lnTo>
                      <a:pt x="2602" y="685"/>
                    </a:lnTo>
                    <a:lnTo>
                      <a:pt x="2607" y="688"/>
                    </a:lnTo>
                    <a:lnTo>
                      <a:pt x="2611" y="691"/>
                    </a:lnTo>
                    <a:lnTo>
                      <a:pt x="2616" y="689"/>
                    </a:lnTo>
                    <a:lnTo>
                      <a:pt x="2618" y="688"/>
                    </a:lnTo>
                    <a:lnTo>
                      <a:pt x="2619" y="686"/>
                    </a:lnTo>
                    <a:lnTo>
                      <a:pt x="2619" y="686"/>
                    </a:lnTo>
                    <a:lnTo>
                      <a:pt x="2617" y="691"/>
                    </a:lnTo>
                    <a:lnTo>
                      <a:pt x="2615" y="693"/>
                    </a:lnTo>
                    <a:lnTo>
                      <a:pt x="2611" y="694"/>
                    </a:lnTo>
                    <a:lnTo>
                      <a:pt x="2607" y="693"/>
                    </a:lnTo>
                    <a:lnTo>
                      <a:pt x="2603" y="693"/>
                    </a:lnTo>
                    <a:lnTo>
                      <a:pt x="2599" y="693"/>
                    </a:lnTo>
                    <a:lnTo>
                      <a:pt x="2595" y="694"/>
                    </a:lnTo>
                    <a:lnTo>
                      <a:pt x="2592" y="697"/>
                    </a:lnTo>
                    <a:lnTo>
                      <a:pt x="2592" y="697"/>
                    </a:lnTo>
                    <a:lnTo>
                      <a:pt x="2594" y="689"/>
                    </a:lnTo>
                    <a:lnTo>
                      <a:pt x="2594" y="686"/>
                    </a:lnTo>
                    <a:lnTo>
                      <a:pt x="2593" y="684"/>
                    </a:lnTo>
                    <a:lnTo>
                      <a:pt x="2591" y="681"/>
                    </a:lnTo>
                    <a:lnTo>
                      <a:pt x="2587" y="679"/>
                    </a:lnTo>
                    <a:lnTo>
                      <a:pt x="2584" y="679"/>
                    </a:lnTo>
                    <a:lnTo>
                      <a:pt x="2581" y="678"/>
                    </a:lnTo>
                    <a:lnTo>
                      <a:pt x="2580" y="677"/>
                    </a:lnTo>
                    <a:lnTo>
                      <a:pt x="2580" y="676"/>
                    </a:lnTo>
                    <a:lnTo>
                      <a:pt x="2581" y="672"/>
                    </a:lnTo>
                    <a:lnTo>
                      <a:pt x="2581" y="672"/>
                    </a:lnTo>
                    <a:lnTo>
                      <a:pt x="2578" y="669"/>
                    </a:lnTo>
                    <a:lnTo>
                      <a:pt x="2574" y="666"/>
                    </a:lnTo>
                    <a:lnTo>
                      <a:pt x="2571" y="665"/>
                    </a:lnTo>
                    <a:lnTo>
                      <a:pt x="2568" y="664"/>
                    </a:lnTo>
                    <a:lnTo>
                      <a:pt x="2559" y="665"/>
                    </a:lnTo>
                    <a:lnTo>
                      <a:pt x="2553" y="669"/>
                    </a:lnTo>
                    <a:lnTo>
                      <a:pt x="2547" y="673"/>
                    </a:lnTo>
                    <a:lnTo>
                      <a:pt x="2540" y="680"/>
                    </a:lnTo>
                    <a:lnTo>
                      <a:pt x="2535" y="687"/>
                    </a:lnTo>
                    <a:lnTo>
                      <a:pt x="2531" y="695"/>
                    </a:lnTo>
                    <a:lnTo>
                      <a:pt x="2531" y="695"/>
                    </a:lnTo>
                    <a:lnTo>
                      <a:pt x="2526" y="685"/>
                    </a:lnTo>
                    <a:lnTo>
                      <a:pt x="2524" y="681"/>
                    </a:lnTo>
                    <a:lnTo>
                      <a:pt x="2522" y="680"/>
                    </a:lnTo>
                    <a:lnTo>
                      <a:pt x="2519" y="679"/>
                    </a:lnTo>
                    <a:lnTo>
                      <a:pt x="2517" y="679"/>
                    </a:lnTo>
                    <a:lnTo>
                      <a:pt x="2512" y="681"/>
                    </a:lnTo>
                    <a:lnTo>
                      <a:pt x="2507" y="684"/>
                    </a:lnTo>
                    <a:lnTo>
                      <a:pt x="2501" y="686"/>
                    </a:lnTo>
                    <a:lnTo>
                      <a:pt x="2497" y="686"/>
                    </a:lnTo>
                    <a:lnTo>
                      <a:pt x="2495" y="686"/>
                    </a:lnTo>
                    <a:lnTo>
                      <a:pt x="2490" y="684"/>
                    </a:lnTo>
                    <a:lnTo>
                      <a:pt x="2487" y="681"/>
                    </a:lnTo>
                    <a:lnTo>
                      <a:pt x="2487" y="681"/>
                    </a:lnTo>
                    <a:lnTo>
                      <a:pt x="2490" y="681"/>
                    </a:lnTo>
                    <a:lnTo>
                      <a:pt x="2494" y="680"/>
                    </a:lnTo>
                    <a:lnTo>
                      <a:pt x="2497" y="680"/>
                    </a:lnTo>
                    <a:lnTo>
                      <a:pt x="2500" y="680"/>
                    </a:lnTo>
                    <a:lnTo>
                      <a:pt x="2501" y="681"/>
                    </a:lnTo>
                    <a:lnTo>
                      <a:pt x="2501" y="681"/>
                    </a:lnTo>
                    <a:lnTo>
                      <a:pt x="2504" y="674"/>
                    </a:lnTo>
                    <a:lnTo>
                      <a:pt x="2504" y="672"/>
                    </a:lnTo>
                    <a:lnTo>
                      <a:pt x="2503" y="670"/>
                    </a:lnTo>
                    <a:lnTo>
                      <a:pt x="2501" y="666"/>
                    </a:lnTo>
                    <a:lnTo>
                      <a:pt x="2497" y="664"/>
                    </a:lnTo>
                    <a:lnTo>
                      <a:pt x="2495" y="662"/>
                    </a:lnTo>
                    <a:lnTo>
                      <a:pt x="2493" y="659"/>
                    </a:lnTo>
                    <a:lnTo>
                      <a:pt x="2493" y="657"/>
                    </a:lnTo>
                    <a:lnTo>
                      <a:pt x="2494" y="655"/>
                    </a:lnTo>
                    <a:lnTo>
                      <a:pt x="2499" y="649"/>
                    </a:lnTo>
                    <a:lnTo>
                      <a:pt x="2499" y="649"/>
                    </a:lnTo>
                    <a:lnTo>
                      <a:pt x="2497" y="650"/>
                    </a:lnTo>
                    <a:lnTo>
                      <a:pt x="2497" y="651"/>
                    </a:lnTo>
                    <a:lnTo>
                      <a:pt x="2497" y="655"/>
                    </a:lnTo>
                    <a:lnTo>
                      <a:pt x="2500" y="658"/>
                    </a:lnTo>
                    <a:lnTo>
                      <a:pt x="2501" y="658"/>
                    </a:lnTo>
                    <a:lnTo>
                      <a:pt x="2502" y="657"/>
                    </a:lnTo>
                    <a:lnTo>
                      <a:pt x="2502" y="657"/>
                    </a:lnTo>
                    <a:lnTo>
                      <a:pt x="2508" y="654"/>
                    </a:lnTo>
                    <a:lnTo>
                      <a:pt x="2512" y="649"/>
                    </a:lnTo>
                    <a:lnTo>
                      <a:pt x="2515" y="642"/>
                    </a:lnTo>
                    <a:lnTo>
                      <a:pt x="2516" y="639"/>
                    </a:lnTo>
                    <a:lnTo>
                      <a:pt x="2516" y="635"/>
                    </a:lnTo>
                    <a:lnTo>
                      <a:pt x="2499" y="613"/>
                    </a:lnTo>
                    <a:lnTo>
                      <a:pt x="2505" y="609"/>
                    </a:lnTo>
                    <a:lnTo>
                      <a:pt x="2480" y="580"/>
                    </a:lnTo>
                    <a:lnTo>
                      <a:pt x="2480" y="580"/>
                    </a:lnTo>
                    <a:lnTo>
                      <a:pt x="2480" y="583"/>
                    </a:lnTo>
                    <a:lnTo>
                      <a:pt x="2481" y="587"/>
                    </a:lnTo>
                    <a:lnTo>
                      <a:pt x="2484" y="593"/>
                    </a:lnTo>
                    <a:lnTo>
                      <a:pt x="2484" y="593"/>
                    </a:lnTo>
                    <a:lnTo>
                      <a:pt x="2472" y="589"/>
                    </a:lnTo>
                    <a:lnTo>
                      <a:pt x="2461" y="587"/>
                    </a:lnTo>
                    <a:lnTo>
                      <a:pt x="2448" y="587"/>
                    </a:lnTo>
                    <a:lnTo>
                      <a:pt x="2436" y="587"/>
                    </a:lnTo>
                    <a:lnTo>
                      <a:pt x="2413" y="589"/>
                    </a:lnTo>
                    <a:lnTo>
                      <a:pt x="2403" y="589"/>
                    </a:lnTo>
                    <a:lnTo>
                      <a:pt x="2393" y="588"/>
                    </a:lnTo>
                    <a:lnTo>
                      <a:pt x="2393" y="588"/>
                    </a:lnTo>
                    <a:lnTo>
                      <a:pt x="2390" y="599"/>
                    </a:lnTo>
                    <a:lnTo>
                      <a:pt x="2387" y="608"/>
                    </a:lnTo>
                    <a:lnTo>
                      <a:pt x="2384" y="614"/>
                    </a:lnTo>
                    <a:lnTo>
                      <a:pt x="2379" y="620"/>
                    </a:lnTo>
                    <a:lnTo>
                      <a:pt x="2373" y="624"/>
                    </a:lnTo>
                    <a:lnTo>
                      <a:pt x="2367" y="626"/>
                    </a:lnTo>
                    <a:lnTo>
                      <a:pt x="2361" y="628"/>
                    </a:lnTo>
                    <a:lnTo>
                      <a:pt x="2354" y="629"/>
                    </a:lnTo>
                    <a:lnTo>
                      <a:pt x="2340" y="632"/>
                    </a:lnTo>
                    <a:lnTo>
                      <a:pt x="2326" y="634"/>
                    </a:lnTo>
                    <a:lnTo>
                      <a:pt x="2319" y="636"/>
                    </a:lnTo>
                    <a:lnTo>
                      <a:pt x="2313" y="640"/>
                    </a:lnTo>
                    <a:lnTo>
                      <a:pt x="2308" y="644"/>
                    </a:lnTo>
                    <a:lnTo>
                      <a:pt x="2303" y="651"/>
                    </a:lnTo>
                    <a:lnTo>
                      <a:pt x="2303" y="651"/>
                    </a:lnTo>
                    <a:lnTo>
                      <a:pt x="2308" y="635"/>
                    </a:lnTo>
                    <a:lnTo>
                      <a:pt x="2311" y="617"/>
                    </a:lnTo>
                    <a:lnTo>
                      <a:pt x="2312" y="601"/>
                    </a:lnTo>
                    <a:lnTo>
                      <a:pt x="2312" y="593"/>
                    </a:lnTo>
                    <a:lnTo>
                      <a:pt x="2312" y="587"/>
                    </a:lnTo>
                    <a:lnTo>
                      <a:pt x="2312" y="587"/>
                    </a:lnTo>
                    <a:lnTo>
                      <a:pt x="2315" y="585"/>
                    </a:lnTo>
                    <a:lnTo>
                      <a:pt x="2317" y="581"/>
                    </a:lnTo>
                    <a:lnTo>
                      <a:pt x="2323" y="573"/>
                    </a:lnTo>
                    <a:lnTo>
                      <a:pt x="2326" y="568"/>
                    </a:lnTo>
                    <a:lnTo>
                      <a:pt x="2331" y="565"/>
                    </a:lnTo>
                    <a:lnTo>
                      <a:pt x="2334" y="564"/>
                    </a:lnTo>
                    <a:lnTo>
                      <a:pt x="2339" y="565"/>
                    </a:lnTo>
                    <a:lnTo>
                      <a:pt x="2339" y="565"/>
                    </a:lnTo>
                    <a:lnTo>
                      <a:pt x="2339" y="568"/>
                    </a:lnTo>
                    <a:lnTo>
                      <a:pt x="2341" y="573"/>
                    </a:lnTo>
                    <a:lnTo>
                      <a:pt x="2344" y="581"/>
                    </a:lnTo>
                    <a:lnTo>
                      <a:pt x="2346" y="586"/>
                    </a:lnTo>
                    <a:lnTo>
                      <a:pt x="2347" y="590"/>
                    </a:lnTo>
                    <a:lnTo>
                      <a:pt x="2346" y="595"/>
                    </a:lnTo>
                    <a:lnTo>
                      <a:pt x="2343" y="599"/>
                    </a:lnTo>
                    <a:lnTo>
                      <a:pt x="2343" y="599"/>
                    </a:lnTo>
                    <a:lnTo>
                      <a:pt x="2348" y="597"/>
                    </a:lnTo>
                    <a:lnTo>
                      <a:pt x="2351" y="596"/>
                    </a:lnTo>
                    <a:lnTo>
                      <a:pt x="2354" y="594"/>
                    </a:lnTo>
                    <a:lnTo>
                      <a:pt x="2355" y="591"/>
                    </a:lnTo>
                    <a:lnTo>
                      <a:pt x="2356" y="589"/>
                    </a:lnTo>
                    <a:lnTo>
                      <a:pt x="2356" y="586"/>
                    </a:lnTo>
                    <a:lnTo>
                      <a:pt x="2354" y="580"/>
                    </a:lnTo>
                    <a:lnTo>
                      <a:pt x="2351" y="572"/>
                    </a:lnTo>
                    <a:lnTo>
                      <a:pt x="2349" y="564"/>
                    </a:lnTo>
                    <a:lnTo>
                      <a:pt x="2348" y="556"/>
                    </a:lnTo>
                    <a:lnTo>
                      <a:pt x="2349" y="551"/>
                    </a:lnTo>
                    <a:lnTo>
                      <a:pt x="2350" y="548"/>
                    </a:lnTo>
                    <a:lnTo>
                      <a:pt x="2350" y="548"/>
                    </a:lnTo>
                    <a:lnTo>
                      <a:pt x="2344" y="549"/>
                    </a:lnTo>
                    <a:lnTo>
                      <a:pt x="2339" y="550"/>
                    </a:lnTo>
                    <a:lnTo>
                      <a:pt x="2327" y="556"/>
                    </a:lnTo>
                    <a:lnTo>
                      <a:pt x="2317" y="563"/>
                    </a:lnTo>
                    <a:lnTo>
                      <a:pt x="2308" y="572"/>
                    </a:lnTo>
                    <a:lnTo>
                      <a:pt x="2290" y="589"/>
                    </a:lnTo>
                    <a:lnTo>
                      <a:pt x="2282" y="596"/>
                    </a:lnTo>
                    <a:lnTo>
                      <a:pt x="2274" y="603"/>
                    </a:lnTo>
                    <a:lnTo>
                      <a:pt x="2274" y="595"/>
                    </a:lnTo>
                    <a:lnTo>
                      <a:pt x="2258" y="609"/>
                    </a:lnTo>
                    <a:lnTo>
                      <a:pt x="2258" y="609"/>
                    </a:lnTo>
                    <a:lnTo>
                      <a:pt x="2260" y="610"/>
                    </a:lnTo>
                    <a:lnTo>
                      <a:pt x="2262" y="612"/>
                    </a:lnTo>
                    <a:lnTo>
                      <a:pt x="2265" y="617"/>
                    </a:lnTo>
                    <a:lnTo>
                      <a:pt x="2266" y="623"/>
                    </a:lnTo>
                    <a:lnTo>
                      <a:pt x="2266" y="629"/>
                    </a:lnTo>
                    <a:lnTo>
                      <a:pt x="2264" y="635"/>
                    </a:lnTo>
                    <a:lnTo>
                      <a:pt x="2262" y="639"/>
                    </a:lnTo>
                    <a:lnTo>
                      <a:pt x="2259" y="639"/>
                    </a:lnTo>
                    <a:lnTo>
                      <a:pt x="2257" y="639"/>
                    </a:lnTo>
                    <a:lnTo>
                      <a:pt x="2255" y="639"/>
                    </a:lnTo>
                    <a:lnTo>
                      <a:pt x="2252" y="636"/>
                    </a:lnTo>
                    <a:lnTo>
                      <a:pt x="2255" y="634"/>
                    </a:lnTo>
                    <a:lnTo>
                      <a:pt x="2255" y="634"/>
                    </a:lnTo>
                    <a:lnTo>
                      <a:pt x="2250" y="631"/>
                    </a:lnTo>
                    <a:lnTo>
                      <a:pt x="2246" y="628"/>
                    </a:lnTo>
                    <a:lnTo>
                      <a:pt x="2241" y="628"/>
                    </a:lnTo>
                    <a:lnTo>
                      <a:pt x="2235" y="628"/>
                    </a:lnTo>
                    <a:lnTo>
                      <a:pt x="2223" y="632"/>
                    </a:lnTo>
                    <a:lnTo>
                      <a:pt x="2217" y="633"/>
                    </a:lnTo>
                    <a:lnTo>
                      <a:pt x="2211" y="633"/>
                    </a:lnTo>
                    <a:lnTo>
                      <a:pt x="2200" y="654"/>
                    </a:lnTo>
                    <a:lnTo>
                      <a:pt x="2200" y="654"/>
                    </a:lnTo>
                    <a:lnTo>
                      <a:pt x="2197" y="653"/>
                    </a:lnTo>
                    <a:lnTo>
                      <a:pt x="2195" y="650"/>
                    </a:lnTo>
                    <a:lnTo>
                      <a:pt x="2191" y="644"/>
                    </a:lnTo>
                    <a:lnTo>
                      <a:pt x="2189" y="638"/>
                    </a:lnTo>
                    <a:lnTo>
                      <a:pt x="2187" y="628"/>
                    </a:lnTo>
                    <a:lnTo>
                      <a:pt x="2185" y="606"/>
                    </a:lnTo>
                    <a:lnTo>
                      <a:pt x="2183" y="587"/>
                    </a:lnTo>
                    <a:lnTo>
                      <a:pt x="2183" y="587"/>
                    </a:lnTo>
                    <a:lnTo>
                      <a:pt x="2179" y="587"/>
                    </a:lnTo>
                    <a:lnTo>
                      <a:pt x="2174" y="587"/>
                    </a:lnTo>
                    <a:lnTo>
                      <a:pt x="2167" y="590"/>
                    </a:lnTo>
                    <a:lnTo>
                      <a:pt x="2160" y="595"/>
                    </a:lnTo>
                    <a:lnTo>
                      <a:pt x="2154" y="602"/>
                    </a:lnTo>
                    <a:lnTo>
                      <a:pt x="2141" y="617"/>
                    </a:lnTo>
                    <a:lnTo>
                      <a:pt x="2128" y="633"/>
                    </a:lnTo>
                    <a:lnTo>
                      <a:pt x="2128" y="633"/>
                    </a:lnTo>
                    <a:lnTo>
                      <a:pt x="2125" y="627"/>
                    </a:lnTo>
                    <a:lnTo>
                      <a:pt x="2119" y="621"/>
                    </a:lnTo>
                    <a:lnTo>
                      <a:pt x="2108" y="612"/>
                    </a:lnTo>
                    <a:lnTo>
                      <a:pt x="2103" y="608"/>
                    </a:lnTo>
                    <a:lnTo>
                      <a:pt x="2102" y="605"/>
                    </a:lnTo>
                    <a:lnTo>
                      <a:pt x="2101" y="602"/>
                    </a:lnTo>
                    <a:lnTo>
                      <a:pt x="2101" y="599"/>
                    </a:lnTo>
                    <a:lnTo>
                      <a:pt x="2102" y="596"/>
                    </a:lnTo>
                    <a:lnTo>
                      <a:pt x="2103" y="593"/>
                    </a:lnTo>
                    <a:lnTo>
                      <a:pt x="2106" y="589"/>
                    </a:lnTo>
                    <a:lnTo>
                      <a:pt x="2106" y="589"/>
                    </a:lnTo>
                    <a:lnTo>
                      <a:pt x="2103" y="593"/>
                    </a:lnTo>
                    <a:lnTo>
                      <a:pt x="2099" y="598"/>
                    </a:lnTo>
                    <a:lnTo>
                      <a:pt x="2094" y="611"/>
                    </a:lnTo>
                    <a:lnTo>
                      <a:pt x="2083" y="641"/>
                    </a:lnTo>
                    <a:lnTo>
                      <a:pt x="2080" y="648"/>
                    </a:lnTo>
                    <a:lnTo>
                      <a:pt x="2078" y="653"/>
                    </a:lnTo>
                    <a:lnTo>
                      <a:pt x="2074" y="657"/>
                    </a:lnTo>
                    <a:lnTo>
                      <a:pt x="2071" y="658"/>
                    </a:lnTo>
                    <a:lnTo>
                      <a:pt x="2067" y="658"/>
                    </a:lnTo>
                    <a:lnTo>
                      <a:pt x="2063" y="656"/>
                    </a:lnTo>
                    <a:lnTo>
                      <a:pt x="2057" y="651"/>
                    </a:lnTo>
                    <a:lnTo>
                      <a:pt x="2051" y="642"/>
                    </a:lnTo>
                    <a:lnTo>
                      <a:pt x="2062" y="627"/>
                    </a:lnTo>
                    <a:lnTo>
                      <a:pt x="2062" y="627"/>
                    </a:lnTo>
                    <a:lnTo>
                      <a:pt x="2048" y="628"/>
                    </a:lnTo>
                    <a:lnTo>
                      <a:pt x="2034" y="632"/>
                    </a:lnTo>
                    <a:lnTo>
                      <a:pt x="2005" y="641"/>
                    </a:lnTo>
                    <a:lnTo>
                      <a:pt x="1991" y="644"/>
                    </a:lnTo>
                    <a:lnTo>
                      <a:pt x="1980" y="646"/>
                    </a:lnTo>
                    <a:lnTo>
                      <a:pt x="1974" y="646"/>
                    </a:lnTo>
                    <a:lnTo>
                      <a:pt x="1970" y="644"/>
                    </a:lnTo>
                    <a:lnTo>
                      <a:pt x="1966" y="643"/>
                    </a:lnTo>
                    <a:lnTo>
                      <a:pt x="1963" y="640"/>
                    </a:lnTo>
                    <a:lnTo>
                      <a:pt x="1963" y="640"/>
                    </a:lnTo>
                    <a:lnTo>
                      <a:pt x="1965" y="629"/>
                    </a:lnTo>
                    <a:lnTo>
                      <a:pt x="1965" y="620"/>
                    </a:lnTo>
                    <a:lnTo>
                      <a:pt x="1965" y="612"/>
                    </a:lnTo>
                    <a:lnTo>
                      <a:pt x="1963" y="605"/>
                    </a:lnTo>
                    <a:lnTo>
                      <a:pt x="1960" y="598"/>
                    </a:lnTo>
                    <a:lnTo>
                      <a:pt x="1957" y="591"/>
                    </a:lnTo>
                    <a:lnTo>
                      <a:pt x="1949" y="580"/>
                    </a:lnTo>
                    <a:lnTo>
                      <a:pt x="1940" y="567"/>
                    </a:lnTo>
                    <a:lnTo>
                      <a:pt x="1930" y="555"/>
                    </a:lnTo>
                    <a:lnTo>
                      <a:pt x="1927" y="546"/>
                    </a:lnTo>
                    <a:lnTo>
                      <a:pt x="1924" y="538"/>
                    </a:lnTo>
                    <a:lnTo>
                      <a:pt x="1921" y="529"/>
                    </a:lnTo>
                    <a:lnTo>
                      <a:pt x="1921" y="519"/>
                    </a:lnTo>
                    <a:lnTo>
                      <a:pt x="1921" y="519"/>
                    </a:lnTo>
                    <a:lnTo>
                      <a:pt x="1920" y="523"/>
                    </a:lnTo>
                    <a:lnTo>
                      <a:pt x="1919" y="528"/>
                    </a:lnTo>
                    <a:lnTo>
                      <a:pt x="1917" y="530"/>
                    </a:lnTo>
                    <a:lnTo>
                      <a:pt x="1914" y="534"/>
                    </a:lnTo>
                    <a:lnTo>
                      <a:pt x="1910" y="538"/>
                    </a:lnTo>
                    <a:lnTo>
                      <a:pt x="1907" y="541"/>
                    </a:lnTo>
                    <a:lnTo>
                      <a:pt x="1906" y="543"/>
                    </a:lnTo>
                    <a:lnTo>
                      <a:pt x="1906" y="543"/>
                    </a:lnTo>
                    <a:lnTo>
                      <a:pt x="1904" y="538"/>
                    </a:lnTo>
                    <a:lnTo>
                      <a:pt x="1902" y="535"/>
                    </a:lnTo>
                    <a:lnTo>
                      <a:pt x="1899" y="535"/>
                    </a:lnTo>
                    <a:lnTo>
                      <a:pt x="1898" y="535"/>
                    </a:lnTo>
                    <a:lnTo>
                      <a:pt x="1896" y="537"/>
                    </a:lnTo>
                    <a:lnTo>
                      <a:pt x="1894" y="541"/>
                    </a:lnTo>
                    <a:lnTo>
                      <a:pt x="1894" y="541"/>
                    </a:lnTo>
                    <a:lnTo>
                      <a:pt x="1896" y="544"/>
                    </a:lnTo>
                    <a:lnTo>
                      <a:pt x="1897" y="548"/>
                    </a:lnTo>
                    <a:lnTo>
                      <a:pt x="1898" y="556"/>
                    </a:lnTo>
                    <a:lnTo>
                      <a:pt x="1897" y="564"/>
                    </a:lnTo>
                    <a:lnTo>
                      <a:pt x="1896" y="573"/>
                    </a:lnTo>
                    <a:lnTo>
                      <a:pt x="1895" y="580"/>
                    </a:lnTo>
                    <a:lnTo>
                      <a:pt x="1896" y="582"/>
                    </a:lnTo>
                    <a:lnTo>
                      <a:pt x="1896" y="585"/>
                    </a:lnTo>
                    <a:lnTo>
                      <a:pt x="1898" y="585"/>
                    </a:lnTo>
                    <a:lnTo>
                      <a:pt x="1901" y="585"/>
                    </a:lnTo>
                    <a:lnTo>
                      <a:pt x="1909" y="579"/>
                    </a:lnTo>
                    <a:lnTo>
                      <a:pt x="1909" y="579"/>
                    </a:lnTo>
                    <a:lnTo>
                      <a:pt x="1903" y="593"/>
                    </a:lnTo>
                    <a:lnTo>
                      <a:pt x="1896" y="606"/>
                    </a:lnTo>
                    <a:lnTo>
                      <a:pt x="1889" y="618"/>
                    </a:lnTo>
                    <a:lnTo>
                      <a:pt x="1882" y="628"/>
                    </a:lnTo>
                    <a:lnTo>
                      <a:pt x="1875" y="636"/>
                    </a:lnTo>
                    <a:lnTo>
                      <a:pt x="1866" y="641"/>
                    </a:lnTo>
                    <a:lnTo>
                      <a:pt x="1861" y="643"/>
                    </a:lnTo>
                    <a:lnTo>
                      <a:pt x="1857" y="644"/>
                    </a:lnTo>
                    <a:lnTo>
                      <a:pt x="1852" y="646"/>
                    </a:lnTo>
                    <a:lnTo>
                      <a:pt x="1848" y="644"/>
                    </a:lnTo>
                    <a:lnTo>
                      <a:pt x="1849" y="620"/>
                    </a:lnTo>
                    <a:lnTo>
                      <a:pt x="1871" y="629"/>
                    </a:lnTo>
                    <a:lnTo>
                      <a:pt x="1871" y="629"/>
                    </a:lnTo>
                    <a:lnTo>
                      <a:pt x="1871" y="624"/>
                    </a:lnTo>
                    <a:lnTo>
                      <a:pt x="1872" y="619"/>
                    </a:lnTo>
                    <a:lnTo>
                      <a:pt x="1874" y="616"/>
                    </a:lnTo>
                    <a:lnTo>
                      <a:pt x="1876" y="613"/>
                    </a:lnTo>
                    <a:lnTo>
                      <a:pt x="1881" y="610"/>
                    </a:lnTo>
                    <a:lnTo>
                      <a:pt x="1883" y="608"/>
                    </a:lnTo>
                    <a:lnTo>
                      <a:pt x="1886" y="605"/>
                    </a:lnTo>
                    <a:lnTo>
                      <a:pt x="1886" y="605"/>
                    </a:lnTo>
                    <a:lnTo>
                      <a:pt x="1879" y="602"/>
                    </a:lnTo>
                    <a:lnTo>
                      <a:pt x="1874" y="598"/>
                    </a:lnTo>
                    <a:lnTo>
                      <a:pt x="1872" y="594"/>
                    </a:lnTo>
                    <a:lnTo>
                      <a:pt x="1869" y="589"/>
                    </a:lnTo>
                    <a:lnTo>
                      <a:pt x="1868" y="585"/>
                    </a:lnTo>
                    <a:lnTo>
                      <a:pt x="1868" y="580"/>
                    </a:lnTo>
                    <a:lnTo>
                      <a:pt x="1869" y="571"/>
                    </a:lnTo>
                    <a:lnTo>
                      <a:pt x="1871" y="563"/>
                    </a:lnTo>
                    <a:lnTo>
                      <a:pt x="1871" y="559"/>
                    </a:lnTo>
                    <a:lnTo>
                      <a:pt x="1869" y="556"/>
                    </a:lnTo>
                    <a:lnTo>
                      <a:pt x="1867" y="553"/>
                    </a:lnTo>
                    <a:lnTo>
                      <a:pt x="1864" y="551"/>
                    </a:lnTo>
                    <a:lnTo>
                      <a:pt x="1859" y="550"/>
                    </a:lnTo>
                    <a:lnTo>
                      <a:pt x="1852" y="550"/>
                    </a:lnTo>
                    <a:lnTo>
                      <a:pt x="1852" y="550"/>
                    </a:lnTo>
                    <a:lnTo>
                      <a:pt x="1850" y="558"/>
                    </a:lnTo>
                    <a:lnTo>
                      <a:pt x="1848" y="560"/>
                    </a:lnTo>
                    <a:lnTo>
                      <a:pt x="1845" y="561"/>
                    </a:lnTo>
                    <a:lnTo>
                      <a:pt x="1838" y="564"/>
                    </a:lnTo>
                    <a:lnTo>
                      <a:pt x="1838" y="564"/>
                    </a:lnTo>
                    <a:lnTo>
                      <a:pt x="1841" y="564"/>
                    </a:lnTo>
                    <a:lnTo>
                      <a:pt x="1842" y="561"/>
                    </a:lnTo>
                    <a:lnTo>
                      <a:pt x="1843" y="556"/>
                    </a:lnTo>
                    <a:lnTo>
                      <a:pt x="1843" y="552"/>
                    </a:lnTo>
                    <a:lnTo>
                      <a:pt x="1842" y="549"/>
                    </a:lnTo>
                    <a:lnTo>
                      <a:pt x="1840" y="548"/>
                    </a:lnTo>
                    <a:lnTo>
                      <a:pt x="1837" y="546"/>
                    </a:lnTo>
                    <a:lnTo>
                      <a:pt x="1828" y="565"/>
                    </a:lnTo>
                    <a:lnTo>
                      <a:pt x="1828" y="565"/>
                    </a:lnTo>
                    <a:lnTo>
                      <a:pt x="1827" y="558"/>
                    </a:lnTo>
                    <a:lnTo>
                      <a:pt x="1826" y="552"/>
                    </a:lnTo>
                    <a:lnTo>
                      <a:pt x="1826" y="548"/>
                    </a:lnTo>
                    <a:lnTo>
                      <a:pt x="1827" y="543"/>
                    </a:lnTo>
                    <a:lnTo>
                      <a:pt x="1828" y="541"/>
                    </a:lnTo>
                    <a:lnTo>
                      <a:pt x="1830" y="537"/>
                    </a:lnTo>
                    <a:lnTo>
                      <a:pt x="1835" y="534"/>
                    </a:lnTo>
                    <a:lnTo>
                      <a:pt x="1840" y="530"/>
                    </a:lnTo>
                    <a:lnTo>
                      <a:pt x="1844" y="526"/>
                    </a:lnTo>
                    <a:lnTo>
                      <a:pt x="1845" y="523"/>
                    </a:lnTo>
                    <a:lnTo>
                      <a:pt x="1845" y="520"/>
                    </a:lnTo>
                    <a:lnTo>
                      <a:pt x="1844" y="516"/>
                    </a:lnTo>
                    <a:lnTo>
                      <a:pt x="1843" y="511"/>
                    </a:lnTo>
                    <a:lnTo>
                      <a:pt x="1843" y="511"/>
                    </a:lnTo>
                    <a:lnTo>
                      <a:pt x="1850" y="505"/>
                    </a:lnTo>
                    <a:lnTo>
                      <a:pt x="1858" y="499"/>
                    </a:lnTo>
                    <a:lnTo>
                      <a:pt x="1872" y="487"/>
                    </a:lnTo>
                    <a:lnTo>
                      <a:pt x="1879" y="481"/>
                    </a:lnTo>
                    <a:lnTo>
                      <a:pt x="1883" y="473"/>
                    </a:lnTo>
                    <a:lnTo>
                      <a:pt x="1886" y="463"/>
                    </a:lnTo>
                    <a:lnTo>
                      <a:pt x="1886" y="459"/>
                    </a:lnTo>
                    <a:lnTo>
                      <a:pt x="1886" y="453"/>
                    </a:lnTo>
                    <a:lnTo>
                      <a:pt x="1886" y="453"/>
                    </a:lnTo>
                    <a:lnTo>
                      <a:pt x="1881" y="452"/>
                    </a:lnTo>
                    <a:lnTo>
                      <a:pt x="1878" y="452"/>
                    </a:lnTo>
                    <a:lnTo>
                      <a:pt x="1873" y="453"/>
                    </a:lnTo>
                    <a:lnTo>
                      <a:pt x="1871" y="457"/>
                    </a:lnTo>
                    <a:lnTo>
                      <a:pt x="1864" y="465"/>
                    </a:lnTo>
                    <a:lnTo>
                      <a:pt x="1859" y="475"/>
                    </a:lnTo>
                    <a:lnTo>
                      <a:pt x="1853" y="484"/>
                    </a:lnTo>
                    <a:lnTo>
                      <a:pt x="1851" y="489"/>
                    </a:lnTo>
                    <a:lnTo>
                      <a:pt x="1848" y="492"/>
                    </a:lnTo>
                    <a:lnTo>
                      <a:pt x="1844" y="495"/>
                    </a:lnTo>
                    <a:lnTo>
                      <a:pt x="1841" y="496"/>
                    </a:lnTo>
                    <a:lnTo>
                      <a:pt x="1836" y="496"/>
                    </a:lnTo>
                    <a:lnTo>
                      <a:pt x="1832" y="495"/>
                    </a:lnTo>
                    <a:lnTo>
                      <a:pt x="1829" y="481"/>
                    </a:lnTo>
                    <a:lnTo>
                      <a:pt x="1829" y="481"/>
                    </a:lnTo>
                    <a:lnTo>
                      <a:pt x="1826" y="484"/>
                    </a:lnTo>
                    <a:lnTo>
                      <a:pt x="1823" y="489"/>
                    </a:lnTo>
                    <a:lnTo>
                      <a:pt x="1818" y="500"/>
                    </a:lnTo>
                    <a:lnTo>
                      <a:pt x="1814" y="512"/>
                    </a:lnTo>
                    <a:lnTo>
                      <a:pt x="1811" y="523"/>
                    </a:lnTo>
                    <a:lnTo>
                      <a:pt x="1811" y="523"/>
                    </a:lnTo>
                    <a:lnTo>
                      <a:pt x="1810" y="518"/>
                    </a:lnTo>
                    <a:lnTo>
                      <a:pt x="1809" y="513"/>
                    </a:lnTo>
                    <a:lnTo>
                      <a:pt x="1806" y="510"/>
                    </a:lnTo>
                    <a:lnTo>
                      <a:pt x="1802" y="507"/>
                    </a:lnTo>
                    <a:lnTo>
                      <a:pt x="1802" y="507"/>
                    </a:lnTo>
                    <a:lnTo>
                      <a:pt x="1789" y="526"/>
                    </a:lnTo>
                    <a:lnTo>
                      <a:pt x="1779" y="541"/>
                    </a:lnTo>
                    <a:lnTo>
                      <a:pt x="1767" y="556"/>
                    </a:lnTo>
                    <a:lnTo>
                      <a:pt x="1761" y="565"/>
                    </a:lnTo>
                    <a:lnTo>
                      <a:pt x="1756" y="576"/>
                    </a:lnTo>
                    <a:lnTo>
                      <a:pt x="1756" y="576"/>
                    </a:lnTo>
                    <a:lnTo>
                      <a:pt x="1763" y="573"/>
                    </a:lnTo>
                    <a:lnTo>
                      <a:pt x="1769" y="571"/>
                    </a:lnTo>
                    <a:lnTo>
                      <a:pt x="1774" y="570"/>
                    </a:lnTo>
                    <a:lnTo>
                      <a:pt x="1779" y="571"/>
                    </a:lnTo>
                    <a:lnTo>
                      <a:pt x="1783" y="572"/>
                    </a:lnTo>
                    <a:lnTo>
                      <a:pt x="1787" y="573"/>
                    </a:lnTo>
                    <a:lnTo>
                      <a:pt x="1794" y="578"/>
                    </a:lnTo>
                    <a:lnTo>
                      <a:pt x="1799" y="582"/>
                    </a:lnTo>
                    <a:lnTo>
                      <a:pt x="1804" y="585"/>
                    </a:lnTo>
                    <a:lnTo>
                      <a:pt x="1807" y="586"/>
                    </a:lnTo>
                    <a:lnTo>
                      <a:pt x="1812" y="587"/>
                    </a:lnTo>
                    <a:lnTo>
                      <a:pt x="1818" y="586"/>
                    </a:lnTo>
                    <a:lnTo>
                      <a:pt x="1825" y="585"/>
                    </a:lnTo>
                    <a:lnTo>
                      <a:pt x="1832" y="581"/>
                    </a:lnTo>
                    <a:lnTo>
                      <a:pt x="1832" y="581"/>
                    </a:lnTo>
                    <a:lnTo>
                      <a:pt x="1828" y="585"/>
                    </a:lnTo>
                    <a:lnTo>
                      <a:pt x="1823" y="588"/>
                    </a:lnTo>
                    <a:lnTo>
                      <a:pt x="1811" y="597"/>
                    </a:lnTo>
                    <a:lnTo>
                      <a:pt x="1804" y="603"/>
                    </a:lnTo>
                    <a:lnTo>
                      <a:pt x="1798" y="610"/>
                    </a:lnTo>
                    <a:lnTo>
                      <a:pt x="1794" y="619"/>
                    </a:lnTo>
                    <a:lnTo>
                      <a:pt x="1791" y="631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82" y="614"/>
                    </a:lnTo>
                    <a:lnTo>
                      <a:pt x="1777" y="618"/>
                    </a:lnTo>
                    <a:lnTo>
                      <a:pt x="1772" y="621"/>
                    </a:lnTo>
                    <a:lnTo>
                      <a:pt x="1766" y="624"/>
                    </a:lnTo>
                    <a:lnTo>
                      <a:pt x="1760" y="624"/>
                    </a:lnTo>
                    <a:lnTo>
                      <a:pt x="1754" y="624"/>
                    </a:lnTo>
                    <a:lnTo>
                      <a:pt x="1748" y="621"/>
                    </a:lnTo>
                    <a:lnTo>
                      <a:pt x="1759" y="608"/>
                    </a:lnTo>
                    <a:lnTo>
                      <a:pt x="1759" y="608"/>
                    </a:lnTo>
                    <a:lnTo>
                      <a:pt x="1754" y="610"/>
                    </a:lnTo>
                    <a:lnTo>
                      <a:pt x="1751" y="611"/>
                    </a:lnTo>
                    <a:lnTo>
                      <a:pt x="1748" y="610"/>
                    </a:lnTo>
                    <a:lnTo>
                      <a:pt x="1743" y="609"/>
                    </a:lnTo>
                    <a:lnTo>
                      <a:pt x="1736" y="604"/>
                    </a:lnTo>
                    <a:lnTo>
                      <a:pt x="1730" y="599"/>
                    </a:lnTo>
                    <a:lnTo>
                      <a:pt x="1723" y="595"/>
                    </a:lnTo>
                    <a:lnTo>
                      <a:pt x="1721" y="594"/>
                    </a:lnTo>
                    <a:lnTo>
                      <a:pt x="1718" y="594"/>
                    </a:lnTo>
                    <a:lnTo>
                      <a:pt x="1714" y="595"/>
                    </a:lnTo>
                    <a:lnTo>
                      <a:pt x="1711" y="597"/>
                    </a:lnTo>
                    <a:lnTo>
                      <a:pt x="1707" y="602"/>
                    </a:lnTo>
                    <a:lnTo>
                      <a:pt x="1704" y="609"/>
                    </a:lnTo>
                    <a:lnTo>
                      <a:pt x="1704" y="609"/>
                    </a:lnTo>
                    <a:lnTo>
                      <a:pt x="1708" y="610"/>
                    </a:lnTo>
                    <a:lnTo>
                      <a:pt x="1712" y="610"/>
                    </a:lnTo>
                    <a:lnTo>
                      <a:pt x="1715" y="609"/>
                    </a:lnTo>
                    <a:lnTo>
                      <a:pt x="1719" y="608"/>
                    </a:lnTo>
                    <a:lnTo>
                      <a:pt x="1719" y="608"/>
                    </a:lnTo>
                    <a:lnTo>
                      <a:pt x="1714" y="610"/>
                    </a:lnTo>
                    <a:lnTo>
                      <a:pt x="1710" y="612"/>
                    </a:lnTo>
                    <a:lnTo>
                      <a:pt x="1705" y="613"/>
                    </a:lnTo>
                    <a:lnTo>
                      <a:pt x="1699" y="613"/>
                    </a:lnTo>
                    <a:lnTo>
                      <a:pt x="1690" y="612"/>
                    </a:lnTo>
                    <a:lnTo>
                      <a:pt x="1680" y="609"/>
                    </a:lnTo>
                    <a:lnTo>
                      <a:pt x="1652" y="648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50" y="641"/>
                    </a:lnTo>
                    <a:lnTo>
                      <a:pt x="1645" y="634"/>
                    </a:lnTo>
                    <a:lnTo>
                      <a:pt x="1644" y="631"/>
                    </a:lnTo>
                    <a:lnTo>
                      <a:pt x="1643" y="627"/>
                    </a:lnTo>
                    <a:lnTo>
                      <a:pt x="1643" y="623"/>
                    </a:lnTo>
                    <a:lnTo>
                      <a:pt x="1645" y="616"/>
                    </a:lnTo>
                    <a:lnTo>
                      <a:pt x="1645" y="616"/>
                    </a:lnTo>
                    <a:lnTo>
                      <a:pt x="1642" y="612"/>
                    </a:lnTo>
                    <a:lnTo>
                      <a:pt x="1639" y="611"/>
                    </a:lnTo>
                    <a:lnTo>
                      <a:pt x="1636" y="610"/>
                    </a:lnTo>
                    <a:lnTo>
                      <a:pt x="1633" y="610"/>
                    </a:lnTo>
                    <a:lnTo>
                      <a:pt x="1630" y="611"/>
                    </a:lnTo>
                    <a:lnTo>
                      <a:pt x="1628" y="612"/>
                    </a:lnTo>
                    <a:lnTo>
                      <a:pt x="1623" y="617"/>
                    </a:lnTo>
                    <a:lnTo>
                      <a:pt x="1614" y="629"/>
                    </a:lnTo>
                    <a:lnTo>
                      <a:pt x="1610" y="634"/>
                    </a:lnTo>
                    <a:lnTo>
                      <a:pt x="1606" y="638"/>
                    </a:lnTo>
                    <a:lnTo>
                      <a:pt x="1606" y="638"/>
                    </a:lnTo>
                    <a:lnTo>
                      <a:pt x="1602" y="629"/>
                    </a:lnTo>
                    <a:lnTo>
                      <a:pt x="1600" y="626"/>
                    </a:lnTo>
                    <a:lnTo>
                      <a:pt x="1600" y="624"/>
                    </a:lnTo>
                    <a:lnTo>
                      <a:pt x="1602" y="623"/>
                    </a:lnTo>
                    <a:lnTo>
                      <a:pt x="1604" y="620"/>
                    </a:lnTo>
                    <a:lnTo>
                      <a:pt x="1608" y="618"/>
                    </a:lnTo>
                    <a:lnTo>
                      <a:pt x="1613" y="614"/>
                    </a:lnTo>
                    <a:lnTo>
                      <a:pt x="1619" y="611"/>
                    </a:lnTo>
                    <a:lnTo>
                      <a:pt x="1622" y="608"/>
                    </a:lnTo>
                    <a:lnTo>
                      <a:pt x="1623" y="604"/>
                    </a:lnTo>
                    <a:lnTo>
                      <a:pt x="1626" y="599"/>
                    </a:lnTo>
                    <a:lnTo>
                      <a:pt x="1627" y="594"/>
                    </a:lnTo>
                    <a:lnTo>
                      <a:pt x="1627" y="594"/>
                    </a:lnTo>
                    <a:lnTo>
                      <a:pt x="1616" y="589"/>
                    </a:lnTo>
                    <a:lnTo>
                      <a:pt x="1607" y="588"/>
                    </a:lnTo>
                    <a:lnTo>
                      <a:pt x="1597" y="588"/>
                    </a:lnTo>
                    <a:lnTo>
                      <a:pt x="1588" y="589"/>
                    </a:lnTo>
                    <a:lnTo>
                      <a:pt x="1579" y="593"/>
                    </a:lnTo>
                    <a:lnTo>
                      <a:pt x="1570" y="597"/>
                    </a:lnTo>
                    <a:lnTo>
                      <a:pt x="1562" y="603"/>
                    </a:lnTo>
                    <a:lnTo>
                      <a:pt x="1556" y="611"/>
                    </a:lnTo>
                    <a:lnTo>
                      <a:pt x="1556" y="611"/>
                    </a:lnTo>
                    <a:lnTo>
                      <a:pt x="1559" y="614"/>
                    </a:lnTo>
                    <a:lnTo>
                      <a:pt x="1561" y="618"/>
                    </a:lnTo>
                    <a:lnTo>
                      <a:pt x="1562" y="623"/>
                    </a:lnTo>
                    <a:lnTo>
                      <a:pt x="1564" y="626"/>
                    </a:lnTo>
                    <a:lnTo>
                      <a:pt x="1564" y="626"/>
                    </a:lnTo>
                    <a:lnTo>
                      <a:pt x="1562" y="624"/>
                    </a:lnTo>
                    <a:lnTo>
                      <a:pt x="1561" y="621"/>
                    </a:lnTo>
                    <a:lnTo>
                      <a:pt x="1557" y="620"/>
                    </a:lnTo>
                    <a:lnTo>
                      <a:pt x="1546" y="619"/>
                    </a:lnTo>
                    <a:lnTo>
                      <a:pt x="1541" y="635"/>
                    </a:lnTo>
                    <a:lnTo>
                      <a:pt x="1541" y="635"/>
                    </a:lnTo>
                    <a:lnTo>
                      <a:pt x="1538" y="631"/>
                    </a:lnTo>
                    <a:lnTo>
                      <a:pt x="1536" y="627"/>
                    </a:lnTo>
                    <a:lnTo>
                      <a:pt x="1535" y="623"/>
                    </a:lnTo>
                    <a:lnTo>
                      <a:pt x="1535" y="619"/>
                    </a:lnTo>
                    <a:lnTo>
                      <a:pt x="1536" y="616"/>
                    </a:lnTo>
                    <a:lnTo>
                      <a:pt x="1537" y="611"/>
                    </a:lnTo>
                    <a:lnTo>
                      <a:pt x="1543" y="603"/>
                    </a:lnTo>
                    <a:lnTo>
                      <a:pt x="1543" y="603"/>
                    </a:lnTo>
                    <a:lnTo>
                      <a:pt x="1541" y="603"/>
                    </a:lnTo>
                    <a:lnTo>
                      <a:pt x="1539" y="603"/>
                    </a:lnTo>
                    <a:lnTo>
                      <a:pt x="1535" y="605"/>
                    </a:lnTo>
                    <a:lnTo>
                      <a:pt x="1527" y="612"/>
                    </a:lnTo>
                    <a:lnTo>
                      <a:pt x="1523" y="614"/>
                    </a:lnTo>
                    <a:lnTo>
                      <a:pt x="1519" y="616"/>
                    </a:lnTo>
                    <a:lnTo>
                      <a:pt x="1518" y="614"/>
                    </a:lnTo>
                    <a:lnTo>
                      <a:pt x="1515" y="612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9" y="601"/>
                    </a:lnTo>
                    <a:lnTo>
                      <a:pt x="1524" y="598"/>
                    </a:lnTo>
                    <a:lnTo>
                      <a:pt x="1531" y="597"/>
                    </a:lnTo>
                    <a:lnTo>
                      <a:pt x="1538" y="597"/>
                    </a:lnTo>
                    <a:lnTo>
                      <a:pt x="1549" y="598"/>
                    </a:lnTo>
                    <a:lnTo>
                      <a:pt x="1553" y="597"/>
                    </a:lnTo>
                    <a:lnTo>
                      <a:pt x="1558" y="594"/>
                    </a:lnTo>
                    <a:lnTo>
                      <a:pt x="1558" y="594"/>
                    </a:lnTo>
                    <a:lnTo>
                      <a:pt x="1552" y="596"/>
                    </a:lnTo>
                    <a:lnTo>
                      <a:pt x="1546" y="596"/>
                    </a:lnTo>
                    <a:lnTo>
                      <a:pt x="1542" y="595"/>
                    </a:lnTo>
                    <a:lnTo>
                      <a:pt x="1537" y="593"/>
                    </a:lnTo>
                    <a:lnTo>
                      <a:pt x="1534" y="589"/>
                    </a:lnTo>
                    <a:lnTo>
                      <a:pt x="1530" y="586"/>
                    </a:lnTo>
                    <a:lnTo>
                      <a:pt x="1523" y="576"/>
                    </a:lnTo>
                    <a:lnTo>
                      <a:pt x="1516" y="568"/>
                    </a:lnTo>
                    <a:lnTo>
                      <a:pt x="1512" y="565"/>
                    </a:lnTo>
                    <a:lnTo>
                      <a:pt x="1507" y="561"/>
                    </a:lnTo>
                    <a:lnTo>
                      <a:pt x="1503" y="560"/>
                    </a:lnTo>
                    <a:lnTo>
                      <a:pt x="1497" y="559"/>
                    </a:lnTo>
                    <a:lnTo>
                      <a:pt x="1490" y="560"/>
                    </a:lnTo>
                    <a:lnTo>
                      <a:pt x="1482" y="563"/>
                    </a:lnTo>
                    <a:lnTo>
                      <a:pt x="1482" y="563"/>
                    </a:lnTo>
                    <a:lnTo>
                      <a:pt x="1483" y="556"/>
                    </a:lnTo>
                    <a:lnTo>
                      <a:pt x="1485" y="549"/>
                    </a:lnTo>
                    <a:lnTo>
                      <a:pt x="1485" y="545"/>
                    </a:lnTo>
                    <a:lnTo>
                      <a:pt x="1485" y="543"/>
                    </a:lnTo>
                    <a:lnTo>
                      <a:pt x="1484" y="541"/>
                    </a:lnTo>
                    <a:lnTo>
                      <a:pt x="1482" y="540"/>
                    </a:lnTo>
                    <a:lnTo>
                      <a:pt x="1482" y="540"/>
                    </a:lnTo>
                    <a:lnTo>
                      <a:pt x="1478" y="541"/>
                    </a:lnTo>
                    <a:lnTo>
                      <a:pt x="1476" y="543"/>
                    </a:lnTo>
                    <a:lnTo>
                      <a:pt x="1473" y="548"/>
                    </a:lnTo>
                    <a:lnTo>
                      <a:pt x="1470" y="553"/>
                    </a:lnTo>
                    <a:lnTo>
                      <a:pt x="1470" y="560"/>
                    </a:lnTo>
                    <a:lnTo>
                      <a:pt x="1470" y="575"/>
                    </a:lnTo>
                    <a:lnTo>
                      <a:pt x="1470" y="582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4" y="587"/>
                    </a:lnTo>
                    <a:lnTo>
                      <a:pt x="1478" y="586"/>
                    </a:lnTo>
                    <a:lnTo>
                      <a:pt x="1482" y="587"/>
                    </a:lnTo>
                    <a:lnTo>
                      <a:pt x="1485" y="589"/>
                    </a:lnTo>
                    <a:lnTo>
                      <a:pt x="1489" y="593"/>
                    </a:lnTo>
                    <a:lnTo>
                      <a:pt x="1492" y="597"/>
                    </a:lnTo>
                    <a:lnTo>
                      <a:pt x="1498" y="611"/>
                    </a:lnTo>
                    <a:lnTo>
                      <a:pt x="1493" y="624"/>
                    </a:lnTo>
                    <a:lnTo>
                      <a:pt x="1493" y="624"/>
                    </a:lnTo>
                    <a:lnTo>
                      <a:pt x="1492" y="621"/>
                    </a:lnTo>
                    <a:lnTo>
                      <a:pt x="1491" y="619"/>
                    </a:lnTo>
                    <a:lnTo>
                      <a:pt x="1488" y="617"/>
                    </a:lnTo>
                    <a:lnTo>
                      <a:pt x="1484" y="613"/>
                    </a:lnTo>
                    <a:lnTo>
                      <a:pt x="1481" y="610"/>
                    </a:lnTo>
                    <a:lnTo>
                      <a:pt x="1477" y="635"/>
                    </a:lnTo>
                    <a:lnTo>
                      <a:pt x="1477" y="635"/>
                    </a:lnTo>
                    <a:lnTo>
                      <a:pt x="1478" y="625"/>
                    </a:lnTo>
                    <a:lnTo>
                      <a:pt x="1477" y="616"/>
                    </a:lnTo>
                    <a:lnTo>
                      <a:pt x="1475" y="606"/>
                    </a:lnTo>
                    <a:lnTo>
                      <a:pt x="1472" y="601"/>
                    </a:lnTo>
                    <a:lnTo>
                      <a:pt x="1468" y="595"/>
                    </a:lnTo>
                    <a:lnTo>
                      <a:pt x="1464" y="593"/>
                    </a:lnTo>
                    <a:lnTo>
                      <a:pt x="1459" y="591"/>
                    </a:lnTo>
                    <a:lnTo>
                      <a:pt x="1454" y="594"/>
                    </a:lnTo>
                    <a:lnTo>
                      <a:pt x="1454" y="594"/>
                    </a:lnTo>
                    <a:lnTo>
                      <a:pt x="1460" y="606"/>
                    </a:lnTo>
                    <a:lnTo>
                      <a:pt x="1462" y="617"/>
                    </a:lnTo>
                    <a:lnTo>
                      <a:pt x="1464" y="62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1" y="653"/>
                    </a:lnTo>
                    <a:lnTo>
                      <a:pt x="1458" y="655"/>
                    </a:lnTo>
                    <a:lnTo>
                      <a:pt x="1455" y="656"/>
                    </a:lnTo>
                    <a:lnTo>
                      <a:pt x="1453" y="656"/>
                    </a:lnTo>
                    <a:lnTo>
                      <a:pt x="1451" y="655"/>
                    </a:lnTo>
                    <a:lnTo>
                      <a:pt x="1450" y="653"/>
                    </a:lnTo>
                    <a:lnTo>
                      <a:pt x="1446" y="647"/>
                    </a:lnTo>
                    <a:lnTo>
                      <a:pt x="1443" y="642"/>
                    </a:lnTo>
                    <a:lnTo>
                      <a:pt x="1441" y="640"/>
                    </a:lnTo>
                    <a:lnTo>
                      <a:pt x="1438" y="639"/>
                    </a:lnTo>
                    <a:lnTo>
                      <a:pt x="1436" y="639"/>
                    </a:lnTo>
                    <a:lnTo>
                      <a:pt x="1434" y="640"/>
                    </a:lnTo>
                    <a:lnTo>
                      <a:pt x="1430" y="643"/>
                    </a:lnTo>
                    <a:lnTo>
                      <a:pt x="1427" y="648"/>
                    </a:lnTo>
                    <a:lnTo>
                      <a:pt x="1427" y="648"/>
                    </a:lnTo>
                    <a:lnTo>
                      <a:pt x="1428" y="644"/>
                    </a:lnTo>
                    <a:lnTo>
                      <a:pt x="1430" y="642"/>
                    </a:lnTo>
                    <a:lnTo>
                      <a:pt x="1435" y="636"/>
                    </a:lnTo>
                    <a:lnTo>
                      <a:pt x="1437" y="633"/>
                    </a:lnTo>
                    <a:lnTo>
                      <a:pt x="1437" y="631"/>
                    </a:lnTo>
                    <a:lnTo>
                      <a:pt x="1435" y="628"/>
                    </a:lnTo>
                    <a:lnTo>
                      <a:pt x="1431" y="625"/>
                    </a:lnTo>
                    <a:lnTo>
                      <a:pt x="1431" y="625"/>
                    </a:lnTo>
                    <a:lnTo>
                      <a:pt x="1428" y="626"/>
                    </a:lnTo>
                    <a:lnTo>
                      <a:pt x="1426" y="628"/>
                    </a:lnTo>
                    <a:lnTo>
                      <a:pt x="1423" y="632"/>
                    </a:lnTo>
                    <a:lnTo>
                      <a:pt x="1421" y="635"/>
                    </a:lnTo>
                    <a:lnTo>
                      <a:pt x="1418" y="646"/>
                    </a:lnTo>
                    <a:lnTo>
                      <a:pt x="1415" y="649"/>
                    </a:lnTo>
                    <a:lnTo>
                      <a:pt x="1413" y="653"/>
                    </a:lnTo>
                    <a:lnTo>
                      <a:pt x="1413" y="653"/>
                    </a:lnTo>
                    <a:lnTo>
                      <a:pt x="1419" y="636"/>
                    </a:lnTo>
                    <a:lnTo>
                      <a:pt x="1422" y="619"/>
                    </a:lnTo>
                    <a:lnTo>
                      <a:pt x="1426" y="603"/>
                    </a:lnTo>
                    <a:lnTo>
                      <a:pt x="1431" y="583"/>
                    </a:lnTo>
                    <a:lnTo>
                      <a:pt x="1431" y="583"/>
                    </a:lnTo>
                    <a:lnTo>
                      <a:pt x="1442" y="582"/>
                    </a:lnTo>
                    <a:lnTo>
                      <a:pt x="1446" y="581"/>
                    </a:lnTo>
                    <a:lnTo>
                      <a:pt x="1460" y="574"/>
                    </a:lnTo>
                    <a:lnTo>
                      <a:pt x="1444" y="553"/>
                    </a:lnTo>
                    <a:lnTo>
                      <a:pt x="1444" y="553"/>
                    </a:lnTo>
                    <a:lnTo>
                      <a:pt x="1450" y="551"/>
                    </a:lnTo>
                    <a:lnTo>
                      <a:pt x="1453" y="548"/>
                    </a:lnTo>
                    <a:lnTo>
                      <a:pt x="1457" y="543"/>
                    </a:lnTo>
                    <a:lnTo>
                      <a:pt x="1458" y="537"/>
                    </a:lnTo>
                    <a:lnTo>
                      <a:pt x="1459" y="526"/>
                    </a:lnTo>
                    <a:lnTo>
                      <a:pt x="1459" y="516"/>
                    </a:lnTo>
                    <a:lnTo>
                      <a:pt x="1459" y="516"/>
                    </a:lnTo>
                    <a:lnTo>
                      <a:pt x="1454" y="513"/>
                    </a:lnTo>
                    <a:lnTo>
                      <a:pt x="1450" y="511"/>
                    </a:lnTo>
                    <a:lnTo>
                      <a:pt x="1446" y="511"/>
                    </a:lnTo>
                    <a:lnTo>
                      <a:pt x="1444" y="512"/>
                    </a:lnTo>
                    <a:lnTo>
                      <a:pt x="1441" y="513"/>
                    </a:lnTo>
                    <a:lnTo>
                      <a:pt x="1438" y="516"/>
                    </a:lnTo>
                    <a:lnTo>
                      <a:pt x="1435" y="525"/>
                    </a:lnTo>
                    <a:lnTo>
                      <a:pt x="1431" y="533"/>
                    </a:lnTo>
                    <a:lnTo>
                      <a:pt x="1428" y="541"/>
                    </a:lnTo>
                    <a:lnTo>
                      <a:pt x="1426" y="543"/>
                    </a:lnTo>
                    <a:lnTo>
                      <a:pt x="1423" y="545"/>
                    </a:lnTo>
                    <a:lnTo>
                      <a:pt x="1421" y="545"/>
                    </a:lnTo>
                    <a:lnTo>
                      <a:pt x="1418" y="545"/>
                    </a:lnTo>
                    <a:lnTo>
                      <a:pt x="1418" y="545"/>
                    </a:lnTo>
                    <a:lnTo>
                      <a:pt x="1415" y="550"/>
                    </a:lnTo>
                    <a:lnTo>
                      <a:pt x="1415" y="553"/>
                    </a:lnTo>
                    <a:lnTo>
                      <a:pt x="1418" y="555"/>
                    </a:lnTo>
                    <a:lnTo>
                      <a:pt x="1421" y="556"/>
                    </a:lnTo>
                    <a:lnTo>
                      <a:pt x="1423" y="557"/>
                    </a:lnTo>
                    <a:lnTo>
                      <a:pt x="1424" y="558"/>
                    </a:lnTo>
                    <a:lnTo>
                      <a:pt x="1423" y="561"/>
                    </a:lnTo>
                    <a:lnTo>
                      <a:pt x="1420" y="566"/>
                    </a:lnTo>
                    <a:lnTo>
                      <a:pt x="1420" y="566"/>
                    </a:lnTo>
                    <a:lnTo>
                      <a:pt x="1414" y="566"/>
                    </a:lnTo>
                    <a:lnTo>
                      <a:pt x="1412" y="567"/>
                    </a:lnTo>
                    <a:lnTo>
                      <a:pt x="1409" y="570"/>
                    </a:lnTo>
                    <a:lnTo>
                      <a:pt x="1408" y="574"/>
                    </a:lnTo>
                    <a:lnTo>
                      <a:pt x="1407" y="578"/>
                    </a:lnTo>
                    <a:lnTo>
                      <a:pt x="1405" y="582"/>
                    </a:lnTo>
                    <a:lnTo>
                      <a:pt x="1401" y="587"/>
                    </a:lnTo>
                    <a:lnTo>
                      <a:pt x="1395" y="591"/>
                    </a:lnTo>
                    <a:lnTo>
                      <a:pt x="1399" y="580"/>
                    </a:lnTo>
                    <a:lnTo>
                      <a:pt x="1399" y="580"/>
                    </a:lnTo>
                    <a:lnTo>
                      <a:pt x="1397" y="576"/>
                    </a:lnTo>
                    <a:lnTo>
                      <a:pt x="1395" y="575"/>
                    </a:lnTo>
                    <a:lnTo>
                      <a:pt x="1392" y="575"/>
                    </a:lnTo>
                    <a:lnTo>
                      <a:pt x="1390" y="576"/>
                    </a:lnTo>
                    <a:lnTo>
                      <a:pt x="1384" y="582"/>
                    </a:lnTo>
                    <a:lnTo>
                      <a:pt x="1382" y="585"/>
                    </a:lnTo>
                    <a:lnTo>
                      <a:pt x="1380" y="586"/>
                    </a:lnTo>
                    <a:lnTo>
                      <a:pt x="1380" y="586"/>
                    </a:lnTo>
                    <a:lnTo>
                      <a:pt x="1378" y="588"/>
                    </a:lnTo>
                    <a:lnTo>
                      <a:pt x="1377" y="591"/>
                    </a:lnTo>
                    <a:lnTo>
                      <a:pt x="1376" y="602"/>
                    </a:lnTo>
                    <a:lnTo>
                      <a:pt x="1375" y="631"/>
                    </a:lnTo>
                    <a:lnTo>
                      <a:pt x="1374" y="644"/>
                    </a:lnTo>
                    <a:lnTo>
                      <a:pt x="1372" y="651"/>
                    </a:lnTo>
                    <a:lnTo>
                      <a:pt x="1369" y="657"/>
                    </a:lnTo>
                    <a:lnTo>
                      <a:pt x="1367" y="663"/>
                    </a:lnTo>
                    <a:lnTo>
                      <a:pt x="1363" y="666"/>
                    </a:lnTo>
                    <a:lnTo>
                      <a:pt x="1359" y="669"/>
                    </a:lnTo>
                    <a:lnTo>
                      <a:pt x="1353" y="670"/>
                    </a:lnTo>
                    <a:lnTo>
                      <a:pt x="1353" y="670"/>
                    </a:lnTo>
                    <a:lnTo>
                      <a:pt x="1355" y="662"/>
                    </a:lnTo>
                    <a:lnTo>
                      <a:pt x="1355" y="656"/>
                    </a:lnTo>
                    <a:lnTo>
                      <a:pt x="1395" y="455"/>
                    </a:lnTo>
                    <a:lnTo>
                      <a:pt x="1395" y="455"/>
                    </a:lnTo>
                    <a:lnTo>
                      <a:pt x="1369" y="453"/>
                    </a:lnTo>
                    <a:lnTo>
                      <a:pt x="1343" y="450"/>
                    </a:lnTo>
                    <a:lnTo>
                      <a:pt x="1316" y="443"/>
                    </a:lnTo>
                    <a:lnTo>
                      <a:pt x="1289" y="432"/>
                    </a:lnTo>
                    <a:lnTo>
                      <a:pt x="1289" y="432"/>
                    </a:lnTo>
                    <a:lnTo>
                      <a:pt x="1288" y="425"/>
                    </a:lnTo>
                    <a:lnTo>
                      <a:pt x="1288" y="420"/>
                    </a:lnTo>
                    <a:lnTo>
                      <a:pt x="1289" y="415"/>
                    </a:lnTo>
                    <a:lnTo>
                      <a:pt x="1290" y="410"/>
                    </a:lnTo>
                    <a:lnTo>
                      <a:pt x="1291" y="407"/>
                    </a:lnTo>
                    <a:lnTo>
                      <a:pt x="1293" y="404"/>
                    </a:lnTo>
                    <a:lnTo>
                      <a:pt x="1299" y="400"/>
                    </a:lnTo>
                    <a:lnTo>
                      <a:pt x="1311" y="393"/>
                    </a:lnTo>
                    <a:lnTo>
                      <a:pt x="1314" y="389"/>
                    </a:lnTo>
                    <a:lnTo>
                      <a:pt x="1314" y="386"/>
                    </a:lnTo>
                    <a:lnTo>
                      <a:pt x="1314" y="383"/>
                    </a:lnTo>
                    <a:lnTo>
                      <a:pt x="1331" y="392"/>
                    </a:lnTo>
                    <a:lnTo>
                      <a:pt x="1331" y="392"/>
                    </a:lnTo>
                    <a:lnTo>
                      <a:pt x="1331" y="394"/>
                    </a:lnTo>
                    <a:lnTo>
                      <a:pt x="1329" y="397"/>
                    </a:lnTo>
                    <a:lnTo>
                      <a:pt x="1326" y="400"/>
                    </a:lnTo>
                    <a:lnTo>
                      <a:pt x="1314" y="404"/>
                    </a:lnTo>
                    <a:lnTo>
                      <a:pt x="1309" y="406"/>
                    </a:lnTo>
                    <a:lnTo>
                      <a:pt x="1308" y="408"/>
                    </a:lnTo>
                    <a:lnTo>
                      <a:pt x="1307" y="410"/>
                    </a:lnTo>
                    <a:lnTo>
                      <a:pt x="1306" y="413"/>
                    </a:lnTo>
                    <a:lnTo>
                      <a:pt x="1306" y="416"/>
                    </a:lnTo>
                    <a:lnTo>
                      <a:pt x="1307" y="421"/>
                    </a:lnTo>
                    <a:lnTo>
                      <a:pt x="1309" y="425"/>
                    </a:lnTo>
                    <a:lnTo>
                      <a:pt x="1309" y="425"/>
                    </a:lnTo>
                    <a:lnTo>
                      <a:pt x="1321" y="423"/>
                    </a:lnTo>
                    <a:lnTo>
                      <a:pt x="1330" y="422"/>
                    </a:lnTo>
                    <a:lnTo>
                      <a:pt x="1346" y="422"/>
                    </a:lnTo>
                    <a:lnTo>
                      <a:pt x="1355" y="421"/>
                    </a:lnTo>
                    <a:lnTo>
                      <a:pt x="1363" y="417"/>
                    </a:lnTo>
                    <a:lnTo>
                      <a:pt x="1373" y="412"/>
                    </a:lnTo>
                    <a:lnTo>
                      <a:pt x="1383" y="401"/>
                    </a:lnTo>
                    <a:lnTo>
                      <a:pt x="1383" y="401"/>
                    </a:lnTo>
                    <a:lnTo>
                      <a:pt x="1382" y="394"/>
                    </a:lnTo>
                    <a:lnTo>
                      <a:pt x="1380" y="390"/>
                    </a:lnTo>
                    <a:lnTo>
                      <a:pt x="1377" y="386"/>
                    </a:lnTo>
                    <a:lnTo>
                      <a:pt x="1374" y="385"/>
                    </a:lnTo>
                    <a:lnTo>
                      <a:pt x="1370" y="384"/>
                    </a:lnTo>
                    <a:lnTo>
                      <a:pt x="1367" y="384"/>
                    </a:lnTo>
                    <a:lnTo>
                      <a:pt x="1359" y="385"/>
                    </a:lnTo>
                    <a:lnTo>
                      <a:pt x="1351" y="386"/>
                    </a:lnTo>
                    <a:lnTo>
                      <a:pt x="1343" y="387"/>
                    </a:lnTo>
                    <a:lnTo>
                      <a:pt x="1338" y="386"/>
                    </a:lnTo>
                    <a:lnTo>
                      <a:pt x="1335" y="384"/>
                    </a:lnTo>
                    <a:lnTo>
                      <a:pt x="1331" y="380"/>
                    </a:lnTo>
                    <a:lnTo>
                      <a:pt x="1328" y="376"/>
                    </a:lnTo>
                    <a:lnTo>
                      <a:pt x="1328" y="376"/>
                    </a:lnTo>
                    <a:lnTo>
                      <a:pt x="1334" y="376"/>
                    </a:lnTo>
                    <a:lnTo>
                      <a:pt x="1338" y="375"/>
                    </a:lnTo>
                    <a:lnTo>
                      <a:pt x="1344" y="372"/>
                    </a:lnTo>
                    <a:lnTo>
                      <a:pt x="1349" y="369"/>
                    </a:lnTo>
                    <a:lnTo>
                      <a:pt x="1349" y="369"/>
                    </a:lnTo>
                    <a:lnTo>
                      <a:pt x="1293" y="350"/>
                    </a:lnTo>
                    <a:lnTo>
                      <a:pt x="1289" y="360"/>
                    </a:lnTo>
                    <a:lnTo>
                      <a:pt x="1289" y="360"/>
                    </a:lnTo>
                    <a:lnTo>
                      <a:pt x="1305" y="365"/>
                    </a:lnTo>
                    <a:lnTo>
                      <a:pt x="1312" y="370"/>
                    </a:lnTo>
                    <a:lnTo>
                      <a:pt x="1312" y="370"/>
                    </a:lnTo>
                    <a:lnTo>
                      <a:pt x="1306" y="369"/>
                    </a:lnTo>
                    <a:lnTo>
                      <a:pt x="1299" y="371"/>
                    </a:lnTo>
                    <a:lnTo>
                      <a:pt x="1293" y="375"/>
                    </a:lnTo>
                    <a:lnTo>
                      <a:pt x="1289" y="380"/>
                    </a:lnTo>
                    <a:lnTo>
                      <a:pt x="1284" y="387"/>
                    </a:lnTo>
                    <a:lnTo>
                      <a:pt x="1281" y="395"/>
                    </a:lnTo>
                    <a:lnTo>
                      <a:pt x="1278" y="406"/>
                    </a:lnTo>
                    <a:lnTo>
                      <a:pt x="1276" y="416"/>
                    </a:lnTo>
                    <a:lnTo>
                      <a:pt x="1280" y="417"/>
                    </a:lnTo>
                    <a:lnTo>
                      <a:pt x="1273" y="425"/>
                    </a:lnTo>
                    <a:lnTo>
                      <a:pt x="1273" y="425"/>
                    </a:lnTo>
                    <a:lnTo>
                      <a:pt x="1261" y="420"/>
                    </a:lnTo>
                    <a:lnTo>
                      <a:pt x="1261" y="420"/>
                    </a:lnTo>
                    <a:close/>
                    <a:moveTo>
                      <a:pt x="112" y="443"/>
                    </a:moveTo>
                    <a:lnTo>
                      <a:pt x="112" y="443"/>
                    </a:lnTo>
                    <a:lnTo>
                      <a:pt x="113" y="432"/>
                    </a:lnTo>
                    <a:lnTo>
                      <a:pt x="113" y="432"/>
                    </a:lnTo>
                    <a:lnTo>
                      <a:pt x="113" y="437"/>
                    </a:lnTo>
                    <a:lnTo>
                      <a:pt x="113" y="440"/>
                    </a:lnTo>
                    <a:lnTo>
                      <a:pt x="112" y="443"/>
                    </a:lnTo>
                    <a:lnTo>
                      <a:pt x="112" y="443"/>
                    </a:lnTo>
                    <a:close/>
                    <a:moveTo>
                      <a:pt x="1613" y="337"/>
                    </a:moveTo>
                    <a:lnTo>
                      <a:pt x="1613" y="337"/>
                    </a:lnTo>
                    <a:lnTo>
                      <a:pt x="1596" y="332"/>
                    </a:lnTo>
                    <a:lnTo>
                      <a:pt x="1577" y="327"/>
                    </a:lnTo>
                    <a:lnTo>
                      <a:pt x="1560" y="322"/>
                    </a:lnTo>
                    <a:lnTo>
                      <a:pt x="1543" y="318"/>
                    </a:lnTo>
                    <a:lnTo>
                      <a:pt x="1543" y="318"/>
                    </a:lnTo>
                    <a:lnTo>
                      <a:pt x="1557" y="339"/>
                    </a:lnTo>
                    <a:lnTo>
                      <a:pt x="1568" y="359"/>
                    </a:lnTo>
                    <a:lnTo>
                      <a:pt x="1577" y="377"/>
                    </a:lnTo>
                    <a:lnTo>
                      <a:pt x="1580" y="384"/>
                    </a:lnTo>
                    <a:lnTo>
                      <a:pt x="1582" y="392"/>
                    </a:lnTo>
                    <a:lnTo>
                      <a:pt x="1582" y="398"/>
                    </a:lnTo>
                    <a:lnTo>
                      <a:pt x="1582" y="404"/>
                    </a:lnTo>
                    <a:lnTo>
                      <a:pt x="1579" y="408"/>
                    </a:lnTo>
                    <a:lnTo>
                      <a:pt x="1575" y="412"/>
                    </a:lnTo>
                    <a:lnTo>
                      <a:pt x="1569" y="415"/>
                    </a:lnTo>
                    <a:lnTo>
                      <a:pt x="1561" y="417"/>
                    </a:lnTo>
                    <a:lnTo>
                      <a:pt x="1552" y="417"/>
                    </a:lnTo>
                    <a:lnTo>
                      <a:pt x="1541" y="417"/>
                    </a:lnTo>
                    <a:lnTo>
                      <a:pt x="1536" y="422"/>
                    </a:lnTo>
                    <a:lnTo>
                      <a:pt x="1536" y="422"/>
                    </a:lnTo>
                    <a:lnTo>
                      <a:pt x="1539" y="424"/>
                    </a:lnTo>
                    <a:lnTo>
                      <a:pt x="1543" y="425"/>
                    </a:lnTo>
                    <a:lnTo>
                      <a:pt x="1552" y="428"/>
                    </a:lnTo>
                    <a:lnTo>
                      <a:pt x="1564" y="429"/>
                    </a:lnTo>
                    <a:lnTo>
                      <a:pt x="1574" y="427"/>
                    </a:lnTo>
                    <a:lnTo>
                      <a:pt x="1574" y="427"/>
                    </a:lnTo>
                    <a:lnTo>
                      <a:pt x="1588" y="404"/>
                    </a:lnTo>
                    <a:lnTo>
                      <a:pt x="1606" y="372"/>
                    </a:lnTo>
                    <a:lnTo>
                      <a:pt x="1622" y="344"/>
                    </a:lnTo>
                    <a:lnTo>
                      <a:pt x="1627" y="333"/>
                    </a:lnTo>
                    <a:lnTo>
                      <a:pt x="1628" y="327"/>
                    </a:lnTo>
                    <a:lnTo>
                      <a:pt x="1628" y="327"/>
                    </a:lnTo>
                    <a:lnTo>
                      <a:pt x="1627" y="323"/>
                    </a:lnTo>
                    <a:lnTo>
                      <a:pt x="1626" y="320"/>
                    </a:lnTo>
                    <a:lnTo>
                      <a:pt x="1623" y="320"/>
                    </a:lnTo>
                    <a:lnTo>
                      <a:pt x="1621" y="322"/>
                    </a:lnTo>
                    <a:lnTo>
                      <a:pt x="1616" y="324"/>
                    </a:lnTo>
                    <a:lnTo>
                      <a:pt x="1613" y="325"/>
                    </a:lnTo>
                    <a:lnTo>
                      <a:pt x="1611" y="324"/>
                    </a:lnTo>
                    <a:lnTo>
                      <a:pt x="1613" y="337"/>
                    </a:lnTo>
                    <a:close/>
                    <a:moveTo>
                      <a:pt x="1626" y="433"/>
                    </a:moveTo>
                    <a:lnTo>
                      <a:pt x="1626" y="433"/>
                    </a:lnTo>
                    <a:lnTo>
                      <a:pt x="1629" y="436"/>
                    </a:lnTo>
                    <a:lnTo>
                      <a:pt x="1633" y="436"/>
                    </a:lnTo>
                    <a:lnTo>
                      <a:pt x="1635" y="435"/>
                    </a:lnTo>
                    <a:lnTo>
                      <a:pt x="1636" y="432"/>
                    </a:lnTo>
                    <a:lnTo>
                      <a:pt x="1637" y="425"/>
                    </a:lnTo>
                    <a:lnTo>
                      <a:pt x="1638" y="416"/>
                    </a:lnTo>
                    <a:lnTo>
                      <a:pt x="1625" y="420"/>
                    </a:lnTo>
                    <a:lnTo>
                      <a:pt x="1625" y="420"/>
                    </a:lnTo>
                    <a:lnTo>
                      <a:pt x="1626" y="425"/>
                    </a:lnTo>
                    <a:lnTo>
                      <a:pt x="1626" y="433"/>
                    </a:lnTo>
                    <a:lnTo>
                      <a:pt x="1626" y="433"/>
                    </a:lnTo>
                    <a:close/>
                    <a:moveTo>
                      <a:pt x="1638" y="405"/>
                    </a:moveTo>
                    <a:lnTo>
                      <a:pt x="1638" y="405"/>
                    </a:lnTo>
                    <a:lnTo>
                      <a:pt x="1636" y="405"/>
                    </a:lnTo>
                    <a:lnTo>
                      <a:pt x="1635" y="402"/>
                    </a:lnTo>
                    <a:lnTo>
                      <a:pt x="1638" y="405"/>
                    </a:lnTo>
                    <a:close/>
                    <a:moveTo>
                      <a:pt x="1377" y="379"/>
                    </a:moveTo>
                    <a:lnTo>
                      <a:pt x="1377" y="379"/>
                    </a:lnTo>
                    <a:lnTo>
                      <a:pt x="1378" y="378"/>
                    </a:lnTo>
                    <a:lnTo>
                      <a:pt x="1369" y="376"/>
                    </a:lnTo>
                    <a:lnTo>
                      <a:pt x="1369" y="376"/>
                    </a:lnTo>
                    <a:lnTo>
                      <a:pt x="1373" y="378"/>
                    </a:lnTo>
                    <a:lnTo>
                      <a:pt x="1377" y="379"/>
                    </a:lnTo>
                    <a:lnTo>
                      <a:pt x="1377" y="379"/>
                    </a:lnTo>
                    <a:close/>
                    <a:moveTo>
                      <a:pt x="1404" y="408"/>
                    </a:moveTo>
                    <a:lnTo>
                      <a:pt x="1407" y="387"/>
                    </a:lnTo>
                    <a:lnTo>
                      <a:pt x="1399" y="384"/>
                    </a:lnTo>
                    <a:lnTo>
                      <a:pt x="1399" y="384"/>
                    </a:lnTo>
                    <a:lnTo>
                      <a:pt x="1400" y="398"/>
                    </a:lnTo>
                    <a:lnTo>
                      <a:pt x="1401" y="404"/>
                    </a:lnTo>
                    <a:lnTo>
                      <a:pt x="1404" y="408"/>
                    </a:lnTo>
                    <a:lnTo>
                      <a:pt x="1404" y="408"/>
                    </a:lnTo>
                    <a:close/>
                    <a:moveTo>
                      <a:pt x="1489" y="481"/>
                    </a:moveTo>
                    <a:lnTo>
                      <a:pt x="1489" y="481"/>
                    </a:lnTo>
                    <a:lnTo>
                      <a:pt x="1491" y="473"/>
                    </a:lnTo>
                    <a:lnTo>
                      <a:pt x="1495" y="466"/>
                    </a:lnTo>
                    <a:lnTo>
                      <a:pt x="1504" y="455"/>
                    </a:lnTo>
                    <a:lnTo>
                      <a:pt x="1508" y="450"/>
                    </a:lnTo>
                    <a:lnTo>
                      <a:pt x="1512" y="444"/>
                    </a:lnTo>
                    <a:lnTo>
                      <a:pt x="1514" y="436"/>
                    </a:lnTo>
                    <a:lnTo>
                      <a:pt x="1516" y="427"/>
                    </a:lnTo>
                    <a:lnTo>
                      <a:pt x="1516" y="427"/>
                    </a:lnTo>
                    <a:lnTo>
                      <a:pt x="1516" y="422"/>
                    </a:lnTo>
                    <a:lnTo>
                      <a:pt x="1515" y="418"/>
                    </a:lnTo>
                    <a:lnTo>
                      <a:pt x="1513" y="415"/>
                    </a:lnTo>
                    <a:lnTo>
                      <a:pt x="1510" y="414"/>
                    </a:lnTo>
                    <a:lnTo>
                      <a:pt x="1510" y="414"/>
                    </a:lnTo>
                    <a:lnTo>
                      <a:pt x="1493" y="410"/>
                    </a:lnTo>
                    <a:lnTo>
                      <a:pt x="1493" y="410"/>
                    </a:lnTo>
                    <a:lnTo>
                      <a:pt x="1492" y="416"/>
                    </a:lnTo>
                    <a:lnTo>
                      <a:pt x="1490" y="422"/>
                    </a:lnTo>
                    <a:lnTo>
                      <a:pt x="1490" y="422"/>
                    </a:lnTo>
                    <a:lnTo>
                      <a:pt x="1493" y="425"/>
                    </a:lnTo>
                    <a:lnTo>
                      <a:pt x="1496" y="431"/>
                    </a:lnTo>
                    <a:lnTo>
                      <a:pt x="1497" y="439"/>
                    </a:lnTo>
                    <a:lnTo>
                      <a:pt x="1496" y="451"/>
                    </a:lnTo>
                    <a:lnTo>
                      <a:pt x="1496" y="451"/>
                    </a:lnTo>
                    <a:lnTo>
                      <a:pt x="1492" y="440"/>
                    </a:lnTo>
                    <a:lnTo>
                      <a:pt x="1490" y="439"/>
                    </a:lnTo>
                    <a:lnTo>
                      <a:pt x="1489" y="438"/>
                    </a:lnTo>
                    <a:lnTo>
                      <a:pt x="1487" y="439"/>
                    </a:lnTo>
                    <a:lnTo>
                      <a:pt x="1485" y="442"/>
                    </a:lnTo>
                    <a:lnTo>
                      <a:pt x="1483" y="448"/>
                    </a:lnTo>
                    <a:lnTo>
                      <a:pt x="1480" y="457"/>
                    </a:lnTo>
                    <a:lnTo>
                      <a:pt x="1476" y="463"/>
                    </a:lnTo>
                    <a:lnTo>
                      <a:pt x="1475" y="467"/>
                    </a:lnTo>
                    <a:lnTo>
                      <a:pt x="1473" y="468"/>
                    </a:lnTo>
                    <a:lnTo>
                      <a:pt x="1470" y="468"/>
                    </a:lnTo>
                    <a:lnTo>
                      <a:pt x="1467" y="468"/>
                    </a:lnTo>
                    <a:lnTo>
                      <a:pt x="1467" y="468"/>
                    </a:lnTo>
                    <a:lnTo>
                      <a:pt x="1467" y="474"/>
                    </a:lnTo>
                    <a:lnTo>
                      <a:pt x="1468" y="480"/>
                    </a:lnTo>
                    <a:lnTo>
                      <a:pt x="1470" y="483"/>
                    </a:lnTo>
                    <a:lnTo>
                      <a:pt x="1474" y="484"/>
                    </a:lnTo>
                    <a:lnTo>
                      <a:pt x="1478" y="485"/>
                    </a:lnTo>
                    <a:lnTo>
                      <a:pt x="1482" y="484"/>
                    </a:lnTo>
                    <a:lnTo>
                      <a:pt x="1485" y="483"/>
                    </a:lnTo>
                    <a:lnTo>
                      <a:pt x="1489" y="481"/>
                    </a:lnTo>
                    <a:lnTo>
                      <a:pt x="1489" y="481"/>
                    </a:lnTo>
                    <a:close/>
                    <a:moveTo>
                      <a:pt x="2657" y="462"/>
                    </a:moveTo>
                    <a:lnTo>
                      <a:pt x="2657" y="462"/>
                    </a:lnTo>
                    <a:lnTo>
                      <a:pt x="2661" y="480"/>
                    </a:lnTo>
                    <a:lnTo>
                      <a:pt x="2649" y="493"/>
                    </a:lnTo>
                    <a:lnTo>
                      <a:pt x="2649" y="493"/>
                    </a:lnTo>
                    <a:lnTo>
                      <a:pt x="2642" y="490"/>
                    </a:lnTo>
                    <a:lnTo>
                      <a:pt x="2637" y="484"/>
                    </a:lnTo>
                    <a:lnTo>
                      <a:pt x="2630" y="477"/>
                    </a:lnTo>
                    <a:lnTo>
                      <a:pt x="2624" y="470"/>
                    </a:lnTo>
                    <a:lnTo>
                      <a:pt x="2617" y="467"/>
                    </a:lnTo>
                    <a:lnTo>
                      <a:pt x="2615" y="466"/>
                    </a:lnTo>
                    <a:lnTo>
                      <a:pt x="2611" y="466"/>
                    </a:lnTo>
                    <a:lnTo>
                      <a:pt x="2608" y="467"/>
                    </a:lnTo>
                    <a:lnTo>
                      <a:pt x="2605" y="470"/>
                    </a:lnTo>
                    <a:lnTo>
                      <a:pt x="2602" y="474"/>
                    </a:lnTo>
                    <a:lnTo>
                      <a:pt x="2599" y="480"/>
                    </a:lnTo>
                    <a:lnTo>
                      <a:pt x="2599" y="480"/>
                    </a:lnTo>
                    <a:lnTo>
                      <a:pt x="2595" y="476"/>
                    </a:lnTo>
                    <a:lnTo>
                      <a:pt x="2593" y="472"/>
                    </a:lnTo>
                    <a:lnTo>
                      <a:pt x="2589" y="460"/>
                    </a:lnTo>
                    <a:lnTo>
                      <a:pt x="2584" y="436"/>
                    </a:lnTo>
                    <a:lnTo>
                      <a:pt x="2584" y="436"/>
                    </a:lnTo>
                    <a:lnTo>
                      <a:pt x="2589" y="438"/>
                    </a:lnTo>
                    <a:lnTo>
                      <a:pt x="2594" y="440"/>
                    </a:lnTo>
                    <a:lnTo>
                      <a:pt x="2594" y="440"/>
                    </a:lnTo>
                    <a:lnTo>
                      <a:pt x="2602" y="433"/>
                    </a:lnTo>
                    <a:lnTo>
                      <a:pt x="2609" y="429"/>
                    </a:lnTo>
                    <a:lnTo>
                      <a:pt x="2615" y="427"/>
                    </a:lnTo>
                    <a:lnTo>
                      <a:pt x="2619" y="428"/>
                    </a:lnTo>
                    <a:lnTo>
                      <a:pt x="2623" y="430"/>
                    </a:lnTo>
                    <a:lnTo>
                      <a:pt x="2625" y="435"/>
                    </a:lnTo>
                    <a:lnTo>
                      <a:pt x="2630" y="446"/>
                    </a:lnTo>
                    <a:lnTo>
                      <a:pt x="2633" y="458"/>
                    </a:lnTo>
                    <a:lnTo>
                      <a:pt x="2634" y="462"/>
                    </a:lnTo>
                    <a:lnTo>
                      <a:pt x="2638" y="467"/>
                    </a:lnTo>
                    <a:lnTo>
                      <a:pt x="2641" y="469"/>
                    </a:lnTo>
                    <a:lnTo>
                      <a:pt x="2645" y="469"/>
                    </a:lnTo>
                    <a:lnTo>
                      <a:pt x="2650" y="467"/>
                    </a:lnTo>
                    <a:lnTo>
                      <a:pt x="2657" y="462"/>
                    </a:lnTo>
                    <a:lnTo>
                      <a:pt x="2657" y="462"/>
                    </a:lnTo>
                    <a:close/>
                    <a:moveTo>
                      <a:pt x="2440" y="402"/>
                    </a:moveTo>
                    <a:lnTo>
                      <a:pt x="2440" y="402"/>
                    </a:lnTo>
                    <a:lnTo>
                      <a:pt x="2442" y="399"/>
                    </a:lnTo>
                    <a:lnTo>
                      <a:pt x="2443" y="397"/>
                    </a:lnTo>
                    <a:lnTo>
                      <a:pt x="2443" y="397"/>
                    </a:lnTo>
                    <a:lnTo>
                      <a:pt x="2427" y="414"/>
                    </a:lnTo>
                    <a:lnTo>
                      <a:pt x="2411" y="428"/>
                    </a:lnTo>
                    <a:lnTo>
                      <a:pt x="2396" y="439"/>
                    </a:lnTo>
                    <a:lnTo>
                      <a:pt x="2384" y="447"/>
                    </a:lnTo>
                    <a:lnTo>
                      <a:pt x="2371" y="453"/>
                    </a:lnTo>
                    <a:lnTo>
                      <a:pt x="2359" y="457"/>
                    </a:lnTo>
                    <a:lnTo>
                      <a:pt x="2349" y="458"/>
                    </a:lnTo>
                    <a:lnTo>
                      <a:pt x="2340" y="458"/>
                    </a:lnTo>
                    <a:lnTo>
                      <a:pt x="2340" y="458"/>
                    </a:lnTo>
                    <a:lnTo>
                      <a:pt x="2341" y="466"/>
                    </a:lnTo>
                    <a:lnTo>
                      <a:pt x="2344" y="473"/>
                    </a:lnTo>
                    <a:lnTo>
                      <a:pt x="2349" y="480"/>
                    </a:lnTo>
                    <a:lnTo>
                      <a:pt x="2354" y="487"/>
                    </a:lnTo>
                    <a:lnTo>
                      <a:pt x="2364" y="497"/>
                    </a:lnTo>
                    <a:lnTo>
                      <a:pt x="2372" y="506"/>
                    </a:lnTo>
                    <a:lnTo>
                      <a:pt x="2362" y="529"/>
                    </a:lnTo>
                    <a:lnTo>
                      <a:pt x="2358" y="511"/>
                    </a:lnTo>
                    <a:lnTo>
                      <a:pt x="2342" y="531"/>
                    </a:lnTo>
                    <a:lnTo>
                      <a:pt x="2342" y="531"/>
                    </a:lnTo>
                    <a:lnTo>
                      <a:pt x="2343" y="536"/>
                    </a:lnTo>
                    <a:lnTo>
                      <a:pt x="2346" y="541"/>
                    </a:lnTo>
                    <a:lnTo>
                      <a:pt x="2349" y="543"/>
                    </a:lnTo>
                    <a:lnTo>
                      <a:pt x="2351" y="545"/>
                    </a:lnTo>
                    <a:lnTo>
                      <a:pt x="2358" y="550"/>
                    </a:lnTo>
                    <a:lnTo>
                      <a:pt x="2362" y="553"/>
                    </a:lnTo>
                    <a:lnTo>
                      <a:pt x="2365" y="558"/>
                    </a:lnTo>
                    <a:lnTo>
                      <a:pt x="2365" y="558"/>
                    </a:lnTo>
                    <a:lnTo>
                      <a:pt x="2366" y="555"/>
                    </a:lnTo>
                    <a:lnTo>
                      <a:pt x="2370" y="551"/>
                    </a:lnTo>
                    <a:lnTo>
                      <a:pt x="2380" y="538"/>
                    </a:lnTo>
                    <a:lnTo>
                      <a:pt x="2393" y="525"/>
                    </a:lnTo>
                    <a:lnTo>
                      <a:pt x="2401" y="512"/>
                    </a:lnTo>
                    <a:lnTo>
                      <a:pt x="2381" y="495"/>
                    </a:lnTo>
                    <a:lnTo>
                      <a:pt x="2381" y="495"/>
                    </a:lnTo>
                    <a:lnTo>
                      <a:pt x="2385" y="497"/>
                    </a:lnTo>
                    <a:lnTo>
                      <a:pt x="2389" y="498"/>
                    </a:lnTo>
                    <a:lnTo>
                      <a:pt x="2395" y="498"/>
                    </a:lnTo>
                    <a:lnTo>
                      <a:pt x="2401" y="498"/>
                    </a:lnTo>
                    <a:lnTo>
                      <a:pt x="2415" y="496"/>
                    </a:lnTo>
                    <a:lnTo>
                      <a:pt x="2426" y="491"/>
                    </a:lnTo>
                    <a:lnTo>
                      <a:pt x="2426" y="491"/>
                    </a:lnTo>
                    <a:lnTo>
                      <a:pt x="2425" y="487"/>
                    </a:lnTo>
                    <a:lnTo>
                      <a:pt x="2424" y="482"/>
                    </a:lnTo>
                    <a:lnTo>
                      <a:pt x="2420" y="477"/>
                    </a:lnTo>
                    <a:lnTo>
                      <a:pt x="2417" y="475"/>
                    </a:lnTo>
                    <a:lnTo>
                      <a:pt x="2413" y="473"/>
                    </a:lnTo>
                    <a:lnTo>
                      <a:pt x="2411" y="474"/>
                    </a:lnTo>
                    <a:lnTo>
                      <a:pt x="2410" y="474"/>
                    </a:lnTo>
                    <a:lnTo>
                      <a:pt x="2407" y="478"/>
                    </a:lnTo>
                    <a:lnTo>
                      <a:pt x="2405" y="487"/>
                    </a:lnTo>
                    <a:lnTo>
                      <a:pt x="2405" y="487"/>
                    </a:lnTo>
                    <a:lnTo>
                      <a:pt x="2405" y="480"/>
                    </a:lnTo>
                    <a:lnTo>
                      <a:pt x="2408" y="475"/>
                    </a:lnTo>
                    <a:lnTo>
                      <a:pt x="2412" y="468"/>
                    </a:lnTo>
                    <a:lnTo>
                      <a:pt x="2416" y="465"/>
                    </a:lnTo>
                    <a:lnTo>
                      <a:pt x="2417" y="461"/>
                    </a:lnTo>
                    <a:lnTo>
                      <a:pt x="2416" y="455"/>
                    </a:lnTo>
                    <a:lnTo>
                      <a:pt x="2412" y="448"/>
                    </a:lnTo>
                    <a:lnTo>
                      <a:pt x="2412" y="448"/>
                    </a:lnTo>
                    <a:lnTo>
                      <a:pt x="2416" y="446"/>
                    </a:lnTo>
                    <a:lnTo>
                      <a:pt x="2419" y="444"/>
                    </a:lnTo>
                    <a:lnTo>
                      <a:pt x="2426" y="442"/>
                    </a:lnTo>
                    <a:lnTo>
                      <a:pt x="2434" y="442"/>
                    </a:lnTo>
                    <a:lnTo>
                      <a:pt x="2441" y="443"/>
                    </a:lnTo>
                    <a:lnTo>
                      <a:pt x="2449" y="446"/>
                    </a:lnTo>
                    <a:lnTo>
                      <a:pt x="2455" y="450"/>
                    </a:lnTo>
                    <a:lnTo>
                      <a:pt x="2466" y="458"/>
                    </a:lnTo>
                    <a:lnTo>
                      <a:pt x="2467" y="488"/>
                    </a:lnTo>
                    <a:lnTo>
                      <a:pt x="2467" y="488"/>
                    </a:lnTo>
                    <a:lnTo>
                      <a:pt x="2469" y="489"/>
                    </a:lnTo>
                    <a:lnTo>
                      <a:pt x="2471" y="489"/>
                    </a:lnTo>
                    <a:lnTo>
                      <a:pt x="2473" y="489"/>
                    </a:lnTo>
                    <a:lnTo>
                      <a:pt x="2474" y="488"/>
                    </a:lnTo>
                    <a:lnTo>
                      <a:pt x="2477" y="482"/>
                    </a:lnTo>
                    <a:lnTo>
                      <a:pt x="2479" y="476"/>
                    </a:lnTo>
                    <a:lnTo>
                      <a:pt x="2481" y="470"/>
                    </a:lnTo>
                    <a:lnTo>
                      <a:pt x="2484" y="467"/>
                    </a:lnTo>
                    <a:lnTo>
                      <a:pt x="2486" y="466"/>
                    </a:lnTo>
                    <a:lnTo>
                      <a:pt x="2487" y="466"/>
                    </a:lnTo>
                    <a:lnTo>
                      <a:pt x="2489" y="467"/>
                    </a:lnTo>
                    <a:lnTo>
                      <a:pt x="2493" y="469"/>
                    </a:lnTo>
                    <a:lnTo>
                      <a:pt x="2493" y="469"/>
                    </a:lnTo>
                    <a:lnTo>
                      <a:pt x="2489" y="470"/>
                    </a:lnTo>
                    <a:lnTo>
                      <a:pt x="2487" y="473"/>
                    </a:lnTo>
                    <a:lnTo>
                      <a:pt x="2485" y="475"/>
                    </a:lnTo>
                    <a:lnTo>
                      <a:pt x="2485" y="477"/>
                    </a:lnTo>
                    <a:lnTo>
                      <a:pt x="2484" y="482"/>
                    </a:lnTo>
                    <a:lnTo>
                      <a:pt x="2484" y="488"/>
                    </a:lnTo>
                    <a:lnTo>
                      <a:pt x="2485" y="493"/>
                    </a:lnTo>
                    <a:lnTo>
                      <a:pt x="2485" y="499"/>
                    </a:lnTo>
                    <a:lnTo>
                      <a:pt x="2482" y="503"/>
                    </a:lnTo>
                    <a:lnTo>
                      <a:pt x="2481" y="504"/>
                    </a:lnTo>
                    <a:lnTo>
                      <a:pt x="2479" y="504"/>
                    </a:lnTo>
                    <a:lnTo>
                      <a:pt x="2479" y="504"/>
                    </a:lnTo>
                    <a:lnTo>
                      <a:pt x="2480" y="508"/>
                    </a:lnTo>
                    <a:lnTo>
                      <a:pt x="2480" y="514"/>
                    </a:lnTo>
                    <a:lnTo>
                      <a:pt x="2481" y="525"/>
                    </a:lnTo>
                    <a:lnTo>
                      <a:pt x="2482" y="529"/>
                    </a:lnTo>
                    <a:lnTo>
                      <a:pt x="2485" y="531"/>
                    </a:lnTo>
                    <a:lnTo>
                      <a:pt x="2488" y="534"/>
                    </a:lnTo>
                    <a:lnTo>
                      <a:pt x="2493" y="535"/>
                    </a:lnTo>
                    <a:lnTo>
                      <a:pt x="2493" y="535"/>
                    </a:lnTo>
                    <a:lnTo>
                      <a:pt x="2497" y="525"/>
                    </a:lnTo>
                    <a:lnTo>
                      <a:pt x="2500" y="522"/>
                    </a:lnTo>
                    <a:lnTo>
                      <a:pt x="2502" y="521"/>
                    </a:lnTo>
                    <a:lnTo>
                      <a:pt x="2503" y="522"/>
                    </a:lnTo>
                    <a:lnTo>
                      <a:pt x="2505" y="523"/>
                    </a:lnTo>
                    <a:lnTo>
                      <a:pt x="2508" y="528"/>
                    </a:lnTo>
                    <a:lnTo>
                      <a:pt x="2510" y="533"/>
                    </a:lnTo>
                    <a:lnTo>
                      <a:pt x="2512" y="535"/>
                    </a:lnTo>
                    <a:lnTo>
                      <a:pt x="2513" y="536"/>
                    </a:lnTo>
                    <a:lnTo>
                      <a:pt x="2516" y="536"/>
                    </a:lnTo>
                    <a:lnTo>
                      <a:pt x="2517" y="534"/>
                    </a:lnTo>
                    <a:lnTo>
                      <a:pt x="2519" y="530"/>
                    </a:lnTo>
                    <a:lnTo>
                      <a:pt x="2522" y="526"/>
                    </a:lnTo>
                    <a:lnTo>
                      <a:pt x="2522" y="526"/>
                    </a:lnTo>
                    <a:lnTo>
                      <a:pt x="2524" y="530"/>
                    </a:lnTo>
                    <a:lnTo>
                      <a:pt x="2524" y="535"/>
                    </a:lnTo>
                    <a:lnTo>
                      <a:pt x="2522" y="543"/>
                    </a:lnTo>
                    <a:lnTo>
                      <a:pt x="2520" y="546"/>
                    </a:lnTo>
                    <a:lnTo>
                      <a:pt x="2522" y="550"/>
                    </a:lnTo>
                    <a:lnTo>
                      <a:pt x="2524" y="552"/>
                    </a:lnTo>
                    <a:lnTo>
                      <a:pt x="2527" y="555"/>
                    </a:lnTo>
                    <a:lnTo>
                      <a:pt x="2527" y="555"/>
                    </a:lnTo>
                    <a:lnTo>
                      <a:pt x="2534" y="548"/>
                    </a:lnTo>
                    <a:lnTo>
                      <a:pt x="2539" y="541"/>
                    </a:lnTo>
                    <a:lnTo>
                      <a:pt x="2542" y="534"/>
                    </a:lnTo>
                    <a:lnTo>
                      <a:pt x="2545" y="527"/>
                    </a:lnTo>
                    <a:lnTo>
                      <a:pt x="2546" y="519"/>
                    </a:lnTo>
                    <a:lnTo>
                      <a:pt x="2547" y="511"/>
                    </a:lnTo>
                    <a:lnTo>
                      <a:pt x="2549" y="491"/>
                    </a:lnTo>
                    <a:lnTo>
                      <a:pt x="2549" y="491"/>
                    </a:lnTo>
                    <a:lnTo>
                      <a:pt x="2546" y="490"/>
                    </a:lnTo>
                    <a:lnTo>
                      <a:pt x="2543" y="490"/>
                    </a:lnTo>
                    <a:lnTo>
                      <a:pt x="2541" y="491"/>
                    </a:lnTo>
                    <a:lnTo>
                      <a:pt x="2539" y="493"/>
                    </a:lnTo>
                    <a:lnTo>
                      <a:pt x="2534" y="498"/>
                    </a:lnTo>
                    <a:lnTo>
                      <a:pt x="2531" y="505"/>
                    </a:lnTo>
                    <a:lnTo>
                      <a:pt x="2527" y="512"/>
                    </a:lnTo>
                    <a:lnTo>
                      <a:pt x="2523" y="518"/>
                    </a:lnTo>
                    <a:lnTo>
                      <a:pt x="2522" y="520"/>
                    </a:lnTo>
                    <a:lnTo>
                      <a:pt x="2519" y="521"/>
                    </a:lnTo>
                    <a:lnTo>
                      <a:pt x="2517" y="521"/>
                    </a:lnTo>
                    <a:lnTo>
                      <a:pt x="2515" y="520"/>
                    </a:lnTo>
                    <a:lnTo>
                      <a:pt x="2545" y="472"/>
                    </a:lnTo>
                    <a:lnTo>
                      <a:pt x="2545" y="472"/>
                    </a:lnTo>
                    <a:lnTo>
                      <a:pt x="2541" y="468"/>
                    </a:lnTo>
                    <a:lnTo>
                      <a:pt x="2538" y="466"/>
                    </a:lnTo>
                    <a:lnTo>
                      <a:pt x="2535" y="465"/>
                    </a:lnTo>
                    <a:lnTo>
                      <a:pt x="2532" y="466"/>
                    </a:lnTo>
                    <a:lnTo>
                      <a:pt x="2532" y="466"/>
                    </a:lnTo>
                    <a:lnTo>
                      <a:pt x="2536" y="462"/>
                    </a:lnTo>
                    <a:lnTo>
                      <a:pt x="2540" y="459"/>
                    </a:lnTo>
                    <a:lnTo>
                      <a:pt x="2545" y="453"/>
                    </a:lnTo>
                    <a:lnTo>
                      <a:pt x="2548" y="446"/>
                    </a:lnTo>
                    <a:lnTo>
                      <a:pt x="2548" y="446"/>
                    </a:lnTo>
                    <a:lnTo>
                      <a:pt x="2555" y="431"/>
                    </a:lnTo>
                    <a:lnTo>
                      <a:pt x="2555" y="431"/>
                    </a:lnTo>
                    <a:lnTo>
                      <a:pt x="2543" y="430"/>
                    </a:lnTo>
                    <a:lnTo>
                      <a:pt x="2534" y="429"/>
                    </a:lnTo>
                    <a:lnTo>
                      <a:pt x="2530" y="427"/>
                    </a:lnTo>
                    <a:lnTo>
                      <a:pt x="2526" y="424"/>
                    </a:lnTo>
                    <a:lnTo>
                      <a:pt x="2524" y="421"/>
                    </a:lnTo>
                    <a:lnTo>
                      <a:pt x="2523" y="416"/>
                    </a:lnTo>
                    <a:lnTo>
                      <a:pt x="2526" y="402"/>
                    </a:lnTo>
                    <a:lnTo>
                      <a:pt x="2526" y="402"/>
                    </a:lnTo>
                    <a:lnTo>
                      <a:pt x="2524" y="399"/>
                    </a:lnTo>
                    <a:lnTo>
                      <a:pt x="2522" y="397"/>
                    </a:lnTo>
                    <a:lnTo>
                      <a:pt x="2519" y="397"/>
                    </a:lnTo>
                    <a:lnTo>
                      <a:pt x="2516" y="398"/>
                    </a:lnTo>
                    <a:lnTo>
                      <a:pt x="2513" y="399"/>
                    </a:lnTo>
                    <a:lnTo>
                      <a:pt x="2511" y="402"/>
                    </a:lnTo>
                    <a:lnTo>
                      <a:pt x="2507" y="409"/>
                    </a:lnTo>
                    <a:lnTo>
                      <a:pt x="2507" y="409"/>
                    </a:lnTo>
                    <a:lnTo>
                      <a:pt x="2501" y="410"/>
                    </a:lnTo>
                    <a:lnTo>
                      <a:pt x="2496" y="413"/>
                    </a:lnTo>
                    <a:lnTo>
                      <a:pt x="2487" y="417"/>
                    </a:lnTo>
                    <a:lnTo>
                      <a:pt x="2482" y="418"/>
                    </a:lnTo>
                    <a:lnTo>
                      <a:pt x="2479" y="418"/>
                    </a:lnTo>
                    <a:lnTo>
                      <a:pt x="2477" y="416"/>
                    </a:lnTo>
                    <a:lnTo>
                      <a:pt x="2476" y="412"/>
                    </a:lnTo>
                    <a:lnTo>
                      <a:pt x="2481" y="399"/>
                    </a:lnTo>
                    <a:lnTo>
                      <a:pt x="2481" y="399"/>
                    </a:lnTo>
                    <a:lnTo>
                      <a:pt x="2463" y="402"/>
                    </a:lnTo>
                    <a:lnTo>
                      <a:pt x="2454" y="402"/>
                    </a:lnTo>
                    <a:lnTo>
                      <a:pt x="2440" y="402"/>
                    </a:lnTo>
                    <a:lnTo>
                      <a:pt x="2440" y="402"/>
                    </a:lnTo>
                    <a:close/>
                    <a:moveTo>
                      <a:pt x="1876" y="341"/>
                    </a:moveTo>
                    <a:lnTo>
                      <a:pt x="1876" y="341"/>
                    </a:lnTo>
                    <a:lnTo>
                      <a:pt x="1879" y="360"/>
                    </a:lnTo>
                    <a:lnTo>
                      <a:pt x="1882" y="378"/>
                    </a:lnTo>
                    <a:lnTo>
                      <a:pt x="1888" y="394"/>
                    </a:lnTo>
                    <a:lnTo>
                      <a:pt x="1894" y="409"/>
                    </a:lnTo>
                    <a:lnTo>
                      <a:pt x="1897" y="415"/>
                    </a:lnTo>
                    <a:lnTo>
                      <a:pt x="1902" y="420"/>
                    </a:lnTo>
                    <a:lnTo>
                      <a:pt x="1906" y="424"/>
                    </a:lnTo>
                    <a:lnTo>
                      <a:pt x="1912" y="429"/>
                    </a:lnTo>
                    <a:lnTo>
                      <a:pt x="1919" y="431"/>
                    </a:lnTo>
                    <a:lnTo>
                      <a:pt x="1926" y="432"/>
                    </a:lnTo>
                    <a:lnTo>
                      <a:pt x="1934" y="433"/>
                    </a:lnTo>
                    <a:lnTo>
                      <a:pt x="1942" y="432"/>
                    </a:lnTo>
                    <a:lnTo>
                      <a:pt x="1938" y="436"/>
                    </a:lnTo>
                    <a:lnTo>
                      <a:pt x="1938" y="436"/>
                    </a:lnTo>
                    <a:lnTo>
                      <a:pt x="1942" y="442"/>
                    </a:lnTo>
                    <a:lnTo>
                      <a:pt x="1947" y="444"/>
                    </a:lnTo>
                    <a:lnTo>
                      <a:pt x="1951" y="445"/>
                    </a:lnTo>
                    <a:lnTo>
                      <a:pt x="1956" y="445"/>
                    </a:lnTo>
                    <a:lnTo>
                      <a:pt x="1960" y="443"/>
                    </a:lnTo>
                    <a:lnTo>
                      <a:pt x="1966" y="440"/>
                    </a:lnTo>
                    <a:lnTo>
                      <a:pt x="1975" y="433"/>
                    </a:lnTo>
                    <a:lnTo>
                      <a:pt x="1986" y="427"/>
                    </a:lnTo>
                    <a:lnTo>
                      <a:pt x="1990" y="424"/>
                    </a:lnTo>
                    <a:lnTo>
                      <a:pt x="1996" y="423"/>
                    </a:lnTo>
                    <a:lnTo>
                      <a:pt x="2001" y="423"/>
                    </a:lnTo>
                    <a:lnTo>
                      <a:pt x="2006" y="424"/>
                    </a:lnTo>
                    <a:lnTo>
                      <a:pt x="2011" y="428"/>
                    </a:lnTo>
                    <a:lnTo>
                      <a:pt x="2017" y="433"/>
                    </a:lnTo>
                    <a:lnTo>
                      <a:pt x="2017" y="433"/>
                    </a:lnTo>
                    <a:lnTo>
                      <a:pt x="2007" y="445"/>
                    </a:lnTo>
                    <a:lnTo>
                      <a:pt x="2001" y="454"/>
                    </a:lnTo>
                    <a:lnTo>
                      <a:pt x="1994" y="469"/>
                    </a:lnTo>
                    <a:lnTo>
                      <a:pt x="1983" y="493"/>
                    </a:lnTo>
                    <a:lnTo>
                      <a:pt x="1999" y="480"/>
                    </a:lnTo>
                    <a:lnTo>
                      <a:pt x="1999" y="480"/>
                    </a:lnTo>
                    <a:lnTo>
                      <a:pt x="1998" y="489"/>
                    </a:lnTo>
                    <a:lnTo>
                      <a:pt x="1999" y="495"/>
                    </a:lnTo>
                    <a:lnTo>
                      <a:pt x="2001" y="497"/>
                    </a:lnTo>
                    <a:lnTo>
                      <a:pt x="2004" y="498"/>
                    </a:lnTo>
                    <a:lnTo>
                      <a:pt x="2012" y="497"/>
                    </a:lnTo>
                    <a:lnTo>
                      <a:pt x="2017" y="496"/>
                    </a:lnTo>
                    <a:lnTo>
                      <a:pt x="2021" y="496"/>
                    </a:lnTo>
                    <a:lnTo>
                      <a:pt x="2010" y="529"/>
                    </a:lnTo>
                    <a:lnTo>
                      <a:pt x="2010" y="529"/>
                    </a:lnTo>
                    <a:lnTo>
                      <a:pt x="2006" y="526"/>
                    </a:lnTo>
                    <a:lnTo>
                      <a:pt x="2003" y="522"/>
                    </a:lnTo>
                    <a:lnTo>
                      <a:pt x="1999" y="520"/>
                    </a:lnTo>
                    <a:lnTo>
                      <a:pt x="1995" y="519"/>
                    </a:lnTo>
                    <a:lnTo>
                      <a:pt x="1991" y="519"/>
                    </a:lnTo>
                    <a:lnTo>
                      <a:pt x="1989" y="519"/>
                    </a:lnTo>
                    <a:lnTo>
                      <a:pt x="1987" y="520"/>
                    </a:lnTo>
                    <a:lnTo>
                      <a:pt x="1986" y="522"/>
                    </a:lnTo>
                    <a:lnTo>
                      <a:pt x="1986" y="522"/>
                    </a:lnTo>
                    <a:lnTo>
                      <a:pt x="1986" y="521"/>
                    </a:lnTo>
                    <a:lnTo>
                      <a:pt x="1986" y="519"/>
                    </a:lnTo>
                    <a:lnTo>
                      <a:pt x="1983" y="514"/>
                    </a:lnTo>
                    <a:lnTo>
                      <a:pt x="1980" y="507"/>
                    </a:lnTo>
                    <a:lnTo>
                      <a:pt x="1975" y="500"/>
                    </a:lnTo>
                    <a:lnTo>
                      <a:pt x="1968" y="493"/>
                    </a:lnTo>
                    <a:lnTo>
                      <a:pt x="1961" y="489"/>
                    </a:lnTo>
                    <a:lnTo>
                      <a:pt x="1958" y="488"/>
                    </a:lnTo>
                    <a:lnTo>
                      <a:pt x="1956" y="487"/>
                    </a:lnTo>
                    <a:lnTo>
                      <a:pt x="1952" y="487"/>
                    </a:lnTo>
                    <a:lnTo>
                      <a:pt x="1949" y="488"/>
                    </a:lnTo>
                    <a:lnTo>
                      <a:pt x="1949" y="488"/>
                    </a:lnTo>
                    <a:lnTo>
                      <a:pt x="1950" y="491"/>
                    </a:lnTo>
                    <a:lnTo>
                      <a:pt x="1951" y="495"/>
                    </a:lnTo>
                    <a:lnTo>
                      <a:pt x="1955" y="500"/>
                    </a:lnTo>
                    <a:lnTo>
                      <a:pt x="1958" y="505"/>
                    </a:lnTo>
                    <a:lnTo>
                      <a:pt x="1964" y="508"/>
                    </a:lnTo>
                    <a:lnTo>
                      <a:pt x="1967" y="513"/>
                    </a:lnTo>
                    <a:lnTo>
                      <a:pt x="1968" y="515"/>
                    </a:lnTo>
                    <a:lnTo>
                      <a:pt x="1970" y="519"/>
                    </a:lnTo>
                    <a:lnTo>
                      <a:pt x="1970" y="523"/>
                    </a:lnTo>
                    <a:lnTo>
                      <a:pt x="1970" y="527"/>
                    </a:lnTo>
                    <a:lnTo>
                      <a:pt x="1965" y="540"/>
                    </a:lnTo>
                    <a:lnTo>
                      <a:pt x="1965" y="540"/>
                    </a:lnTo>
                    <a:lnTo>
                      <a:pt x="1970" y="535"/>
                    </a:lnTo>
                    <a:lnTo>
                      <a:pt x="1973" y="534"/>
                    </a:lnTo>
                    <a:lnTo>
                      <a:pt x="1976" y="535"/>
                    </a:lnTo>
                    <a:lnTo>
                      <a:pt x="1979" y="536"/>
                    </a:lnTo>
                    <a:lnTo>
                      <a:pt x="1981" y="538"/>
                    </a:lnTo>
                    <a:lnTo>
                      <a:pt x="1984" y="541"/>
                    </a:lnTo>
                    <a:lnTo>
                      <a:pt x="1988" y="541"/>
                    </a:lnTo>
                    <a:lnTo>
                      <a:pt x="1993" y="540"/>
                    </a:lnTo>
                    <a:lnTo>
                      <a:pt x="1993" y="540"/>
                    </a:lnTo>
                    <a:lnTo>
                      <a:pt x="1988" y="545"/>
                    </a:lnTo>
                    <a:lnTo>
                      <a:pt x="1986" y="551"/>
                    </a:lnTo>
                    <a:lnTo>
                      <a:pt x="1984" y="557"/>
                    </a:lnTo>
                    <a:lnTo>
                      <a:pt x="1983" y="563"/>
                    </a:lnTo>
                    <a:lnTo>
                      <a:pt x="1982" y="574"/>
                    </a:lnTo>
                    <a:lnTo>
                      <a:pt x="1980" y="580"/>
                    </a:lnTo>
                    <a:lnTo>
                      <a:pt x="1978" y="586"/>
                    </a:lnTo>
                    <a:lnTo>
                      <a:pt x="1999" y="580"/>
                    </a:lnTo>
                    <a:lnTo>
                      <a:pt x="1999" y="580"/>
                    </a:lnTo>
                    <a:lnTo>
                      <a:pt x="1997" y="582"/>
                    </a:lnTo>
                    <a:lnTo>
                      <a:pt x="1995" y="586"/>
                    </a:lnTo>
                    <a:lnTo>
                      <a:pt x="1990" y="589"/>
                    </a:lnTo>
                    <a:lnTo>
                      <a:pt x="1986" y="594"/>
                    </a:lnTo>
                    <a:lnTo>
                      <a:pt x="1981" y="598"/>
                    </a:lnTo>
                    <a:lnTo>
                      <a:pt x="1979" y="605"/>
                    </a:lnTo>
                    <a:lnTo>
                      <a:pt x="1979" y="610"/>
                    </a:lnTo>
                    <a:lnTo>
                      <a:pt x="1979" y="613"/>
                    </a:lnTo>
                    <a:lnTo>
                      <a:pt x="1981" y="618"/>
                    </a:lnTo>
                    <a:lnTo>
                      <a:pt x="1983" y="624"/>
                    </a:lnTo>
                    <a:lnTo>
                      <a:pt x="1983" y="624"/>
                    </a:lnTo>
                    <a:lnTo>
                      <a:pt x="1987" y="620"/>
                    </a:lnTo>
                    <a:lnTo>
                      <a:pt x="1991" y="619"/>
                    </a:lnTo>
                    <a:lnTo>
                      <a:pt x="2002" y="618"/>
                    </a:lnTo>
                    <a:lnTo>
                      <a:pt x="2007" y="618"/>
                    </a:lnTo>
                    <a:lnTo>
                      <a:pt x="2011" y="616"/>
                    </a:lnTo>
                    <a:lnTo>
                      <a:pt x="2014" y="611"/>
                    </a:lnTo>
                    <a:lnTo>
                      <a:pt x="2016" y="604"/>
                    </a:lnTo>
                    <a:lnTo>
                      <a:pt x="2016" y="611"/>
                    </a:lnTo>
                    <a:lnTo>
                      <a:pt x="2016" y="611"/>
                    </a:lnTo>
                    <a:lnTo>
                      <a:pt x="2019" y="612"/>
                    </a:lnTo>
                    <a:lnTo>
                      <a:pt x="2021" y="612"/>
                    </a:lnTo>
                    <a:lnTo>
                      <a:pt x="2022" y="611"/>
                    </a:lnTo>
                    <a:lnTo>
                      <a:pt x="2024" y="609"/>
                    </a:lnTo>
                    <a:lnTo>
                      <a:pt x="2027" y="604"/>
                    </a:lnTo>
                    <a:lnTo>
                      <a:pt x="2028" y="598"/>
                    </a:lnTo>
                    <a:lnTo>
                      <a:pt x="2030" y="594"/>
                    </a:lnTo>
                    <a:lnTo>
                      <a:pt x="2034" y="590"/>
                    </a:lnTo>
                    <a:lnTo>
                      <a:pt x="2035" y="589"/>
                    </a:lnTo>
                    <a:lnTo>
                      <a:pt x="2037" y="589"/>
                    </a:lnTo>
                    <a:lnTo>
                      <a:pt x="2040" y="590"/>
                    </a:lnTo>
                    <a:lnTo>
                      <a:pt x="2043" y="593"/>
                    </a:lnTo>
                    <a:lnTo>
                      <a:pt x="2043" y="593"/>
                    </a:lnTo>
                    <a:lnTo>
                      <a:pt x="2043" y="583"/>
                    </a:lnTo>
                    <a:lnTo>
                      <a:pt x="2042" y="578"/>
                    </a:lnTo>
                    <a:lnTo>
                      <a:pt x="2041" y="575"/>
                    </a:lnTo>
                    <a:lnTo>
                      <a:pt x="2039" y="574"/>
                    </a:lnTo>
                    <a:lnTo>
                      <a:pt x="2036" y="573"/>
                    </a:lnTo>
                    <a:lnTo>
                      <a:pt x="2034" y="573"/>
                    </a:lnTo>
                    <a:lnTo>
                      <a:pt x="2034" y="573"/>
                    </a:lnTo>
                    <a:lnTo>
                      <a:pt x="2032" y="576"/>
                    </a:lnTo>
                    <a:lnTo>
                      <a:pt x="2030" y="579"/>
                    </a:lnTo>
                    <a:lnTo>
                      <a:pt x="2026" y="587"/>
                    </a:lnTo>
                    <a:lnTo>
                      <a:pt x="2024" y="590"/>
                    </a:lnTo>
                    <a:lnTo>
                      <a:pt x="2021" y="594"/>
                    </a:lnTo>
                    <a:lnTo>
                      <a:pt x="2018" y="596"/>
                    </a:lnTo>
                    <a:lnTo>
                      <a:pt x="2013" y="598"/>
                    </a:lnTo>
                    <a:lnTo>
                      <a:pt x="2013" y="598"/>
                    </a:lnTo>
                    <a:lnTo>
                      <a:pt x="2013" y="593"/>
                    </a:lnTo>
                    <a:lnTo>
                      <a:pt x="2014" y="590"/>
                    </a:lnTo>
                    <a:lnTo>
                      <a:pt x="2016" y="589"/>
                    </a:lnTo>
                    <a:lnTo>
                      <a:pt x="2018" y="588"/>
                    </a:lnTo>
                    <a:lnTo>
                      <a:pt x="2021" y="587"/>
                    </a:lnTo>
                    <a:lnTo>
                      <a:pt x="2022" y="585"/>
                    </a:lnTo>
                    <a:lnTo>
                      <a:pt x="2022" y="579"/>
                    </a:lnTo>
                    <a:lnTo>
                      <a:pt x="2021" y="568"/>
                    </a:lnTo>
                    <a:lnTo>
                      <a:pt x="2021" y="568"/>
                    </a:lnTo>
                    <a:lnTo>
                      <a:pt x="2020" y="566"/>
                    </a:lnTo>
                    <a:lnTo>
                      <a:pt x="2019" y="565"/>
                    </a:lnTo>
                    <a:lnTo>
                      <a:pt x="2017" y="564"/>
                    </a:lnTo>
                    <a:lnTo>
                      <a:pt x="2016" y="563"/>
                    </a:lnTo>
                    <a:lnTo>
                      <a:pt x="2010" y="564"/>
                    </a:lnTo>
                    <a:lnTo>
                      <a:pt x="2005" y="564"/>
                    </a:lnTo>
                    <a:lnTo>
                      <a:pt x="2001" y="564"/>
                    </a:lnTo>
                    <a:lnTo>
                      <a:pt x="1999" y="563"/>
                    </a:lnTo>
                    <a:lnTo>
                      <a:pt x="1998" y="561"/>
                    </a:lnTo>
                    <a:lnTo>
                      <a:pt x="1997" y="559"/>
                    </a:lnTo>
                    <a:lnTo>
                      <a:pt x="1997" y="556"/>
                    </a:lnTo>
                    <a:lnTo>
                      <a:pt x="1999" y="545"/>
                    </a:lnTo>
                    <a:lnTo>
                      <a:pt x="2016" y="551"/>
                    </a:lnTo>
                    <a:lnTo>
                      <a:pt x="2016" y="551"/>
                    </a:lnTo>
                    <a:lnTo>
                      <a:pt x="2016" y="543"/>
                    </a:lnTo>
                    <a:lnTo>
                      <a:pt x="2018" y="537"/>
                    </a:lnTo>
                    <a:lnTo>
                      <a:pt x="2022" y="528"/>
                    </a:lnTo>
                    <a:lnTo>
                      <a:pt x="2027" y="521"/>
                    </a:lnTo>
                    <a:lnTo>
                      <a:pt x="2028" y="515"/>
                    </a:lnTo>
                    <a:lnTo>
                      <a:pt x="2029" y="510"/>
                    </a:lnTo>
                    <a:lnTo>
                      <a:pt x="2029" y="510"/>
                    </a:lnTo>
                    <a:lnTo>
                      <a:pt x="2033" y="507"/>
                    </a:lnTo>
                    <a:lnTo>
                      <a:pt x="2036" y="508"/>
                    </a:lnTo>
                    <a:lnTo>
                      <a:pt x="2043" y="513"/>
                    </a:lnTo>
                    <a:lnTo>
                      <a:pt x="2047" y="515"/>
                    </a:lnTo>
                    <a:lnTo>
                      <a:pt x="2050" y="515"/>
                    </a:lnTo>
                    <a:lnTo>
                      <a:pt x="2053" y="514"/>
                    </a:lnTo>
                    <a:lnTo>
                      <a:pt x="2058" y="508"/>
                    </a:lnTo>
                    <a:lnTo>
                      <a:pt x="2058" y="508"/>
                    </a:lnTo>
                    <a:lnTo>
                      <a:pt x="2059" y="501"/>
                    </a:lnTo>
                    <a:lnTo>
                      <a:pt x="2060" y="495"/>
                    </a:lnTo>
                    <a:lnTo>
                      <a:pt x="2062" y="482"/>
                    </a:lnTo>
                    <a:lnTo>
                      <a:pt x="2063" y="476"/>
                    </a:lnTo>
                    <a:lnTo>
                      <a:pt x="2065" y="474"/>
                    </a:lnTo>
                    <a:lnTo>
                      <a:pt x="2066" y="473"/>
                    </a:lnTo>
                    <a:lnTo>
                      <a:pt x="2068" y="474"/>
                    </a:lnTo>
                    <a:lnTo>
                      <a:pt x="2073" y="476"/>
                    </a:lnTo>
                    <a:lnTo>
                      <a:pt x="2073" y="476"/>
                    </a:lnTo>
                    <a:lnTo>
                      <a:pt x="2075" y="483"/>
                    </a:lnTo>
                    <a:lnTo>
                      <a:pt x="2078" y="489"/>
                    </a:lnTo>
                    <a:lnTo>
                      <a:pt x="2081" y="493"/>
                    </a:lnTo>
                    <a:lnTo>
                      <a:pt x="2086" y="497"/>
                    </a:lnTo>
                    <a:lnTo>
                      <a:pt x="2089" y="500"/>
                    </a:lnTo>
                    <a:lnTo>
                      <a:pt x="2094" y="503"/>
                    </a:lnTo>
                    <a:lnTo>
                      <a:pt x="2103" y="506"/>
                    </a:lnTo>
                    <a:lnTo>
                      <a:pt x="2113" y="507"/>
                    </a:lnTo>
                    <a:lnTo>
                      <a:pt x="2121" y="506"/>
                    </a:lnTo>
                    <a:lnTo>
                      <a:pt x="2129" y="505"/>
                    </a:lnTo>
                    <a:lnTo>
                      <a:pt x="2136" y="504"/>
                    </a:lnTo>
                    <a:lnTo>
                      <a:pt x="2149" y="489"/>
                    </a:lnTo>
                    <a:lnTo>
                      <a:pt x="2149" y="489"/>
                    </a:lnTo>
                    <a:lnTo>
                      <a:pt x="2149" y="484"/>
                    </a:lnTo>
                    <a:lnTo>
                      <a:pt x="2145" y="483"/>
                    </a:lnTo>
                    <a:lnTo>
                      <a:pt x="2142" y="482"/>
                    </a:lnTo>
                    <a:lnTo>
                      <a:pt x="2139" y="482"/>
                    </a:lnTo>
                    <a:lnTo>
                      <a:pt x="2135" y="481"/>
                    </a:lnTo>
                    <a:lnTo>
                      <a:pt x="2133" y="480"/>
                    </a:lnTo>
                    <a:lnTo>
                      <a:pt x="2133" y="476"/>
                    </a:lnTo>
                    <a:lnTo>
                      <a:pt x="2135" y="470"/>
                    </a:lnTo>
                    <a:lnTo>
                      <a:pt x="2155" y="466"/>
                    </a:lnTo>
                    <a:lnTo>
                      <a:pt x="2152" y="475"/>
                    </a:lnTo>
                    <a:lnTo>
                      <a:pt x="2152" y="475"/>
                    </a:lnTo>
                    <a:lnTo>
                      <a:pt x="2155" y="476"/>
                    </a:lnTo>
                    <a:lnTo>
                      <a:pt x="2157" y="475"/>
                    </a:lnTo>
                    <a:lnTo>
                      <a:pt x="2162" y="472"/>
                    </a:lnTo>
                    <a:lnTo>
                      <a:pt x="2172" y="463"/>
                    </a:lnTo>
                    <a:lnTo>
                      <a:pt x="2172" y="463"/>
                    </a:lnTo>
                    <a:lnTo>
                      <a:pt x="2168" y="468"/>
                    </a:lnTo>
                    <a:lnTo>
                      <a:pt x="2166" y="472"/>
                    </a:lnTo>
                    <a:lnTo>
                      <a:pt x="2159" y="477"/>
                    </a:lnTo>
                    <a:lnTo>
                      <a:pt x="2156" y="480"/>
                    </a:lnTo>
                    <a:lnTo>
                      <a:pt x="2155" y="484"/>
                    </a:lnTo>
                    <a:lnTo>
                      <a:pt x="2152" y="490"/>
                    </a:lnTo>
                    <a:lnTo>
                      <a:pt x="2152" y="498"/>
                    </a:lnTo>
                    <a:lnTo>
                      <a:pt x="2152" y="498"/>
                    </a:lnTo>
                    <a:lnTo>
                      <a:pt x="2158" y="503"/>
                    </a:lnTo>
                    <a:lnTo>
                      <a:pt x="2162" y="507"/>
                    </a:lnTo>
                    <a:lnTo>
                      <a:pt x="2164" y="508"/>
                    </a:lnTo>
                    <a:lnTo>
                      <a:pt x="2166" y="510"/>
                    </a:lnTo>
                    <a:lnTo>
                      <a:pt x="2168" y="510"/>
                    </a:lnTo>
                    <a:lnTo>
                      <a:pt x="2171" y="508"/>
                    </a:lnTo>
                    <a:lnTo>
                      <a:pt x="2171" y="508"/>
                    </a:lnTo>
                    <a:lnTo>
                      <a:pt x="2168" y="512"/>
                    </a:lnTo>
                    <a:lnTo>
                      <a:pt x="2167" y="516"/>
                    </a:lnTo>
                    <a:lnTo>
                      <a:pt x="2167" y="516"/>
                    </a:lnTo>
                    <a:lnTo>
                      <a:pt x="2171" y="518"/>
                    </a:lnTo>
                    <a:lnTo>
                      <a:pt x="2173" y="519"/>
                    </a:lnTo>
                    <a:lnTo>
                      <a:pt x="2175" y="518"/>
                    </a:lnTo>
                    <a:lnTo>
                      <a:pt x="2178" y="516"/>
                    </a:lnTo>
                    <a:lnTo>
                      <a:pt x="2181" y="512"/>
                    </a:lnTo>
                    <a:lnTo>
                      <a:pt x="2185" y="506"/>
                    </a:lnTo>
                    <a:lnTo>
                      <a:pt x="2188" y="491"/>
                    </a:lnTo>
                    <a:lnTo>
                      <a:pt x="2190" y="485"/>
                    </a:lnTo>
                    <a:lnTo>
                      <a:pt x="2191" y="481"/>
                    </a:lnTo>
                    <a:lnTo>
                      <a:pt x="2191" y="481"/>
                    </a:lnTo>
                    <a:lnTo>
                      <a:pt x="2195" y="475"/>
                    </a:lnTo>
                    <a:lnTo>
                      <a:pt x="2197" y="470"/>
                    </a:lnTo>
                    <a:lnTo>
                      <a:pt x="2197" y="466"/>
                    </a:lnTo>
                    <a:lnTo>
                      <a:pt x="2197" y="462"/>
                    </a:lnTo>
                    <a:lnTo>
                      <a:pt x="2197" y="459"/>
                    </a:lnTo>
                    <a:lnTo>
                      <a:pt x="2195" y="455"/>
                    </a:lnTo>
                    <a:lnTo>
                      <a:pt x="2191" y="450"/>
                    </a:lnTo>
                    <a:lnTo>
                      <a:pt x="2187" y="444"/>
                    </a:lnTo>
                    <a:lnTo>
                      <a:pt x="2182" y="438"/>
                    </a:lnTo>
                    <a:lnTo>
                      <a:pt x="2179" y="431"/>
                    </a:lnTo>
                    <a:lnTo>
                      <a:pt x="2178" y="428"/>
                    </a:lnTo>
                    <a:lnTo>
                      <a:pt x="2179" y="423"/>
                    </a:lnTo>
                    <a:lnTo>
                      <a:pt x="2233" y="412"/>
                    </a:lnTo>
                    <a:lnTo>
                      <a:pt x="2233" y="412"/>
                    </a:lnTo>
                    <a:lnTo>
                      <a:pt x="2229" y="418"/>
                    </a:lnTo>
                    <a:lnTo>
                      <a:pt x="2226" y="424"/>
                    </a:lnTo>
                    <a:lnTo>
                      <a:pt x="2225" y="431"/>
                    </a:lnTo>
                    <a:lnTo>
                      <a:pt x="2224" y="438"/>
                    </a:lnTo>
                    <a:lnTo>
                      <a:pt x="2224" y="438"/>
                    </a:lnTo>
                    <a:lnTo>
                      <a:pt x="2228" y="443"/>
                    </a:lnTo>
                    <a:lnTo>
                      <a:pt x="2229" y="447"/>
                    </a:lnTo>
                    <a:lnTo>
                      <a:pt x="2231" y="453"/>
                    </a:lnTo>
                    <a:lnTo>
                      <a:pt x="2232" y="455"/>
                    </a:lnTo>
                    <a:lnTo>
                      <a:pt x="2233" y="457"/>
                    </a:lnTo>
                    <a:lnTo>
                      <a:pt x="2236" y="458"/>
                    </a:lnTo>
                    <a:lnTo>
                      <a:pt x="2242" y="458"/>
                    </a:lnTo>
                    <a:lnTo>
                      <a:pt x="2242" y="458"/>
                    </a:lnTo>
                    <a:lnTo>
                      <a:pt x="2243" y="447"/>
                    </a:lnTo>
                    <a:lnTo>
                      <a:pt x="2244" y="443"/>
                    </a:lnTo>
                    <a:lnTo>
                      <a:pt x="2247" y="439"/>
                    </a:lnTo>
                    <a:lnTo>
                      <a:pt x="2250" y="435"/>
                    </a:lnTo>
                    <a:lnTo>
                      <a:pt x="2256" y="432"/>
                    </a:lnTo>
                    <a:lnTo>
                      <a:pt x="2269" y="428"/>
                    </a:lnTo>
                    <a:lnTo>
                      <a:pt x="2275" y="424"/>
                    </a:lnTo>
                    <a:lnTo>
                      <a:pt x="2280" y="418"/>
                    </a:lnTo>
                    <a:lnTo>
                      <a:pt x="2280" y="418"/>
                    </a:lnTo>
                    <a:lnTo>
                      <a:pt x="2283" y="427"/>
                    </a:lnTo>
                    <a:lnTo>
                      <a:pt x="2285" y="430"/>
                    </a:lnTo>
                    <a:lnTo>
                      <a:pt x="2285" y="432"/>
                    </a:lnTo>
                    <a:lnTo>
                      <a:pt x="2283" y="433"/>
                    </a:lnTo>
                    <a:lnTo>
                      <a:pt x="2281" y="435"/>
                    </a:lnTo>
                    <a:lnTo>
                      <a:pt x="2273" y="436"/>
                    </a:lnTo>
                    <a:lnTo>
                      <a:pt x="2273" y="436"/>
                    </a:lnTo>
                    <a:lnTo>
                      <a:pt x="2274" y="443"/>
                    </a:lnTo>
                    <a:lnTo>
                      <a:pt x="2277" y="447"/>
                    </a:lnTo>
                    <a:lnTo>
                      <a:pt x="2280" y="450"/>
                    </a:lnTo>
                    <a:lnTo>
                      <a:pt x="2283" y="452"/>
                    </a:lnTo>
                    <a:lnTo>
                      <a:pt x="2293" y="452"/>
                    </a:lnTo>
                    <a:lnTo>
                      <a:pt x="2296" y="452"/>
                    </a:lnTo>
                    <a:lnTo>
                      <a:pt x="2298" y="452"/>
                    </a:lnTo>
                    <a:lnTo>
                      <a:pt x="2298" y="452"/>
                    </a:lnTo>
                    <a:lnTo>
                      <a:pt x="2302" y="448"/>
                    </a:lnTo>
                    <a:lnTo>
                      <a:pt x="2306" y="446"/>
                    </a:lnTo>
                    <a:lnTo>
                      <a:pt x="2313" y="439"/>
                    </a:lnTo>
                    <a:lnTo>
                      <a:pt x="2313" y="439"/>
                    </a:lnTo>
                    <a:lnTo>
                      <a:pt x="2312" y="435"/>
                    </a:lnTo>
                    <a:lnTo>
                      <a:pt x="2311" y="430"/>
                    </a:lnTo>
                    <a:lnTo>
                      <a:pt x="2311" y="425"/>
                    </a:lnTo>
                    <a:lnTo>
                      <a:pt x="2312" y="421"/>
                    </a:lnTo>
                    <a:lnTo>
                      <a:pt x="2313" y="416"/>
                    </a:lnTo>
                    <a:lnTo>
                      <a:pt x="2317" y="413"/>
                    </a:lnTo>
                    <a:lnTo>
                      <a:pt x="2319" y="408"/>
                    </a:lnTo>
                    <a:lnTo>
                      <a:pt x="2324" y="405"/>
                    </a:lnTo>
                    <a:lnTo>
                      <a:pt x="2325" y="400"/>
                    </a:lnTo>
                    <a:lnTo>
                      <a:pt x="2325" y="400"/>
                    </a:lnTo>
                    <a:lnTo>
                      <a:pt x="2317" y="397"/>
                    </a:lnTo>
                    <a:lnTo>
                      <a:pt x="2309" y="392"/>
                    </a:lnTo>
                    <a:lnTo>
                      <a:pt x="2301" y="387"/>
                    </a:lnTo>
                    <a:lnTo>
                      <a:pt x="2293" y="384"/>
                    </a:lnTo>
                    <a:lnTo>
                      <a:pt x="2285" y="382"/>
                    </a:lnTo>
                    <a:lnTo>
                      <a:pt x="2277" y="380"/>
                    </a:lnTo>
                    <a:lnTo>
                      <a:pt x="2273" y="382"/>
                    </a:lnTo>
                    <a:lnTo>
                      <a:pt x="2270" y="383"/>
                    </a:lnTo>
                    <a:lnTo>
                      <a:pt x="2267" y="386"/>
                    </a:lnTo>
                    <a:lnTo>
                      <a:pt x="2265" y="390"/>
                    </a:lnTo>
                    <a:lnTo>
                      <a:pt x="2269" y="378"/>
                    </a:lnTo>
                    <a:lnTo>
                      <a:pt x="2269" y="378"/>
                    </a:lnTo>
                    <a:lnTo>
                      <a:pt x="2265" y="376"/>
                    </a:lnTo>
                    <a:lnTo>
                      <a:pt x="2260" y="375"/>
                    </a:lnTo>
                    <a:lnTo>
                      <a:pt x="2256" y="374"/>
                    </a:lnTo>
                    <a:lnTo>
                      <a:pt x="2251" y="375"/>
                    </a:lnTo>
                    <a:lnTo>
                      <a:pt x="2243" y="379"/>
                    </a:lnTo>
                    <a:lnTo>
                      <a:pt x="2235" y="384"/>
                    </a:lnTo>
                    <a:lnTo>
                      <a:pt x="2227" y="389"/>
                    </a:lnTo>
                    <a:lnTo>
                      <a:pt x="2224" y="390"/>
                    </a:lnTo>
                    <a:lnTo>
                      <a:pt x="2220" y="390"/>
                    </a:lnTo>
                    <a:lnTo>
                      <a:pt x="2217" y="389"/>
                    </a:lnTo>
                    <a:lnTo>
                      <a:pt x="2214" y="385"/>
                    </a:lnTo>
                    <a:lnTo>
                      <a:pt x="2212" y="380"/>
                    </a:lnTo>
                    <a:lnTo>
                      <a:pt x="2211" y="374"/>
                    </a:lnTo>
                    <a:lnTo>
                      <a:pt x="2211" y="374"/>
                    </a:lnTo>
                    <a:lnTo>
                      <a:pt x="2211" y="365"/>
                    </a:lnTo>
                    <a:lnTo>
                      <a:pt x="2210" y="362"/>
                    </a:lnTo>
                    <a:lnTo>
                      <a:pt x="2208" y="357"/>
                    </a:lnTo>
                    <a:lnTo>
                      <a:pt x="2208" y="345"/>
                    </a:lnTo>
                    <a:lnTo>
                      <a:pt x="2191" y="363"/>
                    </a:lnTo>
                    <a:lnTo>
                      <a:pt x="2195" y="353"/>
                    </a:lnTo>
                    <a:lnTo>
                      <a:pt x="2167" y="356"/>
                    </a:lnTo>
                    <a:lnTo>
                      <a:pt x="2168" y="352"/>
                    </a:lnTo>
                    <a:lnTo>
                      <a:pt x="2168" y="352"/>
                    </a:lnTo>
                    <a:lnTo>
                      <a:pt x="2134" y="405"/>
                    </a:lnTo>
                    <a:lnTo>
                      <a:pt x="2134" y="405"/>
                    </a:lnTo>
                    <a:lnTo>
                      <a:pt x="2133" y="416"/>
                    </a:lnTo>
                    <a:lnTo>
                      <a:pt x="2132" y="421"/>
                    </a:lnTo>
                    <a:lnTo>
                      <a:pt x="2129" y="427"/>
                    </a:lnTo>
                    <a:lnTo>
                      <a:pt x="2129" y="427"/>
                    </a:lnTo>
                    <a:lnTo>
                      <a:pt x="2126" y="429"/>
                    </a:lnTo>
                    <a:lnTo>
                      <a:pt x="2122" y="431"/>
                    </a:lnTo>
                    <a:lnTo>
                      <a:pt x="2120" y="431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6" y="429"/>
                    </a:lnTo>
                    <a:lnTo>
                      <a:pt x="2113" y="425"/>
                    </a:lnTo>
                    <a:lnTo>
                      <a:pt x="2110" y="418"/>
                    </a:lnTo>
                    <a:lnTo>
                      <a:pt x="2105" y="412"/>
                    </a:lnTo>
                    <a:lnTo>
                      <a:pt x="2103" y="408"/>
                    </a:lnTo>
                    <a:lnTo>
                      <a:pt x="2099" y="405"/>
                    </a:lnTo>
                    <a:lnTo>
                      <a:pt x="2126" y="404"/>
                    </a:lnTo>
                    <a:lnTo>
                      <a:pt x="2126" y="404"/>
                    </a:lnTo>
                    <a:lnTo>
                      <a:pt x="2127" y="390"/>
                    </a:lnTo>
                    <a:lnTo>
                      <a:pt x="2126" y="377"/>
                    </a:lnTo>
                    <a:lnTo>
                      <a:pt x="2125" y="370"/>
                    </a:lnTo>
                    <a:lnTo>
                      <a:pt x="2122" y="364"/>
                    </a:lnTo>
                    <a:lnTo>
                      <a:pt x="2119" y="359"/>
                    </a:lnTo>
                    <a:lnTo>
                      <a:pt x="2116" y="354"/>
                    </a:lnTo>
                    <a:lnTo>
                      <a:pt x="2116" y="354"/>
                    </a:lnTo>
                    <a:lnTo>
                      <a:pt x="2118" y="353"/>
                    </a:lnTo>
                    <a:lnTo>
                      <a:pt x="2119" y="352"/>
                    </a:lnTo>
                    <a:lnTo>
                      <a:pt x="2120" y="346"/>
                    </a:lnTo>
                    <a:lnTo>
                      <a:pt x="2120" y="340"/>
                    </a:lnTo>
                    <a:lnTo>
                      <a:pt x="2119" y="338"/>
                    </a:lnTo>
                    <a:lnTo>
                      <a:pt x="2118" y="337"/>
                    </a:lnTo>
                    <a:lnTo>
                      <a:pt x="2118" y="337"/>
                    </a:lnTo>
                    <a:lnTo>
                      <a:pt x="2117" y="339"/>
                    </a:lnTo>
                    <a:lnTo>
                      <a:pt x="2114" y="341"/>
                    </a:lnTo>
                    <a:lnTo>
                      <a:pt x="2109" y="346"/>
                    </a:lnTo>
                    <a:lnTo>
                      <a:pt x="2106" y="349"/>
                    </a:lnTo>
                    <a:lnTo>
                      <a:pt x="2105" y="353"/>
                    </a:lnTo>
                    <a:lnTo>
                      <a:pt x="2104" y="357"/>
                    </a:lnTo>
                    <a:lnTo>
                      <a:pt x="2105" y="362"/>
                    </a:lnTo>
                    <a:lnTo>
                      <a:pt x="2105" y="362"/>
                    </a:lnTo>
                    <a:lnTo>
                      <a:pt x="2101" y="362"/>
                    </a:lnTo>
                    <a:lnTo>
                      <a:pt x="2096" y="362"/>
                    </a:lnTo>
                    <a:lnTo>
                      <a:pt x="2085" y="357"/>
                    </a:lnTo>
                    <a:lnTo>
                      <a:pt x="2060" y="346"/>
                    </a:lnTo>
                    <a:lnTo>
                      <a:pt x="2048" y="341"/>
                    </a:lnTo>
                    <a:lnTo>
                      <a:pt x="2041" y="340"/>
                    </a:lnTo>
                    <a:lnTo>
                      <a:pt x="2034" y="339"/>
                    </a:lnTo>
                    <a:lnTo>
                      <a:pt x="2027" y="340"/>
                    </a:lnTo>
                    <a:lnTo>
                      <a:pt x="2019" y="341"/>
                    </a:lnTo>
                    <a:lnTo>
                      <a:pt x="2012" y="345"/>
                    </a:lnTo>
                    <a:lnTo>
                      <a:pt x="2005" y="350"/>
                    </a:lnTo>
                    <a:lnTo>
                      <a:pt x="2005" y="350"/>
                    </a:lnTo>
                    <a:lnTo>
                      <a:pt x="2010" y="347"/>
                    </a:lnTo>
                    <a:lnTo>
                      <a:pt x="2012" y="344"/>
                    </a:lnTo>
                    <a:lnTo>
                      <a:pt x="2013" y="340"/>
                    </a:lnTo>
                    <a:lnTo>
                      <a:pt x="2014" y="338"/>
                    </a:lnTo>
                    <a:lnTo>
                      <a:pt x="2013" y="335"/>
                    </a:lnTo>
                    <a:lnTo>
                      <a:pt x="2012" y="333"/>
                    </a:lnTo>
                    <a:lnTo>
                      <a:pt x="2009" y="330"/>
                    </a:lnTo>
                    <a:lnTo>
                      <a:pt x="2006" y="326"/>
                    </a:lnTo>
                    <a:lnTo>
                      <a:pt x="2005" y="324"/>
                    </a:lnTo>
                    <a:lnTo>
                      <a:pt x="2005" y="323"/>
                    </a:lnTo>
                    <a:lnTo>
                      <a:pt x="2007" y="322"/>
                    </a:lnTo>
                    <a:lnTo>
                      <a:pt x="2014" y="319"/>
                    </a:lnTo>
                    <a:lnTo>
                      <a:pt x="2014" y="319"/>
                    </a:lnTo>
                    <a:lnTo>
                      <a:pt x="2012" y="315"/>
                    </a:lnTo>
                    <a:lnTo>
                      <a:pt x="2009" y="311"/>
                    </a:lnTo>
                    <a:lnTo>
                      <a:pt x="2006" y="310"/>
                    </a:lnTo>
                    <a:lnTo>
                      <a:pt x="2004" y="310"/>
                    </a:lnTo>
                    <a:lnTo>
                      <a:pt x="2002" y="312"/>
                    </a:lnTo>
                    <a:lnTo>
                      <a:pt x="1999" y="315"/>
                    </a:lnTo>
                    <a:lnTo>
                      <a:pt x="1996" y="320"/>
                    </a:lnTo>
                    <a:lnTo>
                      <a:pt x="1991" y="329"/>
                    </a:lnTo>
                    <a:lnTo>
                      <a:pt x="1987" y="335"/>
                    </a:lnTo>
                    <a:lnTo>
                      <a:pt x="1984" y="338"/>
                    </a:lnTo>
                    <a:lnTo>
                      <a:pt x="1982" y="340"/>
                    </a:lnTo>
                    <a:lnTo>
                      <a:pt x="1979" y="341"/>
                    </a:lnTo>
                    <a:lnTo>
                      <a:pt x="1975" y="341"/>
                    </a:lnTo>
                    <a:lnTo>
                      <a:pt x="1975" y="341"/>
                    </a:lnTo>
                    <a:lnTo>
                      <a:pt x="1975" y="338"/>
                    </a:lnTo>
                    <a:lnTo>
                      <a:pt x="1976" y="337"/>
                    </a:lnTo>
                    <a:lnTo>
                      <a:pt x="1981" y="335"/>
                    </a:lnTo>
                    <a:lnTo>
                      <a:pt x="1983" y="334"/>
                    </a:lnTo>
                    <a:lnTo>
                      <a:pt x="1987" y="332"/>
                    </a:lnTo>
                    <a:lnTo>
                      <a:pt x="1990" y="329"/>
                    </a:lnTo>
                    <a:lnTo>
                      <a:pt x="1993" y="323"/>
                    </a:lnTo>
                    <a:lnTo>
                      <a:pt x="1993" y="323"/>
                    </a:lnTo>
                    <a:lnTo>
                      <a:pt x="1986" y="320"/>
                    </a:lnTo>
                    <a:lnTo>
                      <a:pt x="1980" y="320"/>
                    </a:lnTo>
                    <a:lnTo>
                      <a:pt x="1974" y="322"/>
                    </a:lnTo>
                    <a:lnTo>
                      <a:pt x="1967" y="324"/>
                    </a:lnTo>
                    <a:lnTo>
                      <a:pt x="1956" y="330"/>
                    </a:lnTo>
                    <a:lnTo>
                      <a:pt x="1944" y="338"/>
                    </a:lnTo>
                    <a:lnTo>
                      <a:pt x="1933" y="346"/>
                    </a:lnTo>
                    <a:lnTo>
                      <a:pt x="1921" y="353"/>
                    </a:lnTo>
                    <a:lnTo>
                      <a:pt x="1915" y="355"/>
                    </a:lnTo>
                    <a:lnTo>
                      <a:pt x="1910" y="356"/>
                    </a:lnTo>
                    <a:lnTo>
                      <a:pt x="1904" y="356"/>
                    </a:lnTo>
                    <a:lnTo>
                      <a:pt x="1897" y="355"/>
                    </a:lnTo>
                    <a:lnTo>
                      <a:pt x="1897" y="333"/>
                    </a:lnTo>
                    <a:lnTo>
                      <a:pt x="1876" y="341"/>
                    </a:lnTo>
                    <a:close/>
                    <a:moveTo>
                      <a:pt x="1807" y="365"/>
                    </a:moveTo>
                    <a:lnTo>
                      <a:pt x="1788" y="372"/>
                    </a:lnTo>
                    <a:lnTo>
                      <a:pt x="1788" y="372"/>
                    </a:lnTo>
                    <a:lnTo>
                      <a:pt x="1789" y="372"/>
                    </a:lnTo>
                    <a:lnTo>
                      <a:pt x="1769" y="390"/>
                    </a:lnTo>
                    <a:lnTo>
                      <a:pt x="1769" y="390"/>
                    </a:lnTo>
                    <a:lnTo>
                      <a:pt x="1773" y="394"/>
                    </a:lnTo>
                    <a:lnTo>
                      <a:pt x="1776" y="399"/>
                    </a:lnTo>
                    <a:lnTo>
                      <a:pt x="1779" y="406"/>
                    </a:lnTo>
                    <a:lnTo>
                      <a:pt x="1780" y="412"/>
                    </a:lnTo>
                    <a:lnTo>
                      <a:pt x="1780" y="418"/>
                    </a:lnTo>
                    <a:lnTo>
                      <a:pt x="1779" y="424"/>
                    </a:lnTo>
                    <a:lnTo>
                      <a:pt x="1775" y="430"/>
                    </a:lnTo>
                    <a:lnTo>
                      <a:pt x="1769" y="435"/>
                    </a:lnTo>
                    <a:lnTo>
                      <a:pt x="1769" y="435"/>
                    </a:lnTo>
                    <a:lnTo>
                      <a:pt x="1771" y="428"/>
                    </a:lnTo>
                    <a:lnTo>
                      <a:pt x="1771" y="421"/>
                    </a:lnTo>
                    <a:lnTo>
                      <a:pt x="1771" y="414"/>
                    </a:lnTo>
                    <a:lnTo>
                      <a:pt x="1772" y="412"/>
                    </a:lnTo>
                    <a:lnTo>
                      <a:pt x="1774" y="409"/>
                    </a:lnTo>
                    <a:lnTo>
                      <a:pt x="1774" y="409"/>
                    </a:lnTo>
                    <a:lnTo>
                      <a:pt x="1769" y="404"/>
                    </a:lnTo>
                    <a:lnTo>
                      <a:pt x="1764" y="399"/>
                    </a:lnTo>
                    <a:lnTo>
                      <a:pt x="1758" y="395"/>
                    </a:lnTo>
                    <a:lnTo>
                      <a:pt x="1753" y="394"/>
                    </a:lnTo>
                    <a:lnTo>
                      <a:pt x="1749" y="394"/>
                    </a:lnTo>
                    <a:lnTo>
                      <a:pt x="1746" y="395"/>
                    </a:lnTo>
                    <a:lnTo>
                      <a:pt x="1745" y="398"/>
                    </a:lnTo>
                    <a:lnTo>
                      <a:pt x="1744" y="400"/>
                    </a:lnTo>
                    <a:lnTo>
                      <a:pt x="1743" y="405"/>
                    </a:lnTo>
                    <a:lnTo>
                      <a:pt x="1744" y="415"/>
                    </a:lnTo>
                    <a:lnTo>
                      <a:pt x="1744" y="415"/>
                    </a:lnTo>
                    <a:lnTo>
                      <a:pt x="1748" y="410"/>
                    </a:lnTo>
                    <a:lnTo>
                      <a:pt x="1751" y="408"/>
                    </a:lnTo>
                    <a:lnTo>
                      <a:pt x="1752" y="407"/>
                    </a:lnTo>
                    <a:lnTo>
                      <a:pt x="1754" y="408"/>
                    </a:lnTo>
                    <a:lnTo>
                      <a:pt x="1756" y="410"/>
                    </a:lnTo>
                    <a:lnTo>
                      <a:pt x="1756" y="414"/>
                    </a:lnTo>
                    <a:lnTo>
                      <a:pt x="1756" y="422"/>
                    </a:lnTo>
                    <a:lnTo>
                      <a:pt x="1756" y="431"/>
                    </a:lnTo>
                    <a:lnTo>
                      <a:pt x="1757" y="438"/>
                    </a:lnTo>
                    <a:lnTo>
                      <a:pt x="1758" y="439"/>
                    </a:lnTo>
                    <a:lnTo>
                      <a:pt x="1759" y="440"/>
                    </a:lnTo>
                    <a:lnTo>
                      <a:pt x="1761" y="438"/>
                    </a:lnTo>
                    <a:lnTo>
                      <a:pt x="1765" y="436"/>
                    </a:lnTo>
                    <a:lnTo>
                      <a:pt x="1765" y="436"/>
                    </a:lnTo>
                    <a:lnTo>
                      <a:pt x="1761" y="443"/>
                    </a:lnTo>
                    <a:lnTo>
                      <a:pt x="1757" y="446"/>
                    </a:lnTo>
                    <a:lnTo>
                      <a:pt x="1753" y="448"/>
                    </a:lnTo>
                    <a:lnTo>
                      <a:pt x="1750" y="451"/>
                    </a:lnTo>
                    <a:lnTo>
                      <a:pt x="1744" y="452"/>
                    </a:lnTo>
                    <a:lnTo>
                      <a:pt x="1741" y="453"/>
                    </a:lnTo>
                    <a:lnTo>
                      <a:pt x="1737" y="457"/>
                    </a:lnTo>
                    <a:lnTo>
                      <a:pt x="1737" y="457"/>
                    </a:lnTo>
                    <a:lnTo>
                      <a:pt x="1740" y="450"/>
                    </a:lnTo>
                    <a:lnTo>
                      <a:pt x="1741" y="442"/>
                    </a:lnTo>
                    <a:lnTo>
                      <a:pt x="1741" y="435"/>
                    </a:lnTo>
                    <a:lnTo>
                      <a:pt x="1740" y="427"/>
                    </a:lnTo>
                    <a:lnTo>
                      <a:pt x="1736" y="421"/>
                    </a:lnTo>
                    <a:lnTo>
                      <a:pt x="1733" y="414"/>
                    </a:lnTo>
                    <a:lnTo>
                      <a:pt x="1729" y="409"/>
                    </a:lnTo>
                    <a:lnTo>
                      <a:pt x="1723" y="405"/>
                    </a:lnTo>
                    <a:lnTo>
                      <a:pt x="1723" y="405"/>
                    </a:lnTo>
                    <a:lnTo>
                      <a:pt x="1721" y="406"/>
                    </a:lnTo>
                    <a:lnTo>
                      <a:pt x="1718" y="407"/>
                    </a:lnTo>
                    <a:lnTo>
                      <a:pt x="1710" y="407"/>
                    </a:lnTo>
                    <a:lnTo>
                      <a:pt x="1700" y="408"/>
                    </a:lnTo>
                    <a:lnTo>
                      <a:pt x="1696" y="409"/>
                    </a:lnTo>
                    <a:lnTo>
                      <a:pt x="1692" y="412"/>
                    </a:lnTo>
                    <a:lnTo>
                      <a:pt x="1692" y="412"/>
                    </a:lnTo>
                    <a:lnTo>
                      <a:pt x="1692" y="420"/>
                    </a:lnTo>
                    <a:lnTo>
                      <a:pt x="1692" y="427"/>
                    </a:lnTo>
                    <a:lnTo>
                      <a:pt x="1691" y="437"/>
                    </a:lnTo>
                    <a:lnTo>
                      <a:pt x="1692" y="442"/>
                    </a:lnTo>
                    <a:lnTo>
                      <a:pt x="1694" y="445"/>
                    </a:lnTo>
                    <a:lnTo>
                      <a:pt x="1696" y="448"/>
                    </a:lnTo>
                    <a:lnTo>
                      <a:pt x="1700" y="451"/>
                    </a:lnTo>
                    <a:lnTo>
                      <a:pt x="1700" y="451"/>
                    </a:lnTo>
                    <a:lnTo>
                      <a:pt x="1696" y="454"/>
                    </a:lnTo>
                    <a:lnTo>
                      <a:pt x="1690" y="455"/>
                    </a:lnTo>
                    <a:lnTo>
                      <a:pt x="1687" y="455"/>
                    </a:lnTo>
                    <a:lnTo>
                      <a:pt x="1683" y="454"/>
                    </a:lnTo>
                    <a:lnTo>
                      <a:pt x="1680" y="452"/>
                    </a:lnTo>
                    <a:lnTo>
                      <a:pt x="1676" y="448"/>
                    </a:lnTo>
                    <a:lnTo>
                      <a:pt x="1676" y="448"/>
                    </a:lnTo>
                    <a:lnTo>
                      <a:pt x="1683" y="444"/>
                    </a:lnTo>
                    <a:lnTo>
                      <a:pt x="1687" y="440"/>
                    </a:lnTo>
                    <a:lnTo>
                      <a:pt x="1688" y="436"/>
                    </a:lnTo>
                    <a:lnTo>
                      <a:pt x="1688" y="436"/>
                    </a:lnTo>
                    <a:lnTo>
                      <a:pt x="1685" y="429"/>
                    </a:lnTo>
                    <a:lnTo>
                      <a:pt x="1683" y="424"/>
                    </a:lnTo>
                    <a:lnTo>
                      <a:pt x="1679" y="417"/>
                    </a:lnTo>
                    <a:lnTo>
                      <a:pt x="1674" y="413"/>
                    </a:lnTo>
                    <a:lnTo>
                      <a:pt x="1671" y="408"/>
                    </a:lnTo>
                    <a:lnTo>
                      <a:pt x="1660" y="410"/>
                    </a:lnTo>
                    <a:lnTo>
                      <a:pt x="1660" y="410"/>
                    </a:lnTo>
                    <a:lnTo>
                      <a:pt x="1662" y="418"/>
                    </a:lnTo>
                    <a:lnTo>
                      <a:pt x="1650" y="436"/>
                    </a:lnTo>
                    <a:lnTo>
                      <a:pt x="1650" y="436"/>
                    </a:lnTo>
                    <a:lnTo>
                      <a:pt x="1654" y="433"/>
                    </a:lnTo>
                    <a:lnTo>
                      <a:pt x="1658" y="433"/>
                    </a:lnTo>
                    <a:lnTo>
                      <a:pt x="1659" y="436"/>
                    </a:lnTo>
                    <a:lnTo>
                      <a:pt x="1659" y="439"/>
                    </a:lnTo>
                    <a:lnTo>
                      <a:pt x="1658" y="448"/>
                    </a:lnTo>
                    <a:lnTo>
                      <a:pt x="1656" y="458"/>
                    </a:lnTo>
                    <a:lnTo>
                      <a:pt x="1656" y="458"/>
                    </a:lnTo>
                    <a:lnTo>
                      <a:pt x="1656" y="451"/>
                    </a:lnTo>
                    <a:lnTo>
                      <a:pt x="1654" y="447"/>
                    </a:lnTo>
                    <a:lnTo>
                      <a:pt x="1653" y="446"/>
                    </a:lnTo>
                    <a:lnTo>
                      <a:pt x="1651" y="447"/>
                    </a:lnTo>
                    <a:lnTo>
                      <a:pt x="1646" y="452"/>
                    </a:lnTo>
                    <a:lnTo>
                      <a:pt x="1643" y="454"/>
                    </a:lnTo>
                    <a:lnTo>
                      <a:pt x="1642" y="454"/>
                    </a:lnTo>
                    <a:lnTo>
                      <a:pt x="1651" y="481"/>
                    </a:lnTo>
                    <a:lnTo>
                      <a:pt x="1651" y="481"/>
                    </a:lnTo>
                    <a:lnTo>
                      <a:pt x="1650" y="483"/>
                    </a:lnTo>
                    <a:lnTo>
                      <a:pt x="1649" y="484"/>
                    </a:lnTo>
                    <a:lnTo>
                      <a:pt x="1645" y="483"/>
                    </a:lnTo>
                    <a:lnTo>
                      <a:pt x="1643" y="482"/>
                    </a:lnTo>
                    <a:lnTo>
                      <a:pt x="1641" y="480"/>
                    </a:lnTo>
                    <a:lnTo>
                      <a:pt x="1637" y="477"/>
                    </a:lnTo>
                    <a:lnTo>
                      <a:pt x="1636" y="477"/>
                    </a:lnTo>
                    <a:lnTo>
                      <a:pt x="1635" y="480"/>
                    </a:lnTo>
                    <a:lnTo>
                      <a:pt x="1635" y="487"/>
                    </a:lnTo>
                    <a:lnTo>
                      <a:pt x="1635" y="487"/>
                    </a:lnTo>
                    <a:lnTo>
                      <a:pt x="1643" y="491"/>
                    </a:lnTo>
                    <a:lnTo>
                      <a:pt x="1650" y="493"/>
                    </a:lnTo>
                    <a:lnTo>
                      <a:pt x="1656" y="495"/>
                    </a:lnTo>
                    <a:lnTo>
                      <a:pt x="1662" y="495"/>
                    </a:lnTo>
                    <a:lnTo>
                      <a:pt x="1668" y="493"/>
                    </a:lnTo>
                    <a:lnTo>
                      <a:pt x="1674" y="492"/>
                    </a:lnTo>
                    <a:lnTo>
                      <a:pt x="1688" y="488"/>
                    </a:lnTo>
                    <a:lnTo>
                      <a:pt x="1681" y="468"/>
                    </a:lnTo>
                    <a:lnTo>
                      <a:pt x="1681" y="468"/>
                    </a:lnTo>
                    <a:lnTo>
                      <a:pt x="1684" y="466"/>
                    </a:lnTo>
                    <a:lnTo>
                      <a:pt x="1688" y="466"/>
                    </a:lnTo>
                    <a:lnTo>
                      <a:pt x="1691" y="466"/>
                    </a:lnTo>
                    <a:lnTo>
                      <a:pt x="1694" y="468"/>
                    </a:lnTo>
                    <a:lnTo>
                      <a:pt x="1697" y="473"/>
                    </a:lnTo>
                    <a:lnTo>
                      <a:pt x="1699" y="481"/>
                    </a:lnTo>
                    <a:lnTo>
                      <a:pt x="1703" y="488"/>
                    </a:lnTo>
                    <a:lnTo>
                      <a:pt x="1706" y="496"/>
                    </a:lnTo>
                    <a:lnTo>
                      <a:pt x="1708" y="498"/>
                    </a:lnTo>
                    <a:lnTo>
                      <a:pt x="1712" y="500"/>
                    </a:lnTo>
                    <a:lnTo>
                      <a:pt x="1715" y="503"/>
                    </a:lnTo>
                    <a:lnTo>
                      <a:pt x="1720" y="503"/>
                    </a:lnTo>
                    <a:lnTo>
                      <a:pt x="1720" y="503"/>
                    </a:lnTo>
                    <a:lnTo>
                      <a:pt x="1722" y="500"/>
                    </a:lnTo>
                    <a:lnTo>
                      <a:pt x="1726" y="498"/>
                    </a:lnTo>
                    <a:lnTo>
                      <a:pt x="1731" y="495"/>
                    </a:lnTo>
                    <a:lnTo>
                      <a:pt x="1745" y="492"/>
                    </a:lnTo>
                    <a:lnTo>
                      <a:pt x="1752" y="490"/>
                    </a:lnTo>
                    <a:lnTo>
                      <a:pt x="1754" y="488"/>
                    </a:lnTo>
                    <a:lnTo>
                      <a:pt x="1757" y="485"/>
                    </a:lnTo>
                    <a:lnTo>
                      <a:pt x="1759" y="483"/>
                    </a:lnTo>
                    <a:lnTo>
                      <a:pt x="1761" y="478"/>
                    </a:lnTo>
                    <a:lnTo>
                      <a:pt x="1763" y="474"/>
                    </a:lnTo>
                    <a:lnTo>
                      <a:pt x="1764" y="467"/>
                    </a:lnTo>
                    <a:lnTo>
                      <a:pt x="1764" y="467"/>
                    </a:lnTo>
                    <a:lnTo>
                      <a:pt x="1763" y="472"/>
                    </a:lnTo>
                    <a:lnTo>
                      <a:pt x="1764" y="477"/>
                    </a:lnTo>
                    <a:lnTo>
                      <a:pt x="1767" y="482"/>
                    </a:lnTo>
                    <a:lnTo>
                      <a:pt x="1771" y="487"/>
                    </a:lnTo>
                    <a:lnTo>
                      <a:pt x="1775" y="489"/>
                    </a:lnTo>
                    <a:lnTo>
                      <a:pt x="1780" y="490"/>
                    </a:lnTo>
                    <a:lnTo>
                      <a:pt x="1782" y="490"/>
                    </a:lnTo>
                    <a:lnTo>
                      <a:pt x="1784" y="489"/>
                    </a:lnTo>
                    <a:lnTo>
                      <a:pt x="1787" y="488"/>
                    </a:lnTo>
                    <a:lnTo>
                      <a:pt x="1788" y="484"/>
                    </a:lnTo>
                    <a:lnTo>
                      <a:pt x="1788" y="484"/>
                    </a:lnTo>
                    <a:lnTo>
                      <a:pt x="1794" y="474"/>
                    </a:lnTo>
                    <a:lnTo>
                      <a:pt x="1799" y="465"/>
                    </a:lnTo>
                    <a:lnTo>
                      <a:pt x="1806" y="458"/>
                    </a:lnTo>
                    <a:lnTo>
                      <a:pt x="1813" y="452"/>
                    </a:lnTo>
                    <a:lnTo>
                      <a:pt x="1819" y="447"/>
                    </a:lnTo>
                    <a:lnTo>
                      <a:pt x="1822" y="443"/>
                    </a:lnTo>
                    <a:lnTo>
                      <a:pt x="1823" y="440"/>
                    </a:lnTo>
                    <a:lnTo>
                      <a:pt x="1823" y="438"/>
                    </a:lnTo>
                    <a:lnTo>
                      <a:pt x="1823" y="436"/>
                    </a:lnTo>
                    <a:lnTo>
                      <a:pt x="1822" y="433"/>
                    </a:lnTo>
                    <a:lnTo>
                      <a:pt x="1822" y="433"/>
                    </a:lnTo>
                    <a:lnTo>
                      <a:pt x="1819" y="433"/>
                    </a:lnTo>
                    <a:lnTo>
                      <a:pt x="1815" y="435"/>
                    </a:lnTo>
                    <a:lnTo>
                      <a:pt x="1809" y="438"/>
                    </a:lnTo>
                    <a:lnTo>
                      <a:pt x="1805" y="439"/>
                    </a:lnTo>
                    <a:lnTo>
                      <a:pt x="1802" y="438"/>
                    </a:lnTo>
                    <a:lnTo>
                      <a:pt x="1799" y="435"/>
                    </a:lnTo>
                    <a:lnTo>
                      <a:pt x="1797" y="428"/>
                    </a:lnTo>
                    <a:lnTo>
                      <a:pt x="1813" y="422"/>
                    </a:lnTo>
                    <a:lnTo>
                      <a:pt x="1804" y="404"/>
                    </a:lnTo>
                    <a:lnTo>
                      <a:pt x="1804" y="404"/>
                    </a:lnTo>
                    <a:lnTo>
                      <a:pt x="1805" y="405"/>
                    </a:lnTo>
                    <a:lnTo>
                      <a:pt x="1806" y="404"/>
                    </a:lnTo>
                    <a:lnTo>
                      <a:pt x="1807" y="401"/>
                    </a:lnTo>
                    <a:lnTo>
                      <a:pt x="1807" y="397"/>
                    </a:lnTo>
                    <a:lnTo>
                      <a:pt x="1809" y="384"/>
                    </a:lnTo>
                    <a:lnTo>
                      <a:pt x="1807" y="365"/>
                    </a:lnTo>
                    <a:lnTo>
                      <a:pt x="1807" y="365"/>
                    </a:lnTo>
                    <a:close/>
                    <a:moveTo>
                      <a:pt x="1455" y="143"/>
                    </a:move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435">
                <a:extLst>
                  <a:ext uri="{FF2B5EF4-FFF2-40B4-BE49-F238E27FC236}">
                    <a16:creationId xmlns:a16="http://schemas.microsoft.com/office/drawing/2014/main" xmlns="" id="{FFB7D675-C646-F0E3-3D30-D2A7F643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982663"/>
                <a:ext cx="7938" cy="12700"/>
              </a:xfrm>
              <a:custGeom>
                <a:avLst/>
                <a:gdLst>
                  <a:gd name="T0" fmla="*/ 2 w 15"/>
                  <a:gd name="T1" fmla="*/ 24 h 24"/>
                  <a:gd name="T2" fmla="*/ 2 w 15"/>
                  <a:gd name="T3" fmla="*/ 24 h 24"/>
                  <a:gd name="T4" fmla="*/ 3 w 15"/>
                  <a:gd name="T5" fmla="*/ 22 h 24"/>
                  <a:gd name="T6" fmla="*/ 6 w 15"/>
                  <a:gd name="T7" fmla="*/ 20 h 24"/>
                  <a:gd name="T8" fmla="*/ 11 w 15"/>
                  <a:gd name="T9" fmla="*/ 16 h 24"/>
                  <a:gd name="T10" fmla="*/ 13 w 15"/>
                  <a:gd name="T11" fmla="*/ 14 h 24"/>
                  <a:gd name="T12" fmla="*/ 14 w 15"/>
                  <a:gd name="T13" fmla="*/ 10 h 24"/>
                  <a:gd name="T14" fmla="*/ 15 w 15"/>
                  <a:gd name="T15" fmla="*/ 6 h 24"/>
                  <a:gd name="T16" fmla="*/ 15 w 15"/>
                  <a:gd name="T17" fmla="*/ 0 h 24"/>
                  <a:gd name="T18" fmla="*/ 15 w 15"/>
                  <a:gd name="T19" fmla="*/ 0 h 24"/>
                  <a:gd name="T20" fmla="*/ 14 w 15"/>
                  <a:gd name="T21" fmla="*/ 6 h 24"/>
                  <a:gd name="T22" fmla="*/ 12 w 15"/>
                  <a:gd name="T23" fmla="*/ 9 h 24"/>
                  <a:gd name="T24" fmla="*/ 10 w 15"/>
                  <a:gd name="T25" fmla="*/ 10 h 24"/>
                  <a:gd name="T26" fmla="*/ 6 w 15"/>
                  <a:gd name="T27" fmla="*/ 11 h 24"/>
                  <a:gd name="T28" fmla="*/ 3 w 15"/>
                  <a:gd name="T29" fmla="*/ 13 h 24"/>
                  <a:gd name="T30" fmla="*/ 0 w 15"/>
                  <a:gd name="T31" fmla="*/ 14 h 24"/>
                  <a:gd name="T32" fmla="*/ 0 w 15"/>
                  <a:gd name="T33" fmla="*/ 17 h 24"/>
                  <a:gd name="T34" fmla="*/ 2 w 15"/>
                  <a:gd name="T35" fmla="*/ 24 h 24"/>
                  <a:gd name="T36" fmla="*/ 2 w 15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2" y="24"/>
                    </a:moveTo>
                    <a:lnTo>
                      <a:pt x="2" y="24"/>
                    </a:lnTo>
                    <a:lnTo>
                      <a:pt x="3" y="22"/>
                    </a:lnTo>
                    <a:lnTo>
                      <a:pt x="6" y="20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436">
                <a:extLst>
                  <a:ext uri="{FF2B5EF4-FFF2-40B4-BE49-F238E27FC236}">
                    <a16:creationId xmlns:a16="http://schemas.microsoft.com/office/drawing/2014/main" xmlns="" id="{57CED85B-7DCA-8817-F42C-99E323D6A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5" y="998538"/>
                <a:ext cx="6350" cy="6350"/>
              </a:xfrm>
              <a:custGeom>
                <a:avLst/>
                <a:gdLst>
                  <a:gd name="T0" fmla="*/ 8 w 14"/>
                  <a:gd name="T1" fmla="*/ 13 h 13"/>
                  <a:gd name="T2" fmla="*/ 8 w 14"/>
                  <a:gd name="T3" fmla="*/ 13 h 13"/>
                  <a:gd name="T4" fmla="*/ 9 w 14"/>
                  <a:gd name="T5" fmla="*/ 5 h 13"/>
                  <a:gd name="T6" fmla="*/ 12 w 14"/>
                  <a:gd name="T7" fmla="*/ 1 h 13"/>
                  <a:gd name="T8" fmla="*/ 13 w 14"/>
                  <a:gd name="T9" fmla="*/ 0 h 13"/>
                  <a:gd name="T10" fmla="*/ 14 w 14"/>
                  <a:gd name="T11" fmla="*/ 0 h 13"/>
                  <a:gd name="T12" fmla="*/ 0 w 14"/>
                  <a:gd name="T13" fmla="*/ 5 h 13"/>
                  <a:gd name="T14" fmla="*/ 8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8" y="13"/>
                    </a:moveTo>
                    <a:lnTo>
                      <a:pt x="8" y="13"/>
                    </a:lnTo>
                    <a:lnTo>
                      <a:pt x="9" y="5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0" y="5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437">
                <a:extLst>
                  <a:ext uri="{FF2B5EF4-FFF2-40B4-BE49-F238E27FC236}">
                    <a16:creationId xmlns:a16="http://schemas.microsoft.com/office/drawing/2014/main" xmlns="" id="{555F4A0B-AF65-6C54-5863-DDD31BDC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0" y="1063625"/>
                <a:ext cx="25400" cy="33338"/>
              </a:xfrm>
              <a:custGeom>
                <a:avLst/>
                <a:gdLst>
                  <a:gd name="T0" fmla="*/ 1 w 46"/>
                  <a:gd name="T1" fmla="*/ 25 h 62"/>
                  <a:gd name="T2" fmla="*/ 1 w 46"/>
                  <a:gd name="T3" fmla="*/ 25 h 62"/>
                  <a:gd name="T4" fmla="*/ 5 w 46"/>
                  <a:gd name="T5" fmla="*/ 14 h 62"/>
                  <a:gd name="T6" fmla="*/ 11 w 46"/>
                  <a:gd name="T7" fmla="*/ 7 h 62"/>
                  <a:gd name="T8" fmla="*/ 14 w 46"/>
                  <a:gd name="T9" fmla="*/ 5 h 62"/>
                  <a:gd name="T10" fmla="*/ 17 w 46"/>
                  <a:gd name="T11" fmla="*/ 4 h 62"/>
                  <a:gd name="T12" fmla="*/ 20 w 46"/>
                  <a:gd name="T13" fmla="*/ 3 h 62"/>
                  <a:gd name="T14" fmla="*/ 25 w 46"/>
                  <a:gd name="T15" fmla="*/ 3 h 62"/>
                  <a:gd name="T16" fmla="*/ 25 w 46"/>
                  <a:gd name="T17" fmla="*/ 3 h 62"/>
                  <a:gd name="T18" fmla="*/ 25 w 46"/>
                  <a:gd name="T19" fmla="*/ 18 h 62"/>
                  <a:gd name="T20" fmla="*/ 24 w 46"/>
                  <a:gd name="T21" fmla="*/ 22 h 62"/>
                  <a:gd name="T22" fmla="*/ 23 w 46"/>
                  <a:gd name="T23" fmla="*/ 26 h 62"/>
                  <a:gd name="T24" fmla="*/ 22 w 46"/>
                  <a:gd name="T25" fmla="*/ 29 h 62"/>
                  <a:gd name="T26" fmla="*/ 19 w 46"/>
                  <a:gd name="T27" fmla="*/ 30 h 62"/>
                  <a:gd name="T28" fmla="*/ 16 w 46"/>
                  <a:gd name="T29" fmla="*/ 33 h 62"/>
                  <a:gd name="T30" fmla="*/ 11 w 46"/>
                  <a:gd name="T31" fmla="*/ 36 h 62"/>
                  <a:gd name="T32" fmla="*/ 7 w 46"/>
                  <a:gd name="T33" fmla="*/ 40 h 62"/>
                  <a:gd name="T34" fmla="*/ 4 w 46"/>
                  <a:gd name="T35" fmla="*/ 43 h 62"/>
                  <a:gd name="T36" fmla="*/ 2 w 46"/>
                  <a:gd name="T37" fmla="*/ 48 h 62"/>
                  <a:gd name="T38" fmla="*/ 1 w 46"/>
                  <a:gd name="T39" fmla="*/ 53 h 62"/>
                  <a:gd name="T40" fmla="*/ 0 w 46"/>
                  <a:gd name="T41" fmla="*/ 60 h 62"/>
                  <a:gd name="T42" fmla="*/ 0 w 46"/>
                  <a:gd name="T43" fmla="*/ 60 h 62"/>
                  <a:gd name="T44" fmla="*/ 3 w 46"/>
                  <a:gd name="T45" fmla="*/ 62 h 62"/>
                  <a:gd name="T46" fmla="*/ 7 w 46"/>
                  <a:gd name="T47" fmla="*/ 60 h 62"/>
                  <a:gd name="T48" fmla="*/ 10 w 46"/>
                  <a:gd name="T49" fmla="*/ 59 h 62"/>
                  <a:gd name="T50" fmla="*/ 14 w 46"/>
                  <a:gd name="T51" fmla="*/ 57 h 62"/>
                  <a:gd name="T52" fmla="*/ 18 w 46"/>
                  <a:gd name="T53" fmla="*/ 51 h 62"/>
                  <a:gd name="T54" fmla="*/ 24 w 46"/>
                  <a:gd name="T55" fmla="*/ 44 h 62"/>
                  <a:gd name="T56" fmla="*/ 33 w 46"/>
                  <a:gd name="T57" fmla="*/ 29 h 62"/>
                  <a:gd name="T58" fmla="*/ 39 w 46"/>
                  <a:gd name="T59" fmla="*/ 23 h 62"/>
                  <a:gd name="T60" fmla="*/ 42 w 46"/>
                  <a:gd name="T61" fmla="*/ 21 h 62"/>
                  <a:gd name="T62" fmla="*/ 46 w 46"/>
                  <a:gd name="T63" fmla="*/ 20 h 62"/>
                  <a:gd name="T64" fmla="*/ 46 w 46"/>
                  <a:gd name="T65" fmla="*/ 20 h 62"/>
                  <a:gd name="T66" fmla="*/ 41 w 46"/>
                  <a:gd name="T67" fmla="*/ 13 h 62"/>
                  <a:gd name="T68" fmla="*/ 35 w 46"/>
                  <a:gd name="T69" fmla="*/ 7 h 62"/>
                  <a:gd name="T70" fmla="*/ 27 w 46"/>
                  <a:gd name="T71" fmla="*/ 3 h 62"/>
                  <a:gd name="T72" fmla="*/ 20 w 46"/>
                  <a:gd name="T73" fmla="*/ 0 h 62"/>
                  <a:gd name="T74" fmla="*/ 17 w 46"/>
                  <a:gd name="T75" fmla="*/ 0 h 62"/>
                  <a:gd name="T76" fmla="*/ 14 w 46"/>
                  <a:gd name="T77" fmla="*/ 2 h 62"/>
                  <a:gd name="T78" fmla="*/ 10 w 46"/>
                  <a:gd name="T79" fmla="*/ 3 h 62"/>
                  <a:gd name="T80" fmla="*/ 7 w 46"/>
                  <a:gd name="T81" fmla="*/ 5 h 62"/>
                  <a:gd name="T82" fmla="*/ 4 w 46"/>
                  <a:gd name="T83" fmla="*/ 8 h 62"/>
                  <a:gd name="T84" fmla="*/ 2 w 46"/>
                  <a:gd name="T85" fmla="*/ 13 h 62"/>
                  <a:gd name="T86" fmla="*/ 1 w 46"/>
                  <a:gd name="T87" fmla="*/ 18 h 62"/>
                  <a:gd name="T88" fmla="*/ 1 w 46"/>
                  <a:gd name="T89" fmla="*/ 25 h 62"/>
                  <a:gd name="T90" fmla="*/ 1 w 46"/>
                  <a:gd name="T91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2">
                    <a:moveTo>
                      <a:pt x="1" y="25"/>
                    </a:moveTo>
                    <a:lnTo>
                      <a:pt x="1" y="25"/>
                    </a:lnTo>
                    <a:lnTo>
                      <a:pt x="5" y="14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18"/>
                    </a:lnTo>
                    <a:lnTo>
                      <a:pt x="24" y="22"/>
                    </a:lnTo>
                    <a:lnTo>
                      <a:pt x="23" y="26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3"/>
                    </a:lnTo>
                    <a:lnTo>
                      <a:pt x="11" y="36"/>
                    </a:lnTo>
                    <a:lnTo>
                      <a:pt x="7" y="40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3" y="62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4" y="57"/>
                    </a:lnTo>
                    <a:lnTo>
                      <a:pt x="18" y="51"/>
                    </a:lnTo>
                    <a:lnTo>
                      <a:pt x="24" y="44"/>
                    </a:lnTo>
                    <a:lnTo>
                      <a:pt x="33" y="29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1" y="13"/>
                    </a:lnTo>
                    <a:lnTo>
                      <a:pt x="35" y="7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438">
                <a:extLst>
                  <a:ext uri="{FF2B5EF4-FFF2-40B4-BE49-F238E27FC236}">
                    <a16:creationId xmlns:a16="http://schemas.microsoft.com/office/drawing/2014/main" xmlns="" id="{5C69A814-BBAE-F8D4-6436-9363FA64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1101725"/>
                <a:ext cx="6350" cy="6350"/>
              </a:xfrm>
              <a:custGeom>
                <a:avLst/>
                <a:gdLst>
                  <a:gd name="T0" fmla="*/ 2 w 13"/>
                  <a:gd name="T1" fmla="*/ 14 h 14"/>
                  <a:gd name="T2" fmla="*/ 13 w 13"/>
                  <a:gd name="T3" fmla="*/ 3 h 14"/>
                  <a:gd name="T4" fmla="*/ 12 w 13"/>
                  <a:gd name="T5" fmla="*/ 0 h 14"/>
                  <a:gd name="T6" fmla="*/ 0 w 13"/>
                  <a:gd name="T7" fmla="*/ 11 h 14"/>
                  <a:gd name="T8" fmla="*/ 2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lnTo>
                      <a:pt x="13" y="3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439">
                <a:extLst>
                  <a:ext uri="{FF2B5EF4-FFF2-40B4-BE49-F238E27FC236}">
                    <a16:creationId xmlns:a16="http://schemas.microsoft.com/office/drawing/2014/main" xmlns="" id="{684DA7F8-BDBB-FF7B-2DD4-A5881DDE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50" y="881063"/>
                <a:ext cx="7938" cy="6350"/>
              </a:xfrm>
              <a:custGeom>
                <a:avLst/>
                <a:gdLst>
                  <a:gd name="T0" fmla="*/ 13 w 13"/>
                  <a:gd name="T1" fmla="*/ 5 h 11"/>
                  <a:gd name="T2" fmla="*/ 13 w 13"/>
                  <a:gd name="T3" fmla="*/ 5 h 11"/>
                  <a:gd name="T4" fmla="*/ 13 w 13"/>
                  <a:gd name="T5" fmla="*/ 2 h 11"/>
                  <a:gd name="T6" fmla="*/ 12 w 13"/>
                  <a:gd name="T7" fmla="*/ 0 h 11"/>
                  <a:gd name="T8" fmla="*/ 10 w 13"/>
                  <a:gd name="T9" fmla="*/ 0 h 11"/>
                  <a:gd name="T10" fmla="*/ 8 w 13"/>
                  <a:gd name="T11" fmla="*/ 1 h 11"/>
                  <a:gd name="T12" fmla="*/ 0 w 13"/>
                  <a:gd name="T13" fmla="*/ 9 h 11"/>
                  <a:gd name="T14" fmla="*/ 0 w 13"/>
                  <a:gd name="T15" fmla="*/ 9 h 11"/>
                  <a:gd name="T16" fmla="*/ 4 w 13"/>
                  <a:gd name="T17" fmla="*/ 10 h 11"/>
                  <a:gd name="T18" fmla="*/ 6 w 13"/>
                  <a:gd name="T19" fmla="*/ 11 h 11"/>
                  <a:gd name="T20" fmla="*/ 10 w 13"/>
                  <a:gd name="T21" fmla="*/ 10 h 11"/>
                  <a:gd name="T22" fmla="*/ 13 w 13"/>
                  <a:gd name="T23" fmla="*/ 5 h 11"/>
                  <a:gd name="T24" fmla="*/ 13 w 13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3" y="5"/>
                    </a:moveTo>
                    <a:lnTo>
                      <a:pt x="13" y="5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10" y="10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440">
                <a:extLst>
                  <a:ext uri="{FF2B5EF4-FFF2-40B4-BE49-F238E27FC236}">
                    <a16:creationId xmlns:a16="http://schemas.microsoft.com/office/drawing/2014/main" xmlns="" id="{B0211F35-66DC-BF99-09DF-467121FD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025" y="846138"/>
                <a:ext cx="47625" cy="9525"/>
              </a:xfrm>
              <a:custGeom>
                <a:avLst/>
                <a:gdLst>
                  <a:gd name="T0" fmla="*/ 91 w 91"/>
                  <a:gd name="T1" fmla="*/ 0 h 19"/>
                  <a:gd name="T2" fmla="*/ 91 w 91"/>
                  <a:gd name="T3" fmla="*/ 0 h 19"/>
                  <a:gd name="T4" fmla="*/ 0 w 91"/>
                  <a:gd name="T5" fmla="*/ 19 h 19"/>
                  <a:gd name="T6" fmla="*/ 0 w 91"/>
                  <a:gd name="T7" fmla="*/ 19 h 19"/>
                  <a:gd name="T8" fmla="*/ 40 w 91"/>
                  <a:gd name="T9" fmla="*/ 11 h 19"/>
                  <a:gd name="T10" fmla="*/ 63 w 91"/>
                  <a:gd name="T11" fmla="*/ 7 h 19"/>
                  <a:gd name="T12" fmla="*/ 91 w 91"/>
                  <a:gd name="T13" fmla="*/ 0 h 19"/>
                  <a:gd name="T14" fmla="*/ 91 w 91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9">
                    <a:moveTo>
                      <a:pt x="91" y="0"/>
                    </a:moveTo>
                    <a:lnTo>
                      <a:pt x="91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0" y="11"/>
                    </a:lnTo>
                    <a:lnTo>
                      <a:pt x="63" y="7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441">
                <a:extLst>
                  <a:ext uri="{FF2B5EF4-FFF2-40B4-BE49-F238E27FC236}">
                    <a16:creationId xmlns:a16="http://schemas.microsoft.com/office/drawing/2014/main" xmlns="" id="{DA9148A8-8098-4909-7F07-415984EAF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3" y="903288"/>
                <a:ext cx="36513" cy="26988"/>
              </a:xfrm>
              <a:custGeom>
                <a:avLst/>
                <a:gdLst>
                  <a:gd name="T0" fmla="*/ 8 w 69"/>
                  <a:gd name="T1" fmla="*/ 51 h 51"/>
                  <a:gd name="T2" fmla="*/ 8 w 69"/>
                  <a:gd name="T3" fmla="*/ 51 h 51"/>
                  <a:gd name="T4" fmla="*/ 18 w 69"/>
                  <a:gd name="T5" fmla="*/ 46 h 51"/>
                  <a:gd name="T6" fmla="*/ 24 w 69"/>
                  <a:gd name="T7" fmla="*/ 39 h 51"/>
                  <a:gd name="T8" fmla="*/ 39 w 69"/>
                  <a:gd name="T9" fmla="*/ 27 h 51"/>
                  <a:gd name="T10" fmla="*/ 46 w 69"/>
                  <a:gd name="T11" fmla="*/ 21 h 51"/>
                  <a:gd name="T12" fmla="*/ 53 w 69"/>
                  <a:gd name="T13" fmla="*/ 15 h 51"/>
                  <a:gd name="T14" fmla="*/ 60 w 69"/>
                  <a:gd name="T15" fmla="*/ 10 h 51"/>
                  <a:gd name="T16" fmla="*/ 69 w 69"/>
                  <a:gd name="T17" fmla="*/ 8 h 51"/>
                  <a:gd name="T18" fmla="*/ 69 w 69"/>
                  <a:gd name="T19" fmla="*/ 8 h 51"/>
                  <a:gd name="T20" fmla="*/ 64 w 69"/>
                  <a:gd name="T21" fmla="*/ 2 h 51"/>
                  <a:gd name="T22" fmla="*/ 59 w 69"/>
                  <a:gd name="T23" fmla="*/ 0 h 51"/>
                  <a:gd name="T24" fmla="*/ 54 w 69"/>
                  <a:gd name="T25" fmla="*/ 0 h 51"/>
                  <a:gd name="T26" fmla="*/ 50 w 69"/>
                  <a:gd name="T27" fmla="*/ 1 h 51"/>
                  <a:gd name="T28" fmla="*/ 45 w 69"/>
                  <a:gd name="T29" fmla="*/ 4 h 51"/>
                  <a:gd name="T30" fmla="*/ 41 w 69"/>
                  <a:gd name="T31" fmla="*/ 6 h 51"/>
                  <a:gd name="T32" fmla="*/ 32 w 69"/>
                  <a:gd name="T33" fmla="*/ 14 h 51"/>
                  <a:gd name="T34" fmla="*/ 24 w 69"/>
                  <a:gd name="T35" fmla="*/ 22 h 51"/>
                  <a:gd name="T36" fmla="*/ 21 w 69"/>
                  <a:gd name="T37" fmla="*/ 25 h 51"/>
                  <a:gd name="T38" fmla="*/ 18 w 69"/>
                  <a:gd name="T39" fmla="*/ 28 h 51"/>
                  <a:gd name="T40" fmla="*/ 13 w 69"/>
                  <a:gd name="T41" fmla="*/ 29 h 51"/>
                  <a:gd name="T42" fmla="*/ 8 w 69"/>
                  <a:gd name="T43" fmla="*/ 28 h 51"/>
                  <a:gd name="T44" fmla="*/ 5 w 69"/>
                  <a:gd name="T45" fmla="*/ 25 h 51"/>
                  <a:gd name="T46" fmla="*/ 0 w 69"/>
                  <a:gd name="T47" fmla="*/ 21 h 51"/>
                  <a:gd name="T48" fmla="*/ 8 w 69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51">
                    <a:moveTo>
                      <a:pt x="8" y="51"/>
                    </a:moveTo>
                    <a:lnTo>
                      <a:pt x="8" y="51"/>
                    </a:lnTo>
                    <a:lnTo>
                      <a:pt x="18" y="46"/>
                    </a:lnTo>
                    <a:lnTo>
                      <a:pt x="24" y="39"/>
                    </a:lnTo>
                    <a:lnTo>
                      <a:pt x="39" y="27"/>
                    </a:lnTo>
                    <a:lnTo>
                      <a:pt x="46" y="21"/>
                    </a:lnTo>
                    <a:lnTo>
                      <a:pt x="53" y="15"/>
                    </a:lnTo>
                    <a:lnTo>
                      <a:pt x="60" y="10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4" y="2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50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4"/>
                    </a:lnTo>
                    <a:lnTo>
                      <a:pt x="24" y="22"/>
                    </a:lnTo>
                    <a:lnTo>
                      <a:pt x="21" y="25"/>
                    </a:lnTo>
                    <a:lnTo>
                      <a:pt x="18" y="28"/>
                    </a:lnTo>
                    <a:lnTo>
                      <a:pt x="13" y="29"/>
                    </a:lnTo>
                    <a:lnTo>
                      <a:pt x="8" y="28"/>
                    </a:lnTo>
                    <a:lnTo>
                      <a:pt x="5" y="25"/>
                    </a:lnTo>
                    <a:lnTo>
                      <a:pt x="0" y="21"/>
                    </a:lnTo>
                    <a:lnTo>
                      <a:pt x="8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442">
                <a:extLst>
                  <a:ext uri="{FF2B5EF4-FFF2-40B4-BE49-F238E27FC236}">
                    <a16:creationId xmlns:a16="http://schemas.microsoft.com/office/drawing/2014/main" xmlns="" id="{67B10CD4-8A74-D2E8-2F52-EA7945D8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11113" cy="28575"/>
              </a:xfrm>
              <a:custGeom>
                <a:avLst/>
                <a:gdLst>
                  <a:gd name="T0" fmla="*/ 18 w 23"/>
                  <a:gd name="T1" fmla="*/ 0 h 53"/>
                  <a:gd name="T2" fmla="*/ 18 w 23"/>
                  <a:gd name="T3" fmla="*/ 0 h 53"/>
                  <a:gd name="T4" fmla="*/ 17 w 23"/>
                  <a:gd name="T5" fmla="*/ 10 h 53"/>
                  <a:gd name="T6" fmla="*/ 16 w 23"/>
                  <a:gd name="T7" fmla="*/ 17 h 53"/>
                  <a:gd name="T8" fmla="*/ 13 w 23"/>
                  <a:gd name="T9" fmla="*/ 24 h 53"/>
                  <a:gd name="T10" fmla="*/ 9 w 23"/>
                  <a:gd name="T11" fmla="*/ 30 h 53"/>
                  <a:gd name="T12" fmla="*/ 6 w 23"/>
                  <a:gd name="T13" fmla="*/ 35 h 53"/>
                  <a:gd name="T14" fmla="*/ 2 w 23"/>
                  <a:gd name="T15" fmla="*/ 40 h 53"/>
                  <a:gd name="T16" fmla="*/ 1 w 23"/>
                  <a:gd name="T17" fmla="*/ 46 h 53"/>
                  <a:gd name="T18" fmla="*/ 0 w 23"/>
                  <a:gd name="T19" fmla="*/ 53 h 53"/>
                  <a:gd name="T20" fmla="*/ 0 w 23"/>
                  <a:gd name="T21" fmla="*/ 53 h 53"/>
                  <a:gd name="T22" fmla="*/ 6 w 23"/>
                  <a:gd name="T23" fmla="*/ 51 h 53"/>
                  <a:gd name="T24" fmla="*/ 9 w 23"/>
                  <a:gd name="T25" fmla="*/ 46 h 53"/>
                  <a:gd name="T26" fmla="*/ 11 w 23"/>
                  <a:gd name="T27" fmla="*/ 43 h 53"/>
                  <a:gd name="T28" fmla="*/ 13 w 23"/>
                  <a:gd name="T29" fmla="*/ 38 h 53"/>
                  <a:gd name="T30" fmla="*/ 14 w 23"/>
                  <a:gd name="T31" fmla="*/ 35 h 53"/>
                  <a:gd name="T32" fmla="*/ 16 w 23"/>
                  <a:gd name="T33" fmla="*/ 31 h 53"/>
                  <a:gd name="T34" fmla="*/ 19 w 23"/>
                  <a:gd name="T35" fmla="*/ 30 h 53"/>
                  <a:gd name="T36" fmla="*/ 23 w 23"/>
                  <a:gd name="T37" fmla="*/ 30 h 53"/>
                  <a:gd name="T38" fmla="*/ 18 w 23"/>
                  <a:gd name="T3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3">
                    <a:moveTo>
                      <a:pt x="18" y="0"/>
                    </a:moveTo>
                    <a:lnTo>
                      <a:pt x="18" y="0"/>
                    </a:lnTo>
                    <a:lnTo>
                      <a:pt x="17" y="10"/>
                    </a:lnTo>
                    <a:lnTo>
                      <a:pt x="16" y="17"/>
                    </a:lnTo>
                    <a:lnTo>
                      <a:pt x="13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2" y="40"/>
                    </a:lnTo>
                    <a:lnTo>
                      <a:pt x="1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6" y="51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13" y="38"/>
                    </a:lnTo>
                    <a:lnTo>
                      <a:pt x="14" y="35"/>
                    </a:lnTo>
                    <a:lnTo>
                      <a:pt x="16" y="31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443">
                <a:extLst>
                  <a:ext uri="{FF2B5EF4-FFF2-40B4-BE49-F238E27FC236}">
                    <a16:creationId xmlns:a16="http://schemas.microsoft.com/office/drawing/2014/main" xmlns="" id="{4D4165EC-FF21-9587-F723-AA7E08BD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838" y="1116013"/>
                <a:ext cx="4763" cy="793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6 w 9"/>
                  <a:gd name="T5" fmla="*/ 9 h 13"/>
                  <a:gd name="T6" fmla="*/ 9 w 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lnTo>
                      <a:pt x="0" y="13"/>
                    </a:lnTo>
                    <a:lnTo>
                      <a:pt x="6" y="9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444">
                <a:extLst>
                  <a:ext uri="{FF2B5EF4-FFF2-40B4-BE49-F238E27FC236}">
                    <a16:creationId xmlns:a16="http://schemas.microsoft.com/office/drawing/2014/main" xmlns="" id="{3E85D4EC-B14E-2970-AD7E-A1420BBF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869950"/>
                <a:ext cx="6350" cy="7938"/>
              </a:xfrm>
              <a:custGeom>
                <a:avLst/>
                <a:gdLst>
                  <a:gd name="T0" fmla="*/ 9 w 11"/>
                  <a:gd name="T1" fmla="*/ 15 h 15"/>
                  <a:gd name="T2" fmla="*/ 11 w 11"/>
                  <a:gd name="T3" fmla="*/ 9 h 15"/>
                  <a:gd name="T4" fmla="*/ 0 w 11"/>
                  <a:gd name="T5" fmla="*/ 0 h 15"/>
                  <a:gd name="T6" fmla="*/ 9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lnTo>
                      <a:pt x="11" y="9"/>
                    </a:lnTo>
                    <a:lnTo>
                      <a:pt x="0" y="0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445">
                <a:extLst>
                  <a:ext uri="{FF2B5EF4-FFF2-40B4-BE49-F238E27FC236}">
                    <a16:creationId xmlns:a16="http://schemas.microsoft.com/office/drawing/2014/main" xmlns="" id="{5CE5AF68-67E8-D54B-D6DB-2E62288C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413" y="869950"/>
                <a:ext cx="1588" cy="4763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446">
                <a:extLst>
                  <a:ext uri="{FF2B5EF4-FFF2-40B4-BE49-F238E27FC236}">
                    <a16:creationId xmlns:a16="http://schemas.microsoft.com/office/drawing/2014/main" xmlns="" id="{BA23047E-19EC-3F72-22BE-A0FA4443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1144588"/>
                <a:ext cx="9525" cy="6350"/>
              </a:xfrm>
              <a:custGeom>
                <a:avLst/>
                <a:gdLst>
                  <a:gd name="T0" fmla="*/ 0 w 17"/>
                  <a:gd name="T1" fmla="*/ 6 h 12"/>
                  <a:gd name="T2" fmla="*/ 11 w 17"/>
                  <a:gd name="T3" fmla="*/ 12 h 12"/>
                  <a:gd name="T4" fmla="*/ 17 w 17"/>
                  <a:gd name="T5" fmla="*/ 0 h 12"/>
                  <a:gd name="T6" fmla="*/ 0 w 17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6"/>
                    </a:moveTo>
                    <a:lnTo>
                      <a:pt x="11" y="12"/>
                    </a:lnTo>
                    <a:lnTo>
                      <a:pt x="17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447">
                <a:extLst>
                  <a:ext uri="{FF2B5EF4-FFF2-40B4-BE49-F238E27FC236}">
                    <a16:creationId xmlns:a16="http://schemas.microsoft.com/office/drawing/2014/main" xmlns="" id="{C64A755E-F7F8-2399-248D-FAE06BB7F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1058863"/>
                <a:ext cx="6350" cy="6350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3 h 12"/>
                  <a:gd name="T4" fmla="*/ 12 w 12"/>
                  <a:gd name="T5" fmla="*/ 3 h 12"/>
                  <a:gd name="T6" fmla="*/ 11 w 12"/>
                  <a:gd name="T7" fmla="*/ 3 h 12"/>
                  <a:gd name="T8" fmla="*/ 8 w 12"/>
                  <a:gd name="T9" fmla="*/ 3 h 12"/>
                  <a:gd name="T10" fmla="*/ 5 w 12"/>
                  <a:gd name="T11" fmla="*/ 0 h 12"/>
                  <a:gd name="T12" fmla="*/ 2 w 12"/>
                  <a:gd name="T13" fmla="*/ 1 h 12"/>
                  <a:gd name="T14" fmla="*/ 1 w 12"/>
                  <a:gd name="T15" fmla="*/ 3 h 12"/>
                  <a:gd name="T16" fmla="*/ 0 w 12"/>
                  <a:gd name="T17" fmla="*/ 6 h 12"/>
                  <a:gd name="T18" fmla="*/ 1 w 12"/>
                  <a:gd name="T19" fmla="*/ 12 h 12"/>
                  <a:gd name="T20" fmla="*/ 1 w 12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448">
                <a:extLst>
                  <a:ext uri="{FF2B5EF4-FFF2-40B4-BE49-F238E27FC236}">
                    <a16:creationId xmlns:a16="http://schemas.microsoft.com/office/drawing/2014/main" xmlns="" id="{E02E9E45-91EC-2DEE-1387-B3CE3951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5" y="869950"/>
                <a:ext cx="7938" cy="6350"/>
              </a:xfrm>
              <a:custGeom>
                <a:avLst/>
                <a:gdLst>
                  <a:gd name="T0" fmla="*/ 13 w 14"/>
                  <a:gd name="T1" fmla="*/ 0 h 12"/>
                  <a:gd name="T2" fmla="*/ 0 w 14"/>
                  <a:gd name="T3" fmla="*/ 9 h 12"/>
                  <a:gd name="T4" fmla="*/ 1 w 14"/>
                  <a:gd name="T5" fmla="*/ 12 h 12"/>
                  <a:gd name="T6" fmla="*/ 14 w 14"/>
                  <a:gd name="T7" fmla="*/ 2 h 12"/>
                  <a:gd name="T8" fmla="*/ 13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0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449">
                <a:extLst>
                  <a:ext uri="{FF2B5EF4-FFF2-40B4-BE49-F238E27FC236}">
                    <a16:creationId xmlns:a16="http://schemas.microsoft.com/office/drawing/2014/main" xmlns="" id="{D691B25D-76FC-7B66-BDC4-B97D35132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1104900"/>
                <a:ext cx="6350" cy="12700"/>
              </a:xfrm>
              <a:custGeom>
                <a:avLst/>
                <a:gdLst>
                  <a:gd name="T0" fmla="*/ 10 w 12"/>
                  <a:gd name="T1" fmla="*/ 0 h 24"/>
                  <a:gd name="T2" fmla="*/ 10 w 12"/>
                  <a:gd name="T3" fmla="*/ 0 h 24"/>
                  <a:gd name="T4" fmla="*/ 11 w 12"/>
                  <a:gd name="T5" fmla="*/ 7 h 24"/>
                  <a:gd name="T6" fmla="*/ 10 w 12"/>
                  <a:gd name="T7" fmla="*/ 10 h 24"/>
                  <a:gd name="T8" fmla="*/ 8 w 12"/>
                  <a:gd name="T9" fmla="*/ 12 h 24"/>
                  <a:gd name="T10" fmla="*/ 4 w 12"/>
                  <a:gd name="T11" fmla="*/ 12 h 24"/>
                  <a:gd name="T12" fmla="*/ 2 w 12"/>
                  <a:gd name="T13" fmla="*/ 13 h 24"/>
                  <a:gd name="T14" fmla="*/ 0 w 12"/>
                  <a:gd name="T15" fmla="*/ 15 h 24"/>
                  <a:gd name="T16" fmla="*/ 1 w 12"/>
                  <a:gd name="T17" fmla="*/ 18 h 24"/>
                  <a:gd name="T18" fmla="*/ 3 w 12"/>
                  <a:gd name="T19" fmla="*/ 24 h 24"/>
                  <a:gd name="T20" fmla="*/ 3 w 12"/>
                  <a:gd name="T21" fmla="*/ 24 h 24"/>
                  <a:gd name="T22" fmla="*/ 8 w 12"/>
                  <a:gd name="T23" fmla="*/ 23 h 24"/>
                  <a:gd name="T24" fmla="*/ 10 w 12"/>
                  <a:gd name="T25" fmla="*/ 20 h 24"/>
                  <a:gd name="T26" fmla="*/ 11 w 12"/>
                  <a:gd name="T27" fmla="*/ 18 h 24"/>
                  <a:gd name="T28" fmla="*/ 12 w 12"/>
                  <a:gd name="T29" fmla="*/ 15 h 24"/>
                  <a:gd name="T30" fmla="*/ 11 w 12"/>
                  <a:gd name="T31" fmla="*/ 8 h 24"/>
                  <a:gd name="T32" fmla="*/ 10 w 12"/>
                  <a:gd name="T33" fmla="*/ 0 h 24"/>
                  <a:gd name="T34" fmla="*/ 10 w 1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4">
                    <a:moveTo>
                      <a:pt x="10" y="0"/>
                    </a:moveTo>
                    <a:lnTo>
                      <a:pt x="10" y="0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450">
                <a:extLst>
                  <a:ext uri="{FF2B5EF4-FFF2-40B4-BE49-F238E27FC236}">
                    <a16:creationId xmlns:a16="http://schemas.microsoft.com/office/drawing/2014/main" xmlns="" id="{3A440FA7-9E0B-C5CC-CA56-E7896DAE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022350"/>
                <a:ext cx="3175" cy="3175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2 w 6"/>
                  <a:gd name="T5" fmla="*/ 1 h 4"/>
                  <a:gd name="T6" fmla="*/ 0 w 6"/>
                  <a:gd name="T7" fmla="*/ 4 h 4"/>
                  <a:gd name="T8" fmla="*/ 0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451">
                <a:extLst>
                  <a:ext uri="{FF2B5EF4-FFF2-40B4-BE49-F238E27FC236}">
                    <a16:creationId xmlns:a16="http://schemas.microsoft.com/office/drawing/2014/main" xmlns="" id="{6463A8F5-96C2-D218-6D33-4B354D9D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913" y="1020763"/>
                <a:ext cx="6350" cy="4763"/>
              </a:xfrm>
              <a:custGeom>
                <a:avLst/>
                <a:gdLst>
                  <a:gd name="T0" fmla="*/ 0 w 12"/>
                  <a:gd name="T1" fmla="*/ 3 h 8"/>
                  <a:gd name="T2" fmla="*/ 0 w 12"/>
                  <a:gd name="T3" fmla="*/ 3 h 8"/>
                  <a:gd name="T4" fmla="*/ 3 w 12"/>
                  <a:gd name="T5" fmla="*/ 4 h 8"/>
                  <a:gd name="T6" fmla="*/ 6 w 12"/>
                  <a:gd name="T7" fmla="*/ 7 h 8"/>
                  <a:gd name="T8" fmla="*/ 10 w 12"/>
                  <a:gd name="T9" fmla="*/ 8 h 8"/>
                  <a:gd name="T10" fmla="*/ 11 w 12"/>
                  <a:gd name="T11" fmla="*/ 8 h 8"/>
                  <a:gd name="T12" fmla="*/ 12 w 12"/>
                  <a:gd name="T13" fmla="*/ 7 h 8"/>
                  <a:gd name="T14" fmla="*/ 12 w 12"/>
                  <a:gd name="T15" fmla="*/ 7 h 8"/>
                  <a:gd name="T16" fmla="*/ 9 w 12"/>
                  <a:gd name="T17" fmla="*/ 1 h 8"/>
                  <a:gd name="T18" fmla="*/ 8 w 12"/>
                  <a:gd name="T19" fmla="*/ 0 h 8"/>
                  <a:gd name="T20" fmla="*/ 5 w 12"/>
                  <a:gd name="T21" fmla="*/ 0 h 8"/>
                  <a:gd name="T22" fmla="*/ 3 w 12"/>
                  <a:gd name="T23" fmla="*/ 1 h 8"/>
                  <a:gd name="T24" fmla="*/ 0 w 12"/>
                  <a:gd name="T25" fmla="*/ 3 h 8"/>
                  <a:gd name="T26" fmla="*/ 0 w 12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0" y="3"/>
                    </a:moveTo>
                    <a:lnTo>
                      <a:pt x="0" y="3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452">
                <a:extLst>
                  <a:ext uri="{FF2B5EF4-FFF2-40B4-BE49-F238E27FC236}">
                    <a16:creationId xmlns:a16="http://schemas.microsoft.com/office/drawing/2014/main" xmlns="" id="{EE76E6D8-1693-4FE2-4D59-20D0E8A4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163" y="1014413"/>
                <a:ext cx="7938" cy="14288"/>
              </a:xfrm>
              <a:custGeom>
                <a:avLst/>
                <a:gdLst>
                  <a:gd name="T0" fmla="*/ 0 w 15"/>
                  <a:gd name="T1" fmla="*/ 18 h 28"/>
                  <a:gd name="T2" fmla="*/ 5 w 15"/>
                  <a:gd name="T3" fmla="*/ 20 h 28"/>
                  <a:gd name="T4" fmla="*/ 5 w 15"/>
                  <a:gd name="T5" fmla="*/ 20 h 28"/>
                  <a:gd name="T6" fmla="*/ 1 w 15"/>
                  <a:gd name="T7" fmla="*/ 25 h 28"/>
                  <a:gd name="T8" fmla="*/ 1 w 15"/>
                  <a:gd name="T9" fmla="*/ 28 h 28"/>
                  <a:gd name="T10" fmla="*/ 6 w 15"/>
                  <a:gd name="T11" fmla="*/ 21 h 28"/>
                  <a:gd name="T12" fmla="*/ 6 w 15"/>
                  <a:gd name="T13" fmla="*/ 21 h 28"/>
                  <a:gd name="T14" fmla="*/ 9 w 15"/>
                  <a:gd name="T15" fmla="*/ 20 h 28"/>
                  <a:gd name="T16" fmla="*/ 10 w 15"/>
                  <a:gd name="T17" fmla="*/ 16 h 28"/>
                  <a:gd name="T18" fmla="*/ 11 w 15"/>
                  <a:gd name="T19" fmla="*/ 8 h 28"/>
                  <a:gd name="T20" fmla="*/ 15 w 15"/>
                  <a:gd name="T21" fmla="*/ 0 h 28"/>
                  <a:gd name="T22" fmla="*/ 15 w 15"/>
                  <a:gd name="T23" fmla="*/ 0 h 28"/>
                  <a:gd name="T24" fmla="*/ 10 w 15"/>
                  <a:gd name="T25" fmla="*/ 8 h 28"/>
                  <a:gd name="T26" fmla="*/ 10 w 15"/>
                  <a:gd name="T27" fmla="*/ 8 h 28"/>
                  <a:gd name="T28" fmla="*/ 6 w 15"/>
                  <a:gd name="T29" fmla="*/ 8 h 28"/>
                  <a:gd name="T30" fmla="*/ 2 w 15"/>
                  <a:gd name="T31" fmla="*/ 9 h 28"/>
                  <a:gd name="T32" fmla="*/ 0 w 15"/>
                  <a:gd name="T33" fmla="*/ 10 h 28"/>
                  <a:gd name="T34" fmla="*/ 0 w 15"/>
                  <a:gd name="T35" fmla="*/ 13 h 28"/>
                  <a:gd name="T36" fmla="*/ 0 w 15"/>
                  <a:gd name="T37" fmla="*/ 18 h 28"/>
                  <a:gd name="T38" fmla="*/ 0 w 15"/>
                  <a:gd name="T39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8">
                    <a:moveTo>
                      <a:pt x="0" y="18"/>
                    </a:moveTo>
                    <a:lnTo>
                      <a:pt x="5" y="20"/>
                    </a:lnTo>
                    <a:lnTo>
                      <a:pt x="5" y="20"/>
                    </a:lnTo>
                    <a:lnTo>
                      <a:pt x="1" y="25"/>
                    </a:lnTo>
                    <a:lnTo>
                      <a:pt x="1" y="28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1" y="8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453">
                <a:extLst>
                  <a:ext uri="{FF2B5EF4-FFF2-40B4-BE49-F238E27FC236}">
                    <a16:creationId xmlns:a16="http://schemas.microsoft.com/office/drawing/2014/main" xmlns="" id="{79BCD485-25A7-8818-FF9E-AB910A5B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823913"/>
                <a:ext cx="23813" cy="17463"/>
              </a:xfrm>
              <a:custGeom>
                <a:avLst/>
                <a:gdLst>
                  <a:gd name="T0" fmla="*/ 0 w 44"/>
                  <a:gd name="T1" fmla="*/ 1 h 33"/>
                  <a:gd name="T2" fmla="*/ 0 w 44"/>
                  <a:gd name="T3" fmla="*/ 1 h 33"/>
                  <a:gd name="T4" fmla="*/ 10 w 44"/>
                  <a:gd name="T5" fmla="*/ 7 h 33"/>
                  <a:gd name="T6" fmla="*/ 14 w 44"/>
                  <a:gd name="T7" fmla="*/ 11 h 33"/>
                  <a:gd name="T8" fmla="*/ 16 w 44"/>
                  <a:gd name="T9" fmla="*/ 13 h 33"/>
                  <a:gd name="T10" fmla="*/ 19 w 44"/>
                  <a:gd name="T11" fmla="*/ 16 h 33"/>
                  <a:gd name="T12" fmla="*/ 20 w 44"/>
                  <a:gd name="T13" fmla="*/ 21 h 33"/>
                  <a:gd name="T14" fmla="*/ 19 w 44"/>
                  <a:gd name="T15" fmla="*/ 31 h 33"/>
                  <a:gd name="T16" fmla="*/ 19 w 44"/>
                  <a:gd name="T17" fmla="*/ 31 h 33"/>
                  <a:gd name="T18" fmla="*/ 22 w 44"/>
                  <a:gd name="T19" fmla="*/ 33 h 33"/>
                  <a:gd name="T20" fmla="*/ 24 w 44"/>
                  <a:gd name="T21" fmla="*/ 33 h 33"/>
                  <a:gd name="T22" fmla="*/ 29 w 44"/>
                  <a:gd name="T23" fmla="*/ 30 h 33"/>
                  <a:gd name="T24" fmla="*/ 31 w 44"/>
                  <a:gd name="T25" fmla="*/ 27 h 33"/>
                  <a:gd name="T26" fmla="*/ 33 w 44"/>
                  <a:gd name="T27" fmla="*/ 21 h 33"/>
                  <a:gd name="T28" fmla="*/ 38 w 44"/>
                  <a:gd name="T29" fmla="*/ 11 h 33"/>
                  <a:gd name="T30" fmla="*/ 40 w 44"/>
                  <a:gd name="T31" fmla="*/ 6 h 33"/>
                  <a:gd name="T32" fmla="*/ 44 w 44"/>
                  <a:gd name="T33" fmla="*/ 3 h 33"/>
                  <a:gd name="T34" fmla="*/ 44 w 44"/>
                  <a:gd name="T35" fmla="*/ 3 h 33"/>
                  <a:gd name="T36" fmla="*/ 38 w 44"/>
                  <a:gd name="T37" fmla="*/ 3 h 33"/>
                  <a:gd name="T38" fmla="*/ 32 w 44"/>
                  <a:gd name="T39" fmla="*/ 3 h 33"/>
                  <a:gd name="T40" fmla="*/ 23 w 44"/>
                  <a:gd name="T41" fmla="*/ 0 h 33"/>
                  <a:gd name="T42" fmla="*/ 14 w 44"/>
                  <a:gd name="T43" fmla="*/ 0 h 33"/>
                  <a:gd name="T44" fmla="*/ 7 w 44"/>
                  <a:gd name="T45" fmla="*/ 0 h 33"/>
                  <a:gd name="T46" fmla="*/ 0 w 44"/>
                  <a:gd name="T47" fmla="*/ 1 h 33"/>
                  <a:gd name="T48" fmla="*/ 0 w 44"/>
                  <a:gd name="T4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0" y="1"/>
                    </a:moveTo>
                    <a:lnTo>
                      <a:pt x="0" y="1"/>
                    </a:lnTo>
                    <a:lnTo>
                      <a:pt x="10" y="7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9" y="16"/>
                    </a:lnTo>
                    <a:lnTo>
                      <a:pt x="20" y="2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1" y="27"/>
                    </a:lnTo>
                    <a:lnTo>
                      <a:pt x="33" y="21"/>
                    </a:lnTo>
                    <a:lnTo>
                      <a:pt x="38" y="11"/>
                    </a:lnTo>
                    <a:lnTo>
                      <a:pt x="40" y="6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454">
                <a:extLst>
                  <a:ext uri="{FF2B5EF4-FFF2-40B4-BE49-F238E27FC236}">
                    <a16:creationId xmlns:a16="http://schemas.microsoft.com/office/drawing/2014/main" xmlns="" id="{5353893D-7EA3-765C-A28C-B89A5FA6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200" y="823913"/>
                <a:ext cx="3175" cy="1588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7 w 7"/>
                  <a:gd name="T5" fmla="*/ 0 h 2"/>
                  <a:gd name="T6" fmla="*/ 7 w 7"/>
                  <a:gd name="T7" fmla="*/ 0 h 2"/>
                  <a:gd name="T8" fmla="*/ 3 w 7"/>
                  <a:gd name="T9" fmla="*/ 0 h 2"/>
                  <a:gd name="T10" fmla="*/ 0 w 7"/>
                  <a:gd name="T11" fmla="*/ 2 h 2"/>
                  <a:gd name="T12" fmla="*/ 0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455">
                <a:extLst>
                  <a:ext uri="{FF2B5EF4-FFF2-40B4-BE49-F238E27FC236}">
                    <a16:creationId xmlns:a16="http://schemas.microsoft.com/office/drawing/2014/main" xmlns="" id="{767D8EFF-EE34-2106-A3B1-F940B5D13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122363"/>
                <a:ext cx="6350" cy="14288"/>
              </a:xfrm>
              <a:custGeom>
                <a:avLst/>
                <a:gdLst>
                  <a:gd name="T0" fmla="*/ 13 w 13"/>
                  <a:gd name="T1" fmla="*/ 0 h 26"/>
                  <a:gd name="T2" fmla="*/ 0 w 13"/>
                  <a:gd name="T3" fmla="*/ 26 h 26"/>
                  <a:gd name="T4" fmla="*/ 5 w 13"/>
                  <a:gd name="T5" fmla="*/ 22 h 26"/>
                  <a:gd name="T6" fmla="*/ 13 w 1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3" y="0"/>
                    </a:moveTo>
                    <a:lnTo>
                      <a:pt x="0" y="26"/>
                    </a:lnTo>
                    <a:lnTo>
                      <a:pt x="5" y="2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456">
                <a:extLst>
                  <a:ext uri="{FF2B5EF4-FFF2-40B4-BE49-F238E27FC236}">
                    <a16:creationId xmlns:a16="http://schemas.microsoft.com/office/drawing/2014/main" xmlns="" id="{9113E523-0D52-BB6E-467B-D9BB9EF2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688" y="817563"/>
                <a:ext cx="4763" cy="4763"/>
              </a:xfrm>
              <a:custGeom>
                <a:avLst/>
                <a:gdLst>
                  <a:gd name="T0" fmla="*/ 0 w 10"/>
                  <a:gd name="T1" fmla="*/ 3 h 10"/>
                  <a:gd name="T2" fmla="*/ 0 w 10"/>
                  <a:gd name="T3" fmla="*/ 3 h 10"/>
                  <a:gd name="T4" fmla="*/ 6 w 10"/>
                  <a:gd name="T5" fmla="*/ 5 h 10"/>
                  <a:gd name="T6" fmla="*/ 8 w 10"/>
                  <a:gd name="T7" fmla="*/ 7 h 10"/>
                  <a:gd name="T8" fmla="*/ 10 w 10"/>
                  <a:gd name="T9" fmla="*/ 10 h 10"/>
                  <a:gd name="T10" fmla="*/ 10 w 10"/>
                  <a:gd name="T11" fmla="*/ 10 h 10"/>
                  <a:gd name="T12" fmla="*/ 10 w 10"/>
                  <a:gd name="T13" fmla="*/ 5 h 10"/>
                  <a:gd name="T14" fmla="*/ 9 w 10"/>
                  <a:gd name="T15" fmla="*/ 2 h 10"/>
                  <a:gd name="T16" fmla="*/ 7 w 10"/>
                  <a:gd name="T17" fmla="*/ 1 h 10"/>
                  <a:gd name="T18" fmla="*/ 4 w 10"/>
                  <a:gd name="T19" fmla="*/ 0 h 10"/>
                  <a:gd name="T20" fmla="*/ 1 w 10"/>
                  <a:gd name="T21" fmla="*/ 2 h 10"/>
                  <a:gd name="T22" fmla="*/ 0 w 10"/>
                  <a:gd name="T23" fmla="*/ 3 h 10"/>
                  <a:gd name="T24" fmla="*/ 0 w 10"/>
                  <a:gd name="T25" fmla="*/ 3 h 10"/>
                  <a:gd name="T26" fmla="*/ 0 w 10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lnTo>
                      <a:pt x="0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457">
                <a:extLst>
                  <a:ext uri="{FF2B5EF4-FFF2-40B4-BE49-F238E27FC236}">
                    <a16:creationId xmlns:a16="http://schemas.microsoft.com/office/drawing/2014/main" xmlns="" id="{C8EA2F03-4AA6-299E-8F03-FE9C4214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990600"/>
                <a:ext cx="9525" cy="9525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1 w 17"/>
                  <a:gd name="T5" fmla="*/ 13 h 19"/>
                  <a:gd name="T6" fmla="*/ 2 w 17"/>
                  <a:gd name="T7" fmla="*/ 15 h 19"/>
                  <a:gd name="T8" fmla="*/ 5 w 17"/>
                  <a:gd name="T9" fmla="*/ 16 h 19"/>
                  <a:gd name="T10" fmla="*/ 7 w 17"/>
                  <a:gd name="T11" fmla="*/ 16 h 19"/>
                  <a:gd name="T12" fmla="*/ 13 w 17"/>
                  <a:gd name="T13" fmla="*/ 17 h 19"/>
                  <a:gd name="T14" fmla="*/ 15 w 17"/>
                  <a:gd name="T15" fmla="*/ 17 h 19"/>
                  <a:gd name="T16" fmla="*/ 17 w 17"/>
                  <a:gd name="T17" fmla="*/ 19 h 19"/>
                  <a:gd name="T18" fmla="*/ 17 w 17"/>
                  <a:gd name="T19" fmla="*/ 19 h 19"/>
                  <a:gd name="T20" fmla="*/ 15 w 17"/>
                  <a:gd name="T21" fmla="*/ 16 h 19"/>
                  <a:gd name="T22" fmla="*/ 13 w 17"/>
                  <a:gd name="T23" fmla="*/ 13 h 19"/>
                  <a:gd name="T24" fmla="*/ 9 w 17"/>
                  <a:gd name="T25" fmla="*/ 4 h 19"/>
                  <a:gd name="T26" fmla="*/ 7 w 17"/>
                  <a:gd name="T27" fmla="*/ 1 h 19"/>
                  <a:gd name="T28" fmla="*/ 6 w 17"/>
                  <a:gd name="T29" fmla="*/ 0 h 19"/>
                  <a:gd name="T30" fmla="*/ 5 w 17"/>
                  <a:gd name="T31" fmla="*/ 0 h 19"/>
                  <a:gd name="T32" fmla="*/ 2 w 17"/>
                  <a:gd name="T33" fmla="*/ 4 h 19"/>
                  <a:gd name="T34" fmla="*/ 0 w 17"/>
                  <a:gd name="T35" fmla="*/ 9 h 19"/>
                  <a:gd name="T36" fmla="*/ 0 w 17"/>
                  <a:gd name="T3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5" y="16"/>
                    </a:lnTo>
                    <a:lnTo>
                      <a:pt x="13" y="13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458">
                <a:extLst>
                  <a:ext uri="{FF2B5EF4-FFF2-40B4-BE49-F238E27FC236}">
                    <a16:creationId xmlns:a16="http://schemas.microsoft.com/office/drawing/2014/main" xmlns="" id="{E8C871AF-7ACD-DEDF-EF13-28BCF320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113" y="854075"/>
                <a:ext cx="6350" cy="14288"/>
              </a:xfrm>
              <a:custGeom>
                <a:avLst/>
                <a:gdLst>
                  <a:gd name="T0" fmla="*/ 0 w 10"/>
                  <a:gd name="T1" fmla="*/ 2 h 28"/>
                  <a:gd name="T2" fmla="*/ 0 w 10"/>
                  <a:gd name="T3" fmla="*/ 2 h 28"/>
                  <a:gd name="T4" fmla="*/ 2 w 10"/>
                  <a:gd name="T5" fmla="*/ 5 h 28"/>
                  <a:gd name="T6" fmla="*/ 5 w 10"/>
                  <a:gd name="T7" fmla="*/ 11 h 28"/>
                  <a:gd name="T8" fmla="*/ 6 w 10"/>
                  <a:gd name="T9" fmla="*/ 19 h 28"/>
                  <a:gd name="T10" fmla="*/ 5 w 10"/>
                  <a:gd name="T11" fmla="*/ 28 h 28"/>
                  <a:gd name="T12" fmla="*/ 5 w 10"/>
                  <a:gd name="T13" fmla="*/ 28 h 28"/>
                  <a:gd name="T14" fmla="*/ 9 w 10"/>
                  <a:gd name="T15" fmla="*/ 20 h 28"/>
                  <a:gd name="T16" fmla="*/ 10 w 10"/>
                  <a:gd name="T17" fmla="*/ 15 h 28"/>
                  <a:gd name="T18" fmla="*/ 10 w 10"/>
                  <a:gd name="T19" fmla="*/ 9 h 28"/>
                  <a:gd name="T20" fmla="*/ 10 w 10"/>
                  <a:gd name="T21" fmla="*/ 4 h 28"/>
                  <a:gd name="T22" fmla="*/ 9 w 10"/>
                  <a:gd name="T23" fmla="*/ 1 h 28"/>
                  <a:gd name="T24" fmla="*/ 8 w 10"/>
                  <a:gd name="T25" fmla="*/ 0 h 28"/>
                  <a:gd name="T26" fmla="*/ 6 w 10"/>
                  <a:gd name="T27" fmla="*/ 0 h 28"/>
                  <a:gd name="T28" fmla="*/ 0 w 10"/>
                  <a:gd name="T29" fmla="*/ 2 h 28"/>
                  <a:gd name="T30" fmla="*/ 0 w 10"/>
                  <a:gd name="T3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8">
                    <a:moveTo>
                      <a:pt x="0" y="2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6" y="1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9" y="20"/>
                    </a:lnTo>
                    <a:lnTo>
                      <a:pt x="10" y="15"/>
                    </a:lnTo>
                    <a:lnTo>
                      <a:pt x="10" y="9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459">
                <a:extLst>
                  <a:ext uri="{FF2B5EF4-FFF2-40B4-BE49-F238E27FC236}">
                    <a16:creationId xmlns:a16="http://schemas.microsoft.com/office/drawing/2014/main" xmlns="" id="{EF8A53F4-3E82-EE4E-C48C-1D52B497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213" y="990600"/>
                <a:ext cx="7938" cy="4763"/>
              </a:xfrm>
              <a:custGeom>
                <a:avLst/>
                <a:gdLst>
                  <a:gd name="T0" fmla="*/ 0 w 15"/>
                  <a:gd name="T1" fmla="*/ 4 h 9"/>
                  <a:gd name="T2" fmla="*/ 2 w 15"/>
                  <a:gd name="T3" fmla="*/ 9 h 9"/>
                  <a:gd name="T4" fmla="*/ 15 w 15"/>
                  <a:gd name="T5" fmla="*/ 0 h 9"/>
                  <a:gd name="T6" fmla="*/ 0 w 15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4"/>
                    </a:moveTo>
                    <a:lnTo>
                      <a:pt x="2" y="9"/>
                    </a:lnTo>
                    <a:lnTo>
                      <a:pt x="1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460">
                <a:extLst>
                  <a:ext uri="{FF2B5EF4-FFF2-40B4-BE49-F238E27FC236}">
                    <a16:creationId xmlns:a16="http://schemas.microsoft.com/office/drawing/2014/main" xmlns="" id="{77A7CC67-E0F4-5016-4E61-1C6E257FB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089025"/>
                <a:ext cx="11113" cy="36513"/>
              </a:xfrm>
              <a:custGeom>
                <a:avLst/>
                <a:gdLst>
                  <a:gd name="T0" fmla="*/ 16 w 20"/>
                  <a:gd name="T1" fmla="*/ 71 h 71"/>
                  <a:gd name="T2" fmla="*/ 16 w 20"/>
                  <a:gd name="T3" fmla="*/ 71 h 71"/>
                  <a:gd name="T4" fmla="*/ 17 w 20"/>
                  <a:gd name="T5" fmla="*/ 66 h 71"/>
                  <a:gd name="T6" fmla="*/ 19 w 20"/>
                  <a:gd name="T7" fmla="*/ 63 h 71"/>
                  <a:gd name="T8" fmla="*/ 19 w 20"/>
                  <a:gd name="T9" fmla="*/ 58 h 71"/>
                  <a:gd name="T10" fmla="*/ 19 w 20"/>
                  <a:gd name="T11" fmla="*/ 55 h 71"/>
                  <a:gd name="T12" fmla="*/ 17 w 20"/>
                  <a:gd name="T13" fmla="*/ 46 h 71"/>
                  <a:gd name="T14" fmla="*/ 15 w 20"/>
                  <a:gd name="T15" fmla="*/ 36 h 71"/>
                  <a:gd name="T16" fmla="*/ 12 w 20"/>
                  <a:gd name="T17" fmla="*/ 28 h 71"/>
                  <a:gd name="T18" fmla="*/ 12 w 20"/>
                  <a:gd name="T19" fmla="*/ 19 h 71"/>
                  <a:gd name="T20" fmla="*/ 12 w 20"/>
                  <a:gd name="T21" fmla="*/ 16 h 71"/>
                  <a:gd name="T22" fmla="*/ 15 w 20"/>
                  <a:gd name="T23" fmla="*/ 12 h 71"/>
                  <a:gd name="T24" fmla="*/ 17 w 20"/>
                  <a:gd name="T25" fmla="*/ 9 h 71"/>
                  <a:gd name="T26" fmla="*/ 20 w 20"/>
                  <a:gd name="T27" fmla="*/ 5 h 71"/>
                  <a:gd name="T28" fmla="*/ 20 w 20"/>
                  <a:gd name="T29" fmla="*/ 5 h 71"/>
                  <a:gd name="T30" fmla="*/ 12 w 20"/>
                  <a:gd name="T31" fmla="*/ 0 h 71"/>
                  <a:gd name="T32" fmla="*/ 10 w 20"/>
                  <a:gd name="T33" fmla="*/ 0 h 71"/>
                  <a:gd name="T34" fmla="*/ 9 w 20"/>
                  <a:gd name="T35" fmla="*/ 1 h 71"/>
                  <a:gd name="T36" fmla="*/ 8 w 20"/>
                  <a:gd name="T37" fmla="*/ 2 h 71"/>
                  <a:gd name="T38" fmla="*/ 8 w 20"/>
                  <a:gd name="T39" fmla="*/ 4 h 71"/>
                  <a:gd name="T40" fmla="*/ 8 w 20"/>
                  <a:gd name="T41" fmla="*/ 11 h 71"/>
                  <a:gd name="T42" fmla="*/ 9 w 20"/>
                  <a:gd name="T43" fmla="*/ 18 h 71"/>
                  <a:gd name="T44" fmla="*/ 9 w 20"/>
                  <a:gd name="T45" fmla="*/ 25 h 71"/>
                  <a:gd name="T46" fmla="*/ 8 w 20"/>
                  <a:gd name="T47" fmla="*/ 27 h 71"/>
                  <a:gd name="T48" fmla="*/ 5 w 20"/>
                  <a:gd name="T49" fmla="*/ 28 h 71"/>
                  <a:gd name="T50" fmla="*/ 3 w 20"/>
                  <a:gd name="T51" fmla="*/ 29 h 71"/>
                  <a:gd name="T52" fmla="*/ 0 w 20"/>
                  <a:gd name="T53" fmla="*/ 29 h 71"/>
                  <a:gd name="T54" fmla="*/ 0 w 20"/>
                  <a:gd name="T55" fmla="*/ 29 h 71"/>
                  <a:gd name="T56" fmla="*/ 4 w 20"/>
                  <a:gd name="T57" fmla="*/ 33 h 71"/>
                  <a:gd name="T58" fmla="*/ 8 w 20"/>
                  <a:gd name="T59" fmla="*/ 38 h 71"/>
                  <a:gd name="T60" fmla="*/ 11 w 20"/>
                  <a:gd name="T61" fmla="*/ 43 h 71"/>
                  <a:gd name="T62" fmla="*/ 14 w 20"/>
                  <a:gd name="T63" fmla="*/ 50 h 71"/>
                  <a:gd name="T64" fmla="*/ 16 w 20"/>
                  <a:gd name="T65" fmla="*/ 62 h 71"/>
                  <a:gd name="T66" fmla="*/ 16 w 20"/>
                  <a:gd name="T67" fmla="*/ 71 h 71"/>
                  <a:gd name="T68" fmla="*/ 16 w 20"/>
                  <a:gd name="T6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71">
                    <a:moveTo>
                      <a:pt x="16" y="71"/>
                    </a:moveTo>
                    <a:lnTo>
                      <a:pt x="16" y="71"/>
                    </a:lnTo>
                    <a:lnTo>
                      <a:pt x="17" y="66"/>
                    </a:lnTo>
                    <a:lnTo>
                      <a:pt x="19" y="63"/>
                    </a:lnTo>
                    <a:lnTo>
                      <a:pt x="19" y="58"/>
                    </a:lnTo>
                    <a:lnTo>
                      <a:pt x="19" y="55"/>
                    </a:lnTo>
                    <a:lnTo>
                      <a:pt x="17" y="46"/>
                    </a:lnTo>
                    <a:lnTo>
                      <a:pt x="15" y="36"/>
                    </a:lnTo>
                    <a:lnTo>
                      <a:pt x="12" y="28"/>
                    </a:lnTo>
                    <a:lnTo>
                      <a:pt x="12" y="19"/>
                    </a:lnTo>
                    <a:lnTo>
                      <a:pt x="12" y="16"/>
                    </a:lnTo>
                    <a:lnTo>
                      <a:pt x="15" y="12"/>
                    </a:lnTo>
                    <a:lnTo>
                      <a:pt x="17" y="9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1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5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8" y="38"/>
                    </a:lnTo>
                    <a:lnTo>
                      <a:pt x="11" y="43"/>
                    </a:lnTo>
                    <a:lnTo>
                      <a:pt x="14" y="50"/>
                    </a:lnTo>
                    <a:lnTo>
                      <a:pt x="16" y="62"/>
                    </a:lnTo>
                    <a:lnTo>
                      <a:pt x="16" y="71"/>
                    </a:lnTo>
                    <a:lnTo>
                      <a:pt x="16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461">
                <a:extLst>
                  <a:ext uri="{FF2B5EF4-FFF2-40B4-BE49-F238E27FC236}">
                    <a16:creationId xmlns:a16="http://schemas.microsoft.com/office/drawing/2014/main" xmlns="" id="{626699FC-29FF-B60A-30E4-6B64E20F1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1103313"/>
                <a:ext cx="3175" cy="0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3 w 6"/>
                  <a:gd name="T5" fmla="*/ 1 h 2"/>
                  <a:gd name="T6" fmla="*/ 0 w 6"/>
                  <a:gd name="T7" fmla="*/ 0 h 2"/>
                  <a:gd name="T8" fmla="*/ 0 w 6"/>
                  <a:gd name="T9" fmla="*/ 0 h 2"/>
                  <a:gd name="T10" fmla="*/ 6 w 6"/>
                  <a:gd name="T11" fmla="*/ 2 h 2"/>
                  <a:gd name="T12" fmla="*/ 6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462">
                <a:extLst>
                  <a:ext uri="{FF2B5EF4-FFF2-40B4-BE49-F238E27FC236}">
                    <a16:creationId xmlns:a16="http://schemas.microsoft.com/office/drawing/2014/main" xmlns="" id="{F01D3BDC-DE54-6520-1EC8-2DCCEEB7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900" y="1028700"/>
                <a:ext cx="1588" cy="317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0 w 4"/>
                  <a:gd name="T9" fmla="*/ 5 h 5"/>
                  <a:gd name="T10" fmla="*/ 0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463">
                <a:extLst>
                  <a:ext uri="{FF2B5EF4-FFF2-40B4-BE49-F238E27FC236}">
                    <a16:creationId xmlns:a16="http://schemas.microsoft.com/office/drawing/2014/main" xmlns="" id="{696891F2-8467-3390-CA81-FC9316BA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763" y="1095375"/>
                <a:ext cx="25400" cy="25400"/>
              </a:xfrm>
              <a:custGeom>
                <a:avLst/>
                <a:gdLst>
                  <a:gd name="T0" fmla="*/ 26 w 46"/>
                  <a:gd name="T1" fmla="*/ 29 h 49"/>
                  <a:gd name="T2" fmla="*/ 46 w 46"/>
                  <a:gd name="T3" fmla="*/ 0 h 49"/>
                  <a:gd name="T4" fmla="*/ 46 w 46"/>
                  <a:gd name="T5" fmla="*/ 0 h 49"/>
                  <a:gd name="T6" fmla="*/ 41 w 46"/>
                  <a:gd name="T7" fmla="*/ 6 h 49"/>
                  <a:gd name="T8" fmla="*/ 34 w 46"/>
                  <a:gd name="T9" fmla="*/ 12 h 49"/>
                  <a:gd name="T10" fmla="*/ 18 w 46"/>
                  <a:gd name="T11" fmla="*/ 20 h 49"/>
                  <a:gd name="T12" fmla="*/ 11 w 46"/>
                  <a:gd name="T13" fmla="*/ 23 h 49"/>
                  <a:gd name="T14" fmla="*/ 5 w 46"/>
                  <a:gd name="T15" fmla="*/ 29 h 49"/>
                  <a:gd name="T16" fmla="*/ 3 w 46"/>
                  <a:gd name="T17" fmla="*/ 33 h 49"/>
                  <a:gd name="T18" fmla="*/ 2 w 46"/>
                  <a:gd name="T19" fmla="*/ 37 h 49"/>
                  <a:gd name="T20" fmla="*/ 0 w 46"/>
                  <a:gd name="T21" fmla="*/ 42 h 49"/>
                  <a:gd name="T22" fmla="*/ 0 w 46"/>
                  <a:gd name="T23" fmla="*/ 46 h 49"/>
                  <a:gd name="T24" fmla="*/ 0 w 46"/>
                  <a:gd name="T25" fmla="*/ 46 h 49"/>
                  <a:gd name="T26" fmla="*/ 4 w 46"/>
                  <a:gd name="T27" fmla="*/ 49 h 49"/>
                  <a:gd name="T28" fmla="*/ 8 w 46"/>
                  <a:gd name="T29" fmla="*/ 49 h 49"/>
                  <a:gd name="T30" fmla="*/ 12 w 46"/>
                  <a:gd name="T31" fmla="*/ 49 h 49"/>
                  <a:gd name="T32" fmla="*/ 17 w 46"/>
                  <a:gd name="T33" fmla="*/ 48 h 49"/>
                  <a:gd name="T34" fmla="*/ 20 w 46"/>
                  <a:gd name="T35" fmla="*/ 45 h 49"/>
                  <a:gd name="T36" fmla="*/ 23 w 46"/>
                  <a:gd name="T37" fmla="*/ 42 h 49"/>
                  <a:gd name="T38" fmla="*/ 27 w 46"/>
                  <a:gd name="T39" fmla="*/ 38 h 49"/>
                  <a:gd name="T40" fmla="*/ 29 w 46"/>
                  <a:gd name="T41" fmla="*/ 34 h 49"/>
                  <a:gd name="T42" fmla="*/ 26 w 46"/>
                  <a:gd name="T43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49">
                    <a:moveTo>
                      <a:pt x="26" y="29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18" y="20"/>
                    </a:lnTo>
                    <a:lnTo>
                      <a:pt x="11" y="23"/>
                    </a:lnTo>
                    <a:lnTo>
                      <a:pt x="5" y="29"/>
                    </a:lnTo>
                    <a:lnTo>
                      <a:pt x="3" y="33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49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7" y="48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38"/>
                    </a:lnTo>
                    <a:lnTo>
                      <a:pt x="29" y="34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464">
                <a:extLst>
                  <a:ext uri="{FF2B5EF4-FFF2-40B4-BE49-F238E27FC236}">
                    <a16:creationId xmlns:a16="http://schemas.microsoft.com/office/drawing/2014/main" xmlns="" id="{E12996B7-61D7-9A1D-5EA3-C9EDC840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809625"/>
                <a:ext cx="6350" cy="9525"/>
              </a:xfrm>
              <a:custGeom>
                <a:avLst/>
                <a:gdLst>
                  <a:gd name="T0" fmla="*/ 3 w 12"/>
                  <a:gd name="T1" fmla="*/ 14 h 18"/>
                  <a:gd name="T2" fmla="*/ 12 w 12"/>
                  <a:gd name="T3" fmla="*/ 3 h 18"/>
                  <a:gd name="T4" fmla="*/ 2 w 12"/>
                  <a:gd name="T5" fmla="*/ 0 h 18"/>
                  <a:gd name="T6" fmla="*/ 2 w 12"/>
                  <a:gd name="T7" fmla="*/ 0 h 18"/>
                  <a:gd name="T8" fmla="*/ 2 w 12"/>
                  <a:gd name="T9" fmla="*/ 2 h 18"/>
                  <a:gd name="T10" fmla="*/ 2 w 12"/>
                  <a:gd name="T11" fmla="*/ 5 h 18"/>
                  <a:gd name="T12" fmla="*/ 2 w 12"/>
                  <a:gd name="T13" fmla="*/ 12 h 18"/>
                  <a:gd name="T14" fmla="*/ 0 w 12"/>
                  <a:gd name="T15" fmla="*/ 18 h 18"/>
                  <a:gd name="T16" fmla="*/ 2 w 12"/>
                  <a:gd name="T17" fmla="*/ 17 h 18"/>
                  <a:gd name="T18" fmla="*/ 3 w 12"/>
                  <a:gd name="T19" fmla="*/ 14 h 18"/>
                  <a:gd name="T20" fmla="*/ 3 w 12"/>
                  <a:gd name="T2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3" y="14"/>
                    </a:moveTo>
                    <a:lnTo>
                      <a:pt x="1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465">
                <a:extLst>
                  <a:ext uri="{FF2B5EF4-FFF2-40B4-BE49-F238E27FC236}">
                    <a16:creationId xmlns:a16="http://schemas.microsoft.com/office/drawing/2014/main" xmlns="" id="{2AD27802-51F2-9424-A841-4C1170D7E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0" y="808038"/>
                <a:ext cx="1588" cy="1588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466">
                <a:extLst>
                  <a:ext uri="{FF2B5EF4-FFF2-40B4-BE49-F238E27FC236}">
                    <a16:creationId xmlns:a16="http://schemas.microsoft.com/office/drawing/2014/main" xmlns="" id="{7D065361-505A-7CC0-2A5A-788F6DDE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538" y="1019175"/>
                <a:ext cx="7938" cy="6350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3 w 17"/>
                  <a:gd name="T5" fmla="*/ 11 h 11"/>
                  <a:gd name="T6" fmla="*/ 8 w 17"/>
                  <a:gd name="T7" fmla="*/ 11 h 11"/>
                  <a:gd name="T8" fmla="*/ 12 w 17"/>
                  <a:gd name="T9" fmla="*/ 10 h 11"/>
                  <a:gd name="T10" fmla="*/ 17 w 17"/>
                  <a:gd name="T11" fmla="*/ 7 h 11"/>
                  <a:gd name="T12" fmla="*/ 17 w 17"/>
                  <a:gd name="T13" fmla="*/ 7 h 11"/>
                  <a:gd name="T14" fmla="*/ 16 w 17"/>
                  <a:gd name="T15" fmla="*/ 5 h 11"/>
                  <a:gd name="T16" fmla="*/ 13 w 17"/>
                  <a:gd name="T17" fmla="*/ 3 h 11"/>
                  <a:gd name="T18" fmla="*/ 10 w 17"/>
                  <a:gd name="T19" fmla="*/ 2 h 11"/>
                  <a:gd name="T20" fmla="*/ 6 w 17"/>
                  <a:gd name="T21" fmla="*/ 0 h 11"/>
                  <a:gd name="T22" fmla="*/ 4 w 17"/>
                  <a:gd name="T23" fmla="*/ 0 h 11"/>
                  <a:gd name="T24" fmla="*/ 2 w 17"/>
                  <a:gd name="T25" fmla="*/ 3 h 11"/>
                  <a:gd name="T26" fmla="*/ 0 w 17"/>
                  <a:gd name="T27" fmla="*/ 5 h 11"/>
                  <a:gd name="T28" fmla="*/ 0 w 17"/>
                  <a:gd name="T29" fmla="*/ 10 h 11"/>
                  <a:gd name="T30" fmla="*/ 0 w 17"/>
                  <a:gd name="T3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11"/>
                    </a:lnTo>
                    <a:lnTo>
                      <a:pt x="8" y="11"/>
                    </a:lnTo>
                    <a:lnTo>
                      <a:pt x="12" y="1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467">
                <a:extLst>
                  <a:ext uri="{FF2B5EF4-FFF2-40B4-BE49-F238E27FC236}">
                    <a16:creationId xmlns:a16="http://schemas.microsoft.com/office/drawing/2014/main" xmlns="" id="{0EBDBE00-FC41-9BB6-80C7-BB9A86AE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350" y="836613"/>
                <a:ext cx="7938" cy="1588"/>
              </a:xfrm>
              <a:custGeom>
                <a:avLst/>
                <a:gdLst>
                  <a:gd name="T0" fmla="*/ 2 w 16"/>
                  <a:gd name="T1" fmla="*/ 4 h 4"/>
                  <a:gd name="T2" fmla="*/ 16 w 16"/>
                  <a:gd name="T3" fmla="*/ 0 h 4"/>
                  <a:gd name="T4" fmla="*/ 0 w 16"/>
                  <a:gd name="T5" fmla="*/ 2 h 4"/>
                  <a:gd name="T6" fmla="*/ 2 w 1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2" y="4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468">
                <a:extLst>
                  <a:ext uri="{FF2B5EF4-FFF2-40B4-BE49-F238E27FC236}">
                    <a16:creationId xmlns:a16="http://schemas.microsoft.com/office/drawing/2014/main" xmlns="" id="{7559B84C-12DE-7ADC-302B-3D42DE23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806450"/>
                <a:ext cx="7938" cy="9525"/>
              </a:xfrm>
              <a:custGeom>
                <a:avLst/>
                <a:gdLst>
                  <a:gd name="T0" fmla="*/ 15 w 15"/>
                  <a:gd name="T1" fmla="*/ 6 h 16"/>
                  <a:gd name="T2" fmla="*/ 13 w 15"/>
                  <a:gd name="T3" fmla="*/ 0 h 16"/>
                  <a:gd name="T4" fmla="*/ 0 w 15"/>
                  <a:gd name="T5" fmla="*/ 10 h 16"/>
                  <a:gd name="T6" fmla="*/ 3 w 15"/>
                  <a:gd name="T7" fmla="*/ 16 h 16"/>
                  <a:gd name="T8" fmla="*/ 15 w 15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6"/>
                    </a:moveTo>
                    <a:lnTo>
                      <a:pt x="13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469">
                <a:extLst>
                  <a:ext uri="{FF2B5EF4-FFF2-40B4-BE49-F238E27FC236}">
                    <a16:creationId xmlns:a16="http://schemas.microsoft.com/office/drawing/2014/main" xmlns="" id="{5EB809FF-974E-CA5E-B48B-EFE4EFEE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5" y="1109663"/>
                <a:ext cx="9525" cy="14288"/>
              </a:xfrm>
              <a:custGeom>
                <a:avLst/>
                <a:gdLst>
                  <a:gd name="T0" fmla="*/ 2 w 18"/>
                  <a:gd name="T1" fmla="*/ 29 h 29"/>
                  <a:gd name="T2" fmla="*/ 2 w 18"/>
                  <a:gd name="T3" fmla="*/ 29 h 29"/>
                  <a:gd name="T4" fmla="*/ 5 w 18"/>
                  <a:gd name="T5" fmla="*/ 29 h 29"/>
                  <a:gd name="T6" fmla="*/ 9 w 18"/>
                  <a:gd name="T7" fmla="*/ 26 h 29"/>
                  <a:gd name="T8" fmla="*/ 11 w 18"/>
                  <a:gd name="T9" fmla="*/ 23 h 29"/>
                  <a:gd name="T10" fmla="*/ 15 w 18"/>
                  <a:gd name="T11" fmla="*/ 18 h 29"/>
                  <a:gd name="T12" fmla="*/ 18 w 18"/>
                  <a:gd name="T13" fmla="*/ 8 h 29"/>
                  <a:gd name="T14" fmla="*/ 18 w 18"/>
                  <a:gd name="T15" fmla="*/ 3 h 29"/>
                  <a:gd name="T16" fmla="*/ 18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1 w 18"/>
                  <a:gd name="T23" fmla="*/ 7 h 29"/>
                  <a:gd name="T24" fmla="*/ 2 w 18"/>
                  <a:gd name="T25" fmla="*/ 10 h 29"/>
                  <a:gd name="T26" fmla="*/ 3 w 18"/>
                  <a:gd name="T27" fmla="*/ 11 h 29"/>
                  <a:gd name="T28" fmla="*/ 4 w 18"/>
                  <a:gd name="T29" fmla="*/ 10 h 29"/>
                  <a:gd name="T30" fmla="*/ 9 w 18"/>
                  <a:gd name="T31" fmla="*/ 5 h 29"/>
                  <a:gd name="T32" fmla="*/ 11 w 18"/>
                  <a:gd name="T33" fmla="*/ 5 h 29"/>
                  <a:gd name="T34" fmla="*/ 15 w 18"/>
                  <a:gd name="T35" fmla="*/ 7 h 29"/>
                  <a:gd name="T36" fmla="*/ 2 w 1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">
                    <a:moveTo>
                      <a:pt x="2" y="29"/>
                    </a:moveTo>
                    <a:lnTo>
                      <a:pt x="2" y="29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5" y="18"/>
                    </a:lnTo>
                    <a:lnTo>
                      <a:pt x="18" y="8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470">
                <a:extLst>
                  <a:ext uri="{FF2B5EF4-FFF2-40B4-BE49-F238E27FC236}">
                    <a16:creationId xmlns:a16="http://schemas.microsoft.com/office/drawing/2014/main" xmlns="" id="{F5289C9A-4A22-AFAD-779D-31678A14D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788988"/>
                <a:ext cx="188913" cy="74613"/>
              </a:xfrm>
              <a:custGeom>
                <a:avLst/>
                <a:gdLst>
                  <a:gd name="T0" fmla="*/ 270 w 356"/>
                  <a:gd name="T1" fmla="*/ 63 h 141"/>
                  <a:gd name="T2" fmla="*/ 286 w 356"/>
                  <a:gd name="T3" fmla="*/ 68 h 141"/>
                  <a:gd name="T4" fmla="*/ 287 w 356"/>
                  <a:gd name="T5" fmla="*/ 83 h 141"/>
                  <a:gd name="T6" fmla="*/ 281 w 356"/>
                  <a:gd name="T7" fmla="*/ 97 h 141"/>
                  <a:gd name="T8" fmla="*/ 303 w 356"/>
                  <a:gd name="T9" fmla="*/ 66 h 141"/>
                  <a:gd name="T10" fmla="*/ 306 w 356"/>
                  <a:gd name="T11" fmla="*/ 85 h 141"/>
                  <a:gd name="T12" fmla="*/ 284 w 356"/>
                  <a:gd name="T13" fmla="*/ 113 h 141"/>
                  <a:gd name="T14" fmla="*/ 286 w 356"/>
                  <a:gd name="T15" fmla="*/ 125 h 141"/>
                  <a:gd name="T16" fmla="*/ 309 w 356"/>
                  <a:gd name="T17" fmla="*/ 110 h 141"/>
                  <a:gd name="T18" fmla="*/ 319 w 356"/>
                  <a:gd name="T19" fmla="*/ 103 h 141"/>
                  <a:gd name="T20" fmla="*/ 310 w 356"/>
                  <a:gd name="T21" fmla="*/ 77 h 141"/>
                  <a:gd name="T22" fmla="*/ 329 w 356"/>
                  <a:gd name="T23" fmla="*/ 67 h 141"/>
                  <a:gd name="T24" fmla="*/ 347 w 356"/>
                  <a:gd name="T25" fmla="*/ 68 h 141"/>
                  <a:gd name="T26" fmla="*/ 342 w 356"/>
                  <a:gd name="T27" fmla="*/ 51 h 141"/>
                  <a:gd name="T28" fmla="*/ 353 w 356"/>
                  <a:gd name="T29" fmla="*/ 34 h 141"/>
                  <a:gd name="T30" fmla="*/ 354 w 356"/>
                  <a:gd name="T31" fmla="*/ 28 h 141"/>
                  <a:gd name="T32" fmla="*/ 348 w 356"/>
                  <a:gd name="T33" fmla="*/ 18 h 141"/>
                  <a:gd name="T34" fmla="*/ 327 w 356"/>
                  <a:gd name="T35" fmla="*/ 4 h 141"/>
                  <a:gd name="T36" fmla="*/ 322 w 356"/>
                  <a:gd name="T37" fmla="*/ 7 h 141"/>
                  <a:gd name="T38" fmla="*/ 317 w 356"/>
                  <a:gd name="T39" fmla="*/ 22 h 141"/>
                  <a:gd name="T40" fmla="*/ 286 w 356"/>
                  <a:gd name="T41" fmla="*/ 20 h 141"/>
                  <a:gd name="T42" fmla="*/ 264 w 356"/>
                  <a:gd name="T43" fmla="*/ 28 h 141"/>
                  <a:gd name="T44" fmla="*/ 268 w 356"/>
                  <a:gd name="T45" fmla="*/ 14 h 141"/>
                  <a:gd name="T46" fmla="*/ 265 w 356"/>
                  <a:gd name="T47" fmla="*/ 13 h 141"/>
                  <a:gd name="T48" fmla="*/ 248 w 356"/>
                  <a:gd name="T49" fmla="*/ 24 h 141"/>
                  <a:gd name="T50" fmla="*/ 201 w 356"/>
                  <a:gd name="T51" fmla="*/ 25 h 141"/>
                  <a:gd name="T52" fmla="*/ 197 w 356"/>
                  <a:gd name="T53" fmla="*/ 28 h 141"/>
                  <a:gd name="T54" fmla="*/ 0 w 356"/>
                  <a:gd name="T55" fmla="*/ 32 h 141"/>
                  <a:gd name="T56" fmla="*/ 28 w 356"/>
                  <a:gd name="T57" fmla="*/ 50 h 141"/>
                  <a:gd name="T58" fmla="*/ 25 w 356"/>
                  <a:gd name="T59" fmla="*/ 63 h 141"/>
                  <a:gd name="T60" fmla="*/ 35 w 356"/>
                  <a:gd name="T61" fmla="*/ 67 h 141"/>
                  <a:gd name="T62" fmla="*/ 41 w 356"/>
                  <a:gd name="T63" fmla="*/ 78 h 141"/>
                  <a:gd name="T64" fmla="*/ 35 w 356"/>
                  <a:gd name="T65" fmla="*/ 88 h 141"/>
                  <a:gd name="T66" fmla="*/ 24 w 356"/>
                  <a:gd name="T67" fmla="*/ 87 h 141"/>
                  <a:gd name="T68" fmla="*/ 18 w 356"/>
                  <a:gd name="T69" fmla="*/ 94 h 141"/>
                  <a:gd name="T70" fmla="*/ 24 w 356"/>
                  <a:gd name="T71" fmla="*/ 126 h 141"/>
                  <a:gd name="T72" fmla="*/ 36 w 356"/>
                  <a:gd name="T73" fmla="*/ 128 h 141"/>
                  <a:gd name="T74" fmla="*/ 50 w 356"/>
                  <a:gd name="T75" fmla="*/ 109 h 141"/>
                  <a:gd name="T76" fmla="*/ 68 w 356"/>
                  <a:gd name="T77" fmla="*/ 86 h 141"/>
                  <a:gd name="T78" fmla="*/ 74 w 356"/>
                  <a:gd name="T79" fmla="*/ 98 h 141"/>
                  <a:gd name="T80" fmla="*/ 79 w 356"/>
                  <a:gd name="T81" fmla="*/ 116 h 141"/>
                  <a:gd name="T82" fmla="*/ 84 w 356"/>
                  <a:gd name="T83" fmla="*/ 117 h 141"/>
                  <a:gd name="T84" fmla="*/ 97 w 356"/>
                  <a:gd name="T85" fmla="*/ 120 h 141"/>
                  <a:gd name="T86" fmla="*/ 107 w 356"/>
                  <a:gd name="T87" fmla="*/ 130 h 141"/>
                  <a:gd name="T88" fmla="*/ 115 w 356"/>
                  <a:gd name="T89" fmla="*/ 135 h 141"/>
                  <a:gd name="T90" fmla="*/ 131 w 356"/>
                  <a:gd name="T91" fmla="*/ 122 h 141"/>
                  <a:gd name="T92" fmla="*/ 161 w 356"/>
                  <a:gd name="T93" fmla="*/ 118 h 141"/>
                  <a:gd name="T94" fmla="*/ 184 w 356"/>
                  <a:gd name="T95" fmla="*/ 104 h 141"/>
                  <a:gd name="T96" fmla="*/ 207 w 356"/>
                  <a:gd name="T97" fmla="*/ 104 h 141"/>
                  <a:gd name="T98" fmla="*/ 203 w 356"/>
                  <a:gd name="T99" fmla="*/ 131 h 141"/>
                  <a:gd name="T100" fmla="*/ 212 w 356"/>
                  <a:gd name="T101" fmla="*/ 128 h 141"/>
                  <a:gd name="T102" fmla="*/ 226 w 356"/>
                  <a:gd name="T103" fmla="*/ 113 h 141"/>
                  <a:gd name="T104" fmla="*/ 226 w 356"/>
                  <a:gd name="T105" fmla="*/ 132 h 141"/>
                  <a:gd name="T106" fmla="*/ 268 w 356"/>
                  <a:gd name="T107" fmla="*/ 97 h 141"/>
                  <a:gd name="T108" fmla="*/ 272 w 356"/>
                  <a:gd name="T109" fmla="*/ 83 h 141"/>
                  <a:gd name="T110" fmla="*/ 264 w 356"/>
                  <a:gd name="T11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6" h="141">
                    <a:moveTo>
                      <a:pt x="264" y="70"/>
                    </a:moveTo>
                    <a:lnTo>
                      <a:pt x="264" y="70"/>
                    </a:lnTo>
                    <a:lnTo>
                      <a:pt x="266" y="65"/>
                    </a:lnTo>
                    <a:lnTo>
                      <a:pt x="270" y="63"/>
                    </a:lnTo>
                    <a:lnTo>
                      <a:pt x="275" y="62"/>
                    </a:lnTo>
                    <a:lnTo>
                      <a:pt x="279" y="63"/>
                    </a:lnTo>
                    <a:lnTo>
                      <a:pt x="283" y="65"/>
                    </a:lnTo>
                    <a:lnTo>
                      <a:pt x="286" y="68"/>
                    </a:lnTo>
                    <a:lnTo>
                      <a:pt x="289" y="73"/>
                    </a:lnTo>
                    <a:lnTo>
                      <a:pt x="291" y="78"/>
                    </a:lnTo>
                    <a:lnTo>
                      <a:pt x="291" y="78"/>
                    </a:lnTo>
                    <a:lnTo>
                      <a:pt x="287" y="83"/>
                    </a:lnTo>
                    <a:lnTo>
                      <a:pt x="283" y="88"/>
                    </a:lnTo>
                    <a:lnTo>
                      <a:pt x="281" y="90"/>
                    </a:lnTo>
                    <a:lnTo>
                      <a:pt x="281" y="94"/>
                    </a:lnTo>
                    <a:lnTo>
                      <a:pt x="281" y="97"/>
                    </a:lnTo>
                    <a:lnTo>
                      <a:pt x="283" y="101"/>
                    </a:lnTo>
                    <a:lnTo>
                      <a:pt x="300" y="62"/>
                    </a:lnTo>
                    <a:lnTo>
                      <a:pt x="300" y="62"/>
                    </a:lnTo>
                    <a:lnTo>
                      <a:pt x="303" y="66"/>
                    </a:lnTo>
                    <a:lnTo>
                      <a:pt x="306" y="71"/>
                    </a:lnTo>
                    <a:lnTo>
                      <a:pt x="307" y="75"/>
                    </a:lnTo>
                    <a:lnTo>
                      <a:pt x="307" y="80"/>
                    </a:lnTo>
                    <a:lnTo>
                      <a:pt x="306" y="85"/>
                    </a:lnTo>
                    <a:lnTo>
                      <a:pt x="303" y="89"/>
                    </a:lnTo>
                    <a:lnTo>
                      <a:pt x="298" y="98"/>
                    </a:lnTo>
                    <a:lnTo>
                      <a:pt x="291" y="107"/>
                    </a:lnTo>
                    <a:lnTo>
                      <a:pt x="284" y="113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9" y="127"/>
                    </a:lnTo>
                    <a:lnTo>
                      <a:pt x="286" y="125"/>
                    </a:lnTo>
                    <a:lnTo>
                      <a:pt x="292" y="123"/>
                    </a:lnTo>
                    <a:lnTo>
                      <a:pt x="298" y="118"/>
                    </a:lnTo>
                    <a:lnTo>
                      <a:pt x="303" y="113"/>
                    </a:lnTo>
                    <a:lnTo>
                      <a:pt x="309" y="110"/>
                    </a:lnTo>
                    <a:lnTo>
                      <a:pt x="316" y="108"/>
                    </a:lnTo>
                    <a:lnTo>
                      <a:pt x="324" y="107"/>
                    </a:lnTo>
                    <a:lnTo>
                      <a:pt x="324" y="107"/>
                    </a:lnTo>
                    <a:lnTo>
                      <a:pt x="319" y="103"/>
                    </a:lnTo>
                    <a:lnTo>
                      <a:pt x="316" y="97"/>
                    </a:lnTo>
                    <a:lnTo>
                      <a:pt x="310" y="85"/>
                    </a:lnTo>
                    <a:lnTo>
                      <a:pt x="310" y="85"/>
                    </a:lnTo>
                    <a:lnTo>
                      <a:pt x="310" y="77"/>
                    </a:lnTo>
                    <a:lnTo>
                      <a:pt x="314" y="71"/>
                    </a:lnTo>
                    <a:lnTo>
                      <a:pt x="317" y="68"/>
                    </a:lnTo>
                    <a:lnTo>
                      <a:pt x="323" y="67"/>
                    </a:lnTo>
                    <a:lnTo>
                      <a:pt x="329" y="67"/>
                    </a:lnTo>
                    <a:lnTo>
                      <a:pt x="334" y="67"/>
                    </a:lnTo>
                    <a:lnTo>
                      <a:pt x="341" y="68"/>
                    </a:lnTo>
                    <a:lnTo>
                      <a:pt x="347" y="68"/>
                    </a:lnTo>
                    <a:lnTo>
                      <a:pt x="347" y="68"/>
                    </a:lnTo>
                    <a:lnTo>
                      <a:pt x="344" y="64"/>
                    </a:lnTo>
                    <a:lnTo>
                      <a:pt x="342" y="59"/>
                    </a:lnTo>
                    <a:lnTo>
                      <a:pt x="342" y="56"/>
                    </a:lnTo>
                    <a:lnTo>
                      <a:pt x="342" y="51"/>
                    </a:lnTo>
                    <a:lnTo>
                      <a:pt x="346" y="43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3" y="34"/>
                    </a:lnTo>
                    <a:lnTo>
                      <a:pt x="354" y="32"/>
                    </a:lnTo>
                    <a:lnTo>
                      <a:pt x="356" y="28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4" y="22"/>
                    </a:lnTo>
                    <a:lnTo>
                      <a:pt x="353" y="15"/>
                    </a:lnTo>
                    <a:lnTo>
                      <a:pt x="353" y="15"/>
                    </a:lnTo>
                    <a:lnTo>
                      <a:pt x="348" y="18"/>
                    </a:lnTo>
                    <a:lnTo>
                      <a:pt x="344" y="17"/>
                    </a:lnTo>
                    <a:lnTo>
                      <a:pt x="339" y="14"/>
                    </a:lnTo>
                    <a:lnTo>
                      <a:pt x="335" y="11"/>
                    </a:lnTo>
                    <a:lnTo>
                      <a:pt x="327" y="4"/>
                    </a:lnTo>
                    <a:lnTo>
                      <a:pt x="324" y="2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2" y="7"/>
                    </a:lnTo>
                    <a:lnTo>
                      <a:pt x="322" y="13"/>
                    </a:lnTo>
                    <a:lnTo>
                      <a:pt x="322" y="18"/>
                    </a:lnTo>
                    <a:lnTo>
                      <a:pt x="319" y="21"/>
                    </a:lnTo>
                    <a:lnTo>
                      <a:pt x="317" y="22"/>
                    </a:lnTo>
                    <a:lnTo>
                      <a:pt x="315" y="24"/>
                    </a:lnTo>
                    <a:lnTo>
                      <a:pt x="308" y="24"/>
                    </a:lnTo>
                    <a:lnTo>
                      <a:pt x="293" y="20"/>
                    </a:lnTo>
                    <a:lnTo>
                      <a:pt x="286" y="20"/>
                    </a:lnTo>
                    <a:lnTo>
                      <a:pt x="284" y="21"/>
                    </a:lnTo>
                    <a:lnTo>
                      <a:pt x="281" y="24"/>
                    </a:lnTo>
                    <a:lnTo>
                      <a:pt x="269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3" y="24"/>
                    </a:lnTo>
                    <a:lnTo>
                      <a:pt x="264" y="19"/>
                    </a:lnTo>
                    <a:lnTo>
                      <a:pt x="268" y="14"/>
                    </a:lnTo>
                    <a:lnTo>
                      <a:pt x="271" y="9"/>
                    </a:lnTo>
                    <a:lnTo>
                      <a:pt x="271" y="9"/>
                    </a:lnTo>
                    <a:lnTo>
                      <a:pt x="269" y="11"/>
                    </a:lnTo>
                    <a:lnTo>
                      <a:pt x="265" y="13"/>
                    </a:lnTo>
                    <a:lnTo>
                      <a:pt x="256" y="15"/>
                    </a:lnTo>
                    <a:lnTo>
                      <a:pt x="253" y="18"/>
                    </a:lnTo>
                    <a:lnTo>
                      <a:pt x="249" y="20"/>
                    </a:lnTo>
                    <a:lnTo>
                      <a:pt x="248" y="24"/>
                    </a:lnTo>
                    <a:lnTo>
                      <a:pt x="247" y="28"/>
                    </a:lnTo>
                    <a:lnTo>
                      <a:pt x="202" y="28"/>
                    </a:lnTo>
                    <a:lnTo>
                      <a:pt x="202" y="28"/>
                    </a:lnTo>
                    <a:lnTo>
                      <a:pt x="201" y="25"/>
                    </a:lnTo>
                    <a:lnTo>
                      <a:pt x="199" y="21"/>
                    </a:lnTo>
                    <a:lnTo>
                      <a:pt x="199" y="21"/>
                    </a:lnTo>
                    <a:lnTo>
                      <a:pt x="197" y="25"/>
                    </a:lnTo>
                    <a:lnTo>
                      <a:pt x="197" y="28"/>
                    </a:lnTo>
                    <a:lnTo>
                      <a:pt x="197" y="28"/>
                    </a:lnTo>
                    <a:lnTo>
                      <a:pt x="99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35"/>
                    </a:lnTo>
                    <a:lnTo>
                      <a:pt x="15" y="40"/>
                    </a:lnTo>
                    <a:lnTo>
                      <a:pt x="22" y="45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5" y="58"/>
                    </a:lnTo>
                    <a:lnTo>
                      <a:pt x="25" y="62"/>
                    </a:lnTo>
                    <a:lnTo>
                      <a:pt x="25" y="63"/>
                    </a:lnTo>
                    <a:lnTo>
                      <a:pt x="26" y="65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5" y="67"/>
                    </a:lnTo>
                    <a:lnTo>
                      <a:pt x="39" y="70"/>
                    </a:lnTo>
                    <a:lnTo>
                      <a:pt x="40" y="72"/>
                    </a:lnTo>
                    <a:lnTo>
                      <a:pt x="41" y="74"/>
                    </a:lnTo>
                    <a:lnTo>
                      <a:pt x="41" y="78"/>
                    </a:lnTo>
                    <a:lnTo>
                      <a:pt x="41" y="82"/>
                    </a:lnTo>
                    <a:lnTo>
                      <a:pt x="41" y="82"/>
                    </a:lnTo>
                    <a:lnTo>
                      <a:pt x="39" y="86"/>
                    </a:lnTo>
                    <a:lnTo>
                      <a:pt x="35" y="88"/>
                    </a:lnTo>
                    <a:lnTo>
                      <a:pt x="32" y="89"/>
                    </a:lnTo>
                    <a:lnTo>
                      <a:pt x="30" y="89"/>
                    </a:lnTo>
                    <a:lnTo>
                      <a:pt x="26" y="88"/>
                    </a:lnTo>
                    <a:lnTo>
                      <a:pt x="24" y="87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8"/>
                    </a:lnTo>
                    <a:lnTo>
                      <a:pt x="18" y="94"/>
                    </a:lnTo>
                    <a:lnTo>
                      <a:pt x="20" y="103"/>
                    </a:lnTo>
                    <a:lnTo>
                      <a:pt x="23" y="115"/>
                    </a:lnTo>
                    <a:lnTo>
                      <a:pt x="24" y="120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8" y="128"/>
                    </a:lnTo>
                    <a:lnTo>
                      <a:pt x="32" y="130"/>
                    </a:lnTo>
                    <a:lnTo>
                      <a:pt x="36" y="128"/>
                    </a:lnTo>
                    <a:lnTo>
                      <a:pt x="39" y="126"/>
                    </a:lnTo>
                    <a:lnTo>
                      <a:pt x="42" y="123"/>
                    </a:lnTo>
                    <a:lnTo>
                      <a:pt x="45" y="118"/>
                    </a:lnTo>
                    <a:lnTo>
                      <a:pt x="50" y="109"/>
                    </a:lnTo>
                    <a:lnTo>
                      <a:pt x="56" y="100"/>
                    </a:lnTo>
                    <a:lnTo>
                      <a:pt x="62" y="90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2" y="86"/>
                    </a:lnTo>
                    <a:lnTo>
                      <a:pt x="77" y="87"/>
                    </a:lnTo>
                    <a:lnTo>
                      <a:pt x="77" y="87"/>
                    </a:lnTo>
                    <a:lnTo>
                      <a:pt x="74" y="98"/>
                    </a:lnTo>
                    <a:lnTo>
                      <a:pt x="73" y="109"/>
                    </a:lnTo>
                    <a:lnTo>
                      <a:pt x="74" y="112"/>
                    </a:lnTo>
                    <a:lnTo>
                      <a:pt x="76" y="115"/>
                    </a:lnTo>
                    <a:lnTo>
                      <a:pt x="79" y="116"/>
                    </a:lnTo>
                    <a:lnTo>
                      <a:pt x="84" y="116"/>
                    </a:lnTo>
                    <a:lnTo>
                      <a:pt x="80" y="119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8" y="116"/>
                    </a:lnTo>
                    <a:lnTo>
                      <a:pt x="91" y="116"/>
                    </a:lnTo>
                    <a:lnTo>
                      <a:pt x="94" y="117"/>
                    </a:lnTo>
                    <a:lnTo>
                      <a:pt x="97" y="120"/>
                    </a:lnTo>
                    <a:lnTo>
                      <a:pt x="101" y="125"/>
                    </a:lnTo>
                    <a:lnTo>
                      <a:pt x="104" y="130"/>
                    </a:lnTo>
                    <a:lnTo>
                      <a:pt x="105" y="130"/>
                    </a:lnTo>
                    <a:lnTo>
                      <a:pt x="107" y="130"/>
                    </a:lnTo>
                    <a:lnTo>
                      <a:pt x="108" y="127"/>
                    </a:lnTo>
                    <a:lnTo>
                      <a:pt x="110" y="124"/>
                    </a:lnTo>
                    <a:lnTo>
                      <a:pt x="116" y="111"/>
                    </a:lnTo>
                    <a:lnTo>
                      <a:pt x="115" y="135"/>
                    </a:lnTo>
                    <a:lnTo>
                      <a:pt x="115" y="135"/>
                    </a:lnTo>
                    <a:lnTo>
                      <a:pt x="119" y="130"/>
                    </a:lnTo>
                    <a:lnTo>
                      <a:pt x="125" y="125"/>
                    </a:lnTo>
                    <a:lnTo>
                      <a:pt x="131" y="122"/>
                    </a:lnTo>
                    <a:lnTo>
                      <a:pt x="138" y="119"/>
                    </a:lnTo>
                    <a:lnTo>
                      <a:pt x="150" y="116"/>
                    </a:lnTo>
                    <a:lnTo>
                      <a:pt x="161" y="113"/>
                    </a:lnTo>
                    <a:lnTo>
                      <a:pt x="161" y="118"/>
                    </a:lnTo>
                    <a:lnTo>
                      <a:pt x="161" y="118"/>
                    </a:lnTo>
                    <a:lnTo>
                      <a:pt x="171" y="110"/>
                    </a:lnTo>
                    <a:lnTo>
                      <a:pt x="179" y="105"/>
                    </a:lnTo>
                    <a:lnTo>
                      <a:pt x="184" y="104"/>
                    </a:lnTo>
                    <a:lnTo>
                      <a:pt x="188" y="104"/>
                    </a:lnTo>
                    <a:lnTo>
                      <a:pt x="193" y="104"/>
                    </a:lnTo>
                    <a:lnTo>
                      <a:pt x="199" y="104"/>
                    </a:lnTo>
                    <a:lnTo>
                      <a:pt x="207" y="104"/>
                    </a:lnTo>
                    <a:lnTo>
                      <a:pt x="219" y="101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3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10" y="132"/>
                    </a:lnTo>
                    <a:lnTo>
                      <a:pt x="212" y="128"/>
                    </a:lnTo>
                    <a:lnTo>
                      <a:pt x="216" y="125"/>
                    </a:lnTo>
                    <a:lnTo>
                      <a:pt x="222" y="117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7" y="113"/>
                    </a:lnTo>
                    <a:lnTo>
                      <a:pt x="227" y="113"/>
                    </a:lnTo>
                    <a:lnTo>
                      <a:pt x="227" y="127"/>
                    </a:lnTo>
                    <a:lnTo>
                      <a:pt x="226" y="132"/>
                    </a:lnTo>
                    <a:lnTo>
                      <a:pt x="225" y="135"/>
                    </a:lnTo>
                    <a:lnTo>
                      <a:pt x="223" y="139"/>
                    </a:lnTo>
                    <a:lnTo>
                      <a:pt x="219" y="141"/>
                    </a:lnTo>
                    <a:lnTo>
                      <a:pt x="268" y="97"/>
                    </a:lnTo>
                    <a:lnTo>
                      <a:pt x="268" y="97"/>
                    </a:lnTo>
                    <a:lnTo>
                      <a:pt x="271" y="92"/>
                    </a:lnTo>
                    <a:lnTo>
                      <a:pt x="272" y="87"/>
                    </a:lnTo>
                    <a:lnTo>
                      <a:pt x="272" y="83"/>
                    </a:lnTo>
                    <a:lnTo>
                      <a:pt x="271" y="81"/>
                    </a:lnTo>
                    <a:lnTo>
                      <a:pt x="268" y="75"/>
                    </a:lnTo>
                    <a:lnTo>
                      <a:pt x="265" y="73"/>
                    </a:lnTo>
                    <a:lnTo>
                      <a:pt x="264" y="70"/>
                    </a:lnTo>
                    <a:lnTo>
                      <a:pt x="264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471">
                <a:extLst>
                  <a:ext uri="{FF2B5EF4-FFF2-40B4-BE49-F238E27FC236}">
                    <a16:creationId xmlns:a16="http://schemas.microsoft.com/office/drawing/2014/main" xmlns="" id="{E0A3A506-28A1-33BB-9CBE-20007353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844550"/>
                <a:ext cx="4763" cy="1588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5 w 9"/>
                  <a:gd name="T5" fmla="*/ 1 h 1"/>
                  <a:gd name="T6" fmla="*/ 9 w 9"/>
                  <a:gd name="T7" fmla="*/ 1 h 1"/>
                  <a:gd name="T8" fmla="*/ 9 w 9"/>
                  <a:gd name="T9" fmla="*/ 1 h 1"/>
                  <a:gd name="T10" fmla="*/ 0 w 9"/>
                  <a:gd name="T11" fmla="*/ 0 h 1"/>
                  <a:gd name="T12" fmla="*/ 0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472">
                <a:extLst>
                  <a:ext uri="{FF2B5EF4-FFF2-40B4-BE49-F238E27FC236}">
                    <a16:creationId xmlns:a16="http://schemas.microsoft.com/office/drawing/2014/main" xmlns="" id="{E3949CA0-3C80-4F76-8EF8-69C3E6C96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850" y="804863"/>
                <a:ext cx="7938" cy="0"/>
              </a:xfrm>
              <a:custGeom>
                <a:avLst/>
                <a:gdLst>
                  <a:gd name="T0" fmla="*/ 0 w 14"/>
                  <a:gd name="T1" fmla="*/ 2 h 2"/>
                  <a:gd name="T2" fmla="*/ 14 w 14"/>
                  <a:gd name="T3" fmla="*/ 2 h 2"/>
                  <a:gd name="T4" fmla="*/ 14 w 14"/>
                  <a:gd name="T5" fmla="*/ 2 h 2"/>
                  <a:gd name="T6" fmla="*/ 8 w 14"/>
                  <a:gd name="T7" fmla="*/ 0 h 2"/>
                  <a:gd name="T8" fmla="*/ 4 w 14"/>
                  <a:gd name="T9" fmla="*/ 0 h 2"/>
                  <a:gd name="T10" fmla="*/ 0 w 14"/>
                  <a:gd name="T11" fmla="*/ 2 h 2"/>
                  <a:gd name="T12" fmla="*/ 0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473">
                <a:extLst>
                  <a:ext uri="{FF2B5EF4-FFF2-40B4-BE49-F238E27FC236}">
                    <a16:creationId xmlns:a16="http://schemas.microsoft.com/office/drawing/2014/main" xmlns="" id="{0F2A5452-1B6C-250E-1B7E-FBE097D9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050" y="803275"/>
                <a:ext cx="17463" cy="14288"/>
              </a:xfrm>
              <a:custGeom>
                <a:avLst/>
                <a:gdLst>
                  <a:gd name="T0" fmla="*/ 24 w 32"/>
                  <a:gd name="T1" fmla="*/ 27 h 28"/>
                  <a:gd name="T2" fmla="*/ 24 w 32"/>
                  <a:gd name="T3" fmla="*/ 27 h 28"/>
                  <a:gd name="T4" fmla="*/ 22 w 32"/>
                  <a:gd name="T5" fmla="*/ 22 h 28"/>
                  <a:gd name="T6" fmla="*/ 22 w 32"/>
                  <a:gd name="T7" fmla="*/ 19 h 28"/>
                  <a:gd name="T8" fmla="*/ 23 w 32"/>
                  <a:gd name="T9" fmla="*/ 15 h 28"/>
                  <a:gd name="T10" fmla="*/ 24 w 32"/>
                  <a:gd name="T11" fmla="*/ 13 h 28"/>
                  <a:gd name="T12" fmla="*/ 29 w 32"/>
                  <a:gd name="T13" fmla="*/ 6 h 28"/>
                  <a:gd name="T14" fmla="*/ 31 w 32"/>
                  <a:gd name="T15" fmla="*/ 4 h 28"/>
                  <a:gd name="T16" fmla="*/ 32 w 32"/>
                  <a:gd name="T17" fmla="*/ 0 h 28"/>
                  <a:gd name="T18" fmla="*/ 2 w 32"/>
                  <a:gd name="T19" fmla="*/ 0 h 28"/>
                  <a:gd name="T20" fmla="*/ 2 w 32"/>
                  <a:gd name="T21" fmla="*/ 0 h 28"/>
                  <a:gd name="T22" fmla="*/ 2 w 32"/>
                  <a:gd name="T23" fmla="*/ 7 h 28"/>
                  <a:gd name="T24" fmla="*/ 1 w 32"/>
                  <a:gd name="T25" fmla="*/ 14 h 28"/>
                  <a:gd name="T26" fmla="*/ 0 w 32"/>
                  <a:gd name="T27" fmla="*/ 22 h 28"/>
                  <a:gd name="T28" fmla="*/ 0 w 32"/>
                  <a:gd name="T29" fmla="*/ 28 h 28"/>
                  <a:gd name="T30" fmla="*/ 24 w 32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8">
                    <a:moveTo>
                      <a:pt x="24" y="27"/>
                    </a:moveTo>
                    <a:lnTo>
                      <a:pt x="24" y="27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4" y="13"/>
                    </a:lnTo>
                    <a:lnTo>
                      <a:pt x="29" y="6"/>
                    </a:lnTo>
                    <a:lnTo>
                      <a:pt x="31" y="4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474">
                <a:extLst>
                  <a:ext uri="{FF2B5EF4-FFF2-40B4-BE49-F238E27FC236}">
                    <a16:creationId xmlns:a16="http://schemas.microsoft.com/office/drawing/2014/main" xmlns="" id="{C6FAFF66-7AAB-946F-FF05-D8B11626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0" y="793750"/>
                <a:ext cx="7938" cy="9525"/>
              </a:xfrm>
              <a:custGeom>
                <a:avLst/>
                <a:gdLst>
                  <a:gd name="T0" fmla="*/ 8 w 16"/>
                  <a:gd name="T1" fmla="*/ 0 h 18"/>
                  <a:gd name="T2" fmla="*/ 8 w 16"/>
                  <a:gd name="T3" fmla="*/ 0 h 18"/>
                  <a:gd name="T4" fmla="*/ 7 w 16"/>
                  <a:gd name="T5" fmla="*/ 4 h 18"/>
                  <a:gd name="T6" fmla="*/ 5 w 16"/>
                  <a:gd name="T7" fmla="*/ 9 h 18"/>
                  <a:gd name="T8" fmla="*/ 0 w 16"/>
                  <a:gd name="T9" fmla="*/ 18 h 18"/>
                  <a:gd name="T10" fmla="*/ 16 w 16"/>
                  <a:gd name="T11" fmla="*/ 18 h 18"/>
                  <a:gd name="T12" fmla="*/ 16 w 16"/>
                  <a:gd name="T13" fmla="*/ 18 h 18"/>
                  <a:gd name="T14" fmla="*/ 16 w 16"/>
                  <a:gd name="T15" fmla="*/ 12 h 18"/>
                  <a:gd name="T16" fmla="*/ 15 w 16"/>
                  <a:gd name="T17" fmla="*/ 8 h 18"/>
                  <a:gd name="T18" fmla="*/ 12 w 16"/>
                  <a:gd name="T19" fmla="*/ 4 h 18"/>
                  <a:gd name="T20" fmla="*/ 8 w 16"/>
                  <a:gd name="T21" fmla="*/ 0 h 18"/>
                  <a:gd name="T22" fmla="*/ 8 w 1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8">
                    <a:moveTo>
                      <a:pt x="8" y="0"/>
                    </a:moveTo>
                    <a:lnTo>
                      <a:pt x="8" y="0"/>
                    </a:lnTo>
                    <a:lnTo>
                      <a:pt x="7" y="4"/>
                    </a:lnTo>
                    <a:lnTo>
                      <a:pt x="5" y="9"/>
                    </a:lnTo>
                    <a:lnTo>
                      <a:pt x="0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2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475">
                <a:extLst>
                  <a:ext uri="{FF2B5EF4-FFF2-40B4-BE49-F238E27FC236}">
                    <a16:creationId xmlns:a16="http://schemas.microsoft.com/office/drawing/2014/main" xmlns="" id="{C5741361-3B40-8764-9FF3-F0BD2932D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350" y="1058863"/>
                <a:ext cx="6350" cy="3175"/>
              </a:xfrm>
              <a:custGeom>
                <a:avLst/>
                <a:gdLst>
                  <a:gd name="T0" fmla="*/ 13 w 13"/>
                  <a:gd name="T1" fmla="*/ 0 h 8"/>
                  <a:gd name="T2" fmla="*/ 8 w 13"/>
                  <a:gd name="T3" fmla="*/ 1 h 8"/>
                  <a:gd name="T4" fmla="*/ 0 w 13"/>
                  <a:gd name="T5" fmla="*/ 8 h 8"/>
                  <a:gd name="T6" fmla="*/ 13 w 1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13" y="0"/>
                    </a:moveTo>
                    <a:lnTo>
                      <a:pt x="8" y="1"/>
                    </a:lnTo>
                    <a:lnTo>
                      <a:pt x="0" y="8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476">
                <a:extLst>
                  <a:ext uri="{FF2B5EF4-FFF2-40B4-BE49-F238E27FC236}">
                    <a16:creationId xmlns:a16="http://schemas.microsoft.com/office/drawing/2014/main" xmlns="" id="{E94FF8F6-6FD6-ADD7-67D9-36FDF5DA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035050"/>
                <a:ext cx="11113" cy="4763"/>
              </a:xfrm>
              <a:custGeom>
                <a:avLst/>
                <a:gdLst>
                  <a:gd name="T0" fmla="*/ 0 w 22"/>
                  <a:gd name="T1" fmla="*/ 2 h 9"/>
                  <a:gd name="T2" fmla="*/ 0 w 22"/>
                  <a:gd name="T3" fmla="*/ 2 h 9"/>
                  <a:gd name="T4" fmla="*/ 2 w 22"/>
                  <a:gd name="T5" fmla="*/ 7 h 9"/>
                  <a:gd name="T6" fmla="*/ 6 w 22"/>
                  <a:gd name="T7" fmla="*/ 9 h 9"/>
                  <a:gd name="T8" fmla="*/ 8 w 22"/>
                  <a:gd name="T9" fmla="*/ 9 h 9"/>
                  <a:gd name="T10" fmla="*/ 11 w 22"/>
                  <a:gd name="T11" fmla="*/ 9 h 9"/>
                  <a:gd name="T12" fmla="*/ 17 w 22"/>
                  <a:gd name="T13" fmla="*/ 6 h 9"/>
                  <a:gd name="T14" fmla="*/ 22 w 22"/>
                  <a:gd name="T15" fmla="*/ 2 h 9"/>
                  <a:gd name="T16" fmla="*/ 22 w 22"/>
                  <a:gd name="T17" fmla="*/ 2 h 9"/>
                  <a:gd name="T18" fmla="*/ 15 w 22"/>
                  <a:gd name="T19" fmla="*/ 2 h 9"/>
                  <a:gd name="T20" fmla="*/ 11 w 22"/>
                  <a:gd name="T21" fmla="*/ 1 h 9"/>
                  <a:gd name="T22" fmla="*/ 8 w 22"/>
                  <a:gd name="T23" fmla="*/ 0 h 9"/>
                  <a:gd name="T24" fmla="*/ 0 w 22"/>
                  <a:gd name="T25" fmla="*/ 2 h 9"/>
                  <a:gd name="T26" fmla="*/ 0 w 22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5" y="2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477">
                <a:extLst>
                  <a:ext uri="{FF2B5EF4-FFF2-40B4-BE49-F238E27FC236}">
                    <a16:creationId xmlns:a16="http://schemas.microsoft.com/office/drawing/2014/main" xmlns="" id="{4BD437D4-0685-54DD-6AAE-9CCE338E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116013"/>
                <a:ext cx="6350" cy="6350"/>
              </a:xfrm>
              <a:custGeom>
                <a:avLst/>
                <a:gdLst>
                  <a:gd name="T0" fmla="*/ 13 w 13"/>
                  <a:gd name="T1" fmla="*/ 0 h 10"/>
                  <a:gd name="T2" fmla="*/ 0 w 13"/>
                  <a:gd name="T3" fmla="*/ 8 h 10"/>
                  <a:gd name="T4" fmla="*/ 1 w 13"/>
                  <a:gd name="T5" fmla="*/ 10 h 10"/>
                  <a:gd name="T6" fmla="*/ 13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lnTo>
                      <a:pt x="0" y="8"/>
                    </a:lnTo>
                    <a:lnTo>
                      <a:pt x="1" y="1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478">
                <a:extLst>
                  <a:ext uri="{FF2B5EF4-FFF2-40B4-BE49-F238E27FC236}">
                    <a16:creationId xmlns:a16="http://schemas.microsoft.com/office/drawing/2014/main" xmlns="" id="{A8587E0D-1FE4-9DD8-910F-7FE7D004A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288" y="857250"/>
                <a:ext cx="3175" cy="0"/>
              </a:xfrm>
              <a:custGeom>
                <a:avLst/>
                <a:gdLst>
                  <a:gd name="T0" fmla="*/ 6 w 6"/>
                  <a:gd name="T1" fmla="*/ 0 h 1"/>
                  <a:gd name="T2" fmla="*/ 6 w 6"/>
                  <a:gd name="T3" fmla="*/ 0 h 1"/>
                  <a:gd name="T4" fmla="*/ 0 w 6"/>
                  <a:gd name="T5" fmla="*/ 1 h 1"/>
                  <a:gd name="T6" fmla="*/ 0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479">
                <a:extLst>
                  <a:ext uri="{FF2B5EF4-FFF2-40B4-BE49-F238E27FC236}">
                    <a16:creationId xmlns:a16="http://schemas.microsoft.com/office/drawing/2014/main" xmlns="" id="{25B581E8-5D21-D9DB-E6FF-75F110D9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811213"/>
                <a:ext cx="111125" cy="46038"/>
              </a:xfrm>
              <a:custGeom>
                <a:avLst/>
                <a:gdLst>
                  <a:gd name="T0" fmla="*/ 197 w 208"/>
                  <a:gd name="T1" fmla="*/ 61 h 87"/>
                  <a:gd name="T2" fmla="*/ 189 w 208"/>
                  <a:gd name="T3" fmla="*/ 52 h 87"/>
                  <a:gd name="T4" fmla="*/ 186 w 208"/>
                  <a:gd name="T5" fmla="*/ 45 h 87"/>
                  <a:gd name="T6" fmla="*/ 189 w 208"/>
                  <a:gd name="T7" fmla="*/ 40 h 87"/>
                  <a:gd name="T8" fmla="*/ 200 w 208"/>
                  <a:gd name="T9" fmla="*/ 30 h 87"/>
                  <a:gd name="T10" fmla="*/ 207 w 208"/>
                  <a:gd name="T11" fmla="*/ 20 h 87"/>
                  <a:gd name="T12" fmla="*/ 208 w 208"/>
                  <a:gd name="T13" fmla="*/ 9 h 87"/>
                  <a:gd name="T14" fmla="*/ 190 w 208"/>
                  <a:gd name="T15" fmla="*/ 15 h 87"/>
                  <a:gd name="T16" fmla="*/ 170 w 208"/>
                  <a:gd name="T17" fmla="*/ 9 h 87"/>
                  <a:gd name="T18" fmla="*/ 176 w 208"/>
                  <a:gd name="T19" fmla="*/ 25 h 87"/>
                  <a:gd name="T20" fmla="*/ 177 w 208"/>
                  <a:gd name="T21" fmla="*/ 43 h 87"/>
                  <a:gd name="T22" fmla="*/ 169 w 208"/>
                  <a:gd name="T23" fmla="*/ 40 h 87"/>
                  <a:gd name="T24" fmla="*/ 161 w 208"/>
                  <a:gd name="T25" fmla="*/ 32 h 87"/>
                  <a:gd name="T26" fmla="*/ 159 w 208"/>
                  <a:gd name="T27" fmla="*/ 22 h 87"/>
                  <a:gd name="T28" fmla="*/ 153 w 208"/>
                  <a:gd name="T29" fmla="*/ 9 h 87"/>
                  <a:gd name="T30" fmla="*/ 115 w 208"/>
                  <a:gd name="T31" fmla="*/ 6 h 87"/>
                  <a:gd name="T32" fmla="*/ 117 w 208"/>
                  <a:gd name="T33" fmla="*/ 0 h 87"/>
                  <a:gd name="T34" fmla="*/ 115 w 208"/>
                  <a:gd name="T35" fmla="*/ 2 h 87"/>
                  <a:gd name="T36" fmla="*/ 113 w 208"/>
                  <a:gd name="T37" fmla="*/ 6 h 87"/>
                  <a:gd name="T38" fmla="*/ 7 w 208"/>
                  <a:gd name="T39" fmla="*/ 20 h 87"/>
                  <a:gd name="T40" fmla="*/ 1 w 208"/>
                  <a:gd name="T41" fmla="*/ 24 h 87"/>
                  <a:gd name="T42" fmla="*/ 0 w 208"/>
                  <a:gd name="T43" fmla="*/ 30 h 87"/>
                  <a:gd name="T44" fmla="*/ 3 w 208"/>
                  <a:gd name="T45" fmla="*/ 43 h 87"/>
                  <a:gd name="T46" fmla="*/ 8 w 208"/>
                  <a:gd name="T47" fmla="*/ 58 h 87"/>
                  <a:gd name="T48" fmla="*/ 7 w 208"/>
                  <a:gd name="T49" fmla="*/ 70 h 87"/>
                  <a:gd name="T50" fmla="*/ 5 w 208"/>
                  <a:gd name="T51" fmla="*/ 75 h 87"/>
                  <a:gd name="T52" fmla="*/ 23 w 208"/>
                  <a:gd name="T53" fmla="*/ 76 h 87"/>
                  <a:gd name="T54" fmla="*/ 41 w 208"/>
                  <a:gd name="T55" fmla="*/ 79 h 87"/>
                  <a:gd name="T56" fmla="*/ 53 w 208"/>
                  <a:gd name="T57" fmla="*/ 76 h 87"/>
                  <a:gd name="T58" fmla="*/ 59 w 208"/>
                  <a:gd name="T59" fmla="*/ 72 h 87"/>
                  <a:gd name="T60" fmla="*/ 61 w 208"/>
                  <a:gd name="T61" fmla="*/ 62 h 87"/>
                  <a:gd name="T62" fmla="*/ 62 w 208"/>
                  <a:gd name="T63" fmla="*/ 57 h 87"/>
                  <a:gd name="T64" fmla="*/ 62 w 208"/>
                  <a:gd name="T65" fmla="*/ 72 h 87"/>
                  <a:gd name="T66" fmla="*/ 77 w 208"/>
                  <a:gd name="T67" fmla="*/ 47 h 87"/>
                  <a:gd name="T68" fmla="*/ 64 w 208"/>
                  <a:gd name="T69" fmla="*/ 38 h 87"/>
                  <a:gd name="T70" fmla="*/ 70 w 208"/>
                  <a:gd name="T71" fmla="*/ 29 h 87"/>
                  <a:gd name="T72" fmla="*/ 78 w 208"/>
                  <a:gd name="T73" fmla="*/ 23 h 87"/>
                  <a:gd name="T74" fmla="*/ 98 w 208"/>
                  <a:gd name="T75" fmla="*/ 19 h 87"/>
                  <a:gd name="T76" fmla="*/ 116 w 208"/>
                  <a:gd name="T77" fmla="*/ 22 h 87"/>
                  <a:gd name="T78" fmla="*/ 125 w 208"/>
                  <a:gd name="T79" fmla="*/ 30 h 87"/>
                  <a:gd name="T80" fmla="*/ 128 w 208"/>
                  <a:gd name="T81" fmla="*/ 32 h 87"/>
                  <a:gd name="T82" fmla="*/ 120 w 208"/>
                  <a:gd name="T83" fmla="*/ 37 h 87"/>
                  <a:gd name="T84" fmla="*/ 108 w 208"/>
                  <a:gd name="T85" fmla="*/ 55 h 87"/>
                  <a:gd name="T86" fmla="*/ 102 w 208"/>
                  <a:gd name="T87" fmla="*/ 62 h 87"/>
                  <a:gd name="T88" fmla="*/ 97 w 208"/>
                  <a:gd name="T89" fmla="*/ 64 h 87"/>
                  <a:gd name="T90" fmla="*/ 83 w 208"/>
                  <a:gd name="T91" fmla="*/ 58 h 87"/>
                  <a:gd name="T92" fmla="*/ 86 w 208"/>
                  <a:gd name="T93" fmla="*/ 74 h 87"/>
                  <a:gd name="T94" fmla="*/ 86 w 208"/>
                  <a:gd name="T95" fmla="*/ 81 h 87"/>
                  <a:gd name="T96" fmla="*/ 83 w 208"/>
                  <a:gd name="T97" fmla="*/ 87 h 87"/>
                  <a:gd name="T98" fmla="*/ 98 w 208"/>
                  <a:gd name="T99" fmla="*/ 83 h 87"/>
                  <a:gd name="T100" fmla="*/ 139 w 208"/>
                  <a:gd name="T101" fmla="*/ 81 h 87"/>
                  <a:gd name="T102" fmla="*/ 168 w 208"/>
                  <a:gd name="T103" fmla="*/ 76 h 87"/>
                  <a:gd name="T104" fmla="*/ 190 w 208"/>
                  <a:gd name="T105" fmla="*/ 66 h 87"/>
                  <a:gd name="T106" fmla="*/ 197 w 208"/>
                  <a:gd name="T107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87">
                    <a:moveTo>
                      <a:pt x="197" y="61"/>
                    </a:moveTo>
                    <a:lnTo>
                      <a:pt x="197" y="61"/>
                    </a:lnTo>
                    <a:lnTo>
                      <a:pt x="192" y="57"/>
                    </a:lnTo>
                    <a:lnTo>
                      <a:pt x="189" y="52"/>
                    </a:lnTo>
                    <a:lnTo>
                      <a:pt x="186" y="49"/>
                    </a:lnTo>
                    <a:lnTo>
                      <a:pt x="186" y="45"/>
                    </a:lnTo>
                    <a:lnTo>
                      <a:pt x="187" y="43"/>
                    </a:lnTo>
                    <a:lnTo>
                      <a:pt x="189" y="40"/>
                    </a:lnTo>
                    <a:lnTo>
                      <a:pt x="194" y="35"/>
                    </a:lnTo>
                    <a:lnTo>
                      <a:pt x="200" y="30"/>
                    </a:lnTo>
                    <a:lnTo>
                      <a:pt x="206" y="23"/>
                    </a:lnTo>
                    <a:lnTo>
                      <a:pt x="207" y="20"/>
                    </a:lnTo>
                    <a:lnTo>
                      <a:pt x="208" y="15"/>
                    </a:lnTo>
                    <a:lnTo>
                      <a:pt x="208" y="9"/>
                    </a:lnTo>
                    <a:lnTo>
                      <a:pt x="207" y="4"/>
                    </a:lnTo>
                    <a:lnTo>
                      <a:pt x="190" y="15"/>
                    </a:lnTo>
                    <a:lnTo>
                      <a:pt x="191" y="6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6" y="25"/>
                    </a:lnTo>
                    <a:lnTo>
                      <a:pt x="177" y="32"/>
                    </a:lnTo>
                    <a:lnTo>
                      <a:pt x="177" y="43"/>
                    </a:lnTo>
                    <a:lnTo>
                      <a:pt x="177" y="43"/>
                    </a:lnTo>
                    <a:lnTo>
                      <a:pt x="169" y="40"/>
                    </a:lnTo>
                    <a:lnTo>
                      <a:pt x="163" y="37"/>
                    </a:lnTo>
                    <a:lnTo>
                      <a:pt x="161" y="32"/>
                    </a:lnTo>
                    <a:lnTo>
                      <a:pt x="160" y="28"/>
                    </a:lnTo>
                    <a:lnTo>
                      <a:pt x="159" y="22"/>
                    </a:lnTo>
                    <a:lnTo>
                      <a:pt x="156" y="16"/>
                    </a:lnTo>
                    <a:lnTo>
                      <a:pt x="153" y="9"/>
                    </a:lnTo>
                    <a:lnTo>
                      <a:pt x="147" y="2"/>
                    </a:lnTo>
                    <a:lnTo>
                      <a:pt x="115" y="6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5" y="2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6"/>
                    </a:lnTo>
                    <a:lnTo>
                      <a:pt x="7" y="70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14" y="75"/>
                    </a:lnTo>
                    <a:lnTo>
                      <a:pt x="23" y="76"/>
                    </a:lnTo>
                    <a:lnTo>
                      <a:pt x="32" y="77"/>
                    </a:lnTo>
                    <a:lnTo>
                      <a:pt x="41" y="79"/>
                    </a:lnTo>
                    <a:lnTo>
                      <a:pt x="49" y="77"/>
                    </a:lnTo>
                    <a:lnTo>
                      <a:pt x="53" y="76"/>
                    </a:lnTo>
                    <a:lnTo>
                      <a:pt x="55" y="74"/>
                    </a:lnTo>
                    <a:lnTo>
                      <a:pt x="59" y="72"/>
                    </a:lnTo>
                    <a:lnTo>
                      <a:pt x="60" y="67"/>
                    </a:lnTo>
                    <a:lnTo>
                      <a:pt x="61" y="62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1" y="66"/>
                    </a:lnTo>
                    <a:lnTo>
                      <a:pt x="62" y="72"/>
                    </a:lnTo>
                    <a:lnTo>
                      <a:pt x="64" y="75"/>
                    </a:lnTo>
                    <a:lnTo>
                      <a:pt x="77" y="47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7" y="34"/>
                    </a:lnTo>
                    <a:lnTo>
                      <a:pt x="70" y="29"/>
                    </a:lnTo>
                    <a:lnTo>
                      <a:pt x="74" y="27"/>
                    </a:lnTo>
                    <a:lnTo>
                      <a:pt x="78" y="23"/>
                    </a:lnTo>
                    <a:lnTo>
                      <a:pt x="87" y="20"/>
                    </a:lnTo>
                    <a:lnTo>
                      <a:pt x="98" y="19"/>
                    </a:lnTo>
                    <a:lnTo>
                      <a:pt x="107" y="20"/>
                    </a:lnTo>
                    <a:lnTo>
                      <a:pt x="116" y="22"/>
                    </a:lnTo>
                    <a:lnTo>
                      <a:pt x="123" y="27"/>
                    </a:lnTo>
                    <a:lnTo>
                      <a:pt x="125" y="30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3" y="35"/>
                    </a:lnTo>
                    <a:lnTo>
                      <a:pt x="120" y="37"/>
                    </a:lnTo>
                    <a:lnTo>
                      <a:pt x="115" y="43"/>
                    </a:lnTo>
                    <a:lnTo>
                      <a:pt x="108" y="55"/>
                    </a:lnTo>
                    <a:lnTo>
                      <a:pt x="105" y="60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97" y="64"/>
                    </a:lnTo>
                    <a:lnTo>
                      <a:pt x="93" y="62"/>
                    </a:lnTo>
                    <a:lnTo>
                      <a:pt x="83" y="58"/>
                    </a:lnTo>
                    <a:lnTo>
                      <a:pt x="83" y="58"/>
                    </a:lnTo>
                    <a:lnTo>
                      <a:pt x="86" y="74"/>
                    </a:lnTo>
                    <a:lnTo>
                      <a:pt x="86" y="77"/>
                    </a:lnTo>
                    <a:lnTo>
                      <a:pt x="86" y="81"/>
                    </a:lnTo>
                    <a:lnTo>
                      <a:pt x="85" y="84"/>
                    </a:lnTo>
                    <a:lnTo>
                      <a:pt x="83" y="87"/>
                    </a:lnTo>
                    <a:lnTo>
                      <a:pt x="83" y="87"/>
                    </a:lnTo>
                    <a:lnTo>
                      <a:pt x="98" y="83"/>
                    </a:lnTo>
                    <a:lnTo>
                      <a:pt x="112" y="82"/>
                    </a:lnTo>
                    <a:lnTo>
                      <a:pt x="139" y="81"/>
                    </a:lnTo>
                    <a:lnTo>
                      <a:pt x="154" y="80"/>
                    </a:lnTo>
                    <a:lnTo>
                      <a:pt x="168" y="76"/>
                    </a:lnTo>
                    <a:lnTo>
                      <a:pt x="182" y="70"/>
                    </a:lnTo>
                    <a:lnTo>
                      <a:pt x="190" y="66"/>
                    </a:lnTo>
                    <a:lnTo>
                      <a:pt x="197" y="61"/>
                    </a:lnTo>
                    <a:lnTo>
                      <a:pt x="197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480">
                <a:extLst>
                  <a:ext uri="{FF2B5EF4-FFF2-40B4-BE49-F238E27FC236}">
                    <a16:creationId xmlns:a16="http://schemas.microsoft.com/office/drawing/2014/main" xmlns="" id="{33FB3AFA-29C2-F542-E168-82A1F511F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57250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2 h 3"/>
                  <a:gd name="T4" fmla="*/ 3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481">
                <a:extLst>
                  <a:ext uri="{FF2B5EF4-FFF2-40B4-BE49-F238E27FC236}">
                    <a16:creationId xmlns:a16="http://schemas.microsoft.com/office/drawing/2014/main" xmlns="" id="{6F0924E9-B58A-6021-5E9D-5766E887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42963"/>
                <a:ext cx="15875" cy="19050"/>
              </a:xfrm>
              <a:custGeom>
                <a:avLst/>
                <a:gdLst>
                  <a:gd name="T0" fmla="*/ 13 w 31"/>
                  <a:gd name="T1" fmla="*/ 35 h 35"/>
                  <a:gd name="T2" fmla="*/ 31 w 31"/>
                  <a:gd name="T3" fmla="*/ 0 h 35"/>
                  <a:gd name="T4" fmla="*/ 1 w 31"/>
                  <a:gd name="T5" fmla="*/ 5 h 35"/>
                  <a:gd name="T6" fmla="*/ 0 w 31"/>
                  <a:gd name="T7" fmla="*/ 28 h 35"/>
                  <a:gd name="T8" fmla="*/ 0 w 31"/>
                  <a:gd name="T9" fmla="*/ 28 h 35"/>
                  <a:gd name="T10" fmla="*/ 3 w 31"/>
                  <a:gd name="T11" fmla="*/ 23 h 35"/>
                  <a:gd name="T12" fmla="*/ 8 w 31"/>
                  <a:gd name="T13" fmla="*/ 17 h 35"/>
                  <a:gd name="T14" fmla="*/ 10 w 31"/>
                  <a:gd name="T15" fmla="*/ 16 h 35"/>
                  <a:gd name="T16" fmla="*/ 12 w 31"/>
                  <a:gd name="T17" fmla="*/ 15 h 35"/>
                  <a:gd name="T18" fmla="*/ 15 w 31"/>
                  <a:gd name="T19" fmla="*/ 16 h 35"/>
                  <a:gd name="T20" fmla="*/ 17 w 31"/>
                  <a:gd name="T21" fmla="*/ 19 h 35"/>
                  <a:gd name="T22" fmla="*/ 13 w 31"/>
                  <a:gd name="T2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5">
                    <a:moveTo>
                      <a:pt x="13" y="35"/>
                    </a:moveTo>
                    <a:lnTo>
                      <a:pt x="31" y="0"/>
                    </a:lnTo>
                    <a:lnTo>
                      <a:pt x="1" y="5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5" y="16"/>
                    </a:lnTo>
                    <a:lnTo>
                      <a:pt x="17" y="19"/>
                    </a:lnTo>
                    <a:lnTo>
                      <a:pt x="1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482">
                <a:extLst>
                  <a:ext uri="{FF2B5EF4-FFF2-40B4-BE49-F238E27FC236}">
                    <a16:creationId xmlns:a16="http://schemas.microsoft.com/office/drawing/2014/main" xmlns="" id="{55012553-05A0-3913-B130-9A6C7D315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288" y="831850"/>
                <a:ext cx="11113" cy="31750"/>
              </a:xfrm>
              <a:custGeom>
                <a:avLst/>
                <a:gdLst>
                  <a:gd name="T0" fmla="*/ 20 w 22"/>
                  <a:gd name="T1" fmla="*/ 0 h 61"/>
                  <a:gd name="T2" fmla="*/ 20 w 22"/>
                  <a:gd name="T3" fmla="*/ 0 h 61"/>
                  <a:gd name="T4" fmla="*/ 16 w 22"/>
                  <a:gd name="T5" fmla="*/ 5 h 61"/>
                  <a:gd name="T6" fmla="*/ 12 w 22"/>
                  <a:gd name="T7" fmla="*/ 11 h 61"/>
                  <a:gd name="T8" fmla="*/ 10 w 22"/>
                  <a:gd name="T9" fmla="*/ 18 h 61"/>
                  <a:gd name="T10" fmla="*/ 10 w 22"/>
                  <a:gd name="T11" fmla="*/ 25 h 61"/>
                  <a:gd name="T12" fmla="*/ 10 w 22"/>
                  <a:gd name="T13" fmla="*/ 31 h 61"/>
                  <a:gd name="T14" fmla="*/ 11 w 22"/>
                  <a:gd name="T15" fmla="*/ 38 h 61"/>
                  <a:gd name="T16" fmla="*/ 14 w 22"/>
                  <a:gd name="T17" fmla="*/ 45 h 61"/>
                  <a:gd name="T18" fmla="*/ 17 w 22"/>
                  <a:gd name="T19" fmla="*/ 50 h 61"/>
                  <a:gd name="T20" fmla="*/ 17 w 22"/>
                  <a:gd name="T21" fmla="*/ 50 h 61"/>
                  <a:gd name="T22" fmla="*/ 15 w 22"/>
                  <a:gd name="T23" fmla="*/ 52 h 61"/>
                  <a:gd name="T24" fmla="*/ 12 w 22"/>
                  <a:gd name="T25" fmla="*/ 53 h 61"/>
                  <a:gd name="T26" fmla="*/ 11 w 22"/>
                  <a:gd name="T27" fmla="*/ 52 h 61"/>
                  <a:gd name="T28" fmla="*/ 10 w 22"/>
                  <a:gd name="T29" fmla="*/ 52 h 61"/>
                  <a:gd name="T30" fmla="*/ 8 w 22"/>
                  <a:gd name="T31" fmla="*/ 49 h 61"/>
                  <a:gd name="T32" fmla="*/ 7 w 22"/>
                  <a:gd name="T33" fmla="*/ 44 h 61"/>
                  <a:gd name="T34" fmla="*/ 5 w 22"/>
                  <a:gd name="T35" fmla="*/ 41 h 61"/>
                  <a:gd name="T36" fmla="*/ 4 w 22"/>
                  <a:gd name="T37" fmla="*/ 40 h 61"/>
                  <a:gd name="T38" fmla="*/ 2 w 22"/>
                  <a:gd name="T39" fmla="*/ 43 h 61"/>
                  <a:gd name="T40" fmla="*/ 0 w 22"/>
                  <a:gd name="T41" fmla="*/ 51 h 61"/>
                  <a:gd name="T42" fmla="*/ 0 w 22"/>
                  <a:gd name="T43" fmla="*/ 51 h 61"/>
                  <a:gd name="T44" fmla="*/ 1 w 22"/>
                  <a:gd name="T45" fmla="*/ 57 h 61"/>
                  <a:gd name="T46" fmla="*/ 3 w 22"/>
                  <a:gd name="T47" fmla="*/ 60 h 61"/>
                  <a:gd name="T48" fmla="*/ 7 w 22"/>
                  <a:gd name="T49" fmla="*/ 61 h 61"/>
                  <a:gd name="T50" fmla="*/ 10 w 22"/>
                  <a:gd name="T51" fmla="*/ 61 h 61"/>
                  <a:gd name="T52" fmla="*/ 14 w 22"/>
                  <a:gd name="T53" fmla="*/ 59 h 61"/>
                  <a:gd name="T54" fmla="*/ 17 w 22"/>
                  <a:gd name="T55" fmla="*/ 58 h 61"/>
                  <a:gd name="T56" fmla="*/ 22 w 22"/>
                  <a:gd name="T57" fmla="*/ 53 h 61"/>
                  <a:gd name="T58" fmla="*/ 20 w 22"/>
                  <a:gd name="T5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61">
                    <a:moveTo>
                      <a:pt x="20" y="0"/>
                    </a:moveTo>
                    <a:lnTo>
                      <a:pt x="20" y="0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8"/>
                    </a:lnTo>
                    <a:lnTo>
                      <a:pt x="10" y="25"/>
                    </a:lnTo>
                    <a:lnTo>
                      <a:pt x="10" y="31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5" y="52"/>
                    </a:lnTo>
                    <a:lnTo>
                      <a:pt x="12" y="53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8" y="49"/>
                    </a:lnTo>
                    <a:lnTo>
                      <a:pt x="7" y="44"/>
                    </a:lnTo>
                    <a:lnTo>
                      <a:pt x="5" y="41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17" y="58"/>
                    </a:lnTo>
                    <a:lnTo>
                      <a:pt x="22" y="53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483">
                <a:extLst>
                  <a:ext uri="{FF2B5EF4-FFF2-40B4-BE49-F238E27FC236}">
                    <a16:creationId xmlns:a16="http://schemas.microsoft.com/office/drawing/2014/main" xmlns="" id="{6B788E51-33B5-6E3A-D562-B5CF241C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138" y="836613"/>
                <a:ext cx="4763" cy="7938"/>
              </a:xfrm>
              <a:custGeom>
                <a:avLst/>
                <a:gdLst>
                  <a:gd name="T0" fmla="*/ 4 w 11"/>
                  <a:gd name="T1" fmla="*/ 0 h 13"/>
                  <a:gd name="T2" fmla="*/ 0 w 11"/>
                  <a:gd name="T3" fmla="*/ 11 h 13"/>
                  <a:gd name="T4" fmla="*/ 11 w 11"/>
                  <a:gd name="T5" fmla="*/ 13 h 13"/>
                  <a:gd name="T6" fmla="*/ 4 w 1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0" y="11"/>
                    </a:lnTo>
                    <a:lnTo>
                      <a:pt x="11" y="1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484">
                <a:extLst>
                  <a:ext uri="{FF2B5EF4-FFF2-40B4-BE49-F238E27FC236}">
                    <a16:creationId xmlns:a16="http://schemas.microsoft.com/office/drawing/2014/main" xmlns="" id="{FF250F19-90B1-4916-2631-310348C21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41375"/>
                <a:ext cx="6350" cy="12700"/>
              </a:xfrm>
              <a:custGeom>
                <a:avLst/>
                <a:gdLst>
                  <a:gd name="T0" fmla="*/ 11 w 11"/>
                  <a:gd name="T1" fmla="*/ 2 h 22"/>
                  <a:gd name="T2" fmla="*/ 0 w 11"/>
                  <a:gd name="T3" fmla="*/ 0 h 22"/>
                  <a:gd name="T4" fmla="*/ 0 w 11"/>
                  <a:gd name="T5" fmla="*/ 0 h 22"/>
                  <a:gd name="T6" fmla="*/ 2 w 11"/>
                  <a:gd name="T7" fmla="*/ 11 h 22"/>
                  <a:gd name="T8" fmla="*/ 4 w 11"/>
                  <a:gd name="T9" fmla="*/ 22 h 22"/>
                  <a:gd name="T10" fmla="*/ 11 w 11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2">
                    <a:moveTo>
                      <a:pt x="1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4" y="2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485">
                <a:extLst>
                  <a:ext uri="{FF2B5EF4-FFF2-40B4-BE49-F238E27FC236}">
                    <a16:creationId xmlns:a16="http://schemas.microsoft.com/office/drawing/2014/main" xmlns="" id="{2DEB7AE6-2C0F-8DB2-9601-2C5D7F7C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36613"/>
                <a:ext cx="7938" cy="1588"/>
              </a:xfrm>
              <a:custGeom>
                <a:avLst/>
                <a:gdLst>
                  <a:gd name="T0" fmla="*/ 15 w 15"/>
                  <a:gd name="T1" fmla="*/ 4 h 4"/>
                  <a:gd name="T2" fmla="*/ 15 w 15"/>
                  <a:gd name="T3" fmla="*/ 4 h 4"/>
                  <a:gd name="T4" fmla="*/ 8 w 15"/>
                  <a:gd name="T5" fmla="*/ 2 h 4"/>
                  <a:gd name="T6" fmla="*/ 0 w 15"/>
                  <a:gd name="T7" fmla="*/ 0 h 4"/>
                  <a:gd name="T8" fmla="*/ 15 w 1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5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486">
                <a:extLst>
                  <a:ext uri="{FF2B5EF4-FFF2-40B4-BE49-F238E27FC236}">
                    <a16:creationId xmlns:a16="http://schemas.microsoft.com/office/drawing/2014/main" xmlns="" id="{8310A9A9-F55F-ABAA-5CE2-4E5199D7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0" y="838200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2 h 6"/>
                  <a:gd name="T4" fmla="*/ 0 w 12"/>
                  <a:gd name="T5" fmla="*/ 0 h 6"/>
                  <a:gd name="T6" fmla="*/ 0 w 12"/>
                  <a:gd name="T7" fmla="*/ 0 h 6"/>
                  <a:gd name="T8" fmla="*/ 12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487">
                <a:extLst>
                  <a:ext uri="{FF2B5EF4-FFF2-40B4-BE49-F238E27FC236}">
                    <a16:creationId xmlns:a16="http://schemas.microsoft.com/office/drawing/2014/main" xmlns="" id="{6BD536D6-286D-2646-EF7C-8960C47B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675" y="823913"/>
                <a:ext cx="11113" cy="17463"/>
              </a:xfrm>
              <a:custGeom>
                <a:avLst/>
                <a:gdLst>
                  <a:gd name="T0" fmla="*/ 20 w 20"/>
                  <a:gd name="T1" fmla="*/ 35 h 35"/>
                  <a:gd name="T2" fmla="*/ 20 w 20"/>
                  <a:gd name="T3" fmla="*/ 35 h 35"/>
                  <a:gd name="T4" fmla="*/ 18 w 20"/>
                  <a:gd name="T5" fmla="*/ 21 h 35"/>
                  <a:gd name="T6" fmla="*/ 17 w 20"/>
                  <a:gd name="T7" fmla="*/ 14 h 35"/>
                  <a:gd name="T8" fmla="*/ 15 w 20"/>
                  <a:gd name="T9" fmla="*/ 8 h 35"/>
                  <a:gd name="T10" fmla="*/ 12 w 20"/>
                  <a:gd name="T11" fmla="*/ 5 h 35"/>
                  <a:gd name="T12" fmla="*/ 9 w 20"/>
                  <a:gd name="T13" fmla="*/ 1 h 35"/>
                  <a:gd name="T14" fmla="*/ 6 w 20"/>
                  <a:gd name="T15" fmla="*/ 0 h 35"/>
                  <a:gd name="T16" fmla="*/ 0 w 20"/>
                  <a:gd name="T17" fmla="*/ 1 h 35"/>
                  <a:gd name="T18" fmla="*/ 4 w 20"/>
                  <a:gd name="T19" fmla="*/ 30 h 35"/>
                  <a:gd name="T20" fmla="*/ 20 w 20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5">
                    <a:moveTo>
                      <a:pt x="20" y="35"/>
                    </a:moveTo>
                    <a:lnTo>
                      <a:pt x="20" y="35"/>
                    </a:lnTo>
                    <a:lnTo>
                      <a:pt x="18" y="21"/>
                    </a:lnTo>
                    <a:lnTo>
                      <a:pt x="17" y="14"/>
                    </a:lnTo>
                    <a:lnTo>
                      <a:pt x="15" y="8"/>
                    </a:lnTo>
                    <a:lnTo>
                      <a:pt x="12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4" y="30"/>
                    </a:lnTo>
                    <a:lnTo>
                      <a:pt x="2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488">
                <a:extLst>
                  <a:ext uri="{FF2B5EF4-FFF2-40B4-BE49-F238E27FC236}">
                    <a16:creationId xmlns:a16="http://schemas.microsoft.com/office/drawing/2014/main" xmlns="" id="{E471F2E4-92E7-3A13-A25D-86254595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00138"/>
                <a:ext cx="6350" cy="7938"/>
              </a:xfrm>
              <a:custGeom>
                <a:avLst/>
                <a:gdLst>
                  <a:gd name="T0" fmla="*/ 12 w 13"/>
                  <a:gd name="T1" fmla="*/ 0 h 13"/>
                  <a:gd name="T2" fmla="*/ 0 w 13"/>
                  <a:gd name="T3" fmla="*/ 11 h 13"/>
                  <a:gd name="T4" fmla="*/ 2 w 13"/>
                  <a:gd name="T5" fmla="*/ 13 h 13"/>
                  <a:gd name="T6" fmla="*/ 13 w 13"/>
                  <a:gd name="T7" fmla="*/ 3 h 13"/>
                  <a:gd name="T8" fmla="*/ 12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lnTo>
                      <a:pt x="0" y="11"/>
                    </a:lnTo>
                    <a:lnTo>
                      <a:pt x="2" y="1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489">
                <a:extLst>
                  <a:ext uri="{FF2B5EF4-FFF2-40B4-BE49-F238E27FC236}">
                    <a16:creationId xmlns:a16="http://schemas.microsoft.com/office/drawing/2014/main" xmlns="" id="{B30CE5B7-DB32-B0F0-26C5-F2A256510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463" y="1090613"/>
                <a:ext cx="4763" cy="6350"/>
              </a:xfrm>
              <a:custGeom>
                <a:avLst/>
                <a:gdLst>
                  <a:gd name="T0" fmla="*/ 7 w 7"/>
                  <a:gd name="T1" fmla="*/ 0 h 11"/>
                  <a:gd name="T2" fmla="*/ 7 w 7"/>
                  <a:gd name="T3" fmla="*/ 0 h 11"/>
                  <a:gd name="T4" fmla="*/ 4 w 7"/>
                  <a:gd name="T5" fmla="*/ 6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7 h 11"/>
                  <a:gd name="T12" fmla="*/ 7 w 7"/>
                  <a:gd name="T13" fmla="*/ 0 h 11"/>
                  <a:gd name="T14" fmla="*/ 7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lnTo>
                      <a:pt x="7" y="0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490">
                <a:extLst>
                  <a:ext uri="{FF2B5EF4-FFF2-40B4-BE49-F238E27FC236}">
                    <a16:creationId xmlns:a16="http://schemas.microsoft.com/office/drawing/2014/main" xmlns="" id="{C8373B6A-AFE8-DF0E-4455-65A25D8DA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63" y="1096963"/>
                <a:ext cx="38100" cy="74613"/>
              </a:xfrm>
              <a:custGeom>
                <a:avLst/>
                <a:gdLst>
                  <a:gd name="T0" fmla="*/ 33 w 74"/>
                  <a:gd name="T1" fmla="*/ 120 h 141"/>
                  <a:gd name="T2" fmla="*/ 29 w 74"/>
                  <a:gd name="T3" fmla="*/ 113 h 141"/>
                  <a:gd name="T4" fmla="*/ 32 w 74"/>
                  <a:gd name="T5" fmla="*/ 102 h 141"/>
                  <a:gd name="T6" fmla="*/ 35 w 74"/>
                  <a:gd name="T7" fmla="*/ 95 h 141"/>
                  <a:gd name="T8" fmla="*/ 35 w 74"/>
                  <a:gd name="T9" fmla="*/ 91 h 141"/>
                  <a:gd name="T10" fmla="*/ 26 w 74"/>
                  <a:gd name="T11" fmla="*/ 86 h 141"/>
                  <a:gd name="T12" fmla="*/ 26 w 74"/>
                  <a:gd name="T13" fmla="*/ 79 h 141"/>
                  <a:gd name="T14" fmla="*/ 28 w 74"/>
                  <a:gd name="T15" fmla="*/ 65 h 141"/>
                  <a:gd name="T16" fmla="*/ 35 w 74"/>
                  <a:gd name="T17" fmla="*/ 55 h 141"/>
                  <a:gd name="T18" fmla="*/ 43 w 74"/>
                  <a:gd name="T19" fmla="*/ 52 h 141"/>
                  <a:gd name="T20" fmla="*/ 47 w 74"/>
                  <a:gd name="T21" fmla="*/ 54 h 141"/>
                  <a:gd name="T22" fmla="*/ 46 w 74"/>
                  <a:gd name="T23" fmla="*/ 63 h 141"/>
                  <a:gd name="T24" fmla="*/ 41 w 74"/>
                  <a:gd name="T25" fmla="*/ 70 h 141"/>
                  <a:gd name="T26" fmla="*/ 41 w 74"/>
                  <a:gd name="T27" fmla="*/ 76 h 141"/>
                  <a:gd name="T28" fmla="*/ 43 w 74"/>
                  <a:gd name="T29" fmla="*/ 82 h 141"/>
                  <a:gd name="T30" fmla="*/ 48 w 74"/>
                  <a:gd name="T31" fmla="*/ 72 h 141"/>
                  <a:gd name="T32" fmla="*/ 51 w 74"/>
                  <a:gd name="T33" fmla="*/ 67 h 141"/>
                  <a:gd name="T34" fmla="*/ 51 w 74"/>
                  <a:gd name="T35" fmla="*/ 50 h 141"/>
                  <a:gd name="T36" fmla="*/ 56 w 74"/>
                  <a:gd name="T37" fmla="*/ 45 h 141"/>
                  <a:gd name="T38" fmla="*/ 64 w 74"/>
                  <a:gd name="T39" fmla="*/ 25 h 141"/>
                  <a:gd name="T40" fmla="*/ 74 w 74"/>
                  <a:gd name="T41" fmla="*/ 0 h 141"/>
                  <a:gd name="T42" fmla="*/ 71 w 74"/>
                  <a:gd name="T43" fmla="*/ 2 h 141"/>
                  <a:gd name="T44" fmla="*/ 59 w 74"/>
                  <a:gd name="T45" fmla="*/ 3 h 141"/>
                  <a:gd name="T46" fmla="*/ 32 w 74"/>
                  <a:gd name="T47" fmla="*/ 1 h 141"/>
                  <a:gd name="T48" fmla="*/ 23 w 74"/>
                  <a:gd name="T49" fmla="*/ 3 h 141"/>
                  <a:gd name="T50" fmla="*/ 13 w 74"/>
                  <a:gd name="T51" fmla="*/ 8 h 141"/>
                  <a:gd name="T52" fmla="*/ 5 w 74"/>
                  <a:gd name="T53" fmla="*/ 18 h 141"/>
                  <a:gd name="T54" fmla="*/ 2 w 74"/>
                  <a:gd name="T55" fmla="*/ 30 h 141"/>
                  <a:gd name="T56" fmla="*/ 0 w 74"/>
                  <a:gd name="T57" fmla="*/ 56 h 141"/>
                  <a:gd name="T58" fmla="*/ 1 w 74"/>
                  <a:gd name="T59" fmla="*/ 101 h 141"/>
                  <a:gd name="T60" fmla="*/ 2 w 74"/>
                  <a:gd name="T61" fmla="*/ 133 h 141"/>
                  <a:gd name="T62" fmla="*/ 8 w 74"/>
                  <a:gd name="T63" fmla="*/ 140 h 141"/>
                  <a:gd name="T64" fmla="*/ 18 w 74"/>
                  <a:gd name="T65" fmla="*/ 141 h 141"/>
                  <a:gd name="T66" fmla="*/ 28 w 74"/>
                  <a:gd name="T67" fmla="*/ 136 h 141"/>
                  <a:gd name="T68" fmla="*/ 32 w 74"/>
                  <a:gd name="T69" fmla="*/ 129 h 141"/>
                  <a:gd name="T70" fmla="*/ 33 w 74"/>
                  <a:gd name="T71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1">
                    <a:moveTo>
                      <a:pt x="33" y="120"/>
                    </a:moveTo>
                    <a:lnTo>
                      <a:pt x="33" y="120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9" y="107"/>
                    </a:lnTo>
                    <a:lnTo>
                      <a:pt x="32" y="102"/>
                    </a:lnTo>
                    <a:lnTo>
                      <a:pt x="34" y="99"/>
                    </a:lnTo>
                    <a:lnTo>
                      <a:pt x="35" y="95"/>
                    </a:lnTo>
                    <a:lnTo>
                      <a:pt x="36" y="92"/>
                    </a:lnTo>
                    <a:lnTo>
                      <a:pt x="35" y="91"/>
                    </a:lnTo>
                    <a:lnTo>
                      <a:pt x="33" y="88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79"/>
                    </a:lnTo>
                    <a:lnTo>
                      <a:pt x="27" y="72"/>
                    </a:lnTo>
                    <a:lnTo>
                      <a:pt x="28" y="65"/>
                    </a:lnTo>
                    <a:lnTo>
                      <a:pt x="32" y="60"/>
                    </a:lnTo>
                    <a:lnTo>
                      <a:pt x="35" y="55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7" y="60"/>
                    </a:lnTo>
                    <a:lnTo>
                      <a:pt x="46" y="63"/>
                    </a:lnTo>
                    <a:lnTo>
                      <a:pt x="42" y="68"/>
                    </a:lnTo>
                    <a:lnTo>
                      <a:pt x="41" y="70"/>
                    </a:lnTo>
                    <a:lnTo>
                      <a:pt x="41" y="72"/>
                    </a:lnTo>
                    <a:lnTo>
                      <a:pt x="41" y="76"/>
                    </a:lnTo>
                    <a:lnTo>
                      <a:pt x="43" y="82"/>
                    </a:lnTo>
                    <a:lnTo>
                      <a:pt x="43" y="82"/>
                    </a:lnTo>
                    <a:lnTo>
                      <a:pt x="46" y="76"/>
                    </a:lnTo>
                    <a:lnTo>
                      <a:pt x="48" y="72"/>
                    </a:lnTo>
                    <a:lnTo>
                      <a:pt x="51" y="68"/>
                    </a:lnTo>
                    <a:lnTo>
                      <a:pt x="51" y="67"/>
                    </a:lnTo>
                    <a:lnTo>
                      <a:pt x="52" y="63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6" y="45"/>
                    </a:lnTo>
                    <a:lnTo>
                      <a:pt x="59" y="38"/>
                    </a:lnTo>
                    <a:lnTo>
                      <a:pt x="64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59" y="3"/>
                    </a:lnTo>
                    <a:lnTo>
                      <a:pt x="41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6"/>
                    </a:lnTo>
                    <a:lnTo>
                      <a:pt x="0" y="71"/>
                    </a:lnTo>
                    <a:lnTo>
                      <a:pt x="1" y="101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4" y="137"/>
                    </a:lnTo>
                    <a:lnTo>
                      <a:pt x="8" y="140"/>
                    </a:lnTo>
                    <a:lnTo>
                      <a:pt x="12" y="141"/>
                    </a:lnTo>
                    <a:lnTo>
                      <a:pt x="18" y="141"/>
                    </a:lnTo>
                    <a:lnTo>
                      <a:pt x="23" y="139"/>
                    </a:lnTo>
                    <a:lnTo>
                      <a:pt x="28" y="136"/>
                    </a:lnTo>
                    <a:lnTo>
                      <a:pt x="29" y="132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0"/>
                    </a:lnTo>
                    <a:lnTo>
                      <a:pt x="33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491">
                <a:extLst>
                  <a:ext uri="{FF2B5EF4-FFF2-40B4-BE49-F238E27FC236}">
                    <a16:creationId xmlns:a16="http://schemas.microsoft.com/office/drawing/2014/main" xmlns="" id="{2717DBCE-5990-995D-6F5E-D8927500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938" y="1177925"/>
                <a:ext cx="4763" cy="6350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9 h 11"/>
                  <a:gd name="T4" fmla="*/ 3 w 11"/>
                  <a:gd name="T5" fmla="*/ 11 h 11"/>
                  <a:gd name="T6" fmla="*/ 7 w 11"/>
                  <a:gd name="T7" fmla="*/ 9 h 11"/>
                  <a:gd name="T8" fmla="*/ 9 w 11"/>
                  <a:gd name="T9" fmla="*/ 8 h 11"/>
                  <a:gd name="T10" fmla="*/ 11 w 11"/>
                  <a:gd name="T11" fmla="*/ 6 h 11"/>
                  <a:gd name="T12" fmla="*/ 11 w 11"/>
                  <a:gd name="T13" fmla="*/ 6 h 11"/>
                  <a:gd name="T14" fmla="*/ 11 w 11"/>
                  <a:gd name="T15" fmla="*/ 2 h 11"/>
                  <a:gd name="T16" fmla="*/ 10 w 11"/>
                  <a:gd name="T17" fmla="*/ 0 h 11"/>
                  <a:gd name="T18" fmla="*/ 9 w 11"/>
                  <a:gd name="T19" fmla="*/ 0 h 11"/>
                  <a:gd name="T20" fmla="*/ 7 w 11"/>
                  <a:gd name="T21" fmla="*/ 2 h 11"/>
                  <a:gd name="T22" fmla="*/ 3 w 11"/>
                  <a:gd name="T23" fmla="*/ 6 h 11"/>
                  <a:gd name="T24" fmla="*/ 2 w 11"/>
                  <a:gd name="T25" fmla="*/ 8 h 11"/>
                  <a:gd name="T26" fmla="*/ 0 w 11"/>
                  <a:gd name="T27" fmla="*/ 9 h 11"/>
                  <a:gd name="T28" fmla="*/ 0 w 11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9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492">
                <a:extLst>
                  <a:ext uri="{FF2B5EF4-FFF2-40B4-BE49-F238E27FC236}">
                    <a16:creationId xmlns:a16="http://schemas.microsoft.com/office/drawing/2014/main" xmlns="" id="{843F9657-95FD-01E1-65E8-9FFEC52E3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009650"/>
                <a:ext cx="11113" cy="12700"/>
              </a:xfrm>
              <a:custGeom>
                <a:avLst/>
                <a:gdLst>
                  <a:gd name="T0" fmla="*/ 11 w 19"/>
                  <a:gd name="T1" fmla="*/ 0 h 25"/>
                  <a:gd name="T2" fmla="*/ 11 w 19"/>
                  <a:gd name="T3" fmla="*/ 0 h 25"/>
                  <a:gd name="T4" fmla="*/ 8 w 19"/>
                  <a:gd name="T5" fmla="*/ 5 h 25"/>
                  <a:gd name="T6" fmla="*/ 5 w 19"/>
                  <a:gd name="T7" fmla="*/ 11 h 25"/>
                  <a:gd name="T8" fmla="*/ 1 w 19"/>
                  <a:gd name="T9" fmla="*/ 17 h 25"/>
                  <a:gd name="T10" fmla="*/ 0 w 19"/>
                  <a:gd name="T11" fmla="*/ 20 h 25"/>
                  <a:gd name="T12" fmla="*/ 1 w 19"/>
                  <a:gd name="T13" fmla="*/ 25 h 25"/>
                  <a:gd name="T14" fmla="*/ 19 w 19"/>
                  <a:gd name="T15" fmla="*/ 17 h 25"/>
                  <a:gd name="T16" fmla="*/ 19 w 19"/>
                  <a:gd name="T17" fmla="*/ 17 h 25"/>
                  <a:gd name="T18" fmla="*/ 15 w 19"/>
                  <a:gd name="T19" fmla="*/ 15 h 25"/>
                  <a:gd name="T20" fmla="*/ 14 w 19"/>
                  <a:gd name="T21" fmla="*/ 11 h 25"/>
                  <a:gd name="T22" fmla="*/ 11 w 19"/>
                  <a:gd name="T23" fmla="*/ 0 h 25"/>
                  <a:gd name="T24" fmla="*/ 11 w 1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5">
                    <a:moveTo>
                      <a:pt x="11" y="0"/>
                    </a:moveTo>
                    <a:lnTo>
                      <a:pt x="11" y="0"/>
                    </a:lnTo>
                    <a:lnTo>
                      <a:pt x="8" y="5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5" y="15"/>
                    </a:lnTo>
                    <a:lnTo>
                      <a:pt x="14" y="11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493">
                <a:extLst>
                  <a:ext uri="{FF2B5EF4-FFF2-40B4-BE49-F238E27FC236}">
                    <a16:creationId xmlns:a16="http://schemas.microsoft.com/office/drawing/2014/main" xmlns="" id="{38DC30B1-7D7A-48D8-F7B2-89C968C47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13" y="1016000"/>
                <a:ext cx="3175" cy="1588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0 w 7"/>
                  <a:gd name="T5" fmla="*/ 4 h 4"/>
                  <a:gd name="T6" fmla="*/ 2 w 7"/>
                  <a:gd name="T7" fmla="*/ 3 h 4"/>
                  <a:gd name="T8" fmla="*/ 7 w 7"/>
                  <a:gd name="T9" fmla="*/ 0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494">
                <a:extLst>
                  <a:ext uri="{FF2B5EF4-FFF2-40B4-BE49-F238E27FC236}">
                    <a16:creationId xmlns:a16="http://schemas.microsoft.com/office/drawing/2014/main" xmlns="" id="{E78731F6-DFBC-6092-5C3B-FB57015A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563" y="1006475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495">
                <a:extLst>
                  <a:ext uri="{FF2B5EF4-FFF2-40B4-BE49-F238E27FC236}">
                    <a16:creationId xmlns:a16="http://schemas.microsoft.com/office/drawing/2014/main" xmlns="" id="{1F0038AD-13D5-D29B-0EC3-F3804CC2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830263"/>
                <a:ext cx="6350" cy="4763"/>
              </a:xfrm>
              <a:custGeom>
                <a:avLst/>
                <a:gdLst>
                  <a:gd name="T0" fmla="*/ 13 w 13"/>
                  <a:gd name="T1" fmla="*/ 6 h 8"/>
                  <a:gd name="T2" fmla="*/ 13 w 13"/>
                  <a:gd name="T3" fmla="*/ 6 h 8"/>
                  <a:gd name="T4" fmla="*/ 12 w 13"/>
                  <a:gd name="T5" fmla="*/ 2 h 8"/>
                  <a:gd name="T6" fmla="*/ 12 w 13"/>
                  <a:gd name="T7" fmla="*/ 0 h 8"/>
                  <a:gd name="T8" fmla="*/ 10 w 13"/>
                  <a:gd name="T9" fmla="*/ 0 h 8"/>
                  <a:gd name="T10" fmla="*/ 8 w 13"/>
                  <a:gd name="T11" fmla="*/ 0 h 8"/>
                  <a:gd name="T12" fmla="*/ 4 w 13"/>
                  <a:gd name="T13" fmla="*/ 2 h 8"/>
                  <a:gd name="T14" fmla="*/ 0 w 13"/>
                  <a:gd name="T15" fmla="*/ 6 h 8"/>
                  <a:gd name="T16" fmla="*/ 0 w 13"/>
                  <a:gd name="T17" fmla="*/ 6 h 8"/>
                  <a:gd name="T18" fmla="*/ 6 w 13"/>
                  <a:gd name="T19" fmla="*/ 7 h 8"/>
                  <a:gd name="T20" fmla="*/ 10 w 13"/>
                  <a:gd name="T21" fmla="*/ 8 h 8"/>
                  <a:gd name="T22" fmla="*/ 13 w 13"/>
                  <a:gd name="T23" fmla="*/ 6 h 8"/>
                  <a:gd name="T24" fmla="*/ 13 w 13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8">
                    <a:moveTo>
                      <a:pt x="13" y="6"/>
                    </a:moveTo>
                    <a:lnTo>
                      <a:pt x="13" y="6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496">
                <a:extLst>
                  <a:ext uri="{FF2B5EF4-FFF2-40B4-BE49-F238E27FC236}">
                    <a16:creationId xmlns:a16="http://schemas.microsoft.com/office/drawing/2014/main" xmlns="" id="{CD0C43FC-580D-1809-3588-A864A3EBB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175" y="865188"/>
                <a:ext cx="4763" cy="4763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0 h 9"/>
                  <a:gd name="T4" fmla="*/ 0 w 8"/>
                  <a:gd name="T5" fmla="*/ 0 h 9"/>
                  <a:gd name="T6" fmla="*/ 3 w 8"/>
                  <a:gd name="T7" fmla="*/ 6 h 9"/>
                  <a:gd name="T8" fmla="*/ 6 w 8"/>
                  <a:gd name="T9" fmla="*/ 8 h 9"/>
                  <a:gd name="T10" fmla="*/ 8 w 8"/>
                  <a:gd name="T11" fmla="*/ 9 h 9"/>
                  <a:gd name="T12" fmla="*/ 8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497">
                <a:extLst>
                  <a:ext uri="{FF2B5EF4-FFF2-40B4-BE49-F238E27FC236}">
                    <a16:creationId xmlns:a16="http://schemas.microsoft.com/office/drawing/2014/main" xmlns="" id="{9FB80CBF-8382-CA2B-3F0D-24F45CDE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250" y="1049338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1 w 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498">
                <a:extLst>
                  <a:ext uri="{FF2B5EF4-FFF2-40B4-BE49-F238E27FC236}">
                    <a16:creationId xmlns:a16="http://schemas.microsoft.com/office/drawing/2014/main" xmlns="" id="{93ECA245-D345-E36E-9CFF-5C3BD108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5" y="1052513"/>
                <a:ext cx="15875" cy="9525"/>
              </a:xfrm>
              <a:custGeom>
                <a:avLst/>
                <a:gdLst>
                  <a:gd name="T0" fmla="*/ 31 w 31"/>
                  <a:gd name="T1" fmla="*/ 0 h 19"/>
                  <a:gd name="T2" fmla="*/ 31 w 31"/>
                  <a:gd name="T3" fmla="*/ 0 h 19"/>
                  <a:gd name="T4" fmla="*/ 30 w 31"/>
                  <a:gd name="T5" fmla="*/ 4 h 19"/>
                  <a:gd name="T6" fmla="*/ 27 w 31"/>
                  <a:gd name="T7" fmla="*/ 5 h 19"/>
                  <a:gd name="T8" fmla="*/ 20 w 31"/>
                  <a:gd name="T9" fmla="*/ 5 h 19"/>
                  <a:gd name="T10" fmla="*/ 16 w 31"/>
                  <a:gd name="T11" fmla="*/ 5 h 19"/>
                  <a:gd name="T12" fmla="*/ 13 w 31"/>
                  <a:gd name="T13" fmla="*/ 6 h 19"/>
                  <a:gd name="T14" fmla="*/ 10 w 31"/>
                  <a:gd name="T15" fmla="*/ 9 h 19"/>
                  <a:gd name="T16" fmla="*/ 9 w 31"/>
                  <a:gd name="T17" fmla="*/ 13 h 19"/>
                  <a:gd name="T18" fmla="*/ 9 w 31"/>
                  <a:gd name="T19" fmla="*/ 9 h 19"/>
                  <a:gd name="T20" fmla="*/ 0 w 31"/>
                  <a:gd name="T21" fmla="*/ 19 h 19"/>
                  <a:gd name="T22" fmla="*/ 0 w 31"/>
                  <a:gd name="T23" fmla="*/ 19 h 19"/>
                  <a:gd name="T24" fmla="*/ 8 w 31"/>
                  <a:gd name="T25" fmla="*/ 17 h 19"/>
                  <a:gd name="T26" fmla="*/ 17 w 31"/>
                  <a:gd name="T27" fmla="*/ 14 h 19"/>
                  <a:gd name="T28" fmla="*/ 22 w 31"/>
                  <a:gd name="T29" fmla="*/ 12 h 19"/>
                  <a:gd name="T30" fmla="*/ 27 w 31"/>
                  <a:gd name="T31" fmla="*/ 10 h 19"/>
                  <a:gd name="T32" fmla="*/ 30 w 31"/>
                  <a:gd name="T33" fmla="*/ 5 h 19"/>
                  <a:gd name="T34" fmla="*/ 31 w 31"/>
                  <a:gd name="T35" fmla="*/ 0 h 19"/>
                  <a:gd name="T36" fmla="*/ 31 w 31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lnTo>
                      <a:pt x="31" y="0"/>
                    </a:lnTo>
                    <a:lnTo>
                      <a:pt x="30" y="4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8" y="17"/>
                    </a:lnTo>
                    <a:lnTo>
                      <a:pt x="17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499">
                <a:extLst>
                  <a:ext uri="{FF2B5EF4-FFF2-40B4-BE49-F238E27FC236}">
                    <a16:creationId xmlns:a16="http://schemas.microsoft.com/office/drawing/2014/main" xmlns="" id="{4031A8F1-FE4A-ED97-B087-5D851D26E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513" y="1306513"/>
                <a:ext cx="42863" cy="41275"/>
              </a:xfrm>
              <a:custGeom>
                <a:avLst/>
                <a:gdLst>
                  <a:gd name="T0" fmla="*/ 74 w 81"/>
                  <a:gd name="T1" fmla="*/ 17 h 78"/>
                  <a:gd name="T2" fmla="*/ 69 w 81"/>
                  <a:gd name="T3" fmla="*/ 17 h 78"/>
                  <a:gd name="T4" fmla="*/ 64 w 81"/>
                  <a:gd name="T5" fmla="*/ 12 h 78"/>
                  <a:gd name="T6" fmla="*/ 62 w 81"/>
                  <a:gd name="T7" fmla="*/ 2 h 78"/>
                  <a:gd name="T8" fmla="*/ 63 w 81"/>
                  <a:gd name="T9" fmla="*/ 0 h 78"/>
                  <a:gd name="T10" fmla="*/ 55 w 81"/>
                  <a:gd name="T11" fmla="*/ 7 h 78"/>
                  <a:gd name="T12" fmla="*/ 50 w 81"/>
                  <a:gd name="T13" fmla="*/ 10 h 78"/>
                  <a:gd name="T14" fmla="*/ 47 w 81"/>
                  <a:gd name="T15" fmla="*/ 31 h 78"/>
                  <a:gd name="T16" fmla="*/ 45 w 81"/>
                  <a:gd name="T17" fmla="*/ 35 h 78"/>
                  <a:gd name="T18" fmla="*/ 38 w 81"/>
                  <a:gd name="T19" fmla="*/ 36 h 78"/>
                  <a:gd name="T20" fmla="*/ 36 w 81"/>
                  <a:gd name="T21" fmla="*/ 28 h 78"/>
                  <a:gd name="T22" fmla="*/ 37 w 81"/>
                  <a:gd name="T23" fmla="*/ 16 h 78"/>
                  <a:gd name="T24" fmla="*/ 14 w 81"/>
                  <a:gd name="T25" fmla="*/ 31 h 78"/>
                  <a:gd name="T26" fmla="*/ 29 w 81"/>
                  <a:gd name="T27" fmla="*/ 37 h 78"/>
                  <a:gd name="T28" fmla="*/ 28 w 81"/>
                  <a:gd name="T29" fmla="*/ 44 h 78"/>
                  <a:gd name="T30" fmla="*/ 24 w 81"/>
                  <a:gd name="T31" fmla="*/ 47 h 78"/>
                  <a:gd name="T32" fmla="*/ 15 w 81"/>
                  <a:gd name="T33" fmla="*/ 47 h 78"/>
                  <a:gd name="T34" fmla="*/ 8 w 81"/>
                  <a:gd name="T35" fmla="*/ 46 h 78"/>
                  <a:gd name="T36" fmla="*/ 5 w 81"/>
                  <a:gd name="T37" fmla="*/ 49 h 78"/>
                  <a:gd name="T38" fmla="*/ 1 w 81"/>
                  <a:gd name="T39" fmla="*/ 55 h 78"/>
                  <a:gd name="T40" fmla="*/ 28 w 81"/>
                  <a:gd name="T41" fmla="*/ 58 h 78"/>
                  <a:gd name="T42" fmla="*/ 27 w 81"/>
                  <a:gd name="T43" fmla="*/ 67 h 78"/>
                  <a:gd name="T44" fmla="*/ 32 w 81"/>
                  <a:gd name="T45" fmla="*/ 62 h 78"/>
                  <a:gd name="T46" fmla="*/ 38 w 81"/>
                  <a:gd name="T47" fmla="*/ 61 h 78"/>
                  <a:gd name="T48" fmla="*/ 48 w 81"/>
                  <a:gd name="T49" fmla="*/ 66 h 78"/>
                  <a:gd name="T50" fmla="*/ 48 w 81"/>
                  <a:gd name="T51" fmla="*/ 74 h 78"/>
                  <a:gd name="T52" fmla="*/ 45 w 81"/>
                  <a:gd name="T53" fmla="*/ 77 h 78"/>
                  <a:gd name="T54" fmla="*/ 44 w 81"/>
                  <a:gd name="T55" fmla="*/ 78 h 78"/>
                  <a:gd name="T56" fmla="*/ 54 w 81"/>
                  <a:gd name="T57" fmla="*/ 77 h 78"/>
                  <a:gd name="T58" fmla="*/ 60 w 81"/>
                  <a:gd name="T59" fmla="*/ 72 h 78"/>
                  <a:gd name="T60" fmla="*/ 62 w 81"/>
                  <a:gd name="T61" fmla="*/ 63 h 78"/>
                  <a:gd name="T62" fmla="*/ 66 w 81"/>
                  <a:gd name="T63" fmla="*/ 43 h 78"/>
                  <a:gd name="T64" fmla="*/ 69 w 81"/>
                  <a:gd name="T65" fmla="*/ 29 h 78"/>
                  <a:gd name="T66" fmla="*/ 76 w 81"/>
                  <a:gd name="T67" fmla="*/ 22 h 78"/>
                  <a:gd name="T68" fmla="*/ 81 w 81"/>
                  <a:gd name="T69" fmla="*/ 20 h 78"/>
                  <a:gd name="T70" fmla="*/ 74 w 81"/>
                  <a:gd name="T7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78">
                    <a:moveTo>
                      <a:pt x="74" y="17"/>
                    </a:moveTo>
                    <a:lnTo>
                      <a:pt x="74" y="17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3" y="6"/>
                    </a:lnTo>
                    <a:lnTo>
                      <a:pt x="62" y="2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59" y="5"/>
                    </a:lnTo>
                    <a:lnTo>
                      <a:pt x="55" y="7"/>
                    </a:lnTo>
                    <a:lnTo>
                      <a:pt x="51" y="9"/>
                    </a:lnTo>
                    <a:lnTo>
                      <a:pt x="50" y="10"/>
                    </a:lnTo>
                    <a:lnTo>
                      <a:pt x="48" y="14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38" y="36"/>
                    </a:lnTo>
                    <a:lnTo>
                      <a:pt x="37" y="32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7" y="16"/>
                    </a:lnTo>
                    <a:lnTo>
                      <a:pt x="39" y="10"/>
                    </a:lnTo>
                    <a:lnTo>
                      <a:pt x="14" y="31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42"/>
                    </a:lnTo>
                    <a:lnTo>
                      <a:pt x="28" y="44"/>
                    </a:lnTo>
                    <a:lnTo>
                      <a:pt x="25" y="46"/>
                    </a:lnTo>
                    <a:lnTo>
                      <a:pt x="24" y="47"/>
                    </a:lnTo>
                    <a:lnTo>
                      <a:pt x="20" y="49"/>
                    </a:lnTo>
                    <a:lnTo>
                      <a:pt x="15" y="47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7" y="47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28" y="58"/>
                    </a:lnTo>
                    <a:lnTo>
                      <a:pt x="27" y="67"/>
                    </a:lnTo>
                    <a:lnTo>
                      <a:pt x="27" y="67"/>
                    </a:lnTo>
                    <a:lnTo>
                      <a:pt x="29" y="65"/>
                    </a:lnTo>
                    <a:lnTo>
                      <a:pt x="32" y="62"/>
                    </a:lnTo>
                    <a:lnTo>
                      <a:pt x="36" y="61"/>
                    </a:lnTo>
                    <a:lnTo>
                      <a:pt x="38" y="61"/>
                    </a:lnTo>
                    <a:lnTo>
                      <a:pt x="45" y="62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74"/>
                    </a:lnTo>
                    <a:lnTo>
                      <a:pt x="46" y="76"/>
                    </a:lnTo>
                    <a:lnTo>
                      <a:pt x="45" y="77"/>
                    </a:lnTo>
                    <a:lnTo>
                      <a:pt x="44" y="78"/>
                    </a:lnTo>
                    <a:lnTo>
                      <a:pt x="44" y="78"/>
                    </a:lnTo>
                    <a:lnTo>
                      <a:pt x="50" y="78"/>
                    </a:lnTo>
                    <a:lnTo>
                      <a:pt x="54" y="77"/>
                    </a:lnTo>
                    <a:lnTo>
                      <a:pt x="58" y="75"/>
                    </a:lnTo>
                    <a:lnTo>
                      <a:pt x="60" y="72"/>
                    </a:lnTo>
                    <a:lnTo>
                      <a:pt x="61" y="68"/>
                    </a:lnTo>
                    <a:lnTo>
                      <a:pt x="62" y="63"/>
                    </a:lnTo>
                    <a:lnTo>
                      <a:pt x="64" y="53"/>
                    </a:lnTo>
                    <a:lnTo>
                      <a:pt x="66" y="43"/>
                    </a:lnTo>
                    <a:lnTo>
                      <a:pt x="68" y="34"/>
                    </a:lnTo>
                    <a:lnTo>
                      <a:pt x="69" y="29"/>
                    </a:lnTo>
                    <a:lnTo>
                      <a:pt x="73" y="25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7" y="20"/>
                    </a:lnTo>
                    <a:lnTo>
                      <a:pt x="74" y="17"/>
                    </a:lnTo>
                    <a:lnTo>
                      <a:pt x="7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500">
                <a:extLst>
                  <a:ext uri="{FF2B5EF4-FFF2-40B4-BE49-F238E27FC236}">
                    <a16:creationId xmlns:a16="http://schemas.microsoft.com/office/drawing/2014/main" xmlns="" id="{DC33FABD-4F71-F985-8F59-94173DDF6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301750"/>
                <a:ext cx="38100" cy="73025"/>
              </a:xfrm>
              <a:custGeom>
                <a:avLst/>
                <a:gdLst>
                  <a:gd name="T0" fmla="*/ 37 w 74"/>
                  <a:gd name="T1" fmla="*/ 59 h 137"/>
                  <a:gd name="T2" fmla="*/ 56 w 74"/>
                  <a:gd name="T3" fmla="*/ 68 h 137"/>
                  <a:gd name="T4" fmla="*/ 59 w 74"/>
                  <a:gd name="T5" fmla="*/ 60 h 137"/>
                  <a:gd name="T6" fmla="*/ 63 w 74"/>
                  <a:gd name="T7" fmla="*/ 47 h 137"/>
                  <a:gd name="T8" fmla="*/ 63 w 74"/>
                  <a:gd name="T9" fmla="*/ 39 h 137"/>
                  <a:gd name="T10" fmla="*/ 61 w 74"/>
                  <a:gd name="T11" fmla="*/ 36 h 137"/>
                  <a:gd name="T12" fmla="*/ 55 w 74"/>
                  <a:gd name="T13" fmla="*/ 40 h 137"/>
                  <a:gd name="T14" fmla="*/ 53 w 74"/>
                  <a:gd name="T15" fmla="*/ 40 h 137"/>
                  <a:gd name="T16" fmla="*/ 57 w 74"/>
                  <a:gd name="T17" fmla="*/ 27 h 137"/>
                  <a:gd name="T18" fmla="*/ 66 w 74"/>
                  <a:gd name="T19" fmla="*/ 21 h 137"/>
                  <a:gd name="T20" fmla="*/ 71 w 74"/>
                  <a:gd name="T21" fmla="*/ 14 h 137"/>
                  <a:gd name="T22" fmla="*/ 72 w 74"/>
                  <a:gd name="T23" fmla="*/ 0 h 137"/>
                  <a:gd name="T24" fmla="*/ 63 w 74"/>
                  <a:gd name="T25" fmla="*/ 3 h 137"/>
                  <a:gd name="T26" fmla="*/ 54 w 74"/>
                  <a:gd name="T27" fmla="*/ 8 h 137"/>
                  <a:gd name="T28" fmla="*/ 45 w 74"/>
                  <a:gd name="T29" fmla="*/ 23 h 137"/>
                  <a:gd name="T30" fmla="*/ 36 w 74"/>
                  <a:gd name="T31" fmla="*/ 21 h 137"/>
                  <a:gd name="T32" fmla="*/ 21 w 74"/>
                  <a:gd name="T33" fmla="*/ 12 h 137"/>
                  <a:gd name="T34" fmla="*/ 15 w 74"/>
                  <a:gd name="T35" fmla="*/ 5 h 137"/>
                  <a:gd name="T36" fmla="*/ 10 w 74"/>
                  <a:gd name="T37" fmla="*/ 17 h 137"/>
                  <a:gd name="T38" fmla="*/ 7 w 74"/>
                  <a:gd name="T39" fmla="*/ 27 h 137"/>
                  <a:gd name="T40" fmla="*/ 5 w 74"/>
                  <a:gd name="T41" fmla="*/ 28 h 137"/>
                  <a:gd name="T42" fmla="*/ 9 w 74"/>
                  <a:gd name="T43" fmla="*/ 67 h 137"/>
                  <a:gd name="T44" fmla="*/ 13 w 74"/>
                  <a:gd name="T45" fmla="*/ 62 h 137"/>
                  <a:gd name="T46" fmla="*/ 18 w 74"/>
                  <a:gd name="T47" fmla="*/ 61 h 137"/>
                  <a:gd name="T48" fmla="*/ 0 w 74"/>
                  <a:gd name="T49" fmla="*/ 107 h 137"/>
                  <a:gd name="T50" fmla="*/ 3 w 74"/>
                  <a:gd name="T51" fmla="*/ 119 h 137"/>
                  <a:gd name="T52" fmla="*/ 8 w 74"/>
                  <a:gd name="T53" fmla="*/ 126 h 137"/>
                  <a:gd name="T54" fmla="*/ 18 w 74"/>
                  <a:gd name="T55" fmla="*/ 130 h 137"/>
                  <a:gd name="T56" fmla="*/ 34 w 74"/>
                  <a:gd name="T57" fmla="*/ 134 h 137"/>
                  <a:gd name="T58" fmla="*/ 38 w 74"/>
                  <a:gd name="T59" fmla="*/ 137 h 137"/>
                  <a:gd name="T60" fmla="*/ 36 w 74"/>
                  <a:gd name="T61" fmla="*/ 128 h 137"/>
                  <a:gd name="T62" fmla="*/ 34 w 74"/>
                  <a:gd name="T63" fmla="*/ 116 h 137"/>
                  <a:gd name="T64" fmla="*/ 36 w 74"/>
                  <a:gd name="T65" fmla="*/ 111 h 137"/>
                  <a:gd name="T66" fmla="*/ 31 w 74"/>
                  <a:gd name="T67" fmla="*/ 103 h 137"/>
                  <a:gd name="T68" fmla="*/ 25 w 74"/>
                  <a:gd name="T69" fmla="*/ 9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137">
                    <a:moveTo>
                      <a:pt x="25" y="95"/>
                    </a:moveTo>
                    <a:lnTo>
                      <a:pt x="37" y="59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3"/>
                    </a:lnTo>
                    <a:lnTo>
                      <a:pt x="59" y="60"/>
                    </a:lnTo>
                    <a:lnTo>
                      <a:pt x="62" y="51"/>
                    </a:lnTo>
                    <a:lnTo>
                      <a:pt x="63" y="47"/>
                    </a:lnTo>
                    <a:lnTo>
                      <a:pt x="64" y="44"/>
                    </a:lnTo>
                    <a:lnTo>
                      <a:pt x="63" y="39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57" y="39"/>
                    </a:lnTo>
                    <a:lnTo>
                      <a:pt x="55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32"/>
                    </a:lnTo>
                    <a:lnTo>
                      <a:pt x="57" y="27"/>
                    </a:lnTo>
                    <a:lnTo>
                      <a:pt x="61" y="23"/>
                    </a:lnTo>
                    <a:lnTo>
                      <a:pt x="66" y="21"/>
                    </a:lnTo>
                    <a:lnTo>
                      <a:pt x="69" y="17"/>
                    </a:lnTo>
                    <a:lnTo>
                      <a:pt x="71" y="14"/>
                    </a:lnTo>
                    <a:lnTo>
                      <a:pt x="74" y="8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3" y="3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2" y="12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36" y="21"/>
                    </a:lnTo>
                    <a:lnTo>
                      <a:pt x="28" y="16"/>
                    </a:lnTo>
                    <a:lnTo>
                      <a:pt x="21" y="1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10" y="17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27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3" y="62"/>
                    </a:lnTo>
                    <a:lnTo>
                      <a:pt x="15" y="61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9"/>
                    </a:lnTo>
                    <a:lnTo>
                      <a:pt x="6" y="122"/>
                    </a:lnTo>
                    <a:lnTo>
                      <a:pt x="8" y="126"/>
                    </a:lnTo>
                    <a:lnTo>
                      <a:pt x="13" y="129"/>
                    </a:lnTo>
                    <a:lnTo>
                      <a:pt x="18" y="130"/>
                    </a:lnTo>
                    <a:lnTo>
                      <a:pt x="30" y="131"/>
                    </a:lnTo>
                    <a:lnTo>
                      <a:pt x="34" y="134"/>
                    </a:lnTo>
                    <a:lnTo>
                      <a:pt x="37" y="135"/>
                    </a:lnTo>
                    <a:lnTo>
                      <a:pt x="38" y="137"/>
                    </a:lnTo>
                    <a:lnTo>
                      <a:pt x="38" y="137"/>
                    </a:lnTo>
                    <a:lnTo>
                      <a:pt x="36" y="128"/>
                    </a:lnTo>
                    <a:lnTo>
                      <a:pt x="34" y="121"/>
                    </a:lnTo>
                    <a:lnTo>
                      <a:pt x="34" y="116"/>
                    </a:lnTo>
                    <a:lnTo>
                      <a:pt x="36" y="114"/>
                    </a:lnTo>
                    <a:lnTo>
                      <a:pt x="36" y="111"/>
                    </a:lnTo>
                    <a:lnTo>
                      <a:pt x="34" y="107"/>
                    </a:lnTo>
                    <a:lnTo>
                      <a:pt x="31" y="103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Rectangle 501">
                <a:extLst>
                  <a:ext uri="{FF2B5EF4-FFF2-40B4-BE49-F238E27FC236}">
                    <a16:creationId xmlns:a16="http://schemas.microsoft.com/office/drawing/2014/main" xmlns="" id="{FBAC4933-01C6-AC1C-E271-465A6632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375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502">
                <a:extLst>
                  <a:ext uri="{FF2B5EF4-FFF2-40B4-BE49-F238E27FC236}">
                    <a16:creationId xmlns:a16="http://schemas.microsoft.com/office/drawing/2014/main" xmlns="" id="{EE65AA9F-AAA3-66A0-DC19-D1A005E60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174750"/>
                <a:ext cx="38100" cy="42863"/>
              </a:xfrm>
              <a:custGeom>
                <a:avLst/>
                <a:gdLst>
                  <a:gd name="T0" fmla="*/ 47 w 72"/>
                  <a:gd name="T1" fmla="*/ 29 h 80"/>
                  <a:gd name="T2" fmla="*/ 47 w 72"/>
                  <a:gd name="T3" fmla="*/ 29 h 80"/>
                  <a:gd name="T4" fmla="*/ 49 w 72"/>
                  <a:gd name="T5" fmla="*/ 28 h 80"/>
                  <a:gd name="T6" fmla="*/ 50 w 72"/>
                  <a:gd name="T7" fmla="*/ 27 h 80"/>
                  <a:gd name="T8" fmla="*/ 53 w 72"/>
                  <a:gd name="T9" fmla="*/ 23 h 80"/>
                  <a:gd name="T10" fmla="*/ 54 w 72"/>
                  <a:gd name="T11" fmla="*/ 14 h 80"/>
                  <a:gd name="T12" fmla="*/ 0 w 72"/>
                  <a:gd name="T13" fmla="*/ 15 h 80"/>
                  <a:gd name="T14" fmla="*/ 0 w 72"/>
                  <a:gd name="T15" fmla="*/ 15 h 80"/>
                  <a:gd name="T16" fmla="*/ 1 w 72"/>
                  <a:gd name="T17" fmla="*/ 20 h 80"/>
                  <a:gd name="T18" fmla="*/ 3 w 72"/>
                  <a:gd name="T19" fmla="*/ 23 h 80"/>
                  <a:gd name="T20" fmla="*/ 8 w 72"/>
                  <a:gd name="T21" fmla="*/ 31 h 80"/>
                  <a:gd name="T22" fmla="*/ 10 w 72"/>
                  <a:gd name="T23" fmla="*/ 35 h 80"/>
                  <a:gd name="T24" fmla="*/ 10 w 72"/>
                  <a:gd name="T25" fmla="*/ 39 h 80"/>
                  <a:gd name="T26" fmla="*/ 10 w 72"/>
                  <a:gd name="T27" fmla="*/ 42 h 80"/>
                  <a:gd name="T28" fmla="*/ 7 w 72"/>
                  <a:gd name="T29" fmla="*/ 45 h 80"/>
                  <a:gd name="T30" fmla="*/ 7 w 72"/>
                  <a:gd name="T31" fmla="*/ 45 h 80"/>
                  <a:gd name="T32" fmla="*/ 9 w 72"/>
                  <a:gd name="T33" fmla="*/ 47 h 80"/>
                  <a:gd name="T34" fmla="*/ 13 w 72"/>
                  <a:gd name="T35" fmla="*/ 50 h 80"/>
                  <a:gd name="T36" fmla="*/ 15 w 72"/>
                  <a:gd name="T37" fmla="*/ 50 h 80"/>
                  <a:gd name="T38" fmla="*/ 18 w 72"/>
                  <a:gd name="T39" fmla="*/ 47 h 80"/>
                  <a:gd name="T40" fmla="*/ 22 w 72"/>
                  <a:gd name="T41" fmla="*/ 45 h 80"/>
                  <a:gd name="T42" fmla="*/ 24 w 72"/>
                  <a:gd name="T43" fmla="*/ 42 h 80"/>
                  <a:gd name="T44" fmla="*/ 26 w 72"/>
                  <a:gd name="T45" fmla="*/ 37 h 80"/>
                  <a:gd name="T46" fmla="*/ 27 w 72"/>
                  <a:gd name="T47" fmla="*/ 32 h 80"/>
                  <a:gd name="T48" fmla="*/ 24 w 72"/>
                  <a:gd name="T49" fmla="*/ 47 h 80"/>
                  <a:gd name="T50" fmla="*/ 24 w 72"/>
                  <a:gd name="T51" fmla="*/ 47 h 80"/>
                  <a:gd name="T52" fmla="*/ 26 w 72"/>
                  <a:gd name="T53" fmla="*/ 45 h 80"/>
                  <a:gd name="T54" fmla="*/ 29 w 72"/>
                  <a:gd name="T55" fmla="*/ 43 h 80"/>
                  <a:gd name="T56" fmla="*/ 31 w 72"/>
                  <a:gd name="T57" fmla="*/ 42 h 80"/>
                  <a:gd name="T58" fmla="*/ 32 w 72"/>
                  <a:gd name="T59" fmla="*/ 43 h 80"/>
                  <a:gd name="T60" fmla="*/ 34 w 72"/>
                  <a:gd name="T61" fmla="*/ 44 h 80"/>
                  <a:gd name="T62" fmla="*/ 36 w 72"/>
                  <a:gd name="T63" fmla="*/ 46 h 80"/>
                  <a:gd name="T64" fmla="*/ 38 w 72"/>
                  <a:gd name="T65" fmla="*/ 51 h 80"/>
                  <a:gd name="T66" fmla="*/ 40 w 72"/>
                  <a:gd name="T67" fmla="*/ 59 h 80"/>
                  <a:gd name="T68" fmla="*/ 40 w 72"/>
                  <a:gd name="T69" fmla="*/ 66 h 80"/>
                  <a:gd name="T70" fmla="*/ 39 w 72"/>
                  <a:gd name="T71" fmla="*/ 74 h 80"/>
                  <a:gd name="T72" fmla="*/ 37 w 72"/>
                  <a:gd name="T73" fmla="*/ 80 h 80"/>
                  <a:gd name="T74" fmla="*/ 38 w 72"/>
                  <a:gd name="T75" fmla="*/ 79 h 80"/>
                  <a:gd name="T76" fmla="*/ 72 w 72"/>
                  <a:gd name="T77" fmla="*/ 1 h 80"/>
                  <a:gd name="T78" fmla="*/ 72 w 72"/>
                  <a:gd name="T79" fmla="*/ 1 h 80"/>
                  <a:gd name="T80" fmla="*/ 70 w 72"/>
                  <a:gd name="T81" fmla="*/ 0 h 80"/>
                  <a:gd name="T82" fmla="*/ 68 w 72"/>
                  <a:gd name="T83" fmla="*/ 1 h 80"/>
                  <a:gd name="T84" fmla="*/ 65 w 72"/>
                  <a:gd name="T85" fmla="*/ 4 h 80"/>
                  <a:gd name="T86" fmla="*/ 63 w 72"/>
                  <a:gd name="T87" fmla="*/ 7 h 80"/>
                  <a:gd name="T88" fmla="*/ 61 w 72"/>
                  <a:gd name="T89" fmla="*/ 13 h 80"/>
                  <a:gd name="T90" fmla="*/ 59 w 72"/>
                  <a:gd name="T91" fmla="*/ 19 h 80"/>
                  <a:gd name="T92" fmla="*/ 56 w 72"/>
                  <a:gd name="T93" fmla="*/ 23 h 80"/>
                  <a:gd name="T94" fmla="*/ 52 w 72"/>
                  <a:gd name="T95" fmla="*/ 27 h 80"/>
                  <a:gd name="T96" fmla="*/ 50 w 72"/>
                  <a:gd name="T97" fmla="*/ 28 h 80"/>
                  <a:gd name="T98" fmla="*/ 47 w 72"/>
                  <a:gd name="T99" fmla="*/ 29 h 80"/>
                  <a:gd name="T100" fmla="*/ 47 w 72"/>
                  <a:gd name="T101" fmla="*/ 2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80">
                    <a:moveTo>
                      <a:pt x="47" y="29"/>
                    </a:moveTo>
                    <a:lnTo>
                      <a:pt x="47" y="29"/>
                    </a:lnTo>
                    <a:lnTo>
                      <a:pt x="49" y="28"/>
                    </a:lnTo>
                    <a:lnTo>
                      <a:pt x="50" y="27"/>
                    </a:lnTo>
                    <a:lnTo>
                      <a:pt x="53" y="23"/>
                    </a:lnTo>
                    <a:lnTo>
                      <a:pt x="54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8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47"/>
                    </a:lnTo>
                    <a:lnTo>
                      <a:pt x="22" y="45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7" y="32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31" y="42"/>
                    </a:lnTo>
                    <a:lnTo>
                      <a:pt x="32" y="43"/>
                    </a:lnTo>
                    <a:lnTo>
                      <a:pt x="34" y="44"/>
                    </a:lnTo>
                    <a:lnTo>
                      <a:pt x="36" y="46"/>
                    </a:lnTo>
                    <a:lnTo>
                      <a:pt x="38" y="51"/>
                    </a:lnTo>
                    <a:lnTo>
                      <a:pt x="40" y="59"/>
                    </a:lnTo>
                    <a:lnTo>
                      <a:pt x="40" y="66"/>
                    </a:lnTo>
                    <a:lnTo>
                      <a:pt x="39" y="74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5" y="4"/>
                    </a:lnTo>
                    <a:lnTo>
                      <a:pt x="63" y="7"/>
                    </a:lnTo>
                    <a:lnTo>
                      <a:pt x="61" y="13"/>
                    </a:lnTo>
                    <a:lnTo>
                      <a:pt x="59" y="19"/>
                    </a:lnTo>
                    <a:lnTo>
                      <a:pt x="56" y="23"/>
                    </a:lnTo>
                    <a:lnTo>
                      <a:pt x="52" y="27"/>
                    </a:lnTo>
                    <a:lnTo>
                      <a:pt x="50" y="28"/>
                    </a:lnTo>
                    <a:lnTo>
                      <a:pt x="47" y="29"/>
                    </a:lnTo>
                    <a:lnTo>
                      <a:pt x="4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503">
                <a:extLst>
                  <a:ext uri="{FF2B5EF4-FFF2-40B4-BE49-F238E27FC236}">
                    <a16:creationId xmlns:a16="http://schemas.microsoft.com/office/drawing/2014/main" xmlns="" id="{2BA167C7-B972-C2B7-5032-B046B024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575" y="1208088"/>
                <a:ext cx="4763" cy="6350"/>
              </a:xfrm>
              <a:custGeom>
                <a:avLst/>
                <a:gdLst>
                  <a:gd name="T0" fmla="*/ 7 w 7"/>
                  <a:gd name="T1" fmla="*/ 0 h 12"/>
                  <a:gd name="T2" fmla="*/ 7 w 7"/>
                  <a:gd name="T3" fmla="*/ 0 h 12"/>
                  <a:gd name="T4" fmla="*/ 3 w 7"/>
                  <a:gd name="T5" fmla="*/ 4 h 12"/>
                  <a:gd name="T6" fmla="*/ 1 w 7"/>
                  <a:gd name="T7" fmla="*/ 6 h 12"/>
                  <a:gd name="T8" fmla="*/ 0 w 7"/>
                  <a:gd name="T9" fmla="*/ 10 h 12"/>
                  <a:gd name="T10" fmla="*/ 0 w 7"/>
                  <a:gd name="T11" fmla="*/ 12 h 12"/>
                  <a:gd name="T12" fmla="*/ 0 w 7"/>
                  <a:gd name="T13" fmla="*/ 12 h 12"/>
                  <a:gd name="T14" fmla="*/ 3 w 7"/>
                  <a:gd name="T15" fmla="*/ 7 h 12"/>
                  <a:gd name="T16" fmla="*/ 7 w 7"/>
                  <a:gd name="T17" fmla="*/ 0 h 12"/>
                  <a:gd name="T18" fmla="*/ 7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504">
                <a:extLst>
                  <a:ext uri="{FF2B5EF4-FFF2-40B4-BE49-F238E27FC236}">
                    <a16:creationId xmlns:a16="http://schemas.microsoft.com/office/drawing/2014/main" xmlns="" id="{F0B5D29F-DAAD-3CA7-582E-A6BA4E1D6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152525"/>
                <a:ext cx="6350" cy="12700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5 w 11"/>
                  <a:gd name="T7" fmla="*/ 11 h 24"/>
                  <a:gd name="T8" fmla="*/ 0 w 11"/>
                  <a:gd name="T9" fmla="*/ 24 h 24"/>
                  <a:gd name="T10" fmla="*/ 0 w 11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5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505">
                <a:extLst>
                  <a:ext uri="{FF2B5EF4-FFF2-40B4-BE49-F238E27FC236}">
                    <a16:creationId xmlns:a16="http://schemas.microsoft.com/office/drawing/2014/main" xmlns="" id="{B19678E2-D0FF-9517-9A56-BCD85448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5" y="1357313"/>
                <a:ext cx="3175" cy="6350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13 h 13"/>
                  <a:gd name="T6" fmla="*/ 5 w 5"/>
                  <a:gd name="T7" fmla="*/ 0 h 13"/>
                  <a:gd name="T8" fmla="*/ 5 w 5"/>
                  <a:gd name="T9" fmla="*/ 0 h 13"/>
                  <a:gd name="T10" fmla="*/ 5 w 5"/>
                  <a:gd name="T11" fmla="*/ 0 h 13"/>
                  <a:gd name="T12" fmla="*/ 0 w 5"/>
                  <a:gd name="T13" fmla="*/ 8 h 13"/>
                  <a:gd name="T14" fmla="*/ 0 w 5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06">
                <a:extLst>
                  <a:ext uri="{FF2B5EF4-FFF2-40B4-BE49-F238E27FC236}">
                    <a16:creationId xmlns:a16="http://schemas.microsoft.com/office/drawing/2014/main" xmlns="" id="{71A98F58-52EF-2B96-0043-570E2856D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116013"/>
                <a:ext cx="3175" cy="0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507">
                <a:extLst>
                  <a:ext uri="{FF2B5EF4-FFF2-40B4-BE49-F238E27FC236}">
                    <a16:creationId xmlns:a16="http://schemas.microsoft.com/office/drawing/2014/main" xmlns="" id="{23071399-21AF-A3F0-DE7E-E865D985F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125" y="1387475"/>
                <a:ext cx="28575" cy="49213"/>
              </a:xfrm>
              <a:custGeom>
                <a:avLst/>
                <a:gdLst>
                  <a:gd name="T0" fmla="*/ 0 w 56"/>
                  <a:gd name="T1" fmla="*/ 93 h 93"/>
                  <a:gd name="T2" fmla="*/ 24 w 56"/>
                  <a:gd name="T3" fmla="*/ 68 h 93"/>
                  <a:gd name="T4" fmla="*/ 24 w 56"/>
                  <a:gd name="T5" fmla="*/ 68 h 93"/>
                  <a:gd name="T6" fmla="*/ 23 w 56"/>
                  <a:gd name="T7" fmla="*/ 72 h 93"/>
                  <a:gd name="T8" fmla="*/ 24 w 56"/>
                  <a:gd name="T9" fmla="*/ 75 h 93"/>
                  <a:gd name="T10" fmla="*/ 26 w 56"/>
                  <a:gd name="T11" fmla="*/ 79 h 93"/>
                  <a:gd name="T12" fmla="*/ 28 w 56"/>
                  <a:gd name="T13" fmla="*/ 80 h 93"/>
                  <a:gd name="T14" fmla="*/ 29 w 56"/>
                  <a:gd name="T15" fmla="*/ 82 h 93"/>
                  <a:gd name="T16" fmla="*/ 29 w 56"/>
                  <a:gd name="T17" fmla="*/ 86 h 93"/>
                  <a:gd name="T18" fmla="*/ 28 w 56"/>
                  <a:gd name="T19" fmla="*/ 89 h 93"/>
                  <a:gd name="T20" fmla="*/ 28 w 56"/>
                  <a:gd name="T21" fmla="*/ 89 h 93"/>
                  <a:gd name="T22" fmla="*/ 33 w 56"/>
                  <a:gd name="T23" fmla="*/ 85 h 93"/>
                  <a:gd name="T24" fmla="*/ 36 w 56"/>
                  <a:gd name="T25" fmla="*/ 81 h 93"/>
                  <a:gd name="T26" fmla="*/ 36 w 56"/>
                  <a:gd name="T27" fmla="*/ 80 h 93"/>
                  <a:gd name="T28" fmla="*/ 36 w 56"/>
                  <a:gd name="T29" fmla="*/ 78 h 93"/>
                  <a:gd name="T30" fmla="*/ 30 w 56"/>
                  <a:gd name="T31" fmla="*/ 78 h 93"/>
                  <a:gd name="T32" fmla="*/ 30 w 56"/>
                  <a:gd name="T33" fmla="*/ 78 h 93"/>
                  <a:gd name="T34" fmla="*/ 35 w 56"/>
                  <a:gd name="T35" fmla="*/ 67 h 93"/>
                  <a:gd name="T36" fmla="*/ 37 w 56"/>
                  <a:gd name="T37" fmla="*/ 57 h 93"/>
                  <a:gd name="T38" fmla="*/ 40 w 56"/>
                  <a:gd name="T39" fmla="*/ 41 h 93"/>
                  <a:gd name="T40" fmla="*/ 41 w 56"/>
                  <a:gd name="T41" fmla="*/ 33 h 93"/>
                  <a:gd name="T42" fmla="*/ 45 w 56"/>
                  <a:gd name="T43" fmla="*/ 26 h 93"/>
                  <a:gd name="T44" fmla="*/ 49 w 56"/>
                  <a:gd name="T45" fmla="*/ 18 h 93"/>
                  <a:gd name="T46" fmla="*/ 56 w 56"/>
                  <a:gd name="T47" fmla="*/ 8 h 93"/>
                  <a:gd name="T48" fmla="*/ 56 w 56"/>
                  <a:gd name="T49" fmla="*/ 8 h 93"/>
                  <a:gd name="T50" fmla="*/ 52 w 56"/>
                  <a:gd name="T51" fmla="*/ 3 h 93"/>
                  <a:gd name="T52" fmla="*/ 47 w 56"/>
                  <a:gd name="T53" fmla="*/ 0 h 93"/>
                  <a:gd name="T54" fmla="*/ 44 w 56"/>
                  <a:gd name="T55" fmla="*/ 0 h 93"/>
                  <a:gd name="T56" fmla="*/ 40 w 56"/>
                  <a:gd name="T57" fmla="*/ 3 h 93"/>
                  <a:gd name="T58" fmla="*/ 38 w 56"/>
                  <a:gd name="T59" fmla="*/ 6 h 93"/>
                  <a:gd name="T60" fmla="*/ 36 w 56"/>
                  <a:gd name="T61" fmla="*/ 11 h 93"/>
                  <a:gd name="T62" fmla="*/ 30 w 56"/>
                  <a:gd name="T63" fmla="*/ 22 h 93"/>
                  <a:gd name="T64" fmla="*/ 30 w 56"/>
                  <a:gd name="T65" fmla="*/ 22 h 93"/>
                  <a:gd name="T66" fmla="*/ 28 w 56"/>
                  <a:gd name="T67" fmla="*/ 25 h 93"/>
                  <a:gd name="T68" fmla="*/ 24 w 56"/>
                  <a:gd name="T69" fmla="*/ 27 h 93"/>
                  <a:gd name="T70" fmla="*/ 5 w 56"/>
                  <a:gd name="T71" fmla="*/ 72 h 93"/>
                  <a:gd name="T72" fmla="*/ 0 w 56"/>
                  <a:gd name="T7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93">
                    <a:moveTo>
                      <a:pt x="0" y="93"/>
                    </a:moveTo>
                    <a:lnTo>
                      <a:pt x="24" y="68"/>
                    </a:lnTo>
                    <a:lnTo>
                      <a:pt x="24" y="68"/>
                    </a:lnTo>
                    <a:lnTo>
                      <a:pt x="23" y="72"/>
                    </a:lnTo>
                    <a:lnTo>
                      <a:pt x="24" y="75"/>
                    </a:lnTo>
                    <a:lnTo>
                      <a:pt x="26" y="79"/>
                    </a:lnTo>
                    <a:lnTo>
                      <a:pt x="28" y="80"/>
                    </a:lnTo>
                    <a:lnTo>
                      <a:pt x="29" y="82"/>
                    </a:lnTo>
                    <a:lnTo>
                      <a:pt x="29" y="86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33" y="85"/>
                    </a:lnTo>
                    <a:lnTo>
                      <a:pt x="36" y="81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5" y="67"/>
                    </a:lnTo>
                    <a:lnTo>
                      <a:pt x="37" y="57"/>
                    </a:lnTo>
                    <a:lnTo>
                      <a:pt x="40" y="41"/>
                    </a:lnTo>
                    <a:lnTo>
                      <a:pt x="41" y="33"/>
                    </a:lnTo>
                    <a:lnTo>
                      <a:pt x="45" y="26"/>
                    </a:lnTo>
                    <a:lnTo>
                      <a:pt x="49" y="1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8" y="6"/>
                    </a:lnTo>
                    <a:lnTo>
                      <a:pt x="36" y="11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8" y="25"/>
                    </a:lnTo>
                    <a:lnTo>
                      <a:pt x="24" y="27"/>
                    </a:lnTo>
                    <a:lnTo>
                      <a:pt x="5" y="72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Rectangle 508">
                <a:extLst>
                  <a:ext uri="{FF2B5EF4-FFF2-40B4-BE49-F238E27FC236}">
                    <a16:creationId xmlns:a16="http://schemas.microsoft.com/office/drawing/2014/main" xmlns="" id="{138DD35D-DB91-5BF9-E9ED-B762D4EA5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4538" y="1304925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509">
                <a:extLst>
                  <a:ext uri="{FF2B5EF4-FFF2-40B4-BE49-F238E27FC236}">
                    <a16:creationId xmlns:a16="http://schemas.microsoft.com/office/drawing/2014/main" xmlns="" id="{F6621DFF-5943-0069-84A9-70328F4AD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06513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0 w 3"/>
                  <a:gd name="T7" fmla="*/ 7 h 11"/>
                  <a:gd name="T8" fmla="*/ 0 w 3"/>
                  <a:gd name="T9" fmla="*/ 9 h 11"/>
                  <a:gd name="T10" fmla="*/ 1 w 3"/>
                  <a:gd name="T11" fmla="*/ 11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510">
                <a:extLst>
                  <a:ext uri="{FF2B5EF4-FFF2-40B4-BE49-F238E27FC236}">
                    <a16:creationId xmlns:a16="http://schemas.microsoft.com/office/drawing/2014/main" xmlns="" id="{A4241564-A5D6-AEC5-DF32-3D8C80A4D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1165225"/>
                <a:ext cx="4763" cy="11113"/>
              </a:xfrm>
              <a:custGeom>
                <a:avLst/>
                <a:gdLst>
                  <a:gd name="T0" fmla="*/ 4 w 8"/>
                  <a:gd name="T1" fmla="*/ 21 h 21"/>
                  <a:gd name="T2" fmla="*/ 4 w 8"/>
                  <a:gd name="T3" fmla="*/ 21 h 21"/>
                  <a:gd name="T4" fmla="*/ 5 w 8"/>
                  <a:gd name="T5" fmla="*/ 10 h 21"/>
                  <a:gd name="T6" fmla="*/ 8 w 8"/>
                  <a:gd name="T7" fmla="*/ 0 h 21"/>
                  <a:gd name="T8" fmla="*/ 0 w 8"/>
                  <a:gd name="T9" fmla="*/ 18 h 21"/>
                  <a:gd name="T10" fmla="*/ 0 w 8"/>
                  <a:gd name="T11" fmla="*/ 18 h 21"/>
                  <a:gd name="T12" fmla="*/ 4 w 8"/>
                  <a:gd name="T13" fmla="*/ 21 h 21"/>
                  <a:gd name="T14" fmla="*/ 4 w 8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1">
                    <a:moveTo>
                      <a:pt x="4" y="21"/>
                    </a:moveTo>
                    <a:lnTo>
                      <a:pt x="4" y="21"/>
                    </a:lnTo>
                    <a:lnTo>
                      <a:pt x="5" y="10"/>
                    </a:lnTo>
                    <a:lnTo>
                      <a:pt x="8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511">
                <a:extLst>
                  <a:ext uri="{FF2B5EF4-FFF2-40B4-BE49-F238E27FC236}">
                    <a16:creationId xmlns:a16="http://schemas.microsoft.com/office/drawing/2014/main" xmlns="" id="{86C2F9F3-536C-406D-2F8E-4F41630B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1214438"/>
                <a:ext cx="14288" cy="11113"/>
              </a:xfrm>
              <a:custGeom>
                <a:avLst/>
                <a:gdLst>
                  <a:gd name="T0" fmla="*/ 28 w 28"/>
                  <a:gd name="T1" fmla="*/ 0 h 22"/>
                  <a:gd name="T2" fmla="*/ 7 w 28"/>
                  <a:gd name="T3" fmla="*/ 5 h 22"/>
                  <a:gd name="T4" fmla="*/ 0 w 28"/>
                  <a:gd name="T5" fmla="*/ 22 h 22"/>
                  <a:gd name="T6" fmla="*/ 0 w 28"/>
                  <a:gd name="T7" fmla="*/ 22 h 22"/>
                  <a:gd name="T8" fmla="*/ 13 w 28"/>
                  <a:gd name="T9" fmla="*/ 13 h 22"/>
                  <a:gd name="T10" fmla="*/ 19 w 28"/>
                  <a:gd name="T11" fmla="*/ 7 h 22"/>
                  <a:gd name="T12" fmla="*/ 28 w 28"/>
                  <a:gd name="T13" fmla="*/ 0 h 22"/>
                  <a:gd name="T14" fmla="*/ 28 w 28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lnTo>
                      <a:pt x="7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9" y="7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512">
                <a:extLst>
                  <a:ext uri="{FF2B5EF4-FFF2-40B4-BE49-F238E27FC236}">
                    <a16:creationId xmlns:a16="http://schemas.microsoft.com/office/drawing/2014/main" xmlns="" id="{16238D67-C58A-BB9F-7156-04A25FDF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5" y="1047750"/>
                <a:ext cx="169863" cy="134938"/>
              </a:xfrm>
              <a:custGeom>
                <a:avLst/>
                <a:gdLst>
                  <a:gd name="T0" fmla="*/ 212 w 322"/>
                  <a:gd name="T1" fmla="*/ 111 h 254"/>
                  <a:gd name="T2" fmla="*/ 217 w 322"/>
                  <a:gd name="T3" fmla="*/ 121 h 254"/>
                  <a:gd name="T4" fmla="*/ 206 w 322"/>
                  <a:gd name="T5" fmla="*/ 150 h 254"/>
                  <a:gd name="T6" fmla="*/ 210 w 322"/>
                  <a:gd name="T7" fmla="*/ 158 h 254"/>
                  <a:gd name="T8" fmla="*/ 229 w 322"/>
                  <a:gd name="T9" fmla="*/ 135 h 254"/>
                  <a:gd name="T10" fmla="*/ 227 w 322"/>
                  <a:gd name="T11" fmla="*/ 132 h 254"/>
                  <a:gd name="T12" fmla="*/ 218 w 322"/>
                  <a:gd name="T13" fmla="*/ 123 h 254"/>
                  <a:gd name="T14" fmla="*/ 218 w 322"/>
                  <a:gd name="T15" fmla="*/ 90 h 254"/>
                  <a:gd name="T16" fmla="*/ 209 w 322"/>
                  <a:gd name="T17" fmla="*/ 79 h 254"/>
                  <a:gd name="T18" fmla="*/ 210 w 322"/>
                  <a:gd name="T19" fmla="*/ 60 h 254"/>
                  <a:gd name="T20" fmla="*/ 230 w 322"/>
                  <a:gd name="T21" fmla="*/ 49 h 254"/>
                  <a:gd name="T22" fmla="*/ 242 w 322"/>
                  <a:gd name="T23" fmla="*/ 63 h 254"/>
                  <a:gd name="T24" fmla="*/ 234 w 322"/>
                  <a:gd name="T25" fmla="*/ 85 h 254"/>
                  <a:gd name="T26" fmla="*/ 225 w 322"/>
                  <a:gd name="T27" fmla="*/ 106 h 254"/>
                  <a:gd name="T28" fmla="*/ 237 w 322"/>
                  <a:gd name="T29" fmla="*/ 97 h 254"/>
                  <a:gd name="T30" fmla="*/ 246 w 322"/>
                  <a:gd name="T31" fmla="*/ 79 h 254"/>
                  <a:gd name="T32" fmla="*/ 280 w 322"/>
                  <a:gd name="T33" fmla="*/ 65 h 254"/>
                  <a:gd name="T34" fmla="*/ 293 w 322"/>
                  <a:gd name="T35" fmla="*/ 71 h 254"/>
                  <a:gd name="T36" fmla="*/ 303 w 322"/>
                  <a:gd name="T37" fmla="*/ 80 h 254"/>
                  <a:gd name="T38" fmla="*/ 316 w 322"/>
                  <a:gd name="T39" fmla="*/ 57 h 254"/>
                  <a:gd name="T40" fmla="*/ 318 w 322"/>
                  <a:gd name="T41" fmla="*/ 27 h 254"/>
                  <a:gd name="T42" fmla="*/ 300 w 322"/>
                  <a:gd name="T43" fmla="*/ 14 h 254"/>
                  <a:gd name="T44" fmla="*/ 294 w 322"/>
                  <a:gd name="T45" fmla="*/ 6 h 254"/>
                  <a:gd name="T46" fmla="*/ 283 w 322"/>
                  <a:gd name="T47" fmla="*/ 6 h 254"/>
                  <a:gd name="T48" fmla="*/ 285 w 322"/>
                  <a:gd name="T49" fmla="*/ 28 h 254"/>
                  <a:gd name="T50" fmla="*/ 273 w 322"/>
                  <a:gd name="T51" fmla="*/ 43 h 254"/>
                  <a:gd name="T52" fmla="*/ 263 w 322"/>
                  <a:gd name="T53" fmla="*/ 42 h 254"/>
                  <a:gd name="T54" fmla="*/ 268 w 322"/>
                  <a:gd name="T55" fmla="*/ 29 h 254"/>
                  <a:gd name="T56" fmla="*/ 261 w 322"/>
                  <a:gd name="T57" fmla="*/ 28 h 254"/>
                  <a:gd name="T58" fmla="*/ 245 w 322"/>
                  <a:gd name="T59" fmla="*/ 41 h 254"/>
                  <a:gd name="T60" fmla="*/ 237 w 322"/>
                  <a:gd name="T61" fmla="*/ 35 h 254"/>
                  <a:gd name="T62" fmla="*/ 240 w 322"/>
                  <a:gd name="T63" fmla="*/ 22 h 254"/>
                  <a:gd name="T64" fmla="*/ 232 w 322"/>
                  <a:gd name="T65" fmla="*/ 33 h 254"/>
                  <a:gd name="T66" fmla="*/ 208 w 322"/>
                  <a:gd name="T67" fmla="*/ 52 h 254"/>
                  <a:gd name="T68" fmla="*/ 209 w 322"/>
                  <a:gd name="T69" fmla="*/ 30 h 254"/>
                  <a:gd name="T70" fmla="*/ 195 w 322"/>
                  <a:gd name="T71" fmla="*/ 47 h 254"/>
                  <a:gd name="T72" fmla="*/ 173 w 322"/>
                  <a:gd name="T73" fmla="*/ 48 h 254"/>
                  <a:gd name="T74" fmla="*/ 147 w 322"/>
                  <a:gd name="T75" fmla="*/ 32 h 254"/>
                  <a:gd name="T76" fmla="*/ 152 w 322"/>
                  <a:gd name="T77" fmla="*/ 48 h 254"/>
                  <a:gd name="T78" fmla="*/ 137 w 322"/>
                  <a:gd name="T79" fmla="*/ 41 h 254"/>
                  <a:gd name="T80" fmla="*/ 135 w 322"/>
                  <a:gd name="T81" fmla="*/ 15 h 254"/>
                  <a:gd name="T82" fmla="*/ 126 w 322"/>
                  <a:gd name="T83" fmla="*/ 23 h 254"/>
                  <a:gd name="T84" fmla="*/ 97 w 322"/>
                  <a:gd name="T85" fmla="*/ 15 h 254"/>
                  <a:gd name="T86" fmla="*/ 80 w 322"/>
                  <a:gd name="T87" fmla="*/ 19 h 254"/>
                  <a:gd name="T88" fmla="*/ 0 w 322"/>
                  <a:gd name="T89" fmla="*/ 199 h 254"/>
                  <a:gd name="T90" fmla="*/ 12 w 322"/>
                  <a:gd name="T91" fmla="*/ 206 h 254"/>
                  <a:gd name="T92" fmla="*/ 8 w 322"/>
                  <a:gd name="T93" fmla="*/ 243 h 254"/>
                  <a:gd name="T94" fmla="*/ 17 w 322"/>
                  <a:gd name="T95" fmla="*/ 217 h 254"/>
                  <a:gd name="T96" fmla="*/ 32 w 322"/>
                  <a:gd name="T97" fmla="*/ 202 h 254"/>
                  <a:gd name="T98" fmla="*/ 27 w 322"/>
                  <a:gd name="T99" fmla="*/ 224 h 254"/>
                  <a:gd name="T100" fmla="*/ 35 w 322"/>
                  <a:gd name="T101" fmla="*/ 252 h 254"/>
                  <a:gd name="T102" fmla="*/ 48 w 322"/>
                  <a:gd name="T103" fmla="*/ 247 h 254"/>
                  <a:gd name="T104" fmla="*/ 83 w 322"/>
                  <a:gd name="T105" fmla="*/ 203 h 254"/>
                  <a:gd name="T106" fmla="*/ 142 w 322"/>
                  <a:gd name="T107" fmla="*/ 106 h 254"/>
                  <a:gd name="T108" fmla="*/ 152 w 322"/>
                  <a:gd name="T109" fmla="*/ 105 h 254"/>
                  <a:gd name="T110" fmla="*/ 168 w 322"/>
                  <a:gd name="T111" fmla="*/ 115 h 254"/>
                  <a:gd name="T112" fmla="*/ 196 w 322"/>
                  <a:gd name="T113" fmla="*/ 119 h 254"/>
                  <a:gd name="T114" fmla="*/ 185 w 322"/>
                  <a:gd name="T115" fmla="*/ 145 h 254"/>
                  <a:gd name="T116" fmla="*/ 169 w 322"/>
                  <a:gd name="T117" fmla="*/ 155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254">
                    <a:moveTo>
                      <a:pt x="201" y="111"/>
                    </a:moveTo>
                    <a:lnTo>
                      <a:pt x="201" y="111"/>
                    </a:lnTo>
                    <a:lnTo>
                      <a:pt x="208" y="110"/>
                    </a:lnTo>
                    <a:lnTo>
                      <a:pt x="212" y="111"/>
                    </a:lnTo>
                    <a:lnTo>
                      <a:pt x="216" y="112"/>
                    </a:lnTo>
                    <a:lnTo>
                      <a:pt x="217" y="115"/>
                    </a:lnTo>
                    <a:lnTo>
                      <a:pt x="218" y="118"/>
                    </a:lnTo>
                    <a:lnTo>
                      <a:pt x="217" y="121"/>
                    </a:lnTo>
                    <a:lnTo>
                      <a:pt x="215" y="130"/>
                    </a:lnTo>
                    <a:lnTo>
                      <a:pt x="210" y="138"/>
                    </a:lnTo>
                    <a:lnTo>
                      <a:pt x="207" y="146"/>
                    </a:lnTo>
                    <a:lnTo>
                      <a:pt x="206" y="150"/>
                    </a:lnTo>
                    <a:lnTo>
                      <a:pt x="207" y="153"/>
                    </a:lnTo>
                    <a:lnTo>
                      <a:pt x="208" y="156"/>
                    </a:lnTo>
                    <a:lnTo>
                      <a:pt x="210" y="158"/>
                    </a:lnTo>
                    <a:lnTo>
                      <a:pt x="210" y="158"/>
                    </a:lnTo>
                    <a:lnTo>
                      <a:pt x="215" y="156"/>
                    </a:lnTo>
                    <a:lnTo>
                      <a:pt x="218" y="153"/>
                    </a:lnTo>
                    <a:lnTo>
                      <a:pt x="224" y="145"/>
                    </a:lnTo>
                    <a:lnTo>
                      <a:pt x="229" y="135"/>
                    </a:lnTo>
                    <a:lnTo>
                      <a:pt x="231" y="132"/>
                    </a:lnTo>
                    <a:lnTo>
                      <a:pt x="233" y="130"/>
                    </a:lnTo>
                    <a:lnTo>
                      <a:pt x="233" y="130"/>
                    </a:lnTo>
                    <a:lnTo>
                      <a:pt x="227" y="132"/>
                    </a:lnTo>
                    <a:lnTo>
                      <a:pt x="224" y="132"/>
                    </a:lnTo>
                    <a:lnTo>
                      <a:pt x="221" y="130"/>
                    </a:lnTo>
                    <a:lnTo>
                      <a:pt x="219" y="127"/>
                    </a:lnTo>
                    <a:lnTo>
                      <a:pt x="218" y="123"/>
                    </a:lnTo>
                    <a:lnTo>
                      <a:pt x="218" y="118"/>
                    </a:lnTo>
                    <a:lnTo>
                      <a:pt x="218" y="106"/>
                    </a:lnTo>
                    <a:lnTo>
                      <a:pt x="219" y="96"/>
                    </a:lnTo>
                    <a:lnTo>
                      <a:pt x="218" y="90"/>
                    </a:lnTo>
                    <a:lnTo>
                      <a:pt x="218" y="86"/>
                    </a:lnTo>
                    <a:lnTo>
                      <a:pt x="216" y="82"/>
                    </a:lnTo>
                    <a:lnTo>
                      <a:pt x="214" y="80"/>
                    </a:lnTo>
                    <a:lnTo>
                      <a:pt x="209" y="79"/>
                    </a:lnTo>
                    <a:lnTo>
                      <a:pt x="203" y="80"/>
                    </a:lnTo>
                    <a:lnTo>
                      <a:pt x="203" y="80"/>
                    </a:lnTo>
                    <a:lnTo>
                      <a:pt x="207" y="70"/>
                    </a:lnTo>
                    <a:lnTo>
                      <a:pt x="210" y="60"/>
                    </a:lnTo>
                    <a:lnTo>
                      <a:pt x="214" y="55"/>
                    </a:lnTo>
                    <a:lnTo>
                      <a:pt x="219" y="51"/>
                    </a:lnTo>
                    <a:lnTo>
                      <a:pt x="224" y="49"/>
                    </a:lnTo>
                    <a:lnTo>
                      <a:pt x="230" y="49"/>
                    </a:lnTo>
                    <a:lnTo>
                      <a:pt x="234" y="50"/>
                    </a:lnTo>
                    <a:lnTo>
                      <a:pt x="239" y="53"/>
                    </a:lnTo>
                    <a:lnTo>
                      <a:pt x="239" y="53"/>
                    </a:lnTo>
                    <a:lnTo>
                      <a:pt x="242" y="63"/>
                    </a:lnTo>
                    <a:lnTo>
                      <a:pt x="244" y="71"/>
                    </a:lnTo>
                    <a:lnTo>
                      <a:pt x="241" y="75"/>
                    </a:lnTo>
                    <a:lnTo>
                      <a:pt x="238" y="80"/>
                    </a:lnTo>
                    <a:lnTo>
                      <a:pt x="234" y="85"/>
                    </a:lnTo>
                    <a:lnTo>
                      <a:pt x="231" y="90"/>
                    </a:lnTo>
                    <a:lnTo>
                      <a:pt x="227" y="97"/>
                    </a:lnTo>
                    <a:lnTo>
                      <a:pt x="225" y="106"/>
                    </a:lnTo>
                    <a:lnTo>
                      <a:pt x="225" y="106"/>
                    </a:lnTo>
                    <a:lnTo>
                      <a:pt x="230" y="105"/>
                    </a:lnTo>
                    <a:lnTo>
                      <a:pt x="233" y="103"/>
                    </a:lnTo>
                    <a:lnTo>
                      <a:pt x="235" y="101"/>
                    </a:lnTo>
                    <a:lnTo>
                      <a:pt x="237" y="97"/>
                    </a:lnTo>
                    <a:lnTo>
                      <a:pt x="239" y="89"/>
                    </a:lnTo>
                    <a:lnTo>
                      <a:pt x="242" y="79"/>
                    </a:lnTo>
                    <a:lnTo>
                      <a:pt x="242" y="79"/>
                    </a:lnTo>
                    <a:lnTo>
                      <a:pt x="246" y="79"/>
                    </a:lnTo>
                    <a:lnTo>
                      <a:pt x="250" y="79"/>
                    </a:lnTo>
                    <a:lnTo>
                      <a:pt x="258" y="77"/>
                    </a:lnTo>
                    <a:lnTo>
                      <a:pt x="273" y="67"/>
                    </a:lnTo>
                    <a:lnTo>
                      <a:pt x="280" y="65"/>
                    </a:lnTo>
                    <a:lnTo>
                      <a:pt x="284" y="64"/>
                    </a:lnTo>
                    <a:lnTo>
                      <a:pt x="287" y="65"/>
                    </a:lnTo>
                    <a:lnTo>
                      <a:pt x="291" y="67"/>
                    </a:lnTo>
                    <a:lnTo>
                      <a:pt x="293" y="71"/>
                    </a:lnTo>
                    <a:lnTo>
                      <a:pt x="295" y="77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3" y="80"/>
                    </a:lnTo>
                    <a:lnTo>
                      <a:pt x="307" y="77"/>
                    </a:lnTo>
                    <a:lnTo>
                      <a:pt x="310" y="72"/>
                    </a:lnTo>
                    <a:lnTo>
                      <a:pt x="313" y="67"/>
                    </a:lnTo>
                    <a:lnTo>
                      <a:pt x="316" y="57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21" y="34"/>
                    </a:lnTo>
                    <a:lnTo>
                      <a:pt x="318" y="27"/>
                    </a:lnTo>
                    <a:lnTo>
                      <a:pt x="315" y="22"/>
                    </a:lnTo>
                    <a:lnTo>
                      <a:pt x="309" y="20"/>
                    </a:lnTo>
                    <a:lnTo>
                      <a:pt x="304" y="17"/>
                    </a:lnTo>
                    <a:lnTo>
                      <a:pt x="300" y="14"/>
                    </a:lnTo>
                    <a:lnTo>
                      <a:pt x="295" y="8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4" y="6"/>
                    </a:lnTo>
                    <a:lnTo>
                      <a:pt x="295" y="10"/>
                    </a:lnTo>
                    <a:lnTo>
                      <a:pt x="295" y="14"/>
                    </a:lnTo>
                    <a:lnTo>
                      <a:pt x="283" y="6"/>
                    </a:lnTo>
                    <a:lnTo>
                      <a:pt x="283" y="6"/>
                    </a:lnTo>
                    <a:lnTo>
                      <a:pt x="286" y="12"/>
                    </a:lnTo>
                    <a:lnTo>
                      <a:pt x="287" y="17"/>
                    </a:lnTo>
                    <a:lnTo>
                      <a:pt x="287" y="22"/>
                    </a:lnTo>
                    <a:lnTo>
                      <a:pt x="285" y="28"/>
                    </a:lnTo>
                    <a:lnTo>
                      <a:pt x="283" y="34"/>
                    </a:lnTo>
                    <a:lnTo>
                      <a:pt x="280" y="37"/>
                    </a:lnTo>
                    <a:lnTo>
                      <a:pt x="277" y="41"/>
                    </a:lnTo>
                    <a:lnTo>
                      <a:pt x="273" y="43"/>
                    </a:lnTo>
                    <a:lnTo>
                      <a:pt x="273" y="43"/>
                    </a:lnTo>
                    <a:lnTo>
                      <a:pt x="270" y="43"/>
                    </a:lnTo>
                    <a:lnTo>
                      <a:pt x="265" y="43"/>
                    </a:lnTo>
                    <a:lnTo>
                      <a:pt x="263" y="42"/>
                    </a:lnTo>
                    <a:lnTo>
                      <a:pt x="262" y="41"/>
                    </a:lnTo>
                    <a:lnTo>
                      <a:pt x="261" y="38"/>
                    </a:lnTo>
                    <a:lnTo>
                      <a:pt x="261" y="36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7" y="27"/>
                    </a:lnTo>
                    <a:lnTo>
                      <a:pt x="264" y="27"/>
                    </a:lnTo>
                    <a:lnTo>
                      <a:pt x="261" y="28"/>
                    </a:lnTo>
                    <a:lnTo>
                      <a:pt x="256" y="30"/>
                    </a:lnTo>
                    <a:lnTo>
                      <a:pt x="253" y="35"/>
                    </a:lnTo>
                    <a:lnTo>
                      <a:pt x="248" y="38"/>
                    </a:lnTo>
                    <a:lnTo>
                      <a:pt x="245" y="41"/>
                    </a:lnTo>
                    <a:lnTo>
                      <a:pt x="242" y="41"/>
                    </a:lnTo>
                    <a:lnTo>
                      <a:pt x="241" y="40"/>
                    </a:lnTo>
                    <a:lnTo>
                      <a:pt x="239" y="38"/>
                    </a:lnTo>
                    <a:lnTo>
                      <a:pt x="237" y="35"/>
                    </a:lnTo>
                    <a:lnTo>
                      <a:pt x="237" y="35"/>
                    </a:lnTo>
                    <a:lnTo>
                      <a:pt x="238" y="30"/>
                    </a:lnTo>
                    <a:lnTo>
                      <a:pt x="239" y="26"/>
                    </a:lnTo>
                    <a:lnTo>
                      <a:pt x="240" y="22"/>
                    </a:lnTo>
                    <a:lnTo>
                      <a:pt x="241" y="20"/>
                    </a:lnTo>
                    <a:lnTo>
                      <a:pt x="241" y="20"/>
                    </a:lnTo>
                    <a:lnTo>
                      <a:pt x="237" y="27"/>
                    </a:lnTo>
                    <a:lnTo>
                      <a:pt x="232" y="33"/>
                    </a:lnTo>
                    <a:lnTo>
                      <a:pt x="229" y="37"/>
                    </a:lnTo>
                    <a:lnTo>
                      <a:pt x="224" y="41"/>
                    </a:lnTo>
                    <a:lnTo>
                      <a:pt x="214" y="48"/>
                    </a:lnTo>
                    <a:lnTo>
                      <a:pt x="208" y="52"/>
                    </a:lnTo>
                    <a:lnTo>
                      <a:pt x="202" y="58"/>
                    </a:lnTo>
                    <a:lnTo>
                      <a:pt x="211" y="25"/>
                    </a:lnTo>
                    <a:lnTo>
                      <a:pt x="211" y="25"/>
                    </a:lnTo>
                    <a:lnTo>
                      <a:pt x="209" y="30"/>
                    </a:lnTo>
                    <a:lnTo>
                      <a:pt x="206" y="36"/>
                    </a:lnTo>
                    <a:lnTo>
                      <a:pt x="202" y="41"/>
                    </a:lnTo>
                    <a:lnTo>
                      <a:pt x="199" y="43"/>
                    </a:lnTo>
                    <a:lnTo>
                      <a:pt x="195" y="47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3" y="49"/>
                    </a:lnTo>
                    <a:lnTo>
                      <a:pt x="173" y="48"/>
                    </a:lnTo>
                    <a:lnTo>
                      <a:pt x="164" y="44"/>
                    </a:lnTo>
                    <a:lnTo>
                      <a:pt x="156" y="38"/>
                    </a:lnTo>
                    <a:lnTo>
                      <a:pt x="147" y="32"/>
                    </a:lnTo>
                    <a:lnTo>
                      <a:pt x="147" y="32"/>
                    </a:lnTo>
                    <a:lnTo>
                      <a:pt x="152" y="40"/>
                    </a:lnTo>
                    <a:lnTo>
                      <a:pt x="153" y="43"/>
                    </a:lnTo>
                    <a:lnTo>
                      <a:pt x="152" y="48"/>
                    </a:lnTo>
                    <a:lnTo>
                      <a:pt x="152" y="48"/>
                    </a:lnTo>
                    <a:lnTo>
                      <a:pt x="147" y="49"/>
                    </a:lnTo>
                    <a:lnTo>
                      <a:pt x="143" y="49"/>
                    </a:lnTo>
                    <a:lnTo>
                      <a:pt x="140" y="45"/>
                    </a:lnTo>
                    <a:lnTo>
                      <a:pt x="137" y="41"/>
                    </a:lnTo>
                    <a:lnTo>
                      <a:pt x="134" y="35"/>
                    </a:lnTo>
                    <a:lnTo>
                      <a:pt x="134" y="29"/>
                    </a:lnTo>
                    <a:lnTo>
                      <a:pt x="134" y="22"/>
                    </a:lnTo>
                    <a:lnTo>
                      <a:pt x="135" y="15"/>
                    </a:lnTo>
                    <a:lnTo>
                      <a:pt x="135" y="15"/>
                    </a:lnTo>
                    <a:lnTo>
                      <a:pt x="133" y="20"/>
                    </a:lnTo>
                    <a:lnTo>
                      <a:pt x="130" y="22"/>
                    </a:lnTo>
                    <a:lnTo>
                      <a:pt x="126" y="23"/>
                    </a:lnTo>
                    <a:lnTo>
                      <a:pt x="123" y="23"/>
                    </a:lnTo>
                    <a:lnTo>
                      <a:pt x="115" y="22"/>
                    </a:lnTo>
                    <a:lnTo>
                      <a:pt x="106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88" y="15"/>
                    </a:lnTo>
                    <a:lnTo>
                      <a:pt x="84" y="17"/>
                    </a:lnTo>
                    <a:lnTo>
                      <a:pt x="80" y="19"/>
                    </a:lnTo>
                    <a:lnTo>
                      <a:pt x="77" y="22"/>
                    </a:lnTo>
                    <a:lnTo>
                      <a:pt x="73" y="28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4" y="193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2" y="206"/>
                    </a:lnTo>
                    <a:lnTo>
                      <a:pt x="15" y="216"/>
                    </a:lnTo>
                    <a:lnTo>
                      <a:pt x="15" y="221"/>
                    </a:lnTo>
                    <a:lnTo>
                      <a:pt x="14" y="226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11" y="237"/>
                    </a:lnTo>
                    <a:lnTo>
                      <a:pt x="14" y="230"/>
                    </a:lnTo>
                    <a:lnTo>
                      <a:pt x="17" y="217"/>
                    </a:lnTo>
                    <a:lnTo>
                      <a:pt x="19" y="211"/>
                    </a:lnTo>
                    <a:lnTo>
                      <a:pt x="23" y="207"/>
                    </a:lnTo>
                    <a:lnTo>
                      <a:pt x="26" y="203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0" y="208"/>
                    </a:lnTo>
                    <a:lnTo>
                      <a:pt x="28" y="216"/>
                    </a:lnTo>
                    <a:lnTo>
                      <a:pt x="27" y="224"/>
                    </a:lnTo>
                    <a:lnTo>
                      <a:pt x="27" y="232"/>
                    </a:lnTo>
                    <a:lnTo>
                      <a:pt x="28" y="240"/>
                    </a:lnTo>
                    <a:lnTo>
                      <a:pt x="31" y="246"/>
                    </a:lnTo>
                    <a:lnTo>
                      <a:pt x="35" y="252"/>
                    </a:lnTo>
                    <a:lnTo>
                      <a:pt x="38" y="253"/>
                    </a:lnTo>
                    <a:lnTo>
                      <a:pt x="40" y="254"/>
                    </a:lnTo>
                    <a:lnTo>
                      <a:pt x="40" y="254"/>
                    </a:lnTo>
                    <a:lnTo>
                      <a:pt x="48" y="247"/>
                    </a:lnTo>
                    <a:lnTo>
                      <a:pt x="56" y="240"/>
                    </a:lnTo>
                    <a:lnTo>
                      <a:pt x="63" y="232"/>
                    </a:lnTo>
                    <a:lnTo>
                      <a:pt x="70" y="223"/>
                    </a:lnTo>
                    <a:lnTo>
                      <a:pt x="83" y="203"/>
                    </a:lnTo>
                    <a:lnTo>
                      <a:pt x="96" y="181"/>
                    </a:lnTo>
                    <a:lnTo>
                      <a:pt x="122" y="136"/>
                    </a:lnTo>
                    <a:lnTo>
                      <a:pt x="135" y="116"/>
                    </a:lnTo>
                    <a:lnTo>
                      <a:pt x="142" y="106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9" y="102"/>
                    </a:lnTo>
                    <a:lnTo>
                      <a:pt x="152" y="105"/>
                    </a:lnTo>
                    <a:lnTo>
                      <a:pt x="153" y="108"/>
                    </a:lnTo>
                    <a:lnTo>
                      <a:pt x="155" y="110"/>
                    </a:lnTo>
                    <a:lnTo>
                      <a:pt x="161" y="113"/>
                    </a:lnTo>
                    <a:lnTo>
                      <a:pt x="168" y="115"/>
                    </a:lnTo>
                    <a:lnTo>
                      <a:pt x="184" y="117"/>
                    </a:lnTo>
                    <a:lnTo>
                      <a:pt x="191" y="118"/>
                    </a:lnTo>
                    <a:lnTo>
                      <a:pt x="196" y="119"/>
                    </a:lnTo>
                    <a:lnTo>
                      <a:pt x="196" y="119"/>
                    </a:lnTo>
                    <a:lnTo>
                      <a:pt x="194" y="127"/>
                    </a:lnTo>
                    <a:lnTo>
                      <a:pt x="192" y="134"/>
                    </a:lnTo>
                    <a:lnTo>
                      <a:pt x="188" y="140"/>
                    </a:lnTo>
                    <a:lnTo>
                      <a:pt x="185" y="145"/>
                    </a:lnTo>
                    <a:lnTo>
                      <a:pt x="181" y="148"/>
                    </a:lnTo>
                    <a:lnTo>
                      <a:pt x="177" y="151"/>
                    </a:lnTo>
                    <a:lnTo>
                      <a:pt x="169" y="155"/>
                    </a:lnTo>
                    <a:lnTo>
                      <a:pt x="169" y="155"/>
                    </a:lnTo>
                    <a:lnTo>
                      <a:pt x="183" y="157"/>
                    </a:lnTo>
                    <a:lnTo>
                      <a:pt x="198" y="158"/>
                    </a:lnTo>
                    <a:lnTo>
                      <a:pt x="201" y="1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513">
                <a:extLst>
                  <a:ext uri="{FF2B5EF4-FFF2-40B4-BE49-F238E27FC236}">
                    <a16:creationId xmlns:a16="http://schemas.microsoft.com/office/drawing/2014/main" xmlns="" id="{BE236432-6BBE-04A9-2BEB-1A9534FC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46175"/>
                <a:ext cx="1588" cy="317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4 w 4"/>
                  <a:gd name="T5" fmla="*/ 5 h 5"/>
                  <a:gd name="T6" fmla="*/ 4 w 4"/>
                  <a:gd name="T7" fmla="*/ 5 h 5"/>
                  <a:gd name="T8" fmla="*/ 3 w 4"/>
                  <a:gd name="T9" fmla="*/ 2 h 5"/>
                  <a:gd name="T10" fmla="*/ 0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14">
                <a:extLst>
                  <a:ext uri="{FF2B5EF4-FFF2-40B4-BE49-F238E27FC236}">
                    <a16:creationId xmlns:a16="http://schemas.microsoft.com/office/drawing/2014/main" xmlns="" id="{25849693-C9F9-32DB-41BB-851A5C33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130300"/>
                <a:ext cx="1588" cy="0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515">
                <a:extLst>
                  <a:ext uri="{FF2B5EF4-FFF2-40B4-BE49-F238E27FC236}">
                    <a16:creationId xmlns:a16="http://schemas.microsoft.com/office/drawing/2014/main" xmlns="" id="{E23E94B5-4166-EC65-353E-BF8C96048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203325"/>
                <a:ext cx="3175" cy="7938"/>
              </a:xfrm>
              <a:custGeom>
                <a:avLst/>
                <a:gdLst>
                  <a:gd name="T0" fmla="*/ 7 w 8"/>
                  <a:gd name="T1" fmla="*/ 0 h 15"/>
                  <a:gd name="T2" fmla="*/ 7 w 8"/>
                  <a:gd name="T3" fmla="*/ 0 h 15"/>
                  <a:gd name="T4" fmla="*/ 4 w 8"/>
                  <a:gd name="T5" fmla="*/ 8 h 15"/>
                  <a:gd name="T6" fmla="*/ 0 w 8"/>
                  <a:gd name="T7" fmla="*/ 15 h 15"/>
                  <a:gd name="T8" fmla="*/ 0 w 8"/>
                  <a:gd name="T9" fmla="*/ 15 h 15"/>
                  <a:gd name="T10" fmla="*/ 6 w 8"/>
                  <a:gd name="T11" fmla="*/ 10 h 15"/>
                  <a:gd name="T12" fmla="*/ 6 w 8"/>
                  <a:gd name="T13" fmla="*/ 10 h 15"/>
                  <a:gd name="T14" fmla="*/ 8 w 8"/>
                  <a:gd name="T15" fmla="*/ 5 h 15"/>
                  <a:gd name="T16" fmla="*/ 7 w 8"/>
                  <a:gd name="T17" fmla="*/ 0 h 15"/>
                  <a:gd name="T18" fmla="*/ 7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7" y="0"/>
                    </a:moveTo>
                    <a:lnTo>
                      <a:pt x="7" y="0"/>
                    </a:lnTo>
                    <a:lnTo>
                      <a:pt x="4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516">
                <a:extLst>
                  <a:ext uri="{FF2B5EF4-FFF2-40B4-BE49-F238E27FC236}">
                    <a16:creationId xmlns:a16="http://schemas.microsoft.com/office/drawing/2014/main" xmlns="" id="{53DA6EE7-8A82-4FA1-619F-18FA51FE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1176338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517">
                <a:extLst>
                  <a:ext uri="{FF2B5EF4-FFF2-40B4-BE49-F238E27FC236}">
                    <a16:creationId xmlns:a16="http://schemas.microsoft.com/office/drawing/2014/main" xmlns="" id="{AF5E069B-9EBA-3E58-721C-6C33B631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1211263"/>
                <a:ext cx="3175" cy="317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5 w 5"/>
                  <a:gd name="T5" fmla="*/ 0 h 5"/>
                  <a:gd name="T6" fmla="*/ 3 w 5"/>
                  <a:gd name="T7" fmla="*/ 0 h 5"/>
                  <a:gd name="T8" fmla="*/ 2 w 5"/>
                  <a:gd name="T9" fmla="*/ 2 h 5"/>
                  <a:gd name="T10" fmla="*/ 0 w 5"/>
                  <a:gd name="T11" fmla="*/ 5 h 5"/>
                  <a:gd name="T12" fmla="*/ 0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518">
                <a:extLst>
                  <a:ext uri="{FF2B5EF4-FFF2-40B4-BE49-F238E27FC236}">
                    <a16:creationId xmlns:a16="http://schemas.microsoft.com/office/drawing/2014/main" xmlns="" id="{FE076228-62DC-0E21-0FCC-9413E8BDE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27125"/>
                <a:ext cx="92075" cy="46038"/>
              </a:xfrm>
              <a:custGeom>
                <a:avLst/>
                <a:gdLst>
                  <a:gd name="T0" fmla="*/ 144 w 172"/>
                  <a:gd name="T1" fmla="*/ 0 h 88"/>
                  <a:gd name="T2" fmla="*/ 140 w 172"/>
                  <a:gd name="T3" fmla="*/ 2 h 88"/>
                  <a:gd name="T4" fmla="*/ 136 w 172"/>
                  <a:gd name="T5" fmla="*/ 12 h 88"/>
                  <a:gd name="T6" fmla="*/ 134 w 172"/>
                  <a:gd name="T7" fmla="*/ 23 h 88"/>
                  <a:gd name="T8" fmla="*/ 130 w 172"/>
                  <a:gd name="T9" fmla="*/ 31 h 88"/>
                  <a:gd name="T10" fmla="*/ 126 w 172"/>
                  <a:gd name="T11" fmla="*/ 34 h 88"/>
                  <a:gd name="T12" fmla="*/ 128 w 172"/>
                  <a:gd name="T13" fmla="*/ 36 h 88"/>
                  <a:gd name="T14" fmla="*/ 122 w 172"/>
                  <a:gd name="T15" fmla="*/ 40 h 88"/>
                  <a:gd name="T16" fmla="*/ 107 w 172"/>
                  <a:gd name="T17" fmla="*/ 45 h 88"/>
                  <a:gd name="T18" fmla="*/ 84 w 172"/>
                  <a:gd name="T19" fmla="*/ 45 h 88"/>
                  <a:gd name="T20" fmla="*/ 69 w 172"/>
                  <a:gd name="T21" fmla="*/ 45 h 88"/>
                  <a:gd name="T22" fmla="*/ 69 w 172"/>
                  <a:gd name="T23" fmla="*/ 37 h 88"/>
                  <a:gd name="T24" fmla="*/ 64 w 172"/>
                  <a:gd name="T25" fmla="*/ 26 h 88"/>
                  <a:gd name="T26" fmla="*/ 61 w 172"/>
                  <a:gd name="T27" fmla="*/ 15 h 88"/>
                  <a:gd name="T28" fmla="*/ 61 w 172"/>
                  <a:gd name="T29" fmla="*/ 8 h 88"/>
                  <a:gd name="T30" fmla="*/ 44 w 172"/>
                  <a:gd name="T31" fmla="*/ 17 h 88"/>
                  <a:gd name="T32" fmla="*/ 36 w 172"/>
                  <a:gd name="T33" fmla="*/ 27 h 88"/>
                  <a:gd name="T34" fmla="*/ 31 w 172"/>
                  <a:gd name="T35" fmla="*/ 39 h 88"/>
                  <a:gd name="T36" fmla="*/ 28 w 172"/>
                  <a:gd name="T37" fmla="*/ 38 h 88"/>
                  <a:gd name="T38" fmla="*/ 18 w 172"/>
                  <a:gd name="T39" fmla="*/ 42 h 88"/>
                  <a:gd name="T40" fmla="*/ 11 w 172"/>
                  <a:gd name="T41" fmla="*/ 45 h 88"/>
                  <a:gd name="T42" fmla="*/ 3 w 172"/>
                  <a:gd name="T43" fmla="*/ 43 h 88"/>
                  <a:gd name="T44" fmla="*/ 4 w 172"/>
                  <a:gd name="T45" fmla="*/ 49 h 88"/>
                  <a:gd name="T46" fmla="*/ 0 w 172"/>
                  <a:gd name="T47" fmla="*/ 67 h 88"/>
                  <a:gd name="T48" fmla="*/ 2 w 172"/>
                  <a:gd name="T49" fmla="*/ 73 h 88"/>
                  <a:gd name="T50" fmla="*/ 4 w 172"/>
                  <a:gd name="T51" fmla="*/ 74 h 88"/>
                  <a:gd name="T52" fmla="*/ 13 w 172"/>
                  <a:gd name="T53" fmla="*/ 69 h 88"/>
                  <a:gd name="T54" fmla="*/ 12 w 172"/>
                  <a:gd name="T55" fmla="*/ 72 h 88"/>
                  <a:gd name="T56" fmla="*/ 11 w 172"/>
                  <a:gd name="T57" fmla="*/ 75 h 88"/>
                  <a:gd name="T58" fmla="*/ 10 w 172"/>
                  <a:gd name="T59" fmla="*/ 76 h 88"/>
                  <a:gd name="T60" fmla="*/ 18 w 172"/>
                  <a:gd name="T61" fmla="*/ 82 h 88"/>
                  <a:gd name="T62" fmla="*/ 23 w 172"/>
                  <a:gd name="T63" fmla="*/ 80 h 88"/>
                  <a:gd name="T64" fmla="*/ 35 w 172"/>
                  <a:gd name="T65" fmla="*/ 68 h 88"/>
                  <a:gd name="T66" fmla="*/ 44 w 172"/>
                  <a:gd name="T67" fmla="*/ 64 h 88"/>
                  <a:gd name="T68" fmla="*/ 45 w 172"/>
                  <a:gd name="T69" fmla="*/ 68 h 88"/>
                  <a:gd name="T70" fmla="*/ 43 w 172"/>
                  <a:gd name="T71" fmla="*/ 75 h 88"/>
                  <a:gd name="T72" fmla="*/ 37 w 172"/>
                  <a:gd name="T73" fmla="*/ 84 h 88"/>
                  <a:gd name="T74" fmla="*/ 38 w 172"/>
                  <a:gd name="T75" fmla="*/ 88 h 88"/>
                  <a:gd name="T76" fmla="*/ 42 w 172"/>
                  <a:gd name="T77" fmla="*/ 87 h 88"/>
                  <a:gd name="T78" fmla="*/ 53 w 172"/>
                  <a:gd name="T79" fmla="*/ 85 h 88"/>
                  <a:gd name="T80" fmla="*/ 69 w 172"/>
                  <a:gd name="T81" fmla="*/ 85 h 88"/>
                  <a:gd name="T82" fmla="*/ 80 w 172"/>
                  <a:gd name="T83" fmla="*/ 82 h 88"/>
                  <a:gd name="T84" fmla="*/ 84 w 172"/>
                  <a:gd name="T85" fmla="*/ 75 h 88"/>
                  <a:gd name="T86" fmla="*/ 87 w 172"/>
                  <a:gd name="T87" fmla="*/ 64 h 88"/>
                  <a:gd name="T88" fmla="*/ 88 w 172"/>
                  <a:gd name="T89" fmla="*/ 57 h 88"/>
                  <a:gd name="T90" fmla="*/ 95 w 172"/>
                  <a:gd name="T91" fmla="*/ 55 h 88"/>
                  <a:gd name="T92" fmla="*/ 98 w 172"/>
                  <a:gd name="T93" fmla="*/ 59 h 88"/>
                  <a:gd name="T94" fmla="*/ 104 w 172"/>
                  <a:gd name="T95" fmla="*/ 72 h 88"/>
                  <a:gd name="T96" fmla="*/ 107 w 172"/>
                  <a:gd name="T97" fmla="*/ 64 h 88"/>
                  <a:gd name="T98" fmla="*/ 117 w 172"/>
                  <a:gd name="T99" fmla="*/ 54 h 88"/>
                  <a:gd name="T100" fmla="*/ 128 w 172"/>
                  <a:gd name="T101" fmla="*/ 52 h 88"/>
                  <a:gd name="T102" fmla="*/ 145 w 172"/>
                  <a:gd name="T103" fmla="*/ 55 h 88"/>
                  <a:gd name="T104" fmla="*/ 160 w 172"/>
                  <a:gd name="T105" fmla="*/ 57 h 88"/>
                  <a:gd name="T106" fmla="*/ 167 w 172"/>
                  <a:gd name="T107" fmla="*/ 52 h 88"/>
                  <a:gd name="T108" fmla="*/ 172 w 172"/>
                  <a:gd name="T109" fmla="*/ 39 h 88"/>
                  <a:gd name="T110" fmla="*/ 172 w 172"/>
                  <a:gd name="T111" fmla="*/ 29 h 88"/>
                  <a:gd name="T112" fmla="*/ 156 w 172"/>
                  <a:gd name="T113" fmla="*/ 34 h 88"/>
                  <a:gd name="T114" fmla="*/ 148 w 172"/>
                  <a:gd name="T115" fmla="*/ 39 h 88"/>
                  <a:gd name="T116" fmla="*/ 144 w 172"/>
                  <a:gd name="T1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88">
                    <a:moveTo>
                      <a:pt x="144" y="0"/>
                    </a:moveTo>
                    <a:lnTo>
                      <a:pt x="144" y="0"/>
                    </a:lnTo>
                    <a:lnTo>
                      <a:pt x="142" y="0"/>
                    </a:lnTo>
                    <a:lnTo>
                      <a:pt x="140" y="2"/>
                    </a:lnTo>
                    <a:lnTo>
                      <a:pt x="137" y="6"/>
                    </a:lnTo>
                    <a:lnTo>
                      <a:pt x="136" y="12"/>
                    </a:lnTo>
                    <a:lnTo>
                      <a:pt x="135" y="17"/>
                    </a:lnTo>
                    <a:lnTo>
                      <a:pt x="134" y="23"/>
                    </a:lnTo>
                    <a:lnTo>
                      <a:pt x="131" y="29"/>
                    </a:lnTo>
                    <a:lnTo>
                      <a:pt x="130" y="31"/>
                    </a:lnTo>
                    <a:lnTo>
                      <a:pt x="128" y="32"/>
                    </a:lnTo>
                    <a:lnTo>
                      <a:pt x="126" y="34"/>
                    </a:lnTo>
                    <a:lnTo>
                      <a:pt x="122" y="34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2" y="40"/>
                    </a:lnTo>
                    <a:lnTo>
                      <a:pt x="115" y="43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84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9" y="40"/>
                    </a:lnTo>
                    <a:lnTo>
                      <a:pt x="69" y="37"/>
                    </a:lnTo>
                    <a:lnTo>
                      <a:pt x="65" y="29"/>
                    </a:lnTo>
                    <a:lnTo>
                      <a:pt x="64" y="26"/>
                    </a:lnTo>
                    <a:lnTo>
                      <a:pt x="61" y="21"/>
                    </a:lnTo>
                    <a:lnTo>
                      <a:pt x="61" y="15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2" y="12"/>
                    </a:lnTo>
                    <a:lnTo>
                      <a:pt x="44" y="17"/>
                    </a:lnTo>
                    <a:lnTo>
                      <a:pt x="39" y="21"/>
                    </a:lnTo>
                    <a:lnTo>
                      <a:pt x="36" y="27"/>
                    </a:lnTo>
                    <a:lnTo>
                      <a:pt x="34" y="32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28" y="38"/>
                    </a:lnTo>
                    <a:lnTo>
                      <a:pt x="25" y="38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5"/>
                    </a:lnTo>
                    <a:lnTo>
                      <a:pt x="6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9"/>
                    </a:lnTo>
                    <a:lnTo>
                      <a:pt x="3" y="54"/>
                    </a:lnTo>
                    <a:lnTo>
                      <a:pt x="0" y="67"/>
                    </a:lnTo>
                    <a:lnTo>
                      <a:pt x="0" y="72"/>
                    </a:lnTo>
                    <a:lnTo>
                      <a:pt x="2" y="73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1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5" y="81"/>
                    </a:lnTo>
                    <a:lnTo>
                      <a:pt x="18" y="82"/>
                    </a:lnTo>
                    <a:lnTo>
                      <a:pt x="20" y="82"/>
                    </a:lnTo>
                    <a:lnTo>
                      <a:pt x="23" y="80"/>
                    </a:lnTo>
                    <a:lnTo>
                      <a:pt x="28" y="76"/>
                    </a:lnTo>
                    <a:lnTo>
                      <a:pt x="35" y="68"/>
                    </a:lnTo>
                    <a:lnTo>
                      <a:pt x="39" y="65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5" y="68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7" y="84"/>
                    </a:lnTo>
                    <a:lnTo>
                      <a:pt x="37" y="87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42" y="87"/>
                    </a:lnTo>
                    <a:lnTo>
                      <a:pt x="45" y="85"/>
                    </a:lnTo>
                    <a:lnTo>
                      <a:pt x="53" y="85"/>
                    </a:lnTo>
                    <a:lnTo>
                      <a:pt x="61" y="85"/>
                    </a:lnTo>
                    <a:lnTo>
                      <a:pt x="69" y="85"/>
                    </a:lnTo>
                    <a:lnTo>
                      <a:pt x="76" y="84"/>
                    </a:lnTo>
                    <a:lnTo>
                      <a:pt x="80" y="82"/>
                    </a:lnTo>
                    <a:lnTo>
                      <a:pt x="82" y="80"/>
                    </a:lnTo>
                    <a:lnTo>
                      <a:pt x="84" y="75"/>
                    </a:lnTo>
                    <a:lnTo>
                      <a:pt x="87" y="70"/>
                    </a:lnTo>
                    <a:lnTo>
                      <a:pt x="87" y="64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91" y="55"/>
                    </a:lnTo>
                    <a:lnTo>
                      <a:pt x="95" y="55"/>
                    </a:lnTo>
                    <a:lnTo>
                      <a:pt x="97" y="58"/>
                    </a:lnTo>
                    <a:lnTo>
                      <a:pt x="98" y="59"/>
                    </a:lnTo>
                    <a:lnTo>
                      <a:pt x="102" y="65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7" y="64"/>
                    </a:lnTo>
                    <a:lnTo>
                      <a:pt x="112" y="58"/>
                    </a:lnTo>
                    <a:lnTo>
                      <a:pt x="117" y="54"/>
                    </a:lnTo>
                    <a:lnTo>
                      <a:pt x="122" y="53"/>
                    </a:lnTo>
                    <a:lnTo>
                      <a:pt x="128" y="52"/>
                    </a:lnTo>
                    <a:lnTo>
                      <a:pt x="134" y="53"/>
                    </a:lnTo>
                    <a:lnTo>
                      <a:pt x="145" y="55"/>
                    </a:lnTo>
                    <a:lnTo>
                      <a:pt x="156" y="57"/>
                    </a:lnTo>
                    <a:lnTo>
                      <a:pt x="160" y="57"/>
                    </a:lnTo>
                    <a:lnTo>
                      <a:pt x="164" y="55"/>
                    </a:lnTo>
                    <a:lnTo>
                      <a:pt x="167" y="52"/>
                    </a:lnTo>
                    <a:lnTo>
                      <a:pt x="169" y="47"/>
                    </a:lnTo>
                    <a:lnTo>
                      <a:pt x="172" y="39"/>
                    </a:lnTo>
                    <a:lnTo>
                      <a:pt x="172" y="29"/>
                    </a:lnTo>
                    <a:lnTo>
                      <a:pt x="172" y="29"/>
                    </a:lnTo>
                    <a:lnTo>
                      <a:pt x="159" y="32"/>
                    </a:lnTo>
                    <a:lnTo>
                      <a:pt x="156" y="34"/>
                    </a:lnTo>
                    <a:lnTo>
                      <a:pt x="152" y="36"/>
                    </a:lnTo>
                    <a:lnTo>
                      <a:pt x="148" y="39"/>
                    </a:lnTo>
                    <a:lnTo>
                      <a:pt x="144" y="44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519">
                <a:extLst>
                  <a:ext uri="{FF2B5EF4-FFF2-40B4-BE49-F238E27FC236}">
                    <a16:creationId xmlns:a16="http://schemas.microsoft.com/office/drawing/2014/main" xmlns="" id="{0CF3C566-6726-B498-5CC9-636D1E798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12017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520">
                <a:extLst>
                  <a:ext uri="{FF2B5EF4-FFF2-40B4-BE49-F238E27FC236}">
                    <a16:creationId xmlns:a16="http://schemas.microsoft.com/office/drawing/2014/main" xmlns="" id="{31F92024-A6B9-C21A-235B-3EF1AEB0BB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9875" y="1081088"/>
                <a:ext cx="95250" cy="77788"/>
              </a:xfrm>
              <a:custGeom>
                <a:avLst/>
                <a:gdLst>
                  <a:gd name="T0" fmla="*/ 19 w 178"/>
                  <a:gd name="T1" fmla="*/ 2 h 149"/>
                  <a:gd name="T2" fmla="*/ 63 w 178"/>
                  <a:gd name="T3" fmla="*/ 3 h 149"/>
                  <a:gd name="T4" fmla="*/ 85 w 178"/>
                  <a:gd name="T5" fmla="*/ 8 h 149"/>
                  <a:gd name="T6" fmla="*/ 89 w 178"/>
                  <a:gd name="T7" fmla="*/ 13 h 149"/>
                  <a:gd name="T8" fmla="*/ 135 w 178"/>
                  <a:gd name="T9" fmla="*/ 9 h 149"/>
                  <a:gd name="T10" fmla="*/ 150 w 178"/>
                  <a:gd name="T11" fmla="*/ 0 h 149"/>
                  <a:gd name="T12" fmla="*/ 163 w 178"/>
                  <a:gd name="T13" fmla="*/ 8 h 149"/>
                  <a:gd name="T14" fmla="*/ 168 w 178"/>
                  <a:gd name="T15" fmla="*/ 25 h 149"/>
                  <a:gd name="T16" fmla="*/ 178 w 178"/>
                  <a:gd name="T17" fmla="*/ 19 h 149"/>
                  <a:gd name="T18" fmla="*/ 176 w 178"/>
                  <a:gd name="T19" fmla="*/ 27 h 149"/>
                  <a:gd name="T20" fmla="*/ 169 w 178"/>
                  <a:gd name="T21" fmla="*/ 35 h 149"/>
                  <a:gd name="T22" fmla="*/ 175 w 178"/>
                  <a:gd name="T23" fmla="*/ 34 h 149"/>
                  <a:gd name="T24" fmla="*/ 173 w 178"/>
                  <a:gd name="T25" fmla="*/ 64 h 149"/>
                  <a:gd name="T26" fmla="*/ 163 w 178"/>
                  <a:gd name="T27" fmla="*/ 84 h 149"/>
                  <a:gd name="T28" fmla="*/ 154 w 178"/>
                  <a:gd name="T29" fmla="*/ 74 h 149"/>
                  <a:gd name="T30" fmla="*/ 163 w 178"/>
                  <a:gd name="T31" fmla="*/ 63 h 149"/>
                  <a:gd name="T32" fmla="*/ 167 w 178"/>
                  <a:gd name="T33" fmla="*/ 42 h 149"/>
                  <a:gd name="T34" fmla="*/ 161 w 178"/>
                  <a:gd name="T35" fmla="*/ 49 h 149"/>
                  <a:gd name="T36" fmla="*/ 154 w 178"/>
                  <a:gd name="T37" fmla="*/ 59 h 149"/>
                  <a:gd name="T38" fmla="*/ 151 w 178"/>
                  <a:gd name="T39" fmla="*/ 42 h 149"/>
                  <a:gd name="T40" fmla="*/ 144 w 178"/>
                  <a:gd name="T41" fmla="*/ 47 h 149"/>
                  <a:gd name="T42" fmla="*/ 131 w 178"/>
                  <a:gd name="T43" fmla="*/ 50 h 149"/>
                  <a:gd name="T44" fmla="*/ 123 w 178"/>
                  <a:gd name="T45" fmla="*/ 55 h 149"/>
                  <a:gd name="T46" fmla="*/ 121 w 178"/>
                  <a:gd name="T47" fmla="*/ 42 h 149"/>
                  <a:gd name="T48" fmla="*/ 119 w 178"/>
                  <a:gd name="T49" fmla="*/ 27 h 149"/>
                  <a:gd name="T50" fmla="*/ 89 w 178"/>
                  <a:gd name="T51" fmla="*/ 59 h 149"/>
                  <a:gd name="T52" fmla="*/ 76 w 178"/>
                  <a:gd name="T53" fmla="*/ 76 h 149"/>
                  <a:gd name="T54" fmla="*/ 75 w 178"/>
                  <a:gd name="T55" fmla="*/ 121 h 149"/>
                  <a:gd name="T56" fmla="*/ 65 w 178"/>
                  <a:gd name="T57" fmla="*/ 145 h 149"/>
                  <a:gd name="T58" fmla="*/ 59 w 178"/>
                  <a:gd name="T59" fmla="*/ 132 h 149"/>
                  <a:gd name="T60" fmla="*/ 45 w 178"/>
                  <a:gd name="T61" fmla="*/ 96 h 149"/>
                  <a:gd name="T62" fmla="*/ 37 w 178"/>
                  <a:gd name="T63" fmla="*/ 85 h 149"/>
                  <a:gd name="T64" fmla="*/ 63 w 178"/>
                  <a:gd name="T65" fmla="*/ 68 h 149"/>
                  <a:gd name="T66" fmla="*/ 73 w 178"/>
                  <a:gd name="T67" fmla="*/ 71 h 149"/>
                  <a:gd name="T68" fmla="*/ 70 w 178"/>
                  <a:gd name="T69" fmla="*/ 55 h 149"/>
                  <a:gd name="T70" fmla="*/ 85 w 178"/>
                  <a:gd name="T71" fmla="*/ 50 h 149"/>
                  <a:gd name="T72" fmla="*/ 89 w 178"/>
                  <a:gd name="T73" fmla="*/ 38 h 149"/>
                  <a:gd name="T74" fmla="*/ 81 w 178"/>
                  <a:gd name="T75" fmla="*/ 42 h 149"/>
                  <a:gd name="T76" fmla="*/ 62 w 178"/>
                  <a:gd name="T77" fmla="*/ 47 h 149"/>
                  <a:gd name="T78" fmla="*/ 58 w 178"/>
                  <a:gd name="T79" fmla="*/ 39 h 149"/>
                  <a:gd name="T80" fmla="*/ 40 w 178"/>
                  <a:gd name="T81" fmla="*/ 54 h 149"/>
                  <a:gd name="T82" fmla="*/ 25 w 178"/>
                  <a:gd name="T83" fmla="*/ 63 h 149"/>
                  <a:gd name="T84" fmla="*/ 16 w 178"/>
                  <a:gd name="T85" fmla="*/ 59 h 149"/>
                  <a:gd name="T86" fmla="*/ 13 w 178"/>
                  <a:gd name="T87" fmla="*/ 48 h 149"/>
                  <a:gd name="T88" fmla="*/ 4 w 178"/>
                  <a:gd name="T89" fmla="*/ 49 h 149"/>
                  <a:gd name="T90" fmla="*/ 0 w 178"/>
                  <a:gd name="T91" fmla="*/ 46 h 149"/>
                  <a:gd name="T92" fmla="*/ 28 w 178"/>
                  <a:gd name="T93" fmla="*/ 38 h 149"/>
                  <a:gd name="T94" fmla="*/ 19 w 178"/>
                  <a:gd name="T95" fmla="*/ 3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8" h="149">
                    <a:moveTo>
                      <a:pt x="0" y="46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19" y="2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7" y="1"/>
                    </a:lnTo>
                    <a:lnTo>
                      <a:pt x="63" y="3"/>
                    </a:lnTo>
                    <a:lnTo>
                      <a:pt x="7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8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9" y="13"/>
                    </a:lnTo>
                    <a:lnTo>
                      <a:pt x="98" y="13"/>
                    </a:lnTo>
                    <a:lnTo>
                      <a:pt x="117" y="12"/>
                    </a:lnTo>
                    <a:lnTo>
                      <a:pt x="127" y="11"/>
                    </a:lnTo>
                    <a:lnTo>
                      <a:pt x="135" y="9"/>
                    </a:lnTo>
                    <a:lnTo>
                      <a:pt x="143" y="5"/>
                    </a:lnTo>
                    <a:lnTo>
                      <a:pt x="146" y="2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7" y="2"/>
                    </a:lnTo>
                    <a:lnTo>
                      <a:pt x="160" y="4"/>
                    </a:lnTo>
                    <a:lnTo>
                      <a:pt x="163" y="8"/>
                    </a:lnTo>
                    <a:lnTo>
                      <a:pt x="167" y="11"/>
                    </a:lnTo>
                    <a:lnTo>
                      <a:pt x="168" y="16"/>
                    </a:lnTo>
                    <a:lnTo>
                      <a:pt x="169" y="20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73" y="20"/>
                    </a:lnTo>
                    <a:lnTo>
                      <a:pt x="175" y="19"/>
                    </a:lnTo>
                    <a:lnTo>
                      <a:pt x="178" y="19"/>
                    </a:lnTo>
                    <a:lnTo>
                      <a:pt x="178" y="19"/>
                    </a:lnTo>
                    <a:lnTo>
                      <a:pt x="178" y="24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5" y="28"/>
                    </a:lnTo>
                    <a:lnTo>
                      <a:pt x="171" y="30"/>
                    </a:lnTo>
                    <a:lnTo>
                      <a:pt x="170" y="32"/>
                    </a:lnTo>
                    <a:lnTo>
                      <a:pt x="169" y="35"/>
                    </a:lnTo>
                    <a:lnTo>
                      <a:pt x="169" y="35"/>
                    </a:lnTo>
                    <a:lnTo>
                      <a:pt x="173" y="38"/>
                    </a:lnTo>
                    <a:lnTo>
                      <a:pt x="174" y="36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4" y="40"/>
                    </a:lnTo>
                    <a:lnTo>
                      <a:pt x="173" y="48"/>
                    </a:lnTo>
                    <a:lnTo>
                      <a:pt x="173" y="64"/>
                    </a:lnTo>
                    <a:lnTo>
                      <a:pt x="171" y="72"/>
                    </a:lnTo>
                    <a:lnTo>
                      <a:pt x="169" y="79"/>
                    </a:lnTo>
                    <a:lnTo>
                      <a:pt x="167" y="81"/>
                    </a:lnTo>
                    <a:lnTo>
                      <a:pt x="163" y="84"/>
                    </a:lnTo>
                    <a:lnTo>
                      <a:pt x="161" y="84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4" y="74"/>
                    </a:lnTo>
                    <a:lnTo>
                      <a:pt x="155" y="69"/>
                    </a:lnTo>
                    <a:lnTo>
                      <a:pt x="158" y="65"/>
                    </a:lnTo>
                    <a:lnTo>
                      <a:pt x="160" y="64"/>
                    </a:lnTo>
                    <a:lnTo>
                      <a:pt x="163" y="63"/>
                    </a:lnTo>
                    <a:lnTo>
                      <a:pt x="167" y="59"/>
                    </a:lnTo>
                    <a:lnTo>
                      <a:pt x="168" y="57"/>
                    </a:lnTo>
                    <a:lnTo>
                      <a:pt x="168" y="54"/>
                    </a:lnTo>
                    <a:lnTo>
                      <a:pt x="167" y="42"/>
                    </a:ln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4"/>
                    </a:lnTo>
                    <a:lnTo>
                      <a:pt x="161" y="49"/>
                    </a:lnTo>
                    <a:lnTo>
                      <a:pt x="160" y="62"/>
                    </a:lnTo>
                    <a:lnTo>
                      <a:pt x="160" y="62"/>
                    </a:lnTo>
                    <a:lnTo>
                      <a:pt x="157" y="61"/>
                    </a:lnTo>
                    <a:lnTo>
                      <a:pt x="154" y="59"/>
                    </a:lnTo>
                    <a:lnTo>
                      <a:pt x="152" y="57"/>
                    </a:lnTo>
                    <a:lnTo>
                      <a:pt x="151" y="55"/>
                    </a:lnTo>
                    <a:lnTo>
                      <a:pt x="151" y="49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48" y="46"/>
                    </a:lnTo>
                    <a:lnTo>
                      <a:pt x="146" y="47"/>
                    </a:lnTo>
                    <a:lnTo>
                      <a:pt x="144" y="47"/>
                    </a:lnTo>
                    <a:lnTo>
                      <a:pt x="140" y="47"/>
                    </a:lnTo>
                    <a:lnTo>
                      <a:pt x="137" y="47"/>
                    </a:lnTo>
                    <a:lnTo>
                      <a:pt x="134" y="48"/>
                    </a:lnTo>
                    <a:lnTo>
                      <a:pt x="131" y="50"/>
                    </a:lnTo>
                    <a:lnTo>
                      <a:pt x="129" y="56"/>
                    </a:lnTo>
                    <a:lnTo>
                      <a:pt x="129" y="56"/>
                    </a:lnTo>
                    <a:lnTo>
                      <a:pt x="125" y="56"/>
                    </a:lnTo>
                    <a:lnTo>
                      <a:pt x="123" y="55"/>
                    </a:lnTo>
                    <a:lnTo>
                      <a:pt x="122" y="54"/>
                    </a:lnTo>
                    <a:lnTo>
                      <a:pt x="121" y="53"/>
                    </a:lnTo>
                    <a:lnTo>
                      <a:pt x="120" y="48"/>
                    </a:lnTo>
                    <a:lnTo>
                      <a:pt x="121" y="42"/>
                    </a:lnTo>
                    <a:lnTo>
                      <a:pt x="121" y="36"/>
                    </a:lnTo>
                    <a:lnTo>
                      <a:pt x="122" y="32"/>
                    </a:lnTo>
                    <a:lnTo>
                      <a:pt x="121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1" y="66"/>
                    </a:lnTo>
                    <a:lnTo>
                      <a:pt x="89" y="59"/>
                    </a:lnTo>
                    <a:lnTo>
                      <a:pt x="89" y="59"/>
                    </a:lnTo>
                    <a:lnTo>
                      <a:pt x="84" y="62"/>
                    </a:lnTo>
                    <a:lnTo>
                      <a:pt x="81" y="66"/>
                    </a:lnTo>
                    <a:lnTo>
                      <a:pt x="78" y="71"/>
                    </a:lnTo>
                    <a:lnTo>
                      <a:pt x="76" y="76"/>
                    </a:lnTo>
                    <a:lnTo>
                      <a:pt x="75" y="88"/>
                    </a:lnTo>
                    <a:lnTo>
                      <a:pt x="76" y="101"/>
                    </a:lnTo>
                    <a:lnTo>
                      <a:pt x="76" y="115"/>
                    </a:lnTo>
                    <a:lnTo>
                      <a:pt x="75" y="121"/>
                    </a:lnTo>
                    <a:lnTo>
                      <a:pt x="74" y="127"/>
                    </a:lnTo>
                    <a:lnTo>
                      <a:pt x="73" y="133"/>
                    </a:lnTo>
                    <a:lnTo>
                      <a:pt x="69" y="139"/>
                    </a:lnTo>
                    <a:lnTo>
                      <a:pt x="65" y="14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60" y="140"/>
                    </a:lnTo>
                    <a:lnTo>
                      <a:pt x="59" y="132"/>
                    </a:lnTo>
                    <a:lnTo>
                      <a:pt x="58" y="122"/>
                    </a:lnTo>
                    <a:lnTo>
                      <a:pt x="54" y="113"/>
                    </a:lnTo>
                    <a:lnTo>
                      <a:pt x="50" y="104"/>
                    </a:lnTo>
                    <a:lnTo>
                      <a:pt x="45" y="96"/>
                    </a:lnTo>
                    <a:lnTo>
                      <a:pt x="39" y="91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7" y="85"/>
                    </a:lnTo>
                    <a:lnTo>
                      <a:pt x="42" y="81"/>
                    </a:lnTo>
                    <a:lnTo>
                      <a:pt x="52" y="73"/>
                    </a:lnTo>
                    <a:lnTo>
                      <a:pt x="58" y="70"/>
                    </a:lnTo>
                    <a:lnTo>
                      <a:pt x="63" y="68"/>
                    </a:lnTo>
                    <a:lnTo>
                      <a:pt x="68" y="68"/>
                    </a:lnTo>
                    <a:lnTo>
                      <a:pt x="70" y="69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69" y="62"/>
                    </a:lnTo>
                    <a:lnTo>
                      <a:pt x="69" y="58"/>
                    </a:lnTo>
                    <a:lnTo>
                      <a:pt x="69" y="57"/>
                    </a:lnTo>
                    <a:lnTo>
                      <a:pt x="70" y="55"/>
                    </a:lnTo>
                    <a:lnTo>
                      <a:pt x="73" y="54"/>
                    </a:lnTo>
                    <a:lnTo>
                      <a:pt x="77" y="53"/>
                    </a:lnTo>
                    <a:lnTo>
                      <a:pt x="83" y="51"/>
                    </a:lnTo>
                    <a:lnTo>
                      <a:pt x="85" y="50"/>
                    </a:lnTo>
                    <a:lnTo>
                      <a:pt x="88" y="48"/>
                    </a:lnTo>
                    <a:lnTo>
                      <a:pt x="89" y="46"/>
                    </a:lnTo>
                    <a:lnTo>
                      <a:pt x="90" y="42"/>
                    </a:lnTo>
                    <a:lnTo>
                      <a:pt x="89" y="38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4" y="38"/>
                    </a:lnTo>
                    <a:lnTo>
                      <a:pt x="81" y="42"/>
                    </a:lnTo>
                    <a:lnTo>
                      <a:pt x="76" y="44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2" y="47"/>
                    </a:lnTo>
                    <a:lnTo>
                      <a:pt x="58" y="44"/>
                    </a:lnTo>
                    <a:lnTo>
                      <a:pt x="53" y="42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48" y="42"/>
                    </a:lnTo>
                    <a:lnTo>
                      <a:pt x="40" y="54"/>
                    </a:lnTo>
                    <a:lnTo>
                      <a:pt x="36" y="58"/>
                    </a:lnTo>
                    <a:lnTo>
                      <a:pt x="31" y="63"/>
                    </a:lnTo>
                    <a:lnTo>
                      <a:pt x="28" y="63"/>
                    </a:lnTo>
                    <a:lnTo>
                      <a:pt x="25" y="63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3" y="54"/>
                    </a:lnTo>
                    <a:lnTo>
                      <a:pt x="13" y="48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  <a:moveTo>
                      <a:pt x="19" y="38"/>
                    </a:moveTo>
                    <a:lnTo>
                      <a:pt x="30" y="41"/>
                    </a:lnTo>
                    <a:lnTo>
                      <a:pt x="30" y="41"/>
                    </a:lnTo>
                    <a:lnTo>
                      <a:pt x="28" y="38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521">
                <a:extLst>
                  <a:ext uri="{FF2B5EF4-FFF2-40B4-BE49-F238E27FC236}">
                    <a16:creationId xmlns:a16="http://schemas.microsoft.com/office/drawing/2014/main" xmlns="" id="{4D2F5675-3545-4E62-8A91-D8FBF2A2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450" y="1346200"/>
                <a:ext cx="1588" cy="3175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1 w 4"/>
                  <a:gd name="T9" fmla="*/ 3 h 4"/>
                  <a:gd name="T10" fmla="*/ 4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522">
                <a:extLst>
                  <a:ext uri="{FF2B5EF4-FFF2-40B4-BE49-F238E27FC236}">
                    <a16:creationId xmlns:a16="http://schemas.microsoft.com/office/drawing/2014/main" xmlns="" id="{1CD715F0-5B8D-04AF-8779-A2D7845C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563" y="1352550"/>
                <a:ext cx="3175" cy="1588"/>
              </a:xfrm>
              <a:custGeom>
                <a:avLst/>
                <a:gdLst>
                  <a:gd name="T0" fmla="*/ 7 w 7"/>
                  <a:gd name="T1" fmla="*/ 1 h 1"/>
                  <a:gd name="T2" fmla="*/ 0 w 7"/>
                  <a:gd name="T3" fmla="*/ 0 h 1"/>
                  <a:gd name="T4" fmla="*/ 0 w 7"/>
                  <a:gd name="T5" fmla="*/ 0 h 1"/>
                  <a:gd name="T6" fmla="*/ 3 w 7"/>
                  <a:gd name="T7" fmla="*/ 1 h 1"/>
                  <a:gd name="T8" fmla="*/ 7 w 7"/>
                  <a:gd name="T9" fmla="*/ 1 h 1"/>
                  <a:gd name="T10" fmla="*/ 7 w 7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523">
                <a:extLst>
                  <a:ext uri="{FF2B5EF4-FFF2-40B4-BE49-F238E27FC236}">
                    <a16:creationId xmlns:a16="http://schemas.microsoft.com/office/drawing/2014/main" xmlns="" id="{310252C0-689A-BEC5-A997-6FF80F67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422400"/>
                <a:ext cx="4763" cy="4763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9 h 9"/>
                  <a:gd name="T4" fmla="*/ 0 w 9"/>
                  <a:gd name="T5" fmla="*/ 9 h 9"/>
                  <a:gd name="T6" fmla="*/ 2 w 9"/>
                  <a:gd name="T7" fmla="*/ 8 h 9"/>
                  <a:gd name="T8" fmla="*/ 5 w 9"/>
                  <a:gd name="T9" fmla="*/ 6 h 9"/>
                  <a:gd name="T10" fmla="*/ 9 w 9"/>
                  <a:gd name="T11" fmla="*/ 0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524">
                <a:extLst>
                  <a:ext uri="{FF2B5EF4-FFF2-40B4-BE49-F238E27FC236}">
                    <a16:creationId xmlns:a16="http://schemas.microsoft.com/office/drawing/2014/main" xmlns="" id="{99E58D93-78B6-2DD3-7617-BA6668137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313" y="1349375"/>
                <a:ext cx="0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525">
                <a:extLst>
                  <a:ext uri="{FF2B5EF4-FFF2-40B4-BE49-F238E27FC236}">
                    <a16:creationId xmlns:a16="http://schemas.microsoft.com/office/drawing/2014/main" xmlns="" id="{5224008D-24BB-B694-18B1-334F00A9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63" y="1370013"/>
                <a:ext cx="1588" cy="476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2 w 4"/>
                  <a:gd name="T5" fmla="*/ 4 h 8"/>
                  <a:gd name="T6" fmla="*/ 0 w 4"/>
                  <a:gd name="T7" fmla="*/ 0 h 8"/>
                  <a:gd name="T8" fmla="*/ 0 w 4"/>
                  <a:gd name="T9" fmla="*/ 0 h 8"/>
                  <a:gd name="T10" fmla="*/ 1 w 4"/>
                  <a:gd name="T11" fmla="*/ 5 h 8"/>
                  <a:gd name="T12" fmla="*/ 4 w 4"/>
                  <a:gd name="T13" fmla="*/ 8 h 8"/>
                  <a:gd name="T14" fmla="*/ 4 w 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526">
                <a:extLst>
                  <a:ext uri="{FF2B5EF4-FFF2-40B4-BE49-F238E27FC236}">
                    <a16:creationId xmlns:a16="http://schemas.microsoft.com/office/drawing/2014/main" xmlns="" id="{B23407A2-62CF-EBB7-50C4-50A497A9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420813"/>
                <a:ext cx="1588" cy="158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527">
                <a:extLst>
                  <a:ext uri="{FF2B5EF4-FFF2-40B4-BE49-F238E27FC236}">
                    <a16:creationId xmlns:a16="http://schemas.microsoft.com/office/drawing/2014/main" xmlns="" id="{F39515CB-A09D-819D-1433-F0D46046A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1411288"/>
                <a:ext cx="3175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  <a:gd name="T8" fmla="*/ 1 w 4"/>
                  <a:gd name="T9" fmla="*/ 1 h 3"/>
                  <a:gd name="T10" fmla="*/ 0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528">
                <a:extLst>
                  <a:ext uri="{FF2B5EF4-FFF2-40B4-BE49-F238E27FC236}">
                    <a16:creationId xmlns:a16="http://schemas.microsoft.com/office/drawing/2014/main" xmlns="" id="{92352396-E827-6A40-5662-A6B3DAE0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352550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529">
                <a:extLst>
                  <a:ext uri="{FF2B5EF4-FFF2-40B4-BE49-F238E27FC236}">
                    <a16:creationId xmlns:a16="http://schemas.microsoft.com/office/drawing/2014/main" xmlns="" id="{33160EC9-3876-346E-3D78-09A55BD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788" y="1390650"/>
                <a:ext cx="4763" cy="3175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9 w 9"/>
                  <a:gd name="T5" fmla="*/ 0 h 6"/>
                  <a:gd name="T6" fmla="*/ 6 w 9"/>
                  <a:gd name="T7" fmla="*/ 2 h 6"/>
                  <a:gd name="T8" fmla="*/ 3 w 9"/>
                  <a:gd name="T9" fmla="*/ 3 h 6"/>
                  <a:gd name="T10" fmla="*/ 0 w 9"/>
                  <a:gd name="T11" fmla="*/ 6 h 6"/>
                  <a:gd name="T12" fmla="*/ 0 w 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30">
                <a:extLst>
                  <a:ext uri="{FF2B5EF4-FFF2-40B4-BE49-F238E27FC236}">
                    <a16:creationId xmlns:a16="http://schemas.microsoft.com/office/drawing/2014/main" xmlns="" id="{DD0C1DEB-7034-2982-239A-C558134CE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3" y="1365250"/>
                <a:ext cx="0" cy="317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0 h 5"/>
                  <a:gd name="T8" fmla="*/ 0 w 1"/>
                  <a:gd name="T9" fmla="*/ 2 h 5"/>
                  <a:gd name="T10" fmla="*/ 0 w 1"/>
                  <a:gd name="T11" fmla="*/ 5 h 5"/>
                  <a:gd name="T12" fmla="*/ 0 w 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31">
                <a:extLst>
                  <a:ext uri="{FF2B5EF4-FFF2-40B4-BE49-F238E27FC236}">
                    <a16:creationId xmlns:a16="http://schemas.microsoft.com/office/drawing/2014/main" xmlns="" id="{03F75D24-1027-31AC-4048-FBBCA333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875" y="1284288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32">
                <a:extLst>
                  <a:ext uri="{FF2B5EF4-FFF2-40B4-BE49-F238E27FC236}">
                    <a16:creationId xmlns:a16="http://schemas.microsoft.com/office/drawing/2014/main" xmlns="" id="{8F164881-B4FE-5CC4-A82F-AFE5EC62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17625"/>
                <a:ext cx="4763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0 w 8"/>
                  <a:gd name="T5" fmla="*/ 3 h 3"/>
                  <a:gd name="T6" fmla="*/ 0 w 8"/>
                  <a:gd name="T7" fmla="*/ 3 h 3"/>
                  <a:gd name="T8" fmla="*/ 4 w 8"/>
                  <a:gd name="T9" fmla="*/ 3 h 3"/>
                  <a:gd name="T10" fmla="*/ 8 w 8"/>
                  <a:gd name="T11" fmla="*/ 0 h 3"/>
                  <a:gd name="T12" fmla="*/ 8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3">
                <a:extLst>
                  <a:ext uri="{FF2B5EF4-FFF2-40B4-BE49-F238E27FC236}">
                    <a16:creationId xmlns:a16="http://schemas.microsoft.com/office/drawing/2014/main" xmlns="" id="{B04C49A8-4F62-CF32-D5DF-328F3E1D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331913"/>
                <a:ext cx="4763" cy="11113"/>
              </a:xfrm>
              <a:custGeom>
                <a:avLst/>
                <a:gdLst>
                  <a:gd name="T0" fmla="*/ 8 w 8"/>
                  <a:gd name="T1" fmla="*/ 19 h 20"/>
                  <a:gd name="T2" fmla="*/ 8 w 8"/>
                  <a:gd name="T3" fmla="*/ 19 h 20"/>
                  <a:gd name="T4" fmla="*/ 3 w 8"/>
                  <a:gd name="T5" fmla="*/ 10 h 20"/>
                  <a:gd name="T6" fmla="*/ 2 w 8"/>
                  <a:gd name="T7" fmla="*/ 4 h 20"/>
                  <a:gd name="T8" fmla="*/ 2 w 8"/>
                  <a:gd name="T9" fmla="*/ 0 h 20"/>
                  <a:gd name="T10" fmla="*/ 2 w 8"/>
                  <a:gd name="T11" fmla="*/ 0 h 20"/>
                  <a:gd name="T12" fmla="*/ 0 w 8"/>
                  <a:gd name="T13" fmla="*/ 8 h 20"/>
                  <a:gd name="T14" fmla="*/ 0 w 8"/>
                  <a:gd name="T15" fmla="*/ 16 h 20"/>
                  <a:gd name="T16" fmla="*/ 1 w 8"/>
                  <a:gd name="T17" fmla="*/ 19 h 20"/>
                  <a:gd name="T18" fmla="*/ 2 w 8"/>
                  <a:gd name="T19" fmla="*/ 20 h 20"/>
                  <a:gd name="T20" fmla="*/ 5 w 8"/>
                  <a:gd name="T21" fmla="*/ 20 h 20"/>
                  <a:gd name="T22" fmla="*/ 8 w 8"/>
                  <a:gd name="T23" fmla="*/ 19 h 20"/>
                  <a:gd name="T24" fmla="*/ 8 w 8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0">
                    <a:moveTo>
                      <a:pt x="8" y="19"/>
                    </a:moveTo>
                    <a:lnTo>
                      <a:pt x="8" y="19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34">
                <a:extLst>
                  <a:ext uri="{FF2B5EF4-FFF2-40B4-BE49-F238E27FC236}">
                    <a16:creationId xmlns:a16="http://schemas.microsoft.com/office/drawing/2014/main" xmlns="" id="{40E0CBA3-BF2D-9644-13E6-7D43E3420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513" y="1157288"/>
                <a:ext cx="1588" cy="7938"/>
              </a:xfrm>
              <a:custGeom>
                <a:avLst/>
                <a:gdLst>
                  <a:gd name="T0" fmla="*/ 5 w 5"/>
                  <a:gd name="T1" fmla="*/ 0 h 13"/>
                  <a:gd name="T2" fmla="*/ 5 w 5"/>
                  <a:gd name="T3" fmla="*/ 0 h 13"/>
                  <a:gd name="T4" fmla="*/ 2 w 5"/>
                  <a:gd name="T5" fmla="*/ 7 h 13"/>
                  <a:gd name="T6" fmla="*/ 0 w 5"/>
                  <a:gd name="T7" fmla="*/ 13 h 13"/>
                  <a:gd name="T8" fmla="*/ 0 w 5"/>
                  <a:gd name="T9" fmla="*/ 13 h 13"/>
                  <a:gd name="T10" fmla="*/ 4 w 5"/>
                  <a:gd name="T11" fmla="*/ 6 h 13"/>
                  <a:gd name="T12" fmla="*/ 5 w 5"/>
                  <a:gd name="T13" fmla="*/ 2 h 13"/>
                  <a:gd name="T14" fmla="*/ 5 w 5"/>
                  <a:gd name="T15" fmla="*/ 0 h 13"/>
                  <a:gd name="T16" fmla="*/ 5 w 5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lnTo>
                      <a:pt x="5" y="0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35">
                <a:extLst>
                  <a:ext uri="{FF2B5EF4-FFF2-40B4-BE49-F238E27FC236}">
                    <a16:creationId xmlns:a16="http://schemas.microsoft.com/office/drawing/2014/main" xmlns="" id="{3DC3066B-BE93-AC43-CD60-9910BD2DD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1165225"/>
                <a:ext cx="3175" cy="4763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0 h 9"/>
                  <a:gd name="T4" fmla="*/ 0 w 4"/>
                  <a:gd name="T5" fmla="*/ 9 h 9"/>
                  <a:gd name="T6" fmla="*/ 0 w 4"/>
                  <a:gd name="T7" fmla="*/ 9 h 9"/>
                  <a:gd name="T8" fmla="*/ 4 w 4"/>
                  <a:gd name="T9" fmla="*/ 0 h 9"/>
                  <a:gd name="T10" fmla="*/ 4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36">
                <a:extLst>
                  <a:ext uri="{FF2B5EF4-FFF2-40B4-BE49-F238E27FC236}">
                    <a16:creationId xmlns:a16="http://schemas.microsoft.com/office/drawing/2014/main" xmlns="" id="{F86674BD-FCF8-0B7E-946E-EE3BF3D2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038" y="11699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4 h 6"/>
                  <a:gd name="T6" fmla="*/ 3 w 3"/>
                  <a:gd name="T7" fmla="*/ 6 h 6"/>
                  <a:gd name="T8" fmla="*/ 3 w 3"/>
                  <a:gd name="T9" fmla="*/ 6 h 6"/>
                  <a:gd name="T10" fmla="*/ 2 w 3"/>
                  <a:gd name="T11" fmla="*/ 0 h 6"/>
                  <a:gd name="T12" fmla="*/ 2 w 3"/>
                  <a:gd name="T13" fmla="*/ 0 h 6"/>
                  <a:gd name="T14" fmla="*/ 0 w 3"/>
                  <a:gd name="T15" fmla="*/ 0 h 6"/>
                  <a:gd name="T16" fmla="*/ 0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37">
                <a:extLst>
                  <a:ext uri="{FF2B5EF4-FFF2-40B4-BE49-F238E27FC236}">
                    <a16:creationId xmlns:a16="http://schemas.microsoft.com/office/drawing/2014/main" xmlns="" id="{220B1454-202E-58F6-88DC-947D8D4C5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363" y="1316038"/>
                <a:ext cx="36513" cy="66675"/>
              </a:xfrm>
              <a:custGeom>
                <a:avLst/>
                <a:gdLst>
                  <a:gd name="T0" fmla="*/ 36 w 69"/>
                  <a:gd name="T1" fmla="*/ 0 h 125"/>
                  <a:gd name="T2" fmla="*/ 30 w 69"/>
                  <a:gd name="T3" fmla="*/ 8 h 125"/>
                  <a:gd name="T4" fmla="*/ 19 w 69"/>
                  <a:gd name="T5" fmla="*/ 24 h 125"/>
                  <a:gd name="T6" fmla="*/ 19 w 69"/>
                  <a:gd name="T7" fmla="*/ 27 h 125"/>
                  <a:gd name="T8" fmla="*/ 21 w 69"/>
                  <a:gd name="T9" fmla="*/ 32 h 125"/>
                  <a:gd name="T10" fmla="*/ 29 w 69"/>
                  <a:gd name="T11" fmla="*/ 34 h 125"/>
                  <a:gd name="T12" fmla="*/ 28 w 69"/>
                  <a:gd name="T13" fmla="*/ 42 h 125"/>
                  <a:gd name="T14" fmla="*/ 23 w 69"/>
                  <a:gd name="T15" fmla="*/ 51 h 125"/>
                  <a:gd name="T16" fmla="*/ 11 w 69"/>
                  <a:gd name="T17" fmla="*/ 53 h 125"/>
                  <a:gd name="T18" fmla="*/ 4 w 69"/>
                  <a:gd name="T19" fmla="*/ 55 h 125"/>
                  <a:gd name="T20" fmla="*/ 5 w 69"/>
                  <a:gd name="T21" fmla="*/ 57 h 125"/>
                  <a:gd name="T22" fmla="*/ 5 w 69"/>
                  <a:gd name="T23" fmla="*/ 68 h 125"/>
                  <a:gd name="T24" fmla="*/ 2 w 69"/>
                  <a:gd name="T25" fmla="*/ 79 h 125"/>
                  <a:gd name="T26" fmla="*/ 2 w 69"/>
                  <a:gd name="T27" fmla="*/ 84 h 125"/>
                  <a:gd name="T28" fmla="*/ 13 w 69"/>
                  <a:gd name="T29" fmla="*/ 73 h 125"/>
                  <a:gd name="T30" fmla="*/ 17 w 69"/>
                  <a:gd name="T31" fmla="*/ 73 h 125"/>
                  <a:gd name="T32" fmla="*/ 17 w 69"/>
                  <a:gd name="T33" fmla="*/ 78 h 125"/>
                  <a:gd name="T34" fmla="*/ 16 w 69"/>
                  <a:gd name="T35" fmla="*/ 86 h 125"/>
                  <a:gd name="T36" fmla="*/ 12 w 69"/>
                  <a:gd name="T37" fmla="*/ 91 h 125"/>
                  <a:gd name="T38" fmla="*/ 6 w 69"/>
                  <a:gd name="T39" fmla="*/ 92 h 125"/>
                  <a:gd name="T40" fmla="*/ 4 w 69"/>
                  <a:gd name="T41" fmla="*/ 91 h 125"/>
                  <a:gd name="T42" fmla="*/ 6 w 69"/>
                  <a:gd name="T43" fmla="*/ 101 h 125"/>
                  <a:gd name="T44" fmla="*/ 2 w 69"/>
                  <a:gd name="T45" fmla="*/ 109 h 125"/>
                  <a:gd name="T46" fmla="*/ 0 w 69"/>
                  <a:gd name="T47" fmla="*/ 117 h 125"/>
                  <a:gd name="T48" fmla="*/ 5 w 69"/>
                  <a:gd name="T49" fmla="*/ 125 h 125"/>
                  <a:gd name="T50" fmla="*/ 14 w 69"/>
                  <a:gd name="T51" fmla="*/ 122 h 125"/>
                  <a:gd name="T52" fmla="*/ 32 w 69"/>
                  <a:gd name="T53" fmla="*/ 113 h 125"/>
                  <a:gd name="T54" fmla="*/ 47 w 69"/>
                  <a:gd name="T55" fmla="*/ 99 h 125"/>
                  <a:gd name="T56" fmla="*/ 62 w 69"/>
                  <a:gd name="T57" fmla="*/ 77 h 125"/>
                  <a:gd name="T58" fmla="*/ 69 w 69"/>
                  <a:gd name="T59" fmla="*/ 62 h 125"/>
                  <a:gd name="T60" fmla="*/ 46 w 69"/>
                  <a:gd name="T61" fmla="*/ 71 h 125"/>
                  <a:gd name="T62" fmla="*/ 35 w 69"/>
                  <a:gd name="T63" fmla="*/ 72 h 125"/>
                  <a:gd name="T64" fmla="*/ 24 w 69"/>
                  <a:gd name="T65" fmla="*/ 66 h 125"/>
                  <a:gd name="T66" fmla="*/ 30 w 69"/>
                  <a:gd name="T67" fmla="*/ 41 h 125"/>
                  <a:gd name="T68" fmla="*/ 39 w 69"/>
                  <a:gd name="T69" fmla="*/ 51 h 125"/>
                  <a:gd name="T70" fmla="*/ 48 w 69"/>
                  <a:gd name="T71" fmla="*/ 53 h 125"/>
                  <a:gd name="T72" fmla="*/ 61 w 69"/>
                  <a:gd name="T73" fmla="*/ 49 h 125"/>
                  <a:gd name="T74" fmla="*/ 35 w 69"/>
                  <a:gd name="T75" fmla="*/ 36 h 125"/>
                  <a:gd name="T76" fmla="*/ 31 w 69"/>
                  <a:gd name="T77" fmla="*/ 28 h 125"/>
                  <a:gd name="T78" fmla="*/ 28 w 69"/>
                  <a:gd name="T79" fmla="*/ 18 h 125"/>
                  <a:gd name="T80" fmla="*/ 31 w 69"/>
                  <a:gd name="T81" fmla="*/ 12 h 125"/>
                  <a:gd name="T82" fmla="*/ 42 w 69"/>
                  <a:gd name="T83" fmla="*/ 5 h 125"/>
                  <a:gd name="T84" fmla="*/ 39 w 69"/>
                  <a:gd name="T85" fmla="*/ 5 h 125"/>
                  <a:gd name="T86" fmla="*/ 37 w 69"/>
                  <a:gd name="T87" fmla="*/ 2 h 125"/>
                  <a:gd name="T88" fmla="*/ 36 w 69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125">
                    <a:moveTo>
                      <a:pt x="36" y="0"/>
                    </a:moveTo>
                    <a:lnTo>
                      <a:pt x="36" y="0"/>
                    </a:lnTo>
                    <a:lnTo>
                      <a:pt x="34" y="3"/>
                    </a:lnTo>
                    <a:lnTo>
                      <a:pt x="30" y="8"/>
                    </a:lnTo>
                    <a:lnTo>
                      <a:pt x="21" y="18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0" y="30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8" y="42"/>
                    </a:lnTo>
                    <a:lnTo>
                      <a:pt x="25" y="48"/>
                    </a:lnTo>
                    <a:lnTo>
                      <a:pt x="23" y="51"/>
                    </a:lnTo>
                    <a:lnTo>
                      <a:pt x="19" y="53"/>
                    </a:lnTo>
                    <a:lnTo>
                      <a:pt x="11" y="53"/>
                    </a:lnTo>
                    <a:lnTo>
                      <a:pt x="7" y="53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6" y="61"/>
                    </a:lnTo>
                    <a:lnTo>
                      <a:pt x="5" y="68"/>
                    </a:lnTo>
                    <a:lnTo>
                      <a:pt x="4" y="76"/>
                    </a:lnTo>
                    <a:lnTo>
                      <a:pt x="2" y="79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9" y="77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78"/>
                    </a:lnTo>
                    <a:lnTo>
                      <a:pt x="17" y="83"/>
                    </a:lnTo>
                    <a:lnTo>
                      <a:pt x="16" y="86"/>
                    </a:lnTo>
                    <a:lnTo>
                      <a:pt x="14" y="89"/>
                    </a:lnTo>
                    <a:lnTo>
                      <a:pt x="12" y="91"/>
                    </a:lnTo>
                    <a:lnTo>
                      <a:pt x="9" y="92"/>
                    </a:lnTo>
                    <a:lnTo>
                      <a:pt x="6" y="92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6" y="101"/>
                    </a:lnTo>
                    <a:lnTo>
                      <a:pt x="5" y="106"/>
                    </a:lnTo>
                    <a:lnTo>
                      <a:pt x="2" y="109"/>
                    </a:lnTo>
                    <a:lnTo>
                      <a:pt x="1" y="114"/>
                    </a:lnTo>
                    <a:lnTo>
                      <a:pt x="0" y="117"/>
                    </a:lnTo>
                    <a:lnTo>
                      <a:pt x="1" y="122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14" y="122"/>
                    </a:lnTo>
                    <a:lnTo>
                      <a:pt x="23" y="117"/>
                    </a:lnTo>
                    <a:lnTo>
                      <a:pt x="32" y="113"/>
                    </a:lnTo>
                    <a:lnTo>
                      <a:pt x="40" y="106"/>
                    </a:lnTo>
                    <a:lnTo>
                      <a:pt x="47" y="99"/>
                    </a:lnTo>
                    <a:lnTo>
                      <a:pt x="55" y="88"/>
                    </a:lnTo>
                    <a:lnTo>
                      <a:pt x="62" y="77"/>
                    </a:lnTo>
                    <a:lnTo>
                      <a:pt x="69" y="62"/>
                    </a:lnTo>
                    <a:lnTo>
                      <a:pt x="69" y="62"/>
                    </a:lnTo>
                    <a:lnTo>
                      <a:pt x="58" y="68"/>
                    </a:lnTo>
                    <a:lnTo>
                      <a:pt x="46" y="71"/>
                    </a:lnTo>
                    <a:lnTo>
                      <a:pt x="40" y="72"/>
                    </a:lnTo>
                    <a:lnTo>
                      <a:pt x="35" y="72"/>
                    </a:lnTo>
                    <a:lnTo>
                      <a:pt x="29" y="70"/>
                    </a:lnTo>
                    <a:lnTo>
                      <a:pt x="24" y="66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5" y="48"/>
                    </a:lnTo>
                    <a:lnTo>
                      <a:pt x="39" y="51"/>
                    </a:lnTo>
                    <a:lnTo>
                      <a:pt x="44" y="53"/>
                    </a:lnTo>
                    <a:lnTo>
                      <a:pt x="48" y="53"/>
                    </a:lnTo>
                    <a:lnTo>
                      <a:pt x="57" y="50"/>
                    </a:lnTo>
                    <a:lnTo>
                      <a:pt x="61" y="49"/>
                    </a:lnTo>
                    <a:lnTo>
                      <a:pt x="67" y="49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31" y="12"/>
                    </a:lnTo>
                    <a:lnTo>
                      <a:pt x="34" y="1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8">
                <a:extLst>
                  <a:ext uri="{FF2B5EF4-FFF2-40B4-BE49-F238E27FC236}">
                    <a16:creationId xmlns:a16="http://schemas.microsoft.com/office/drawing/2014/main" xmlns="" id="{AD315B3E-7255-CDA9-A4DF-49187BF3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938" y="1198563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39">
                <a:extLst>
                  <a:ext uri="{FF2B5EF4-FFF2-40B4-BE49-F238E27FC236}">
                    <a16:creationId xmlns:a16="http://schemas.microsoft.com/office/drawing/2014/main" xmlns="" id="{D988F8B2-4292-C106-336A-93F597FB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1120775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1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Rectangle 540">
                <a:extLst>
                  <a:ext uri="{FF2B5EF4-FFF2-40B4-BE49-F238E27FC236}">
                    <a16:creationId xmlns:a16="http://schemas.microsoft.com/office/drawing/2014/main" xmlns="" id="{7B7D2A2E-2484-7A91-9F50-E43220EB3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050" y="1263650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41">
                <a:extLst>
                  <a:ext uri="{FF2B5EF4-FFF2-40B4-BE49-F238E27FC236}">
                    <a16:creationId xmlns:a16="http://schemas.microsoft.com/office/drawing/2014/main" xmlns="" id="{686F3339-B4CE-AD2F-4C9F-28B3044C5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3950"/>
                <a:ext cx="0" cy="1588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42">
                <a:extLst>
                  <a:ext uri="{FF2B5EF4-FFF2-40B4-BE49-F238E27FC236}">
                    <a16:creationId xmlns:a16="http://schemas.microsoft.com/office/drawing/2014/main" xmlns="" id="{0380DA73-977C-98F6-C2A0-E236007D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338" y="1411288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43">
                <a:extLst>
                  <a:ext uri="{FF2B5EF4-FFF2-40B4-BE49-F238E27FC236}">
                    <a16:creationId xmlns:a16="http://schemas.microsoft.com/office/drawing/2014/main" xmlns="" id="{CCB05E8B-1B49-70DC-8D90-7DC8D140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5538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44">
                <a:extLst>
                  <a:ext uri="{FF2B5EF4-FFF2-40B4-BE49-F238E27FC236}">
                    <a16:creationId xmlns:a16="http://schemas.microsoft.com/office/drawing/2014/main" xmlns="" id="{C6A0B953-CAB0-DB04-2361-C8C9B4E8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1176338"/>
                <a:ext cx="1588" cy="4763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4 w 4"/>
                  <a:gd name="T5" fmla="*/ 9 h 9"/>
                  <a:gd name="T6" fmla="*/ 4 w 4"/>
                  <a:gd name="T7" fmla="*/ 9 h 9"/>
                  <a:gd name="T8" fmla="*/ 4 w 4"/>
                  <a:gd name="T9" fmla="*/ 4 h 9"/>
                  <a:gd name="T10" fmla="*/ 0 w 4"/>
                  <a:gd name="T11" fmla="*/ 0 h 9"/>
                  <a:gd name="T12" fmla="*/ 0 w 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545">
                <a:extLst>
                  <a:ext uri="{FF2B5EF4-FFF2-40B4-BE49-F238E27FC236}">
                    <a16:creationId xmlns:a16="http://schemas.microsoft.com/office/drawing/2014/main" xmlns="" id="{4A55EE09-BF4E-4BE8-51A2-AEFE35C6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575" y="1195388"/>
                <a:ext cx="1588" cy="158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546">
                <a:extLst>
                  <a:ext uri="{FF2B5EF4-FFF2-40B4-BE49-F238E27FC236}">
                    <a16:creationId xmlns:a16="http://schemas.microsoft.com/office/drawing/2014/main" xmlns="" id="{1EE386AA-98A3-FEB7-5C98-35861FE37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0" y="1401763"/>
                <a:ext cx="3175" cy="0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4 w 7"/>
                  <a:gd name="T5" fmla="*/ 1 h 1"/>
                  <a:gd name="T6" fmla="*/ 7 w 7"/>
                  <a:gd name="T7" fmla="*/ 0 h 1"/>
                  <a:gd name="T8" fmla="*/ 7 w 7"/>
                  <a:gd name="T9" fmla="*/ 0 h 1"/>
                  <a:gd name="T10" fmla="*/ 4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547">
                <a:extLst>
                  <a:ext uri="{FF2B5EF4-FFF2-40B4-BE49-F238E27FC236}">
                    <a16:creationId xmlns:a16="http://schemas.microsoft.com/office/drawing/2014/main" xmlns="" id="{98B0466D-285D-B103-85E7-5600A588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19188"/>
                <a:ext cx="1588" cy="4763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548">
                <a:extLst>
                  <a:ext uri="{FF2B5EF4-FFF2-40B4-BE49-F238E27FC236}">
                    <a16:creationId xmlns:a16="http://schemas.microsoft.com/office/drawing/2014/main" xmlns="" id="{B136F7B5-FD46-7855-95F2-7D46652D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438" y="1241425"/>
                <a:ext cx="0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2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549">
                <a:extLst>
                  <a:ext uri="{FF2B5EF4-FFF2-40B4-BE49-F238E27FC236}">
                    <a16:creationId xmlns:a16="http://schemas.microsoft.com/office/drawing/2014/main" xmlns="" id="{67FC840E-C387-2B80-B097-F9C868A7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925" y="1230313"/>
                <a:ext cx="42863" cy="33338"/>
              </a:xfrm>
              <a:custGeom>
                <a:avLst/>
                <a:gdLst>
                  <a:gd name="T0" fmla="*/ 34 w 80"/>
                  <a:gd name="T1" fmla="*/ 8 h 65"/>
                  <a:gd name="T2" fmla="*/ 34 w 80"/>
                  <a:gd name="T3" fmla="*/ 8 h 65"/>
                  <a:gd name="T4" fmla="*/ 37 w 80"/>
                  <a:gd name="T5" fmla="*/ 0 h 65"/>
                  <a:gd name="T6" fmla="*/ 37 w 80"/>
                  <a:gd name="T7" fmla="*/ 0 h 65"/>
                  <a:gd name="T8" fmla="*/ 32 w 80"/>
                  <a:gd name="T9" fmla="*/ 3 h 65"/>
                  <a:gd name="T10" fmla="*/ 26 w 80"/>
                  <a:gd name="T11" fmla="*/ 5 h 65"/>
                  <a:gd name="T12" fmla="*/ 15 w 80"/>
                  <a:gd name="T13" fmla="*/ 7 h 65"/>
                  <a:gd name="T14" fmla="*/ 9 w 80"/>
                  <a:gd name="T15" fmla="*/ 9 h 65"/>
                  <a:gd name="T16" fmla="*/ 5 w 80"/>
                  <a:gd name="T17" fmla="*/ 12 h 65"/>
                  <a:gd name="T18" fmla="*/ 2 w 80"/>
                  <a:gd name="T19" fmla="*/ 17 h 65"/>
                  <a:gd name="T20" fmla="*/ 0 w 80"/>
                  <a:gd name="T21" fmla="*/ 25 h 65"/>
                  <a:gd name="T22" fmla="*/ 0 w 80"/>
                  <a:gd name="T23" fmla="*/ 25 h 65"/>
                  <a:gd name="T24" fmla="*/ 2 w 80"/>
                  <a:gd name="T25" fmla="*/ 26 h 65"/>
                  <a:gd name="T26" fmla="*/ 5 w 80"/>
                  <a:gd name="T27" fmla="*/ 28 h 65"/>
                  <a:gd name="T28" fmla="*/ 10 w 80"/>
                  <a:gd name="T29" fmla="*/ 31 h 65"/>
                  <a:gd name="T30" fmla="*/ 14 w 80"/>
                  <a:gd name="T31" fmla="*/ 35 h 65"/>
                  <a:gd name="T32" fmla="*/ 17 w 80"/>
                  <a:gd name="T33" fmla="*/ 39 h 65"/>
                  <a:gd name="T34" fmla="*/ 20 w 80"/>
                  <a:gd name="T35" fmla="*/ 45 h 65"/>
                  <a:gd name="T36" fmla="*/ 22 w 80"/>
                  <a:gd name="T37" fmla="*/ 51 h 65"/>
                  <a:gd name="T38" fmla="*/ 22 w 80"/>
                  <a:gd name="T39" fmla="*/ 56 h 65"/>
                  <a:gd name="T40" fmla="*/ 22 w 80"/>
                  <a:gd name="T41" fmla="*/ 56 h 65"/>
                  <a:gd name="T42" fmla="*/ 25 w 80"/>
                  <a:gd name="T43" fmla="*/ 55 h 65"/>
                  <a:gd name="T44" fmla="*/ 28 w 80"/>
                  <a:gd name="T45" fmla="*/ 55 h 65"/>
                  <a:gd name="T46" fmla="*/ 32 w 80"/>
                  <a:gd name="T47" fmla="*/ 56 h 65"/>
                  <a:gd name="T48" fmla="*/ 35 w 80"/>
                  <a:gd name="T49" fmla="*/ 59 h 65"/>
                  <a:gd name="T50" fmla="*/ 42 w 80"/>
                  <a:gd name="T51" fmla="*/ 63 h 65"/>
                  <a:gd name="T52" fmla="*/ 45 w 80"/>
                  <a:gd name="T53" fmla="*/ 65 h 65"/>
                  <a:gd name="T54" fmla="*/ 47 w 80"/>
                  <a:gd name="T55" fmla="*/ 63 h 65"/>
                  <a:gd name="T56" fmla="*/ 47 w 80"/>
                  <a:gd name="T57" fmla="*/ 63 h 65"/>
                  <a:gd name="T58" fmla="*/ 43 w 80"/>
                  <a:gd name="T59" fmla="*/ 59 h 65"/>
                  <a:gd name="T60" fmla="*/ 41 w 80"/>
                  <a:gd name="T61" fmla="*/ 54 h 65"/>
                  <a:gd name="T62" fmla="*/ 41 w 80"/>
                  <a:gd name="T63" fmla="*/ 50 h 65"/>
                  <a:gd name="T64" fmla="*/ 42 w 80"/>
                  <a:gd name="T65" fmla="*/ 46 h 65"/>
                  <a:gd name="T66" fmla="*/ 45 w 80"/>
                  <a:gd name="T67" fmla="*/ 43 h 65"/>
                  <a:gd name="T68" fmla="*/ 48 w 80"/>
                  <a:gd name="T69" fmla="*/ 39 h 65"/>
                  <a:gd name="T70" fmla="*/ 55 w 80"/>
                  <a:gd name="T71" fmla="*/ 32 h 65"/>
                  <a:gd name="T72" fmla="*/ 55 w 80"/>
                  <a:gd name="T73" fmla="*/ 32 h 65"/>
                  <a:gd name="T74" fmla="*/ 57 w 80"/>
                  <a:gd name="T75" fmla="*/ 36 h 65"/>
                  <a:gd name="T76" fmla="*/ 58 w 80"/>
                  <a:gd name="T77" fmla="*/ 39 h 65"/>
                  <a:gd name="T78" fmla="*/ 58 w 80"/>
                  <a:gd name="T79" fmla="*/ 46 h 65"/>
                  <a:gd name="T80" fmla="*/ 57 w 80"/>
                  <a:gd name="T81" fmla="*/ 53 h 65"/>
                  <a:gd name="T82" fmla="*/ 58 w 80"/>
                  <a:gd name="T83" fmla="*/ 56 h 65"/>
                  <a:gd name="T84" fmla="*/ 61 w 80"/>
                  <a:gd name="T85" fmla="*/ 59 h 65"/>
                  <a:gd name="T86" fmla="*/ 80 w 80"/>
                  <a:gd name="T87" fmla="*/ 55 h 65"/>
                  <a:gd name="T88" fmla="*/ 63 w 80"/>
                  <a:gd name="T89" fmla="*/ 52 h 65"/>
                  <a:gd name="T90" fmla="*/ 68 w 80"/>
                  <a:gd name="T91" fmla="*/ 26 h 65"/>
                  <a:gd name="T92" fmla="*/ 66 w 80"/>
                  <a:gd name="T93" fmla="*/ 29 h 65"/>
                  <a:gd name="T94" fmla="*/ 66 w 80"/>
                  <a:gd name="T95" fmla="*/ 29 h 65"/>
                  <a:gd name="T96" fmla="*/ 62 w 80"/>
                  <a:gd name="T97" fmla="*/ 30 h 65"/>
                  <a:gd name="T98" fmla="*/ 57 w 80"/>
                  <a:gd name="T99" fmla="*/ 31 h 65"/>
                  <a:gd name="T100" fmla="*/ 55 w 80"/>
                  <a:gd name="T101" fmla="*/ 30 h 65"/>
                  <a:gd name="T102" fmla="*/ 53 w 80"/>
                  <a:gd name="T103" fmla="*/ 29 h 65"/>
                  <a:gd name="T104" fmla="*/ 51 w 80"/>
                  <a:gd name="T105" fmla="*/ 26 h 65"/>
                  <a:gd name="T106" fmla="*/ 51 w 80"/>
                  <a:gd name="T107" fmla="*/ 23 h 65"/>
                  <a:gd name="T108" fmla="*/ 50 w 80"/>
                  <a:gd name="T109" fmla="*/ 17 h 65"/>
                  <a:gd name="T110" fmla="*/ 49 w 80"/>
                  <a:gd name="T111" fmla="*/ 10 h 65"/>
                  <a:gd name="T112" fmla="*/ 49 w 80"/>
                  <a:gd name="T113" fmla="*/ 8 h 65"/>
                  <a:gd name="T114" fmla="*/ 47 w 80"/>
                  <a:gd name="T115" fmla="*/ 6 h 65"/>
                  <a:gd name="T116" fmla="*/ 46 w 80"/>
                  <a:gd name="T117" fmla="*/ 5 h 65"/>
                  <a:gd name="T118" fmla="*/ 42 w 80"/>
                  <a:gd name="T119" fmla="*/ 5 h 65"/>
                  <a:gd name="T120" fmla="*/ 39 w 80"/>
                  <a:gd name="T121" fmla="*/ 6 h 65"/>
                  <a:gd name="T122" fmla="*/ 34 w 80"/>
                  <a:gd name="T123" fmla="*/ 8 h 65"/>
                  <a:gd name="T124" fmla="*/ 34 w 80"/>
                  <a:gd name="T125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65">
                    <a:moveTo>
                      <a:pt x="34" y="8"/>
                    </a:moveTo>
                    <a:lnTo>
                      <a:pt x="34" y="8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2" y="3"/>
                    </a:lnTo>
                    <a:lnTo>
                      <a:pt x="26" y="5"/>
                    </a:lnTo>
                    <a:lnTo>
                      <a:pt x="15" y="7"/>
                    </a:lnTo>
                    <a:lnTo>
                      <a:pt x="9" y="9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7" y="39"/>
                    </a:lnTo>
                    <a:lnTo>
                      <a:pt x="20" y="45"/>
                    </a:lnTo>
                    <a:lnTo>
                      <a:pt x="22" y="51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5" y="55"/>
                    </a:lnTo>
                    <a:lnTo>
                      <a:pt x="28" y="55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2" y="63"/>
                    </a:lnTo>
                    <a:lnTo>
                      <a:pt x="45" y="65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3" y="59"/>
                    </a:lnTo>
                    <a:lnTo>
                      <a:pt x="41" y="54"/>
                    </a:lnTo>
                    <a:lnTo>
                      <a:pt x="41" y="50"/>
                    </a:lnTo>
                    <a:lnTo>
                      <a:pt x="42" y="46"/>
                    </a:lnTo>
                    <a:lnTo>
                      <a:pt x="45" y="43"/>
                    </a:lnTo>
                    <a:lnTo>
                      <a:pt x="48" y="39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7" y="36"/>
                    </a:lnTo>
                    <a:lnTo>
                      <a:pt x="58" y="39"/>
                    </a:lnTo>
                    <a:lnTo>
                      <a:pt x="58" y="46"/>
                    </a:lnTo>
                    <a:lnTo>
                      <a:pt x="57" y="53"/>
                    </a:lnTo>
                    <a:lnTo>
                      <a:pt x="58" y="56"/>
                    </a:lnTo>
                    <a:lnTo>
                      <a:pt x="61" y="59"/>
                    </a:lnTo>
                    <a:lnTo>
                      <a:pt x="80" y="55"/>
                    </a:lnTo>
                    <a:lnTo>
                      <a:pt x="63" y="52"/>
                    </a:lnTo>
                    <a:lnTo>
                      <a:pt x="68" y="26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2" y="30"/>
                    </a:lnTo>
                    <a:lnTo>
                      <a:pt x="57" y="31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6"/>
                    </a:lnTo>
                    <a:lnTo>
                      <a:pt x="51" y="23"/>
                    </a:lnTo>
                    <a:lnTo>
                      <a:pt x="50" y="17"/>
                    </a:lnTo>
                    <a:lnTo>
                      <a:pt x="49" y="10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6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550">
                <a:extLst>
                  <a:ext uri="{FF2B5EF4-FFF2-40B4-BE49-F238E27FC236}">
                    <a16:creationId xmlns:a16="http://schemas.microsoft.com/office/drawing/2014/main" xmlns="" id="{CB203CCB-2EB9-5C21-5165-419681C1F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975" y="1225550"/>
                <a:ext cx="3175" cy="4763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2 w 4"/>
                  <a:gd name="T5" fmla="*/ 4 h 7"/>
                  <a:gd name="T6" fmla="*/ 4 w 4"/>
                  <a:gd name="T7" fmla="*/ 0 h 7"/>
                  <a:gd name="T8" fmla="*/ 4 w 4"/>
                  <a:gd name="T9" fmla="*/ 0 h 7"/>
                  <a:gd name="T10" fmla="*/ 2 w 4"/>
                  <a:gd name="T11" fmla="*/ 1 h 7"/>
                  <a:gd name="T12" fmla="*/ 1 w 4"/>
                  <a:gd name="T13" fmla="*/ 2 h 7"/>
                  <a:gd name="T14" fmla="*/ 0 w 4"/>
                  <a:gd name="T15" fmla="*/ 7 h 7"/>
                  <a:gd name="T16" fmla="*/ 0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551">
                <a:extLst>
                  <a:ext uri="{FF2B5EF4-FFF2-40B4-BE49-F238E27FC236}">
                    <a16:creationId xmlns:a16="http://schemas.microsoft.com/office/drawing/2014/main" xmlns="" id="{2005B3D9-A2EF-C8D4-FFD3-468E393D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475" y="1208088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552">
                <a:extLst>
                  <a:ext uri="{FF2B5EF4-FFF2-40B4-BE49-F238E27FC236}">
                    <a16:creationId xmlns:a16="http://schemas.microsoft.com/office/drawing/2014/main" xmlns="" id="{7F10E47F-8F45-ED8E-0514-31A9348D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216025"/>
                <a:ext cx="9525" cy="9525"/>
              </a:xfrm>
              <a:custGeom>
                <a:avLst/>
                <a:gdLst>
                  <a:gd name="T0" fmla="*/ 16 w 16"/>
                  <a:gd name="T1" fmla="*/ 12 h 16"/>
                  <a:gd name="T2" fmla="*/ 16 w 16"/>
                  <a:gd name="T3" fmla="*/ 12 h 16"/>
                  <a:gd name="T4" fmla="*/ 16 w 16"/>
                  <a:gd name="T5" fmla="*/ 10 h 16"/>
                  <a:gd name="T6" fmla="*/ 14 w 16"/>
                  <a:gd name="T7" fmla="*/ 7 h 16"/>
                  <a:gd name="T8" fmla="*/ 10 w 16"/>
                  <a:gd name="T9" fmla="*/ 3 h 16"/>
                  <a:gd name="T10" fmla="*/ 8 w 16"/>
                  <a:gd name="T11" fmla="*/ 1 h 16"/>
                  <a:gd name="T12" fmla="*/ 4 w 16"/>
                  <a:gd name="T13" fmla="*/ 0 h 16"/>
                  <a:gd name="T14" fmla="*/ 2 w 16"/>
                  <a:gd name="T15" fmla="*/ 1 h 16"/>
                  <a:gd name="T16" fmla="*/ 0 w 16"/>
                  <a:gd name="T17" fmla="*/ 3 h 16"/>
                  <a:gd name="T18" fmla="*/ 0 w 16"/>
                  <a:gd name="T19" fmla="*/ 10 h 16"/>
                  <a:gd name="T20" fmla="*/ 0 w 16"/>
                  <a:gd name="T21" fmla="*/ 10 h 16"/>
                  <a:gd name="T22" fmla="*/ 15 w 16"/>
                  <a:gd name="T23" fmla="*/ 16 h 16"/>
                  <a:gd name="T24" fmla="*/ 16 w 16"/>
                  <a:gd name="T2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6" y="12"/>
                    </a:moveTo>
                    <a:lnTo>
                      <a:pt x="16" y="12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5" y="16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553">
                <a:extLst>
                  <a:ext uri="{FF2B5EF4-FFF2-40B4-BE49-F238E27FC236}">
                    <a16:creationId xmlns:a16="http://schemas.microsoft.com/office/drawing/2014/main" xmlns="" id="{E200C0BC-FE58-A76C-1027-401E9AF6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1266825"/>
                <a:ext cx="3175" cy="3175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6 w 6"/>
                  <a:gd name="T11" fmla="*/ 2 h 4"/>
                  <a:gd name="T12" fmla="*/ 6 w 6"/>
                  <a:gd name="T13" fmla="*/ 2 h 4"/>
                  <a:gd name="T14" fmla="*/ 4 w 6"/>
                  <a:gd name="T15" fmla="*/ 0 h 4"/>
                  <a:gd name="T16" fmla="*/ 3 w 6"/>
                  <a:gd name="T17" fmla="*/ 0 h 4"/>
                  <a:gd name="T18" fmla="*/ 0 w 6"/>
                  <a:gd name="T19" fmla="*/ 4 h 4"/>
                  <a:gd name="T20" fmla="*/ 0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554">
                <a:extLst>
                  <a:ext uri="{FF2B5EF4-FFF2-40B4-BE49-F238E27FC236}">
                    <a16:creationId xmlns:a16="http://schemas.microsoft.com/office/drawing/2014/main" xmlns="" id="{33513E3E-861C-752E-1B21-3ABE332C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450" y="1258888"/>
                <a:ext cx="1588" cy="635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2 w 5"/>
                  <a:gd name="T11" fmla="*/ 4 h 10"/>
                  <a:gd name="T12" fmla="*/ 0 w 5"/>
                  <a:gd name="T13" fmla="*/ 10 h 10"/>
                  <a:gd name="T14" fmla="*/ 0 w 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555">
                <a:extLst>
                  <a:ext uri="{FF2B5EF4-FFF2-40B4-BE49-F238E27FC236}">
                    <a16:creationId xmlns:a16="http://schemas.microsoft.com/office/drawing/2014/main" xmlns="" id="{2A9400FB-0BCF-C211-F5A8-D5B65047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33488"/>
                <a:ext cx="11113" cy="11113"/>
              </a:xfrm>
              <a:custGeom>
                <a:avLst/>
                <a:gdLst>
                  <a:gd name="T0" fmla="*/ 20 w 20"/>
                  <a:gd name="T1" fmla="*/ 22 h 22"/>
                  <a:gd name="T2" fmla="*/ 20 w 20"/>
                  <a:gd name="T3" fmla="*/ 22 h 22"/>
                  <a:gd name="T4" fmla="*/ 16 w 20"/>
                  <a:gd name="T5" fmla="*/ 11 h 22"/>
                  <a:gd name="T6" fmla="*/ 15 w 20"/>
                  <a:gd name="T7" fmla="*/ 6 h 22"/>
                  <a:gd name="T8" fmla="*/ 14 w 20"/>
                  <a:gd name="T9" fmla="*/ 0 h 22"/>
                  <a:gd name="T10" fmla="*/ 14 w 20"/>
                  <a:gd name="T11" fmla="*/ 0 h 22"/>
                  <a:gd name="T12" fmla="*/ 11 w 20"/>
                  <a:gd name="T13" fmla="*/ 1 h 22"/>
                  <a:gd name="T14" fmla="*/ 10 w 20"/>
                  <a:gd name="T15" fmla="*/ 2 h 22"/>
                  <a:gd name="T16" fmla="*/ 7 w 20"/>
                  <a:gd name="T17" fmla="*/ 6 h 22"/>
                  <a:gd name="T18" fmla="*/ 3 w 20"/>
                  <a:gd name="T19" fmla="*/ 10 h 22"/>
                  <a:gd name="T20" fmla="*/ 0 w 20"/>
                  <a:gd name="T21" fmla="*/ 15 h 22"/>
                  <a:gd name="T22" fmla="*/ 0 w 20"/>
                  <a:gd name="T23" fmla="*/ 15 h 22"/>
                  <a:gd name="T24" fmla="*/ 5 w 20"/>
                  <a:gd name="T25" fmla="*/ 12 h 22"/>
                  <a:gd name="T26" fmla="*/ 9 w 20"/>
                  <a:gd name="T27" fmla="*/ 14 h 22"/>
                  <a:gd name="T28" fmla="*/ 15 w 20"/>
                  <a:gd name="T29" fmla="*/ 17 h 22"/>
                  <a:gd name="T30" fmla="*/ 20 w 20"/>
                  <a:gd name="T31" fmla="*/ 22 h 22"/>
                  <a:gd name="T32" fmla="*/ 20 w 20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2">
                    <a:moveTo>
                      <a:pt x="20" y="22"/>
                    </a:moveTo>
                    <a:lnTo>
                      <a:pt x="20" y="22"/>
                    </a:lnTo>
                    <a:lnTo>
                      <a:pt x="16" y="11"/>
                    </a:lnTo>
                    <a:lnTo>
                      <a:pt x="15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5" y="12"/>
                    </a:lnTo>
                    <a:lnTo>
                      <a:pt x="9" y="14"/>
                    </a:lnTo>
                    <a:lnTo>
                      <a:pt x="15" y="17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556">
                <a:extLst>
                  <a:ext uri="{FF2B5EF4-FFF2-40B4-BE49-F238E27FC236}">
                    <a16:creationId xmlns:a16="http://schemas.microsoft.com/office/drawing/2014/main" xmlns="" id="{587A458E-5B67-D5A5-F167-1385448A1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414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557">
                <a:extLst>
                  <a:ext uri="{FF2B5EF4-FFF2-40B4-BE49-F238E27FC236}">
                    <a16:creationId xmlns:a16="http://schemas.microsoft.com/office/drawing/2014/main" xmlns="" id="{8271B7D7-09D9-2E1A-0A16-0023B1E51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4063" y="1096963"/>
                <a:ext cx="1479550" cy="352425"/>
              </a:xfrm>
              <a:custGeom>
                <a:avLst/>
                <a:gdLst>
                  <a:gd name="T0" fmla="*/ 1764 w 2797"/>
                  <a:gd name="T1" fmla="*/ 278 h 665"/>
                  <a:gd name="T2" fmla="*/ 1908 w 2797"/>
                  <a:gd name="T3" fmla="*/ 185 h 665"/>
                  <a:gd name="T4" fmla="*/ 2164 w 2797"/>
                  <a:gd name="T5" fmla="*/ 215 h 665"/>
                  <a:gd name="T6" fmla="*/ 2276 w 2797"/>
                  <a:gd name="T7" fmla="*/ 228 h 665"/>
                  <a:gd name="T8" fmla="*/ 2537 w 2797"/>
                  <a:gd name="T9" fmla="*/ 242 h 665"/>
                  <a:gd name="T10" fmla="*/ 2761 w 2797"/>
                  <a:gd name="T11" fmla="*/ 328 h 665"/>
                  <a:gd name="T12" fmla="*/ 2581 w 2797"/>
                  <a:gd name="T13" fmla="*/ 371 h 665"/>
                  <a:gd name="T14" fmla="*/ 2354 w 2797"/>
                  <a:gd name="T15" fmla="*/ 410 h 665"/>
                  <a:gd name="T16" fmla="*/ 2131 w 2797"/>
                  <a:gd name="T17" fmla="*/ 460 h 665"/>
                  <a:gd name="T18" fmla="*/ 1982 w 2797"/>
                  <a:gd name="T19" fmla="*/ 482 h 665"/>
                  <a:gd name="T20" fmla="*/ 1811 w 2797"/>
                  <a:gd name="T21" fmla="*/ 448 h 665"/>
                  <a:gd name="T22" fmla="*/ 1619 w 2797"/>
                  <a:gd name="T23" fmla="*/ 511 h 665"/>
                  <a:gd name="T24" fmla="*/ 1577 w 2797"/>
                  <a:gd name="T25" fmla="*/ 594 h 665"/>
                  <a:gd name="T26" fmla="*/ 1719 w 2797"/>
                  <a:gd name="T27" fmla="*/ 568 h 665"/>
                  <a:gd name="T28" fmla="*/ 1633 w 2797"/>
                  <a:gd name="T29" fmla="*/ 623 h 665"/>
                  <a:gd name="T30" fmla="*/ 1477 w 2797"/>
                  <a:gd name="T31" fmla="*/ 644 h 665"/>
                  <a:gd name="T32" fmla="*/ 1392 w 2797"/>
                  <a:gd name="T33" fmla="*/ 535 h 665"/>
                  <a:gd name="T34" fmla="*/ 1322 w 2797"/>
                  <a:gd name="T35" fmla="*/ 565 h 665"/>
                  <a:gd name="T36" fmla="*/ 1263 w 2797"/>
                  <a:gd name="T37" fmla="*/ 641 h 665"/>
                  <a:gd name="T38" fmla="*/ 1072 w 2797"/>
                  <a:gd name="T39" fmla="*/ 594 h 665"/>
                  <a:gd name="T40" fmla="*/ 1192 w 2797"/>
                  <a:gd name="T41" fmla="*/ 577 h 665"/>
                  <a:gd name="T42" fmla="*/ 1025 w 2797"/>
                  <a:gd name="T43" fmla="*/ 449 h 665"/>
                  <a:gd name="T44" fmla="*/ 1000 w 2797"/>
                  <a:gd name="T45" fmla="*/ 555 h 665"/>
                  <a:gd name="T46" fmla="*/ 916 w 2797"/>
                  <a:gd name="T47" fmla="*/ 579 h 665"/>
                  <a:gd name="T48" fmla="*/ 803 w 2797"/>
                  <a:gd name="T49" fmla="*/ 573 h 665"/>
                  <a:gd name="T50" fmla="*/ 866 w 2797"/>
                  <a:gd name="T51" fmla="*/ 469 h 665"/>
                  <a:gd name="T52" fmla="*/ 658 w 2797"/>
                  <a:gd name="T53" fmla="*/ 589 h 665"/>
                  <a:gd name="T54" fmla="*/ 715 w 2797"/>
                  <a:gd name="T55" fmla="*/ 516 h 665"/>
                  <a:gd name="T56" fmla="*/ 582 w 2797"/>
                  <a:gd name="T57" fmla="*/ 542 h 665"/>
                  <a:gd name="T58" fmla="*/ 554 w 2797"/>
                  <a:gd name="T59" fmla="*/ 447 h 665"/>
                  <a:gd name="T60" fmla="*/ 304 w 2797"/>
                  <a:gd name="T61" fmla="*/ 554 h 665"/>
                  <a:gd name="T62" fmla="*/ 288 w 2797"/>
                  <a:gd name="T63" fmla="*/ 484 h 665"/>
                  <a:gd name="T64" fmla="*/ 205 w 2797"/>
                  <a:gd name="T65" fmla="*/ 501 h 665"/>
                  <a:gd name="T66" fmla="*/ 180 w 2797"/>
                  <a:gd name="T67" fmla="*/ 477 h 665"/>
                  <a:gd name="T68" fmla="*/ 27 w 2797"/>
                  <a:gd name="T69" fmla="*/ 415 h 665"/>
                  <a:gd name="T70" fmla="*/ 192 w 2797"/>
                  <a:gd name="T71" fmla="*/ 235 h 665"/>
                  <a:gd name="T72" fmla="*/ 91 w 2797"/>
                  <a:gd name="T73" fmla="*/ 240 h 665"/>
                  <a:gd name="T74" fmla="*/ 77 w 2797"/>
                  <a:gd name="T75" fmla="*/ 140 h 665"/>
                  <a:gd name="T76" fmla="*/ 170 w 2797"/>
                  <a:gd name="T77" fmla="*/ 104 h 665"/>
                  <a:gd name="T78" fmla="*/ 293 w 2797"/>
                  <a:gd name="T79" fmla="*/ 49 h 665"/>
                  <a:gd name="T80" fmla="*/ 426 w 2797"/>
                  <a:gd name="T81" fmla="*/ 151 h 665"/>
                  <a:gd name="T82" fmla="*/ 632 w 2797"/>
                  <a:gd name="T83" fmla="*/ 113 h 665"/>
                  <a:gd name="T84" fmla="*/ 909 w 2797"/>
                  <a:gd name="T85" fmla="*/ 84 h 665"/>
                  <a:gd name="T86" fmla="*/ 1014 w 2797"/>
                  <a:gd name="T87" fmla="*/ 149 h 665"/>
                  <a:gd name="T88" fmla="*/ 1088 w 2797"/>
                  <a:gd name="T89" fmla="*/ 123 h 665"/>
                  <a:gd name="T90" fmla="*/ 1249 w 2797"/>
                  <a:gd name="T91" fmla="*/ 46 h 665"/>
                  <a:gd name="T92" fmla="*/ 1364 w 2797"/>
                  <a:gd name="T93" fmla="*/ 116 h 665"/>
                  <a:gd name="T94" fmla="*/ 1423 w 2797"/>
                  <a:gd name="T95" fmla="*/ 46 h 665"/>
                  <a:gd name="T96" fmla="*/ 1480 w 2797"/>
                  <a:gd name="T97" fmla="*/ 4 h 665"/>
                  <a:gd name="T98" fmla="*/ 1564 w 2797"/>
                  <a:gd name="T99" fmla="*/ 287 h 665"/>
                  <a:gd name="T100" fmla="*/ 1231 w 2797"/>
                  <a:gd name="T101" fmla="*/ 279 h 665"/>
                  <a:gd name="T102" fmla="*/ 277 w 2797"/>
                  <a:gd name="T103" fmla="*/ 251 h 665"/>
                  <a:gd name="T104" fmla="*/ 517 w 2797"/>
                  <a:gd name="T105" fmla="*/ 232 h 665"/>
                  <a:gd name="T106" fmla="*/ 399 w 2797"/>
                  <a:gd name="T107" fmla="*/ 202 h 665"/>
                  <a:gd name="T108" fmla="*/ 434 w 2797"/>
                  <a:gd name="T109" fmla="*/ 335 h 665"/>
                  <a:gd name="T110" fmla="*/ 927 w 2797"/>
                  <a:gd name="T111" fmla="*/ 203 h 665"/>
                  <a:gd name="T112" fmla="*/ 865 w 2797"/>
                  <a:gd name="T113" fmla="*/ 109 h 665"/>
                  <a:gd name="T114" fmla="*/ 736 w 2797"/>
                  <a:gd name="T115" fmla="*/ 241 h 665"/>
                  <a:gd name="T116" fmla="*/ 627 w 2797"/>
                  <a:gd name="T117" fmla="*/ 280 h 665"/>
                  <a:gd name="T118" fmla="*/ 784 w 2797"/>
                  <a:gd name="T119" fmla="*/ 294 h 665"/>
                  <a:gd name="T120" fmla="*/ 901 w 2797"/>
                  <a:gd name="T121" fmla="*/ 383 h 665"/>
                  <a:gd name="T122" fmla="*/ 1141 w 2797"/>
                  <a:gd name="T123" fmla="*/ 275 h 665"/>
                  <a:gd name="T124" fmla="*/ 1188 w 2797"/>
                  <a:gd name="T125" fmla="*/ 21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7" h="665">
                    <a:moveTo>
                      <a:pt x="1588" y="247"/>
                    </a:moveTo>
                    <a:lnTo>
                      <a:pt x="1588" y="247"/>
                    </a:lnTo>
                    <a:lnTo>
                      <a:pt x="1593" y="242"/>
                    </a:lnTo>
                    <a:lnTo>
                      <a:pt x="1591" y="248"/>
                    </a:lnTo>
                    <a:lnTo>
                      <a:pt x="1591" y="248"/>
                    </a:lnTo>
                    <a:lnTo>
                      <a:pt x="1602" y="253"/>
                    </a:lnTo>
                    <a:lnTo>
                      <a:pt x="1602" y="253"/>
                    </a:lnTo>
                    <a:lnTo>
                      <a:pt x="1607" y="250"/>
                    </a:lnTo>
                    <a:lnTo>
                      <a:pt x="1607" y="250"/>
                    </a:lnTo>
                    <a:lnTo>
                      <a:pt x="1606" y="252"/>
                    </a:lnTo>
                    <a:lnTo>
                      <a:pt x="1606" y="255"/>
                    </a:lnTo>
                    <a:lnTo>
                      <a:pt x="1606" y="255"/>
                    </a:lnTo>
                    <a:lnTo>
                      <a:pt x="1609" y="257"/>
                    </a:lnTo>
                    <a:lnTo>
                      <a:pt x="1609" y="257"/>
                    </a:lnTo>
                    <a:lnTo>
                      <a:pt x="1612" y="250"/>
                    </a:lnTo>
                    <a:lnTo>
                      <a:pt x="1618" y="243"/>
                    </a:lnTo>
                    <a:lnTo>
                      <a:pt x="1629" y="230"/>
                    </a:lnTo>
                    <a:lnTo>
                      <a:pt x="1640" y="219"/>
                    </a:lnTo>
                    <a:lnTo>
                      <a:pt x="1644" y="214"/>
                    </a:lnTo>
                    <a:lnTo>
                      <a:pt x="1647" y="210"/>
                    </a:lnTo>
                    <a:lnTo>
                      <a:pt x="1647" y="210"/>
                    </a:lnTo>
                    <a:lnTo>
                      <a:pt x="1654" y="204"/>
                    </a:lnTo>
                    <a:lnTo>
                      <a:pt x="1661" y="199"/>
                    </a:lnTo>
                    <a:lnTo>
                      <a:pt x="1668" y="197"/>
                    </a:lnTo>
                    <a:lnTo>
                      <a:pt x="1672" y="197"/>
                    </a:lnTo>
                    <a:lnTo>
                      <a:pt x="1672" y="197"/>
                    </a:lnTo>
                    <a:lnTo>
                      <a:pt x="1668" y="198"/>
                    </a:lnTo>
                    <a:lnTo>
                      <a:pt x="1664" y="200"/>
                    </a:lnTo>
                    <a:lnTo>
                      <a:pt x="1662" y="203"/>
                    </a:lnTo>
                    <a:lnTo>
                      <a:pt x="1661" y="205"/>
                    </a:lnTo>
                    <a:lnTo>
                      <a:pt x="1661" y="208"/>
                    </a:lnTo>
                    <a:lnTo>
                      <a:pt x="1661" y="212"/>
                    </a:lnTo>
                    <a:lnTo>
                      <a:pt x="1661" y="212"/>
                    </a:lnTo>
                    <a:lnTo>
                      <a:pt x="1665" y="218"/>
                    </a:lnTo>
                    <a:lnTo>
                      <a:pt x="1670" y="223"/>
                    </a:lnTo>
                    <a:lnTo>
                      <a:pt x="1673" y="230"/>
                    </a:lnTo>
                    <a:lnTo>
                      <a:pt x="1678" y="236"/>
                    </a:lnTo>
                    <a:lnTo>
                      <a:pt x="1683" y="240"/>
                    </a:lnTo>
                    <a:lnTo>
                      <a:pt x="1685" y="240"/>
                    </a:lnTo>
                    <a:lnTo>
                      <a:pt x="1688" y="240"/>
                    </a:lnTo>
                    <a:lnTo>
                      <a:pt x="1691" y="238"/>
                    </a:lnTo>
                    <a:lnTo>
                      <a:pt x="1694" y="236"/>
                    </a:lnTo>
                    <a:lnTo>
                      <a:pt x="1701" y="228"/>
                    </a:lnTo>
                    <a:lnTo>
                      <a:pt x="1688" y="229"/>
                    </a:lnTo>
                    <a:lnTo>
                      <a:pt x="1717" y="185"/>
                    </a:lnTo>
                    <a:lnTo>
                      <a:pt x="1717" y="185"/>
                    </a:lnTo>
                    <a:lnTo>
                      <a:pt x="1719" y="191"/>
                    </a:lnTo>
                    <a:lnTo>
                      <a:pt x="1719" y="196"/>
                    </a:lnTo>
                    <a:lnTo>
                      <a:pt x="1717" y="200"/>
                    </a:lnTo>
                    <a:lnTo>
                      <a:pt x="1714" y="205"/>
                    </a:lnTo>
                    <a:lnTo>
                      <a:pt x="1704" y="213"/>
                    </a:lnTo>
                    <a:lnTo>
                      <a:pt x="1701" y="218"/>
                    </a:lnTo>
                    <a:lnTo>
                      <a:pt x="1699" y="222"/>
                    </a:lnTo>
                    <a:lnTo>
                      <a:pt x="1699" y="222"/>
                    </a:lnTo>
                    <a:lnTo>
                      <a:pt x="1703" y="220"/>
                    </a:lnTo>
                    <a:lnTo>
                      <a:pt x="1707" y="218"/>
                    </a:lnTo>
                    <a:lnTo>
                      <a:pt x="1711" y="218"/>
                    </a:lnTo>
                    <a:lnTo>
                      <a:pt x="1715" y="219"/>
                    </a:lnTo>
                    <a:lnTo>
                      <a:pt x="1722" y="222"/>
                    </a:lnTo>
                    <a:lnTo>
                      <a:pt x="1729" y="228"/>
                    </a:lnTo>
                    <a:lnTo>
                      <a:pt x="1736" y="233"/>
                    </a:lnTo>
                    <a:lnTo>
                      <a:pt x="1738" y="234"/>
                    </a:lnTo>
                    <a:lnTo>
                      <a:pt x="1741" y="234"/>
                    </a:lnTo>
                    <a:lnTo>
                      <a:pt x="1744" y="233"/>
                    </a:lnTo>
                    <a:lnTo>
                      <a:pt x="1746" y="230"/>
                    </a:lnTo>
                    <a:lnTo>
                      <a:pt x="1748" y="227"/>
                    </a:lnTo>
                    <a:lnTo>
                      <a:pt x="1750" y="220"/>
                    </a:lnTo>
                    <a:lnTo>
                      <a:pt x="1750" y="220"/>
                    </a:lnTo>
                    <a:lnTo>
                      <a:pt x="1752" y="240"/>
                    </a:lnTo>
                    <a:lnTo>
                      <a:pt x="1755" y="258"/>
                    </a:lnTo>
                    <a:lnTo>
                      <a:pt x="1757" y="267"/>
                    </a:lnTo>
                    <a:lnTo>
                      <a:pt x="1760" y="273"/>
                    </a:lnTo>
                    <a:lnTo>
                      <a:pt x="1764" y="278"/>
                    </a:lnTo>
                    <a:lnTo>
                      <a:pt x="1767" y="278"/>
                    </a:lnTo>
                    <a:lnTo>
                      <a:pt x="1769" y="278"/>
                    </a:lnTo>
                    <a:lnTo>
                      <a:pt x="1769" y="278"/>
                    </a:lnTo>
                    <a:lnTo>
                      <a:pt x="1767" y="270"/>
                    </a:lnTo>
                    <a:lnTo>
                      <a:pt x="1765" y="264"/>
                    </a:lnTo>
                    <a:lnTo>
                      <a:pt x="1767" y="260"/>
                    </a:lnTo>
                    <a:lnTo>
                      <a:pt x="1768" y="257"/>
                    </a:lnTo>
                    <a:lnTo>
                      <a:pt x="1770" y="253"/>
                    </a:lnTo>
                    <a:lnTo>
                      <a:pt x="1771" y="249"/>
                    </a:lnTo>
                    <a:lnTo>
                      <a:pt x="1771" y="243"/>
                    </a:lnTo>
                    <a:lnTo>
                      <a:pt x="1769" y="234"/>
                    </a:lnTo>
                    <a:lnTo>
                      <a:pt x="1769" y="234"/>
                    </a:lnTo>
                    <a:lnTo>
                      <a:pt x="1771" y="230"/>
                    </a:lnTo>
                    <a:lnTo>
                      <a:pt x="1773" y="229"/>
                    </a:lnTo>
                    <a:lnTo>
                      <a:pt x="1776" y="230"/>
                    </a:lnTo>
                    <a:lnTo>
                      <a:pt x="1779" y="232"/>
                    </a:lnTo>
                    <a:lnTo>
                      <a:pt x="1782" y="233"/>
                    </a:lnTo>
                    <a:lnTo>
                      <a:pt x="1784" y="232"/>
                    </a:lnTo>
                    <a:lnTo>
                      <a:pt x="1785" y="230"/>
                    </a:lnTo>
                    <a:lnTo>
                      <a:pt x="1786" y="226"/>
                    </a:lnTo>
                    <a:lnTo>
                      <a:pt x="1784" y="235"/>
                    </a:lnTo>
                    <a:lnTo>
                      <a:pt x="1784" y="235"/>
                    </a:lnTo>
                    <a:lnTo>
                      <a:pt x="1788" y="241"/>
                    </a:lnTo>
                    <a:lnTo>
                      <a:pt x="1793" y="244"/>
                    </a:lnTo>
                    <a:lnTo>
                      <a:pt x="1796" y="245"/>
                    </a:lnTo>
                    <a:lnTo>
                      <a:pt x="1800" y="247"/>
                    </a:lnTo>
                    <a:lnTo>
                      <a:pt x="1803" y="245"/>
                    </a:lnTo>
                    <a:lnTo>
                      <a:pt x="1807" y="243"/>
                    </a:lnTo>
                    <a:lnTo>
                      <a:pt x="1811" y="235"/>
                    </a:lnTo>
                    <a:lnTo>
                      <a:pt x="1816" y="226"/>
                    </a:lnTo>
                    <a:lnTo>
                      <a:pt x="1821" y="214"/>
                    </a:lnTo>
                    <a:lnTo>
                      <a:pt x="1824" y="204"/>
                    </a:lnTo>
                    <a:lnTo>
                      <a:pt x="1828" y="196"/>
                    </a:lnTo>
                    <a:lnTo>
                      <a:pt x="1828" y="196"/>
                    </a:lnTo>
                    <a:lnTo>
                      <a:pt x="1838" y="193"/>
                    </a:lnTo>
                    <a:lnTo>
                      <a:pt x="1847" y="192"/>
                    </a:lnTo>
                    <a:lnTo>
                      <a:pt x="1856" y="193"/>
                    </a:lnTo>
                    <a:lnTo>
                      <a:pt x="1863" y="195"/>
                    </a:lnTo>
                    <a:lnTo>
                      <a:pt x="1879" y="197"/>
                    </a:lnTo>
                    <a:lnTo>
                      <a:pt x="1887" y="198"/>
                    </a:lnTo>
                    <a:lnTo>
                      <a:pt x="1895" y="197"/>
                    </a:lnTo>
                    <a:lnTo>
                      <a:pt x="1895" y="197"/>
                    </a:lnTo>
                    <a:lnTo>
                      <a:pt x="1898" y="212"/>
                    </a:lnTo>
                    <a:lnTo>
                      <a:pt x="1901" y="230"/>
                    </a:lnTo>
                    <a:lnTo>
                      <a:pt x="1903" y="240"/>
                    </a:lnTo>
                    <a:lnTo>
                      <a:pt x="1907" y="247"/>
                    </a:lnTo>
                    <a:lnTo>
                      <a:pt x="1909" y="250"/>
                    </a:lnTo>
                    <a:lnTo>
                      <a:pt x="1911" y="251"/>
                    </a:lnTo>
                    <a:lnTo>
                      <a:pt x="1913" y="252"/>
                    </a:lnTo>
                    <a:lnTo>
                      <a:pt x="1913" y="252"/>
                    </a:lnTo>
                    <a:lnTo>
                      <a:pt x="1916" y="244"/>
                    </a:lnTo>
                    <a:lnTo>
                      <a:pt x="1920" y="238"/>
                    </a:lnTo>
                    <a:lnTo>
                      <a:pt x="1929" y="226"/>
                    </a:lnTo>
                    <a:lnTo>
                      <a:pt x="1933" y="220"/>
                    </a:lnTo>
                    <a:lnTo>
                      <a:pt x="1937" y="213"/>
                    </a:lnTo>
                    <a:lnTo>
                      <a:pt x="1940" y="205"/>
                    </a:lnTo>
                    <a:lnTo>
                      <a:pt x="1941" y="196"/>
                    </a:lnTo>
                    <a:lnTo>
                      <a:pt x="1941" y="196"/>
                    </a:lnTo>
                    <a:lnTo>
                      <a:pt x="1939" y="193"/>
                    </a:lnTo>
                    <a:lnTo>
                      <a:pt x="1936" y="193"/>
                    </a:lnTo>
                    <a:lnTo>
                      <a:pt x="1933" y="193"/>
                    </a:lnTo>
                    <a:lnTo>
                      <a:pt x="1932" y="195"/>
                    </a:lnTo>
                    <a:lnTo>
                      <a:pt x="1929" y="198"/>
                    </a:lnTo>
                    <a:lnTo>
                      <a:pt x="1926" y="204"/>
                    </a:lnTo>
                    <a:lnTo>
                      <a:pt x="1923" y="215"/>
                    </a:lnTo>
                    <a:lnTo>
                      <a:pt x="1921" y="220"/>
                    </a:lnTo>
                    <a:lnTo>
                      <a:pt x="1917" y="223"/>
                    </a:lnTo>
                    <a:lnTo>
                      <a:pt x="1917" y="223"/>
                    </a:lnTo>
                    <a:lnTo>
                      <a:pt x="1915" y="214"/>
                    </a:lnTo>
                    <a:lnTo>
                      <a:pt x="1913" y="207"/>
                    </a:lnTo>
                    <a:lnTo>
                      <a:pt x="1911" y="198"/>
                    </a:lnTo>
                    <a:lnTo>
                      <a:pt x="1910" y="190"/>
                    </a:lnTo>
                    <a:lnTo>
                      <a:pt x="1908" y="185"/>
                    </a:lnTo>
                    <a:lnTo>
                      <a:pt x="1905" y="181"/>
                    </a:lnTo>
                    <a:lnTo>
                      <a:pt x="1905" y="181"/>
                    </a:lnTo>
                    <a:lnTo>
                      <a:pt x="1906" y="182"/>
                    </a:lnTo>
                    <a:lnTo>
                      <a:pt x="1909" y="183"/>
                    </a:lnTo>
                    <a:lnTo>
                      <a:pt x="1915" y="183"/>
                    </a:lnTo>
                    <a:lnTo>
                      <a:pt x="1931" y="181"/>
                    </a:lnTo>
                    <a:lnTo>
                      <a:pt x="1939" y="180"/>
                    </a:lnTo>
                    <a:lnTo>
                      <a:pt x="1946" y="181"/>
                    </a:lnTo>
                    <a:lnTo>
                      <a:pt x="1949" y="182"/>
                    </a:lnTo>
                    <a:lnTo>
                      <a:pt x="1953" y="184"/>
                    </a:lnTo>
                    <a:lnTo>
                      <a:pt x="1955" y="188"/>
                    </a:lnTo>
                    <a:lnTo>
                      <a:pt x="1957" y="191"/>
                    </a:lnTo>
                    <a:lnTo>
                      <a:pt x="1954" y="195"/>
                    </a:lnTo>
                    <a:lnTo>
                      <a:pt x="1954" y="195"/>
                    </a:lnTo>
                    <a:lnTo>
                      <a:pt x="1957" y="198"/>
                    </a:lnTo>
                    <a:lnTo>
                      <a:pt x="1960" y="203"/>
                    </a:lnTo>
                    <a:lnTo>
                      <a:pt x="1966" y="213"/>
                    </a:lnTo>
                    <a:lnTo>
                      <a:pt x="1970" y="225"/>
                    </a:lnTo>
                    <a:lnTo>
                      <a:pt x="1975" y="236"/>
                    </a:lnTo>
                    <a:lnTo>
                      <a:pt x="1979" y="244"/>
                    </a:lnTo>
                    <a:lnTo>
                      <a:pt x="1983" y="247"/>
                    </a:lnTo>
                    <a:lnTo>
                      <a:pt x="1985" y="249"/>
                    </a:lnTo>
                    <a:lnTo>
                      <a:pt x="1989" y="248"/>
                    </a:lnTo>
                    <a:lnTo>
                      <a:pt x="1993" y="247"/>
                    </a:lnTo>
                    <a:lnTo>
                      <a:pt x="1998" y="242"/>
                    </a:lnTo>
                    <a:lnTo>
                      <a:pt x="2002" y="236"/>
                    </a:lnTo>
                    <a:lnTo>
                      <a:pt x="2015" y="220"/>
                    </a:lnTo>
                    <a:lnTo>
                      <a:pt x="2015" y="220"/>
                    </a:lnTo>
                    <a:lnTo>
                      <a:pt x="2015" y="228"/>
                    </a:lnTo>
                    <a:lnTo>
                      <a:pt x="2015" y="228"/>
                    </a:lnTo>
                    <a:lnTo>
                      <a:pt x="2018" y="228"/>
                    </a:lnTo>
                    <a:lnTo>
                      <a:pt x="2022" y="230"/>
                    </a:lnTo>
                    <a:lnTo>
                      <a:pt x="2026" y="234"/>
                    </a:lnTo>
                    <a:lnTo>
                      <a:pt x="2033" y="242"/>
                    </a:lnTo>
                    <a:lnTo>
                      <a:pt x="2037" y="245"/>
                    </a:lnTo>
                    <a:lnTo>
                      <a:pt x="2039" y="245"/>
                    </a:lnTo>
                    <a:lnTo>
                      <a:pt x="2041" y="245"/>
                    </a:lnTo>
                    <a:lnTo>
                      <a:pt x="2047" y="243"/>
                    </a:lnTo>
                    <a:lnTo>
                      <a:pt x="2054" y="236"/>
                    </a:lnTo>
                    <a:lnTo>
                      <a:pt x="2054" y="236"/>
                    </a:lnTo>
                    <a:lnTo>
                      <a:pt x="2054" y="238"/>
                    </a:lnTo>
                    <a:lnTo>
                      <a:pt x="2053" y="240"/>
                    </a:lnTo>
                    <a:lnTo>
                      <a:pt x="2053" y="242"/>
                    </a:lnTo>
                    <a:lnTo>
                      <a:pt x="2052" y="243"/>
                    </a:lnTo>
                    <a:lnTo>
                      <a:pt x="2052" y="243"/>
                    </a:lnTo>
                    <a:lnTo>
                      <a:pt x="2054" y="245"/>
                    </a:lnTo>
                    <a:lnTo>
                      <a:pt x="2058" y="247"/>
                    </a:lnTo>
                    <a:lnTo>
                      <a:pt x="2060" y="247"/>
                    </a:lnTo>
                    <a:lnTo>
                      <a:pt x="2062" y="247"/>
                    </a:lnTo>
                    <a:lnTo>
                      <a:pt x="2067" y="244"/>
                    </a:lnTo>
                    <a:lnTo>
                      <a:pt x="2072" y="241"/>
                    </a:lnTo>
                    <a:lnTo>
                      <a:pt x="2082" y="230"/>
                    </a:lnTo>
                    <a:lnTo>
                      <a:pt x="2085" y="225"/>
                    </a:lnTo>
                    <a:lnTo>
                      <a:pt x="2090" y="222"/>
                    </a:lnTo>
                    <a:lnTo>
                      <a:pt x="2090" y="222"/>
                    </a:lnTo>
                    <a:lnTo>
                      <a:pt x="2091" y="229"/>
                    </a:lnTo>
                    <a:lnTo>
                      <a:pt x="2092" y="235"/>
                    </a:lnTo>
                    <a:lnTo>
                      <a:pt x="2092" y="238"/>
                    </a:lnTo>
                    <a:lnTo>
                      <a:pt x="2091" y="243"/>
                    </a:lnTo>
                    <a:lnTo>
                      <a:pt x="2087" y="250"/>
                    </a:lnTo>
                    <a:lnTo>
                      <a:pt x="2084" y="259"/>
                    </a:lnTo>
                    <a:lnTo>
                      <a:pt x="2084" y="259"/>
                    </a:lnTo>
                    <a:lnTo>
                      <a:pt x="2089" y="260"/>
                    </a:lnTo>
                    <a:lnTo>
                      <a:pt x="2093" y="260"/>
                    </a:lnTo>
                    <a:lnTo>
                      <a:pt x="2098" y="259"/>
                    </a:lnTo>
                    <a:lnTo>
                      <a:pt x="2102" y="258"/>
                    </a:lnTo>
                    <a:lnTo>
                      <a:pt x="2112" y="252"/>
                    </a:lnTo>
                    <a:lnTo>
                      <a:pt x="2121" y="244"/>
                    </a:lnTo>
                    <a:lnTo>
                      <a:pt x="2129" y="235"/>
                    </a:lnTo>
                    <a:lnTo>
                      <a:pt x="2136" y="225"/>
                    </a:lnTo>
                    <a:lnTo>
                      <a:pt x="2150" y="203"/>
                    </a:lnTo>
                    <a:lnTo>
                      <a:pt x="2164" y="215"/>
                    </a:lnTo>
                    <a:lnTo>
                      <a:pt x="2164" y="215"/>
                    </a:lnTo>
                    <a:lnTo>
                      <a:pt x="2158" y="225"/>
                    </a:lnTo>
                    <a:lnTo>
                      <a:pt x="2152" y="237"/>
                    </a:lnTo>
                    <a:lnTo>
                      <a:pt x="2150" y="243"/>
                    </a:lnTo>
                    <a:lnTo>
                      <a:pt x="2147" y="250"/>
                    </a:lnTo>
                    <a:lnTo>
                      <a:pt x="2147" y="256"/>
                    </a:lnTo>
                    <a:lnTo>
                      <a:pt x="2147" y="262"/>
                    </a:lnTo>
                    <a:lnTo>
                      <a:pt x="2147" y="262"/>
                    </a:lnTo>
                    <a:lnTo>
                      <a:pt x="2151" y="259"/>
                    </a:lnTo>
                    <a:lnTo>
                      <a:pt x="2152" y="257"/>
                    </a:lnTo>
                    <a:lnTo>
                      <a:pt x="2155" y="252"/>
                    </a:lnTo>
                    <a:lnTo>
                      <a:pt x="2158" y="251"/>
                    </a:lnTo>
                    <a:lnTo>
                      <a:pt x="2160" y="250"/>
                    </a:lnTo>
                    <a:lnTo>
                      <a:pt x="2162" y="250"/>
                    </a:lnTo>
                    <a:lnTo>
                      <a:pt x="2167" y="250"/>
                    </a:lnTo>
                    <a:lnTo>
                      <a:pt x="2167" y="250"/>
                    </a:lnTo>
                    <a:lnTo>
                      <a:pt x="2164" y="260"/>
                    </a:lnTo>
                    <a:lnTo>
                      <a:pt x="2161" y="272"/>
                    </a:lnTo>
                    <a:lnTo>
                      <a:pt x="2154" y="295"/>
                    </a:lnTo>
                    <a:lnTo>
                      <a:pt x="2154" y="295"/>
                    </a:lnTo>
                    <a:lnTo>
                      <a:pt x="2158" y="298"/>
                    </a:lnTo>
                    <a:lnTo>
                      <a:pt x="2161" y="300"/>
                    </a:lnTo>
                    <a:lnTo>
                      <a:pt x="2163" y="300"/>
                    </a:lnTo>
                    <a:lnTo>
                      <a:pt x="2166" y="297"/>
                    </a:lnTo>
                    <a:lnTo>
                      <a:pt x="2167" y="295"/>
                    </a:lnTo>
                    <a:lnTo>
                      <a:pt x="2168" y="291"/>
                    </a:lnTo>
                    <a:lnTo>
                      <a:pt x="2168" y="285"/>
                    </a:lnTo>
                    <a:lnTo>
                      <a:pt x="2168" y="278"/>
                    </a:lnTo>
                    <a:lnTo>
                      <a:pt x="2169" y="274"/>
                    </a:lnTo>
                    <a:lnTo>
                      <a:pt x="2170" y="275"/>
                    </a:lnTo>
                    <a:lnTo>
                      <a:pt x="2171" y="278"/>
                    </a:lnTo>
                    <a:lnTo>
                      <a:pt x="2177" y="288"/>
                    </a:lnTo>
                    <a:lnTo>
                      <a:pt x="2177" y="288"/>
                    </a:lnTo>
                    <a:lnTo>
                      <a:pt x="2179" y="288"/>
                    </a:lnTo>
                    <a:lnTo>
                      <a:pt x="2182" y="285"/>
                    </a:lnTo>
                    <a:lnTo>
                      <a:pt x="2184" y="281"/>
                    </a:lnTo>
                    <a:lnTo>
                      <a:pt x="2186" y="276"/>
                    </a:lnTo>
                    <a:lnTo>
                      <a:pt x="2189" y="264"/>
                    </a:lnTo>
                    <a:lnTo>
                      <a:pt x="2190" y="251"/>
                    </a:lnTo>
                    <a:lnTo>
                      <a:pt x="2205" y="273"/>
                    </a:lnTo>
                    <a:lnTo>
                      <a:pt x="2205" y="273"/>
                    </a:lnTo>
                    <a:lnTo>
                      <a:pt x="2206" y="266"/>
                    </a:lnTo>
                    <a:lnTo>
                      <a:pt x="2208" y="260"/>
                    </a:lnTo>
                    <a:lnTo>
                      <a:pt x="2212" y="257"/>
                    </a:lnTo>
                    <a:lnTo>
                      <a:pt x="2216" y="253"/>
                    </a:lnTo>
                    <a:lnTo>
                      <a:pt x="2221" y="251"/>
                    </a:lnTo>
                    <a:lnTo>
                      <a:pt x="2225" y="250"/>
                    </a:lnTo>
                    <a:lnTo>
                      <a:pt x="2235" y="248"/>
                    </a:lnTo>
                    <a:lnTo>
                      <a:pt x="2235" y="248"/>
                    </a:lnTo>
                    <a:lnTo>
                      <a:pt x="2235" y="243"/>
                    </a:lnTo>
                    <a:lnTo>
                      <a:pt x="2233" y="240"/>
                    </a:lnTo>
                    <a:lnTo>
                      <a:pt x="2230" y="234"/>
                    </a:lnTo>
                    <a:lnTo>
                      <a:pt x="2228" y="232"/>
                    </a:lnTo>
                    <a:lnTo>
                      <a:pt x="2225" y="230"/>
                    </a:lnTo>
                    <a:lnTo>
                      <a:pt x="2223" y="230"/>
                    </a:lnTo>
                    <a:lnTo>
                      <a:pt x="2221" y="233"/>
                    </a:lnTo>
                    <a:lnTo>
                      <a:pt x="2221" y="233"/>
                    </a:lnTo>
                    <a:lnTo>
                      <a:pt x="2222" y="227"/>
                    </a:lnTo>
                    <a:lnTo>
                      <a:pt x="2223" y="221"/>
                    </a:lnTo>
                    <a:lnTo>
                      <a:pt x="2225" y="218"/>
                    </a:lnTo>
                    <a:lnTo>
                      <a:pt x="2229" y="214"/>
                    </a:lnTo>
                    <a:lnTo>
                      <a:pt x="2232" y="211"/>
                    </a:lnTo>
                    <a:lnTo>
                      <a:pt x="2236" y="210"/>
                    </a:lnTo>
                    <a:lnTo>
                      <a:pt x="2239" y="208"/>
                    </a:lnTo>
                    <a:lnTo>
                      <a:pt x="2242" y="208"/>
                    </a:lnTo>
                    <a:lnTo>
                      <a:pt x="2242" y="208"/>
                    </a:lnTo>
                    <a:lnTo>
                      <a:pt x="2243" y="215"/>
                    </a:lnTo>
                    <a:lnTo>
                      <a:pt x="2245" y="221"/>
                    </a:lnTo>
                    <a:lnTo>
                      <a:pt x="2247" y="225"/>
                    </a:lnTo>
                    <a:lnTo>
                      <a:pt x="2251" y="227"/>
                    </a:lnTo>
                    <a:lnTo>
                      <a:pt x="2255" y="228"/>
                    </a:lnTo>
                    <a:lnTo>
                      <a:pt x="2259" y="228"/>
                    </a:lnTo>
                    <a:lnTo>
                      <a:pt x="2268" y="228"/>
                    </a:lnTo>
                    <a:lnTo>
                      <a:pt x="2276" y="228"/>
                    </a:lnTo>
                    <a:lnTo>
                      <a:pt x="2279" y="229"/>
                    </a:lnTo>
                    <a:lnTo>
                      <a:pt x="2282" y="232"/>
                    </a:lnTo>
                    <a:lnTo>
                      <a:pt x="2284" y="234"/>
                    </a:lnTo>
                    <a:lnTo>
                      <a:pt x="2285" y="240"/>
                    </a:lnTo>
                    <a:lnTo>
                      <a:pt x="2285" y="245"/>
                    </a:lnTo>
                    <a:lnTo>
                      <a:pt x="2284" y="255"/>
                    </a:lnTo>
                    <a:lnTo>
                      <a:pt x="2284" y="255"/>
                    </a:lnTo>
                    <a:lnTo>
                      <a:pt x="2298" y="249"/>
                    </a:lnTo>
                    <a:lnTo>
                      <a:pt x="2313" y="245"/>
                    </a:lnTo>
                    <a:lnTo>
                      <a:pt x="2343" y="237"/>
                    </a:lnTo>
                    <a:lnTo>
                      <a:pt x="2358" y="233"/>
                    </a:lnTo>
                    <a:lnTo>
                      <a:pt x="2370" y="228"/>
                    </a:lnTo>
                    <a:lnTo>
                      <a:pt x="2383" y="222"/>
                    </a:lnTo>
                    <a:lnTo>
                      <a:pt x="2392" y="217"/>
                    </a:lnTo>
                    <a:lnTo>
                      <a:pt x="2392" y="217"/>
                    </a:lnTo>
                    <a:lnTo>
                      <a:pt x="2396" y="220"/>
                    </a:lnTo>
                    <a:lnTo>
                      <a:pt x="2399" y="223"/>
                    </a:lnTo>
                    <a:lnTo>
                      <a:pt x="2406" y="229"/>
                    </a:lnTo>
                    <a:lnTo>
                      <a:pt x="2408" y="234"/>
                    </a:lnTo>
                    <a:lnTo>
                      <a:pt x="2409" y="237"/>
                    </a:lnTo>
                    <a:lnTo>
                      <a:pt x="2409" y="243"/>
                    </a:lnTo>
                    <a:lnTo>
                      <a:pt x="2407" y="250"/>
                    </a:lnTo>
                    <a:lnTo>
                      <a:pt x="2407" y="250"/>
                    </a:lnTo>
                    <a:lnTo>
                      <a:pt x="2412" y="250"/>
                    </a:lnTo>
                    <a:lnTo>
                      <a:pt x="2416" y="248"/>
                    </a:lnTo>
                    <a:lnTo>
                      <a:pt x="2421" y="247"/>
                    </a:lnTo>
                    <a:lnTo>
                      <a:pt x="2426" y="243"/>
                    </a:lnTo>
                    <a:lnTo>
                      <a:pt x="2435" y="236"/>
                    </a:lnTo>
                    <a:lnTo>
                      <a:pt x="2443" y="228"/>
                    </a:lnTo>
                    <a:lnTo>
                      <a:pt x="2451" y="221"/>
                    </a:lnTo>
                    <a:lnTo>
                      <a:pt x="2459" y="217"/>
                    </a:lnTo>
                    <a:lnTo>
                      <a:pt x="2463" y="215"/>
                    </a:lnTo>
                    <a:lnTo>
                      <a:pt x="2468" y="214"/>
                    </a:lnTo>
                    <a:lnTo>
                      <a:pt x="2473" y="214"/>
                    </a:lnTo>
                    <a:lnTo>
                      <a:pt x="2478" y="217"/>
                    </a:lnTo>
                    <a:lnTo>
                      <a:pt x="2478" y="217"/>
                    </a:lnTo>
                    <a:lnTo>
                      <a:pt x="2478" y="218"/>
                    </a:lnTo>
                    <a:lnTo>
                      <a:pt x="2477" y="219"/>
                    </a:lnTo>
                    <a:lnTo>
                      <a:pt x="2473" y="220"/>
                    </a:lnTo>
                    <a:lnTo>
                      <a:pt x="2470" y="221"/>
                    </a:lnTo>
                    <a:lnTo>
                      <a:pt x="2468" y="223"/>
                    </a:lnTo>
                    <a:lnTo>
                      <a:pt x="2467" y="227"/>
                    </a:lnTo>
                    <a:lnTo>
                      <a:pt x="2466" y="232"/>
                    </a:lnTo>
                    <a:lnTo>
                      <a:pt x="2466" y="232"/>
                    </a:lnTo>
                    <a:lnTo>
                      <a:pt x="2469" y="229"/>
                    </a:lnTo>
                    <a:lnTo>
                      <a:pt x="2473" y="227"/>
                    </a:lnTo>
                    <a:lnTo>
                      <a:pt x="2476" y="227"/>
                    </a:lnTo>
                    <a:lnTo>
                      <a:pt x="2480" y="227"/>
                    </a:lnTo>
                    <a:lnTo>
                      <a:pt x="2486" y="229"/>
                    </a:lnTo>
                    <a:lnTo>
                      <a:pt x="2493" y="233"/>
                    </a:lnTo>
                    <a:lnTo>
                      <a:pt x="2501" y="237"/>
                    </a:lnTo>
                    <a:lnTo>
                      <a:pt x="2509" y="240"/>
                    </a:lnTo>
                    <a:lnTo>
                      <a:pt x="2514" y="241"/>
                    </a:lnTo>
                    <a:lnTo>
                      <a:pt x="2519" y="241"/>
                    </a:lnTo>
                    <a:lnTo>
                      <a:pt x="2523" y="241"/>
                    </a:lnTo>
                    <a:lnTo>
                      <a:pt x="2529" y="238"/>
                    </a:lnTo>
                    <a:lnTo>
                      <a:pt x="2529" y="238"/>
                    </a:lnTo>
                    <a:lnTo>
                      <a:pt x="2527" y="240"/>
                    </a:lnTo>
                    <a:lnTo>
                      <a:pt x="2526" y="241"/>
                    </a:lnTo>
                    <a:lnTo>
                      <a:pt x="2523" y="244"/>
                    </a:lnTo>
                    <a:lnTo>
                      <a:pt x="2522" y="253"/>
                    </a:lnTo>
                    <a:lnTo>
                      <a:pt x="2522" y="253"/>
                    </a:lnTo>
                    <a:lnTo>
                      <a:pt x="2522" y="250"/>
                    </a:lnTo>
                    <a:lnTo>
                      <a:pt x="2523" y="248"/>
                    </a:lnTo>
                    <a:lnTo>
                      <a:pt x="2528" y="242"/>
                    </a:lnTo>
                    <a:lnTo>
                      <a:pt x="2541" y="230"/>
                    </a:lnTo>
                    <a:lnTo>
                      <a:pt x="2541" y="230"/>
                    </a:lnTo>
                    <a:lnTo>
                      <a:pt x="2542" y="232"/>
                    </a:lnTo>
                    <a:lnTo>
                      <a:pt x="2542" y="233"/>
                    </a:lnTo>
                    <a:lnTo>
                      <a:pt x="2539" y="235"/>
                    </a:lnTo>
                    <a:lnTo>
                      <a:pt x="2538" y="238"/>
                    </a:lnTo>
                    <a:lnTo>
                      <a:pt x="2537" y="240"/>
                    </a:lnTo>
                    <a:lnTo>
                      <a:pt x="2537" y="242"/>
                    </a:lnTo>
                    <a:lnTo>
                      <a:pt x="2537" y="242"/>
                    </a:lnTo>
                    <a:lnTo>
                      <a:pt x="2547" y="244"/>
                    </a:lnTo>
                    <a:lnTo>
                      <a:pt x="2558" y="247"/>
                    </a:lnTo>
                    <a:lnTo>
                      <a:pt x="2567" y="247"/>
                    </a:lnTo>
                    <a:lnTo>
                      <a:pt x="2577" y="244"/>
                    </a:lnTo>
                    <a:lnTo>
                      <a:pt x="2587" y="242"/>
                    </a:lnTo>
                    <a:lnTo>
                      <a:pt x="2596" y="238"/>
                    </a:lnTo>
                    <a:lnTo>
                      <a:pt x="2614" y="230"/>
                    </a:lnTo>
                    <a:lnTo>
                      <a:pt x="2633" y="221"/>
                    </a:lnTo>
                    <a:lnTo>
                      <a:pt x="2651" y="212"/>
                    </a:lnTo>
                    <a:lnTo>
                      <a:pt x="2660" y="208"/>
                    </a:lnTo>
                    <a:lnTo>
                      <a:pt x="2670" y="206"/>
                    </a:lnTo>
                    <a:lnTo>
                      <a:pt x="2680" y="204"/>
                    </a:lnTo>
                    <a:lnTo>
                      <a:pt x="2690" y="204"/>
                    </a:lnTo>
                    <a:lnTo>
                      <a:pt x="2690" y="204"/>
                    </a:lnTo>
                    <a:lnTo>
                      <a:pt x="2688" y="204"/>
                    </a:lnTo>
                    <a:lnTo>
                      <a:pt x="2684" y="205"/>
                    </a:lnTo>
                    <a:lnTo>
                      <a:pt x="2680" y="208"/>
                    </a:lnTo>
                    <a:lnTo>
                      <a:pt x="2676" y="214"/>
                    </a:lnTo>
                    <a:lnTo>
                      <a:pt x="2674" y="220"/>
                    </a:lnTo>
                    <a:lnTo>
                      <a:pt x="2672" y="227"/>
                    </a:lnTo>
                    <a:lnTo>
                      <a:pt x="2669" y="234"/>
                    </a:lnTo>
                    <a:lnTo>
                      <a:pt x="2668" y="245"/>
                    </a:lnTo>
                    <a:lnTo>
                      <a:pt x="2684" y="247"/>
                    </a:lnTo>
                    <a:lnTo>
                      <a:pt x="2684" y="247"/>
                    </a:lnTo>
                    <a:lnTo>
                      <a:pt x="2687" y="241"/>
                    </a:lnTo>
                    <a:lnTo>
                      <a:pt x="2689" y="237"/>
                    </a:lnTo>
                    <a:lnTo>
                      <a:pt x="2696" y="232"/>
                    </a:lnTo>
                    <a:lnTo>
                      <a:pt x="2704" y="227"/>
                    </a:lnTo>
                    <a:lnTo>
                      <a:pt x="2707" y="223"/>
                    </a:lnTo>
                    <a:lnTo>
                      <a:pt x="2711" y="220"/>
                    </a:lnTo>
                    <a:lnTo>
                      <a:pt x="2711" y="220"/>
                    </a:lnTo>
                    <a:lnTo>
                      <a:pt x="2714" y="229"/>
                    </a:lnTo>
                    <a:lnTo>
                      <a:pt x="2714" y="234"/>
                    </a:lnTo>
                    <a:lnTo>
                      <a:pt x="2713" y="236"/>
                    </a:lnTo>
                    <a:lnTo>
                      <a:pt x="2712" y="238"/>
                    </a:lnTo>
                    <a:lnTo>
                      <a:pt x="2712" y="238"/>
                    </a:lnTo>
                    <a:lnTo>
                      <a:pt x="2718" y="243"/>
                    </a:lnTo>
                    <a:lnTo>
                      <a:pt x="2723" y="245"/>
                    </a:lnTo>
                    <a:lnTo>
                      <a:pt x="2728" y="245"/>
                    </a:lnTo>
                    <a:lnTo>
                      <a:pt x="2733" y="243"/>
                    </a:lnTo>
                    <a:lnTo>
                      <a:pt x="2737" y="240"/>
                    </a:lnTo>
                    <a:lnTo>
                      <a:pt x="2743" y="235"/>
                    </a:lnTo>
                    <a:lnTo>
                      <a:pt x="2752" y="225"/>
                    </a:lnTo>
                    <a:lnTo>
                      <a:pt x="2761" y="213"/>
                    </a:lnTo>
                    <a:lnTo>
                      <a:pt x="2767" y="208"/>
                    </a:lnTo>
                    <a:lnTo>
                      <a:pt x="2772" y="204"/>
                    </a:lnTo>
                    <a:lnTo>
                      <a:pt x="2777" y="200"/>
                    </a:lnTo>
                    <a:lnTo>
                      <a:pt x="2783" y="198"/>
                    </a:lnTo>
                    <a:lnTo>
                      <a:pt x="2790" y="198"/>
                    </a:lnTo>
                    <a:lnTo>
                      <a:pt x="2797" y="199"/>
                    </a:lnTo>
                    <a:lnTo>
                      <a:pt x="2752" y="260"/>
                    </a:lnTo>
                    <a:lnTo>
                      <a:pt x="2762" y="281"/>
                    </a:lnTo>
                    <a:lnTo>
                      <a:pt x="2743" y="308"/>
                    </a:lnTo>
                    <a:lnTo>
                      <a:pt x="2743" y="308"/>
                    </a:lnTo>
                    <a:lnTo>
                      <a:pt x="2745" y="311"/>
                    </a:lnTo>
                    <a:lnTo>
                      <a:pt x="2748" y="312"/>
                    </a:lnTo>
                    <a:lnTo>
                      <a:pt x="2750" y="312"/>
                    </a:lnTo>
                    <a:lnTo>
                      <a:pt x="2751" y="312"/>
                    </a:lnTo>
                    <a:lnTo>
                      <a:pt x="2756" y="310"/>
                    </a:lnTo>
                    <a:lnTo>
                      <a:pt x="2759" y="306"/>
                    </a:lnTo>
                    <a:lnTo>
                      <a:pt x="2761" y="303"/>
                    </a:lnTo>
                    <a:lnTo>
                      <a:pt x="2764" y="302"/>
                    </a:lnTo>
                    <a:lnTo>
                      <a:pt x="2765" y="302"/>
                    </a:lnTo>
                    <a:lnTo>
                      <a:pt x="2766" y="303"/>
                    </a:lnTo>
                    <a:lnTo>
                      <a:pt x="2767" y="309"/>
                    </a:lnTo>
                    <a:lnTo>
                      <a:pt x="2767" y="309"/>
                    </a:lnTo>
                    <a:lnTo>
                      <a:pt x="2765" y="312"/>
                    </a:lnTo>
                    <a:lnTo>
                      <a:pt x="2761" y="316"/>
                    </a:lnTo>
                    <a:lnTo>
                      <a:pt x="2759" y="319"/>
                    </a:lnTo>
                    <a:lnTo>
                      <a:pt x="2758" y="326"/>
                    </a:lnTo>
                    <a:lnTo>
                      <a:pt x="2758" y="326"/>
                    </a:lnTo>
                    <a:lnTo>
                      <a:pt x="2761" y="328"/>
                    </a:lnTo>
                    <a:lnTo>
                      <a:pt x="2765" y="328"/>
                    </a:lnTo>
                    <a:lnTo>
                      <a:pt x="2767" y="327"/>
                    </a:lnTo>
                    <a:lnTo>
                      <a:pt x="2769" y="325"/>
                    </a:lnTo>
                    <a:lnTo>
                      <a:pt x="2774" y="318"/>
                    </a:lnTo>
                    <a:lnTo>
                      <a:pt x="2776" y="316"/>
                    </a:lnTo>
                    <a:lnTo>
                      <a:pt x="2779" y="313"/>
                    </a:lnTo>
                    <a:lnTo>
                      <a:pt x="2779" y="313"/>
                    </a:lnTo>
                    <a:lnTo>
                      <a:pt x="2774" y="321"/>
                    </a:lnTo>
                    <a:lnTo>
                      <a:pt x="2769" y="328"/>
                    </a:lnTo>
                    <a:lnTo>
                      <a:pt x="2764" y="334"/>
                    </a:lnTo>
                    <a:lnTo>
                      <a:pt x="2758" y="340"/>
                    </a:lnTo>
                    <a:lnTo>
                      <a:pt x="2752" y="345"/>
                    </a:lnTo>
                    <a:lnTo>
                      <a:pt x="2746" y="348"/>
                    </a:lnTo>
                    <a:lnTo>
                      <a:pt x="2734" y="355"/>
                    </a:lnTo>
                    <a:lnTo>
                      <a:pt x="2721" y="359"/>
                    </a:lnTo>
                    <a:lnTo>
                      <a:pt x="2710" y="363"/>
                    </a:lnTo>
                    <a:lnTo>
                      <a:pt x="2698" y="366"/>
                    </a:lnTo>
                    <a:lnTo>
                      <a:pt x="2689" y="370"/>
                    </a:lnTo>
                    <a:lnTo>
                      <a:pt x="2689" y="370"/>
                    </a:lnTo>
                    <a:lnTo>
                      <a:pt x="2688" y="370"/>
                    </a:lnTo>
                    <a:lnTo>
                      <a:pt x="2688" y="370"/>
                    </a:lnTo>
                    <a:lnTo>
                      <a:pt x="2689" y="365"/>
                    </a:lnTo>
                    <a:lnTo>
                      <a:pt x="2692" y="354"/>
                    </a:lnTo>
                    <a:lnTo>
                      <a:pt x="2692" y="354"/>
                    </a:lnTo>
                    <a:lnTo>
                      <a:pt x="2689" y="354"/>
                    </a:lnTo>
                    <a:lnTo>
                      <a:pt x="2685" y="353"/>
                    </a:lnTo>
                    <a:lnTo>
                      <a:pt x="2680" y="349"/>
                    </a:lnTo>
                    <a:lnTo>
                      <a:pt x="2676" y="348"/>
                    </a:lnTo>
                    <a:lnTo>
                      <a:pt x="2673" y="347"/>
                    </a:lnTo>
                    <a:lnTo>
                      <a:pt x="2668" y="347"/>
                    </a:lnTo>
                    <a:lnTo>
                      <a:pt x="2665" y="349"/>
                    </a:lnTo>
                    <a:lnTo>
                      <a:pt x="2665" y="349"/>
                    </a:lnTo>
                    <a:lnTo>
                      <a:pt x="2662" y="355"/>
                    </a:lnTo>
                    <a:lnTo>
                      <a:pt x="2662" y="359"/>
                    </a:lnTo>
                    <a:lnTo>
                      <a:pt x="2664" y="362"/>
                    </a:lnTo>
                    <a:lnTo>
                      <a:pt x="2665" y="364"/>
                    </a:lnTo>
                    <a:lnTo>
                      <a:pt x="2670" y="365"/>
                    </a:lnTo>
                    <a:lnTo>
                      <a:pt x="2676" y="365"/>
                    </a:lnTo>
                    <a:lnTo>
                      <a:pt x="2676" y="365"/>
                    </a:lnTo>
                    <a:lnTo>
                      <a:pt x="2675" y="376"/>
                    </a:lnTo>
                    <a:lnTo>
                      <a:pt x="2673" y="380"/>
                    </a:lnTo>
                    <a:lnTo>
                      <a:pt x="2670" y="383"/>
                    </a:lnTo>
                    <a:lnTo>
                      <a:pt x="2666" y="384"/>
                    </a:lnTo>
                    <a:lnTo>
                      <a:pt x="2666" y="384"/>
                    </a:lnTo>
                    <a:lnTo>
                      <a:pt x="2665" y="380"/>
                    </a:lnTo>
                    <a:lnTo>
                      <a:pt x="2664" y="377"/>
                    </a:lnTo>
                    <a:lnTo>
                      <a:pt x="2661" y="374"/>
                    </a:lnTo>
                    <a:lnTo>
                      <a:pt x="2659" y="373"/>
                    </a:lnTo>
                    <a:lnTo>
                      <a:pt x="2653" y="370"/>
                    </a:lnTo>
                    <a:lnTo>
                      <a:pt x="2645" y="368"/>
                    </a:lnTo>
                    <a:lnTo>
                      <a:pt x="2638" y="366"/>
                    </a:lnTo>
                    <a:lnTo>
                      <a:pt x="2630" y="363"/>
                    </a:lnTo>
                    <a:lnTo>
                      <a:pt x="2628" y="361"/>
                    </a:lnTo>
                    <a:lnTo>
                      <a:pt x="2624" y="357"/>
                    </a:lnTo>
                    <a:lnTo>
                      <a:pt x="2622" y="354"/>
                    </a:lnTo>
                    <a:lnTo>
                      <a:pt x="2620" y="348"/>
                    </a:lnTo>
                    <a:lnTo>
                      <a:pt x="2620" y="348"/>
                    </a:lnTo>
                    <a:lnTo>
                      <a:pt x="2614" y="350"/>
                    </a:lnTo>
                    <a:lnTo>
                      <a:pt x="2611" y="353"/>
                    </a:lnTo>
                    <a:lnTo>
                      <a:pt x="2607" y="356"/>
                    </a:lnTo>
                    <a:lnTo>
                      <a:pt x="2606" y="361"/>
                    </a:lnTo>
                    <a:lnTo>
                      <a:pt x="2605" y="365"/>
                    </a:lnTo>
                    <a:lnTo>
                      <a:pt x="2605" y="370"/>
                    </a:lnTo>
                    <a:lnTo>
                      <a:pt x="2605" y="379"/>
                    </a:lnTo>
                    <a:lnTo>
                      <a:pt x="2606" y="388"/>
                    </a:lnTo>
                    <a:lnTo>
                      <a:pt x="2606" y="392"/>
                    </a:lnTo>
                    <a:lnTo>
                      <a:pt x="2605" y="394"/>
                    </a:lnTo>
                    <a:lnTo>
                      <a:pt x="2604" y="396"/>
                    </a:lnTo>
                    <a:lnTo>
                      <a:pt x="2601" y="398"/>
                    </a:lnTo>
                    <a:lnTo>
                      <a:pt x="2597" y="399"/>
                    </a:lnTo>
                    <a:lnTo>
                      <a:pt x="2591" y="398"/>
                    </a:lnTo>
                    <a:lnTo>
                      <a:pt x="2581" y="371"/>
                    </a:lnTo>
                    <a:lnTo>
                      <a:pt x="2581" y="371"/>
                    </a:lnTo>
                    <a:lnTo>
                      <a:pt x="2565" y="386"/>
                    </a:lnTo>
                    <a:lnTo>
                      <a:pt x="2555" y="392"/>
                    </a:lnTo>
                    <a:lnTo>
                      <a:pt x="2547" y="398"/>
                    </a:lnTo>
                    <a:lnTo>
                      <a:pt x="2538" y="401"/>
                    </a:lnTo>
                    <a:lnTo>
                      <a:pt x="2529" y="403"/>
                    </a:lnTo>
                    <a:lnTo>
                      <a:pt x="2520" y="404"/>
                    </a:lnTo>
                    <a:lnTo>
                      <a:pt x="2512" y="403"/>
                    </a:lnTo>
                    <a:lnTo>
                      <a:pt x="2516" y="403"/>
                    </a:lnTo>
                    <a:lnTo>
                      <a:pt x="2516" y="403"/>
                    </a:lnTo>
                    <a:lnTo>
                      <a:pt x="2518" y="395"/>
                    </a:lnTo>
                    <a:lnTo>
                      <a:pt x="2516" y="389"/>
                    </a:lnTo>
                    <a:lnTo>
                      <a:pt x="2512" y="379"/>
                    </a:lnTo>
                    <a:lnTo>
                      <a:pt x="2512" y="379"/>
                    </a:lnTo>
                    <a:lnTo>
                      <a:pt x="2508" y="378"/>
                    </a:lnTo>
                    <a:lnTo>
                      <a:pt x="2505" y="377"/>
                    </a:lnTo>
                    <a:lnTo>
                      <a:pt x="2499" y="378"/>
                    </a:lnTo>
                    <a:lnTo>
                      <a:pt x="2493" y="379"/>
                    </a:lnTo>
                    <a:lnTo>
                      <a:pt x="2488" y="383"/>
                    </a:lnTo>
                    <a:lnTo>
                      <a:pt x="2482" y="384"/>
                    </a:lnTo>
                    <a:lnTo>
                      <a:pt x="2477" y="384"/>
                    </a:lnTo>
                    <a:lnTo>
                      <a:pt x="2475" y="383"/>
                    </a:lnTo>
                    <a:lnTo>
                      <a:pt x="2473" y="381"/>
                    </a:lnTo>
                    <a:lnTo>
                      <a:pt x="2470" y="378"/>
                    </a:lnTo>
                    <a:lnTo>
                      <a:pt x="2468" y="374"/>
                    </a:lnTo>
                    <a:lnTo>
                      <a:pt x="2468" y="374"/>
                    </a:lnTo>
                    <a:lnTo>
                      <a:pt x="2460" y="384"/>
                    </a:lnTo>
                    <a:lnTo>
                      <a:pt x="2451" y="393"/>
                    </a:lnTo>
                    <a:lnTo>
                      <a:pt x="2442" y="402"/>
                    </a:lnTo>
                    <a:lnTo>
                      <a:pt x="2431" y="410"/>
                    </a:lnTo>
                    <a:lnTo>
                      <a:pt x="2412" y="424"/>
                    </a:lnTo>
                    <a:lnTo>
                      <a:pt x="2393" y="436"/>
                    </a:lnTo>
                    <a:lnTo>
                      <a:pt x="2393" y="436"/>
                    </a:lnTo>
                    <a:lnTo>
                      <a:pt x="2392" y="430"/>
                    </a:lnTo>
                    <a:lnTo>
                      <a:pt x="2392" y="425"/>
                    </a:lnTo>
                    <a:lnTo>
                      <a:pt x="2393" y="421"/>
                    </a:lnTo>
                    <a:lnTo>
                      <a:pt x="2394" y="417"/>
                    </a:lnTo>
                    <a:lnTo>
                      <a:pt x="2397" y="414"/>
                    </a:lnTo>
                    <a:lnTo>
                      <a:pt x="2400" y="411"/>
                    </a:lnTo>
                    <a:lnTo>
                      <a:pt x="2406" y="406"/>
                    </a:lnTo>
                    <a:lnTo>
                      <a:pt x="2421" y="398"/>
                    </a:lnTo>
                    <a:lnTo>
                      <a:pt x="2427" y="393"/>
                    </a:lnTo>
                    <a:lnTo>
                      <a:pt x="2430" y="389"/>
                    </a:lnTo>
                    <a:lnTo>
                      <a:pt x="2431" y="386"/>
                    </a:lnTo>
                    <a:lnTo>
                      <a:pt x="2411" y="386"/>
                    </a:lnTo>
                    <a:lnTo>
                      <a:pt x="2411" y="386"/>
                    </a:lnTo>
                    <a:lnTo>
                      <a:pt x="2415" y="385"/>
                    </a:lnTo>
                    <a:lnTo>
                      <a:pt x="2420" y="384"/>
                    </a:lnTo>
                    <a:lnTo>
                      <a:pt x="2422" y="380"/>
                    </a:lnTo>
                    <a:lnTo>
                      <a:pt x="2426" y="377"/>
                    </a:lnTo>
                    <a:lnTo>
                      <a:pt x="2431" y="366"/>
                    </a:lnTo>
                    <a:lnTo>
                      <a:pt x="2436" y="354"/>
                    </a:lnTo>
                    <a:lnTo>
                      <a:pt x="2436" y="354"/>
                    </a:lnTo>
                    <a:lnTo>
                      <a:pt x="2434" y="353"/>
                    </a:lnTo>
                    <a:lnTo>
                      <a:pt x="2430" y="353"/>
                    </a:lnTo>
                    <a:lnTo>
                      <a:pt x="2424" y="355"/>
                    </a:lnTo>
                    <a:lnTo>
                      <a:pt x="2420" y="358"/>
                    </a:lnTo>
                    <a:lnTo>
                      <a:pt x="2415" y="364"/>
                    </a:lnTo>
                    <a:lnTo>
                      <a:pt x="2406" y="376"/>
                    </a:lnTo>
                    <a:lnTo>
                      <a:pt x="2401" y="381"/>
                    </a:lnTo>
                    <a:lnTo>
                      <a:pt x="2396" y="385"/>
                    </a:lnTo>
                    <a:lnTo>
                      <a:pt x="2396" y="385"/>
                    </a:lnTo>
                    <a:lnTo>
                      <a:pt x="2396" y="379"/>
                    </a:lnTo>
                    <a:lnTo>
                      <a:pt x="2394" y="374"/>
                    </a:lnTo>
                    <a:lnTo>
                      <a:pt x="2391" y="371"/>
                    </a:lnTo>
                    <a:lnTo>
                      <a:pt x="2386" y="370"/>
                    </a:lnTo>
                    <a:lnTo>
                      <a:pt x="2384" y="393"/>
                    </a:lnTo>
                    <a:lnTo>
                      <a:pt x="2384" y="393"/>
                    </a:lnTo>
                    <a:lnTo>
                      <a:pt x="2383" y="391"/>
                    </a:lnTo>
                    <a:lnTo>
                      <a:pt x="2381" y="388"/>
                    </a:lnTo>
                    <a:lnTo>
                      <a:pt x="2351" y="402"/>
                    </a:lnTo>
                    <a:lnTo>
                      <a:pt x="2351" y="402"/>
                    </a:lnTo>
                    <a:lnTo>
                      <a:pt x="2353" y="406"/>
                    </a:lnTo>
                    <a:lnTo>
                      <a:pt x="2354" y="410"/>
                    </a:lnTo>
                    <a:lnTo>
                      <a:pt x="2358" y="421"/>
                    </a:lnTo>
                    <a:lnTo>
                      <a:pt x="2360" y="428"/>
                    </a:lnTo>
                    <a:lnTo>
                      <a:pt x="2362" y="430"/>
                    </a:lnTo>
                    <a:lnTo>
                      <a:pt x="2365" y="431"/>
                    </a:lnTo>
                    <a:lnTo>
                      <a:pt x="2365" y="431"/>
                    </a:lnTo>
                    <a:lnTo>
                      <a:pt x="2365" y="426"/>
                    </a:lnTo>
                    <a:lnTo>
                      <a:pt x="2365" y="423"/>
                    </a:lnTo>
                    <a:lnTo>
                      <a:pt x="2366" y="421"/>
                    </a:lnTo>
                    <a:lnTo>
                      <a:pt x="2367" y="418"/>
                    </a:lnTo>
                    <a:lnTo>
                      <a:pt x="2369" y="417"/>
                    </a:lnTo>
                    <a:lnTo>
                      <a:pt x="2371" y="416"/>
                    </a:lnTo>
                    <a:lnTo>
                      <a:pt x="2377" y="416"/>
                    </a:lnTo>
                    <a:lnTo>
                      <a:pt x="2377" y="416"/>
                    </a:lnTo>
                    <a:lnTo>
                      <a:pt x="2375" y="421"/>
                    </a:lnTo>
                    <a:lnTo>
                      <a:pt x="2375" y="424"/>
                    </a:lnTo>
                    <a:lnTo>
                      <a:pt x="2376" y="426"/>
                    </a:lnTo>
                    <a:lnTo>
                      <a:pt x="2378" y="429"/>
                    </a:lnTo>
                    <a:lnTo>
                      <a:pt x="2382" y="433"/>
                    </a:lnTo>
                    <a:lnTo>
                      <a:pt x="2384" y="437"/>
                    </a:lnTo>
                    <a:lnTo>
                      <a:pt x="2384" y="440"/>
                    </a:lnTo>
                    <a:lnTo>
                      <a:pt x="2384" y="440"/>
                    </a:lnTo>
                    <a:lnTo>
                      <a:pt x="2373" y="440"/>
                    </a:lnTo>
                    <a:lnTo>
                      <a:pt x="2360" y="443"/>
                    </a:lnTo>
                    <a:lnTo>
                      <a:pt x="2348" y="445"/>
                    </a:lnTo>
                    <a:lnTo>
                      <a:pt x="2339" y="449"/>
                    </a:lnTo>
                    <a:lnTo>
                      <a:pt x="2336" y="429"/>
                    </a:lnTo>
                    <a:lnTo>
                      <a:pt x="2336" y="429"/>
                    </a:lnTo>
                    <a:lnTo>
                      <a:pt x="2330" y="428"/>
                    </a:lnTo>
                    <a:lnTo>
                      <a:pt x="2324" y="428"/>
                    </a:lnTo>
                    <a:lnTo>
                      <a:pt x="2313" y="429"/>
                    </a:lnTo>
                    <a:lnTo>
                      <a:pt x="2302" y="431"/>
                    </a:lnTo>
                    <a:lnTo>
                      <a:pt x="2299" y="430"/>
                    </a:lnTo>
                    <a:lnTo>
                      <a:pt x="2294" y="429"/>
                    </a:lnTo>
                    <a:lnTo>
                      <a:pt x="2298" y="418"/>
                    </a:lnTo>
                    <a:lnTo>
                      <a:pt x="2298" y="418"/>
                    </a:lnTo>
                    <a:lnTo>
                      <a:pt x="2291" y="416"/>
                    </a:lnTo>
                    <a:lnTo>
                      <a:pt x="2284" y="416"/>
                    </a:lnTo>
                    <a:lnTo>
                      <a:pt x="2271" y="416"/>
                    </a:lnTo>
                    <a:lnTo>
                      <a:pt x="2265" y="416"/>
                    </a:lnTo>
                    <a:lnTo>
                      <a:pt x="2258" y="415"/>
                    </a:lnTo>
                    <a:lnTo>
                      <a:pt x="2252" y="411"/>
                    </a:lnTo>
                    <a:lnTo>
                      <a:pt x="2246" y="404"/>
                    </a:lnTo>
                    <a:lnTo>
                      <a:pt x="2246" y="404"/>
                    </a:lnTo>
                    <a:lnTo>
                      <a:pt x="2233" y="422"/>
                    </a:lnTo>
                    <a:lnTo>
                      <a:pt x="2220" y="439"/>
                    </a:lnTo>
                    <a:lnTo>
                      <a:pt x="2207" y="455"/>
                    </a:lnTo>
                    <a:lnTo>
                      <a:pt x="2201" y="464"/>
                    </a:lnTo>
                    <a:lnTo>
                      <a:pt x="2197" y="474"/>
                    </a:lnTo>
                    <a:lnTo>
                      <a:pt x="2197" y="474"/>
                    </a:lnTo>
                    <a:lnTo>
                      <a:pt x="2194" y="477"/>
                    </a:lnTo>
                    <a:lnTo>
                      <a:pt x="2192" y="479"/>
                    </a:lnTo>
                    <a:lnTo>
                      <a:pt x="2190" y="481"/>
                    </a:lnTo>
                    <a:lnTo>
                      <a:pt x="2186" y="481"/>
                    </a:lnTo>
                    <a:lnTo>
                      <a:pt x="2177" y="477"/>
                    </a:lnTo>
                    <a:lnTo>
                      <a:pt x="2168" y="471"/>
                    </a:lnTo>
                    <a:lnTo>
                      <a:pt x="2158" y="467"/>
                    </a:lnTo>
                    <a:lnTo>
                      <a:pt x="2153" y="466"/>
                    </a:lnTo>
                    <a:lnTo>
                      <a:pt x="2148" y="464"/>
                    </a:lnTo>
                    <a:lnTo>
                      <a:pt x="2144" y="466"/>
                    </a:lnTo>
                    <a:lnTo>
                      <a:pt x="2139" y="468"/>
                    </a:lnTo>
                    <a:lnTo>
                      <a:pt x="2135" y="471"/>
                    </a:lnTo>
                    <a:lnTo>
                      <a:pt x="2131" y="478"/>
                    </a:lnTo>
                    <a:lnTo>
                      <a:pt x="2131" y="478"/>
                    </a:lnTo>
                    <a:lnTo>
                      <a:pt x="2131" y="476"/>
                    </a:lnTo>
                    <a:lnTo>
                      <a:pt x="2132" y="474"/>
                    </a:lnTo>
                    <a:lnTo>
                      <a:pt x="2138" y="466"/>
                    </a:lnTo>
                    <a:lnTo>
                      <a:pt x="2150" y="447"/>
                    </a:lnTo>
                    <a:lnTo>
                      <a:pt x="2150" y="447"/>
                    </a:lnTo>
                    <a:lnTo>
                      <a:pt x="2147" y="447"/>
                    </a:lnTo>
                    <a:lnTo>
                      <a:pt x="2145" y="447"/>
                    </a:lnTo>
                    <a:lnTo>
                      <a:pt x="2141" y="449"/>
                    </a:lnTo>
                    <a:lnTo>
                      <a:pt x="2133" y="457"/>
                    </a:lnTo>
                    <a:lnTo>
                      <a:pt x="2131" y="460"/>
                    </a:lnTo>
                    <a:lnTo>
                      <a:pt x="2130" y="460"/>
                    </a:lnTo>
                    <a:lnTo>
                      <a:pt x="2128" y="460"/>
                    </a:lnTo>
                    <a:lnTo>
                      <a:pt x="2127" y="456"/>
                    </a:lnTo>
                    <a:lnTo>
                      <a:pt x="2124" y="448"/>
                    </a:lnTo>
                    <a:lnTo>
                      <a:pt x="2124" y="448"/>
                    </a:lnTo>
                    <a:lnTo>
                      <a:pt x="2132" y="451"/>
                    </a:lnTo>
                    <a:lnTo>
                      <a:pt x="2135" y="449"/>
                    </a:lnTo>
                    <a:lnTo>
                      <a:pt x="2136" y="448"/>
                    </a:lnTo>
                    <a:lnTo>
                      <a:pt x="2136" y="447"/>
                    </a:lnTo>
                    <a:lnTo>
                      <a:pt x="2137" y="445"/>
                    </a:lnTo>
                    <a:lnTo>
                      <a:pt x="2136" y="440"/>
                    </a:lnTo>
                    <a:lnTo>
                      <a:pt x="2133" y="433"/>
                    </a:lnTo>
                    <a:lnTo>
                      <a:pt x="2132" y="428"/>
                    </a:lnTo>
                    <a:lnTo>
                      <a:pt x="2132" y="422"/>
                    </a:lnTo>
                    <a:lnTo>
                      <a:pt x="2133" y="419"/>
                    </a:lnTo>
                    <a:lnTo>
                      <a:pt x="2135" y="418"/>
                    </a:lnTo>
                    <a:lnTo>
                      <a:pt x="2135" y="418"/>
                    </a:lnTo>
                    <a:lnTo>
                      <a:pt x="2125" y="419"/>
                    </a:lnTo>
                    <a:lnTo>
                      <a:pt x="2116" y="422"/>
                    </a:lnTo>
                    <a:lnTo>
                      <a:pt x="2108" y="428"/>
                    </a:lnTo>
                    <a:lnTo>
                      <a:pt x="2106" y="430"/>
                    </a:lnTo>
                    <a:lnTo>
                      <a:pt x="2102" y="433"/>
                    </a:lnTo>
                    <a:lnTo>
                      <a:pt x="2102" y="433"/>
                    </a:lnTo>
                    <a:lnTo>
                      <a:pt x="2106" y="434"/>
                    </a:lnTo>
                    <a:lnTo>
                      <a:pt x="2108" y="436"/>
                    </a:lnTo>
                    <a:lnTo>
                      <a:pt x="2109" y="437"/>
                    </a:lnTo>
                    <a:lnTo>
                      <a:pt x="2110" y="439"/>
                    </a:lnTo>
                    <a:lnTo>
                      <a:pt x="2110" y="445"/>
                    </a:lnTo>
                    <a:lnTo>
                      <a:pt x="2109" y="452"/>
                    </a:lnTo>
                    <a:lnTo>
                      <a:pt x="2108" y="457"/>
                    </a:lnTo>
                    <a:lnTo>
                      <a:pt x="2108" y="461"/>
                    </a:lnTo>
                    <a:lnTo>
                      <a:pt x="2109" y="462"/>
                    </a:lnTo>
                    <a:lnTo>
                      <a:pt x="2110" y="463"/>
                    </a:lnTo>
                    <a:lnTo>
                      <a:pt x="2116" y="461"/>
                    </a:lnTo>
                    <a:lnTo>
                      <a:pt x="2116" y="461"/>
                    </a:lnTo>
                    <a:lnTo>
                      <a:pt x="2110" y="469"/>
                    </a:lnTo>
                    <a:lnTo>
                      <a:pt x="2104" y="476"/>
                    </a:lnTo>
                    <a:lnTo>
                      <a:pt x="2097" y="481"/>
                    </a:lnTo>
                    <a:lnTo>
                      <a:pt x="2089" y="485"/>
                    </a:lnTo>
                    <a:lnTo>
                      <a:pt x="2082" y="487"/>
                    </a:lnTo>
                    <a:lnTo>
                      <a:pt x="2074" y="489"/>
                    </a:lnTo>
                    <a:lnTo>
                      <a:pt x="2067" y="487"/>
                    </a:lnTo>
                    <a:lnTo>
                      <a:pt x="2059" y="485"/>
                    </a:lnTo>
                    <a:lnTo>
                      <a:pt x="2059" y="485"/>
                    </a:lnTo>
                    <a:lnTo>
                      <a:pt x="2059" y="477"/>
                    </a:lnTo>
                    <a:lnTo>
                      <a:pt x="2058" y="470"/>
                    </a:lnTo>
                    <a:lnTo>
                      <a:pt x="2054" y="466"/>
                    </a:lnTo>
                    <a:lnTo>
                      <a:pt x="2049" y="462"/>
                    </a:lnTo>
                    <a:lnTo>
                      <a:pt x="2044" y="479"/>
                    </a:lnTo>
                    <a:lnTo>
                      <a:pt x="2044" y="479"/>
                    </a:lnTo>
                    <a:lnTo>
                      <a:pt x="2043" y="479"/>
                    </a:lnTo>
                    <a:lnTo>
                      <a:pt x="2043" y="478"/>
                    </a:lnTo>
                    <a:lnTo>
                      <a:pt x="2043" y="475"/>
                    </a:lnTo>
                    <a:lnTo>
                      <a:pt x="2047" y="467"/>
                    </a:lnTo>
                    <a:lnTo>
                      <a:pt x="2049" y="463"/>
                    </a:lnTo>
                    <a:lnTo>
                      <a:pt x="2049" y="459"/>
                    </a:lnTo>
                    <a:lnTo>
                      <a:pt x="2049" y="457"/>
                    </a:lnTo>
                    <a:lnTo>
                      <a:pt x="2048" y="455"/>
                    </a:lnTo>
                    <a:lnTo>
                      <a:pt x="2046" y="454"/>
                    </a:lnTo>
                    <a:lnTo>
                      <a:pt x="2044" y="453"/>
                    </a:lnTo>
                    <a:lnTo>
                      <a:pt x="2044" y="453"/>
                    </a:lnTo>
                    <a:lnTo>
                      <a:pt x="2039" y="457"/>
                    </a:lnTo>
                    <a:lnTo>
                      <a:pt x="2036" y="461"/>
                    </a:lnTo>
                    <a:lnTo>
                      <a:pt x="2031" y="462"/>
                    </a:lnTo>
                    <a:lnTo>
                      <a:pt x="2026" y="463"/>
                    </a:lnTo>
                    <a:lnTo>
                      <a:pt x="2017" y="463"/>
                    </a:lnTo>
                    <a:lnTo>
                      <a:pt x="2007" y="462"/>
                    </a:lnTo>
                    <a:lnTo>
                      <a:pt x="1998" y="462"/>
                    </a:lnTo>
                    <a:lnTo>
                      <a:pt x="1994" y="464"/>
                    </a:lnTo>
                    <a:lnTo>
                      <a:pt x="1990" y="467"/>
                    </a:lnTo>
                    <a:lnTo>
                      <a:pt x="1986" y="470"/>
                    </a:lnTo>
                    <a:lnTo>
                      <a:pt x="1984" y="475"/>
                    </a:lnTo>
                    <a:lnTo>
                      <a:pt x="1982" y="482"/>
                    </a:lnTo>
                    <a:lnTo>
                      <a:pt x="1979" y="492"/>
                    </a:lnTo>
                    <a:lnTo>
                      <a:pt x="1979" y="492"/>
                    </a:lnTo>
                    <a:lnTo>
                      <a:pt x="1977" y="487"/>
                    </a:lnTo>
                    <a:lnTo>
                      <a:pt x="1976" y="484"/>
                    </a:lnTo>
                    <a:lnTo>
                      <a:pt x="1976" y="482"/>
                    </a:lnTo>
                    <a:lnTo>
                      <a:pt x="1977" y="478"/>
                    </a:lnTo>
                    <a:lnTo>
                      <a:pt x="1980" y="474"/>
                    </a:lnTo>
                    <a:lnTo>
                      <a:pt x="1985" y="469"/>
                    </a:lnTo>
                    <a:lnTo>
                      <a:pt x="1989" y="464"/>
                    </a:lnTo>
                    <a:lnTo>
                      <a:pt x="1990" y="461"/>
                    </a:lnTo>
                    <a:lnTo>
                      <a:pt x="1991" y="459"/>
                    </a:lnTo>
                    <a:lnTo>
                      <a:pt x="1991" y="455"/>
                    </a:lnTo>
                    <a:lnTo>
                      <a:pt x="1990" y="451"/>
                    </a:lnTo>
                    <a:lnTo>
                      <a:pt x="1987" y="447"/>
                    </a:lnTo>
                    <a:lnTo>
                      <a:pt x="1985" y="443"/>
                    </a:lnTo>
                    <a:lnTo>
                      <a:pt x="1985" y="443"/>
                    </a:lnTo>
                    <a:lnTo>
                      <a:pt x="1990" y="437"/>
                    </a:lnTo>
                    <a:lnTo>
                      <a:pt x="1994" y="433"/>
                    </a:lnTo>
                    <a:lnTo>
                      <a:pt x="2000" y="432"/>
                    </a:lnTo>
                    <a:lnTo>
                      <a:pt x="2005" y="432"/>
                    </a:lnTo>
                    <a:lnTo>
                      <a:pt x="2009" y="432"/>
                    </a:lnTo>
                    <a:lnTo>
                      <a:pt x="2013" y="430"/>
                    </a:lnTo>
                    <a:lnTo>
                      <a:pt x="2016" y="425"/>
                    </a:lnTo>
                    <a:lnTo>
                      <a:pt x="2018" y="417"/>
                    </a:lnTo>
                    <a:lnTo>
                      <a:pt x="2018" y="417"/>
                    </a:lnTo>
                    <a:lnTo>
                      <a:pt x="2015" y="418"/>
                    </a:lnTo>
                    <a:lnTo>
                      <a:pt x="2013" y="418"/>
                    </a:lnTo>
                    <a:lnTo>
                      <a:pt x="2013" y="417"/>
                    </a:lnTo>
                    <a:lnTo>
                      <a:pt x="2010" y="413"/>
                    </a:lnTo>
                    <a:lnTo>
                      <a:pt x="2010" y="408"/>
                    </a:lnTo>
                    <a:lnTo>
                      <a:pt x="2009" y="399"/>
                    </a:lnTo>
                    <a:lnTo>
                      <a:pt x="2008" y="395"/>
                    </a:lnTo>
                    <a:lnTo>
                      <a:pt x="2007" y="394"/>
                    </a:lnTo>
                    <a:lnTo>
                      <a:pt x="2006" y="393"/>
                    </a:lnTo>
                    <a:lnTo>
                      <a:pt x="1992" y="410"/>
                    </a:lnTo>
                    <a:lnTo>
                      <a:pt x="1995" y="411"/>
                    </a:lnTo>
                    <a:lnTo>
                      <a:pt x="1995" y="411"/>
                    </a:lnTo>
                    <a:lnTo>
                      <a:pt x="1991" y="416"/>
                    </a:lnTo>
                    <a:lnTo>
                      <a:pt x="1986" y="419"/>
                    </a:lnTo>
                    <a:lnTo>
                      <a:pt x="1982" y="423"/>
                    </a:lnTo>
                    <a:lnTo>
                      <a:pt x="1976" y="425"/>
                    </a:lnTo>
                    <a:lnTo>
                      <a:pt x="1966" y="428"/>
                    </a:lnTo>
                    <a:lnTo>
                      <a:pt x="1954" y="429"/>
                    </a:lnTo>
                    <a:lnTo>
                      <a:pt x="1930" y="429"/>
                    </a:lnTo>
                    <a:lnTo>
                      <a:pt x="1918" y="430"/>
                    </a:lnTo>
                    <a:lnTo>
                      <a:pt x="1907" y="430"/>
                    </a:lnTo>
                    <a:lnTo>
                      <a:pt x="1907" y="430"/>
                    </a:lnTo>
                    <a:lnTo>
                      <a:pt x="1899" y="441"/>
                    </a:lnTo>
                    <a:lnTo>
                      <a:pt x="1890" y="453"/>
                    </a:lnTo>
                    <a:lnTo>
                      <a:pt x="1874" y="475"/>
                    </a:lnTo>
                    <a:lnTo>
                      <a:pt x="1865" y="484"/>
                    </a:lnTo>
                    <a:lnTo>
                      <a:pt x="1856" y="491"/>
                    </a:lnTo>
                    <a:lnTo>
                      <a:pt x="1852" y="494"/>
                    </a:lnTo>
                    <a:lnTo>
                      <a:pt x="1847" y="496"/>
                    </a:lnTo>
                    <a:lnTo>
                      <a:pt x="1842" y="497"/>
                    </a:lnTo>
                    <a:lnTo>
                      <a:pt x="1837" y="497"/>
                    </a:lnTo>
                    <a:lnTo>
                      <a:pt x="1837" y="497"/>
                    </a:lnTo>
                    <a:lnTo>
                      <a:pt x="1838" y="493"/>
                    </a:lnTo>
                    <a:lnTo>
                      <a:pt x="1838" y="491"/>
                    </a:lnTo>
                    <a:lnTo>
                      <a:pt x="1837" y="486"/>
                    </a:lnTo>
                    <a:lnTo>
                      <a:pt x="1833" y="483"/>
                    </a:lnTo>
                    <a:lnTo>
                      <a:pt x="1830" y="478"/>
                    </a:lnTo>
                    <a:lnTo>
                      <a:pt x="1826" y="474"/>
                    </a:lnTo>
                    <a:lnTo>
                      <a:pt x="1825" y="468"/>
                    </a:lnTo>
                    <a:lnTo>
                      <a:pt x="1825" y="464"/>
                    </a:lnTo>
                    <a:lnTo>
                      <a:pt x="1825" y="461"/>
                    </a:lnTo>
                    <a:lnTo>
                      <a:pt x="1828" y="455"/>
                    </a:lnTo>
                    <a:lnTo>
                      <a:pt x="1830" y="451"/>
                    </a:lnTo>
                    <a:lnTo>
                      <a:pt x="1830" y="451"/>
                    </a:lnTo>
                    <a:lnTo>
                      <a:pt x="1825" y="446"/>
                    </a:lnTo>
                    <a:lnTo>
                      <a:pt x="1821" y="445"/>
                    </a:lnTo>
                    <a:lnTo>
                      <a:pt x="1816" y="446"/>
                    </a:lnTo>
                    <a:lnTo>
                      <a:pt x="1811" y="448"/>
                    </a:lnTo>
                    <a:lnTo>
                      <a:pt x="1808" y="452"/>
                    </a:lnTo>
                    <a:lnTo>
                      <a:pt x="1806" y="456"/>
                    </a:lnTo>
                    <a:lnTo>
                      <a:pt x="1803" y="461"/>
                    </a:lnTo>
                    <a:lnTo>
                      <a:pt x="1803" y="466"/>
                    </a:lnTo>
                    <a:lnTo>
                      <a:pt x="1803" y="466"/>
                    </a:lnTo>
                    <a:lnTo>
                      <a:pt x="1809" y="468"/>
                    </a:lnTo>
                    <a:lnTo>
                      <a:pt x="1810" y="470"/>
                    </a:lnTo>
                    <a:lnTo>
                      <a:pt x="1813" y="471"/>
                    </a:lnTo>
                    <a:lnTo>
                      <a:pt x="1817" y="475"/>
                    </a:lnTo>
                    <a:lnTo>
                      <a:pt x="1817" y="475"/>
                    </a:lnTo>
                    <a:lnTo>
                      <a:pt x="1815" y="481"/>
                    </a:lnTo>
                    <a:lnTo>
                      <a:pt x="1811" y="484"/>
                    </a:lnTo>
                    <a:lnTo>
                      <a:pt x="1807" y="486"/>
                    </a:lnTo>
                    <a:lnTo>
                      <a:pt x="1802" y="486"/>
                    </a:lnTo>
                    <a:lnTo>
                      <a:pt x="1799" y="486"/>
                    </a:lnTo>
                    <a:lnTo>
                      <a:pt x="1794" y="485"/>
                    </a:lnTo>
                    <a:lnTo>
                      <a:pt x="1791" y="483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790" y="481"/>
                    </a:lnTo>
                    <a:lnTo>
                      <a:pt x="1791" y="479"/>
                    </a:lnTo>
                    <a:lnTo>
                      <a:pt x="1791" y="474"/>
                    </a:lnTo>
                    <a:lnTo>
                      <a:pt x="1791" y="474"/>
                    </a:lnTo>
                    <a:lnTo>
                      <a:pt x="1786" y="471"/>
                    </a:lnTo>
                    <a:lnTo>
                      <a:pt x="1784" y="471"/>
                    </a:lnTo>
                    <a:lnTo>
                      <a:pt x="1782" y="474"/>
                    </a:lnTo>
                    <a:lnTo>
                      <a:pt x="1780" y="478"/>
                    </a:lnTo>
                    <a:lnTo>
                      <a:pt x="1778" y="487"/>
                    </a:lnTo>
                    <a:lnTo>
                      <a:pt x="1777" y="491"/>
                    </a:lnTo>
                    <a:lnTo>
                      <a:pt x="1773" y="494"/>
                    </a:lnTo>
                    <a:lnTo>
                      <a:pt x="1773" y="494"/>
                    </a:lnTo>
                    <a:lnTo>
                      <a:pt x="1771" y="489"/>
                    </a:lnTo>
                    <a:lnTo>
                      <a:pt x="1769" y="485"/>
                    </a:lnTo>
                    <a:lnTo>
                      <a:pt x="1764" y="483"/>
                    </a:lnTo>
                    <a:lnTo>
                      <a:pt x="1760" y="483"/>
                    </a:lnTo>
                    <a:lnTo>
                      <a:pt x="1749" y="483"/>
                    </a:lnTo>
                    <a:lnTo>
                      <a:pt x="1745" y="482"/>
                    </a:lnTo>
                    <a:lnTo>
                      <a:pt x="1741" y="478"/>
                    </a:lnTo>
                    <a:lnTo>
                      <a:pt x="1727" y="508"/>
                    </a:lnTo>
                    <a:lnTo>
                      <a:pt x="1727" y="508"/>
                    </a:lnTo>
                    <a:lnTo>
                      <a:pt x="1729" y="502"/>
                    </a:lnTo>
                    <a:lnTo>
                      <a:pt x="1729" y="499"/>
                    </a:lnTo>
                    <a:lnTo>
                      <a:pt x="1726" y="497"/>
                    </a:lnTo>
                    <a:lnTo>
                      <a:pt x="1723" y="496"/>
                    </a:lnTo>
                    <a:lnTo>
                      <a:pt x="1719" y="494"/>
                    </a:lnTo>
                    <a:lnTo>
                      <a:pt x="1716" y="492"/>
                    </a:lnTo>
                    <a:lnTo>
                      <a:pt x="1714" y="489"/>
                    </a:lnTo>
                    <a:lnTo>
                      <a:pt x="1713" y="483"/>
                    </a:lnTo>
                    <a:lnTo>
                      <a:pt x="1713" y="483"/>
                    </a:lnTo>
                    <a:lnTo>
                      <a:pt x="1704" y="494"/>
                    </a:lnTo>
                    <a:lnTo>
                      <a:pt x="1698" y="507"/>
                    </a:lnTo>
                    <a:lnTo>
                      <a:pt x="1693" y="512"/>
                    </a:lnTo>
                    <a:lnTo>
                      <a:pt x="1690" y="515"/>
                    </a:lnTo>
                    <a:lnTo>
                      <a:pt x="1685" y="516"/>
                    </a:lnTo>
                    <a:lnTo>
                      <a:pt x="1679" y="516"/>
                    </a:lnTo>
                    <a:lnTo>
                      <a:pt x="1679" y="516"/>
                    </a:lnTo>
                    <a:lnTo>
                      <a:pt x="1680" y="513"/>
                    </a:lnTo>
                    <a:lnTo>
                      <a:pt x="1679" y="509"/>
                    </a:lnTo>
                    <a:lnTo>
                      <a:pt x="1677" y="506"/>
                    </a:lnTo>
                    <a:lnTo>
                      <a:pt x="1675" y="502"/>
                    </a:lnTo>
                    <a:lnTo>
                      <a:pt x="1671" y="499"/>
                    </a:lnTo>
                    <a:lnTo>
                      <a:pt x="1668" y="494"/>
                    </a:lnTo>
                    <a:lnTo>
                      <a:pt x="1665" y="489"/>
                    </a:lnTo>
                    <a:lnTo>
                      <a:pt x="1665" y="482"/>
                    </a:lnTo>
                    <a:lnTo>
                      <a:pt x="1665" y="482"/>
                    </a:lnTo>
                    <a:lnTo>
                      <a:pt x="1660" y="479"/>
                    </a:lnTo>
                    <a:lnTo>
                      <a:pt x="1655" y="478"/>
                    </a:lnTo>
                    <a:lnTo>
                      <a:pt x="1652" y="479"/>
                    </a:lnTo>
                    <a:lnTo>
                      <a:pt x="1647" y="482"/>
                    </a:lnTo>
                    <a:lnTo>
                      <a:pt x="1639" y="490"/>
                    </a:lnTo>
                    <a:lnTo>
                      <a:pt x="1631" y="498"/>
                    </a:lnTo>
                    <a:lnTo>
                      <a:pt x="1623" y="507"/>
                    </a:lnTo>
                    <a:lnTo>
                      <a:pt x="1619" y="511"/>
                    </a:lnTo>
                    <a:lnTo>
                      <a:pt x="1615" y="513"/>
                    </a:lnTo>
                    <a:lnTo>
                      <a:pt x="1611" y="514"/>
                    </a:lnTo>
                    <a:lnTo>
                      <a:pt x="1607" y="514"/>
                    </a:lnTo>
                    <a:lnTo>
                      <a:pt x="1602" y="512"/>
                    </a:lnTo>
                    <a:lnTo>
                      <a:pt x="1598" y="508"/>
                    </a:lnTo>
                    <a:lnTo>
                      <a:pt x="1598" y="508"/>
                    </a:lnTo>
                    <a:lnTo>
                      <a:pt x="1600" y="497"/>
                    </a:lnTo>
                    <a:lnTo>
                      <a:pt x="1600" y="490"/>
                    </a:lnTo>
                    <a:lnTo>
                      <a:pt x="1599" y="487"/>
                    </a:lnTo>
                    <a:lnTo>
                      <a:pt x="1596" y="485"/>
                    </a:lnTo>
                    <a:lnTo>
                      <a:pt x="1596" y="485"/>
                    </a:lnTo>
                    <a:lnTo>
                      <a:pt x="1594" y="487"/>
                    </a:lnTo>
                    <a:lnTo>
                      <a:pt x="1592" y="489"/>
                    </a:lnTo>
                    <a:lnTo>
                      <a:pt x="1586" y="490"/>
                    </a:lnTo>
                    <a:lnTo>
                      <a:pt x="1580" y="490"/>
                    </a:lnTo>
                    <a:lnTo>
                      <a:pt x="1575" y="491"/>
                    </a:lnTo>
                    <a:lnTo>
                      <a:pt x="1576" y="490"/>
                    </a:lnTo>
                    <a:lnTo>
                      <a:pt x="1575" y="491"/>
                    </a:lnTo>
                    <a:lnTo>
                      <a:pt x="1575" y="491"/>
                    </a:lnTo>
                    <a:lnTo>
                      <a:pt x="1573" y="492"/>
                    </a:lnTo>
                    <a:lnTo>
                      <a:pt x="1571" y="493"/>
                    </a:lnTo>
                    <a:lnTo>
                      <a:pt x="1570" y="496"/>
                    </a:lnTo>
                    <a:lnTo>
                      <a:pt x="1570" y="499"/>
                    </a:lnTo>
                    <a:lnTo>
                      <a:pt x="1570" y="499"/>
                    </a:lnTo>
                    <a:lnTo>
                      <a:pt x="1563" y="514"/>
                    </a:lnTo>
                    <a:lnTo>
                      <a:pt x="1556" y="528"/>
                    </a:lnTo>
                    <a:lnTo>
                      <a:pt x="1552" y="535"/>
                    </a:lnTo>
                    <a:lnTo>
                      <a:pt x="1547" y="542"/>
                    </a:lnTo>
                    <a:lnTo>
                      <a:pt x="1541" y="549"/>
                    </a:lnTo>
                    <a:lnTo>
                      <a:pt x="1534" y="554"/>
                    </a:lnTo>
                    <a:lnTo>
                      <a:pt x="1534" y="554"/>
                    </a:lnTo>
                    <a:lnTo>
                      <a:pt x="1537" y="561"/>
                    </a:lnTo>
                    <a:lnTo>
                      <a:pt x="1539" y="566"/>
                    </a:lnTo>
                    <a:lnTo>
                      <a:pt x="1542" y="568"/>
                    </a:lnTo>
                    <a:lnTo>
                      <a:pt x="1546" y="569"/>
                    </a:lnTo>
                    <a:lnTo>
                      <a:pt x="1549" y="568"/>
                    </a:lnTo>
                    <a:lnTo>
                      <a:pt x="1554" y="566"/>
                    </a:lnTo>
                    <a:lnTo>
                      <a:pt x="1561" y="561"/>
                    </a:lnTo>
                    <a:lnTo>
                      <a:pt x="1566" y="538"/>
                    </a:lnTo>
                    <a:lnTo>
                      <a:pt x="1566" y="538"/>
                    </a:lnTo>
                    <a:lnTo>
                      <a:pt x="1570" y="549"/>
                    </a:lnTo>
                    <a:lnTo>
                      <a:pt x="1571" y="551"/>
                    </a:lnTo>
                    <a:lnTo>
                      <a:pt x="1572" y="552"/>
                    </a:lnTo>
                    <a:lnTo>
                      <a:pt x="1575" y="553"/>
                    </a:lnTo>
                    <a:lnTo>
                      <a:pt x="1576" y="552"/>
                    </a:lnTo>
                    <a:lnTo>
                      <a:pt x="1579" y="550"/>
                    </a:lnTo>
                    <a:lnTo>
                      <a:pt x="1585" y="543"/>
                    </a:lnTo>
                    <a:lnTo>
                      <a:pt x="1588" y="542"/>
                    </a:lnTo>
                    <a:lnTo>
                      <a:pt x="1589" y="543"/>
                    </a:lnTo>
                    <a:lnTo>
                      <a:pt x="1589" y="544"/>
                    </a:lnTo>
                    <a:lnTo>
                      <a:pt x="1589" y="544"/>
                    </a:lnTo>
                    <a:lnTo>
                      <a:pt x="1587" y="551"/>
                    </a:lnTo>
                    <a:lnTo>
                      <a:pt x="1585" y="557"/>
                    </a:lnTo>
                    <a:lnTo>
                      <a:pt x="1581" y="562"/>
                    </a:lnTo>
                    <a:lnTo>
                      <a:pt x="1577" y="566"/>
                    </a:lnTo>
                    <a:lnTo>
                      <a:pt x="1569" y="573"/>
                    </a:lnTo>
                    <a:lnTo>
                      <a:pt x="1560" y="577"/>
                    </a:lnTo>
                    <a:lnTo>
                      <a:pt x="1540" y="585"/>
                    </a:lnTo>
                    <a:lnTo>
                      <a:pt x="1531" y="591"/>
                    </a:lnTo>
                    <a:lnTo>
                      <a:pt x="1526" y="595"/>
                    </a:lnTo>
                    <a:lnTo>
                      <a:pt x="1523" y="599"/>
                    </a:lnTo>
                    <a:lnTo>
                      <a:pt x="1523" y="599"/>
                    </a:lnTo>
                    <a:lnTo>
                      <a:pt x="1527" y="610"/>
                    </a:lnTo>
                    <a:lnTo>
                      <a:pt x="1534" y="618"/>
                    </a:lnTo>
                    <a:lnTo>
                      <a:pt x="1542" y="623"/>
                    </a:lnTo>
                    <a:lnTo>
                      <a:pt x="1550" y="628"/>
                    </a:lnTo>
                    <a:lnTo>
                      <a:pt x="1560" y="630"/>
                    </a:lnTo>
                    <a:lnTo>
                      <a:pt x="1569" y="632"/>
                    </a:lnTo>
                    <a:lnTo>
                      <a:pt x="1578" y="632"/>
                    </a:lnTo>
                    <a:lnTo>
                      <a:pt x="1587" y="632"/>
                    </a:lnTo>
                    <a:lnTo>
                      <a:pt x="1577" y="618"/>
                    </a:lnTo>
                    <a:lnTo>
                      <a:pt x="1589" y="617"/>
                    </a:lnTo>
                    <a:lnTo>
                      <a:pt x="1577" y="594"/>
                    </a:lnTo>
                    <a:lnTo>
                      <a:pt x="1577" y="594"/>
                    </a:lnTo>
                    <a:lnTo>
                      <a:pt x="1581" y="595"/>
                    </a:lnTo>
                    <a:lnTo>
                      <a:pt x="1586" y="595"/>
                    </a:lnTo>
                    <a:lnTo>
                      <a:pt x="1594" y="594"/>
                    </a:lnTo>
                    <a:lnTo>
                      <a:pt x="1602" y="592"/>
                    </a:lnTo>
                    <a:lnTo>
                      <a:pt x="1610" y="592"/>
                    </a:lnTo>
                    <a:lnTo>
                      <a:pt x="1610" y="592"/>
                    </a:lnTo>
                    <a:lnTo>
                      <a:pt x="1608" y="592"/>
                    </a:lnTo>
                    <a:lnTo>
                      <a:pt x="1606" y="591"/>
                    </a:lnTo>
                    <a:lnTo>
                      <a:pt x="1602" y="588"/>
                    </a:lnTo>
                    <a:lnTo>
                      <a:pt x="1599" y="583"/>
                    </a:lnTo>
                    <a:lnTo>
                      <a:pt x="1598" y="579"/>
                    </a:lnTo>
                    <a:lnTo>
                      <a:pt x="1596" y="573"/>
                    </a:lnTo>
                    <a:lnTo>
                      <a:pt x="1596" y="569"/>
                    </a:lnTo>
                    <a:lnTo>
                      <a:pt x="1598" y="567"/>
                    </a:lnTo>
                    <a:lnTo>
                      <a:pt x="1599" y="566"/>
                    </a:lnTo>
                    <a:lnTo>
                      <a:pt x="1600" y="567"/>
                    </a:lnTo>
                    <a:lnTo>
                      <a:pt x="1600" y="567"/>
                    </a:lnTo>
                    <a:lnTo>
                      <a:pt x="1604" y="573"/>
                    </a:lnTo>
                    <a:lnTo>
                      <a:pt x="1606" y="574"/>
                    </a:lnTo>
                    <a:lnTo>
                      <a:pt x="1608" y="574"/>
                    </a:lnTo>
                    <a:lnTo>
                      <a:pt x="1611" y="572"/>
                    </a:lnTo>
                    <a:lnTo>
                      <a:pt x="1614" y="568"/>
                    </a:lnTo>
                    <a:lnTo>
                      <a:pt x="1618" y="558"/>
                    </a:lnTo>
                    <a:lnTo>
                      <a:pt x="1622" y="554"/>
                    </a:lnTo>
                    <a:lnTo>
                      <a:pt x="1623" y="553"/>
                    </a:lnTo>
                    <a:lnTo>
                      <a:pt x="1625" y="553"/>
                    </a:lnTo>
                    <a:lnTo>
                      <a:pt x="1625" y="553"/>
                    </a:lnTo>
                    <a:lnTo>
                      <a:pt x="1621" y="552"/>
                    </a:lnTo>
                    <a:lnTo>
                      <a:pt x="1616" y="550"/>
                    </a:lnTo>
                    <a:lnTo>
                      <a:pt x="1615" y="549"/>
                    </a:lnTo>
                    <a:lnTo>
                      <a:pt x="1615" y="546"/>
                    </a:lnTo>
                    <a:lnTo>
                      <a:pt x="1615" y="543"/>
                    </a:lnTo>
                    <a:lnTo>
                      <a:pt x="1616" y="538"/>
                    </a:lnTo>
                    <a:lnTo>
                      <a:pt x="1616" y="538"/>
                    </a:lnTo>
                    <a:lnTo>
                      <a:pt x="1623" y="546"/>
                    </a:lnTo>
                    <a:lnTo>
                      <a:pt x="1630" y="552"/>
                    </a:lnTo>
                    <a:lnTo>
                      <a:pt x="1635" y="554"/>
                    </a:lnTo>
                    <a:lnTo>
                      <a:pt x="1640" y="557"/>
                    </a:lnTo>
                    <a:lnTo>
                      <a:pt x="1645" y="559"/>
                    </a:lnTo>
                    <a:lnTo>
                      <a:pt x="1650" y="562"/>
                    </a:lnTo>
                    <a:lnTo>
                      <a:pt x="1656" y="567"/>
                    </a:lnTo>
                    <a:lnTo>
                      <a:pt x="1663" y="576"/>
                    </a:lnTo>
                    <a:lnTo>
                      <a:pt x="1663" y="576"/>
                    </a:lnTo>
                    <a:lnTo>
                      <a:pt x="1663" y="565"/>
                    </a:lnTo>
                    <a:lnTo>
                      <a:pt x="1664" y="561"/>
                    </a:lnTo>
                    <a:lnTo>
                      <a:pt x="1665" y="559"/>
                    </a:lnTo>
                    <a:lnTo>
                      <a:pt x="1668" y="558"/>
                    </a:lnTo>
                    <a:lnTo>
                      <a:pt x="1670" y="557"/>
                    </a:lnTo>
                    <a:lnTo>
                      <a:pt x="1675" y="557"/>
                    </a:lnTo>
                    <a:lnTo>
                      <a:pt x="1679" y="557"/>
                    </a:lnTo>
                    <a:lnTo>
                      <a:pt x="1684" y="554"/>
                    </a:lnTo>
                    <a:lnTo>
                      <a:pt x="1686" y="553"/>
                    </a:lnTo>
                    <a:lnTo>
                      <a:pt x="1687" y="551"/>
                    </a:lnTo>
                    <a:lnTo>
                      <a:pt x="1690" y="546"/>
                    </a:lnTo>
                    <a:lnTo>
                      <a:pt x="1690" y="542"/>
                    </a:lnTo>
                    <a:lnTo>
                      <a:pt x="1680" y="538"/>
                    </a:lnTo>
                    <a:lnTo>
                      <a:pt x="1700" y="515"/>
                    </a:lnTo>
                    <a:lnTo>
                      <a:pt x="1700" y="515"/>
                    </a:lnTo>
                    <a:lnTo>
                      <a:pt x="1702" y="521"/>
                    </a:lnTo>
                    <a:lnTo>
                      <a:pt x="1704" y="526"/>
                    </a:lnTo>
                    <a:lnTo>
                      <a:pt x="1704" y="530"/>
                    </a:lnTo>
                    <a:lnTo>
                      <a:pt x="1706" y="534"/>
                    </a:lnTo>
                    <a:lnTo>
                      <a:pt x="1704" y="540"/>
                    </a:lnTo>
                    <a:lnTo>
                      <a:pt x="1702" y="545"/>
                    </a:lnTo>
                    <a:lnTo>
                      <a:pt x="1700" y="551"/>
                    </a:lnTo>
                    <a:lnTo>
                      <a:pt x="1701" y="555"/>
                    </a:lnTo>
                    <a:lnTo>
                      <a:pt x="1702" y="558"/>
                    </a:lnTo>
                    <a:lnTo>
                      <a:pt x="1703" y="561"/>
                    </a:lnTo>
                    <a:lnTo>
                      <a:pt x="1711" y="568"/>
                    </a:lnTo>
                    <a:lnTo>
                      <a:pt x="1711" y="568"/>
                    </a:lnTo>
                    <a:lnTo>
                      <a:pt x="1716" y="568"/>
                    </a:lnTo>
                    <a:lnTo>
                      <a:pt x="1719" y="568"/>
                    </a:lnTo>
                    <a:lnTo>
                      <a:pt x="1723" y="566"/>
                    </a:lnTo>
                    <a:lnTo>
                      <a:pt x="1726" y="565"/>
                    </a:lnTo>
                    <a:lnTo>
                      <a:pt x="1731" y="559"/>
                    </a:lnTo>
                    <a:lnTo>
                      <a:pt x="1734" y="551"/>
                    </a:lnTo>
                    <a:lnTo>
                      <a:pt x="1739" y="544"/>
                    </a:lnTo>
                    <a:lnTo>
                      <a:pt x="1744" y="537"/>
                    </a:lnTo>
                    <a:lnTo>
                      <a:pt x="1748" y="532"/>
                    </a:lnTo>
                    <a:lnTo>
                      <a:pt x="1752" y="530"/>
                    </a:lnTo>
                    <a:lnTo>
                      <a:pt x="1755" y="529"/>
                    </a:lnTo>
                    <a:lnTo>
                      <a:pt x="1755" y="529"/>
                    </a:lnTo>
                    <a:lnTo>
                      <a:pt x="1752" y="538"/>
                    </a:lnTo>
                    <a:lnTo>
                      <a:pt x="1748" y="545"/>
                    </a:lnTo>
                    <a:lnTo>
                      <a:pt x="1745" y="552"/>
                    </a:lnTo>
                    <a:lnTo>
                      <a:pt x="1739" y="559"/>
                    </a:lnTo>
                    <a:lnTo>
                      <a:pt x="1734" y="564"/>
                    </a:lnTo>
                    <a:lnTo>
                      <a:pt x="1729" y="567"/>
                    </a:lnTo>
                    <a:lnTo>
                      <a:pt x="1723" y="569"/>
                    </a:lnTo>
                    <a:lnTo>
                      <a:pt x="1717" y="570"/>
                    </a:lnTo>
                    <a:lnTo>
                      <a:pt x="1727" y="581"/>
                    </a:lnTo>
                    <a:lnTo>
                      <a:pt x="1727" y="581"/>
                    </a:lnTo>
                    <a:lnTo>
                      <a:pt x="1724" y="585"/>
                    </a:lnTo>
                    <a:lnTo>
                      <a:pt x="1721" y="588"/>
                    </a:lnTo>
                    <a:lnTo>
                      <a:pt x="1716" y="590"/>
                    </a:lnTo>
                    <a:lnTo>
                      <a:pt x="1710" y="591"/>
                    </a:lnTo>
                    <a:lnTo>
                      <a:pt x="1699" y="591"/>
                    </a:lnTo>
                    <a:lnTo>
                      <a:pt x="1690" y="590"/>
                    </a:lnTo>
                    <a:lnTo>
                      <a:pt x="1690" y="590"/>
                    </a:lnTo>
                    <a:lnTo>
                      <a:pt x="1694" y="582"/>
                    </a:lnTo>
                    <a:lnTo>
                      <a:pt x="1695" y="577"/>
                    </a:lnTo>
                    <a:lnTo>
                      <a:pt x="1695" y="576"/>
                    </a:lnTo>
                    <a:lnTo>
                      <a:pt x="1694" y="575"/>
                    </a:lnTo>
                    <a:lnTo>
                      <a:pt x="1691" y="574"/>
                    </a:lnTo>
                    <a:lnTo>
                      <a:pt x="1686" y="573"/>
                    </a:lnTo>
                    <a:lnTo>
                      <a:pt x="1681" y="572"/>
                    </a:lnTo>
                    <a:lnTo>
                      <a:pt x="1677" y="568"/>
                    </a:lnTo>
                    <a:lnTo>
                      <a:pt x="1675" y="566"/>
                    </a:lnTo>
                    <a:lnTo>
                      <a:pt x="1672" y="562"/>
                    </a:lnTo>
                    <a:lnTo>
                      <a:pt x="1672" y="562"/>
                    </a:lnTo>
                    <a:lnTo>
                      <a:pt x="1672" y="569"/>
                    </a:lnTo>
                    <a:lnTo>
                      <a:pt x="1673" y="575"/>
                    </a:lnTo>
                    <a:lnTo>
                      <a:pt x="1676" y="582"/>
                    </a:lnTo>
                    <a:lnTo>
                      <a:pt x="1676" y="584"/>
                    </a:lnTo>
                    <a:lnTo>
                      <a:pt x="1676" y="588"/>
                    </a:lnTo>
                    <a:lnTo>
                      <a:pt x="1673" y="592"/>
                    </a:lnTo>
                    <a:lnTo>
                      <a:pt x="1669" y="598"/>
                    </a:lnTo>
                    <a:lnTo>
                      <a:pt x="1669" y="598"/>
                    </a:lnTo>
                    <a:lnTo>
                      <a:pt x="1677" y="597"/>
                    </a:lnTo>
                    <a:lnTo>
                      <a:pt x="1684" y="598"/>
                    </a:lnTo>
                    <a:lnTo>
                      <a:pt x="1691" y="599"/>
                    </a:lnTo>
                    <a:lnTo>
                      <a:pt x="1700" y="604"/>
                    </a:lnTo>
                    <a:lnTo>
                      <a:pt x="1700" y="604"/>
                    </a:lnTo>
                    <a:lnTo>
                      <a:pt x="1694" y="603"/>
                    </a:lnTo>
                    <a:lnTo>
                      <a:pt x="1688" y="604"/>
                    </a:lnTo>
                    <a:lnTo>
                      <a:pt x="1684" y="607"/>
                    </a:lnTo>
                    <a:lnTo>
                      <a:pt x="1680" y="611"/>
                    </a:lnTo>
                    <a:lnTo>
                      <a:pt x="1677" y="617"/>
                    </a:lnTo>
                    <a:lnTo>
                      <a:pt x="1673" y="622"/>
                    </a:lnTo>
                    <a:lnTo>
                      <a:pt x="1668" y="635"/>
                    </a:lnTo>
                    <a:lnTo>
                      <a:pt x="1662" y="648"/>
                    </a:lnTo>
                    <a:lnTo>
                      <a:pt x="1660" y="653"/>
                    </a:lnTo>
                    <a:lnTo>
                      <a:pt x="1656" y="658"/>
                    </a:lnTo>
                    <a:lnTo>
                      <a:pt x="1653" y="662"/>
                    </a:lnTo>
                    <a:lnTo>
                      <a:pt x="1648" y="663"/>
                    </a:lnTo>
                    <a:lnTo>
                      <a:pt x="1644" y="663"/>
                    </a:lnTo>
                    <a:lnTo>
                      <a:pt x="1639" y="660"/>
                    </a:lnTo>
                    <a:lnTo>
                      <a:pt x="1639" y="660"/>
                    </a:lnTo>
                    <a:lnTo>
                      <a:pt x="1641" y="659"/>
                    </a:lnTo>
                    <a:lnTo>
                      <a:pt x="1642" y="657"/>
                    </a:lnTo>
                    <a:lnTo>
                      <a:pt x="1644" y="651"/>
                    </a:lnTo>
                    <a:lnTo>
                      <a:pt x="1644" y="645"/>
                    </a:lnTo>
                    <a:lnTo>
                      <a:pt x="1641" y="640"/>
                    </a:lnTo>
                    <a:lnTo>
                      <a:pt x="1635" y="629"/>
                    </a:lnTo>
                    <a:lnTo>
                      <a:pt x="1633" y="623"/>
                    </a:lnTo>
                    <a:lnTo>
                      <a:pt x="1632" y="619"/>
                    </a:lnTo>
                    <a:lnTo>
                      <a:pt x="1632" y="619"/>
                    </a:lnTo>
                    <a:lnTo>
                      <a:pt x="1618" y="625"/>
                    </a:lnTo>
                    <a:lnTo>
                      <a:pt x="1611" y="628"/>
                    </a:lnTo>
                    <a:lnTo>
                      <a:pt x="1606" y="633"/>
                    </a:lnTo>
                    <a:lnTo>
                      <a:pt x="1611" y="664"/>
                    </a:lnTo>
                    <a:lnTo>
                      <a:pt x="1611" y="664"/>
                    </a:lnTo>
                    <a:lnTo>
                      <a:pt x="1608" y="665"/>
                    </a:lnTo>
                    <a:lnTo>
                      <a:pt x="1606" y="665"/>
                    </a:lnTo>
                    <a:lnTo>
                      <a:pt x="1602" y="664"/>
                    </a:lnTo>
                    <a:lnTo>
                      <a:pt x="1600" y="662"/>
                    </a:lnTo>
                    <a:lnTo>
                      <a:pt x="1595" y="655"/>
                    </a:lnTo>
                    <a:lnTo>
                      <a:pt x="1589" y="647"/>
                    </a:lnTo>
                    <a:lnTo>
                      <a:pt x="1585" y="640"/>
                    </a:lnTo>
                    <a:lnTo>
                      <a:pt x="1583" y="636"/>
                    </a:lnTo>
                    <a:lnTo>
                      <a:pt x="1580" y="635"/>
                    </a:lnTo>
                    <a:lnTo>
                      <a:pt x="1577" y="635"/>
                    </a:lnTo>
                    <a:lnTo>
                      <a:pt x="1573" y="636"/>
                    </a:lnTo>
                    <a:lnTo>
                      <a:pt x="1570" y="638"/>
                    </a:lnTo>
                    <a:lnTo>
                      <a:pt x="1566" y="643"/>
                    </a:lnTo>
                    <a:lnTo>
                      <a:pt x="1566" y="643"/>
                    </a:lnTo>
                    <a:lnTo>
                      <a:pt x="1566" y="649"/>
                    </a:lnTo>
                    <a:lnTo>
                      <a:pt x="1569" y="652"/>
                    </a:lnTo>
                    <a:lnTo>
                      <a:pt x="1571" y="653"/>
                    </a:lnTo>
                    <a:lnTo>
                      <a:pt x="1575" y="655"/>
                    </a:lnTo>
                    <a:lnTo>
                      <a:pt x="1580" y="653"/>
                    </a:lnTo>
                    <a:lnTo>
                      <a:pt x="1581" y="652"/>
                    </a:lnTo>
                    <a:lnTo>
                      <a:pt x="1581" y="653"/>
                    </a:lnTo>
                    <a:lnTo>
                      <a:pt x="1581" y="653"/>
                    </a:lnTo>
                    <a:lnTo>
                      <a:pt x="1576" y="656"/>
                    </a:lnTo>
                    <a:lnTo>
                      <a:pt x="1571" y="658"/>
                    </a:lnTo>
                    <a:lnTo>
                      <a:pt x="1566" y="658"/>
                    </a:lnTo>
                    <a:lnTo>
                      <a:pt x="1563" y="657"/>
                    </a:lnTo>
                    <a:lnTo>
                      <a:pt x="1560" y="655"/>
                    </a:lnTo>
                    <a:lnTo>
                      <a:pt x="1555" y="651"/>
                    </a:lnTo>
                    <a:lnTo>
                      <a:pt x="1548" y="643"/>
                    </a:lnTo>
                    <a:lnTo>
                      <a:pt x="1534" y="621"/>
                    </a:lnTo>
                    <a:lnTo>
                      <a:pt x="1526" y="610"/>
                    </a:lnTo>
                    <a:lnTo>
                      <a:pt x="1517" y="600"/>
                    </a:lnTo>
                    <a:lnTo>
                      <a:pt x="1517" y="600"/>
                    </a:lnTo>
                    <a:lnTo>
                      <a:pt x="1516" y="620"/>
                    </a:lnTo>
                    <a:lnTo>
                      <a:pt x="1512" y="633"/>
                    </a:lnTo>
                    <a:lnTo>
                      <a:pt x="1511" y="640"/>
                    </a:lnTo>
                    <a:lnTo>
                      <a:pt x="1508" y="645"/>
                    </a:lnTo>
                    <a:lnTo>
                      <a:pt x="1508" y="645"/>
                    </a:lnTo>
                    <a:lnTo>
                      <a:pt x="1509" y="633"/>
                    </a:lnTo>
                    <a:lnTo>
                      <a:pt x="1508" y="622"/>
                    </a:lnTo>
                    <a:lnTo>
                      <a:pt x="1508" y="618"/>
                    </a:lnTo>
                    <a:lnTo>
                      <a:pt x="1509" y="613"/>
                    </a:lnTo>
                    <a:lnTo>
                      <a:pt x="1511" y="609"/>
                    </a:lnTo>
                    <a:lnTo>
                      <a:pt x="1514" y="604"/>
                    </a:lnTo>
                    <a:lnTo>
                      <a:pt x="1514" y="604"/>
                    </a:lnTo>
                    <a:lnTo>
                      <a:pt x="1510" y="602"/>
                    </a:lnTo>
                    <a:lnTo>
                      <a:pt x="1507" y="602"/>
                    </a:lnTo>
                    <a:lnTo>
                      <a:pt x="1504" y="603"/>
                    </a:lnTo>
                    <a:lnTo>
                      <a:pt x="1501" y="605"/>
                    </a:lnTo>
                    <a:lnTo>
                      <a:pt x="1494" y="611"/>
                    </a:lnTo>
                    <a:lnTo>
                      <a:pt x="1488" y="617"/>
                    </a:lnTo>
                    <a:lnTo>
                      <a:pt x="1488" y="617"/>
                    </a:lnTo>
                    <a:lnTo>
                      <a:pt x="1491" y="619"/>
                    </a:lnTo>
                    <a:lnTo>
                      <a:pt x="1493" y="621"/>
                    </a:lnTo>
                    <a:lnTo>
                      <a:pt x="1494" y="623"/>
                    </a:lnTo>
                    <a:lnTo>
                      <a:pt x="1494" y="626"/>
                    </a:lnTo>
                    <a:lnTo>
                      <a:pt x="1494" y="630"/>
                    </a:lnTo>
                    <a:lnTo>
                      <a:pt x="1491" y="636"/>
                    </a:lnTo>
                    <a:lnTo>
                      <a:pt x="1484" y="645"/>
                    </a:lnTo>
                    <a:lnTo>
                      <a:pt x="1480" y="650"/>
                    </a:lnTo>
                    <a:lnTo>
                      <a:pt x="1478" y="655"/>
                    </a:lnTo>
                    <a:lnTo>
                      <a:pt x="1478" y="655"/>
                    </a:lnTo>
                    <a:lnTo>
                      <a:pt x="1476" y="653"/>
                    </a:lnTo>
                    <a:lnTo>
                      <a:pt x="1474" y="650"/>
                    </a:lnTo>
                    <a:lnTo>
                      <a:pt x="1476" y="648"/>
                    </a:lnTo>
                    <a:lnTo>
                      <a:pt x="1477" y="644"/>
                    </a:lnTo>
                    <a:lnTo>
                      <a:pt x="1481" y="636"/>
                    </a:lnTo>
                    <a:lnTo>
                      <a:pt x="1486" y="630"/>
                    </a:lnTo>
                    <a:lnTo>
                      <a:pt x="1486" y="630"/>
                    </a:lnTo>
                    <a:lnTo>
                      <a:pt x="1484" y="628"/>
                    </a:lnTo>
                    <a:lnTo>
                      <a:pt x="1480" y="625"/>
                    </a:lnTo>
                    <a:lnTo>
                      <a:pt x="1476" y="617"/>
                    </a:lnTo>
                    <a:lnTo>
                      <a:pt x="1472" y="614"/>
                    </a:lnTo>
                    <a:lnTo>
                      <a:pt x="1471" y="614"/>
                    </a:lnTo>
                    <a:lnTo>
                      <a:pt x="1470" y="614"/>
                    </a:lnTo>
                    <a:lnTo>
                      <a:pt x="1468" y="619"/>
                    </a:lnTo>
                    <a:lnTo>
                      <a:pt x="1466" y="627"/>
                    </a:lnTo>
                    <a:lnTo>
                      <a:pt x="1466" y="627"/>
                    </a:lnTo>
                    <a:lnTo>
                      <a:pt x="1468" y="619"/>
                    </a:lnTo>
                    <a:lnTo>
                      <a:pt x="1470" y="610"/>
                    </a:lnTo>
                    <a:lnTo>
                      <a:pt x="1473" y="602"/>
                    </a:lnTo>
                    <a:lnTo>
                      <a:pt x="1478" y="592"/>
                    </a:lnTo>
                    <a:lnTo>
                      <a:pt x="1483" y="584"/>
                    </a:lnTo>
                    <a:lnTo>
                      <a:pt x="1488" y="577"/>
                    </a:lnTo>
                    <a:lnTo>
                      <a:pt x="1494" y="573"/>
                    </a:lnTo>
                    <a:lnTo>
                      <a:pt x="1500" y="569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4" y="561"/>
                    </a:lnTo>
                    <a:lnTo>
                      <a:pt x="1497" y="559"/>
                    </a:lnTo>
                    <a:lnTo>
                      <a:pt x="1501" y="560"/>
                    </a:lnTo>
                    <a:lnTo>
                      <a:pt x="1507" y="562"/>
                    </a:lnTo>
                    <a:lnTo>
                      <a:pt x="1507" y="562"/>
                    </a:lnTo>
                    <a:lnTo>
                      <a:pt x="1504" y="557"/>
                    </a:lnTo>
                    <a:lnTo>
                      <a:pt x="1502" y="551"/>
                    </a:lnTo>
                    <a:lnTo>
                      <a:pt x="1500" y="538"/>
                    </a:lnTo>
                    <a:lnTo>
                      <a:pt x="1500" y="527"/>
                    </a:lnTo>
                    <a:lnTo>
                      <a:pt x="1501" y="516"/>
                    </a:lnTo>
                    <a:lnTo>
                      <a:pt x="1501" y="516"/>
                    </a:lnTo>
                    <a:lnTo>
                      <a:pt x="1501" y="519"/>
                    </a:lnTo>
                    <a:lnTo>
                      <a:pt x="1501" y="520"/>
                    </a:lnTo>
                    <a:lnTo>
                      <a:pt x="1501" y="522"/>
                    </a:lnTo>
                    <a:lnTo>
                      <a:pt x="1501" y="523"/>
                    </a:lnTo>
                    <a:lnTo>
                      <a:pt x="1501" y="523"/>
                    </a:lnTo>
                    <a:lnTo>
                      <a:pt x="1503" y="526"/>
                    </a:lnTo>
                    <a:lnTo>
                      <a:pt x="1507" y="526"/>
                    </a:lnTo>
                    <a:lnTo>
                      <a:pt x="1508" y="526"/>
                    </a:lnTo>
                    <a:lnTo>
                      <a:pt x="1510" y="524"/>
                    </a:lnTo>
                    <a:lnTo>
                      <a:pt x="1511" y="522"/>
                    </a:lnTo>
                    <a:lnTo>
                      <a:pt x="1512" y="520"/>
                    </a:lnTo>
                    <a:lnTo>
                      <a:pt x="1512" y="513"/>
                    </a:lnTo>
                    <a:lnTo>
                      <a:pt x="1512" y="513"/>
                    </a:lnTo>
                    <a:lnTo>
                      <a:pt x="1514" y="505"/>
                    </a:lnTo>
                    <a:lnTo>
                      <a:pt x="1514" y="499"/>
                    </a:lnTo>
                    <a:lnTo>
                      <a:pt x="1511" y="496"/>
                    </a:lnTo>
                    <a:lnTo>
                      <a:pt x="1509" y="493"/>
                    </a:lnTo>
                    <a:lnTo>
                      <a:pt x="1502" y="490"/>
                    </a:lnTo>
                    <a:lnTo>
                      <a:pt x="1500" y="487"/>
                    </a:lnTo>
                    <a:lnTo>
                      <a:pt x="1497" y="483"/>
                    </a:lnTo>
                    <a:lnTo>
                      <a:pt x="1486" y="489"/>
                    </a:lnTo>
                    <a:lnTo>
                      <a:pt x="1449" y="574"/>
                    </a:lnTo>
                    <a:lnTo>
                      <a:pt x="1449" y="574"/>
                    </a:lnTo>
                    <a:lnTo>
                      <a:pt x="1443" y="576"/>
                    </a:lnTo>
                    <a:lnTo>
                      <a:pt x="1439" y="576"/>
                    </a:lnTo>
                    <a:lnTo>
                      <a:pt x="1434" y="574"/>
                    </a:lnTo>
                    <a:lnTo>
                      <a:pt x="1430" y="570"/>
                    </a:lnTo>
                    <a:lnTo>
                      <a:pt x="1422" y="561"/>
                    </a:lnTo>
                    <a:lnTo>
                      <a:pt x="1414" y="551"/>
                    </a:lnTo>
                    <a:lnTo>
                      <a:pt x="1410" y="573"/>
                    </a:lnTo>
                    <a:lnTo>
                      <a:pt x="1410" y="573"/>
                    </a:lnTo>
                    <a:lnTo>
                      <a:pt x="1405" y="572"/>
                    </a:lnTo>
                    <a:lnTo>
                      <a:pt x="1401" y="570"/>
                    </a:lnTo>
                    <a:lnTo>
                      <a:pt x="1396" y="568"/>
                    </a:lnTo>
                    <a:lnTo>
                      <a:pt x="1393" y="565"/>
                    </a:lnTo>
                    <a:lnTo>
                      <a:pt x="1391" y="559"/>
                    </a:lnTo>
                    <a:lnTo>
                      <a:pt x="1389" y="553"/>
                    </a:lnTo>
                    <a:lnTo>
                      <a:pt x="1389" y="545"/>
                    </a:lnTo>
                    <a:lnTo>
                      <a:pt x="1392" y="535"/>
                    </a:lnTo>
                    <a:lnTo>
                      <a:pt x="1392" y="535"/>
                    </a:lnTo>
                    <a:lnTo>
                      <a:pt x="1393" y="539"/>
                    </a:lnTo>
                    <a:lnTo>
                      <a:pt x="1394" y="542"/>
                    </a:lnTo>
                    <a:lnTo>
                      <a:pt x="1397" y="542"/>
                    </a:lnTo>
                    <a:lnTo>
                      <a:pt x="1397" y="542"/>
                    </a:lnTo>
                    <a:lnTo>
                      <a:pt x="1400" y="535"/>
                    </a:lnTo>
                    <a:lnTo>
                      <a:pt x="1400" y="535"/>
                    </a:lnTo>
                    <a:lnTo>
                      <a:pt x="1400" y="531"/>
                    </a:lnTo>
                    <a:lnTo>
                      <a:pt x="1400" y="531"/>
                    </a:lnTo>
                    <a:lnTo>
                      <a:pt x="1376" y="544"/>
                    </a:lnTo>
                    <a:lnTo>
                      <a:pt x="1376" y="544"/>
                    </a:lnTo>
                    <a:lnTo>
                      <a:pt x="1382" y="532"/>
                    </a:lnTo>
                    <a:lnTo>
                      <a:pt x="1386" y="523"/>
                    </a:lnTo>
                    <a:lnTo>
                      <a:pt x="1387" y="514"/>
                    </a:lnTo>
                    <a:lnTo>
                      <a:pt x="1386" y="506"/>
                    </a:lnTo>
                    <a:lnTo>
                      <a:pt x="1381" y="487"/>
                    </a:lnTo>
                    <a:lnTo>
                      <a:pt x="1379" y="477"/>
                    </a:lnTo>
                    <a:lnTo>
                      <a:pt x="1380" y="463"/>
                    </a:lnTo>
                    <a:lnTo>
                      <a:pt x="1355" y="476"/>
                    </a:lnTo>
                    <a:lnTo>
                      <a:pt x="1355" y="476"/>
                    </a:lnTo>
                    <a:lnTo>
                      <a:pt x="1358" y="481"/>
                    </a:lnTo>
                    <a:lnTo>
                      <a:pt x="1361" y="485"/>
                    </a:lnTo>
                    <a:lnTo>
                      <a:pt x="1361" y="489"/>
                    </a:lnTo>
                    <a:lnTo>
                      <a:pt x="1359" y="491"/>
                    </a:lnTo>
                    <a:lnTo>
                      <a:pt x="1357" y="494"/>
                    </a:lnTo>
                    <a:lnTo>
                      <a:pt x="1355" y="497"/>
                    </a:lnTo>
                    <a:lnTo>
                      <a:pt x="1349" y="501"/>
                    </a:lnTo>
                    <a:lnTo>
                      <a:pt x="1349" y="501"/>
                    </a:lnTo>
                    <a:lnTo>
                      <a:pt x="1348" y="494"/>
                    </a:lnTo>
                    <a:lnTo>
                      <a:pt x="1347" y="493"/>
                    </a:lnTo>
                    <a:lnTo>
                      <a:pt x="1346" y="492"/>
                    </a:lnTo>
                    <a:lnTo>
                      <a:pt x="1341" y="491"/>
                    </a:lnTo>
                    <a:lnTo>
                      <a:pt x="1338" y="492"/>
                    </a:lnTo>
                    <a:lnTo>
                      <a:pt x="1328" y="497"/>
                    </a:lnTo>
                    <a:lnTo>
                      <a:pt x="1324" y="499"/>
                    </a:lnTo>
                    <a:lnTo>
                      <a:pt x="1319" y="499"/>
                    </a:lnTo>
                    <a:lnTo>
                      <a:pt x="1320" y="494"/>
                    </a:lnTo>
                    <a:lnTo>
                      <a:pt x="1320" y="494"/>
                    </a:lnTo>
                    <a:lnTo>
                      <a:pt x="1317" y="491"/>
                    </a:lnTo>
                    <a:lnTo>
                      <a:pt x="1313" y="490"/>
                    </a:lnTo>
                    <a:lnTo>
                      <a:pt x="1309" y="489"/>
                    </a:lnTo>
                    <a:lnTo>
                      <a:pt x="1304" y="489"/>
                    </a:lnTo>
                    <a:lnTo>
                      <a:pt x="1295" y="491"/>
                    </a:lnTo>
                    <a:lnTo>
                      <a:pt x="1287" y="494"/>
                    </a:lnTo>
                    <a:lnTo>
                      <a:pt x="1287" y="494"/>
                    </a:lnTo>
                    <a:lnTo>
                      <a:pt x="1285" y="505"/>
                    </a:lnTo>
                    <a:lnTo>
                      <a:pt x="1280" y="522"/>
                    </a:lnTo>
                    <a:lnTo>
                      <a:pt x="1269" y="561"/>
                    </a:lnTo>
                    <a:lnTo>
                      <a:pt x="1269" y="561"/>
                    </a:lnTo>
                    <a:lnTo>
                      <a:pt x="1274" y="565"/>
                    </a:lnTo>
                    <a:lnTo>
                      <a:pt x="1277" y="568"/>
                    </a:lnTo>
                    <a:lnTo>
                      <a:pt x="1279" y="572"/>
                    </a:lnTo>
                    <a:lnTo>
                      <a:pt x="1279" y="575"/>
                    </a:lnTo>
                    <a:lnTo>
                      <a:pt x="1278" y="583"/>
                    </a:lnTo>
                    <a:lnTo>
                      <a:pt x="1277" y="588"/>
                    </a:lnTo>
                    <a:lnTo>
                      <a:pt x="1278" y="594"/>
                    </a:lnTo>
                    <a:lnTo>
                      <a:pt x="1278" y="594"/>
                    </a:lnTo>
                    <a:lnTo>
                      <a:pt x="1274" y="592"/>
                    </a:lnTo>
                    <a:lnTo>
                      <a:pt x="1272" y="592"/>
                    </a:lnTo>
                    <a:lnTo>
                      <a:pt x="1272" y="595"/>
                    </a:lnTo>
                    <a:lnTo>
                      <a:pt x="1272" y="595"/>
                    </a:lnTo>
                    <a:lnTo>
                      <a:pt x="1271" y="598"/>
                    </a:lnTo>
                    <a:lnTo>
                      <a:pt x="1273" y="602"/>
                    </a:lnTo>
                    <a:lnTo>
                      <a:pt x="1274" y="606"/>
                    </a:lnTo>
                    <a:lnTo>
                      <a:pt x="1276" y="611"/>
                    </a:lnTo>
                    <a:lnTo>
                      <a:pt x="1276" y="611"/>
                    </a:lnTo>
                    <a:lnTo>
                      <a:pt x="1289" y="603"/>
                    </a:lnTo>
                    <a:lnTo>
                      <a:pt x="1296" y="599"/>
                    </a:lnTo>
                    <a:lnTo>
                      <a:pt x="1303" y="596"/>
                    </a:lnTo>
                    <a:lnTo>
                      <a:pt x="1309" y="590"/>
                    </a:lnTo>
                    <a:lnTo>
                      <a:pt x="1313" y="584"/>
                    </a:lnTo>
                    <a:lnTo>
                      <a:pt x="1318" y="575"/>
                    </a:lnTo>
                    <a:lnTo>
                      <a:pt x="1322" y="565"/>
                    </a:lnTo>
                    <a:lnTo>
                      <a:pt x="1322" y="565"/>
                    </a:lnTo>
                    <a:lnTo>
                      <a:pt x="1319" y="561"/>
                    </a:lnTo>
                    <a:lnTo>
                      <a:pt x="1317" y="561"/>
                    </a:lnTo>
                    <a:lnTo>
                      <a:pt x="1316" y="562"/>
                    </a:lnTo>
                    <a:lnTo>
                      <a:pt x="1313" y="566"/>
                    </a:lnTo>
                    <a:lnTo>
                      <a:pt x="1311" y="568"/>
                    </a:lnTo>
                    <a:lnTo>
                      <a:pt x="1310" y="570"/>
                    </a:lnTo>
                    <a:lnTo>
                      <a:pt x="1308" y="572"/>
                    </a:lnTo>
                    <a:lnTo>
                      <a:pt x="1305" y="569"/>
                    </a:lnTo>
                    <a:lnTo>
                      <a:pt x="1305" y="569"/>
                    </a:lnTo>
                    <a:lnTo>
                      <a:pt x="1309" y="562"/>
                    </a:lnTo>
                    <a:lnTo>
                      <a:pt x="1312" y="558"/>
                    </a:lnTo>
                    <a:lnTo>
                      <a:pt x="1317" y="554"/>
                    </a:lnTo>
                    <a:lnTo>
                      <a:pt x="1322" y="553"/>
                    </a:lnTo>
                    <a:lnTo>
                      <a:pt x="1326" y="552"/>
                    </a:lnTo>
                    <a:lnTo>
                      <a:pt x="1331" y="552"/>
                    </a:lnTo>
                    <a:lnTo>
                      <a:pt x="1342" y="552"/>
                    </a:lnTo>
                    <a:lnTo>
                      <a:pt x="1348" y="572"/>
                    </a:lnTo>
                    <a:lnTo>
                      <a:pt x="1363" y="561"/>
                    </a:lnTo>
                    <a:lnTo>
                      <a:pt x="1363" y="561"/>
                    </a:lnTo>
                    <a:lnTo>
                      <a:pt x="1362" y="565"/>
                    </a:lnTo>
                    <a:lnTo>
                      <a:pt x="1359" y="570"/>
                    </a:lnTo>
                    <a:lnTo>
                      <a:pt x="1357" y="580"/>
                    </a:lnTo>
                    <a:lnTo>
                      <a:pt x="1356" y="585"/>
                    </a:lnTo>
                    <a:lnTo>
                      <a:pt x="1354" y="589"/>
                    </a:lnTo>
                    <a:lnTo>
                      <a:pt x="1349" y="592"/>
                    </a:lnTo>
                    <a:lnTo>
                      <a:pt x="1345" y="595"/>
                    </a:lnTo>
                    <a:lnTo>
                      <a:pt x="1345" y="595"/>
                    </a:lnTo>
                    <a:lnTo>
                      <a:pt x="1346" y="599"/>
                    </a:lnTo>
                    <a:lnTo>
                      <a:pt x="1348" y="602"/>
                    </a:lnTo>
                    <a:lnTo>
                      <a:pt x="1351" y="602"/>
                    </a:lnTo>
                    <a:lnTo>
                      <a:pt x="1355" y="600"/>
                    </a:lnTo>
                    <a:lnTo>
                      <a:pt x="1363" y="596"/>
                    </a:lnTo>
                    <a:lnTo>
                      <a:pt x="1368" y="596"/>
                    </a:lnTo>
                    <a:lnTo>
                      <a:pt x="1371" y="597"/>
                    </a:lnTo>
                    <a:lnTo>
                      <a:pt x="1376" y="572"/>
                    </a:lnTo>
                    <a:lnTo>
                      <a:pt x="1376" y="572"/>
                    </a:lnTo>
                    <a:lnTo>
                      <a:pt x="1377" y="576"/>
                    </a:lnTo>
                    <a:lnTo>
                      <a:pt x="1378" y="580"/>
                    </a:lnTo>
                    <a:lnTo>
                      <a:pt x="1384" y="588"/>
                    </a:lnTo>
                    <a:lnTo>
                      <a:pt x="1386" y="591"/>
                    </a:lnTo>
                    <a:lnTo>
                      <a:pt x="1386" y="596"/>
                    </a:lnTo>
                    <a:lnTo>
                      <a:pt x="1385" y="600"/>
                    </a:lnTo>
                    <a:lnTo>
                      <a:pt x="1380" y="607"/>
                    </a:lnTo>
                    <a:lnTo>
                      <a:pt x="1356" y="628"/>
                    </a:lnTo>
                    <a:lnTo>
                      <a:pt x="1363" y="645"/>
                    </a:lnTo>
                    <a:lnTo>
                      <a:pt x="1341" y="650"/>
                    </a:lnTo>
                    <a:lnTo>
                      <a:pt x="1347" y="637"/>
                    </a:lnTo>
                    <a:lnTo>
                      <a:pt x="1347" y="637"/>
                    </a:lnTo>
                    <a:lnTo>
                      <a:pt x="1341" y="640"/>
                    </a:lnTo>
                    <a:lnTo>
                      <a:pt x="1336" y="640"/>
                    </a:lnTo>
                    <a:lnTo>
                      <a:pt x="1333" y="638"/>
                    </a:lnTo>
                    <a:lnTo>
                      <a:pt x="1330" y="637"/>
                    </a:lnTo>
                    <a:lnTo>
                      <a:pt x="1328" y="634"/>
                    </a:lnTo>
                    <a:lnTo>
                      <a:pt x="1326" y="630"/>
                    </a:lnTo>
                    <a:lnTo>
                      <a:pt x="1324" y="622"/>
                    </a:lnTo>
                    <a:lnTo>
                      <a:pt x="1322" y="614"/>
                    </a:lnTo>
                    <a:lnTo>
                      <a:pt x="1320" y="612"/>
                    </a:lnTo>
                    <a:lnTo>
                      <a:pt x="1318" y="610"/>
                    </a:lnTo>
                    <a:lnTo>
                      <a:pt x="1316" y="610"/>
                    </a:lnTo>
                    <a:lnTo>
                      <a:pt x="1312" y="610"/>
                    </a:lnTo>
                    <a:lnTo>
                      <a:pt x="1308" y="612"/>
                    </a:lnTo>
                    <a:lnTo>
                      <a:pt x="1302" y="617"/>
                    </a:lnTo>
                    <a:lnTo>
                      <a:pt x="1302" y="617"/>
                    </a:lnTo>
                    <a:lnTo>
                      <a:pt x="1297" y="627"/>
                    </a:lnTo>
                    <a:lnTo>
                      <a:pt x="1294" y="635"/>
                    </a:lnTo>
                    <a:lnTo>
                      <a:pt x="1289" y="641"/>
                    </a:lnTo>
                    <a:lnTo>
                      <a:pt x="1285" y="644"/>
                    </a:lnTo>
                    <a:lnTo>
                      <a:pt x="1279" y="647"/>
                    </a:lnTo>
                    <a:lnTo>
                      <a:pt x="1273" y="647"/>
                    </a:lnTo>
                    <a:lnTo>
                      <a:pt x="1266" y="645"/>
                    </a:lnTo>
                    <a:lnTo>
                      <a:pt x="1258" y="643"/>
                    </a:lnTo>
                    <a:lnTo>
                      <a:pt x="1258" y="643"/>
                    </a:lnTo>
                    <a:lnTo>
                      <a:pt x="1263" y="641"/>
                    </a:lnTo>
                    <a:lnTo>
                      <a:pt x="1265" y="637"/>
                    </a:lnTo>
                    <a:lnTo>
                      <a:pt x="1266" y="633"/>
                    </a:lnTo>
                    <a:lnTo>
                      <a:pt x="1265" y="628"/>
                    </a:lnTo>
                    <a:lnTo>
                      <a:pt x="1264" y="617"/>
                    </a:lnTo>
                    <a:lnTo>
                      <a:pt x="1264" y="611"/>
                    </a:lnTo>
                    <a:lnTo>
                      <a:pt x="1265" y="604"/>
                    </a:lnTo>
                    <a:lnTo>
                      <a:pt x="1265" y="604"/>
                    </a:lnTo>
                    <a:lnTo>
                      <a:pt x="1261" y="602"/>
                    </a:lnTo>
                    <a:lnTo>
                      <a:pt x="1256" y="602"/>
                    </a:lnTo>
                    <a:lnTo>
                      <a:pt x="1251" y="604"/>
                    </a:lnTo>
                    <a:lnTo>
                      <a:pt x="1248" y="607"/>
                    </a:lnTo>
                    <a:lnTo>
                      <a:pt x="1242" y="618"/>
                    </a:lnTo>
                    <a:lnTo>
                      <a:pt x="1236" y="629"/>
                    </a:lnTo>
                    <a:lnTo>
                      <a:pt x="1236" y="629"/>
                    </a:lnTo>
                    <a:lnTo>
                      <a:pt x="1234" y="618"/>
                    </a:lnTo>
                    <a:lnTo>
                      <a:pt x="1234" y="609"/>
                    </a:lnTo>
                    <a:lnTo>
                      <a:pt x="1234" y="605"/>
                    </a:lnTo>
                    <a:lnTo>
                      <a:pt x="1236" y="603"/>
                    </a:lnTo>
                    <a:lnTo>
                      <a:pt x="1240" y="602"/>
                    </a:lnTo>
                    <a:lnTo>
                      <a:pt x="1243" y="602"/>
                    </a:lnTo>
                    <a:lnTo>
                      <a:pt x="1243" y="602"/>
                    </a:lnTo>
                    <a:lnTo>
                      <a:pt x="1243" y="592"/>
                    </a:lnTo>
                    <a:lnTo>
                      <a:pt x="1242" y="590"/>
                    </a:lnTo>
                    <a:lnTo>
                      <a:pt x="1241" y="588"/>
                    </a:lnTo>
                    <a:lnTo>
                      <a:pt x="1240" y="588"/>
                    </a:lnTo>
                    <a:lnTo>
                      <a:pt x="1239" y="588"/>
                    </a:lnTo>
                    <a:lnTo>
                      <a:pt x="1235" y="588"/>
                    </a:lnTo>
                    <a:lnTo>
                      <a:pt x="1232" y="589"/>
                    </a:lnTo>
                    <a:lnTo>
                      <a:pt x="1230" y="589"/>
                    </a:lnTo>
                    <a:lnTo>
                      <a:pt x="1228" y="588"/>
                    </a:lnTo>
                    <a:lnTo>
                      <a:pt x="1226" y="585"/>
                    </a:lnTo>
                    <a:lnTo>
                      <a:pt x="1225" y="583"/>
                    </a:lnTo>
                    <a:lnTo>
                      <a:pt x="1224" y="573"/>
                    </a:lnTo>
                    <a:lnTo>
                      <a:pt x="1224" y="573"/>
                    </a:lnTo>
                    <a:lnTo>
                      <a:pt x="1216" y="575"/>
                    </a:lnTo>
                    <a:lnTo>
                      <a:pt x="1209" y="579"/>
                    </a:lnTo>
                    <a:lnTo>
                      <a:pt x="1203" y="584"/>
                    </a:lnTo>
                    <a:lnTo>
                      <a:pt x="1198" y="591"/>
                    </a:lnTo>
                    <a:lnTo>
                      <a:pt x="1194" y="598"/>
                    </a:lnTo>
                    <a:lnTo>
                      <a:pt x="1189" y="607"/>
                    </a:lnTo>
                    <a:lnTo>
                      <a:pt x="1182" y="625"/>
                    </a:lnTo>
                    <a:lnTo>
                      <a:pt x="1178" y="633"/>
                    </a:lnTo>
                    <a:lnTo>
                      <a:pt x="1174" y="640"/>
                    </a:lnTo>
                    <a:lnTo>
                      <a:pt x="1170" y="645"/>
                    </a:lnTo>
                    <a:lnTo>
                      <a:pt x="1164" y="650"/>
                    </a:lnTo>
                    <a:lnTo>
                      <a:pt x="1158" y="652"/>
                    </a:lnTo>
                    <a:lnTo>
                      <a:pt x="1151" y="652"/>
                    </a:lnTo>
                    <a:lnTo>
                      <a:pt x="1143" y="649"/>
                    </a:lnTo>
                    <a:lnTo>
                      <a:pt x="1134" y="643"/>
                    </a:lnTo>
                    <a:lnTo>
                      <a:pt x="1136" y="628"/>
                    </a:lnTo>
                    <a:lnTo>
                      <a:pt x="1136" y="628"/>
                    </a:lnTo>
                    <a:lnTo>
                      <a:pt x="1124" y="634"/>
                    </a:lnTo>
                    <a:lnTo>
                      <a:pt x="1112" y="636"/>
                    </a:lnTo>
                    <a:lnTo>
                      <a:pt x="1102" y="637"/>
                    </a:lnTo>
                    <a:lnTo>
                      <a:pt x="1093" y="637"/>
                    </a:lnTo>
                    <a:lnTo>
                      <a:pt x="1072" y="637"/>
                    </a:lnTo>
                    <a:lnTo>
                      <a:pt x="1062" y="638"/>
                    </a:lnTo>
                    <a:lnTo>
                      <a:pt x="1050" y="641"/>
                    </a:lnTo>
                    <a:lnTo>
                      <a:pt x="1025" y="606"/>
                    </a:lnTo>
                    <a:lnTo>
                      <a:pt x="1025" y="606"/>
                    </a:lnTo>
                    <a:lnTo>
                      <a:pt x="1031" y="598"/>
                    </a:lnTo>
                    <a:lnTo>
                      <a:pt x="1036" y="585"/>
                    </a:lnTo>
                    <a:lnTo>
                      <a:pt x="1039" y="579"/>
                    </a:lnTo>
                    <a:lnTo>
                      <a:pt x="1040" y="570"/>
                    </a:lnTo>
                    <a:lnTo>
                      <a:pt x="1040" y="564"/>
                    </a:lnTo>
                    <a:lnTo>
                      <a:pt x="1039" y="557"/>
                    </a:lnTo>
                    <a:lnTo>
                      <a:pt x="1039" y="557"/>
                    </a:lnTo>
                    <a:lnTo>
                      <a:pt x="1043" y="568"/>
                    </a:lnTo>
                    <a:lnTo>
                      <a:pt x="1048" y="575"/>
                    </a:lnTo>
                    <a:lnTo>
                      <a:pt x="1052" y="581"/>
                    </a:lnTo>
                    <a:lnTo>
                      <a:pt x="1057" y="584"/>
                    </a:lnTo>
                    <a:lnTo>
                      <a:pt x="1067" y="589"/>
                    </a:lnTo>
                    <a:lnTo>
                      <a:pt x="1072" y="594"/>
                    </a:lnTo>
                    <a:lnTo>
                      <a:pt x="1077" y="599"/>
                    </a:lnTo>
                    <a:lnTo>
                      <a:pt x="1077" y="599"/>
                    </a:lnTo>
                    <a:lnTo>
                      <a:pt x="1077" y="592"/>
                    </a:lnTo>
                    <a:lnTo>
                      <a:pt x="1074" y="587"/>
                    </a:lnTo>
                    <a:lnTo>
                      <a:pt x="1070" y="577"/>
                    </a:lnTo>
                    <a:lnTo>
                      <a:pt x="1070" y="577"/>
                    </a:lnTo>
                    <a:lnTo>
                      <a:pt x="1073" y="577"/>
                    </a:lnTo>
                    <a:lnTo>
                      <a:pt x="1075" y="580"/>
                    </a:lnTo>
                    <a:lnTo>
                      <a:pt x="1080" y="584"/>
                    </a:lnTo>
                    <a:lnTo>
                      <a:pt x="1083" y="587"/>
                    </a:lnTo>
                    <a:lnTo>
                      <a:pt x="1086" y="588"/>
                    </a:lnTo>
                    <a:lnTo>
                      <a:pt x="1089" y="589"/>
                    </a:lnTo>
                    <a:lnTo>
                      <a:pt x="1093" y="587"/>
                    </a:lnTo>
                    <a:lnTo>
                      <a:pt x="1093" y="587"/>
                    </a:lnTo>
                    <a:lnTo>
                      <a:pt x="1092" y="584"/>
                    </a:lnTo>
                    <a:lnTo>
                      <a:pt x="1090" y="581"/>
                    </a:lnTo>
                    <a:lnTo>
                      <a:pt x="1087" y="575"/>
                    </a:lnTo>
                    <a:lnTo>
                      <a:pt x="1086" y="573"/>
                    </a:lnTo>
                    <a:lnTo>
                      <a:pt x="1086" y="570"/>
                    </a:lnTo>
                    <a:lnTo>
                      <a:pt x="1087" y="568"/>
                    </a:lnTo>
                    <a:lnTo>
                      <a:pt x="1089" y="566"/>
                    </a:lnTo>
                    <a:lnTo>
                      <a:pt x="1103" y="589"/>
                    </a:lnTo>
                    <a:lnTo>
                      <a:pt x="1103" y="589"/>
                    </a:lnTo>
                    <a:lnTo>
                      <a:pt x="1106" y="585"/>
                    </a:lnTo>
                    <a:lnTo>
                      <a:pt x="1109" y="583"/>
                    </a:lnTo>
                    <a:lnTo>
                      <a:pt x="1113" y="576"/>
                    </a:lnTo>
                    <a:lnTo>
                      <a:pt x="1116" y="567"/>
                    </a:lnTo>
                    <a:lnTo>
                      <a:pt x="1118" y="559"/>
                    </a:lnTo>
                    <a:lnTo>
                      <a:pt x="1120" y="552"/>
                    </a:lnTo>
                    <a:lnTo>
                      <a:pt x="1123" y="546"/>
                    </a:lnTo>
                    <a:lnTo>
                      <a:pt x="1125" y="545"/>
                    </a:lnTo>
                    <a:lnTo>
                      <a:pt x="1127" y="544"/>
                    </a:lnTo>
                    <a:lnTo>
                      <a:pt x="1131" y="544"/>
                    </a:lnTo>
                    <a:lnTo>
                      <a:pt x="1135" y="545"/>
                    </a:lnTo>
                    <a:lnTo>
                      <a:pt x="1135" y="545"/>
                    </a:lnTo>
                    <a:lnTo>
                      <a:pt x="1131" y="561"/>
                    </a:lnTo>
                    <a:lnTo>
                      <a:pt x="1126" y="577"/>
                    </a:lnTo>
                    <a:lnTo>
                      <a:pt x="1120" y="591"/>
                    </a:lnTo>
                    <a:lnTo>
                      <a:pt x="1117" y="596"/>
                    </a:lnTo>
                    <a:lnTo>
                      <a:pt x="1113" y="598"/>
                    </a:lnTo>
                    <a:lnTo>
                      <a:pt x="1113" y="598"/>
                    </a:lnTo>
                    <a:lnTo>
                      <a:pt x="1117" y="600"/>
                    </a:lnTo>
                    <a:lnTo>
                      <a:pt x="1116" y="603"/>
                    </a:lnTo>
                    <a:lnTo>
                      <a:pt x="1112" y="607"/>
                    </a:lnTo>
                    <a:lnTo>
                      <a:pt x="1110" y="611"/>
                    </a:lnTo>
                    <a:lnTo>
                      <a:pt x="1108" y="614"/>
                    </a:lnTo>
                    <a:lnTo>
                      <a:pt x="1108" y="618"/>
                    </a:lnTo>
                    <a:lnTo>
                      <a:pt x="1110" y="622"/>
                    </a:lnTo>
                    <a:lnTo>
                      <a:pt x="1110" y="622"/>
                    </a:lnTo>
                    <a:lnTo>
                      <a:pt x="1115" y="613"/>
                    </a:lnTo>
                    <a:lnTo>
                      <a:pt x="1119" y="609"/>
                    </a:lnTo>
                    <a:lnTo>
                      <a:pt x="1124" y="606"/>
                    </a:lnTo>
                    <a:lnTo>
                      <a:pt x="1128" y="606"/>
                    </a:lnTo>
                    <a:lnTo>
                      <a:pt x="1133" y="606"/>
                    </a:lnTo>
                    <a:lnTo>
                      <a:pt x="1139" y="605"/>
                    </a:lnTo>
                    <a:lnTo>
                      <a:pt x="1144" y="603"/>
                    </a:lnTo>
                    <a:lnTo>
                      <a:pt x="1151" y="597"/>
                    </a:lnTo>
                    <a:lnTo>
                      <a:pt x="1151" y="597"/>
                    </a:lnTo>
                    <a:lnTo>
                      <a:pt x="1148" y="604"/>
                    </a:lnTo>
                    <a:lnTo>
                      <a:pt x="1146" y="607"/>
                    </a:lnTo>
                    <a:lnTo>
                      <a:pt x="1143" y="610"/>
                    </a:lnTo>
                    <a:lnTo>
                      <a:pt x="1172" y="621"/>
                    </a:lnTo>
                    <a:lnTo>
                      <a:pt x="1172" y="621"/>
                    </a:lnTo>
                    <a:lnTo>
                      <a:pt x="1171" y="618"/>
                    </a:lnTo>
                    <a:lnTo>
                      <a:pt x="1171" y="615"/>
                    </a:lnTo>
                    <a:lnTo>
                      <a:pt x="1172" y="611"/>
                    </a:lnTo>
                    <a:lnTo>
                      <a:pt x="1175" y="606"/>
                    </a:lnTo>
                    <a:lnTo>
                      <a:pt x="1180" y="603"/>
                    </a:lnTo>
                    <a:lnTo>
                      <a:pt x="1185" y="598"/>
                    </a:lnTo>
                    <a:lnTo>
                      <a:pt x="1189" y="592"/>
                    </a:lnTo>
                    <a:lnTo>
                      <a:pt x="1192" y="585"/>
                    </a:lnTo>
                    <a:lnTo>
                      <a:pt x="1192" y="582"/>
                    </a:lnTo>
                    <a:lnTo>
                      <a:pt x="1192" y="577"/>
                    </a:lnTo>
                    <a:lnTo>
                      <a:pt x="1192" y="577"/>
                    </a:lnTo>
                    <a:lnTo>
                      <a:pt x="1182" y="574"/>
                    </a:lnTo>
                    <a:lnTo>
                      <a:pt x="1175" y="573"/>
                    </a:lnTo>
                    <a:lnTo>
                      <a:pt x="1170" y="573"/>
                    </a:lnTo>
                    <a:lnTo>
                      <a:pt x="1165" y="574"/>
                    </a:lnTo>
                    <a:lnTo>
                      <a:pt x="1161" y="574"/>
                    </a:lnTo>
                    <a:lnTo>
                      <a:pt x="1155" y="574"/>
                    </a:lnTo>
                    <a:lnTo>
                      <a:pt x="1148" y="572"/>
                    </a:lnTo>
                    <a:lnTo>
                      <a:pt x="1136" y="568"/>
                    </a:lnTo>
                    <a:lnTo>
                      <a:pt x="1136" y="568"/>
                    </a:lnTo>
                    <a:lnTo>
                      <a:pt x="1140" y="565"/>
                    </a:lnTo>
                    <a:lnTo>
                      <a:pt x="1144" y="560"/>
                    </a:lnTo>
                    <a:lnTo>
                      <a:pt x="1151" y="546"/>
                    </a:lnTo>
                    <a:lnTo>
                      <a:pt x="1158" y="530"/>
                    </a:lnTo>
                    <a:lnTo>
                      <a:pt x="1164" y="512"/>
                    </a:lnTo>
                    <a:lnTo>
                      <a:pt x="1164" y="512"/>
                    </a:lnTo>
                    <a:lnTo>
                      <a:pt x="1165" y="514"/>
                    </a:lnTo>
                    <a:lnTo>
                      <a:pt x="1166" y="514"/>
                    </a:lnTo>
                    <a:lnTo>
                      <a:pt x="1166" y="514"/>
                    </a:lnTo>
                    <a:lnTo>
                      <a:pt x="1167" y="498"/>
                    </a:lnTo>
                    <a:lnTo>
                      <a:pt x="1167" y="484"/>
                    </a:lnTo>
                    <a:lnTo>
                      <a:pt x="1166" y="466"/>
                    </a:lnTo>
                    <a:lnTo>
                      <a:pt x="1165" y="439"/>
                    </a:lnTo>
                    <a:lnTo>
                      <a:pt x="1165" y="439"/>
                    </a:lnTo>
                    <a:lnTo>
                      <a:pt x="1159" y="448"/>
                    </a:lnTo>
                    <a:lnTo>
                      <a:pt x="1155" y="453"/>
                    </a:lnTo>
                    <a:lnTo>
                      <a:pt x="1149" y="455"/>
                    </a:lnTo>
                    <a:lnTo>
                      <a:pt x="1144" y="455"/>
                    </a:lnTo>
                    <a:lnTo>
                      <a:pt x="1139" y="455"/>
                    </a:lnTo>
                    <a:lnTo>
                      <a:pt x="1133" y="455"/>
                    </a:lnTo>
                    <a:lnTo>
                      <a:pt x="1127" y="457"/>
                    </a:lnTo>
                    <a:lnTo>
                      <a:pt x="1120" y="462"/>
                    </a:lnTo>
                    <a:lnTo>
                      <a:pt x="1120" y="462"/>
                    </a:lnTo>
                    <a:lnTo>
                      <a:pt x="1120" y="470"/>
                    </a:lnTo>
                    <a:lnTo>
                      <a:pt x="1121" y="477"/>
                    </a:lnTo>
                    <a:lnTo>
                      <a:pt x="1124" y="483"/>
                    </a:lnTo>
                    <a:lnTo>
                      <a:pt x="1126" y="486"/>
                    </a:lnTo>
                    <a:lnTo>
                      <a:pt x="1129" y="489"/>
                    </a:lnTo>
                    <a:lnTo>
                      <a:pt x="1133" y="489"/>
                    </a:lnTo>
                    <a:lnTo>
                      <a:pt x="1138" y="489"/>
                    </a:lnTo>
                    <a:lnTo>
                      <a:pt x="1141" y="486"/>
                    </a:lnTo>
                    <a:lnTo>
                      <a:pt x="1125" y="502"/>
                    </a:lnTo>
                    <a:lnTo>
                      <a:pt x="1128" y="492"/>
                    </a:lnTo>
                    <a:lnTo>
                      <a:pt x="1087" y="484"/>
                    </a:lnTo>
                    <a:lnTo>
                      <a:pt x="1087" y="484"/>
                    </a:lnTo>
                    <a:lnTo>
                      <a:pt x="1089" y="483"/>
                    </a:lnTo>
                    <a:lnTo>
                      <a:pt x="1092" y="481"/>
                    </a:lnTo>
                    <a:lnTo>
                      <a:pt x="1095" y="475"/>
                    </a:lnTo>
                    <a:lnTo>
                      <a:pt x="1101" y="459"/>
                    </a:lnTo>
                    <a:lnTo>
                      <a:pt x="1101" y="459"/>
                    </a:lnTo>
                    <a:lnTo>
                      <a:pt x="1097" y="456"/>
                    </a:lnTo>
                    <a:lnTo>
                      <a:pt x="1093" y="453"/>
                    </a:lnTo>
                    <a:lnTo>
                      <a:pt x="1085" y="444"/>
                    </a:lnTo>
                    <a:lnTo>
                      <a:pt x="1085" y="444"/>
                    </a:lnTo>
                    <a:lnTo>
                      <a:pt x="1085" y="460"/>
                    </a:lnTo>
                    <a:lnTo>
                      <a:pt x="1085" y="472"/>
                    </a:lnTo>
                    <a:lnTo>
                      <a:pt x="1083" y="481"/>
                    </a:lnTo>
                    <a:lnTo>
                      <a:pt x="1082" y="482"/>
                    </a:lnTo>
                    <a:lnTo>
                      <a:pt x="1080" y="483"/>
                    </a:lnTo>
                    <a:lnTo>
                      <a:pt x="1080" y="483"/>
                    </a:lnTo>
                    <a:lnTo>
                      <a:pt x="1071" y="481"/>
                    </a:lnTo>
                    <a:lnTo>
                      <a:pt x="1062" y="476"/>
                    </a:lnTo>
                    <a:lnTo>
                      <a:pt x="1055" y="471"/>
                    </a:lnTo>
                    <a:lnTo>
                      <a:pt x="1048" y="464"/>
                    </a:lnTo>
                    <a:lnTo>
                      <a:pt x="1042" y="457"/>
                    </a:lnTo>
                    <a:lnTo>
                      <a:pt x="1037" y="449"/>
                    </a:lnTo>
                    <a:lnTo>
                      <a:pt x="1033" y="440"/>
                    </a:lnTo>
                    <a:lnTo>
                      <a:pt x="1028" y="431"/>
                    </a:lnTo>
                    <a:lnTo>
                      <a:pt x="1028" y="431"/>
                    </a:lnTo>
                    <a:lnTo>
                      <a:pt x="1025" y="432"/>
                    </a:lnTo>
                    <a:lnTo>
                      <a:pt x="1025" y="432"/>
                    </a:lnTo>
                    <a:lnTo>
                      <a:pt x="1026" y="441"/>
                    </a:lnTo>
                    <a:lnTo>
                      <a:pt x="1025" y="449"/>
                    </a:lnTo>
                    <a:lnTo>
                      <a:pt x="1021" y="457"/>
                    </a:lnTo>
                    <a:lnTo>
                      <a:pt x="1017" y="466"/>
                    </a:lnTo>
                    <a:lnTo>
                      <a:pt x="1006" y="482"/>
                    </a:lnTo>
                    <a:lnTo>
                      <a:pt x="1003" y="490"/>
                    </a:lnTo>
                    <a:lnTo>
                      <a:pt x="998" y="499"/>
                    </a:lnTo>
                    <a:lnTo>
                      <a:pt x="998" y="499"/>
                    </a:lnTo>
                    <a:lnTo>
                      <a:pt x="998" y="491"/>
                    </a:lnTo>
                    <a:lnTo>
                      <a:pt x="996" y="486"/>
                    </a:lnTo>
                    <a:lnTo>
                      <a:pt x="994" y="483"/>
                    </a:lnTo>
                    <a:lnTo>
                      <a:pt x="991" y="482"/>
                    </a:lnTo>
                    <a:lnTo>
                      <a:pt x="983" y="478"/>
                    </a:lnTo>
                    <a:lnTo>
                      <a:pt x="980" y="476"/>
                    </a:lnTo>
                    <a:lnTo>
                      <a:pt x="978" y="472"/>
                    </a:lnTo>
                    <a:lnTo>
                      <a:pt x="978" y="472"/>
                    </a:lnTo>
                    <a:lnTo>
                      <a:pt x="977" y="483"/>
                    </a:lnTo>
                    <a:lnTo>
                      <a:pt x="977" y="494"/>
                    </a:lnTo>
                    <a:lnTo>
                      <a:pt x="977" y="507"/>
                    </a:lnTo>
                    <a:lnTo>
                      <a:pt x="978" y="519"/>
                    </a:lnTo>
                    <a:lnTo>
                      <a:pt x="982" y="542"/>
                    </a:lnTo>
                    <a:lnTo>
                      <a:pt x="986" y="552"/>
                    </a:lnTo>
                    <a:lnTo>
                      <a:pt x="988" y="561"/>
                    </a:lnTo>
                    <a:lnTo>
                      <a:pt x="988" y="561"/>
                    </a:lnTo>
                    <a:lnTo>
                      <a:pt x="994" y="553"/>
                    </a:lnTo>
                    <a:lnTo>
                      <a:pt x="997" y="546"/>
                    </a:lnTo>
                    <a:lnTo>
                      <a:pt x="1000" y="540"/>
                    </a:lnTo>
                    <a:lnTo>
                      <a:pt x="1001" y="535"/>
                    </a:lnTo>
                    <a:lnTo>
                      <a:pt x="1003" y="521"/>
                    </a:lnTo>
                    <a:lnTo>
                      <a:pt x="1006" y="499"/>
                    </a:lnTo>
                    <a:lnTo>
                      <a:pt x="1035" y="475"/>
                    </a:lnTo>
                    <a:lnTo>
                      <a:pt x="1029" y="498"/>
                    </a:lnTo>
                    <a:lnTo>
                      <a:pt x="1029" y="498"/>
                    </a:lnTo>
                    <a:lnTo>
                      <a:pt x="1032" y="499"/>
                    </a:lnTo>
                    <a:lnTo>
                      <a:pt x="1034" y="499"/>
                    </a:lnTo>
                    <a:lnTo>
                      <a:pt x="1040" y="499"/>
                    </a:lnTo>
                    <a:lnTo>
                      <a:pt x="1044" y="497"/>
                    </a:lnTo>
                    <a:lnTo>
                      <a:pt x="1049" y="494"/>
                    </a:lnTo>
                    <a:lnTo>
                      <a:pt x="1051" y="493"/>
                    </a:lnTo>
                    <a:lnTo>
                      <a:pt x="1054" y="493"/>
                    </a:lnTo>
                    <a:lnTo>
                      <a:pt x="1055" y="494"/>
                    </a:lnTo>
                    <a:lnTo>
                      <a:pt x="1056" y="498"/>
                    </a:lnTo>
                    <a:lnTo>
                      <a:pt x="1056" y="506"/>
                    </a:lnTo>
                    <a:lnTo>
                      <a:pt x="1056" y="506"/>
                    </a:lnTo>
                    <a:lnTo>
                      <a:pt x="1054" y="513"/>
                    </a:lnTo>
                    <a:lnTo>
                      <a:pt x="1050" y="516"/>
                    </a:lnTo>
                    <a:lnTo>
                      <a:pt x="1047" y="519"/>
                    </a:lnTo>
                    <a:lnTo>
                      <a:pt x="1042" y="520"/>
                    </a:lnTo>
                    <a:lnTo>
                      <a:pt x="1039" y="522"/>
                    </a:lnTo>
                    <a:lnTo>
                      <a:pt x="1035" y="524"/>
                    </a:lnTo>
                    <a:lnTo>
                      <a:pt x="1032" y="528"/>
                    </a:lnTo>
                    <a:lnTo>
                      <a:pt x="1028" y="534"/>
                    </a:lnTo>
                    <a:lnTo>
                      <a:pt x="1039" y="544"/>
                    </a:lnTo>
                    <a:lnTo>
                      <a:pt x="1039" y="544"/>
                    </a:lnTo>
                    <a:lnTo>
                      <a:pt x="1033" y="551"/>
                    </a:lnTo>
                    <a:lnTo>
                      <a:pt x="1032" y="552"/>
                    </a:lnTo>
                    <a:lnTo>
                      <a:pt x="1029" y="552"/>
                    </a:lnTo>
                    <a:lnTo>
                      <a:pt x="1028" y="551"/>
                    </a:lnTo>
                    <a:lnTo>
                      <a:pt x="1027" y="550"/>
                    </a:lnTo>
                    <a:lnTo>
                      <a:pt x="1025" y="544"/>
                    </a:lnTo>
                    <a:lnTo>
                      <a:pt x="1023" y="538"/>
                    </a:lnTo>
                    <a:lnTo>
                      <a:pt x="1020" y="534"/>
                    </a:lnTo>
                    <a:lnTo>
                      <a:pt x="1018" y="532"/>
                    </a:lnTo>
                    <a:lnTo>
                      <a:pt x="1016" y="532"/>
                    </a:lnTo>
                    <a:lnTo>
                      <a:pt x="1013" y="534"/>
                    </a:lnTo>
                    <a:lnTo>
                      <a:pt x="1010" y="537"/>
                    </a:lnTo>
                    <a:lnTo>
                      <a:pt x="1010" y="537"/>
                    </a:lnTo>
                    <a:lnTo>
                      <a:pt x="1012" y="547"/>
                    </a:lnTo>
                    <a:lnTo>
                      <a:pt x="1012" y="549"/>
                    </a:lnTo>
                    <a:lnTo>
                      <a:pt x="1010" y="549"/>
                    </a:lnTo>
                    <a:lnTo>
                      <a:pt x="1008" y="549"/>
                    </a:lnTo>
                    <a:lnTo>
                      <a:pt x="1005" y="549"/>
                    </a:lnTo>
                    <a:lnTo>
                      <a:pt x="1002" y="551"/>
                    </a:lnTo>
                    <a:lnTo>
                      <a:pt x="1000" y="555"/>
                    </a:lnTo>
                    <a:lnTo>
                      <a:pt x="1000" y="555"/>
                    </a:lnTo>
                    <a:lnTo>
                      <a:pt x="1001" y="558"/>
                    </a:lnTo>
                    <a:lnTo>
                      <a:pt x="1003" y="560"/>
                    </a:lnTo>
                    <a:lnTo>
                      <a:pt x="1008" y="562"/>
                    </a:lnTo>
                    <a:lnTo>
                      <a:pt x="1019" y="564"/>
                    </a:lnTo>
                    <a:lnTo>
                      <a:pt x="1024" y="565"/>
                    </a:lnTo>
                    <a:lnTo>
                      <a:pt x="1026" y="567"/>
                    </a:lnTo>
                    <a:lnTo>
                      <a:pt x="1027" y="569"/>
                    </a:lnTo>
                    <a:lnTo>
                      <a:pt x="1029" y="573"/>
                    </a:lnTo>
                    <a:lnTo>
                      <a:pt x="1029" y="577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2"/>
                    </a:lnTo>
                    <a:lnTo>
                      <a:pt x="1025" y="594"/>
                    </a:lnTo>
                    <a:lnTo>
                      <a:pt x="1021" y="592"/>
                    </a:lnTo>
                    <a:lnTo>
                      <a:pt x="1019" y="590"/>
                    </a:lnTo>
                    <a:lnTo>
                      <a:pt x="1012" y="584"/>
                    </a:lnTo>
                    <a:lnTo>
                      <a:pt x="1005" y="577"/>
                    </a:lnTo>
                    <a:lnTo>
                      <a:pt x="998" y="572"/>
                    </a:lnTo>
                    <a:lnTo>
                      <a:pt x="995" y="569"/>
                    </a:lnTo>
                    <a:lnTo>
                      <a:pt x="991" y="569"/>
                    </a:lnTo>
                    <a:lnTo>
                      <a:pt x="988" y="569"/>
                    </a:lnTo>
                    <a:lnTo>
                      <a:pt x="985" y="572"/>
                    </a:lnTo>
                    <a:lnTo>
                      <a:pt x="982" y="576"/>
                    </a:lnTo>
                    <a:lnTo>
                      <a:pt x="979" y="583"/>
                    </a:lnTo>
                    <a:lnTo>
                      <a:pt x="980" y="579"/>
                    </a:lnTo>
                    <a:lnTo>
                      <a:pt x="980" y="579"/>
                    </a:lnTo>
                    <a:lnTo>
                      <a:pt x="973" y="577"/>
                    </a:lnTo>
                    <a:lnTo>
                      <a:pt x="967" y="579"/>
                    </a:lnTo>
                    <a:lnTo>
                      <a:pt x="962" y="582"/>
                    </a:lnTo>
                    <a:lnTo>
                      <a:pt x="957" y="588"/>
                    </a:lnTo>
                    <a:lnTo>
                      <a:pt x="954" y="594"/>
                    </a:lnTo>
                    <a:lnTo>
                      <a:pt x="950" y="599"/>
                    </a:lnTo>
                    <a:lnTo>
                      <a:pt x="944" y="612"/>
                    </a:lnTo>
                    <a:lnTo>
                      <a:pt x="944" y="612"/>
                    </a:lnTo>
                    <a:lnTo>
                      <a:pt x="941" y="609"/>
                    </a:lnTo>
                    <a:lnTo>
                      <a:pt x="937" y="607"/>
                    </a:lnTo>
                    <a:lnTo>
                      <a:pt x="934" y="607"/>
                    </a:lnTo>
                    <a:lnTo>
                      <a:pt x="929" y="610"/>
                    </a:lnTo>
                    <a:lnTo>
                      <a:pt x="921" y="615"/>
                    </a:lnTo>
                    <a:lnTo>
                      <a:pt x="918" y="618"/>
                    </a:lnTo>
                    <a:lnTo>
                      <a:pt x="914" y="619"/>
                    </a:lnTo>
                    <a:lnTo>
                      <a:pt x="914" y="607"/>
                    </a:lnTo>
                    <a:lnTo>
                      <a:pt x="901" y="612"/>
                    </a:lnTo>
                    <a:lnTo>
                      <a:pt x="901" y="612"/>
                    </a:lnTo>
                    <a:lnTo>
                      <a:pt x="903" y="606"/>
                    </a:lnTo>
                    <a:lnTo>
                      <a:pt x="906" y="603"/>
                    </a:lnTo>
                    <a:lnTo>
                      <a:pt x="909" y="603"/>
                    </a:lnTo>
                    <a:lnTo>
                      <a:pt x="912" y="604"/>
                    </a:lnTo>
                    <a:lnTo>
                      <a:pt x="920" y="609"/>
                    </a:lnTo>
                    <a:lnTo>
                      <a:pt x="924" y="610"/>
                    </a:lnTo>
                    <a:lnTo>
                      <a:pt x="928" y="610"/>
                    </a:lnTo>
                    <a:lnTo>
                      <a:pt x="927" y="587"/>
                    </a:lnTo>
                    <a:lnTo>
                      <a:pt x="927" y="587"/>
                    </a:lnTo>
                    <a:lnTo>
                      <a:pt x="929" y="591"/>
                    </a:lnTo>
                    <a:lnTo>
                      <a:pt x="932" y="594"/>
                    </a:lnTo>
                    <a:lnTo>
                      <a:pt x="934" y="595"/>
                    </a:lnTo>
                    <a:lnTo>
                      <a:pt x="936" y="596"/>
                    </a:lnTo>
                    <a:lnTo>
                      <a:pt x="937" y="595"/>
                    </a:lnTo>
                    <a:lnTo>
                      <a:pt x="940" y="592"/>
                    </a:lnTo>
                    <a:lnTo>
                      <a:pt x="944" y="588"/>
                    </a:lnTo>
                    <a:lnTo>
                      <a:pt x="948" y="580"/>
                    </a:lnTo>
                    <a:lnTo>
                      <a:pt x="951" y="570"/>
                    </a:lnTo>
                    <a:lnTo>
                      <a:pt x="959" y="553"/>
                    </a:lnTo>
                    <a:lnTo>
                      <a:pt x="959" y="553"/>
                    </a:lnTo>
                    <a:lnTo>
                      <a:pt x="956" y="557"/>
                    </a:lnTo>
                    <a:lnTo>
                      <a:pt x="952" y="559"/>
                    </a:lnTo>
                    <a:lnTo>
                      <a:pt x="945" y="561"/>
                    </a:lnTo>
                    <a:lnTo>
                      <a:pt x="932" y="564"/>
                    </a:lnTo>
                    <a:lnTo>
                      <a:pt x="925" y="566"/>
                    </a:lnTo>
                    <a:lnTo>
                      <a:pt x="922" y="567"/>
                    </a:lnTo>
                    <a:lnTo>
                      <a:pt x="919" y="570"/>
                    </a:lnTo>
                    <a:lnTo>
                      <a:pt x="917" y="574"/>
                    </a:lnTo>
                    <a:lnTo>
                      <a:pt x="916" y="579"/>
                    </a:lnTo>
                    <a:lnTo>
                      <a:pt x="914" y="584"/>
                    </a:lnTo>
                    <a:lnTo>
                      <a:pt x="913" y="592"/>
                    </a:lnTo>
                    <a:lnTo>
                      <a:pt x="904" y="569"/>
                    </a:lnTo>
                    <a:lnTo>
                      <a:pt x="899" y="577"/>
                    </a:lnTo>
                    <a:lnTo>
                      <a:pt x="899" y="577"/>
                    </a:lnTo>
                    <a:lnTo>
                      <a:pt x="897" y="570"/>
                    </a:lnTo>
                    <a:lnTo>
                      <a:pt x="896" y="564"/>
                    </a:lnTo>
                    <a:lnTo>
                      <a:pt x="897" y="555"/>
                    </a:lnTo>
                    <a:lnTo>
                      <a:pt x="898" y="549"/>
                    </a:lnTo>
                    <a:lnTo>
                      <a:pt x="901" y="542"/>
                    </a:lnTo>
                    <a:lnTo>
                      <a:pt x="904" y="536"/>
                    </a:lnTo>
                    <a:lnTo>
                      <a:pt x="908" y="531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6" y="535"/>
                    </a:lnTo>
                    <a:lnTo>
                      <a:pt x="916" y="542"/>
                    </a:lnTo>
                    <a:lnTo>
                      <a:pt x="916" y="542"/>
                    </a:lnTo>
                    <a:lnTo>
                      <a:pt x="920" y="532"/>
                    </a:lnTo>
                    <a:lnTo>
                      <a:pt x="926" y="524"/>
                    </a:lnTo>
                    <a:lnTo>
                      <a:pt x="928" y="521"/>
                    </a:lnTo>
                    <a:lnTo>
                      <a:pt x="933" y="519"/>
                    </a:lnTo>
                    <a:lnTo>
                      <a:pt x="937" y="517"/>
                    </a:lnTo>
                    <a:lnTo>
                      <a:pt x="942" y="519"/>
                    </a:lnTo>
                    <a:lnTo>
                      <a:pt x="934" y="531"/>
                    </a:lnTo>
                    <a:lnTo>
                      <a:pt x="934" y="531"/>
                    </a:lnTo>
                    <a:lnTo>
                      <a:pt x="941" y="531"/>
                    </a:lnTo>
                    <a:lnTo>
                      <a:pt x="948" y="530"/>
                    </a:lnTo>
                    <a:lnTo>
                      <a:pt x="955" y="528"/>
                    </a:lnTo>
                    <a:lnTo>
                      <a:pt x="960" y="526"/>
                    </a:lnTo>
                    <a:lnTo>
                      <a:pt x="965" y="521"/>
                    </a:lnTo>
                    <a:lnTo>
                      <a:pt x="970" y="515"/>
                    </a:lnTo>
                    <a:lnTo>
                      <a:pt x="973" y="509"/>
                    </a:lnTo>
                    <a:lnTo>
                      <a:pt x="977" y="501"/>
                    </a:lnTo>
                    <a:lnTo>
                      <a:pt x="977" y="501"/>
                    </a:lnTo>
                    <a:lnTo>
                      <a:pt x="956" y="496"/>
                    </a:lnTo>
                    <a:lnTo>
                      <a:pt x="936" y="492"/>
                    </a:lnTo>
                    <a:lnTo>
                      <a:pt x="917" y="491"/>
                    </a:lnTo>
                    <a:lnTo>
                      <a:pt x="897" y="491"/>
                    </a:lnTo>
                    <a:lnTo>
                      <a:pt x="897" y="491"/>
                    </a:lnTo>
                    <a:lnTo>
                      <a:pt x="891" y="527"/>
                    </a:lnTo>
                    <a:lnTo>
                      <a:pt x="886" y="557"/>
                    </a:lnTo>
                    <a:lnTo>
                      <a:pt x="881" y="587"/>
                    </a:lnTo>
                    <a:lnTo>
                      <a:pt x="878" y="619"/>
                    </a:lnTo>
                    <a:lnTo>
                      <a:pt x="878" y="619"/>
                    </a:lnTo>
                    <a:lnTo>
                      <a:pt x="864" y="625"/>
                    </a:lnTo>
                    <a:lnTo>
                      <a:pt x="857" y="627"/>
                    </a:lnTo>
                    <a:lnTo>
                      <a:pt x="850" y="628"/>
                    </a:lnTo>
                    <a:lnTo>
                      <a:pt x="842" y="628"/>
                    </a:lnTo>
                    <a:lnTo>
                      <a:pt x="835" y="626"/>
                    </a:lnTo>
                    <a:lnTo>
                      <a:pt x="828" y="622"/>
                    </a:lnTo>
                    <a:lnTo>
                      <a:pt x="822" y="618"/>
                    </a:lnTo>
                    <a:lnTo>
                      <a:pt x="824" y="607"/>
                    </a:lnTo>
                    <a:lnTo>
                      <a:pt x="824" y="607"/>
                    </a:lnTo>
                    <a:lnTo>
                      <a:pt x="819" y="605"/>
                    </a:lnTo>
                    <a:lnTo>
                      <a:pt x="813" y="605"/>
                    </a:lnTo>
                    <a:lnTo>
                      <a:pt x="809" y="607"/>
                    </a:lnTo>
                    <a:lnTo>
                      <a:pt x="804" y="611"/>
                    </a:lnTo>
                    <a:lnTo>
                      <a:pt x="804" y="611"/>
                    </a:lnTo>
                    <a:lnTo>
                      <a:pt x="803" y="606"/>
                    </a:lnTo>
                    <a:lnTo>
                      <a:pt x="802" y="602"/>
                    </a:lnTo>
                    <a:lnTo>
                      <a:pt x="803" y="597"/>
                    </a:lnTo>
                    <a:lnTo>
                      <a:pt x="804" y="594"/>
                    </a:lnTo>
                    <a:lnTo>
                      <a:pt x="805" y="585"/>
                    </a:lnTo>
                    <a:lnTo>
                      <a:pt x="805" y="582"/>
                    </a:lnTo>
                    <a:lnTo>
                      <a:pt x="804" y="580"/>
                    </a:lnTo>
                    <a:lnTo>
                      <a:pt x="780" y="596"/>
                    </a:lnTo>
                    <a:lnTo>
                      <a:pt x="780" y="596"/>
                    </a:lnTo>
                    <a:lnTo>
                      <a:pt x="781" y="588"/>
                    </a:lnTo>
                    <a:lnTo>
                      <a:pt x="784" y="583"/>
                    </a:lnTo>
                    <a:lnTo>
                      <a:pt x="788" y="579"/>
                    </a:lnTo>
                    <a:lnTo>
                      <a:pt x="793" y="576"/>
                    </a:lnTo>
                    <a:lnTo>
                      <a:pt x="797" y="574"/>
                    </a:lnTo>
                    <a:lnTo>
                      <a:pt x="803" y="573"/>
                    </a:lnTo>
                    <a:lnTo>
                      <a:pt x="812" y="572"/>
                    </a:lnTo>
                    <a:lnTo>
                      <a:pt x="812" y="572"/>
                    </a:lnTo>
                    <a:lnTo>
                      <a:pt x="809" y="576"/>
                    </a:lnTo>
                    <a:lnTo>
                      <a:pt x="807" y="579"/>
                    </a:lnTo>
                    <a:lnTo>
                      <a:pt x="807" y="580"/>
                    </a:lnTo>
                    <a:lnTo>
                      <a:pt x="807" y="580"/>
                    </a:lnTo>
                    <a:lnTo>
                      <a:pt x="810" y="581"/>
                    </a:lnTo>
                    <a:lnTo>
                      <a:pt x="812" y="582"/>
                    </a:lnTo>
                    <a:lnTo>
                      <a:pt x="817" y="580"/>
                    </a:lnTo>
                    <a:lnTo>
                      <a:pt x="828" y="574"/>
                    </a:lnTo>
                    <a:lnTo>
                      <a:pt x="834" y="570"/>
                    </a:lnTo>
                    <a:lnTo>
                      <a:pt x="836" y="570"/>
                    </a:lnTo>
                    <a:lnTo>
                      <a:pt x="839" y="570"/>
                    </a:lnTo>
                    <a:lnTo>
                      <a:pt x="841" y="573"/>
                    </a:lnTo>
                    <a:lnTo>
                      <a:pt x="842" y="575"/>
                    </a:lnTo>
                    <a:lnTo>
                      <a:pt x="843" y="579"/>
                    </a:lnTo>
                    <a:lnTo>
                      <a:pt x="844" y="583"/>
                    </a:lnTo>
                    <a:lnTo>
                      <a:pt x="844" y="583"/>
                    </a:lnTo>
                    <a:lnTo>
                      <a:pt x="845" y="583"/>
                    </a:lnTo>
                    <a:lnTo>
                      <a:pt x="845" y="584"/>
                    </a:lnTo>
                    <a:lnTo>
                      <a:pt x="843" y="594"/>
                    </a:lnTo>
                    <a:lnTo>
                      <a:pt x="843" y="598"/>
                    </a:lnTo>
                    <a:lnTo>
                      <a:pt x="844" y="603"/>
                    </a:lnTo>
                    <a:lnTo>
                      <a:pt x="845" y="605"/>
                    </a:lnTo>
                    <a:lnTo>
                      <a:pt x="847" y="606"/>
                    </a:lnTo>
                    <a:lnTo>
                      <a:pt x="849" y="607"/>
                    </a:lnTo>
                    <a:lnTo>
                      <a:pt x="852" y="607"/>
                    </a:lnTo>
                    <a:lnTo>
                      <a:pt x="852" y="607"/>
                    </a:lnTo>
                    <a:lnTo>
                      <a:pt x="857" y="611"/>
                    </a:lnTo>
                    <a:lnTo>
                      <a:pt x="859" y="611"/>
                    </a:lnTo>
                    <a:lnTo>
                      <a:pt x="860" y="610"/>
                    </a:lnTo>
                    <a:lnTo>
                      <a:pt x="864" y="607"/>
                    </a:lnTo>
                    <a:lnTo>
                      <a:pt x="866" y="603"/>
                    </a:lnTo>
                    <a:lnTo>
                      <a:pt x="868" y="591"/>
                    </a:lnTo>
                    <a:lnTo>
                      <a:pt x="871" y="582"/>
                    </a:lnTo>
                    <a:lnTo>
                      <a:pt x="871" y="582"/>
                    </a:lnTo>
                    <a:lnTo>
                      <a:pt x="870" y="577"/>
                    </a:lnTo>
                    <a:lnTo>
                      <a:pt x="867" y="574"/>
                    </a:lnTo>
                    <a:lnTo>
                      <a:pt x="862" y="567"/>
                    </a:lnTo>
                    <a:lnTo>
                      <a:pt x="858" y="564"/>
                    </a:lnTo>
                    <a:lnTo>
                      <a:pt x="857" y="560"/>
                    </a:lnTo>
                    <a:lnTo>
                      <a:pt x="856" y="555"/>
                    </a:lnTo>
                    <a:lnTo>
                      <a:pt x="857" y="551"/>
                    </a:lnTo>
                    <a:lnTo>
                      <a:pt x="857" y="551"/>
                    </a:lnTo>
                    <a:lnTo>
                      <a:pt x="853" y="552"/>
                    </a:lnTo>
                    <a:lnTo>
                      <a:pt x="851" y="554"/>
                    </a:lnTo>
                    <a:lnTo>
                      <a:pt x="845" y="559"/>
                    </a:lnTo>
                    <a:lnTo>
                      <a:pt x="842" y="560"/>
                    </a:lnTo>
                    <a:lnTo>
                      <a:pt x="840" y="561"/>
                    </a:lnTo>
                    <a:lnTo>
                      <a:pt x="835" y="560"/>
                    </a:lnTo>
                    <a:lnTo>
                      <a:pt x="832" y="557"/>
                    </a:lnTo>
                    <a:lnTo>
                      <a:pt x="832" y="557"/>
                    </a:lnTo>
                    <a:lnTo>
                      <a:pt x="835" y="555"/>
                    </a:lnTo>
                    <a:lnTo>
                      <a:pt x="839" y="552"/>
                    </a:lnTo>
                    <a:lnTo>
                      <a:pt x="847" y="545"/>
                    </a:lnTo>
                    <a:lnTo>
                      <a:pt x="850" y="543"/>
                    </a:lnTo>
                    <a:lnTo>
                      <a:pt x="853" y="542"/>
                    </a:lnTo>
                    <a:lnTo>
                      <a:pt x="856" y="543"/>
                    </a:lnTo>
                    <a:lnTo>
                      <a:pt x="857" y="544"/>
                    </a:lnTo>
                    <a:lnTo>
                      <a:pt x="859" y="549"/>
                    </a:lnTo>
                    <a:lnTo>
                      <a:pt x="859" y="549"/>
                    </a:lnTo>
                    <a:lnTo>
                      <a:pt x="863" y="544"/>
                    </a:lnTo>
                    <a:lnTo>
                      <a:pt x="865" y="539"/>
                    </a:lnTo>
                    <a:lnTo>
                      <a:pt x="870" y="527"/>
                    </a:lnTo>
                    <a:lnTo>
                      <a:pt x="872" y="514"/>
                    </a:lnTo>
                    <a:lnTo>
                      <a:pt x="873" y="500"/>
                    </a:lnTo>
                    <a:lnTo>
                      <a:pt x="873" y="487"/>
                    </a:lnTo>
                    <a:lnTo>
                      <a:pt x="871" y="477"/>
                    </a:lnTo>
                    <a:lnTo>
                      <a:pt x="868" y="469"/>
                    </a:lnTo>
                    <a:lnTo>
                      <a:pt x="867" y="467"/>
                    </a:lnTo>
                    <a:lnTo>
                      <a:pt x="866" y="466"/>
                    </a:lnTo>
                    <a:lnTo>
                      <a:pt x="866" y="466"/>
                    </a:lnTo>
                    <a:lnTo>
                      <a:pt x="866" y="469"/>
                    </a:lnTo>
                    <a:lnTo>
                      <a:pt x="865" y="472"/>
                    </a:lnTo>
                    <a:lnTo>
                      <a:pt x="862" y="477"/>
                    </a:lnTo>
                    <a:lnTo>
                      <a:pt x="852" y="486"/>
                    </a:lnTo>
                    <a:lnTo>
                      <a:pt x="849" y="492"/>
                    </a:lnTo>
                    <a:lnTo>
                      <a:pt x="848" y="494"/>
                    </a:lnTo>
                    <a:lnTo>
                      <a:pt x="848" y="497"/>
                    </a:lnTo>
                    <a:lnTo>
                      <a:pt x="848" y="500"/>
                    </a:lnTo>
                    <a:lnTo>
                      <a:pt x="850" y="504"/>
                    </a:lnTo>
                    <a:lnTo>
                      <a:pt x="852" y="507"/>
                    </a:lnTo>
                    <a:lnTo>
                      <a:pt x="856" y="512"/>
                    </a:lnTo>
                    <a:lnTo>
                      <a:pt x="856" y="512"/>
                    </a:lnTo>
                    <a:lnTo>
                      <a:pt x="851" y="520"/>
                    </a:lnTo>
                    <a:lnTo>
                      <a:pt x="847" y="526"/>
                    </a:lnTo>
                    <a:lnTo>
                      <a:pt x="841" y="530"/>
                    </a:lnTo>
                    <a:lnTo>
                      <a:pt x="834" y="534"/>
                    </a:lnTo>
                    <a:lnTo>
                      <a:pt x="821" y="540"/>
                    </a:lnTo>
                    <a:lnTo>
                      <a:pt x="816" y="545"/>
                    </a:lnTo>
                    <a:lnTo>
                      <a:pt x="810" y="550"/>
                    </a:lnTo>
                    <a:lnTo>
                      <a:pt x="811" y="545"/>
                    </a:lnTo>
                    <a:lnTo>
                      <a:pt x="793" y="551"/>
                    </a:lnTo>
                    <a:lnTo>
                      <a:pt x="793" y="551"/>
                    </a:lnTo>
                    <a:lnTo>
                      <a:pt x="797" y="540"/>
                    </a:lnTo>
                    <a:lnTo>
                      <a:pt x="799" y="535"/>
                    </a:lnTo>
                    <a:lnTo>
                      <a:pt x="801" y="527"/>
                    </a:lnTo>
                    <a:lnTo>
                      <a:pt x="775" y="560"/>
                    </a:lnTo>
                    <a:lnTo>
                      <a:pt x="775" y="560"/>
                    </a:lnTo>
                    <a:lnTo>
                      <a:pt x="779" y="552"/>
                    </a:lnTo>
                    <a:lnTo>
                      <a:pt x="780" y="547"/>
                    </a:lnTo>
                    <a:lnTo>
                      <a:pt x="779" y="545"/>
                    </a:lnTo>
                    <a:lnTo>
                      <a:pt x="775" y="543"/>
                    </a:lnTo>
                    <a:lnTo>
                      <a:pt x="767" y="539"/>
                    </a:lnTo>
                    <a:lnTo>
                      <a:pt x="763" y="538"/>
                    </a:lnTo>
                    <a:lnTo>
                      <a:pt x="760" y="535"/>
                    </a:lnTo>
                    <a:lnTo>
                      <a:pt x="760" y="535"/>
                    </a:lnTo>
                    <a:lnTo>
                      <a:pt x="757" y="547"/>
                    </a:lnTo>
                    <a:lnTo>
                      <a:pt x="753" y="559"/>
                    </a:lnTo>
                    <a:lnTo>
                      <a:pt x="753" y="565"/>
                    </a:lnTo>
                    <a:lnTo>
                      <a:pt x="753" y="569"/>
                    </a:lnTo>
                    <a:lnTo>
                      <a:pt x="755" y="574"/>
                    </a:lnTo>
                    <a:lnTo>
                      <a:pt x="757" y="577"/>
                    </a:lnTo>
                    <a:lnTo>
                      <a:pt x="757" y="577"/>
                    </a:lnTo>
                    <a:lnTo>
                      <a:pt x="760" y="581"/>
                    </a:lnTo>
                    <a:lnTo>
                      <a:pt x="763" y="582"/>
                    </a:lnTo>
                    <a:lnTo>
                      <a:pt x="764" y="581"/>
                    </a:lnTo>
                    <a:lnTo>
                      <a:pt x="765" y="577"/>
                    </a:lnTo>
                    <a:lnTo>
                      <a:pt x="767" y="570"/>
                    </a:lnTo>
                    <a:lnTo>
                      <a:pt x="770" y="567"/>
                    </a:lnTo>
                    <a:lnTo>
                      <a:pt x="773" y="566"/>
                    </a:lnTo>
                    <a:lnTo>
                      <a:pt x="759" y="596"/>
                    </a:lnTo>
                    <a:lnTo>
                      <a:pt x="758" y="592"/>
                    </a:lnTo>
                    <a:lnTo>
                      <a:pt x="750" y="617"/>
                    </a:lnTo>
                    <a:lnTo>
                      <a:pt x="750" y="617"/>
                    </a:lnTo>
                    <a:lnTo>
                      <a:pt x="747" y="615"/>
                    </a:lnTo>
                    <a:lnTo>
                      <a:pt x="745" y="614"/>
                    </a:lnTo>
                    <a:lnTo>
                      <a:pt x="743" y="611"/>
                    </a:lnTo>
                    <a:lnTo>
                      <a:pt x="743" y="607"/>
                    </a:lnTo>
                    <a:lnTo>
                      <a:pt x="743" y="599"/>
                    </a:lnTo>
                    <a:lnTo>
                      <a:pt x="744" y="591"/>
                    </a:lnTo>
                    <a:lnTo>
                      <a:pt x="744" y="584"/>
                    </a:lnTo>
                    <a:lnTo>
                      <a:pt x="744" y="580"/>
                    </a:lnTo>
                    <a:lnTo>
                      <a:pt x="743" y="579"/>
                    </a:lnTo>
                    <a:lnTo>
                      <a:pt x="741" y="579"/>
                    </a:lnTo>
                    <a:lnTo>
                      <a:pt x="734" y="584"/>
                    </a:lnTo>
                    <a:lnTo>
                      <a:pt x="737" y="618"/>
                    </a:lnTo>
                    <a:lnTo>
                      <a:pt x="737" y="618"/>
                    </a:lnTo>
                    <a:lnTo>
                      <a:pt x="727" y="614"/>
                    </a:lnTo>
                    <a:lnTo>
                      <a:pt x="715" y="610"/>
                    </a:lnTo>
                    <a:lnTo>
                      <a:pt x="692" y="597"/>
                    </a:lnTo>
                    <a:lnTo>
                      <a:pt x="681" y="591"/>
                    </a:lnTo>
                    <a:lnTo>
                      <a:pt x="671" y="588"/>
                    </a:lnTo>
                    <a:lnTo>
                      <a:pt x="666" y="588"/>
                    </a:lnTo>
                    <a:lnTo>
                      <a:pt x="661" y="588"/>
                    </a:lnTo>
                    <a:lnTo>
                      <a:pt x="658" y="589"/>
                    </a:lnTo>
                    <a:lnTo>
                      <a:pt x="653" y="591"/>
                    </a:lnTo>
                    <a:lnTo>
                      <a:pt x="653" y="591"/>
                    </a:lnTo>
                    <a:lnTo>
                      <a:pt x="657" y="575"/>
                    </a:lnTo>
                    <a:lnTo>
                      <a:pt x="659" y="558"/>
                    </a:lnTo>
                    <a:lnTo>
                      <a:pt x="658" y="549"/>
                    </a:lnTo>
                    <a:lnTo>
                      <a:pt x="658" y="540"/>
                    </a:lnTo>
                    <a:lnTo>
                      <a:pt x="656" y="532"/>
                    </a:lnTo>
                    <a:lnTo>
                      <a:pt x="653" y="524"/>
                    </a:lnTo>
                    <a:lnTo>
                      <a:pt x="653" y="524"/>
                    </a:lnTo>
                    <a:lnTo>
                      <a:pt x="657" y="527"/>
                    </a:lnTo>
                    <a:lnTo>
                      <a:pt x="661" y="528"/>
                    </a:lnTo>
                    <a:lnTo>
                      <a:pt x="672" y="529"/>
                    </a:lnTo>
                    <a:lnTo>
                      <a:pt x="682" y="528"/>
                    </a:lnTo>
                    <a:lnTo>
                      <a:pt x="691" y="526"/>
                    </a:lnTo>
                    <a:lnTo>
                      <a:pt x="691" y="526"/>
                    </a:lnTo>
                    <a:lnTo>
                      <a:pt x="691" y="529"/>
                    </a:lnTo>
                    <a:lnTo>
                      <a:pt x="690" y="535"/>
                    </a:lnTo>
                    <a:lnTo>
                      <a:pt x="687" y="540"/>
                    </a:lnTo>
                    <a:lnTo>
                      <a:pt x="683" y="546"/>
                    </a:lnTo>
                    <a:lnTo>
                      <a:pt x="679" y="552"/>
                    </a:lnTo>
                    <a:lnTo>
                      <a:pt x="674" y="557"/>
                    </a:lnTo>
                    <a:lnTo>
                      <a:pt x="668" y="559"/>
                    </a:lnTo>
                    <a:lnTo>
                      <a:pt x="666" y="559"/>
                    </a:lnTo>
                    <a:lnTo>
                      <a:pt x="664" y="558"/>
                    </a:lnTo>
                    <a:lnTo>
                      <a:pt x="664" y="558"/>
                    </a:lnTo>
                    <a:lnTo>
                      <a:pt x="665" y="566"/>
                    </a:lnTo>
                    <a:lnTo>
                      <a:pt x="666" y="572"/>
                    </a:lnTo>
                    <a:lnTo>
                      <a:pt x="668" y="575"/>
                    </a:lnTo>
                    <a:lnTo>
                      <a:pt x="672" y="576"/>
                    </a:lnTo>
                    <a:lnTo>
                      <a:pt x="674" y="576"/>
                    </a:lnTo>
                    <a:lnTo>
                      <a:pt x="676" y="574"/>
                    </a:lnTo>
                    <a:lnTo>
                      <a:pt x="682" y="568"/>
                    </a:lnTo>
                    <a:lnTo>
                      <a:pt x="688" y="564"/>
                    </a:lnTo>
                    <a:lnTo>
                      <a:pt x="690" y="561"/>
                    </a:lnTo>
                    <a:lnTo>
                      <a:pt x="692" y="561"/>
                    </a:lnTo>
                    <a:lnTo>
                      <a:pt x="695" y="562"/>
                    </a:lnTo>
                    <a:lnTo>
                      <a:pt x="696" y="566"/>
                    </a:lnTo>
                    <a:lnTo>
                      <a:pt x="697" y="570"/>
                    </a:lnTo>
                    <a:lnTo>
                      <a:pt x="698" y="580"/>
                    </a:lnTo>
                    <a:lnTo>
                      <a:pt x="698" y="580"/>
                    </a:lnTo>
                    <a:lnTo>
                      <a:pt x="704" y="582"/>
                    </a:lnTo>
                    <a:lnTo>
                      <a:pt x="709" y="583"/>
                    </a:lnTo>
                    <a:lnTo>
                      <a:pt x="713" y="582"/>
                    </a:lnTo>
                    <a:lnTo>
                      <a:pt x="717" y="580"/>
                    </a:lnTo>
                    <a:lnTo>
                      <a:pt x="720" y="576"/>
                    </a:lnTo>
                    <a:lnTo>
                      <a:pt x="722" y="573"/>
                    </a:lnTo>
                    <a:lnTo>
                      <a:pt x="727" y="565"/>
                    </a:lnTo>
                    <a:lnTo>
                      <a:pt x="730" y="557"/>
                    </a:lnTo>
                    <a:lnTo>
                      <a:pt x="734" y="553"/>
                    </a:lnTo>
                    <a:lnTo>
                      <a:pt x="736" y="551"/>
                    </a:lnTo>
                    <a:lnTo>
                      <a:pt x="738" y="551"/>
                    </a:lnTo>
                    <a:lnTo>
                      <a:pt x="742" y="551"/>
                    </a:lnTo>
                    <a:lnTo>
                      <a:pt x="747" y="554"/>
                    </a:lnTo>
                    <a:lnTo>
                      <a:pt x="751" y="559"/>
                    </a:lnTo>
                    <a:lnTo>
                      <a:pt x="751" y="559"/>
                    </a:lnTo>
                    <a:lnTo>
                      <a:pt x="752" y="551"/>
                    </a:lnTo>
                    <a:lnTo>
                      <a:pt x="753" y="546"/>
                    </a:lnTo>
                    <a:lnTo>
                      <a:pt x="755" y="543"/>
                    </a:lnTo>
                    <a:lnTo>
                      <a:pt x="756" y="540"/>
                    </a:lnTo>
                    <a:lnTo>
                      <a:pt x="759" y="536"/>
                    </a:lnTo>
                    <a:lnTo>
                      <a:pt x="760" y="532"/>
                    </a:lnTo>
                    <a:lnTo>
                      <a:pt x="761" y="526"/>
                    </a:lnTo>
                    <a:lnTo>
                      <a:pt x="761" y="526"/>
                    </a:lnTo>
                    <a:lnTo>
                      <a:pt x="759" y="519"/>
                    </a:lnTo>
                    <a:lnTo>
                      <a:pt x="757" y="514"/>
                    </a:lnTo>
                    <a:lnTo>
                      <a:pt x="755" y="511"/>
                    </a:lnTo>
                    <a:lnTo>
                      <a:pt x="751" y="508"/>
                    </a:lnTo>
                    <a:lnTo>
                      <a:pt x="748" y="508"/>
                    </a:lnTo>
                    <a:lnTo>
                      <a:pt x="744" y="508"/>
                    </a:lnTo>
                    <a:lnTo>
                      <a:pt x="736" y="509"/>
                    </a:lnTo>
                    <a:lnTo>
                      <a:pt x="728" y="513"/>
                    </a:lnTo>
                    <a:lnTo>
                      <a:pt x="720" y="515"/>
                    </a:lnTo>
                    <a:lnTo>
                      <a:pt x="715" y="516"/>
                    </a:lnTo>
                    <a:lnTo>
                      <a:pt x="712" y="516"/>
                    </a:lnTo>
                    <a:lnTo>
                      <a:pt x="707" y="515"/>
                    </a:lnTo>
                    <a:lnTo>
                      <a:pt x="704" y="513"/>
                    </a:lnTo>
                    <a:lnTo>
                      <a:pt x="704" y="513"/>
                    </a:lnTo>
                    <a:lnTo>
                      <a:pt x="707" y="509"/>
                    </a:lnTo>
                    <a:lnTo>
                      <a:pt x="710" y="507"/>
                    </a:lnTo>
                    <a:lnTo>
                      <a:pt x="711" y="504"/>
                    </a:lnTo>
                    <a:lnTo>
                      <a:pt x="711" y="504"/>
                    </a:lnTo>
                    <a:lnTo>
                      <a:pt x="706" y="501"/>
                    </a:lnTo>
                    <a:lnTo>
                      <a:pt x="702" y="500"/>
                    </a:lnTo>
                    <a:lnTo>
                      <a:pt x="698" y="500"/>
                    </a:lnTo>
                    <a:lnTo>
                      <a:pt x="695" y="501"/>
                    </a:lnTo>
                    <a:lnTo>
                      <a:pt x="689" y="505"/>
                    </a:lnTo>
                    <a:lnTo>
                      <a:pt x="682" y="511"/>
                    </a:lnTo>
                    <a:lnTo>
                      <a:pt x="683" y="514"/>
                    </a:lnTo>
                    <a:lnTo>
                      <a:pt x="683" y="514"/>
                    </a:lnTo>
                    <a:lnTo>
                      <a:pt x="679" y="520"/>
                    </a:lnTo>
                    <a:lnTo>
                      <a:pt x="676" y="521"/>
                    </a:lnTo>
                    <a:lnTo>
                      <a:pt x="675" y="521"/>
                    </a:lnTo>
                    <a:lnTo>
                      <a:pt x="674" y="520"/>
                    </a:lnTo>
                    <a:lnTo>
                      <a:pt x="673" y="517"/>
                    </a:lnTo>
                    <a:lnTo>
                      <a:pt x="672" y="512"/>
                    </a:lnTo>
                    <a:lnTo>
                      <a:pt x="668" y="497"/>
                    </a:lnTo>
                    <a:lnTo>
                      <a:pt x="667" y="490"/>
                    </a:lnTo>
                    <a:lnTo>
                      <a:pt x="664" y="485"/>
                    </a:lnTo>
                    <a:lnTo>
                      <a:pt x="664" y="485"/>
                    </a:lnTo>
                    <a:lnTo>
                      <a:pt x="663" y="486"/>
                    </a:lnTo>
                    <a:lnTo>
                      <a:pt x="660" y="486"/>
                    </a:lnTo>
                    <a:lnTo>
                      <a:pt x="655" y="486"/>
                    </a:lnTo>
                    <a:lnTo>
                      <a:pt x="652" y="487"/>
                    </a:lnTo>
                    <a:lnTo>
                      <a:pt x="650" y="490"/>
                    </a:lnTo>
                    <a:lnTo>
                      <a:pt x="649" y="494"/>
                    </a:lnTo>
                    <a:lnTo>
                      <a:pt x="649" y="499"/>
                    </a:lnTo>
                    <a:lnTo>
                      <a:pt x="632" y="476"/>
                    </a:lnTo>
                    <a:lnTo>
                      <a:pt x="633" y="504"/>
                    </a:lnTo>
                    <a:lnTo>
                      <a:pt x="633" y="504"/>
                    </a:lnTo>
                    <a:lnTo>
                      <a:pt x="629" y="504"/>
                    </a:lnTo>
                    <a:lnTo>
                      <a:pt x="627" y="502"/>
                    </a:lnTo>
                    <a:lnTo>
                      <a:pt x="622" y="498"/>
                    </a:lnTo>
                    <a:lnTo>
                      <a:pt x="620" y="497"/>
                    </a:lnTo>
                    <a:lnTo>
                      <a:pt x="618" y="497"/>
                    </a:lnTo>
                    <a:lnTo>
                      <a:pt x="615" y="499"/>
                    </a:lnTo>
                    <a:lnTo>
                      <a:pt x="612" y="504"/>
                    </a:lnTo>
                    <a:lnTo>
                      <a:pt x="612" y="528"/>
                    </a:lnTo>
                    <a:lnTo>
                      <a:pt x="636" y="537"/>
                    </a:lnTo>
                    <a:lnTo>
                      <a:pt x="636" y="537"/>
                    </a:lnTo>
                    <a:lnTo>
                      <a:pt x="633" y="539"/>
                    </a:lnTo>
                    <a:lnTo>
                      <a:pt x="630" y="544"/>
                    </a:lnTo>
                    <a:lnTo>
                      <a:pt x="628" y="552"/>
                    </a:lnTo>
                    <a:lnTo>
                      <a:pt x="627" y="555"/>
                    </a:lnTo>
                    <a:lnTo>
                      <a:pt x="626" y="559"/>
                    </a:lnTo>
                    <a:lnTo>
                      <a:pt x="623" y="562"/>
                    </a:lnTo>
                    <a:lnTo>
                      <a:pt x="619" y="565"/>
                    </a:lnTo>
                    <a:lnTo>
                      <a:pt x="619" y="565"/>
                    </a:lnTo>
                    <a:lnTo>
                      <a:pt x="623" y="557"/>
                    </a:lnTo>
                    <a:lnTo>
                      <a:pt x="623" y="551"/>
                    </a:lnTo>
                    <a:lnTo>
                      <a:pt x="622" y="547"/>
                    </a:lnTo>
                    <a:lnTo>
                      <a:pt x="619" y="545"/>
                    </a:lnTo>
                    <a:lnTo>
                      <a:pt x="615" y="543"/>
                    </a:lnTo>
                    <a:lnTo>
                      <a:pt x="612" y="540"/>
                    </a:lnTo>
                    <a:lnTo>
                      <a:pt x="609" y="536"/>
                    </a:lnTo>
                    <a:lnTo>
                      <a:pt x="607" y="529"/>
                    </a:lnTo>
                    <a:lnTo>
                      <a:pt x="597" y="543"/>
                    </a:lnTo>
                    <a:lnTo>
                      <a:pt x="599" y="536"/>
                    </a:lnTo>
                    <a:lnTo>
                      <a:pt x="599" y="536"/>
                    </a:lnTo>
                    <a:lnTo>
                      <a:pt x="597" y="534"/>
                    </a:lnTo>
                    <a:lnTo>
                      <a:pt x="595" y="532"/>
                    </a:lnTo>
                    <a:lnTo>
                      <a:pt x="592" y="534"/>
                    </a:lnTo>
                    <a:lnTo>
                      <a:pt x="591" y="536"/>
                    </a:lnTo>
                    <a:lnTo>
                      <a:pt x="587" y="540"/>
                    </a:lnTo>
                    <a:lnTo>
                      <a:pt x="584" y="543"/>
                    </a:lnTo>
                    <a:lnTo>
                      <a:pt x="582" y="542"/>
                    </a:lnTo>
                    <a:lnTo>
                      <a:pt x="582" y="542"/>
                    </a:lnTo>
                    <a:lnTo>
                      <a:pt x="589" y="552"/>
                    </a:lnTo>
                    <a:lnTo>
                      <a:pt x="592" y="557"/>
                    </a:lnTo>
                    <a:lnTo>
                      <a:pt x="596" y="560"/>
                    </a:lnTo>
                    <a:lnTo>
                      <a:pt x="599" y="562"/>
                    </a:lnTo>
                    <a:lnTo>
                      <a:pt x="604" y="562"/>
                    </a:lnTo>
                    <a:lnTo>
                      <a:pt x="609" y="560"/>
                    </a:lnTo>
                    <a:lnTo>
                      <a:pt x="613" y="555"/>
                    </a:lnTo>
                    <a:lnTo>
                      <a:pt x="613" y="555"/>
                    </a:lnTo>
                    <a:lnTo>
                      <a:pt x="604" y="566"/>
                    </a:lnTo>
                    <a:lnTo>
                      <a:pt x="594" y="575"/>
                    </a:lnTo>
                    <a:lnTo>
                      <a:pt x="584" y="582"/>
                    </a:lnTo>
                    <a:lnTo>
                      <a:pt x="579" y="585"/>
                    </a:lnTo>
                    <a:lnTo>
                      <a:pt x="579" y="585"/>
                    </a:lnTo>
                    <a:lnTo>
                      <a:pt x="575" y="588"/>
                    </a:lnTo>
                    <a:lnTo>
                      <a:pt x="572" y="588"/>
                    </a:lnTo>
                    <a:lnTo>
                      <a:pt x="568" y="587"/>
                    </a:lnTo>
                    <a:lnTo>
                      <a:pt x="565" y="584"/>
                    </a:lnTo>
                    <a:lnTo>
                      <a:pt x="558" y="579"/>
                    </a:lnTo>
                    <a:lnTo>
                      <a:pt x="554" y="576"/>
                    </a:lnTo>
                    <a:lnTo>
                      <a:pt x="551" y="574"/>
                    </a:lnTo>
                    <a:lnTo>
                      <a:pt x="551" y="574"/>
                    </a:lnTo>
                    <a:lnTo>
                      <a:pt x="554" y="572"/>
                    </a:lnTo>
                    <a:lnTo>
                      <a:pt x="557" y="568"/>
                    </a:lnTo>
                    <a:lnTo>
                      <a:pt x="558" y="564"/>
                    </a:lnTo>
                    <a:lnTo>
                      <a:pt x="559" y="559"/>
                    </a:lnTo>
                    <a:lnTo>
                      <a:pt x="559" y="547"/>
                    </a:lnTo>
                    <a:lnTo>
                      <a:pt x="559" y="536"/>
                    </a:lnTo>
                    <a:lnTo>
                      <a:pt x="560" y="526"/>
                    </a:lnTo>
                    <a:lnTo>
                      <a:pt x="561" y="521"/>
                    </a:lnTo>
                    <a:lnTo>
                      <a:pt x="564" y="519"/>
                    </a:lnTo>
                    <a:lnTo>
                      <a:pt x="567" y="516"/>
                    </a:lnTo>
                    <a:lnTo>
                      <a:pt x="571" y="515"/>
                    </a:lnTo>
                    <a:lnTo>
                      <a:pt x="575" y="515"/>
                    </a:lnTo>
                    <a:lnTo>
                      <a:pt x="582" y="517"/>
                    </a:lnTo>
                    <a:lnTo>
                      <a:pt x="582" y="517"/>
                    </a:lnTo>
                    <a:lnTo>
                      <a:pt x="581" y="521"/>
                    </a:lnTo>
                    <a:lnTo>
                      <a:pt x="580" y="521"/>
                    </a:lnTo>
                    <a:lnTo>
                      <a:pt x="577" y="521"/>
                    </a:lnTo>
                    <a:lnTo>
                      <a:pt x="576" y="519"/>
                    </a:lnTo>
                    <a:lnTo>
                      <a:pt x="576" y="519"/>
                    </a:lnTo>
                    <a:lnTo>
                      <a:pt x="580" y="528"/>
                    </a:lnTo>
                    <a:lnTo>
                      <a:pt x="581" y="530"/>
                    </a:lnTo>
                    <a:lnTo>
                      <a:pt x="583" y="531"/>
                    </a:lnTo>
                    <a:lnTo>
                      <a:pt x="584" y="531"/>
                    </a:lnTo>
                    <a:lnTo>
                      <a:pt x="587" y="531"/>
                    </a:lnTo>
                    <a:lnTo>
                      <a:pt x="591" y="528"/>
                    </a:lnTo>
                    <a:lnTo>
                      <a:pt x="596" y="522"/>
                    </a:lnTo>
                    <a:lnTo>
                      <a:pt x="600" y="516"/>
                    </a:lnTo>
                    <a:lnTo>
                      <a:pt x="607" y="505"/>
                    </a:lnTo>
                    <a:lnTo>
                      <a:pt x="607" y="505"/>
                    </a:lnTo>
                    <a:lnTo>
                      <a:pt x="607" y="499"/>
                    </a:lnTo>
                    <a:lnTo>
                      <a:pt x="607" y="493"/>
                    </a:lnTo>
                    <a:lnTo>
                      <a:pt x="607" y="485"/>
                    </a:lnTo>
                    <a:lnTo>
                      <a:pt x="607" y="483"/>
                    </a:lnTo>
                    <a:lnTo>
                      <a:pt x="606" y="479"/>
                    </a:lnTo>
                    <a:lnTo>
                      <a:pt x="604" y="476"/>
                    </a:lnTo>
                    <a:lnTo>
                      <a:pt x="599" y="472"/>
                    </a:lnTo>
                    <a:lnTo>
                      <a:pt x="599" y="472"/>
                    </a:lnTo>
                    <a:lnTo>
                      <a:pt x="600" y="477"/>
                    </a:lnTo>
                    <a:lnTo>
                      <a:pt x="599" y="483"/>
                    </a:lnTo>
                    <a:lnTo>
                      <a:pt x="597" y="490"/>
                    </a:lnTo>
                    <a:lnTo>
                      <a:pt x="594" y="496"/>
                    </a:lnTo>
                    <a:lnTo>
                      <a:pt x="589" y="499"/>
                    </a:lnTo>
                    <a:lnTo>
                      <a:pt x="584" y="501"/>
                    </a:lnTo>
                    <a:lnTo>
                      <a:pt x="581" y="502"/>
                    </a:lnTo>
                    <a:lnTo>
                      <a:pt x="579" y="501"/>
                    </a:lnTo>
                    <a:lnTo>
                      <a:pt x="576" y="500"/>
                    </a:lnTo>
                    <a:lnTo>
                      <a:pt x="574" y="498"/>
                    </a:lnTo>
                    <a:lnTo>
                      <a:pt x="575" y="460"/>
                    </a:lnTo>
                    <a:lnTo>
                      <a:pt x="556" y="455"/>
                    </a:lnTo>
                    <a:lnTo>
                      <a:pt x="558" y="453"/>
                    </a:lnTo>
                    <a:lnTo>
                      <a:pt x="558" y="453"/>
                    </a:lnTo>
                    <a:lnTo>
                      <a:pt x="554" y="447"/>
                    </a:lnTo>
                    <a:lnTo>
                      <a:pt x="552" y="445"/>
                    </a:lnTo>
                    <a:lnTo>
                      <a:pt x="551" y="444"/>
                    </a:lnTo>
                    <a:lnTo>
                      <a:pt x="546" y="444"/>
                    </a:lnTo>
                    <a:lnTo>
                      <a:pt x="542" y="445"/>
                    </a:lnTo>
                    <a:lnTo>
                      <a:pt x="537" y="447"/>
                    </a:lnTo>
                    <a:lnTo>
                      <a:pt x="533" y="448"/>
                    </a:lnTo>
                    <a:lnTo>
                      <a:pt x="528" y="447"/>
                    </a:lnTo>
                    <a:lnTo>
                      <a:pt x="525" y="446"/>
                    </a:lnTo>
                    <a:lnTo>
                      <a:pt x="522" y="444"/>
                    </a:lnTo>
                    <a:lnTo>
                      <a:pt x="522" y="444"/>
                    </a:lnTo>
                    <a:lnTo>
                      <a:pt x="520" y="446"/>
                    </a:lnTo>
                    <a:lnTo>
                      <a:pt x="518" y="448"/>
                    </a:lnTo>
                    <a:lnTo>
                      <a:pt x="511" y="451"/>
                    </a:lnTo>
                    <a:lnTo>
                      <a:pt x="504" y="453"/>
                    </a:lnTo>
                    <a:lnTo>
                      <a:pt x="497" y="455"/>
                    </a:lnTo>
                    <a:lnTo>
                      <a:pt x="491" y="460"/>
                    </a:lnTo>
                    <a:lnTo>
                      <a:pt x="489" y="462"/>
                    </a:lnTo>
                    <a:lnTo>
                      <a:pt x="488" y="466"/>
                    </a:lnTo>
                    <a:lnTo>
                      <a:pt x="487" y="469"/>
                    </a:lnTo>
                    <a:lnTo>
                      <a:pt x="488" y="474"/>
                    </a:lnTo>
                    <a:lnTo>
                      <a:pt x="489" y="481"/>
                    </a:lnTo>
                    <a:lnTo>
                      <a:pt x="491" y="487"/>
                    </a:lnTo>
                    <a:lnTo>
                      <a:pt x="491" y="487"/>
                    </a:lnTo>
                    <a:lnTo>
                      <a:pt x="487" y="481"/>
                    </a:lnTo>
                    <a:lnTo>
                      <a:pt x="484" y="478"/>
                    </a:lnTo>
                    <a:lnTo>
                      <a:pt x="482" y="478"/>
                    </a:lnTo>
                    <a:lnTo>
                      <a:pt x="480" y="478"/>
                    </a:lnTo>
                    <a:lnTo>
                      <a:pt x="477" y="478"/>
                    </a:lnTo>
                    <a:lnTo>
                      <a:pt x="473" y="482"/>
                    </a:lnTo>
                    <a:lnTo>
                      <a:pt x="465" y="491"/>
                    </a:lnTo>
                    <a:lnTo>
                      <a:pt x="459" y="496"/>
                    </a:lnTo>
                    <a:lnTo>
                      <a:pt x="454" y="499"/>
                    </a:lnTo>
                    <a:lnTo>
                      <a:pt x="472" y="514"/>
                    </a:lnTo>
                    <a:lnTo>
                      <a:pt x="472" y="514"/>
                    </a:lnTo>
                    <a:lnTo>
                      <a:pt x="460" y="528"/>
                    </a:lnTo>
                    <a:lnTo>
                      <a:pt x="456" y="535"/>
                    </a:lnTo>
                    <a:lnTo>
                      <a:pt x="450" y="545"/>
                    </a:lnTo>
                    <a:lnTo>
                      <a:pt x="442" y="568"/>
                    </a:lnTo>
                    <a:lnTo>
                      <a:pt x="442" y="568"/>
                    </a:lnTo>
                    <a:lnTo>
                      <a:pt x="439" y="553"/>
                    </a:lnTo>
                    <a:lnTo>
                      <a:pt x="438" y="545"/>
                    </a:lnTo>
                    <a:lnTo>
                      <a:pt x="439" y="537"/>
                    </a:lnTo>
                    <a:lnTo>
                      <a:pt x="439" y="537"/>
                    </a:lnTo>
                    <a:lnTo>
                      <a:pt x="418" y="536"/>
                    </a:lnTo>
                    <a:lnTo>
                      <a:pt x="406" y="535"/>
                    </a:lnTo>
                    <a:lnTo>
                      <a:pt x="396" y="535"/>
                    </a:lnTo>
                    <a:lnTo>
                      <a:pt x="384" y="536"/>
                    </a:lnTo>
                    <a:lnTo>
                      <a:pt x="380" y="538"/>
                    </a:lnTo>
                    <a:lnTo>
                      <a:pt x="375" y="540"/>
                    </a:lnTo>
                    <a:lnTo>
                      <a:pt x="370" y="543"/>
                    </a:lnTo>
                    <a:lnTo>
                      <a:pt x="366" y="546"/>
                    </a:lnTo>
                    <a:lnTo>
                      <a:pt x="362" y="551"/>
                    </a:lnTo>
                    <a:lnTo>
                      <a:pt x="359" y="557"/>
                    </a:lnTo>
                    <a:lnTo>
                      <a:pt x="359" y="557"/>
                    </a:lnTo>
                    <a:lnTo>
                      <a:pt x="357" y="555"/>
                    </a:lnTo>
                    <a:lnTo>
                      <a:pt x="353" y="554"/>
                    </a:lnTo>
                    <a:lnTo>
                      <a:pt x="347" y="549"/>
                    </a:lnTo>
                    <a:lnTo>
                      <a:pt x="338" y="535"/>
                    </a:lnTo>
                    <a:lnTo>
                      <a:pt x="334" y="529"/>
                    </a:lnTo>
                    <a:lnTo>
                      <a:pt x="330" y="527"/>
                    </a:lnTo>
                    <a:lnTo>
                      <a:pt x="327" y="524"/>
                    </a:lnTo>
                    <a:lnTo>
                      <a:pt x="323" y="523"/>
                    </a:lnTo>
                    <a:lnTo>
                      <a:pt x="320" y="523"/>
                    </a:lnTo>
                    <a:lnTo>
                      <a:pt x="316" y="526"/>
                    </a:lnTo>
                    <a:lnTo>
                      <a:pt x="312" y="528"/>
                    </a:lnTo>
                    <a:lnTo>
                      <a:pt x="312" y="528"/>
                    </a:lnTo>
                    <a:lnTo>
                      <a:pt x="310" y="531"/>
                    </a:lnTo>
                    <a:lnTo>
                      <a:pt x="310" y="536"/>
                    </a:lnTo>
                    <a:lnTo>
                      <a:pt x="310" y="546"/>
                    </a:lnTo>
                    <a:lnTo>
                      <a:pt x="308" y="551"/>
                    </a:lnTo>
                    <a:lnTo>
                      <a:pt x="307" y="554"/>
                    </a:lnTo>
                    <a:lnTo>
                      <a:pt x="305" y="554"/>
                    </a:lnTo>
                    <a:lnTo>
                      <a:pt x="304" y="554"/>
                    </a:lnTo>
                    <a:lnTo>
                      <a:pt x="298" y="552"/>
                    </a:lnTo>
                    <a:lnTo>
                      <a:pt x="298" y="552"/>
                    </a:lnTo>
                    <a:lnTo>
                      <a:pt x="298" y="551"/>
                    </a:lnTo>
                    <a:lnTo>
                      <a:pt x="300" y="547"/>
                    </a:lnTo>
                    <a:lnTo>
                      <a:pt x="304" y="537"/>
                    </a:lnTo>
                    <a:lnTo>
                      <a:pt x="305" y="534"/>
                    </a:lnTo>
                    <a:lnTo>
                      <a:pt x="304" y="529"/>
                    </a:lnTo>
                    <a:lnTo>
                      <a:pt x="303" y="528"/>
                    </a:lnTo>
                    <a:lnTo>
                      <a:pt x="301" y="528"/>
                    </a:lnTo>
                    <a:lnTo>
                      <a:pt x="296" y="527"/>
                    </a:lnTo>
                    <a:lnTo>
                      <a:pt x="296" y="527"/>
                    </a:lnTo>
                    <a:lnTo>
                      <a:pt x="293" y="532"/>
                    </a:lnTo>
                    <a:lnTo>
                      <a:pt x="290" y="535"/>
                    </a:lnTo>
                    <a:lnTo>
                      <a:pt x="288" y="537"/>
                    </a:lnTo>
                    <a:lnTo>
                      <a:pt x="284" y="537"/>
                    </a:lnTo>
                    <a:lnTo>
                      <a:pt x="281" y="537"/>
                    </a:lnTo>
                    <a:lnTo>
                      <a:pt x="278" y="536"/>
                    </a:lnTo>
                    <a:lnTo>
                      <a:pt x="272" y="534"/>
                    </a:lnTo>
                    <a:lnTo>
                      <a:pt x="266" y="530"/>
                    </a:lnTo>
                    <a:lnTo>
                      <a:pt x="259" y="529"/>
                    </a:lnTo>
                    <a:lnTo>
                      <a:pt x="255" y="529"/>
                    </a:lnTo>
                    <a:lnTo>
                      <a:pt x="252" y="530"/>
                    </a:lnTo>
                    <a:lnTo>
                      <a:pt x="249" y="532"/>
                    </a:lnTo>
                    <a:lnTo>
                      <a:pt x="245" y="537"/>
                    </a:lnTo>
                    <a:lnTo>
                      <a:pt x="245" y="537"/>
                    </a:lnTo>
                    <a:lnTo>
                      <a:pt x="242" y="534"/>
                    </a:lnTo>
                    <a:lnTo>
                      <a:pt x="237" y="531"/>
                    </a:lnTo>
                    <a:lnTo>
                      <a:pt x="229" y="527"/>
                    </a:lnTo>
                    <a:lnTo>
                      <a:pt x="226" y="523"/>
                    </a:lnTo>
                    <a:lnTo>
                      <a:pt x="223" y="520"/>
                    </a:lnTo>
                    <a:lnTo>
                      <a:pt x="222" y="514"/>
                    </a:lnTo>
                    <a:lnTo>
                      <a:pt x="222" y="507"/>
                    </a:lnTo>
                    <a:lnTo>
                      <a:pt x="222" y="507"/>
                    </a:lnTo>
                    <a:lnTo>
                      <a:pt x="228" y="508"/>
                    </a:lnTo>
                    <a:lnTo>
                      <a:pt x="235" y="509"/>
                    </a:lnTo>
                    <a:lnTo>
                      <a:pt x="241" y="508"/>
                    </a:lnTo>
                    <a:lnTo>
                      <a:pt x="246" y="507"/>
                    </a:lnTo>
                    <a:lnTo>
                      <a:pt x="252" y="506"/>
                    </a:lnTo>
                    <a:lnTo>
                      <a:pt x="257" y="504"/>
                    </a:lnTo>
                    <a:lnTo>
                      <a:pt x="260" y="500"/>
                    </a:lnTo>
                    <a:lnTo>
                      <a:pt x="262" y="496"/>
                    </a:lnTo>
                    <a:lnTo>
                      <a:pt x="262" y="496"/>
                    </a:lnTo>
                    <a:lnTo>
                      <a:pt x="261" y="500"/>
                    </a:lnTo>
                    <a:lnTo>
                      <a:pt x="262" y="505"/>
                    </a:lnTo>
                    <a:lnTo>
                      <a:pt x="265" y="509"/>
                    </a:lnTo>
                    <a:lnTo>
                      <a:pt x="266" y="512"/>
                    </a:lnTo>
                    <a:lnTo>
                      <a:pt x="266" y="514"/>
                    </a:lnTo>
                    <a:lnTo>
                      <a:pt x="265" y="516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9" y="524"/>
                    </a:lnTo>
                    <a:lnTo>
                      <a:pt x="272" y="526"/>
                    </a:lnTo>
                    <a:lnTo>
                      <a:pt x="274" y="526"/>
                    </a:lnTo>
                    <a:lnTo>
                      <a:pt x="277" y="524"/>
                    </a:lnTo>
                    <a:lnTo>
                      <a:pt x="280" y="521"/>
                    </a:lnTo>
                    <a:lnTo>
                      <a:pt x="283" y="519"/>
                    </a:lnTo>
                    <a:lnTo>
                      <a:pt x="285" y="515"/>
                    </a:lnTo>
                    <a:lnTo>
                      <a:pt x="288" y="515"/>
                    </a:lnTo>
                    <a:lnTo>
                      <a:pt x="290" y="515"/>
                    </a:lnTo>
                    <a:lnTo>
                      <a:pt x="297" y="517"/>
                    </a:lnTo>
                    <a:lnTo>
                      <a:pt x="297" y="517"/>
                    </a:lnTo>
                    <a:lnTo>
                      <a:pt x="297" y="514"/>
                    </a:lnTo>
                    <a:lnTo>
                      <a:pt x="296" y="511"/>
                    </a:lnTo>
                    <a:lnTo>
                      <a:pt x="291" y="502"/>
                    </a:lnTo>
                    <a:lnTo>
                      <a:pt x="289" y="500"/>
                    </a:lnTo>
                    <a:lnTo>
                      <a:pt x="287" y="498"/>
                    </a:lnTo>
                    <a:lnTo>
                      <a:pt x="284" y="499"/>
                    </a:lnTo>
                    <a:lnTo>
                      <a:pt x="282" y="500"/>
                    </a:lnTo>
                    <a:lnTo>
                      <a:pt x="282" y="500"/>
                    </a:lnTo>
                    <a:lnTo>
                      <a:pt x="282" y="496"/>
                    </a:lnTo>
                    <a:lnTo>
                      <a:pt x="283" y="491"/>
                    </a:lnTo>
                    <a:lnTo>
                      <a:pt x="285" y="487"/>
                    </a:lnTo>
                    <a:lnTo>
                      <a:pt x="288" y="484"/>
                    </a:lnTo>
                    <a:lnTo>
                      <a:pt x="293" y="479"/>
                    </a:lnTo>
                    <a:lnTo>
                      <a:pt x="299" y="476"/>
                    </a:lnTo>
                    <a:lnTo>
                      <a:pt x="305" y="472"/>
                    </a:lnTo>
                    <a:lnTo>
                      <a:pt x="307" y="470"/>
                    </a:lnTo>
                    <a:lnTo>
                      <a:pt x="308" y="467"/>
                    </a:lnTo>
                    <a:lnTo>
                      <a:pt x="308" y="463"/>
                    </a:lnTo>
                    <a:lnTo>
                      <a:pt x="308" y="459"/>
                    </a:lnTo>
                    <a:lnTo>
                      <a:pt x="306" y="453"/>
                    </a:lnTo>
                    <a:lnTo>
                      <a:pt x="304" y="447"/>
                    </a:lnTo>
                    <a:lnTo>
                      <a:pt x="304" y="447"/>
                    </a:lnTo>
                    <a:lnTo>
                      <a:pt x="300" y="447"/>
                    </a:lnTo>
                    <a:lnTo>
                      <a:pt x="296" y="448"/>
                    </a:lnTo>
                    <a:lnTo>
                      <a:pt x="293" y="452"/>
                    </a:lnTo>
                    <a:lnTo>
                      <a:pt x="290" y="455"/>
                    </a:lnTo>
                    <a:lnTo>
                      <a:pt x="284" y="464"/>
                    </a:lnTo>
                    <a:lnTo>
                      <a:pt x="280" y="474"/>
                    </a:lnTo>
                    <a:lnTo>
                      <a:pt x="274" y="482"/>
                    </a:lnTo>
                    <a:lnTo>
                      <a:pt x="272" y="484"/>
                    </a:lnTo>
                    <a:lnTo>
                      <a:pt x="269" y="486"/>
                    </a:lnTo>
                    <a:lnTo>
                      <a:pt x="266" y="486"/>
                    </a:lnTo>
                    <a:lnTo>
                      <a:pt x="264" y="485"/>
                    </a:lnTo>
                    <a:lnTo>
                      <a:pt x="260" y="483"/>
                    </a:lnTo>
                    <a:lnTo>
                      <a:pt x="257" y="477"/>
                    </a:lnTo>
                    <a:lnTo>
                      <a:pt x="257" y="477"/>
                    </a:lnTo>
                    <a:lnTo>
                      <a:pt x="260" y="471"/>
                    </a:lnTo>
                    <a:lnTo>
                      <a:pt x="264" y="468"/>
                    </a:lnTo>
                    <a:lnTo>
                      <a:pt x="267" y="466"/>
                    </a:lnTo>
                    <a:lnTo>
                      <a:pt x="270" y="464"/>
                    </a:lnTo>
                    <a:lnTo>
                      <a:pt x="274" y="462"/>
                    </a:lnTo>
                    <a:lnTo>
                      <a:pt x="278" y="457"/>
                    </a:lnTo>
                    <a:lnTo>
                      <a:pt x="282" y="451"/>
                    </a:lnTo>
                    <a:lnTo>
                      <a:pt x="285" y="440"/>
                    </a:lnTo>
                    <a:lnTo>
                      <a:pt x="270" y="428"/>
                    </a:lnTo>
                    <a:lnTo>
                      <a:pt x="259" y="451"/>
                    </a:lnTo>
                    <a:lnTo>
                      <a:pt x="259" y="446"/>
                    </a:lnTo>
                    <a:lnTo>
                      <a:pt x="259" y="446"/>
                    </a:lnTo>
                    <a:lnTo>
                      <a:pt x="254" y="441"/>
                    </a:lnTo>
                    <a:lnTo>
                      <a:pt x="251" y="439"/>
                    </a:lnTo>
                    <a:lnTo>
                      <a:pt x="246" y="439"/>
                    </a:lnTo>
                    <a:lnTo>
                      <a:pt x="244" y="439"/>
                    </a:lnTo>
                    <a:lnTo>
                      <a:pt x="241" y="441"/>
                    </a:lnTo>
                    <a:lnTo>
                      <a:pt x="238" y="445"/>
                    </a:lnTo>
                    <a:lnTo>
                      <a:pt x="234" y="454"/>
                    </a:lnTo>
                    <a:lnTo>
                      <a:pt x="229" y="466"/>
                    </a:lnTo>
                    <a:lnTo>
                      <a:pt x="224" y="477"/>
                    </a:lnTo>
                    <a:lnTo>
                      <a:pt x="218" y="487"/>
                    </a:lnTo>
                    <a:lnTo>
                      <a:pt x="214" y="492"/>
                    </a:lnTo>
                    <a:lnTo>
                      <a:pt x="209" y="496"/>
                    </a:lnTo>
                    <a:lnTo>
                      <a:pt x="209" y="496"/>
                    </a:lnTo>
                    <a:lnTo>
                      <a:pt x="212" y="499"/>
                    </a:lnTo>
                    <a:lnTo>
                      <a:pt x="214" y="504"/>
                    </a:lnTo>
                    <a:lnTo>
                      <a:pt x="215" y="513"/>
                    </a:lnTo>
                    <a:lnTo>
                      <a:pt x="215" y="523"/>
                    </a:lnTo>
                    <a:lnTo>
                      <a:pt x="215" y="532"/>
                    </a:lnTo>
                    <a:lnTo>
                      <a:pt x="214" y="542"/>
                    </a:lnTo>
                    <a:lnTo>
                      <a:pt x="214" y="551"/>
                    </a:lnTo>
                    <a:lnTo>
                      <a:pt x="214" y="558"/>
                    </a:lnTo>
                    <a:lnTo>
                      <a:pt x="215" y="561"/>
                    </a:lnTo>
                    <a:lnTo>
                      <a:pt x="218" y="564"/>
                    </a:lnTo>
                    <a:lnTo>
                      <a:pt x="218" y="564"/>
                    </a:lnTo>
                    <a:lnTo>
                      <a:pt x="212" y="565"/>
                    </a:lnTo>
                    <a:lnTo>
                      <a:pt x="206" y="565"/>
                    </a:lnTo>
                    <a:lnTo>
                      <a:pt x="201" y="564"/>
                    </a:lnTo>
                    <a:lnTo>
                      <a:pt x="197" y="561"/>
                    </a:lnTo>
                    <a:lnTo>
                      <a:pt x="193" y="557"/>
                    </a:lnTo>
                    <a:lnTo>
                      <a:pt x="191" y="551"/>
                    </a:lnTo>
                    <a:lnTo>
                      <a:pt x="189" y="543"/>
                    </a:lnTo>
                    <a:lnTo>
                      <a:pt x="189" y="532"/>
                    </a:lnTo>
                    <a:lnTo>
                      <a:pt x="189" y="532"/>
                    </a:lnTo>
                    <a:lnTo>
                      <a:pt x="198" y="523"/>
                    </a:lnTo>
                    <a:lnTo>
                      <a:pt x="203" y="515"/>
                    </a:lnTo>
                    <a:lnTo>
                      <a:pt x="204" y="508"/>
                    </a:lnTo>
                    <a:lnTo>
                      <a:pt x="205" y="501"/>
                    </a:lnTo>
                    <a:lnTo>
                      <a:pt x="205" y="494"/>
                    </a:lnTo>
                    <a:lnTo>
                      <a:pt x="206" y="486"/>
                    </a:lnTo>
                    <a:lnTo>
                      <a:pt x="211" y="477"/>
                    </a:lnTo>
                    <a:lnTo>
                      <a:pt x="219" y="467"/>
                    </a:lnTo>
                    <a:lnTo>
                      <a:pt x="219" y="467"/>
                    </a:lnTo>
                    <a:lnTo>
                      <a:pt x="218" y="461"/>
                    </a:lnTo>
                    <a:lnTo>
                      <a:pt x="218" y="454"/>
                    </a:lnTo>
                    <a:lnTo>
                      <a:pt x="218" y="439"/>
                    </a:lnTo>
                    <a:lnTo>
                      <a:pt x="218" y="431"/>
                    </a:lnTo>
                    <a:lnTo>
                      <a:pt x="216" y="424"/>
                    </a:lnTo>
                    <a:lnTo>
                      <a:pt x="213" y="419"/>
                    </a:lnTo>
                    <a:lnTo>
                      <a:pt x="211" y="417"/>
                    </a:lnTo>
                    <a:lnTo>
                      <a:pt x="208" y="416"/>
                    </a:lnTo>
                    <a:lnTo>
                      <a:pt x="208" y="416"/>
                    </a:lnTo>
                    <a:lnTo>
                      <a:pt x="203" y="424"/>
                    </a:lnTo>
                    <a:lnTo>
                      <a:pt x="201" y="430"/>
                    </a:lnTo>
                    <a:lnTo>
                      <a:pt x="200" y="436"/>
                    </a:lnTo>
                    <a:lnTo>
                      <a:pt x="201" y="439"/>
                    </a:lnTo>
                    <a:lnTo>
                      <a:pt x="203" y="444"/>
                    </a:lnTo>
                    <a:lnTo>
                      <a:pt x="203" y="446"/>
                    </a:lnTo>
                    <a:lnTo>
                      <a:pt x="200" y="449"/>
                    </a:lnTo>
                    <a:lnTo>
                      <a:pt x="196" y="454"/>
                    </a:lnTo>
                    <a:lnTo>
                      <a:pt x="196" y="454"/>
                    </a:lnTo>
                    <a:lnTo>
                      <a:pt x="193" y="449"/>
                    </a:lnTo>
                    <a:lnTo>
                      <a:pt x="193" y="444"/>
                    </a:lnTo>
                    <a:lnTo>
                      <a:pt x="193" y="444"/>
                    </a:lnTo>
                    <a:lnTo>
                      <a:pt x="190" y="447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4" y="448"/>
                    </a:lnTo>
                    <a:lnTo>
                      <a:pt x="182" y="448"/>
                    </a:lnTo>
                    <a:lnTo>
                      <a:pt x="180" y="448"/>
                    </a:lnTo>
                    <a:lnTo>
                      <a:pt x="176" y="451"/>
                    </a:lnTo>
                    <a:lnTo>
                      <a:pt x="173" y="455"/>
                    </a:lnTo>
                    <a:lnTo>
                      <a:pt x="175" y="449"/>
                    </a:lnTo>
                    <a:lnTo>
                      <a:pt x="175" y="449"/>
                    </a:lnTo>
                    <a:lnTo>
                      <a:pt x="173" y="446"/>
                    </a:lnTo>
                    <a:lnTo>
                      <a:pt x="170" y="445"/>
                    </a:lnTo>
                    <a:lnTo>
                      <a:pt x="169" y="444"/>
                    </a:lnTo>
                    <a:lnTo>
                      <a:pt x="167" y="444"/>
                    </a:lnTo>
                    <a:lnTo>
                      <a:pt x="165" y="446"/>
                    </a:lnTo>
                    <a:lnTo>
                      <a:pt x="162" y="451"/>
                    </a:lnTo>
                    <a:lnTo>
                      <a:pt x="159" y="454"/>
                    </a:lnTo>
                    <a:lnTo>
                      <a:pt x="157" y="456"/>
                    </a:lnTo>
                    <a:lnTo>
                      <a:pt x="155" y="456"/>
                    </a:lnTo>
                    <a:lnTo>
                      <a:pt x="153" y="455"/>
                    </a:lnTo>
                    <a:lnTo>
                      <a:pt x="150" y="451"/>
                    </a:lnTo>
                    <a:lnTo>
                      <a:pt x="150" y="451"/>
                    </a:lnTo>
                    <a:lnTo>
                      <a:pt x="151" y="457"/>
                    </a:lnTo>
                    <a:lnTo>
                      <a:pt x="151" y="463"/>
                    </a:lnTo>
                    <a:lnTo>
                      <a:pt x="149" y="468"/>
                    </a:lnTo>
                    <a:lnTo>
                      <a:pt x="147" y="470"/>
                    </a:lnTo>
                    <a:lnTo>
                      <a:pt x="142" y="476"/>
                    </a:lnTo>
                    <a:lnTo>
                      <a:pt x="138" y="479"/>
                    </a:lnTo>
                    <a:lnTo>
                      <a:pt x="136" y="484"/>
                    </a:lnTo>
                    <a:lnTo>
                      <a:pt x="136" y="484"/>
                    </a:lnTo>
                    <a:lnTo>
                      <a:pt x="139" y="489"/>
                    </a:lnTo>
                    <a:lnTo>
                      <a:pt x="143" y="494"/>
                    </a:lnTo>
                    <a:lnTo>
                      <a:pt x="151" y="508"/>
                    </a:lnTo>
                    <a:lnTo>
                      <a:pt x="155" y="515"/>
                    </a:lnTo>
                    <a:lnTo>
                      <a:pt x="161" y="521"/>
                    </a:lnTo>
                    <a:lnTo>
                      <a:pt x="168" y="524"/>
                    </a:lnTo>
                    <a:lnTo>
                      <a:pt x="172" y="524"/>
                    </a:lnTo>
                    <a:lnTo>
                      <a:pt x="175" y="526"/>
                    </a:lnTo>
                    <a:lnTo>
                      <a:pt x="175" y="526"/>
                    </a:lnTo>
                    <a:lnTo>
                      <a:pt x="178" y="502"/>
                    </a:lnTo>
                    <a:lnTo>
                      <a:pt x="181" y="494"/>
                    </a:lnTo>
                    <a:lnTo>
                      <a:pt x="183" y="490"/>
                    </a:lnTo>
                    <a:lnTo>
                      <a:pt x="185" y="486"/>
                    </a:lnTo>
                    <a:lnTo>
                      <a:pt x="172" y="489"/>
                    </a:lnTo>
                    <a:lnTo>
                      <a:pt x="172" y="489"/>
                    </a:lnTo>
                    <a:lnTo>
                      <a:pt x="175" y="484"/>
                    </a:lnTo>
                    <a:lnTo>
                      <a:pt x="180" y="477"/>
                    </a:lnTo>
                    <a:lnTo>
                      <a:pt x="193" y="487"/>
                    </a:lnTo>
                    <a:lnTo>
                      <a:pt x="193" y="487"/>
                    </a:lnTo>
                    <a:lnTo>
                      <a:pt x="188" y="492"/>
                    </a:lnTo>
                    <a:lnTo>
                      <a:pt x="184" y="498"/>
                    </a:lnTo>
                    <a:lnTo>
                      <a:pt x="182" y="505"/>
                    </a:lnTo>
                    <a:lnTo>
                      <a:pt x="181" y="512"/>
                    </a:lnTo>
                    <a:lnTo>
                      <a:pt x="180" y="526"/>
                    </a:lnTo>
                    <a:lnTo>
                      <a:pt x="178" y="532"/>
                    </a:lnTo>
                    <a:lnTo>
                      <a:pt x="176" y="539"/>
                    </a:lnTo>
                    <a:lnTo>
                      <a:pt x="176" y="539"/>
                    </a:lnTo>
                    <a:lnTo>
                      <a:pt x="172" y="538"/>
                    </a:lnTo>
                    <a:lnTo>
                      <a:pt x="167" y="537"/>
                    </a:lnTo>
                    <a:lnTo>
                      <a:pt x="165" y="538"/>
                    </a:lnTo>
                    <a:lnTo>
                      <a:pt x="162" y="538"/>
                    </a:lnTo>
                    <a:lnTo>
                      <a:pt x="159" y="540"/>
                    </a:lnTo>
                    <a:lnTo>
                      <a:pt x="157" y="540"/>
                    </a:lnTo>
                    <a:lnTo>
                      <a:pt x="153" y="539"/>
                    </a:lnTo>
                    <a:lnTo>
                      <a:pt x="153" y="539"/>
                    </a:lnTo>
                    <a:lnTo>
                      <a:pt x="153" y="534"/>
                    </a:lnTo>
                    <a:lnTo>
                      <a:pt x="152" y="529"/>
                    </a:lnTo>
                    <a:lnTo>
                      <a:pt x="149" y="520"/>
                    </a:lnTo>
                    <a:lnTo>
                      <a:pt x="143" y="512"/>
                    </a:lnTo>
                    <a:lnTo>
                      <a:pt x="135" y="504"/>
                    </a:lnTo>
                    <a:lnTo>
                      <a:pt x="119" y="489"/>
                    </a:lnTo>
                    <a:lnTo>
                      <a:pt x="103" y="475"/>
                    </a:lnTo>
                    <a:lnTo>
                      <a:pt x="103" y="475"/>
                    </a:lnTo>
                    <a:lnTo>
                      <a:pt x="107" y="476"/>
                    </a:lnTo>
                    <a:lnTo>
                      <a:pt x="112" y="476"/>
                    </a:lnTo>
                    <a:lnTo>
                      <a:pt x="112" y="476"/>
                    </a:lnTo>
                    <a:lnTo>
                      <a:pt x="115" y="470"/>
                    </a:lnTo>
                    <a:lnTo>
                      <a:pt x="115" y="464"/>
                    </a:lnTo>
                    <a:lnTo>
                      <a:pt x="114" y="461"/>
                    </a:lnTo>
                    <a:lnTo>
                      <a:pt x="112" y="457"/>
                    </a:lnTo>
                    <a:lnTo>
                      <a:pt x="105" y="451"/>
                    </a:lnTo>
                    <a:lnTo>
                      <a:pt x="103" y="448"/>
                    </a:lnTo>
                    <a:lnTo>
                      <a:pt x="101" y="446"/>
                    </a:lnTo>
                    <a:lnTo>
                      <a:pt x="91" y="459"/>
                    </a:lnTo>
                    <a:lnTo>
                      <a:pt x="91" y="459"/>
                    </a:lnTo>
                    <a:lnTo>
                      <a:pt x="93" y="457"/>
                    </a:lnTo>
                    <a:lnTo>
                      <a:pt x="93" y="454"/>
                    </a:lnTo>
                    <a:lnTo>
                      <a:pt x="93" y="451"/>
                    </a:lnTo>
                    <a:lnTo>
                      <a:pt x="91" y="447"/>
                    </a:lnTo>
                    <a:lnTo>
                      <a:pt x="91" y="447"/>
                    </a:lnTo>
                    <a:lnTo>
                      <a:pt x="88" y="449"/>
                    </a:lnTo>
                    <a:lnTo>
                      <a:pt x="84" y="454"/>
                    </a:lnTo>
                    <a:lnTo>
                      <a:pt x="81" y="460"/>
                    </a:lnTo>
                    <a:lnTo>
                      <a:pt x="78" y="466"/>
                    </a:lnTo>
                    <a:lnTo>
                      <a:pt x="74" y="477"/>
                    </a:lnTo>
                    <a:lnTo>
                      <a:pt x="70" y="482"/>
                    </a:lnTo>
                    <a:lnTo>
                      <a:pt x="66" y="484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7" y="472"/>
                    </a:lnTo>
                    <a:lnTo>
                      <a:pt x="69" y="459"/>
                    </a:lnTo>
                    <a:lnTo>
                      <a:pt x="70" y="453"/>
                    </a:lnTo>
                    <a:lnTo>
                      <a:pt x="70" y="447"/>
                    </a:lnTo>
                    <a:lnTo>
                      <a:pt x="70" y="443"/>
                    </a:lnTo>
                    <a:lnTo>
                      <a:pt x="68" y="439"/>
                    </a:lnTo>
                    <a:lnTo>
                      <a:pt x="68" y="439"/>
                    </a:lnTo>
                    <a:lnTo>
                      <a:pt x="65" y="425"/>
                    </a:lnTo>
                    <a:lnTo>
                      <a:pt x="61" y="418"/>
                    </a:lnTo>
                    <a:lnTo>
                      <a:pt x="58" y="411"/>
                    </a:lnTo>
                    <a:lnTo>
                      <a:pt x="54" y="406"/>
                    </a:lnTo>
                    <a:lnTo>
                      <a:pt x="50" y="402"/>
                    </a:lnTo>
                    <a:lnTo>
                      <a:pt x="46" y="401"/>
                    </a:lnTo>
                    <a:lnTo>
                      <a:pt x="44" y="401"/>
                    </a:lnTo>
                    <a:lnTo>
                      <a:pt x="40" y="402"/>
                    </a:lnTo>
                    <a:lnTo>
                      <a:pt x="38" y="403"/>
                    </a:lnTo>
                    <a:lnTo>
                      <a:pt x="38" y="403"/>
                    </a:lnTo>
                    <a:lnTo>
                      <a:pt x="36" y="408"/>
                    </a:lnTo>
                    <a:lnTo>
                      <a:pt x="34" y="411"/>
                    </a:lnTo>
                    <a:lnTo>
                      <a:pt x="30" y="414"/>
                    </a:lnTo>
                    <a:lnTo>
                      <a:pt x="27" y="415"/>
                    </a:lnTo>
                    <a:lnTo>
                      <a:pt x="27" y="415"/>
                    </a:lnTo>
                    <a:lnTo>
                      <a:pt x="29" y="413"/>
                    </a:lnTo>
                    <a:lnTo>
                      <a:pt x="16" y="396"/>
                    </a:lnTo>
                    <a:lnTo>
                      <a:pt x="16" y="396"/>
                    </a:lnTo>
                    <a:lnTo>
                      <a:pt x="21" y="389"/>
                    </a:lnTo>
                    <a:lnTo>
                      <a:pt x="22" y="388"/>
                    </a:lnTo>
                    <a:lnTo>
                      <a:pt x="24" y="387"/>
                    </a:lnTo>
                    <a:lnTo>
                      <a:pt x="28" y="387"/>
                    </a:lnTo>
                    <a:lnTo>
                      <a:pt x="31" y="389"/>
                    </a:lnTo>
                    <a:lnTo>
                      <a:pt x="36" y="392"/>
                    </a:lnTo>
                    <a:lnTo>
                      <a:pt x="39" y="392"/>
                    </a:lnTo>
                    <a:lnTo>
                      <a:pt x="42" y="392"/>
                    </a:lnTo>
                    <a:lnTo>
                      <a:pt x="43" y="389"/>
                    </a:lnTo>
                    <a:lnTo>
                      <a:pt x="47" y="383"/>
                    </a:lnTo>
                    <a:lnTo>
                      <a:pt x="47" y="358"/>
                    </a:lnTo>
                    <a:lnTo>
                      <a:pt x="47" y="358"/>
                    </a:lnTo>
                    <a:lnTo>
                      <a:pt x="51" y="357"/>
                    </a:lnTo>
                    <a:lnTo>
                      <a:pt x="54" y="356"/>
                    </a:lnTo>
                    <a:lnTo>
                      <a:pt x="61" y="351"/>
                    </a:lnTo>
                    <a:lnTo>
                      <a:pt x="67" y="343"/>
                    </a:lnTo>
                    <a:lnTo>
                      <a:pt x="71" y="335"/>
                    </a:lnTo>
                    <a:lnTo>
                      <a:pt x="71" y="335"/>
                    </a:lnTo>
                    <a:lnTo>
                      <a:pt x="67" y="334"/>
                    </a:lnTo>
                    <a:lnTo>
                      <a:pt x="63" y="334"/>
                    </a:lnTo>
                    <a:lnTo>
                      <a:pt x="58" y="335"/>
                    </a:lnTo>
                    <a:lnTo>
                      <a:pt x="52" y="339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3" y="336"/>
                    </a:lnTo>
                    <a:lnTo>
                      <a:pt x="44" y="332"/>
                    </a:lnTo>
                    <a:lnTo>
                      <a:pt x="46" y="323"/>
                    </a:lnTo>
                    <a:lnTo>
                      <a:pt x="50" y="317"/>
                    </a:lnTo>
                    <a:lnTo>
                      <a:pt x="52" y="313"/>
                    </a:lnTo>
                    <a:lnTo>
                      <a:pt x="51" y="327"/>
                    </a:lnTo>
                    <a:lnTo>
                      <a:pt x="51" y="327"/>
                    </a:lnTo>
                    <a:lnTo>
                      <a:pt x="53" y="331"/>
                    </a:lnTo>
                    <a:lnTo>
                      <a:pt x="55" y="333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66" y="330"/>
                    </a:lnTo>
                    <a:lnTo>
                      <a:pt x="70" y="324"/>
                    </a:lnTo>
                    <a:lnTo>
                      <a:pt x="76" y="318"/>
                    </a:lnTo>
                    <a:lnTo>
                      <a:pt x="81" y="312"/>
                    </a:lnTo>
                    <a:lnTo>
                      <a:pt x="84" y="310"/>
                    </a:lnTo>
                    <a:lnTo>
                      <a:pt x="88" y="309"/>
                    </a:lnTo>
                    <a:lnTo>
                      <a:pt x="90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6" y="310"/>
                    </a:lnTo>
                    <a:lnTo>
                      <a:pt x="96" y="311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8" y="312"/>
                    </a:lnTo>
                    <a:lnTo>
                      <a:pt x="100" y="310"/>
                    </a:lnTo>
                    <a:lnTo>
                      <a:pt x="104" y="308"/>
                    </a:lnTo>
                    <a:lnTo>
                      <a:pt x="107" y="306"/>
                    </a:lnTo>
                    <a:lnTo>
                      <a:pt x="113" y="306"/>
                    </a:lnTo>
                    <a:lnTo>
                      <a:pt x="119" y="308"/>
                    </a:lnTo>
                    <a:lnTo>
                      <a:pt x="124" y="308"/>
                    </a:lnTo>
                    <a:lnTo>
                      <a:pt x="130" y="306"/>
                    </a:lnTo>
                    <a:lnTo>
                      <a:pt x="134" y="305"/>
                    </a:lnTo>
                    <a:lnTo>
                      <a:pt x="136" y="303"/>
                    </a:lnTo>
                    <a:lnTo>
                      <a:pt x="139" y="298"/>
                    </a:lnTo>
                    <a:lnTo>
                      <a:pt x="142" y="294"/>
                    </a:lnTo>
                    <a:lnTo>
                      <a:pt x="137" y="306"/>
                    </a:lnTo>
                    <a:lnTo>
                      <a:pt x="137" y="306"/>
                    </a:lnTo>
                    <a:lnTo>
                      <a:pt x="159" y="282"/>
                    </a:lnTo>
                    <a:lnTo>
                      <a:pt x="189" y="249"/>
                    </a:lnTo>
                    <a:lnTo>
                      <a:pt x="190" y="238"/>
                    </a:lnTo>
                    <a:lnTo>
                      <a:pt x="190" y="238"/>
                    </a:lnTo>
                    <a:lnTo>
                      <a:pt x="189" y="237"/>
                    </a:lnTo>
                    <a:lnTo>
                      <a:pt x="189" y="236"/>
                    </a:lnTo>
                    <a:lnTo>
                      <a:pt x="192" y="235"/>
                    </a:lnTo>
                    <a:lnTo>
                      <a:pt x="196" y="235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228" y="207"/>
                    </a:lnTo>
                    <a:lnTo>
                      <a:pt x="228" y="207"/>
                    </a:lnTo>
                    <a:lnTo>
                      <a:pt x="223" y="199"/>
                    </a:lnTo>
                    <a:lnTo>
                      <a:pt x="221" y="197"/>
                    </a:lnTo>
                    <a:lnTo>
                      <a:pt x="218" y="195"/>
                    </a:lnTo>
                    <a:lnTo>
                      <a:pt x="218" y="195"/>
                    </a:lnTo>
                    <a:lnTo>
                      <a:pt x="216" y="198"/>
                    </a:lnTo>
                    <a:lnTo>
                      <a:pt x="213" y="200"/>
                    </a:lnTo>
                    <a:lnTo>
                      <a:pt x="206" y="204"/>
                    </a:lnTo>
                    <a:lnTo>
                      <a:pt x="203" y="205"/>
                    </a:lnTo>
                    <a:lnTo>
                      <a:pt x="199" y="208"/>
                    </a:lnTo>
                    <a:lnTo>
                      <a:pt x="198" y="214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5" y="219"/>
                    </a:lnTo>
                    <a:lnTo>
                      <a:pt x="191" y="217"/>
                    </a:lnTo>
                    <a:lnTo>
                      <a:pt x="186" y="218"/>
                    </a:lnTo>
                    <a:lnTo>
                      <a:pt x="182" y="219"/>
                    </a:lnTo>
                    <a:lnTo>
                      <a:pt x="175" y="222"/>
                    </a:lnTo>
                    <a:lnTo>
                      <a:pt x="172" y="222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72" y="226"/>
                    </a:lnTo>
                    <a:lnTo>
                      <a:pt x="173" y="230"/>
                    </a:lnTo>
                    <a:lnTo>
                      <a:pt x="172" y="235"/>
                    </a:lnTo>
                    <a:lnTo>
                      <a:pt x="168" y="240"/>
                    </a:lnTo>
                    <a:lnTo>
                      <a:pt x="162" y="248"/>
                    </a:lnTo>
                    <a:lnTo>
                      <a:pt x="160" y="252"/>
                    </a:lnTo>
                    <a:lnTo>
                      <a:pt x="158" y="258"/>
                    </a:lnTo>
                    <a:lnTo>
                      <a:pt x="158" y="258"/>
                    </a:lnTo>
                    <a:lnTo>
                      <a:pt x="157" y="253"/>
                    </a:lnTo>
                    <a:lnTo>
                      <a:pt x="154" y="251"/>
                    </a:lnTo>
                    <a:lnTo>
                      <a:pt x="151" y="250"/>
                    </a:lnTo>
                    <a:lnTo>
                      <a:pt x="149" y="250"/>
                    </a:lnTo>
                    <a:lnTo>
                      <a:pt x="145" y="249"/>
                    </a:lnTo>
                    <a:lnTo>
                      <a:pt x="144" y="248"/>
                    </a:lnTo>
                    <a:lnTo>
                      <a:pt x="143" y="243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42" y="236"/>
                    </a:lnTo>
                    <a:lnTo>
                      <a:pt x="143" y="237"/>
                    </a:lnTo>
                    <a:lnTo>
                      <a:pt x="145" y="241"/>
                    </a:lnTo>
                    <a:lnTo>
                      <a:pt x="147" y="242"/>
                    </a:lnTo>
                    <a:lnTo>
                      <a:pt x="149" y="243"/>
                    </a:lnTo>
                    <a:lnTo>
                      <a:pt x="151" y="242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4" y="235"/>
                    </a:lnTo>
                    <a:lnTo>
                      <a:pt x="155" y="232"/>
                    </a:lnTo>
                    <a:lnTo>
                      <a:pt x="155" y="229"/>
                    </a:lnTo>
                    <a:lnTo>
                      <a:pt x="155" y="227"/>
                    </a:lnTo>
                    <a:lnTo>
                      <a:pt x="152" y="223"/>
                    </a:lnTo>
                    <a:lnTo>
                      <a:pt x="149" y="220"/>
                    </a:lnTo>
                    <a:lnTo>
                      <a:pt x="145" y="217"/>
                    </a:lnTo>
                    <a:lnTo>
                      <a:pt x="142" y="213"/>
                    </a:lnTo>
                    <a:lnTo>
                      <a:pt x="142" y="211"/>
                    </a:lnTo>
                    <a:lnTo>
                      <a:pt x="142" y="208"/>
                    </a:lnTo>
                    <a:lnTo>
                      <a:pt x="144" y="205"/>
                    </a:lnTo>
                    <a:lnTo>
                      <a:pt x="146" y="202"/>
                    </a:lnTo>
                    <a:lnTo>
                      <a:pt x="146" y="202"/>
                    </a:lnTo>
                    <a:lnTo>
                      <a:pt x="138" y="206"/>
                    </a:lnTo>
                    <a:lnTo>
                      <a:pt x="130" y="210"/>
                    </a:lnTo>
                    <a:lnTo>
                      <a:pt x="113" y="214"/>
                    </a:lnTo>
                    <a:lnTo>
                      <a:pt x="105" y="217"/>
                    </a:lnTo>
                    <a:lnTo>
                      <a:pt x="96" y="220"/>
                    </a:lnTo>
                    <a:lnTo>
                      <a:pt x="88" y="225"/>
                    </a:lnTo>
                    <a:lnTo>
                      <a:pt x="80" y="230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3" y="238"/>
                    </a:lnTo>
                    <a:lnTo>
                      <a:pt x="73" y="237"/>
                    </a:lnTo>
                    <a:lnTo>
                      <a:pt x="68" y="237"/>
                    </a:lnTo>
                    <a:lnTo>
                      <a:pt x="63" y="236"/>
                    </a:lnTo>
                    <a:lnTo>
                      <a:pt x="61" y="234"/>
                    </a:lnTo>
                    <a:lnTo>
                      <a:pt x="60" y="230"/>
                    </a:lnTo>
                    <a:lnTo>
                      <a:pt x="60" y="230"/>
                    </a:lnTo>
                    <a:lnTo>
                      <a:pt x="70" y="228"/>
                    </a:lnTo>
                    <a:lnTo>
                      <a:pt x="76" y="227"/>
                    </a:lnTo>
                    <a:lnTo>
                      <a:pt x="83" y="223"/>
                    </a:lnTo>
                    <a:lnTo>
                      <a:pt x="83" y="223"/>
                    </a:lnTo>
                    <a:lnTo>
                      <a:pt x="82" y="217"/>
                    </a:lnTo>
                    <a:lnTo>
                      <a:pt x="81" y="214"/>
                    </a:lnTo>
                    <a:lnTo>
                      <a:pt x="80" y="213"/>
                    </a:lnTo>
                    <a:lnTo>
                      <a:pt x="76" y="212"/>
                    </a:lnTo>
                    <a:lnTo>
                      <a:pt x="73" y="213"/>
                    </a:lnTo>
                    <a:lnTo>
                      <a:pt x="68" y="214"/>
                    </a:lnTo>
                    <a:lnTo>
                      <a:pt x="65" y="214"/>
                    </a:lnTo>
                    <a:lnTo>
                      <a:pt x="62" y="213"/>
                    </a:lnTo>
                    <a:lnTo>
                      <a:pt x="61" y="210"/>
                    </a:lnTo>
                    <a:lnTo>
                      <a:pt x="36" y="249"/>
                    </a:lnTo>
                    <a:lnTo>
                      <a:pt x="47" y="251"/>
                    </a:lnTo>
                    <a:lnTo>
                      <a:pt x="47" y="251"/>
                    </a:lnTo>
                    <a:lnTo>
                      <a:pt x="45" y="253"/>
                    </a:lnTo>
                    <a:lnTo>
                      <a:pt x="44" y="255"/>
                    </a:lnTo>
                    <a:lnTo>
                      <a:pt x="39" y="257"/>
                    </a:lnTo>
                    <a:lnTo>
                      <a:pt x="34" y="256"/>
                    </a:lnTo>
                    <a:lnTo>
                      <a:pt x="28" y="255"/>
                    </a:lnTo>
                    <a:lnTo>
                      <a:pt x="14" y="249"/>
                    </a:lnTo>
                    <a:lnTo>
                      <a:pt x="7" y="247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5" y="235"/>
                    </a:lnTo>
                    <a:lnTo>
                      <a:pt x="7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4" y="229"/>
                    </a:lnTo>
                    <a:lnTo>
                      <a:pt x="19" y="229"/>
                    </a:lnTo>
                    <a:lnTo>
                      <a:pt x="24" y="232"/>
                    </a:lnTo>
                    <a:lnTo>
                      <a:pt x="31" y="233"/>
                    </a:lnTo>
                    <a:lnTo>
                      <a:pt x="37" y="233"/>
                    </a:lnTo>
                    <a:lnTo>
                      <a:pt x="40" y="232"/>
                    </a:lnTo>
                    <a:lnTo>
                      <a:pt x="44" y="230"/>
                    </a:lnTo>
                    <a:lnTo>
                      <a:pt x="44" y="230"/>
                    </a:lnTo>
                    <a:lnTo>
                      <a:pt x="47" y="225"/>
                    </a:lnTo>
                    <a:lnTo>
                      <a:pt x="48" y="220"/>
                    </a:lnTo>
                    <a:lnTo>
                      <a:pt x="47" y="214"/>
                    </a:lnTo>
                    <a:lnTo>
                      <a:pt x="46" y="208"/>
                    </a:lnTo>
                    <a:lnTo>
                      <a:pt x="45" y="203"/>
                    </a:lnTo>
                    <a:lnTo>
                      <a:pt x="44" y="198"/>
                    </a:lnTo>
                    <a:lnTo>
                      <a:pt x="45" y="193"/>
                    </a:lnTo>
                    <a:lnTo>
                      <a:pt x="46" y="191"/>
                    </a:lnTo>
                    <a:lnTo>
                      <a:pt x="47" y="190"/>
                    </a:lnTo>
                    <a:lnTo>
                      <a:pt x="47" y="190"/>
                    </a:lnTo>
                    <a:lnTo>
                      <a:pt x="46" y="188"/>
                    </a:lnTo>
                    <a:lnTo>
                      <a:pt x="45" y="185"/>
                    </a:lnTo>
                    <a:lnTo>
                      <a:pt x="43" y="184"/>
                    </a:lnTo>
                    <a:lnTo>
                      <a:pt x="40" y="184"/>
                    </a:lnTo>
                    <a:lnTo>
                      <a:pt x="38" y="185"/>
                    </a:lnTo>
                    <a:lnTo>
                      <a:pt x="36" y="187"/>
                    </a:lnTo>
                    <a:lnTo>
                      <a:pt x="32" y="191"/>
                    </a:lnTo>
                    <a:lnTo>
                      <a:pt x="28" y="185"/>
                    </a:lnTo>
                    <a:lnTo>
                      <a:pt x="28" y="185"/>
                    </a:lnTo>
                    <a:lnTo>
                      <a:pt x="32" y="176"/>
                    </a:lnTo>
                    <a:lnTo>
                      <a:pt x="38" y="168"/>
                    </a:lnTo>
                    <a:lnTo>
                      <a:pt x="45" y="164"/>
                    </a:lnTo>
                    <a:lnTo>
                      <a:pt x="52" y="159"/>
                    </a:lnTo>
                    <a:lnTo>
                      <a:pt x="59" y="155"/>
                    </a:lnTo>
                    <a:lnTo>
                      <a:pt x="66" y="151"/>
                    </a:lnTo>
                    <a:lnTo>
                      <a:pt x="73" y="144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77" y="14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81" y="150"/>
                    </a:lnTo>
                    <a:lnTo>
                      <a:pt x="85" y="153"/>
                    </a:lnTo>
                    <a:lnTo>
                      <a:pt x="90" y="154"/>
                    </a:lnTo>
                    <a:lnTo>
                      <a:pt x="96" y="155"/>
                    </a:lnTo>
                    <a:lnTo>
                      <a:pt x="100" y="154"/>
                    </a:lnTo>
                    <a:lnTo>
                      <a:pt x="105" y="153"/>
                    </a:lnTo>
                    <a:lnTo>
                      <a:pt x="109" y="152"/>
                    </a:lnTo>
                    <a:lnTo>
                      <a:pt x="114" y="150"/>
                    </a:lnTo>
                    <a:lnTo>
                      <a:pt x="114" y="150"/>
                    </a:lnTo>
                    <a:lnTo>
                      <a:pt x="109" y="145"/>
                    </a:lnTo>
                    <a:lnTo>
                      <a:pt x="108" y="144"/>
                    </a:lnTo>
                    <a:lnTo>
                      <a:pt x="106" y="145"/>
                    </a:lnTo>
                    <a:lnTo>
                      <a:pt x="104" y="146"/>
                    </a:lnTo>
                    <a:lnTo>
                      <a:pt x="101" y="150"/>
                    </a:lnTo>
                    <a:lnTo>
                      <a:pt x="101" y="150"/>
                    </a:lnTo>
                    <a:lnTo>
                      <a:pt x="101" y="147"/>
                    </a:lnTo>
                    <a:lnTo>
                      <a:pt x="103" y="145"/>
                    </a:lnTo>
                    <a:lnTo>
                      <a:pt x="107" y="140"/>
                    </a:lnTo>
                    <a:lnTo>
                      <a:pt x="112" y="136"/>
                    </a:lnTo>
                    <a:lnTo>
                      <a:pt x="116" y="130"/>
                    </a:lnTo>
                    <a:lnTo>
                      <a:pt x="116" y="130"/>
                    </a:lnTo>
                    <a:lnTo>
                      <a:pt x="113" y="128"/>
                    </a:lnTo>
                    <a:lnTo>
                      <a:pt x="111" y="124"/>
                    </a:lnTo>
                    <a:lnTo>
                      <a:pt x="111" y="121"/>
                    </a:lnTo>
                    <a:lnTo>
                      <a:pt x="111" y="117"/>
                    </a:lnTo>
                    <a:lnTo>
                      <a:pt x="109" y="113"/>
                    </a:lnTo>
                    <a:lnTo>
                      <a:pt x="109" y="109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13" y="104"/>
                    </a:lnTo>
                    <a:lnTo>
                      <a:pt x="117" y="102"/>
                    </a:lnTo>
                    <a:lnTo>
                      <a:pt x="123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30" y="109"/>
                    </a:lnTo>
                    <a:lnTo>
                      <a:pt x="131" y="113"/>
                    </a:lnTo>
                    <a:lnTo>
                      <a:pt x="129" y="120"/>
                    </a:lnTo>
                    <a:lnTo>
                      <a:pt x="128" y="127"/>
                    </a:lnTo>
                    <a:lnTo>
                      <a:pt x="127" y="131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8" y="136"/>
                    </a:lnTo>
                    <a:lnTo>
                      <a:pt x="130" y="135"/>
                    </a:lnTo>
                    <a:lnTo>
                      <a:pt x="132" y="137"/>
                    </a:lnTo>
                    <a:lnTo>
                      <a:pt x="136" y="140"/>
                    </a:lnTo>
                    <a:lnTo>
                      <a:pt x="138" y="144"/>
                    </a:lnTo>
                    <a:lnTo>
                      <a:pt x="142" y="149"/>
                    </a:lnTo>
                    <a:lnTo>
                      <a:pt x="145" y="151"/>
                    </a:lnTo>
                    <a:lnTo>
                      <a:pt x="147" y="151"/>
                    </a:lnTo>
                    <a:lnTo>
                      <a:pt x="149" y="150"/>
                    </a:lnTo>
                    <a:lnTo>
                      <a:pt x="151" y="149"/>
                    </a:lnTo>
                    <a:lnTo>
                      <a:pt x="153" y="146"/>
                    </a:lnTo>
                    <a:lnTo>
                      <a:pt x="153" y="146"/>
                    </a:lnTo>
                    <a:lnTo>
                      <a:pt x="151" y="145"/>
                    </a:lnTo>
                    <a:lnTo>
                      <a:pt x="149" y="143"/>
                    </a:lnTo>
                    <a:lnTo>
                      <a:pt x="147" y="140"/>
                    </a:lnTo>
                    <a:lnTo>
                      <a:pt x="147" y="138"/>
                    </a:lnTo>
                    <a:lnTo>
                      <a:pt x="147" y="132"/>
                    </a:lnTo>
                    <a:lnTo>
                      <a:pt x="150" y="127"/>
                    </a:lnTo>
                    <a:lnTo>
                      <a:pt x="158" y="113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6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72" y="89"/>
                    </a:lnTo>
                    <a:lnTo>
                      <a:pt x="173" y="91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0" y="104"/>
                    </a:lnTo>
                    <a:lnTo>
                      <a:pt x="166" y="106"/>
                    </a:lnTo>
                    <a:lnTo>
                      <a:pt x="165" y="108"/>
                    </a:lnTo>
                    <a:lnTo>
                      <a:pt x="163" y="110"/>
                    </a:lnTo>
                    <a:lnTo>
                      <a:pt x="163" y="114"/>
                    </a:lnTo>
                    <a:lnTo>
                      <a:pt x="163" y="120"/>
                    </a:lnTo>
                    <a:lnTo>
                      <a:pt x="163" y="120"/>
                    </a:lnTo>
                    <a:lnTo>
                      <a:pt x="172" y="119"/>
                    </a:lnTo>
                    <a:lnTo>
                      <a:pt x="175" y="116"/>
                    </a:lnTo>
                    <a:lnTo>
                      <a:pt x="178" y="113"/>
                    </a:lnTo>
                    <a:lnTo>
                      <a:pt x="174" y="127"/>
                    </a:lnTo>
                    <a:lnTo>
                      <a:pt x="198" y="122"/>
                    </a:lnTo>
                    <a:lnTo>
                      <a:pt x="198" y="122"/>
                    </a:lnTo>
                    <a:lnTo>
                      <a:pt x="205" y="94"/>
                    </a:lnTo>
                    <a:lnTo>
                      <a:pt x="208" y="78"/>
                    </a:lnTo>
                    <a:lnTo>
                      <a:pt x="212" y="61"/>
                    </a:lnTo>
                    <a:lnTo>
                      <a:pt x="212" y="61"/>
                    </a:lnTo>
                    <a:lnTo>
                      <a:pt x="214" y="66"/>
                    </a:lnTo>
                    <a:lnTo>
                      <a:pt x="216" y="67"/>
                    </a:lnTo>
                    <a:lnTo>
                      <a:pt x="219" y="68"/>
                    </a:lnTo>
                    <a:lnTo>
                      <a:pt x="221" y="67"/>
                    </a:lnTo>
                    <a:lnTo>
                      <a:pt x="227" y="62"/>
                    </a:lnTo>
                    <a:lnTo>
                      <a:pt x="231" y="57"/>
                    </a:lnTo>
                    <a:lnTo>
                      <a:pt x="228" y="64"/>
                    </a:lnTo>
                    <a:lnTo>
                      <a:pt x="228" y="64"/>
                    </a:lnTo>
                    <a:lnTo>
                      <a:pt x="232" y="68"/>
                    </a:lnTo>
                    <a:lnTo>
                      <a:pt x="238" y="70"/>
                    </a:lnTo>
                    <a:lnTo>
                      <a:pt x="244" y="70"/>
                    </a:lnTo>
                    <a:lnTo>
                      <a:pt x="250" y="69"/>
                    </a:lnTo>
                    <a:lnTo>
                      <a:pt x="255" y="66"/>
                    </a:lnTo>
                    <a:lnTo>
                      <a:pt x="260" y="62"/>
                    </a:lnTo>
                    <a:lnTo>
                      <a:pt x="264" y="57"/>
                    </a:lnTo>
                    <a:lnTo>
                      <a:pt x="265" y="53"/>
                    </a:lnTo>
                    <a:lnTo>
                      <a:pt x="265" y="53"/>
                    </a:lnTo>
                    <a:lnTo>
                      <a:pt x="266" y="55"/>
                    </a:lnTo>
                    <a:lnTo>
                      <a:pt x="265" y="60"/>
                    </a:lnTo>
                    <a:lnTo>
                      <a:pt x="260" y="71"/>
                    </a:lnTo>
                    <a:lnTo>
                      <a:pt x="247" y="100"/>
                    </a:lnTo>
                    <a:lnTo>
                      <a:pt x="243" y="113"/>
                    </a:lnTo>
                    <a:lnTo>
                      <a:pt x="243" y="119"/>
                    </a:lnTo>
                    <a:lnTo>
                      <a:pt x="244" y="123"/>
                    </a:lnTo>
                    <a:lnTo>
                      <a:pt x="246" y="128"/>
                    </a:lnTo>
                    <a:lnTo>
                      <a:pt x="250" y="129"/>
                    </a:lnTo>
                    <a:lnTo>
                      <a:pt x="257" y="130"/>
                    </a:lnTo>
                    <a:lnTo>
                      <a:pt x="265" y="128"/>
                    </a:lnTo>
                    <a:lnTo>
                      <a:pt x="265" y="128"/>
                    </a:lnTo>
                    <a:lnTo>
                      <a:pt x="268" y="128"/>
                    </a:lnTo>
                    <a:lnTo>
                      <a:pt x="272" y="127"/>
                    </a:lnTo>
                    <a:lnTo>
                      <a:pt x="274" y="124"/>
                    </a:lnTo>
                    <a:lnTo>
                      <a:pt x="276" y="121"/>
                    </a:lnTo>
                    <a:lnTo>
                      <a:pt x="278" y="113"/>
                    </a:lnTo>
                    <a:lnTo>
                      <a:pt x="281" y="104"/>
                    </a:lnTo>
                    <a:lnTo>
                      <a:pt x="283" y="84"/>
                    </a:lnTo>
                    <a:lnTo>
                      <a:pt x="285" y="75"/>
                    </a:lnTo>
                    <a:lnTo>
                      <a:pt x="290" y="68"/>
                    </a:lnTo>
                    <a:lnTo>
                      <a:pt x="290" y="68"/>
                    </a:lnTo>
                    <a:lnTo>
                      <a:pt x="289" y="71"/>
                    </a:lnTo>
                    <a:lnTo>
                      <a:pt x="290" y="76"/>
                    </a:lnTo>
                    <a:lnTo>
                      <a:pt x="290" y="76"/>
                    </a:lnTo>
                    <a:lnTo>
                      <a:pt x="293" y="76"/>
                    </a:lnTo>
                    <a:lnTo>
                      <a:pt x="296" y="75"/>
                    </a:lnTo>
                    <a:lnTo>
                      <a:pt x="297" y="72"/>
                    </a:lnTo>
                    <a:lnTo>
                      <a:pt x="299" y="69"/>
                    </a:lnTo>
                    <a:lnTo>
                      <a:pt x="303" y="62"/>
                    </a:lnTo>
                    <a:lnTo>
                      <a:pt x="305" y="57"/>
                    </a:lnTo>
                    <a:lnTo>
                      <a:pt x="307" y="55"/>
                    </a:lnTo>
                    <a:lnTo>
                      <a:pt x="307" y="55"/>
                    </a:lnTo>
                    <a:lnTo>
                      <a:pt x="303" y="51"/>
                    </a:lnTo>
                    <a:lnTo>
                      <a:pt x="298" y="49"/>
                    </a:lnTo>
                    <a:lnTo>
                      <a:pt x="295" y="51"/>
                    </a:lnTo>
                    <a:lnTo>
                      <a:pt x="292" y="52"/>
                    </a:lnTo>
                    <a:lnTo>
                      <a:pt x="291" y="54"/>
                    </a:lnTo>
                    <a:lnTo>
                      <a:pt x="291" y="54"/>
                    </a:lnTo>
                    <a:lnTo>
                      <a:pt x="293" y="49"/>
                    </a:lnTo>
                    <a:lnTo>
                      <a:pt x="296" y="46"/>
                    </a:lnTo>
                    <a:lnTo>
                      <a:pt x="299" y="46"/>
                    </a:lnTo>
                    <a:lnTo>
                      <a:pt x="303" y="46"/>
                    </a:lnTo>
                    <a:lnTo>
                      <a:pt x="306" y="47"/>
                    </a:lnTo>
                    <a:lnTo>
                      <a:pt x="311" y="47"/>
                    </a:lnTo>
                    <a:lnTo>
                      <a:pt x="314" y="45"/>
                    </a:lnTo>
                    <a:lnTo>
                      <a:pt x="316" y="41"/>
                    </a:lnTo>
                    <a:lnTo>
                      <a:pt x="316" y="41"/>
                    </a:lnTo>
                    <a:lnTo>
                      <a:pt x="315" y="49"/>
                    </a:lnTo>
                    <a:lnTo>
                      <a:pt x="315" y="55"/>
                    </a:lnTo>
                    <a:lnTo>
                      <a:pt x="319" y="57"/>
                    </a:lnTo>
                    <a:lnTo>
                      <a:pt x="321" y="60"/>
                    </a:lnTo>
                    <a:lnTo>
                      <a:pt x="324" y="60"/>
                    </a:lnTo>
                    <a:lnTo>
                      <a:pt x="328" y="61"/>
                    </a:lnTo>
                    <a:lnTo>
                      <a:pt x="329" y="63"/>
                    </a:lnTo>
                    <a:lnTo>
                      <a:pt x="328" y="67"/>
                    </a:lnTo>
                    <a:lnTo>
                      <a:pt x="328" y="67"/>
                    </a:lnTo>
                    <a:lnTo>
                      <a:pt x="331" y="70"/>
                    </a:lnTo>
                    <a:lnTo>
                      <a:pt x="335" y="71"/>
                    </a:lnTo>
                    <a:lnTo>
                      <a:pt x="337" y="74"/>
                    </a:lnTo>
                    <a:lnTo>
                      <a:pt x="341" y="74"/>
                    </a:lnTo>
                    <a:lnTo>
                      <a:pt x="347" y="72"/>
                    </a:lnTo>
                    <a:lnTo>
                      <a:pt x="354" y="69"/>
                    </a:lnTo>
                    <a:lnTo>
                      <a:pt x="360" y="63"/>
                    </a:lnTo>
                    <a:lnTo>
                      <a:pt x="365" y="56"/>
                    </a:lnTo>
                    <a:lnTo>
                      <a:pt x="369" y="49"/>
                    </a:lnTo>
                    <a:lnTo>
                      <a:pt x="374" y="41"/>
                    </a:lnTo>
                    <a:lnTo>
                      <a:pt x="374" y="41"/>
                    </a:lnTo>
                    <a:lnTo>
                      <a:pt x="379" y="52"/>
                    </a:lnTo>
                    <a:lnTo>
                      <a:pt x="381" y="54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7" y="56"/>
                    </a:lnTo>
                    <a:lnTo>
                      <a:pt x="391" y="54"/>
                    </a:lnTo>
                    <a:lnTo>
                      <a:pt x="396" y="52"/>
                    </a:lnTo>
                    <a:lnTo>
                      <a:pt x="402" y="49"/>
                    </a:lnTo>
                    <a:lnTo>
                      <a:pt x="405" y="48"/>
                    </a:lnTo>
                    <a:lnTo>
                      <a:pt x="407" y="49"/>
                    </a:lnTo>
                    <a:lnTo>
                      <a:pt x="411" y="51"/>
                    </a:lnTo>
                    <a:lnTo>
                      <a:pt x="414" y="53"/>
                    </a:lnTo>
                    <a:lnTo>
                      <a:pt x="414" y="53"/>
                    </a:lnTo>
                    <a:lnTo>
                      <a:pt x="412" y="53"/>
                    </a:lnTo>
                    <a:lnTo>
                      <a:pt x="408" y="54"/>
                    </a:lnTo>
                    <a:lnTo>
                      <a:pt x="405" y="55"/>
                    </a:lnTo>
                    <a:lnTo>
                      <a:pt x="404" y="54"/>
                    </a:lnTo>
                    <a:lnTo>
                      <a:pt x="402" y="53"/>
                    </a:lnTo>
                    <a:lnTo>
                      <a:pt x="402" y="53"/>
                    </a:lnTo>
                    <a:lnTo>
                      <a:pt x="399" y="61"/>
                    </a:lnTo>
                    <a:lnTo>
                      <a:pt x="399" y="63"/>
                    </a:lnTo>
                    <a:lnTo>
                      <a:pt x="400" y="66"/>
                    </a:lnTo>
                    <a:lnTo>
                      <a:pt x="403" y="68"/>
                    </a:lnTo>
                    <a:lnTo>
                      <a:pt x="406" y="70"/>
                    </a:lnTo>
                    <a:lnTo>
                      <a:pt x="408" y="72"/>
                    </a:lnTo>
                    <a:lnTo>
                      <a:pt x="411" y="76"/>
                    </a:lnTo>
                    <a:lnTo>
                      <a:pt x="410" y="79"/>
                    </a:lnTo>
                    <a:lnTo>
                      <a:pt x="405" y="86"/>
                    </a:lnTo>
                    <a:lnTo>
                      <a:pt x="405" y="86"/>
                    </a:lnTo>
                    <a:lnTo>
                      <a:pt x="406" y="85"/>
                    </a:lnTo>
                    <a:lnTo>
                      <a:pt x="407" y="83"/>
                    </a:lnTo>
                    <a:lnTo>
                      <a:pt x="406" y="79"/>
                    </a:lnTo>
                    <a:lnTo>
                      <a:pt x="404" y="77"/>
                    </a:lnTo>
                    <a:lnTo>
                      <a:pt x="403" y="77"/>
                    </a:lnTo>
                    <a:lnTo>
                      <a:pt x="402" y="78"/>
                    </a:lnTo>
                    <a:lnTo>
                      <a:pt x="402" y="78"/>
                    </a:lnTo>
                    <a:lnTo>
                      <a:pt x="397" y="81"/>
                    </a:lnTo>
                    <a:lnTo>
                      <a:pt x="393" y="86"/>
                    </a:lnTo>
                    <a:lnTo>
                      <a:pt x="391" y="93"/>
                    </a:lnTo>
                    <a:lnTo>
                      <a:pt x="391" y="101"/>
                    </a:lnTo>
                    <a:lnTo>
                      <a:pt x="407" y="121"/>
                    </a:lnTo>
                    <a:lnTo>
                      <a:pt x="402" y="127"/>
                    </a:lnTo>
                    <a:lnTo>
                      <a:pt x="426" y="154"/>
                    </a:lnTo>
                    <a:lnTo>
                      <a:pt x="426" y="154"/>
                    </a:lnTo>
                    <a:lnTo>
                      <a:pt x="426" y="151"/>
                    </a:lnTo>
                    <a:lnTo>
                      <a:pt x="425" y="147"/>
                    </a:lnTo>
                    <a:lnTo>
                      <a:pt x="423" y="142"/>
                    </a:lnTo>
                    <a:lnTo>
                      <a:pt x="423" y="142"/>
                    </a:lnTo>
                    <a:lnTo>
                      <a:pt x="434" y="144"/>
                    </a:lnTo>
                    <a:lnTo>
                      <a:pt x="444" y="146"/>
                    </a:lnTo>
                    <a:lnTo>
                      <a:pt x="456" y="145"/>
                    </a:lnTo>
                    <a:lnTo>
                      <a:pt x="467" y="144"/>
                    </a:lnTo>
                    <a:lnTo>
                      <a:pt x="488" y="142"/>
                    </a:lnTo>
                    <a:lnTo>
                      <a:pt x="498" y="140"/>
                    </a:lnTo>
                    <a:lnTo>
                      <a:pt x="508" y="142"/>
                    </a:lnTo>
                    <a:lnTo>
                      <a:pt x="508" y="142"/>
                    </a:lnTo>
                    <a:lnTo>
                      <a:pt x="510" y="130"/>
                    </a:lnTo>
                    <a:lnTo>
                      <a:pt x="512" y="121"/>
                    </a:lnTo>
                    <a:lnTo>
                      <a:pt x="515" y="114"/>
                    </a:lnTo>
                    <a:lnTo>
                      <a:pt x="520" y="109"/>
                    </a:lnTo>
                    <a:lnTo>
                      <a:pt x="525" y="105"/>
                    </a:lnTo>
                    <a:lnTo>
                      <a:pt x="530" y="102"/>
                    </a:lnTo>
                    <a:lnTo>
                      <a:pt x="536" y="100"/>
                    </a:lnTo>
                    <a:lnTo>
                      <a:pt x="543" y="98"/>
                    </a:lnTo>
                    <a:lnTo>
                      <a:pt x="556" y="95"/>
                    </a:lnTo>
                    <a:lnTo>
                      <a:pt x="568" y="92"/>
                    </a:lnTo>
                    <a:lnTo>
                      <a:pt x="574" y="89"/>
                    </a:lnTo>
                    <a:lnTo>
                      <a:pt x="580" y="85"/>
                    </a:lnTo>
                    <a:lnTo>
                      <a:pt x="584" y="81"/>
                    </a:lnTo>
                    <a:lnTo>
                      <a:pt x="589" y="74"/>
                    </a:lnTo>
                    <a:lnTo>
                      <a:pt x="589" y="74"/>
                    </a:lnTo>
                    <a:lnTo>
                      <a:pt x="586" y="90"/>
                    </a:lnTo>
                    <a:lnTo>
                      <a:pt x="583" y="108"/>
                    </a:lnTo>
                    <a:lnTo>
                      <a:pt x="582" y="125"/>
                    </a:lnTo>
                    <a:lnTo>
                      <a:pt x="583" y="132"/>
                    </a:lnTo>
                    <a:lnTo>
                      <a:pt x="584" y="138"/>
                    </a:lnTo>
                    <a:lnTo>
                      <a:pt x="584" y="138"/>
                    </a:lnTo>
                    <a:lnTo>
                      <a:pt x="582" y="140"/>
                    </a:lnTo>
                    <a:lnTo>
                      <a:pt x="580" y="144"/>
                    </a:lnTo>
                    <a:lnTo>
                      <a:pt x="574" y="153"/>
                    </a:lnTo>
                    <a:lnTo>
                      <a:pt x="572" y="157"/>
                    </a:lnTo>
                    <a:lnTo>
                      <a:pt x="568" y="160"/>
                    </a:lnTo>
                    <a:lnTo>
                      <a:pt x="564" y="162"/>
                    </a:lnTo>
                    <a:lnTo>
                      <a:pt x="560" y="161"/>
                    </a:lnTo>
                    <a:lnTo>
                      <a:pt x="560" y="161"/>
                    </a:lnTo>
                    <a:lnTo>
                      <a:pt x="559" y="158"/>
                    </a:lnTo>
                    <a:lnTo>
                      <a:pt x="558" y="153"/>
                    </a:lnTo>
                    <a:lnTo>
                      <a:pt x="553" y="145"/>
                    </a:lnTo>
                    <a:lnTo>
                      <a:pt x="552" y="140"/>
                    </a:lnTo>
                    <a:lnTo>
                      <a:pt x="551" y="137"/>
                    </a:lnTo>
                    <a:lnTo>
                      <a:pt x="552" y="132"/>
                    </a:lnTo>
                    <a:lnTo>
                      <a:pt x="554" y="128"/>
                    </a:lnTo>
                    <a:lnTo>
                      <a:pt x="554" y="128"/>
                    </a:lnTo>
                    <a:lnTo>
                      <a:pt x="550" y="129"/>
                    </a:lnTo>
                    <a:lnTo>
                      <a:pt x="546" y="131"/>
                    </a:lnTo>
                    <a:lnTo>
                      <a:pt x="544" y="134"/>
                    </a:lnTo>
                    <a:lnTo>
                      <a:pt x="543" y="136"/>
                    </a:lnTo>
                    <a:lnTo>
                      <a:pt x="543" y="138"/>
                    </a:lnTo>
                    <a:lnTo>
                      <a:pt x="543" y="142"/>
                    </a:lnTo>
                    <a:lnTo>
                      <a:pt x="544" y="147"/>
                    </a:lnTo>
                    <a:lnTo>
                      <a:pt x="548" y="154"/>
                    </a:lnTo>
                    <a:lnTo>
                      <a:pt x="550" y="162"/>
                    </a:lnTo>
                    <a:lnTo>
                      <a:pt x="551" y="172"/>
                    </a:lnTo>
                    <a:lnTo>
                      <a:pt x="551" y="175"/>
                    </a:lnTo>
                    <a:lnTo>
                      <a:pt x="550" y="180"/>
                    </a:lnTo>
                    <a:lnTo>
                      <a:pt x="550" y="180"/>
                    </a:lnTo>
                    <a:lnTo>
                      <a:pt x="556" y="178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0" y="162"/>
                    </a:lnTo>
                    <a:lnTo>
                      <a:pt x="589" y="153"/>
                    </a:lnTo>
                    <a:lnTo>
                      <a:pt x="604" y="135"/>
                    </a:lnTo>
                    <a:lnTo>
                      <a:pt x="611" y="127"/>
                    </a:lnTo>
                    <a:lnTo>
                      <a:pt x="619" y="121"/>
                    </a:lnTo>
                    <a:lnTo>
                      <a:pt x="619" y="128"/>
                    </a:lnTo>
                    <a:lnTo>
                      <a:pt x="634" y="114"/>
                    </a:lnTo>
                    <a:lnTo>
                      <a:pt x="634" y="114"/>
                    </a:lnTo>
                    <a:lnTo>
                      <a:pt x="632" y="113"/>
                    </a:lnTo>
                    <a:lnTo>
                      <a:pt x="629" y="110"/>
                    </a:lnTo>
                    <a:lnTo>
                      <a:pt x="627" y="106"/>
                    </a:lnTo>
                    <a:lnTo>
                      <a:pt x="626" y="99"/>
                    </a:lnTo>
                    <a:lnTo>
                      <a:pt x="625" y="93"/>
                    </a:lnTo>
                    <a:lnTo>
                      <a:pt x="626" y="87"/>
                    </a:lnTo>
                    <a:lnTo>
                      <a:pt x="628" y="84"/>
                    </a:lnTo>
                    <a:lnTo>
                      <a:pt x="630" y="83"/>
                    </a:lnTo>
                    <a:lnTo>
                      <a:pt x="633" y="83"/>
                    </a:lnTo>
                    <a:lnTo>
                      <a:pt x="635" y="84"/>
                    </a:lnTo>
                    <a:lnTo>
                      <a:pt x="637" y="85"/>
                    </a:lnTo>
                    <a:lnTo>
                      <a:pt x="636" y="87"/>
                    </a:lnTo>
                    <a:lnTo>
                      <a:pt x="636" y="87"/>
                    </a:lnTo>
                    <a:lnTo>
                      <a:pt x="640" y="91"/>
                    </a:lnTo>
                    <a:lnTo>
                      <a:pt x="644" y="93"/>
                    </a:lnTo>
                    <a:lnTo>
                      <a:pt x="649" y="93"/>
                    </a:lnTo>
                    <a:lnTo>
                      <a:pt x="655" y="92"/>
                    </a:lnTo>
                    <a:lnTo>
                      <a:pt x="666" y="87"/>
                    </a:lnTo>
                    <a:lnTo>
                      <a:pt x="672" y="86"/>
                    </a:lnTo>
                    <a:lnTo>
                      <a:pt x="676" y="86"/>
                    </a:lnTo>
                    <a:lnTo>
                      <a:pt x="686" y="66"/>
                    </a:lnTo>
                    <a:lnTo>
                      <a:pt x="686" y="66"/>
                    </a:lnTo>
                    <a:lnTo>
                      <a:pt x="689" y="67"/>
                    </a:lnTo>
                    <a:lnTo>
                      <a:pt x="690" y="68"/>
                    </a:lnTo>
                    <a:lnTo>
                      <a:pt x="695" y="74"/>
                    </a:lnTo>
                    <a:lnTo>
                      <a:pt x="697" y="81"/>
                    </a:lnTo>
                    <a:lnTo>
                      <a:pt x="699" y="90"/>
                    </a:lnTo>
                    <a:lnTo>
                      <a:pt x="703" y="110"/>
                    </a:lnTo>
                    <a:lnTo>
                      <a:pt x="705" y="130"/>
                    </a:lnTo>
                    <a:lnTo>
                      <a:pt x="705" y="130"/>
                    </a:lnTo>
                    <a:lnTo>
                      <a:pt x="710" y="130"/>
                    </a:lnTo>
                    <a:lnTo>
                      <a:pt x="713" y="130"/>
                    </a:lnTo>
                    <a:lnTo>
                      <a:pt x="720" y="127"/>
                    </a:lnTo>
                    <a:lnTo>
                      <a:pt x="727" y="121"/>
                    </a:lnTo>
                    <a:lnTo>
                      <a:pt x="733" y="114"/>
                    </a:lnTo>
                    <a:lnTo>
                      <a:pt x="744" y="98"/>
                    </a:lnTo>
                    <a:lnTo>
                      <a:pt x="755" y="82"/>
                    </a:lnTo>
                    <a:lnTo>
                      <a:pt x="755" y="82"/>
                    </a:lnTo>
                    <a:lnTo>
                      <a:pt x="758" y="87"/>
                    </a:lnTo>
                    <a:lnTo>
                      <a:pt x="764" y="92"/>
                    </a:lnTo>
                    <a:lnTo>
                      <a:pt x="775" y="101"/>
                    </a:lnTo>
                    <a:lnTo>
                      <a:pt x="780" y="106"/>
                    </a:lnTo>
                    <a:lnTo>
                      <a:pt x="782" y="110"/>
                    </a:lnTo>
                    <a:lnTo>
                      <a:pt x="782" y="113"/>
                    </a:lnTo>
                    <a:lnTo>
                      <a:pt x="782" y="116"/>
                    </a:lnTo>
                    <a:lnTo>
                      <a:pt x="780" y="120"/>
                    </a:lnTo>
                    <a:lnTo>
                      <a:pt x="778" y="123"/>
                    </a:lnTo>
                    <a:lnTo>
                      <a:pt x="778" y="123"/>
                    </a:lnTo>
                    <a:lnTo>
                      <a:pt x="781" y="120"/>
                    </a:lnTo>
                    <a:lnTo>
                      <a:pt x="783" y="115"/>
                    </a:lnTo>
                    <a:lnTo>
                      <a:pt x="789" y="101"/>
                    </a:lnTo>
                    <a:lnTo>
                      <a:pt x="796" y="70"/>
                    </a:lnTo>
                    <a:lnTo>
                      <a:pt x="798" y="64"/>
                    </a:lnTo>
                    <a:lnTo>
                      <a:pt x="801" y="59"/>
                    </a:lnTo>
                    <a:lnTo>
                      <a:pt x="804" y="55"/>
                    </a:lnTo>
                    <a:lnTo>
                      <a:pt x="807" y="53"/>
                    </a:lnTo>
                    <a:lnTo>
                      <a:pt x="811" y="52"/>
                    </a:lnTo>
                    <a:lnTo>
                      <a:pt x="816" y="54"/>
                    </a:lnTo>
                    <a:lnTo>
                      <a:pt x="820" y="59"/>
                    </a:lnTo>
                    <a:lnTo>
                      <a:pt x="826" y="67"/>
                    </a:lnTo>
                    <a:lnTo>
                      <a:pt x="818" y="84"/>
                    </a:lnTo>
                    <a:lnTo>
                      <a:pt x="818" y="84"/>
                    </a:lnTo>
                    <a:lnTo>
                      <a:pt x="830" y="81"/>
                    </a:lnTo>
                    <a:lnTo>
                      <a:pt x="843" y="77"/>
                    </a:lnTo>
                    <a:lnTo>
                      <a:pt x="871" y="66"/>
                    </a:lnTo>
                    <a:lnTo>
                      <a:pt x="883" y="62"/>
                    </a:lnTo>
                    <a:lnTo>
                      <a:pt x="894" y="60"/>
                    </a:lnTo>
                    <a:lnTo>
                      <a:pt x="899" y="59"/>
                    </a:lnTo>
                    <a:lnTo>
                      <a:pt x="903" y="60"/>
                    </a:lnTo>
                    <a:lnTo>
                      <a:pt x="908" y="61"/>
                    </a:lnTo>
                    <a:lnTo>
                      <a:pt x="911" y="64"/>
                    </a:lnTo>
                    <a:lnTo>
                      <a:pt x="911" y="64"/>
                    </a:lnTo>
                    <a:lnTo>
                      <a:pt x="909" y="75"/>
                    </a:lnTo>
                    <a:lnTo>
                      <a:pt x="909" y="84"/>
                    </a:lnTo>
                    <a:lnTo>
                      <a:pt x="910" y="92"/>
                    </a:lnTo>
                    <a:lnTo>
                      <a:pt x="912" y="99"/>
                    </a:lnTo>
                    <a:lnTo>
                      <a:pt x="914" y="106"/>
                    </a:lnTo>
                    <a:lnTo>
                      <a:pt x="919" y="113"/>
                    </a:lnTo>
                    <a:lnTo>
                      <a:pt x="927" y="123"/>
                    </a:lnTo>
                    <a:lnTo>
                      <a:pt x="936" y="135"/>
                    </a:lnTo>
                    <a:lnTo>
                      <a:pt x="945" y="147"/>
                    </a:lnTo>
                    <a:lnTo>
                      <a:pt x="950" y="155"/>
                    </a:lnTo>
                    <a:lnTo>
                      <a:pt x="954" y="164"/>
                    </a:lnTo>
                    <a:lnTo>
                      <a:pt x="956" y="172"/>
                    </a:lnTo>
                    <a:lnTo>
                      <a:pt x="957" y="182"/>
                    </a:lnTo>
                    <a:lnTo>
                      <a:pt x="957" y="182"/>
                    </a:lnTo>
                    <a:lnTo>
                      <a:pt x="957" y="177"/>
                    </a:lnTo>
                    <a:lnTo>
                      <a:pt x="958" y="174"/>
                    </a:lnTo>
                    <a:lnTo>
                      <a:pt x="960" y="170"/>
                    </a:lnTo>
                    <a:lnTo>
                      <a:pt x="962" y="168"/>
                    </a:lnTo>
                    <a:lnTo>
                      <a:pt x="966" y="162"/>
                    </a:lnTo>
                    <a:lnTo>
                      <a:pt x="968" y="160"/>
                    </a:lnTo>
                    <a:lnTo>
                      <a:pt x="970" y="158"/>
                    </a:lnTo>
                    <a:lnTo>
                      <a:pt x="970" y="158"/>
                    </a:lnTo>
                    <a:lnTo>
                      <a:pt x="972" y="162"/>
                    </a:lnTo>
                    <a:lnTo>
                      <a:pt x="974" y="165"/>
                    </a:lnTo>
                    <a:lnTo>
                      <a:pt x="977" y="166"/>
                    </a:lnTo>
                    <a:lnTo>
                      <a:pt x="978" y="165"/>
                    </a:lnTo>
                    <a:lnTo>
                      <a:pt x="979" y="162"/>
                    </a:lnTo>
                    <a:lnTo>
                      <a:pt x="981" y="159"/>
                    </a:lnTo>
                    <a:lnTo>
                      <a:pt x="981" y="159"/>
                    </a:lnTo>
                    <a:lnTo>
                      <a:pt x="979" y="157"/>
                    </a:lnTo>
                    <a:lnTo>
                      <a:pt x="978" y="153"/>
                    </a:lnTo>
                    <a:lnTo>
                      <a:pt x="977" y="145"/>
                    </a:lnTo>
                    <a:lnTo>
                      <a:pt x="977" y="136"/>
                    </a:lnTo>
                    <a:lnTo>
                      <a:pt x="978" y="127"/>
                    </a:lnTo>
                    <a:lnTo>
                      <a:pt x="978" y="120"/>
                    </a:lnTo>
                    <a:lnTo>
                      <a:pt x="978" y="117"/>
                    </a:lnTo>
                    <a:lnTo>
                      <a:pt x="977" y="116"/>
                    </a:lnTo>
                    <a:lnTo>
                      <a:pt x="974" y="115"/>
                    </a:lnTo>
                    <a:lnTo>
                      <a:pt x="973" y="116"/>
                    </a:lnTo>
                    <a:lnTo>
                      <a:pt x="966" y="122"/>
                    </a:lnTo>
                    <a:lnTo>
                      <a:pt x="966" y="122"/>
                    </a:lnTo>
                    <a:lnTo>
                      <a:pt x="971" y="107"/>
                    </a:lnTo>
                    <a:lnTo>
                      <a:pt x="975" y="94"/>
                    </a:lnTo>
                    <a:lnTo>
                      <a:pt x="981" y="82"/>
                    </a:lnTo>
                    <a:lnTo>
                      <a:pt x="987" y="71"/>
                    </a:lnTo>
                    <a:lnTo>
                      <a:pt x="994" y="63"/>
                    </a:lnTo>
                    <a:lnTo>
                      <a:pt x="1002" y="56"/>
                    </a:lnTo>
                    <a:lnTo>
                      <a:pt x="1005" y="55"/>
                    </a:lnTo>
                    <a:lnTo>
                      <a:pt x="1010" y="53"/>
                    </a:lnTo>
                    <a:lnTo>
                      <a:pt x="1014" y="53"/>
                    </a:lnTo>
                    <a:lnTo>
                      <a:pt x="1019" y="53"/>
                    </a:lnTo>
                    <a:lnTo>
                      <a:pt x="1019" y="77"/>
                    </a:lnTo>
                    <a:lnTo>
                      <a:pt x="998" y="69"/>
                    </a:lnTo>
                    <a:lnTo>
                      <a:pt x="998" y="69"/>
                    </a:lnTo>
                    <a:lnTo>
                      <a:pt x="998" y="75"/>
                    </a:lnTo>
                    <a:lnTo>
                      <a:pt x="997" y="79"/>
                    </a:lnTo>
                    <a:lnTo>
                      <a:pt x="996" y="83"/>
                    </a:lnTo>
                    <a:lnTo>
                      <a:pt x="994" y="85"/>
                    </a:lnTo>
                    <a:lnTo>
                      <a:pt x="989" y="90"/>
                    </a:lnTo>
                    <a:lnTo>
                      <a:pt x="987" y="92"/>
                    </a:lnTo>
                    <a:lnTo>
                      <a:pt x="986" y="94"/>
                    </a:lnTo>
                    <a:lnTo>
                      <a:pt x="986" y="94"/>
                    </a:lnTo>
                    <a:lnTo>
                      <a:pt x="991" y="98"/>
                    </a:lnTo>
                    <a:lnTo>
                      <a:pt x="996" y="100"/>
                    </a:lnTo>
                    <a:lnTo>
                      <a:pt x="1000" y="105"/>
                    </a:lnTo>
                    <a:lnTo>
                      <a:pt x="1002" y="109"/>
                    </a:lnTo>
                    <a:lnTo>
                      <a:pt x="1003" y="114"/>
                    </a:lnTo>
                    <a:lnTo>
                      <a:pt x="1003" y="119"/>
                    </a:lnTo>
                    <a:lnTo>
                      <a:pt x="1003" y="128"/>
                    </a:lnTo>
                    <a:lnTo>
                      <a:pt x="1002" y="136"/>
                    </a:lnTo>
                    <a:lnTo>
                      <a:pt x="1003" y="139"/>
                    </a:lnTo>
                    <a:lnTo>
                      <a:pt x="1004" y="143"/>
                    </a:lnTo>
                    <a:lnTo>
                      <a:pt x="1005" y="145"/>
                    </a:lnTo>
                    <a:lnTo>
                      <a:pt x="1009" y="147"/>
                    </a:lnTo>
                    <a:lnTo>
                      <a:pt x="1014" y="149"/>
                    </a:lnTo>
                    <a:lnTo>
                      <a:pt x="1020" y="147"/>
                    </a:lnTo>
                    <a:lnTo>
                      <a:pt x="1020" y="147"/>
                    </a:lnTo>
                    <a:lnTo>
                      <a:pt x="1023" y="139"/>
                    </a:lnTo>
                    <a:lnTo>
                      <a:pt x="1024" y="137"/>
                    </a:lnTo>
                    <a:lnTo>
                      <a:pt x="1026" y="135"/>
                    </a:lnTo>
                    <a:lnTo>
                      <a:pt x="1032" y="132"/>
                    </a:lnTo>
                    <a:lnTo>
                      <a:pt x="1032" y="132"/>
                    </a:lnTo>
                    <a:lnTo>
                      <a:pt x="1031" y="134"/>
                    </a:lnTo>
                    <a:lnTo>
                      <a:pt x="1029" y="136"/>
                    </a:lnTo>
                    <a:lnTo>
                      <a:pt x="1028" y="142"/>
                    </a:lnTo>
                    <a:lnTo>
                      <a:pt x="1029" y="145"/>
                    </a:lnTo>
                    <a:lnTo>
                      <a:pt x="1031" y="147"/>
                    </a:lnTo>
                    <a:lnTo>
                      <a:pt x="1032" y="150"/>
                    </a:lnTo>
                    <a:lnTo>
                      <a:pt x="1034" y="150"/>
                    </a:lnTo>
                    <a:lnTo>
                      <a:pt x="1042" y="131"/>
                    </a:lnTo>
                    <a:lnTo>
                      <a:pt x="1042" y="131"/>
                    </a:lnTo>
                    <a:lnTo>
                      <a:pt x="1044" y="138"/>
                    </a:lnTo>
                    <a:lnTo>
                      <a:pt x="1044" y="144"/>
                    </a:lnTo>
                    <a:lnTo>
                      <a:pt x="1046" y="149"/>
                    </a:lnTo>
                    <a:lnTo>
                      <a:pt x="1044" y="152"/>
                    </a:lnTo>
                    <a:lnTo>
                      <a:pt x="1043" y="155"/>
                    </a:lnTo>
                    <a:lnTo>
                      <a:pt x="1041" y="159"/>
                    </a:lnTo>
                    <a:lnTo>
                      <a:pt x="1037" y="162"/>
                    </a:lnTo>
                    <a:lnTo>
                      <a:pt x="1033" y="167"/>
                    </a:lnTo>
                    <a:lnTo>
                      <a:pt x="1029" y="170"/>
                    </a:lnTo>
                    <a:lnTo>
                      <a:pt x="1028" y="174"/>
                    </a:lnTo>
                    <a:lnTo>
                      <a:pt x="1028" y="176"/>
                    </a:lnTo>
                    <a:lnTo>
                      <a:pt x="1029" y="181"/>
                    </a:lnTo>
                    <a:lnTo>
                      <a:pt x="1031" y="185"/>
                    </a:lnTo>
                    <a:lnTo>
                      <a:pt x="1031" y="185"/>
                    </a:lnTo>
                    <a:lnTo>
                      <a:pt x="1025" y="192"/>
                    </a:lnTo>
                    <a:lnTo>
                      <a:pt x="1018" y="199"/>
                    </a:lnTo>
                    <a:lnTo>
                      <a:pt x="1005" y="212"/>
                    </a:lnTo>
                    <a:lnTo>
                      <a:pt x="1000" y="219"/>
                    </a:lnTo>
                    <a:lnTo>
                      <a:pt x="996" y="227"/>
                    </a:lnTo>
                    <a:lnTo>
                      <a:pt x="994" y="235"/>
                    </a:lnTo>
                    <a:lnTo>
                      <a:pt x="994" y="247"/>
                    </a:lnTo>
                    <a:lnTo>
                      <a:pt x="994" y="247"/>
                    </a:lnTo>
                    <a:lnTo>
                      <a:pt x="998" y="248"/>
                    </a:lnTo>
                    <a:lnTo>
                      <a:pt x="1003" y="247"/>
                    </a:lnTo>
                    <a:lnTo>
                      <a:pt x="1006" y="245"/>
                    </a:lnTo>
                    <a:lnTo>
                      <a:pt x="1009" y="242"/>
                    </a:lnTo>
                    <a:lnTo>
                      <a:pt x="1013" y="234"/>
                    </a:lnTo>
                    <a:lnTo>
                      <a:pt x="1018" y="223"/>
                    </a:lnTo>
                    <a:lnTo>
                      <a:pt x="1023" y="213"/>
                    </a:lnTo>
                    <a:lnTo>
                      <a:pt x="1025" y="208"/>
                    </a:lnTo>
                    <a:lnTo>
                      <a:pt x="1028" y="205"/>
                    </a:lnTo>
                    <a:lnTo>
                      <a:pt x="1031" y="202"/>
                    </a:lnTo>
                    <a:lnTo>
                      <a:pt x="1034" y="200"/>
                    </a:lnTo>
                    <a:lnTo>
                      <a:pt x="1039" y="200"/>
                    </a:lnTo>
                    <a:lnTo>
                      <a:pt x="1043" y="202"/>
                    </a:lnTo>
                    <a:lnTo>
                      <a:pt x="1046" y="215"/>
                    </a:lnTo>
                    <a:lnTo>
                      <a:pt x="1046" y="215"/>
                    </a:lnTo>
                    <a:lnTo>
                      <a:pt x="1049" y="211"/>
                    </a:lnTo>
                    <a:lnTo>
                      <a:pt x="1051" y="206"/>
                    </a:lnTo>
                    <a:lnTo>
                      <a:pt x="1055" y="195"/>
                    </a:lnTo>
                    <a:lnTo>
                      <a:pt x="1058" y="183"/>
                    </a:lnTo>
                    <a:lnTo>
                      <a:pt x="1062" y="172"/>
                    </a:lnTo>
                    <a:lnTo>
                      <a:pt x="1062" y="172"/>
                    </a:lnTo>
                    <a:lnTo>
                      <a:pt x="1063" y="177"/>
                    </a:lnTo>
                    <a:lnTo>
                      <a:pt x="1064" y="181"/>
                    </a:lnTo>
                    <a:lnTo>
                      <a:pt x="1066" y="184"/>
                    </a:lnTo>
                    <a:lnTo>
                      <a:pt x="1071" y="187"/>
                    </a:lnTo>
                    <a:lnTo>
                      <a:pt x="1071" y="187"/>
                    </a:lnTo>
                    <a:lnTo>
                      <a:pt x="1081" y="167"/>
                    </a:lnTo>
                    <a:lnTo>
                      <a:pt x="1090" y="152"/>
                    </a:lnTo>
                    <a:lnTo>
                      <a:pt x="1101" y="136"/>
                    </a:lnTo>
                    <a:lnTo>
                      <a:pt x="1110" y="115"/>
                    </a:lnTo>
                    <a:lnTo>
                      <a:pt x="1110" y="115"/>
                    </a:lnTo>
                    <a:lnTo>
                      <a:pt x="1104" y="119"/>
                    </a:lnTo>
                    <a:lnTo>
                      <a:pt x="1097" y="122"/>
                    </a:lnTo>
                    <a:lnTo>
                      <a:pt x="1093" y="123"/>
                    </a:lnTo>
                    <a:lnTo>
                      <a:pt x="1088" y="123"/>
                    </a:lnTo>
                    <a:lnTo>
                      <a:pt x="1085" y="122"/>
                    </a:lnTo>
                    <a:lnTo>
                      <a:pt x="1081" y="120"/>
                    </a:lnTo>
                    <a:lnTo>
                      <a:pt x="1074" y="116"/>
                    </a:lnTo>
                    <a:lnTo>
                      <a:pt x="1067" y="112"/>
                    </a:lnTo>
                    <a:lnTo>
                      <a:pt x="1064" y="109"/>
                    </a:lnTo>
                    <a:lnTo>
                      <a:pt x="1060" y="108"/>
                    </a:lnTo>
                    <a:lnTo>
                      <a:pt x="1056" y="108"/>
                    </a:lnTo>
                    <a:lnTo>
                      <a:pt x="1050" y="109"/>
                    </a:lnTo>
                    <a:lnTo>
                      <a:pt x="1044" y="112"/>
                    </a:lnTo>
                    <a:lnTo>
                      <a:pt x="1037" y="115"/>
                    </a:lnTo>
                    <a:lnTo>
                      <a:pt x="1037" y="115"/>
                    </a:lnTo>
                    <a:lnTo>
                      <a:pt x="1041" y="110"/>
                    </a:lnTo>
                    <a:lnTo>
                      <a:pt x="1046" y="107"/>
                    </a:lnTo>
                    <a:lnTo>
                      <a:pt x="1057" y="98"/>
                    </a:lnTo>
                    <a:lnTo>
                      <a:pt x="1063" y="92"/>
                    </a:lnTo>
                    <a:lnTo>
                      <a:pt x="1067" y="84"/>
                    </a:lnTo>
                    <a:lnTo>
                      <a:pt x="1072" y="75"/>
                    </a:lnTo>
                    <a:lnTo>
                      <a:pt x="1073" y="63"/>
                    </a:lnTo>
                    <a:lnTo>
                      <a:pt x="1073" y="87"/>
                    </a:lnTo>
                    <a:lnTo>
                      <a:pt x="1073" y="87"/>
                    </a:lnTo>
                    <a:lnTo>
                      <a:pt x="1082" y="78"/>
                    </a:lnTo>
                    <a:lnTo>
                      <a:pt x="1088" y="75"/>
                    </a:lnTo>
                    <a:lnTo>
                      <a:pt x="1093" y="71"/>
                    </a:lnTo>
                    <a:lnTo>
                      <a:pt x="1098" y="69"/>
                    </a:lnTo>
                    <a:lnTo>
                      <a:pt x="1103" y="68"/>
                    </a:lnTo>
                    <a:lnTo>
                      <a:pt x="1109" y="68"/>
                    </a:lnTo>
                    <a:lnTo>
                      <a:pt x="1115" y="70"/>
                    </a:lnTo>
                    <a:lnTo>
                      <a:pt x="1105" y="84"/>
                    </a:lnTo>
                    <a:lnTo>
                      <a:pt x="1105" y="84"/>
                    </a:lnTo>
                    <a:lnTo>
                      <a:pt x="1109" y="82"/>
                    </a:lnTo>
                    <a:lnTo>
                      <a:pt x="1113" y="81"/>
                    </a:lnTo>
                    <a:lnTo>
                      <a:pt x="1117" y="81"/>
                    </a:lnTo>
                    <a:lnTo>
                      <a:pt x="1120" y="82"/>
                    </a:lnTo>
                    <a:lnTo>
                      <a:pt x="1127" y="86"/>
                    </a:lnTo>
                    <a:lnTo>
                      <a:pt x="1133" y="91"/>
                    </a:lnTo>
                    <a:lnTo>
                      <a:pt x="1140" y="94"/>
                    </a:lnTo>
                    <a:lnTo>
                      <a:pt x="1142" y="95"/>
                    </a:lnTo>
                    <a:lnTo>
                      <a:pt x="1146" y="95"/>
                    </a:lnTo>
                    <a:lnTo>
                      <a:pt x="1149" y="94"/>
                    </a:lnTo>
                    <a:lnTo>
                      <a:pt x="1151" y="91"/>
                    </a:lnTo>
                    <a:lnTo>
                      <a:pt x="1155" y="86"/>
                    </a:lnTo>
                    <a:lnTo>
                      <a:pt x="1158" y="81"/>
                    </a:lnTo>
                    <a:lnTo>
                      <a:pt x="1158" y="81"/>
                    </a:lnTo>
                    <a:lnTo>
                      <a:pt x="1154" y="79"/>
                    </a:lnTo>
                    <a:lnTo>
                      <a:pt x="1150" y="79"/>
                    </a:lnTo>
                    <a:lnTo>
                      <a:pt x="1147" y="81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8" y="79"/>
                    </a:lnTo>
                    <a:lnTo>
                      <a:pt x="1152" y="76"/>
                    </a:lnTo>
                    <a:lnTo>
                      <a:pt x="1157" y="75"/>
                    </a:lnTo>
                    <a:lnTo>
                      <a:pt x="1162" y="75"/>
                    </a:lnTo>
                    <a:lnTo>
                      <a:pt x="1171" y="75"/>
                    </a:lnTo>
                    <a:lnTo>
                      <a:pt x="1180" y="78"/>
                    </a:lnTo>
                    <a:lnTo>
                      <a:pt x="1204" y="38"/>
                    </a:lnTo>
                    <a:lnTo>
                      <a:pt x="1204" y="38"/>
                    </a:lnTo>
                    <a:lnTo>
                      <a:pt x="1205" y="41"/>
                    </a:lnTo>
                    <a:lnTo>
                      <a:pt x="1207" y="45"/>
                    </a:lnTo>
                    <a:lnTo>
                      <a:pt x="1211" y="51"/>
                    </a:lnTo>
                    <a:lnTo>
                      <a:pt x="1213" y="54"/>
                    </a:lnTo>
                    <a:lnTo>
                      <a:pt x="1215" y="57"/>
                    </a:lnTo>
                    <a:lnTo>
                      <a:pt x="1215" y="63"/>
                    </a:lnTo>
                    <a:lnTo>
                      <a:pt x="1213" y="69"/>
                    </a:lnTo>
                    <a:lnTo>
                      <a:pt x="1213" y="69"/>
                    </a:lnTo>
                    <a:lnTo>
                      <a:pt x="1216" y="72"/>
                    </a:lnTo>
                    <a:lnTo>
                      <a:pt x="1219" y="74"/>
                    </a:lnTo>
                    <a:lnTo>
                      <a:pt x="1223" y="75"/>
                    </a:lnTo>
                    <a:lnTo>
                      <a:pt x="1225" y="75"/>
                    </a:lnTo>
                    <a:lnTo>
                      <a:pt x="1230" y="71"/>
                    </a:lnTo>
                    <a:lnTo>
                      <a:pt x="1234" y="67"/>
                    </a:lnTo>
                    <a:lnTo>
                      <a:pt x="1242" y="54"/>
                    </a:lnTo>
                    <a:lnTo>
                      <a:pt x="1246" y="49"/>
                    </a:lnTo>
                    <a:lnTo>
                      <a:pt x="1249" y="46"/>
                    </a:lnTo>
                    <a:lnTo>
                      <a:pt x="1249" y="46"/>
                    </a:lnTo>
                    <a:lnTo>
                      <a:pt x="1254" y="53"/>
                    </a:lnTo>
                    <a:lnTo>
                      <a:pt x="1255" y="56"/>
                    </a:lnTo>
                    <a:lnTo>
                      <a:pt x="1255" y="59"/>
                    </a:lnTo>
                    <a:lnTo>
                      <a:pt x="1254" y="61"/>
                    </a:lnTo>
                    <a:lnTo>
                      <a:pt x="1253" y="62"/>
                    </a:lnTo>
                    <a:lnTo>
                      <a:pt x="1248" y="66"/>
                    </a:lnTo>
                    <a:lnTo>
                      <a:pt x="1243" y="68"/>
                    </a:lnTo>
                    <a:lnTo>
                      <a:pt x="1238" y="72"/>
                    </a:lnTo>
                    <a:lnTo>
                      <a:pt x="1236" y="76"/>
                    </a:lnTo>
                    <a:lnTo>
                      <a:pt x="1234" y="81"/>
                    </a:lnTo>
                    <a:lnTo>
                      <a:pt x="1233" y="85"/>
                    </a:lnTo>
                    <a:lnTo>
                      <a:pt x="1232" y="91"/>
                    </a:lnTo>
                    <a:lnTo>
                      <a:pt x="1232" y="91"/>
                    </a:lnTo>
                    <a:lnTo>
                      <a:pt x="1242" y="93"/>
                    </a:lnTo>
                    <a:lnTo>
                      <a:pt x="1251" y="95"/>
                    </a:lnTo>
                    <a:lnTo>
                      <a:pt x="1261" y="94"/>
                    </a:lnTo>
                    <a:lnTo>
                      <a:pt x="1270" y="92"/>
                    </a:lnTo>
                    <a:lnTo>
                      <a:pt x="1278" y="89"/>
                    </a:lnTo>
                    <a:lnTo>
                      <a:pt x="1286" y="84"/>
                    </a:lnTo>
                    <a:lnTo>
                      <a:pt x="1293" y="77"/>
                    </a:lnTo>
                    <a:lnTo>
                      <a:pt x="1299" y="69"/>
                    </a:lnTo>
                    <a:lnTo>
                      <a:pt x="1299" y="69"/>
                    </a:lnTo>
                    <a:lnTo>
                      <a:pt x="1295" y="66"/>
                    </a:lnTo>
                    <a:lnTo>
                      <a:pt x="1293" y="62"/>
                    </a:lnTo>
                    <a:lnTo>
                      <a:pt x="1292" y="59"/>
                    </a:lnTo>
                    <a:lnTo>
                      <a:pt x="1290" y="54"/>
                    </a:lnTo>
                    <a:lnTo>
                      <a:pt x="1290" y="54"/>
                    </a:lnTo>
                    <a:lnTo>
                      <a:pt x="1292" y="56"/>
                    </a:lnTo>
                    <a:lnTo>
                      <a:pt x="1293" y="59"/>
                    </a:lnTo>
                    <a:lnTo>
                      <a:pt x="1297" y="60"/>
                    </a:lnTo>
                    <a:lnTo>
                      <a:pt x="1308" y="60"/>
                    </a:lnTo>
                    <a:lnTo>
                      <a:pt x="1311" y="45"/>
                    </a:lnTo>
                    <a:lnTo>
                      <a:pt x="1311" y="45"/>
                    </a:lnTo>
                    <a:lnTo>
                      <a:pt x="1315" y="48"/>
                    </a:lnTo>
                    <a:lnTo>
                      <a:pt x="1317" y="52"/>
                    </a:lnTo>
                    <a:lnTo>
                      <a:pt x="1318" y="56"/>
                    </a:lnTo>
                    <a:lnTo>
                      <a:pt x="1318" y="60"/>
                    </a:lnTo>
                    <a:lnTo>
                      <a:pt x="1317" y="63"/>
                    </a:lnTo>
                    <a:lnTo>
                      <a:pt x="1316" y="68"/>
                    </a:lnTo>
                    <a:lnTo>
                      <a:pt x="1311" y="76"/>
                    </a:lnTo>
                    <a:lnTo>
                      <a:pt x="1311" y="76"/>
                    </a:lnTo>
                    <a:lnTo>
                      <a:pt x="1313" y="76"/>
                    </a:lnTo>
                    <a:lnTo>
                      <a:pt x="1315" y="76"/>
                    </a:lnTo>
                    <a:lnTo>
                      <a:pt x="1318" y="74"/>
                    </a:lnTo>
                    <a:lnTo>
                      <a:pt x="1326" y="67"/>
                    </a:lnTo>
                    <a:lnTo>
                      <a:pt x="1330" y="63"/>
                    </a:lnTo>
                    <a:lnTo>
                      <a:pt x="1333" y="63"/>
                    </a:lnTo>
                    <a:lnTo>
                      <a:pt x="1335" y="63"/>
                    </a:lnTo>
                    <a:lnTo>
                      <a:pt x="1338" y="66"/>
                    </a:lnTo>
                    <a:lnTo>
                      <a:pt x="1341" y="71"/>
                    </a:lnTo>
                    <a:lnTo>
                      <a:pt x="1341" y="71"/>
                    </a:lnTo>
                    <a:lnTo>
                      <a:pt x="1334" y="77"/>
                    </a:lnTo>
                    <a:lnTo>
                      <a:pt x="1328" y="81"/>
                    </a:lnTo>
                    <a:lnTo>
                      <a:pt x="1323" y="82"/>
                    </a:lnTo>
                    <a:lnTo>
                      <a:pt x="1317" y="82"/>
                    </a:lnTo>
                    <a:lnTo>
                      <a:pt x="1305" y="82"/>
                    </a:lnTo>
                    <a:lnTo>
                      <a:pt x="1301" y="83"/>
                    </a:lnTo>
                    <a:lnTo>
                      <a:pt x="1297" y="86"/>
                    </a:lnTo>
                    <a:lnTo>
                      <a:pt x="1297" y="86"/>
                    </a:lnTo>
                    <a:lnTo>
                      <a:pt x="1303" y="84"/>
                    </a:lnTo>
                    <a:lnTo>
                      <a:pt x="1309" y="84"/>
                    </a:lnTo>
                    <a:lnTo>
                      <a:pt x="1312" y="84"/>
                    </a:lnTo>
                    <a:lnTo>
                      <a:pt x="1317" y="86"/>
                    </a:lnTo>
                    <a:lnTo>
                      <a:pt x="1320" y="90"/>
                    </a:lnTo>
                    <a:lnTo>
                      <a:pt x="1324" y="93"/>
                    </a:lnTo>
                    <a:lnTo>
                      <a:pt x="1331" y="101"/>
                    </a:lnTo>
                    <a:lnTo>
                      <a:pt x="1339" y="109"/>
                    </a:lnTo>
                    <a:lnTo>
                      <a:pt x="1342" y="113"/>
                    </a:lnTo>
                    <a:lnTo>
                      <a:pt x="1347" y="115"/>
                    </a:lnTo>
                    <a:lnTo>
                      <a:pt x="1353" y="117"/>
                    </a:lnTo>
                    <a:lnTo>
                      <a:pt x="1357" y="117"/>
                    </a:lnTo>
                    <a:lnTo>
                      <a:pt x="1364" y="116"/>
                    </a:lnTo>
                    <a:lnTo>
                      <a:pt x="1371" y="114"/>
                    </a:lnTo>
                    <a:lnTo>
                      <a:pt x="1371" y="114"/>
                    </a:lnTo>
                    <a:lnTo>
                      <a:pt x="1371" y="120"/>
                    </a:lnTo>
                    <a:lnTo>
                      <a:pt x="1370" y="128"/>
                    </a:lnTo>
                    <a:lnTo>
                      <a:pt x="1369" y="131"/>
                    </a:lnTo>
                    <a:lnTo>
                      <a:pt x="1370" y="134"/>
                    </a:lnTo>
                    <a:lnTo>
                      <a:pt x="1371" y="136"/>
                    </a:lnTo>
                    <a:lnTo>
                      <a:pt x="1373" y="136"/>
                    </a:lnTo>
                    <a:lnTo>
                      <a:pt x="1373" y="136"/>
                    </a:lnTo>
                    <a:lnTo>
                      <a:pt x="1376" y="135"/>
                    </a:lnTo>
                    <a:lnTo>
                      <a:pt x="1378" y="132"/>
                    </a:lnTo>
                    <a:lnTo>
                      <a:pt x="1381" y="128"/>
                    </a:lnTo>
                    <a:lnTo>
                      <a:pt x="1382" y="122"/>
                    </a:lnTo>
                    <a:lnTo>
                      <a:pt x="1382" y="115"/>
                    </a:lnTo>
                    <a:lnTo>
                      <a:pt x="1381" y="100"/>
                    </a:lnTo>
                    <a:lnTo>
                      <a:pt x="1381" y="93"/>
                    </a:lnTo>
                    <a:lnTo>
                      <a:pt x="1382" y="86"/>
                    </a:lnTo>
                    <a:lnTo>
                      <a:pt x="1382" y="86"/>
                    </a:lnTo>
                    <a:lnTo>
                      <a:pt x="1378" y="89"/>
                    </a:lnTo>
                    <a:lnTo>
                      <a:pt x="1373" y="90"/>
                    </a:lnTo>
                    <a:lnTo>
                      <a:pt x="1370" y="90"/>
                    </a:lnTo>
                    <a:lnTo>
                      <a:pt x="1366" y="87"/>
                    </a:lnTo>
                    <a:lnTo>
                      <a:pt x="1363" y="84"/>
                    </a:lnTo>
                    <a:lnTo>
                      <a:pt x="1361" y="79"/>
                    </a:lnTo>
                    <a:lnTo>
                      <a:pt x="1354" y="67"/>
                    </a:lnTo>
                    <a:lnTo>
                      <a:pt x="1357" y="53"/>
                    </a:lnTo>
                    <a:lnTo>
                      <a:pt x="1357" y="53"/>
                    </a:lnTo>
                    <a:lnTo>
                      <a:pt x="1358" y="55"/>
                    </a:lnTo>
                    <a:lnTo>
                      <a:pt x="1359" y="57"/>
                    </a:lnTo>
                    <a:lnTo>
                      <a:pt x="1363" y="60"/>
                    </a:lnTo>
                    <a:lnTo>
                      <a:pt x="1366" y="63"/>
                    </a:lnTo>
                    <a:lnTo>
                      <a:pt x="1370" y="67"/>
                    </a:lnTo>
                    <a:lnTo>
                      <a:pt x="1372" y="40"/>
                    </a:lnTo>
                    <a:lnTo>
                      <a:pt x="1372" y="40"/>
                    </a:lnTo>
                    <a:lnTo>
                      <a:pt x="1372" y="51"/>
                    </a:lnTo>
                    <a:lnTo>
                      <a:pt x="1373" y="61"/>
                    </a:lnTo>
                    <a:lnTo>
                      <a:pt x="1377" y="69"/>
                    </a:lnTo>
                    <a:lnTo>
                      <a:pt x="1380" y="76"/>
                    </a:lnTo>
                    <a:lnTo>
                      <a:pt x="1384" y="81"/>
                    </a:lnTo>
                    <a:lnTo>
                      <a:pt x="1388" y="83"/>
                    </a:lnTo>
                    <a:lnTo>
                      <a:pt x="1392" y="83"/>
                    </a:lnTo>
                    <a:lnTo>
                      <a:pt x="1396" y="81"/>
                    </a:lnTo>
                    <a:lnTo>
                      <a:pt x="1396" y="81"/>
                    </a:lnTo>
                    <a:lnTo>
                      <a:pt x="1391" y="68"/>
                    </a:lnTo>
                    <a:lnTo>
                      <a:pt x="1387" y="59"/>
                    </a:lnTo>
                    <a:lnTo>
                      <a:pt x="1386" y="47"/>
                    </a:lnTo>
                    <a:lnTo>
                      <a:pt x="1385" y="27"/>
                    </a:lnTo>
                    <a:lnTo>
                      <a:pt x="1385" y="27"/>
                    </a:lnTo>
                    <a:lnTo>
                      <a:pt x="1387" y="23"/>
                    </a:lnTo>
                    <a:lnTo>
                      <a:pt x="1389" y="21"/>
                    </a:lnTo>
                    <a:lnTo>
                      <a:pt x="1392" y="18"/>
                    </a:lnTo>
                    <a:lnTo>
                      <a:pt x="1394" y="18"/>
                    </a:lnTo>
                    <a:lnTo>
                      <a:pt x="1396" y="19"/>
                    </a:lnTo>
                    <a:lnTo>
                      <a:pt x="1397" y="22"/>
                    </a:lnTo>
                    <a:lnTo>
                      <a:pt x="1402" y="27"/>
                    </a:lnTo>
                    <a:lnTo>
                      <a:pt x="1405" y="32"/>
                    </a:lnTo>
                    <a:lnTo>
                      <a:pt x="1407" y="34"/>
                    </a:lnTo>
                    <a:lnTo>
                      <a:pt x="1409" y="36"/>
                    </a:lnTo>
                    <a:lnTo>
                      <a:pt x="1411" y="36"/>
                    </a:lnTo>
                    <a:lnTo>
                      <a:pt x="1414" y="33"/>
                    </a:lnTo>
                    <a:lnTo>
                      <a:pt x="1417" y="30"/>
                    </a:lnTo>
                    <a:lnTo>
                      <a:pt x="1419" y="25"/>
                    </a:lnTo>
                    <a:lnTo>
                      <a:pt x="1419" y="25"/>
                    </a:lnTo>
                    <a:lnTo>
                      <a:pt x="1418" y="29"/>
                    </a:lnTo>
                    <a:lnTo>
                      <a:pt x="1417" y="32"/>
                    </a:lnTo>
                    <a:lnTo>
                      <a:pt x="1412" y="38"/>
                    </a:lnTo>
                    <a:lnTo>
                      <a:pt x="1411" y="40"/>
                    </a:lnTo>
                    <a:lnTo>
                      <a:pt x="1411" y="44"/>
                    </a:lnTo>
                    <a:lnTo>
                      <a:pt x="1412" y="46"/>
                    </a:lnTo>
                    <a:lnTo>
                      <a:pt x="1417" y="48"/>
                    </a:lnTo>
                    <a:lnTo>
                      <a:pt x="1417" y="48"/>
                    </a:lnTo>
                    <a:lnTo>
                      <a:pt x="1420" y="48"/>
                    </a:lnTo>
                    <a:lnTo>
                      <a:pt x="1423" y="46"/>
                    </a:lnTo>
                    <a:lnTo>
                      <a:pt x="1425" y="41"/>
                    </a:lnTo>
                    <a:lnTo>
                      <a:pt x="1426" y="38"/>
                    </a:lnTo>
                    <a:lnTo>
                      <a:pt x="1428" y="27"/>
                    </a:lnTo>
                    <a:lnTo>
                      <a:pt x="1431" y="23"/>
                    </a:lnTo>
                    <a:lnTo>
                      <a:pt x="1433" y="19"/>
                    </a:lnTo>
                    <a:lnTo>
                      <a:pt x="1433" y="19"/>
                    </a:lnTo>
                    <a:lnTo>
                      <a:pt x="1428" y="37"/>
                    </a:lnTo>
                    <a:lnTo>
                      <a:pt x="1426" y="54"/>
                    </a:lnTo>
                    <a:lnTo>
                      <a:pt x="1424" y="71"/>
                    </a:lnTo>
                    <a:lnTo>
                      <a:pt x="1418" y="91"/>
                    </a:lnTo>
                    <a:lnTo>
                      <a:pt x="1418" y="91"/>
                    </a:lnTo>
                    <a:lnTo>
                      <a:pt x="1409" y="92"/>
                    </a:lnTo>
                    <a:lnTo>
                      <a:pt x="1405" y="93"/>
                    </a:lnTo>
                    <a:lnTo>
                      <a:pt x="1392" y="101"/>
                    </a:lnTo>
                    <a:lnTo>
                      <a:pt x="1408" y="121"/>
                    </a:lnTo>
                    <a:lnTo>
                      <a:pt x="1408" y="121"/>
                    </a:lnTo>
                    <a:lnTo>
                      <a:pt x="1403" y="123"/>
                    </a:lnTo>
                    <a:lnTo>
                      <a:pt x="1400" y="128"/>
                    </a:lnTo>
                    <a:lnTo>
                      <a:pt x="1397" y="132"/>
                    </a:lnTo>
                    <a:lnTo>
                      <a:pt x="1396" y="138"/>
                    </a:lnTo>
                    <a:lnTo>
                      <a:pt x="1395" y="149"/>
                    </a:lnTo>
                    <a:lnTo>
                      <a:pt x="1395" y="158"/>
                    </a:lnTo>
                    <a:lnTo>
                      <a:pt x="1395" y="158"/>
                    </a:lnTo>
                    <a:lnTo>
                      <a:pt x="1400" y="161"/>
                    </a:lnTo>
                    <a:lnTo>
                      <a:pt x="1404" y="164"/>
                    </a:lnTo>
                    <a:lnTo>
                      <a:pt x="1408" y="164"/>
                    </a:lnTo>
                    <a:lnTo>
                      <a:pt x="1410" y="162"/>
                    </a:lnTo>
                    <a:lnTo>
                      <a:pt x="1414" y="160"/>
                    </a:lnTo>
                    <a:lnTo>
                      <a:pt x="1415" y="158"/>
                    </a:lnTo>
                    <a:lnTo>
                      <a:pt x="1418" y="150"/>
                    </a:lnTo>
                    <a:lnTo>
                      <a:pt x="1422" y="140"/>
                    </a:lnTo>
                    <a:lnTo>
                      <a:pt x="1424" y="134"/>
                    </a:lnTo>
                    <a:lnTo>
                      <a:pt x="1426" y="130"/>
                    </a:lnTo>
                    <a:lnTo>
                      <a:pt x="1428" y="128"/>
                    </a:lnTo>
                    <a:lnTo>
                      <a:pt x="1431" y="127"/>
                    </a:lnTo>
                    <a:lnTo>
                      <a:pt x="1434" y="128"/>
                    </a:lnTo>
                    <a:lnTo>
                      <a:pt x="1434" y="128"/>
                    </a:lnTo>
                    <a:lnTo>
                      <a:pt x="1435" y="123"/>
                    </a:lnTo>
                    <a:lnTo>
                      <a:pt x="1435" y="120"/>
                    </a:lnTo>
                    <a:lnTo>
                      <a:pt x="1433" y="119"/>
                    </a:lnTo>
                    <a:lnTo>
                      <a:pt x="1431" y="117"/>
                    </a:lnTo>
                    <a:lnTo>
                      <a:pt x="1428" y="116"/>
                    </a:lnTo>
                    <a:lnTo>
                      <a:pt x="1426" y="115"/>
                    </a:lnTo>
                    <a:lnTo>
                      <a:pt x="1427" y="112"/>
                    </a:lnTo>
                    <a:lnTo>
                      <a:pt x="1431" y="107"/>
                    </a:lnTo>
                    <a:lnTo>
                      <a:pt x="1431" y="107"/>
                    </a:lnTo>
                    <a:lnTo>
                      <a:pt x="1435" y="107"/>
                    </a:lnTo>
                    <a:lnTo>
                      <a:pt x="1439" y="106"/>
                    </a:lnTo>
                    <a:lnTo>
                      <a:pt x="1440" y="102"/>
                    </a:lnTo>
                    <a:lnTo>
                      <a:pt x="1441" y="99"/>
                    </a:lnTo>
                    <a:lnTo>
                      <a:pt x="1442" y="94"/>
                    </a:lnTo>
                    <a:lnTo>
                      <a:pt x="1445" y="90"/>
                    </a:lnTo>
                    <a:lnTo>
                      <a:pt x="1448" y="85"/>
                    </a:lnTo>
                    <a:lnTo>
                      <a:pt x="1453" y="81"/>
                    </a:lnTo>
                    <a:lnTo>
                      <a:pt x="1450" y="92"/>
                    </a:lnTo>
                    <a:lnTo>
                      <a:pt x="1450" y="92"/>
                    </a:lnTo>
                    <a:lnTo>
                      <a:pt x="1453" y="95"/>
                    </a:lnTo>
                    <a:lnTo>
                      <a:pt x="1455" y="97"/>
                    </a:lnTo>
                    <a:lnTo>
                      <a:pt x="1457" y="97"/>
                    </a:lnTo>
                    <a:lnTo>
                      <a:pt x="1458" y="94"/>
                    </a:lnTo>
                    <a:lnTo>
                      <a:pt x="1463" y="90"/>
                    </a:lnTo>
                    <a:lnTo>
                      <a:pt x="1465" y="87"/>
                    </a:lnTo>
                    <a:lnTo>
                      <a:pt x="1469" y="85"/>
                    </a:lnTo>
                    <a:lnTo>
                      <a:pt x="1469" y="85"/>
                    </a:lnTo>
                    <a:lnTo>
                      <a:pt x="1470" y="84"/>
                    </a:lnTo>
                    <a:lnTo>
                      <a:pt x="1470" y="81"/>
                    </a:lnTo>
                    <a:lnTo>
                      <a:pt x="1471" y="69"/>
                    </a:lnTo>
                    <a:lnTo>
                      <a:pt x="1470" y="41"/>
                    </a:lnTo>
                    <a:lnTo>
                      <a:pt x="1471" y="26"/>
                    </a:lnTo>
                    <a:lnTo>
                      <a:pt x="1472" y="19"/>
                    </a:lnTo>
                    <a:lnTo>
                      <a:pt x="1474" y="14"/>
                    </a:lnTo>
                    <a:lnTo>
                      <a:pt x="1477" y="8"/>
                    </a:lnTo>
                    <a:lnTo>
                      <a:pt x="1480" y="4"/>
                    </a:lnTo>
                    <a:lnTo>
                      <a:pt x="1485" y="1"/>
                    </a:lnTo>
                    <a:lnTo>
                      <a:pt x="1489" y="0"/>
                    </a:lnTo>
                    <a:lnTo>
                      <a:pt x="1489" y="0"/>
                    </a:lnTo>
                    <a:lnTo>
                      <a:pt x="1488" y="9"/>
                    </a:lnTo>
                    <a:lnTo>
                      <a:pt x="1487" y="14"/>
                    </a:lnTo>
                    <a:lnTo>
                      <a:pt x="1460" y="217"/>
                    </a:lnTo>
                    <a:lnTo>
                      <a:pt x="1460" y="217"/>
                    </a:lnTo>
                    <a:lnTo>
                      <a:pt x="1484" y="218"/>
                    </a:lnTo>
                    <a:lnTo>
                      <a:pt x="1509" y="220"/>
                    </a:lnTo>
                    <a:lnTo>
                      <a:pt x="1535" y="226"/>
                    </a:lnTo>
                    <a:lnTo>
                      <a:pt x="1562" y="235"/>
                    </a:lnTo>
                    <a:lnTo>
                      <a:pt x="1562" y="235"/>
                    </a:lnTo>
                    <a:lnTo>
                      <a:pt x="1563" y="242"/>
                    </a:lnTo>
                    <a:lnTo>
                      <a:pt x="1563" y="248"/>
                    </a:lnTo>
                    <a:lnTo>
                      <a:pt x="1563" y="252"/>
                    </a:lnTo>
                    <a:lnTo>
                      <a:pt x="1562" y="257"/>
                    </a:lnTo>
                    <a:lnTo>
                      <a:pt x="1560" y="260"/>
                    </a:lnTo>
                    <a:lnTo>
                      <a:pt x="1557" y="263"/>
                    </a:lnTo>
                    <a:lnTo>
                      <a:pt x="1553" y="268"/>
                    </a:lnTo>
                    <a:lnTo>
                      <a:pt x="1542" y="275"/>
                    </a:lnTo>
                    <a:lnTo>
                      <a:pt x="1539" y="280"/>
                    </a:lnTo>
                    <a:lnTo>
                      <a:pt x="1539" y="282"/>
                    </a:lnTo>
                    <a:lnTo>
                      <a:pt x="1539" y="285"/>
                    </a:lnTo>
                    <a:lnTo>
                      <a:pt x="1523" y="278"/>
                    </a:lnTo>
                    <a:lnTo>
                      <a:pt x="1523" y="278"/>
                    </a:lnTo>
                    <a:lnTo>
                      <a:pt x="1523" y="274"/>
                    </a:lnTo>
                    <a:lnTo>
                      <a:pt x="1524" y="272"/>
                    </a:lnTo>
                    <a:lnTo>
                      <a:pt x="1527" y="268"/>
                    </a:lnTo>
                    <a:lnTo>
                      <a:pt x="1538" y="265"/>
                    </a:lnTo>
                    <a:lnTo>
                      <a:pt x="1542" y="262"/>
                    </a:lnTo>
                    <a:lnTo>
                      <a:pt x="1543" y="260"/>
                    </a:lnTo>
                    <a:lnTo>
                      <a:pt x="1545" y="258"/>
                    </a:lnTo>
                    <a:lnTo>
                      <a:pt x="1546" y="255"/>
                    </a:lnTo>
                    <a:lnTo>
                      <a:pt x="1545" y="251"/>
                    </a:lnTo>
                    <a:lnTo>
                      <a:pt x="1541" y="242"/>
                    </a:lnTo>
                    <a:lnTo>
                      <a:pt x="1541" y="242"/>
                    </a:lnTo>
                    <a:lnTo>
                      <a:pt x="1532" y="245"/>
                    </a:lnTo>
                    <a:lnTo>
                      <a:pt x="1523" y="247"/>
                    </a:lnTo>
                    <a:lnTo>
                      <a:pt x="1507" y="248"/>
                    </a:lnTo>
                    <a:lnTo>
                      <a:pt x="1499" y="249"/>
                    </a:lnTo>
                    <a:lnTo>
                      <a:pt x="1491" y="252"/>
                    </a:lnTo>
                    <a:lnTo>
                      <a:pt x="1483" y="259"/>
                    </a:lnTo>
                    <a:lnTo>
                      <a:pt x="1473" y="270"/>
                    </a:lnTo>
                    <a:lnTo>
                      <a:pt x="1473" y="270"/>
                    </a:lnTo>
                    <a:lnTo>
                      <a:pt x="1474" y="276"/>
                    </a:lnTo>
                    <a:lnTo>
                      <a:pt x="1477" y="281"/>
                    </a:lnTo>
                    <a:lnTo>
                      <a:pt x="1479" y="285"/>
                    </a:lnTo>
                    <a:lnTo>
                      <a:pt x="1483" y="286"/>
                    </a:lnTo>
                    <a:lnTo>
                      <a:pt x="1486" y="287"/>
                    </a:lnTo>
                    <a:lnTo>
                      <a:pt x="1489" y="287"/>
                    </a:lnTo>
                    <a:lnTo>
                      <a:pt x="1496" y="285"/>
                    </a:lnTo>
                    <a:lnTo>
                      <a:pt x="1504" y="283"/>
                    </a:lnTo>
                    <a:lnTo>
                      <a:pt x="1511" y="282"/>
                    </a:lnTo>
                    <a:lnTo>
                      <a:pt x="1516" y="283"/>
                    </a:lnTo>
                    <a:lnTo>
                      <a:pt x="1519" y="285"/>
                    </a:lnTo>
                    <a:lnTo>
                      <a:pt x="1523" y="288"/>
                    </a:lnTo>
                    <a:lnTo>
                      <a:pt x="1526" y="294"/>
                    </a:lnTo>
                    <a:lnTo>
                      <a:pt x="1526" y="294"/>
                    </a:lnTo>
                    <a:lnTo>
                      <a:pt x="1522" y="293"/>
                    </a:lnTo>
                    <a:lnTo>
                      <a:pt x="1516" y="294"/>
                    </a:lnTo>
                    <a:lnTo>
                      <a:pt x="1511" y="297"/>
                    </a:lnTo>
                    <a:lnTo>
                      <a:pt x="1507" y="301"/>
                    </a:lnTo>
                    <a:lnTo>
                      <a:pt x="1507" y="301"/>
                    </a:lnTo>
                    <a:lnTo>
                      <a:pt x="1561" y="317"/>
                    </a:lnTo>
                    <a:lnTo>
                      <a:pt x="1564" y="308"/>
                    </a:lnTo>
                    <a:lnTo>
                      <a:pt x="1564" y="308"/>
                    </a:lnTo>
                    <a:lnTo>
                      <a:pt x="1549" y="302"/>
                    </a:lnTo>
                    <a:lnTo>
                      <a:pt x="1541" y="298"/>
                    </a:lnTo>
                    <a:lnTo>
                      <a:pt x="1541" y="298"/>
                    </a:lnTo>
                    <a:lnTo>
                      <a:pt x="1548" y="298"/>
                    </a:lnTo>
                    <a:lnTo>
                      <a:pt x="1554" y="296"/>
                    </a:lnTo>
                    <a:lnTo>
                      <a:pt x="1558" y="293"/>
                    </a:lnTo>
                    <a:lnTo>
                      <a:pt x="1564" y="287"/>
                    </a:lnTo>
                    <a:lnTo>
                      <a:pt x="1568" y="280"/>
                    </a:lnTo>
                    <a:lnTo>
                      <a:pt x="1571" y="271"/>
                    </a:lnTo>
                    <a:lnTo>
                      <a:pt x="1572" y="262"/>
                    </a:lnTo>
                    <a:lnTo>
                      <a:pt x="1573" y="251"/>
                    </a:lnTo>
                    <a:lnTo>
                      <a:pt x="1571" y="250"/>
                    </a:lnTo>
                    <a:lnTo>
                      <a:pt x="1577" y="241"/>
                    </a:lnTo>
                    <a:lnTo>
                      <a:pt x="1577" y="241"/>
                    </a:lnTo>
                    <a:lnTo>
                      <a:pt x="1588" y="247"/>
                    </a:lnTo>
                    <a:lnTo>
                      <a:pt x="1588" y="247"/>
                    </a:lnTo>
                    <a:close/>
                    <a:moveTo>
                      <a:pt x="2683" y="248"/>
                    </a:moveTo>
                    <a:lnTo>
                      <a:pt x="2683" y="248"/>
                    </a:lnTo>
                    <a:lnTo>
                      <a:pt x="2681" y="257"/>
                    </a:lnTo>
                    <a:lnTo>
                      <a:pt x="2681" y="257"/>
                    </a:lnTo>
                    <a:lnTo>
                      <a:pt x="2681" y="252"/>
                    </a:lnTo>
                    <a:lnTo>
                      <a:pt x="2682" y="250"/>
                    </a:lnTo>
                    <a:lnTo>
                      <a:pt x="2683" y="248"/>
                    </a:lnTo>
                    <a:lnTo>
                      <a:pt x="2683" y="248"/>
                    </a:lnTo>
                    <a:close/>
                    <a:moveTo>
                      <a:pt x="1258" y="346"/>
                    </a:moveTo>
                    <a:lnTo>
                      <a:pt x="1258" y="346"/>
                    </a:lnTo>
                    <a:lnTo>
                      <a:pt x="1276" y="349"/>
                    </a:lnTo>
                    <a:lnTo>
                      <a:pt x="1293" y="354"/>
                    </a:lnTo>
                    <a:lnTo>
                      <a:pt x="1309" y="358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11" y="340"/>
                    </a:lnTo>
                    <a:lnTo>
                      <a:pt x="1300" y="321"/>
                    </a:lnTo>
                    <a:lnTo>
                      <a:pt x="1290" y="304"/>
                    </a:lnTo>
                    <a:lnTo>
                      <a:pt x="1287" y="297"/>
                    </a:lnTo>
                    <a:lnTo>
                      <a:pt x="1285" y="289"/>
                    </a:lnTo>
                    <a:lnTo>
                      <a:pt x="1285" y="283"/>
                    </a:lnTo>
                    <a:lnTo>
                      <a:pt x="1285" y="278"/>
                    </a:lnTo>
                    <a:lnTo>
                      <a:pt x="1287" y="273"/>
                    </a:lnTo>
                    <a:lnTo>
                      <a:pt x="1290" y="268"/>
                    </a:lnTo>
                    <a:lnTo>
                      <a:pt x="1296" y="265"/>
                    </a:lnTo>
                    <a:lnTo>
                      <a:pt x="1303" y="263"/>
                    </a:lnTo>
                    <a:lnTo>
                      <a:pt x="1312" y="262"/>
                    </a:lnTo>
                    <a:lnTo>
                      <a:pt x="1324" y="262"/>
                    </a:lnTo>
                    <a:lnTo>
                      <a:pt x="1327" y="257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0" y="253"/>
                    </a:lnTo>
                    <a:lnTo>
                      <a:pt x="1311" y="251"/>
                    </a:lnTo>
                    <a:lnTo>
                      <a:pt x="1301" y="251"/>
                    </a:lnTo>
                    <a:lnTo>
                      <a:pt x="1290" y="253"/>
                    </a:lnTo>
                    <a:lnTo>
                      <a:pt x="1290" y="253"/>
                    </a:lnTo>
                    <a:lnTo>
                      <a:pt x="1279" y="278"/>
                    </a:lnTo>
                    <a:lnTo>
                      <a:pt x="1263" y="310"/>
                    </a:lnTo>
                    <a:lnTo>
                      <a:pt x="1250" y="340"/>
                    </a:lnTo>
                    <a:lnTo>
                      <a:pt x="1246" y="350"/>
                    </a:lnTo>
                    <a:lnTo>
                      <a:pt x="1244" y="356"/>
                    </a:lnTo>
                    <a:lnTo>
                      <a:pt x="1244" y="356"/>
                    </a:lnTo>
                    <a:lnTo>
                      <a:pt x="1246" y="361"/>
                    </a:lnTo>
                    <a:lnTo>
                      <a:pt x="1248" y="363"/>
                    </a:lnTo>
                    <a:lnTo>
                      <a:pt x="1250" y="363"/>
                    </a:lnTo>
                    <a:lnTo>
                      <a:pt x="1251" y="362"/>
                    </a:lnTo>
                    <a:lnTo>
                      <a:pt x="1256" y="358"/>
                    </a:lnTo>
                    <a:lnTo>
                      <a:pt x="1259" y="358"/>
                    </a:lnTo>
                    <a:lnTo>
                      <a:pt x="1262" y="359"/>
                    </a:lnTo>
                    <a:lnTo>
                      <a:pt x="1258" y="346"/>
                    </a:lnTo>
                    <a:close/>
                    <a:moveTo>
                      <a:pt x="1242" y="250"/>
                    </a:moveTo>
                    <a:lnTo>
                      <a:pt x="1242" y="250"/>
                    </a:lnTo>
                    <a:lnTo>
                      <a:pt x="1238" y="249"/>
                    </a:lnTo>
                    <a:lnTo>
                      <a:pt x="1235" y="249"/>
                    </a:lnTo>
                    <a:lnTo>
                      <a:pt x="1233" y="250"/>
                    </a:lnTo>
                    <a:lnTo>
                      <a:pt x="1232" y="252"/>
                    </a:lnTo>
                    <a:lnTo>
                      <a:pt x="1231" y="259"/>
                    </a:lnTo>
                    <a:lnTo>
                      <a:pt x="1231" y="268"/>
                    </a:lnTo>
                    <a:lnTo>
                      <a:pt x="1243" y="264"/>
                    </a:lnTo>
                    <a:lnTo>
                      <a:pt x="1243" y="264"/>
                    </a:lnTo>
                    <a:lnTo>
                      <a:pt x="1242" y="258"/>
                    </a:lnTo>
                    <a:lnTo>
                      <a:pt x="1242" y="250"/>
                    </a:lnTo>
                    <a:lnTo>
                      <a:pt x="1242" y="250"/>
                    </a:lnTo>
                    <a:close/>
                    <a:moveTo>
                      <a:pt x="1231" y="279"/>
                    </a:moveTo>
                    <a:lnTo>
                      <a:pt x="1231" y="279"/>
                    </a:lnTo>
                    <a:lnTo>
                      <a:pt x="1233" y="280"/>
                    </a:lnTo>
                    <a:lnTo>
                      <a:pt x="1234" y="281"/>
                    </a:lnTo>
                    <a:lnTo>
                      <a:pt x="1231" y="279"/>
                    </a:lnTo>
                    <a:close/>
                    <a:moveTo>
                      <a:pt x="1479" y="291"/>
                    </a:moveTo>
                    <a:lnTo>
                      <a:pt x="1479" y="291"/>
                    </a:lnTo>
                    <a:lnTo>
                      <a:pt x="1478" y="293"/>
                    </a:lnTo>
                    <a:lnTo>
                      <a:pt x="1487" y="295"/>
                    </a:lnTo>
                    <a:lnTo>
                      <a:pt x="1487" y="295"/>
                    </a:lnTo>
                    <a:lnTo>
                      <a:pt x="1485" y="293"/>
                    </a:lnTo>
                    <a:lnTo>
                      <a:pt x="1479" y="291"/>
                    </a:lnTo>
                    <a:lnTo>
                      <a:pt x="1479" y="291"/>
                    </a:lnTo>
                    <a:close/>
                    <a:moveTo>
                      <a:pt x="1453" y="264"/>
                    </a:moveTo>
                    <a:lnTo>
                      <a:pt x="1450" y="285"/>
                    </a:lnTo>
                    <a:lnTo>
                      <a:pt x="1460" y="287"/>
                    </a:lnTo>
                    <a:lnTo>
                      <a:pt x="1460" y="287"/>
                    </a:lnTo>
                    <a:lnTo>
                      <a:pt x="1457" y="274"/>
                    </a:lnTo>
                    <a:lnTo>
                      <a:pt x="1455" y="268"/>
                    </a:lnTo>
                    <a:lnTo>
                      <a:pt x="1453" y="264"/>
                    </a:lnTo>
                    <a:lnTo>
                      <a:pt x="1453" y="264"/>
                    </a:lnTo>
                    <a:close/>
                    <a:moveTo>
                      <a:pt x="1370" y="196"/>
                    </a:moveTo>
                    <a:lnTo>
                      <a:pt x="1370" y="196"/>
                    </a:lnTo>
                    <a:lnTo>
                      <a:pt x="1366" y="204"/>
                    </a:lnTo>
                    <a:lnTo>
                      <a:pt x="1364" y="211"/>
                    </a:lnTo>
                    <a:lnTo>
                      <a:pt x="1356" y="222"/>
                    </a:lnTo>
                    <a:lnTo>
                      <a:pt x="1353" y="228"/>
                    </a:lnTo>
                    <a:lnTo>
                      <a:pt x="1349" y="234"/>
                    </a:lnTo>
                    <a:lnTo>
                      <a:pt x="1347" y="242"/>
                    </a:lnTo>
                    <a:lnTo>
                      <a:pt x="1346" y="251"/>
                    </a:lnTo>
                    <a:lnTo>
                      <a:pt x="1346" y="251"/>
                    </a:lnTo>
                    <a:lnTo>
                      <a:pt x="1346" y="256"/>
                    </a:lnTo>
                    <a:lnTo>
                      <a:pt x="1347" y="259"/>
                    </a:lnTo>
                    <a:lnTo>
                      <a:pt x="1350" y="262"/>
                    </a:lnTo>
                    <a:lnTo>
                      <a:pt x="1353" y="264"/>
                    </a:lnTo>
                    <a:lnTo>
                      <a:pt x="1353" y="264"/>
                    </a:lnTo>
                    <a:lnTo>
                      <a:pt x="1368" y="266"/>
                    </a:lnTo>
                    <a:lnTo>
                      <a:pt x="1368" y="266"/>
                    </a:lnTo>
                    <a:lnTo>
                      <a:pt x="1369" y="260"/>
                    </a:lnTo>
                    <a:lnTo>
                      <a:pt x="1371" y="255"/>
                    </a:lnTo>
                    <a:lnTo>
                      <a:pt x="1371" y="255"/>
                    </a:lnTo>
                    <a:lnTo>
                      <a:pt x="1366" y="251"/>
                    </a:lnTo>
                    <a:lnTo>
                      <a:pt x="1364" y="245"/>
                    </a:lnTo>
                    <a:lnTo>
                      <a:pt x="1363" y="237"/>
                    </a:lnTo>
                    <a:lnTo>
                      <a:pt x="1364" y="226"/>
                    </a:lnTo>
                    <a:lnTo>
                      <a:pt x="1364" y="226"/>
                    </a:lnTo>
                    <a:lnTo>
                      <a:pt x="1369" y="236"/>
                    </a:lnTo>
                    <a:lnTo>
                      <a:pt x="1370" y="237"/>
                    </a:lnTo>
                    <a:lnTo>
                      <a:pt x="1371" y="237"/>
                    </a:lnTo>
                    <a:lnTo>
                      <a:pt x="1373" y="236"/>
                    </a:lnTo>
                    <a:lnTo>
                      <a:pt x="1374" y="234"/>
                    </a:lnTo>
                    <a:lnTo>
                      <a:pt x="1377" y="228"/>
                    </a:lnTo>
                    <a:lnTo>
                      <a:pt x="1379" y="219"/>
                    </a:lnTo>
                    <a:lnTo>
                      <a:pt x="1381" y="212"/>
                    </a:lnTo>
                    <a:lnTo>
                      <a:pt x="1384" y="208"/>
                    </a:lnTo>
                    <a:lnTo>
                      <a:pt x="1385" y="207"/>
                    </a:lnTo>
                    <a:lnTo>
                      <a:pt x="1387" y="206"/>
                    </a:lnTo>
                    <a:lnTo>
                      <a:pt x="1389" y="207"/>
                    </a:lnTo>
                    <a:lnTo>
                      <a:pt x="1389" y="207"/>
                    </a:lnTo>
                    <a:lnTo>
                      <a:pt x="1391" y="200"/>
                    </a:lnTo>
                    <a:lnTo>
                      <a:pt x="1389" y="196"/>
                    </a:lnTo>
                    <a:lnTo>
                      <a:pt x="1386" y="192"/>
                    </a:lnTo>
                    <a:lnTo>
                      <a:pt x="1382" y="191"/>
                    </a:lnTo>
                    <a:lnTo>
                      <a:pt x="1379" y="190"/>
                    </a:lnTo>
                    <a:lnTo>
                      <a:pt x="1374" y="191"/>
                    </a:lnTo>
                    <a:lnTo>
                      <a:pt x="1372" y="193"/>
                    </a:lnTo>
                    <a:lnTo>
                      <a:pt x="1370" y="196"/>
                    </a:lnTo>
                    <a:lnTo>
                      <a:pt x="1370" y="196"/>
                    </a:lnTo>
                    <a:close/>
                    <a:moveTo>
                      <a:pt x="265" y="279"/>
                    </a:moveTo>
                    <a:lnTo>
                      <a:pt x="265" y="279"/>
                    </a:lnTo>
                    <a:lnTo>
                      <a:pt x="260" y="262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7" y="251"/>
                    </a:lnTo>
                    <a:lnTo>
                      <a:pt x="283" y="257"/>
                    </a:lnTo>
                    <a:lnTo>
                      <a:pt x="296" y="270"/>
                    </a:lnTo>
                    <a:lnTo>
                      <a:pt x="301" y="273"/>
                    </a:lnTo>
                    <a:lnTo>
                      <a:pt x="305" y="274"/>
                    </a:lnTo>
                    <a:lnTo>
                      <a:pt x="307" y="273"/>
                    </a:lnTo>
                    <a:lnTo>
                      <a:pt x="311" y="272"/>
                    </a:lnTo>
                    <a:lnTo>
                      <a:pt x="313" y="270"/>
                    </a:lnTo>
                    <a:lnTo>
                      <a:pt x="316" y="265"/>
                    </a:lnTo>
                    <a:lnTo>
                      <a:pt x="319" y="259"/>
                    </a:lnTo>
                    <a:lnTo>
                      <a:pt x="319" y="259"/>
                    </a:lnTo>
                    <a:lnTo>
                      <a:pt x="322" y="263"/>
                    </a:lnTo>
                    <a:lnTo>
                      <a:pt x="324" y="267"/>
                    </a:lnTo>
                    <a:lnTo>
                      <a:pt x="328" y="279"/>
                    </a:lnTo>
                    <a:lnTo>
                      <a:pt x="335" y="303"/>
                    </a:lnTo>
                    <a:lnTo>
                      <a:pt x="335" y="303"/>
                    </a:lnTo>
                    <a:lnTo>
                      <a:pt x="329" y="301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18" y="306"/>
                    </a:lnTo>
                    <a:lnTo>
                      <a:pt x="311" y="311"/>
                    </a:lnTo>
                    <a:lnTo>
                      <a:pt x="306" y="312"/>
                    </a:lnTo>
                    <a:lnTo>
                      <a:pt x="301" y="312"/>
                    </a:lnTo>
                    <a:lnTo>
                      <a:pt x="298" y="310"/>
                    </a:lnTo>
                    <a:lnTo>
                      <a:pt x="296" y="305"/>
                    </a:lnTo>
                    <a:lnTo>
                      <a:pt x="291" y="295"/>
                    </a:lnTo>
                    <a:lnTo>
                      <a:pt x="288" y="283"/>
                    </a:lnTo>
                    <a:lnTo>
                      <a:pt x="285" y="278"/>
                    </a:lnTo>
                    <a:lnTo>
                      <a:pt x="283" y="274"/>
                    </a:lnTo>
                    <a:lnTo>
                      <a:pt x="280" y="272"/>
                    </a:lnTo>
                    <a:lnTo>
                      <a:pt x="275" y="272"/>
                    </a:lnTo>
                    <a:lnTo>
                      <a:pt x="270" y="274"/>
                    </a:lnTo>
                    <a:lnTo>
                      <a:pt x="265" y="279"/>
                    </a:lnTo>
                    <a:lnTo>
                      <a:pt x="265" y="279"/>
                    </a:lnTo>
                    <a:close/>
                    <a:moveTo>
                      <a:pt x="472" y="330"/>
                    </a:moveTo>
                    <a:lnTo>
                      <a:pt x="472" y="330"/>
                    </a:lnTo>
                    <a:lnTo>
                      <a:pt x="471" y="333"/>
                    </a:lnTo>
                    <a:lnTo>
                      <a:pt x="469" y="335"/>
                    </a:lnTo>
                    <a:lnTo>
                      <a:pt x="469" y="335"/>
                    </a:lnTo>
                    <a:lnTo>
                      <a:pt x="484" y="317"/>
                    </a:lnTo>
                    <a:lnTo>
                      <a:pt x="498" y="302"/>
                    </a:lnTo>
                    <a:lnTo>
                      <a:pt x="512" y="290"/>
                    </a:lnTo>
                    <a:lnTo>
                      <a:pt x="525" y="281"/>
                    </a:lnTo>
                    <a:lnTo>
                      <a:pt x="536" y="274"/>
                    </a:lnTo>
                    <a:lnTo>
                      <a:pt x="546" y="271"/>
                    </a:lnTo>
                    <a:lnTo>
                      <a:pt x="556" y="268"/>
                    </a:lnTo>
                    <a:lnTo>
                      <a:pt x="565" y="268"/>
                    </a:lnTo>
                    <a:lnTo>
                      <a:pt x="565" y="268"/>
                    </a:lnTo>
                    <a:lnTo>
                      <a:pt x="563" y="260"/>
                    </a:lnTo>
                    <a:lnTo>
                      <a:pt x="559" y="253"/>
                    </a:lnTo>
                    <a:lnTo>
                      <a:pt x="554" y="247"/>
                    </a:lnTo>
                    <a:lnTo>
                      <a:pt x="550" y="241"/>
                    </a:lnTo>
                    <a:lnTo>
                      <a:pt x="540" y="230"/>
                    </a:lnTo>
                    <a:lnTo>
                      <a:pt x="531" y="222"/>
                    </a:lnTo>
                    <a:lnTo>
                      <a:pt x="540" y="198"/>
                    </a:lnTo>
                    <a:lnTo>
                      <a:pt x="545" y="218"/>
                    </a:lnTo>
                    <a:lnTo>
                      <a:pt x="559" y="196"/>
                    </a:lnTo>
                    <a:lnTo>
                      <a:pt x="559" y="196"/>
                    </a:lnTo>
                    <a:lnTo>
                      <a:pt x="557" y="190"/>
                    </a:lnTo>
                    <a:lnTo>
                      <a:pt x="554" y="187"/>
                    </a:lnTo>
                    <a:lnTo>
                      <a:pt x="552" y="183"/>
                    </a:lnTo>
                    <a:lnTo>
                      <a:pt x="549" y="181"/>
                    </a:lnTo>
                    <a:lnTo>
                      <a:pt x="542" y="177"/>
                    </a:lnTo>
                    <a:lnTo>
                      <a:pt x="538" y="174"/>
                    </a:lnTo>
                    <a:lnTo>
                      <a:pt x="536" y="170"/>
                    </a:lnTo>
                    <a:lnTo>
                      <a:pt x="536" y="170"/>
                    </a:lnTo>
                    <a:lnTo>
                      <a:pt x="531" y="177"/>
                    </a:lnTo>
                    <a:lnTo>
                      <a:pt x="522" y="190"/>
                    </a:lnTo>
                    <a:lnTo>
                      <a:pt x="512" y="205"/>
                    </a:lnTo>
                    <a:lnTo>
                      <a:pt x="504" y="218"/>
                    </a:lnTo>
                    <a:lnTo>
                      <a:pt x="523" y="234"/>
                    </a:lnTo>
                    <a:lnTo>
                      <a:pt x="523" y="234"/>
                    </a:lnTo>
                    <a:lnTo>
                      <a:pt x="520" y="233"/>
                    </a:lnTo>
                    <a:lnTo>
                      <a:pt x="517" y="232"/>
                    </a:lnTo>
                    <a:lnTo>
                      <a:pt x="511" y="232"/>
                    </a:lnTo>
                    <a:lnTo>
                      <a:pt x="504" y="232"/>
                    </a:lnTo>
                    <a:lnTo>
                      <a:pt x="491" y="235"/>
                    </a:lnTo>
                    <a:lnTo>
                      <a:pt x="482" y="240"/>
                    </a:lnTo>
                    <a:lnTo>
                      <a:pt x="482" y="240"/>
                    </a:lnTo>
                    <a:lnTo>
                      <a:pt x="482" y="244"/>
                    </a:lnTo>
                    <a:lnTo>
                      <a:pt x="484" y="249"/>
                    </a:lnTo>
                    <a:lnTo>
                      <a:pt x="488" y="253"/>
                    </a:lnTo>
                    <a:lnTo>
                      <a:pt x="491" y="256"/>
                    </a:lnTo>
                    <a:lnTo>
                      <a:pt x="495" y="257"/>
                    </a:lnTo>
                    <a:lnTo>
                      <a:pt x="496" y="257"/>
                    </a:lnTo>
                    <a:lnTo>
                      <a:pt x="498" y="256"/>
                    </a:lnTo>
                    <a:lnTo>
                      <a:pt x="500" y="251"/>
                    </a:lnTo>
                    <a:lnTo>
                      <a:pt x="502" y="244"/>
                    </a:lnTo>
                    <a:lnTo>
                      <a:pt x="502" y="244"/>
                    </a:lnTo>
                    <a:lnTo>
                      <a:pt x="502" y="250"/>
                    </a:lnTo>
                    <a:lnTo>
                      <a:pt x="500" y="255"/>
                    </a:lnTo>
                    <a:lnTo>
                      <a:pt x="495" y="262"/>
                    </a:lnTo>
                    <a:lnTo>
                      <a:pt x="492" y="266"/>
                    </a:lnTo>
                    <a:lnTo>
                      <a:pt x="492" y="270"/>
                    </a:lnTo>
                    <a:lnTo>
                      <a:pt x="492" y="275"/>
                    </a:lnTo>
                    <a:lnTo>
                      <a:pt x="496" y="281"/>
                    </a:lnTo>
                    <a:lnTo>
                      <a:pt x="496" y="281"/>
                    </a:lnTo>
                    <a:lnTo>
                      <a:pt x="494" y="285"/>
                    </a:lnTo>
                    <a:lnTo>
                      <a:pt x="490" y="287"/>
                    </a:lnTo>
                    <a:lnTo>
                      <a:pt x="483" y="289"/>
                    </a:lnTo>
                    <a:lnTo>
                      <a:pt x="476" y="290"/>
                    </a:lnTo>
                    <a:lnTo>
                      <a:pt x="469" y="289"/>
                    </a:lnTo>
                    <a:lnTo>
                      <a:pt x="462" y="287"/>
                    </a:lnTo>
                    <a:lnTo>
                      <a:pt x="456" y="283"/>
                    </a:lnTo>
                    <a:lnTo>
                      <a:pt x="445" y="275"/>
                    </a:lnTo>
                    <a:lnTo>
                      <a:pt x="443" y="245"/>
                    </a:lnTo>
                    <a:lnTo>
                      <a:pt x="443" y="245"/>
                    </a:lnTo>
                    <a:lnTo>
                      <a:pt x="441" y="244"/>
                    </a:lnTo>
                    <a:lnTo>
                      <a:pt x="438" y="244"/>
                    </a:lnTo>
                    <a:lnTo>
                      <a:pt x="437" y="244"/>
                    </a:lnTo>
                    <a:lnTo>
                      <a:pt x="436" y="247"/>
                    </a:lnTo>
                    <a:lnTo>
                      <a:pt x="434" y="251"/>
                    </a:lnTo>
                    <a:lnTo>
                      <a:pt x="433" y="257"/>
                    </a:lnTo>
                    <a:lnTo>
                      <a:pt x="430" y="263"/>
                    </a:lnTo>
                    <a:lnTo>
                      <a:pt x="428" y="267"/>
                    </a:lnTo>
                    <a:lnTo>
                      <a:pt x="427" y="268"/>
                    </a:lnTo>
                    <a:lnTo>
                      <a:pt x="425" y="268"/>
                    </a:lnTo>
                    <a:lnTo>
                      <a:pt x="422" y="267"/>
                    </a:lnTo>
                    <a:lnTo>
                      <a:pt x="420" y="265"/>
                    </a:lnTo>
                    <a:lnTo>
                      <a:pt x="420" y="265"/>
                    </a:lnTo>
                    <a:lnTo>
                      <a:pt x="422" y="264"/>
                    </a:lnTo>
                    <a:lnTo>
                      <a:pt x="425" y="262"/>
                    </a:lnTo>
                    <a:lnTo>
                      <a:pt x="426" y="259"/>
                    </a:lnTo>
                    <a:lnTo>
                      <a:pt x="427" y="257"/>
                    </a:lnTo>
                    <a:lnTo>
                      <a:pt x="428" y="251"/>
                    </a:lnTo>
                    <a:lnTo>
                      <a:pt x="427" y="245"/>
                    </a:lnTo>
                    <a:lnTo>
                      <a:pt x="426" y="240"/>
                    </a:lnTo>
                    <a:lnTo>
                      <a:pt x="426" y="235"/>
                    </a:lnTo>
                    <a:lnTo>
                      <a:pt x="427" y="232"/>
                    </a:lnTo>
                    <a:lnTo>
                      <a:pt x="429" y="230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29" y="225"/>
                    </a:lnTo>
                    <a:lnTo>
                      <a:pt x="429" y="220"/>
                    </a:lnTo>
                    <a:lnTo>
                      <a:pt x="427" y="210"/>
                    </a:lnTo>
                    <a:lnTo>
                      <a:pt x="426" y="205"/>
                    </a:lnTo>
                    <a:lnTo>
                      <a:pt x="423" y="202"/>
                    </a:lnTo>
                    <a:lnTo>
                      <a:pt x="421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2" y="211"/>
                    </a:lnTo>
                    <a:lnTo>
                      <a:pt x="411" y="213"/>
                    </a:lnTo>
                    <a:lnTo>
                      <a:pt x="408" y="213"/>
                    </a:lnTo>
                    <a:lnTo>
                      <a:pt x="407" y="213"/>
                    </a:lnTo>
                    <a:lnTo>
                      <a:pt x="405" y="212"/>
                    </a:lnTo>
                    <a:lnTo>
                      <a:pt x="403" y="207"/>
                    </a:lnTo>
                    <a:lnTo>
                      <a:pt x="399" y="202"/>
                    </a:lnTo>
                    <a:lnTo>
                      <a:pt x="398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3" y="202"/>
                    </a:lnTo>
                    <a:lnTo>
                      <a:pt x="391" y="205"/>
                    </a:lnTo>
                    <a:lnTo>
                      <a:pt x="389" y="210"/>
                    </a:lnTo>
                    <a:lnTo>
                      <a:pt x="389" y="210"/>
                    </a:lnTo>
                    <a:lnTo>
                      <a:pt x="388" y="205"/>
                    </a:lnTo>
                    <a:lnTo>
                      <a:pt x="388" y="202"/>
                    </a:lnTo>
                    <a:lnTo>
                      <a:pt x="389" y="192"/>
                    </a:lnTo>
                    <a:lnTo>
                      <a:pt x="389" y="189"/>
                    </a:lnTo>
                    <a:lnTo>
                      <a:pt x="389" y="185"/>
                    </a:lnTo>
                    <a:lnTo>
                      <a:pt x="387" y="183"/>
                    </a:lnTo>
                    <a:lnTo>
                      <a:pt x="382" y="181"/>
                    </a:lnTo>
                    <a:lnTo>
                      <a:pt x="382" y="181"/>
                    </a:lnTo>
                    <a:lnTo>
                      <a:pt x="377" y="189"/>
                    </a:lnTo>
                    <a:lnTo>
                      <a:pt x="373" y="196"/>
                    </a:lnTo>
                    <a:lnTo>
                      <a:pt x="369" y="203"/>
                    </a:lnTo>
                    <a:lnTo>
                      <a:pt x="368" y="211"/>
                    </a:lnTo>
                    <a:lnTo>
                      <a:pt x="366" y="227"/>
                    </a:lnTo>
                    <a:lnTo>
                      <a:pt x="366" y="245"/>
                    </a:lnTo>
                    <a:lnTo>
                      <a:pt x="366" y="245"/>
                    </a:lnTo>
                    <a:lnTo>
                      <a:pt x="368" y="247"/>
                    </a:lnTo>
                    <a:lnTo>
                      <a:pt x="370" y="247"/>
                    </a:lnTo>
                    <a:lnTo>
                      <a:pt x="373" y="245"/>
                    </a:lnTo>
                    <a:lnTo>
                      <a:pt x="375" y="243"/>
                    </a:lnTo>
                    <a:lnTo>
                      <a:pt x="379" y="237"/>
                    </a:lnTo>
                    <a:lnTo>
                      <a:pt x="382" y="230"/>
                    </a:lnTo>
                    <a:lnTo>
                      <a:pt x="385" y="223"/>
                    </a:lnTo>
                    <a:lnTo>
                      <a:pt x="389" y="218"/>
                    </a:lnTo>
                    <a:lnTo>
                      <a:pt x="390" y="217"/>
                    </a:lnTo>
                    <a:lnTo>
                      <a:pt x="392" y="214"/>
                    </a:lnTo>
                    <a:lnTo>
                      <a:pt x="395" y="214"/>
                    </a:lnTo>
                    <a:lnTo>
                      <a:pt x="397" y="215"/>
                    </a:lnTo>
                    <a:lnTo>
                      <a:pt x="370" y="265"/>
                    </a:lnTo>
                    <a:lnTo>
                      <a:pt x="370" y="265"/>
                    </a:lnTo>
                    <a:lnTo>
                      <a:pt x="374" y="268"/>
                    </a:lnTo>
                    <a:lnTo>
                      <a:pt x="377" y="271"/>
                    </a:lnTo>
                    <a:lnTo>
                      <a:pt x="380" y="272"/>
                    </a:lnTo>
                    <a:lnTo>
                      <a:pt x="382" y="271"/>
                    </a:lnTo>
                    <a:lnTo>
                      <a:pt x="382" y="271"/>
                    </a:lnTo>
                    <a:lnTo>
                      <a:pt x="379" y="273"/>
                    </a:lnTo>
                    <a:lnTo>
                      <a:pt x="375" y="278"/>
                    </a:lnTo>
                    <a:lnTo>
                      <a:pt x="372" y="283"/>
                    </a:lnTo>
                    <a:lnTo>
                      <a:pt x="368" y="291"/>
                    </a:lnTo>
                    <a:lnTo>
                      <a:pt x="368" y="291"/>
                    </a:lnTo>
                    <a:lnTo>
                      <a:pt x="362" y="305"/>
                    </a:lnTo>
                    <a:lnTo>
                      <a:pt x="362" y="305"/>
                    </a:lnTo>
                    <a:lnTo>
                      <a:pt x="373" y="306"/>
                    </a:lnTo>
                    <a:lnTo>
                      <a:pt x="382" y="308"/>
                    </a:lnTo>
                    <a:lnTo>
                      <a:pt x="387" y="310"/>
                    </a:lnTo>
                    <a:lnTo>
                      <a:pt x="389" y="312"/>
                    </a:lnTo>
                    <a:lnTo>
                      <a:pt x="391" y="315"/>
                    </a:lnTo>
                    <a:lnTo>
                      <a:pt x="393" y="319"/>
                    </a:lnTo>
                    <a:lnTo>
                      <a:pt x="391" y="333"/>
                    </a:lnTo>
                    <a:lnTo>
                      <a:pt x="391" y="333"/>
                    </a:lnTo>
                    <a:lnTo>
                      <a:pt x="393" y="336"/>
                    </a:lnTo>
                    <a:lnTo>
                      <a:pt x="396" y="339"/>
                    </a:lnTo>
                    <a:lnTo>
                      <a:pt x="398" y="339"/>
                    </a:lnTo>
                    <a:lnTo>
                      <a:pt x="400" y="338"/>
                    </a:lnTo>
                    <a:lnTo>
                      <a:pt x="403" y="335"/>
                    </a:lnTo>
                    <a:lnTo>
                      <a:pt x="405" y="333"/>
                    </a:lnTo>
                    <a:lnTo>
                      <a:pt x="408" y="325"/>
                    </a:lnTo>
                    <a:lnTo>
                      <a:pt x="408" y="325"/>
                    </a:lnTo>
                    <a:lnTo>
                      <a:pt x="414" y="324"/>
                    </a:lnTo>
                    <a:lnTo>
                      <a:pt x="419" y="321"/>
                    </a:lnTo>
                    <a:lnTo>
                      <a:pt x="428" y="317"/>
                    </a:lnTo>
                    <a:lnTo>
                      <a:pt x="431" y="315"/>
                    </a:lnTo>
                    <a:lnTo>
                      <a:pt x="435" y="315"/>
                    </a:lnTo>
                    <a:lnTo>
                      <a:pt x="437" y="317"/>
                    </a:lnTo>
                    <a:lnTo>
                      <a:pt x="438" y="323"/>
                    </a:lnTo>
                    <a:lnTo>
                      <a:pt x="434" y="335"/>
                    </a:lnTo>
                    <a:lnTo>
                      <a:pt x="434" y="335"/>
                    </a:lnTo>
                    <a:lnTo>
                      <a:pt x="451" y="331"/>
                    </a:lnTo>
                    <a:lnTo>
                      <a:pt x="460" y="330"/>
                    </a:lnTo>
                    <a:lnTo>
                      <a:pt x="472" y="330"/>
                    </a:lnTo>
                    <a:lnTo>
                      <a:pt x="472" y="330"/>
                    </a:lnTo>
                    <a:close/>
                    <a:moveTo>
                      <a:pt x="1010" y="357"/>
                    </a:moveTo>
                    <a:lnTo>
                      <a:pt x="1010" y="357"/>
                    </a:lnTo>
                    <a:lnTo>
                      <a:pt x="1006" y="339"/>
                    </a:lnTo>
                    <a:lnTo>
                      <a:pt x="1002" y="320"/>
                    </a:lnTo>
                    <a:lnTo>
                      <a:pt x="996" y="304"/>
                    </a:lnTo>
                    <a:lnTo>
                      <a:pt x="989" y="290"/>
                    </a:lnTo>
                    <a:lnTo>
                      <a:pt x="986" y="285"/>
                    </a:lnTo>
                    <a:lnTo>
                      <a:pt x="981" y="280"/>
                    </a:lnTo>
                    <a:lnTo>
                      <a:pt x="977" y="275"/>
                    </a:lnTo>
                    <a:lnTo>
                      <a:pt x="971" y="272"/>
                    </a:lnTo>
                    <a:lnTo>
                      <a:pt x="965" y="270"/>
                    </a:lnTo>
                    <a:lnTo>
                      <a:pt x="958" y="268"/>
                    </a:lnTo>
                    <a:lnTo>
                      <a:pt x="950" y="268"/>
                    </a:lnTo>
                    <a:lnTo>
                      <a:pt x="942" y="270"/>
                    </a:lnTo>
                    <a:lnTo>
                      <a:pt x="945" y="266"/>
                    </a:lnTo>
                    <a:lnTo>
                      <a:pt x="945" y="266"/>
                    </a:lnTo>
                    <a:lnTo>
                      <a:pt x="941" y="262"/>
                    </a:lnTo>
                    <a:lnTo>
                      <a:pt x="936" y="259"/>
                    </a:lnTo>
                    <a:lnTo>
                      <a:pt x="933" y="258"/>
                    </a:lnTo>
                    <a:lnTo>
                      <a:pt x="928" y="259"/>
                    </a:lnTo>
                    <a:lnTo>
                      <a:pt x="924" y="262"/>
                    </a:lnTo>
                    <a:lnTo>
                      <a:pt x="919" y="264"/>
                    </a:lnTo>
                    <a:lnTo>
                      <a:pt x="911" y="271"/>
                    </a:lnTo>
                    <a:lnTo>
                      <a:pt x="902" y="279"/>
                    </a:lnTo>
                    <a:lnTo>
                      <a:pt x="897" y="281"/>
                    </a:lnTo>
                    <a:lnTo>
                      <a:pt x="893" y="283"/>
                    </a:lnTo>
                    <a:lnTo>
                      <a:pt x="887" y="283"/>
                    </a:lnTo>
                    <a:lnTo>
                      <a:pt x="882" y="282"/>
                    </a:lnTo>
                    <a:lnTo>
                      <a:pt x="876" y="279"/>
                    </a:lnTo>
                    <a:lnTo>
                      <a:pt x="872" y="274"/>
                    </a:lnTo>
                    <a:lnTo>
                      <a:pt x="872" y="274"/>
                    </a:lnTo>
                    <a:lnTo>
                      <a:pt x="880" y="262"/>
                    </a:lnTo>
                    <a:lnTo>
                      <a:pt x="886" y="252"/>
                    </a:lnTo>
                    <a:lnTo>
                      <a:pt x="890" y="237"/>
                    </a:lnTo>
                    <a:lnTo>
                      <a:pt x="899" y="212"/>
                    </a:lnTo>
                    <a:lnTo>
                      <a:pt x="885" y="226"/>
                    </a:lnTo>
                    <a:lnTo>
                      <a:pt x="885" y="226"/>
                    </a:lnTo>
                    <a:lnTo>
                      <a:pt x="886" y="218"/>
                    </a:lnTo>
                    <a:lnTo>
                      <a:pt x="885" y="212"/>
                    </a:lnTo>
                    <a:lnTo>
                      <a:pt x="882" y="210"/>
                    </a:lnTo>
                    <a:lnTo>
                      <a:pt x="880" y="208"/>
                    </a:lnTo>
                    <a:lnTo>
                      <a:pt x="872" y="211"/>
                    </a:lnTo>
                    <a:lnTo>
                      <a:pt x="867" y="211"/>
                    </a:lnTo>
                    <a:lnTo>
                      <a:pt x="863" y="212"/>
                    </a:lnTo>
                    <a:lnTo>
                      <a:pt x="873" y="178"/>
                    </a:lnTo>
                    <a:lnTo>
                      <a:pt x="873" y="178"/>
                    </a:lnTo>
                    <a:lnTo>
                      <a:pt x="875" y="181"/>
                    </a:lnTo>
                    <a:lnTo>
                      <a:pt x="879" y="184"/>
                    </a:lnTo>
                    <a:lnTo>
                      <a:pt x="883" y="185"/>
                    </a:lnTo>
                    <a:lnTo>
                      <a:pt x="887" y="187"/>
                    </a:lnTo>
                    <a:lnTo>
                      <a:pt x="890" y="188"/>
                    </a:lnTo>
                    <a:lnTo>
                      <a:pt x="893" y="187"/>
                    </a:lnTo>
                    <a:lnTo>
                      <a:pt x="895" y="185"/>
                    </a:lnTo>
                    <a:lnTo>
                      <a:pt x="896" y="183"/>
                    </a:lnTo>
                    <a:lnTo>
                      <a:pt x="896" y="183"/>
                    </a:lnTo>
                    <a:lnTo>
                      <a:pt x="895" y="187"/>
                    </a:lnTo>
                    <a:lnTo>
                      <a:pt x="897" y="191"/>
                    </a:lnTo>
                    <a:lnTo>
                      <a:pt x="902" y="198"/>
                    </a:lnTo>
                    <a:lnTo>
                      <a:pt x="908" y="204"/>
                    </a:lnTo>
                    <a:lnTo>
                      <a:pt x="913" y="211"/>
                    </a:lnTo>
                    <a:lnTo>
                      <a:pt x="920" y="215"/>
                    </a:lnTo>
                    <a:lnTo>
                      <a:pt x="924" y="217"/>
                    </a:lnTo>
                    <a:lnTo>
                      <a:pt x="926" y="217"/>
                    </a:lnTo>
                    <a:lnTo>
                      <a:pt x="929" y="217"/>
                    </a:lnTo>
                    <a:lnTo>
                      <a:pt x="932" y="215"/>
                    </a:lnTo>
                    <a:lnTo>
                      <a:pt x="932" y="215"/>
                    </a:lnTo>
                    <a:lnTo>
                      <a:pt x="932" y="212"/>
                    </a:lnTo>
                    <a:lnTo>
                      <a:pt x="931" y="208"/>
                    </a:lnTo>
                    <a:lnTo>
                      <a:pt x="927" y="203"/>
                    </a:lnTo>
                    <a:lnTo>
                      <a:pt x="918" y="196"/>
                    </a:lnTo>
                    <a:lnTo>
                      <a:pt x="913" y="191"/>
                    </a:lnTo>
                    <a:lnTo>
                      <a:pt x="912" y="189"/>
                    </a:lnTo>
                    <a:lnTo>
                      <a:pt x="911" y="185"/>
                    </a:lnTo>
                    <a:lnTo>
                      <a:pt x="911" y="182"/>
                    </a:lnTo>
                    <a:lnTo>
                      <a:pt x="911" y="177"/>
                    </a:lnTo>
                    <a:lnTo>
                      <a:pt x="913" y="165"/>
                    </a:lnTo>
                    <a:lnTo>
                      <a:pt x="913" y="165"/>
                    </a:lnTo>
                    <a:lnTo>
                      <a:pt x="910" y="169"/>
                    </a:lnTo>
                    <a:lnTo>
                      <a:pt x="906" y="170"/>
                    </a:lnTo>
                    <a:lnTo>
                      <a:pt x="904" y="170"/>
                    </a:lnTo>
                    <a:lnTo>
                      <a:pt x="902" y="168"/>
                    </a:lnTo>
                    <a:lnTo>
                      <a:pt x="898" y="167"/>
                    </a:lnTo>
                    <a:lnTo>
                      <a:pt x="896" y="165"/>
                    </a:lnTo>
                    <a:lnTo>
                      <a:pt x="893" y="165"/>
                    </a:lnTo>
                    <a:lnTo>
                      <a:pt x="888" y="166"/>
                    </a:lnTo>
                    <a:lnTo>
                      <a:pt x="888" y="166"/>
                    </a:lnTo>
                    <a:lnTo>
                      <a:pt x="891" y="160"/>
                    </a:lnTo>
                    <a:lnTo>
                      <a:pt x="894" y="154"/>
                    </a:lnTo>
                    <a:lnTo>
                      <a:pt x="895" y="149"/>
                    </a:lnTo>
                    <a:lnTo>
                      <a:pt x="895" y="143"/>
                    </a:lnTo>
                    <a:lnTo>
                      <a:pt x="896" y="131"/>
                    </a:lnTo>
                    <a:lnTo>
                      <a:pt x="897" y="125"/>
                    </a:lnTo>
                    <a:lnTo>
                      <a:pt x="899" y="119"/>
                    </a:lnTo>
                    <a:lnTo>
                      <a:pt x="880" y="127"/>
                    </a:lnTo>
                    <a:lnTo>
                      <a:pt x="880" y="127"/>
                    </a:lnTo>
                    <a:lnTo>
                      <a:pt x="881" y="124"/>
                    </a:lnTo>
                    <a:lnTo>
                      <a:pt x="883" y="121"/>
                    </a:lnTo>
                    <a:lnTo>
                      <a:pt x="891" y="112"/>
                    </a:lnTo>
                    <a:lnTo>
                      <a:pt x="895" y="106"/>
                    </a:lnTo>
                    <a:lnTo>
                      <a:pt x="897" y="100"/>
                    </a:lnTo>
                    <a:lnTo>
                      <a:pt x="897" y="95"/>
                    </a:lnTo>
                    <a:lnTo>
                      <a:pt x="896" y="92"/>
                    </a:lnTo>
                    <a:lnTo>
                      <a:pt x="895" y="87"/>
                    </a:lnTo>
                    <a:lnTo>
                      <a:pt x="893" y="82"/>
                    </a:lnTo>
                    <a:lnTo>
                      <a:pt x="893" y="82"/>
                    </a:lnTo>
                    <a:lnTo>
                      <a:pt x="889" y="85"/>
                    </a:lnTo>
                    <a:lnTo>
                      <a:pt x="885" y="87"/>
                    </a:lnTo>
                    <a:lnTo>
                      <a:pt x="874" y="89"/>
                    </a:lnTo>
                    <a:lnTo>
                      <a:pt x="870" y="90"/>
                    </a:lnTo>
                    <a:lnTo>
                      <a:pt x="866" y="92"/>
                    </a:lnTo>
                    <a:lnTo>
                      <a:pt x="864" y="97"/>
                    </a:lnTo>
                    <a:lnTo>
                      <a:pt x="863" y="104"/>
                    </a:lnTo>
                    <a:lnTo>
                      <a:pt x="862" y="97"/>
                    </a:lnTo>
                    <a:lnTo>
                      <a:pt x="862" y="97"/>
                    </a:lnTo>
                    <a:lnTo>
                      <a:pt x="859" y="95"/>
                    </a:lnTo>
                    <a:lnTo>
                      <a:pt x="857" y="97"/>
                    </a:lnTo>
                    <a:lnTo>
                      <a:pt x="856" y="98"/>
                    </a:lnTo>
                    <a:lnTo>
                      <a:pt x="855" y="99"/>
                    </a:lnTo>
                    <a:lnTo>
                      <a:pt x="852" y="104"/>
                    </a:lnTo>
                    <a:lnTo>
                      <a:pt x="850" y="109"/>
                    </a:lnTo>
                    <a:lnTo>
                      <a:pt x="849" y="115"/>
                    </a:lnTo>
                    <a:lnTo>
                      <a:pt x="847" y="119"/>
                    </a:lnTo>
                    <a:lnTo>
                      <a:pt x="844" y="120"/>
                    </a:lnTo>
                    <a:lnTo>
                      <a:pt x="843" y="120"/>
                    </a:lnTo>
                    <a:lnTo>
                      <a:pt x="840" y="119"/>
                    </a:lnTo>
                    <a:lnTo>
                      <a:pt x="836" y="117"/>
                    </a:lnTo>
                    <a:lnTo>
                      <a:pt x="836" y="117"/>
                    </a:lnTo>
                    <a:lnTo>
                      <a:pt x="837" y="125"/>
                    </a:lnTo>
                    <a:lnTo>
                      <a:pt x="840" y="131"/>
                    </a:lnTo>
                    <a:lnTo>
                      <a:pt x="841" y="134"/>
                    </a:lnTo>
                    <a:lnTo>
                      <a:pt x="842" y="135"/>
                    </a:lnTo>
                    <a:lnTo>
                      <a:pt x="844" y="136"/>
                    </a:lnTo>
                    <a:lnTo>
                      <a:pt x="847" y="135"/>
                    </a:lnTo>
                    <a:lnTo>
                      <a:pt x="847" y="135"/>
                    </a:lnTo>
                    <a:lnTo>
                      <a:pt x="849" y="132"/>
                    </a:lnTo>
                    <a:lnTo>
                      <a:pt x="850" y="129"/>
                    </a:lnTo>
                    <a:lnTo>
                      <a:pt x="853" y="121"/>
                    </a:lnTo>
                    <a:lnTo>
                      <a:pt x="856" y="117"/>
                    </a:lnTo>
                    <a:lnTo>
                      <a:pt x="858" y="114"/>
                    </a:lnTo>
                    <a:lnTo>
                      <a:pt x="860" y="112"/>
                    </a:lnTo>
                    <a:lnTo>
                      <a:pt x="865" y="109"/>
                    </a:lnTo>
                    <a:lnTo>
                      <a:pt x="865" y="109"/>
                    </a:lnTo>
                    <a:lnTo>
                      <a:pt x="866" y="115"/>
                    </a:lnTo>
                    <a:lnTo>
                      <a:pt x="865" y="117"/>
                    </a:lnTo>
                    <a:lnTo>
                      <a:pt x="863" y="119"/>
                    </a:lnTo>
                    <a:lnTo>
                      <a:pt x="860" y="120"/>
                    </a:lnTo>
                    <a:lnTo>
                      <a:pt x="858" y="121"/>
                    </a:lnTo>
                    <a:lnTo>
                      <a:pt x="857" y="123"/>
                    </a:lnTo>
                    <a:lnTo>
                      <a:pt x="857" y="129"/>
                    </a:lnTo>
                    <a:lnTo>
                      <a:pt x="859" y="139"/>
                    </a:lnTo>
                    <a:lnTo>
                      <a:pt x="859" y="139"/>
                    </a:lnTo>
                    <a:lnTo>
                      <a:pt x="860" y="142"/>
                    </a:lnTo>
                    <a:lnTo>
                      <a:pt x="862" y="143"/>
                    </a:lnTo>
                    <a:lnTo>
                      <a:pt x="864" y="144"/>
                    </a:lnTo>
                    <a:lnTo>
                      <a:pt x="865" y="144"/>
                    </a:lnTo>
                    <a:lnTo>
                      <a:pt x="870" y="144"/>
                    </a:lnTo>
                    <a:lnTo>
                      <a:pt x="874" y="143"/>
                    </a:lnTo>
                    <a:lnTo>
                      <a:pt x="879" y="143"/>
                    </a:lnTo>
                    <a:lnTo>
                      <a:pt x="880" y="144"/>
                    </a:lnTo>
                    <a:lnTo>
                      <a:pt x="882" y="145"/>
                    </a:lnTo>
                    <a:lnTo>
                      <a:pt x="882" y="147"/>
                    </a:lnTo>
                    <a:lnTo>
                      <a:pt x="882" y="151"/>
                    </a:lnTo>
                    <a:lnTo>
                      <a:pt x="881" y="161"/>
                    </a:lnTo>
                    <a:lnTo>
                      <a:pt x="866" y="157"/>
                    </a:lnTo>
                    <a:lnTo>
                      <a:pt x="866" y="157"/>
                    </a:lnTo>
                    <a:lnTo>
                      <a:pt x="866" y="165"/>
                    </a:lnTo>
                    <a:lnTo>
                      <a:pt x="864" y="170"/>
                    </a:lnTo>
                    <a:lnTo>
                      <a:pt x="860" y="180"/>
                    </a:lnTo>
                    <a:lnTo>
                      <a:pt x="857" y="188"/>
                    </a:lnTo>
                    <a:lnTo>
                      <a:pt x="856" y="192"/>
                    </a:lnTo>
                    <a:lnTo>
                      <a:pt x="856" y="199"/>
                    </a:lnTo>
                    <a:lnTo>
                      <a:pt x="856" y="199"/>
                    </a:lnTo>
                    <a:lnTo>
                      <a:pt x="852" y="200"/>
                    </a:lnTo>
                    <a:lnTo>
                      <a:pt x="849" y="200"/>
                    </a:lnTo>
                    <a:lnTo>
                      <a:pt x="842" y="196"/>
                    </a:lnTo>
                    <a:lnTo>
                      <a:pt x="839" y="193"/>
                    </a:lnTo>
                    <a:lnTo>
                      <a:pt x="835" y="193"/>
                    </a:lnTo>
                    <a:lnTo>
                      <a:pt x="832" y="196"/>
                    </a:lnTo>
                    <a:lnTo>
                      <a:pt x="828" y="202"/>
                    </a:lnTo>
                    <a:lnTo>
                      <a:pt x="828" y="202"/>
                    </a:lnTo>
                    <a:lnTo>
                      <a:pt x="827" y="208"/>
                    </a:lnTo>
                    <a:lnTo>
                      <a:pt x="827" y="215"/>
                    </a:lnTo>
                    <a:lnTo>
                      <a:pt x="826" y="229"/>
                    </a:lnTo>
                    <a:lnTo>
                      <a:pt x="826" y="234"/>
                    </a:lnTo>
                    <a:lnTo>
                      <a:pt x="824" y="236"/>
                    </a:lnTo>
                    <a:lnTo>
                      <a:pt x="822" y="237"/>
                    </a:lnTo>
                    <a:lnTo>
                      <a:pt x="820" y="237"/>
                    </a:lnTo>
                    <a:lnTo>
                      <a:pt x="816" y="234"/>
                    </a:lnTo>
                    <a:lnTo>
                      <a:pt x="816" y="234"/>
                    </a:lnTo>
                    <a:lnTo>
                      <a:pt x="813" y="228"/>
                    </a:lnTo>
                    <a:lnTo>
                      <a:pt x="810" y="222"/>
                    </a:lnTo>
                    <a:lnTo>
                      <a:pt x="806" y="218"/>
                    </a:lnTo>
                    <a:lnTo>
                      <a:pt x="803" y="214"/>
                    </a:lnTo>
                    <a:lnTo>
                      <a:pt x="798" y="212"/>
                    </a:lnTo>
                    <a:lnTo>
                      <a:pt x="795" y="210"/>
                    </a:lnTo>
                    <a:lnTo>
                      <a:pt x="786" y="207"/>
                    </a:lnTo>
                    <a:lnTo>
                      <a:pt x="776" y="206"/>
                    </a:lnTo>
                    <a:lnTo>
                      <a:pt x="767" y="207"/>
                    </a:lnTo>
                    <a:lnTo>
                      <a:pt x="760" y="208"/>
                    </a:lnTo>
                    <a:lnTo>
                      <a:pt x="755" y="211"/>
                    </a:lnTo>
                    <a:lnTo>
                      <a:pt x="743" y="227"/>
                    </a:lnTo>
                    <a:lnTo>
                      <a:pt x="743" y="227"/>
                    </a:lnTo>
                    <a:lnTo>
                      <a:pt x="744" y="230"/>
                    </a:lnTo>
                    <a:lnTo>
                      <a:pt x="747" y="233"/>
                    </a:lnTo>
                    <a:lnTo>
                      <a:pt x="750" y="234"/>
                    </a:lnTo>
                    <a:lnTo>
                      <a:pt x="753" y="234"/>
                    </a:lnTo>
                    <a:lnTo>
                      <a:pt x="757" y="234"/>
                    </a:lnTo>
                    <a:lnTo>
                      <a:pt x="758" y="235"/>
                    </a:lnTo>
                    <a:lnTo>
                      <a:pt x="759" y="238"/>
                    </a:lnTo>
                    <a:lnTo>
                      <a:pt x="758" y="244"/>
                    </a:lnTo>
                    <a:lnTo>
                      <a:pt x="740" y="250"/>
                    </a:lnTo>
                    <a:lnTo>
                      <a:pt x="741" y="241"/>
                    </a:lnTo>
                    <a:lnTo>
                      <a:pt x="741" y="241"/>
                    </a:lnTo>
                    <a:lnTo>
                      <a:pt x="738" y="240"/>
                    </a:lnTo>
                    <a:lnTo>
                      <a:pt x="736" y="241"/>
                    </a:lnTo>
                    <a:lnTo>
                      <a:pt x="732" y="244"/>
                    </a:lnTo>
                    <a:lnTo>
                      <a:pt x="724" y="253"/>
                    </a:lnTo>
                    <a:lnTo>
                      <a:pt x="724" y="253"/>
                    </a:lnTo>
                    <a:lnTo>
                      <a:pt x="726" y="248"/>
                    </a:lnTo>
                    <a:lnTo>
                      <a:pt x="728" y="244"/>
                    </a:lnTo>
                    <a:lnTo>
                      <a:pt x="734" y="238"/>
                    </a:lnTo>
                    <a:lnTo>
                      <a:pt x="736" y="236"/>
                    </a:lnTo>
                    <a:lnTo>
                      <a:pt x="738" y="232"/>
                    </a:lnTo>
                    <a:lnTo>
                      <a:pt x="740" y="226"/>
                    </a:lnTo>
                    <a:lnTo>
                      <a:pt x="738" y="218"/>
                    </a:lnTo>
                    <a:lnTo>
                      <a:pt x="738" y="218"/>
                    </a:lnTo>
                    <a:lnTo>
                      <a:pt x="734" y="213"/>
                    </a:lnTo>
                    <a:lnTo>
                      <a:pt x="729" y="210"/>
                    </a:lnTo>
                    <a:lnTo>
                      <a:pt x="728" y="207"/>
                    </a:lnTo>
                    <a:lnTo>
                      <a:pt x="726" y="207"/>
                    </a:lnTo>
                    <a:lnTo>
                      <a:pt x="724" y="207"/>
                    </a:lnTo>
                    <a:lnTo>
                      <a:pt x="721" y="208"/>
                    </a:lnTo>
                    <a:lnTo>
                      <a:pt x="721" y="208"/>
                    </a:lnTo>
                    <a:lnTo>
                      <a:pt x="724" y="205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1" y="199"/>
                    </a:lnTo>
                    <a:lnTo>
                      <a:pt x="719" y="198"/>
                    </a:lnTo>
                    <a:lnTo>
                      <a:pt x="717" y="199"/>
                    </a:lnTo>
                    <a:lnTo>
                      <a:pt x="714" y="200"/>
                    </a:lnTo>
                    <a:lnTo>
                      <a:pt x="711" y="205"/>
                    </a:lnTo>
                    <a:lnTo>
                      <a:pt x="709" y="212"/>
                    </a:lnTo>
                    <a:lnTo>
                      <a:pt x="706" y="227"/>
                    </a:lnTo>
                    <a:lnTo>
                      <a:pt x="705" y="233"/>
                    </a:lnTo>
                    <a:lnTo>
                      <a:pt x="703" y="237"/>
                    </a:lnTo>
                    <a:lnTo>
                      <a:pt x="703" y="237"/>
                    </a:lnTo>
                    <a:lnTo>
                      <a:pt x="701" y="243"/>
                    </a:lnTo>
                    <a:lnTo>
                      <a:pt x="699" y="248"/>
                    </a:lnTo>
                    <a:lnTo>
                      <a:pt x="698" y="252"/>
                    </a:lnTo>
                    <a:lnTo>
                      <a:pt x="698" y="257"/>
                    </a:lnTo>
                    <a:lnTo>
                      <a:pt x="699" y="259"/>
                    </a:lnTo>
                    <a:lnTo>
                      <a:pt x="702" y="263"/>
                    </a:lnTo>
                    <a:lnTo>
                      <a:pt x="705" y="268"/>
                    </a:lnTo>
                    <a:lnTo>
                      <a:pt x="711" y="273"/>
                    </a:lnTo>
                    <a:lnTo>
                      <a:pt x="715" y="279"/>
                    </a:lnTo>
                    <a:lnTo>
                      <a:pt x="718" y="286"/>
                    </a:lnTo>
                    <a:lnTo>
                      <a:pt x="719" y="289"/>
                    </a:lnTo>
                    <a:lnTo>
                      <a:pt x="719" y="294"/>
                    </a:lnTo>
                    <a:lnTo>
                      <a:pt x="668" y="308"/>
                    </a:lnTo>
                    <a:lnTo>
                      <a:pt x="668" y="308"/>
                    </a:lnTo>
                    <a:lnTo>
                      <a:pt x="671" y="302"/>
                    </a:lnTo>
                    <a:lnTo>
                      <a:pt x="674" y="295"/>
                    </a:lnTo>
                    <a:lnTo>
                      <a:pt x="675" y="289"/>
                    </a:lnTo>
                    <a:lnTo>
                      <a:pt x="675" y="281"/>
                    </a:lnTo>
                    <a:lnTo>
                      <a:pt x="675" y="281"/>
                    </a:lnTo>
                    <a:lnTo>
                      <a:pt x="672" y="276"/>
                    </a:lnTo>
                    <a:lnTo>
                      <a:pt x="669" y="273"/>
                    </a:lnTo>
                    <a:lnTo>
                      <a:pt x="668" y="267"/>
                    </a:lnTo>
                    <a:lnTo>
                      <a:pt x="667" y="265"/>
                    </a:lnTo>
                    <a:lnTo>
                      <a:pt x="665" y="264"/>
                    </a:lnTo>
                    <a:lnTo>
                      <a:pt x="663" y="263"/>
                    </a:lnTo>
                    <a:lnTo>
                      <a:pt x="657" y="263"/>
                    </a:lnTo>
                    <a:lnTo>
                      <a:pt x="657" y="263"/>
                    </a:lnTo>
                    <a:lnTo>
                      <a:pt x="657" y="274"/>
                    </a:lnTo>
                    <a:lnTo>
                      <a:pt x="653" y="281"/>
                    </a:lnTo>
                    <a:lnTo>
                      <a:pt x="650" y="286"/>
                    </a:lnTo>
                    <a:lnTo>
                      <a:pt x="645" y="289"/>
                    </a:lnTo>
                    <a:lnTo>
                      <a:pt x="634" y="295"/>
                    </a:lnTo>
                    <a:lnTo>
                      <a:pt x="628" y="298"/>
                    </a:lnTo>
                    <a:lnTo>
                      <a:pt x="622" y="305"/>
                    </a:lnTo>
                    <a:lnTo>
                      <a:pt x="622" y="305"/>
                    </a:lnTo>
                    <a:lnTo>
                      <a:pt x="619" y="296"/>
                    </a:lnTo>
                    <a:lnTo>
                      <a:pt x="619" y="290"/>
                    </a:lnTo>
                    <a:lnTo>
                      <a:pt x="619" y="289"/>
                    </a:lnTo>
                    <a:lnTo>
                      <a:pt x="621" y="288"/>
                    </a:lnTo>
                    <a:lnTo>
                      <a:pt x="628" y="287"/>
                    </a:lnTo>
                    <a:lnTo>
                      <a:pt x="628" y="287"/>
                    </a:lnTo>
                    <a:lnTo>
                      <a:pt x="627" y="280"/>
                    </a:lnTo>
                    <a:lnTo>
                      <a:pt x="625" y="275"/>
                    </a:lnTo>
                    <a:lnTo>
                      <a:pt x="621" y="273"/>
                    </a:lnTo>
                    <a:lnTo>
                      <a:pt x="618" y="272"/>
                    </a:lnTo>
                    <a:lnTo>
                      <a:pt x="610" y="272"/>
                    </a:lnTo>
                    <a:lnTo>
                      <a:pt x="606" y="272"/>
                    </a:lnTo>
                    <a:lnTo>
                      <a:pt x="604" y="272"/>
                    </a:lnTo>
                    <a:lnTo>
                      <a:pt x="604" y="272"/>
                    </a:lnTo>
                    <a:lnTo>
                      <a:pt x="600" y="275"/>
                    </a:lnTo>
                    <a:lnTo>
                      <a:pt x="597" y="279"/>
                    </a:lnTo>
                    <a:lnTo>
                      <a:pt x="590" y="286"/>
                    </a:lnTo>
                    <a:lnTo>
                      <a:pt x="590" y="286"/>
                    </a:lnTo>
                    <a:lnTo>
                      <a:pt x="592" y="290"/>
                    </a:lnTo>
                    <a:lnTo>
                      <a:pt x="592" y="294"/>
                    </a:lnTo>
                    <a:lnTo>
                      <a:pt x="594" y="298"/>
                    </a:lnTo>
                    <a:lnTo>
                      <a:pt x="592" y="303"/>
                    </a:lnTo>
                    <a:lnTo>
                      <a:pt x="591" y="308"/>
                    </a:lnTo>
                    <a:lnTo>
                      <a:pt x="589" y="312"/>
                    </a:lnTo>
                    <a:lnTo>
                      <a:pt x="587" y="317"/>
                    </a:lnTo>
                    <a:lnTo>
                      <a:pt x="582" y="320"/>
                    </a:lnTo>
                    <a:lnTo>
                      <a:pt x="582" y="325"/>
                    </a:lnTo>
                    <a:lnTo>
                      <a:pt x="582" y="325"/>
                    </a:lnTo>
                    <a:lnTo>
                      <a:pt x="589" y="328"/>
                    </a:lnTo>
                    <a:lnTo>
                      <a:pt x="597" y="332"/>
                    </a:lnTo>
                    <a:lnTo>
                      <a:pt x="605" y="336"/>
                    </a:lnTo>
                    <a:lnTo>
                      <a:pt x="613" y="340"/>
                    </a:lnTo>
                    <a:lnTo>
                      <a:pt x="621" y="342"/>
                    </a:lnTo>
                    <a:lnTo>
                      <a:pt x="628" y="342"/>
                    </a:lnTo>
                    <a:lnTo>
                      <a:pt x="632" y="341"/>
                    </a:lnTo>
                    <a:lnTo>
                      <a:pt x="634" y="339"/>
                    </a:lnTo>
                    <a:lnTo>
                      <a:pt x="637" y="336"/>
                    </a:lnTo>
                    <a:lnTo>
                      <a:pt x="640" y="333"/>
                    </a:lnTo>
                    <a:lnTo>
                      <a:pt x="636" y="343"/>
                    </a:lnTo>
                    <a:lnTo>
                      <a:pt x="636" y="343"/>
                    </a:lnTo>
                    <a:lnTo>
                      <a:pt x="641" y="347"/>
                    </a:lnTo>
                    <a:lnTo>
                      <a:pt x="644" y="348"/>
                    </a:lnTo>
                    <a:lnTo>
                      <a:pt x="649" y="347"/>
                    </a:lnTo>
                    <a:lnTo>
                      <a:pt x="652" y="346"/>
                    </a:lnTo>
                    <a:lnTo>
                      <a:pt x="660" y="341"/>
                    </a:lnTo>
                    <a:lnTo>
                      <a:pt x="668" y="336"/>
                    </a:lnTo>
                    <a:lnTo>
                      <a:pt x="675" y="332"/>
                    </a:lnTo>
                    <a:lnTo>
                      <a:pt x="679" y="331"/>
                    </a:lnTo>
                    <a:lnTo>
                      <a:pt x="681" y="330"/>
                    </a:lnTo>
                    <a:lnTo>
                      <a:pt x="684" y="331"/>
                    </a:lnTo>
                    <a:lnTo>
                      <a:pt x="687" y="334"/>
                    </a:lnTo>
                    <a:lnTo>
                      <a:pt x="689" y="339"/>
                    </a:lnTo>
                    <a:lnTo>
                      <a:pt x="691" y="346"/>
                    </a:lnTo>
                    <a:lnTo>
                      <a:pt x="691" y="346"/>
                    </a:lnTo>
                    <a:lnTo>
                      <a:pt x="691" y="354"/>
                    </a:lnTo>
                    <a:lnTo>
                      <a:pt x="694" y="357"/>
                    </a:lnTo>
                    <a:lnTo>
                      <a:pt x="695" y="362"/>
                    </a:lnTo>
                    <a:lnTo>
                      <a:pt x="695" y="373"/>
                    </a:lnTo>
                    <a:lnTo>
                      <a:pt x="711" y="355"/>
                    </a:lnTo>
                    <a:lnTo>
                      <a:pt x="707" y="365"/>
                    </a:lnTo>
                    <a:lnTo>
                      <a:pt x="734" y="359"/>
                    </a:lnTo>
                    <a:lnTo>
                      <a:pt x="733" y="364"/>
                    </a:lnTo>
                    <a:lnTo>
                      <a:pt x="733" y="364"/>
                    </a:lnTo>
                    <a:lnTo>
                      <a:pt x="763" y="310"/>
                    </a:lnTo>
                    <a:lnTo>
                      <a:pt x="763" y="310"/>
                    </a:lnTo>
                    <a:lnTo>
                      <a:pt x="763" y="297"/>
                    </a:lnTo>
                    <a:lnTo>
                      <a:pt x="764" y="293"/>
                    </a:lnTo>
                    <a:lnTo>
                      <a:pt x="766" y="288"/>
                    </a:lnTo>
                    <a:lnTo>
                      <a:pt x="766" y="288"/>
                    </a:lnTo>
                    <a:lnTo>
                      <a:pt x="768" y="285"/>
                    </a:lnTo>
                    <a:lnTo>
                      <a:pt x="771" y="283"/>
                    </a:lnTo>
                    <a:lnTo>
                      <a:pt x="774" y="282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8" y="285"/>
                    </a:lnTo>
                    <a:lnTo>
                      <a:pt x="780" y="287"/>
                    </a:lnTo>
                    <a:lnTo>
                      <a:pt x="784" y="294"/>
                    </a:lnTo>
                    <a:lnTo>
                      <a:pt x="789" y="302"/>
                    </a:lnTo>
                    <a:lnTo>
                      <a:pt x="795" y="308"/>
                    </a:lnTo>
                    <a:lnTo>
                      <a:pt x="771" y="310"/>
                    </a:lnTo>
                    <a:lnTo>
                      <a:pt x="771" y="310"/>
                    </a:lnTo>
                    <a:lnTo>
                      <a:pt x="770" y="324"/>
                    </a:lnTo>
                    <a:lnTo>
                      <a:pt x="771" y="336"/>
                    </a:lnTo>
                    <a:lnTo>
                      <a:pt x="773" y="343"/>
                    </a:lnTo>
                    <a:lnTo>
                      <a:pt x="775" y="349"/>
                    </a:lnTo>
                    <a:lnTo>
                      <a:pt x="779" y="355"/>
                    </a:lnTo>
                    <a:lnTo>
                      <a:pt x="782" y="359"/>
                    </a:lnTo>
                    <a:lnTo>
                      <a:pt x="782" y="359"/>
                    </a:lnTo>
                    <a:lnTo>
                      <a:pt x="781" y="361"/>
                    </a:lnTo>
                    <a:lnTo>
                      <a:pt x="780" y="362"/>
                    </a:lnTo>
                    <a:lnTo>
                      <a:pt x="778" y="368"/>
                    </a:lnTo>
                    <a:lnTo>
                      <a:pt x="779" y="373"/>
                    </a:lnTo>
                    <a:lnTo>
                      <a:pt x="780" y="374"/>
                    </a:lnTo>
                    <a:lnTo>
                      <a:pt x="782" y="377"/>
                    </a:lnTo>
                    <a:lnTo>
                      <a:pt x="782" y="377"/>
                    </a:lnTo>
                    <a:lnTo>
                      <a:pt x="782" y="374"/>
                    </a:lnTo>
                    <a:lnTo>
                      <a:pt x="784" y="372"/>
                    </a:lnTo>
                    <a:lnTo>
                      <a:pt x="789" y="366"/>
                    </a:lnTo>
                    <a:lnTo>
                      <a:pt x="791" y="364"/>
                    </a:lnTo>
                    <a:lnTo>
                      <a:pt x="793" y="359"/>
                    </a:lnTo>
                    <a:lnTo>
                      <a:pt x="793" y="355"/>
                    </a:lnTo>
                    <a:lnTo>
                      <a:pt x="791" y="350"/>
                    </a:lnTo>
                    <a:lnTo>
                      <a:pt x="791" y="350"/>
                    </a:lnTo>
                    <a:lnTo>
                      <a:pt x="796" y="350"/>
                    </a:lnTo>
                    <a:lnTo>
                      <a:pt x="801" y="350"/>
                    </a:lnTo>
                    <a:lnTo>
                      <a:pt x="812" y="354"/>
                    </a:lnTo>
                    <a:lnTo>
                      <a:pt x="835" y="364"/>
                    </a:lnTo>
                    <a:lnTo>
                      <a:pt x="848" y="368"/>
                    </a:lnTo>
                    <a:lnTo>
                      <a:pt x="855" y="369"/>
                    </a:lnTo>
                    <a:lnTo>
                      <a:pt x="862" y="369"/>
                    </a:lnTo>
                    <a:lnTo>
                      <a:pt x="867" y="368"/>
                    </a:lnTo>
                    <a:lnTo>
                      <a:pt x="874" y="365"/>
                    </a:lnTo>
                    <a:lnTo>
                      <a:pt x="881" y="362"/>
                    </a:lnTo>
                    <a:lnTo>
                      <a:pt x="887" y="356"/>
                    </a:lnTo>
                    <a:lnTo>
                      <a:pt x="887" y="356"/>
                    </a:lnTo>
                    <a:lnTo>
                      <a:pt x="883" y="359"/>
                    </a:lnTo>
                    <a:lnTo>
                      <a:pt x="881" y="363"/>
                    </a:lnTo>
                    <a:lnTo>
                      <a:pt x="880" y="366"/>
                    </a:lnTo>
                    <a:lnTo>
                      <a:pt x="880" y="369"/>
                    </a:lnTo>
                    <a:lnTo>
                      <a:pt x="880" y="371"/>
                    </a:lnTo>
                    <a:lnTo>
                      <a:pt x="881" y="373"/>
                    </a:lnTo>
                    <a:lnTo>
                      <a:pt x="885" y="377"/>
                    </a:lnTo>
                    <a:lnTo>
                      <a:pt x="888" y="380"/>
                    </a:lnTo>
                    <a:lnTo>
                      <a:pt x="889" y="383"/>
                    </a:lnTo>
                    <a:lnTo>
                      <a:pt x="889" y="384"/>
                    </a:lnTo>
                    <a:lnTo>
                      <a:pt x="887" y="385"/>
                    </a:lnTo>
                    <a:lnTo>
                      <a:pt x="880" y="388"/>
                    </a:lnTo>
                    <a:lnTo>
                      <a:pt x="880" y="388"/>
                    </a:lnTo>
                    <a:lnTo>
                      <a:pt x="883" y="392"/>
                    </a:lnTo>
                    <a:lnTo>
                      <a:pt x="886" y="395"/>
                    </a:lnTo>
                    <a:lnTo>
                      <a:pt x="889" y="396"/>
                    </a:lnTo>
                    <a:lnTo>
                      <a:pt x="891" y="395"/>
                    </a:lnTo>
                    <a:lnTo>
                      <a:pt x="893" y="394"/>
                    </a:lnTo>
                    <a:lnTo>
                      <a:pt x="895" y="392"/>
                    </a:lnTo>
                    <a:lnTo>
                      <a:pt x="898" y="385"/>
                    </a:lnTo>
                    <a:lnTo>
                      <a:pt x="902" y="377"/>
                    </a:lnTo>
                    <a:lnTo>
                      <a:pt x="905" y="370"/>
                    </a:lnTo>
                    <a:lnTo>
                      <a:pt x="908" y="366"/>
                    </a:lnTo>
                    <a:lnTo>
                      <a:pt x="910" y="364"/>
                    </a:lnTo>
                    <a:lnTo>
                      <a:pt x="913" y="363"/>
                    </a:lnTo>
                    <a:lnTo>
                      <a:pt x="917" y="364"/>
                    </a:lnTo>
                    <a:lnTo>
                      <a:pt x="917" y="364"/>
                    </a:lnTo>
                    <a:lnTo>
                      <a:pt x="917" y="366"/>
                    </a:lnTo>
                    <a:lnTo>
                      <a:pt x="916" y="368"/>
                    </a:lnTo>
                    <a:lnTo>
                      <a:pt x="911" y="370"/>
                    </a:lnTo>
                    <a:lnTo>
                      <a:pt x="909" y="371"/>
                    </a:lnTo>
                    <a:lnTo>
                      <a:pt x="905" y="372"/>
                    </a:lnTo>
                    <a:lnTo>
                      <a:pt x="903" y="377"/>
                    </a:lnTo>
                    <a:lnTo>
                      <a:pt x="901" y="383"/>
                    </a:lnTo>
                    <a:lnTo>
                      <a:pt x="901" y="383"/>
                    </a:lnTo>
                    <a:lnTo>
                      <a:pt x="908" y="384"/>
                    </a:lnTo>
                    <a:lnTo>
                      <a:pt x="913" y="384"/>
                    </a:lnTo>
                    <a:lnTo>
                      <a:pt x="919" y="383"/>
                    </a:lnTo>
                    <a:lnTo>
                      <a:pt x="925" y="380"/>
                    </a:lnTo>
                    <a:lnTo>
                      <a:pt x="935" y="373"/>
                    </a:lnTo>
                    <a:lnTo>
                      <a:pt x="945" y="364"/>
                    </a:lnTo>
                    <a:lnTo>
                      <a:pt x="956" y="356"/>
                    </a:lnTo>
                    <a:lnTo>
                      <a:pt x="966" y="348"/>
                    </a:lnTo>
                    <a:lnTo>
                      <a:pt x="972" y="346"/>
                    </a:lnTo>
                    <a:lnTo>
                      <a:pt x="977" y="345"/>
                    </a:lnTo>
                    <a:lnTo>
                      <a:pt x="982" y="343"/>
                    </a:lnTo>
                    <a:lnTo>
                      <a:pt x="989" y="345"/>
                    </a:lnTo>
                    <a:lnTo>
                      <a:pt x="990" y="366"/>
                    </a:lnTo>
                    <a:lnTo>
                      <a:pt x="1010" y="357"/>
                    </a:lnTo>
                    <a:close/>
                    <a:moveTo>
                      <a:pt x="1073" y="328"/>
                    </a:moveTo>
                    <a:lnTo>
                      <a:pt x="1092" y="321"/>
                    </a:lnTo>
                    <a:lnTo>
                      <a:pt x="1092" y="321"/>
                    </a:lnTo>
                    <a:lnTo>
                      <a:pt x="1090" y="320"/>
                    </a:lnTo>
                    <a:lnTo>
                      <a:pt x="1109" y="302"/>
                    </a:lnTo>
                    <a:lnTo>
                      <a:pt x="1109" y="302"/>
                    </a:lnTo>
                    <a:lnTo>
                      <a:pt x="1104" y="298"/>
                    </a:lnTo>
                    <a:lnTo>
                      <a:pt x="1101" y="293"/>
                    </a:lnTo>
                    <a:lnTo>
                      <a:pt x="1098" y="287"/>
                    </a:lnTo>
                    <a:lnTo>
                      <a:pt x="1096" y="281"/>
                    </a:lnTo>
                    <a:lnTo>
                      <a:pt x="1096" y="274"/>
                    </a:lnTo>
                    <a:lnTo>
                      <a:pt x="1097" y="267"/>
                    </a:lnTo>
                    <a:lnTo>
                      <a:pt x="1100" y="262"/>
                    </a:lnTo>
                    <a:lnTo>
                      <a:pt x="1105" y="257"/>
                    </a:lnTo>
                    <a:lnTo>
                      <a:pt x="1105" y="257"/>
                    </a:lnTo>
                    <a:lnTo>
                      <a:pt x="1105" y="264"/>
                    </a:lnTo>
                    <a:lnTo>
                      <a:pt x="1105" y="272"/>
                    </a:lnTo>
                    <a:lnTo>
                      <a:pt x="1105" y="278"/>
                    </a:lnTo>
                    <a:lnTo>
                      <a:pt x="1104" y="281"/>
                    </a:lnTo>
                    <a:lnTo>
                      <a:pt x="1103" y="283"/>
                    </a:lnTo>
                    <a:lnTo>
                      <a:pt x="1103" y="283"/>
                    </a:lnTo>
                    <a:lnTo>
                      <a:pt x="1108" y="288"/>
                    </a:lnTo>
                    <a:lnTo>
                      <a:pt x="1112" y="293"/>
                    </a:lnTo>
                    <a:lnTo>
                      <a:pt x="1118" y="296"/>
                    </a:lnTo>
                    <a:lnTo>
                      <a:pt x="1124" y="297"/>
                    </a:lnTo>
                    <a:lnTo>
                      <a:pt x="1127" y="296"/>
                    </a:lnTo>
                    <a:lnTo>
                      <a:pt x="1129" y="295"/>
                    </a:lnTo>
                    <a:lnTo>
                      <a:pt x="1131" y="293"/>
                    </a:lnTo>
                    <a:lnTo>
                      <a:pt x="1132" y="286"/>
                    </a:lnTo>
                    <a:lnTo>
                      <a:pt x="1131" y="275"/>
                    </a:lnTo>
                    <a:lnTo>
                      <a:pt x="1131" y="275"/>
                    </a:lnTo>
                    <a:lnTo>
                      <a:pt x="1127" y="280"/>
                    </a:lnTo>
                    <a:lnTo>
                      <a:pt x="1125" y="283"/>
                    </a:lnTo>
                    <a:lnTo>
                      <a:pt x="1123" y="283"/>
                    </a:lnTo>
                    <a:lnTo>
                      <a:pt x="1121" y="282"/>
                    </a:lnTo>
                    <a:lnTo>
                      <a:pt x="1120" y="281"/>
                    </a:lnTo>
                    <a:lnTo>
                      <a:pt x="1119" y="278"/>
                    </a:lnTo>
                    <a:lnTo>
                      <a:pt x="1119" y="270"/>
                    </a:lnTo>
                    <a:lnTo>
                      <a:pt x="1118" y="260"/>
                    </a:lnTo>
                    <a:lnTo>
                      <a:pt x="1117" y="253"/>
                    </a:lnTo>
                    <a:lnTo>
                      <a:pt x="1116" y="252"/>
                    </a:lnTo>
                    <a:lnTo>
                      <a:pt x="1115" y="251"/>
                    </a:lnTo>
                    <a:lnTo>
                      <a:pt x="1112" y="253"/>
                    </a:lnTo>
                    <a:lnTo>
                      <a:pt x="1110" y="257"/>
                    </a:lnTo>
                    <a:lnTo>
                      <a:pt x="1110" y="257"/>
                    </a:lnTo>
                    <a:lnTo>
                      <a:pt x="1113" y="250"/>
                    </a:lnTo>
                    <a:lnTo>
                      <a:pt x="1116" y="245"/>
                    </a:lnTo>
                    <a:lnTo>
                      <a:pt x="1119" y="242"/>
                    </a:lnTo>
                    <a:lnTo>
                      <a:pt x="1123" y="241"/>
                    </a:lnTo>
                    <a:lnTo>
                      <a:pt x="1128" y="238"/>
                    </a:lnTo>
                    <a:lnTo>
                      <a:pt x="1132" y="237"/>
                    </a:lnTo>
                    <a:lnTo>
                      <a:pt x="1135" y="234"/>
                    </a:lnTo>
                    <a:lnTo>
                      <a:pt x="1135" y="234"/>
                    </a:lnTo>
                    <a:lnTo>
                      <a:pt x="1133" y="241"/>
                    </a:lnTo>
                    <a:lnTo>
                      <a:pt x="1132" y="249"/>
                    </a:lnTo>
                    <a:lnTo>
                      <a:pt x="1133" y="256"/>
                    </a:lnTo>
                    <a:lnTo>
                      <a:pt x="1134" y="263"/>
                    </a:lnTo>
                    <a:lnTo>
                      <a:pt x="1138" y="270"/>
                    </a:lnTo>
                    <a:lnTo>
                      <a:pt x="1141" y="275"/>
                    </a:lnTo>
                    <a:lnTo>
                      <a:pt x="1146" y="281"/>
                    </a:lnTo>
                    <a:lnTo>
                      <a:pt x="1150" y="285"/>
                    </a:lnTo>
                    <a:lnTo>
                      <a:pt x="1150" y="285"/>
                    </a:lnTo>
                    <a:lnTo>
                      <a:pt x="1152" y="283"/>
                    </a:lnTo>
                    <a:lnTo>
                      <a:pt x="1156" y="282"/>
                    </a:lnTo>
                    <a:lnTo>
                      <a:pt x="1164" y="281"/>
                    </a:lnTo>
                    <a:lnTo>
                      <a:pt x="1172" y="280"/>
                    </a:lnTo>
                    <a:lnTo>
                      <a:pt x="1177" y="278"/>
                    </a:lnTo>
                    <a:lnTo>
                      <a:pt x="1180" y="275"/>
                    </a:lnTo>
                    <a:lnTo>
                      <a:pt x="1180" y="275"/>
                    </a:lnTo>
                    <a:lnTo>
                      <a:pt x="1179" y="268"/>
                    </a:lnTo>
                    <a:lnTo>
                      <a:pt x="1179" y="262"/>
                    </a:lnTo>
                    <a:lnTo>
                      <a:pt x="1179" y="251"/>
                    </a:lnTo>
                    <a:lnTo>
                      <a:pt x="1178" y="247"/>
                    </a:lnTo>
                    <a:lnTo>
                      <a:pt x="1177" y="243"/>
                    </a:lnTo>
                    <a:lnTo>
                      <a:pt x="1174" y="240"/>
                    </a:lnTo>
                    <a:lnTo>
                      <a:pt x="1170" y="237"/>
                    </a:lnTo>
                    <a:lnTo>
                      <a:pt x="1170" y="237"/>
                    </a:lnTo>
                    <a:lnTo>
                      <a:pt x="1174" y="234"/>
                    </a:lnTo>
                    <a:lnTo>
                      <a:pt x="1179" y="232"/>
                    </a:lnTo>
                    <a:lnTo>
                      <a:pt x="1182" y="232"/>
                    </a:lnTo>
                    <a:lnTo>
                      <a:pt x="1186" y="233"/>
                    </a:lnTo>
                    <a:lnTo>
                      <a:pt x="1189" y="235"/>
                    </a:lnTo>
                    <a:lnTo>
                      <a:pt x="1193" y="238"/>
                    </a:lnTo>
                    <a:lnTo>
                      <a:pt x="1193" y="238"/>
                    </a:lnTo>
                    <a:lnTo>
                      <a:pt x="1186" y="243"/>
                    </a:lnTo>
                    <a:lnTo>
                      <a:pt x="1184" y="248"/>
                    </a:lnTo>
                    <a:lnTo>
                      <a:pt x="1184" y="252"/>
                    </a:lnTo>
                    <a:lnTo>
                      <a:pt x="1184" y="252"/>
                    </a:lnTo>
                    <a:lnTo>
                      <a:pt x="1186" y="258"/>
                    </a:lnTo>
                    <a:lnTo>
                      <a:pt x="1188" y="263"/>
                    </a:lnTo>
                    <a:lnTo>
                      <a:pt x="1193" y="270"/>
                    </a:lnTo>
                    <a:lnTo>
                      <a:pt x="1197" y="273"/>
                    </a:lnTo>
                    <a:lnTo>
                      <a:pt x="1201" y="279"/>
                    </a:lnTo>
                    <a:lnTo>
                      <a:pt x="1210" y="275"/>
                    </a:lnTo>
                    <a:lnTo>
                      <a:pt x="1210" y="275"/>
                    </a:lnTo>
                    <a:lnTo>
                      <a:pt x="1208" y="267"/>
                    </a:lnTo>
                    <a:lnTo>
                      <a:pt x="1218" y="249"/>
                    </a:lnTo>
                    <a:lnTo>
                      <a:pt x="1218" y="249"/>
                    </a:lnTo>
                    <a:lnTo>
                      <a:pt x="1213" y="251"/>
                    </a:lnTo>
                    <a:lnTo>
                      <a:pt x="1211" y="252"/>
                    </a:lnTo>
                    <a:lnTo>
                      <a:pt x="1210" y="250"/>
                    </a:lnTo>
                    <a:lnTo>
                      <a:pt x="1210" y="247"/>
                    </a:lnTo>
                    <a:lnTo>
                      <a:pt x="1211" y="237"/>
                    </a:lnTo>
                    <a:lnTo>
                      <a:pt x="1211" y="228"/>
                    </a:lnTo>
                    <a:lnTo>
                      <a:pt x="1211" y="228"/>
                    </a:lnTo>
                    <a:lnTo>
                      <a:pt x="1212" y="235"/>
                    </a:lnTo>
                    <a:lnTo>
                      <a:pt x="1213" y="238"/>
                    </a:lnTo>
                    <a:lnTo>
                      <a:pt x="1215" y="240"/>
                    </a:lnTo>
                    <a:lnTo>
                      <a:pt x="1217" y="238"/>
                    </a:lnTo>
                    <a:lnTo>
                      <a:pt x="1221" y="233"/>
                    </a:lnTo>
                    <a:lnTo>
                      <a:pt x="1224" y="232"/>
                    </a:lnTo>
                    <a:lnTo>
                      <a:pt x="1226" y="230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6" y="203"/>
                    </a:lnTo>
                    <a:lnTo>
                      <a:pt x="1217" y="202"/>
                    </a:lnTo>
                    <a:lnTo>
                      <a:pt x="1220" y="202"/>
                    </a:lnTo>
                    <a:lnTo>
                      <a:pt x="1223" y="203"/>
                    </a:lnTo>
                    <a:lnTo>
                      <a:pt x="1225" y="205"/>
                    </a:lnTo>
                    <a:lnTo>
                      <a:pt x="1228" y="207"/>
                    </a:lnTo>
                    <a:lnTo>
                      <a:pt x="1230" y="207"/>
                    </a:lnTo>
                    <a:lnTo>
                      <a:pt x="1231" y="204"/>
                    </a:lnTo>
                    <a:lnTo>
                      <a:pt x="1230" y="197"/>
                    </a:lnTo>
                    <a:lnTo>
                      <a:pt x="1230" y="197"/>
                    </a:lnTo>
                    <a:lnTo>
                      <a:pt x="1223" y="195"/>
                    </a:lnTo>
                    <a:lnTo>
                      <a:pt x="1216" y="192"/>
                    </a:lnTo>
                    <a:lnTo>
                      <a:pt x="1210" y="191"/>
                    </a:lnTo>
                    <a:lnTo>
                      <a:pt x="1204" y="191"/>
                    </a:lnTo>
                    <a:lnTo>
                      <a:pt x="1198" y="192"/>
                    </a:lnTo>
                    <a:lnTo>
                      <a:pt x="1193" y="195"/>
                    </a:lnTo>
                    <a:lnTo>
                      <a:pt x="1179" y="199"/>
                    </a:lnTo>
                    <a:lnTo>
                      <a:pt x="1188" y="219"/>
                    </a:lnTo>
                    <a:lnTo>
                      <a:pt x="1188" y="219"/>
                    </a:lnTo>
                    <a:lnTo>
                      <a:pt x="1184" y="221"/>
                    </a:lnTo>
                    <a:lnTo>
                      <a:pt x="1180" y="222"/>
                    </a:lnTo>
                    <a:lnTo>
                      <a:pt x="1178" y="221"/>
                    </a:lnTo>
                    <a:lnTo>
                      <a:pt x="1175" y="220"/>
                    </a:lnTo>
                    <a:lnTo>
                      <a:pt x="1172" y="215"/>
                    </a:lnTo>
                    <a:lnTo>
                      <a:pt x="1169" y="207"/>
                    </a:lnTo>
                    <a:lnTo>
                      <a:pt x="1165" y="200"/>
                    </a:lnTo>
                    <a:lnTo>
                      <a:pt x="1162" y="193"/>
                    </a:lnTo>
                    <a:lnTo>
                      <a:pt x="1159" y="190"/>
                    </a:lnTo>
                    <a:lnTo>
                      <a:pt x="1156" y="188"/>
                    </a:lnTo>
                    <a:lnTo>
                      <a:pt x="1152" y="187"/>
                    </a:lnTo>
                    <a:lnTo>
                      <a:pt x="1148" y="187"/>
                    </a:lnTo>
                    <a:lnTo>
                      <a:pt x="1148" y="187"/>
                    </a:lnTo>
                    <a:lnTo>
                      <a:pt x="1146" y="190"/>
                    </a:lnTo>
                    <a:lnTo>
                      <a:pt x="1143" y="192"/>
                    </a:lnTo>
                    <a:lnTo>
                      <a:pt x="1138" y="195"/>
                    </a:lnTo>
                    <a:lnTo>
                      <a:pt x="1125" y="198"/>
                    </a:lnTo>
                    <a:lnTo>
                      <a:pt x="1119" y="202"/>
                    </a:lnTo>
                    <a:lnTo>
                      <a:pt x="1117" y="203"/>
                    </a:lnTo>
                    <a:lnTo>
                      <a:pt x="1115" y="206"/>
                    </a:lnTo>
                    <a:lnTo>
                      <a:pt x="1112" y="208"/>
                    </a:lnTo>
                    <a:lnTo>
                      <a:pt x="1111" y="213"/>
                    </a:lnTo>
                    <a:lnTo>
                      <a:pt x="1110" y="218"/>
                    </a:lnTo>
                    <a:lnTo>
                      <a:pt x="1110" y="225"/>
                    </a:lnTo>
                    <a:lnTo>
                      <a:pt x="1110" y="225"/>
                    </a:lnTo>
                    <a:lnTo>
                      <a:pt x="1110" y="220"/>
                    </a:lnTo>
                    <a:lnTo>
                      <a:pt x="1108" y="215"/>
                    </a:lnTo>
                    <a:lnTo>
                      <a:pt x="1105" y="211"/>
                    </a:lnTo>
                    <a:lnTo>
                      <a:pt x="1102" y="206"/>
                    </a:lnTo>
                    <a:lnTo>
                      <a:pt x="1097" y="204"/>
                    </a:lnTo>
                    <a:lnTo>
                      <a:pt x="1093" y="203"/>
                    </a:lnTo>
                    <a:lnTo>
                      <a:pt x="1090" y="203"/>
                    </a:lnTo>
                    <a:lnTo>
                      <a:pt x="1088" y="204"/>
                    </a:lnTo>
                    <a:lnTo>
                      <a:pt x="1087" y="206"/>
                    </a:lnTo>
                    <a:lnTo>
                      <a:pt x="1085" y="208"/>
                    </a:lnTo>
                    <a:lnTo>
                      <a:pt x="1085" y="208"/>
                    </a:lnTo>
                    <a:lnTo>
                      <a:pt x="1080" y="220"/>
                    </a:lnTo>
                    <a:lnTo>
                      <a:pt x="1075" y="229"/>
                    </a:lnTo>
                    <a:lnTo>
                      <a:pt x="1069" y="236"/>
                    </a:lnTo>
                    <a:lnTo>
                      <a:pt x="1063" y="242"/>
                    </a:lnTo>
                    <a:lnTo>
                      <a:pt x="1058" y="248"/>
                    </a:lnTo>
                    <a:lnTo>
                      <a:pt x="1055" y="252"/>
                    </a:lnTo>
                    <a:lnTo>
                      <a:pt x="1054" y="257"/>
                    </a:lnTo>
                    <a:lnTo>
                      <a:pt x="1054" y="259"/>
                    </a:lnTo>
                    <a:lnTo>
                      <a:pt x="1055" y="262"/>
                    </a:lnTo>
                    <a:lnTo>
                      <a:pt x="1055" y="262"/>
                    </a:lnTo>
                    <a:lnTo>
                      <a:pt x="1058" y="262"/>
                    </a:lnTo>
                    <a:lnTo>
                      <a:pt x="1062" y="259"/>
                    </a:lnTo>
                    <a:lnTo>
                      <a:pt x="1069" y="256"/>
                    </a:lnTo>
                    <a:lnTo>
                      <a:pt x="1072" y="255"/>
                    </a:lnTo>
                    <a:lnTo>
                      <a:pt x="1074" y="256"/>
                    </a:lnTo>
                    <a:lnTo>
                      <a:pt x="1078" y="259"/>
                    </a:lnTo>
                    <a:lnTo>
                      <a:pt x="1080" y="266"/>
                    </a:lnTo>
                    <a:lnTo>
                      <a:pt x="1065" y="273"/>
                    </a:lnTo>
                    <a:lnTo>
                      <a:pt x="1075" y="290"/>
                    </a:lnTo>
                    <a:lnTo>
                      <a:pt x="1075" y="290"/>
                    </a:lnTo>
                    <a:lnTo>
                      <a:pt x="1073" y="289"/>
                    </a:lnTo>
                    <a:lnTo>
                      <a:pt x="1072" y="290"/>
                    </a:lnTo>
                    <a:lnTo>
                      <a:pt x="1071" y="297"/>
                    </a:lnTo>
                    <a:lnTo>
                      <a:pt x="1072" y="311"/>
                    </a:lnTo>
                    <a:lnTo>
                      <a:pt x="1073" y="328"/>
                    </a:lnTo>
                    <a:lnTo>
                      <a:pt x="1073" y="328"/>
                    </a:lnTo>
                    <a:close/>
                    <a:moveTo>
                      <a:pt x="1417" y="531"/>
                    </a:moveTo>
                    <a:lnTo>
                      <a:pt x="1417" y="531"/>
                    </a:lnTo>
                    <a:lnTo>
                      <a:pt x="1417" y="531"/>
                    </a:lnTo>
                    <a:lnTo>
                      <a:pt x="1417" y="531"/>
                    </a:lnTo>
                    <a:lnTo>
                      <a:pt x="1416" y="531"/>
                    </a:lnTo>
                    <a:lnTo>
                      <a:pt x="1417" y="5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558">
                <a:extLst>
                  <a:ext uri="{FF2B5EF4-FFF2-40B4-BE49-F238E27FC236}">
                    <a16:creationId xmlns:a16="http://schemas.microsoft.com/office/drawing/2014/main" xmlns="" id="{F959C74D-6F21-A75E-693F-904AEAD2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763" y="1285875"/>
                <a:ext cx="7938" cy="12700"/>
              </a:xfrm>
              <a:custGeom>
                <a:avLst/>
                <a:gdLst>
                  <a:gd name="T0" fmla="*/ 13 w 14"/>
                  <a:gd name="T1" fmla="*/ 0 h 25"/>
                  <a:gd name="T2" fmla="*/ 13 w 14"/>
                  <a:gd name="T3" fmla="*/ 0 h 25"/>
                  <a:gd name="T4" fmla="*/ 11 w 14"/>
                  <a:gd name="T5" fmla="*/ 3 h 25"/>
                  <a:gd name="T6" fmla="*/ 10 w 14"/>
                  <a:gd name="T7" fmla="*/ 6 h 25"/>
                  <a:gd name="T8" fmla="*/ 4 w 14"/>
                  <a:gd name="T9" fmla="*/ 9 h 25"/>
                  <a:gd name="T10" fmla="*/ 3 w 14"/>
                  <a:gd name="T11" fmla="*/ 11 h 25"/>
                  <a:gd name="T12" fmla="*/ 0 w 14"/>
                  <a:gd name="T13" fmla="*/ 15 h 25"/>
                  <a:gd name="T14" fmla="*/ 0 w 14"/>
                  <a:gd name="T15" fmla="*/ 19 h 25"/>
                  <a:gd name="T16" fmla="*/ 0 w 14"/>
                  <a:gd name="T17" fmla="*/ 25 h 25"/>
                  <a:gd name="T18" fmla="*/ 0 w 14"/>
                  <a:gd name="T19" fmla="*/ 25 h 25"/>
                  <a:gd name="T20" fmla="*/ 0 w 14"/>
                  <a:gd name="T21" fmla="*/ 19 h 25"/>
                  <a:gd name="T22" fmla="*/ 3 w 14"/>
                  <a:gd name="T23" fmla="*/ 16 h 25"/>
                  <a:gd name="T24" fmla="*/ 6 w 14"/>
                  <a:gd name="T25" fmla="*/ 15 h 25"/>
                  <a:gd name="T26" fmla="*/ 9 w 14"/>
                  <a:gd name="T27" fmla="*/ 14 h 25"/>
                  <a:gd name="T28" fmla="*/ 12 w 14"/>
                  <a:gd name="T29" fmla="*/ 13 h 25"/>
                  <a:gd name="T30" fmla="*/ 14 w 14"/>
                  <a:gd name="T31" fmla="*/ 10 h 25"/>
                  <a:gd name="T32" fmla="*/ 14 w 14"/>
                  <a:gd name="T33" fmla="*/ 7 h 25"/>
                  <a:gd name="T34" fmla="*/ 13 w 14"/>
                  <a:gd name="T35" fmla="*/ 0 h 25"/>
                  <a:gd name="T36" fmla="*/ 13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13" y="0"/>
                    </a:moveTo>
                    <a:lnTo>
                      <a:pt x="13" y="0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559">
                <a:extLst>
                  <a:ext uri="{FF2B5EF4-FFF2-40B4-BE49-F238E27FC236}">
                    <a16:creationId xmlns:a16="http://schemas.microsoft.com/office/drawing/2014/main" xmlns="" id="{A0B67CEC-155E-913B-A3CC-1CA29221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274763"/>
                <a:ext cx="7938" cy="7938"/>
              </a:xfrm>
              <a:custGeom>
                <a:avLst/>
                <a:gdLst>
                  <a:gd name="T0" fmla="*/ 5 w 14"/>
                  <a:gd name="T1" fmla="*/ 0 h 13"/>
                  <a:gd name="T2" fmla="*/ 5 w 14"/>
                  <a:gd name="T3" fmla="*/ 0 h 13"/>
                  <a:gd name="T4" fmla="*/ 4 w 14"/>
                  <a:gd name="T5" fmla="*/ 9 h 13"/>
                  <a:gd name="T6" fmla="*/ 3 w 14"/>
                  <a:gd name="T7" fmla="*/ 11 h 13"/>
                  <a:gd name="T8" fmla="*/ 2 w 14"/>
                  <a:gd name="T9" fmla="*/ 12 h 13"/>
                  <a:gd name="T10" fmla="*/ 0 w 14"/>
                  <a:gd name="T11" fmla="*/ 13 h 13"/>
                  <a:gd name="T12" fmla="*/ 14 w 14"/>
                  <a:gd name="T13" fmla="*/ 7 h 13"/>
                  <a:gd name="T14" fmla="*/ 5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lnTo>
                      <a:pt x="5" y="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14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560">
                <a:extLst>
                  <a:ext uri="{FF2B5EF4-FFF2-40B4-BE49-F238E27FC236}">
                    <a16:creationId xmlns:a16="http://schemas.microsoft.com/office/drawing/2014/main" xmlns="" id="{70F5CF4F-E1A6-E1DC-67E6-EFA5DDBF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600" y="1184275"/>
                <a:ext cx="23813" cy="33338"/>
              </a:xfrm>
              <a:custGeom>
                <a:avLst/>
                <a:gdLst>
                  <a:gd name="T0" fmla="*/ 43 w 43"/>
                  <a:gd name="T1" fmla="*/ 37 h 61"/>
                  <a:gd name="T2" fmla="*/ 43 w 43"/>
                  <a:gd name="T3" fmla="*/ 37 h 61"/>
                  <a:gd name="T4" fmla="*/ 38 w 43"/>
                  <a:gd name="T5" fmla="*/ 47 h 61"/>
                  <a:gd name="T6" fmla="*/ 32 w 43"/>
                  <a:gd name="T7" fmla="*/ 54 h 61"/>
                  <a:gd name="T8" fmla="*/ 30 w 43"/>
                  <a:gd name="T9" fmla="*/ 56 h 61"/>
                  <a:gd name="T10" fmla="*/ 28 w 43"/>
                  <a:gd name="T11" fmla="*/ 57 h 61"/>
                  <a:gd name="T12" fmla="*/ 24 w 43"/>
                  <a:gd name="T13" fmla="*/ 58 h 61"/>
                  <a:gd name="T14" fmla="*/ 21 w 43"/>
                  <a:gd name="T15" fmla="*/ 58 h 61"/>
                  <a:gd name="T16" fmla="*/ 21 w 43"/>
                  <a:gd name="T17" fmla="*/ 58 h 61"/>
                  <a:gd name="T18" fmla="*/ 20 w 43"/>
                  <a:gd name="T19" fmla="*/ 43 h 61"/>
                  <a:gd name="T20" fmla="*/ 22 w 43"/>
                  <a:gd name="T21" fmla="*/ 35 h 61"/>
                  <a:gd name="T22" fmla="*/ 23 w 43"/>
                  <a:gd name="T23" fmla="*/ 33 h 61"/>
                  <a:gd name="T24" fmla="*/ 24 w 43"/>
                  <a:gd name="T25" fmla="*/ 31 h 61"/>
                  <a:gd name="T26" fmla="*/ 28 w 43"/>
                  <a:gd name="T27" fmla="*/ 28 h 61"/>
                  <a:gd name="T28" fmla="*/ 32 w 43"/>
                  <a:gd name="T29" fmla="*/ 26 h 61"/>
                  <a:gd name="T30" fmla="*/ 37 w 43"/>
                  <a:gd name="T31" fmla="*/ 22 h 61"/>
                  <a:gd name="T32" fmla="*/ 39 w 43"/>
                  <a:gd name="T33" fmla="*/ 18 h 61"/>
                  <a:gd name="T34" fmla="*/ 40 w 43"/>
                  <a:gd name="T35" fmla="*/ 13 h 61"/>
                  <a:gd name="T36" fmla="*/ 43 w 43"/>
                  <a:gd name="T37" fmla="*/ 1 h 61"/>
                  <a:gd name="T38" fmla="*/ 43 w 43"/>
                  <a:gd name="T39" fmla="*/ 1 h 61"/>
                  <a:gd name="T40" fmla="*/ 39 w 43"/>
                  <a:gd name="T41" fmla="*/ 0 h 61"/>
                  <a:gd name="T42" fmla="*/ 36 w 43"/>
                  <a:gd name="T43" fmla="*/ 1 h 61"/>
                  <a:gd name="T44" fmla="*/ 33 w 43"/>
                  <a:gd name="T45" fmla="*/ 2 h 61"/>
                  <a:gd name="T46" fmla="*/ 30 w 43"/>
                  <a:gd name="T47" fmla="*/ 4 h 61"/>
                  <a:gd name="T48" fmla="*/ 25 w 43"/>
                  <a:gd name="T49" fmla="*/ 10 h 61"/>
                  <a:gd name="T50" fmla="*/ 21 w 43"/>
                  <a:gd name="T51" fmla="*/ 18 h 61"/>
                  <a:gd name="T52" fmla="*/ 12 w 43"/>
                  <a:gd name="T53" fmla="*/ 33 h 61"/>
                  <a:gd name="T54" fmla="*/ 6 w 43"/>
                  <a:gd name="T55" fmla="*/ 39 h 61"/>
                  <a:gd name="T56" fmla="*/ 4 w 43"/>
                  <a:gd name="T57" fmla="*/ 40 h 61"/>
                  <a:gd name="T58" fmla="*/ 0 w 43"/>
                  <a:gd name="T59" fmla="*/ 41 h 61"/>
                  <a:gd name="T60" fmla="*/ 0 w 43"/>
                  <a:gd name="T61" fmla="*/ 41 h 61"/>
                  <a:gd name="T62" fmla="*/ 5 w 43"/>
                  <a:gd name="T63" fmla="*/ 49 h 61"/>
                  <a:gd name="T64" fmla="*/ 10 w 43"/>
                  <a:gd name="T65" fmla="*/ 55 h 61"/>
                  <a:gd name="T66" fmla="*/ 17 w 43"/>
                  <a:gd name="T67" fmla="*/ 58 h 61"/>
                  <a:gd name="T68" fmla="*/ 24 w 43"/>
                  <a:gd name="T69" fmla="*/ 61 h 61"/>
                  <a:gd name="T70" fmla="*/ 28 w 43"/>
                  <a:gd name="T71" fmla="*/ 61 h 61"/>
                  <a:gd name="T72" fmla="*/ 31 w 43"/>
                  <a:gd name="T73" fmla="*/ 60 h 61"/>
                  <a:gd name="T74" fmla="*/ 35 w 43"/>
                  <a:gd name="T75" fmla="*/ 58 h 61"/>
                  <a:gd name="T76" fmla="*/ 37 w 43"/>
                  <a:gd name="T77" fmla="*/ 56 h 61"/>
                  <a:gd name="T78" fmla="*/ 39 w 43"/>
                  <a:gd name="T79" fmla="*/ 53 h 61"/>
                  <a:gd name="T80" fmla="*/ 40 w 43"/>
                  <a:gd name="T81" fmla="*/ 48 h 61"/>
                  <a:gd name="T82" fmla="*/ 42 w 43"/>
                  <a:gd name="T83" fmla="*/ 43 h 61"/>
                  <a:gd name="T84" fmla="*/ 43 w 43"/>
                  <a:gd name="T85" fmla="*/ 37 h 61"/>
                  <a:gd name="T86" fmla="*/ 43 w 43"/>
                  <a:gd name="T87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61">
                    <a:moveTo>
                      <a:pt x="43" y="37"/>
                    </a:moveTo>
                    <a:lnTo>
                      <a:pt x="43" y="37"/>
                    </a:lnTo>
                    <a:lnTo>
                      <a:pt x="38" y="47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8" y="57"/>
                    </a:lnTo>
                    <a:lnTo>
                      <a:pt x="24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0" y="43"/>
                    </a:lnTo>
                    <a:lnTo>
                      <a:pt x="22" y="35"/>
                    </a:lnTo>
                    <a:lnTo>
                      <a:pt x="23" y="33"/>
                    </a:lnTo>
                    <a:lnTo>
                      <a:pt x="24" y="31"/>
                    </a:lnTo>
                    <a:lnTo>
                      <a:pt x="28" y="28"/>
                    </a:lnTo>
                    <a:lnTo>
                      <a:pt x="32" y="26"/>
                    </a:lnTo>
                    <a:lnTo>
                      <a:pt x="37" y="22"/>
                    </a:lnTo>
                    <a:lnTo>
                      <a:pt x="39" y="18"/>
                    </a:lnTo>
                    <a:lnTo>
                      <a:pt x="40" y="13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3" y="2"/>
                    </a:lnTo>
                    <a:lnTo>
                      <a:pt x="30" y="4"/>
                    </a:lnTo>
                    <a:lnTo>
                      <a:pt x="25" y="10"/>
                    </a:lnTo>
                    <a:lnTo>
                      <a:pt x="21" y="18"/>
                    </a:lnTo>
                    <a:lnTo>
                      <a:pt x="12" y="33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49"/>
                    </a:lnTo>
                    <a:lnTo>
                      <a:pt x="10" y="55"/>
                    </a:lnTo>
                    <a:lnTo>
                      <a:pt x="17" y="58"/>
                    </a:lnTo>
                    <a:lnTo>
                      <a:pt x="24" y="61"/>
                    </a:lnTo>
                    <a:lnTo>
                      <a:pt x="28" y="61"/>
                    </a:lnTo>
                    <a:lnTo>
                      <a:pt x="31" y="60"/>
                    </a:lnTo>
                    <a:lnTo>
                      <a:pt x="35" y="58"/>
                    </a:lnTo>
                    <a:lnTo>
                      <a:pt x="37" y="56"/>
                    </a:lnTo>
                    <a:lnTo>
                      <a:pt x="39" y="53"/>
                    </a:lnTo>
                    <a:lnTo>
                      <a:pt x="40" y="48"/>
                    </a:lnTo>
                    <a:lnTo>
                      <a:pt x="42" y="43"/>
                    </a:lnTo>
                    <a:lnTo>
                      <a:pt x="43" y="37"/>
                    </a:lnTo>
                    <a:lnTo>
                      <a:pt x="4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561">
                <a:extLst>
                  <a:ext uri="{FF2B5EF4-FFF2-40B4-BE49-F238E27FC236}">
                    <a16:creationId xmlns:a16="http://schemas.microsoft.com/office/drawing/2014/main" xmlns="" id="{4C5BC0AE-B0C2-F4F0-2C81-216C5B85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5" y="1173163"/>
                <a:ext cx="6350" cy="6350"/>
              </a:xfrm>
              <a:custGeom>
                <a:avLst/>
                <a:gdLst>
                  <a:gd name="T0" fmla="*/ 11 w 12"/>
                  <a:gd name="T1" fmla="*/ 0 h 12"/>
                  <a:gd name="T2" fmla="*/ 0 w 12"/>
                  <a:gd name="T3" fmla="*/ 10 h 12"/>
                  <a:gd name="T4" fmla="*/ 2 w 12"/>
                  <a:gd name="T5" fmla="*/ 12 h 12"/>
                  <a:gd name="T6" fmla="*/ 12 w 12"/>
                  <a:gd name="T7" fmla="*/ 2 h 12"/>
                  <a:gd name="T8" fmla="*/ 11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lnTo>
                      <a:pt x="0" y="10"/>
                    </a:lnTo>
                    <a:lnTo>
                      <a:pt x="2" y="12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562">
                <a:extLst>
                  <a:ext uri="{FF2B5EF4-FFF2-40B4-BE49-F238E27FC236}">
                    <a16:creationId xmlns:a16="http://schemas.microsoft.com/office/drawing/2014/main" xmlns="" id="{FD21A853-9C07-D0E9-04E0-6B5F44D0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175" y="1389063"/>
                <a:ext cx="6350" cy="6350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9 h 12"/>
                  <a:gd name="T6" fmla="*/ 1 w 12"/>
                  <a:gd name="T7" fmla="*/ 12 h 12"/>
                  <a:gd name="T8" fmla="*/ 4 w 12"/>
                  <a:gd name="T9" fmla="*/ 12 h 12"/>
                  <a:gd name="T10" fmla="*/ 5 w 12"/>
                  <a:gd name="T11" fmla="*/ 10 h 12"/>
                  <a:gd name="T12" fmla="*/ 12 w 12"/>
                  <a:gd name="T13" fmla="*/ 1 h 12"/>
                  <a:gd name="T14" fmla="*/ 12 w 12"/>
                  <a:gd name="T15" fmla="*/ 1 h 12"/>
                  <a:gd name="T16" fmla="*/ 9 w 12"/>
                  <a:gd name="T17" fmla="*/ 0 h 12"/>
                  <a:gd name="T18" fmla="*/ 6 w 12"/>
                  <a:gd name="T19" fmla="*/ 0 h 12"/>
                  <a:gd name="T20" fmla="*/ 4 w 12"/>
                  <a:gd name="T21" fmla="*/ 1 h 12"/>
                  <a:gd name="T22" fmla="*/ 0 w 12"/>
                  <a:gd name="T23" fmla="*/ 5 h 12"/>
                  <a:gd name="T24" fmla="*/ 0 w 12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563">
                <a:extLst>
                  <a:ext uri="{FF2B5EF4-FFF2-40B4-BE49-F238E27FC236}">
                    <a16:creationId xmlns:a16="http://schemas.microsoft.com/office/drawing/2014/main" xmlns="" id="{CB5BCA6E-8C80-8559-07BF-5C8BD13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113" y="1384300"/>
                <a:ext cx="44450" cy="7938"/>
              </a:xfrm>
              <a:custGeom>
                <a:avLst/>
                <a:gdLst>
                  <a:gd name="T0" fmla="*/ 0 w 84"/>
                  <a:gd name="T1" fmla="*/ 15 h 15"/>
                  <a:gd name="T2" fmla="*/ 84 w 84"/>
                  <a:gd name="T3" fmla="*/ 0 h 15"/>
                  <a:gd name="T4" fmla="*/ 84 w 84"/>
                  <a:gd name="T5" fmla="*/ 0 h 15"/>
                  <a:gd name="T6" fmla="*/ 47 w 84"/>
                  <a:gd name="T7" fmla="*/ 6 h 15"/>
                  <a:gd name="T8" fmla="*/ 25 w 84"/>
                  <a:gd name="T9" fmla="*/ 9 h 15"/>
                  <a:gd name="T10" fmla="*/ 0 w 84"/>
                  <a:gd name="T11" fmla="*/ 15 h 15"/>
                  <a:gd name="T12" fmla="*/ 0 w 8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5">
                    <a:moveTo>
                      <a:pt x="0" y="15"/>
                    </a:moveTo>
                    <a:lnTo>
                      <a:pt x="84" y="0"/>
                    </a:lnTo>
                    <a:lnTo>
                      <a:pt x="84" y="0"/>
                    </a:lnTo>
                    <a:lnTo>
                      <a:pt x="47" y="6"/>
                    </a:lnTo>
                    <a:lnTo>
                      <a:pt x="25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564">
                <a:extLst>
                  <a:ext uri="{FF2B5EF4-FFF2-40B4-BE49-F238E27FC236}">
                    <a16:creationId xmlns:a16="http://schemas.microsoft.com/office/drawing/2014/main" xmlns="" id="{A2A86AC3-3C50-55E3-23FE-E5A6C66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650" y="1339850"/>
                <a:ext cx="34925" cy="28575"/>
              </a:xfrm>
              <a:custGeom>
                <a:avLst/>
                <a:gdLst>
                  <a:gd name="T0" fmla="*/ 56 w 66"/>
                  <a:gd name="T1" fmla="*/ 0 h 55"/>
                  <a:gd name="T2" fmla="*/ 56 w 66"/>
                  <a:gd name="T3" fmla="*/ 0 h 55"/>
                  <a:gd name="T4" fmla="*/ 49 w 66"/>
                  <a:gd name="T5" fmla="*/ 6 h 55"/>
                  <a:gd name="T6" fmla="*/ 41 w 66"/>
                  <a:gd name="T7" fmla="*/ 13 h 55"/>
                  <a:gd name="T8" fmla="*/ 28 w 66"/>
                  <a:gd name="T9" fmla="*/ 27 h 55"/>
                  <a:gd name="T10" fmla="*/ 22 w 66"/>
                  <a:gd name="T11" fmla="*/ 34 h 55"/>
                  <a:gd name="T12" fmla="*/ 15 w 66"/>
                  <a:gd name="T13" fmla="*/ 40 h 55"/>
                  <a:gd name="T14" fmla="*/ 9 w 66"/>
                  <a:gd name="T15" fmla="*/ 44 h 55"/>
                  <a:gd name="T16" fmla="*/ 0 w 66"/>
                  <a:gd name="T17" fmla="*/ 48 h 55"/>
                  <a:gd name="T18" fmla="*/ 0 w 66"/>
                  <a:gd name="T19" fmla="*/ 48 h 55"/>
                  <a:gd name="T20" fmla="*/ 6 w 66"/>
                  <a:gd name="T21" fmla="*/ 52 h 55"/>
                  <a:gd name="T22" fmla="*/ 11 w 66"/>
                  <a:gd name="T23" fmla="*/ 55 h 55"/>
                  <a:gd name="T24" fmla="*/ 15 w 66"/>
                  <a:gd name="T25" fmla="*/ 55 h 55"/>
                  <a:gd name="T26" fmla="*/ 20 w 66"/>
                  <a:gd name="T27" fmla="*/ 54 h 55"/>
                  <a:gd name="T28" fmla="*/ 25 w 66"/>
                  <a:gd name="T29" fmla="*/ 51 h 55"/>
                  <a:gd name="T30" fmla="*/ 28 w 66"/>
                  <a:gd name="T31" fmla="*/ 48 h 55"/>
                  <a:gd name="T32" fmla="*/ 35 w 66"/>
                  <a:gd name="T33" fmla="*/ 39 h 55"/>
                  <a:gd name="T34" fmla="*/ 42 w 66"/>
                  <a:gd name="T35" fmla="*/ 30 h 55"/>
                  <a:gd name="T36" fmla="*/ 45 w 66"/>
                  <a:gd name="T37" fmla="*/ 27 h 55"/>
                  <a:gd name="T38" fmla="*/ 50 w 66"/>
                  <a:gd name="T39" fmla="*/ 25 h 55"/>
                  <a:gd name="T40" fmla="*/ 53 w 66"/>
                  <a:gd name="T41" fmla="*/ 24 h 55"/>
                  <a:gd name="T42" fmla="*/ 57 w 66"/>
                  <a:gd name="T43" fmla="*/ 24 h 55"/>
                  <a:gd name="T44" fmla="*/ 61 w 66"/>
                  <a:gd name="T45" fmla="*/ 26 h 55"/>
                  <a:gd name="T46" fmla="*/ 66 w 66"/>
                  <a:gd name="T47" fmla="*/ 30 h 55"/>
                  <a:gd name="T48" fmla="*/ 56 w 66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55">
                    <a:moveTo>
                      <a:pt x="56" y="0"/>
                    </a:moveTo>
                    <a:lnTo>
                      <a:pt x="56" y="0"/>
                    </a:lnTo>
                    <a:lnTo>
                      <a:pt x="49" y="6"/>
                    </a:lnTo>
                    <a:lnTo>
                      <a:pt x="41" y="13"/>
                    </a:lnTo>
                    <a:lnTo>
                      <a:pt x="28" y="27"/>
                    </a:lnTo>
                    <a:lnTo>
                      <a:pt x="22" y="34"/>
                    </a:lnTo>
                    <a:lnTo>
                      <a:pt x="15" y="40"/>
                    </a:lnTo>
                    <a:lnTo>
                      <a:pt x="9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5" y="55"/>
                    </a:lnTo>
                    <a:lnTo>
                      <a:pt x="20" y="54"/>
                    </a:lnTo>
                    <a:lnTo>
                      <a:pt x="25" y="51"/>
                    </a:lnTo>
                    <a:lnTo>
                      <a:pt x="28" y="48"/>
                    </a:lnTo>
                    <a:lnTo>
                      <a:pt x="35" y="39"/>
                    </a:lnTo>
                    <a:lnTo>
                      <a:pt x="42" y="30"/>
                    </a:lnTo>
                    <a:lnTo>
                      <a:pt x="45" y="27"/>
                    </a:lnTo>
                    <a:lnTo>
                      <a:pt x="50" y="25"/>
                    </a:lnTo>
                    <a:lnTo>
                      <a:pt x="53" y="24"/>
                    </a:lnTo>
                    <a:lnTo>
                      <a:pt x="57" y="24"/>
                    </a:lnTo>
                    <a:lnTo>
                      <a:pt x="61" y="26"/>
                    </a:lnTo>
                    <a:lnTo>
                      <a:pt x="66" y="3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565">
                <a:extLst>
                  <a:ext uri="{FF2B5EF4-FFF2-40B4-BE49-F238E27FC236}">
                    <a16:creationId xmlns:a16="http://schemas.microsoft.com/office/drawing/2014/main" xmlns="" id="{2D6D34F8-6326-99F3-EA8C-F5B96D59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1374775"/>
                <a:ext cx="11113" cy="28575"/>
              </a:xfrm>
              <a:custGeom>
                <a:avLst/>
                <a:gdLst>
                  <a:gd name="T0" fmla="*/ 7 w 21"/>
                  <a:gd name="T1" fmla="*/ 54 h 54"/>
                  <a:gd name="T2" fmla="*/ 7 w 21"/>
                  <a:gd name="T3" fmla="*/ 54 h 54"/>
                  <a:gd name="T4" fmla="*/ 7 w 21"/>
                  <a:gd name="T5" fmla="*/ 45 h 54"/>
                  <a:gd name="T6" fmla="*/ 8 w 21"/>
                  <a:gd name="T7" fmla="*/ 37 h 54"/>
                  <a:gd name="T8" fmla="*/ 10 w 21"/>
                  <a:gd name="T9" fmla="*/ 30 h 54"/>
                  <a:gd name="T10" fmla="*/ 14 w 21"/>
                  <a:gd name="T11" fmla="*/ 24 h 54"/>
                  <a:gd name="T12" fmla="*/ 17 w 21"/>
                  <a:gd name="T13" fmla="*/ 19 h 54"/>
                  <a:gd name="T14" fmla="*/ 19 w 21"/>
                  <a:gd name="T15" fmla="*/ 14 h 54"/>
                  <a:gd name="T16" fmla="*/ 21 w 21"/>
                  <a:gd name="T17" fmla="*/ 7 h 54"/>
                  <a:gd name="T18" fmla="*/ 21 w 21"/>
                  <a:gd name="T19" fmla="*/ 0 h 54"/>
                  <a:gd name="T20" fmla="*/ 21 w 21"/>
                  <a:gd name="T21" fmla="*/ 0 h 54"/>
                  <a:gd name="T22" fmla="*/ 16 w 21"/>
                  <a:gd name="T23" fmla="*/ 4 h 54"/>
                  <a:gd name="T24" fmla="*/ 13 w 21"/>
                  <a:gd name="T25" fmla="*/ 7 h 54"/>
                  <a:gd name="T26" fmla="*/ 11 w 21"/>
                  <a:gd name="T27" fmla="*/ 12 h 54"/>
                  <a:gd name="T28" fmla="*/ 10 w 21"/>
                  <a:gd name="T29" fmla="*/ 16 h 54"/>
                  <a:gd name="T30" fmla="*/ 9 w 21"/>
                  <a:gd name="T31" fmla="*/ 20 h 54"/>
                  <a:gd name="T32" fmla="*/ 7 w 21"/>
                  <a:gd name="T33" fmla="*/ 23 h 54"/>
                  <a:gd name="T34" fmla="*/ 4 w 21"/>
                  <a:gd name="T35" fmla="*/ 24 h 54"/>
                  <a:gd name="T36" fmla="*/ 0 w 21"/>
                  <a:gd name="T37" fmla="*/ 24 h 54"/>
                  <a:gd name="T38" fmla="*/ 7 w 21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54">
                    <a:moveTo>
                      <a:pt x="7" y="54"/>
                    </a:moveTo>
                    <a:lnTo>
                      <a:pt x="7" y="54"/>
                    </a:lnTo>
                    <a:lnTo>
                      <a:pt x="7" y="45"/>
                    </a:lnTo>
                    <a:lnTo>
                      <a:pt x="8" y="37"/>
                    </a:lnTo>
                    <a:lnTo>
                      <a:pt x="10" y="30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4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10" y="16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7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566">
                <a:extLst>
                  <a:ext uri="{FF2B5EF4-FFF2-40B4-BE49-F238E27FC236}">
                    <a16:creationId xmlns:a16="http://schemas.microsoft.com/office/drawing/2014/main" xmlns="" id="{A900FDE8-0B03-2A46-1AF6-A9DE8B26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075" y="1149350"/>
                <a:ext cx="3175" cy="7938"/>
              </a:xfrm>
              <a:custGeom>
                <a:avLst/>
                <a:gdLst>
                  <a:gd name="T0" fmla="*/ 0 w 6"/>
                  <a:gd name="T1" fmla="*/ 15 h 15"/>
                  <a:gd name="T2" fmla="*/ 6 w 6"/>
                  <a:gd name="T3" fmla="*/ 0 h 15"/>
                  <a:gd name="T4" fmla="*/ 1 w 6"/>
                  <a:gd name="T5" fmla="*/ 5 h 15"/>
                  <a:gd name="T6" fmla="*/ 0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lnTo>
                      <a:pt x="6" y="0"/>
                    </a:lnTo>
                    <a:lnTo>
                      <a:pt x="1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567">
                <a:extLst>
                  <a:ext uri="{FF2B5EF4-FFF2-40B4-BE49-F238E27FC236}">
                    <a16:creationId xmlns:a16="http://schemas.microsoft.com/office/drawing/2014/main" xmlns="" id="{1B1A902F-C1EC-F1EB-1BE4-E52A3451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89063"/>
                <a:ext cx="6350" cy="7938"/>
              </a:xfrm>
              <a:custGeom>
                <a:avLst/>
                <a:gdLst>
                  <a:gd name="T0" fmla="*/ 2 w 11"/>
                  <a:gd name="T1" fmla="*/ 0 h 15"/>
                  <a:gd name="T2" fmla="*/ 0 w 11"/>
                  <a:gd name="T3" fmla="*/ 6 h 15"/>
                  <a:gd name="T4" fmla="*/ 11 w 11"/>
                  <a:gd name="T5" fmla="*/ 15 h 15"/>
                  <a:gd name="T6" fmla="*/ 2 w 11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2" y="0"/>
                    </a:moveTo>
                    <a:lnTo>
                      <a:pt x="0" y="6"/>
                    </a:lnTo>
                    <a:lnTo>
                      <a:pt x="11" y="1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568">
                <a:extLst>
                  <a:ext uri="{FF2B5EF4-FFF2-40B4-BE49-F238E27FC236}">
                    <a16:creationId xmlns:a16="http://schemas.microsoft.com/office/drawing/2014/main" xmlns="" id="{F6F533B7-F503-4CAC-84F6-CBBF1644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92238"/>
                <a:ext cx="0" cy="4763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69">
                <a:extLst>
                  <a:ext uri="{FF2B5EF4-FFF2-40B4-BE49-F238E27FC236}">
                    <a16:creationId xmlns:a16="http://schemas.microsoft.com/office/drawing/2014/main" xmlns="" id="{6071651C-DE4D-97CE-0A95-90578E7A3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1120775"/>
                <a:ext cx="7938" cy="6350"/>
              </a:xfrm>
              <a:custGeom>
                <a:avLst/>
                <a:gdLst>
                  <a:gd name="T0" fmla="*/ 15 w 15"/>
                  <a:gd name="T1" fmla="*/ 6 h 12"/>
                  <a:gd name="T2" fmla="*/ 5 w 15"/>
                  <a:gd name="T3" fmla="*/ 0 h 12"/>
                  <a:gd name="T4" fmla="*/ 0 w 15"/>
                  <a:gd name="T5" fmla="*/ 12 h 12"/>
                  <a:gd name="T6" fmla="*/ 15 w 15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6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570">
                <a:extLst>
                  <a:ext uri="{FF2B5EF4-FFF2-40B4-BE49-F238E27FC236}">
                    <a16:creationId xmlns:a16="http://schemas.microsoft.com/office/drawing/2014/main" xmlns="" id="{EE765AC9-2B7D-8448-E7DD-150441BF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204913"/>
                <a:ext cx="4763" cy="4763"/>
              </a:xfrm>
              <a:custGeom>
                <a:avLst/>
                <a:gdLst>
                  <a:gd name="T0" fmla="*/ 9 w 10"/>
                  <a:gd name="T1" fmla="*/ 0 h 11"/>
                  <a:gd name="T2" fmla="*/ 0 w 10"/>
                  <a:gd name="T3" fmla="*/ 9 h 11"/>
                  <a:gd name="T4" fmla="*/ 0 w 10"/>
                  <a:gd name="T5" fmla="*/ 9 h 11"/>
                  <a:gd name="T6" fmla="*/ 1 w 10"/>
                  <a:gd name="T7" fmla="*/ 9 h 11"/>
                  <a:gd name="T8" fmla="*/ 3 w 10"/>
                  <a:gd name="T9" fmla="*/ 9 h 11"/>
                  <a:gd name="T10" fmla="*/ 7 w 10"/>
                  <a:gd name="T11" fmla="*/ 11 h 11"/>
                  <a:gd name="T12" fmla="*/ 9 w 10"/>
                  <a:gd name="T13" fmla="*/ 10 h 11"/>
                  <a:gd name="T14" fmla="*/ 10 w 10"/>
                  <a:gd name="T15" fmla="*/ 9 h 11"/>
                  <a:gd name="T16" fmla="*/ 10 w 10"/>
                  <a:gd name="T17" fmla="*/ 5 h 11"/>
                  <a:gd name="T18" fmla="*/ 9 w 10"/>
                  <a:gd name="T19" fmla="*/ 0 h 11"/>
                  <a:gd name="T20" fmla="*/ 9 w 10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571">
                <a:extLst>
                  <a:ext uri="{FF2B5EF4-FFF2-40B4-BE49-F238E27FC236}">
                    <a16:creationId xmlns:a16="http://schemas.microsoft.com/office/drawing/2014/main" xmlns="" id="{107052B4-2606-E75A-FD64-241D1EC0B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125" y="1389063"/>
                <a:ext cx="6350" cy="6350"/>
              </a:xfrm>
              <a:custGeom>
                <a:avLst/>
                <a:gdLst>
                  <a:gd name="T0" fmla="*/ 1 w 13"/>
                  <a:gd name="T1" fmla="*/ 14 h 14"/>
                  <a:gd name="T2" fmla="*/ 13 w 13"/>
                  <a:gd name="T3" fmla="*/ 2 h 14"/>
                  <a:gd name="T4" fmla="*/ 12 w 13"/>
                  <a:gd name="T5" fmla="*/ 0 h 14"/>
                  <a:gd name="T6" fmla="*/ 0 w 13"/>
                  <a:gd name="T7" fmla="*/ 10 h 14"/>
                  <a:gd name="T8" fmla="*/ 1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lnTo>
                      <a:pt x="13" y="2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72">
                <a:extLst>
                  <a:ext uri="{FF2B5EF4-FFF2-40B4-BE49-F238E27FC236}">
                    <a16:creationId xmlns:a16="http://schemas.microsoft.com/office/drawing/2014/main" xmlns="" id="{97A3AE58-D5B5-1943-7F2F-D7FF69A9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975" y="1149350"/>
                <a:ext cx="4763" cy="12700"/>
              </a:xfrm>
              <a:custGeom>
                <a:avLst/>
                <a:gdLst>
                  <a:gd name="T0" fmla="*/ 2 w 10"/>
                  <a:gd name="T1" fmla="*/ 24 h 24"/>
                  <a:gd name="T2" fmla="*/ 2 w 10"/>
                  <a:gd name="T3" fmla="*/ 24 h 24"/>
                  <a:gd name="T4" fmla="*/ 1 w 10"/>
                  <a:gd name="T5" fmla="*/ 18 h 24"/>
                  <a:gd name="T6" fmla="*/ 2 w 10"/>
                  <a:gd name="T7" fmla="*/ 14 h 24"/>
                  <a:gd name="T8" fmla="*/ 5 w 10"/>
                  <a:gd name="T9" fmla="*/ 11 h 24"/>
                  <a:gd name="T10" fmla="*/ 7 w 10"/>
                  <a:gd name="T11" fmla="*/ 11 h 24"/>
                  <a:gd name="T12" fmla="*/ 9 w 10"/>
                  <a:gd name="T13" fmla="*/ 10 h 24"/>
                  <a:gd name="T14" fmla="*/ 10 w 10"/>
                  <a:gd name="T15" fmla="*/ 8 h 24"/>
                  <a:gd name="T16" fmla="*/ 10 w 10"/>
                  <a:gd name="T17" fmla="*/ 5 h 24"/>
                  <a:gd name="T18" fmla="*/ 7 w 10"/>
                  <a:gd name="T19" fmla="*/ 0 h 24"/>
                  <a:gd name="T20" fmla="*/ 7 w 10"/>
                  <a:gd name="T21" fmla="*/ 0 h 24"/>
                  <a:gd name="T22" fmla="*/ 3 w 10"/>
                  <a:gd name="T23" fmla="*/ 1 h 24"/>
                  <a:gd name="T24" fmla="*/ 1 w 10"/>
                  <a:gd name="T25" fmla="*/ 3 h 24"/>
                  <a:gd name="T26" fmla="*/ 0 w 10"/>
                  <a:gd name="T27" fmla="*/ 6 h 24"/>
                  <a:gd name="T28" fmla="*/ 0 w 10"/>
                  <a:gd name="T29" fmla="*/ 9 h 24"/>
                  <a:gd name="T30" fmla="*/ 0 w 10"/>
                  <a:gd name="T31" fmla="*/ 16 h 24"/>
                  <a:gd name="T32" fmla="*/ 2 w 10"/>
                  <a:gd name="T33" fmla="*/ 24 h 24"/>
                  <a:gd name="T34" fmla="*/ 2 w 10"/>
                  <a:gd name="T3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24">
                    <a:moveTo>
                      <a:pt x="2" y="24"/>
                    </a:moveTo>
                    <a:lnTo>
                      <a:pt x="2" y="24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73">
                <a:extLst>
                  <a:ext uri="{FF2B5EF4-FFF2-40B4-BE49-F238E27FC236}">
                    <a16:creationId xmlns:a16="http://schemas.microsoft.com/office/drawing/2014/main" xmlns="" id="{55322766-9860-40C7-3797-99B4DC25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413" y="1238250"/>
                <a:ext cx="3175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4 w 4"/>
                  <a:gd name="T7" fmla="*/ 0 h 4"/>
                  <a:gd name="T8" fmla="*/ 4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574">
                <a:extLst>
                  <a:ext uri="{FF2B5EF4-FFF2-40B4-BE49-F238E27FC236}">
                    <a16:creationId xmlns:a16="http://schemas.microsoft.com/office/drawing/2014/main" xmlns="" id="{FB2CBE39-5556-0E7C-FCDB-C0F0F531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063" y="1238250"/>
                <a:ext cx="6350" cy="4763"/>
              </a:xfrm>
              <a:custGeom>
                <a:avLst/>
                <a:gdLst>
                  <a:gd name="T0" fmla="*/ 13 w 13"/>
                  <a:gd name="T1" fmla="*/ 5 h 9"/>
                  <a:gd name="T2" fmla="*/ 13 w 13"/>
                  <a:gd name="T3" fmla="*/ 5 h 9"/>
                  <a:gd name="T4" fmla="*/ 9 w 13"/>
                  <a:gd name="T5" fmla="*/ 3 h 9"/>
                  <a:gd name="T6" fmla="*/ 6 w 13"/>
                  <a:gd name="T7" fmla="*/ 1 h 9"/>
                  <a:gd name="T8" fmla="*/ 3 w 13"/>
                  <a:gd name="T9" fmla="*/ 0 h 9"/>
                  <a:gd name="T10" fmla="*/ 1 w 13"/>
                  <a:gd name="T11" fmla="*/ 1 h 9"/>
                  <a:gd name="T12" fmla="*/ 0 w 13"/>
                  <a:gd name="T13" fmla="*/ 2 h 9"/>
                  <a:gd name="T14" fmla="*/ 0 w 13"/>
                  <a:gd name="T15" fmla="*/ 2 h 9"/>
                  <a:gd name="T16" fmla="*/ 4 w 13"/>
                  <a:gd name="T17" fmla="*/ 8 h 9"/>
                  <a:gd name="T18" fmla="*/ 6 w 13"/>
                  <a:gd name="T19" fmla="*/ 9 h 9"/>
                  <a:gd name="T20" fmla="*/ 7 w 13"/>
                  <a:gd name="T21" fmla="*/ 9 h 9"/>
                  <a:gd name="T22" fmla="*/ 9 w 13"/>
                  <a:gd name="T23" fmla="*/ 8 h 9"/>
                  <a:gd name="T24" fmla="*/ 13 w 13"/>
                  <a:gd name="T25" fmla="*/ 5 h 9"/>
                  <a:gd name="T26" fmla="*/ 13 w 13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lnTo>
                      <a:pt x="13" y="5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575">
                <a:extLst>
                  <a:ext uri="{FF2B5EF4-FFF2-40B4-BE49-F238E27FC236}">
                    <a16:creationId xmlns:a16="http://schemas.microsoft.com/office/drawing/2014/main" xmlns="" id="{F1D58C6F-F19A-D568-F57F-84D7EDD03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638" y="1233488"/>
                <a:ext cx="7938" cy="14288"/>
              </a:xfrm>
              <a:custGeom>
                <a:avLst/>
                <a:gdLst>
                  <a:gd name="T0" fmla="*/ 14 w 14"/>
                  <a:gd name="T1" fmla="*/ 8 h 27"/>
                  <a:gd name="T2" fmla="*/ 11 w 14"/>
                  <a:gd name="T3" fmla="*/ 7 h 27"/>
                  <a:gd name="T4" fmla="*/ 11 w 14"/>
                  <a:gd name="T5" fmla="*/ 7 h 27"/>
                  <a:gd name="T6" fmla="*/ 12 w 14"/>
                  <a:gd name="T7" fmla="*/ 1 h 27"/>
                  <a:gd name="T8" fmla="*/ 13 w 14"/>
                  <a:gd name="T9" fmla="*/ 0 h 27"/>
                  <a:gd name="T10" fmla="*/ 8 w 14"/>
                  <a:gd name="T11" fmla="*/ 7 h 27"/>
                  <a:gd name="T12" fmla="*/ 8 w 14"/>
                  <a:gd name="T13" fmla="*/ 7 h 27"/>
                  <a:gd name="T14" fmla="*/ 6 w 14"/>
                  <a:gd name="T15" fmla="*/ 8 h 27"/>
                  <a:gd name="T16" fmla="*/ 5 w 14"/>
                  <a:gd name="T17" fmla="*/ 11 h 27"/>
                  <a:gd name="T18" fmla="*/ 4 w 14"/>
                  <a:gd name="T19" fmla="*/ 18 h 27"/>
                  <a:gd name="T20" fmla="*/ 0 w 14"/>
                  <a:gd name="T21" fmla="*/ 27 h 27"/>
                  <a:gd name="T22" fmla="*/ 0 w 14"/>
                  <a:gd name="T23" fmla="*/ 27 h 27"/>
                  <a:gd name="T24" fmla="*/ 5 w 14"/>
                  <a:gd name="T25" fmla="*/ 19 h 27"/>
                  <a:gd name="T26" fmla="*/ 5 w 14"/>
                  <a:gd name="T27" fmla="*/ 19 h 27"/>
                  <a:gd name="T28" fmla="*/ 9 w 14"/>
                  <a:gd name="T29" fmla="*/ 19 h 27"/>
                  <a:gd name="T30" fmla="*/ 13 w 14"/>
                  <a:gd name="T31" fmla="*/ 17 h 27"/>
                  <a:gd name="T32" fmla="*/ 14 w 14"/>
                  <a:gd name="T33" fmla="*/ 16 h 27"/>
                  <a:gd name="T34" fmla="*/ 14 w 14"/>
                  <a:gd name="T35" fmla="*/ 14 h 27"/>
                  <a:gd name="T36" fmla="*/ 14 w 14"/>
                  <a:gd name="T37" fmla="*/ 8 h 27"/>
                  <a:gd name="T38" fmla="*/ 14 w 14"/>
                  <a:gd name="T3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7">
                    <a:moveTo>
                      <a:pt x="14" y="8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4" y="1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576">
                <a:extLst>
                  <a:ext uri="{FF2B5EF4-FFF2-40B4-BE49-F238E27FC236}">
                    <a16:creationId xmlns:a16="http://schemas.microsoft.com/office/drawing/2014/main" xmlns="" id="{F8CADACA-DA0F-A4C7-9B46-88986E3B2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475" y="1414463"/>
                <a:ext cx="20638" cy="15875"/>
              </a:xfrm>
              <a:custGeom>
                <a:avLst/>
                <a:gdLst>
                  <a:gd name="T0" fmla="*/ 41 w 41"/>
                  <a:gd name="T1" fmla="*/ 29 h 31"/>
                  <a:gd name="T2" fmla="*/ 41 w 41"/>
                  <a:gd name="T3" fmla="*/ 29 h 31"/>
                  <a:gd name="T4" fmla="*/ 31 w 41"/>
                  <a:gd name="T5" fmla="*/ 23 h 31"/>
                  <a:gd name="T6" fmla="*/ 28 w 41"/>
                  <a:gd name="T7" fmla="*/ 21 h 31"/>
                  <a:gd name="T8" fmla="*/ 25 w 41"/>
                  <a:gd name="T9" fmla="*/ 19 h 31"/>
                  <a:gd name="T10" fmla="*/ 23 w 41"/>
                  <a:gd name="T11" fmla="*/ 15 h 31"/>
                  <a:gd name="T12" fmla="*/ 22 w 41"/>
                  <a:gd name="T13" fmla="*/ 11 h 31"/>
                  <a:gd name="T14" fmla="*/ 22 w 41"/>
                  <a:gd name="T15" fmla="*/ 0 h 31"/>
                  <a:gd name="T16" fmla="*/ 22 w 41"/>
                  <a:gd name="T17" fmla="*/ 0 h 31"/>
                  <a:gd name="T18" fmla="*/ 18 w 41"/>
                  <a:gd name="T19" fmla="*/ 0 h 31"/>
                  <a:gd name="T20" fmla="*/ 16 w 41"/>
                  <a:gd name="T21" fmla="*/ 0 h 31"/>
                  <a:gd name="T22" fmla="*/ 13 w 41"/>
                  <a:gd name="T23" fmla="*/ 3 h 31"/>
                  <a:gd name="T24" fmla="*/ 10 w 41"/>
                  <a:gd name="T25" fmla="*/ 6 h 31"/>
                  <a:gd name="T26" fmla="*/ 8 w 41"/>
                  <a:gd name="T27" fmla="*/ 12 h 31"/>
                  <a:gd name="T28" fmla="*/ 5 w 41"/>
                  <a:gd name="T29" fmla="*/ 22 h 31"/>
                  <a:gd name="T30" fmla="*/ 2 w 41"/>
                  <a:gd name="T31" fmla="*/ 28 h 31"/>
                  <a:gd name="T32" fmla="*/ 0 w 41"/>
                  <a:gd name="T33" fmla="*/ 31 h 31"/>
                  <a:gd name="T34" fmla="*/ 0 w 41"/>
                  <a:gd name="T35" fmla="*/ 31 h 31"/>
                  <a:gd name="T36" fmla="*/ 6 w 41"/>
                  <a:gd name="T37" fmla="*/ 30 h 31"/>
                  <a:gd name="T38" fmla="*/ 10 w 41"/>
                  <a:gd name="T39" fmla="*/ 30 h 31"/>
                  <a:gd name="T40" fmla="*/ 20 w 41"/>
                  <a:gd name="T41" fmla="*/ 31 h 31"/>
                  <a:gd name="T42" fmla="*/ 29 w 41"/>
                  <a:gd name="T43" fmla="*/ 31 h 31"/>
                  <a:gd name="T44" fmla="*/ 34 w 41"/>
                  <a:gd name="T45" fmla="*/ 31 h 31"/>
                  <a:gd name="T46" fmla="*/ 41 w 41"/>
                  <a:gd name="T47" fmla="*/ 29 h 31"/>
                  <a:gd name="T48" fmla="*/ 41 w 41"/>
                  <a:gd name="T4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1">
                    <a:moveTo>
                      <a:pt x="41" y="29"/>
                    </a:moveTo>
                    <a:lnTo>
                      <a:pt x="41" y="29"/>
                    </a:lnTo>
                    <a:lnTo>
                      <a:pt x="31" y="23"/>
                    </a:lnTo>
                    <a:lnTo>
                      <a:pt x="28" y="21"/>
                    </a:lnTo>
                    <a:lnTo>
                      <a:pt x="25" y="19"/>
                    </a:lnTo>
                    <a:lnTo>
                      <a:pt x="23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2"/>
                    </a:lnTo>
                    <a:lnTo>
                      <a:pt x="5" y="22"/>
                    </a:lnTo>
                    <a:lnTo>
                      <a:pt x="2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20" y="31"/>
                    </a:lnTo>
                    <a:lnTo>
                      <a:pt x="29" y="31"/>
                    </a:lnTo>
                    <a:lnTo>
                      <a:pt x="34" y="31"/>
                    </a:lnTo>
                    <a:lnTo>
                      <a:pt x="41" y="29"/>
                    </a:ln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577">
                <a:extLst>
                  <a:ext uri="{FF2B5EF4-FFF2-40B4-BE49-F238E27FC236}">
                    <a16:creationId xmlns:a16="http://schemas.microsoft.com/office/drawing/2014/main" xmlns="" id="{674D8891-BB6A-2CEB-61A5-E925B665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1430338"/>
                <a:ext cx="4763" cy="1588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0 w 7"/>
                  <a:gd name="T7" fmla="*/ 2 h 2"/>
                  <a:gd name="T8" fmla="*/ 4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578">
                <a:extLst>
                  <a:ext uri="{FF2B5EF4-FFF2-40B4-BE49-F238E27FC236}">
                    <a16:creationId xmlns:a16="http://schemas.microsoft.com/office/drawing/2014/main" xmlns="" id="{4117A749-894F-DF94-2BD1-6ADF33E3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50" y="1127125"/>
                <a:ext cx="4763" cy="12700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5 w 10"/>
                  <a:gd name="T5" fmla="*/ 4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5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579">
                <a:extLst>
                  <a:ext uri="{FF2B5EF4-FFF2-40B4-BE49-F238E27FC236}">
                    <a16:creationId xmlns:a16="http://schemas.microsoft.com/office/drawing/2014/main" xmlns="" id="{49B51391-9136-DEED-FFBB-9142B283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050" y="1430338"/>
                <a:ext cx="6350" cy="6350"/>
              </a:xfrm>
              <a:custGeom>
                <a:avLst/>
                <a:gdLst>
                  <a:gd name="T0" fmla="*/ 11 w 11"/>
                  <a:gd name="T1" fmla="*/ 6 h 10"/>
                  <a:gd name="T2" fmla="*/ 11 w 11"/>
                  <a:gd name="T3" fmla="*/ 6 h 10"/>
                  <a:gd name="T4" fmla="*/ 5 w 11"/>
                  <a:gd name="T5" fmla="*/ 5 h 10"/>
                  <a:gd name="T6" fmla="*/ 2 w 11"/>
                  <a:gd name="T7" fmla="*/ 4 h 10"/>
                  <a:gd name="T8" fmla="*/ 0 w 11"/>
                  <a:gd name="T9" fmla="*/ 0 h 10"/>
                  <a:gd name="T10" fmla="*/ 0 w 11"/>
                  <a:gd name="T11" fmla="*/ 0 h 10"/>
                  <a:gd name="T12" fmla="*/ 0 w 11"/>
                  <a:gd name="T13" fmla="*/ 6 h 10"/>
                  <a:gd name="T14" fmla="*/ 2 w 11"/>
                  <a:gd name="T15" fmla="*/ 8 h 10"/>
                  <a:gd name="T16" fmla="*/ 4 w 11"/>
                  <a:gd name="T17" fmla="*/ 10 h 10"/>
                  <a:gd name="T18" fmla="*/ 6 w 11"/>
                  <a:gd name="T19" fmla="*/ 10 h 10"/>
                  <a:gd name="T20" fmla="*/ 11 w 11"/>
                  <a:gd name="T21" fmla="*/ 8 h 10"/>
                  <a:gd name="T22" fmla="*/ 11 w 11"/>
                  <a:gd name="T23" fmla="*/ 7 h 10"/>
                  <a:gd name="T24" fmla="*/ 11 w 11"/>
                  <a:gd name="T25" fmla="*/ 6 h 10"/>
                  <a:gd name="T26" fmla="*/ 11 w 11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lnTo>
                      <a:pt x="11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580">
                <a:extLst>
                  <a:ext uri="{FF2B5EF4-FFF2-40B4-BE49-F238E27FC236}">
                    <a16:creationId xmlns:a16="http://schemas.microsoft.com/office/drawing/2014/main" xmlns="" id="{CAEE8BA6-B731-558C-3F8D-705CDA434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950" y="1255713"/>
                <a:ext cx="9525" cy="9525"/>
              </a:xfrm>
              <a:custGeom>
                <a:avLst/>
                <a:gdLst>
                  <a:gd name="T0" fmla="*/ 16 w 16"/>
                  <a:gd name="T1" fmla="*/ 8 h 19"/>
                  <a:gd name="T2" fmla="*/ 16 w 16"/>
                  <a:gd name="T3" fmla="*/ 8 h 19"/>
                  <a:gd name="T4" fmla="*/ 15 w 16"/>
                  <a:gd name="T5" fmla="*/ 6 h 19"/>
                  <a:gd name="T6" fmla="*/ 14 w 16"/>
                  <a:gd name="T7" fmla="*/ 4 h 19"/>
                  <a:gd name="T8" fmla="*/ 11 w 16"/>
                  <a:gd name="T9" fmla="*/ 3 h 19"/>
                  <a:gd name="T10" fmla="*/ 9 w 16"/>
                  <a:gd name="T11" fmla="*/ 3 h 19"/>
                  <a:gd name="T12" fmla="*/ 4 w 16"/>
                  <a:gd name="T13" fmla="*/ 3 h 19"/>
                  <a:gd name="T14" fmla="*/ 2 w 16"/>
                  <a:gd name="T15" fmla="*/ 2 h 19"/>
                  <a:gd name="T16" fmla="*/ 0 w 16"/>
                  <a:gd name="T17" fmla="*/ 0 h 19"/>
                  <a:gd name="T18" fmla="*/ 0 w 16"/>
                  <a:gd name="T19" fmla="*/ 0 h 19"/>
                  <a:gd name="T20" fmla="*/ 2 w 16"/>
                  <a:gd name="T21" fmla="*/ 3 h 19"/>
                  <a:gd name="T22" fmla="*/ 4 w 16"/>
                  <a:gd name="T23" fmla="*/ 6 h 19"/>
                  <a:gd name="T24" fmla="*/ 9 w 16"/>
                  <a:gd name="T25" fmla="*/ 15 h 19"/>
                  <a:gd name="T26" fmla="*/ 10 w 16"/>
                  <a:gd name="T27" fmla="*/ 18 h 19"/>
                  <a:gd name="T28" fmla="*/ 11 w 16"/>
                  <a:gd name="T29" fmla="*/ 19 h 19"/>
                  <a:gd name="T30" fmla="*/ 13 w 16"/>
                  <a:gd name="T31" fmla="*/ 19 h 19"/>
                  <a:gd name="T32" fmla="*/ 15 w 16"/>
                  <a:gd name="T33" fmla="*/ 15 h 19"/>
                  <a:gd name="T34" fmla="*/ 16 w 16"/>
                  <a:gd name="T35" fmla="*/ 8 h 19"/>
                  <a:gd name="T36" fmla="*/ 16 w 16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9">
                    <a:moveTo>
                      <a:pt x="16" y="8"/>
                    </a:moveTo>
                    <a:lnTo>
                      <a:pt x="16" y="8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581">
                <a:extLst>
                  <a:ext uri="{FF2B5EF4-FFF2-40B4-BE49-F238E27FC236}">
                    <a16:creationId xmlns:a16="http://schemas.microsoft.com/office/drawing/2014/main" xmlns="" id="{1CF7496B-BC7A-C804-D8FA-D31DE873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863" y="1382713"/>
                <a:ext cx="6350" cy="15875"/>
              </a:xfrm>
              <a:custGeom>
                <a:avLst/>
                <a:gdLst>
                  <a:gd name="T0" fmla="*/ 11 w 11"/>
                  <a:gd name="T1" fmla="*/ 27 h 29"/>
                  <a:gd name="T2" fmla="*/ 11 w 11"/>
                  <a:gd name="T3" fmla="*/ 27 h 29"/>
                  <a:gd name="T4" fmla="*/ 8 w 11"/>
                  <a:gd name="T5" fmla="*/ 24 h 29"/>
                  <a:gd name="T6" fmla="*/ 6 w 11"/>
                  <a:gd name="T7" fmla="*/ 18 h 29"/>
                  <a:gd name="T8" fmla="*/ 5 w 11"/>
                  <a:gd name="T9" fmla="*/ 10 h 29"/>
                  <a:gd name="T10" fmla="*/ 5 w 11"/>
                  <a:gd name="T11" fmla="*/ 0 h 29"/>
                  <a:gd name="T12" fmla="*/ 5 w 11"/>
                  <a:gd name="T13" fmla="*/ 0 h 29"/>
                  <a:gd name="T14" fmla="*/ 1 w 11"/>
                  <a:gd name="T15" fmla="*/ 10 h 29"/>
                  <a:gd name="T16" fmla="*/ 0 w 11"/>
                  <a:gd name="T17" fmla="*/ 15 h 29"/>
                  <a:gd name="T18" fmla="*/ 0 w 11"/>
                  <a:gd name="T19" fmla="*/ 21 h 29"/>
                  <a:gd name="T20" fmla="*/ 0 w 11"/>
                  <a:gd name="T21" fmla="*/ 26 h 29"/>
                  <a:gd name="T22" fmla="*/ 2 w 11"/>
                  <a:gd name="T23" fmla="*/ 28 h 29"/>
                  <a:gd name="T24" fmla="*/ 4 w 11"/>
                  <a:gd name="T25" fmla="*/ 29 h 29"/>
                  <a:gd name="T26" fmla="*/ 6 w 11"/>
                  <a:gd name="T27" fmla="*/ 29 h 29"/>
                  <a:gd name="T28" fmla="*/ 11 w 11"/>
                  <a:gd name="T29" fmla="*/ 27 h 29"/>
                  <a:gd name="T30" fmla="*/ 11 w 11"/>
                  <a:gd name="T3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9">
                    <a:moveTo>
                      <a:pt x="11" y="27"/>
                    </a:moveTo>
                    <a:lnTo>
                      <a:pt x="11" y="27"/>
                    </a:lnTo>
                    <a:lnTo>
                      <a:pt x="8" y="24"/>
                    </a:lnTo>
                    <a:lnTo>
                      <a:pt x="6" y="18"/>
                    </a:lnTo>
                    <a:lnTo>
                      <a:pt x="5" y="1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582">
                <a:extLst>
                  <a:ext uri="{FF2B5EF4-FFF2-40B4-BE49-F238E27FC236}">
                    <a16:creationId xmlns:a16="http://schemas.microsoft.com/office/drawing/2014/main" xmlns="" id="{5C40E87D-64DA-DFF5-AF97-32E38DC31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413" y="1258888"/>
                <a:ext cx="7938" cy="4763"/>
              </a:xfrm>
              <a:custGeom>
                <a:avLst/>
                <a:gdLst>
                  <a:gd name="T0" fmla="*/ 13 w 13"/>
                  <a:gd name="T1" fmla="*/ 6 h 11"/>
                  <a:gd name="T2" fmla="*/ 11 w 13"/>
                  <a:gd name="T3" fmla="*/ 0 h 11"/>
                  <a:gd name="T4" fmla="*/ 0 w 13"/>
                  <a:gd name="T5" fmla="*/ 11 h 11"/>
                  <a:gd name="T6" fmla="*/ 13 w 13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lnTo>
                      <a:pt x="11" y="0"/>
                    </a:lnTo>
                    <a:lnTo>
                      <a:pt x="0" y="11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583">
                <a:extLst>
                  <a:ext uri="{FF2B5EF4-FFF2-40B4-BE49-F238E27FC236}">
                    <a16:creationId xmlns:a16="http://schemas.microsoft.com/office/drawing/2014/main" xmlns="" id="{C48478F0-C5D7-1FE0-5F95-48C9EC11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130300"/>
                <a:ext cx="11113" cy="36513"/>
              </a:xfrm>
              <a:custGeom>
                <a:avLst/>
                <a:gdLst>
                  <a:gd name="T0" fmla="*/ 2 w 20"/>
                  <a:gd name="T1" fmla="*/ 0 h 71"/>
                  <a:gd name="T2" fmla="*/ 2 w 20"/>
                  <a:gd name="T3" fmla="*/ 0 h 71"/>
                  <a:gd name="T4" fmla="*/ 1 w 20"/>
                  <a:gd name="T5" fmla="*/ 5 h 71"/>
                  <a:gd name="T6" fmla="*/ 0 w 20"/>
                  <a:gd name="T7" fmla="*/ 8 h 71"/>
                  <a:gd name="T8" fmla="*/ 0 w 20"/>
                  <a:gd name="T9" fmla="*/ 17 h 71"/>
                  <a:gd name="T10" fmla="*/ 2 w 20"/>
                  <a:gd name="T11" fmla="*/ 25 h 71"/>
                  <a:gd name="T12" fmla="*/ 6 w 20"/>
                  <a:gd name="T13" fmla="*/ 34 h 71"/>
                  <a:gd name="T14" fmla="*/ 8 w 20"/>
                  <a:gd name="T15" fmla="*/ 43 h 71"/>
                  <a:gd name="T16" fmla="*/ 9 w 20"/>
                  <a:gd name="T17" fmla="*/ 51 h 71"/>
                  <a:gd name="T18" fmla="*/ 8 w 20"/>
                  <a:gd name="T19" fmla="*/ 55 h 71"/>
                  <a:gd name="T20" fmla="*/ 7 w 20"/>
                  <a:gd name="T21" fmla="*/ 59 h 71"/>
                  <a:gd name="T22" fmla="*/ 5 w 20"/>
                  <a:gd name="T23" fmla="*/ 62 h 71"/>
                  <a:gd name="T24" fmla="*/ 1 w 20"/>
                  <a:gd name="T25" fmla="*/ 66 h 71"/>
                  <a:gd name="T26" fmla="*/ 1 w 20"/>
                  <a:gd name="T27" fmla="*/ 66 h 71"/>
                  <a:gd name="T28" fmla="*/ 9 w 20"/>
                  <a:gd name="T29" fmla="*/ 70 h 71"/>
                  <a:gd name="T30" fmla="*/ 12 w 20"/>
                  <a:gd name="T31" fmla="*/ 71 h 71"/>
                  <a:gd name="T32" fmla="*/ 13 w 20"/>
                  <a:gd name="T33" fmla="*/ 70 h 71"/>
                  <a:gd name="T34" fmla="*/ 14 w 20"/>
                  <a:gd name="T35" fmla="*/ 69 h 71"/>
                  <a:gd name="T36" fmla="*/ 14 w 20"/>
                  <a:gd name="T37" fmla="*/ 66 h 71"/>
                  <a:gd name="T38" fmla="*/ 13 w 20"/>
                  <a:gd name="T39" fmla="*/ 60 h 71"/>
                  <a:gd name="T40" fmla="*/ 12 w 20"/>
                  <a:gd name="T41" fmla="*/ 53 h 71"/>
                  <a:gd name="T42" fmla="*/ 12 w 20"/>
                  <a:gd name="T43" fmla="*/ 46 h 71"/>
                  <a:gd name="T44" fmla="*/ 13 w 20"/>
                  <a:gd name="T45" fmla="*/ 44 h 71"/>
                  <a:gd name="T46" fmla="*/ 14 w 20"/>
                  <a:gd name="T47" fmla="*/ 41 h 71"/>
                  <a:gd name="T48" fmla="*/ 16 w 20"/>
                  <a:gd name="T49" fmla="*/ 40 h 71"/>
                  <a:gd name="T50" fmla="*/ 20 w 20"/>
                  <a:gd name="T51" fmla="*/ 40 h 71"/>
                  <a:gd name="T52" fmla="*/ 20 w 20"/>
                  <a:gd name="T53" fmla="*/ 40 h 71"/>
                  <a:gd name="T54" fmla="*/ 15 w 20"/>
                  <a:gd name="T55" fmla="*/ 37 h 71"/>
                  <a:gd name="T56" fmla="*/ 12 w 20"/>
                  <a:gd name="T57" fmla="*/ 32 h 71"/>
                  <a:gd name="T58" fmla="*/ 8 w 20"/>
                  <a:gd name="T59" fmla="*/ 26 h 71"/>
                  <a:gd name="T60" fmla="*/ 6 w 20"/>
                  <a:gd name="T61" fmla="*/ 21 h 71"/>
                  <a:gd name="T62" fmla="*/ 4 w 20"/>
                  <a:gd name="T63" fmla="*/ 9 h 71"/>
                  <a:gd name="T64" fmla="*/ 2 w 20"/>
                  <a:gd name="T65" fmla="*/ 0 h 71"/>
                  <a:gd name="T66" fmla="*/ 2 w 20"/>
                  <a:gd name="T6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71">
                    <a:moveTo>
                      <a:pt x="2" y="0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6" y="34"/>
                    </a:lnTo>
                    <a:lnTo>
                      <a:pt x="8" y="43"/>
                    </a:lnTo>
                    <a:lnTo>
                      <a:pt x="9" y="51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5" y="62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9" y="70"/>
                    </a:lnTo>
                    <a:lnTo>
                      <a:pt x="12" y="71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3" y="60"/>
                    </a:lnTo>
                    <a:lnTo>
                      <a:pt x="12" y="53"/>
                    </a:lnTo>
                    <a:lnTo>
                      <a:pt x="12" y="46"/>
                    </a:lnTo>
                    <a:lnTo>
                      <a:pt x="13" y="44"/>
                    </a:lnTo>
                    <a:lnTo>
                      <a:pt x="14" y="41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2" y="32"/>
                    </a:lnTo>
                    <a:lnTo>
                      <a:pt x="8" y="26"/>
                    </a:lnTo>
                    <a:lnTo>
                      <a:pt x="6" y="21"/>
                    </a:lnTo>
                    <a:lnTo>
                      <a:pt x="4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584">
                <a:extLst>
                  <a:ext uri="{FF2B5EF4-FFF2-40B4-BE49-F238E27FC236}">
                    <a16:creationId xmlns:a16="http://schemas.microsoft.com/office/drawing/2014/main" xmlns="" id="{B81BE5EE-1838-7016-0AD3-F42F697E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650" y="1150938"/>
                <a:ext cx="1588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2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585">
                <a:extLst>
                  <a:ext uri="{FF2B5EF4-FFF2-40B4-BE49-F238E27FC236}">
                    <a16:creationId xmlns:a16="http://schemas.microsoft.com/office/drawing/2014/main" xmlns="" id="{A5D8E677-AAB2-17EE-067C-E4F55E9A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1217613"/>
                <a:ext cx="1588" cy="3175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586">
                <a:extLst>
                  <a:ext uri="{FF2B5EF4-FFF2-40B4-BE49-F238E27FC236}">
                    <a16:creationId xmlns:a16="http://schemas.microsoft.com/office/drawing/2014/main" xmlns="" id="{F56C588A-EAEB-7509-D6EB-BF8BD577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463" y="1130300"/>
                <a:ext cx="22225" cy="28575"/>
              </a:xfrm>
              <a:custGeom>
                <a:avLst/>
                <a:gdLst>
                  <a:gd name="T0" fmla="*/ 18 w 42"/>
                  <a:gd name="T1" fmla="*/ 21 h 52"/>
                  <a:gd name="T2" fmla="*/ 0 w 42"/>
                  <a:gd name="T3" fmla="*/ 52 h 52"/>
                  <a:gd name="T4" fmla="*/ 0 w 42"/>
                  <a:gd name="T5" fmla="*/ 52 h 52"/>
                  <a:gd name="T6" fmla="*/ 5 w 42"/>
                  <a:gd name="T7" fmla="*/ 45 h 52"/>
                  <a:gd name="T8" fmla="*/ 12 w 42"/>
                  <a:gd name="T9" fmla="*/ 39 h 52"/>
                  <a:gd name="T10" fmla="*/ 26 w 42"/>
                  <a:gd name="T11" fmla="*/ 31 h 52"/>
                  <a:gd name="T12" fmla="*/ 33 w 42"/>
                  <a:gd name="T13" fmla="*/ 26 h 52"/>
                  <a:gd name="T14" fmla="*/ 38 w 42"/>
                  <a:gd name="T15" fmla="*/ 20 h 52"/>
                  <a:gd name="T16" fmla="*/ 40 w 42"/>
                  <a:gd name="T17" fmla="*/ 16 h 52"/>
                  <a:gd name="T18" fmla="*/ 41 w 42"/>
                  <a:gd name="T19" fmla="*/ 13 h 52"/>
                  <a:gd name="T20" fmla="*/ 42 w 42"/>
                  <a:gd name="T21" fmla="*/ 8 h 52"/>
                  <a:gd name="T22" fmla="*/ 42 w 42"/>
                  <a:gd name="T23" fmla="*/ 3 h 52"/>
                  <a:gd name="T24" fmla="*/ 42 w 42"/>
                  <a:gd name="T25" fmla="*/ 3 h 52"/>
                  <a:gd name="T26" fmla="*/ 38 w 42"/>
                  <a:gd name="T27" fmla="*/ 1 h 52"/>
                  <a:gd name="T28" fmla="*/ 34 w 42"/>
                  <a:gd name="T29" fmla="*/ 0 h 52"/>
                  <a:gd name="T30" fmla="*/ 30 w 42"/>
                  <a:gd name="T31" fmla="*/ 1 h 52"/>
                  <a:gd name="T32" fmla="*/ 26 w 42"/>
                  <a:gd name="T33" fmla="*/ 3 h 52"/>
                  <a:gd name="T34" fmla="*/ 23 w 42"/>
                  <a:gd name="T35" fmla="*/ 6 h 52"/>
                  <a:gd name="T36" fmla="*/ 19 w 42"/>
                  <a:gd name="T37" fmla="*/ 9 h 52"/>
                  <a:gd name="T38" fmla="*/ 17 w 42"/>
                  <a:gd name="T39" fmla="*/ 13 h 52"/>
                  <a:gd name="T40" fmla="*/ 15 w 42"/>
                  <a:gd name="T41" fmla="*/ 18 h 52"/>
                  <a:gd name="T42" fmla="*/ 18 w 42"/>
                  <a:gd name="T4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52">
                    <a:moveTo>
                      <a:pt x="18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5"/>
                    </a:lnTo>
                    <a:lnTo>
                      <a:pt x="12" y="39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8" y="20"/>
                    </a:lnTo>
                    <a:lnTo>
                      <a:pt x="40" y="16"/>
                    </a:lnTo>
                    <a:lnTo>
                      <a:pt x="41" y="13"/>
                    </a:lnTo>
                    <a:lnTo>
                      <a:pt x="42" y="8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6" y="3"/>
                    </a:lnTo>
                    <a:lnTo>
                      <a:pt x="23" y="6"/>
                    </a:lnTo>
                    <a:lnTo>
                      <a:pt x="19" y="9"/>
                    </a:lnTo>
                    <a:lnTo>
                      <a:pt x="17" y="13"/>
                    </a:lnTo>
                    <a:lnTo>
                      <a:pt x="15" y="18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587">
                <a:extLst>
                  <a:ext uri="{FF2B5EF4-FFF2-40B4-BE49-F238E27FC236}">
                    <a16:creationId xmlns:a16="http://schemas.microsoft.com/office/drawing/2014/main" xmlns="" id="{4613C318-6F3D-B8F5-AD82-08C5E759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0" y="1428750"/>
                <a:ext cx="4763" cy="9525"/>
              </a:xfrm>
              <a:custGeom>
                <a:avLst/>
                <a:gdLst>
                  <a:gd name="T0" fmla="*/ 8 w 10"/>
                  <a:gd name="T1" fmla="*/ 2 h 18"/>
                  <a:gd name="T2" fmla="*/ 0 w 10"/>
                  <a:gd name="T3" fmla="*/ 15 h 18"/>
                  <a:gd name="T4" fmla="*/ 10 w 10"/>
                  <a:gd name="T5" fmla="*/ 18 h 18"/>
                  <a:gd name="T6" fmla="*/ 10 w 10"/>
                  <a:gd name="T7" fmla="*/ 18 h 18"/>
                  <a:gd name="T8" fmla="*/ 9 w 10"/>
                  <a:gd name="T9" fmla="*/ 16 h 18"/>
                  <a:gd name="T10" fmla="*/ 9 w 10"/>
                  <a:gd name="T11" fmla="*/ 12 h 18"/>
                  <a:gd name="T12" fmla="*/ 9 w 10"/>
                  <a:gd name="T13" fmla="*/ 4 h 18"/>
                  <a:gd name="T14" fmla="*/ 9 w 10"/>
                  <a:gd name="T15" fmla="*/ 0 h 18"/>
                  <a:gd name="T16" fmla="*/ 9 w 10"/>
                  <a:gd name="T17" fmla="*/ 0 h 18"/>
                  <a:gd name="T18" fmla="*/ 8 w 10"/>
                  <a:gd name="T19" fmla="*/ 2 h 18"/>
                  <a:gd name="T20" fmla="*/ 8 w 10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8">
                    <a:moveTo>
                      <a:pt x="8" y="2"/>
                    </a:moveTo>
                    <a:lnTo>
                      <a:pt x="0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588">
                <a:extLst>
                  <a:ext uri="{FF2B5EF4-FFF2-40B4-BE49-F238E27FC236}">
                    <a16:creationId xmlns:a16="http://schemas.microsoft.com/office/drawing/2014/main" xmlns="" id="{AA22D7C1-7744-0E63-9F0A-CE11C5C5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438275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589">
                <a:extLst>
                  <a:ext uri="{FF2B5EF4-FFF2-40B4-BE49-F238E27FC236}">
                    <a16:creationId xmlns:a16="http://schemas.microsoft.com/office/drawing/2014/main" xmlns="" id="{60C575FA-6BF3-4EEB-F535-F74A80453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738" y="1225550"/>
                <a:ext cx="9525" cy="4763"/>
              </a:xfrm>
              <a:custGeom>
                <a:avLst/>
                <a:gdLst>
                  <a:gd name="T0" fmla="*/ 17 w 17"/>
                  <a:gd name="T1" fmla="*/ 1 h 11"/>
                  <a:gd name="T2" fmla="*/ 17 w 17"/>
                  <a:gd name="T3" fmla="*/ 1 h 11"/>
                  <a:gd name="T4" fmla="*/ 13 w 17"/>
                  <a:gd name="T5" fmla="*/ 0 h 11"/>
                  <a:gd name="T6" fmla="*/ 8 w 17"/>
                  <a:gd name="T7" fmla="*/ 1 h 11"/>
                  <a:gd name="T8" fmla="*/ 5 w 17"/>
                  <a:gd name="T9" fmla="*/ 2 h 11"/>
                  <a:gd name="T10" fmla="*/ 0 w 17"/>
                  <a:gd name="T11" fmla="*/ 6 h 11"/>
                  <a:gd name="T12" fmla="*/ 0 w 17"/>
                  <a:gd name="T13" fmla="*/ 6 h 11"/>
                  <a:gd name="T14" fmla="*/ 2 w 17"/>
                  <a:gd name="T15" fmla="*/ 8 h 11"/>
                  <a:gd name="T16" fmla="*/ 5 w 17"/>
                  <a:gd name="T17" fmla="*/ 9 h 11"/>
                  <a:gd name="T18" fmla="*/ 7 w 17"/>
                  <a:gd name="T19" fmla="*/ 10 h 11"/>
                  <a:gd name="T20" fmla="*/ 10 w 17"/>
                  <a:gd name="T21" fmla="*/ 11 h 11"/>
                  <a:gd name="T22" fmla="*/ 13 w 17"/>
                  <a:gd name="T23" fmla="*/ 10 h 11"/>
                  <a:gd name="T24" fmla="*/ 15 w 17"/>
                  <a:gd name="T25" fmla="*/ 9 h 11"/>
                  <a:gd name="T26" fmla="*/ 16 w 17"/>
                  <a:gd name="T27" fmla="*/ 6 h 11"/>
                  <a:gd name="T28" fmla="*/ 17 w 17"/>
                  <a:gd name="T29" fmla="*/ 1 h 11"/>
                  <a:gd name="T30" fmla="*/ 17 w 17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17" y="1"/>
                    </a:move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6" y="6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590">
                <a:extLst>
                  <a:ext uri="{FF2B5EF4-FFF2-40B4-BE49-F238E27FC236}">
                    <a16:creationId xmlns:a16="http://schemas.microsoft.com/office/drawing/2014/main" xmlns="" id="{9BCCD62D-837D-5F8A-7BFB-DEBEB8E4B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406525"/>
                <a:ext cx="6350" cy="3175"/>
              </a:xfrm>
              <a:custGeom>
                <a:avLst/>
                <a:gdLst>
                  <a:gd name="T0" fmla="*/ 13 w 14"/>
                  <a:gd name="T1" fmla="*/ 0 h 6"/>
                  <a:gd name="T2" fmla="*/ 0 w 14"/>
                  <a:gd name="T3" fmla="*/ 6 h 6"/>
                  <a:gd name="T4" fmla="*/ 14 w 14"/>
                  <a:gd name="T5" fmla="*/ 4 h 6"/>
                  <a:gd name="T6" fmla="*/ 13 w 1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lnTo>
                      <a:pt x="0" y="6"/>
                    </a:lnTo>
                    <a:lnTo>
                      <a:pt x="14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591">
                <a:extLst>
                  <a:ext uri="{FF2B5EF4-FFF2-40B4-BE49-F238E27FC236}">
                    <a16:creationId xmlns:a16="http://schemas.microsoft.com/office/drawing/2014/main" xmlns="" id="{012B9BC7-D3ED-110C-594F-F36F6B7B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375" y="1427163"/>
                <a:ext cx="6350" cy="9525"/>
              </a:xfrm>
              <a:custGeom>
                <a:avLst/>
                <a:gdLst>
                  <a:gd name="T0" fmla="*/ 0 w 13"/>
                  <a:gd name="T1" fmla="*/ 12 h 18"/>
                  <a:gd name="T2" fmla="*/ 3 w 13"/>
                  <a:gd name="T3" fmla="*/ 18 h 18"/>
                  <a:gd name="T4" fmla="*/ 13 w 13"/>
                  <a:gd name="T5" fmla="*/ 6 h 18"/>
                  <a:gd name="T6" fmla="*/ 11 w 13"/>
                  <a:gd name="T7" fmla="*/ 0 h 18"/>
                  <a:gd name="T8" fmla="*/ 0 w 1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2"/>
                    </a:moveTo>
                    <a:lnTo>
                      <a:pt x="3" y="18"/>
                    </a:lnTo>
                    <a:lnTo>
                      <a:pt x="13" y="6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592">
                <a:extLst>
                  <a:ext uri="{FF2B5EF4-FFF2-40B4-BE49-F238E27FC236}">
                    <a16:creationId xmlns:a16="http://schemas.microsoft.com/office/drawing/2014/main" xmlns="" id="{0ECDE20D-5234-1A34-0C11-36C7189DD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988" y="1120775"/>
                <a:ext cx="9525" cy="14288"/>
              </a:xfrm>
              <a:custGeom>
                <a:avLst/>
                <a:gdLst>
                  <a:gd name="T0" fmla="*/ 14 w 18"/>
                  <a:gd name="T1" fmla="*/ 0 h 28"/>
                  <a:gd name="T2" fmla="*/ 14 w 18"/>
                  <a:gd name="T3" fmla="*/ 0 h 28"/>
                  <a:gd name="T4" fmla="*/ 11 w 18"/>
                  <a:gd name="T5" fmla="*/ 0 h 28"/>
                  <a:gd name="T6" fmla="*/ 7 w 18"/>
                  <a:gd name="T7" fmla="*/ 2 h 28"/>
                  <a:gd name="T8" fmla="*/ 5 w 18"/>
                  <a:gd name="T9" fmla="*/ 5 h 28"/>
                  <a:gd name="T10" fmla="*/ 3 w 18"/>
                  <a:gd name="T11" fmla="*/ 11 h 28"/>
                  <a:gd name="T12" fmla="*/ 0 w 18"/>
                  <a:gd name="T13" fmla="*/ 22 h 28"/>
                  <a:gd name="T14" fmla="*/ 0 w 18"/>
                  <a:gd name="T15" fmla="*/ 26 h 28"/>
                  <a:gd name="T16" fmla="*/ 0 w 18"/>
                  <a:gd name="T17" fmla="*/ 28 h 28"/>
                  <a:gd name="T18" fmla="*/ 18 w 18"/>
                  <a:gd name="T19" fmla="*/ 27 h 28"/>
                  <a:gd name="T20" fmla="*/ 18 w 18"/>
                  <a:gd name="T21" fmla="*/ 27 h 28"/>
                  <a:gd name="T22" fmla="*/ 16 w 18"/>
                  <a:gd name="T23" fmla="*/ 20 h 28"/>
                  <a:gd name="T24" fmla="*/ 15 w 18"/>
                  <a:gd name="T25" fmla="*/ 18 h 28"/>
                  <a:gd name="T26" fmla="*/ 14 w 18"/>
                  <a:gd name="T27" fmla="*/ 17 h 28"/>
                  <a:gd name="T28" fmla="*/ 12 w 18"/>
                  <a:gd name="T29" fmla="*/ 18 h 28"/>
                  <a:gd name="T30" fmla="*/ 8 w 18"/>
                  <a:gd name="T31" fmla="*/ 23 h 28"/>
                  <a:gd name="T32" fmla="*/ 6 w 18"/>
                  <a:gd name="T33" fmla="*/ 24 h 28"/>
                  <a:gd name="T34" fmla="*/ 3 w 18"/>
                  <a:gd name="T35" fmla="*/ 23 h 28"/>
                  <a:gd name="T36" fmla="*/ 14 w 18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8">
                    <a:moveTo>
                      <a:pt x="14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0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8" y="23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593">
                <a:extLst>
                  <a:ext uri="{FF2B5EF4-FFF2-40B4-BE49-F238E27FC236}">
                    <a16:creationId xmlns:a16="http://schemas.microsoft.com/office/drawing/2014/main" xmlns="" id="{89A7B5A9-7E92-629A-62B8-E46212FC3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400" y="1370013"/>
                <a:ext cx="173038" cy="74613"/>
              </a:xfrm>
              <a:custGeom>
                <a:avLst/>
                <a:gdLst>
                  <a:gd name="T0" fmla="*/ 78 w 326"/>
                  <a:gd name="T1" fmla="*/ 80 h 143"/>
                  <a:gd name="T2" fmla="*/ 63 w 326"/>
                  <a:gd name="T3" fmla="*/ 74 h 143"/>
                  <a:gd name="T4" fmla="*/ 62 w 326"/>
                  <a:gd name="T5" fmla="*/ 59 h 143"/>
                  <a:gd name="T6" fmla="*/ 67 w 326"/>
                  <a:gd name="T7" fmla="*/ 45 h 143"/>
                  <a:gd name="T8" fmla="*/ 48 w 326"/>
                  <a:gd name="T9" fmla="*/ 76 h 143"/>
                  <a:gd name="T10" fmla="*/ 46 w 326"/>
                  <a:gd name="T11" fmla="*/ 58 h 143"/>
                  <a:gd name="T12" fmla="*/ 64 w 326"/>
                  <a:gd name="T13" fmla="*/ 28 h 143"/>
                  <a:gd name="T14" fmla="*/ 62 w 326"/>
                  <a:gd name="T15" fmla="*/ 17 h 143"/>
                  <a:gd name="T16" fmla="*/ 41 w 326"/>
                  <a:gd name="T17" fmla="*/ 32 h 143"/>
                  <a:gd name="T18" fmla="*/ 32 w 326"/>
                  <a:gd name="T19" fmla="*/ 40 h 143"/>
                  <a:gd name="T20" fmla="*/ 41 w 326"/>
                  <a:gd name="T21" fmla="*/ 66 h 143"/>
                  <a:gd name="T22" fmla="*/ 25 w 326"/>
                  <a:gd name="T23" fmla="*/ 76 h 143"/>
                  <a:gd name="T24" fmla="*/ 6 w 326"/>
                  <a:gd name="T25" fmla="*/ 75 h 143"/>
                  <a:gd name="T26" fmla="*/ 12 w 326"/>
                  <a:gd name="T27" fmla="*/ 92 h 143"/>
                  <a:gd name="T28" fmla="*/ 3 w 326"/>
                  <a:gd name="T29" fmla="*/ 109 h 143"/>
                  <a:gd name="T30" fmla="*/ 2 w 326"/>
                  <a:gd name="T31" fmla="*/ 115 h 143"/>
                  <a:gd name="T32" fmla="*/ 8 w 326"/>
                  <a:gd name="T33" fmla="*/ 126 h 143"/>
                  <a:gd name="T34" fmla="*/ 26 w 326"/>
                  <a:gd name="T35" fmla="*/ 139 h 143"/>
                  <a:gd name="T36" fmla="*/ 32 w 326"/>
                  <a:gd name="T37" fmla="*/ 135 h 143"/>
                  <a:gd name="T38" fmla="*/ 35 w 326"/>
                  <a:gd name="T39" fmla="*/ 120 h 143"/>
                  <a:gd name="T40" fmla="*/ 64 w 326"/>
                  <a:gd name="T41" fmla="*/ 121 h 143"/>
                  <a:gd name="T42" fmla="*/ 85 w 326"/>
                  <a:gd name="T43" fmla="*/ 114 h 143"/>
                  <a:gd name="T44" fmla="*/ 81 w 326"/>
                  <a:gd name="T45" fmla="*/ 128 h 143"/>
                  <a:gd name="T46" fmla="*/ 84 w 326"/>
                  <a:gd name="T47" fmla="*/ 129 h 143"/>
                  <a:gd name="T48" fmla="*/ 100 w 326"/>
                  <a:gd name="T49" fmla="*/ 118 h 143"/>
                  <a:gd name="T50" fmla="*/ 143 w 326"/>
                  <a:gd name="T51" fmla="*/ 115 h 143"/>
                  <a:gd name="T52" fmla="*/ 146 w 326"/>
                  <a:gd name="T53" fmla="*/ 113 h 143"/>
                  <a:gd name="T54" fmla="*/ 314 w 326"/>
                  <a:gd name="T55" fmla="*/ 100 h 143"/>
                  <a:gd name="T56" fmla="*/ 303 w 326"/>
                  <a:gd name="T57" fmla="*/ 82 h 143"/>
                  <a:gd name="T58" fmla="*/ 299 w 326"/>
                  <a:gd name="T59" fmla="*/ 73 h 143"/>
                  <a:gd name="T60" fmla="*/ 289 w 326"/>
                  <a:gd name="T61" fmla="*/ 66 h 143"/>
                  <a:gd name="T62" fmla="*/ 294 w 326"/>
                  <a:gd name="T63" fmla="*/ 52 h 143"/>
                  <a:gd name="T64" fmla="*/ 304 w 326"/>
                  <a:gd name="T65" fmla="*/ 53 h 143"/>
                  <a:gd name="T66" fmla="*/ 309 w 326"/>
                  <a:gd name="T67" fmla="*/ 46 h 143"/>
                  <a:gd name="T68" fmla="*/ 304 w 326"/>
                  <a:gd name="T69" fmla="*/ 14 h 143"/>
                  <a:gd name="T70" fmla="*/ 291 w 326"/>
                  <a:gd name="T71" fmla="*/ 14 h 143"/>
                  <a:gd name="T72" fmla="*/ 270 w 326"/>
                  <a:gd name="T73" fmla="*/ 48 h 143"/>
                  <a:gd name="T74" fmla="*/ 256 w 326"/>
                  <a:gd name="T75" fmla="*/ 53 h 143"/>
                  <a:gd name="T76" fmla="*/ 258 w 326"/>
                  <a:gd name="T77" fmla="*/ 28 h 143"/>
                  <a:gd name="T78" fmla="*/ 253 w 326"/>
                  <a:gd name="T79" fmla="*/ 21 h 143"/>
                  <a:gd name="T80" fmla="*/ 242 w 326"/>
                  <a:gd name="T81" fmla="*/ 24 h 143"/>
                  <a:gd name="T82" fmla="*/ 231 w 326"/>
                  <a:gd name="T83" fmla="*/ 10 h 143"/>
                  <a:gd name="T84" fmla="*/ 225 w 326"/>
                  <a:gd name="T85" fmla="*/ 16 h 143"/>
                  <a:gd name="T86" fmla="*/ 216 w 326"/>
                  <a:gd name="T87" fmla="*/ 10 h 143"/>
                  <a:gd name="T88" fmla="*/ 188 w 326"/>
                  <a:gd name="T89" fmla="*/ 24 h 143"/>
                  <a:gd name="T90" fmla="*/ 169 w 326"/>
                  <a:gd name="T91" fmla="*/ 30 h 143"/>
                  <a:gd name="T92" fmla="*/ 149 w 326"/>
                  <a:gd name="T93" fmla="*/ 36 h 143"/>
                  <a:gd name="T94" fmla="*/ 141 w 326"/>
                  <a:gd name="T95" fmla="*/ 12 h 143"/>
                  <a:gd name="T96" fmla="*/ 133 w 326"/>
                  <a:gd name="T97" fmla="*/ 9 h 143"/>
                  <a:gd name="T98" fmla="*/ 119 w 326"/>
                  <a:gd name="T99" fmla="*/ 26 h 143"/>
                  <a:gd name="T100" fmla="*/ 117 w 326"/>
                  <a:gd name="T101" fmla="*/ 14 h 143"/>
                  <a:gd name="T102" fmla="*/ 79 w 326"/>
                  <a:gd name="T103" fmla="*/ 44 h 143"/>
                  <a:gd name="T104" fmla="*/ 75 w 326"/>
                  <a:gd name="T105" fmla="*/ 58 h 143"/>
                  <a:gd name="T106" fmla="*/ 84 w 326"/>
                  <a:gd name="T107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6" h="143">
                    <a:moveTo>
                      <a:pt x="84" y="71"/>
                    </a:moveTo>
                    <a:lnTo>
                      <a:pt x="84" y="71"/>
                    </a:lnTo>
                    <a:lnTo>
                      <a:pt x="81" y="77"/>
                    </a:lnTo>
                    <a:lnTo>
                      <a:pt x="78" y="80"/>
                    </a:lnTo>
                    <a:lnTo>
                      <a:pt x="74" y="81"/>
                    </a:lnTo>
                    <a:lnTo>
                      <a:pt x="70" y="80"/>
                    </a:lnTo>
                    <a:lnTo>
                      <a:pt x="66" y="77"/>
                    </a:lnTo>
                    <a:lnTo>
                      <a:pt x="63" y="74"/>
                    </a:lnTo>
                    <a:lnTo>
                      <a:pt x="61" y="69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2" y="59"/>
                    </a:lnTo>
                    <a:lnTo>
                      <a:pt x="65" y="54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7" y="45"/>
                    </a:lnTo>
                    <a:lnTo>
                      <a:pt x="65" y="4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4" y="67"/>
                    </a:lnTo>
                    <a:lnTo>
                      <a:pt x="44" y="62"/>
                    </a:lnTo>
                    <a:lnTo>
                      <a:pt x="46" y="58"/>
                    </a:lnTo>
                    <a:lnTo>
                      <a:pt x="47" y="53"/>
                    </a:lnTo>
                    <a:lnTo>
                      <a:pt x="51" y="44"/>
                    </a:lnTo>
                    <a:lnTo>
                      <a:pt x="58" y="36"/>
                    </a:lnTo>
                    <a:lnTo>
                      <a:pt x="64" y="28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69" y="15"/>
                    </a:lnTo>
                    <a:lnTo>
                      <a:pt x="62" y="17"/>
                    </a:lnTo>
                    <a:lnTo>
                      <a:pt x="57" y="20"/>
                    </a:lnTo>
                    <a:lnTo>
                      <a:pt x="51" y="24"/>
                    </a:lnTo>
                    <a:lnTo>
                      <a:pt x="47" y="29"/>
                    </a:lnTo>
                    <a:lnTo>
                      <a:pt x="41" y="32"/>
                    </a:lnTo>
                    <a:lnTo>
                      <a:pt x="34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40"/>
                    </a:lnTo>
                    <a:lnTo>
                      <a:pt x="35" y="45"/>
                    </a:lnTo>
                    <a:lnTo>
                      <a:pt x="41" y="58"/>
                    </a:lnTo>
                    <a:lnTo>
                      <a:pt x="41" y="58"/>
                    </a:lnTo>
                    <a:lnTo>
                      <a:pt x="41" y="66"/>
                    </a:lnTo>
                    <a:lnTo>
                      <a:pt x="39" y="71"/>
                    </a:lnTo>
                    <a:lnTo>
                      <a:pt x="34" y="75"/>
                    </a:lnTo>
                    <a:lnTo>
                      <a:pt x="29" y="76"/>
                    </a:lnTo>
                    <a:lnTo>
                      <a:pt x="25" y="76"/>
                    </a:lnTo>
                    <a:lnTo>
                      <a:pt x="19" y="75"/>
                    </a:lnTo>
                    <a:lnTo>
                      <a:pt x="12" y="75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10" y="80"/>
                    </a:lnTo>
                    <a:lnTo>
                      <a:pt x="11" y="84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9" y="100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3" y="109"/>
                    </a:lnTo>
                    <a:lnTo>
                      <a:pt x="2" y="112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21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8" y="126"/>
                    </a:lnTo>
                    <a:lnTo>
                      <a:pt x="11" y="127"/>
                    </a:lnTo>
                    <a:lnTo>
                      <a:pt x="16" y="129"/>
                    </a:lnTo>
                    <a:lnTo>
                      <a:pt x="19" y="131"/>
                    </a:lnTo>
                    <a:lnTo>
                      <a:pt x="26" y="139"/>
                    </a:lnTo>
                    <a:lnTo>
                      <a:pt x="29" y="142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2" y="135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2"/>
                    </a:lnTo>
                    <a:lnTo>
                      <a:pt x="35" y="120"/>
                    </a:lnTo>
                    <a:lnTo>
                      <a:pt x="38" y="119"/>
                    </a:lnTo>
                    <a:lnTo>
                      <a:pt x="44" y="119"/>
                    </a:lnTo>
                    <a:lnTo>
                      <a:pt x="58" y="122"/>
                    </a:lnTo>
                    <a:lnTo>
                      <a:pt x="64" y="121"/>
                    </a:lnTo>
                    <a:lnTo>
                      <a:pt x="66" y="120"/>
                    </a:lnTo>
                    <a:lnTo>
                      <a:pt x="69" y="119"/>
                    </a:lnTo>
                    <a:lnTo>
                      <a:pt x="80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8"/>
                    </a:lnTo>
                    <a:lnTo>
                      <a:pt x="84" y="122"/>
                    </a:lnTo>
                    <a:lnTo>
                      <a:pt x="81" y="128"/>
                    </a:lnTo>
                    <a:lnTo>
                      <a:pt x="78" y="134"/>
                    </a:lnTo>
                    <a:lnTo>
                      <a:pt x="78" y="134"/>
                    </a:lnTo>
                    <a:lnTo>
                      <a:pt x="80" y="130"/>
                    </a:lnTo>
                    <a:lnTo>
                      <a:pt x="84" y="129"/>
                    </a:lnTo>
                    <a:lnTo>
                      <a:pt x="92" y="126"/>
                    </a:lnTo>
                    <a:lnTo>
                      <a:pt x="95" y="123"/>
                    </a:lnTo>
                    <a:lnTo>
                      <a:pt x="97" y="121"/>
                    </a:lnTo>
                    <a:lnTo>
                      <a:pt x="100" y="118"/>
                    </a:lnTo>
                    <a:lnTo>
                      <a:pt x="100" y="113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3" y="115"/>
                    </a:lnTo>
                    <a:lnTo>
                      <a:pt x="144" y="120"/>
                    </a:lnTo>
                    <a:lnTo>
                      <a:pt x="144" y="120"/>
                    </a:lnTo>
                    <a:lnTo>
                      <a:pt x="146" y="116"/>
                    </a:lnTo>
                    <a:lnTo>
                      <a:pt x="146" y="113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19" y="105"/>
                    </a:lnTo>
                    <a:lnTo>
                      <a:pt x="314" y="100"/>
                    </a:lnTo>
                    <a:lnTo>
                      <a:pt x="307" y="95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3" y="82"/>
                    </a:lnTo>
                    <a:lnTo>
                      <a:pt x="303" y="76"/>
                    </a:lnTo>
                    <a:lnTo>
                      <a:pt x="303" y="75"/>
                    </a:lnTo>
                    <a:lnTo>
                      <a:pt x="302" y="74"/>
                    </a:lnTo>
                    <a:lnTo>
                      <a:pt x="299" y="73"/>
                    </a:lnTo>
                    <a:lnTo>
                      <a:pt x="294" y="71"/>
                    </a:lnTo>
                    <a:lnTo>
                      <a:pt x="291" y="70"/>
                    </a:lnTo>
                    <a:lnTo>
                      <a:pt x="289" y="68"/>
                    </a:lnTo>
                    <a:lnTo>
                      <a:pt x="289" y="66"/>
                    </a:lnTo>
                    <a:lnTo>
                      <a:pt x="289" y="58"/>
                    </a:lnTo>
                    <a:lnTo>
                      <a:pt x="289" y="58"/>
                    </a:lnTo>
                    <a:lnTo>
                      <a:pt x="292" y="54"/>
                    </a:lnTo>
                    <a:lnTo>
                      <a:pt x="294" y="52"/>
                    </a:lnTo>
                    <a:lnTo>
                      <a:pt x="296" y="51"/>
                    </a:lnTo>
                    <a:lnTo>
                      <a:pt x="300" y="51"/>
                    </a:lnTo>
                    <a:lnTo>
                      <a:pt x="302" y="51"/>
                    </a:lnTo>
                    <a:lnTo>
                      <a:pt x="304" y="53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10" y="52"/>
                    </a:lnTo>
                    <a:lnTo>
                      <a:pt x="309" y="46"/>
                    </a:lnTo>
                    <a:lnTo>
                      <a:pt x="308" y="36"/>
                    </a:lnTo>
                    <a:lnTo>
                      <a:pt x="305" y="25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1" y="12"/>
                    </a:lnTo>
                    <a:lnTo>
                      <a:pt x="296" y="10"/>
                    </a:lnTo>
                    <a:lnTo>
                      <a:pt x="294" y="12"/>
                    </a:lnTo>
                    <a:lnTo>
                      <a:pt x="291" y="14"/>
                    </a:lnTo>
                    <a:lnTo>
                      <a:pt x="285" y="21"/>
                    </a:lnTo>
                    <a:lnTo>
                      <a:pt x="280" y="31"/>
                    </a:lnTo>
                    <a:lnTo>
                      <a:pt x="276" y="40"/>
                    </a:lnTo>
                    <a:lnTo>
                      <a:pt x="270" y="48"/>
                    </a:lnTo>
                    <a:lnTo>
                      <a:pt x="268" y="52"/>
                    </a:lnTo>
                    <a:lnTo>
                      <a:pt x="264" y="54"/>
                    </a:lnTo>
                    <a:lnTo>
                      <a:pt x="261" y="54"/>
                    </a:lnTo>
                    <a:lnTo>
                      <a:pt x="256" y="53"/>
                    </a:lnTo>
                    <a:lnTo>
                      <a:pt x="256" y="53"/>
                    </a:lnTo>
                    <a:lnTo>
                      <a:pt x="257" y="41"/>
                    </a:lnTo>
                    <a:lnTo>
                      <a:pt x="258" y="31"/>
                    </a:lnTo>
                    <a:lnTo>
                      <a:pt x="258" y="28"/>
                    </a:lnTo>
                    <a:lnTo>
                      <a:pt x="257" y="25"/>
                    </a:lnTo>
                    <a:lnTo>
                      <a:pt x="254" y="24"/>
                    </a:lnTo>
                    <a:lnTo>
                      <a:pt x="249" y="24"/>
                    </a:lnTo>
                    <a:lnTo>
                      <a:pt x="253" y="21"/>
                    </a:lnTo>
                    <a:lnTo>
                      <a:pt x="253" y="21"/>
                    </a:lnTo>
                    <a:lnTo>
                      <a:pt x="249" y="23"/>
                    </a:lnTo>
                    <a:lnTo>
                      <a:pt x="246" y="24"/>
                    </a:lnTo>
                    <a:lnTo>
                      <a:pt x="242" y="24"/>
                    </a:lnTo>
                    <a:lnTo>
                      <a:pt x="240" y="23"/>
                    </a:lnTo>
                    <a:lnTo>
                      <a:pt x="236" y="20"/>
                    </a:lnTo>
                    <a:lnTo>
                      <a:pt x="233" y="14"/>
                    </a:lnTo>
                    <a:lnTo>
                      <a:pt x="231" y="10"/>
                    </a:lnTo>
                    <a:lnTo>
                      <a:pt x="230" y="10"/>
                    </a:lnTo>
                    <a:lnTo>
                      <a:pt x="228" y="10"/>
                    </a:lnTo>
                    <a:lnTo>
                      <a:pt x="226" y="13"/>
                    </a:lnTo>
                    <a:lnTo>
                      <a:pt x="225" y="16"/>
                    </a:lnTo>
                    <a:lnTo>
                      <a:pt x="220" y="29"/>
                    </a:lnTo>
                    <a:lnTo>
                      <a:pt x="220" y="5"/>
                    </a:lnTo>
                    <a:lnTo>
                      <a:pt x="220" y="5"/>
                    </a:lnTo>
                    <a:lnTo>
                      <a:pt x="216" y="10"/>
                    </a:lnTo>
                    <a:lnTo>
                      <a:pt x="211" y="15"/>
                    </a:lnTo>
                    <a:lnTo>
                      <a:pt x="205" y="18"/>
                    </a:lnTo>
                    <a:lnTo>
                      <a:pt x="200" y="21"/>
                    </a:lnTo>
                    <a:lnTo>
                      <a:pt x="188" y="24"/>
                    </a:lnTo>
                    <a:lnTo>
                      <a:pt x="178" y="26"/>
                    </a:lnTo>
                    <a:lnTo>
                      <a:pt x="179" y="22"/>
                    </a:lnTo>
                    <a:lnTo>
                      <a:pt x="179" y="22"/>
                    </a:lnTo>
                    <a:lnTo>
                      <a:pt x="169" y="30"/>
                    </a:lnTo>
                    <a:lnTo>
                      <a:pt x="162" y="35"/>
                    </a:lnTo>
                    <a:lnTo>
                      <a:pt x="157" y="37"/>
                    </a:lnTo>
                    <a:lnTo>
                      <a:pt x="153" y="37"/>
                    </a:lnTo>
                    <a:lnTo>
                      <a:pt x="149" y="36"/>
                    </a:lnTo>
                    <a:lnTo>
                      <a:pt x="143" y="36"/>
                    </a:lnTo>
                    <a:lnTo>
                      <a:pt x="135" y="37"/>
                    </a:lnTo>
                    <a:lnTo>
                      <a:pt x="124" y="39"/>
                    </a:lnTo>
                    <a:lnTo>
                      <a:pt x="141" y="12"/>
                    </a:lnTo>
                    <a:lnTo>
                      <a:pt x="141" y="12"/>
                    </a:lnTo>
                    <a:lnTo>
                      <a:pt x="136" y="8"/>
                    </a:lnTo>
                    <a:lnTo>
                      <a:pt x="134" y="8"/>
                    </a:lnTo>
                    <a:lnTo>
                      <a:pt x="133" y="9"/>
                    </a:lnTo>
                    <a:lnTo>
                      <a:pt x="130" y="12"/>
                    </a:lnTo>
                    <a:lnTo>
                      <a:pt x="127" y="16"/>
                    </a:lnTo>
                    <a:lnTo>
                      <a:pt x="123" y="24"/>
                    </a:lnTo>
                    <a:lnTo>
                      <a:pt x="119" y="26"/>
                    </a:lnTo>
                    <a:lnTo>
                      <a:pt x="118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14"/>
                    </a:lnTo>
                    <a:lnTo>
                      <a:pt x="119" y="6"/>
                    </a:lnTo>
                    <a:lnTo>
                      <a:pt x="120" y="2"/>
                    </a:lnTo>
                    <a:lnTo>
                      <a:pt x="124" y="0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7" y="50"/>
                    </a:lnTo>
                    <a:lnTo>
                      <a:pt x="75" y="54"/>
                    </a:lnTo>
                    <a:lnTo>
                      <a:pt x="75" y="58"/>
                    </a:lnTo>
                    <a:lnTo>
                      <a:pt x="77" y="61"/>
                    </a:lnTo>
                    <a:lnTo>
                      <a:pt x="80" y="66"/>
                    </a:lnTo>
                    <a:lnTo>
                      <a:pt x="82" y="69"/>
                    </a:lnTo>
                    <a:lnTo>
                      <a:pt x="84" y="71"/>
                    </a:lnTo>
                    <a:lnTo>
                      <a:pt x="84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594">
                <a:extLst>
                  <a:ext uri="{FF2B5EF4-FFF2-40B4-BE49-F238E27FC236}">
                    <a16:creationId xmlns:a16="http://schemas.microsoft.com/office/drawing/2014/main" xmlns="" id="{AE9C189F-44FC-21F3-9BFE-A18E7E5A2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925" y="1387475"/>
                <a:ext cx="4763" cy="1588"/>
              </a:xfrm>
              <a:custGeom>
                <a:avLst/>
                <a:gdLst>
                  <a:gd name="T0" fmla="*/ 8 w 8"/>
                  <a:gd name="T1" fmla="*/ 1 h 1"/>
                  <a:gd name="T2" fmla="*/ 8 w 8"/>
                  <a:gd name="T3" fmla="*/ 1 h 1"/>
                  <a:gd name="T4" fmla="*/ 5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8 w 8"/>
                  <a:gd name="T11" fmla="*/ 1 h 1"/>
                  <a:gd name="T12" fmla="*/ 8 w 8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595">
                <a:extLst>
                  <a:ext uri="{FF2B5EF4-FFF2-40B4-BE49-F238E27FC236}">
                    <a16:creationId xmlns:a16="http://schemas.microsoft.com/office/drawing/2014/main" xmlns="" id="{334FBD42-EA91-9F76-E76F-5D02A54C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427163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0 w 13"/>
                  <a:gd name="T3" fmla="*/ 0 h 1"/>
                  <a:gd name="T4" fmla="*/ 0 w 13"/>
                  <a:gd name="T5" fmla="*/ 0 h 1"/>
                  <a:gd name="T6" fmla="*/ 6 w 13"/>
                  <a:gd name="T7" fmla="*/ 1 h 1"/>
                  <a:gd name="T8" fmla="*/ 9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596">
                <a:extLst>
                  <a:ext uri="{FF2B5EF4-FFF2-40B4-BE49-F238E27FC236}">
                    <a16:creationId xmlns:a16="http://schemas.microsoft.com/office/drawing/2014/main" xmlns="" id="{E5807C33-E764-E3F6-202A-624EA81A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5" y="1416050"/>
                <a:ext cx="15875" cy="14288"/>
              </a:xfrm>
              <a:custGeom>
                <a:avLst/>
                <a:gdLst>
                  <a:gd name="T0" fmla="*/ 7 w 30"/>
                  <a:gd name="T1" fmla="*/ 2 h 28"/>
                  <a:gd name="T2" fmla="*/ 7 w 30"/>
                  <a:gd name="T3" fmla="*/ 2 h 28"/>
                  <a:gd name="T4" fmla="*/ 9 w 30"/>
                  <a:gd name="T5" fmla="*/ 7 h 28"/>
                  <a:gd name="T6" fmla="*/ 9 w 30"/>
                  <a:gd name="T7" fmla="*/ 10 h 28"/>
                  <a:gd name="T8" fmla="*/ 8 w 30"/>
                  <a:gd name="T9" fmla="*/ 13 h 28"/>
                  <a:gd name="T10" fmla="*/ 7 w 30"/>
                  <a:gd name="T11" fmla="*/ 17 h 28"/>
                  <a:gd name="T12" fmla="*/ 2 w 30"/>
                  <a:gd name="T13" fmla="*/ 23 h 28"/>
                  <a:gd name="T14" fmla="*/ 1 w 30"/>
                  <a:gd name="T15" fmla="*/ 25 h 28"/>
                  <a:gd name="T16" fmla="*/ 0 w 30"/>
                  <a:gd name="T17" fmla="*/ 28 h 28"/>
                  <a:gd name="T18" fmla="*/ 28 w 30"/>
                  <a:gd name="T19" fmla="*/ 28 h 28"/>
                  <a:gd name="T20" fmla="*/ 28 w 30"/>
                  <a:gd name="T21" fmla="*/ 28 h 28"/>
                  <a:gd name="T22" fmla="*/ 29 w 30"/>
                  <a:gd name="T23" fmla="*/ 13 h 28"/>
                  <a:gd name="T24" fmla="*/ 29 w 30"/>
                  <a:gd name="T25" fmla="*/ 7 h 28"/>
                  <a:gd name="T26" fmla="*/ 30 w 30"/>
                  <a:gd name="T27" fmla="*/ 0 h 28"/>
                  <a:gd name="T28" fmla="*/ 7 w 30"/>
                  <a:gd name="T2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28">
                    <a:moveTo>
                      <a:pt x="7" y="2"/>
                    </a:moveTo>
                    <a:lnTo>
                      <a:pt x="7" y="2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7" y="17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9" y="13"/>
                    </a:lnTo>
                    <a:lnTo>
                      <a:pt x="29" y="7"/>
                    </a:lnTo>
                    <a:lnTo>
                      <a:pt x="3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597">
                <a:extLst>
                  <a:ext uri="{FF2B5EF4-FFF2-40B4-BE49-F238E27FC236}">
                    <a16:creationId xmlns:a16="http://schemas.microsoft.com/office/drawing/2014/main" xmlns="" id="{D3C3351E-C4C3-DB6A-7B90-9472A125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430338"/>
                <a:ext cx="7938" cy="9525"/>
              </a:xfrm>
              <a:custGeom>
                <a:avLst/>
                <a:gdLst>
                  <a:gd name="T0" fmla="*/ 8 w 15"/>
                  <a:gd name="T1" fmla="*/ 19 h 19"/>
                  <a:gd name="T2" fmla="*/ 8 w 15"/>
                  <a:gd name="T3" fmla="*/ 19 h 19"/>
                  <a:gd name="T4" fmla="*/ 10 w 15"/>
                  <a:gd name="T5" fmla="*/ 9 h 19"/>
                  <a:gd name="T6" fmla="*/ 15 w 15"/>
                  <a:gd name="T7" fmla="*/ 0 h 19"/>
                  <a:gd name="T8" fmla="*/ 0 w 15"/>
                  <a:gd name="T9" fmla="*/ 1 h 19"/>
                  <a:gd name="T10" fmla="*/ 0 w 15"/>
                  <a:gd name="T11" fmla="*/ 1 h 19"/>
                  <a:gd name="T12" fmla="*/ 0 w 15"/>
                  <a:gd name="T13" fmla="*/ 6 h 19"/>
                  <a:gd name="T14" fmla="*/ 1 w 15"/>
                  <a:gd name="T15" fmla="*/ 11 h 19"/>
                  <a:gd name="T16" fmla="*/ 4 w 15"/>
                  <a:gd name="T17" fmla="*/ 15 h 19"/>
                  <a:gd name="T18" fmla="*/ 8 w 15"/>
                  <a:gd name="T19" fmla="*/ 19 h 19"/>
                  <a:gd name="T20" fmla="*/ 8 w 15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8" y="19"/>
                    </a:moveTo>
                    <a:lnTo>
                      <a:pt x="8" y="19"/>
                    </a:lnTo>
                    <a:lnTo>
                      <a:pt x="10" y="9"/>
                    </a:lnTo>
                    <a:lnTo>
                      <a:pt x="1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598">
                <a:extLst>
                  <a:ext uri="{FF2B5EF4-FFF2-40B4-BE49-F238E27FC236}">
                    <a16:creationId xmlns:a16="http://schemas.microsoft.com/office/drawing/2014/main" xmlns="" id="{7CE502DA-0EBA-71AA-DF6F-25FF0E16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171575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4 w 12"/>
                  <a:gd name="T3" fmla="*/ 8 h 8"/>
                  <a:gd name="T4" fmla="*/ 12 w 12"/>
                  <a:gd name="T5" fmla="*/ 0 h 8"/>
                  <a:gd name="T6" fmla="*/ 0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4" y="8"/>
                    </a:lnTo>
                    <a:lnTo>
                      <a:pt x="1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599">
                <a:extLst>
                  <a:ext uri="{FF2B5EF4-FFF2-40B4-BE49-F238E27FC236}">
                    <a16:creationId xmlns:a16="http://schemas.microsoft.com/office/drawing/2014/main" xmlns="" id="{567702ED-D8BA-2BA9-2E2B-6AB4F9AD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5" y="1193800"/>
                <a:ext cx="11113" cy="4763"/>
              </a:xfrm>
              <a:custGeom>
                <a:avLst/>
                <a:gdLst>
                  <a:gd name="T0" fmla="*/ 21 w 21"/>
                  <a:gd name="T1" fmla="*/ 7 h 9"/>
                  <a:gd name="T2" fmla="*/ 21 w 21"/>
                  <a:gd name="T3" fmla="*/ 7 h 9"/>
                  <a:gd name="T4" fmla="*/ 19 w 21"/>
                  <a:gd name="T5" fmla="*/ 2 h 9"/>
                  <a:gd name="T6" fmla="*/ 15 w 21"/>
                  <a:gd name="T7" fmla="*/ 0 h 9"/>
                  <a:gd name="T8" fmla="*/ 13 w 21"/>
                  <a:gd name="T9" fmla="*/ 0 h 9"/>
                  <a:gd name="T10" fmla="*/ 9 w 21"/>
                  <a:gd name="T11" fmla="*/ 0 h 9"/>
                  <a:gd name="T12" fmla="*/ 4 w 21"/>
                  <a:gd name="T13" fmla="*/ 3 h 9"/>
                  <a:gd name="T14" fmla="*/ 0 w 21"/>
                  <a:gd name="T15" fmla="*/ 7 h 9"/>
                  <a:gd name="T16" fmla="*/ 0 w 21"/>
                  <a:gd name="T17" fmla="*/ 7 h 9"/>
                  <a:gd name="T18" fmla="*/ 7 w 21"/>
                  <a:gd name="T19" fmla="*/ 7 h 9"/>
                  <a:gd name="T20" fmla="*/ 10 w 21"/>
                  <a:gd name="T21" fmla="*/ 8 h 9"/>
                  <a:gd name="T22" fmla="*/ 14 w 21"/>
                  <a:gd name="T23" fmla="*/ 9 h 9"/>
                  <a:gd name="T24" fmla="*/ 21 w 21"/>
                  <a:gd name="T25" fmla="*/ 7 h 9"/>
                  <a:gd name="T26" fmla="*/ 21 w 21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lnTo>
                      <a:pt x="21" y="7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4" y="9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600">
                <a:extLst>
                  <a:ext uri="{FF2B5EF4-FFF2-40B4-BE49-F238E27FC236}">
                    <a16:creationId xmlns:a16="http://schemas.microsoft.com/office/drawing/2014/main" xmlns="" id="{40DB15F6-FD4F-0D0C-02F9-E499D4A2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213" y="1111250"/>
                <a:ext cx="6350" cy="6350"/>
              </a:xfrm>
              <a:custGeom>
                <a:avLst/>
                <a:gdLst>
                  <a:gd name="T0" fmla="*/ 0 w 12"/>
                  <a:gd name="T1" fmla="*/ 12 h 12"/>
                  <a:gd name="T2" fmla="*/ 12 w 12"/>
                  <a:gd name="T3" fmla="*/ 4 h 12"/>
                  <a:gd name="T4" fmla="*/ 11 w 12"/>
                  <a:gd name="T5" fmla="*/ 0 h 12"/>
                  <a:gd name="T6" fmla="*/ 0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12" y="4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601">
                <a:extLst>
                  <a:ext uri="{FF2B5EF4-FFF2-40B4-BE49-F238E27FC236}">
                    <a16:creationId xmlns:a16="http://schemas.microsoft.com/office/drawing/2014/main" xmlns="" id="{8598EAC3-1CE4-2128-028D-DF844355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000" y="1374775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2 w 6"/>
                  <a:gd name="T9" fmla="*/ 0 h 2"/>
                  <a:gd name="T10" fmla="*/ 0 w 6"/>
                  <a:gd name="T11" fmla="*/ 2 h 2"/>
                  <a:gd name="T12" fmla="*/ 0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602">
                <a:extLst>
                  <a:ext uri="{FF2B5EF4-FFF2-40B4-BE49-F238E27FC236}">
                    <a16:creationId xmlns:a16="http://schemas.microsoft.com/office/drawing/2014/main" xmlns="" id="{19529B9D-1365-C91A-ADF6-6E4EE3E7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088" y="1376363"/>
                <a:ext cx="101600" cy="44450"/>
              </a:xfrm>
              <a:custGeom>
                <a:avLst/>
                <a:gdLst>
                  <a:gd name="T0" fmla="*/ 10 w 191"/>
                  <a:gd name="T1" fmla="*/ 24 h 85"/>
                  <a:gd name="T2" fmla="*/ 18 w 191"/>
                  <a:gd name="T3" fmla="*/ 33 h 85"/>
                  <a:gd name="T4" fmla="*/ 21 w 191"/>
                  <a:gd name="T5" fmla="*/ 39 h 85"/>
                  <a:gd name="T6" fmla="*/ 18 w 191"/>
                  <a:gd name="T7" fmla="*/ 44 h 85"/>
                  <a:gd name="T8" fmla="*/ 8 w 191"/>
                  <a:gd name="T9" fmla="*/ 55 h 85"/>
                  <a:gd name="T10" fmla="*/ 1 w 191"/>
                  <a:gd name="T11" fmla="*/ 65 h 85"/>
                  <a:gd name="T12" fmla="*/ 0 w 191"/>
                  <a:gd name="T13" fmla="*/ 76 h 85"/>
                  <a:gd name="T14" fmla="*/ 17 w 191"/>
                  <a:gd name="T15" fmla="*/ 70 h 85"/>
                  <a:gd name="T16" fmla="*/ 34 w 191"/>
                  <a:gd name="T17" fmla="*/ 76 h 85"/>
                  <a:gd name="T18" fmla="*/ 30 w 191"/>
                  <a:gd name="T19" fmla="*/ 59 h 85"/>
                  <a:gd name="T20" fmla="*/ 29 w 191"/>
                  <a:gd name="T21" fmla="*/ 42 h 85"/>
                  <a:gd name="T22" fmla="*/ 37 w 191"/>
                  <a:gd name="T23" fmla="*/ 44 h 85"/>
                  <a:gd name="T24" fmla="*/ 44 w 191"/>
                  <a:gd name="T25" fmla="*/ 53 h 85"/>
                  <a:gd name="T26" fmla="*/ 46 w 191"/>
                  <a:gd name="T27" fmla="*/ 63 h 85"/>
                  <a:gd name="T28" fmla="*/ 50 w 191"/>
                  <a:gd name="T29" fmla="*/ 76 h 85"/>
                  <a:gd name="T30" fmla="*/ 85 w 191"/>
                  <a:gd name="T31" fmla="*/ 80 h 85"/>
                  <a:gd name="T32" fmla="*/ 83 w 191"/>
                  <a:gd name="T33" fmla="*/ 85 h 85"/>
                  <a:gd name="T34" fmla="*/ 85 w 191"/>
                  <a:gd name="T35" fmla="*/ 84 h 85"/>
                  <a:gd name="T36" fmla="*/ 184 w 191"/>
                  <a:gd name="T37" fmla="*/ 69 h 85"/>
                  <a:gd name="T38" fmla="*/ 187 w 191"/>
                  <a:gd name="T39" fmla="*/ 66 h 85"/>
                  <a:gd name="T40" fmla="*/ 190 w 191"/>
                  <a:gd name="T41" fmla="*/ 61 h 85"/>
                  <a:gd name="T42" fmla="*/ 190 w 191"/>
                  <a:gd name="T43" fmla="*/ 51 h 85"/>
                  <a:gd name="T44" fmla="*/ 185 w 191"/>
                  <a:gd name="T45" fmla="*/ 39 h 85"/>
                  <a:gd name="T46" fmla="*/ 184 w 191"/>
                  <a:gd name="T47" fmla="*/ 23 h 85"/>
                  <a:gd name="T48" fmla="*/ 187 w 191"/>
                  <a:gd name="T49" fmla="*/ 13 h 85"/>
                  <a:gd name="T50" fmla="*/ 179 w 191"/>
                  <a:gd name="T51" fmla="*/ 13 h 85"/>
                  <a:gd name="T52" fmla="*/ 162 w 191"/>
                  <a:gd name="T53" fmla="*/ 10 h 85"/>
                  <a:gd name="T54" fmla="*/ 146 w 191"/>
                  <a:gd name="T55" fmla="*/ 10 h 85"/>
                  <a:gd name="T56" fmla="*/ 140 w 191"/>
                  <a:gd name="T57" fmla="*/ 13 h 85"/>
                  <a:gd name="T58" fmla="*/ 137 w 191"/>
                  <a:gd name="T59" fmla="*/ 19 h 85"/>
                  <a:gd name="T60" fmla="*/ 134 w 191"/>
                  <a:gd name="T61" fmla="*/ 29 h 85"/>
                  <a:gd name="T62" fmla="*/ 136 w 191"/>
                  <a:gd name="T63" fmla="*/ 20 h 85"/>
                  <a:gd name="T64" fmla="*/ 132 w 191"/>
                  <a:gd name="T65" fmla="*/ 12 h 85"/>
                  <a:gd name="T66" fmla="*/ 132 w 191"/>
                  <a:gd name="T67" fmla="*/ 48 h 85"/>
                  <a:gd name="T68" fmla="*/ 130 w 191"/>
                  <a:gd name="T69" fmla="*/ 53 h 85"/>
                  <a:gd name="T70" fmla="*/ 123 w 191"/>
                  <a:gd name="T71" fmla="*/ 61 h 85"/>
                  <a:gd name="T72" fmla="*/ 110 w 191"/>
                  <a:gd name="T73" fmla="*/ 66 h 85"/>
                  <a:gd name="T74" fmla="*/ 93 w 191"/>
                  <a:gd name="T75" fmla="*/ 66 h 85"/>
                  <a:gd name="T76" fmla="*/ 78 w 191"/>
                  <a:gd name="T77" fmla="*/ 58 h 85"/>
                  <a:gd name="T78" fmla="*/ 75 w 191"/>
                  <a:gd name="T79" fmla="*/ 53 h 85"/>
                  <a:gd name="T80" fmla="*/ 78 w 191"/>
                  <a:gd name="T81" fmla="*/ 51 h 85"/>
                  <a:gd name="T82" fmla="*/ 86 w 191"/>
                  <a:gd name="T83" fmla="*/ 42 h 85"/>
                  <a:gd name="T84" fmla="*/ 95 w 191"/>
                  <a:gd name="T85" fmla="*/ 26 h 85"/>
                  <a:gd name="T86" fmla="*/ 100 w 191"/>
                  <a:gd name="T87" fmla="*/ 23 h 85"/>
                  <a:gd name="T88" fmla="*/ 106 w 191"/>
                  <a:gd name="T89" fmla="*/ 24 h 85"/>
                  <a:gd name="T90" fmla="*/ 116 w 191"/>
                  <a:gd name="T91" fmla="*/ 28 h 85"/>
                  <a:gd name="T92" fmla="*/ 113 w 191"/>
                  <a:gd name="T93" fmla="*/ 5 h 85"/>
                  <a:gd name="T94" fmla="*/ 116 w 191"/>
                  <a:gd name="T95" fmla="*/ 0 h 85"/>
                  <a:gd name="T96" fmla="*/ 102 w 191"/>
                  <a:gd name="T97" fmla="*/ 3 h 85"/>
                  <a:gd name="T98" fmla="*/ 63 w 191"/>
                  <a:gd name="T99" fmla="*/ 5 h 85"/>
                  <a:gd name="T100" fmla="*/ 38 w 191"/>
                  <a:gd name="T101" fmla="*/ 9 h 85"/>
                  <a:gd name="T102" fmla="*/ 17 w 191"/>
                  <a:gd name="T103" fmla="*/ 19 h 85"/>
                  <a:gd name="T104" fmla="*/ 10 w 191"/>
                  <a:gd name="T105" fmla="*/ 2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1" h="85">
                    <a:moveTo>
                      <a:pt x="10" y="24"/>
                    </a:moveTo>
                    <a:lnTo>
                      <a:pt x="10" y="24"/>
                    </a:lnTo>
                    <a:lnTo>
                      <a:pt x="15" y="28"/>
                    </a:lnTo>
                    <a:lnTo>
                      <a:pt x="18" y="33"/>
                    </a:lnTo>
                    <a:lnTo>
                      <a:pt x="19" y="36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4" y="50"/>
                    </a:lnTo>
                    <a:lnTo>
                      <a:pt x="8" y="55"/>
                    </a:lnTo>
                    <a:lnTo>
                      <a:pt x="2" y="62"/>
                    </a:lnTo>
                    <a:lnTo>
                      <a:pt x="1" y="65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1" y="81"/>
                    </a:lnTo>
                    <a:lnTo>
                      <a:pt x="17" y="70"/>
                    </a:lnTo>
                    <a:lnTo>
                      <a:pt x="16" y="79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0" y="59"/>
                    </a:lnTo>
                    <a:lnTo>
                      <a:pt x="29" y="5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7" y="44"/>
                    </a:lnTo>
                    <a:lnTo>
                      <a:pt x="41" y="48"/>
                    </a:lnTo>
                    <a:lnTo>
                      <a:pt x="44" y="53"/>
                    </a:lnTo>
                    <a:lnTo>
                      <a:pt x="45" y="57"/>
                    </a:lnTo>
                    <a:lnTo>
                      <a:pt x="46" y="63"/>
                    </a:lnTo>
                    <a:lnTo>
                      <a:pt x="47" y="69"/>
                    </a:lnTo>
                    <a:lnTo>
                      <a:pt x="50" y="76"/>
                    </a:lnTo>
                    <a:lnTo>
                      <a:pt x="56" y="84"/>
                    </a:lnTo>
                    <a:lnTo>
                      <a:pt x="85" y="80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4" y="85"/>
                    </a:lnTo>
                    <a:lnTo>
                      <a:pt x="85" y="84"/>
                    </a:lnTo>
                    <a:lnTo>
                      <a:pt x="87" y="80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7" y="66"/>
                    </a:lnTo>
                    <a:lnTo>
                      <a:pt x="188" y="64"/>
                    </a:lnTo>
                    <a:lnTo>
                      <a:pt x="190" y="61"/>
                    </a:lnTo>
                    <a:lnTo>
                      <a:pt x="191" y="58"/>
                    </a:lnTo>
                    <a:lnTo>
                      <a:pt x="190" y="51"/>
                    </a:lnTo>
                    <a:lnTo>
                      <a:pt x="187" y="46"/>
                    </a:lnTo>
                    <a:lnTo>
                      <a:pt x="185" y="39"/>
                    </a:lnTo>
                    <a:lnTo>
                      <a:pt x="184" y="31"/>
                    </a:lnTo>
                    <a:lnTo>
                      <a:pt x="184" y="23"/>
                    </a:lnTo>
                    <a:lnTo>
                      <a:pt x="185" y="18"/>
                    </a:lnTo>
                    <a:lnTo>
                      <a:pt x="187" y="13"/>
                    </a:lnTo>
                    <a:lnTo>
                      <a:pt x="187" y="13"/>
                    </a:lnTo>
                    <a:lnTo>
                      <a:pt x="179" y="13"/>
                    </a:lnTo>
                    <a:lnTo>
                      <a:pt x="170" y="11"/>
                    </a:lnTo>
                    <a:lnTo>
                      <a:pt x="162" y="10"/>
                    </a:lnTo>
                    <a:lnTo>
                      <a:pt x="154" y="9"/>
                    </a:lnTo>
                    <a:lnTo>
                      <a:pt x="146" y="10"/>
                    </a:lnTo>
                    <a:lnTo>
                      <a:pt x="144" y="11"/>
                    </a:lnTo>
                    <a:lnTo>
                      <a:pt x="140" y="13"/>
                    </a:lnTo>
                    <a:lnTo>
                      <a:pt x="138" y="16"/>
                    </a:lnTo>
                    <a:lnTo>
                      <a:pt x="137" y="19"/>
                    </a:lnTo>
                    <a:lnTo>
                      <a:pt x="136" y="24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6" y="20"/>
                    </a:lnTo>
                    <a:lnTo>
                      <a:pt x="134" y="16"/>
                    </a:lnTo>
                    <a:lnTo>
                      <a:pt x="132" y="12"/>
                    </a:lnTo>
                    <a:lnTo>
                      <a:pt x="121" y="40"/>
                    </a:lnTo>
                    <a:lnTo>
                      <a:pt x="132" y="48"/>
                    </a:lnTo>
                    <a:lnTo>
                      <a:pt x="132" y="48"/>
                    </a:lnTo>
                    <a:lnTo>
                      <a:pt x="130" y="53"/>
                    </a:lnTo>
                    <a:lnTo>
                      <a:pt x="126" y="57"/>
                    </a:lnTo>
                    <a:lnTo>
                      <a:pt x="123" y="61"/>
                    </a:lnTo>
                    <a:lnTo>
                      <a:pt x="119" y="63"/>
                    </a:lnTo>
                    <a:lnTo>
                      <a:pt x="110" y="66"/>
                    </a:lnTo>
                    <a:lnTo>
                      <a:pt x="101" y="68"/>
                    </a:lnTo>
                    <a:lnTo>
                      <a:pt x="93" y="66"/>
                    </a:lnTo>
                    <a:lnTo>
                      <a:pt x="85" y="63"/>
                    </a:lnTo>
                    <a:lnTo>
                      <a:pt x="78" y="58"/>
                    </a:lnTo>
                    <a:lnTo>
                      <a:pt x="76" y="56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8" y="51"/>
                    </a:lnTo>
                    <a:lnTo>
                      <a:pt x="81" y="48"/>
                    </a:lnTo>
                    <a:lnTo>
                      <a:pt x="86" y="42"/>
                    </a:lnTo>
                    <a:lnTo>
                      <a:pt x="92" y="31"/>
                    </a:lnTo>
                    <a:lnTo>
                      <a:pt x="95" y="26"/>
                    </a:lnTo>
                    <a:lnTo>
                      <a:pt x="96" y="24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6" y="24"/>
                    </a:lnTo>
                    <a:lnTo>
                      <a:pt x="116" y="28"/>
                    </a:lnTo>
                    <a:lnTo>
                      <a:pt x="116" y="28"/>
                    </a:lnTo>
                    <a:lnTo>
                      <a:pt x="113" y="12"/>
                    </a:lnTo>
                    <a:lnTo>
                      <a:pt x="113" y="5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3"/>
                    </a:lnTo>
                    <a:lnTo>
                      <a:pt x="90" y="4"/>
                    </a:lnTo>
                    <a:lnTo>
                      <a:pt x="63" y="5"/>
                    </a:lnTo>
                    <a:lnTo>
                      <a:pt x="50" y="6"/>
                    </a:lnTo>
                    <a:lnTo>
                      <a:pt x="38" y="9"/>
                    </a:lnTo>
                    <a:lnTo>
                      <a:pt x="24" y="14"/>
                    </a:lnTo>
                    <a:lnTo>
                      <a:pt x="17" y="19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603">
                <a:extLst>
                  <a:ext uri="{FF2B5EF4-FFF2-40B4-BE49-F238E27FC236}">
                    <a16:creationId xmlns:a16="http://schemas.microsoft.com/office/drawing/2014/main" xmlns="" id="{58984D67-0EDE-EF60-ED3E-796ABBB9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350" y="1377950"/>
                <a:ext cx="1588" cy="317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604">
                <a:extLst>
                  <a:ext uri="{FF2B5EF4-FFF2-40B4-BE49-F238E27FC236}">
                    <a16:creationId xmlns:a16="http://schemas.microsoft.com/office/drawing/2014/main" xmlns="" id="{435F1636-1FAC-6025-F8D0-473EC61C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063" y="1376363"/>
                <a:ext cx="14288" cy="17463"/>
              </a:xfrm>
              <a:custGeom>
                <a:avLst/>
                <a:gdLst>
                  <a:gd name="T0" fmla="*/ 17 w 29"/>
                  <a:gd name="T1" fmla="*/ 0 h 33"/>
                  <a:gd name="T2" fmla="*/ 0 w 29"/>
                  <a:gd name="T3" fmla="*/ 33 h 33"/>
                  <a:gd name="T4" fmla="*/ 28 w 29"/>
                  <a:gd name="T5" fmla="*/ 30 h 33"/>
                  <a:gd name="T6" fmla="*/ 29 w 29"/>
                  <a:gd name="T7" fmla="*/ 7 h 33"/>
                  <a:gd name="T8" fmla="*/ 29 w 29"/>
                  <a:gd name="T9" fmla="*/ 7 h 33"/>
                  <a:gd name="T10" fmla="*/ 27 w 29"/>
                  <a:gd name="T11" fmla="*/ 12 h 33"/>
                  <a:gd name="T12" fmla="*/ 22 w 29"/>
                  <a:gd name="T13" fmla="*/ 17 h 33"/>
                  <a:gd name="T14" fmla="*/ 20 w 29"/>
                  <a:gd name="T15" fmla="*/ 18 h 33"/>
                  <a:gd name="T16" fmla="*/ 17 w 29"/>
                  <a:gd name="T17" fmla="*/ 18 h 33"/>
                  <a:gd name="T18" fmla="*/ 15 w 29"/>
                  <a:gd name="T19" fmla="*/ 18 h 33"/>
                  <a:gd name="T20" fmla="*/ 14 w 29"/>
                  <a:gd name="T21" fmla="*/ 16 h 33"/>
                  <a:gd name="T22" fmla="*/ 17 w 29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3">
                    <a:moveTo>
                      <a:pt x="17" y="0"/>
                    </a:moveTo>
                    <a:lnTo>
                      <a:pt x="0" y="33"/>
                    </a:lnTo>
                    <a:lnTo>
                      <a:pt x="28" y="30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4" y="1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605">
                <a:extLst>
                  <a:ext uri="{FF2B5EF4-FFF2-40B4-BE49-F238E27FC236}">
                    <a16:creationId xmlns:a16="http://schemas.microsoft.com/office/drawing/2014/main" xmlns="" id="{CEC6E28E-6C71-04B1-7468-E68AD2A7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73188"/>
                <a:ext cx="11113" cy="31750"/>
              </a:xfrm>
              <a:custGeom>
                <a:avLst/>
                <a:gdLst>
                  <a:gd name="T0" fmla="*/ 0 w 20"/>
                  <a:gd name="T1" fmla="*/ 60 h 60"/>
                  <a:gd name="T2" fmla="*/ 0 w 20"/>
                  <a:gd name="T3" fmla="*/ 60 h 60"/>
                  <a:gd name="T4" fmla="*/ 4 w 20"/>
                  <a:gd name="T5" fmla="*/ 55 h 60"/>
                  <a:gd name="T6" fmla="*/ 7 w 20"/>
                  <a:gd name="T7" fmla="*/ 49 h 60"/>
                  <a:gd name="T8" fmla="*/ 9 w 20"/>
                  <a:gd name="T9" fmla="*/ 43 h 60"/>
                  <a:gd name="T10" fmla="*/ 10 w 20"/>
                  <a:gd name="T11" fmla="*/ 36 h 60"/>
                  <a:gd name="T12" fmla="*/ 10 w 20"/>
                  <a:gd name="T13" fmla="*/ 29 h 60"/>
                  <a:gd name="T14" fmla="*/ 9 w 20"/>
                  <a:gd name="T15" fmla="*/ 22 h 60"/>
                  <a:gd name="T16" fmla="*/ 8 w 20"/>
                  <a:gd name="T17" fmla="*/ 16 h 60"/>
                  <a:gd name="T18" fmla="*/ 4 w 20"/>
                  <a:gd name="T19" fmla="*/ 10 h 60"/>
                  <a:gd name="T20" fmla="*/ 4 w 20"/>
                  <a:gd name="T21" fmla="*/ 10 h 60"/>
                  <a:gd name="T22" fmla="*/ 7 w 20"/>
                  <a:gd name="T23" fmla="*/ 8 h 60"/>
                  <a:gd name="T24" fmla="*/ 9 w 20"/>
                  <a:gd name="T25" fmla="*/ 8 h 60"/>
                  <a:gd name="T26" fmla="*/ 10 w 20"/>
                  <a:gd name="T27" fmla="*/ 8 h 60"/>
                  <a:gd name="T28" fmla="*/ 11 w 20"/>
                  <a:gd name="T29" fmla="*/ 9 h 60"/>
                  <a:gd name="T30" fmla="*/ 13 w 20"/>
                  <a:gd name="T31" fmla="*/ 13 h 60"/>
                  <a:gd name="T32" fmla="*/ 15 w 20"/>
                  <a:gd name="T33" fmla="*/ 16 h 60"/>
                  <a:gd name="T34" fmla="*/ 15 w 20"/>
                  <a:gd name="T35" fmla="*/ 19 h 60"/>
                  <a:gd name="T36" fmla="*/ 16 w 20"/>
                  <a:gd name="T37" fmla="*/ 21 h 60"/>
                  <a:gd name="T38" fmla="*/ 18 w 20"/>
                  <a:gd name="T39" fmla="*/ 18 h 60"/>
                  <a:gd name="T40" fmla="*/ 20 w 20"/>
                  <a:gd name="T41" fmla="*/ 10 h 60"/>
                  <a:gd name="T42" fmla="*/ 20 w 20"/>
                  <a:gd name="T43" fmla="*/ 10 h 60"/>
                  <a:gd name="T44" fmla="*/ 19 w 20"/>
                  <a:gd name="T45" fmla="*/ 5 h 60"/>
                  <a:gd name="T46" fmla="*/ 18 w 20"/>
                  <a:gd name="T47" fmla="*/ 1 h 60"/>
                  <a:gd name="T48" fmla="*/ 15 w 20"/>
                  <a:gd name="T49" fmla="*/ 0 h 60"/>
                  <a:gd name="T50" fmla="*/ 11 w 20"/>
                  <a:gd name="T51" fmla="*/ 0 h 60"/>
                  <a:gd name="T52" fmla="*/ 9 w 20"/>
                  <a:gd name="T53" fmla="*/ 1 h 60"/>
                  <a:gd name="T54" fmla="*/ 5 w 20"/>
                  <a:gd name="T55" fmla="*/ 2 h 60"/>
                  <a:gd name="T56" fmla="*/ 1 w 20"/>
                  <a:gd name="T57" fmla="*/ 7 h 60"/>
                  <a:gd name="T58" fmla="*/ 0 w 20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60">
                    <a:moveTo>
                      <a:pt x="0" y="60"/>
                    </a:moveTo>
                    <a:lnTo>
                      <a:pt x="0" y="60"/>
                    </a:lnTo>
                    <a:lnTo>
                      <a:pt x="4" y="55"/>
                    </a:lnTo>
                    <a:lnTo>
                      <a:pt x="7" y="49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9" y="22"/>
                    </a:lnTo>
                    <a:lnTo>
                      <a:pt x="8" y="16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5" y="16"/>
                    </a:lnTo>
                    <a:lnTo>
                      <a:pt x="15" y="19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606">
                <a:extLst>
                  <a:ext uri="{FF2B5EF4-FFF2-40B4-BE49-F238E27FC236}">
                    <a16:creationId xmlns:a16="http://schemas.microsoft.com/office/drawing/2014/main" xmlns="" id="{26251AB8-0287-8E9B-9016-1DC12990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3" y="1389063"/>
                <a:ext cx="6350" cy="7938"/>
              </a:xfrm>
              <a:custGeom>
                <a:avLst/>
                <a:gdLst>
                  <a:gd name="T0" fmla="*/ 6 w 11"/>
                  <a:gd name="T1" fmla="*/ 15 h 15"/>
                  <a:gd name="T2" fmla="*/ 11 w 11"/>
                  <a:gd name="T3" fmla="*/ 3 h 15"/>
                  <a:gd name="T4" fmla="*/ 0 w 11"/>
                  <a:gd name="T5" fmla="*/ 0 h 15"/>
                  <a:gd name="T6" fmla="*/ 6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608">
                <a:extLst>
                  <a:ext uri="{FF2B5EF4-FFF2-40B4-BE49-F238E27FC236}">
                    <a16:creationId xmlns:a16="http://schemas.microsoft.com/office/drawing/2014/main" xmlns="" id="{B7170AF4-82E6-4122-ADB7-299DE221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563" y="1381125"/>
                <a:ext cx="4763" cy="12700"/>
              </a:xfrm>
              <a:custGeom>
                <a:avLst/>
                <a:gdLst>
                  <a:gd name="T0" fmla="*/ 0 w 9"/>
                  <a:gd name="T1" fmla="*/ 19 h 23"/>
                  <a:gd name="T2" fmla="*/ 9 w 9"/>
                  <a:gd name="T3" fmla="*/ 23 h 23"/>
                  <a:gd name="T4" fmla="*/ 9 w 9"/>
                  <a:gd name="T5" fmla="*/ 23 h 23"/>
                  <a:gd name="T6" fmla="*/ 8 w 9"/>
                  <a:gd name="T7" fmla="*/ 10 h 23"/>
                  <a:gd name="T8" fmla="*/ 7 w 9"/>
                  <a:gd name="T9" fmla="*/ 0 h 23"/>
                  <a:gd name="T10" fmla="*/ 0 w 9"/>
                  <a:gd name="T11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0" y="19"/>
                    </a:moveTo>
                    <a:lnTo>
                      <a:pt x="9" y="23"/>
                    </a:lnTo>
                    <a:lnTo>
                      <a:pt x="9" y="23"/>
                    </a:lnTo>
                    <a:lnTo>
                      <a:pt x="8" y="10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609">
                <a:extLst>
                  <a:ext uri="{FF2B5EF4-FFF2-40B4-BE49-F238E27FC236}">
                    <a16:creationId xmlns:a16="http://schemas.microsoft.com/office/drawing/2014/main" xmlns="" id="{15941333-43AC-1C06-BC86-5B055C40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026" y="1397000"/>
                <a:ext cx="7938" cy="1588"/>
              </a:xfrm>
              <a:custGeom>
                <a:avLst/>
                <a:gdLst>
                  <a:gd name="T0" fmla="*/ 0 w 15"/>
                  <a:gd name="T1" fmla="*/ 0 h 4"/>
                  <a:gd name="T2" fmla="*/ 0 w 15"/>
                  <a:gd name="T3" fmla="*/ 0 h 4"/>
                  <a:gd name="T4" fmla="*/ 7 w 15"/>
                  <a:gd name="T5" fmla="*/ 3 h 4"/>
                  <a:gd name="T6" fmla="*/ 15 w 15"/>
                  <a:gd name="T7" fmla="*/ 4 h 4"/>
                  <a:gd name="T8" fmla="*/ 0 w 1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lnTo>
                      <a:pt x="0" y="0"/>
                    </a:lnTo>
                    <a:lnTo>
                      <a:pt x="7" y="3"/>
                    </a:lnTo>
                    <a:lnTo>
                      <a:pt x="15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610">
                <a:extLst>
                  <a:ext uri="{FF2B5EF4-FFF2-40B4-BE49-F238E27FC236}">
                    <a16:creationId xmlns:a16="http://schemas.microsoft.com/office/drawing/2014/main" xmlns="" id="{B0B3C4AC-9A8A-4201-8FAB-1A6C32FF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263" y="1393825"/>
                <a:ext cx="4763" cy="3175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3 h 7"/>
                  <a:gd name="T4" fmla="*/ 10 w 10"/>
                  <a:gd name="T5" fmla="*/ 7 h 7"/>
                  <a:gd name="T6" fmla="*/ 10 w 10"/>
                  <a:gd name="T7" fmla="*/ 7 h 7"/>
                  <a:gd name="T8" fmla="*/ 0 w 10"/>
                  <a:gd name="T9" fmla="*/ 0 h 7"/>
                  <a:gd name="T10" fmla="*/ 0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lnTo>
                      <a:pt x="0" y="3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611">
                <a:extLst>
                  <a:ext uri="{FF2B5EF4-FFF2-40B4-BE49-F238E27FC236}">
                    <a16:creationId xmlns:a16="http://schemas.microsoft.com/office/drawing/2014/main" xmlns="" id="{4396A962-861D-DEFF-8472-762FD8044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326" y="1393825"/>
                <a:ext cx="9525" cy="17463"/>
              </a:xfrm>
              <a:custGeom>
                <a:avLst/>
                <a:gdLst>
                  <a:gd name="T0" fmla="*/ 0 w 17"/>
                  <a:gd name="T1" fmla="*/ 0 h 35"/>
                  <a:gd name="T2" fmla="*/ 0 w 17"/>
                  <a:gd name="T3" fmla="*/ 0 h 35"/>
                  <a:gd name="T4" fmla="*/ 2 w 17"/>
                  <a:gd name="T5" fmla="*/ 14 h 35"/>
                  <a:gd name="T6" fmla="*/ 4 w 17"/>
                  <a:gd name="T7" fmla="*/ 25 h 35"/>
                  <a:gd name="T8" fmla="*/ 7 w 17"/>
                  <a:gd name="T9" fmla="*/ 30 h 35"/>
                  <a:gd name="T10" fmla="*/ 9 w 17"/>
                  <a:gd name="T11" fmla="*/ 33 h 35"/>
                  <a:gd name="T12" fmla="*/ 12 w 17"/>
                  <a:gd name="T13" fmla="*/ 35 h 35"/>
                  <a:gd name="T14" fmla="*/ 17 w 17"/>
                  <a:gd name="T15" fmla="*/ 33 h 35"/>
                  <a:gd name="T16" fmla="*/ 15 w 17"/>
                  <a:gd name="T17" fmla="*/ 3 h 35"/>
                  <a:gd name="T18" fmla="*/ 0 w 17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5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5"/>
                    </a:lnTo>
                    <a:lnTo>
                      <a:pt x="7" y="30"/>
                    </a:lnTo>
                    <a:lnTo>
                      <a:pt x="9" y="33"/>
                    </a:lnTo>
                    <a:lnTo>
                      <a:pt x="12" y="35"/>
                    </a:lnTo>
                    <a:lnTo>
                      <a:pt x="17" y="33"/>
                    </a:lnTo>
                    <a:lnTo>
                      <a:pt x="1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612">
                <a:extLst>
                  <a:ext uri="{FF2B5EF4-FFF2-40B4-BE49-F238E27FC236}">
                    <a16:creationId xmlns:a16="http://schemas.microsoft.com/office/drawing/2014/main" xmlns="" id="{8E797175-2118-33FB-74A8-F0D6B84CB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123950"/>
                <a:ext cx="6350" cy="7938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3 h 13"/>
                  <a:gd name="T4" fmla="*/ 10 w 12"/>
                  <a:gd name="T5" fmla="*/ 0 h 13"/>
                  <a:gd name="T6" fmla="*/ 0 w 12"/>
                  <a:gd name="T7" fmla="*/ 11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3"/>
                    </a:lnTo>
                    <a:lnTo>
                      <a:pt x="10" y="0"/>
                    </a:lnTo>
                    <a:lnTo>
                      <a:pt x="0" y="11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613">
                <a:extLst>
                  <a:ext uri="{FF2B5EF4-FFF2-40B4-BE49-F238E27FC236}">
                    <a16:creationId xmlns:a16="http://schemas.microsoft.com/office/drawing/2014/main" xmlns="" id="{2B76DD36-AECE-9143-2028-1570CA441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35063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3 w 5"/>
                  <a:gd name="T5" fmla="*/ 5 h 11"/>
                  <a:gd name="T6" fmla="*/ 5 w 5"/>
                  <a:gd name="T7" fmla="*/ 0 h 11"/>
                  <a:gd name="T8" fmla="*/ 5 w 5"/>
                  <a:gd name="T9" fmla="*/ 0 h 11"/>
                  <a:gd name="T10" fmla="*/ 2 w 5"/>
                  <a:gd name="T11" fmla="*/ 4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614">
                <a:extLst>
                  <a:ext uri="{FF2B5EF4-FFF2-40B4-BE49-F238E27FC236}">
                    <a16:creationId xmlns:a16="http://schemas.microsoft.com/office/drawing/2014/main" xmlns="" id="{951D772A-2337-DAFB-F8B3-208E8069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1" y="1060450"/>
                <a:ext cx="39688" cy="74613"/>
              </a:xfrm>
              <a:custGeom>
                <a:avLst/>
                <a:gdLst>
                  <a:gd name="T0" fmla="*/ 41 w 74"/>
                  <a:gd name="T1" fmla="*/ 22 h 142"/>
                  <a:gd name="T2" fmla="*/ 44 w 74"/>
                  <a:gd name="T3" fmla="*/ 28 h 142"/>
                  <a:gd name="T4" fmla="*/ 42 w 74"/>
                  <a:gd name="T5" fmla="*/ 39 h 142"/>
                  <a:gd name="T6" fmla="*/ 38 w 74"/>
                  <a:gd name="T7" fmla="*/ 47 h 142"/>
                  <a:gd name="T8" fmla="*/ 41 w 74"/>
                  <a:gd name="T9" fmla="*/ 52 h 142"/>
                  <a:gd name="T10" fmla="*/ 48 w 74"/>
                  <a:gd name="T11" fmla="*/ 56 h 142"/>
                  <a:gd name="T12" fmla="*/ 46 w 74"/>
                  <a:gd name="T13" fmla="*/ 70 h 142"/>
                  <a:gd name="T14" fmla="*/ 42 w 74"/>
                  <a:gd name="T15" fmla="*/ 82 h 142"/>
                  <a:gd name="T16" fmla="*/ 35 w 74"/>
                  <a:gd name="T17" fmla="*/ 89 h 142"/>
                  <a:gd name="T18" fmla="*/ 27 w 74"/>
                  <a:gd name="T19" fmla="*/ 88 h 142"/>
                  <a:gd name="T20" fmla="*/ 28 w 74"/>
                  <a:gd name="T21" fmla="*/ 82 h 142"/>
                  <a:gd name="T22" fmla="*/ 31 w 74"/>
                  <a:gd name="T23" fmla="*/ 74 h 142"/>
                  <a:gd name="T24" fmla="*/ 34 w 74"/>
                  <a:gd name="T25" fmla="*/ 70 h 142"/>
                  <a:gd name="T26" fmla="*/ 30 w 74"/>
                  <a:gd name="T27" fmla="*/ 60 h 142"/>
                  <a:gd name="T28" fmla="*/ 28 w 74"/>
                  <a:gd name="T29" fmla="*/ 66 h 142"/>
                  <a:gd name="T30" fmla="*/ 23 w 74"/>
                  <a:gd name="T31" fmla="*/ 73 h 142"/>
                  <a:gd name="T32" fmla="*/ 22 w 74"/>
                  <a:gd name="T33" fmla="*/ 79 h 142"/>
                  <a:gd name="T34" fmla="*/ 23 w 74"/>
                  <a:gd name="T35" fmla="*/ 92 h 142"/>
                  <a:gd name="T36" fmla="*/ 15 w 74"/>
                  <a:gd name="T37" fmla="*/ 104 h 142"/>
                  <a:gd name="T38" fmla="*/ 6 w 74"/>
                  <a:gd name="T39" fmla="*/ 130 h 142"/>
                  <a:gd name="T40" fmla="*/ 0 w 74"/>
                  <a:gd name="T41" fmla="*/ 142 h 142"/>
                  <a:gd name="T42" fmla="*/ 7 w 74"/>
                  <a:gd name="T43" fmla="*/ 139 h 142"/>
                  <a:gd name="T44" fmla="*/ 33 w 74"/>
                  <a:gd name="T45" fmla="*/ 141 h 142"/>
                  <a:gd name="T46" fmla="*/ 46 w 74"/>
                  <a:gd name="T47" fmla="*/ 140 h 142"/>
                  <a:gd name="T48" fmla="*/ 56 w 74"/>
                  <a:gd name="T49" fmla="*/ 137 h 142"/>
                  <a:gd name="T50" fmla="*/ 64 w 74"/>
                  <a:gd name="T51" fmla="*/ 130 h 142"/>
                  <a:gd name="T52" fmla="*/ 68 w 74"/>
                  <a:gd name="T53" fmla="*/ 124 h 142"/>
                  <a:gd name="T54" fmla="*/ 73 w 74"/>
                  <a:gd name="T55" fmla="*/ 100 h 142"/>
                  <a:gd name="T56" fmla="*/ 74 w 74"/>
                  <a:gd name="T57" fmla="*/ 71 h 142"/>
                  <a:gd name="T58" fmla="*/ 72 w 74"/>
                  <a:gd name="T59" fmla="*/ 7 h 142"/>
                  <a:gd name="T60" fmla="*/ 69 w 74"/>
                  <a:gd name="T61" fmla="*/ 4 h 142"/>
                  <a:gd name="T62" fmla="*/ 61 w 74"/>
                  <a:gd name="T63" fmla="*/ 0 h 142"/>
                  <a:gd name="T64" fmla="*/ 51 w 74"/>
                  <a:gd name="T65" fmla="*/ 2 h 142"/>
                  <a:gd name="T66" fmla="*/ 44 w 74"/>
                  <a:gd name="T67" fmla="*/ 9 h 142"/>
                  <a:gd name="T68" fmla="*/ 42 w 74"/>
                  <a:gd name="T69" fmla="*/ 17 h 142"/>
                  <a:gd name="T70" fmla="*/ 41 w 74"/>
                  <a:gd name="T71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2">
                    <a:moveTo>
                      <a:pt x="41" y="22"/>
                    </a:moveTo>
                    <a:lnTo>
                      <a:pt x="41" y="22"/>
                    </a:lnTo>
                    <a:lnTo>
                      <a:pt x="43" y="26"/>
                    </a:lnTo>
                    <a:lnTo>
                      <a:pt x="44" y="28"/>
                    </a:lnTo>
                    <a:lnTo>
                      <a:pt x="44" y="34"/>
                    </a:lnTo>
                    <a:lnTo>
                      <a:pt x="42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8" y="50"/>
                    </a:lnTo>
                    <a:lnTo>
                      <a:pt x="41" y="52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8" y="63"/>
                    </a:lnTo>
                    <a:lnTo>
                      <a:pt x="46" y="70"/>
                    </a:lnTo>
                    <a:lnTo>
                      <a:pt x="45" y="77"/>
                    </a:lnTo>
                    <a:lnTo>
                      <a:pt x="42" y="82"/>
                    </a:lnTo>
                    <a:lnTo>
                      <a:pt x="40" y="86"/>
                    </a:lnTo>
                    <a:lnTo>
                      <a:pt x="35" y="89"/>
                    </a:lnTo>
                    <a:lnTo>
                      <a:pt x="31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8" y="82"/>
                    </a:lnTo>
                    <a:lnTo>
                      <a:pt x="29" y="79"/>
                    </a:lnTo>
                    <a:lnTo>
                      <a:pt x="31" y="74"/>
                    </a:lnTo>
                    <a:lnTo>
                      <a:pt x="33" y="72"/>
                    </a:lnTo>
                    <a:lnTo>
                      <a:pt x="34" y="70"/>
                    </a:lnTo>
                    <a:lnTo>
                      <a:pt x="33" y="65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8" y="66"/>
                    </a:lnTo>
                    <a:lnTo>
                      <a:pt x="26" y="70"/>
                    </a:lnTo>
                    <a:lnTo>
                      <a:pt x="23" y="73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19" y="97"/>
                    </a:lnTo>
                    <a:lnTo>
                      <a:pt x="15" y="104"/>
                    </a:lnTo>
                    <a:lnTo>
                      <a:pt x="11" y="117"/>
                    </a:lnTo>
                    <a:lnTo>
                      <a:pt x="6" y="13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4" y="140"/>
                    </a:lnTo>
                    <a:lnTo>
                      <a:pt x="7" y="139"/>
                    </a:lnTo>
                    <a:lnTo>
                      <a:pt x="15" y="139"/>
                    </a:lnTo>
                    <a:lnTo>
                      <a:pt x="33" y="141"/>
                    </a:lnTo>
                    <a:lnTo>
                      <a:pt x="42" y="141"/>
                    </a:lnTo>
                    <a:lnTo>
                      <a:pt x="46" y="140"/>
                    </a:lnTo>
                    <a:lnTo>
                      <a:pt x="51" y="139"/>
                    </a:lnTo>
                    <a:lnTo>
                      <a:pt x="56" y="137"/>
                    </a:lnTo>
                    <a:lnTo>
                      <a:pt x="60" y="133"/>
                    </a:lnTo>
                    <a:lnTo>
                      <a:pt x="64" y="130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1" y="112"/>
                    </a:lnTo>
                    <a:lnTo>
                      <a:pt x="73" y="100"/>
                    </a:lnTo>
                    <a:lnTo>
                      <a:pt x="74" y="86"/>
                    </a:lnTo>
                    <a:lnTo>
                      <a:pt x="74" y="71"/>
                    </a:lnTo>
                    <a:lnTo>
                      <a:pt x="73" y="41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69" y="4"/>
                    </a:lnTo>
                    <a:lnTo>
                      <a:pt x="66" y="2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1" y="2"/>
                    </a:lnTo>
                    <a:lnTo>
                      <a:pt x="45" y="6"/>
                    </a:lnTo>
                    <a:lnTo>
                      <a:pt x="44" y="9"/>
                    </a:lnTo>
                    <a:lnTo>
                      <a:pt x="43" y="13"/>
                    </a:lnTo>
                    <a:lnTo>
                      <a:pt x="42" y="17"/>
                    </a:lnTo>
                    <a:lnTo>
                      <a:pt x="41" y="22"/>
                    </a:lnTo>
                    <a:lnTo>
                      <a:pt x="4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615">
                <a:extLst>
                  <a:ext uri="{FF2B5EF4-FFF2-40B4-BE49-F238E27FC236}">
                    <a16:creationId xmlns:a16="http://schemas.microsoft.com/office/drawing/2014/main" xmlns="" id="{F7F14F38-D31F-C9D9-2873-B79288B3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047750"/>
                <a:ext cx="6350" cy="6350"/>
              </a:xfrm>
              <a:custGeom>
                <a:avLst/>
                <a:gdLst>
                  <a:gd name="T0" fmla="*/ 12 w 12"/>
                  <a:gd name="T1" fmla="*/ 2 h 11"/>
                  <a:gd name="T2" fmla="*/ 12 w 12"/>
                  <a:gd name="T3" fmla="*/ 2 h 11"/>
                  <a:gd name="T4" fmla="*/ 9 w 12"/>
                  <a:gd name="T5" fmla="*/ 0 h 11"/>
                  <a:gd name="T6" fmla="*/ 5 w 12"/>
                  <a:gd name="T7" fmla="*/ 0 h 11"/>
                  <a:gd name="T8" fmla="*/ 3 w 12"/>
                  <a:gd name="T9" fmla="*/ 3 h 11"/>
                  <a:gd name="T10" fmla="*/ 0 w 12"/>
                  <a:gd name="T11" fmla="*/ 5 h 11"/>
                  <a:gd name="T12" fmla="*/ 0 w 12"/>
                  <a:gd name="T13" fmla="*/ 5 h 11"/>
                  <a:gd name="T14" fmla="*/ 2 w 12"/>
                  <a:gd name="T15" fmla="*/ 8 h 11"/>
                  <a:gd name="T16" fmla="*/ 2 w 12"/>
                  <a:gd name="T17" fmla="*/ 11 h 11"/>
                  <a:gd name="T18" fmla="*/ 4 w 12"/>
                  <a:gd name="T19" fmla="*/ 11 h 11"/>
                  <a:gd name="T20" fmla="*/ 5 w 12"/>
                  <a:gd name="T21" fmla="*/ 8 h 11"/>
                  <a:gd name="T22" fmla="*/ 9 w 12"/>
                  <a:gd name="T23" fmla="*/ 4 h 11"/>
                  <a:gd name="T24" fmla="*/ 11 w 12"/>
                  <a:gd name="T25" fmla="*/ 3 h 11"/>
                  <a:gd name="T26" fmla="*/ 12 w 12"/>
                  <a:gd name="T27" fmla="*/ 2 h 11"/>
                  <a:gd name="T28" fmla="*/ 12 w 12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1">
                    <a:moveTo>
                      <a:pt x="12" y="2"/>
                    </a:moveTo>
                    <a:lnTo>
                      <a:pt x="12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616">
                <a:extLst>
                  <a:ext uri="{FF2B5EF4-FFF2-40B4-BE49-F238E27FC236}">
                    <a16:creationId xmlns:a16="http://schemas.microsoft.com/office/drawing/2014/main" xmlns="" id="{A2A9936E-4E0C-73C6-7ACF-1605D9DC8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313" y="1209675"/>
                <a:ext cx="9525" cy="12700"/>
              </a:xfrm>
              <a:custGeom>
                <a:avLst/>
                <a:gdLst>
                  <a:gd name="T0" fmla="*/ 7 w 18"/>
                  <a:gd name="T1" fmla="*/ 24 h 24"/>
                  <a:gd name="T2" fmla="*/ 7 w 18"/>
                  <a:gd name="T3" fmla="*/ 24 h 24"/>
                  <a:gd name="T4" fmla="*/ 10 w 18"/>
                  <a:gd name="T5" fmla="*/ 20 h 24"/>
                  <a:gd name="T6" fmla="*/ 14 w 18"/>
                  <a:gd name="T7" fmla="*/ 14 h 24"/>
                  <a:gd name="T8" fmla="*/ 18 w 18"/>
                  <a:gd name="T9" fmla="*/ 7 h 24"/>
                  <a:gd name="T10" fmla="*/ 18 w 18"/>
                  <a:gd name="T11" fmla="*/ 4 h 24"/>
                  <a:gd name="T12" fmla="*/ 18 w 18"/>
                  <a:gd name="T13" fmla="*/ 0 h 24"/>
                  <a:gd name="T14" fmla="*/ 0 w 18"/>
                  <a:gd name="T15" fmla="*/ 7 h 24"/>
                  <a:gd name="T16" fmla="*/ 0 w 18"/>
                  <a:gd name="T17" fmla="*/ 7 h 24"/>
                  <a:gd name="T18" fmla="*/ 4 w 18"/>
                  <a:gd name="T19" fmla="*/ 9 h 24"/>
                  <a:gd name="T20" fmla="*/ 5 w 18"/>
                  <a:gd name="T21" fmla="*/ 13 h 24"/>
                  <a:gd name="T22" fmla="*/ 7 w 18"/>
                  <a:gd name="T23" fmla="*/ 24 h 24"/>
                  <a:gd name="T24" fmla="*/ 7 w 18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4">
                    <a:moveTo>
                      <a:pt x="7" y="24"/>
                    </a:moveTo>
                    <a:lnTo>
                      <a:pt x="7" y="24"/>
                    </a:lnTo>
                    <a:lnTo>
                      <a:pt x="10" y="20"/>
                    </a:lnTo>
                    <a:lnTo>
                      <a:pt x="14" y="14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9"/>
                    </a:lnTo>
                    <a:lnTo>
                      <a:pt x="5" y="13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617">
                <a:extLst>
                  <a:ext uri="{FF2B5EF4-FFF2-40B4-BE49-F238E27FC236}">
                    <a16:creationId xmlns:a16="http://schemas.microsoft.com/office/drawing/2014/main" xmlns="" id="{4E55185F-98B6-02AE-CC5A-9594D8749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138" y="1214438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7 w 7"/>
                  <a:gd name="T3" fmla="*/ 0 h 3"/>
                  <a:gd name="T4" fmla="*/ 7 w 7"/>
                  <a:gd name="T5" fmla="*/ 0 h 3"/>
                  <a:gd name="T6" fmla="*/ 5 w 7"/>
                  <a:gd name="T7" fmla="*/ 1 h 3"/>
                  <a:gd name="T8" fmla="*/ 0 w 7"/>
                  <a:gd name="T9" fmla="*/ 3 h 3"/>
                  <a:gd name="T10" fmla="*/ 0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618">
                <a:extLst>
                  <a:ext uri="{FF2B5EF4-FFF2-40B4-BE49-F238E27FC236}">
                    <a16:creationId xmlns:a16="http://schemas.microsoft.com/office/drawing/2014/main" xmlns="" id="{C042C225-0E3A-BACA-673A-02600B3B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076" y="1222375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0 w 1"/>
                  <a:gd name="T5" fmla="*/ 0 h 4"/>
                  <a:gd name="T6" fmla="*/ 0 w 1"/>
                  <a:gd name="T7" fmla="*/ 3 h 4"/>
                  <a:gd name="T8" fmla="*/ 1 w 1"/>
                  <a:gd name="T9" fmla="*/ 4 h 4"/>
                  <a:gd name="T10" fmla="*/ 1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619">
                <a:extLst>
                  <a:ext uri="{FF2B5EF4-FFF2-40B4-BE49-F238E27FC236}">
                    <a16:creationId xmlns:a16="http://schemas.microsoft.com/office/drawing/2014/main" xmlns="" id="{85012C9A-5D0D-E375-9592-D810B9B33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1" y="1401763"/>
                <a:ext cx="6350" cy="4763"/>
              </a:xfrm>
              <a:custGeom>
                <a:avLst/>
                <a:gdLst>
                  <a:gd name="T0" fmla="*/ 0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2 w 12"/>
                  <a:gd name="T7" fmla="*/ 8 h 8"/>
                  <a:gd name="T8" fmla="*/ 3 w 12"/>
                  <a:gd name="T9" fmla="*/ 8 h 8"/>
                  <a:gd name="T10" fmla="*/ 5 w 12"/>
                  <a:gd name="T11" fmla="*/ 8 h 8"/>
                  <a:gd name="T12" fmla="*/ 8 w 12"/>
                  <a:gd name="T13" fmla="*/ 6 h 8"/>
                  <a:gd name="T14" fmla="*/ 12 w 12"/>
                  <a:gd name="T15" fmla="*/ 4 h 8"/>
                  <a:gd name="T16" fmla="*/ 12 w 12"/>
                  <a:gd name="T17" fmla="*/ 4 h 8"/>
                  <a:gd name="T18" fmla="*/ 6 w 12"/>
                  <a:gd name="T19" fmla="*/ 1 h 8"/>
                  <a:gd name="T20" fmla="*/ 4 w 12"/>
                  <a:gd name="T21" fmla="*/ 0 h 8"/>
                  <a:gd name="T22" fmla="*/ 0 w 12"/>
                  <a:gd name="T23" fmla="*/ 2 h 8"/>
                  <a:gd name="T24" fmla="*/ 0 w 12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620">
                <a:extLst>
                  <a:ext uri="{FF2B5EF4-FFF2-40B4-BE49-F238E27FC236}">
                    <a16:creationId xmlns:a16="http://schemas.microsoft.com/office/drawing/2014/main" xmlns="" id="{2CD6DCE2-42B2-02D9-09B0-2C52573E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1" y="1377950"/>
                <a:ext cx="3175" cy="4763"/>
              </a:xfrm>
              <a:custGeom>
                <a:avLst/>
                <a:gdLst>
                  <a:gd name="T0" fmla="*/ 0 w 5"/>
                  <a:gd name="T1" fmla="*/ 0 h 9"/>
                  <a:gd name="T2" fmla="*/ 5 w 5"/>
                  <a:gd name="T3" fmla="*/ 9 h 9"/>
                  <a:gd name="T4" fmla="*/ 5 w 5"/>
                  <a:gd name="T5" fmla="*/ 9 h 9"/>
                  <a:gd name="T6" fmla="*/ 3 w 5"/>
                  <a:gd name="T7" fmla="*/ 2 h 9"/>
                  <a:gd name="T8" fmla="*/ 1 w 5"/>
                  <a:gd name="T9" fmla="*/ 1 h 9"/>
                  <a:gd name="T10" fmla="*/ 0 w 5"/>
                  <a:gd name="T11" fmla="*/ 0 h 9"/>
                  <a:gd name="T12" fmla="*/ 0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621">
                <a:extLst>
                  <a:ext uri="{FF2B5EF4-FFF2-40B4-BE49-F238E27FC236}">
                    <a16:creationId xmlns:a16="http://schemas.microsoft.com/office/drawing/2014/main" xmlns="" id="{9B8061BB-EDD3-E8EA-C6E1-606DCC845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200150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1 w 1"/>
                  <a:gd name="T5" fmla="*/ 0 h 6"/>
                  <a:gd name="T6" fmla="*/ 1 w 1"/>
                  <a:gd name="T7" fmla="*/ 0 h 6"/>
                  <a:gd name="T8" fmla="*/ 0 w 1"/>
                  <a:gd name="T9" fmla="*/ 6 h 6"/>
                  <a:gd name="T10" fmla="*/ 0 w 1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622">
                <a:extLst>
                  <a:ext uri="{FF2B5EF4-FFF2-40B4-BE49-F238E27FC236}">
                    <a16:creationId xmlns:a16="http://schemas.microsoft.com/office/drawing/2014/main" xmlns="" id="{C2367CB2-ED1A-5297-8DF0-FB160C563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192213"/>
                <a:ext cx="15875" cy="7938"/>
              </a:xfrm>
              <a:custGeom>
                <a:avLst/>
                <a:gdLst>
                  <a:gd name="T0" fmla="*/ 0 w 31"/>
                  <a:gd name="T1" fmla="*/ 15 h 15"/>
                  <a:gd name="T2" fmla="*/ 0 w 31"/>
                  <a:gd name="T3" fmla="*/ 15 h 15"/>
                  <a:gd name="T4" fmla="*/ 1 w 31"/>
                  <a:gd name="T5" fmla="*/ 12 h 15"/>
                  <a:gd name="T6" fmla="*/ 4 w 31"/>
                  <a:gd name="T7" fmla="*/ 11 h 15"/>
                  <a:gd name="T8" fmla="*/ 11 w 31"/>
                  <a:gd name="T9" fmla="*/ 12 h 15"/>
                  <a:gd name="T10" fmla="*/ 15 w 31"/>
                  <a:gd name="T11" fmla="*/ 12 h 15"/>
                  <a:gd name="T12" fmla="*/ 17 w 31"/>
                  <a:gd name="T13" fmla="*/ 12 h 15"/>
                  <a:gd name="T14" fmla="*/ 20 w 31"/>
                  <a:gd name="T15" fmla="*/ 10 h 15"/>
                  <a:gd name="T16" fmla="*/ 23 w 31"/>
                  <a:gd name="T17" fmla="*/ 5 h 15"/>
                  <a:gd name="T18" fmla="*/ 22 w 31"/>
                  <a:gd name="T19" fmla="*/ 10 h 15"/>
                  <a:gd name="T20" fmla="*/ 31 w 31"/>
                  <a:gd name="T21" fmla="*/ 0 h 15"/>
                  <a:gd name="T22" fmla="*/ 31 w 31"/>
                  <a:gd name="T23" fmla="*/ 0 h 15"/>
                  <a:gd name="T24" fmla="*/ 23 w 31"/>
                  <a:gd name="T25" fmla="*/ 2 h 15"/>
                  <a:gd name="T26" fmla="*/ 14 w 31"/>
                  <a:gd name="T27" fmla="*/ 3 h 15"/>
                  <a:gd name="T28" fmla="*/ 9 w 31"/>
                  <a:gd name="T29" fmla="*/ 4 h 15"/>
                  <a:gd name="T30" fmla="*/ 5 w 31"/>
                  <a:gd name="T31" fmla="*/ 6 h 15"/>
                  <a:gd name="T32" fmla="*/ 2 w 31"/>
                  <a:gd name="T33" fmla="*/ 10 h 15"/>
                  <a:gd name="T34" fmla="*/ 0 w 31"/>
                  <a:gd name="T35" fmla="*/ 15 h 15"/>
                  <a:gd name="T36" fmla="*/ 0 w 31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5">
                    <a:moveTo>
                      <a:pt x="0" y="15"/>
                    </a:moveTo>
                    <a:lnTo>
                      <a:pt x="0" y="15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2" y="1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623">
                <a:extLst>
                  <a:ext uri="{FF2B5EF4-FFF2-40B4-BE49-F238E27FC236}">
                    <a16:creationId xmlns:a16="http://schemas.microsoft.com/office/drawing/2014/main" xmlns="" id="{EA0679E5-2C13-630D-81F8-3B4B1BB5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909638"/>
                <a:ext cx="1588" cy="11113"/>
              </a:xfrm>
              <a:custGeom>
                <a:avLst/>
                <a:gdLst>
                  <a:gd name="T0" fmla="*/ 1 w 1"/>
                  <a:gd name="T1" fmla="*/ 0 h 21"/>
                  <a:gd name="T2" fmla="*/ 1 w 1"/>
                  <a:gd name="T3" fmla="*/ 0 h 21"/>
                  <a:gd name="T4" fmla="*/ 0 w 1"/>
                  <a:gd name="T5" fmla="*/ 0 h 21"/>
                  <a:gd name="T6" fmla="*/ 0 w 1"/>
                  <a:gd name="T7" fmla="*/ 1 h 21"/>
                  <a:gd name="T8" fmla="*/ 0 w 1"/>
                  <a:gd name="T9" fmla="*/ 8 h 21"/>
                  <a:gd name="T10" fmla="*/ 0 w 1"/>
                  <a:gd name="T11" fmla="*/ 21 h 21"/>
                  <a:gd name="T12" fmla="*/ 0 w 1"/>
                  <a:gd name="T13" fmla="*/ 21 h 21"/>
                  <a:gd name="T14" fmla="*/ 1 w 1"/>
                  <a:gd name="T15" fmla="*/ 18 h 21"/>
                  <a:gd name="T16" fmla="*/ 1 w 1"/>
                  <a:gd name="T17" fmla="*/ 15 h 21"/>
                  <a:gd name="T18" fmla="*/ 1 w 1"/>
                  <a:gd name="T19" fmla="*/ 7 h 21"/>
                  <a:gd name="T20" fmla="*/ 1 w 1"/>
                  <a:gd name="T21" fmla="*/ 0 h 21"/>
                  <a:gd name="T22" fmla="*/ 1 w 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624">
                <a:extLst>
                  <a:ext uri="{FF2B5EF4-FFF2-40B4-BE49-F238E27FC236}">
                    <a16:creationId xmlns:a16="http://schemas.microsoft.com/office/drawing/2014/main" xmlns="" id="{8CA1E261-687F-FA9C-0E8B-98CF30E0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1" y="881063"/>
                <a:ext cx="3175" cy="9525"/>
              </a:xfrm>
              <a:custGeom>
                <a:avLst/>
                <a:gdLst>
                  <a:gd name="T0" fmla="*/ 0 w 5"/>
                  <a:gd name="T1" fmla="*/ 11 h 18"/>
                  <a:gd name="T2" fmla="*/ 0 w 5"/>
                  <a:gd name="T3" fmla="*/ 18 h 18"/>
                  <a:gd name="T4" fmla="*/ 5 w 5"/>
                  <a:gd name="T5" fmla="*/ 0 h 18"/>
                  <a:gd name="T6" fmla="*/ 0 w 5"/>
                  <a:gd name="T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11"/>
                    </a:moveTo>
                    <a:lnTo>
                      <a:pt x="0" y="18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625">
                <a:extLst>
                  <a:ext uri="{FF2B5EF4-FFF2-40B4-BE49-F238E27FC236}">
                    <a16:creationId xmlns:a16="http://schemas.microsoft.com/office/drawing/2014/main" xmlns="" id="{7BE30831-9885-4929-5040-C3D72E1E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751" y="879475"/>
                <a:ext cx="11113" cy="14288"/>
              </a:xfrm>
              <a:custGeom>
                <a:avLst/>
                <a:gdLst>
                  <a:gd name="T0" fmla="*/ 19 w 19"/>
                  <a:gd name="T1" fmla="*/ 14 h 27"/>
                  <a:gd name="T2" fmla="*/ 19 w 19"/>
                  <a:gd name="T3" fmla="*/ 14 h 27"/>
                  <a:gd name="T4" fmla="*/ 18 w 19"/>
                  <a:gd name="T5" fmla="*/ 5 h 27"/>
                  <a:gd name="T6" fmla="*/ 16 w 19"/>
                  <a:gd name="T7" fmla="*/ 0 h 27"/>
                  <a:gd name="T8" fmla="*/ 15 w 19"/>
                  <a:gd name="T9" fmla="*/ 0 h 27"/>
                  <a:gd name="T10" fmla="*/ 15 w 19"/>
                  <a:gd name="T11" fmla="*/ 0 h 27"/>
                  <a:gd name="T12" fmla="*/ 12 w 19"/>
                  <a:gd name="T13" fmla="*/ 3 h 27"/>
                  <a:gd name="T14" fmla="*/ 8 w 19"/>
                  <a:gd name="T15" fmla="*/ 8 h 27"/>
                  <a:gd name="T16" fmla="*/ 5 w 19"/>
                  <a:gd name="T17" fmla="*/ 9 h 27"/>
                  <a:gd name="T18" fmla="*/ 4 w 19"/>
                  <a:gd name="T19" fmla="*/ 9 h 27"/>
                  <a:gd name="T20" fmla="*/ 3 w 19"/>
                  <a:gd name="T21" fmla="*/ 7 h 27"/>
                  <a:gd name="T22" fmla="*/ 2 w 19"/>
                  <a:gd name="T23" fmla="*/ 0 h 27"/>
                  <a:gd name="T24" fmla="*/ 0 w 19"/>
                  <a:gd name="T25" fmla="*/ 27 h 27"/>
                  <a:gd name="T26" fmla="*/ 0 w 19"/>
                  <a:gd name="T27" fmla="*/ 27 h 27"/>
                  <a:gd name="T28" fmla="*/ 4 w 19"/>
                  <a:gd name="T29" fmla="*/ 21 h 27"/>
                  <a:gd name="T30" fmla="*/ 10 w 19"/>
                  <a:gd name="T31" fmla="*/ 15 h 27"/>
                  <a:gd name="T32" fmla="*/ 12 w 19"/>
                  <a:gd name="T33" fmla="*/ 13 h 27"/>
                  <a:gd name="T34" fmla="*/ 15 w 19"/>
                  <a:gd name="T35" fmla="*/ 12 h 27"/>
                  <a:gd name="T36" fmla="*/ 17 w 19"/>
                  <a:gd name="T37" fmla="*/ 12 h 27"/>
                  <a:gd name="T38" fmla="*/ 19 w 19"/>
                  <a:gd name="T39" fmla="*/ 14 h 27"/>
                  <a:gd name="T40" fmla="*/ 19 w 19"/>
                  <a:gd name="T4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7">
                    <a:moveTo>
                      <a:pt x="19" y="14"/>
                    </a:moveTo>
                    <a:lnTo>
                      <a:pt x="19" y="14"/>
                    </a:lnTo>
                    <a:lnTo>
                      <a:pt x="18" y="5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8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626">
                <a:extLst>
                  <a:ext uri="{FF2B5EF4-FFF2-40B4-BE49-F238E27FC236}">
                    <a16:creationId xmlns:a16="http://schemas.microsoft.com/office/drawing/2014/main" xmlns="" id="{E78826D7-4CB9-A621-5E6A-11E56362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19163"/>
                <a:ext cx="1588" cy="4763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2 h 9"/>
                  <a:gd name="T6" fmla="*/ 4 w 4"/>
                  <a:gd name="T7" fmla="*/ 0 h 9"/>
                  <a:gd name="T8" fmla="*/ 3 w 4"/>
                  <a:gd name="T9" fmla="*/ 1 h 9"/>
                  <a:gd name="T10" fmla="*/ 0 w 4"/>
                  <a:gd name="T11" fmla="*/ 6 h 9"/>
                  <a:gd name="T12" fmla="*/ 0 w 4"/>
                  <a:gd name="T13" fmla="*/ 6 h 9"/>
                  <a:gd name="T14" fmla="*/ 1 w 4"/>
                  <a:gd name="T15" fmla="*/ 9 h 9"/>
                  <a:gd name="T16" fmla="*/ 1 w 4"/>
                  <a:gd name="T17" fmla="*/ 9 h 9"/>
                  <a:gd name="T18" fmla="*/ 2 w 4"/>
                  <a:gd name="T19" fmla="*/ 9 h 9"/>
                  <a:gd name="T20" fmla="*/ 4 w 4"/>
                  <a:gd name="T21" fmla="*/ 9 h 9"/>
                  <a:gd name="T22" fmla="*/ 4 w 4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627">
                <a:extLst>
                  <a:ext uri="{FF2B5EF4-FFF2-40B4-BE49-F238E27FC236}">
                    <a16:creationId xmlns:a16="http://schemas.microsoft.com/office/drawing/2014/main" xmlns="" id="{E4CB854E-D506-1F3D-FF68-87FED12E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23925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5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628">
                <a:extLst>
                  <a:ext uri="{FF2B5EF4-FFF2-40B4-BE49-F238E27FC236}">
                    <a16:creationId xmlns:a16="http://schemas.microsoft.com/office/drawing/2014/main" xmlns="" id="{300E14B1-01C1-6DF9-8648-32B997A4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19163"/>
                <a:ext cx="3175" cy="14288"/>
              </a:xfrm>
              <a:custGeom>
                <a:avLst/>
                <a:gdLst>
                  <a:gd name="T0" fmla="*/ 5 w 7"/>
                  <a:gd name="T1" fmla="*/ 0 h 27"/>
                  <a:gd name="T2" fmla="*/ 0 w 7"/>
                  <a:gd name="T3" fmla="*/ 12 h 27"/>
                  <a:gd name="T4" fmla="*/ 0 w 7"/>
                  <a:gd name="T5" fmla="*/ 12 h 27"/>
                  <a:gd name="T6" fmla="*/ 1 w 7"/>
                  <a:gd name="T7" fmla="*/ 16 h 27"/>
                  <a:gd name="T8" fmla="*/ 4 w 7"/>
                  <a:gd name="T9" fmla="*/ 20 h 27"/>
                  <a:gd name="T10" fmla="*/ 4 w 7"/>
                  <a:gd name="T11" fmla="*/ 23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2 h 27"/>
                  <a:gd name="T18" fmla="*/ 7 w 7"/>
                  <a:gd name="T19" fmla="*/ 16 h 27"/>
                  <a:gd name="T20" fmla="*/ 6 w 7"/>
                  <a:gd name="T21" fmla="*/ 10 h 27"/>
                  <a:gd name="T22" fmla="*/ 5 w 7"/>
                  <a:gd name="T23" fmla="*/ 0 h 27"/>
                  <a:gd name="T24" fmla="*/ 5 w 7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7">
                    <a:moveTo>
                      <a:pt x="5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16"/>
                    </a:lnTo>
                    <a:lnTo>
                      <a:pt x="6" y="1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29">
                <a:extLst>
                  <a:ext uri="{FF2B5EF4-FFF2-40B4-BE49-F238E27FC236}">
                    <a16:creationId xmlns:a16="http://schemas.microsoft.com/office/drawing/2014/main" xmlns="" id="{9E45EF8C-19AA-0F8F-DCFA-D815BD4D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738" y="906463"/>
                <a:ext cx="0" cy="4763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0 w 2"/>
                  <a:gd name="T5" fmla="*/ 6 h 8"/>
                  <a:gd name="T6" fmla="*/ 1 w 2"/>
                  <a:gd name="T7" fmla="*/ 7 h 8"/>
                  <a:gd name="T8" fmla="*/ 1 w 2"/>
                  <a:gd name="T9" fmla="*/ 8 h 8"/>
                  <a:gd name="T10" fmla="*/ 2 w 2"/>
                  <a:gd name="T11" fmla="*/ 0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630">
                <a:extLst>
                  <a:ext uri="{FF2B5EF4-FFF2-40B4-BE49-F238E27FC236}">
                    <a16:creationId xmlns:a16="http://schemas.microsoft.com/office/drawing/2014/main" xmlns="" id="{FFE96753-2426-D66B-89C0-8593E41D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06463"/>
                <a:ext cx="3175" cy="7938"/>
              </a:xfrm>
              <a:custGeom>
                <a:avLst/>
                <a:gdLst>
                  <a:gd name="T0" fmla="*/ 0 w 5"/>
                  <a:gd name="T1" fmla="*/ 17 h 17"/>
                  <a:gd name="T2" fmla="*/ 5 w 5"/>
                  <a:gd name="T3" fmla="*/ 8 h 17"/>
                  <a:gd name="T4" fmla="*/ 5 w 5"/>
                  <a:gd name="T5" fmla="*/ 8 h 17"/>
                  <a:gd name="T6" fmla="*/ 5 w 5"/>
                  <a:gd name="T7" fmla="*/ 0 h 17"/>
                  <a:gd name="T8" fmla="*/ 4 w 5"/>
                  <a:gd name="T9" fmla="*/ 1 h 17"/>
                  <a:gd name="T10" fmla="*/ 4 w 5"/>
                  <a:gd name="T11" fmla="*/ 11 h 17"/>
                  <a:gd name="T12" fmla="*/ 4 w 5"/>
                  <a:gd name="T13" fmla="*/ 11 h 17"/>
                  <a:gd name="T14" fmla="*/ 4 w 5"/>
                  <a:gd name="T15" fmla="*/ 7 h 17"/>
                  <a:gd name="T16" fmla="*/ 3 w 5"/>
                  <a:gd name="T17" fmla="*/ 8 h 17"/>
                  <a:gd name="T18" fmla="*/ 0 w 5"/>
                  <a:gd name="T19" fmla="*/ 17 h 17"/>
                  <a:gd name="T20" fmla="*/ 0 w 5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0" y="17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31">
                <a:extLst>
                  <a:ext uri="{FF2B5EF4-FFF2-40B4-BE49-F238E27FC236}">
                    <a16:creationId xmlns:a16="http://schemas.microsoft.com/office/drawing/2014/main" xmlns="" id="{0C087BFA-BCFF-4B2E-7E93-935C45699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801" y="900113"/>
                <a:ext cx="3175" cy="12700"/>
              </a:xfrm>
              <a:custGeom>
                <a:avLst/>
                <a:gdLst>
                  <a:gd name="T0" fmla="*/ 7 w 7"/>
                  <a:gd name="T1" fmla="*/ 23 h 25"/>
                  <a:gd name="T2" fmla="*/ 7 w 7"/>
                  <a:gd name="T3" fmla="*/ 23 h 25"/>
                  <a:gd name="T4" fmla="*/ 5 w 7"/>
                  <a:gd name="T5" fmla="*/ 19 h 25"/>
                  <a:gd name="T6" fmla="*/ 4 w 7"/>
                  <a:gd name="T7" fmla="*/ 14 h 25"/>
                  <a:gd name="T8" fmla="*/ 4 w 7"/>
                  <a:gd name="T9" fmla="*/ 9 h 25"/>
                  <a:gd name="T10" fmla="*/ 6 w 7"/>
                  <a:gd name="T11" fmla="*/ 0 h 25"/>
                  <a:gd name="T12" fmla="*/ 6 w 7"/>
                  <a:gd name="T13" fmla="*/ 0 h 25"/>
                  <a:gd name="T14" fmla="*/ 4 w 7"/>
                  <a:gd name="T15" fmla="*/ 3 h 25"/>
                  <a:gd name="T16" fmla="*/ 1 w 7"/>
                  <a:gd name="T17" fmla="*/ 7 h 25"/>
                  <a:gd name="T18" fmla="*/ 0 w 7"/>
                  <a:gd name="T19" fmla="*/ 11 h 25"/>
                  <a:gd name="T20" fmla="*/ 0 w 7"/>
                  <a:gd name="T21" fmla="*/ 15 h 25"/>
                  <a:gd name="T22" fmla="*/ 1 w 7"/>
                  <a:gd name="T23" fmla="*/ 20 h 25"/>
                  <a:gd name="T24" fmla="*/ 3 w 7"/>
                  <a:gd name="T25" fmla="*/ 22 h 25"/>
                  <a:gd name="T26" fmla="*/ 5 w 7"/>
                  <a:gd name="T27" fmla="*/ 25 h 25"/>
                  <a:gd name="T28" fmla="*/ 7 w 7"/>
                  <a:gd name="T29" fmla="*/ 23 h 25"/>
                  <a:gd name="T30" fmla="*/ 7 w 7"/>
                  <a:gd name="T3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25">
                    <a:moveTo>
                      <a:pt x="7" y="23"/>
                    </a:moveTo>
                    <a:lnTo>
                      <a:pt x="7" y="23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5"/>
                    </a:lnTo>
                    <a:lnTo>
                      <a:pt x="7" y="23"/>
                    </a:lnTo>
                    <a:lnTo>
                      <a:pt x="7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2">
                <a:extLst>
                  <a:ext uri="{FF2B5EF4-FFF2-40B4-BE49-F238E27FC236}">
                    <a16:creationId xmlns:a16="http://schemas.microsoft.com/office/drawing/2014/main" xmlns="" id="{610343BF-6FAE-7C6C-AB55-92917C2E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688" y="863600"/>
                <a:ext cx="3175" cy="6350"/>
              </a:xfrm>
              <a:custGeom>
                <a:avLst/>
                <a:gdLst>
                  <a:gd name="T0" fmla="*/ 5 w 5"/>
                  <a:gd name="T1" fmla="*/ 9 h 13"/>
                  <a:gd name="T2" fmla="*/ 2 w 5"/>
                  <a:gd name="T3" fmla="*/ 0 h 13"/>
                  <a:gd name="T4" fmla="*/ 0 w 5"/>
                  <a:gd name="T5" fmla="*/ 11 h 13"/>
                  <a:gd name="T6" fmla="*/ 0 w 5"/>
                  <a:gd name="T7" fmla="*/ 11 h 13"/>
                  <a:gd name="T8" fmla="*/ 1 w 5"/>
                  <a:gd name="T9" fmla="*/ 9 h 13"/>
                  <a:gd name="T10" fmla="*/ 1 w 5"/>
                  <a:gd name="T11" fmla="*/ 9 h 13"/>
                  <a:gd name="T12" fmla="*/ 3 w 5"/>
                  <a:gd name="T13" fmla="*/ 12 h 13"/>
                  <a:gd name="T14" fmla="*/ 5 w 5"/>
                  <a:gd name="T15" fmla="*/ 13 h 13"/>
                  <a:gd name="T16" fmla="*/ 5 w 5"/>
                  <a:gd name="T17" fmla="*/ 13 h 13"/>
                  <a:gd name="T18" fmla="*/ 5 w 5"/>
                  <a:gd name="T19" fmla="*/ 9 h 13"/>
                  <a:gd name="T20" fmla="*/ 5 w 5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5" y="9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33">
                <a:extLst>
                  <a:ext uri="{FF2B5EF4-FFF2-40B4-BE49-F238E27FC236}">
                    <a16:creationId xmlns:a16="http://schemas.microsoft.com/office/drawing/2014/main" xmlns="" id="{BBE1BD97-DC6E-BE54-286B-B952C3454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14400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4 h 28"/>
                  <a:gd name="T6" fmla="*/ 2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2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634">
                <a:extLst>
                  <a:ext uri="{FF2B5EF4-FFF2-40B4-BE49-F238E27FC236}">
                    <a16:creationId xmlns:a16="http://schemas.microsoft.com/office/drawing/2014/main" xmlns="" id="{625A8341-34FF-A77C-411C-48A6D3F2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0805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0 h 13"/>
                  <a:gd name="T4" fmla="*/ 5 w 5"/>
                  <a:gd name="T5" fmla="*/ 0 h 13"/>
                  <a:gd name="T6" fmla="*/ 2 w 5"/>
                  <a:gd name="T7" fmla="*/ 1 h 13"/>
                  <a:gd name="T8" fmla="*/ 1 w 5"/>
                  <a:gd name="T9" fmla="*/ 4 h 13"/>
                  <a:gd name="T10" fmla="*/ 0 w 5"/>
                  <a:gd name="T11" fmla="*/ 7 h 13"/>
                  <a:gd name="T12" fmla="*/ 0 w 5"/>
                  <a:gd name="T13" fmla="*/ 13 h 13"/>
                  <a:gd name="T14" fmla="*/ 0 w 5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35">
                <a:extLst>
                  <a:ext uri="{FF2B5EF4-FFF2-40B4-BE49-F238E27FC236}">
                    <a16:creationId xmlns:a16="http://schemas.microsoft.com/office/drawing/2014/main" xmlns="" id="{2705EF80-CA29-48B5-7BA4-17EFD72F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887413"/>
                <a:ext cx="4763" cy="14288"/>
              </a:xfrm>
              <a:custGeom>
                <a:avLst/>
                <a:gdLst>
                  <a:gd name="T0" fmla="*/ 8 w 10"/>
                  <a:gd name="T1" fmla="*/ 1 h 27"/>
                  <a:gd name="T2" fmla="*/ 0 w 10"/>
                  <a:gd name="T3" fmla="*/ 27 h 27"/>
                  <a:gd name="T4" fmla="*/ 10 w 10"/>
                  <a:gd name="T5" fmla="*/ 0 h 27"/>
                  <a:gd name="T6" fmla="*/ 8 w 10"/>
                  <a:gd name="T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7">
                    <a:moveTo>
                      <a:pt x="8" y="1"/>
                    </a:moveTo>
                    <a:lnTo>
                      <a:pt x="0" y="27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36">
                <a:extLst>
                  <a:ext uri="{FF2B5EF4-FFF2-40B4-BE49-F238E27FC236}">
                    <a16:creationId xmlns:a16="http://schemas.microsoft.com/office/drawing/2014/main" xmlns="" id="{7C313A7D-1E6C-7F45-E7B9-F408BA1B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6" y="925513"/>
                <a:ext cx="3175" cy="12700"/>
              </a:xfrm>
              <a:custGeom>
                <a:avLst/>
                <a:gdLst>
                  <a:gd name="T0" fmla="*/ 3 w 5"/>
                  <a:gd name="T1" fmla="*/ 8 h 24"/>
                  <a:gd name="T2" fmla="*/ 0 w 5"/>
                  <a:gd name="T3" fmla="*/ 24 h 24"/>
                  <a:gd name="T4" fmla="*/ 5 w 5"/>
                  <a:gd name="T5" fmla="*/ 0 h 24"/>
                  <a:gd name="T6" fmla="*/ 3 w 5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4">
                    <a:moveTo>
                      <a:pt x="3" y="8"/>
                    </a:moveTo>
                    <a:lnTo>
                      <a:pt x="0" y="24"/>
                    </a:lnTo>
                    <a:lnTo>
                      <a:pt x="5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637">
                <a:extLst>
                  <a:ext uri="{FF2B5EF4-FFF2-40B4-BE49-F238E27FC236}">
                    <a16:creationId xmlns:a16="http://schemas.microsoft.com/office/drawing/2014/main" xmlns="" id="{30168868-CE40-3066-1909-D6572F2C5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313" y="927100"/>
                <a:ext cx="4763" cy="17463"/>
              </a:xfrm>
              <a:custGeom>
                <a:avLst/>
                <a:gdLst>
                  <a:gd name="T0" fmla="*/ 0 w 9"/>
                  <a:gd name="T1" fmla="*/ 0 h 31"/>
                  <a:gd name="T2" fmla="*/ 0 w 9"/>
                  <a:gd name="T3" fmla="*/ 0 h 31"/>
                  <a:gd name="T4" fmla="*/ 0 w 9"/>
                  <a:gd name="T5" fmla="*/ 10 h 31"/>
                  <a:gd name="T6" fmla="*/ 1 w 9"/>
                  <a:gd name="T7" fmla="*/ 18 h 31"/>
                  <a:gd name="T8" fmla="*/ 3 w 9"/>
                  <a:gd name="T9" fmla="*/ 25 h 31"/>
                  <a:gd name="T10" fmla="*/ 1 w 9"/>
                  <a:gd name="T11" fmla="*/ 31 h 31"/>
                  <a:gd name="T12" fmla="*/ 1 w 9"/>
                  <a:gd name="T13" fmla="*/ 31 h 31"/>
                  <a:gd name="T14" fmla="*/ 4 w 9"/>
                  <a:gd name="T15" fmla="*/ 28 h 31"/>
                  <a:gd name="T16" fmla="*/ 6 w 9"/>
                  <a:gd name="T17" fmla="*/ 22 h 31"/>
                  <a:gd name="T18" fmla="*/ 9 w 9"/>
                  <a:gd name="T19" fmla="*/ 6 h 31"/>
                  <a:gd name="T20" fmla="*/ 9 w 9"/>
                  <a:gd name="T21" fmla="*/ 6 h 31"/>
                  <a:gd name="T22" fmla="*/ 8 w 9"/>
                  <a:gd name="T23" fmla="*/ 10 h 31"/>
                  <a:gd name="T24" fmla="*/ 7 w 9"/>
                  <a:gd name="T25" fmla="*/ 10 h 31"/>
                  <a:gd name="T26" fmla="*/ 6 w 9"/>
                  <a:gd name="T27" fmla="*/ 10 h 31"/>
                  <a:gd name="T28" fmla="*/ 4 w 9"/>
                  <a:gd name="T29" fmla="*/ 6 h 31"/>
                  <a:gd name="T30" fmla="*/ 0 w 9"/>
                  <a:gd name="T31" fmla="*/ 0 h 31"/>
                  <a:gd name="T32" fmla="*/ 0 w 9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3" y="25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6" y="2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38">
                <a:extLst>
                  <a:ext uri="{FF2B5EF4-FFF2-40B4-BE49-F238E27FC236}">
                    <a16:creationId xmlns:a16="http://schemas.microsoft.com/office/drawing/2014/main" xmlns="" id="{51BB57A4-0A65-D033-5D08-2CCFEEE7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076" y="922338"/>
                <a:ext cx="3175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3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639">
                <a:extLst>
                  <a:ext uri="{FF2B5EF4-FFF2-40B4-BE49-F238E27FC236}">
                    <a16:creationId xmlns:a16="http://schemas.microsoft.com/office/drawing/2014/main" xmlns="" id="{0A66773E-395E-1BD3-878C-9D47663FD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1 w 4"/>
                  <a:gd name="T5" fmla="*/ 10 h 20"/>
                  <a:gd name="T6" fmla="*/ 2 w 4"/>
                  <a:gd name="T7" fmla="*/ 16 h 20"/>
                  <a:gd name="T8" fmla="*/ 4 w 4"/>
                  <a:gd name="T9" fmla="*/ 20 h 20"/>
                  <a:gd name="T10" fmla="*/ 2 w 4"/>
                  <a:gd name="T11" fmla="*/ 1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1" y="10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640">
                <a:extLst>
                  <a:ext uri="{FF2B5EF4-FFF2-40B4-BE49-F238E27FC236}">
                    <a16:creationId xmlns:a16="http://schemas.microsoft.com/office/drawing/2014/main" xmlns="" id="{5050E824-332C-1445-F669-A1020717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3175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5 w 5"/>
                  <a:gd name="T7" fmla="*/ 1 h 1"/>
                  <a:gd name="T8" fmla="*/ 5 w 5"/>
                  <a:gd name="T9" fmla="*/ 1 h 1"/>
                  <a:gd name="T10" fmla="*/ 0 w 5"/>
                  <a:gd name="T11" fmla="*/ 0 h 1"/>
                  <a:gd name="T12" fmla="*/ 0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641">
                <a:extLst>
                  <a:ext uri="{FF2B5EF4-FFF2-40B4-BE49-F238E27FC236}">
                    <a16:creationId xmlns:a16="http://schemas.microsoft.com/office/drawing/2014/main" xmlns="" id="{4567F565-8870-FBF5-735D-1ADE3AEE5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642">
                <a:extLst>
                  <a:ext uri="{FF2B5EF4-FFF2-40B4-BE49-F238E27FC236}">
                    <a16:creationId xmlns:a16="http://schemas.microsoft.com/office/drawing/2014/main" xmlns="" id="{FCCC44EB-C823-BEA3-30CB-764C4A6E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6" y="876300"/>
                <a:ext cx="3175" cy="20638"/>
              </a:xfrm>
              <a:custGeom>
                <a:avLst/>
                <a:gdLst>
                  <a:gd name="T0" fmla="*/ 0 w 5"/>
                  <a:gd name="T1" fmla="*/ 40 h 40"/>
                  <a:gd name="T2" fmla="*/ 0 w 5"/>
                  <a:gd name="T3" fmla="*/ 40 h 40"/>
                  <a:gd name="T4" fmla="*/ 2 w 5"/>
                  <a:gd name="T5" fmla="*/ 32 h 40"/>
                  <a:gd name="T6" fmla="*/ 4 w 5"/>
                  <a:gd name="T7" fmla="*/ 22 h 40"/>
                  <a:gd name="T8" fmla="*/ 5 w 5"/>
                  <a:gd name="T9" fmla="*/ 12 h 40"/>
                  <a:gd name="T10" fmla="*/ 4 w 5"/>
                  <a:gd name="T11" fmla="*/ 6 h 40"/>
                  <a:gd name="T12" fmla="*/ 2 w 5"/>
                  <a:gd name="T13" fmla="*/ 0 h 40"/>
                  <a:gd name="T14" fmla="*/ 2 w 5"/>
                  <a:gd name="T15" fmla="*/ 0 h 40"/>
                  <a:gd name="T16" fmla="*/ 1 w 5"/>
                  <a:gd name="T17" fmla="*/ 10 h 40"/>
                  <a:gd name="T18" fmla="*/ 1 w 5"/>
                  <a:gd name="T19" fmla="*/ 19 h 40"/>
                  <a:gd name="T20" fmla="*/ 1 w 5"/>
                  <a:gd name="T21" fmla="*/ 28 h 40"/>
                  <a:gd name="T22" fmla="*/ 0 w 5"/>
                  <a:gd name="T23" fmla="*/ 40 h 40"/>
                  <a:gd name="T24" fmla="*/ 0 w 5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0">
                    <a:moveTo>
                      <a:pt x="0" y="40"/>
                    </a:moveTo>
                    <a:lnTo>
                      <a:pt x="0" y="40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5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643">
                <a:extLst>
                  <a:ext uri="{FF2B5EF4-FFF2-40B4-BE49-F238E27FC236}">
                    <a16:creationId xmlns:a16="http://schemas.microsoft.com/office/drawing/2014/main" xmlns="" id="{5E8C9455-F831-BAE6-5B4A-A77F2497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026" y="893763"/>
                <a:ext cx="3175" cy="9525"/>
              </a:xfrm>
              <a:custGeom>
                <a:avLst/>
                <a:gdLst>
                  <a:gd name="T0" fmla="*/ 5 w 5"/>
                  <a:gd name="T1" fmla="*/ 5 h 18"/>
                  <a:gd name="T2" fmla="*/ 0 w 5"/>
                  <a:gd name="T3" fmla="*/ 0 h 18"/>
                  <a:gd name="T4" fmla="*/ 0 w 5"/>
                  <a:gd name="T5" fmla="*/ 0 h 18"/>
                  <a:gd name="T6" fmla="*/ 1 w 5"/>
                  <a:gd name="T7" fmla="*/ 9 h 18"/>
                  <a:gd name="T8" fmla="*/ 1 w 5"/>
                  <a:gd name="T9" fmla="*/ 14 h 18"/>
                  <a:gd name="T10" fmla="*/ 0 w 5"/>
                  <a:gd name="T11" fmla="*/ 18 h 18"/>
                  <a:gd name="T12" fmla="*/ 5 w 5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644">
                <a:extLst>
                  <a:ext uri="{FF2B5EF4-FFF2-40B4-BE49-F238E27FC236}">
                    <a16:creationId xmlns:a16="http://schemas.microsoft.com/office/drawing/2014/main" xmlns="" id="{D08E1F61-82D8-D7DE-A6E8-8D0698EEE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201" y="893763"/>
                <a:ext cx="1588" cy="3175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7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645">
                <a:extLst>
                  <a:ext uri="{FF2B5EF4-FFF2-40B4-BE49-F238E27FC236}">
                    <a16:creationId xmlns:a16="http://schemas.microsoft.com/office/drawing/2014/main" xmlns="" id="{F8151DD8-BCAC-88D4-9D7B-E00030264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901" y="904875"/>
                <a:ext cx="4763" cy="7938"/>
              </a:xfrm>
              <a:custGeom>
                <a:avLst/>
                <a:gdLst>
                  <a:gd name="T0" fmla="*/ 2 w 9"/>
                  <a:gd name="T1" fmla="*/ 16 h 16"/>
                  <a:gd name="T2" fmla="*/ 2 w 9"/>
                  <a:gd name="T3" fmla="*/ 16 h 16"/>
                  <a:gd name="T4" fmla="*/ 3 w 9"/>
                  <a:gd name="T5" fmla="*/ 11 h 16"/>
                  <a:gd name="T6" fmla="*/ 5 w 9"/>
                  <a:gd name="T7" fmla="*/ 8 h 16"/>
                  <a:gd name="T8" fmla="*/ 8 w 9"/>
                  <a:gd name="T9" fmla="*/ 6 h 16"/>
                  <a:gd name="T10" fmla="*/ 9 w 9"/>
                  <a:gd name="T11" fmla="*/ 5 h 16"/>
                  <a:gd name="T12" fmla="*/ 9 w 9"/>
                  <a:gd name="T13" fmla="*/ 5 h 16"/>
                  <a:gd name="T14" fmla="*/ 4 w 9"/>
                  <a:gd name="T15" fmla="*/ 1 h 16"/>
                  <a:gd name="T16" fmla="*/ 2 w 9"/>
                  <a:gd name="T17" fmla="*/ 0 h 16"/>
                  <a:gd name="T18" fmla="*/ 1 w 9"/>
                  <a:gd name="T19" fmla="*/ 0 h 16"/>
                  <a:gd name="T20" fmla="*/ 1 w 9"/>
                  <a:gd name="T21" fmla="*/ 0 h 16"/>
                  <a:gd name="T22" fmla="*/ 0 w 9"/>
                  <a:gd name="T23" fmla="*/ 10 h 16"/>
                  <a:gd name="T24" fmla="*/ 1 w 9"/>
                  <a:gd name="T25" fmla="*/ 14 h 16"/>
                  <a:gd name="T26" fmla="*/ 1 w 9"/>
                  <a:gd name="T27" fmla="*/ 16 h 16"/>
                  <a:gd name="T28" fmla="*/ 2 w 9"/>
                  <a:gd name="T29" fmla="*/ 16 h 16"/>
                  <a:gd name="T30" fmla="*/ 2 w 9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lnTo>
                      <a:pt x="2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646">
                <a:extLst>
                  <a:ext uri="{FF2B5EF4-FFF2-40B4-BE49-F238E27FC236}">
                    <a16:creationId xmlns:a16="http://schemas.microsoft.com/office/drawing/2014/main" xmlns="" id="{523EEF8A-155A-0633-D8E3-7E9F1D815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96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1 h 2"/>
                  <a:gd name="T3" fmla="*/ 1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647">
                <a:extLst>
                  <a:ext uri="{FF2B5EF4-FFF2-40B4-BE49-F238E27FC236}">
                    <a16:creationId xmlns:a16="http://schemas.microsoft.com/office/drawing/2014/main" xmlns="" id="{0E182963-01B8-C1E4-C66A-2926EB714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646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648">
                <a:extLst>
                  <a:ext uri="{FF2B5EF4-FFF2-40B4-BE49-F238E27FC236}">
                    <a16:creationId xmlns:a16="http://schemas.microsoft.com/office/drawing/2014/main" xmlns="" id="{163CFD87-BE53-5F52-F4CE-7A34F632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01700"/>
                <a:ext cx="3175" cy="47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3 w 6"/>
                  <a:gd name="T5" fmla="*/ 0 h 8"/>
                  <a:gd name="T6" fmla="*/ 2 w 6"/>
                  <a:gd name="T7" fmla="*/ 1 h 8"/>
                  <a:gd name="T8" fmla="*/ 0 w 6"/>
                  <a:gd name="T9" fmla="*/ 8 h 8"/>
                  <a:gd name="T10" fmla="*/ 0 w 6"/>
                  <a:gd name="T11" fmla="*/ 8 h 8"/>
                  <a:gd name="T12" fmla="*/ 2 w 6"/>
                  <a:gd name="T13" fmla="*/ 6 h 8"/>
                  <a:gd name="T14" fmla="*/ 6 w 6"/>
                  <a:gd name="T15" fmla="*/ 5 h 8"/>
                  <a:gd name="T16" fmla="*/ 6 w 6"/>
                  <a:gd name="T17" fmla="*/ 5 h 8"/>
                  <a:gd name="T18" fmla="*/ 6 w 6"/>
                  <a:gd name="T19" fmla="*/ 1 h 8"/>
                  <a:gd name="T20" fmla="*/ 6 w 6"/>
                  <a:gd name="T21" fmla="*/ 1 h 8"/>
                  <a:gd name="T22" fmla="*/ 5 w 6"/>
                  <a:gd name="T23" fmla="*/ 1 h 8"/>
                  <a:gd name="T24" fmla="*/ 5 w 6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649">
                <a:extLst>
                  <a:ext uri="{FF2B5EF4-FFF2-40B4-BE49-F238E27FC236}">
                    <a16:creationId xmlns:a16="http://schemas.microsoft.com/office/drawing/2014/main" xmlns="" id="{89A99B7A-C10A-AD7F-12BF-1CFEFA63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838" y="912813"/>
                <a:ext cx="1588" cy="6350"/>
              </a:xfrm>
              <a:custGeom>
                <a:avLst/>
                <a:gdLst>
                  <a:gd name="T0" fmla="*/ 4 w 4"/>
                  <a:gd name="T1" fmla="*/ 11 h 12"/>
                  <a:gd name="T2" fmla="*/ 4 w 4"/>
                  <a:gd name="T3" fmla="*/ 11 h 12"/>
                  <a:gd name="T4" fmla="*/ 0 w 4"/>
                  <a:gd name="T5" fmla="*/ 0 h 12"/>
                  <a:gd name="T6" fmla="*/ 0 w 4"/>
                  <a:gd name="T7" fmla="*/ 0 h 12"/>
                  <a:gd name="T8" fmla="*/ 3 w 4"/>
                  <a:gd name="T9" fmla="*/ 10 h 12"/>
                  <a:gd name="T10" fmla="*/ 4 w 4"/>
                  <a:gd name="T11" fmla="*/ 12 h 12"/>
                  <a:gd name="T12" fmla="*/ 4 w 4"/>
                  <a:gd name="T13" fmla="*/ 11 h 12"/>
                  <a:gd name="T14" fmla="*/ 4 w 4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650">
                <a:extLst>
                  <a:ext uri="{FF2B5EF4-FFF2-40B4-BE49-F238E27FC236}">
                    <a16:creationId xmlns:a16="http://schemas.microsoft.com/office/drawing/2014/main" xmlns="" id="{E6BEB824-963A-B4C8-EC1D-1C364B28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1281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2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651">
                <a:extLst>
                  <a:ext uri="{FF2B5EF4-FFF2-40B4-BE49-F238E27FC236}">
                    <a16:creationId xmlns:a16="http://schemas.microsoft.com/office/drawing/2014/main" xmlns="" id="{A217967F-FBA5-6034-5474-F53CFF27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6463"/>
                <a:ext cx="1588" cy="6350"/>
              </a:xfrm>
              <a:custGeom>
                <a:avLst/>
                <a:gdLst>
                  <a:gd name="T0" fmla="*/ 2 w 4"/>
                  <a:gd name="T1" fmla="*/ 13 h 13"/>
                  <a:gd name="T2" fmla="*/ 2 w 4"/>
                  <a:gd name="T3" fmla="*/ 13 h 13"/>
                  <a:gd name="T4" fmla="*/ 4 w 4"/>
                  <a:gd name="T5" fmla="*/ 0 h 13"/>
                  <a:gd name="T6" fmla="*/ 4 w 4"/>
                  <a:gd name="T7" fmla="*/ 0 h 13"/>
                  <a:gd name="T8" fmla="*/ 0 w 4"/>
                  <a:gd name="T9" fmla="*/ 7 h 13"/>
                  <a:gd name="T10" fmla="*/ 0 w 4"/>
                  <a:gd name="T11" fmla="*/ 7 h 13"/>
                  <a:gd name="T12" fmla="*/ 2 w 4"/>
                  <a:gd name="T13" fmla="*/ 13 h 13"/>
                  <a:gd name="T14" fmla="*/ 2 w 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2" y="13"/>
                    </a:moveTo>
                    <a:lnTo>
                      <a:pt x="2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52">
                <a:extLst>
                  <a:ext uri="{FF2B5EF4-FFF2-40B4-BE49-F238E27FC236}">
                    <a16:creationId xmlns:a16="http://schemas.microsoft.com/office/drawing/2014/main" xmlns="" id="{E6EE5903-D6D2-F649-91B9-0269D44B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188" y="839788"/>
                <a:ext cx="11113" cy="66675"/>
              </a:xfrm>
              <a:custGeom>
                <a:avLst/>
                <a:gdLst>
                  <a:gd name="T0" fmla="*/ 13 w 19"/>
                  <a:gd name="T1" fmla="*/ 0 h 124"/>
                  <a:gd name="T2" fmla="*/ 13 w 19"/>
                  <a:gd name="T3" fmla="*/ 0 h 124"/>
                  <a:gd name="T4" fmla="*/ 12 w 19"/>
                  <a:gd name="T5" fmla="*/ 13 h 124"/>
                  <a:gd name="T6" fmla="*/ 10 w 19"/>
                  <a:gd name="T7" fmla="*/ 22 h 124"/>
                  <a:gd name="T8" fmla="*/ 8 w 19"/>
                  <a:gd name="T9" fmla="*/ 25 h 124"/>
                  <a:gd name="T10" fmla="*/ 6 w 19"/>
                  <a:gd name="T11" fmla="*/ 25 h 124"/>
                  <a:gd name="T12" fmla="*/ 4 w 19"/>
                  <a:gd name="T13" fmla="*/ 22 h 124"/>
                  <a:gd name="T14" fmla="*/ 3 w 19"/>
                  <a:gd name="T15" fmla="*/ 17 h 124"/>
                  <a:gd name="T16" fmla="*/ 3 w 19"/>
                  <a:gd name="T17" fmla="*/ 17 h 124"/>
                  <a:gd name="T18" fmla="*/ 1 w 19"/>
                  <a:gd name="T19" fmla="*/ 24 h 124"/>
                  <a:gd name="T20" fmla="*/ 0 w 19"/>
                  <a:gd name="T21" fmla="*/ 34 h 124"/>
                  <a:gd name="T22" fmla="*/ 1 w 19"/>
                  <a:gd name="T23" fmla="*/ 63 h 124"/>
                  <a:gd name="T24" fmla="*/ 4 w 19"/>
                  <a:gd name="T25" fmla="*/ 95 h 124"/>
                  <a:gd name="T26" fmla="*/ 7 w 19"/>
                  <a:gd name="T27" fmla="*/ 124 h 124"/>
                  <a:gd name="T28" fmla="*/ 7 w 19"/>
                  <a:gd name="T29" fmla="*/ 124 h 124"/>
                  <a:gd name="T30" fmla="*/ 7 w 19"/>
                  <a:gd name="T31" fmla="*/ 111 h 124"/>
                  <a:gd name="T32" fmla="*/ 8 w 19"/>
                  <a:gd name="T33" fmla="*/ 105 h 124"/>
                  <a:gd name="T34" fmla="*/ 12 w 19"/>
                  <a:gd name="T35" fmla="*/ 97 h 124"/>
                  <a:gd name="T36" fmla="*/ 12 w 19"/>
                  <a:gd name="T37" fmla="*/ 97 h 124"/>
                  <a:gd name="T38" fmla="*/ 8 w 19"/>
                  <a:gd name="T39" fmla="*/ 89 h 124"/>
                  <a:gd name="T40" fmla="*/ 5 w 19"/>
                  <a:gd name="T41" fmla="*/ 80 h 124"/>
                  <a:gd name="T42" fmla="*/ 3 w 19"/>
                  <a:gd name="T43" fmla="*/ 70 h 124"/>
                  <a:gd name="T44" fmla="*/ 3 w 19"/>
                  <a:gd name="T45" fmla="*/ 64 h 124"/>
                  <a:gd name="T46" fmla="*/ 4 w 19"/>
                  <a:gd name="T47" fmla="*/ 57 h 124"/>
                  <a:gd name="T48" fmla="*/ 4 w 19"/>
                  <a:gd name="T49" fmla="*/ 57 h 124"/>
                  <a:gd name="T50" fmla="*/ 6 w 19"/>
                  <a:gd name="T51" fmla="*/ 55 h 124"/>
                  <a:gd name="T52" fmla="*/ 7 w 19"/>
                  <a:gd name="T53" fmla="*/ 55 h 124"/>
                  <a:gd name="T54" fmla="*/ 8 w 19"/>
                  <a:gd name="T55" fmla="*/ 56 h 124"/>
                  <a:gd name="T56" fmla="*/ 10 w 19"/>
                  <a:gd name="T57" fmla="*/ 58 h 124"/>
                  <a:gd name="T58" fmla="*/ 11 w 19"/>
                  <a:gd name="T59" fmla="*/ 65 h 124"/>
                  <a:gd name="T60" fmla="*/ 13 w 19"/>
                  <a:gd name="T61" fmla="*/ 73 h 124"/>
                  <a:gd name="T62" fmla="*/ 13 w 19"/>
                  <a:gd name="T63" fmla="*/ 73 h 124"/>
                  <a:gd name="T64" fmla="*/ 12 w 19"/>
                  <a:gd name="T65" fmla="*/ 65 h 124"/>
                  <a:gd name="T66" fmla="*/ 13 w 19"/>
                  <a:gd name="T67" fmla="*/ 58 h 124"/>
                  <a:gd name="T68" fmla="*/ 15 w 19"/>
                  <a:gd name="T69" fmla="*/ 44 h 124"/>
                  <a:gd name="T70" fmla="*/ 18 w 19"/>
                  <a:gd name="T71" fmla="*/ 28 h 124"/>
                  <a:gd name="T72" fmla="*/ 19 w 19"/>
                  <a:gd name="T73" fmla="*/ 18 h 124"/>
                  <a:gd name="T74" fmla="*/ 19 w 19"/>
                  <a:gd name="T75" fmla="*/ 6 h 124"/>
                  <a:gd name="T76" fmla="*/ 13 w 19"/>
                  <a:gd name="T77" fmla="*/ 19 h 124"/>
                  <a:gd name="T78" fmla="*/ 13 w 19"/>
                  <a:gd name="T79" fmla="*/ 19 h 124"/>
                  <a:gd name="T80" fmla="*/ 13 w 19"/>
                  <a:gd name="T81" fmla="*/ 10 h 124"/>
                  <a:gd name="T82" fmla="*/ 13 w 19"/>
                  <a:gd name="T83" fmla="*/ 5 h 124"/>
                  <a:gd name="T84" fmla="*/ 13 w 19"/>
                  <a:gd name="T85" fmla="*/ 0 h 124"/>
                  <a:gd name="T86" fmla="*/ 13 w 19"/>
                  <a:gd name="T8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24">
                    <a:moveTo>
                      <a:pt x="13" y="0"/>
                    </a:moveTo>
                    <a:lnTo>
                      <a:pt x="13" y="0"/>
                    </a:lnTo>
                    <a:lnTo>
                      <a:pt x="12" y="13"/>
                    </a:lnTo>
                    <a:lnTo>
                      <a:pt x="10" y="22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2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0" y="34"/>
                    </a:lnTo>
                    <a:lnTo>
                      <a:pt x="1" y="63"/>
                    </a:lnTo>
                    <a:lnTo>
                      <a:pt x="4" y="9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7" y="111"/>
                    </a:lnTo>
                    <a:lnTo>
                      <a:pt x="8" y="105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8" y="89"/>
                    </a:lnTo>
                    <a:lnTo>
                      <a:pt x="5" y="80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1" y="65"/>
                    </a:lnTo>
                    <a:lnTo>
                      <a:pt x="13" y="73"/>
                    </a:lnTo>
                    <a:lnTo>
                      <a:pt x="13" y="73"/>
                    </a:lnTo>
                    <a:lnTo>
                      <a:pt x="12" y="65"/>
                    </a:lnTo>
                    <a:lnTo>
                      <a:pt x="13" y="58"/>
                    </a:lnTo>
                    <a:lnTo>
                      <a:pt x="15" y="44"/>
                    </a:lnTo>
                    <a:lnTo>
                      <a:pt x="18" y="28"/>
                    </a:lnTo>
                    <a:lnTo>
                      <a:pt x="19" y="18"/>
                    </a:lnTo>
                    <a:lnTo>
                      <a:pt x="19" y="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53">
                <a:extLst>
                  <a:ext uri="{FF2B5EF4-FFF2-40B4-BE49-F238E27FC236}">
                    <a16:creationId xmlns:a16="http://schemas.microsoft.com/office/drawing/2014/main" xmlns="" id="{790EE737-0A8B-CDD5-675C-036EFD1E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601" y="904875"/>
                <a:ext cx="6350" cy="14288"/>
              </a:xfrm>
              <a:custGeom>
                <a:avLst/>
                <a:gdLst>
                  <a:gd name="T0" fmla="*/ 1 w 11"/>
                  <a:gd name="T1" fmla="*/ 0 h 27"/>
                  <a:gd name="T2" fmla="*/ 0 w 11"/>
                  <a:gd name="T3" fmla="*/ 2 h 27"/>
                  <a:gd name="T4" fmla="*/ 0 w 11"/>
                  <a:gd name="T5" fmla="*/ 2 h 27"/>
                  <a:gd name="T6" fmla="*/ 1 w 11"/>
                  <a:gd name="T7" fmla="*/ 5 h 27"/>
                  <a:gd name="T8" fmla="*/ 3 w 11"/>
                  <a:gd name="T9" fmla="*/ 10 h 27"/>
                  <a:gd name="T10" fmla="*/ 7 w 11"/>
                  <a:gd name="T11" fmla="*/ 27 h 27"/>
                  <a:gd name="T12" fmla="*/ 7 w 11"/>
                  <a:gd name="T13" fmla="*/ 27 h 27"/>
                  <a:gd name="T14" fmla="*/ 10 w 11"/>
                  <a:gd name="T15" fmla="*/ 14 h 27"/>
                  <a:gd name="T16" fmla="*/ 11 w 11"/>
                  <a:gd name="T17" fmla="*/ 5 h 27"/>
                  <a:gd name="T18" fmla="*/ 1 w 11"/>
                  <a:gd name="T19" fmla="*/ 3 h 27"/>
                  <a:gd name="T20" fmla="*/ 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10" y="14"/>
                    </a:lnTo>
                    <a:lnTo>
                      <a:pt x="1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54">
                <a:extLst>
                  <a:ext uri="{FF2B5EF4-FFF2-40B4-BE49-F238E27FC236}">
                    <a16:creationId xmlns:a16="http://schemas.microsoft.com/office/drawing/2014/main" xmlns="" id="{6958F229-1C6B-9E01-ABB8-4E578BCCB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663" y="879475"/>
                <a:ext cx="7938" cy="33338"/>
              </a:xfrm>
              <a:custGeom>
                <a:avLst/>
                <a:gdLst>
                  <a:gd name="T0" fmla="*/ 5 w 15"/>
                  <a:gd name="T1" fmla="*/ 50 h 62"/>
                  <a:gd name="T2" fmla="*/ 5 w 15"/>
                  <a:gd name="T3" fmla="*/ 50 h 62"/>
                  <a:gd name="T4" fmla="*/ 7 w 15"/>
                  <a:gd name="T5" fmla="*/ 37 h 62"/>
                  <a:gd name="T6" fmla="*/ 8 w 15"/>
                  <a:gd name="T7" fmla="*/ 26 h 62"/>
                  <a:gd name="T8" fmla="*/ 9 w 15"/>
                  <a:gd name="T9" fmla="*/ 14 h 62"/>
                  <a:gd name="T10" fmla="*/ 8 w 15"/>
                  <a:gd name="T11" fmla="*/ 0 h 62"/>
                  <a:gd name="T12" fmla="*/ 8 w 15"/>
                  <a:gd name="T13" fmla="*/ 0 h 62"/>
                  <a:gd name="T14" fmla="*/ 5 w 15"/>
                  <a:gd name="T15" fmla="*/ 1 h 62"/>
                  <a:gd name="T16" fmla="*/ 4 w 15"/>
                  <a:gd name="T17" fmla="*/ 4 h 62"/>
                  <a:gd name="T18" fmla="*/ 3 w 15"/>
                  <a:gd name="T19" fmla="*/ 11 h 62"/>
                  <a:gd name="T20" fmla="*/ 2 w 15"/>
                  <a:gd name="T21" fmla="*/ 19 h 62"/>
                  <a:gd name="T22" fmla="*/ 1 w 15"/>
                  <a:gd name="T23" fmla="*/ 26 h 62"/>
                  <a:gd name="T24" fmla="*/ 1 w 15"/>
                  <a:gd name="T25" fmla="*/ 26 h 62"/>
                  <a:gd name="T26" fmla="*/ 3 w 15"/>
                  <a:gd name="T27" fmla="*/ 24 h 62"/>
                  <a:gd name="T28" fmla="*/ 4 w 15"/>
                  <a:gd name="T29" fmla="*/ 26 h 62"/>
                  <a:gd name="T30" fmla="*/ 3 w 15"/>
                  <a:gd name="T31" fmla="*/ 30 h 62"/>
                  <a:gd name="T32" fmla="*/ 3 w 15"/>
                  <a:gd name="T33" fmla="*/ 39 h 62"/>
                  <a:gd name="T34" fmla="*/ 3 w 15"/>
                  <a:gd name="T35" fmla="*/ 44 h 62"/>
                  <a:gd name="T36" fmla="*/ 5 w 15"/>
                  <a:gd name="T37" fmla="*/ 48 h 62"/>
                  <a:gd name="T38" fmla="*/ 5 w 15"/>
                  <a:gd name="T39" fmla="*/ 48 h 62"/>
                  <a:gd name="T40" fmla="*/ 2 w 15"/>
                  <a:gd name="T41" fmla="*/ 52 h 62"/>
                  <a:gd name="T42" fmla="*/ 0 w 15"/>
                  <a:gd name="T43" fmla="*/ 53 h 62"/>
                  <a:gd name="T44" fmla="*/ 0 w 15"/>
                  <a:gd name="T45" fmla="*/ 53 h 62"/>
                  <a:gd name="T46" fmla="*/ 5 w 15"/>
                  <a:gd name="T47" fmla="*/ 62 h 62"/>
                  <a:gd name="T48" fmla="*/ 4 w 15"/>
                  <a:gd name="T49" fmla="*/ 61 h 62"/>
                  <a:gd name="T50" fmla="*/ 4 w 15"/>
                  <a:gd name="T51" fmla="*/ 61 h 62"/>
                  <a:gd name="T52" fmla="*/ 4 w 15"/>
                  <a:gd name="T53" fmla="*/ 61 h 62"/>
                  <a:gd name="T54" fmla="*/ 4 w 15"/>
                  <a:gd name="T55" fmla="*/ 61 h 62"/>
                  <a:gd name="T56" fmla="*/ 4 w 15"/>
                  <a:gd name="T57" fmla="*/ 58 h 62"/>
                  <a:gd name="T58" fmla="*/ 4 w 15"/>
                  <a:gd name="T59" fmla="*/ 58 h 62"/>
                  <a:gd name="T60" fmla="*/ 4 w 15"/>
                  <a:gd name="T61" fmla="*/ 58 h 62"/>
                  <a:gd name="T62" fmla="*/ 4 w 15"/>
                  <a:gd name="T63" fmla="*/ 58 h 62"/>
                  <a:gd name="T64" fmla="*/ 5 w 15"/>
                  <a:gd name="T65" fmla="*/ 50 h 62"/>
                  <a:gd name="T66" fmla="*/ 5 w 15"/>
                  <a:gd name="T67" fmla="*/ 50 h 62"/>
                  <a:gd name="T68" fmla="*/ 7 w 15"/>
                  <a:gd name="T69" fmla="*/ 53 h 62"/>
                  <a:gd name="T70" fmla="*/ 7 w 15"/>
                  <a:gd name="T71" fmla="*/ 54 h 62"/>
                  <a:gd name="T72" fmla="*/ 4 w 15"/>
                  <a:gd name="T73" fmla="*/ 58 h 62"/>
                  <a:gd name="T74" fmla="*/ 4 w 15"/>
                  <a:gd name="T75" fmla="*/ 61 h 62"/>
                  <a:gd name="T76" fmla="*/ 4 w 15"/>
                  <a:gd name="T77" fmla="*/ 61 h 62"/>
                  <a:gd name="T78" fmla="*/ 15 w 15"/>
                  <a:gd name="T79" fmla="*/ 50 h 62"/>
                  <a:gd name="T80" fmla="*/ 15 w 15"/>
                  <a:gd name="T81" fmla="*/ 50 h 62"/>
                  <a:gd name="T82" fmla="*/ 12 w 15"/>
                  <a:gd name="T83" fmla="*/ 49 h 62"/>
                  <a:gd name="T84" fmla="*/ 11 w 15"/>
                  <a:gd name="T85" fmla="*/ 49 h 62"/>
                  <a:gd name="T86" fmla="*/ 5 w 15"/>
                  <a:gd name="T87" fmla="*/ 50 h 62"/>
                  <a:gd name="T88" fmla="*/ 5 w 15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2">
                    <a:moveTo>
                      <a:pt x="5" y="50"/>
                    </a:moveTo>
                    <a:lnTo>
                      <a:pt x="5" y="50"/>
                    </a:lnTo>
                    <a:lnTo>
                      <a:pt x="7" y="37"/>
                    </a:lnTo>
                    <a:lnTo>
                      <a:pt x="8" y="26"/>
                    </a:lnTo>
                    <a:lnTo>
                      <a:pt x="9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11"/>
                    </a:lnTo>
                    <a:lnTo>
                      <a:pt x="2" y="19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3" y="39"/>
                    </a:lnTo>
                    <a:lnTo>
                      <a:pt x="3" y="44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2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" y="62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4" y="58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55">
                <a:extLst>
                  <a:ext uri="{FF2B5EF4-FFF2-40B4-BE49-F238E27FC236}">
                    <a16:creationId xmlns:a16="http://schemas.microsoft.com/office/drawing/2014/main" xmlns="" id="{8A9262FC-9E13-3CC5-FDDD-9EF5E8F58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40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4 h 4"/>
                  <a:gd name="T4" fmla="*/ 1 h 4"/>
                  <a:gd name="T5" fmla="*/ 0 h 4"/>
                  <a:gd name="T6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56">
                <a:extLst>
                  <a:ext uri="{FF2B5EF4-FFF2-40B4-BE49-F238E27FC236}">
                    <a16:creationId xmlns:a16="http://schemas.microsoft.com/office/drawing/2014/main" xmlns="" id="{D61D807B-9505-EC99-69E4-18E2A3A3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5663"/>
                <a:ext cx="4763" cy="30163"/>
              </a:xfrm>
              <a:custGeom>
                <a:avLst/>
                <a:gdLst>
                  <a:gd name="T0" fmla="*/ 5 w 11"/>
                  <a:gd name="T1" fmla="*/ 7 h 56"/>
                  <a:gd name="T2" fmla="*/ 5 w 11"/>
                  <a:gd name="T3" fmla="*/ 7 h 56"/>
                  <a:gd name="T4" fmla="*/ 4 w 11"/>
                  <a:gd name="T5" fmla="*/ 13 h 56"/>
                  <a:gd name="T6" fmla="*/ 3 w 11"/>
                  <a:gd name="T7" fmla="*/ 15 h 56"/>
                  <a:gd name="T8" fmla="*/ 3 w 11"/>
                  <a:gd name="T9" fmla="*/ 17 h 56"/>
                  <a:gd name="T10" fmla="*/ 2 w 11"/>
                  <a:gd name="T11" fmla="*/ 15 h 56"/>
                  <a:gd name="T12" fmla="*/ 2 w 11"/>
                  <a:gd name="T13" fmla="*/ 15 h 56"/>
                  <a:gd name="T14" fmla="*/ 1 w 11"/>
                  <a:gd name="T15" fmla="*/ 12 h 56"/>
                  <a:gd name="T16" fmla="*/ 2 w 11"/>
                  <a:gd name="T17" fmla="*/ 9 h 56"/>
                  <a:gd name="T18" fmla="*/ 2 w 11"/>
                  <a:gd name="T19" fmla="*/ 0 h 56"/>
                  <a:gd name="T20" fmla="*/ 2 w 11"/>
                  <a:gd name="T21" fmla="*/ 0 h 56"/>
                  <a:gd name="T22" fmla="*/ 0 w 11"/>
                  <a:gd name="T23" fmla="*/ 10 h 56"/>
                  <a:gd name="T24" fmla="*/ 0 w 11"/>
                  <a:gd name="T25" fmla="*/ 17 h 56"/>
                  <a:gd name="T26" fmla="*/ 2 w 11"/>
                  <a:gd name="T27" fmla="*/ 23 h 56"/>
                  <a:gd name="T28" fmla="*/ 2 w 11"/>
                  <a:gd name="T29" fmla="*/ 21 h 56"/>
                  <a:gd name="T30" fmla="*/ 2 w 11"/>
                  <a:gd name="T31" fmla="*/ 21 h 56"/>
                  <a:gd name="T32" fmla="*/ 5 w 11"/>
                  <a:gd name="T33" fmla="*/ 29 h 56"/>
                  <a:gd name="T34" fmla="*/ 9 w 11"/>
                  <a:gd name="T35" fmla="*/ 40 h 56"/>
                  <a:gd name="T36" fmla="*/ 10 w 11"/>
                  <a:gd name="T37" fmla="*/ 50 h 56"/>
                  <a:gd name="T38" fmla="*/ 11 w 11"/>
                  <a:gd name="T39" fmla="*/ 56 h 56"/>
                  <a:gd name="T40" fmla="*/ 11 w 11"/>
                  <a:gd name="T41" fmla="*/ 56 h 56"/>
                  <a:gd name="T42" fmla="*/ 9 w 11"/>
                  <a:gd name="T43" fmla="*/ 32 h 56"/>
                  <a:gd name="T44" fmla="*/ 5 w 11"/>
                  <a:gd name="T45" fmla="*/ 7 h 56"/>
                  <a:gd name="T46" fmla="*/ 5 w 11"/>
                  <a:gd name="T4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56">
                    <a:moveTo>
                      <a:pt x="5" y="7"/>
                    </a:moveTo>
                    <a:lnTo>
                      <a:pt x="5" y="7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5" y="29"/>
                    </a:lnTo>
                    <a:lnTo>
                      <a:pt x="9" y="40"/>
                    </a:lnTo>
                    <a:lnTo>
                      <a:pt x="10" y="50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9" y="32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57">
                <a:extLst>
                  <a:ext uri="{FF2B5EF4-FFF2-40B4-BE49-F238E27FC236}">
                    <a16:creationId xmlns:a16="http://schemas.microsoft.com/office/drawing/2014/main" xmlns="" id="{85116C7D-7C6D-F152-F671-1F482CE35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866775"/>
                <a:ext cx="4763" cy="12700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17 h 26"/>
                  <a:gd name="T4" fmla="*/ 4 w 9"/>
                  <a:gd name="T5" fmla="*/ 0 h 26"/>
                  <a:gd name="T6" fmla="*/ 4 w 9"/>
                  <a:gd name="T7" fmla="*/ 10 h 26"/>
                  <a:gd name="T8" fmla="*/ 4 w 9"/>
                  <a:gd name="T9" fmla="*/ 10 h 26"/>
                  <a:gd name="T10" fmla="*/ 3 w 9"/>
                  <a:gd name="T11" fmla="*/ 9 h 26"/>
                  <a:gd name="T12" fmla="*/ 2 w 9"/>
                  <a:gd name="T13" fmla="*/ 10 h 26"/>
                  <a:gd name="T14" fmla="*/ 0 w 9"/>
                  <a:gd name="T15" fmla="*/ 14 h 26"/>
                  <a:gd name="T16" fmla="*/ 0 w 9"/>
                  <a:gd name="T17" fmla="*/ 26 h 26"/>
                  <a:gd name="T18" fmla="*/ 0 w 9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17"/>
                    </a:lnTo>
                    <a:lnTo>
                      <a:pt x="4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58">
                <a:extLst>
                  <a:ext uri="{FF2B5EF4-FFF2-40B4-BE49-F238E27FC236}">
                    <a16:creationId xmlns:a16="http://schemas.microsoft.com/office/drawing/2014/main" xmlns="" id="{0A3F4DD9-602D-BC1A-72C5-B390B653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8050"/>
                <a:ext cx="1588" cy="15875"/>
              </a:xfrm>
              <a:custGeom>
                <a:avLst/>
                <a:gdLst>
                  <a:gd name="T0" fmla="*/ 1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1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1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59">
                <a:extLst>
                  <a:ext uri="{FF2B5EF4-FFF2-40B4-BE49-F238E27FC236}">
                    <a16:creationId xmlns:a16="http://schemas.microsoft.com/office/drawing/2014/main" xmlns="" id="{3A7B77E1-490D-3FB1-3B02-94F4CD50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911225"/>
                <a:ext cx="0" cy="9525"/>
              </a:xfrm>
              <a:custGeom>
                <a:avLst/>
                <a:gdLst>
                  <a:gd name="T0" fmla="*/ 0 w 2"/>
                  <a:gd name="T1" fmla="*/ 0 h 19"/>
                  <a:gd name="T2" fmla="*/ 0 w 2"/>
                  <a:gd name="T3" fmla="*/ 19 h 19"/>
                  <a:gd name="T4" fmla="*/ 2 w 2"/>
                  <a:gd name="T5" fmla="*/ 7 h 19"/>
                  <a:gd name="T6" fmla="*/ 0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lnTo>
                      <a:pt x="0" y="19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660">
                <a:extLst>
                  <a:ext uri="{FF2B5EF4-FFF2-40B4-BE49-F238E27FC236}">
                    <a16:creationId xmlns:a16="http://schemas.microsoft.com/office/drawing/2014/main" xmlns="" id="{D9BA70EF-8017-3F93-C716-504D9C47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777875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0 w 2"/>
                  <a:gd name="T7" fmla="*/ 4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661">
                <a:extLst>
                  <a:ext uri="{FF2B5EF4-FFF2-40B4-BE49-F238E27FC236}">
                    <a16:creationId xmlns:a16="http://schemas.microsoft.com/office/drawing/2014/main" xmlns="" id="{C96B3D86-D4C0-6306-F24A-C16B9F26E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779463"/>
                <a:ext cx="1588" cy="635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10 h 10"/>
                  <a:gd name="T4" fmla="*/ 0 w 2"/>
                  <a:gd name="T5" fmla="*/ 10 h 10"/>
                  <a:gd name="T6" fmla="*/ 2 w 2"/>
                  <a:gd name="T7" fmla="*/ 3 h 10"/>
                  <a:gd name="T8" fmla="*/ 0 w 2"/>
                  <a:gd name="T9" fmla="*/ 0 h 10"/>
                  <a:gd name="T10" fmla="*/ 0 w 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662">
                <a:extLst>
                  <a:ext uri="{FF2B5EF4-FFF2-40B4-BE49-F238E27FC236}">
                    <a16:creationId xmlns:a16="http://schemas.microsoft.com/office/drawing/2014/main" xmlns="" id="{A0CF7FAF-33EE-444F-096B-E5B589B3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238" y="906463"/>
                <a:ext cx="3175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0 h 30"/>
                  <a:gd name="T4" fmla="*/ 6 w 8"/>
                  <a:gd name="T5" fmla="*/ 25 h 30"/>
                  <a:gd name="T6" fmla="*/ 8 w 8"/>
                  <a:gd name="T7" fmla="*/ 30 h 30"/>
                  <a:gd name="T8" fmla="*/ 8 w 8"/>
                  <a:gd name="T9" fmla="*/ 23 h 30"/>
                  <a:gd name="T10" fmla="*/ 6 w 8"/>
                  <a:gd name="T11" fmla="*/ 2 h 30"/>
                  <a:gd name="T12" fmla="*/ 6 w 8"/>
                  <a:gd name="T13" fmla="*/ 2 h 30"/>
                  <a:gd name="T14" fmla="*/ 5 w 8"/>
                  <a:gd name="T15" fmla="*/ 5 h 30"/>
                  <a:gd name="T16" fmla="*/ 3 w 8"/>
                  <a:gd name="T17" fmla="*/ 5 h 30"/>
                  <a:gd name="T18" fmla="*/ 1 w 8"/>
                  <a:gd name="T19" fmla="*/ 2 h 30"/>
                  <a:gd name="T20" fmla="*/ 0 w 8"/>
                  <a:gd name="T21" fmla="*/ 0 h 30"/>
                  <a:gd name="T22" fmla="*/ 0 w 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25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663">
                <a:extLst>
                  <a:ext uri="{FF2B5EF4-FFF2-40B4-BE49-F238E27FC236}">
                    <a16:creationId xmlns:a16="http://schemas.microsoft.com/office/drawing/2014/main" xmlns="" id="{53F1DDCE-1828-F90D-A551-F542192E2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1" y="836613"/>
                <a:ext cx="1588" cy="9525"/>
              </a:xfrm>
              <a:custGeom>
                <a:avLst/>
                <a:gdLst>
                  <a:gd name="T0" fmla="*/ 2 w 2"/>
                  <a:gd name="T1" fmla="*/ 6 h 20"/>
                  <a:gd name="T2" fmla="*/ 1 w 2"/>
                  <a:gd name="T3" fmla="*/ 0 h 20"/>
                  <a:gd name="T4" fmla="*/ 0 w 2"/>
                  <a:gd name="T5" fmla="*/ 20 h 20"/>
                  <a:gd name="T6" fmla="*/ 2 w 2"/>
                  <a:gd name="T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0">
                    <a:moveTo>
                      <a:pt x="2" y="6"/>
                    </a:moveTo>
                    <a:lnTo>
                      <a:pt x="1" y="0"/>
                    </a:lnTo>
                    <a:lnTo>
                      <a:pt x="0" y="2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664">
                <a:extLst>
                  <a:ext uri="{FF2B5EF4-FFF2-40B4-BE49-F238E27FC236}">
                    <a16:creationId xmlns:a16="http://schemas.microsoft.com/office/drawing/2014/main" xmlns="" id="{797DB1FD-6F9C-50D6-9145-5A425B22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795338"/>
                <a:ext cx="3175" cy="7938"/>
              </a:xfrm>
              <a:custGeom>
                <a:avLst/>
                <a:gdLst>
                  <a:gd name="T0" fmla="*/ 0 w 6"/>
                  <a:gd name="T1" fmla="*/ 0 h 13"/>
                  <a:gd name="T2" fmla="*/ 6 w 6"/>
                  <a:gd name="T3" fmla="*/ 13 h 13"/>
                  <a:gd name="T4" fmla="*/ 6 w 6"/>
                  <a:gd name="T5" fmla="*/ 13 h 13"/>
                  <a:gd name="T6" fmla="*/ 3 w 6"/>
                  <a:gd name="T7" fmla="*/ 6 h 13"/>
                  <a:gd name="T8" fmla="*/ 0 w 6"/>
                  <a:gd name="T9" fmla="*/ 0 h 13"/>
                  <a:gd name="T10" fmla="*/ 0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lnTo>
                      <a:pt x="6" y="13"/>
                    </a:lnTo>
                    <a:lnTo>
                      <a:pt x="6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665">
                <a:extLst>
                  <a:ext uri="{FF2B5EF4-FFF2-40B4-BE49-F238E27FC236}">
                    <a16:creationId xmlns:a16="http://schemas.microsoft.com/office/drawing/2014/main" xmlns="" id="{971834A9-068B-1C58-9A4F-832B10C18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55650"/>
                <a:ext cx="0" cy="11113"/>
              </a:xfrm>
              <a:custGeom>
                <a:avLst/>
                <a:gdLst>
                  <a:gd name="T0" fmla="*/ 0 w 2"/>
                  <a:gd name="T1" fmla="*/ 21 h 21"/>
                  <a:gd name="T2" fmla="*/ 2 w 2"/>
                  <a:gd name="T3" fmla="*/ 0 h 21"/>
                  <a:gd name="T4" fmla="*/ 2 w 2"/>
                  <a:gd name="T5" fmla="*/ 0 h 21"/>
                  <a:gd name="T6" fmla="*/ 1 w 2"/>
                  <a:gd name="T7" fmla="*/ 1 h 21"/>
                  <a:gd name="T8" fmla="*/ 0 w 2"/>
                  <a:gd name="T9" fmla="*/ 3 h 21"/>
                  <a:gd name="T10" fmla="*/ 0 w 2"/>
                  <a:gd name="T11" fmla="*/ 7 h 21"/>
                  <a:gd name="T12" fmla="*/ 0 w 2"/>
                  <a:gd name="T13" fmla="*/ 21 h 21"/>
                  <a:gd name="T14" fmla="*/ 0 w 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1">
                    <a:moveTo>
                      <a:pt x="0" y="2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666">
                <a:extLst>
                  <a:ext uri="{FF2B5EF4-FFF2-40B4-BE49-F238E27FC236}">
                    <a16:creationId xmlns:a16="http://schemas.microsoft.com/office/drawing/2014/main" xmlns="" id="{1BBC6CB3-9ED8-D412-42CB-3D1685CF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863" y="903288"/>
                <a:ext cx="4763" cy="9525"/>
              </a:xfrm>
              <a:custGeom>
                <a:avLst/>
                <a:gdLst>
                  <a:gd name="T0" fmla="*/ 0 w 7"/>
                  <a:gd name="T1" fmla="*/ 6 h 18"/>
                  <a:gd name="T2" fmla="*/ 0 w 7"/>
                  <a:gd name="T3" fmla="*/ 6 h 18"/>
                  <a:gd name="T4" fmla="*/ 3 w 7"/>
                  <a:gd name="T5" fmla="*/ 15 h 18"/>
                  <a:gd name="T6" fmla="*/ 5 w 7"/>
                  <a:gd name="T7" fmla="*/ 17 h 18"/>
                  <a:gd name="T8" fmla="*/ 7 w 7"/>
                  <a:gd name="T9" fmla="*/ 18 h 18"/>
                  <a:gd name="T10" fmla="*/ 7 w 7"/>
                  <a:gd name="T11" fmla="*/ 18 h 18"/>
                  <a:gd name="T12" fmla="*/ 2 w 7"/>
                  <a:gd name="T13" fmla="*/ 1 h 18"/>
                  <a:gd name="T14" fmla="*/ 1 w 7"/>
                  <a:gd name="T15" fmla="*/ 0 h 18"/>
                  <a:gd name="T16" fmla="*/ 0 w 7"/>
                  <a:gd name="T17" fmla="*/ 0 h 18"/>
                  <a:gd name="T18" fmla="*/ 0 w 7"/>
                  <a:gd name="T19" fmla="*/ 6 h 18"/>
                  <a:gd name="T20" fmla="*/ 0 w 7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667">
                <a:extLst>
                  <a:ext uri="{FF2B5EF4-FFF2-40B4-BE49-F238E27FC236}">
                    <a16:creationId xmlns:a16="http://schemas.microsoft.com/office/drawing/2014/main" xmlns="" id="{5E1C1981-D591-1F9B-EBAE-E522B861D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885825"/>
                <a:ext cx="1588" cy="7938"/>
              </a:xfrm>
              <a:custGeom>
                <a:avLst/>
                <a:gdLst>
                  <a:gd name="T0" fmla="*/ 0 w 1"/>
                  <a:gd name="T1" fmla="*/ 13 h 13"/>
                  <a:gd name="T2" fmla="*/ 0 w 1"/>
                  <a:gd name="T3" fmla="*/ 13 h 13"/>
                  <a:gd name="T4" fmla="*/ 1 w 1"/>
                  <a:gd name="T5" fmla="*/ 7 h 13"/>
                  <a:gd name="T6" fmla="*/ 1 w 1"/>
                  <a:gd name="T7" fmla="*/ 0 h 13"/>
                  <a:gd name="T8" fmla="*/ 1 w 1"/>
                  <a:gd name="T9" fmla="*/ 0 h 13"/>
                  <a:gd name="T10" fmla="*/ 0 w 1"/>
                  <a:gd name="T11" fmla="*/ 6 h 13"/>
                  <a:gd name="T12" fmla="*/ 0 w 1"/>
                  <a:gd name="T13" fmla="*/ 13 h 13"/>
                  <a:gd name="T14" fmla="*/ 0 w 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668">
                <a:extLst>
                  <a:ext uri="{FF2B5EF4-FFF2-40B4-BE49-F238E27FC236}">
                    <a16:creationId xmlns:a16="http://schemas.microsoft.com/office/drawing/2014/main" xmlns="" id="{27B7EBFE-0689-3011-BF4B-7B63FA09F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909638"/>
                <a:ext cx="4763" cy="79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4 h 14"/>
                  <a:gd name="T4" fmla="*/ 6 w 9"/>
                  <a:gd name="T5" fmla="*/ 0 h 14"/>
                  <a:gd name="T6" fmla="*/ 6 w 9"/>
                  <a:gd name="T7" fmla="*/ 0 h 14"/>
                  <a:gd name="T8" fmla="*/ 4 w 9"/>
                  <a:gd name="T9" fmla="*/ 4 h 14"/>
                  <a:gd name="T10" fmla="*/ 2 w 9"/>
                  <a:gd name="T11" fmla="*/ 5 h 14"/>
                  <a:gd name="T12" fmla="*/ 0 w 9"/>
                  <a:gd name="T13" fmla="*/ 5 h 14"/>
                  <a:gd name="T14" fmla="*/ 0 w 9"/>
                  <a:gd name="T15" fmla="*/ 5 h 14"/>
                  <a:gd name="T16" fmla="*/ 2 w 9"/>
                  <a:gd name="T17" fmla="*/ 11 h 14"/>
                  <a:gd name="T18" fmla="*/ 4 w 9"/>
                  <a:gd name="T19" fmla="*/ 14 h 14"/>
                  <a:gd name="T20" fmla="*/ 5 w 9"/>
                  <a:gd name="T21" fmla="*/ 14 h 14"/>
                  <a:gd name="T22" fmla="*/ 6 w 9"/>
                  <a:gd name="T23" fmla="*/ 12 h 14"/>
                  <a:gd name="T24" fmla="*/ 9 w 9"/>
                  <a:gd name="T25" fmla="*/ 4 h 14"/>
                  <a:gd name="T26" fmla="*/ 9 w 9"/>
                  <a:gd name="T2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669">
                <a:extLst>
                  <a:ext uri="{FF2B5EF4-FFF2-40B4-BE49-F238E27FC236}">
                    <a16:creationId xmlns:a16="http://schemas.microsoft.com/office/drawing/2014/main" xmlns="" id="{03C8CDF9-F057-4707-B862-B46528BF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526" y="76676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670">
                <a:extLst>
                  <a:ext uri="{FF2B5EF4-FFF2-40B4-BE49-F238E27FC236}">
                    <a16:creationId xmlns:a16="http://schemas.microsoft.com/office/drawing/2014/main" xmlns="" id="{7DC6CA9D-4503-E19A-5D39-6F535A5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1" y="871538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0 h 3"/>
                  <a:gd name="T16" fmla="*/ 3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671">
                <a:extLst>
                  <a:ext uri="{FF2B5EF4-FFF2-40B4-BE49-F238E27FC236}">
                    <a16:creationId xmlns:a16="http://schemas.microsoft.com/office/drawing/2014/main" xmlns="" id="{2C685D5C-1282-3413-B33E-DD4F8876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59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672">
                <a:extLst>
                  <a:ext uri="{FF2B5EF4-FFF2-40B4-BE49-F238E27FC236}">
                    <a16:creationId xmlns:a16="http://schemas.microsoft.com/office/drawing/2014/main" xmlns="" id="{2BBDA74B-5A8A-2967-A0D5-A28FA13B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68363"/>
                <a:ext cx="0" cy="4763"/>
              </a:xfrm>
              <a:custGeom>
                <a:avLst/>
                <a:gdLst>
                  <a:gd name="T0" fmla="*/ 10 h 10"/>
                  <a:gd name="T1" fmla="*/ 10 h 10"/>
                  <a:gd name="T2" fmla="*/ 0 h 10"/>
                  <a:gd name="T3" fmla="*/ 0 h 10"/>
                  <a:gd name="T4" fmla="*/ 10 h 10"/>
                  <a:gd name="T5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673">
                <a:extLst>
                  <a:ext uri="{FF2B5EF4-FFF2-40B4-BE49-F238E27FC236}">
                    <a16:creationId xmlns:a16="http://schemas.microsoft.com/office/drawing/2014/main" xmlns="" id="{F3142789-B0BC-9FAF-81E0-6A9C57581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326" y="844550"/>
                <a:ext cx="1588" cy="1588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674">
                <a:extLst>
                  <a:ext uri="{FF2B5EF4-FFF2-40B4-BE49-F238E27FC236}">
                    <a16:creationId xmlns:a16="http://schemas.microsoft.com/office/drawing/2014/main" xmlns="" id="{4BD5E156-35DF-1753-A11D-58BD3968F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1225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675">
                <a:extLst>
                  <a:ext uri="{FF2B5EF4-FFF2-40B4-BE49-F238E27FC236}">
                    <a16:creationId xmlns:a16="http://schemas.microsoft.com/office/drawing/2014/main" xmlns="" id="{5EBAE9F8-C5B1-E030-6D6F-CF4D6CB36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1" y="914400"/>
                <a:ext cx="1588" cy="3175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1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4 h 4"/>
                  <a:gd name="T10" fmla="*/ 1 w 2"/>
                  <a:gd name="T11" fmla="*/ 4 h 4"/>
                  <a:gd name="T12" fmla="*/ 2 w 2"/>
                  <a:gd name="T13" fmla="*/ 1 h 4"/>
                  <a:gd name="T14" fmla="*/ 2 w 2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676">
                <a:extLst>
                  <a:ext uri="{FF2B5EF4-FFF2-40B4-BE49-F238E27FC236}">
                    <a16:creationId xmlns:a16="http://schemas.microsoft.com/office/drawing/2014/main" xmlns="" id="{0609BE59-88D8-3751-87FC-E413F949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4400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1 w 4"/>
                  <a:gd name="T11" fmla="*/ 3 h 3"/>
                  <a:gd name="T12" fmla="*/ 1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677">
                <a:extLst>
                  <a:ext uri="{FF2B5EF4-FFF2-40B4-BE49-F238E27FC236}">
                    <a16:creationId xmlns:a16="http://schemas.microsoft.com/office/drawing/2014/main" xmlns="" id="{BA0DCA4C-3E92-72C8-416A-305A5DB9D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798513"/>
                <a:ext cx="1588" cy="3175"/>
              </a:xfrm>
              <a:custGeom>
                <a:avLst/>
                <a:gdLst>
                  <a:gd name="T0" fmla="*/ 0 w 3"/>
                  <a:gd name="T1" fmla="*/ 4 h 6"/>
                  <a:gd name="T2" fmla="*/ 0 w 3"/>
                  <a:gd name="T3" fmla="*/ 4 h 6"/>
                  <a:gd name="T4" fmla="*/ 1 w 3"/>
                  <a:gd name="T5" fmla="*/ 6 h 6"/>
                  <a:gd name="T6" fmla="*/ 1 w 3"/>
                  <a:gd name="T7" fmla="*/ 6 h 6"/>
                  <a:gd name="T8" fmla="*/ 3 w 3"/>
                  <a:gd name="T9" fmla="*/ 0 h 6"/>
                  <a:gd name="T10" fmla="*/ 0 w 3"/>
                  <a:gd name="T11" fmla="*/ 4 h 6"/>
                  <a:gd name="T12" fmla="*/ 0 w 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678">
                <a:extLst>
                  <a:ext uri="{FF2B5EF4-FFF2-40B4-BE49-F238E27FC236}">
                    <a16:creationId xmlns:a16="http://schemas.microsoft.com/office/drawing/2014/main" xmlns="" id="{61DD9820-6DBD-C48D-D1E3-1843CEA09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638" y="7953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679">
                <a:extLst>
                  <a:ext uri="{FF2B5EF4-FFF2-40B4-BE49-F238E27FC236}">
                    <a16:creationId xmlns:a16="http://schemas.microsoft.com/office/drawing/2014/main" xmlns="" id="{E4A22156-0C2D-9B9D-C48D-DCD0470B2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787400"/>
                <a:ext cx="3175" cy="39688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6 w 7"/>
                  <a:gd name="T5" fmla="*/ 14 h 74"/>
                  <a:gd name="T6" fmla="*/ 4 w 7"/>
                  <a:gd name="T7" fmla="*/ 20 h 74"/>
                  <a:gd name="T8" fmla="*/ 4 w 7"/>
                  <a:gd name="T9" fmla="*/ 21 h 74"/>
                  <a:gd name="T10" fmla="*/ 3 w 7"/>
                  <a:gd name="T11" fmla="*/ 20 h 74"/>
                  <a:gd name="T12" fmla="*/ 0 w 7"/>
                  <a:gd name="T13" fmla="*/ 16 h 74"/>
                  <a:gd name="T14" fmla="*/ 5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5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680">
                <a:extLst>
                  <a:ext uri="{FF2B5EF4-FFF2-40B4-BE49-F238E27FC236}">
                    <a16:creationId xmlns:a16="http://schemas.microsoft.com/office/drawing/2014/main" xmlns="" id="{42CF4BFB-75E2-CD7C-16D0-8B1BDC9ED2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2888" y="742950"/>
                <a:ext cx="595313" cy="185738"/>
              </a:xfrm>
              <a:custGeom>
                <a:avLst/>
                <a:gdLst>
                  <a:gd name="T0" fmla="*/ 586 w 1125"/>
                  <a:gd name="T1" fmla="*/ 48 h 350"/>
                  <a:gd name="T2" fmla="*/ 549 w 1125"/>
                  <a:gd name="T3" fmla="*/ 100 h 350"/>
                  <a:gd name="T4" fmla="*/ 520 w 1125"/>
                  <a:gd name="T5" fmla="*/ 10 h 350"/>
                  <a:gd name="T6" fmla="*/ 496 w 1125"/>
                  <a:gd name="T7" fmla="*/ 35 h 350"/>
                  <a:gd name="T8" fmla="*/ 468 w 1125"/>
                  <a:gd name="T9" fmla="*/ 101 h 350"/>
                  <a:gd name="T10" fmla="*/ 420 w 1125"/>
                  <a:gd name="T11" fmla="*/ 182 h 350"/>
                  <a:gd name="T12" fmla="*/ 413 w 1125"/>
                  <a:gd name="T13" fmla="*/ 108 h 350"/>
                  <a:gd name="T14" fmla="*/ 376 w 1125"/>
                  <a:gd name="T15" fmla="*/ 104 h 350"/>
                  <a:gd name="T16" fmla="*/ 352 w 1125"/>
                  <a:gd name="T17" fmla="*/ 138 h 350"/>
                  <a:gd name="T18" fmla="*/ 300 w 1125"/>
                  <a:gd name="T19" fmla="*/ 201 h 350"/>
                  <a:gd name="T20" fmla="*/ 279 w 1125"/>
                  <a:gd name="T21" fmla="*/ 160 h 350"/>
                  <a:gd name="T22" fmla="*/ 243 w 1125"/>
                  <a:gd name="T23" fmla="*/ 184 h 350"/>
                  <a:gd name="T24" fmla="*/ 229 w 1125"/>
                  <a:gd name="T25" fmla="*/ 67 h 350"/>
                  <a:gd name="T26" fmla="*/ 196 w 1125"/>
                  <a:gd name="T27" fmla="*/ 115 h 350"/>
                  <a:gd name="T28" fmla="*/ 167 w 1125"/>
                  <a:gd name="T29" fmla="*/ 208 h 350"/>
                  <a:gd name="T30" fmla="*/ 151 w 1125"/>
                  <a:gd name="T31" fmla="*/ 141 h 350"/>
                  <a:gd name="T32" fmla="*/ 100 w 1125"/>
                  <a:gd name="T33" fmla="*/ 157 h 350"/>
                  <a:gd name="T34" fmla="*/ 89 w 1125"/>
                  <a:gd name="T35" fmla="*/ 258 h 350"/>
                  <a:gd name="T36" fmla="*/ 65 w 1125"/>
                  <a:gd name="T37" fmla="*/ 211 h 350"/>
                  <a:gd name="T38" fmla="*/ 39 w 1125"/>
                  <a:gd name="T39" fmla="*/ 218 h 350"/>
                  <a:gd name="T40" fmla="*/ 12 w 1125"/>
                  <a:gd name="T41" fmla="*/ 247 h 350"/>
                  <a:gd name="T42" fmla="*/ 19 w 1125"/>
                  <a:gd name="T43" fmla="*/ 309 h 350"/>
                  <a:gd name="T44" fmla="*/ 44 w 1125"/>
                  <a:gd name="T45" fmla="*/ 270 h 350"/>
                  <a:gd name="T46" fmla="*/ 87 w 1125"/>
                  <a:gd name="T47" fmla="*/ 314 h 350"/>
                  <a:gd name="T48" fmla="*/ 152 w 1125"/>
                  <a:gd name="T49" fmla="*/ 348 h 350"/>
                  <a:gd name="T50" fmla="*/ 213 w 1125"/>
                  <a:gd name="T51" fmla="*/ 301 h 350"/>
                  <a:gd name="T52" fmla="*/ 251 w 1125"/>
                  <a:gd name="T53" fmla="*/ 309 h 350"/>
                  <a:gd name="T54" fmla="*/ 279 w 1125"/>
                  <a:gd name="T55" fmla="*/ 277 h 350"/>
                  <a:gd name="T56" fmla="*/ 321 w 1125"/>
                  <a:gd name="T57" fmla="*/ 257 h 350"/>
                  <a:gd name="T58" fmla="*/ 387 w 1125"/>
                  <a:gd name="T59" fmla="*/ 278 h 350"/>
                  <a:gd name="T60" fmla="*/ 411 w 1125"/>
                  <a:gd name="T61" fmla="*/ 318 h 350"/>
                  <a:gd name="T62" fmla="*/ 447 w 1125"/>
                  <a:gd name="T63" fmla="*/ 251 h 350"/>
                  <a:gd name="T64" fmla="*/ 490 w 1125"/>
                  <a:gd name="T65" fmla="*/ 214 h 350"/>
                  <a:gd name="T66" fmla="*/ 527 w 1125"/>
                  <a:gd name="T67" fmla="*/ 306 h 350"/>
                  <a:gd name="T68" fmla="*/ 556 w 1125"/>
                  <a:gd name="T69" fmla="*/ 256 h 350"/>
                  <a:gd name="T70" fmla="*/ 616 w 1125"/>
                  <a:gd name="T71" fmla="*/ 247 h 350"/>
                  <a:gd name="T72" fmla="*/ 685 w 1125"/>
                  <a:gd name="T73" fmla="*/ 265 h 350"/>
                  <a:gd name="T74" fmla="*/ 735 w 1125"/>
                  <a:gd name="T75" fmla="*/ 212 h 350"/>
                  <a:gd name="T76" fmla="*/ 816 w 1125"/>
                  <a:gd name="T77" fmla="*/ 265 h 350"/>
                  <a:gd name="T78" fmla="*/ 840 w 1125"/>
                  <a:gd name="T79" fmla="*/ 250 h 350"/>
                  <a:gd name="T80" fmla="*/ 881 w 1125"/>
                  <a:gd name="T81" fmla="*/ 239 h 350"/>
                  <a:gd name="T82" fmla="*/ 938 w 1125"/>
                  <a:gd name="T83" fmla="*/ 254 h 350"/>
                  <a:gd name="T84" fmla="*/ 993 w 1125"/>
                  <a:gd name="T85" fmla="*/ 224 h 350"/>
                  <a:gd name="T86" fmla="*/ 1099 w 1125"/>
                  <a:gd name="T87" fmla="*/ 264 h 350"/>
                  <a:gd name="T88" fmla="*/ 1109 w 1125"/>
                  <a:gd name="T89" fmla="*/ 104 h 350"/>
                  <a:gd name="T90" fmla="*/ 1056 w 1125"/>
                  <a:gd name="T91" fmla="*/ 77 h 350"/>
                  <a:gd name="T92" fmla="*/ 1012 w 1125"/>
                  <a:gd name="T93" fmla="*/ 73 h 350"/>
                  <a:gd name="T94" fmla="*/ 982 w 1125"/>
                  <a:gd name="T95" fmla="*/ 47 h 350"/>
                  <a:gd name="T96" fmla="*/ 910 w 1125"/>
                  <a:gd name="T97" fmla="*/ 83 h 350"/>
                  <a:gd name="T98" fmla="*/ 869 w 1125"/>
                  <a:gd name="T99" fmla="*/ 89 h 350"/>
                  <a:gd name="T100" fmla="*/ 846 w 1125"/>
                  <a:gd name="T101" fmla="*/ 80 h 350"/>
                  <a:gd name="T102" fmla="*/ 825 w 1125"/>
                  <a:gd name="T103" fmla="*/ 131 h 350"/>
                  <a:gd name="T104" fmla="*/ 823 w 1125"/>
                  <a:gd name="T105" fmla="*/ 70 h 350"/>
                  <a:gd name="T106" fmla="*/ 793 w 1125"/>
                  <a:gd name="T107" fmla="*/ 52 h 350"/>
                  <a:gd name="T108" fmla="*/ 769 w 1125"/>
                  <a:gd name="T109" fmla="*/ 39 h 350"/>
                  <a:gd name="T110" fmla="*/ 748 w 1125"/>
                  <a:gd name="T111" fmla="*/ 70 h 350"/>
                  <a:gd name="T112" fmla="*/ 717 w 1125"/>
                  <a:gd name="T113" fmla="*/ 88 h 350"/>
                  <a:gd name="T114" fmla="*/ 700 w 1125"/>
                  <a:gd name="T115" fmla="*/ 68 h 350"/>
                  <a:gd name="T116" fmla="*/ 655 w 1125"/>
                  <a:gd name="T117" fmla="*/ 53 h 350"/>
                  <a:gd name="T118" fmla="*/ 609 w 1125"/>
                  <a:gd name="T119" fmla="*/ 76 h 350"/>
                  <a:gd name="T120" fmla="*/ 412 w 1125"/>
                  <a:gd name="T121" fmla="*/ 145 h 350"/>
                  <a:gd name="T122" fmla="*/ 849 w 1125"/>
                  <a:gd name="T123" fmla="*/ 2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350">
                    <a:moveTo>
                      <a:pt x="611" y="63"/>
                    </a:moveTo>
                    <a:lnTo>
                      <a:pt x="605" y="45"/>
                    </a:lnTo>
                    <a:lnTo>
                      <a:pt x="605" y="45"/>
                    </a:lnTo>
                    <a:lnTo>
                      <a:pt x="609" y="29"/>
                    </a:lnTo>
                    <a:lnTo>
                      <a:pt x="611" y="21"/>
                    </a:lnTo>
                    <a:lnTo>
                      <a:pt x="612" y="17"/>
                    </a:lnTo>
                    <a:lnTo>
                      <a:pt x="612" y="14"/>
                    </a:lnTo>
                    <a:lnTo>
                      <a:pt x="609" y="0"/>
                    </a:lnTo>
                    <a:lnTo>
                      <a:pt x="609" y="0"/>
                    </a:lnTo>
                    <a:lnTo>
                      <a:pt x="609" y="18"/>
                    </a:lnTo>
                    <a:lnTo>
                      <a:pt x="608" y="24"/>
                    </a:lnTo>
                    <a:lnTo>
                      <a:pt x="606" y="29"/>
                    </a:lnTo>
                    <a:lnTo>
                      <a:pt x="605" y="32"/>
                    </a:lnTo>
                    <a:lnTo>
                      <a:pt x="603" y="33"/>
                    </a:lnTo>
                    <a:lnTo>
                      <a:pt x="599" y="36"/>
                    </a:lnTo>
                    <a:lnTo>
                      <a:pt x="596" y="37"/>
                    </a:lnTo>
                    <a:lnTo>
                      <a:pt x="594" y="39"/>
                    </a:lnTo>
                    <a:lnTo>
                      <a:pt x="593" y="42"/>
                    </a:lnTo>
                    <a:lnTo>
                      <a:pt x="591" y="46"/>
                    </a:lnTo>
                    <a:lnTo>
                      <a:pt x="590" y="52"/>
                    </a:lnTo>
                    <a:lnTo>
                      <a:pt x="590" y="70"/>
                    </a:lnTo>
                    <a:lnTo>
                      <a:pt x="586" y="58"/>
                    </a:lnTo>
                    <a:lnTo>
                      <a:pt x="586" y="58"/>
                    </a:lnTo>
                    <a:lnTo>
                      <a:pt x="587" y="58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8" y="55"/>
                    </a:lnTo>
                    <a:lnTo>
                      <a:pt x="588" y="55"/>
                    </a:lnTo>
                    <a:lnTo>
                      <a:pt x="586" y="48"/>
                    </a:lnTo>
                    <a:lnTo>
                      <a:pt x="585" y="48"/>
                    </a:lnTo>
                    <a:lnTo>
                      <a:pt x="583" y="50"/>
                    </a:lnTo>
                    <a:lnTo>
                      <a:pt x="582" y="55"/>
                    </a:lnTo>
                    <a:lnTo>
                      <a:pt x="582" y="66"/>
                    </a:lnTo>
                    <a:lnTo>
                      <a:pt x="580" y="85"/>
                    </a:lnTo>
                    <a:lnTo>
                      <a:pt x="578" y="91"/>
                    </a:lnTo>
                    <a:lnTo>
                      <a:pt x="576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3" y="88"/>
                    </a:lnTo>
                    <a:lnTo>
                      <a:pt x="571" y="82"/>
                    </a:lnTo>
                    <a:lnTo>
                      <a:pt x="571" y="76"/>
                    </a:lnTo>
                    <a:lnTo>
                      <a:pt x="571" y="70"/>
                    </a:lnTo>
                    <a:lnTo>
                      <a:pt x="565" y="86"/>
                    </a:lnTo>
                    <a:lnTo>
                      <a:pt x="565" y="86"/>
                    </a:lnTo>
                    <a:lnTo>
                      <a:pt x="564" y="84"/>
                    </a:lnTo>
                    <a:lnTo>
                      <a:pt x="563" y="81"/>
                    </a:lnTo>
                    <a:lnTo>
                      <a:pt x="564" y="77"/>
                    </a:lnTo>
                    <a:lnTo>
                      <a:pt x="564" y="76"/>
                    </a:lnTo>
                    <a:lnTo>
                      <a:pt x="565" y="76"/>
                    </a:lnTo>
                    <a:lnTo>
                      <a:pt x="553" y="81"/>
                    </a:lnTo>
                    <a:lnTo>
                      <a:pt x="553" y="80"/>
                    </a:lnTo>
                    <a:lnTo>
                      <a:pt x="553" y="80"/>
                    </a:lnTo>
                    <a:lnTo>
                      <a:pt x="551" y="97"/>
                    </a:lnTo>
                    <a:lnTo>
                      <a:pt x="549" y="111"/>
                    </a:lnTo>
                    <a:lnTo>
                      <a:pt x="549" y="111"/>
                    </a:lnTo>
                    <a:lnTo>
                      <a:pt x="548" y="106"/>
                    </a:lnTo>
                    <a:lnTo>
                      <a:pt x="548" y="104"/>
                    </a:lnTo>
                    <a:lnTo>
                      <a:pt x="549" y="100"/>
                    </a:lnTo>
                    <a:lnTo>
                      <a:pt x="549" y="97"/>
                    </a:lnTo>
                    <a:lnTo>
                      <a:pt x="543" y="112"/>
                    </a:lnTo>
                    <a:lnTo>
                      <a:pt x="543" y="112"/>
                    </a:lnTo>
                    <a:lnTo>
                      <a:pt x="542" y="100"/>
                    </a:lnTo>
                    <a:lnTo>
                      <a:pt x="543" y="90"/>
                    </a:lnTo>
                    <a:lnTo>
                      <a:pt x="545" y="83"/>
                    </a:lnTo>
                    <a:lnTo>
                      <a:pt x="548" y="82"/>
                    </a:lnTo>
                    <a:lnTo>
                      <a:pt x="549" y="82"/>
                    </a:lnTo>
                    <a:lnTo>
                      <a:pt x="549" y="82"/>
                    </a:lnTo>
                    <a:lnTo>
                      <a:pt x="547" y="65"/>
                    </a:lnTo>
                    <a:lnTo>
                      <a:pt x="544" y="58"/>
                    </a:lnTo>
                    <a:lnTo>
                      <a:pt x="543" y="58"/>
                    </a:lnTo>
                    <a:lnTo>
                      <a:pt x="543" y="58"/>
                    </a:lnTo>
                    <a:lnTo>
                      <a:pt x="542" y="62"/>
                    </a:lnTo>
                    <a:lnTo>
                      <a:pt x="541" y="68"/>
                    </a:lnTo>
                    <a:lnTo>
                      <a:pt x="539" y="71"/>
                    </a:lnTo>
                    <a:lnTo>
                      <a:pt x="537" y="71"/>
                    </a:lnTo>
                    <a:lnTo>
                      <a:pt x="535" y="70"/>
                    </a:lnTo>
                    <a:lnTo>
                      <a:pt x="533" y="68"/>
                    </a:lnTo>
                    <a:lnTo>
                      <a:pt x="530" y="62"/>
                    </a:lnTo>
                    <a:lnTo>
                      <a:pt x="536" y="54"/>
                    </a:lnTo>
                    <a:lnTo>
                      <a:pt x="536" y="54"/>
                    </a:lnTo>
                    <a:lnTo>
                      <a:pt x="533" y="36"/>
                    </a:lnTo>
                    <a:lnTo>
                      <a:pt x="530" y="30"/>
                    </a:lnTo>
                    <a:lnTo>
                      <a:pt x="528" y="27"/>
                    </a:lnTo>
                    <a:lnTo>
                      <a:pt x="525" y="21"/>
                    </a:lnTo>
                    <a:lnTo>
                      <a:pt x="522" y="16"/>
                    </a:lnTo>
                    <a:lnTo>
                      <a:pt x="520" y="10"/>
                    </a:lnTo>
                    <a:lnTo>
                      <a:pt x="520" y="10"/>
                    </a:lnTo>
                    <a:lnTo>
                      <a:pt x="527" y="44"/>
                    </a:lnTo>
                    <a:lnTo>
                      <a:pt x="529" y="54"/>
                    </a:lnTo>
                    <a:lnTo>
                      <a:pt x="530" y="65"/>
                    </a:lnTo>
                    <a:lnTo>
                      <a:pt x="530" y="74"/>
                    </a:lnTo>
                    <a:lnTo>
                      <a:pt x="529" y="81"/>
                    </a:lnTo>
                    <a:lnTo>
                      <a:pt x="529" y="81"/>
                    </a:lnTo>
                    <a:lnTo>
                      <a:pt x="527" y="78"/>
                    </a:lnTo>
                    <a:lnTo>
                      <a:pt x="526" y="77"/>
                    </a:lnTo>
                    <a:lnTo>
                      <a:pt x="524" y="80"/>
                    </a:lnTo>
                    <a:lnTo>
                      <a:pt x="521" y="86"/>
                    </a:lnTo>
                    <a:lnTo>
                      <a:pt x="521" y="86"/>
                    </a:lnTo>
                    <a:lnTo>
                      <a:pt x="520" y="75"/>
                    </a:lnTo>
                    <a:lnTo>
                      <a:pt x="520" y="71"/>
                    </a:lnTo>
                    <a:lnTo>
                      <a:pt x="519" y="70"/>
                    </a:lnTo>
                    <a:lnTo>
                      <a:pt x="518" y="70"/>
                    </a:lnTo>
                    <a:lnTo>
                      <a:pt x="517" y="70"/>
                    </a:lnTo>
                    <a:lnTo>
                      <a:pt x="513" y="71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510" y="50"/>
                    </a:lnTo>
                    <a:lnTo>
                      <a:pt x="509" y="59"/>
                    </a:lnTo>
                    <a:lnTo>
                      <a:pt x="507" y="80"/>
                    </a:lnTo>
                    <a:lnTo>
                      <a:pt x="507" y="80"/>
                    </a:lnTo>
                    <a:lnTo>
                      <a:pt x="505" y="77"/>
                    </a:lnTo>
                    <a:lnTo>
                      <a:pt x="504" y="74"/>
                    </a:lnTo>
                    <a:lnTo>
                      <a:pt x="501" y="63"/>
                    </a:lnTo>
                    <a:lnTo>
                      <a:pt x="497" y="35"/>
                    </a:lnTo>
                    <a:lnTo>
                      <a:pt x="497" y="35"/>
                    </a:lnTo>
                    <a:lnTo>
                      <a:pt x="496" y="35"/>
                    </a:lnTo>
                    <a:lnTo>
                      <a:pt x="495" y="35"/>
                    </a:lnTo>
                    <a:lnTo>
                      <a:pt x="495" y="39"/>
                    </a:lnTo>
                    <a:lnTo>
                      <a:pt x="497" y="52"/>
                    </a:lnTo>
                    <a:lnTo>
                      <a:pt x="498" y="60"/>
                    </a:lnTo>
                    <a:lnTo>
                      <a:pt x="498" y="67"/>
                    </a:lnTo>
                    <a:lnTo>
                      <a:pt x="498" y="74"/>
                    </a:lnTo>
                    <a:lnTo>
                      <a:pt x="497" y="75"/>
                    </a:lnTo>
                    <a:lnTo>
                      <a:pt x="495" y="77"/>
                    </a:lnTo>
                    <a:lnTo>
                      <a:pt x="495" y="77"/>
                    </a:lnTo>
                    <a:lnTo>
                      <a:pt x="493" y="74"/>
                    </a:lnTo>
                    <a:lnTo>
                      <a:pt x="490" y="73"/>
                    </a:lnTo>
                    <a:lnTo>
                      <a:pt x="488" y="74"/>
                    </a:lnTo>
                    <a:lnTo>
                      <a:pt x="486" y="76"/>
                    </a:lnTo>
                    <a:lnTo>
                      <a:pt x="481" y="84"/>
                    </a:lnTo>
                    <a:lnTo>
                      <a:pt x="476" y="97"/>
                    </a:lnTo>
                    <a:lnTo>
                      <a:pt x="476" y="97"/>
                    </a:lnTo>
                    <a:lnTo>
                      <a:pt x="475" y="92"/>
                    </a:lnTo>
                    <a:lnTo>
                      <a:pt x="474" y="89"/>
                    </a:lnTo>
                    <a:lnTo>
                      <a:pt x="474" y="83"/>
                    </a:lnTo>
                    <a:lnTo>
                      <a:pt x="475" y="76"/>
                    </a:lnTo>
                    <a:lnTo>
                      <a:pt x="474" y="70"/>
                    </a:lnTo>
                    <a:lnTo>
                      <a:pt x="471" y="93"/>
                    </a:lnTo>
                    <a:lnTo>
                      <a:pt x="471" y="93"/>
                    </a:lnTo>
                    <a:lnTo>
                      <a:pt x="471" y="92"/>
                    </a:lnTo>
                    <a:lnTo>
                      <a:pt x="471" y="89"/>
                    </a:lnTo>
                    <a:lnTo>
                      <a:pt x="470" y="82"/>
                    </a:lnTo>
                    <a:lnTo>
                      <a:pt x="470" y="82"/>
                    </a:lnTo>
                    <a:lnTo>
                      <a:pt x="468" y="91"/>
                    </a:lnTo>
                    <a:lnTo>
                      <a:pt x="468" y="101"/>
                    </a:lnTo>
                    <a:lnTo>
                      <a:pt x="468" y="112"/>
                    </a:lnTo>
                    <a:lnTo>
                      <a:pt x="467" y="11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5" y="127"/>
                    </a:lnTo>
                    <a:lnTo>
                      <a:pt x="465" y="128"/>
                    </a:lnTo>
                    <a:lnTo>
                      <a:pt x="464" y="127"/>
                    </a:lnTo>
                    <a:lnTo>
                      <a:pt x="458" y="113"/>
                    </a:lnTo>
                    <a:lnTo>
                      <a:pt x="455" y="106"/>
                    </a:lnTo>
                    <a:lnTo>
                      <a:pt x="452" y="100"/>
                    </a:lnTo>
                    <a:lnTo>
                      <a:pt x="450" y="100"/>
                    </a:lnTo>
                    <a:lnTo>
                      <a:pt x="449" y="101"/>
                    </a:lnTo>
                    <a:lnTo>
                      <a:pt x="448" y="105"/>
                    </a:lnTo>
                    <a:lnTo>
                      <a:pt x="447" y="111"/>
                    </a:lnTo>
                    <a:lnTo>
                      <a:pt x="447" y="111"/>
                    </a:lnTo>
                    <a:lnTo>
                      <a:pt x="445" y="104"/>
                    </a:lnTo>
                    <a:lnTo>
                      <a:pt x="445" y="97"/>
                    </a:lnTo>
                    <a:lnTo>
                      <a:pt x="447" y="89"/>
                    </a:lnTo>
                    <a:lnTo>
                      <a:pt x="445" y="81"/>
                    </a:lnTo>
                    <a:lnTo>
                      <a:pt x="445" y="81"/>
                    </a:lnTo>
                    <a:lnTo>
                      <a:pt x="438" y="103"/>
                    </a:lnTo>
                    <a:lnTo>
                      <a:pt x="432" y="131"/>
                    </a:lnTo>
                    <a:lnTo>
                      <a:pt x="425" y="113"/>
                    </a:lnTo>
                    <a:lnTo>
                      <a:pt x="425" y="113"/>
                    </a:lnTo>
                    <a:lnTo>
                      <a:pt x="426" y="121"/>
                    </a:lnTo>
                    <a:lnTo>
                      <a:pt x="427" y="129"/>
                    </a:lnTo>
                    <a:lnTo>
                      <a:pt x="426" y="148"/>
                    </a:lnTo>
                    <a:lnTo>
                      <a:pt x="424" y="166"/>
                    </a:lnTo>
                    <a:lnTo>
                      <a:pt x="420" y="182"/>
                    </a:lnTo>
                    <a:lnTo>
                      <a:pt x="420" y="182"/>
                    </a:lnTo>
                    <a:lnTo>
                      <a:pt x="426" y="206"/>
                    </a:lnTo>
                    <a:lnTo>
                      <a:pt x="418" y="224"/>
                    </a:lnTo>
                    <a:lnTo>
                      <a:pt x="418" y="224"/>
                    </a:lnTo>
                    <a:lnTo>
                      <a:pt x="417" y="219"/>
                    </a:lnTo>
                    <a:lnTo>
                      <a:pt x="417" y="212"/>
                    </a:lnTo>
                    <a:lnTo>
                      <a:pt x="418" y="196"/>
                    </a:lnTo>
                    <a:lnTo>
                      <a:pt x="418" y="196"/>
                    </a:lnTo>
                    <a:lnTo>
                      <a:pt x="417" y="203"/>
                    </a:lnTo>
                    <a:lnTo>
                      <a:pt x="417" y="203"/>
                    </a:lnTo>
                    <a:lnTo>
                      <a:pt x="414" y="194"/>
                    </a:lnTo>
                    <a:lnTo>
                      <a:pt x="414" y="183"/>
                    </a:lnTo>
                    <a:lnTo>
                      <a:pt x="415" y="158"/>
                    </a:lnTo>
                    <a:lnTo>
                      <a:pt x="419" y="176"/>
                    </a:lnTo>
                    <a:lnTo>
                      <a:pt x="419" y="176"/>
                    </a:lnTo>
                    <a:lnTo>
                      <a:pt x="421" y="149"/>
                    </a:lnTo>
                    <a:lnTo>
                      <a:pt x="421" y="135"/>
                    </a:lnTo>
                    <a:lnTo>
                      <a:pt x="421" y="121"/>
                    </a:lnTo>
                    <a:lnTo>
                      <a:pt x="421" y="121"/>
                    </a:lnTo>
                    <a:lnTo>
                      <a:pt x="420" y="126"/>
                    </a:lnTo>
                    <a:lnTo>
                      <a:pt x="418" y="129"/>
                    </a:lnTo>
                    <a:lnTo>
                      <a:pt x="418" y="129"/>
                    </a:lnTo>
                    <a:lnTo>
                      <a:pt x="418" y="118"/>
                    </a:lnTo>
                    <a:lnTo>
                      <a:pt x="418" y="118"/>
                    </a:lnTo>
                    <a:lnTo>
                      <a:pt x="418" y="116"/>
                    </a:lnTo>
                    <a:lnTo>
                      <a:pt x="418" y="119"/>
                    </a:lnTo>
                    <a:lnTo>
                      <a:pt x="417" y="128"/>
                    </a:lnTo>
                    <a:lnTo>
                      <a:pt x="413" y="96"/>
                    </a:lnTo>
                    <a:lnTo>
                      <a:pt x="413" y="108"/>
                    </a:lnTo>
                    <a:lnTo>
                      <a:pt x="401" y="89"/>
                    </a:lnTo>
                    <a:lnTo>
                      <a:pt x="401" y="89"/>
                    </a:lnTo>
                    <a:lnTo>
                      <a:pt x="390" y="144"/>
                    </a:lnTo>
                    <a:lnTo>
                      <a:pt x="388" y="157"/>
                    </a:lnTo>
                    <a:lnTo>
                      <a:pt x="384" y="168"/>
                    </a:lnTo>
                    <a:lnTo>
                      <a:pt x="380" y="179"/>
                    </a:lnTo>
                    <a:lnTo>
                      <a:pt x="376" y="186"/>
                    </a:lnTo>
                    <a:lnTo>
                      <a:pt x="376" y="186"/>
                    </a:lnTo>
                    <a:lnTo>
                      <a:pt x="376" y="168"/>
                    </a:lnTo>
                    <a:lnTo>
                      <a:pt x="376" y="153"/>
                    </a:lnTo>
                    <a:lnTo>
                      <a:pt x="374" y="118"/>
                    </a:lnTo>
                    <a:lnTo>
                      <a:pt x="374" y="118"/>
                    </a:lnTo>
                    <a:lnTo>
                      <a:pt x="376" y="126"/>
                    </a:lnTo>
                    <a:lnTo>
                      <a:pt x="376" y="127"/>
                    </a:lnTo>
                    <a:lnTo>
                      <a:pt x="378" y="128"/>
                    </a:lnTo>
                    <a:lnTo>
                      <a:pt x="379" y="128"/>
                    </a:lnTo>
                    <a:lnTo>
                      <a:pt x="380" y="127"/>
                    </a:lnTo>
                    <a:lnTo>
                      <a:pt x="381" y="122"/>
                    </a:lnTo>
                    <a:lnTo>
                      <a:pt x="386" y="113"/>
                    </a:lnTo>
                    <a:lnTo>
                      <a:pt x="388" y="110"/>
                    </a:lnTo>
                    <a:lnTo>
                      <a:pt x="389" y="110"/>
                    </a:lnTo>
                    <a:lnTo>
                      <a:pt x="390" y="110"/>
                    </a:lnTo>
                    <a:lnTo>
                      <a:pt x="390" y="110"/>
                    </a:lnTo>
                    <a:lnTo>
                      <a:pt x="389" y="106"/>
                    </a:lnTo>
                    <a:lnTo>
                      <a:pt x="388" y="99"/>
                    </a:lnTo>
                    <a:lnTo>
                      <a:pt x="388" y="89"/>
                    </a:lnTo>
                    <a:lnTo>
                      <a:pt x="378" y="116"/>
                    </a:lnTo>
                    <a:lnTo>
                      <a:pt x="378" y="116"/>
                    </a:lnTo>
                    <a:lnTo>
                      <a:pt x="376" y="104"/>
                    </a:lnTo>
                    <a:lnTo>
                      <a:pt x="374" y="98"/>
                    </a:lnTo>
                    <a:lnTo>
                      <a:pt x="373" y="95"/>
                    </a:lnTo>
                    <a:lnTo>
                      <a:pt x="371" y="90"/>
                    </a:lnTo>
                    <a:lnTo>
                      <a:pt x="371" y="90"/>
                    </a:lnTo>
                    <a:lnTo>
                      <a:pt x="371" y="104"/>
                    </a:lnTo>
                    <a:lnTo>
                      <a:pt x="371" y="114"/>
                    </a:lnTo>
                    <a:lnTo>
                      <a:pt x="369" y="120"/>
                    </a:lnTo>
                    <a:lnTo>
                      <a:pt x="367" y="125"/>
                    </a:lnTo>
                    <a:lnTo>
                      <a:pt x="365" y="127"/>
                    </a:lnTo>
                    <a:lnTo>
                      <a:pt x="363" y="128"/>
                    </a:lnTo>
                    <a:lnTo>
                      <a:pt x="360" y="130"/>
                    </a:lnTo>
                    <a:lnTo>
                      <a:pt x="358" y="135"/>
                    </a:lnTo>
                    <a:lnTo>
                      <a:pt x="358" y="135"/>
                    </a:lnTo>
                    <a:lnTo>
                      <a:pt x="358" y="123"/>
                    </a:lnTo>
                    <a:lnTo>
                      <a:pt x="358" y="114"/>
                    </a:lnTo>
                    <a:lnTo>
                      <a:pt x="359" y="111"/>
                    </a:lnTo>
                    <a:lnTo>
                      <a:pt x="360" y="107"/>
                    </a:lnTo>
                    <a:lnTo>
                      <a:pt x="361" y="106"/>
                    </a:lnTo>
                    <a:lnTo>
                      <a:pt x="364" y="107"/>
                    </a:lnTo>
                    <a:lnTo>
                      <a:pt x="364" y="107"/>
                    </a:lnTo>
                    <a:lnTo>
                      <a:pt x="361" y="99"/>
                    </a:lnTo>
                    <a:lnTo>
                      <a:pt x="360" y="99"/>
                    </a:lnTo>
                    <a:lnTo>
                      <a:pt x="359" y="100"/>
                    </a:lnTo>
                    <a:lnTo>
                      <a:pt x="358" y="107"/>
                    </a:lnTo>
                    <a:lnTo>
                      <a:pt x="357" y="118"/>
                    </a:lnTo>
                    <a:lnTo>
                      <a:pt x="356" y="128"/>
                    </a:lnTo>
                    <a:lnTo>
                      <a:pt x="355" y="136"/>
                    </a:lnTo>
                    <a:lnTo>
                      <a:pt x="353" y="138"/>
                    </a:lnTo>
                    <a:lnTo>
                      <a:pt x="352" y="138"/>
                    </a:lnTo>
                    <a:lnTo>
                      <a:pt x="351" y="136"/>
                    </a:lnTo>
                    <a:lnTo>
                      <a:pt x="350" y="133"/>
                    </a:lnTo>
                    <a:lnTo>
                      <a:pt x="350" y="133"/>
                    </a:lnTo>
                    <a:lnTo>
                      <a:pt x="351" y="133"/>
                    </a:lnTo>
                    <a:lnTo>
                      <a:pt x="352" y="127"/>
                    </a:lnTo>
                    <a:lnTo>
                      <a:pt x="352" y="127"/>
                    </a:lnTo>
                    <a:lnTo>
                      <a:pt x="351" y="130"/>
                    </a:lnTo>
                    <a:lnTo>
                      <a:pt x="350" y="133"/>
                    </a:lnTo>
                    <a:lnTo>
                      <a:pt x="348" y="133"/>
                    </a:lnTo>
                    <a:lnTo>
                      <a:pt x="345" y="131"/>
                    </a:lnTo>
                    <a:lnTo>
                      <a:pt x="344" y="129"/>
                    </a:lnTo>
                    <a:lnTo>
                      <a:pt x="343" y="126"/>
                    </a:lnTo>
                    <a:lnTo>
                      <a:pt x="342" y="121"/>
                    </a:lnTo>
                    <a:lnTo>
                      <a:pt x="342" y="116"/>
                    </a:lnTo>
                    <a:lnTo>
                      <a:pt x="344" y="115"/>
                    </a:lnTo>
                    <a:lnTo>
                      <a:pt x="344" y="115"/>
                    </a:lnTo>
                    <a:lnTo>
                      <a:pt x="340" y="114"/>
                    </a:lnTo>
                    <a:lnTo>
                      <a:pt x="335" y="114"/>
                    </a:lnTo>
                    <a:lnTo>
                      <a:pt x="330" y="115"/>
                    </a:lnTo>
                    <a:lnTo>
                      <a:pt x="325" y="119"/>
                    </a:lnTo>
                    <a:lnTo>
                      <a:pt x="321" y="125"/>
                    </a:lnTo>
                    <a:lnTo>
                      <a:pt x="318" y="133"/>
                    </a:lnTo>
                    <a:lnTo>
                      <a:pt x="315" y="143"/>
                    </a:lnTo>
                    <a:lnTo>
                      <a:pt x="314" y="156"/>
                    </a:lnTo>
                    <a:lnTo>
                      <a:pt x="314" y="156"/>
                    </a:lnTo>
                    <a:lnTo>
                      <a:pt x="314" y="100"/>
                    </a:lnTo>
                    <a:lnTo>
                      <a:pt x="302" y="233"/>
                    </a:lnTo>
                    <a:lnTo>
                      <a:pt x="302" y="233"/>
                    </a:lnTo>
                    <a:lnTo>
                      <a:pt x="300" y="201"/>
                    </a:lnTo>
                    <a:lnTo>
                      <a:pt x="298" y="161"/>
                    </a:lnTo>
                    <a:lnTo>
                      <a:pt x="297" y="125"/>
                    </a:lnTo>
                    <a:lnTo>
                      <a:pt x="298" y="110"/>
                    </a:lnTo>
                    <a:lnTo>
                      <a:pt x="300" y="100"/>
                    </a:lnTo>
                    <a:lnTo>
                      <a:pt x="300" y="100"/>
                    </a:lnTo>
                    <a:lnTo>
                      <a:pt x="298" y="97"/>
                    </a:lnTo>
                    <a:lnTo>
                      <a:pt x="296" y="95"/>
                    </a:lnTo>
                    <a:lnTo>
                      <a:pt x="295" y="95"/>
                    </a:lnTo>
                    <a:lnTo>
                      <a:pt x="294" y="96"/>
                    </a:lnTo>
                    <a:lnTo>
                      <a:pt x="290" y="101"/>
                    </a:lnTo>
                    <a:lnTo>
                      <a:pt x="290" y="101"/>
                    </a:lnTo>
                    <a:lnTo>
                      <a:pt x="292" y="112"/>
                    </a:lnTo>
                    <a:lnTo>
                      <a:pt x="294" y="128"/>
                    </a:lnTo>
                    <a:lnTo>
                      <a:pt x="295" y="145"/>
                    </a:lnTo>
                    <a:lnTo>
                      <a:pt x="295" y="151"/>
                    </a:lnTo>
                    <a:lnTo>
                      <a:pt x="294" y="153"/>
                    </a:lnTo>
                    <a:lnTo>
                      <a:pt x="294" y="153"/>
                    </a:lnTo>
                    <a:lnTo>
                      <a:pt x="290" y="135"/>
                    </a:lnTo>
                    <a:lnTo>
                      <a:pt x="288" y="126"/>
                    </a:lnTo>
                    <a:lnTo>
                      <a:pt x="286" y="119"/>
                    </a:lnTo>
                    <a:lnTo>
                      <a:pt x="281" y="103"/>
                    </a:lnTo>
                    <a:lnTo>
                      <a:pt x="281" y="103"/>
                    </a:lnTo>
                    <a:lnTo>
                      <a:pt x="282" y="114"/>
                    </a:lnTo>
                    <a:lnTo>
                      <a:pt x="282" y="135"/>
                    </a:lnTo>
                    <a:lnTo>
                      <a:pt x="281" y="153"/>
                    </a:lnTo>
                    <a:lnTo>
                      <a:pt x="280" y="159"/>
                    </a:lnTo>
                    <a:lnTo>
                      <a:pt x="280" y="160"/>
                    </a:lnTo>
                    <a:lnTo>
                      <a:pt x="279" y="160"/>
                    </a:lnTo>
                    <a:lnTo>
                      <a:pt x="279" y="160"/>
                    </a:lnTo>
                    <a:lnTo>
                      <a:pt x="279" y="131"/>
                    </a:lnTo>
                    <a:lnTo>
                      <a:pt x="277" y="113"/>
                    </a:lnTo>
                    <a:lnTo>
                      <a:pt x="277" y="103"/>
                    </a:lnTo>
                    <a:lnTo>
                      <a:pt x="271" y="156"/>
                    </a:lnTo>
                    <a:lnTo>
                      <a:pt x="271" y="156"/>
                    </a:lnTo>
                    <a:lnTo>
                      <a:pt x="271" y="144"/>
                    </a:lnTo>
                    <a:lnTo>
                      <a:pt x="271" y="128"/>
                    </a:lnTo>
                    <a:lnTo>
                      <a:pt x="268" y="111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9"/>
                    </a:lnTo>
                    <a:lnTo>
                      <a:pt x="266" y="100"/>
                    </a:lnTo>
                    <a:lnTo>
                      <a:pt x="265" y="101"/>
                    </a:lnTo>
                    <a:lnTo>
                      <a:pt x="263" y="100"/>
                    </a:lnTo>
                    <a:lnTo>
                      <a:pt x="259" y="99"/>
                    </a:lnTo>
                    <a:lnTo>
                      <a:pt x="258" y="100"/>
                    </a:lnTo>
                    <a:lnTo>
                      <a:pt x="257" y="101"/>
                    </a:lnTo>
                    <a:lnTo>
                      <a:pt x="260" y="113"/>
                    </a:lnTo>
                    <a:lnTo>
                      <a:pt x="260" y="113"/>
                    </a:lnTo>
                    <a:lnTo>
                      <a:pt x="259" y="113"/>
                    </a:lnTo>
                    <a:lnTo>
                      <a:pt x="257" y="114"/>
                    </a:lnTo>
                    <a:lnTo>
                      <a:pt x="254" y="121"/>
                    </a:lnTo>
                    <a:lnTo>
                      <a:pt x="253" y="133"/>
                    </a:lnTo>
                    <a:lnTo>
                      <a:pt x="251" y="146"/>
                    </a:lnTo>
                    <a:lnTo>
                      <a:pt x="250" y="160"/>
                    </a:lnTo>
                    <a:lnTo>
                      <a:pt x="249" y="173"/>
                    </a:lnTo>
                    <a:lnTo>
                      <a:pt x="246" y="181"/>
                    </a:lnTo>
                    <a:lnTo>
                      <a:pt x="244" y="183"/>
                    </a:lnTo>
                    <a:lnTo>
                      <a:pt x="243" y="184"/>
                    </a:lnTo>
                    <a:lnTo>
                      <a:pt x="243" y="184"/>
                    </a:lnTo>
                    <a:lnTo>
                      <a:pt x="243" y="169"/>
                    </a:lnTo>
                    <a:lnTo>
                      <a:pt x="243" y="146"/>
                    </a:lnTo>
                    <a:lnTo>
                      <a:pt x="241" y="125"/>
                    </a:lnTo>
                    <a:lnTo>
                      <a:pt x="240" y="116"/>
                    </a:lnTo>
                    <a:lnTo>
                      <a:pt x="237" y="112"/>
                    </a:lnTo>
                    <a:lnTo>
                      <a:pt x="237" y="112"/>
                    </a:lnTo>
                    <a:lnTo>
                      <a:pt x="236" y="143"/>
                    </a:lnTo>
                    <a:lnTo>
                      <a:pt x="233" y="188"/>
                    </a:lnTo>
                    <a:lnTo>
                      <a:pt x="229" y="232"/>
                    </a:lnTo>
                    <a:lnTo>
                      <a:pt x="226" y="249"/>
                    </a:lnTo>
                    <a:lnTo>
                      <a:pt x="223" y="261"/>
                    </a:lnTo>
                    <a:lnTo>
                      <a:pt x="221" y="246"/>
                    </a:lnTo>
                    <a:lnTo>
                      <a:pt x="214" y="263"/>
                    </a:lnTo>
                    <a:lnTo>
                      <a:pt x="214" y="263"/>
                    </a:lnTo>
                    <a:lnTo>
                      <a:pt x="222" y="181"/>
                    </a:lnTo>
                    <a:lnTo>
                      <a:pt x="228" y="138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0" y="98"/>
                    </a:lnTo>
                    <a:lnTo>
                      <a:pt x="229" y="92"/>
                    </a:lnTo>
                    <a:lnTo>
                      <a:pt x="228" y="89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5" y="89"/>
                    </a:lnTo>
                    <a:lnTo>
                      <a:pt x="225" y="80"/>
                    </a:lnTo>
                    <a:lnTo>
                      <a:pt x="225" y="73"/>
                    </a:lnTo>
                    <a:lnTo>
                      <a:pt x="227" y="68"/>
                    </a:lnTo>
                    <a:lnTo>
                      <a:pt x="229" y="67"/>
                    </a:lnTo>
                    <a:lnTo>
                      <a:pt x="215" y="58"/>
                    </a:lnTo>
                    <a:lnTo>
                      <a:pt x="215" y="58"/>
                    </a:lnTo>
                    <a:lnTo>
                      <a:pt x="215" y="68"/>
                    </a:lnTo>
                    <a:lnTo>
                      <a:pt x="214" y="76"/>
                    </a:lnTo>
                    <a:lnTo>
                      <a:pt x="211" y="89"/>
                    </a:lnTo>
                    <a:lnTo>
                      <a:pt x="207" y="99"/>
                    </a:lnTo>
                    <a:lnTo>
                      <a:pt x="207" y="106"/>
                    </a:lnTo>
                    <a:lnTo>
                      <a:pt x="207" y="115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95"/>
                    </a:lnTo>
                    <a:lnTo>
                      <a:pt x="220" y="110"/>
                    </a:lnTo>
                    <a:lnTo>
                      <a:pt x="219" y="123"/>
                    </a:lnTo>
                    <a:lnTo>
                      <a:pt x="218" y="137"/>
                    </a:lnTo>
                    <a:lnTo>
                      <a:pt x="215" y="150"/>
                    </a:lnTo>
                    <a:lnTo>
                      <a:pt x="212" y="159"/>
                    </a:lnTo>
                    <a:lnTo>
                      <a:pt x="208" y="165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5" y="166"/>
                    </a:lnTo>
                    <a:lnTo>
                      <a:pt x="204" y="151"/>
                    </a:lnTo>
                    <a:lnTo>
                      <a:pt x="204" y="133"/>
                    </a:lnTo>
                    <a:lnTo>
                      <a:pt x="205" y="100"/>
                    </a:lnTo>
                    <a:lnTo>
                      <a:pt x="205" y="100"/>
                    </a:lnTo>
                    <a:lnTo>
                      <a:pt x="203" y="107"/>
                    </a:lnTo>
                    <a:lnTo>
                      <a:pt x="200" y="113"/>
                    </a:lnTo>
                    <a:lnTo>
                      <a:pt x="198" y="115"/>
                    </a:lnTo>
                    <a:lnTo>
                      <a:pt x="197" y="115"/>
                    </a:lnTo>
                    <a:lnTo>
                      <a:pt x="196" y="115"/>
                    </a:lnTo>
                    <a:lnTo>
                      <a:pt x="195" y="113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7" y="95"/>
                    </a:lnTo>
                    <a:lnTo>
                      <a:pt x="197" y="95"/>
                    </a:lnTo>
                    <a:lnTo>
                      <a:pt x="195" y="98"/>
                    </a:lnTo>
                    <a:lnTo>
                      <a:pt x="191" y="110"/>
                    </a:lnTo>
                    <a:lnTo>
                      <a:pt x="190" y="114"/>
                    </a:lnTo>
                    <a:lnTo>
                      <a:pt x="188" y="118"/>
                    </a:lnTo>
                    <a:lnTo>
                      <a:pt x="188" y="118"/>
                    </a:lnTo>
                    <a:lnTo>
                      <a:pt x="187" y="116"/>
                    </a:lnTo>
                    <a:lnTo>
                      <a:pt x="183" y="108"/>
                    </a:lnTo>
                    <a:lnTo>
                      <a:pt x="183" y="108"/>
                    </a:lnTo>
                    <a:lnTo>
                      <a:pt x="182" y="101"/>
                    </a:lnTo>
                    <a:lnTo>
                      <a:pt x="179" y="90"/>
                    </a:lnTo>
                    <a:lnTo>
                      <a:pt x="176" y="83"/>
                    </a:lnTo>
                    <a:lnTo>
                      <a:pt x="176" y="82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6" y="88"/>
                    </a:lnTo>
                    <a:lnTo>
                      <a:pt x="180" y="125"/>
                    </a:lnTo>
                    <a:lnTo>
                      <a:pt x="182" y="176"/>
                    </a:lnTo>
                    <a:lnTo>
                      <a:pt x="183" y="225"/>
                    </a:lnTo>
                    <a:lnTo>
                      <a:pt x="183" y="258"/>
                    </a:lnTo>
                    <a:lnTo>
                      <a:pt x="183" y="258"/>
                    </a:lnTo>
                    <a:lnTo>
                      <a:pt x="176" y="239"/>
                    </a:lnTo>
                    <a:lnTo>
                      <a:pt x="171" y="223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6" y="197"/>
                    </a:lnTo>
                    <a:lnTo>
                      <a:pt x="166" y="186"/>
                    </a:lnTo>
                    <a:lnTo>
                      <a:pt x="167" y="161"/>
                    </a:lnTo>
                    <a:lnTo>
                      <a:pt x="168" y="137"/>
                    </a:lnTo>
                    <a:lnTo>
                      <a:pt x="168" y="127"/>
                    </a:lnTo>
                    <a:lnTo>
                      <a:pt x="167" y="118"/>
                    </a:lnTo>
                    <a:lnTo>
                      <a:pt x="167" y="118"/>
                    </a:lnTo>
                    <a:lnTo>
                      <a:pt x="166" y="130"/>
                    </a:lnTo>
                    <a:lnTo>
                      <a:pt x="165" y="139"/>
                    </a:lnTo>
                    <a:lnTo>
                      <a:pt x="165" y="139"/>
                    </a:lnTo>
                    <a:lnTo>
                      <a:pt x="164" y="133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61" y="11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59" y="127"/>
                    </a:lnTo>
                    <a:lnTo>
                      <a:pt x="158" y="131"/>
                    </a:lnTo>
                    <a:lnTo>
                      <a:pt x="157" y="133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4" y="133"/>
                    </a:lnTo>
                    <a:lnTo>
                      <a:pt x="158" y="144"/>
                    </a:lnTo>
                    <a:lnTo>
                      <a:pt x="158" y="144"/>
                    </a:lnTo>
                    <a:lnTo>
                      <a:pt x="157" y="146"/>
                    </a:lnTo>
                    <a:lnTo>
                      <a:pt x="156" y="148"/>
                    </a:lnTo>
                    <a:lnTo>
                      <a:pt x="154" y="146"/>
                    </a:lnTo>
                    <a:lnTo>
                      <a:pt x="153" y="145"/>
                    </a:lnTo>
                    <a:lnTo>
                      <a:pt x="151" y="141"/>
                    </a:lnTo>
                    <a:lnTo>
                      <a:pt x="149" y="139"/>
                    </a:lnTo>
                    <a:lnTo>
                      <a:pt x="146" y="139"/>
                    </a:lnTo>
                    <a:lnTo>
                      <a:pt x="146" y="139"/>
                    </a:lnTo>
                    <a:lnTo>
                      <a:pt x="148" y="149"/>
                    </a:lnTo>
                    <a:lnTo>
                      <a:pt x="148" y="159"/>
                    </a:lnTo>
                    <a:lnTo>
                      <a:pt x="145" y="183"/>
                    </a:lnTo>
                    <a:lnTo>
                      <a:pt x="143" y="205"/>
                    </a:lnTo>
                    <a:lnTo>
                      <a:pt x="141" y="213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38" y="205"/>
                    </a:lnTo>
                    <a:lnTo>
                      <a:pt x="137" y="195"/>
                    </a:lnTo>
                    <a:lnTo>
                      <a:pt x="137" y="195"/>
                    </a:lnTo>
                    <a:lnTo>
                      <a:pt x="134" y="194"/>
                    </a:lnTo>
                    <a:lnTo>
                      <a:pt x="130" y="191"/>
                    </a:lnTo>
                    <a:lnTo>
                      <a:pt x="123" y="186"/>
                    </a:lnTo>
                    <a:lnTo>
                      <a:pt x="118" y="180"/>
                    </a:lnTo>
                    <a:lnTo>
                      <a:pt x="114" y="179"/>
                    </a:lnTo>
                    <a:lnTo>
                      <a:pt x="111" y="179"/>
                    </a:lnTo>
                    <a:lnTo>
                      <a:pt x="111" y="179"/>
                    </a:lnTo>
                    <a:lnTo>
                      <a:pt x="107" y="165"/>
                    </a:lnTo>
                    <a:lnTo>
                      <a:pt x="106" y="157"/>
                    </a:lnTo>
                    <a:lnTo>
                      <a:pt x="106" y="148"/>
                    </a:lnTo>
                    <a:lnTo>
                      <a:pt x="106" y="148"/>
                    </a:lnTo>
                    <a:lnTo>
                      <a:pt x="105" y="158"/>
                    </a:lnTo>
                    <a:lnTo>
                      <a:pt x="104" y="163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0" y="157"/>
                    </a:lnTo>
                    <a:lnTo>
                      <a:pt x="99" y="152"/>
                    </a:lnTo>
                    <a:lnTo>
                      <a:pt x="100" y="150"/>
                    </a:lnTo>
                    <a:lnTo>
                      <a:pt x="102" y="149"/>
                    </a:lnTo>
                    <a:lnTo>
                      <a:pt x="103" y="146"/>
                    </a:lnTo>
                    <a:lnTo>
                      <a:pt x="104" y="144"/>
                    </a:lnTo>
                    <a:lnTo>
                      <a:pt x="104" y="13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2" y="139"/>
                    </a:lnTo>
                    <a:lnTo>
                      <a:pt x="99" y="149"/>
                    </a:lnTo>
                    <a:lnTo>
                      <a:pt x="96" y="157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73"/>
                    </a:lnTo>
                    <a:lnTo>
                      <a:pt x="95" y="178"/>
                    </a:lnTo>
                    <a:lnTo>
                      <a:pt x="96" y="179"/>
                    </a:lnTo>
                    <a:lnTo>
                      <a:pt x="96" y="179"/>
                    </a:lnTo>
                    <a:lnTo>
                      <a:pt x="98" y="176"/>
                    </a:lnTo>
                    <a:lnTo>
                      <a:pt x="103" y="168"/>
                    </a:lnTo>
                    <a:lnTo>
                      <a:pt x="106" y="159"/>
                    </a:lnTo>
                    <a:lnTo>
                      <a:pt x="106" y="159"/>
                    </a:lnTo>
                    <a:lnTo>
                      <a:pt x="105" y="188"/>
                    </a:lnTo>
                    <a:lnTo>
                      <a:pt x="103" y="216"/>
                    </a:lnTo>
                    <a:lnTo>
                      <a:pt x="100" y="228"/>
                    </a:lnTo>
                    <a:lnTo>
                      <a:pt x="97" y="239"/>
                    </a:lnTo>
                    <a:lnTo>
                      <a:pt x="95" y="249"/>
                    </a:lnTo>
                    <a:lnTo>
                      <a:pt x="91" y="257"/>
                    </a:lnTo>
                    <a:lnTo>
                      <a:pt x="91" y="257"/>
                    </a:lnTo>
                    <a:lnTo>
                      <a:pt x="89" y="258"/>
                    </a:lnTo>
                    <a:lnTo>
                      <a:pt x="87" y="257"/>
                    </a:lnTo>
                    <a:lnTo>
                      <a:pt x="87" y="254"/>
                    </a:lnTo>
                    <a:lnTo>
                      <a:pt x="85" y="249"/>
                    </a:lnTo>
                    <a:lnTo>
                      <a:pt x="85" y="240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3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7" y="244"/>
                    </a:lnTo>
                    <a:lnTo>
                      <a:pt x="75" y="255"/>
                    </a:lnTo>
                    <a:lnTo>
                      <a:pt x="73" y="265"/>
                    </a:lnTo>
                    <a:lnTo>
                      <a:pt x="70" y="276"/>
                    </a:lnTo>
                    <a:lnTo>
                      <a:pt x="68" y="282"/>
                    </a:lnTo>
                    <a:lnTo>
                      <a:pt x="67" y="284"/>
                    </a:lnTo>
                    <a:lnTo>
                      <a:pt x="66" y="284"/>
                    </a:lnTo>
                    <a:lnTo>
                      <a:pt x="64" y="281"/>
                    </a:lnTo>
                    <a:lnTo>
                      <a:pt x="61" y="278"/>
                    </a:lnTo>
                    <a:lnTo>
                      <a:pt x="61" y="278"/>
                    </a:lnTo>
                    <a:lnTo>
                      <a:pt x="60" y="269"/>
                    </a:lnTo>
                    <a:lnTo>
                      <a:pt x="59" y="259"/>
                    </a:lnTo>
                    <a:lnTo>
                      <a:pt x="58" y="242"/>
                    </a:lnTo>
                    <a:lnTo>
                      <a:pt x="59" y="225"/>
                    </a:lnTo>
                    <a:lnTo>
                      <a:pt x="58" y="211"/>
                    </a:lnTo>
                    <a:lnTo>
                      <a:pt x="58" y="211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5" y="211"/>
                    </a:lnTo>
                    <a:lnTo>
                      <a:pt x="67" y="214"/>
                    </a:lnTo>
                    <a:lnTo>
                      <a:pt x="69" y="221"/>
                    </a:lnTo>
                    <a:lnTo>
                      <a:pt x="72" y="225"/>
                    </a:lnTo>
                    <a:lnTo>
                      <a:pt x="73" y="225"/>
                    </a:lnTo>
                    <a:lnTo>
                      <a:pt x="67" y="213"/>
                    </a:lnTo>
                    <a:lnTo>
                      <a:pt x="67" y="213"/>
                    </a:lnTo>
                    <a:lnTo>
                      <a:pt x="69" y="208"/>
                    </a:lnTo>
                    <a:lnTo>
                      <a:pt x="72" y="204"/>
                    </a:lnTo>
                    <a:lnTo>
                      <a:pt x="73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4" y="199"/>
                    </a:lnTo>
                    <a:lnTo>
                      <a:pt x="69" y="196"/>
                    </a:lnTo>
                    <a:lnTo>
                      <a:pt x="65" y="194"/>
                    </a:lnTo>
                    <a:lnTo>
                      <a:pt x="60" y="194"/>
                    </a:lnTo>
                    <a:lnTo>
                      <a:pt x="54" y="193"/>
                    </a:lnTo>
                    <a:lnTo>
                      <a:pt x="49" y="191"/>
                    </a:lnTo>
                    <a:lnTo>
                      <a:pt x="44" y="188"/>
                    </a:lnTo>
                    <a:lnTo>
                      <a:pt x="38" y="182"/>
                    </a:lnTo>
                    <a:lnTo>
                      <a:pt x="38" y="182"/>
                    </a:lnTo>
                    <a:lnTo>
                      <a:pt x="36" y="195"/>
                    </a:lnTo>
                    <a:lnTo>
                      <a:pt x="35" y="202"/>
                    </a:lnTo>
                    <a:lnTo>
                      <a:pt x="35" y="209"/>
                    </a:lnTo>
                    <a:lnTo>
                      <a:pt x="39" y="205"/>
                    </a:lnTo>
                    <a:lnTo>
                      <a:pt x="39" y="205"/>
                    </a:lnTo>
                    <a:lnTo>
                      <a:pt x="39" y="212"/>
                    </a:lnTo>
                    <a:lnTo>
                      <a:pt x="39" y="218"/>
                    </a:lnTo>
                    <a:lnTo>
                      <a:pt x="38" y="228"/>
                    </a:lnTo>
                    <a:lnTo>
                      <a:pt x="36" y="235"/>
                    </a:lnTo>
                    <a:lnTo>
                      <a:pt x="36" y="239"/>
                    </a:lnTo>
                    <a:lnTo>
                      <a:pt x="37" y="242"/>
                    </a:lnTo>
                    <a:lnTo>
                      <a:pt x="37" y="242"/>
                    </a:lnTo>
                    <a:lnTo>
                      <a:pt x="34" y="254"/>
                    </a:lnTo>
                    <a:lnTo>
                      <a:pt x="30" y="264"/>
                    </a:lnTo>
                    <a:lnTo>
                      <a:pt x="28" y="269"/>
                    </a:lnTo>
                    <a:lnTo>
                      <a:pt x="26" y="271"/>
                    </a:lnTo>
                    <a:lnTo>
                      <a:pt x="23" y="270"/>
                    </a:lnTo>
                    <a:lnTo>
                      <a:pt x="21" y="267"/>
                    </a:lnTo>
                    <a:lnTo>
                      <a:pt x="19" y="240"/>
                    </a:lnTo>
                    <a:lnTo>
                      <a:pt x="19" y="240"/>
                    </a:lnTo>
                    <a:lnTo>
                      <a:pt x="20" y="246"/>
                    </a:lnTo>
                    <a:lnTo>
                      <a:pt x="21" y="250"/>
                    </a:lnTo>
                    <a:lnTo>
                      <a:pt x="22" y="251"/>
                    </a:lnTo>
                    <a:lnTo>
                      <a:pt x="23" y="251"/>
                    </a:lnTo>
                    <a:lnTo>
                      <a:pt x="24" y="250"/>
                    </a:lnTo>
                    <a:lnTo>
                      <a:pt x="26" y="248"/>
                    </a:lnTo>
                    <a:lnTo>
                      <a:pt x="26" y="248"/>
                    </a:lnTo>
                    <a:lnTo>
                      <a:pt x="24" y="249"/>
                    </a:lnTo>
                    <a:lnTo>
                      <a:pt x="24" y="249"/>
                    </a:lnTo>
                    <a:lnTo>
                      <a:pt x="22" y="248"/>
                    </a:lnTo>
                    <a:lnTo>
                      <a:pt x="19" y="237"/>
                    </a:lnTo>
                    <a:lnTo>
                      <a:pt x="16" y="234"/>
                    </a:lnTo>
                    <a:lnTo>
                      <a:pt x="15" y="233"/>
                    </a:lnTo>
                    <a:lnTo>
                      <a:pt x="14" y="233"/>
                    </a:lnTo>
                    <a:lnTo>
                      <a:pt x="13" y="236"/>
                    </a:lnTo>
                    <a:lnTo>
                      <a:pt x="12" y="247"/>
                    </a:lnTo>
                    <a:lnTo>
                      <a:pt x="16" y="266"/>
                    </a:lnTo>
                    <a:lnTo>
                      <a:pt x="16" y="266"/>
                    </a:lnTo>
                    <a:lnTo>
                      <a:pt x="10" y="293"/>
                    </a:lnTo>
                    <a:lnTo>
                      <a:pt x="7" y="297"/>
                    </a:lnTo>
                    <a:lnTo>
                      <a:pt x="5" y="302"/>
                    </a:lnTo>
                    <a:lnTo>
                      <a:pt x="3" y="303"/>
                    </a:lnTo>
                    <a:lnTo>
                      <a:pt x="1" y="303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1" y="314"/>
                    </a:lnTo>
                    <a:lnTo>
                      <a:pt x="3" y="315"/>
                    </a:lnTo>
                    <a:lnTo>
                      <a:pt x="3" y="315"/>
                    </a:lnTo>
                    <a:lnTo>
                      <a:pt x="4" y="315"/>
                    </a:lnTo>
                    <a:lnTo>
                      <a:pt x="4" y="317"/>
                    </a:lnTo>
                    <a:lnTo>
                      <a:pt x="7" y="331"/>
                    </a:lnTo>
                    <a:lnTo>
                      <a:pt x="7" y="331"/>
                    </a:lnTo>
                    <a:lnTo>
                      <a:pt x="6" y="319"/>
                    </a:lnTo>
                    <a:lnTo>
                      <a:pt x="7" y="314"/>
                    </a:lnTo>
                    <a:lnTo>
                      <a:pt x="8" y="312"/>
                    </a:lnTo>
                    <a:lnTo>
                      <a:pt x="10" y="311"/>
                    </a:lnTo>
                    <a:lnTo>
                      <a:pt x="12" y="311"/>
                    </a:lnTo>
                    <a:lnTo>
                      <a:pt x="14" y="311"/>
                    </a:lnTo>
                    <a:lnTo>
                      <a:pt x="15" y="310"/>
                    </a:lnTo>
                    <a:lnTo>
                      <a:pt x="16" y="309"/>
                    </a:lnTo>
                    <a:lnTo>
                      <a:pt x="16" y="302"/>
                    </a:lnTo>
                    <a:lnTo>
                      <a:pt x="15" y="289"/>
                    </a:lnTo>
                    <a:lnTo>
                      <a:pt x="15" y="289"/>
                    </a:lnTo>
                    <a:lnTo>
                      <a:pt x="18" y="301"/>
                    </a:lnTo>
                    <a:lnTo>
                      <a:pt x="19" y="309"/>
                    </a:lnTo>
                    <a:lnTo>
                      <a:pt x="21" y="314"/>
                    </a:lnTo>
                    <a:lnTo>
                      <a:pt x="22" y="316"/>
                    </a:lnTo>
                    <a:lnTo>
                      <a:pt x="26" y="322"/>
                    </a:lnTo>
                    <a:lnTo>
                      <a:pt x="28" y="329"/>
                    </a:lnTo>
                    <a:lnTo>
                      <a:pt x="30" y="338"/>
                    </a:lnTo>
                    <a:lnTo>
                      <a:pt x="30" y="338"/>
                    </a:lnTo>
                    <a:lnTo>
                      <a:pt x="29" y="326"/>
                    </a:lnTo>
                    <a:lnTo>
                      <a:pt x="30" y="324"/>
                    </a:lnTo>
                    <a:lnTo>
                      <a:pt x="31" y="324"/>
                    </a:lnTo>
                    <a:lnTo>
                      <a:pt x="33" y="325"/>
                    </a:lnTo>
                    <a:lnTo>
                      <a:pt x="33" y="32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5" y="317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4" y="31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09"/>
                    </a:lnTo>
                    <a:lnTo>
                      <a:pt x="31" y="301"/>
                    </a:lnTo>
                    <a:lnTo>
                      <a:pt x="31" y="301"/>
                    </a:lnTo>
                    <a:lnTo>
                      <a:pt x="33" y="294"/>
                    </a:lnTo>
                    <a:lnTo>
                      <a:pt x="34" y="289"/>
                    </a:lnTo>
                    <a:lnTo>
                      <a:pt x="37" y="281"/>
                    </a:lnTo>
                    <a:lnTo>
                      <a:pt x="41" y="276"/>
                    </a:lnTo>
                    <a:lnTo>
                      <a:pt x="43" y="273"/>
                    </a:lnTo>
                    <a:lnTo>
                      <a:pt x="44" y="270"/>
                    </a:lnTo>
                    <a:lnTo>
                      <a:pt x="44" y="270"/>
                    </a:lnTo>
                    <a:lnTo>
                      <a:pt x="45" y="273"/>
                    </a:lnTo>
                    <a:lnTo>
                      <a:pt x="45" y="278"/>
                    </a:lnTo>
                    <a:lnTo>
                      <a:pt x="44" y="284"/>
                    </a:lnTo>
                    <a:lnTo>
                      <a:pt x="45" y="291"/>
                    </a:lnTo>
                    <a:lnTo>
                      <a:pt x="49" y="273"/>
                    </a:lnTo>
                    <a:lnTo>
                      <a:pt x="49" y="273"/>
                    </a:lnTo>
                    <a:lnTo>
                      <a:pt x="50" y="287"/>
                    </a:lnTo>
                    <a:lnTo>
                      <a:pt x="52" y="300"/>
                    </a:lnTo>
                    <a:lnTo>
                      <a:pt x="53" y="310"/>
                    </a:lnTo>
                    <a:lnTo>
                      <a:pt x="52" y="315"/>
                    </a:lnTo>
                    <a:lnTo>
                      <a:pt x="51" y="319"/>
                    </a:lnTo>
                    <a:lnTo>
                      <a:pt x="57" y="320"/>
                    </a:lnTo>
                    <a:lnTo>
                      <a:pt x="57" y="320"/>
                    </a:lnTo>
                    <a:lnTo>
                      <a:pt x="60" y="327"/>
                    </a:lnTo>
                    <a:lnTo>
                      <a:pt x="64" y="332"/>
                    </a:lnTo>
                    <a:lnTo>
                      <a:pt x="65" y="332"/>
                    </a:lnTo>
                    <a:lnTo>
                      <a:pt x="67" y="332"/>
                    </a:lnTo>
                    <a:lnTo>
                      <a:pt x="68" y="331"/>
                    </a:lnTo>
                    <a:lnTo>
                      <a:pt x="69" y="327"/>
                    </a:lnTo>
                    <a:lnTo>
                      <a:pt x="69" y="327"/>
                    </a:lnTo>
                    <a:lnTo>
                      <a:pt x="70" y="329"/>
                    </a:lnTo>
                    <a:lnTo>
                      <a:pt x="72" y="326"/>
                    </a:lnTo>
                    <a:lnTo>
                      <a:pt x="74" y="319"/>
                    </a:lnTo>
                    <a:lnTo>
                      <a:pt x="75" y="316"/>
                    </a:lnTo>
                    <a:lnTo>
                      <a:pt x="74" y="320"/>
                    </a:lnTo>
                    <a:lnTo>
                      <a:pt x="84" y="308"/>
                    </a:lnTo>
                    <a:lnTo>
                      <a:pt x="84" y="314"/>
                    </a:lnTo>
                    <a:lnTo>
                      <a:pt x="84" y="314"/>
                    </a:lnTo>
                    <a:lnTo>
                      <a:pt x="87" y="314"/>
                    </a:lnTo>
                    <a:lnTo>
                      <a:pt x="89" y="312"/>
                    </a:lnTo>
                    <a:lnTo>
                      <a:pt x="92" y="309"/>
                    </a:lnTo>
                    <a:lnTo>
                      <a:pt x="99" y="301"/>
                    </a:lnTo>
                    <a:lnTo>
                      <a:pt x="104" y="299"/>
                    </a:lnTo>
                    <a:lnTo>
                      <a:pt x="106" y="299"/>
                    </a:lnTo>
                    <a:lnTo>
                      <a:pt x="108" y="300"/>
                    </a:lnTo>
                    <a:lnTo>
                      <a:pt x="110" y="302"/>
                    </a:lnTo>
                    <a:lnTo>
                      <a:pt x="112" y="304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9" y="311"/>
                    </a:lnTo>
                    <a:lnTo>
                      <a:pt x="122" y="308"/>
                    </a:lnTo>
                    <a:lnTo>
                      <a:pt x="123" y="307"/>
                    </a:lnTo>
                    <a:lnTo>
                      <a:pt x="126" y="307"/>
                    </a:lnTo>
                    <a:lnTo>
                      <a:pt x="127" y="308"/>
                    </a:lnTo>
                    <a:lnTo>
                      <a:pt x="129" y="309"/>
                    </a:lnTo>
                    <a:lnTo>
                      <a:pt x="130" y="327"/>
                    </a:lnTo>
                    <a:lnTo>
                      <a:pt x="130" y="327"/>
                    </a:lnTo>
                    <a:lnTo>
                      <a:pt x="133" y="326"/>
                    </a:lnTo>
                    <a:lnTo>
                      <a:pt x="135" y="326"/>
                    </a:lnTo>
                    <a:lnTo>
                      <a:pt x="139" y="331"/>
                    </a:lnTo>
                    <a:lnTo>
                      <a:pt x="142" y="333"/>
                    </a:lnTo>
                    <a:lnTo>
                      <a:pt x="143" y="333"/>
                    </a:lnTo>
                    <a:lnTo>
                      <a:pt x="145" y="331"/>
                    </a:lnTo>
                    <a:lnTo>
                      <a:pt x="145" y="326"/>
                    </a:lnTo>
                    <a:lnTo>
                      <a:pt x="145" y="326"/>
                    </a:lnTo>
                    <a:lnTo>
                      <a:pt x="149" y="340"/>
                    </a:lnTo>
                    <a:lnTo>
                      <a:pt x="150" y="345"/>
                    </a:lnTo>
                    <a:lnTo>
                      <a:pt x="152" y="348"/>
                    </a:lnTo>
                    <a:lnTo>
                      <a:pt x="153" y="349"/>
                    </a:lnTo>
                    <a:lnTo>
                      <a:pt x="156" y="350"/>
                    </a:lnTo>
                    <a:lnTo>
                      <a:pt x="158" y="350"/>
                    </a:lnTo>
                    <a:lnTo>
                      <a:pt x="160" y="349"/>
                    </a:lnTo>
                    <a:lnTo>
                      <a:pt x="164" y="347"/>
                    </a:lnTo>
                    <a:lnTo>
                      <a:pt x="168" y="345"/>
                    </a:lnTo>
                    <a:lnTo>
                      <a:pt x="172" y="342"/>
                    </a:lnTo>
                    <a:lnTo>
                      <a:pt x="174" y="344"/>
                    </a:lnTo>
                    <a:lnTo>
                      <a:pt x="175" y="344"/>
                    </a:lnTo>
                    <a:lnTo>
                      <a:pt x="175" y="320"/>
                    </a:lnTo>
                    <a:lnTo>
                      <a:pt x="175" y="320"/>
                    </a:lnTo>
                    <a:lnTo>
                      <a:pt x="176" y="320"/>
                    </a:lnTo>
                    <a:lnTo>
                      <a:pt x="179" y="320"/>
                    </a:lnTo>
                    <a:lnTo>
                      <a:pt x="182" y="317"/>
                    </a:lnTo>
                    <a:lnTo>
                      <a:pt x="187" y="312"/>
                    </a:lnTo>
                    <a:lnTo>
                      <a:pt x="191" y="306"/>
                    </a:lnTo>
                    <a:lnTo>
                      <a:pt x="190" y="285"/>
                    </a:lnTo>
                    <a:lnTo>
                      <a:pt x="190" y="285"/>
                    </a:lnTo>
                    <a:lnTo>
                      <a:pt x="192" y="280"/>
                    </a:lnTo>
                    <a:lnTo>
                      <a:pt x="194" y="280"/>
                    </a:lnTo>
                    <a:lnTo>
                      <a:pt x="195" y="280"/>
                    </a:lnTo>
                    <a:lnTo>
                      <a:pt x="197" y="281"/>
                    </a:lnTo>
                    <a:lnTo>
                      <a:pt x="200" y="285"/>
                    </a:lnTo>
                    <a:lnTo>
                      <a:pt x="207" y="293"/>
                    </a:lnTo>
                    <a:lnTo>
                      <a:pt x="211" y="296"/>
                    </a:lnTo>
                    <a:lnTo>
                      <a:pt x="212" y="296"/>
                    </a:lnTo>
                    <a:lnTo>
                      <a:pt x="214" y="296"/>
                    </a:lnTo>
                    <a:lnTo>
                      <a:pt x="214" y="296"/>
                    </a:lnTo>
                    <a:lnTo>
                      <a:pt x="213" y="301"/>
                    </a:lnTo>
                    <a:lnTo>
                      <a:pt x="212" y="302"/>
                    </a:lnTo>
                    <a:lnTo>
                      <a:pt x="211" y="301"/>
                    </a:lnTo>
                    <a:lnTo>
                      <a:pt x="210" y="297"/>
                    </a:lnTo>
                    <a:lnTo>
                      <a:pt x="210" y="297"/>
                    </a:lnTo>
                    <a:lnTo>
                      <a:pt x="212" y="306"/>
                    </a:lnTo>
                    <a:lnTo>
                      <a:pt x="214" y="310"/>
                    </a:lnTo>
                    <a:lnTo>
                      <a:pt x="215" y="312"/>
                    </a:lnTo>
                    <a:lnTo>
                      <a:pt x="218" y="312"/>
                    </a:lnTo>
                    <a:lnTo>
                      <a:pt x="220" y="311"/>
                    </a:lnTo>
                    <a:lnTo>
                      <a:pt x="222" y="309"/>
                    </a:lnTo>
                    <a:lnTo>
                      <a:pt x="226" y="302"/>
                    </a:lnTo>
                    <a:lnTo>
                      <a:pt x="229" y="294"/>
                    </a:lnTo>
                    <a:lnTo>
                      <a:pt x="234" y="289"/>
                    </a:lnTo>
                    <a:lnTo>
                      <a:pt x="235" y="288"/>
                    </a:lnTo>
                    <a:lnTo>
                      <a:pt x="237" y="289"/>
                    </a:lnTo>
                    <a:lnTo>
                      <a:pt x="240" y="292"/>
                    </a:lnTo>
                    <a:lnTo>
                      <a:pt x="242" y="296"/>
                    </a:lnTo>
                    <a:lnTo>
                      <a:pt x="242" y="296"/>
                    </a:lnTo>
                    <a:lnTo>
                      <a:pt x="243" y="293"/>
                    </a:lnTo>
                    <a:lnTo>
                      <a:pt x="244" y="292"/>
                    </a:lnTo>
                    <a:lnTo>
                      <a:pt x="245" y="294"/>
                    </a:lnTo>
                    <a:lnTo>
                      <a:pt x="248" y="296"/>
                    </a:lnTo>
                    <a:lnTo>
                      <a:pt x="248" y="296"/>
                    </a:lnTo>
                    <a:lnTo>
                      <a:pt x="246" y="297"/>
                    </a:lnTo>
                    <a:lnTo>
                      <a:pt x="246" y="297"/>
                    </a:lnTo>
                    <a:lnTo>
                      <a:pt x="248" y="299"/>
                    </a:lnTo>
                    <a:lnTo>
                      <a:pt x="248" y="299"/>
                    </a:lnTo>
                    <a:lnTo>
                      <a:pt x="251" y="309"/>
                    </a:lnTo>
                    <a:lnTo>
                      <a:pt x="251" y="309"/>
                    </a:lnTo>
                    <a:lnTo>
                      <a:pt x="248" y="297"/>
                    </a:lnTo>
                    <a:lnTo>
                      <a:pt x="248" y="297"/>
                    </a:lnTo>
                    <a:lnTo>
                      <a:pt x="251" y="295"/>
                    </a:lnTo>
                    <a:lnTo>
                      <a:pt x="256" y="289"/>
                    </a:lnTo>
                    <a:lnTo>
                      <a:pt x="257" y="311"/>
                    </a:lnTo>
                    <a:lnTo>
                      <a:pt x="257" y="311"/>
                    </a:lnTo>
                    <a:lnTo>
                      <a:pt x="258" y="311"/>
                    </a:lnTo>
                    <a:lnTo>
                      <a:pt x="258" y="311"/>
                    </a:lnTo>
                    <a:lnTo>
                      <a:pt x="259" y="312"/>
                    </a:lnTo>
                    <a:lnTo>
                      <a:pt x="259" y="312"/>
                    </a:lnTo>
                    <a:lnTo>
                      <a:pt x="259" y="307"/>
                    </a:lnTo>
                    <a:lnTo>
                      <a:pt x="258" y="284"/>
                    </a:lnTo>
                    <a:lnTo>
                      <a:pt x="258" y="284"/>
                    </a:lnTo>
                    <a:lnTo>
                      <a:pt x="260" y="270"/>
                    </a:lnTo>
                    <a:lnTo>
                      <a:pt x="260" y="270"/>
                    </a:lnTo>
                    <a:lnTo>
                      <a:pt x="263" y="280"/>
                    </a:lnTo>
                    <a:lnTo>
                      <a:pt x="264" y="284"/>
                    </a:lnTo>
                    <a:lnTo>
                      <a:pt x="264" y="285"/>
                    </a:lnTo>
                    <a:lnTo>
                      <a:pt x="265" y="284"/>
                    </a:lnTo>
                    <a:lnTo>
                      <a:pt x="266" y="282"/>
                    </a:lnTo>
                    <a:lnTo>
                      <a:pt x="267" y="280"/>
                    </a:lnTo>
                    <a:lnTo>
                      <a:pt x="268" y="280"/>
                    </a:lnTo>
                    <a:lnTo>
                      <a:pt x="268" y="281"/>
                    </a:lnTo>
                    <a:lnTo>
                      <a:pt x="271" y="286"/>
                    </a:lnTo>
                    <a:lnTo>
                      <a:pt x="272" y="296"/>
                    </a:lnTo>
                    <a:lnTo>
                      <a:pt x="272" y="296"/>
                    </a:lnTo>
                    <a:lnTo>
                      <a:pt x="273" y="291"/>
                    </a:lnTo>
                    <a:lnTo>
                      <a:pt x="274" y="285"/>
                    </a:lnTo>
                    <a:lnTo>
                      <a:pt x="279" y="277"/>
                    </a:lnTo>
                    <a:lnTo>
                      <a:pt x="281" y="272"/>
                    </a:lnTo>
                    <a:lnTo>
                      <a:pt x="283" y="264"/>
                    </a:lnTo>
                    <a:lnTo>
                      <a:pt x="284" y="255"/>
                    </a:lnTo>
                    <a:lnTo>
                      <a:pt x="286" y="242"/>
                    </a:lnTo>
                    <a:lnTo>
                      <a:pt x="286" y="242"/>
                    </a:lnTo>
                    <a:lnTo>
                      <a:pt x="286" y="248"/>
                    </a:lnTo>
                    <a:lnTo>
                      <a:pt x="286" y="249"/>
                    </a:lnTo>
                    <a:lnTo>
                      <a:pt x="284" y="250"/>
                    </a:lnTo>
                    <a:lnTo>
                      <a:pt x="284" y="250"/>
                    </a:lnTo>
                    <a:lnTo>
                      <a:pt x="287" y="254"/>
                    </a:lnTo>
                    <a:lnTo>
                      <a:pt x="289" y="255"/>
                    </a:lnTo>
                    <a:lnTo>
                      <a:pt x="290" y="255"/>
                    </a:lnTo>
                    <a:lnTo>
                      <a:pt x="291" y="254"/>
                    </a:lnTo>
                    <a:lnTo>
                      <a:pt x="294" y="248"/>
                    </a:lnTo>
                    <a:lnTo>
                      <a:pt x="296" y="276"/>
                    </a:lnTo>
                    <a:lnTo>
                      <a:pt x="302" y="237"/>
                    </a:lnTo>
                    <a:lnTo>
                      <a:pt x="302" y="237"/>
                    </a:lnTo>
                    <a:lnTo>
                      <a:pt x="304" y="249"/>
                    </a:lnTo>
                    <a:lnTo>
                      <a:pt x="306" y="261"/>
                    </a:lnTo>
                    <a:lnTo>
                      <a:pt x="306" y="272"/>
                    </a:lnTo>
                    <a:lnTo>
                      <a:pt x="305" y="286"/>
                    </a:lnTo>
                    <a:lnTo>
                      <a:pt x="305" y="286"/>
                    </a:lnTo>
                    <a:lnTo>
                      <a:pt x="310" y="270"/>
                    </a:lnTo>
                    <a:lnTo>
                      <a:pt x="312" y="263"/>
                    </a:lnTo>
                    <a:lnTo>
                      <a:pt x="315" y="257"/>
                    </a:lnTo>
                    <a:lnTo>
                      <a:pt x="319" y="240"/>
                    </a:lnTo>
                    <a:lnTo>
                      <a:pt x="320" y="258"/>
                    </a:lnTo>
                    <a:lnTo>
                      <a:pt x="320" y="258"/>
                    </a:lnTo>
                    <a:lnTo>
                      <a:pt x="321" y="257"/>
                    </a:lnTo>
                    <a:lnTo>
                      <a:pt x="322" y="255"/>
                    </a:lnTo>
                    <a:lnTo>
                      <a:pt x="325" y="247"/>
                    </a:lnTo>
                    <a:lnTo>
                      <a:pt x="326" y="244"/>
                    </a:lnTo>
                    <a:lnTo>
                      <a:pt x="327" y="243"/>
                    </a:lnTo>
                    <a:lnTo>
                      <a:pt x="328" y="244"/>
                    </a:lnTo>
                    <a:lnTo>
                      <a:pt x="328" y="248"/>
                    </a:lnTo>
                    <a:lnTo>
                      <a:pt x="328" y="248"/>
                    </a:lnTo>
                    <a:lnTo>
                      <a:pt x="330" y="254"/>
                    </a:lnTo>
                    <a:lnTo>
                      <a:pt x="333" y="258"/>
                    </a:lnTo>
                    <a:lnTo>
                      <a:pt x="335" y="262"/>
                    </a:lnTo>
                    <a:lnTo>
                      <a:pt x="337" y="264"/>
                    </a:lnTo>
                    <a:lnTo>
                      <a:pt x="341" y="265"/>
                    </a:lnTo>
                    <a:lnTo>
                      <a:pt x="343" y="266"/>
                    </a:lnTo>
                    <a:lnTo>
                      <a:pt x="350" y="266"/>
                    </a:lnTo>
                    <a:lnTo>
                      <a:pt x="358" y="267"/>
                    </a:lnTo>
                    <a:lnTo>
                      <a:pt x="365" y="269"/>
                    </a:lnTo>
                    <a:lnTo>
                      <a:pt x="369" y="271"/>
                    </a:lnTo>
                    <a:lnTo>
                      <a:pt x="373" y="274"/>
                    </a:lnTo>
                    <a:lnTo>
                      <a:pt x="376" y="278"/>
                    </a:lnTo>
                    <a:lnTo>
                      <a:pt x="380" y="282"/>
                    </a:lnTo>
                    <a:lnTo>
                      <a:pt x="380" y="282"/>
                    </a:lnTo>
                    <a:lnTo>
                      <a:pt x="379" y="269"/>
                    </a:lnTo>
                    <a:lnTo>
                      <a:pt x="379" y="263"/>
                    </a:lnTo>
                    <a:lnTo>
                      <a:pt x="380" y="264"/>
                    </a:lnTo>
                    <a:lnTo>
                      <a:pt x="380" y="265"/>
                    </a:lnTo>
                    <a:lnTo>
                      <a:pt x="382" y="270"/>
                    </a:lnTo>
                    <a:lnTo>
                      <a:pt x="384" y="274"/>
                    </a:lnTo>
                    <a:lnTo>
                      <a:pt x="386" y="278"/>
                    </a:lnTo>
                    <a:lnTo>
                      <a:pt x="387" y="278"/>
                    </a:lnTo>
                    <a:lnTo>
                      <a:pt x="388" y="276"/>
                    </a:lnTo>
                    <a:lnTo>
                      <a:pt x="388" y="265"/>
                    </a:lnTo>
                    <a:lnTo>
                      <a:pt x="388" y="265"/>
                    </a:lnTo>
                    <a:lnTo>
                      <a:pt x="390" y="281"/>
                    </a:lnTo>
                    <a:lnTo>
                      <a:pt x="390" y="288"/>
                    </a:lnTo>
                    <a:lnTo>
                      <a:pt x="389" y="296"/>
                    </a:lnTo>
                    <a:lnTo>
                      <a:pt x="389" y="296"/>
                    </a:lnTo>
                    <a:lnTo>
                      <a:pt x="392" y="293"/>
                    </a:lnTo>
                    <a:lnTo>
                      <a:pt x="395" y="293"/>
                    </a:lnTo>
                    <a:lnTo>
                      <a:pt x="401" y="296"/>
                    </a:lnTo>
                    <a:lnTo>
                      <a:pt x="402" y="297"/>
                    </a:lnTo>
                    <a:lnTo>
                      <a:pt x="404" y="296"/>
                    </a:lnTo>
                    <a:lnTo>
                      <a:pt x="406" y="291"/>
                    </a:lnTo>
                    <a:lnTo>
                      <a:pt x="407" y="280"/>
                    </a:lnTo>
                    <a:lnTo>
                      <a:pt x="407" y="280"/>
                    </a:lnTo>
                    <a:lnTo>
                      <a:pt x="409" y="288"/>
                    </a:lnTo>
                    <a:lnTo>
                      <a:pt x="409" y="295"/>
                    </a:lnTo>
                    <a:lnTo>
                      <a:pt x="407" y="301"/>
                    </a:lnTo>
                    <a:lnTo>
                      <a:pt x="409" y="307"/>
                    </a:lnTo>
                    <a:lnTo>
                      <a:pt x="409" y="307"/>
                    </a:lnTo>
                    <a:lnTo>
                      <a:pt x="410" y="301"/>
                    </a:lnTo>
                    <a:lnTo>
                      <a:pt x="411" y="300"/>
                    </a:lnTo>
                    <a:lnTo>
                      <a:pt x="412" y="303"/>
                    </a:lnTo>
                    <a:lnTo>
                      <a:pt x="412" y="303"/>
                    </a:lnTo>
                    <a:lnTo>
                      <a:pt x="412" y="308"/>
                    </a:lnTo>
                    <a:lnTo>
                      <a:pt x="411" y="311"/>
                    </a:lnTo>
                    <a:lnTo>
                      <a:pt x="410" y="319"/>
                    </a:lnTo>
                    <a:lnTo>
                      <a:pt x="410" y="319"/>
                    </a:lnTo>
                    <a:lnTo>
                      <a:pt x="411" y="318"/>
                    </a:lnTo>
                    <a:lnTo>
                      <a:pt x="412" y="316"/>
                    </a:lnTo>
                    <a:lnTo>
                      <a:pt x="414" y="311"/>
                    </a:lnTo>
                    <a:lnTo>
                      <a:pt x="415" y="303"/>
                    </a:lnTo>
                    <a:lnTo>
                      <a:pt x="417" y="293"/>
                    </a:lnTo>
                    <a:lnTo>
                      <a:pt x="417" y="267"/>
                    </a:lnTo>
                    <a:lnTo>
                      <a:pt x="417" y="241"/>
                    </a:lnTo>
                    <a:lnTo>
                      <a:pt x="417" y="241"/>
                    </a:lnTo>
                    <a:lnTo>
                      <a:pt x="420" y="250"/>
                    </a:lnTo>
                    <a:lnTo>
                      <a:pt x="421" y="251"/>
                    </a:lnTo>
                    <a:lnTo>
                      <a:pt x="422" y="251"/>
                    </a:lnTo>
                    <a:lnTo>
                      <a:pt x="424" y="249"/>
                    </a:lnTo>
                    <a:lnTo>
                      <a:pt x="425" y="246"/>
                    </a:lnTo>
                    <a:lnTo>
                      <a:pt x="426" y="231"/>
                    </a:lnTo>
                    <a:lnTo>
                      <a:pt x="426" y="231"/>
                    </a:lnTo>
                    <a:lnTo>
                      <a:pt x="429" y="248"/>
                    </a:lnTo>
                    <a:lnTo>
                      <a:pt x="428" y="255"/>
                    </a:lnTo>
                    <a:lnTo>
                      <a:pt x="428" y="258"/>
                    </a:lnTo>
                    <a:lnTo>
                      <a:pt x="426" y="259"/>
                    </a:lnTo>
                    <a:lnTo>
                      <a:pt x="426" y="259"/>
                    </a:lnTo>
                    <a:lnTo>
                      <a:pt x="430" y="263"/>
                    </a:lnTo>
                    <a:lnTo>
                      <a:pt x="434" y="264"/>
                    </a:lnTo>
                    <a:lnTo>
                      <a:pt x="437" y="265"/>
                    </a:lnTo>
                    <a:lnTo>
                      <a:pt x="440" y="265"/>
                    </a:lnTo>
                    <a:lnTo>
                      <a:pt x="443" y="262"/>
                    </a:lnTo>
                    <a:lnTo>
                      <a:pt x="444" y="25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47" y="250"/>
                    </a:lnTo>
                    <a:lnTo>
                      <a:pt x="447" y="251"/>
                    </a:lnTo>
                    <a:lnTo>
                      <a:pt x="448" y="250"/>
                    </a:lnTo>
                    <a:lnTo>
                      <a:pt x="449" y="249"/>
                    </a:lnTo>
                    <a:lnTo>
                      <a:pt x="450" y="246"/>
                    </a:lnTo>
                    <a:lnTo>
                      <a:pt x="450" y="246"/>
                    </a:lnTo>
                    <a:lnTo>
                      <a:pt x="457" y="248"/>
                    </a:lnTo>
                    <a:lnTo>
                      <a:pt x="460" y="248"/>
                    </a:lnTo>
                    <a:lnTo>
                      <a:pt x="464" y="247"/>
                    </a:lnTo>
                    <a:lnTo>
                      <a:pt x="463" y="242"/>
                    </a:lnTo>
                    <a:lnTo>
                      <a:pt x="463" y="242"/>
                    </a:lnTo>
                    <a:lnTo>
                      <a:pt x="463" y="232"/>
                    </a:lnTo>
                    <a:lnTo>
                      <a:pt x="464" y="226"/>
                    </a:lnTo>
                    <a:lnTo>
                      <a:pt x="465" y="224"/>
                    </a:lnTo>
                    <a:lnTo>
                      <a:pt x="466" y="224"/>
                    </a:lnTo>
                    <a:lnTo>
                      <a:pt x="470" y="228"/>
                    </a:lnTo>
                    <a:lnTo>
                      <a:pt x="471" y="229"/>
                    </a:lnTo>
                    <a:lnTo>
                      <a:pt x="473" y="229"/>
                    </a:lnTo>
                    <a:lnTo>
                      <a:pt x="473" y="233"/>
                    </a:lnTo>
                    <a:lnTo>
                      <a:pt x="473" y="233"/>
                    </a:lnTo>
                    <a:lnTo>
                      <a:pt x="476" y="240"/>
                    </a:lnTo>
                    <a:lnTo>
                      <a:pt x="480" y="242"/>
                    </a:lnTo>
                    <a:lnTo>
                      <a:pt x="481" y="242"/>
                    </a:lnTo>
                    <a:lnTo>
                      <a:pt x="482" y="240"/>
                    </a:lnTo>
                    <a:lnTo>
                      <a:pt x="483" y="239"/>
                    </a:lnTo>
                    <a:lnTo>
                      <a:pt x="484" y="239"/>
                    </a:lnTo>
                    <a:lnTo>
                      <a:pt x="487" y="241"/>
                    </a:lnTo>
                    <a:lnTo>
                      <a:pt x="491" y="249"/>
                    </a:lnTo>
                    <a:lnTo>
                      <a:pt x="490" y="227"/>
                    </a:lnTo>
                    <a:lnTo>
                      <a:pt x="490" y="227"/>
                    </a:lnTo>
                    <a:lnTo>
                      <a:pt x="490" y="214"/>
                    </a:lnTo>
                    <a:lnTo>
                      <a:pt x="490" y="212"/>
                    </a:lnTo>
                    <a:lnTo>
                      <a:pt x="491" y="211"/>
                    </a:lnTo>
                    <a:lnTo>
                      <a:pt x="493" y="212"/>
                    </a:lnTo>
                    <a:lnTo>
                      <a:pt x="494" y="214"/>
                    </a:lnTo>
                    <a:lnTo>
                      <a:pt x="496" y="220"/>
                    </a:lnTo>
                    <a:lnTo>
                      <a:pt x="499" y="229"/>
                    </a:lnTo>
                    <a:lnTo>
                      <a:pt x="503" y="236"/>
                    </a:lnTo>
                    <a:lnTo>
                      <a:pt x="504" y="239"/>
                    </a:lnTo>
                    <a:lnTo>
                      <a:pt x="505" y="239"/>
                    </a:lnTo>
                    <a:lnTo>
                      <a:pt x="507" y="239"/>
                    </a:lnTo>
                    <a:lnTo>
                      <a:pt x="509" y="236"/>
                    </a:lnTo>
                    <a:lnTo>
                      <a:pt x="505" y="224"/>
                    </a:lnTo>
                    <a:lnTo>
                      <a:pt x="505" y="224"/>
                    </a:lnTo>
                    <a:lnTo>
                      <a:pt x="506" y="221"/>
                    </a:lnTo>
                    <a:lnTo>
                      <a:pt x="506" y="221"/>
                    </a:lnTo>
                    <a:lnTo>
                      <a:pt x="509" y="227"/>
                    </a:lnTo>
                    <a:lnTo>
                      <a:pt x="514" y="250"/>
                    </a:lnTo>
                    <a:lnTo>
                      <a:pt x="519" y="278"/>
                    </a:lnTo>
                    <a:lnTo>
                      <a:pt x="521" y="288"/>
                    </a:lnTo>
                    <a:lnTo>
                      <a:pt x="524" y="294"/>
                    </a:lnTo>
                    <a:lnTo>
                      <a:pt x="524" y="294"/>
                    </a:lnTo>
                    <a:lnTo>
                      <a:pt x="524" y="296"/>
                    </a:lnTo>
                    <a:lnTo>
                      <a:pt x="524" y="299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5" y="310"/>
                    </a:lnTo>
                    <a:lnTo>
                      <a:pt x="526" y="311"/>
                    </a:lnTo>
                    <a:lnTo>
                      <a:pt x="526" y="310"/>
                    </a:lnTo>
                    <a:lnTo>
                      <a:pt x="527" y="306"/>
                    </a:lnTo>
                    <a:lnTo>
                      <a:pt x="527" y="299"/>
                    </a:lnTo>
                    <a:lnTo>
                      <a:pt x="526" y="280"/>
                    </a:lnTo>
                    <a:lnTo>
                      <a:pt x="527" y="272"/>
                    </a:lnTo>
                    <a:lnTo>
                      <a:pt x="527" y="269"/>
                    </a:lnTo>
                    <a:lnTo>
                      <a:pt x="528" y="267"/>
                    </a:lnTo>
                    <a:lnTo>
                      <a:pt x="528" y="267"/>
                    </a:lnTo>
                    <a:lnTo>
                      <a:pt x="529" y="280"/>
                    </a:lnTo>
                    <a:lnTo>
                      <a:pt x="530" y="293"/>
                    </a:lnTo>
                    <a:lnTo>
                      <a:pt x="532" y="304"/>
                    </a:lnTo>
                    <a:lnTo>
                      <a:pt x="533" y="308"/>
                    </a:lnTo>
                    <a:lnTo>
                      <a:pt x="534" y="310"/>
                    </a:lnTo>
                    <a:lnTo>
                      <a:pt x="534" y="310"/>
                    </a:lnTo>
                    <a:lnTo>
                      <a:pt x="535" y="311"/>
                    </a:lnTo>
                    <a:lnTo>
                      <a:pt x="535" y="311"/>
                    </a:lnTo>
                    <a:lnTo>
                      <a:pt x="537" y="308"/>
                    </a:lnTo>
                    <a:lnTo>
                      <a:pt x="543" y="293"/>
                    </a:lnTo>
                    <a:lnTo>
                      <a:pt x="545" y="285"/>
                    </a:lnTo>
                    <a:lnTo>
                      <a:pt x="549" y="280"/>
                    </a:lnTo>
                    <a:lnTo>
                      <a:pt x="550" y="280"/>
                    </a:lnTo>
                    <a:lnTo>
                      <a:pt x="552" y="281"/>
                    </a:lnTo>
                    <a:lnTo>
                      <a:pt x="553" y="284"/>
                    </a:lnTo>
                    <a:lnTo>
                      <a:pt x="555" y="288"/>
                    </a:lnTo>
                    <a:lnTo>
                      <a:pt x="555" y="288"/>
                    </a:lnTo>
                    <a:lnTo>
                      <a:pt x="552" y="271"/>
                    </a:lnTo>
                    <a:lnTo>
                      <a:pt x="552" y="262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6" y="256"/>
                    </a:lnTo>
                    <a:lnTo>
                      <a:pt x="559" y="259"/>
                    </a:lnTo>
                    <a:lnTo>
                      <a:pt x="565" y="271"/>
                    </a:lnTo>
                    <a:lnTo>
                      <a:pt x="567" y="274"/>
                    </a:lnTo>
                    <a:lnTo>
                      <a:pt x="570" y="276"/>
                    </a:lnTo>
                    <a:lnTo>
                      <a:pt x="571" y="276"/>
                    </a:lnTo>
                    <a:lnTo>
                      <a:pt x="572" y="274"/>
                    </a:lnTo>
                    <a:lnTo>
                      <a:pt x="573" y="272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5" y="271"/>
                    </a:lnTo>
                    <a:lnTo>
                      <a:pt x="575" y="271"/>
                    </a:lnTo>
                    <a:lnTo>
                      <a:pt x="579" y="264"/>
                    </a:lnTo>
                    <a:lnTo>
                      <a:pt x="583" y="256"/>
                    </a:lnTo>
                    <a:lnTo>
                      <a:pt x="588" y="247"/>
                    </a:lnTo>
                    <a:lnTo>
                      <a:pt x="589" y="241"/>
                    </a:lnTo>
                    <a:lnTo>
                      <a:pt x="590" y="233"/>
                    </a:lnTo>
                    <a:lnTo>
                      <a:pt x="590" y="233"/>
                    </a:lnTo>
                    <a:lnTo>
                      <a:pt x="591" y="246"/>
                    </a:lnTo>
                    <a:lnTo>
                      <a:pt x="594" y="254"/>
                    </a:lnTo>
                    <a:lnTo>
                      <a:pt x="595" y="258"/>
                    </a:lnTo>
                    <a:lnTo>
                      <a:pt x="597" y="261"/>
                    </a:lnTo>
                    <a:lnTo>
                      <a:pt x="599" y="261"/>
                    </a:lnTo>
                    <a:lnTo>
                      <a:pt x="602" y="258"/>
                    </a:lnTo>
                    <a:lnTo>
                      <a:pt x="605" y="251"/>
                    </a:lnTo>
                    <a:lnTo>
                      <a:pt x="610" y="244"/>
                    </a:lnTo>
                    <a:lnTo>
                      <a:pt x="611" y="242"/>
                    </a:lnTo>
                    <a:lnTo>
                      <a:pt x="613" y="241"/>
                    </a:lnTo>
                    <a:lnTo>
                      <a:pt x="614" y="243"/>
                    </a:lnTo>
                    <a:lnTo>
                      <a:pt x="616" y="247"/>
                    </a:lnTo>
                    <a:lnTo>
                      <a:pt x="618" y="265"/>
                    </a:lnTo>
                    <a:lnTo>
                      <a:pt x="631" y="261"/>
                    </a:lnTo>
                    <a:lnTo>
                      <a:pt x="631" y="269"/>
                    </a:lnTo>
                    <a:lnTo>
                      <a:pt x="631" y="269"/>
                    </a:lnTo>
                    <a:lnTo>
                      <a:pt x="633" y="269"/>
                    </a:lnTo>
                    <a:lnTo>
                      <a:pt x="635" y="267"/>
                    </a:lnTo>
                    <a:lnTo>
                      <a:pt x="637" y="265"/>
                    </a:lnTo>
                    <a:lnTo>
                      <a:pt x="639" y="262"/>
                    </a:lnTo>
                    <a:lnTo>
                      <a:pt x="641" y="251"/>
                    </a:lnTo>
                    <a:lnTo>
                      <a:pt x="643" y="239"/>
                    </a:lnTo>
                    <a:lnTo>
                      <a:pt x="643" y="239"/>
                    </a:lnTo>
                    <a:lnTo>
                      <a:pt x="644" y="242"/>
                    </a:lnTo>
                    <a:lnTo>
                      <a:pt x="644" y="247"/>
                    </a:lnTo>
                    <a:lnTo>
                      <a:pt x="644" y="254"/>
                    </a:lnTo>
                    <a:lnTo>
                      <a:pt x="644" y="254"/>
                    </a:lnTo>
                    <a:lnTo>
                      <a:pt x="648" y="258"/>
                    </a:lnTo>
                    <a:lnTo>
                      <a:pt x="651" y="261"/>
                    </a:lnTo>
                    <a:lnTo>
                      <a:pt x="655" y="261"/>
                    </a:lnTo>
                    <a:lnTo>
                      <a:pt x="657" y="259"/>
                    </a:lnTo>
                    <a:lnTo>
                      <a:pt x="659" y="256"/>
                    </a:lnTo>
                    <a:lnTo>
                      <a:pt x="662" y="249"/>
                    </a:lnTo>
                    <a:lnTo>
                      <a:pt x="666" y="228"/>
                    </a:lnTo>
                    <a:lnTo>
                      <a:pt x="668" y="251"/>
                    </a:lnTo>
                    <a:lnTo>
                      <a:pt x="668" y="251"/>
                    </a:lnTo>
                    <a:lnTo>
                      <a:pt x="668" y="249"/>
                    </a:lnTo>
                    <a:lnTo>
                      <a:pt x="670" y="249"/>
                    </a:lnTo>
                    <a:lnTo>
                      <a:pt x="672" y="250"/>
                    </a:lnTo>
                    <a:lnTo>
                      <a:pt x="680" y="261"/>
                    </a:lnTo>
                    <a:lnTo>
                      <a:pt x="685" y="265"/>
                    </a:lnTo>
                    <a:lnTo>
                      <a:pt x="687" y="266"/>
                    </a:lnTo>
                    <a:lnTo>
                      <a:pt x="689" y="267"/>
                    </a:lnTo>
                    <a:lnTo>
                      <a:pt x="691" y="267"/>
                    </a:lnTo>
                    <a:lnTo>
                      <a:pt x="694" y="266"/>
                    </a:lnTo>
                    <a:lnTo>
                      <a:pt x="696" y="263"/>
                    </a:lnTo>
                    <a:lnTo>
                      <a:pt x="698" y="259"/>
                    </a:lnTo>
                    <a:lnTo>
                      <a:pt x="698" y="259"/>
                    </a:lnTo>
                    <a:lnTo>
                      <a:pt x="698" y="264"/>
                    </a:lnTo>
                    <a:lnTo>
                      <a:pt x="697" y="270"/>
                    </a:lnTo>
                    <a:lnTo>
                      <a:pt x="697" y="270"/>
                    </a:lnTo>
                    <a:lnTo>
                      <a:pt x="700" y="265"/>
                    </a:lnTo>
                    <a:lnTo>
                      <a:pt x="702" y="264"/>
                    </a:lnTo>
                    <a:lnTo>
                      <a:pt x="705" y="264"/>
                    </a:lnTo>
                    <a:lnTo>
                      <a:pt x="708" y="266"/>
                    </a:lnTo>
                    <a:lnTo>
                      <a:pt x="713" y="272"/>
                    </a:lnTo>
                    <a:lnTo>
                      <a:pt x="719" y="279"/>
                    </a:lnTo>
                    <a:lnTo>
                      <a:pt x="721" y="282"/>
                    </a:lnTo>
                    <a:lnTo>
                      <a:pt x="725" y="284"/>
                    </a:lnTo>
                    <a:lnTo>
                      <a:pt x="727" y="284"/>
                    </a:lnTo>
                    <a:lnTo>
                      <a:pt x="728" y="282"/>
                    </a:lnTo>
                    <a:lnTo>
                      <a:pt x="731" y="278"/>
                    </a:lnTo>
                    <a:lnTo>
                      <a:pt x="732" y="271"/>
                    </a:lnTo>
                    <a:lnTo>
                      <a:pt x="733" y="248"/>
                    </a:lnTo>
                    <a:lnTo>
                      <a:pt x="741" y="227"/>
                    </a:lnTo>
                    <a:lnTo>
                      <a:pt x="741" y="227"/>
                    </a:lnTo>
                    <a:lnTo>
                      <a:pt x="739" y="226"/>
                    </a:lnTo>
                    <a:lnTo>
                      <a:pt x="737" y="224"/>
                    </a:lnTo>
                    <a:lnTo>
                      <a:pt x="735" y="218"/>
                    </a:lnTo>
                    <a:lnTo>
                      <a:pt x="735" y="212"/>
                    </a:lnTo>
                    <a:lnTo>
                      <a:pt x="735" y="205"/>
                    </a:lnTo>
                    <a:lnTo>
                      <a:pt x="736" y="190"/>
                    </a:lnTo>
                    <a:lnTo>
                      <a:pt x="736" y="183"/>
                    </a:lnTo>
                    <a:lnTo>
                      <a:pt x="735" y="178"/>
                    </a:lnTo>
                    <a:lnTo>
                      <a:pt x="735" y="178"/>
                    </a:lnTo>
                    <a:lnTo>
                      <a:pt x="736" y="176"/>
                    </a:lnTo>
                    <a:lnTo>
                      <a:pt x="737" y="176"/>
                    </a:lnTo>
                    <a:lnTo>
                      <a:pt x="739" y="179"/>
                    </a:lnTo>
                    <a:lnTo>
                      <a:pt x="742" y="188"/>
                    </a:lnTo>
                    <a:lnTo>
                      <a:pt x="744" y="199"/>
                    </a:lnTo>
                    <a:lnTo>
                      <a:pt x="744" y="203"/>
                    </a:lnTo>
                    <a:lnTo>
                      <a:pt x="743" y="206"/>
                    </a:lnTo>
                    <a:lnTo>
                      <a:pt x="742" y="202"/>
                    </a:lnTo>
                    <a:lnTo>
                      <a:pt x="742" y="202"/>
                    </a:lnTo>
                    <a:lnTo>
                      <a:pt x="742" y="216"/>
                    </a:lnTo>
                    <a:lnTo>
                      <a:pt x="744" y="224"/>
                    </a:lnTo>
                    <a:lnTo>
                      <a:pt x="747" y="227"/>
                    </a:lnTo>
                    <a:lnTo>
                      <a:pt x="749" y="229"/>
                    </a:lnTo>
                    <a:lnTo>
                      <a:pt x="752" y="231"/>
                    </a:lnTo>
                    <a:lnTo>
                      <a:pt x="755" y="233"/>
                    </a:lnTo>
                    <a:lnTo>
                      <a:pt x="757" y="237"/>
                    </a:lnTo>
                    <a:lnTo>
                      <a:pt x="758" y="247"/>
                    </a:lnTo>
                    <a:lnTo>
                      <a:pt x="758" y="247"/>
                    </a:lnTo>
                    <a:lnTo>
                      <a:pt x="766" y="247"/>
                    </a:lnTo>
                    <a:lnTo>
                      <a:pt x="774" y="248"/>
                    </a:lnTo>
                    <a:lnTo>
                      <a:pt x="782" y="251"/>
                    </a:lnTo>
                    <a:lnTo>
                      <a:pt x="792" y="255"/>
                    </a:lnTo>
                    <a:lnTo>
                      <a:pt x="808" y="263"/>
                    </a:lnTo>
                    <a:lnTo>
                      <a:pt x="816" y="265"/>
                    </a:lnTo>
                    <a:lnTo>
                      <a:pt x="824" y="266"/>
                    </a:lnTo>
                    <a:lnTo>
                      <a:pt x="819" y="233"/>
                    </a:lnTo>
                    <a:lnTo>
                      <a:pt x="827" y="235"/>
                    </a:lnTo>
                    <a:lnTo>
                      <a:pt x="827" y="235"/>
                    </a:lnTo>
                    <a:lnTo>
                      <a:pt x="828" y="242"/>
                    </a:lnTo>
                    <a:lnTo>
                      <a:pt x="829" y="251"/>
                    </a:lnTo>
                    <a:lnTo>
                      <a:pt x="828" y="257"/>
                    </a:lnTo>
                    <a:lnTo>
                      <a:pt x="827" y="259"/>
                    </a:lnTo>
                    <a:lnTo>
                      <a:pt x="826" y="261"/>
                    </a:lnTo>
                    <a:lnTo>
                      <a:pt x="826" y="261"/>
                    </a:lnTo>
                    <a:lnTo>
                      <a:pt x="827" y="265"/>
                    </a:lnTo>
                    <a:lnTo>
                      <a:pt x="827" y="265"/>
                    </a:lnTo>
                    <a:lnTo>
                      <a:pt x="828" y="265"/>
                    </a:lnTo>
                    <a:lnTo>
                      <a:pt x="829" y="263"/>
                    </a:lnTo>
                    <a:lnTo>
                      <a:pt x="831" y="258"/>
                    </a:lnTo>
                    <a:lnTo>
                      <a:pt x="833" y="246"/>
                    </a:lnTo>
                    <a:lnTo>
                      <a:pt x="833" y="236"/>
                    </a:lnTo>
                    <a:lnTo>
                      <a:pt x="833" y="236"/>
                    </a:lnTo>
                    <a:lnTo>
                      <a:pt x="836" y="242"/>
                    </a:lnTo>
                    <a:lnTo>
                      <a:pt x="838" y="248"/>
                    </a:lnTo>
                    <a:lnTo>
                      <a:pt x="838" y="255"/>
                    </a:lnTo>
                    <a:lnTo>
                      <a:pt x="836" y="261"/>
                    </a:lnTo>
                    <a:lnTo>
                      <a:pt x="834" y="272"/>
                    </a:lnTo>
                    <a:lnTo>
                      <a:pt x="834" y="276"/>
                    </a:lnTo>
                    <a:lnTo>
                      <a:pt x="834" y="277"/>
                    </a:lnTo>
                    <a:lnTo>
                      <a:pt x="839" y="273"/>
                    </a:lnTo>
                    <a:lnTo>
                      <a:pt x="838" y="270"/>
                    </a:lnTo>
                    <a:lnTo>
                      <a:pt x="838" y="270"/>
                    </a:lnTo>
                    <a:lnTo>
                      <a:pt x="840" y="250"/>
                    </a:lnTo>
                    <a:lnTo>
                      <a:pt x="842" y="244"/>
                    </a:lnTo>
                    <a:lnTo>
                      <a:pt x="844" y="243"/>
                    </a:lnTo>
                    <a:lnTo>
                      <a:pt x="846" y="242"/>
                    </a:lnTo>
                    <a:lnTo>
                      <a:pt x="846" y="242"/>
                    </a:lnTo>
                    <a:lnTo>
                      <a:pt x="848" y="249"/>
                    </a:lnTo>
                    <a:lnTo>
                      <a:pt x="849" y="256"/>
                    </a:lnTo>
                    <a:lnTo>
                      <a:pt x="850" y="262"/>
                    </a:lnTo>
                    <a:lnTo>
                      <a:pt x="850" y="264"/>
                    </a:lnTo>
                    <a:lnTo>
                      <a:pt x="850" y="264"/>
                    </a:lnTo>
                    <a:lnTo>
                      <a:pt x="851" y="266"/>
                    </a:lnTo>
                    <a:lnTo>
                      <a:pt x="852" y="266"/>
                    </a:lnTo>
                    <a:lnTo>
                      <a:pt x="854" y="265"/>
                    </a:lnTo>
                    <a:lnTo>
                      <a:pt x="863" y="267"/>
                    </a:lnTo>
                    <a:lnTo>
                      <a:pt x="857" y="241"/>
                    </a:lnTo>
                    <a:lnTo>
                      <a:pt x="857" y="241"/>
                    </a:lnTo>
                    <a:lnTo>
                      <a:pt x="859" y="237"/>
                    </a:lnTo>
                    <a:lnTo>
                      <a:pt x="861" y="235"/>
                    </a:lnTo>
                    <a:lnTo>
                      <a:pt x="863" y="233"/>
                    </a:lnTo>
                    <a:lnTo>
                      <a:pt x="863" y="232"/>
                    </a:lnTo>
                    <a:lnTo>
                      <a:pt x="863" y="228"/>
                    </a:lnTo>
                    <a:lnTo>
                      <a:pt x="861" y="212"/>
                    </a:lnTo>
                    <a:lnTo>
                      <a:pt x="861" y="212"/>
                    </a:lnTo>
                    <a:lnTo>
                      <a:pt x="863" y="220"/>
                    </a:lnTo>
                    <a:lnTo>
                      <a:pt x="864" y="226"/>
                    </a:lnTo>
                    <a:lnTo>
                      <a:pt x="867" y="231"/>
                    </a:lnTo>
                    <a:lnTo>
                      <a:pt x="870" y="234"/>
                    </a:lnTo>
                    <a:lnTo>
                      <a:pt x="872" y="236"/>
                    </a:lnTo>
                    <a:lnTo>
                      <a:pt x="875" y="239"/>
                    </a:lnTo>
                    <a:lnTo>
                      <a:pt x="881" y="239"/>
                    </a:lnTo>
                    <a:lnTo>
                      <a:pt x="893" y="237"/>
                    </a:lnTo>
                    <a:lnTo>
                      <a:pt x="897" y="239"/>
                    </a:lnTo>
                    <a:lnTo>
                      <a:pt x="898" y="240"/>
                    </a:lnTo>
                    <a:lnTo>
                      <a:pt x="900" y="242"/>
                    </a:lnTo>
                    <a:lnTo>
                      <a:pt x="900" y="242"/>
                    </a:lnTo>
                    <a:lnTo>
                      <a:pt x="904" y="231"/>
                    </a:lnTo>
                    <a:lnTo>
                      <a:pt x="905" y="227"/>
                    </a:lnTo>
                    <a:lnTo>
                      <a:pt x="908" y="225"/>
                    </a:lnTo>
                    <a:lnTo>
                      <a:pt x="910" y="224"/>
                    </a:lnTo>
                    <a:lnTo>
                      <a:pt x="912" y="224"/>
                    </a:lnTo>
                    <a:lnTo>
                      <a:pt x="918" y="225"/>
                    </a:lnTo>
                    <a:lnTo>
                      <a:pt x="918" y="225"/>
                    </a:lnTo>
                    <a:lnTo>
                      <a:pt x="916" y="217"/>
                    </a:lnTo>
                    <a:lnTo>
                      <a:pt x="916" y="205"/>
                    </a:lnTo>
                    <a:lnTo>
                      <a:pt x="916" y="195"/>
                    </a:lnTo>
                    <a:lnTo>
                      <a:pt x="917" y="193"/>
                    </a:lnTo>
                    <a:lnTo>
                      <a:pt x="918" y="193"/>
                    </a:lnTo>
                    <a:lnTo>
                      <a:pt x="919" y="193"/>
                    </a:lnTo>
                    <a:lnTo>
                      <a:pt x="919" y="193"/>
                    </a:lnTo>
                    <a:lnTo>
                      <a:pt x="920" y="211"/>
                    </a:lnTo>
                    <a:lnTo>
                      <a:pt x="921" y="224"/>
                    </a:lnTo>
                    <a:lnTo>
                      <a:pt x="924" y="231"/>
                    </a:lnTo>
                    <a:lnTo>
                      <a:pt x="926" y="234"/>
                    </a:lnTo>
                    <a:lnTo>
                      <a:pt x="930" y="237"/>
                    </a:lnTo>
                    <a:lnTo>
                      <a:pt x="933" y="242"/>
                    </a:lnTo>
                    <a:lnTo>
                      <a:pt x="935" y="250"/>
                    </a:lnTo>
                    <a:lnTo>
                      <a:pt x="939" y="263"/>
                    </a:lnTo>
                    <a:lnTo>
                      <a:pt x="939" y="263"/>
                    </a:lnTo>
                    <a:lnTo>
                      <a:pt x="938" y="254"/>
                    </a:lnTo>
                    <a:lnTo>
                      <a:pt x="939" y="249"/>
                    </a:lnTo>
                    <a:lnTo>
                      <a:pt x="941" y="246"/>
                    </a:lnTo>
                    <a:lnTo>
                      <a:pt x="943" y="243"/>
                    </a:lnTo>
                    <a:lnTo>
                      <a:pt x="946" y="240"/>
                    </a:lnTo>
                    <a:lnTo>
                      <a:pt x="948" y="234"/>
                    </a:lnTo>
                    <a:lnTo>
                      <a:pt x="948" y="226"/>
                    </a:lnTo>
                    <a:lnTo>
                      <a:pt x="947" y="213"/>
                    </a:lnTo>
                    <a:lnTo>
                      <a:pt x="947" y="213"/>
                    </a:lnTo>
                    <a:lnTo>
                      <a:pt x="948" y="216"/>
                    </a:lnTo>
                    <a:lnTo>
                      <a:pt x="949" y="219"/>
                    </a:lnTo>
                    <a:lnTo>
                      <a:pt x="949" y="228"/>
                    </a:lnTo>
                    <a:lnTo>
                      <a:pt x="950" y="240"/>
                    </a:lnTo>
                    <a:lnTo>
                      <a:pt x="953" y="251"/>
                    </a:lnTo>
                    <a:lnTo>
                      <a:pt x="953" y="251"/>
                    </a:lnTo>
                    <a:lnTo>
                      <a:pt x="955" y="247"/>
                    </a:lnTo>
                    <a:lnTo>
                      <a:pt x="956" y="244"/>
                    </a:lnTo>
                    <a:lnTo>
                      <a:pt x="958" y="243"/>
                    </a:lnTo>
                    <a:lnTo>
                      <a:pt x="962" y="242"/>
                    </a:lnTo>
                    <a:lnTo>
                      <a:pt x="966" y="244"/>
                    </a:lnTo>
                    <a:lnTo>
                      <a:pt x="971" y="248"/>
                    </a:lnTo>
                    <a:lnTo>
                      <a:pt x="977" y="252"/>
                    </a:lnTo>
                    <a:lnTo>
                      <a:pt x="982" y="256"/>
                    </a:lnTo>
                    <a:lnTo>
                      <a:pt x="988" y="258"/>
                    </a:lnTo>
                    <a:lnTo>
                      <a:pt x="990" y="257"/>
                    </a:lnTo>
                    <a:lnTo>
                      <a:pt x="994" y="257"/>
                    </a:lnTo>
                    <a:lnTo>
                      <a:pt x="994" y="257"/>
                    </a:lnTo>
                    <a:lnTo>
                      <a:pt x="992" y="242"/>
                    </a:lnTo>
                    <a:lnTo>
                      <a:pt x="992" y="233"/>
                    </a:lnTo>
                    <a:lnTo>
                      <a:pt x="993" y="22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3" y="261"/>
                    </a:lnTo>
                    <a:lnTo>
                      <a:pt x="1004" y="256"/>
                    </a:lnTo>
                    <a:lnTo>
                      <a:pt x="1004" y="242"/>
                    </a:lnTo>
                    <a:lnTo>
                      <a:pt x="1005" y="237"/>
                    </a:lnTo>
                    <a:lnTo>
                      <a:pt x="1007" y="235"/>
                    </a:lnTo>
                    <a:lnTo>
                      <a:pt x="1008" y="237"/>
                    </a:lnTo>
                    <a:lnTo>
                      <a:pt x="1010" y="246"/>
                    </a:lnTo>
                    <a:lnTo>
                      <a:pt x="1010" y="246"/>
                    </a:lnTo>
                    <a:lnTo>
                      <a:pt x="1008" y="234"/>
                    </a:lnTo>
                    <a:lnTo>
                      <a:pt x="1008" y="228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5" y="232"/>
                    </a:lnTo>
                    <a:lnTo>
                      <a:pt x="1020" y="235"/>
                    </a:lnTo>
                    <a:lnTo>
                      <a:pt x="1026" y="237"/>
                    </a:lnTo>
                    <a:lnTo>
                      <a:pt x="1031" y="237"/>
                    </a:lnTo>
                    <a:lnTo>
                      <a:pt x="1036" y="236"/>
                    </a:lnTo>
                    <a:lnTo>
                      <a:pt x="1042" y="235"/>
                    </a:lnTo>
                    <a:lnTo>
                      <a:pt x="1054" y="232"/>
                    </a:lnTo>
                    <a:lnTo>
                      <a:pt x="1058" y="231"/>
                    </a:lnTo>
                    <a:lnTo>
                      <a:pt x="1064" y="229"/>
                    </a:lnTo>
                    <a:lnTo>
                      <a:pt x="1070" y="231"/>
                    </a:lnTo>
                    <a:lnTo>
                      <a:pt x="1076" y="233"/>
                    </a:lnTo>
                    <a:lnTo>
                      <a:pt x="1081" y="236"/>
                    </a:lnTo>
                    <a:lnTo>
                      <a:pt x="1087" y="243"/>
                    </a:lnTo>
                    <a:lnTo>
                      <a:pt x="1093" y="251"/>
                    </a:lnTo>
                    <a:lnTo>
                      <a:pt x="1099" y="264"/>
                    </a:lnTo>
                    <a:lnTo>
                      <a:pt x="1099" y="264"/>
                    </a:lnTo>
                    <a:lnTo>
                      <a:pt x="1096" y="255"/>
                    </a:lnTo>
                    <a:lnTo>
                      <a:pt x="1096" y="249"/>
                    </a:lnTo>
                    <a:lnTo>
                      <a:pt x="1097" y="247"/>
                    </a:lnTo>
                    <a:lnTo>
                      <a:pt x="1100" y="246"/>
                    </a:lnTo>
                    <a:lnTo>
                      <a:pt x="1100" y="246"/>
                    </a:lnTo>
                    <a:lnTo>
                      <a:pt x="1099" y="241"/>
                    </a:lnTo>
                    <a:lnTo>
                      <a:pt x="1099" y="233"/>
                    </a:lnTo>
                    <a:lnTo>
                      <a:pt x="1099" y="214"/>
                    </a:lnTo>
                    <a:lnTo>
                      <a:pt x="1111" y="244"/>
                    </a:lnTo>
                    <a:lnTo>
                      <a:pt x="1111" y="244"/>
                    </a:lnTo>
                    <a:lnTo>
                      <a:pt x="1112" y="236"/>
                    </a:lnTo>
                    <a:lnTo>
                      <a:pt x="1115" y="232"/>
                    </a:lnTo>
                    <a:lnTo>
                      <a:pt x="1116" y="229"/>
                    </a:lnTo>
                    <a:lnTo>
                      <a:pt x="1118" y="228"/>
                    </a:lnTo>
                    <a:lnTo>
                      <a:pt x="1120" y="228"/>
                    </a:lnTo>
                    <a:lnTo>
                      <a:pt x="1123" y="226"/>
                    </a:lnTo>
                    <a:lnTo>
                      <a:pt x="1124" y="221"/>
                    </a:lnTo>
                    <a:lnTo>
                      <a:pt x="1125" y="213"/>
                    </a:lnTo>
                    <a:lnTo>
                      <a:pt x="1122" y="219"/>
                    </a:lnTo>
                    <a:lnTo>
                      <a:pt x="1122" y="219"/>
                    </a:lnTo>
                    <a:lnTo>
                      <a:pt x="1122" y="205"/>
                    </a:lnTo>
                    <a:lnTo>
                      <a:pt x="1122" y="191"/>
                    </a:lnTo>
                    <a:lnTo>
                      <a:pt x="1118" y="163"/>
                    </a:lnTo>
                    <a:lnTo>
                      <a:pt x="1112" y="130"/>
                    </a:lnTo>
                    <a:lnTo>
                      <a:pt x="1111" y="114"/>
                    </a:lnTo>
                    <a:lnTo>
                      <a:pt x="1110" y="98"/>
                    </a:lnTo>
                    <a:lnTo>
                      <a:pt x="1110" y="98"/>
                    </a:lnTo>
                    <a:lnTo>
                      <a:pt x="1109" y="104"/>
                    </a:lnTo>
                    <a:lnTo>
                      <a:pt x="1108" y="107"/>
                    </a:lnTo>
                    <a:lnTo>
                      <a:pt x="1107" y="108"/>
                    </a:lnTo>
                    <a:lnTo>
                      <a:pt x="1105" y="107"/>
                    </a:lnTo>
                    <a:lnTo>
                      <a:pt x="1102" y="100"/>
                    </a:lnTo>
                    <a:lnTo>
                      <a:pt x="1099" y="91"/>
                    </a:lnTo>
                    <a:lnTo>
                      <a:pt x="1095" y="83"/>
                    </a:lnTo>
                    <a:lnTo>
                      <a:pt x="1094" y="81"/>
                    </a:lnTo>
                    <a:lnTo>
                      <a:pt x="1092" y="80"/>
                    </a:lnTo>
                    <a:lnTo>
                      <a:pt x="1091" y="80"/>
                    </a:lnTo>
                    <a:lnTo>
                      <a:pt x="1088" y="83"/>
                    </a:lnTo>
                    <a:lnTo>
                      <a:pt x="1087" y="89"/>
                    </a:lnTo>
                    <a:lnTo>
                      <a:pt x="1086" y="97"/>
                    </a:lnTo>
                    <a:lnTo>
                      <a:pt x="1086" y="97"/>
                    </a:lnTo>
                    <a:lnTo>
                      <a:pt x="1085" y="91"/>
                    </a:lnTo>
                    <a:lnTo>
                      <a:pt x="1085" y="85"/>
                    </a:lnTo>
                    <a:lnTo>
                      <a:pt x="1086" y="80"/>
                    </a:lnTo>
                    <a:lnTo>
                      <a:pt x="1085" y="73"/>
                    </a:lnTo>
                    <a:lnTo>
                      <a:pt x="1085" y="73"/>
                    </a:lnTo>
                    <a:lnTo>
                      <a:pt x="1084" y="84"/>
                    </a:lnTo>
                    <a:lnTo>
                      <a:pt x="1081" y="90"/>
                    </a:lnTo>
                    <a:lnTo>
                      <a:pt x="1080" y="91"/>
                    </a:lnTo>
                    <a:lnTo>
                      <a:pt x="1079" y="91"/>
                    </a:lnTo>
                    <a:lnTo>
                      <a:pt x="1074" y="88"/>
                    </a:lnTo>
                    <a:lnTo>
                      <a:pt x="1076" y="83"/>
                    </a:lnTo>
                    <a:lnTo>
                      <a:pt x="1076" y="83"/>
                    </a:lnTo>
                    <a:lnTo>
                      <a:pt x="1070" y="84"/>
                    </a:lnTo>
                    <a:lnTo>
                      <a:pt x="1065" y="83"/>
                    </a:lnTo>
                    <a:lnTo>
                      <a:pt x="1061" y="81"/>
                    </a:lnTo>
                    <a:lnTo>
                      <a:pt x="1056" y="77"/>
                    </a:lnTo>
                    <a:lnTo>
                      <a:pt x="1047" y="68"/>
                    </a:lnTo>
                    <a:lnTo>
                      <a:pt x="1041" y="62"/>
                    </a:lnTo>
                    <a:lnTo>
                      <a:pt x="1035" y="58"/>
                    </a:lnTo>
                    <a:lnTo>
                      <a:pt x="1038" y="80"/>
                    </a:lnTo>
                    <a:lnTo>
                      <a:pt x="1038" y="80"/>
                    </a:lnTo>
                    <a:lnTo>
                      <a:pt x="1035" y="77"/>
                    </a:lnTo>
                    <a:lnTo>
                      <a:pt x="1033" y="73"/>
                    </a:lnTo>
                    <a:lnTo>
                      <a:pt x="1031" y="65"/>
                    </a:lnTo>
                    <a:lnTo>
                      <a:pt x="1031" y="65"/>
                    </a:lnTo>
                    <a:lnTo>
                      <a:pt x="1031" y="75"/>
                    </a:lnTo>
                    <a:lnTo>
                      <a:pt x="1031" y="80"/>
                    </a:lnTo>
                    <a:lnTo>
                      <a:pt x="1033" y="82"/>
                    </a:lnTo>
                    <a:lnTo>
                      <a:pt x="1034" y="83"/>
                    </a:lnTo>
                    <a:lnTo>
                      <a:pt x="1036" y="83"/>
                    </a:lnTo>
                    <a:lnTo>
                      <a:pt x="1038" y="86"/>
                    </a:lnTo>
                    <a:lnTo>
                      <a:pt x="1039" y="92"/>
                    </a:lnTo>
                    <a:lnTo>
                      <a:pt x="1039" y="103"/>
                    </a:lnTo>
                    <a:lnTo>
                      <a:pt x="1039" y="103"/>
                    </a:lnTo>
                    <a:lnTo>
                      <a:pt x="1038" y="96"/>
                    </a:lnTo>
                    <a:lnTo>
                      <a:pt x="1035" y="90"/>
                    </a:lnTo>
                    <a:lnTo>
                      <a:pt x="1034" y="86"/>
                    </a:lnTo>
                    <a:lnTo>
                      <a:pt x="1032" y="83"/>
                    </a:lnTo>
                    <a:lnTo>
                      <a:pt x="1030" y="82"/>
                    </a:lnTo>
                    <a:lnTo>
                      <a:pt x="1027" y="81"/>
                    </a:lnTo>
                    <a:lnTo>
                      <a:pt x="1023" y="80"/>
                    </a:lnTo>
                    <a:lnTo>
                      <a:pt x="1018" y="80"/>
                    </a:lnTo>
                    <a:lnTo>
                      <a:pt x="1016" y="77"/>
                    </a:lnTo>
                    <a:lnTo>
                      <a:pt x="1013" y="76"/>
                    </a:lnTo>
                    <a:lnTo>
                      <a:pt x="1012" y="73"/>
                    </a:lnTo>
                    <a:lnTo>
                      <a:pt x="1010" y="68"/>
                    </a:lnTo>
                    <a:lnTo>
                      <a:pt x="1008" y="53"/>
                    </a:lnTo>
                    <a:lnTo>
                      <a:pt x="1008" y="53"/>
                    </a:lnTo>
                    <a:lnTo>
                      <a:pt x="1007" y="54"/>
                    </a:lnTo>
                    <a:lnTo>
                      <a:pt x="1005" y="56"/>
                    </a:lnTo>
                    <a:lnTo>
                      <a:pt x="1007" y="66"/>
                    </a:lnTo>
                    <a:lnTo>
                      <a:pt x="1007" y="74"/>
                    </a:lnTo>
                    <a:lnTo>
                      <a:pt x="1007" y="77"/>
                    </a:lnTo>
                    <a:lnTo>
                      <a:pt x="1004" y="78"/>
                    </a:lnTo>
                    <a:lnTo>
                      <a:pt x="1003" y="65"/>
                    </a:lnTo>
                    <a:lnTo>
                      <a:pt x="1002" y="82"/>
                    </a:lnTo>
                    <a:lnTo>
                      <a:pt x="1002" y="82"/>
                    </a:lnTo>
                    <a:lnTo>
                      <a:pt x="1001" y="81"/>
                    </a:lnTo>
                    <a:lnTo>
                      <a:pt x="1000" y="77"/>
                    </a:lnTo>
                    <a:lnTo>
                      <a:pt x="997" y="69"/>
                    </a:lnTo>
                    <a:lnTo>
                      <a:pt x="996" y="60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6" y="50"/>
                    </a:lnTo>
                    <a:lnTo>
                      <a:pt x="999" y="46"/>
                    </a:lnTo>
                    <a:lnTo>
                      <a:pt x="999" y="46"/>
                    </a:lnTo>
                    <a:lnTo>
                      <a:pt x="996" y="42"/>
                    </a:lnTo>
                    <a:lnTo>
                      <a:pt x="994" y="40"/>
                    </a:lnTo>
                    <a:lnTo>
                      <a:pt x="992" y="42"/>
                    </a:lnTo>
                    <a:lnTo>
                      <a:pt x="989" y="43"/>
                    </a:lnTo>
                    <a:lnTo>
                      <a:pt x="986" y="47"/>
                    </a:lnTo>
                    <a:lnTo>
                      <a:pt x="984" y="48"/>
                    </a:lnTo>
                    <a:lnTo>
                      <a:pt x="982" y="47"/>
                    </a:lnTo>
                    <a:lnTo>
                      <a:pt x="989" y="55"/>
                    </a:lnTo>
                    <a:lnTo>
                      <a:pt x="989" y="55"/>
                    </a:lnTo>
                    <a:lnTo>
                      <a:pt x="982" y="59"/>
                    </a:lnTo>
                    <a:lnTo>
                      <a:pt x="977" y="61"/>
                    </a:lnTo>
                    <a:lnTo>
                      <a:pt x="964" y="62"/>
                    </a:lnTo>
                    <a:lnTo>
                      <a:pt x="958" y="63"/>
                    </a:lnTo>
                    <a:lnTo>
                      <a:pt x="951" y="66"/>
                    </a:lnTo>
                    <a:lnTo>
                      <a:pt x="946" y="71"/>
                    </a:lnTo>
                    <a:lnTo>
                      <a:pt x="941" y="81"/>
                    </a:lnTo>
                    <a:lnTo>
                      <a:pt x="942" y="90"/>
                    </a:lnTo>
                    <a:lnTo>
                      <a:pt x="942" y="90"/>
                    </a:lnTo>
                    <a:lnTo>
                      <a:pt x="939" y="96"/>
                    </a:lnTo>
                    <a:lnTo>
                      <a:pt x="936" y="97"/>
                    </a:lnTo>
                    <a:lnTo>
                      <a:pt x="934" y="96"/>
                    </a:lnTo>
                    <a:lnTo>
                      <a:pt x="932" y="93"/>
                    </a:lnTo>
                    <a:lnTo>
                      <a:pt x="930" y="90"/>
                    </a:lnTo>
                    <a:lnTo>
                      <a:pt x="927" y="88"/>
                    </a:lnTo>
                    <a:lnTo>
                      <a:pt x="925" y="86"/>
                    </a:lnTo>
                    <a:lnTo>
                      <a:pt x="920" y="89"/>
                    </a:lnTo>
                    <a:lnTo>
                      <a:pt x="920" y="86"/>
                    </a:lnTo>
                    <a:lnTo>
                      <a:pt x="920" y="86"/>
                    </a:lnTo>
                    <a:lnTo>
                      <a:pt x="919" y="93"/>
                    </a:lnTo>
                    <a:lnTo>
                      <a:pt x="917" y="98"/>
                    </a:lnTo>
                    <a:lnTo>
                      <a:pt x="915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97"/>
                    </a:lnTo>
                    <a:lnTo>
                      <a:pt x="912" y="92"/>
                    </a:lnTo>
                    <a:lnTo>
                      <a:pt x="910" y="83"/>
                    </a:lnTo>
                    <a:lnTo>
                      <a:pt x="908" y="74"/>
                    </a:lnTo>
                    <a:lnTo>
                      <a:pt x="908" y="69"/>
                    </a:lnTo>
                    <a:lnTo>
                      <a:pt x="909" y="65"/>
                    </a:lnTo>
                    <a:lnTo>
                      <a:pt x="909" y="65"/>
                    </a:lnTo>
                    <a:lnTo>
                      <a:pt x="903" y="76"/>
                    </a:lnTo>
                    <a:lnTo>
                      <a:pt x="901" y="85"/>
                    </a:lnTo>
                    <a:lnTo>
                      <a:pt x="900" y="97"/>
                    </a:lnTo>
                    <a:lnTo>
                      <a:pt x="897" y="119"/>
                    </a:lnTo>
                    <a:lnTo>
                      <a:pt x="894" y="103"/>
                    </a:lnTo>
                    <a:lnTo>
                      <a:pt x="894" y="103"/>
                    </a:lnTo>
                    <a:lnTo>
                      <a:pt x="892" y="121"/>
                    </a:lnTo>
                    <a:lnTo>
                      <a:pt x="890" y="127"/>
                    </a:lnTo>
                    <a:lnTo>
                      <a:pt x="887" y="130"/>
                    </a:lnTo>
                    <a:lnTo>
                      <a:pt x="887" y="130"/>
                    </a:lnTo>
                    <a:lnTo>
                      <a:pt x="887" y="126"/>
                    </a:lnTo>
                    <a:lnTo>
                      <a:pt x="888" y="120"/>
                    </a:lnTo>
                    <a:lnTo>
                      <a:pt x="886" y="110"/>
                    </a:lnTo>
                    <a:lnTo>
                      <a:pt x="885" y="98"/>
                    </a:lnTo>
                    <a:lnTo>
                      <a:pt x="885" y="92"/>
                    </a:lnTo>
                    <a:lnTo>
                      <a:pt x="886" y="85"/>
                    </a:lnTo>
                    <a:lnTo>
                      <a:pt x="886" y="85"/>
                    </a:lnTo>
                    <a:lnTo>
                      <a:pt x="884" y="80"/>
                    </a:lnTo>
                    <a:lnTo>
                      <a:pt x="881" y="76"/>
                    </a:lnTo>
                    <a:lnTo>
                      <a:pt x="879" y="75"/>
                    </a:lnTo>
                    <a:lnTo>
                      <a:pt x="877" y="75"/>
                    </a:lnTo>
                    <a:lnTo>
                      <a:pt x="875" y="76"/>
                    </a:lnTo>
                    <a:lnTo>
                      <a:pt x="873" y="78"/>
                    </a:lnTo>
                    <a:lnTo>
                      <a:pt x="871" y="84"/>
                    </a:lnTo>
                    <a:lnTo>
                      <a:pt x="869" y="89"/>
                    </a:lnTo>
                    <a:lnTo>
                      <a:pt x="866" y="90"/>
                    </a:lnTo>
                    <a:lnTo>
                      <a:pt x="865" y="90"/>
                    </a:lnTo>
                    <a:lnTo>
                      <a:pt x="864" y="88"/>
                    </a:lnTo>
                    <a:lnTo>
                      <a:pt x="863" y="84"/>
                    </a:lnTo>
                    <a:lnTo>
                      <a:pt x="859" y="69"/>
                    </a:lnTo>
                    <a:lnTo>
                      <a:pt x="859" y="69"/>
                    </a:lnTo>
                    <a:lnTo>
                      <a:pt x="859" y="84"/>
                    </a:lnTo>
                    <a:lnTo>
                      <a:pt x="861" y="93"/>
                    </a:lnTo>
                    <a:lnTo>
                      <a:pt x="862" y="99"/>
                    </a:lnTo>
                    <a:lnTo>
                      <a:pt x="864" y="101"/>
                    </a:lnTo>
                    <a:lnTo>
                      <a:pt x="866" y="103"/>
                    </a:lnTo>
                    <a:lnTo>
                      <a:pt x="869" y="103"/>
                    </a:lnTo>
                    <a:lnTo>
                      <a:pt x="870" y="103"/>
                    </a:lnTo>
                    <a:lnTo>
                      <a:pt x="870" y="106"/>
                    </a:lnTo>
                    <a:lnTo>
                      <a:pt x="870" y="106"/>
                    </a:lnTo>
                    <a:lnTo>
                      <a:pt x="871" y="112"/>
                    </a:lnTo>
                    <a:lnTo>
                      <a:pt x="871" y="118"/>
                    </a:lnTo>
                    <a:lnTo>
                      <a:pt x="869" y="128"/>
                    </a:lnTo>
                    <a:lnTo>
                      <a:pt x="867" y="133"/>
                    </a:lnTo>
                    <a:lnTo>
                      <a:pt x="865" y="136"/>
                    </a:lnTo>
                    <a:lnTo>
                      <a:pt x="864" y="137"/>
                    </a:lnTo>
                    <a:lnTo>
                      <a:pt x="862" y="136"/>
                    </a:lnTo>
                    <a:lnTo>
                      <a:pt x="862" y="136"/>
                    </a:lnTo>
                    <a:lnTo>
                      <a:pt x="861" y="134"/>
                    </a:lnTo>
                    <a:lnTo>
                      <a:pt x="858" y="127"/>
                    </a:lnTo>
                    <a:lnTo>
                      <a:pt x="854" y="106"/>
                    </a:lnTo>
                    <a:lnTo>
                      <a:pt x="851" y="96"/>
                    </a:lnTo>
                    <a:lnTo>
                      <a:pt x="849" y="86"/>
                    </a:lnTo>
                    <a:lnTo>
                      <a:pt x="846" y="80"/>
                    </a:lnTo>
                    <a:lnTo>
                      <a:pt x="843" y="78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6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2" y="71"/>
                    </a:lnTo>
                    <a:lnTo>
                      <a:pt x="841" y="71"/>
                    </a:lnTo>
                    <a:lnTo>
                      <a:pt x="838" y="76"/>
                    </a:lnTo>
                    <a:lnTo>
                      <a:pt x="836" y="78"/>
                    </a:lnTo>
                    <a:lnTo>
                      <a:pt x="835" y="78"/>
                    </a:lnTo>
                    <a:lnTo>
                      <a:pt x="833" y="77"/>
                    </a:lnTo>
                    <a:lnTo>
                      <a:pt x="831" y="71"/>
                    </a:lnTo>
                    <a:lnTo>
                      <a:pt x="831" y="71"/>
                    </a:lnTo>
                    <a:lnTo>
                      <a:pt x="831" y="80"/>
                    </a:lnTo>
                    <a:lnTo>
                      <a:pt x="829" y="84"/>
                    </a:lnTo>
                    <a:lnTo>
                      <a:pt x="828" y="86"/>
                    </a:lnTo>
                    <a:lnTo>
                      <a:pt x="827" y="86"/>
                    </a:lnTo>
                    <a:lnTo>
                      <a:pt x="826" y="88"/>
                    </a:lnTo>
                    <a:lnTo>
                      <a:pt x="826" y="90"/>
                    </a:lnTo>
                    <a:lnTo>
                      <a:pt x="826" y="107"/>
                    </a:lnTo>
                    <a:lnTo>
                      <a:pt x="835" y="98"/>
                    </a:lnTo>
                    <a:lnTo>
                      <a:pt x="835" y="98"/>
                    </a:lnTo>
                    <a:lnTo>
                      <a:pt x="833" y="103"/>
                    </a:lnTo>
                    <a:lnTo>
                      <a:pt x="831" y="111"/>
                    </a:lnTo>
                    <a:lnTo>
                      <a:pt x="827" y="126"/>
                    </a:lnTo>
                    <a:lnTo>
                      <a:pt x="825" y="131"/>
                    </a:lnTo>
                    <a:lnTo>
                      <a:pt x="823" y="135"/>
                    </a:lnTo>
                    <a:lnTo>
                      <a:pt x="821" y="136"/>
                    </a:lnTo>
                    <a:lnTo>
                      <a:pt x="820" y="135"/>
                    </a:lnTo>
                    <a:lnTo>
                      <a:pt x="817" y="130"/>
                    </a:lnTo>
                    <a:lnTo>
                      <a:pt x="817" y="130"/>
                    </a:lnTo>
                    <a:lnTo>
                      <a:pt x="818" y="119"/>
                    </a:lnTo>
                    <a:lnTo>
                      <a:pt x="820" y="108"/>
                    </a:lnTo>
                    <a:lnTo>
                      <a:pt x="820" y="108"/>
                    </a:lnTo>
                    <a:lnTo>
                      <a:pt x="820" y="105"/>
                    </a:lnTo>
                    <a:lnTo>
                      <a:pt x="819" y="104"/>
                    </a:lnTo>
                    <a:lnTo>
                      <a:pt x="817" y="106"/>
                    </a:lnTo>
                    <a:lnTo>
                      <a:pt x="816" y="107"/>
                    </a:lnTo>
                    <a:lnTo>
                      <a:pt x="815" y="108"/>
                    </a:lnTo>
                    <a:lnTo>
                      <a:pt x="815" y="107"/>
                    </a:lnTo>
                    <a:lnTo>
                      <a:pt x="813" y="104"/>
                    </a:lnTo>
                    <a:lnTo>
                      <a:pt x="813" y="104"/>
                    </a:lnTo>
                    <a:lnTo>
                      <a:pt x="813" y="93"/>
                    </a:lnTo>
                    <a:lnTo>
                      <a:pt x="815" y="88"/>
                    </a:lnTo>
                    <a:lnTo>
                      <a:pt x="817" y="84"/>
                    </a:lnTo>
                    <a:lnTo>
                      <a:pt x="819" y="83"/>
                    </a:lnTo>
                    <a:lnTo>
                      <a:pt x="821" y="82"/>
                    </a:lnTo>
                    <a:lnTo>
                      <a:pt x="824" y="80"/>
                    </a:lnTo>
                    <a:lnTo>
                      <a:pt x="827" y="76"/>
                    </a:lnTo>
                    <a:lnTo>
                      <a:pt x="828" y="68"/>
                    </a:lnTo>
                    <a:lnTo>
                      <a:pt x="828" y="68"/>
                    </a:lnTo>
                    <a:lnTo>
                      <a:pt x="827" y="65"/>
                    </a:lnTo>
                    <a:lnTo>
                      <a:pt x="826" y="65"/>
                    </a:lnTo>
                    <a:lnTo>
                      <a:pt x="826" y="65"/>
                    </a:lnTo>
                    <a:lnTo>
                      <a:pt x="823" y="70"/>
                    </a:lnTo>
                    <a:lnTo>
                      <a:pt x="821" y="73"/>
                    </a:lnTo>
                    <a:lnTo>
                      <a:pt x="820" y="73"/>
                    </a:lnTo>
                    <a:lnTo>
                      <a:pt x="820" y="71"/>
                    </a:lnTo>
                    <a:lnTo>
                      <a:pt x="820" y="66"/>
                    </a:lnTo>
                    <a:lnTo>
                      <a:pt x="820" y="55"/>
                    </a:lnTo>
                    <a:lnTo>
                      <a:pt x="820" y="55"/>
                    </a:lnTo>
                    <a:lnTo>
                      <a:pt x="819" y="69"/>
                    </a:lnTo>
                    <a:lnTo>
                      <a:pt x="818" y="76"/>
                    </a:lnTo>
                    <a:lnTo>
                      <a:pt x="817" y="77"/>
                    </a:lnTo>
                    <a:lnTo>
                      <a:pt x="816" y="77"/>
                    </a:lnTo>
                    <a:lnTo>
                      <a:pt x="813" y="76"/>
                    </a:lnTo>
                    <a:lnTo>
                      <a:pt x="811" y="74"/>
                    </a:lnTo>
                    <a:lnTo>
                      <a:pt x="810" y="73"/>
                    </a:lnTo>
                    <a:lnTo>
                      <a:pt x="809" y="74"/>
                    </a:lnTo>
                    <a:lnTo>
                      <a:pt x="808" y="75"/>
                    </a:lnTo>
                    <a:lnTo>
                      <a:pt x="806" y="77"/>
                    </a:lnTo>
                    <a:lnTo>
                      <a:pt x="804" y="88"/>
                    </a:lnTo>
                    <a:lnTo>
                      <a:pt x="803" y="66"/>
                    </a:lnTo>
                    <a:lnTo>
                      <a:pt x="803" y="66"/>
                    </a:lnTo>
                    <a:lnTo>
                      <a:pt x="802" y="74"/>
                    </a:lnTo>
                    <a:lnTo>
                      <a:pt x="800" y="78"/>
                    </a:lnTo>
                    <a:lnTo>
                      <a:pt x="798" y="80"/>
                    </a:lnTo>
                    <a:lnTo>
                      <a:pt x="801" y="51"/>
                    </a:lnTo>
                    <a:lnTo>
                      <a:pt x="801" y="51"/>
                    </a:lnTo>
                    <a:lnTo>
                      <a:pt x="800" y="56"/>
                    </a:lnTo>
                    <a:lnTo>
                      <a:pt x="798" y="58"/>
                    </a:lnTo>
                    <a:lnTo>
                      <a:pt x="797" y="58"/>
                    </a:lnTo>
                    <a:lnTo>
                      <a:pt x="795" y="55"/>
                    </a:lnTo>
                    <a:lnTo>
                      <a:pt x="793" y="52"/>
                    </a:lnTo>
                    <a:lnTo>
                      <a:pt x="788" y="43"/>
                    </a:lnTo>
                    <a:lnTo>
                      <a:pt x="787" y="42"/>
                    </a:lnTo>
                    <a:lnTo>
                      <a:pt x="786" y="42"/>
                    </a:lnTo>
                    <a:lnTo>
                      <a:pt x="785" y="42"/>
                    </a:lnTo>
                    <a:lnTo>
                      <a:pt x="783" y="44"/>
                    </a:lnTo>
                    <a:lnTo>
                      <a:pt x="783" y="44"/>
                    </a:lnTo>
                    <a:lnTo>
                      <a:pt x="786" y="44"/>
                    </a:lnTo>
                    <a:lnTo>
                      <a:pt x="788" y="45"/>
                    </a:lnTo>
                    <a:lnTo>
                      <a:pt x="789" y="47"/>
                    </a:lnTo>
                    <a:lnTo>
                      <a:pt x="790" y="52"/>
                    </a:lnTo>
                    <a:lnTo>
                      <a:pt x="792" y="59"/>
                    </a:lnTo>
                    <a:lnTo>
                      <a:pt x="792" y="73"/>
                    </a:lnTo>
                    <a:lnTo>
                      <a:pt x="792" y="80"/>
                    </a:lnTo>
                    <a:lnTo>
                      <a:pt x="794" y="85"/>
                    </a:lnTo>
                    <a:lnTo>
                      <a:pt x="794" y="85"/>
                    </a:lnTo>
                    <a:lnTo>
                      <a:pt x="792" y="90"/>
                    </a:lnTo>
                    <a:lnTo>
                      <a:pt x="789" y="92"/>
                    </a:lnTo>
                    <a:lnTo>
                      <a:pt x="788" y="91"/>
                    </a:lnTo>
                    <a:lnTo>
                      <a:pt x="786" y="90"/>
                    </a:lnTo>
                    <a:lnTo>
                      <a:pt x="783" y="82"/>
                    </a:lnTo>
                    <a:lnTo>
                      <a:pt x="781" y="70"/>
                    </a:lnTo>
                    <a:lnTo>
                      <a:pt x="779" y="58"/>
                    </a:lnTo>
                    <a:lnTo>
                      <a:pt x="775" y="46"/>
                    </a:lnTo>
                    <a:lnTo>
                      <a:pt x="774" y="43"/>
                    </a:lnTo>
                    <a:lnTo>
                      <a:pt x="772" y="40"/>
                    </a:lnTo>
                    <a:lnTo>
                      <a:pt x="770" y="39"/>
                    </a:lnTo>
                    <a:lnTo>
                      <a:pt x="767" y="40"/>
                    </a:lnTo>
                    <a:lnTo>
                      <a:pt x="767" y="40"/>
                    </a:lnTo>
                    <a:lnTo>
                      <a:pt x="769" y="39"/>
                    </a:lnTo>
                    <a:lnTo>
                      <a:pt x="770" y="40"/>
                    </a:lnTo>
                    <a:lnTo>
                      <a:pt x="772" y="46"/>
                    </a:lnTo>
                    <a:lnTo>
                      <a:pt x="773" y="54"/>
                    </a:lnTo>
                    <a:lnTo>
                      <a:pt x="773" y="59"/>
                    </a:lnTo>
                    <a:lnTo>
                      <a:pt x="773" y="63"/>
                    </a:lnTo>
                    <a:lnTo>
                      <a:pt x="773" y="63"/>
                    </a:lnTo>
                    <a:lnTo>
                      <a:pt x="767" y="54"/>
                    </a:lnTo>
                    <a:lnTo>
                      <a:pt x="765" y="47"/>
                    </a:lnTo>
                    <a:lnTo>
                      <a:pt x="763" y="39"/>
                    </a:lnTo>
                    <a:lnTo>
                      <a:pt x="763" y="39"/>
                    </a:lnTo>
                    <a:lnTo>
                      <a:pt x="760" y="42"/>
                    </a:lnTo>
                    <a:lnTo>
                      <a:pt x="759" y="45"/>
                    </a:lnTo>
                    <a:lnTo>
                      <a:pt x="759" y="50"/>
                    </a:lnTo>
                    <a:lnTo>
                      <a:pt x="759" y="54"/>
                    </a:lnTo>
                    <a:lnTo>
                      <a:pt x="762" y="65"/>
                    </a:lnTo>
                    <a:lnTo>
                      <a:pt x="763" y="70"/>
                    </a:lnTo>
                    <a:lnTo>
                      <a:pt x="762" y="75"/>
                    </a:lnTo>
                    <a:lnTo>
                      <a:pt x="762" y="75"/>
                    </a:lnTo>
                    <a:lnTo>
                      <a:pt x="760" y="68"/>
                    </a:lnTo>
                    <a:lnTo>
                      <a:pt x="759" y="66"/>
                    </a:lnTo>
                    <a:lnTo>
                      <a:pt x="758" y="68"/>
                    </a:lnTo>
                    <a:lnTo>
                      <a:pt x="757" y="71"/>
                    </a:lnTo>
                    <a:lnTo>
                      <a:pt x="756" y="84"/>
                    </a:lnTo>
                    <a:lnTo>
                      <a:pt x="755" y="91"/>
                    </a:lnTo>
                    <a:lnTo>
                      <a:pt x="752" y="95"/>
                    </a:lnTo>
                    <a:lnTo>
                      <a:pt x="751" y="73"/>
                    </a:lnTo>
                    <a:lnTo>
                      <a:pt x="751" y="73"/>
                    </a:lnTo>
                    <a:lnTo>
                      <a:pt x="750" y="71"/>
                    </a:lnTo>
                    <a:lnTo>
                      <a:pt x="748" y="70"/>
                    </a:lnTo>
                    <a:lnTo>
                      <a:pt x="747" y="71"/>
                    </a:lnTo>
                    <a:lnTo>
                      <a:pt x="746" y="74"/>
                    </a:lnTo>
                    <a:lnTo>
                      <a:pt x="746" y="81"/>
                    </a:lnTo>
                    <a:lnTo>
                      <a:pt x="746" y="89"/>
                    </a:lnTo>
                    <a:lnTo>
                      <a:pt x="744" y="97"/>
                    </a:lnTo>
                    <a:lnTo>
                      <a:pt x="744" y="103"/>
                    </a:lnTo>
                    <a:lnTo>
                      <a:pt x="743" y="105"/>
                    </a:lnTo>
                    <a:lnTo>
                      <a:pt x="742" y="106"/>
                    </a:lnTo>
                    <a:lnTo>
                      <a:pt x="741" y="105"/>
                    </a:lnTo>
                    <a:lnTo>
                      <a:pt x="739" y="103"/>
                    </a:lnTo>
                    <a:lnTo>
                      <a:pt x="742" y="71"/>
                    </a:lnTo>
                    <a:lnTo>
                      <a:pt x="737" y="80"/>
                    </a:lnTo>
                    <a:lnTo>
                      <a:pt x="737" y="54"/>
                    </a:lnTo>
                    <a:lnTo>
                      <a:pt x="737" y="54"/>
                    </a:lnTo>
                    <a:lnTo>
                      <a:pt x="733" y="65"/>
                    </a:lnTo>
                    <a:lnTo>
                      <a:pt x="732" y="67"/>
                    </a:lnTo>
                    <a:lnTo>
                      <a:pt x="731" y="68"/>
                    </a:lnTo>
                    <a:lnTo>
                      <a:pt x="729" y="68"/>
                    </a:lnTo>
                    <a:lnTo>
                      <a:pt x="727" y="67"/>
                    </a:lnTo>
                    <a:lnTo>
                      <a:pt x="724" y="62"/>
                    </a:lnTo>
                    <a:lnTo>
                      <a:pt x="724" y="62"/>
                    </a:lnTo>
                    <a:lnTo>
                      <a:pt x="724" y="75"/>
                    </a:lnTo>
                    <a:lnTo>
                      <a:pt x="724" y="88"/>
                    </a:lnTo>
                    <a:lnTo>
                      <a:pt x="723" y="98"/>
                    </a:lnTo>
                    <a:lnTo>
                      <a:pt x="720" y="101"/>
                    </a:lnTo>
                    <a:lnTo>
                      <a:pt x="719" y="104"/>
                    </a:lnTo>
                    <a:lnTo>
                      <a:pt x="719" y="104"/>
                    </a:lnTo>
                    <a:lnTo>
                      <a:pt x="717" y="95"/>
                    </a:lnTo>
                    <a:lnTo>
                      <a:pt x="717" y="88"/>
                    </a:lnTo>
                    <a:lnTo>
                      <a:pt x="717" y="86"/>
                    </a:lnTo>
                    <a:lnTo>
                      <a:pt x="716" y="85"/>
                    </a:lnTo>
                    <a:lnTo>
                      <a:pt x="714" y="85"/>
                    </a:lnTo>
                    <a:lnTo>
                      <a:pt x="712" y="85"/>
                    </a:lnTo>
                    <a:lnTo>
                      <a:pt x="712" y="85"/>
                    </a:lnTo>
                    <a:lnTo>
                      <a:pt x="713" y="75"/>
                    </a:lnTo>
                    <a:lnTo>
                      <a:pt x="714" y="67"/>
                    </a:lnTo>
                    <a:lnTo>
                      <a:pt x="716" y="66"/>
                    </a:lnTo>
                    <a:lnTo>
                      <a:pt x="717" y="66"/>
                    </a:lnTo>
                    <a:lnTo>
                      <a:pt x="719" y="74"/>
                    </a:lnTo>
                    <a:lnTo>
                      <a:pt x="719" y="74"/>
                    </a:lnTo>
                    <a:lnTo>
                      <a:pt x="720" y="53"/>
                    </a:lnTo>
                    <a:lnTo>
                      <a:pt x="720" y="53"/>
                    </a:lnTo>
                    <a:lnTo>
                      <a:pt x="718" y="48"/>
                    </a:lnTo>
                    <a:lnTo>
                      <a:pt x="717" y="46"/>
                    </a:lnTo>
                    <a:lnTo>
                      <a:pt x="714" y="46"/>
                    </a:lnTo>
                    <a:lnTo>
                      <a:pt x="713" y="46"/>
                    </a:lnTo>
                    <a:lnTo>
                      <a:pt x="710" y="48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9" y="52"/>
                    </a:lnTo>
                    <a:lnTo>
                      <a:pt x="711" y="55"/>
                    </a:lnTo>
                    <a:lnTo>
                      <a:pt x="701" y="86"/>
                    </a:lnTo>
                    <a:lnTo>
                      <a:pt x="701" y="86"/>
                    </a:lnTo>
                    <a:lnTo>
                      <a:pt x="700" y="81"/>
                    </a:lnTo>
                    <a:lnTo>
                      <a:pt x="700" y="75"/>
                    </a:lnTo>
                    <a:lnTo>
                      <a:pt x="701" y="66"/>
                    </a:lnTo>
                    <a:lnTo>
                      <a:pt x="701" y="66"/>
                    </a:lnTo>
                    <a:lnTo>
                      <a:pt x="700" y="68"/>
                    </a:lnTo>
                    <a:lnTo>
                      <a:pt x="698" y="73"/>
                    </a:lnTo>
                    <a:lnTo>
                      <a:pt x="696" y="77"/>
                    </a:lnTo>
                    <a:lnTo>
                      <a:pt x="695" y="80"/>
                    </a:lnTo>
                    <a:lnTo>
                      <a:pt x="695" y="80"/>
                    </a:lnTo>
                    <a:lnTo>
                      <a:pt x="695" y="54"/>
                    </a:lnTo>
                    <a:lnTo>
                      <a:pt x="695" y="43"/>
                    </a:lnTo>
                    <a:lnTo>
                      <a:pt x="697" y="35"/>
                    </a:lnTo>
                    <a:lnTo>
                      <a:pt x="688" y="55"/>
                    </a:lnTo>
                    <a:lnTo>
                      <a:pt x="688" y="55"/>
                    </a:lnTo>
                    <a:lnTo>
                      <a:pt x="685" y="40"/>
                    </a:lnTo>
                    <a:lnTo>
                      <a:pt x="683" y="33"/>
                    </a:lnTo>
                    <a:lnTo>
                      <a:pt x="683" y="27"/>
                    </a:lnTo>
                    <a:lnTo>
                      <a:pt x="683" y="27"/>
                    </a:lnTo>
                    <a:lnTo>
                      <a:pt x="682" y="25"/>
                    </a:lnTo>
                    <a:lnTo>
                      <a:pt x="680" y="25"/>
                    </a:lnTo>
                    <a:lnTo>
                      <a:pt x="678" y="28"/>
                    </a:lnTo>
                    <a:lnTo>
                      <a:pt x="673" y="39"/>
                    </a:lnTo>
                    <a:lnTo>
                      <a:pt x="671" y="45"/>
                    </a:lnTo>
                    <a:lnTo>
                      <a:pt x="668" y="50"/>
                    </a:lnTo>
                    <a:lnTo>
                      <a:pt x="666" y="52"/>
                    </a:lnTo>
                    <a:lnTo>
                      <a:pt x="665" y="52"/>
                    </a:lnTo>
                    <a:lnTo>
                      <a:pt x="664" y="51"/>
                    </a:lnTo>
                    <a:lnTo>
                      <a:pt x="662" y="50"/>
                    </a:lnTo>
                    <a:lnTo>
                      <a:pt x="662" y="50"/>
                    </a:lnTo>
                    <a:lnTo>
                      <a:pt x="662" y="54"/>
                    </a:lnTo>
                    <a:lnTo>
                      <a:pt x="659" y="59"/>
                    </a:lnTo>
                    <a:lnTo>
                      <a:pt x="659" y="59"/>
                    </a:lnTo>
                    <a:lnTo>
                      <a:pt x="657" y="56"/>
                    </a:lnTo>
                    <a:lnTo>
                      <a:pt x="655" y="53"/>
                    </a:lnTo>
                    <a:lnTo>
                      <a:pt x="649" y="47"/>
                    </a:lnTo>
                    <a:lnTo>
                      <a:pt x="645" y="46"/>
                    </a:lnTo>
                    <a:lnTo>
                      <a:pt x="643" y="47"/>
                    </a:lnTo>
                    <a:lnTo>
                      <a:pt x="640" y="51"/>
                    </a:lnTo>
                    <a:lnTo>
                      <a:pt x="637" y="59"/>
                    </a:lnTo>
                    <a:lnTo>
                      <a:pt x="632" y="27"/>
                    </a:lnTo>
                    <a:lnTo>
                      <a:pt x="632" y="27"/>
                    </a:lnTo>
                    <a:lnTo>
                      <a:pt x="629" y="30"/>
                    </a:lnTo>
                    <a:lnTo>
                      <a:pt x="629" y="36"/>
                    </a:lnTo>
                    <a:lnTo>
                      <a:pt x="632" y="51"/>
                    </a:lnTo>
                    <a:lnTo>
                      <a:pt x="633" y="59"/>
                    </a:lnTo>
                    <a:lnTo>
                      <a:pt x="633" y="67"/>
                    </a:lnTo>
                    <a:lnTo>
                      <a:pt x="632" y="74"/>
                    </a:lnTo>
                    <a:lnTo>
                      <a:pt x="629" y="80"/>
                    </a:lnTo>
                    <a:lnTo>
                      <a:pt x="629" y="80"/>
                    </a:lnTo>
                    <a:lnTo>
                      <a:pt x="627" y="81"/>
                    </a:lnTo>
                    <a:lnTo>
                      <a:pt x="625" y="80"/>
                    </a:lnTo>
                    <a:lnTo>
                      <a:pt x="625" y="75"/>
                    </a:lnTo>
                    <a:lnTo>
                      <a:pt x="624" y="68"/>
                    </a:lnTo>
                    <a:lnTo>
                      <a:pt x="624" y="54"/>
                    </a:lnTo>
                    <a:lnTo>
                      <a:pt x="622" y="47"/>
                    </a:lnTo>
                    <a:lnTo>
                      <a:pt x="621" y="43"/>
                    </a:lnTo>
                    <a:lnTo>
                      <a:pt x="621" y="43"/>
                    </a:lnTo>
                    <a:lnTo>
                      <a:pt x="619" y="58"/>
                    </a:lnTo>
                    <a:lnTo>
                      <a:pt x="616" y="71"/>
                    </a:lnTo>
                    <a:lnTo>
                      <a:pt x="613" y="75"/>
                    </a:lnTo>
                    <a:lnTo>
                      <a:pt x="612" y="76"/>
                    </a:lnTo>
                    <a:lnTo>
                      <a:pt x="611" y="76"/>
                    </a:lnTo>
                    <a:lnTo>
                      <a:pt x="609" y="76"/>
                    </a:lnTo>
                    <a:lnTo>
                      <a:pt x="608" y="74"/>
                    </a:lnTo>
                    <a:lnTo>
                      <a:pt x="605" y="67"/>
                    </a:lnTo>
                    <a:lnTo>
                      <a:pt x="605" y="67"/>
                    </a:lnTo>
                    <a:lnTo>
                      <a:pt x="606" y="65"/>
                    </a:lnTo>
                    <a:lnTo>
                      <a:pt x="608" y="63"/>
                    </a:lnTo>
                    <a:lnTo>
                      <a:pt x="610" y="63"/>
                    </a:lnTo>
                    <a:lnTo>
                      <a:pt x="611" y="63"/>
                    </a:lnTo>
                    <a:lnTo>
                      <a:pt x="611" y="63"/>
                    </a:lnTo>
                    <a:close/>
                    <a:moveTo>
                      <a:pt x="529" y="81"/>
                    </a:moveTo>
                    <a:lnTo>
                      <a:pt x="529" y="81"/>
                    </a:lnTo>
                    <a:lnTo>
                      <a:pt x="532" y="71"/>
                    </a:lnTo>
                    <a:lnTo>
                      <a:pt x="533" y="70"/>
                    </a:lnTo>
                    <a:lnTo>
                      <a:pt x="534" y="70"/>
                    </a:lnTo>
                    <a:lnTo>
                      <a:pt x="535" y="75"/>
                    </a:lnTo>
                    <a:lnTo>
                      <a:pt x="535" y="75"/>
                    </a:lnTo>
                    <a:lnTo>
                      <a:pt x="534" y="88"/>
                    </a:lnTo>
                    <a:lnTo>
                      <a:pt x="534" y="90"/>
                    </a:lnTo>
                    <a:lnTo>
                      <a:pt x="533" y="90"/>
                    </a:lnTo>
                    <a:lnTo>
                      <a:pt x="532" y="86"/>
                    </a:lnTo>
                    <a:lnTo>
                      <a:pt x="529" y="81"/>
                    </a:lnTo>
                    <a:lnTo>
                      <a:pt x="529" y="81"/>
                    </a:lnTo>
                    <a:close/>
                    <a:moveTo>
                      <a:pt x="406" y="141"/>
                    </a:moveTo>
                    <a:lnTo>
                      <a:pt x="406" y="141"/>
                    </a:lnTo>
                    <a:lnTo>
                      <a:pt x="407" y="137"/>
                    </a:lnTo>
                    <a:lnTo>
                      <a:pt x="407" y="136"/>
                    </a:lnTo>
                    <a:lnTo>
                      <a:pt x="409" y="137"/>
                    </a:lnTo>
                    <a:lnTo>
                      <a:pt x="410" y="139"/>
                    </a:lnTo>
                    <a:lnTo>
                      <a:pt x="412" y="145"/>
                    </a:lnTo>
                    <a:lnTo>
                      <a:pt x="412" y="145"/>
                    </a:lnTo>
                    <a:lnTo>
                      <a:pt x="411" y="145"/>
                    </a:lnTo>
                    <a:lnTo>
                      <a:pt x="410" y="145"/>
                    </a:lnTo>
                    <a:lnTo>
                      <a:pt x="409" y="144"/>
                    </a:lnTo>
                    <a:lnTo>
                      <a:pt x="406" y="141"/>
                    </a:lnTo>
                    <a:lnTo>
                      <a:pt x="406" y="141"/>
                    </a:lnTo>
                    <a:close/>
                    <a:moveTo>
                      <a:pt x="61" y="308"/>
                    </a:moveTo>
                    <a:lnTo>
                      <a:pt x="61" y="308"/>
                    </a:lnTo>
                    <a:lnTo>
                      <a:pt x="61" y="307"/>
                    </a:lnTo>
                    <a:lnTo>
                      <a:pt x="61" y="307"/>
                    </a:lnTo>
                    <a:lnTo>
                      <a:pt x="65" y="311"/>
                    </a:lnTo>
                    <a:lnTo>
                      <a:pt x="61" y="308"/>
                    </a:lnTo>
                    <a:lnTo>
                      <a:pt x="61" y="308"/>
                    </a:lnTo>
                    <a:close/>
                    <a:moveTo>
                      <a:pt x="54" y="297"/>
                    </a:moveTo>
                    <a:lnTo>
                      <a:pt x="54" y="297"/>
                    </a:lnTo>
                    <a:lnTo>
                      <a:pt x="53" y="302"/>
                    </a:lnTo>
                    <a:lnTo>
                      <a:pt x="54" y="307"/>
                    </a:lnTo>
                    <a:lnTo>
                      <a:pt x="54" y="307"/>
                    </a:lnTo>
                    <a:lnTo>
                      <a:pt x="54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8" y="303"/>
                    </a:lnTo>
                    <a:lnTo>
                      <a:pt x="58" y="303"/>
                    </a:lnTo>
                    <a:lnTo>
                      <a:pt x="57" y="296"/>
                    </a:lnTo>
                    <a:lnTo>
                      <a:pt x="56" y="295"/>
                    </a:lnTo>
                    <a:lnTo>
                      <a:pt x="54" y="297"/>
                    </a:lnTo>
                    <a:lnTo>
                      <a:pt x="54" y="297"/>
                    </a:lnTo>
                    <a:close/>
                    <a:moveTo>
                      <a:pt x="851" y="256"/>
                    </a:moveTo>
                    <a:lnTo>
                      <a:pt x="849" y="250"/>
                    </a:lnTo>
                    <a:lnTo>
                      <a:pt x="849" y="250"/>
                    </a:lnTo>
                    <a:lnTo>
                      <a:pt x="851" y="248"/>
                    </a:lnTo>
                    <a:lnTo>
                      <a:pt x="851" y="249"/>
                    </a:lnTo>
                    <a:lnTo>
                      <a:pt x="851" y="256"/>
                    </a:lnTo>
                    <a:lnTo>
                      <a:pt x="851" y="2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681">
                <a:extLst>
                  <a:ext uri="{FF2B5EF4-FFF2-40B4-BE49-F238E27FC236}">
                    <a16:creationId xmlns:a16="http://schemas.microsoft.com/office/drawing/2014/main" xmlns="" id="{4ACA8257-AC10-BAD4-D9BE-77A74E114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801688"/>
                <a:ext cx="0" cy="4763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0 h 11"/>
                  <a:gd name="T4" fmla="*/ 2 w 2"/>
                  <a:gd name="T5" fmla="*/ 11 h 11"/>
                  <a:gd name="T6" fmla="*/ 2 w 2"/>
                  <a:gd name="T7" fmla="*/ 11 h 11"/>
                  <a:gd name="T8" fmla="*/ 2 w 2"/>
                  <a:gd name="T9" fmla="*/ 5 h 11"/>
                  <a:gd name="T10" fmla="*/ 0 w 2"/>
                  <a:gd name="T11" fmla="*/ 0 h 11"/>
                  <a:gd name="T12" fmla="*/ 0 w 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lnTo>
                      <a:pt x="0" y="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682">
                <a:extLst>
                  <a:ext uri="{FF2B5EF4-FFF2-40B4-BE49-F238E27FC236}">
                    <a16:creationId xmlns:a16="http://schemas.microsoft.com/office/drawing/2014/main" xmlns="" id="{3D6BB9BC-4C9E-1018-DC29-A647BF1EC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66763"/>
                <a:ext cx="0" cy="3175"/>
              </a:xfrm>
              <a:custGeom>
                <a:avLst/>
                <a:gdLst>
                  <a:gd name="T0" fmla="*/ 3 h 5"/>
                  <a:gd name="T1" fmla="*/ 3 h 5"/>
                  <a:gd name="T2" fmla="*/ 5 h 5"/>
                  <a:gd name="T3" fmla="*/ 5 h 5"/>
                  <a:gd name="T4" fmla="*/ 0 h 5"/>
                  <a:gd name="T5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683">
                <a:extLst>
                  <a:ext uri="{FF2B5EF4-FFF2-40B4-BE49-F238E27FC236}">
                    <a16:creationId xmlns:a16="http://schemas.microsoft.com/office/drawing/2014/main" xmlns="" id="{8EC1AA29-2261-2A50-9D6B-4139AE04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798513"/>
                <a:ext cx="1588" cy="6350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0 h 12"/>
                  <a:gd name="T4" fmla="*/ 2 w 3"/>
                  <a:gd name="T5" fmla="*/ 6 h 12"/>
                  <a:gd name="T6" fmla="*/ 3 w 3"/>
                  <a:gd name="T7" fmla="*/ 12 h 12"/>
                  <a:gd name="T8" fmla="*/ 3 w 3"/>
                  <a:gd name="T9" fmla="*/ 12 h 12"/>
                  <a:gd name="T10" fmla="*/ 2 w 3"/>
                  <a:gd name="T11" fmla="*/ 5 h 12"/>
                  <a:gd name="T12" fmla="*/ 1 w 3"/>
                  <a:gd name="T13" fmla="*/ 1 h 12"/>
                  <a:gd name="T14" fmla="*/ 0 w 3"/>
                  <a:gd name="T15" fmla="*/ 0 h 12"/>
                  <a:gd name="T16" fmla="*/ 0 w 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684">
                <a:extLst>
                  <a:ext uri="{FF2B5EF4-FFF2-40B4-BE49-F238E27FC236}">
                    <a16:creationId xmlns:a16="http://schemas.microsoft.com/office/drawing/2014/main" xmlns="" id="{A22A5366-2816-389A-FCB9-F410DE35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826" y="91440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7 h 13"/>
                  <a:gd name="T4" fmla="*/ 5 w 5"/>
                  <a:gd name="T5" fmla="*/ 7 h 13"/>
                  <a:gd name="T6" fmla="*/ 4 w 5"/>
                  <a:gd name="T7" fmla="*/ 7 h 13"/>
                  <a:gd name="T8" fmla="*/ 3 w 5"/>
                  <a:gd name="T9" fmla="*/ 5 h 13"/>
                  <a:gd name="T10" fmla="*/ 0 w 5"/>
                  <a:gd name="T11" fmla="*/ 0 h 13"/>
                  <a:gd name="T12" fmla="*/ 0 w 5"/>
                  <a:gd name="T13" fmla="*/ 0 h 13"/>
                  <a:gd name="T14" fmla="*/ 1 w 5"/>
                  <a:gd name="T15" fmla="*/ 8 h 13"/>
                  <a:gd name="T16" fmla="*/ 1 w 5"/>
                  <a:gd name="T17" fmla="*/ 11 h 13"/>
                  <a:gd name="T18" fmla="*/ 0 w 5"/>
                  <a:gd name="T19" fmla="*/ 13 h 13"/>
                  <a:gd name="T20" fmla="*/ 0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685">
                <a:extLst>
                  <a:ext uri="{FF2B5EF4-FFF2-40B4-BE49-F238E27FC236}">
                    <a16:creationId xmlns:a16="http://schemas.microsoft.com/office/drawing/2014/main" xmlns="" id="{8B9D35FF-3953-711E-9B21-124995C9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847725"/>
                <a:ext cx="1588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1 w 4"/>
                  <a:gd name="T5" fmla="*/ 2 h 14"/>
                  <a:gd name="T6" fmla="*/ 1 w 4"/>
                  <a:gd name="T7" fmla="*/ 3 h 14"/>
                  <a:gd name="T8" fmla="*/ 0 w 4"/>
                  <a:gd name="T9" fmla="*/ 3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3 w 4"/>
                  <a:gd name="T17" fmla="*/ 12 h 14"/>
                  <a:gd name="T18" fmla="*/ 4 w 4"/>
                  <a:gd name="T19" fmla="*/ 9 h 14"/>
                  <a:gd name="T20" fmla="*/ 4 w 4"/>
                  <a:gd name="T21" fmla="*/ 5 h 14"/>
                  <a:gd name="T22" fmla="*/ 3 w 4"/>
                  <a:gd name="T23" fmla="*/ 0 h 14"/>
                  <a:gd name="T24" fmla="*/ 3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686">
                <a:extLst>
                  <a:ext uri="{FF2B5EF4-FFF2-40B4-BE49-F238E27FC236}">
                    <a16:creationId xmlns:a16="http://schemas.microsoft.com/office/drawing/2014/main" xmlns="" id="{FC924FC7-6268-4204-6E55-C7BB0893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6" y="874713"/>
                <a:ext cx="3175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5 w 7"/>
                  <a:gd name="T5" fmla="*/ 2 h 21"/>
                  <a:gd name="T6" fmla="*/ 4 w 7"/>
                  <a:gd name="T7" fmla="*/ 1 h 21"/>
                  <a:gd name="T8" fmla="*/ 4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1 w 7"/>
                  <a:gd name="T21" fmla="*/ 17 h 21"/>
                  <a:gd name="T22" fmla="*/ 1 w 7"/>
                  <a:gd name="T23" fmla="*/ 21 h 21"/>
                  <a:gd name="T24" fmla="*/ 2 w 7"/>
                  <a:gd name="T25" fmla="*/ 21 h 21"/>
                  <a:gd name="T26" fmla="*/ 3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687">
                <a:extLst>
                  <a:ext uri="{FF2B5EF4-FFF2-40B4-BE49-F238E27FC236}">
                    <a16:creationId xmlns:a16="http://schemas.microsoft.com/office/drawing/2014/main" xmlns="" id="{A07E4DD6-5A95-4F0B-9020-507729C12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877888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0 h 6"/>
                  <a:gd name="T4" fmla="*/ 2 w 3"/>
                  <a:gd name="T5" fmla="*/ 1 h 6"/>
                  <a:gd name="T6" fmla="*/ 0 w 3"/>
                  <a:gd name="T7" fmla="*/ 0 h 6"/>
                  <a:gd name="T8" fmla="*/ 0 w 3"/>
                  <a:gd name="T9" fmla="*/ 0 h 6"/>
                  <a:gd name="T10" fmla="*/ 1 w 3"/>
                  <a:gd name="T11" fmla="*/ 4 h 6"/>
                  <a:gd name="T12" fmla="*/ 1 w 3"/>
                  <a:gd name="T13" fmla="*/ 6 h 6"/>
                  <a:gd name="T14" fmla="*/ 1 w 3"/>
                  <a:gd name="T15" fmla="*/ 4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688">
                <a:extLst>
                  <a:ext uri="{FF2B5EF4-FFF2-40B4-BE49-F238E27FC236}">
                    <a16:creationId xmlns:a16="http://schemas.microsoft.com/office/drawing/2014/main" xmlns="" id="{57C240E1-2C66-E8C2-861E-97E67CB9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113" y="906463"/>
                <a:ext cx="3175" cy="12700"/>
              </a:xfrm>
              <a:custGeom>
                <a:avLst/>
                <a:gdLst>
                  <a:gd name="T0" fmla="*/ 2 w 4"/>
                  <a:gd name="T1" fmla="*/ 1 h 24"/>
                  <a:gd name="T2" fmla="*/ 2 w 4"/>
                  <a:gd name="T3" fmla="*/ 1 h 24"/>
                  <a:gd name="T4" fmla="*/ 1 w 4"/>
                  <a:gd name="T5" fmla="*/ 1 h 24"/>
                  <a:gd name="T6" fmla="*/ 1 w 4"/>
                  <a:gd name="T7" fmla="*/ 3 h 24"/>
                  <a:gd name="T8" fmla="*/ 1 w 4"/>
                  <a:gd name="T9" fmla="*/ 10 h 24"/>
                  <a:gd name="T10" fmla="*/ 1 w 4"/>
                  <a:gd name="T11" fmla="*/ 18 h 24"/>
                  <a:gd name="T12" fmla="*/ 1 w 4"/>
                  <a:gd name="T13" fmla="*/ 20 h 24"/>
                  <a:gd name="T14" fmla="*/ 0 w 4"/>
                  <a:gd name="T15" fmla="*/ 18 h 24"/>
                  <a:gd name="T16" fmla="*/ 0 w 4"/>
                  <a:gd name="T17" fmla="*/ 18 h 24"/>
                  <a:gd name="T18" fmla="*/ 0 w 4"/>
                  <a:gd name="T19" fmla="*/ 23 h 24"/>
                  <a:gd name="T20" fmla="*/ 1 w 4"/>
                  <a:gd name="T21" fmla="*/ 24 h 24"/>
                  <a:gd name="T22" fmla="*/ 1 w 4"/>
                  <a:gd name="T23" fmla="*/ 23 h 24"/>
                  <a:gd name="T24" fmla="*/ 3 w 4"/>
                  <a:gd name="T25" fmla="*/ 14 h 24"/>
                  <a:gd name="T26" fmla="*/ 4 w 4"/>
                  <a:gd name="T27" fmla="*/ 2 h 24"/>
                  <a:gd name="T28" fmla="*/ 4 w 4"/>
                  <a:gd name="T29" fmla="*/ 0 h 24"/>
                  <a:gd name="T30" fmla="*/ 3 w 4"/>
                  <a:gd name="T31" fmla="*/ 0 h 24"/>
                  <a:gd name="T32" fmla="*/ 2 w 4"/>
                  <a:gd name="T33" fmla="*/ 1 h 24"/>
                  <a:gd name="T34" fmla="*/ 2 w 4"/>
                  <a:gd name="T3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4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1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689">
                <a:extLst>
                  <a:ext uri="{FF2B5EF4-FFF2-40B4-BE49-F238E27FC236}">
                    <a16:creationId xmlns:a16="http://schemas.microsoft.com/office/drawing/2014/main" xmlns="" id="{455244EA-4AF0-D4E9-C5FC-C09043FC6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849313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2 w 3"/>
                  <a:gd name="T3" fmla="*/ 24 h 24"/>
                  <a:gd name="T4" fmla="*/ 3 w 3"/>
                  <a:gd name="T5" fmla="*/ 4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2" y="24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690">
                <a:extLst>
                  <a:ext uri="{FF2B5EF4-FFF2-40B4-BE49-F238E27FC236}">
                    <a16:creationId xmlns:a16="http://schemas.microsoft.com/office/drawing/2014/main" xmlns="" id="{B078A0F1-2F79-846A-8F4B-78FF57336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54075"/>
                <a:ext cx="3175" cy="6350"/>
              </a:xfrm>
              <a:custGeom>
                <a:avLst/>
                <a:gdLst>
                  <a:gd name="T0" fmla="*/ 7 w 7"/>
                  <a:gd name="T1" fmla="*/ 7 h 10"/>
                  <a:gd name="T2" fmla="*/ 1 w 7"/>
                  <a:gd name="T3" fmla="*/ 0 h 10"/>
                  <a:gd name="T4" fmla="*/ 1 w 7"/>
                  <a:gd name="T5" fmla="*/ 0 h 10"/>
                  <a:gd name="T6" fmla="*/ 1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4 w 7"/>
                  <a:gd name="T13" fmla="*/ 10 h 10"/>
                  <a:gd name="T14" fmla="*/ 5 w 7"/>
                  <a:gd name="T15" fmla="*/ 10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691">
                <a:extLst>
                  <a:ext uri="{FF2B5EF4-FFF2-40B4-BE49-F238E27FC236}">
                    <a16:creationId xmlns:a16="http://schemas.microsoft.com/office/drawing/2014/main" xmlns="" id="{250DF60B-C135-6F36-6B17-30BFFF85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1" y="858838"/>
                <a:ext cx="3175" cy="317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2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w 5"/>
                  <a:gd name="T11" fmla="*/ 5 h 5"/>
                  <a:gd name="T12" fmla="*/ 2 w 5"/>
                  <a:gd name="T13" fmla="*/ 4 h 5"/>
                  <a:gd name="T14" fmla="*/ 5 w 5"/>
                  <a:gd name="T15" fmla="*/ 0 h 5"/>
                  <a:gd name="T16" fmla="*/ 5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692">
                <a:extLst>
                  <a:ext uri="{FF2B5EF4-FFF2-40B4-BE49-F238E27FC236}">
                    <a16:creationId xmlns:a16="http://schemas.microsoft.com/office/drawing/2014/main" xmlns="" id="{259BE5D2-0C1C-5214-407A-2F41202B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238" y="84613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5 h 7"/>
                  <a:gd name="T4" fmla="*/ 5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5"/>
                    </a:lnTo>
                    <a:lnTo>
                      <a:pt x="5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693">
                <a:extLst>
                  <a:ext uri="{FF2B5EF4-FFF2-40B4-BE49-F238E27FC236}">
                    <a16:creationId xmlns:a16="http://schemas.microsoft.com/office/drawing/2014/main" xmlns="" id="{F886FB02-F11D-8C8D-BD28-2311340E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850900"/>
                <a:ext cx="3175" cy="7938"/>
              </a:xfrm>
              <a:custGeom>
                <a:avLst/>
                <a:gdLst>
                  <a:gd name="T0" fmla="*/ 0 w 6"/>
                  <a:gd name="T1" fmla="*/ 17 h 17"/>
                  <a:gd name="T2" fmla="*/ 6 w 6"/>
                  <a:gd name="T3" fmla="*/ 11 h 17"/>
                  <a:gd name="T4" fmla="*/ 6 w 6"/>
                  <a:gd name="T5" fmla="*/ 11 h 17"/>
                  <a:gd name="T6" fmla="*/ 6 w 6"/>
                  <a:gd name="T7" fmla="*/ 6 h 17"/>
                  <a:gd name="T8" fmla="*/ 6 w 6"/>
                  <a:gd name="T9" fmla="*/ 2 h 17"/>
                  <a:gd name="T10" fmla="*/ 4 w 6"/>
                  <a:gd name="T11" fmla="*/ 0 h 17"/>
                  <a:gd name="T12" fmla="*/ 2 w 6"/>
                  <a:gd name="T13" fmla="*/ 1 h 17"/>
                  <a:gd name="T14" fmla="*/ 2 w 6"/>
                  <a:gd name="T15" fmla="*/ 1 h 17"/>
                  <a:gd name="T16" fmla="*/ 1 w 6"/>
                  <a:gd name="T17" fmla="*/ 9 h 17"/>
                  <a:gd name="T18" fmla="*/ 0 w 6"/>
                  <a:gd name="T19" fmla="*/ 13 h 17"/>
                  <a:gd name="T20" fmla="*/ 0 w 6"/>
                  <a:gd name="T21" fmla="*/ 17 h 17"/>
                  <a:gd name="T22" fmla="*/ 0 w 6"/>
                  <a:gd name="T2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lnTo>
                      <a:pt x="6" y="11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694">
                <a:extLst>
                  <a:ext uri="{FF2B5EF4-FFF2-40B4-BE49-F238E27FC236}">
                    <a16:creationId xmlns:a16="http://schemas.microsoft.com/office/drawing/2014/main" xmlns="" id="{8885E293-6FA7-525F-1295-573F5EA5C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820738"/>
                <a:ext cx="1588" cy="14288"/>
              </a:xfrm>
              <a:custGeom>
                <a:avLst/>
                <a:gdLst>
                  <a:gd name="T0" fmla="*/ 0 w 3"/>
                  <a:gd name="T1" fmla="*/ 12 h 29"/>
                  <a:gd name="T2" fmla="*/ 0 w 3"/>
                  <a:gd name="T3" fmla="*/ 12 h 29"/>
                  <a:gd name="T4" fmla="*/ 2 w 3"/>
                  <a:gd name="T5" fmla="*/ 20 h 29"/>
                  <a:gd name="T6" fmla="*/ 3 w 3"/>
                  <a:gd name="T7" fmla="*/ 29 h 29"/>
                  <a:gd name="T8" fmla="*/ 3 w 3"/>
                  <a:gd name="T9" fmla="*/ 0 h 29"/>
                  <a:gd name="T10" fmla="*/ 0 w 3"/>
                  <a:gd name="T1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2"/>
                    </a:moveTo>
                    <a:lnTo>
                      <a:pt x="0" y="12"/>
                    </a:lnTo>
                    <a:lnTo>
                      <a:pt x="2" y="20"/>
                    </a:lnTo>
                    <a:lnTo>
                      <a:pt x="3" y="29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695">
                <a:extLst>
                  <a:ext uri="{FF2B5EF4-FFF2-40B4-BE49-F238E27FC236}">
                    <a16:creationId xmlns:a16="http://schemas.microsoft.com/office/drawing/2014/main" xmlns="" id="{F8808661-44DF-2832-603D-957CB51C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811213"/>
                <a:ext cx="3175" cy="11113"/>
              </a:xfrm>
              <a:custGeom>
                <a:avLst/>
                <a:gdLst>
                  <a:gd name="T0" fmla="*/ 3 w 6"/>
                  <a:gd name="T1" fmla="*/ 21 h 21"/>
                  <a:gd name="T2" fmla="*/ 3 w 6"/>
                  <a:gd name="T3" fmla="*/ 21 h 21"/>
                  <a:gd name="T4" fmla="*/ 4 w 6"/>
                  <a:gd name="T5" fmla="*/ 14 h 21"/>
                  <a:gd name="T6" fmla="*/ 6 w 6"/>
                  <a:gd name="T7" fmla="*/ 6 h 21"/>
                  <a:gd name="T8" fmla="*/ 6 w 6"/>
                  <a:gd name="T9" fmla="*/ 1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5 h 21"/>
                  <a:gd name="T18" fmla="*/ 1 w 6"/>
                  <a:gd name="T19" fmla="*/ 11 h 21"/>
                  <a:gd name="T20" fmla="*/ 0 w 6"/>
                  <a:gd name="T21" fmla="*/ 16 h 21"/>
                  <a:gd name="T22" fmla="*/ 1 w 6"/>
                  <a:gd name="T23" fmla="*/ 19 h 21"/>
                  <a:gd name="T24" fmla="*/ 3 w 6"/>
                  <a:gd name="T25" fmla="*/ 21 h 21"/>
                  <a:gd name="T26" fmla="*/ 3 w 6"/>
                  <a:gd name="T2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1">
                    <a:moveTo>
                      <a:pt x="3" y="21"/>
                    </a:moveTo>
                    <a:lnTo>
                      <a:pt x="3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696">
                <a:extLst>
                  <a:ext uri="{FF2B5EF4-FFF2-40B4-BE49-F238E27FC236}">
                    <a16:creationId xmlns:a16="http://schemas.microsoft.com/office/drawing/2014/main" xmlns="" id="{5A606D22-E5BB-CA1C-6B7D-B43FA3BA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963" y="839788"/>
                <a:ext cx="0" cy="25400"/>
              </a:xfrm>
              <a:custGeom>
                <a:avLst/>
                <a:gdLst>
                  <a:gd name="T0" fmla="*/ 1 w 1"/>
                  <a:gd name="T1" fmla="*/ 0 h 48"/>
                  <a:gd name="T2" fmla="*/ 0 w 1"/>
                  <a:gd name="T3" fmla="*/ 0 h 48"/>
                  <a:gd name="T4" fmla="*/ 1 w 1"/>
                  <a:gd name="T5" fmla="*/ 48 h 48"/>
                  <a:gd name="T6" fmla="*/ 1 w 1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8">
                    <a:moveTo>
                      <a:pt x="1" y="0"/>
                    </a:moveTo>
                    <a:lnTo>
                      <a:pt x="0" y="0"/>
                    </a:lnTo>
                    <a:lnTo>
                      <a:pt x="1" y="48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697">
                <a:extLst>
                  <a:ext uri="{FF2B5EF4-FFF2-40B4-BE49-F238E27FC236}">
                    <a16:creationId xmlns:a16="http://schemas.microsoft.com/office/drawing/2014/main" xmlns="" id="{6EEC9328-D307-7154-6387-FAAEDEA1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888" y="779463"/>
                <a:ext cx="4763" cy="19050"/>
              </a:xfrm>
              <a:custGeom>
                <a:avLst/>
                <a:gdLst>
                  <a:gd name="T0" fmla="*/ 7 w 8"/>
                  <a:gd name="T1" fmla="*/ 1 h 38"/>
                  <a:gd name="T2" fmla="*/ 7 w 8"/>
                  <a:gd name="T3" fmla="*/ 1 h 38"/>
                  <a:gd name="T4" fmla="*/ 4 w 8"/>
                  <a:gd name="T5" fmla="*/ 0 h 38"/>
                  <a:gd name="T6" fmla="*/ 3 w 8"/>
                  <a:gd name="T7" fmla="*/ 1 h 38"/>
                  <a:gd name="T8" fmla="*/ 3 w 8"/>
                  <a:gd name="T9" fmla="*/ 10 h 38"/>
                  <a:gd name="T10" fmla="*/ 3 w 8"/>
                  <a:gd name="T11" fmla="*/ 18 h 38"/>
                  <a:gd name="T12" fmla="*/ 2 w 8"/>
                  <a:gd name="T13" fmla="*/ 20 h 38"/>
                  <a:gd name="T14" fmla="*/ 2 w 8"/>
                  <a:gd name="T15" fmla="*/ 20 h 38"/>
                  <a:gd name="T16" fmla="*/ 0 w 8"/>
                  <a:gd name="T17" fmla="*/ 16 h 38"/>
                  <a:gd name="T18" fmla="*/ 0 w 8"/>
                  <a:gd name="T19" fmla="*/ 16 h 38"/>
                  <a:gd name="T20" fmla="*/ 0 w 8"/>
                  <a:gd name="T21" fmla="*/ 23 h 38"/>
                  <a:gd name="T22" fmla="*/ 2 w 8"/>
                  <a:gd name="T23" fmla="*/ 28 h 38"/>
                  <a:gd name="T24" fmla="*/ 3 w 8"/>
                  <a:gd name="T25" fmla="*/ 32 h 38"/>
                  <a:gd name="T26" fmla="*/ 4 w 8"/>
                  <a:gd name="T27" fmla="*/ 38 h 38"/>
                  <a:gd name="T28" fmla="*/ 4 w 8"/>
                  <a:gd name="T29" fmla="*/ 38 h 38"/>
                  <a:gd name="T30" fmla="*/ 7 w 8"/>
                  <a:gd name="T31" fmla="*/ 31 h 38"/>
                  <a:gd name="T32" fmla="*/ 8 w 8"/>
                  <a:gd name="T33" fmla="*/ 27 h 38"/>
                  <a:gd name="T34" fmla="*/ 8 w 8"/>
                  <a:gd name="T35" fmla="*/ 18 h 38"/>
                  <a:gd name="T36" fmla="*/ 7 w 8"/>
                  <a:gd name="T37" fmla="*/ 1 h 38"/>
                  <a:gd name="T38" fmla="*/ 7 w 8"/>
                  <a:gd name="T3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38">
                    <a:moveTo>
                      <a:pt x="7" y="1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0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2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7" y="31"/>
                    </a:lnTo>
                    <a:lnTo>
                      <a:pt x="8" y="27"/>
                    </a:lnTo>
                    <a:lnTo>
                      <a:pt x="8" y="18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698">
                <a:extLst>
                  <a:ext uri="{FF2B5EF4-FFF2-40B4-BE49-F238E27FC236}">
                    <a16:creationId xmlns:a16="http://schemas.microsoft.com/office/drawing/2014/main" xmlns="" id="{51D9A217-406A-50A6-8300-F6B3539D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6" y="798513"/>
                <a:ext cx="1588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699">
                <a:extLst>
                  <a:ext uri="{FF2B5EF4-FFF2-40B4-BE49-F238E27FC236}">
                    <a16:creationId xmlns:a16="http://schemas.microsoft.com/office/drawing/2014/main" xmlns="" id="{918ED737-9891-9D36-C6FD-47E6B4D1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026" y="882650"/>
                <a:ext cx="3175" cy="7938"/>
              </a:xfrm>
              <a:custGeom>
                <a:avLst/>
                <a:gdLst>
                  <a:gd name="T0" fmla="*/ 0 w 5"/>
                  <a:gd name="T1" fmla="*/ 6 h 16"/>
                  <a:gd name="T2" fmla="*/ 5 w 5"/>
                  <a:gd name="T3" fmla="*/ 16 h 16"/>
                  <a:gd name="T4" fmla="*/ 2 w 5"/>
                  <a:gd name="T5" fmla="*/ 0 h 16"/>
                  <a:gd name="T6" fmla="*/ 0 w 5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0" y="6"/>
                    </a:moveTo>
                    <a:lnTo>
                      <a:pt x="5" y="16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700">
                <a:extLst>
                  <a:ext uri="{FF2B5EF4-FFF2-40B4-BE49-F238E27FC236}">
                    <a16:creationId xmlns:a16="http://schemas.microsoft.com/office/drawing/2014/main" xmlns="" id="{E3A3C365-9499-29E5-DD54-F05449006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66775"/>
                <a:ext cx="1588" cy="15875"/>
              </a:xfrm>
              <a:custGeom>
                <a:avLst/>
                <a:gdLst>
                  <a:gd name="T0" fmla="*/ 0 w 5"/>
                  <a:gd name="T1" fmla="*/ 0 h 30"/>
                  <a:gd name="T2" fmla="*/ 3 w 5"/>
                  <a:gd name="T3" fmla="*/ 30 h 30"/>
                  <a:gd name="T4" fmla="*/ 5 w 5"/>
                  <a:gd name="T5" fmla="*/ 2 h 30"/>
                  <a:gd name="T6" fmla="*/ 5 w 5"/>
                  <a:gd name="T7" fmla="*/ 2 h 30"/>
                  <a:gd name="T8" fmla="*/ 4 w 5"/>
                  <a:gd name="T9" fmla="*/ 3 h 30"/>
                  <a:gd name="T10" fmla="*/ 3 w 5"/>
                  <a:gd name="T11" fmla="*/ 5 h 30"/>
                  <a:gd name="T12" fmla="*/ 1 w 5"/>
                  <a:gd name="T13" fmla="*/ 3 h 30"/>
                  <a:gd name="T14" fmla="*/ 0 w 5"/>
                  <a:gd name="T15" fmla="*/ 0 h 30"/>
                  <a:gd name="T16" fmla="*/ 0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lnTo>
                      <a:pt x="3" y="3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701">
                <a:extLst>
                  <a:ext uri="{FF2B5EF4-FFF2-40B4-BE49-F238E27FC236}">
                    <a16:creationId xmlns:a16="http://schemas.microsoft.com/office/drawing/2014/main" xmlns="" id="{85CAF2B5-303B-7393-869F-AAAD9B8E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351" y="754063"/>
                <a:ext cx="3175" cy="9525"/>
              </a:xfrm>
              <a:custGeom>
                <a:avLst/>
                <a:gdLst>
                  <a:gd name="T0" fmla="*/ 0 w 5"/>
                  <a:gd name="T1" fmla="*/ 0 h 16"/>
                  <a:gd name="T2" fmla="*/ 0 w 5"/>
                  <a:gd name="T3" fmla="*/ 7 h 16"/>
                  <a:gd name="T4" fmla="*/ 0 w 5"/>
                  <a:gd name="T5" fmla="*/ 7 h 16"/>
                  <a:gd name="T6" fmla="*/ 2 w 5"/>
                  <a:gd name="T7" fmla="*/ 14 h 16"/>
                  <a:gd name="T8" fmla="*/ 3 w 5"/>
                  <a:gd name="T9" fmla="*/ 15 h 16"/>
                  <a:gd name="T10" fmla="*/ 5 w 5"/>
                  <a:gd name="T11" fmla="*/ 16 h 16"/>
                  <a:gd name="T12" fmla="*/ 0 w 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702">
                <a:extLst>
                  <a:ext uri="{FF2B5EF4-FFF2-40B4-BE49-F238E27FC236}">
                    <a16:creationId xmlns:a16="http://schemas.microsoft.com/office/drawing/2014/main" xmlns="" id="{69D148C2-0D0A-1871-3875-AF34EE94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763588"/>
                <a:ext cx="3175" cy="15875"/>
              </a:xfrm>
              <a:custGeom>
                <a:avLst/>
                <a:gdLst>
                  <a:gd name="T0" fmla="*/ 1 w 4"/>
                  <a:gd name="T1" fmla="*/ 2 h 28"/>
                  <a:gd name="T2" fmla="*/ 0 w 4"/>
                  <a:gd name="T3" fmla="*/ 0 h 28"/>
                  <a:gd name="T4" fmla="*/ 4 w 4"/>
                  <a:gd name="T5" fmla="*/ 28 h 28"/>
                  <a:gd name="T6" fmla="*/ 1 w 4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1" y="2"/>
                    </a:moveTo>
                    <a:lnTo>
                      <a:pt x="0" y="0"/>
                    </a:lnTo>
                    <a:lnTo>
                      <a:pt x="4" y="28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703">
                <a:extLst>
                  <a:ext uri="{FF2B5EF4-FFF2-40B4-BE49-F238E27FC236}">
                    <a16:creationId xmlns:a16="http://schemas.microsoft.com/office/drawing/2014/main" xmlns="" id="{FCFDFEB3-A2E3-7085-8E9C-15BB9A5F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913" y="746125"/>
                <a:ext cx="3175" cy="7938"/>
              </a:xfrm>
              <a:custGeom>
                <a:avLst/>
                <a:gdLst>
                  <a:gd name="T0" fmla="*/ 6 w 6"/>
                  <a:gd name="T1" fmla="*/ 0 h 15"/>
                  <a:gd name="T2" fmla="*/ 6 w 6"/>
                  <a:gd name="T3" fmla="*/ 0 h 15"/>
                  <a:gd name="T4" fmla="*/ 4 w 6"/>
                  <a:gd name="T5" fmla="*/ 0 h 15"/>
                  <a:gd name="T6" fmla="*/ 2 w 6"/>
                  <a:gd name="T7" fmla="*/ 2 h 15"/>
                  <a:gd name="T8" fmla="*/ 1 w 6"/>
                  <a:gd name="T9" fmla="*/ 3 h 15"/>
                  <a:gd name="T10" fmla="*/ 0 w 6"/>
                  <a:gd name="T11" fmla="*/ 3 h 15"/>
                  <a:gd name="T12" fmla="*/ 0 w 6"/>
                  <a:gd name="T13" fmla="*/ 3 h 15"/>
                  <a:gd name="T14" fmla="*/ 0 w 6"/>
                  <a:gd name="T15" fmla="*/ 3 h 15"/>
                  <a:gd name="T16" fmla="*/ 1 w 6"/>
                  <a:gd name="T17" fmla="*/ 3 h 15"/>
                  <a:gd name="T18" fmla="*/ 2 w 6"/>
                  <a:gd name="T19" fmla="*/ 5 h 15"/>
                  <a:gd name="T20" fmla="*/ 4 w 6"/>
                  <a:gd name="T21" fmla="*/ 12 h 15"/>
                  <a:gd name="T22" fmla="*/ 6 w 6"/>
                  <a:gd name="T23" fmla="*/ 15 h 15"/>
                  <a:gd name="T24" fmla="*/ 6 w 6"/>
                  <a:gd name="T25" fmla="*/ 13 h 15"/>
                  <a:gd name="T26" fmla="*/ 6 w 6"/>
                  <a:gd name="T27" fmla="*/ 0 h 15"/>
                  <a:gd name="T28" fmla="*/ 6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704">
                <a:extLst>
                  <a:ext uri="{FF2B5EF4-FFF2-40B4-BE49-F238E27FC236}">
                    <a16:creationId xmlns:a16="http://schemas.microsoft.com/office/drawing/2014/main" xmlns="" id="{E418E534-38D2-71F1-6689-8DFCCFBC5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1398588"/>
                <a:ext cx="1588" cy="11113"/>
              </a:xfrm>
              <a:custGeom>
                <a:avLst/>
                <a:gdLst>
                  <a:gd name="T0" fmla="*/ 3 w 3"/>
                  <a:gd name="T1" fmla="*/ 0 h 21"/>
                  <a:gd name="T2" fmla="*/ 3 w 3"/>
                  <a:gd name="T3" fmla="*/ 0 h 21"/>
                  <a:gd name="T4" fmla="*/ 2 w 3"/>
                  <a:gd name="T5" fmla="*/ 0 h 21"/>
                  <a:gd name="T6" fmla="*/ 2 w 3"/>
                  <a:gd name="T7" fmla="*/ 1 h 21"/>
                  <a:gd name="T8" fmla="*/ 0 w 3"/>
                  <a:gd name="T9" fmla="*/ 8 h 21"/>
                  <a:gd name="T10" fmla="*/ 0 w 3"/>
                  <a:gd name="T11" fmla="*/ 21 h 21"/>
                  <a:gd name="T12" fmla="*/ 0 w 3"/>
                  <a:gd name="T13" fmla="*/ 21 h 21"/>
                  <a:gd name="T14" fmla="*/ 2 w 3"/>
                  <a:gd name="T15" fmla="*/ 19 h 21"/>
                  <a:gd name="T16" fmla="*/ 3 w 3"/>
                  <a:gd name="T17" fmla="*/ 15 h 21"/>
                  <a:gd name="T18" fmla="*/ 3 w 3"/>
                  <a:gd name="T19" fmla="*/ 7 h 21"/>
                  <a:gd name="T20" fmla="*/ 3 w 3"/>
                  <a:gd name="T21" fmla="*/ 0 h 21"/>
                  <a:gd name="T22" fmla="*/ 3 w 3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1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705">
                <a:extLst>
                  <a:ext uri="{FF2B5EF4-FFF2-40B4-BE49-F238E27FC236}">
                    <a16:creationId xmlns:a16="http://schemas.microsoft.com/office/drawing/2014/main" xmlns="" id="{707B3515-AA10-EF45-3516-F74029A5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1368425"/>
                <a:ext cx="3175" cy="11113"/>
              </a:xfrm>
              <a:custGeom>
                <a:avLst/>
                <a:gdLst>
                  <a:gd name="T0" fmla="*/ 1 w 6"/>
                  <a:gd name="T1" fmla="*/ 11 h 19"/>
                  <a:gd name="T2" fmla="*/ 0 w 6"/>
                  <a:gd name="T3" fmla="*/ 19 h 19"/>
                  <a:gd name="T4" fmla="*/ 6 w 6"/>
                  <a:gd name="T5" fmla="*/ 0 h 19"/>
                  <a:gd name="T6" fmla="*/ 1 w 6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1" y="11"/>
                    </a:moveTo>
                    <a:lnTo>
                      <a:pt x="0" y="19"/>
                    </a:lnTo>
                    <a:lnTo>
                      <a:pt x="6" y="0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706">
                <a:extLst>
                  <a:ext uri="{FF2B5EF4-FFF2-40B4-BE49-F238E27FC236}">
                    <a16:creationId xmlns:a16="http://schemas.microsoft.com/office/drawing/2014/main" xmlns="" id="{7D1ED183-E2CE-6EDD-4E09-AC14F5B8C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413" y="1368425"/>
                <a:ext cx="11113" cy="12700"/>
              </a:xfrm>
              <a:custGeom>
                <a:avLst/>
                <a:gdLst>
                  <a:gd name="T0" fmla="*/ 20 w 20"/>
                  <a:gd name="T1" fmla="*/ 13 h 26"/>
                  <a:gd name="T2" fmla="*/ 20 w 20"/>
                  <a:gd name="T3" fmla="*/ 13 h 26"/>
                  <a:gd name="T4" fmla="*/ 19 w 20"/>
                  <a:gd name="T5" fmla="*/ 4 h 26"/>
                  <a:gd name="T6" fmla="*/ 17 w 20"/>
                  <a:gd name="T7" fmla="*/ 1 h 26"/>
                  <a:gd name="T8" fmla="*/ 16 w 20"/>
                  <a:gd name="T9" fmla="*/ 0 h 26"/>
                  <a:gd name="T10" fmla="*/ 15 w 20"/>
                  <a:gd name="T11" fmla="*/ 0 h 26"/>
                  <a:gd name="T12" fmla="*/ 12 w 20"/>
                  <a:gd name="T13" fmla="*/ 2 h 26"/>
                  <a:gd name="T14" fmla="*/ 8 w 20"/>
                  <a:gd name="T15" fmla="*/ 9 h 26"/>
                  <a:gd name="T16" fmla="*/ 5 w 20"/>
                  <a:gd name="T17" fmla="*/ 9 h 26"/>
                  <a:gd name="T18" fmla="*/ 4 w 20"/>
                  <a:gd name="T19" fmla="*/ 9 h 26"/>
                  <a:gd name="T20" fmla="*/ 3 w 20"/>
                  <a:gd name="T21" fmla="*/ 6 h 26"/>
                  <a:gd name="T22" fmla="*/ 2 w 20"/>
                  <a:gd name="T23" fmla="*/ 0 h 26"/>
                  <a:gd name="T24" fmla="*/ 0 w 20"/>
                  <a:gd name="T25" fmla="*/ 26 h 26"/>
                  <a:gd name="T26" fmla="*/ 0 w 20"/>
                  <a:gd name="T27" fmla="*/ 26 h 26"/>
                  <a:gd name="T28" fmla="*/ 5 w 20"/>
                  <a:gd name="T29" fmla="*/ 21 h 26"/>
                  <a:gd name="T30" fmla="*/ 11 w 20"/>
                  <a:gd name="T31" fmla="*/ 15 h 26"/>
                  <a:gd name="T32" fmla="*/ 14 w 20"/>
                  <a:gd name="T33" fmla="*/ 12 h 26"/>
                  <a:gd name="T34" fmla="*/ 16 w 20"/>
                  <a:gd name="T35" fmla="*/ 11 h 26"/>
                  <a:gd name="T36" fmla="*/ 18 w 20"/>
                  <a:gd name="T37" fmla="*/ 11 h 26"/>
                  <a:gd name="T38" fmla="*/ 20 w 20"/>
                  <a:gd name="T39" fmla="*/ 13 h 26"/>
                  <a:gd name="T40" fmla="*/ 20 w 20"/>
                  <a:gd name="T4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20" y="13"/>
                    </a:moveTo>
                    <a:lnTo>
                      <a:pt x="20" y="13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707">
                <a:extLst>
                  <a:ext uri="{FF2B5EF4-FFF2-40B4-BE49-F238E27FC236}">
                    <a16:creationId xmlns:a16="http://schemas.microsoft.com/office/drawing/2014/main" xmlns="" id="{A7AD0BFF-122B-8F91-B3E5-A35C7C6B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08113"/>
                <a:ext cx="3175" cy="4763"/>
              </a:xfrm>
              <a:custGeom>
                <a:avLst/>
                <a:gdLst>
                  <a:gd name="T0" fmla="*/ 5 w 5"/>
                  <a:gd name="T1" fmla="*/ 9 h 9"/>
                  <a:gd name="T2" fmla="*/ 5 w 5"/>
                  <a:gd name="T3" fmla="*/ 9 h 9"/>
                  <a:gd name="T4" fmla="*/ 5 w 5"/>
                  <a:gd name="T5" fmla="*/ 2 h 9"/>
                  <a:gd name="T6" fmla="*/ 5 w 5"/>
                  <a:gd name="T7" fmla="*/ 0 h 9"/>
                  <a:gd name="T8" fmla="*/ 4 w 5"/>
                  <a:gd name="T9" fmla="*/ 1 h 9"/>
                  <a:gd name="T10" fmla="*/ 0 w 5"/>
                  <a:gd name="T11" fmla="*/ 4 h 9"/>
                  <a:gd name="T12" fmla="*/ 0 w 5"/>
                  <a:gd name="T13" fmla="*/ 4 h 9"/>
                  <a:gd name="T14" fmla="*/ 1 w 5"/>
                  <a:gd name="T15" fmla="*/ 8 h 9"/>
                  <a:gd name="T16" fmla="*/ 1 w 5"/>
                  <a:gd name="T17" fmla="*/ 8 h 9"/>
                  <a:gd name="T18" fmla="*/ 2 w 5"/>
                  <a:gd name="T19" fmla="*/ 8 h 9"/>
                  <a:gd name="T20" fmla="*/ 5 w 5"/>
                  <a:gd name="T21" fmla="*/ 9 h 9"/>
                  <a:gd name="T22" fmla="*/ 5 w 5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708">
                <a:extLst>
                  <a:ext uri="{FF2B5EF4-FFF2-40B4-BE49-F238E27FC236}">
                    <a16:creationId xmlns:a16="http://schemas.microsoft.com/office/drawing/2014/main" xmlns="" id="{092AF427-FE3E-1B09-3D78-6A7A26B8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12875"/>
                <a:ext cx="1588" cy="1588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4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709">
                <a:extLst>
                  <a:ext uri="{FF2B5EF4-FFF2-40B4-BE49-F238E27FC236}">
                    <a16:creationId xmlns:a16="http://schemas.microsoft.com/office/drawing/2014/main" xmlns="" id="{59D86E4A-DE43-6EE3-852B-C7A44739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226" y="1408113"/>
                <a:ext cx="3175" cy="14288"/>
              </a:xfrm>
              <a:custGeom>
                <a:avLst/>
                <a:gdLst>
                  <a:gd name="T0" fmla="*/ 4 w 6"/>
                  <a:gd name="T1" fmla="*/ 0 h 26"/>
                  <a:gd name="T2" fmla="*/ 0 w 6"/>
                  <a:gd name="T3" fmla="*/ 11 h 26"/>
                  <a:gd name="T4" fmla="*/ 0 w 6"/>
                  <a:gd name="T5" fmla="*/ 11 h 26"/>
                  <a:gd name="T6" fmla="*/ 1 w 6"/>
                  <a:gd name="T7" fmla="*/ 16 h 26"/>
                  <a:gd name="T8" fmla="*/ 3 w 6"/>
                  <a:gd name="T9" fmla="*/ 19 h 26"/>
                  <a:gd name="T10" fmla="*/ 4 w 6"/>
                  <a:gd name="T11" fmla="*/ 23 h 26"/>
                  <a:gd name="T12" fmla="*/ 3 w 6"/>
                  <a:gd name="T13" fmla="*/ 26 h 26"/>
                  <a:gd name="T14" fmla="*/ 3 w 6"/>
                  <a:gd name="T15" fmla="*/ 26 h 26"/>
                  <a:gd name="T16" fmla="*/ 5 w 6"/>
                  <a:gd name="T17" fmla="*/ 21 h 26"/>
                  <a:gd name="T18" fmla="*/ 6 w 6"/>
                  <a:gd name="T19" fmla="*/ 15 h 26"/>
                  <a:gd name="T20" fmla="*/ 6 w 6"/>
                  <a:gd name="T21" fmla="*/ 8 h 26"/>
                  <a:gd name="T22" fmla="*/ 4 w 6"/>
                  <a:gd name="T23" fmla="*/ 0 h 26"/>
                  <a:gd name="T24" fmla="*/ 4 w 6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6">
                    <a:moveTo>
                      <a:pt x="4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6" y="15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710">
                <a:extLst>
                  <a:ext uri="{FF2B5EF4-FFF2-40B4-BE49-F238E27FC236}">
                    <a16:creationId xmlns:a16="http://schemas.microsoft.com/office/drawing/2014/main" xmlns="" id="{DF7C55EA-6537-4D14-5AAA-16E6B5AB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1395413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0 w 3"/>
                  <a:gd name="T5" fmla="*/ 4 h 6"/>
                  <a:gd name="T6" fmla="*/ 0 w 3"/>
                  <a:gd name="T7" fmla="*/ 6 h 6"/>
                  <a:gd name="T8" fmla="*/ 2 w 3"/>
                  <a:gd name="T9" fmla="*/ 6 h 6"/>
                  <a:gd name="T10" fmla="*/ 3 w 3"/>
                  <a:gd name="T11" fmla="*/ 0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711">
                <a:extLst>
                  <a:ext uri="{FF2B5EF4-FFF2-40B4-BE49-F238E27FC236}">
                    <a16:creationId xmlns:a16="http://schemas.microsoft.com/office/drawing/2014/main" xmlns="" id="{EED6DF4D-A711-DB76-C10A-6DE549C5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93825"/>
                <a:ext cx="1588" cy="9525"/>
              </a:xfrm>
              <a:custGeom>
                <a:avLst/>
                <a:gdLst>
                  <a:gd name="T0" fmla="*/ 0 w 4"/>
                  <a:gd name="T1" fmla="*/ 18 h 18"/>
                  <a:gd name="T2" fmla="*/ 4 w 4"/>
                  <a:gd name="T3" fmla="*/ 7 h 18"/>
                  <a:gd name="T4" fmla="*/ 4 w 4"/>
                  <a:gd name="T5" fmla="*/ 7 h 18"/>
                  <a:gd name="T6" fmla="*/ 4 w 4"/>
                  <a:gd name="T7" fmla="*/ 0 h 18"/>
                  <a:gd name="T8" fmla="*/ 3 w 4"/>
                  <a:gd name="T9" fmla="*/ 1 h 18"/>
                  <a:gd name="T10" fmla="*/ 2 w 4"/>
                  <a:gd name="T11" fmla="*/ 12 h 18"/>
                  <a:gd name="T12" fmla="*/ 2 w 4"/>
                  <a:gd name="T13" fmla="*/ 12 h 18"/>
                  <a:gd name="T14" fmla="*/ 2 w 4"/>
                  <a:gd name="T15" fmla="*/ 7 h 18"/>
                  <a:gd name="T16" fmla="*/ 2 w 4"/>
                  <a:gd name="T17" fmla="*/ 8 h 18"/>
                  <a:gd name="T18" fmla="*/ 0 w 4"/>
                  <a:gd name="T19" fmla="*/ 18 h 18"/>
                  <a:gd name="T20" fmla="*/ 0 w 4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8">
                    <a:moveTo>
                      <a:pt x="0" y="18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712">
                <a:extLst>
                  <a:ext uri="{FF2B5EF4-FFF2-40B4-BE49-F238E27FC236}">
                    <a16:creationId xmlns:a16="http://schemas.microsoft.com/office/drawing/2014/main" xmlns="" id="{AEA4886D-3D85-9BA9-241F-F4977F3D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051" y="1389063"/>
                <a:ext cx="3175" cy="12700"/>
              </a:xfrm>
              <a:custGeom>
                <a:avLst/>
                <a:gdLst>
                  <a:gd name="T0" fmla="*/ 6 w 6"/>
                  <a:gd name="T1" fmla="*/ 23 h 23"/>
                  <a:gd name="T2" fmla="*/ 6 w 6"/>
                  <a:gd name="T3" fmla="*/ 23 h 23"/>
                  <a:gd name="T4" fmla="*/ 5 w 6"/>
                  <a:gd name="T5" fmla="*/ 17 h 23"/>
                  <a:gd name="T6" fmla="*/ 4 w 6"/>
                  <a:gd name="T7" fmla="*/ 13 h 23"/>
                  <a:gd name="T8" fmla="*/ 4 w 6"/>
                  <a:gd name="T9" fmla="*/ 7 h 23"/>
                  <a:gd name="T10" fmla="*/ 6 w 6"/>
                  <a:gd name="T11" fmla="*/ 0 h 23"/>
                  <a:gd name="T12" fmla="*/ 6 w 6"/>
                  <a:gd name="T13" fmla="*/ 0 h 23"/>
                  <a:gd name="T14" fmla="*/ 3 w 6"/>
                  <a:gd name="T15" fmla="*/ 2 h 23"/>
                  <a:gd name="T16" fmla="*/ 1 w 6"/>
                  <a:gd name="T17" fmla="*/ 6 h 23"/>
                  <a:gd name="T18" fmla="*/ 1 w 6"/>
                  <a:gd name="T19" fmla="*/ 10 h 23"/>
                  <a:gd name="T20" fmla="*/ 0 w 6"/>
                  <a:gd name="T21" fmla="*/ 15 h 23"/>
                  <a:gd name="T22" fmla="*/ 1 w 6"/>
                  <a:gd name="T23" fmla="*/ 18 h 23"/>
                  <a:gd name="T24" fmla="*/ 2 w 6"/>
                  <a:gd name="T25" fmla="*/ 22 h 23"/>
                  <a:gd name="T26" fmla="*/ 4 w 6"/>
                  <a:gd name="T27" fmla="*/ 23 h 23"/>
                  <a:gd name="T28" fmla="*/ 6 w 6"/>
                  <a:gd name="T29" fmla="*/ 23 h 23"/>
                  <a:gd name="T30" fmla="*/ 6 w 6"/>
                  <a:gd name="T3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lnTo>
                      <a:pt x="6" y="23"/>
                    </a:lnTo>
                    <a:lnTo>
                      <a:pt x="5" y="17"/>
                    </a:lnTo>
                    <a:lnTo>
                      <a:pt x="4" y="13"/>
                    </a:lnTo>
                    <a:lnTo>
                      <a:pt x="4" y="7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713">
                <a:extLst>
                  <a:ext uri="{FF2B5EF4-FFF2-40B4-BE49-F238E27FC236}">
                    <a16:creationId xmlns:a16="http://schemas.microsoft.com/office/drawing/2014/main" xmlns="" id="{925B542F-52A0-121C-BA79-A4239571E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1352550"/>
                <a:ext cx="3175" cy="6350"/>
              </a:xfrm>
              <a:custGeom>
                <a:avLst/>
                <a:gdLst>
                  <a:gd name="T0" fmla="*/ 7 w 7"/>
                  <a:gd name="T1" fmla="*/ 10 h 13"/>
                  <a:gd name="T2" fmla="*/ 3 w 7"/>
                  <a:gd name="T3" fmla="*/ 0 h 13"/>
                  <a:gd name="T4" fmla="*/ 0 w 7"/>
                  <a:gd name="T5" fmla="*/ 11 h 13"/>
                  <a:gd name="T6" fmla="*/ 0 w 7"/>
                  <a:gd name="T7" fmla="*/ 11 h 13"/>
                  <a:gd name="T8" fmla="*/ 1 w 7"/>
                  <a:gd name="T9" fmla="*/ 10 h 13"/>
                  <a:gd name="T10" fmla="*/ 2 w 7"/>
                  <a:gd name="T11" fmla="*/ 10 h 13"/>
                  <a:gd name="T12" fmla="*/ 3 w 7"/>
                  <a:gd name="T13" fmla="*/ 12 h 13"/>
                  <a:gd name="T14" fmla="*/ 6 w 7"/>
                  <a:gd name="T15" fmla="*/ 13 h 13"/>
                  <a:gd name="T16" fmla="*/ 7 w 7"/>
                  <a:gd name="T17" fmla="*/ 12 h 13"/>
                  <a:gd name="T18" fmla="*/ 7 w 7"/>
                  <a:gd name="T19" fmla="*/ 10 h 13"/>
                  <a:gd name="T20" fmla="*/ 7 w 7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3">
                    <a:moveTo>
                      <a:pt x="7" y="10"/>
                    </a:moveTo>
                    <a:lnTo>
                      <a:pt x="3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714">
                <a:extLst>
                  <a:ext uri="{FF2B5EF4-FFF2-40B4-BE49-F238E27FC236}">
                    <a16:creationId xmlns:a16="http://schemas.microsoft.com/office/drawing/2014/main" xmlns="" id="{5F7B4CE8-3583-8302-E7FF-2D5F5E0A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1403350"/>
                <a:ext cx="3175" cy="14288"/>
              </a:xfrm>
              <a:custGeom>
                <a:avLst/>
                <a:gdLst>
                  <a:gd name="T0" fmla="*/ 5 w 5"/>
                  <a:gd name="T1" fmla="*/ 28 h 28"/>
                  <a:gd name="T2" fmla="*/ 5 w 5"/>
                  <a:gd name="T3" fmla="*/ 28 h 28"/>
                  <a:gd name="T4" fmla="*/ 5 w 5"/>
                  <a:gd name="T5" fmla="*/ 15 h 28"/>
                  <a:gd name="T6" fmla="*/ 4 w 5"/>
                  <a:gd name="T7" fmla="*/ 0 h 28"/>
                  <a:gd name="T8" fmla="*/ 0 w 5"/>
                  <a:gd name="T9" fmla="*/ 8 h 28"/>
                  <a:gd name="T10" fmla="*/ 0 w 5"/>
                  <a:gd name="T11" fmla="*/ 8 h 28"/>
                  <a:gd name="T12" fmla="*/ 4 w 5"/>
                  <a:gd name="T13" fmla="*/ 17 h 28"/>
                  <a:gd name="T14" fmla="*/ 5 w 5"/>
                  <a:gd name="T15" fmla="*/ 21 h 28"/>
                  <a:gd name="T16" fmla="*/ 5 w 5"/>
                  <a:gd name="T17" fmla="*/ 28 h 28"/>
                  <a:gd name="T18" fmla="*/ 5 w 5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8">
                    <a:moveTo>
                      <a:pt x="5" y="28"/>
                    </a:moveTo>
                    <a:lnTo>
                      <a:pt x="5" y="28"/>
                    </a:lnTo>
                    <a:lnTo>
                      <a:pt x="5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5" y="28"/>
                    </a:lnTo>
                    <a:lnTo>
                      <a:pt x="5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715">
                <a:extLst>
                  <a:ext uri="{FF2B5EF4-FFF2-40B4-BE49-F238E27FC236}">
                    <a16:creationId xmlns:a16="http://schemas.microsoft.com/office/drawing/2014/main" xmlns="" id="{931B4FF6-0433-7DCB-2C1A-5FE2772E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97000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5 w 5"/>
                  <a:gd name="T3" fmla="*/ 0 h 11"/>
                  <a:gd name="T4" fmla="*/ 5 w 5"/>
                  <a:gd name="T5" fmla="*/ 0 h 11"/>
                  <a:gd name="T6" fmla="*/ 2 w 5"/>
                  <a:gd name="T7" fmla="*/ 0 h 11"/>
                  <a:gd name="T8" fmla="*/ 1 w 5"/>
                  <a:gd name="T9" fmla="*/ 2 h 11"/>
                  <a:gd name="T10" fmla="*/ 0 w 5"/>
                  <a:gd name="T11" fmla="*/ 6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716">
                <a:extLst>
                  <a:ext uri="{FF2B5EF4-FFF2-40B4-BE49-F238E27FC236}">
                    <a16:creationId xmlns:a16="http://schemas.microsoft.com/office/drawing/2014/main" xmlns="" id="{AC8EC57E-0FD2-4667-E75A-A7A302E0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76363"/>
                <a:ext cx="4763" cy="12700"/>
              </a:xfrm>
              <a:custGeom>
                <a:avLst/>
                <a:gdLst>
                  <a:gd name="T0" fmla="*/ 8 w 10"/>
                  <a:gd name="T1" fmla="*/ 1 h 25"/>
                  <a:gd name="T2" fmla="*/ 0 w 10"/>
                  <a:gd name="T3" fmla="*/ 25 h 25"/>
                  <a:gd name="T4" fmla="*/ 10 w 10"/>
                  <a:gd name="T5" fmla="*/ 0 h 25"/>
                  <a:gd name="T6" fmla="*/ 8 w 10"/>
                  <a:gd name="T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8" y="1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717">
                <a:extLst>
                  <a:ext uri="{FF2B5EF4-FFF2-40B4-BE49-F238E27FC236}">
                    <a16:creationId xmlns:a16="http://schemas.microsoft.com/office/drawing/2014/main" xmlns="" id="{8FE97E2A-C010-66F7-189E-108A81E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414463"/>
                <a:ext cx="3175" cy="12700"/>
              </a:xfrm>
              <a:custGeom>
                <a:avLst/>
                <a:gdLst>
                  <a:gd name="T0" fmla="*/ 3 w 6"/>
                  <a:gd name="T1" fmla="*/ 8 h 24"/>
                  <a:gd name="T2" fmla="*/ 0 w 6"/>
                  <a:gd name="T3" fmla="*/ 24 h 24"/>
                  <a:gd name="T4" fmla="*/ 6 w 6"/>
                  <a:gd name="T5" fmla="*/ 0 h 24"/>
                  <a:gd name="T6" fmla="*/ 3 w 6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4">
                    <a:moveTo>
                      <a:pt x="3" y="8"/>
                    </a:moveTo>
                    <a:lnTo>
                      <a:pt x="0" y="24"/>
                    </a:lnTo>
                    <a:lnTo>
                      <a:pt x="6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718">
                <a:extLst>
                  <a:ext uri="{FF2B5EF4-FFF2-40B4-BE49-F238E27FC236}">
                    <a16:creationId xmlns:a16="http://schemas.microsoft.com/office/drawing/2014/main" xmlns="" id="{E73DEC43-6746-CD10-CF77-A015F170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417638"/>
                <a:ext cx="6350" cy="15875"/>
              </a:xfrm>
              <a:custGeom>
                <a:avLst/>
                <a:gdLst>
                  <a:gd name="T0" fmla="*/ 1 w 10"/>
                  <a:gd name="T1" fmla="*/ 0 h 31"/>
                  <a:gd name="T2" fmla="*/ 1 w 10"/>
                  <a:gd name="T3" fmla="*/ 0 h 31"/>
                  <a:gd name="T4" fmla="*/ 0 w 10"/>
                  <a:gd name="T5" fmla="*/ 9 h 31"/>
                  <a:gd name="T6" fmla="*/ 1 w 10"/>
                  <a:gd name="T7" fmla="*/ 17 h 31"/>
                  <a:gd name="T8" fmla="*/ 1 w 10"/>
                  <a:gd name="T9" fmla="*/ 24 h 31"/>
                  <a:gd name="T10" fmla="*/ 1 w 10"/>
                  <a:gd name="T11" fmla="*/ 31 h 31"/>
                  <a:gd name="T12" fmla="*/ 1 w 10"/>
                  <a:gd name="T13" fmla="*/ 31 h 31"/>
                  <a:gd name="T14" fmla="*/ 3 w 10"/>
                  <a:gd name="T15" fmla="*/ 28 h 31"/>
                  <a:gd name="T16" fmla="*/ 6 w 10"/>
                  <a:gd name="T17" fmla="*/ 22 h 31"/>
                  <a:gd name="T18" fmla="*/ 10 w 10"/>
                  <a:gd name="T19" fmla="*/ 7 h 31"/>
                  <a:gd name="T20" fmla="*/ 10 w 10"/>
                  <a:gd name="T21" fmla="*/ 7 h 31"/>
                  <a:gd name="T22" fmla="*/ 8 w 10"/>
                  <a:gd name="T23" fmla="*/ 9 h 31"/>
                  <a:gd name="T24" fmla="*/ 7 w 10"/>
                  <a:gd name="T25" fmla="*/ 9 h 31"/>
                  <a:gd name="T26" fmla="*/ 6 w 10"/>
                  <a:gd name="T27" fmla="*/ 9 h 31"/>
                  <a:gd name="T28" fmla="*/ 3 w 10"/>
                  <a:gd name="T29" fmla="*/ 6 h 31"/>
                  <a:gd name="T30" fmla="*/ 1 w 10"/>
                  <a:gd name="T31" fmla="*/ 0 h 31"/>
                  <a:gd name="T32" fmla="*/ 1 w 10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719">
                <a:extLst>
                  <a:ext uri="{FF2B5EF4-FFF2-40B4-BE49-F238E27FC236}">
                    <a16:creationId xmlns:a16="http://schemas.microsoft.com/office/drawing/2014/main" xmlns="" id="{851183E1-0EB8-2A27-F944-08ECBA4F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913" y="1412875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2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720">
                <a:extLst>
                  <a:ext uri="{FF2B5EF4-FFF2-40B4-BE49-F238E27FC236}">
                    <a16:creationId xmlns:a16="http://schemas.microsoft.com/office/drawing/2014/main" xmlns="" id="{88DE75EE-54BF-B35D-4FF1-3462ECC1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858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2 w 4"/>
                  <a:gd name="T5" fmla="*/ 10 h 20"/>
                  <a:gd name="T6" fmla="*/ 3 w 4"/>
                  <a:gd name="T7" fmla="*/ 15 h 20"/>
                  <a:gd name="T8" fmla="*/ 4 w 4"/>
                  <a:gd name="T9" fmla="*/ 20 h 20"/>
                  <a:gd name="T10" fmla="*/ 2 w 4"/>
                  <a:gd name="T11" fmla="*/ 0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4" y="2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721">
                <a:extLst>
                  <a:ext uri="{FF2B5EF4-FFF2-40B4-BE49-F238E27FC236}">
                    <a16:creationId xmlns:a16="http://schemas.microsoft.com/office/drawing/2014/main" xmlns="" id="{A6E42864-E79F-50EA-2E0E-C3B7B6BE0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39858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722">
                <a:extLst>
                  <a:ext uri="{FF2B5EF4-FFF2-40B4-BE49-F238E27FC236}">
                    <a16:creationId xmlns:a16="http://schemas.microsoft.com/office/drawing/2014/main" xmlns="" id="{17BF405D-9B2E-5D50-7D1F-A6F7FAEC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7000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723">
                <a:extLst>
                  <a:ext uri="{FF2B5EF4-FFF2-40B4-BE49-F238E27FC236}">
                    <a16:creationId xmlns:a16="http://schemas.microsoft.com/office/drawing/2014/main" xmlns="" id="{661E1754-7422-BA73-ADFC-869865E3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926" y="1365250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31 h 39"/>
                  <a:gd name="T6" fmla="*/ 5 w 5"/>
                  <a:gd name="T7" fmla="*/ 22 h 39"/>
                  <a:gd name="T8" fmla="*/ 5 w 5"/>
                  <a:gd name="T9" fmla="*/ 11 h 39"/>
                  <a:gd name="T10" fmla="*/ 5 w 5"/>
                  <a:gd name="T11" fmla="*/ 6 h 39"/>
                  <a:gd name="T12" fmla="*/ 3 w 5"/>
                  <a:gd name="T13" fmla="*/ 0 h 39"/>
                  <a:gd name="T14" fmla="*/ 3 w 5"/>
                  <a:gd name="T15" fmla="*/ 0 h 39"/>
                  <a:gd name="T16" fmla="*/ 3 w 5"/>
                  <a:gd name="T17" fmla="*/ 9 h 39"/>
                  <a:gd name="T18" fmla="*/ 3 w 5"/>
                  <a:gd name="T19" fmla="*/ 18 h 39"/>
                  <a:gd name="T20" fmla="*/ 2 w 5"/>
                  <a:gd name="T21" fmla="*/ 28 h 39"/>
                  <a:gd name="T22" fmla="*/ 0 w 5"/>
                  <a:gd name="T23" fmla="*/ 39 h 39"/>
                  <a:gd name="T24" fmla="*/ 0 w 5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31"/>
                    </a:lnTo>
                    <a:lnTo>
                      <a:pt x="5" y="22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9"/>
                    </a:lnTo>
                    <a:lnTo>
                      <a:pt x="3" y="18"/>
                    </a:lnTo>
                    <a:lnTo>
                      <a:pt x="2" y="28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724">
                <a:extLst>
                  <a:ext uri="{FF2B5EF4-FFF2-40B4-BE49-F238E27FC236}">
                    <a16:creationId xmlns:a16="http://schemas.microsoft.com/office/drawing/2014/main" xmlns="" id="{1C89AD9D-3563-066F-EFA0-1C28FA034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6" y="1382713"/>
                <a:ext cx="3175" cy="9525"/>
              </a:xfrm>
              <a:custGeom>
                <a:avLst/>
                <a:gdLst>
                  <a:gd name="T0" fmla="*/ 7 w 7"/>
                  <a:gd name="T1" fmla="*/ 5 h 19"/>
                  <a:gd name="T2" fmla="*/ 1 w 7"/>
                  <a:gd name="T3" fmla="*/ 0 h 19"/>
                  <a:gd name="T4" fmla="*/ 1 w 7"/>
                  <a:gd name="T5" fmla="*/ 0 h 19"/>
                  <a:gd name="T6" fmla="*/ 1 w 7"/>
                  <a:gd name="T7" fmla="*/ 10 h 19"/>
                  <a:gd name="T8" fmla="*/ 1 w 7"/>
                  <a:gd name="T9" fmla="*/ 14 h 19"/>
                  <a:gd name="T10" fmla="*/ 0 w 7"/>
                  <a:gd name="T11" fmla="*/ 19 h 19"/>
                  <a:gd name="T12" fmla="*/ 7 w 7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9">
                    <a:moveTo>
                      <a:pt x="7" y="5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725">
                <a:extLst>
                  <a:ext uri="{FF2B5EF4-FFF2-40B4-BE49-F238E27FC236}">
                    <a16:creationId xmlns:a16="http://schemas.microsoft.com/office/drawing/2014/main" xmlns="" id="{939BFAA9-9A7A-9990-679B-B190D67A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1" y="1382713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1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726">
                <a:extLst>
                  <a:ext uri="{FF2B5EF4-FFF2-40B4-BE49-F238E27FC236}">
                    <a16:creationId xmlns:a16="http://schemas.microsoft.com/office/drawing/2014/main" xmlns="" id="{0C5BDCF7-BB48-B41D-9B69-2BBEEA98B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738" y="1393825"/>
                <a:ext cx="4763" cy="7938"/>
              </a:xfrm>
              <a:custGeom>
                <a:avLst/>
                <a:gdLst>
                  <a:gd name="T0" fmla="*/ 2 w 10"/>
                  <a:gd name="T1" fmla="*/ 16 h 16"/>
                  <a:gd name="T2" fmla="*/ 2 w 10"/>
                  <a:gd name="T3" fmla="*/ 16 h 16"/>
                  <a:gd name="T4" fmla="*/ 4 w 10"/>
                  <a:gd name="T5" fmla="*/ 12 h 16"/>
                  <a:gd name="T6" fmla="*/ 6 w 10"/>
                  <a:gd name="T7" fmla="*/ 9 h 16"/>
                  <a:gd name="T8" fmla="*/ 7 w 10"/>
                  <a:gd name="T9" fmla="*/ 7 h 16"/>
                  <a:gd name="T10" fmla="*/ 10 w 10"/>
                  <a:gd name="T11" fmla="*/ 6 h 16"/>
                  <a:gd name="T12" fmla="*/ 10 w 10"/>
                  <a:gd name="T13" fmla="*/ 6 h 16"/>
                  <a:gd name="T14" fmla="*/ 5 w 10"/>
                  <a:gd name="T15" fmla="*/ 1 h 16"/>
                  <a:gd name="T16" fmla="*/ 3 w 10"/>
                  <a:gd name="T17" fmla="*/ 0 h 16"/>
                  <a:gd name="T18" fmla="*/ 0 w 10"/>
                  <a:gd name="T19" fmla="*/ 0 h 16"/>
                  <a:gd name="T20" fmla="*/ 0 w 10"/>
                  <a:gd name="T21" fmla="*/ 0 h 16"/>
                  <a:gd name="T22" fmla="*/ 0 w 10"/>
                  <a:gd name="T23" fmla="*/ 10 h 16"/>
                  <a:gd name="T24" fmla="*/ 0 w 10"/>
                  <a:gd name="T25" fmla="*/ 15 h 16"/>
                  <a:gd name="T26" fmla="*/ 0 w 10"/>
                  <a:gd name="T27" fmla="*/ 16 h 16"/>
                  <a:gd name="T28" fmla="*/ 2 w 10"/>
                  <a:gd name="T29" fmla="*/ 16 h 16"/>
                  <a:gd name="T30" fmla="*/ 2 w 10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6">
                    <a:moveTo>
                      <a:pt x="2" y="16"/>
                    </a:moveTo>
                    <a:lnTo>
                      <a:pt x="2" y="16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727">
                <a:extLst>
                  <a:ext uri="{FF2B5EF4-FFF2-40B4-BE49-F238E27FC236}">
                    <a16:creationId xmlns:a16="http://schemas.microsoft.com/office/drawing/2014/main" xmlns="" id="{BB91F71B-DE20-B81C-FD6D-7D203698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8588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2 h 4"/>
                  <a:gd name="T3" fmla="*/ 2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728">
                <a:extLst>
                  <a:ext uri="{FF2B5EF4-FFF2-40B4-BE49-F238E27FC236}">
                    <a16:creationId xmlns:a16="http://schemas.microsoft.com/office/drawing/2014/main" xmlns="" id="{7294A7BD-CDBD-B60E-263C-DD1635581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541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729">
                <a:extLst>
                  <a:ext uri="{FF2B5EF4-FFF2-40B4-BE49-F238E27FC236}">
                    <a16:creationId xmlns:a16="http://schemas.microsoft.com/office/drawing/2014/main" xmlns="" id="{69047718-F3E6-D5B8-A8F6-88C3987E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390650"/>
                <a:ext cx="3175" cy="4763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2 h 9"/>
                  <a:gd name="T4" fmla="*/ 4 w 5"/>
                  <a:gd name="T5" fmla="*/ 0 h 9"/>
                  <a:gd name="T6" fmla="*/ 2 w 5"/>
                  <a:gd name="T7" fmla="*/ 2 h 9"/>
                  <a:gd name="T8" fmla="*/ 0 w 5"/>
                  <a:gd name="T9" fmla="*/ 9 h 9"/>
                  <a:gd name="T10" fmla="*/ 0 w 5"/>
                  <a:gd name="T11" fmla="*/ 9 h 9"/>
                  <a:gd name="T12" fmla="*/ 3 w 5"/>
                  <a:gd name="T13" fmla="*/ 6 h 9"/>
                  <a:gd name="T14" fmla="*/ 5 w 5"/>
                  <a:gd name="T15" fmla="*/ 5 h 9"/>
                  <a:gd name="T16" fmla="*/ 5 w 5"/>
                  <a:gd name="T17" fmla="*/ 5 h 9"/>
                  <a:gd name="T18" fmla="*/ 5 w 5"/>
                  <a:gd name="T19" fmla="*/ 2 h 9"/>
                  <a:gd name="T20" fmla="*/ 5 w 5"/>
                  <a:gd name="T21" fmla="*/ 2 h 9"/>
                  <a:gd name="T22" fmla="*/ 5 w 5"/>
                  <a:gd name="T23" fmla="*/ 2 h 9"/>
                  <a:gd name="T24" fmla="*/ 5 w 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730">
                <a:extLst>
                  <a:ext uri="{FF2B5EF4-FFF2-40B4-BE49-F238E27FC236}">
                    <a16:creationId xmlns:a16="http://schemas.microsoft.com/office/drawing/2014/main" xmlns="" id="{609603AC-F58D-C12B-2065-D904A086D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401763"/>
                <a:ext cx="3175" cy="6350"/>
              </a:xfrm>
              <a:custGeom>
                <a:avLst/>
                <a:gdLst>
                  <a:gd name="T0" fmla="*/ 5 w 5"/>
                  <a:gd name="T1" fmla="*/ 12 h 13"/>
                  <a:gd name="T2" fmla="*/ 5 w 5"/>
                  <a:gd name="T3" fmla="*/ 12 h 13"/>
                  <a:gd name="T4" fmla="*/ 0 w 5"/>
                  <a:gd name="T5" fmla="*/ 0 h 13"/>
                  <a:gd name="T6" fmla="*/ 0 w 5"/>
                  <a:gd name="T7" fmla="*/ 0 h 13"/>
                  <a:gd name="T8" fmla="*/ 3 w 5"/>
                  <a:gd name="T9" fmla="*/ 10 h 13"/>
                  <a:gd name="T10" fmla="*/ 4 w 5"/>
                  <a:gd name="T11" fmla="*/ 13 h 13"/>
                  <a:gd name="T12" fmla="*/ 5 w 5"/>
                  <a:gd name="T13" fmla="*/ 12 h 13"/>
                  <a:gd name="T14" fmla="*/ 5 w 5"/>
                  <a:gd name="T1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5" y="12"/>
                    </a:moveTo>
                    <a:lnTo>
                      <a:pt x="5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731">
                <a:extLst>
                  <a:ext uri="{FF2B5EF4-FFF2-40B4-BE49-F238E27FC236}">
                    <a16:creationId xmlns:a16="http://schemas.microsoft.com/office/drawing/2014/main" xmlns="" id="{F7D575BF-95B1-EA21-84E4-71E27AFF7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401763"/>
                <a:ext cx="0" cy="1588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1 h 4"/>
                  <a:gd name="T6" fmla="*/ 0 w 1"/>
                  <a:gd name="T7" fmla="*/ 1 h 4"/>
                  <a:gd name="T8" fmla="*/ 1 w 1"/>
                  <a:gd name="T9" fmla="*/ 4 h 4"/>
                  <a:gd name="T10" fmla="*/ 1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732">
                <a:extLst>
                  <a:ext uri="{FF2B5EF4-FFF2-40B4-BE49-F238E27FC236}">
                    <a16:creationId xmlns:a16="http://schemas.microsoft.com/office/drawing/2014/main" xmlns="" id="{B08BBCE0-3B02-B3FD-F7D4-0461A5F4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5413"/>
                <a:ext cx="1588" cy="6350"/>
              </a:xfrm>
              <a:custGeom>
                <a:avLst/>
                <a:gdLst>
                  <a:gd name="T0" fmla="*/ 1 w 4"/>
                  <a:gd name="T1" fmla="*/ 11 h 11"/>
                  <a:gd name="T2" fmla="*/ 1 w 4"/>
                  <a:gd name="T3" fmla="*/ 11 h 11"/>
                  <a:gd name="T4" fmla="*/ 4 w 4"/>
                  <a:gd name="T5" fmla="*/ 0 h 11"/>
                  <a:gd name="T6" fmla="*/ 4 w 4"/>
                  <a:gd name="T7" fmla="*/ 0 h 11"/>
                  <a:gd name="T8" fmla="*/ 3 w 4"/>
                  <a:gd name="T9" fmla="*/ 2 h 11"/>
                  <a:gd name="T10" fmla="*/ 0 w 4"/>
                  <a:gd name="T11" fmla="*/ 6 h 11"/>
                  <a:gd name="T12" fmla="*/ 0 w 4"/>
                  <a:gd name="T13" fmla="*/ 6 h 11"/>
                  <a:gd name="T14" fmla="*/ 1 w 4"/>
                  <a:gd name="T15" fmla="*/ 11 h 11"/>
                  <a:gd name="T16" fmla="*/ 1 w 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1" y="1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733">
                <a:extLst>
                  <a:ext uri="{FF2B5EF4-FFF2-40B4-BE49-F238E27FC236}">
                    <a16:creationId xmlns:a16="http://schemas.microsoft.com/office/drawing/2014/main" xmlns="" id="{64C9B938-8E4B-D1A5-DA9C-08D7F3012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1330325"/>
                <a:ext cx="9525" cy="65088"/>
              </a:xfrm>
              <a:custGeom>
                <a:avLst/>
                <a:gdLst>
                  <a:gd name="T0" fmla="*/ 15 w 20"/>
                  <a:gd name="T1" fmla="*/ 0 h 124"/>
                  <a:gd name="T2" fmla="*/ 15 w 20"/>
                  <a:gd name="T3" fmla="*/ 0 h 124"/>
                  <a:gd name="T4" fmla="*/ 13 w 20"/>
                  <a:gd name="T5" fmla="*/ 13 h 124"/>
                  <a:gd name="T6" fmla="*/ 12 w 20"/>
                  <a:gd name="T7" fmla="*/ 19 h 124"/>
                  <a:gd name="T8" fmla="*/ 10 w 20"/>
                  <a:gd name="T9" fmla="*/ 22 h 124"/>
                  <a:gd name="T10" fmla="*/ 9 w 20"/>
                  <a:gd name="T11" fmla="*/ 24 h 124"/>
                  <a:gd name="T12" fmla="*/ 7 w 20"/>
                  <a:gd name="T13" fmla="*/ 24 h 124"/>
                  <a:gd name="T14" fmla="*/ 5 w 20"/>
                  <a:gd name="T15" fmla="*/ 22 h 124"/>
                  <a:gd name="T16" fmla="*/ 3 w 20"/>
                  <a:gd name="T17" fmla="*/ 16 h 124"/>
                  <a:gd name="T18" fmla="*/ 3 w 20"/>
                  <a:gd name="T19" fmla="*/ 16 h 124"/>
                  <a:gd name="T20" fmla="*/ 2 w 20"/>
                  <a:gd name="T21" fmla="*/ 23 h 124"/>
                  <a:gd name="T22" fmla="*/ 1 w 20"/>
                  <a:gd name="T23" fmla="*/ 34 h 124"/>
                  <a:gd name="T24" fmla="*/ 0 w 20"/>
                  <a:gd name="T25" fmla="*/ 62 h 124"/>
                  <a:gd name="T26" fmla="*/ 2 w 20"/>
                  <a:gd name="T27" fmla="*/ 94 h 124"/>
                  <a:gd name="T28" fmla="*/ 4 w 20"/>
                  <a:gd name="T29" fmla="*/ 124 h 124"/>
                  <a:gd name="T30" fmla="*/ 4 w 20"/>
                  <a:gd name="T31" fmla="*/ 124 h 124"/>
                  <a:gd name="T32" fmla="*/ 5 w 20"/>
                  <a:gd name="T33" fmla="*/ 111 h 124"/>
                  <a:gd name="T34" fmla="*/ 7 w 20"/>
                  <a:gd name="T35" fmla="*/ 105 h 124"/>
                  <a:gd name="T36" fmla="*/ 10 w 20"/>
                  <a:gd name="T37" fmla="*/ 97 h 124"/>
                  <a:gd name="T38" fmla="*/ 10 w 20"/>
                  <a:gd name="T39" fmla="*/ 97 h 124"/>
                  <a:gd name="T40" fmla="*/ 8 w 20"/>
                  <a:gd name="T41" fmla="*/ 89 h 124"/>
                  <a:gd name="T42" fmla="*/ 4 w 20"/>
                  <a:gd name="T43" fmla="*/ 80 h 124"/>
                  <a:gd name="T44" fmla="*/ 2 w 20"/>
                  <a:gd name="T45" fmla="*/ 69 h 124"/>
                  <a:gd name="T46" fmla="*/ 2 w 20"/>
                  <a:gd name="T47" fmla="*/ 64 h 124"/>
                  <a:gd name="T48" fmla="*/ 3 w 20"/>
                  <a:gd name="T49" fmla="*/ 57 h 124"/>
                  <a:gd name="T50" fmla="*/ 3 w 20"/>
                  <a:gd name="T51" fmla="*/ 57 h 124"/>
                  <a:gd name="T52" fmla="*/ 5 w 20"/>
                  <a:gd name="T53" fmla="*/ 54 h 124"/>
                  <a:gd name="T54" fmla="*/ 8 w 20"/>
                  <a:gd name="T55" fmla="*/ 54 h 124"/>
                  <a:gd name="T56" fmla="*/ 9 w 20"/>
                  <a:gd name="T57" fmla="*/ 56 h 124"/>
                  <a:gd name="T58" fmla="*/ 9 w 20"/>
                  <a:gd name="T59" fmla="*/ 58 h 124"/>
                  <a:gd name="T60" fmla="*/ 10 w 20"/>
                  <a:gd name="T61" fmla="*/ 66 h 124"/>
                  <a:gd name="T62" fmla="*/ 12 w 20"/>
                  <a:gd name="T63" fmla="*/ 74 h 124"/>
                  <a:gd name="T64" fmla="*/ 12 w 20"/>
                  <a:gd name="T65" fmla="*/ 74 h 124"/>
                  <a:gd name="T66" fmla="*/ 11 w 20"/>
                  <a:gd name="T67" fmla="*/ 66 h 124"/>
                  <a:gd name="T68" fmla="*/ 12 w 20"/>
                  <a:gd name="T69" fmla="*/ 58 h 124"/>
                  <a:gd name="T70" fmla="*/ 16 w 20"/>
                  <a:gd name="T71" fmla="*/ 44 h 124"/>
                  <a:gd name="T72" fmla="*/ 19 w 20"/>
                  <a:gd name="T73" fmla="*/ 28 h 124"/>
                  <a:gd name="T74" fmla="*/ 20 w 20"/>
                  <a:gd name="T75" fmla="*/ 19 h 124"/>
                  <a:gd name="T76" fmla="*/ 20 w 20"/>
                  <a:gd name="T77" fmla="*/ 7 h 124"/>
                  <a:gd name="T78" fmla="*/ 15 w 20"/>
                  <a:gd name="T79" fmla="*/ 19 h 124"/>
                  <a:gd name="T80" fmla="*/ 15 w 20"/>
                  <a:gd name="T81" fmla="*/ 19 h 124"/>
                  <a:gd name="T82" fmla="*/ 16 w 20"/>
                  <a:gd name="T83" fmla="*/ 9 h 124"/>
                  <a:gd name="T84" fmla="*/ 16 w 20"/>
                  <a:gd name="T85" fmla="*/ 5 h 124"/>
                  <a:gd name="T86" fmla="*/ 15 w 20"/>
                  <a:gd name="T87" fmla="*/ 0 h 124"/>
                  <a:gd name="T88" fmla="*/ 15 w 20"/>
                  <a:gd name="T8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24">
                    <a:moveTo>
                      <a:pt x="15" y="0"/>
                    </a:moveTo>
                    <a:lnTo>
                      <a:pt x="15" y="0"/>
                    </a:lnTo>
                    <a:lnTo>
                      <a:pt x="13" y="13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0" y="62"/>
                    </a:lnTo>
                    <a:lnTo>
                      <a:pt x="2" y="94"/>
                    </a:lnTo>
                    <a:lnTo>
                      <a:pt x="4" y="124"/>
                    </a:lnTo>
                    <a:lnTo>
                      <a:pt x="4" y="124"/>
                    </a:lnTo>
                    <a:lnTo>
                      <a:pt x="5" y="111"/>
                    </a:lnTo>
                    <a:lnTo>
                      <a:pt x="7" y="105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8" y="89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2" y="64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6"/>
                    </a:lnTo>
                    <a:lnTo>
                      <a:pt x="9" y="58"/>
                    </a:lnTo>
                    <a:lnTo>
                      <a:pt x="10" y="66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1" y="66"/>
                    </a:lnTo>
                    <a:lnTo>
                      <a:pt x="12" y="58"/>
                    </a:lnTo>
                    <a:lnTo>
                      <a:pt x="16" y="44"/>
                    </a:lnTo>
                    <a:lnTo>
                      <a:pt x="19" y="28"/>
                    </a:lnTo>
                    <a:lnTo>
                      <a:pt x="20" y="19"/>
                    </a:lnTo>
                    <a:lnTo>
                      <a:pt x="20" y="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734">
                <a:extLst>
                  <a:ext uri="{FF2B5EF4-FFF2-40B4-BE49-F238E27FC236}">
                    <a16:creationId xmlns:a16="http://schemas.microsoft.com/office/drawing/2014/main" xmlns="" id="{C98CB48D-7ED5-EF2C-BED9-F97F1FA10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93825"/>
                <a:ext cx="6350" cy="14288"/>
              </a:xfrm>
              <a:custGeom>
                <a:avLst/>
                <a:gdLst>
                  <a:gd name="T0" fmla="*/ 2 w 12"/>
                  <a:gd name="T1" fmla="*/ 0 h 27"/>
                  <a:gd name="T2" fmla="*/ 0 w 12"/>
                  <a:gd name="T3" fmla="*/ 3 h 27"/>
                  <a:gd name="T4" fmla="*/ 0 w 12"/>
                  <a:gd name="T5" fmla="*/ 3 h 27"/>
                  <a:gd name="T6" fmla="*/ 2 w 12"/>
                  <a:gd name="T7" fmla="*/ 6 h 27"/>
                  <a:gd name="T8" fmla="*/ 3 w 12"/>
                  <a:gd name="T9" fmla="*/ 11 h 27"/>
                  <a:gd name="T10" fmla="*/ 6 w 12"/>
                  <a:gd name="T11" fmla="*/ 27 h 27"/>
                  <a:gd name="T12" fmla="*/ 6 w 12"/>
                  <a:gd name="T13" fmla="*/ 27 h 27"/>
                  <a:gd name="T14" fmla="*/ 11 w 12"/>
                  <a:gd name="T15" fmla="*/ 15 h 27"/>
                  <a:gd name="T16" fmla="*/ 12 w 12"/>
                  <a:gd name="T17" fmla="*/ 6 h 27"/>
                  <a:gd name="T18" fmla="*/ 1 w 12"/>
                  <a:gd name="T19" fmla="*/ 3 h 27"/>
                  <a:gd name="T20" fmla="*/ 2 w 1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7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11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11" y="15"/>
                    </a:lnTo>
                    <a:lnTo>
                      <a:pt x="12" y="6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735">
                <a:extLst>
                  <a:ext uri="{FF2B5EF4-FFF2-40B4-BE49-F238E27FC236}">
                    <a16:creationId xmlns:a16="http://schemas.microsoft.com/office/drawing/2014/main" xmlns="" id="{651966CA-7649-9A28-FEF6-7F0601E8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501" y="1370013"/>
                <a:ext cx="7938" cy="31750"/>
              </a:xfrm>
              <a:custGeom>
                <a:avLst/>
                <a:gdLst>
                  <a:gd name="T0" fmla="*/ 5 w 15"/>
                  <a:gd name="T1" fmla="*/ 50 h 61"/>
                  <a:gd name="T2" fmla="*/ 5 w 15"/>
                  <a:gd name="T3" fmla="*/ 50 h 61"/>
                  <a:gd name="T4" fmla="*/ 8 w 15"/>
                  <a:gd name="T5" fmla="*/ 36 h 61"/>
                  <a:gd name="T6" fmla="*/ 9 w 15"/>
                  <a:gd name="T7" fmla="*/ 25 h 61"/>
                  <a:gd name="T8" fmla="*/ 10 w 15"/>
                  <a:gd name="T9" fmla="*/ 14 h 61"/>
                  <a:gd name="T10" fmla="*/ 10 w 15"/>
                  <a:gd name="T11" fmla="*/ 0 h 61"/>
                  <a:gd name="T12" fmla="*/ 10 w 15"/>
                  <a:gd name="T13" fmla="*/ 0 h 61"/>
                  <a:gd name="T14" fmla="*/ 8 w 15"/>
                  <a:gd name="T15" fmla="*/ 1 h 61"/>
                  <a:gd name="T16" fmla="*/ 7 w 15"/>
                  <a:gd name="T17" fmla="*/ 2 h 61"/>
                  <a:gd name="T18" fmla="*/ 4 w 15"/>
                  <a:gd name="T19" fmla="*/ 9 h 61"/>
                  <a:gd name="T20" fmla="*/ 3 w 15"/>
                  <a:gd name="T21" fmla="*/ 17 h 61"/>
                  <a:gd name="T22" fmla="*/ 1 w 15"/>
                  <a:gd name="T23" fmla="*/ 24 h 61"/>
                  <a:gd name="T24" fmla="*/ 1 w 15"/>
                  <a:gd name="T25" fmla="*/ 24 h 61"/>
                  <a:gd name="T26" fmla="*/ 4 w 15"/>
                  <a:gd name="T27" fmla="*/ 24 h 61"/>
                  <a:gd name="T28" fmla="*/ 5 w 15"/>
                  <a:gd name="T29" fmla="*/ 24 h 61"/>
                  <a:gd name="T30" fmla="*/ 4 w 15"/>
                  <a:gd name="T31" fmla="*/ 30 h 61"/>
                  <a:gd name="T32" fmla="*/ 3 w 15"/>
                  <a:gd name="T33" fmla="*/ 38 h 61"/>
                  <a:gd name="T34" fmla="*/ 3 w 15"/>
                  <a:gd name="T35" fmla="*/ 43 h 61"/>
                  <a:gd name="T36" fmla="*/ 5 w 15"/>
                  <a:gd name="T37" fmla="*/ 47 h 61"/>
                  <a:gd name="T38" fmla="*/ 5 w 15"/>
                  <a:gd name="T39" fmla="*/ 47 h 61"/>
                  <a:gd name="T40" fmla="*/ 2 w 15"/>
                  <a:gd name="T41" fmla="*/ 51 h 61"/>
                  <a:gd name="T42" fmla="*/ 0 w 15"/>
                  <a:gd name="T43" fmla="*/ 52 h 61"/>
                  <a:gd name="T44" fmla="*/ 0 w 15"/>
                  <a:gd name="T45" fmla="*/ 52 h 61"/>
                  <a:gd name="T46" fmla="*/ 4 w 15"/>
                  <a:gd name="T47" fmla="*/ 61 h 61"/>
                  <a:gd name="T48" fmla="*/ 4 w 15"/>
                  <a:gd name="T49" fmla="*/ 60 h 61"/>
                  <a:gd name="T50" fmla="*/ 4 w 15"/>
                  <a:gd name="T51" fmla="*/ 60 h 61"/>
                  <a:gd name="T52" fmla="*/ 4 w 15"/>
                  <a:gd name="T53" fmla="*/ 60 h 61"/>
                  <a:gd name="T54" fmla="*/ 4 w 15"/>
                  <a:gd name="T55" fmla="*/ 60 h 61"/>
                  <a:gd name="T56" fmla="*/ 4 w 15"/>
                  <a:gd name="T57" fmla="*/ 58 h 61"/>
                  <a:gd name="T58" fmla="*/ 4 w 15"/>
                  <a:gd name="T59" fmla="*/ 58 h 61"/>
                  <a:gd name="T60" fmla="*/ 4 w 15"/>
                  <a:gd name="T61" fmla="*/ 56 h 61"/>
                  <a:gd name="T62" fmla="*/ 4 w 15"/>
                  <a:gd name="T63" fmla="*/ 56 h 61"/>
                  <a:gd name="T64" fmla="*/ 5 w 15"/>
                  <a:gd name="T65" fmla="*/ 50 h 61"/>
                  <a:gd name="T66" fmla="*/ 5 w 15"/>
                  <a:gd name="T67" fmla="*/ 50 h 61"/>
                  <a:gd name="T68" fmla="*/ 7 w 15"/>
                  <a:gd name="T69" fmla="*/ 52 h 61"/>
                  <a:gd name="T70" fmla="*/ 7 w 15"/>
                  <a:gd name="T71" fmla="*/ 54 h 61"/>
                  <a:gd name="T72" fmla="*/ 4 w 15"/>
                  <a:gd name="T73" fmla="*/ 56 h 61"/>
                  <a:gd name="T74" fmla="*/ 4 w 15"/>
                  <a:gd name="T75" fmla="*/ 60 h 61"/>
                  <a:gd name="T76" fmla="*/ 4 w 15"/>
                  <a:gd name="T77" fmla="*/ 60 h 61"/>
                  <a:gd name="T78" fmla="*/ 15 w 15"/>
                  <a:gd name="T79" fmla="*/ 50 h 61"/>
                  <a:gd name="T80" fmla="*/ 15 w 15"/>
                  <a:gd name="T81" fmla="*/ 50 h 61"/>
                  <a:gd name="T82" fmla="*/ 13 w 15"/>
                  <a:gd name="T83" fmla="*/ 48 h 61"/>
                  <a:gd name="T84" fmla="*/ 11 w 15"/>
                  <a:gd name="T85" fmla="*/ 47 h 61"/>
                  <a:gd name="T86" fmla="*/ 5 w 15"/>
                  <a:gd name="T87" fmla="*/ 50 h 61"/>
                  <a:gd name="T88" fmla="*/ 5 w 15"/>
                  <a:gd name="T89" fmla="*/ 5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1">
                    <a:moveTo>
                      <a:pt x="5" y="50"/>
                    </a:moveTo>
                    <a:lnTo>
                      <a:pt x="5" y="50"/>
                    </a:lnTo>
                    <a:lnTo>
                      <a:pt x="8" y="36"/>
                    </a:lnTo>
                    <a:lnTo>
                      <a:pt x="9" y="25"/>
                    </a:lnTo>
                    <a:lnTo>
                      <a:pt x="10" y="1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4" y="9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4" y="30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2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4" y="56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736">
                <a:extLst>
                  <a:ext uri="{FF2B5EF4-FFF2-40B4-BE49-F238E27FC236}">
                    <a16:creationId xmlns:a16="http://schemas.microsoft.com/office/drawing/2014/main" xmlns="" id="{260860C5-BEFE-C089-9264-581C90ABD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43025"/>
                <a:ext cx="0" cy="1588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5 h 5"/>
                  <a:gd name="T4" fmla="*/ 1 h 5"/>
                  <a:gd name="T5" fmla="*/ 0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737">
                <a:extLst>
                  <a:ext uri="{FF2B5EF4-FFF2-40B4-BE49-F238E27FC236}">
                    <a16:creationId xmlns:a16="http://schemas.microsoft.com/office/drawing/2014/main" xmlns="" id="{5D9F2023-A7C8-36F6-3B57-94EA2147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101" y="1344613"/>
                <a:ext cx="6350" cy="30163"/>
              </a:xfrm>
              <a:custGeom>
                <a:avLst/>
                <a:gdLst>
                  <a:gd name="T0" fmla="*/ 7 w 12"/>
                  <a:gd name="T1" fmla="*/ 7 h 55"/>
                  <a:gd name="T2" fmla="*/ 7 w 12"/>
                  <a:gd name="T3" fmla="*/ 7 h 55"/>
                  <a:gd name="T4" fmla="*/ 6 w 12"/>
                  <a:gd name="T5" fmla="*/ 14 h 55"/>
                  <a:gd name="T6" fmla="*/ 5 w 12"/>
                  <a:gd name="T7" fmla="*/ 16 h 55"/>
                  <a:gd name="T8" fmla="*/ 5 w 12"/>
                  <a:gd name="T9" fmla="*/ 16 h 55"/>
                  <a:gd name="T10" fmla="*/ 4 w 12"/>
                  <a:gd name="T11" fmla="*/ 16 h 55"/>
                  <a:gd name="T12" fmla="*/ 4 w 12"/>
                  <a:gd name="T13" fmla="*/ 16 h 55"/>
                  <a:gd name="T14" fmla="*/ 3 w 12"/>
                  <a:gd name="T15" fmla="*/ 11 h 55"/>
                  <a:gd name="T16" fmla="*/ 3 w 12"/>
                  <a:gd name="T17" fmla="*/ 8 h 55"/>
                  <a:gd name="T18" fmla="*/ 4 w 12"/>
                  <a:gd name="T19" fmla="*/ 0 h 55"/>
                  <a:gd name="T20" fmla="*/ 4 w 12"/>
                  <a:gd name="T21" fmla="*/ 0 h 55"/>
                  <a:gd name="T22" fmla="*/ 3 w 12"/>
                  <a:gd name="T23" fmla="*/ 4 h 55"/>
                  <a:gd name="T24" fmla="*/ 2 w 12"/>
                  <a:gd name="T25" fmla="*/ 10 h 55"/>
                  <a:gd name="T26" fmla="*/ 0 w 12"/>
                  <a:gd name="T27" fmla="*/ 16 h 55"/>
                  <a:gd name="T28" fmla="*/ 3 w 12"/>
                  <a:gd name="T29" fmla="*/ 24 h 55"/>
                  <a:gd name="T30" fmla="*/ 4 w 12"/>
                  <a:gd name="T31" fmla="*/ 21 h 55"/>
                  <a:gd name="T32" fmla="*/ 4 w 12"/>
                  <a:gd name="T33" fmla="*/ 21 h 55"/>
                  <a:gd name="T34" fmla="*/ 7 w 12"/>
                  <a:gd name="T35" fmla="*/ 29 h 55"/>
                  <a:gd name="T36" fmla="*/ 10 w 12"/>
                  <a:gd name="T37" fmla="*/ 39 h 55"/>
                  <a:gd name="T38" fmla="*/ 12 w 12"/>
                  <a:gd name="T39" fmla="*/ 49 h 55"/>
                  <a:gd name="T40" fmla="*/ 12 w 12"/>
                  <a:gd name="T41" fmla="*/ 55 h 55"/>
                  <a:gd name="T42" fmla="*/ 12 w 12"/>
                  <a:gd name="T43" fmla="*/ 55 h 55"/>
                  <a:gd name="T44" fmla="*/ 11 w 12"/>
                  <a:gd name="T45" fmla="*/ 31 h 55"/>
                  <a:gd name="T46" fmla="*/ 7 w 12"/>
                  <a:gd name="T47" fmla="*/ 7 h 55"/>
                  <a:gd name="T48" fmla="*/ 7 w 12"/>
                  <a:gd name="T49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55">
                    <a:moveTo>
                      <a:pt x="7" y="7"/>
                    </a:moveTo>
                    <a:lnTo>
                      <a:pt x="7" y="7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7" y="29"/>
                    </a:lnTo>
                    <a:lnTo>
                      <a:pt x="10" y="39"/>
                    </a:lnTo>
                    <a:lnTo>
                      <a:pt x="12" y="49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1" y="31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738">
                <a:extLst>
                  <a:ext uri="{FF2B5EF4-FFF2-40B4-BE49-F238E27FC236}">
                    <a16:creationId xmlns:a16="http://schemas.microsoft.com/office/drawing/2014/main" xmlns="" id="{4326FBF5-4165-9745-E270-052353E0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55725"/>
                <a:ext cx="4763" cy="14288"/>
              </a:xfrm>
              <a:custGeom>
                <a:avLst/>
                <a:gdLst>
                  <a:gd name="T0" fmla="*/ 0 w 10"/>
                  <a:gd name="T1" fmla="*/ 27 h 27"/>
                  <a:gd name="T2" fmla="*/ 10 w 10"/>
                  <a:gd name="T3" fmla="*/ 18 h 27"/>
                  <a:gd name="T4" fmla="*/ 5 w 10"/>
                  <a:gd name="T5" fmla="*/ 0 h 27"/>
                  <a:gd name="T6" fmla="*/ 5 w 10"/>
                  <a:gd name="T7" fmla="*/ 11 h 27"/>
                  <a:gd name="T8" fmla="*/ 5 w 10"/>
                  <a:gd name="T9" fmla="*/ 11 h 27"/>
                  <a:gd name="T10" fmla="*/ 4 w 10"/>
                  <a:gd name="T11" fmla="*/ 10 h 27"/>
                  <a:gd name="T12" fmla="*/ 3 w 10"/>
                  <a:gd name="T13" fmla="*/ 11 h 27"/>
                  <a:gd name="T14" fmla="*/ 2 w 10"/>
                  <a:gd name="T15" fmla="*/ 14 h 27"/>
                  <a:gd name="T16" fmla="*/ 0 w 10"/>
                  <a:gd name="T17" fmla="*/ 27 h 27"/>
                  <a:gd name="T18" fmla="*/ 0 w 10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lnTo>
                      <a:pt x="10" y="18"/>
                    </a:lnTo>
                    <a:lnTo>
                      <a:pt x="5" y="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739">
                <a:extLst>
                  <a:ext uri="{FF2B5EF4-FFF2-40B4-BE49-F238E27FC236}">
                    <a16:creationId xmlns:a16="http://schemas.microsoft.com/office/drawing/2014/main" xmlns="" id="{9F026895-0937-CE67-B8CB-D96A53990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8588"/>
                <a:ext cx="3175" cy="15875"/>
              </a:xfrm>
              <a:custGeom>
                <a:avLst/>
                <a:gdLst>
                  <a:gd name="T0" fmla="*/ 2 w 6"/>
                  <a:gd name="T1" fmla="*/ 8 h 30"/>
                  <a:gd name="T2" fmla="*/ 0 w 6"/>
                  <a:gd name="T3" fmla="*/ 30 h 30"/>
                  <a:gd name="T4" fmla="*/ 6 w 6"/>
                  <a:gd name="T5" fmla="*/ 0 h 30"/>
                  <a:gd name="T6" fmla="*/ 2 w 6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0">
                    <a:moveTo>
                      <a:pt x="2" y="8"/>
                    </a:moveTo>
                    <a:lnTo>
                      <a:pt x="0" y="30"/>
                    </a:lnTo>
                    <a:lnTo>
                      <a:pt x="6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740">
                <a:extLst>
                  <a:ext uri="{FF2B5EF4-FFF2-40B4-BE49-F238E27FC236}">
                    <a16:creationId xmlns:a16="http://schemas.microsoft.com/office/drawing/2014/main" xmlns="" id="{8239BB3E-BD38-DCED-8CFA-606628EE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1401763"/>
                <a:ext cx="1588" cy="9525"/>
              </a:xfrm>
              <a:custGeom>
                <a:avLst/>
                <a:gdLst>
                  <a:gd name="T0" fmla="*/ 0 w 2"/>
                  <a:gd name="T1" fmla="*/ 0 h 18"/>
                  <a:gd name="T2" fmla="*/ 0 w 2"/>
                  <a:gd name="T3" fmla="*/ 18 h 18"/>
                  <a:gd name="T4" fmla="*/ 2 w 2"/>
                  <a:gd name="T5" fmla="*/ 8 h 18"/>
                  <a:gd name="T6" fmla="*/ 0 w 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lnTo>
                      <a:pt x="0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741">
                <a:extLst>
                  <a:ext uri="{FF2B5EF4-FFF2-40B4-BE49-F238E27FC236}">
                    <a16:creationId xmlns:a16="http://schemas.microsoft.com/office/drawing/2014/main" xmlns="" id="{4091991D-29AD-A1AE-043E-410AD2DCD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101" y="1292225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4 w 4"/>
                  <a:gd name="T5" fmla="*/ 0 h 4"/>
                  <a:gd name="T6" fmla="*/ 0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742">
                <a:extLst>
                  <a:ext uri="{FF2B5EF4-FFF2-40B4-BE49-F238E27FC236}">
                    <a16:creationId xmlns:a16="http://schemas.microsoft.com/office/drawing/2014/main" xmlns="" id="{3173A52C-5CA2-0DFD-14EB-EA5C64AA5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293813"/>
                <a:ext cx="0" cy="4763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1 w 1"/>
                  <a:gd name="T9" fmla="*/ 0 h 9"/>
                  <a:gd name="T10" fmla="*/ 1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743">
                <a:extLst>
                  <a:ext uri="{FF2B5EF4-FFF2-40B4-BE49-F238E27FC236}">
                    <a16:creationId xmlns:a16="http://schemas.microsoft.com/office/drawing/2014/main" xmlns="" id="{A3233880-C02F-6FF7-EA10-116E00C6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013" y="1404938"/>
                <a:ext cx="3175" cy="15875"/>
              </a:xfrm>
              <a:custGeom>
                <a:avLst/>
                <a:gdLst>
                  <a:gd name="T0" fmla="*/ 0 w 6"/>
                  <a:gd name="T1" fmla="*/ 0 h 31"/>
                  <a:gd name="T2" fmla="*/ 0 w 6"/>
                  <a:gd name="T3" fmla="*/ 0 h 31"/>
                  <a:gd name="T4" fmla="*/ 3 w 6"/>
                  <a:gd name="T5" fmla="*/ 26 h 31"/>
                  <a:gd name="T6" fmla="*/ 6 w 6"/>
                  <a:gd name="T7" fmla="*/ 31 h 31"/>
                  <a:gd name="T8" fmla="*/ 6 w 6"/>
                  <a:gd name="T9" fmla="*/ 23 h 31"/>
                  <a:gd name="T10" fmla="*/ 6 w 6"/>
                  <a:gd name="T11" fmla="*/ 3 h 31"/>
                  <a:gd name="T12" fmla="*/ 6 w 6"/>
                  <a:gd name="T13" fmla="*/ 3 h 31"/>
                  <a:gd name="T14" fmla="*/ 3 w 6"/>
                  <a:gd name="T15" fmla="*/ 4 h 31"/>
                  <a:gd name="T16" fmla="*/ 2 w 6"/>
                  <a:gd name="T17" fmla="*/ 4 h 31"/>
                  <a:gd name="T18" fmla="*/ 1 w 6"/>
                  <a:gd name="T19" fmla="*/ 3 h 31"/>
                  <a:gd name="T20" fmla="*/ 0 w 6"/>
                  <a:gd name="T21" fmla="*/ 0 h 31"/>
                  <a:gd name="T22" fmla="*/ 0 w 6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744">
                <a:extLst>
                  <a:ext uri="{FF2B5EF4-FFF2-40B4-BE49-F238E27FC236}">
                    <a16:creationId xmlns:a16="http://schemas.microsoft.com/office/drawing/2014/main" xmlns="" id="{DB3F8793-2A36-04AF-C117-EB3D01116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1341438"/>
                <a:ext cx="3175" cy="11113"/>
              </a:xfrm>
              <a:custGeom>
                <a:avLst/>
                <a:gdLst>
                  <a:gd name="T0" fmla="*/ 5 w 5"/>
                  <a:gd name="T1" fmla="*/ 7 h 20"/>
                  <a:gd name="T2" fmla="*/ 4 w 5"/>
                  <a:gd name="T3" fmla="*/ 0 h 20"/>
                  <a:gd name="T4" fmla="*/ 0 w 5"/>
                  <a:gd name="T5" fmla="*/ 20 h 20"/>
                  <a:gd name="T6" fmla="*/ 5 w 5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5" y="7"/>
                    </a:moveTo>
                    <a:lnTo>
                      <a:pt x="4" y="0"/>
                    </a:lnTo>
                    <a:lnTo>
                      <a:pt x="0" y="2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745">
                <a:extLst>
                  <a:ext uri="{FF2B5EF4-FFF2-40B4-BE49-F238E27FC236}">
                    <a16:creationId xmlns:a16="http://schemas.microsoft.com/office/drawing/2014/main" xmlns="" id="{E882269E-87A8-BAAE-8BDB-9D09D384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1750"/>
                <a:ext cx="1588" cy="6350"/>
              </a:xfrm>
              <a:custGeom>
                <a:avLst/>
                <a:gdLst>
                  <a:gd name="T0" fmla="*/ 0 w 4"/>
                  <a:gd name="T1" fmla="*/ 0 h 13"/>
                  <a:gd name="T2" fmla="*/ 4 w 4"/>
                  <a:gd name="T3" fmla="*/ 13 h 13"/>
                  <a:gd name="T4" fmla="*/ 4 w 4"/>
                  <a:gd name="T5" fmla="*/ 13 h 13"/>
                  <a:gd name="T6" fmla="*/ 2 w 4"/>
                  <a:gd name="T7" fmla="*/ 7 h 13"/>
                  <a:gd name="T8" fmla="*/ 0 w 4"/>
                  <a:gd name="T9" fmla="*/ 0 h 13"/>
                  <a:gd name="T10" fmla="*/ 0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746">
                <a:extLst>
                  <a:ext uri="{FF2B5EF4-FFF2-40B4-BE49-F238E27FC236}">
                    <a16:creationId xmlns:a16="http://schemas.microsoft.com/office/drawing/2014/main" xmlns="" id="{745F35B5-B900-10C0-24E6-7984A0F81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74763"/>
                <a:ext cx="3175" cy="11113"/>
              </a:xfrm>
              <a:custGeom>
                <a:avLst/>
                <a:gdLst>
                  <a:gd name="T0" fmla="*/ 0 w 4"/>
                  <a:gd name="T1" fmla="*/ 21 h 21"/>
                  <a:gd name="T2" fmla="*/ 4 w 4"/>
                  <a:gd name="T3" fmla="*/ 0 h 21"/>
                  <a:gd name="T4" fmla="*/ 4 w 4"/>
                  <a:gd name="T5" fmla="*/ 0 h 21"/>
                  <a:gd name="T6" fmla="*/ 3 w 4"/>
                  <a:gd name="T7" fmla="*/ 2 h 21"/>
                  <a:gd name="T8" fmla="*/ 2 w 4"/>
                  <a:gd name="T9" fmla="*/ 3 h 21"/>
                  <a:gd name="T10" fmla="*/ 0 w 4"/>
                  <a:gd name="T11" fmla="*/ 7 h 21"/>
                  <a:gd name="T12" fmla="*/ 0 w 4"/>
                  <a:gd name="T13" fmla="*/ 21 h 21"/>
                  <a:gd name="T14" fmla="*/ 0 w 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1">
                    <a:moveTo>
                      <a:pt x="0" y="2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747">
                <a:extLst>
                  <a:ext uri="{FF2B5EF4-FFF2-40B4-BE49-F238E27FC236}">
                    <a16:creationId xmlns:a16="http://schemas.microsoft.com/office/drawing/2014/main" xmlns="" id="{7BFDA499-8E9F-EF06-A632-79AC252B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876" y="1395413"/>
                <a:ext cx="4763" cy="9525"/>
              </a:xfrm>
              <a:custGeom>
                <a:avLst/>
                <a:gdLst>
                  <a:gd name="T0" fmla="*/ 0 w 8"/>
                  <a:gd name="T1" fmla="*/ 7 h 20"/>
                  <a:gd name="T2" fmla="*/ 0 w 8"/>
                  <a:gd name="T3" fmla="*/ 7 h 20"/>
                  <a:gd name="T4" fmla="*/ 5 w 8"/>
                  <a:gd name="T5" fmla="*/ 17 h 20"/>
                  <a:gd name="T6" fmla="*/ 6 w 8"/>
                  <a:gd name="T7" fmla="*/ 19 h 20"/>
                  <a:gd name="T8" fmla="*/ 8 w 8"/>
                  <a:gd name="T9" fmla="*/ 20 h 20"/>
                  <a:gd name="T10" fmla="*/ 8 w 8"/>
                  <a:gd name="T11" fmla="*/ 20 h 20"/>
                  <a:gd name="T12" fmla="*/ 4 w 8"/>
                  <a:gd name="T13" fmla="*/ 3 h 20"/>
                  <a:gd name="T14" fmla="*/ 3 w 8"/>
                  <a:gd name="T15" fmla="*/ 2 h 20"/>
                  <a:gd name="T16" fmla="*/ 2 w 8"/>
                  <a:gd name="T17" fmla="*/ 0 h 20"/>
                  <a:gd name="T18" fmla="*/ 0 w 8"/>
                  <a:gd name="T19" fmla="*/ 7 h 20"/>
                  <a:gd name="T20" fmla="*/ 0 w 8"/>
                  <a:gd name="T2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0" y="7"/>
                    </a:moveTo>
                    <a:lnTo>
                      <a:pt x="0" y="7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748">
                <a:extLst>
                  <a:ext uri="{FF2B5EF4-FFF2-40B4-BE49-F238E27FC236}">
                    <a16:creationId xmlns:a16="http://schemas.microsoft.com/office/drawing/2014/main" xmlns="" id="{9D53508E-B421-C306-50F3-31BB8C0D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40017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2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1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749">
                <a:extLst>
                  <a:ext uri="{FF2B5EF4-FFF2-40B4-BE49-F238E27FC236}">
                    <a16:creationId xmlns:a16="http://schemas.microsoft.com/office/drawing/2014/main" xmlns="" id="{88FBFB76-D7CE-8B8C-9BFE-D7BD91BB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1403350"/>
                <a:ext cx="4763" cy="6350"/>
              </a:xfrm>
              <a:custGeom>
                <a:avLst/>
                <a:gdLst>
                  <a:gd name="T0" fmla="*/ 10 w 10"/>
                  <a:gd name="T1" fmla="*/ 5 h 13"/>
                  <a:gd name="T2" fmla="*/ 10 w 10"/>
                  <a:gd name="T3" fmla="*/ 5 h 13"/>
                  <a:gd name="T4" fmla="*/ 7 w 10"/>
                  <a:gd name="T5" fmla="*/ 0 h 13"/>
                  <a:gd name="T6" fmla="*/ 7 w 10"/>
                  <a:gd name="T7" fmla="*/ 0 h 13"/>
                  <a:gd name="T8" fmla="*/ 4 w 10"/>
                  <a:gd name="T9" fmla="*/ 4 h 13"/>
                  <a:gd name="T10" fmla="*/ 2 w 10"/>
                  <a:gd name="T11" fmla="*/ 5 h 13"/>
                  <a:gd name="T12" fmla="*/ 0 w 10"/>
                  <a:gd name="T13" fmla="*/ 5 h 13"/>
                  <a:gd name="T14" fmla="*/ 0 w 10"/>
                  <a:gd name="T15" fmla="*/ 5 h 13"/>
                  <a:gd name="T16" fmla="*/ 2 w 10"/>
                  <a:gd name="T17" fmla="*/ 11 h 13"/>
                  <a:gd name="T18" fmla="*/ 4 w 10"/>
                  <a:gd name="T19" fmla="*/ 13 h 13"/>
                  <a:gd name="T20" fmla="*/ 5 w 10"/>
                  <a:gd name="T21" fmla="*/ 13 h 13"/>
                  <a:gd name="T22" fmla="*/ 6 w 10"/>
                  <a:gd name="T23" fmla="*/ 12 h 13"/>
                  <a:gd name="T24" fmla="*/ 10 w 10"/>
                  <a:gd name="T25" fmla="*/ 5 h 13"/>
                  <a:gd name="T26" fmla="*/ 10 w 10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0" y="5"/>
                    </a:move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750">
                <a:extLst>
                  <a:ext uri="{FF2B5EF4-FFF2-40B4-BE49-F238E27FC236}">
                    <a16:creationId xmlns:a16="http://schemas.microsoft.com/office/drawing/2014/main" xmlns="" id="{2D526500-4A79-3E34-1CEF-6F015216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1306513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751">
                <a:extLst>
                  <a:ext uri="{FF2B5EF4-FFF2-40B4-BE49-F238E27FC236}">
                    <a16:creationId xmlns:a16="http://schemas.microsoft.com/office/drawing/2014/main" xmlns="" id="{7B2589A8-B362-7795-57BC-92FC7151A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438" y="1417638"/>
                <a:ext cx="3175" cy="0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4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3 w 5"/>
                  <a:gd name="T13" fmla="*/ 1 h 1"/>
                  <a:gd name="T14" fmla="*/ 5 w 5"/>
                  <a:gd name="T15" fmla="*/ 0 h 1"/>
                  <a:gd name="T16" fmla="*/ 5 w 5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752">
                <a:extLst>
                  <a:ext uri="{FF2B5EF4-FFF2-40B4-BE49-F238E27FC236}">
                    <a16:creationId xmlns:a16="http://schemas.microsoft.com/office/drawing/2014/main" xmlns="" id="{0C5232A9-1055-0019-CFBC-AD51D62D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652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753">
                <a:extLst>
                  <a:ext uri="{FF2B5EF4-FFF2-40B4-BE49-F238E27FC236}">
                    <a16:creationId xmlns:a16="http://schemas.microsoft.com/office/drawing/2014/main" xmlns="" id="{A272D154-C656-8A46-2C60-5479D814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601" y="1358900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754">
                <a:extLst>
                  <a:ext uri="{FF2B5EF4-FFF2-40B4-BE49-F238E27FC236}">
                    <a16:creationId xmlns:a16="http://schemas.microsoft.com/office/drawing/2014/main" xmlns="" id="{DD75DE0D-0E30-AECF-6758-1A17AC04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1338263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4 h 4"/>
                  <a:gd name="T3" fmla="*/ 4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755">
                <a:extLst>
                  <a:ext uri="{FF2B5EF4-FFF2-40B4-BE49-F238E27FC236}">
                    <a16:creationId xmlns:a16="http://schemas.microsoft.com/office/drawing/2014/main" xmlns="" id="{BEB084C2-5095-205A-8073-4C92F348A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1763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756">
                <a:extLst>
                  <a:ext uri="{FF2B5EF4-FFF2-40B4-BE49-F238E27FC236}">
                    <a16:creationId xmlns:a16="http://schemas.microsoft.com/office/drawing/2014/main" xmlns="" id="{D0A95925-9A4C-8818-2E25-7AF72FEF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776" y="1404938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757">
                <a:extLst>
                  <a:ext uri="{FF2B5EF4-FFF2-40B4-BE49-F238E27FC236}">
                    <a16:creationId xmlns:a16="http://schemas.microsoft.com/office/drawing/2014/main" xmlns="" id="{0DA9E8C2-4B23-498F-FE1E-DDE67A93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4938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3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758">
                <a:extLst>
                  <a:ext uri="{FF2B5EF4-FFF2-40B4-BE49-F238E27FC236}">
                    <a16:creationId xmlns:a16="http://schemas.microsoft.com/office/drawing/2014/main" xmlns="" id="{FD64D745-2FEE-DAF7-27C7-A7F8A6C0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801" y="1327150"/>
                <a:ext cx="0" cy="317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4 h 6"/>
                  <a:gd name="T4" fmla="*/ 0 w 2"/>
                  <a:gd name="T5" fmla="*/ 6 h 6"/>
                  <a:gd name="T6" fmla="*/ 0 w 2"/>
                  <a:gd name="T7" fmla="*/ 6 h 6"/>
                  <a:gd name="T8" fmla="*/ 2 w 2"/>
                  <a:gd name="T9" fmla="*/ 0 h 6"/>
                  <a:gd name="T10" fmla="*/ 0 w 2"/>
                  <a:gd name="T11" fmla="*/ 4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759">
                <a:extLst>
                  <a:ext uri="{FF2B5EF4-FFF2-40B4-BE49-F238E27FC236}">
                    <a16:creationId xmlns:a16="http://schemas.microsoft.com/office/drawing/2014/main" xmlns="" id="{E664B2DE-483F-F3FA-BCD5-A9DCA704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95400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2 h 3"/>
                  <a:gd name="T3" fmla="*/ 3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760">
                <a:extLst>
                  <a:ext uri="{FF2B5EF4-FFF2-40B4-BE49-F238E27FC236}">
                    <a16:creationId xmlns:a16="http://schemas.microsoft.com/office/drawing/2014/main" xmlns="" id="{23373E48-8F0C-243F-8433-6A077E1C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89050"/>
                <a:ext cx="4763" cy="38100"/>
              </a:xfrm>
              <a:custGeom>
                <a:avLst/>
                <a:gdLst>
                  <a:gd name="T0" fmla="*/ 9 w 9"/>
                  <a:gd name="T1" fmla="*/ 0 h 73"/>
                  <a:gd name="T2" fmla="*/ 9 w 9"/>
                  <a:gd name="T3" fmla="*/ 0 h 73"/>
                  <a:gd name="T4" fmla="*/ 6 w 9"/>
                  <a:gd name="T5" fmla="*/ 13 h 73"/>
                  <a:gd name="T6" fmla="*/ 3 w 9"/>
                  <a:gd name="T7" fmla="*/ 18 h 73"/>
                  <a:gd name="T8" fmla="*/ 2 w 9"/>
                  <a:gd name="T9" fmla="*/ 19 h 73"/>
                  <a:gd name="T10" fmla="*/ 2 w 9"/>
                  <a:gd name="T11" fmla="*/ 19 h 73"/>
                  <a:gd name="T12" fmla="*/ 0 w 9"/>
                  <a:gd name="T13" fmla="*/ 16 h 73"/>
                  <a:gd name="T14" fmla="*/ 0 w 9"/>
                  <a:gd name="T15" fmla="*/ 73 h 73"/>
                  <a:gd name="T16" fmla="*/ 9 w 9"/>
                  <a:gd name="T1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3">
                    <a:moveTo>
                      <a:pt x="9" y="0"/>
                    </a:moveTo>
                    <a:lnTo>
                      <a:pt x="9" y="0"/>
                    </a:lnTo>
                    <a:lnTo>
                      <a:pt x="6" y="13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7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761">
                <a:extLst>
                  <a:ext uri="{FF2B5EF4-FFF2-40B4-BE49-F238E27FC236}">
                    <a16:creationId xmlns:a16="http://schemas.microsoft.com/office/drawing/2014/main" xmlns="" id="{8BB4BD59-F762-97B5-127E-CAC5ED1AE8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1313" y="1258888"/>
                <a:ext cx="636588" cy="168275"/>
              </a:xfrm>
              <a:custGeom>
                <a:avLst/>
                <a:gdLst>
                  <a:gd name="T0" fmla="*/ 646 w 1203"/>
                  <a:gd name="T1" fmla="*/ 45 h 317"/>
                  <a:gd name="T2" fmla="*/ 600 w 1203"/>
                  <a:gd name="T3" fmla="*/ 96 h 317"/>
                  <a:gd name="T4" fmla="*/ 581 w 1203"/>
                  <a:gd name="T5" fmla="*/ 7 h 317"/>
                  <a:gd name="T6" fmla="*/ 554 w 1203"/>
                  <a:gd name="T7" fmla="*/ 51 h 317"/>
                  <a:gd name="T8" fmla="*/ 518 w 1203"/>
                  <a:gd name="T9" fmla="*/ 67 h 317"/>
                  <a:gd name="T10" fmla="*/ 466 w 1203"/>
                  <a:gd name="T11" fmla="*/ 93 h 317"/>
                  <a:gd name="T12" fmla="*/ 458 w 1203"/>
                  <a:gd name="T13" fmla="*/ 110 h 317"/>
                  <a:gd name="T14" fmla="*/ 431 w 1203"/>
                  <a:gd name="T15" fmla="*/ 87 h 317"/>
                  <a:gd name="T16" fmla="*/ 401 w 1203"/>
                  <a:gd name="T17" fmla="*/ 77 h 317"/>
                  <a:gd name="T18" fmla="*/ 364 w 1203"/>
                  <a:gd name="T19" fmla="*/ 88 h 317"/>
                  <a:gd name="T20" fmla="*/ 320 w 1203"/>
                  <a:gd name="T21" fmla="*/ 103 h 317"/>
                  <a:gd name="T22" fmla="*/ 286 w 1203"/>
                  <a:gd name="T23" fmla="*/ 67 h 317"/>
                  <a:gd name="T24" fmla="*/ 235 w 1203"/>
                  <a:gd name="T25" fmla="*/ 188 h 317"/>
                  <a:gd name="T26" fmla="*/ 241 w 1203"/>
                  <a:gd name="T27" fmla="*/ 101 h 317"/>
                  <a:gd name="T28" fmla="*/ 207 w 1203"/>
                  <a:gd name="T29" fmla="*/ 70 h 317"/>
                  <a:gd name="T30" fmla="*/ 183 w 1203"/>
                  <a:gd name="T31" fmla="*/ 78 h 317"/>
                  <a:gd name="T32" fmla="*/ 151 w 1203"/>
                  <a:gd name="T33" fmla="*/ 153 h 317"/>
                  <a:gd name="T34" fmla="*/ 104 w 1203"/>
                  <a:gd name="T35" fmla="*/ 120 h 317"/>
                  <a:gd name="T36" fmla="*/ 84 w 1203"/>
                  <a:gd name="T37" fmla="*/ 199 h 317"/>
                  <a:gd name="T38" fmla="*/ 84 w 1203"/>
                  <a:gd name="T39" fmla="*/ 157 h 317"/>
                  <a:gd name="T40" fmla="*/ 26 w 1203"/>
                  <a:gd name="T41" fmla="*/ 222 h 317"/>
                  <a:gd name="T42" fmla="*/ 0 w 1203"/>
                  <a:gd name="T43" fmla="*/ 252 h 317"/>
                  <a:gd name="T44" fmla="*/ 33 w 1203"/>
                  <a:gd name="T45" fmla="*/ 275 h 317"/>
                  <a:gd name="T46" fmla="*/ 56 w 1203"/>
                  <a:gd name="T47" fmla="*/ 258 h 317"/>
                  <a:gd name="T48" fmla="*/ 119 w 1203"/>
                  <a:gd name="T49" fmla="*/ 260 h 317"/>
                  <a:gd name="T50" fmla="*/ 181 w 1203"/>
                  <a:gd name="T51" fmla="*/ 303 h 317"/>
                  <a:gd name="T52" fmla="*/ 229 w 1203"/>
                  <a:gd name="T53" fmla="*/ 275 h 317"/>
                  <a:gd name="T54" fmla="*/ 272 w 1203"/>
                  <a:gd name="T55" fmla="*/ 276 h 317"/>
                  <a:gd name="T56" fmla="*/ 305 w 1203"/>
                  <a:gd name="T57" fmla="*/ 217 h 317"/>
                  <a:gd name="T58" fmla="*/ 351 w 1203"/>
                  <a:gd name="T59" fmla="*/ 220 h 317"/>
                  <a:gd name="T60" fmla="*/ 412 w 1203"/>
                  <a:gd name="T61" fmla="*/ 273 h 317"/>
                  <a:gd name="T62" fmla="*/ 446 w 1203"/>
                  <a:gd name="T63" fmla="*/ 220 h 317"/>
                  <a:gd name="T64" fmla="*/ 492 w 1203"/>
                  <a:gd name="T65" fmla="*/ 232 h 317"/>
                  <a:gd name="T66" fmla="*/ 535 w 1203"/>
                  <a:gd name="T67" fmla="*/ 216 h 317"/>
                  <a:gd name="T68" fmla="*/ 562 w 1203"/>
                  <a:gd name="T69" fmla="*/ 258 h 317"/>
                  <a:gd name="T70" fmla="*/ 607 w 1203"/>
                  <a:gd name="T71" fmla="*/ 269 h 317"/>
                  <a:gd name="T72" fmla="*/ 673 w 1203"/>
                  <a:gd name="T73" fmla="*/ 270 h 317"/>
                  <a:gd name="T74" fmla="*/ 740 w 1203"/>
                  <a:gd name="T75" fmla="*/ 271 h 317"/>
                  <a:gd name="T76" fmla="*/ 792 w 1203"/>
                  <a:gd name="T77" fmla="*/ 191 h 317"/>
                  <a:gd name="T78" fmla="*/ 883 w 1203"/>
                  <a:gd name="T79" fmla="*/ 259 h 317"/>
                  <a:gd name="T80" fmla="*/ 902 w 1203"/>
                  <a:gd name="T81" fmla="*/ 268 h 317"/>
                  <a:gd name="T82" fmla="*/ 958 w 1203"/>
                  <a:gd name="T83" fmla="*/ 271 h 317"/>
                  <a:gd name="T84" fmla="*/ 1007 w 1203"/>
                  <a:gd name="T85" fmla="*/ 279 h 317"/>
                  <a:gd name="T86" fmla="*/ 1067 w 1203"/>
                  <a:gd name="T87" fmla="*/ 307 h 317"/>
                  <a:gd name="T88" fmla="*/ 1169 w 1203"/>
                  <a:gd name="T89" fmla="*/ 308 h 317"/>
                  <a:gd name="T90" fmla="*/ 1195 w 1203"/>
                  <a:gd name="T91" fmla="*/ 163 h 317"/>
                  <a:gd name="T92" fmla="*/ 1131 w 1203"/>
                  <a:gd name="T93" fmla="*/ 111 h 317"/>
                  <a:gd name="T94" fmla="*/ 1095 w 1203"/>
                  <a:gd name="T95" fmla="*/ 107 h 317"/>
                  <a:gd name="T96" fmla="*/ 1076 w 1203"/>
                  <a:gd name="T97" fmla="*/ 98 h 317"/>
                  <a:gd name="T98" fmla="*/ 987 w 1203"/>
                  <a:gd name="T99" fmla="*/ 108 h 317"/>
                  <a:gd name="T100" fmla="*/ 941 w 1203"/>
                  <a:gd name="T101" fmla="*/ 118 h 317"/>
                  <a:gd name="T102" fmla="*/ 918 w 1203"/>
                  <a:gd name="T103" fmla="*/ 104 h 317"/>
                  <a:gd name="T104" fmla="*/ 889 w 1203"/>
                  <a:gd name="T105" fmla="*/ 158 h 317"/>
                  <a:gd name="T106" fmla="*/ 896 w 1203"/>
                  <a:gd name="T107" fmla="*/ 94 h 317"/>
                  <a:gd name="T108" fmla="*/ 866 w 1203"/>
                  <a:gd name="T109" fmla="*/ 72 h 317"/>
                  <a:gd name="T110" fmla="*/ 842 w 1203"/>
                  <a:gd name="T111" fmla="*/ 57 h 317"/>
                  <a:gd name="T112" fmla="*/ 817 w 1203"/>
                  <a:gd name="T113" fmla="*/ 86 h 317"/>
                  <a:gd name="T114" fmla="*/ 782 w 1203"/>
                  <a:gd name="T115" fmla="*/ 100 h 317"/>
                  <a:gd name="T116" fmla="*/ 768 w 1203"/>
                  <a:gd name="T117" fmla="*/ 75 h 317"/>
                  <a:gd name="T118" fmla="*/ 724 w 1203"/>
                  <a:gd name="T119" fmla="*/ 64 h 317"/>
                  <a:gd name="T120" fmla="*/ 680 w 1203"/>
                  <a:gd name="T121" fmla="*/ 58 h 317"/>
                  <a:gd name="T122" fmla="*/ 444 w 1203"/>
                  <a:gd name="T123" fmla="*/ 119 h 317"/>
                  <a:gd name="T124" fmla="*/ 60 w 1203"/>
                  <a:gd name="T125" fmla="*/ 24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3" h="317">
                    <a:moveTo>
                      <a:pt x="671" y="63"/>
                    </a:moveTo>
                    <a:lnTo>
                      <a:pt x="666" y="44"/>
                    </a:lnTo>
                    <a:lnTo>
                      <a:pt x="666" y="44"/>
                    </a:lnTo>
                    <a:lnTo>
                      <a:pt x="672" y="29"/>
                    </a:lnTo>
                    <a:lnTo>
                      <a:pt x="676" y="21"/>
                    </a:lnTo>
                    <a:lnTo>
                      <a:pt x="677" y="18"/>
                    </a:lnTo>
                    <a:lnTo>
                      <a:pt x="678" y="14"/>
                    </a:lnTo>
                    <a:lnTo>
                      <a:pt x="676" y="0"/>
                    </a:lnTo>
                    <a:lnTo>
                      <a:pt x="676" y="0"/>
                    </a:lnTo>
                    <a:lnTo>
                      <a:pt x="673" y="19"/>
                    </a:lnTo>
                    <a:lnTo>
                      <a:pt x="672" y="25"/>
                    </a:lnTo>
                    <a:lnTo>
                      <a:pt x="670" y="29"/>
                    </a:lnTo>
                    <a:lnTo>
                      <a:pt x="669" y="32"/>
                    </a:lnTo>
                    <a:lnTo>
                      <a:pt x="666" y="33"/>
                    </a:lnTo>
                    <a:lnTo>
                      <a:pt x="662" y="34"/>
                    </a:lnTo>
                    <a:lnTo>
                      <a:pt x="657" y="36"/>
                    </a:lnTo>
                    <a:lnTo>
                      <a:pt x="656" y="37"/>
                    </a:lnTo>
                    <a:lnTo>
                      <a:pt x="654" y="40"/>
                    </a:lnTo>
                    <a:lnTo>
                      <a:pt x="651" y="44"/>
                    </a:lnTo>
                    <a:lnTo>
                      <a:pt x="650" y="50"/>
                    </a:lnTo>
                    <a:lnTo>
                      <a:pt x="648" y="68"/>
                    </a:lnTo>
                    <a:lnTo>
                      <a:pt x="644" y="55"/>
                    </a:lnTo>
                    <a:lnTo>
                      <a:pt x="644" y="55"/>
                    </a:lnTo>
                    <a:lnTo>
                      <a:pt x="646" y="55"/>
                    </a:lnTo>
                    <a:lnTo>
                      <a:pt x="646" y="53"/>
                    </a:lnTo>
                    <a:lnTo>
                      <a:pt x="64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46" y="45"/>
                    </a:lnTo>
                    <a:lnTo>
                      <a:pt x="644" y="45"/>
                    </a:lnTo>
                    <a:lnTo>
                      <a:pt x="643" y="47"/>
                    </a:lnTo>
                    <a:lnTo>
                      <a:pt x="642" y="52"/>
                    </a:lnTo>
                    <a:lnTo>
                      <a:pt x="640" y="63"/>
                    </a:lnTo>
                    <a:lnTo>
                      <a:pt x="638" y="73"/>
                    </a:lnTo>
                    <a:lnTo>
                      <a:pt x="635" y="82"/>
                    </a:lnTo>
                    <a:lnTo>
                      <a:pt x="633" y="88"/>
                    </a:lnTo>
                    <a:lnTo>
                      <a:pt x="632" y="89"/>
                    </a:lnTo>
                    <a:lnTo>
                      <a:pt x="630" y="88"/>
                    </a:lnTo>
                    <a:lnTo>
                      <a:pt x="630" y="88"/>
                    </a:lnTo>
                    <a:lnTo>
                      <a:pt x="628" y="83"/>
                    </a:lnTo>
                    <a:lnTo>
                      <a:pt x="626" y="78"/>
                    </a:lnTo>
                    <a:lnTo>
                      <a:pt x="626" y="72"/>
                    </a:lnTo>
                    <a:lnTo>
                      <a:pt x="627" y="66"/>
                    </a:lnTo>
                    <a:lnTo>
                      <a:pt x="619" y="81"/>
                    </a:lnTo>
                    <a:lnTo>
                      <a:pt x="619" y="81"/>
                    </a:lnTo>
                    <a:lnTo>
                      <a:pt x="618" y="79"/>
                    </a:lnTo>
                    <a:lnTo>
                      <a:pt x="618" y="75"/>
                    </a:lnTo>
                    <a:lnTo>
                      <a:pt x="619" y="72"/>
                    </a:lnTo>
                    <a:lnTo>
                      <a:pt x="619" y="71"/>
                    </a:lnTo>
                    <a:lnTo>
                      <a:pt x="620" y="71"/>
                    </a:lnTo>
                    <a:lnTo>
                      <a:pt x="609" y="75"/>
                    </a:lnTo>
                    <a:lnTo>
                      <a:pt x="609" y="73"/>
                    </a:lnTo>
                    <a:lnTo>
                      <a:pt x="609" y="73"/>
                    </a:lnTo>
                    <a:lnTo>
                      <a:pt x="604" y="90"/>
                    </a:lnTo>
                    <a:lnTo>
                      <a:pt x="600" y="104"/>
                    </a:lnTo>
                    <a:lnTo>
                      <a:pt x="600" y="104"/>
                    </a:lnTo>
                    <a:lnTo>
                      <a:pt x="598" y="100"/>
                    </a:lnTo>
                    <a:lnTo>
                      <a:pt x="600" y="96"/>
                    </a:lnTo>
                    <a:lnTo>
                      <a:pt x="601" y="94"/>
                    </a:lnTo>
                    <a:lnTo>
                      <a:pt x="601" y="90"/>
                    </a:lnTo>
                    <a:lnTo>
                      <a:pt x="594" y="104"/>
                    </a:lnTo>
                    <a:lnTo>
                      <a:pt x="594" y="104"/>
                    </a:lnTo>
                    <a:lnTo>
                      <a:pt x="594" y="93"/>
                    </a:lnTo>
                    <a:lnTo>
                      <a:pt x="596" y="83"/>
                    </a:lnTo>
                    <a:lnTo>
                      <a:pt x="600" y="77"/>
                    </a:lnTo>
                    <a:lnTo>
                      <a:pt x="601" y="75"/>
                    </a:lnTo>
                    <a:lnTo>
                      <a:pt x="603" y="75"/>
                    </a:lnTo>
                    <a:lnTo>
                      <a:pt x="603" y="75"/>
                    </a:lnTo>
                    <a:lnTo>
                      <a:pt x="602" y="58"/>
                    </a:lnTo>
                    <a:lnTo>
                      <a:pt x="601" y="51"/>
                    </a:lnTo>
                    <a:lnTo>
                      <a:pt x="600" y="50"/>
                    </a:lnTo>
                    <a:lnTo>
                      <a:pt x="598" y="51"/>
                    </a:lnTo>
                    <a:lnTo>
                      <a:pt x="597" y="55"/>
                    </a:lnTo>
                    <a:lnTo>
                      <a:pt x="595" y="60"/>
                    </a:lnTo>
                    <a:lnTo>
                      <a:pt x="593" y="64"/>
                    </a:lnTo>
                    <a:lnTo>
                      <a:pt x="590" y="64"/>
                    </a:lnTo>
                    <a:lnTo>
                      <a:pt x="589" y="63"/>
                    </a:lnTo>
                    <a:lnTo>
                      <a:pt x="587" y="59"/>
                    </a:lnTo>
                    <a:lnTo>
                      <a:pt x="586" y="53"/>
                    </a:lnTo>
                    <a:lnTo>
                      <a:pt x="592" y="47"/>
                    </a:lnTo>
                    <a:lnTo>
                      <a:pt x="592" y="47"/>
                    </a:lnTo>
                    <a:lnTo>
                      <a:pt x="590" y="35"/>
                    </a:lnTo>
                    <a:lnTo>
                      <a:pt x="589" y="27"/>
                    </a:lnTo>
                    <a:lnTo>
                      <a:pt x="588" y="22"/>
                    </a:lnTo>
                    <a:lnTo>
                      <a:pt x="587" y="19"/>
                    </a:lnTo>
                    <a:lnTo>
                      <a:pt x="582" y="12"/>
                    </a:lnTo>
                    <a:lnTo>
                      <a:pt x="581" y="7"/>
                    </a:lnTo>
                    <a:lnTo>
                      <a:pt x="579" y="0"/>
                    </a:lnTo>
                    <a:lnTo>
                      <a:pt x="579" y="0"/>
                    </a:lnTo>
                    <a:lnTo>
                      <a:pt x="584" y="35"/>
                    </a:lnTo>
                    <a:lnTo>
                      <a:pt x="585" y="45"/>
                    </a:lnTo>
                    <a:lnTo>
                      <a:pt x="585" y="56"/>
                    </a:lnTo>
                    <a:lnTo>
                      <a:pt x="584" y="65"/>
                    </a:lnTo>
                    <a:lnTo>
                      <a:pt x="581" y="72"/>
                    </a:lnTo>
                    <a:lnTo>
                      <a:pt x="581" y="72"/>
                    </a:lnTo>
                    <a:lnTo>
                      <a:pt x="580" y="70"/>
                    </a:lnTo>
                    <a:lnTo>
                      <a:pt x="579" y="68"/>
                    </a:lnTo>
                    <a:lnTo>
                      <a:pt x="577" y="71"/>
                    </a:lnTo>
                    <a:lnTo>
                      <a:pt x="573" y="78"/>
                    </a:lnTo>
                    <a:lnTo>
                      <a:pt x="573" y="78"/>
                    </a:lnTo>
                    <a:lnTo>
                      <a:pt x="573" y="65"/>
                    </a:lnTo>
                    <a:lnTo>
                      <a:pt x="572" y="63"/>
                    </a:lnTo>
                    <a:lnTo>
                      <a:pt x="572" y="60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5" y="62"/>
                    </a:lnTo>
                    <a:lnTo>
                      <a:pt x="567" y="32"/>
                    </a:lnTo>
                    <a:lnTo>
                      <a:pt x="567" y="32"/>
                    </a:lnTo>
                    <a:lnTo>
                      <a:pt x="564" y="40"/>
                    </a:lnTo>
                    <a:lnTo>
                      <a:pt x="562" y="49"/>
                    </a:lnTo>
                    <a:lnTo>
                      <a:pt x="561" y="58"/>
                    </a:lnTo>
                    <a:lnTo>
                      <a:pt x="558" y="68"/>
                    </a:lnTo>
                    <a:lnTo>
                      <a:pt x="558" y="68"/>
                    </a:lnTo>
                    <a:lnTo>
                      <a:pt x="556" y="66"/>
                    </a:lnTo>
                    <a:lnTo>
                      <a:pt x="555" y="63"/>
                    </a:lnTo>
                    <a:lnTo>
                      <a:pt x="554" y="51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1" y="22"/>
                    </a:lnTo>
                    <a:lnTo>
                      <a:pt x="550" y="24"/>
                    </a:lnTo>
                    <a:lnTo>
                      <a:pt x="549" y="27"/>
                    </a:lnTo>
                    <a:lnTo>
                      <a:pt x="550" y="40"/>
                    </a:lnTo>
                    <a:lnTo>
                      <a:pt x="550" y="48"/>
                    </a:lnTo>
                    <a:lnTo>
                      <a:pt x="550" y="56"/>
                    </a:lnTo>
                    <a:lnTo>
                      <a:pt x="549" y="62"/>
                    </a:lnTo>
                    <a:lnTo>
                      <a:pt x="548" y="64"/>
                    </a:lnTo>
                    <a:lnTo>
                      <a:pt x="546" y="65"/>
                    </a:lnTo>
                    <a:lnTo>
                      <a:pt x="546" y="65"/>
                    </a:lnTo>
                    <a:lnTo>
                      <a:pt x="543" y="62"/>
                    </a:lnTo>
                    <a:lnTo>
                      <a:pt x="541" y="60"/>
                    </a:lnTo>
                    <a:lnTo>
                      <a:pt x="539" y="60"/>
                    </a:lnTo>
                    <a:lnTo>
                      <a:pt x="535" y="63"/>
                    </a:lnTo>
                    <a:lnTo>
                      <a:pt x="531" y="71"/>
                    </a:lnTo>
                    <a:lnTo>
                      <a:pt x="524" y="82"/>
                    </a:lnTo>
                    <a:lnTo>
                      <a:pt x="524" y="82"/>
                    </a:lnTo>
                    <a:lnTo>
                      <a:pt x="523" y="79"/>
                    </a:lnTo>
                    <a:lnTo>
                      <a:pt x="521" y="74"/>
                    </a:lnTo>
                    <a:lnTo>
                      <a:pt x="523" y="68"/>
                    </a:lnTo>
                    <a:lnTo>
                      <a:pt x="524" y="62"/>
                    </a:lnTo>
                    <a:lnTo>
                      <a:pt x="524" y="56"/>
                    </a:lnTo>
                    <a:lnTo>
                      <a:pt x="518" y="79"/>
                    </a:lnTo>
                    <a:lnTo>
                      <a:pt x="518" y="79"/>
                    </a:lnTo>
                    <a:lnTo>
                      <a:pt x="518" y="78"/>
                    </a:lnTo>
                    <a:lnTo>
                      <a:pt x="518" y="74"/>
                    </a:lnTo>
                    <a:lnTo>
                      <a:pt x="518" y="67"/>
                    </a:lnTo>
                    <a:lnTo>
                      <a:pt x="518" y="67"/>
                    </a:lnTo>
                    <a:lnTo>
                      <a:pt x="517" y="71"/>
                    </a:lnTo>
                    <a:lnTo>
                      <a:pt x="516" y="75"/>
                    </a:lnTo>
                    <a:lnTo>
                      <a:pt x="515" y="87"/>
                    </a:lnTo>
                    <a:lnTo>
                      <a:pt x="513" y="97"/>
                    </a:lnTo>
                    <a:lnTo>
                      <a:pt x="512" y="101"/>
                    </a:lnTo>
                    <a:lnTo>
                      <a:pt x="510" y="104"/>
                    </a:lnTo>
                    <a:lnTo>
                      <a:pt x="510" y="104"/>
                    </a:lnTo>
                    <a:lnTo>
                      <a:pt x="509" y="112"/>
                    </a:lnTo>
                    <a:lnTo>
                      <a:pt x="508" y="112"/>
                    </a:lnTo>
                    <a:lnTo>
                      <a:pt x="506" y="111"/>
                    </a:lnTo>
                    <a:lnTo>
                      <a:pt x="504" y="105"/>
                    </a:lnTo>
                    <a:lnTo>
                      <a:pt x="502" y="97"/>
                    </a:lnTo>
                    <a:lnTo>
                      <a:pt x="500" y="89"/>
                    </a:lnTo>
                    <a:lnTo>
                      <a:pt x="497" y="83"/>
                    </a:lnTo>
                    <a:lnTo>
                      <a:pt x="495" y="83"/>
                    </a:lnTo>
                    <a:lnTo>
                      <a:pt x="494" y="85"/>
                    </a:lnTo>
                    <a:lnTo>
                      <a:pt x="492" y="87"/>
                    </a:lnTo>
                    <a:lnTo>
                      <a:pt x="490" y="93"/>
                    </a:lnTo>
                    <a:lnTo>
                      <a:pt x="490" y="93"/>
                    </a:lnTo>
                    <a:lnTo>
                      <a:pt x="490" y="87"/>
                    </a:lnTo>
                    <a:lnTo>
                      <a:pt x="490" y="79"/>
                    </a:lnTo>
                    <a:lnTo>
                      <a:pt x="492" y="72"/>
                    </a:lnTo>
                    <a:lnTo>
                      <a:pt x="492" y="64"/>
                    </a:lnTo>
                    <a:lnTo>
                      <a:pt x="492" y="64"/>
                    </a:lnTo>
                    <a:lnTo>
                      <a:pt x="481" y="85"/>
                    </a:lnTo>
                    <a:lnTo>
                      <a:pt x="472" y="112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67" y="102"/>
                    </a:lnTo>
                    <a:lnTo>
                      <a:pt x="467" y="110"/>
                    </a:lnTo>
                    <a:lnTo>
                      <a:pt x="466" y="119"/>
                    </a:lnTo>
                    <a:lnTo>
                      <a:pt x="465" y="128"/>
                    </a:lnTo>
                    <a:lnTo>
                      <a:pt x="460" y="146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8" y="187"/>
                    </a:lnTo>
                    <a:lnTo>
                      <a:pt x="449" y="202"/>
                    </a:lnTo>
                    <a:lnTo>
                      <a:pt x="449" y="202"/>
                    </a:lnTo>
                    <a:lnTo>
                      <a:pt x="448" y="198"/>
                    </a:lnTo>
                    <a:lnTo>
                      <a:pt x="449" y="192"/>
                    </a:lnTo>
                    <a:lnTo>
                      <a:pt x="451" y="176"/>
                    </a:lnTo>
                    <a:lnTo>
                      <a:pt x="451" y="176"/>
                    </a:lnTo>
                    <a:lnTo>
                      <a:pt x="449" y="183"/>
                    </a:lnTo>
                    <a:lnTo>
                      <a:pt x="449" y="183"/>
                    </a:lnTo>
                    <a:lnTo>
                      <a:pt x="448" y="173"/>
                    </a:lnTo>
                    <a:lnTo>
                      <a:pt x="448" y="162"/>
                    </a:lnTo>
                    <a:lnTo>
                      <a:pt x="450" y="150"/>
                    </a:lnTo>
                    <a:lnTo>
                      <a:pt x="452" y="138"/>
                    </a:lnTo>
                    <a:lnTo>
                      <a:pt x="455" y="156"/>
                    </a:lnTo>
                    <a:lnTo>
                      <a:pt x="455" y="156"/>
                    </a:lnTo>
                    <a:lnTo>
                      <a:pt x="459" y="128"/>
                    </a:lnTo>
                    <a:lnTo>
                      <a:pt x="460" y="115"/>
                    </a:lnTo>
                    <a:lnTo>
                      <a:pt x="462" y="102"/>
                    </a:lnTo>
                    <a:lnTo>
                      <a:pt x="462" y="102"/>
                    </a:lnTo>
                    <a:lnTo>
                      <a:pt x="459" y="107"/>
                    </a:lnTo>
                    <a:lnTo>
                      <a:pt x="458" y="110"/>
                    </a:lnTo>
                    <a:lnTo>
                      <a:pt x="458" y="110"/>
                    </a:lnTo>
                    <a:lnTo>
                      <a:pt x="459" y="97"/>
                    </a:lnTo>
                    <a:lnTo>
                      <a:pt x="459" y="97"/>
                    </a:lnTo>
                    <a:lnTo>
                      <a:pt x="458" y="97"/>
                    </a:lnTo>
                    <a:lnTo>
                      <a:pt x="458" y="98"/>
                    </a:lnTo>
                    <a:lnTo>
                      <a:pt x="456" y="108"/>
                    </a:lnTo>
                    <a:lnTo>
                      <a:pt x="455" y="75"/>
                    </a:lnTo>
                    <a:lnTo>
                      <a:pt x="454" y="88"/>
                    </a:lnTo>
                    <a:lnTo>
                      <a:pt x="442" y="67"/>
                    </a:lnTo>
                    <a:lnTo>
                      <a:pt x="442" y="67"/>
                    </a:lnTo>
                    <a:lnTo>
                      <a:pt x="427" y="122"/>
                    </a:lnTo>
                    <a:lnTo>
                      <a:pt x="423" y="134"/>
                    </a:lnTo>
                    <a:lnTo>
                      <a:pt x="418" y="146"/>
                    </a:lnTo>
                    <a:lnTo>
                      <a:pt x="413" y="155"/>
                    </a:lnTo>
                    <a:lnTo>
                      <a:pt x="408" y="161"/>
                    </a:lnTo>
                    <a:lnTo>
                      <a:pt x="408" y="161"/>
                    </a:lnTo>
                    <a:lnTo>
                      <a:pt x="410" y="145"/>
                    </a:lnTo>
                    <a:lnTo>
                      <a:pt x="411" y="128"/>
                    </a:lnTo>
                    <a:lnTo>
                      <a:pt x="411" y="93"/>
                    </a:lnTo>
                    <a:lnTo>
                      <a:pt x="411" y="93"/>
                    </a:lnTo>
                    <a:lnTo>
                      <a:pt x="413" y="102"/>
                    </a:lnTo>
                    <a:lnTo>
                      <a:pt x="413" y="103"/>
                    </a:lnTo>
                    <a:lnTo>
                      <a:pt x="414" y="104"/>
                    </a:lnTo>
                    <a:lnTo>
                      <a:pt x="416" y="104"/>
                    </a:lnTo>
                    <a:lnTo>
                      <a:pt x="417" y="103"/>
                    </a:lnTo>
                    <a:lnTo>
                      <a:pt x="419" y="100"/>
                    </a:lnTo>
                    <a:lnTo>
                      <a:pt x="425" y="89"/>
                    </a:lnTo>
                    <a:lnTo>
                      <a:pt x="427" y="87"/>
                    </a:lnTo>
                    <a:lnTo>
                      <a:pt x="428" y="87"/>
                    </a:lnTo>
                    <a:lnTo>
                      <a:pt x="431" y="87"/>
                    </a:lnTo>
                    <a:lnTo>
                      <a:pt x="431" y="87"/>
                    </a:lnTo>
                    <a:lnTo>
                      <a:pt x="429" y="86"/>
                    </a:lnTo>
                    <a:lnTo>
                      <a:pt x="428" y="83"/>
                    </a:lnTo>
                    <a:lnTo>
                      <a:pt x="428" y="77"/>
                    </a:lnTo>
                    <a:lnTo>
                      <a:pt x="429" y="66"/>
                    </a:lnTo>
                    <a:lnTo>
                      <a:pt x="414" y="93"/>
                    </a:lnTo>
                    <a:lnTo>
                      <a:pt x="414" y="93"/>
                    </a:lnTo>
                    <a:lnTo>
                      <a:pt x="414" y="80"/>
                    </a:lnTo>
                    <a:lnTo>
                      <a:pt x="414" y="74"/>
                    </a:lnTo>
                    <a:lnTo>
                      <a:pt x="412" y="71"/>
                    </a:lnTo>
                    <a:lnTo>
                      <a:pt x="410" y="65"/>
                    </a:lnTo>
                    <a:lnTo>
                      <a:pt x="410" y="65"/>
                    </a:lnTo>
                    <a:lnTo>
                      <a:pt x="410" y="80"/>
                    </a:lnTo>
                    <a:lnTo>
                      <a:pt x="409" y="89"/>
                    </a:lnTo>
                    <a:lnTo>
                      <a:pt x="406" y="96"/>
                    </a:lnTo>
                    <a:lnTo>
                      <a:pt x="404" y="100"/>
                    </a:lnTo>
                    <a:lnTo>
                      <a:pt x="401" y="102"/>
                    </a:lnTo>
                    <a:lnTo>
                      <a:pt x="398" y="103"/>
                    </a:lnTo>
                    <a:lnTo>
                      <a:pt x="395" y="105"/>
                    </a:lnTo>
                    <a:lnTo>
                      <a:pt x="393" y="109"/>
                    </a:lnTo>
                    <a:lnTo>
                      <a:pt x="393" y="109"/>
                    </a:lnTo>
                    <a:lnTo>
                      <a:pt x="394" y="98"/>
                    </a:lnTo>
                    <a:lnTo>
                      <a:pt x="395" y="88"/>
                    </a:lnTo>
                    <a:lnTo>
                      <a:pt x="396" y="85"/>
                    </a:lnTo>
                    <a:lnTo>
                      <a:pt x="397" y="82"/>
                    </a:lnTo>
                    <a:lnTo>
                      <a:pt x="400" y="81"/>
                    </a:lnTo>
                    <a:lnTo>
                      <a:pt x="402" y="82"/>
                    </a:lnTo>
                    <a:lnTo>
                      <a:pt x="402" y="82"/>
                    </a:lnTo>
                    <a:lnTo>
                      <a:pt x="401" y="77"/>
                    </a:lnTo>
                    <a:lnTo>
                      <a:pt x="400" y="74"/>
                    </a:lnTo>
                    <a:lnTo>
                      <a:pt x="398" y="74"/>
                    </a:lnTo>
                    <a:lnTo>
                      <a:pt x="397" y="75"/>
                    </a:lnTo>
                    <a:lnTo>
                      <a:pt x="395" y="82"/>
                    </a:lnTo>
                    <a:lnTo>
                      <a:pt x="393" y="93"/>
                    </a:lnTo>
                    <a:lnTo>
                      <a:pt x="390" y="102"/>
                    </a:lnTo>
                    <a:lnTo>
                      <a:pt x="388" y="110"/>
                    </a:lnTo>
                    <a:lnTo>
                      <a:pt x="387" y="112"/>
                    </a:lnTo>
                    <a:lnTo>
                      <a:pt x="387" y="112"/>
                    </a:lnTo>
                    <a:lnTo>
                      <a:pt x="386" y="110"/>
                    </a:lnTo>
                    <a:lnTo>
                      <a:pt x="385" y="107"/>
                    </a:lnTo>
                    <a:lnTo>
                      <a:pt x="385" y="107"/>
                    </a:lnTo>
                    <a:lnTo>
                      <a:pt x="386" y="107"/>
                    </a:lnTo>
                    <a:lnTo>
                      <a:pt x="387" y="104"/>
                    </a:lnTo>
                    <a:lnTo>
                      <a:pt x="388" y="101"/>
                    </a:lnTo>
                    <a:lnTo>
                      <a:pt x="388" y="101"/>
                    </a:lnTo>
                    <a:lnTo>
                      <a:pt x="386" y="104"/>
                    </a:lnTo>
                    <a:lnTo>
                      <a:pt x="383" y="107"/>
                    </a:lnTo>
                    <a:lnTo>
                      <a:pt x="382" y="107"/>
                    </a:lnTo>
                    <a:lnTo>
                      <a:pt x="380" y="105"/>
                    </a:lnTo>
                    <a:lnTo>
                      <a:pt x="379" y="102"/>
                    </a:lnTo>
                    <a:lnTo>
                      <a:pt x="378" y="98"/>
                    </a:lnTo>
                    <a:lnTo>
                      <a:pt x="377" y="94"/>
                    </a:lnTo>
                    <a:lnTo>
                      <a:pt x="378" y="89"/>
                    </a:lnTo>
                    <a:lnTo>
                      <a:pt x="379" y="89"/>
                    </a:lnTo>
                    <a:lnTo>
                      <a:pt x="379" y="89"/>
                    </a:lnTo>
                    <a:lnTo>
                      <a:pt x="374" y="87"/>
                    </a:lnTo>
                    <a:lnTo>
                      <a:pt x="370" y="87"/>
                    </a:lnTo>
                    <a:lnTo>
                      <a:pt x="364" y="88"/>
                    </a:lnTo>
                    <a:lnTo>
                      <a:pt x="359" y="90"/>
                    </a:lnTo>
                    <a:lnTo>
                      <a:pt x="354" y="96"/>
                    </a:lnTo>
                    <a:lnTo>
                      <a:pt x="349" y="103"/>
                    </a:lnTo>
                    <a:lnTo>
                      <a:pt x="345" y="113"/>
                    </a:lnTo>
                    <a:lnTo>
                      <a:pt x="344" y="126"/>
                    </a:lnTo>
                    <a:lnTo>
                      <a:pt x="344" y="126"/>
                    </a:lnTo>
                    <a:lnTo>
                      <a:pt x="348" y="71"/>
                    </a:lnTo>
                    <a:lnTo>
                      <a:pt x="324" y="202"/>
                    </a:lnTo>
                    <a:lnTo>
                      <a:pt x="324" y="202"/>
                    </a:lnTo>
                    <a:lnTo>
                      <a:pt x="326" y="170"/>
                    </a:lnTo>
                    <a:lnTo>
                      <a:pt x="326" y="131"/>
                    </a:lnTo>
                    <a:lnTo>
                      <a:pt x="327" y="111"/>
                    </a:lnTo>
                    <a:lnTo>
                      <a:pt x="328" y="94"/>
                    </a:lnTo>
                    <a:lnTo>
                      <a:pt x="331" y="79"/>
                    </a:lnTo>
                    <a:lnTo>
                      <a:pt x="334" y="70"/>
                    </a:lnTo>
                    <a:lnTo>
                      <a:pt x="334" y="70"/>
                    </a:lnTo>
                    <a:lnTo>
                      <a:pt x="332" y="66"/>
                    </a:lnTo>
                    <a:lnTo>
                      <a:pt x="329" y="64"/>
                    </a:lnTo>
                    <a:lnTo>
                      <a:pt x="328" y="64"/>
                    </a:lnTo>
                    <a:lnTo>
                      <a:pt x="327" y="65"/>
                    </a:lnTo>
                    <a:lnTo>
                      <a:pt x="322" y="71"/>
                    </a:lnTo>
                    <a:lnTo>
                      <a:pt x="322" y="71"/>
                    </a:lnTo>
                    <a:lnTo>
                      <a:pt x="324" y="80"/>
                    </a:lnTo>
                    <a:lnTo>
                      <a:pt x="324" y="97"/>
                    </a:lnTo>
                    <a:lnTo>
                      <a:pt x="324" y="113"/>
                    </a:lnTo>
                    <a:lnTo>
                      <a:pt x="324" y="119"/>
                    </a:lnTo>
                    <a:lnTo>
                      <a:pt x="322" y="123"/>
                    </a:lnTo>
                    <a:lnTo>
                      <a:pt x="322" y="123"/>
                    </a:lnTo>
                    <a:lnTo>
                      <a:pt x="320" y="103"/>
                    </a:lnTo>
                    <a:lnTo>
                      <a:pt x="318" y="94"/>
                    </a:lnTo>
                    <a:lnTo>
                      <a:pt x="316" y="87"/>
                    </a:lnTo>
                    <a:lnTo>
                      <a:pt x="312" y="70"/>
                    </a:lnTo>
                    <a:lnTo>
                      <a:pt x="312" y="70"/>
                    </a:lnTo>
                    <a:lnTo>
                      <a:pt x="313" y="74"/>
                    </a:lnTo>
                    <a:lnTo>
                      <a:pt x="313" y="82"/>
                    </a:lnTo>
                    <a:lnTo>
                      <a:pt x="311" y="103"/>
                    </a:lnTo>
                    <a:lnTo>
                      <a:pt x="309" y="122"/>
                    </a:lnTo>
                    <a:lnTo>
                      <a:pt x="308" y="126"/>
                    </a:lnTo>
                    <a:lnTo>
                      <a:pt x="306" y="128"/>
                    </a:lnTo>
                    <a:lnTo>
                      <a:pt x="305" y="128"/>
                    </a:lnTo>
                    <a:lnTo>
                      <a:pt x="305" y="128"/>
                    </a:lnTo>
                    <a:lnTo>
                      <a:pt x="308" y="98"/>
                    </a:lnTo>
                    <a:lnTo>
                      <a:pt x="308" y="81"/>
                    </a:lnTo>
                    <a:lnTo>
                      <a:pt x="309" y="71"/>
                    </a:lnTo>
                    <a:lnTo>
                      <a:pt x="297" y="123"/>
                    </a:lnTo>
                    <a:lnTo>
                      <a:pt x="297" y="123"/>
                    </a:lnTo>
                    <a:lnTo>
                      <a:pt x="298" y="111"/>
                    </a:lnTo>
                    <a:lnTo>
                      <a:pt x="299" y="95"/>
                    </a:lnTo>
                    <a:lnTo>
                      <a:pt x="298" y="78"/>
                    </a:lnTo>
                    <a:lnTo>
                      <a:pt x="297" y="64"/>
                    </a:lnTo>
                    <a:lnTo>
                      <a:pt x="297" y="64"/>
                    </a:lnTo>
                    <a:lnTo>
                      <a:pt x="297" y="66"/>
                    </a:lnTo>
                    <a:lnTo>
                      <a:pt x="296" y="67"/>
                    </a:lnTo>
                    <a:lnTo>
                      <a:pt x="295" y="67"/>
                    </a:lnTo>
                    <a:lnTo>
                      <a:pt x="293" y="67"/>
                    </a:lnTo>
                    <a:lnTo>
                      <a:pt x="289" y="66"/>
                    </a:lnTo>
                    <a:lnTo>
                      <a:pt x="288" y="66"/>
                    </a:lnTo>
                    <a:lnTo>
                      <a:pt x="286" y="67"/>
                    </a:lnTo>
                    <a:lnTo>
                      <a:pt x="290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6" y="80"/>
                    </a:lnTo>
                    <a:lnTo>
                      <a:pt x="285" y="83"/>
                    </a:lnTo>
                    <a:lnTo>
                      <a:pt x="283" y="87"/>
                    </a:lnTo>
                    <a:lnTo>
                      <a:pt x="280" y="98"/>
                    </a:lnTo>
                    <a:lnTo>
                      <a:pt x="278" y="112"/>
                    </a:lnTo>
                    <a:lnTo>
                      <a:pt x="274" y="126"/>
                    </a:lnTo>
                    <a:lnTo>
                      <a:pt x="272" y="138"/>
                    </a:lnTo>
                    <a:lnTo>
                      <a:pt x="268" y="146"/>
                    </a:lnTo>
                    <a:lnTo>
                      <a:pt x="267" y="148"/>
                    </a:lnTo>
                    <a:lnTo>
                      <a:pt x="265" y="149"/>
                    </a:lnTo>
                    <a:lnTo>
                      <a:pt x="265" y="149"/>
                    </a:lnTo>
                    <a:lnTo>
                      <a:pt x="266" y="134"/>
                    </a:lnTo>
                    <a:lnTo>
                      <a:pt x="267" y="111"/>
                    </a:lnTo>
                    <a:lnTo>
                      <a:pt x="267" y="89"/>
                    </a:lnTo>
                    <a:lnTo>
                      <a:pt x="267" y="81"/>
                    </a:lnTo>
                    <a:lnTo>
                      <a:pt x="265" y="77"/>
                    </a:lnTo>
                    <a:lnTo>
                      <a:pt x="265" y="77"/>
                    </a:lnTo>
                    <a:lnTo>
                      <a:pt x="260" y="108"/>
                    </a:lnTo>
                    <a:lnTo>
                      <a:pt x="255" y="153"/>
                    </a:lnTo>
                    <a:lnTo>
                      <a:pt x="247" y="195"/>
                    </a:lnTo>
                    <a:lnTo>
                      <a:pt x="242" y="213"/>
                    </a:lnTo>
                    <a:lnTo>
                      <a:pt x="239" y="224"/>
                    </a:lnTo>
                    <a:lnTo>
                      <a:pt x="237" y="208"/>
                    </a:lnTo>
                    <a:lnTo>
                      <a:pt x="229" y="225"/>
                    </a:lnTo>
                    <a:lnTo>
                      <a:pt x="229" y="225"/>
                    </a:lnTo>
                    <a:lnTo>
                      <a:pt x="235" y="188"/>
                    </a:lnTo>
                    <a:lnTo>
                      <a:pt x="243" y="145"/>
                    </a:lnTo>
                    <a:lnTo>
                      <a:pt x="252" y="102"/>
                    </a:lnTo>
                    <a:lnTo>
                      <a:pt x="259" y="70"/>
                    </a:lnTo>
                    <a:lnTo>
                      <a:pt x="259" y="70"/>
                    </a:lnTo>
                    <a:lnTo>
                      <a:pt x="258" y="62"/>
                    </a:lnTo>
                    <a:lnTo>
                      <a:pt x="257" y="56"/>
                    </a:lnTo>
                    <a:lnTo>
                      <a:pt x="256" y="53"/>
                    </a:lnTo>
                    <a:lnTo>
                      <a:pt x="255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43"/>
                    </a:lnTo>
                    <a:lnTo>
                      <a:pt x="255" y="36"/>
                    </a:lnTo>
                    <a:lnTo>
                      <a:pt x="257" y="33"/>
                    </a:lnTo>
                    <a:lnTo>
                      <a:pt x="259" y="30"/>
                    </a:lnTo>
                    <a:lnTo>
                      <a:pt x="244" y="21"/>
                    </a:lnTo>
                    <a:lnTo>
                      <a:pt x="244" y="21"/>
                    </a:lnTo>
                    <a:lnTo>
                      <a:pt x="244" y="32"/>
                    </a:lnTo>
                    <a:lnTo>
                      <a:pt x="242" y="40"/>
                    </a:lnTo>
                    <a:lnTo>
                      <a:pt x="241" y="45"/>
                    </a:lnTo>
                    <a:lnTo>
                      <a:pt x="239" y="51"/>
                    </a:lnTo>
                    <a:lnTo>
                      <a:pt x="234" y="62"/>
                    </a:lnTo>
                    <a:lnTo>
                      <a:pt x="233" y="68"/>
                    </a:lnTo>
                    <a:lnTo>
                      <a:pt x="232" y="78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48" y="58"/>
                    </a:lnTo>
                    <a:lnTo>
                      <a:pt x="247" y="72"/>
                    </a:lnTo>
                    <a:lnTo>
                      <a:pt x="244" y="87"/>
                    </a:lnTo>
                    <a:lnTo>
                      <a:pt x="241" y="101"/>
                    </a:lnTo>
                    <a:lnTo>
                      <a:pt x="237" y="112"/>
                    </a:lnTo>
                    <a:lnTo>
                      <a:pt x="234" y="122"/>
                    </a:lnTo>
                    <a:lnTo>
                      <a:pt x="230" y="127"/>
                    </a:lnTo>
                    <a:lnTo>
                      <a:pt x="228" y="128"/>
                    </a:lnTo>
                    <a:lnTo>
                      <a:pt x="226" y="127"/>
                    </a:lnTo>
                    <a:lnTo>
                      <a:pt x="226" y="127"/>
                    </a:lnTo>
                    <a:lnTo>
                      <a:pt x="226" y="122"/>
                    </a:lnTo>
                    <a:lnTo>
                      <a:pt x="226" y="113"/>
                    </a:lnTo>
                    <a:lnTo>
                      <a:pt x="227" y="94"/>
                    </a:lnTo>
                    <a:lnTo>
                      <a:pt x="230" y="63"/>
                    </a:lnTo>
                    <a:lnTo>
                      <a:pt x="230" y="63"/>
                    </a:lnTo>
                    <a:lnTo>
                      <a:pt x="228" y="70"/>
                    </a:lnTo>
                    <a:lnTo>
                      <a:pt x="225" y="75"/>
                    </a:lnTo>
                    <a:lnTo>
                      <a:pt x="222" y="77"/>
                    </a:lnTo>
                    <a:lnTo>
                      <a:pt x="221" y="78"/>
                    </a:lnTo>
                    <a:lnTo>
                      <a:pt x="219" y="77"/>
                    </a:lnTo>
                    <a:lnTo>
                      <a:pt x="219" y="74"/>
                    </a:lnTo>
                    <a:lnTo>
                      <a:pt x="224" y="58"/>
                    </a:lnTo>
                    <a:lnTo>
                      <a:pt x="224" y="58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0" y="59"/>
                    </a:lnTo>
                    <a:lnTo>
                      <a:pt x="216" y="71"/>
                    </a:lnTo>
                    <a:lnTo>
                      <a:pt x="213" y="75"/>
                    </a:lnTo>
                    <a:lnTo>
                      <a:pt x="211" y="79"/>
                    </a:lnTo>
                    <a:lnTo>
                      <a:pt x="210" y="78"/>
                    </a:lnTo>
                    <a:lnTo>
                      <a:pt x="210" y="77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5" y="63"/>
                    </a:lnTo>
                    <a:lnTo>
                      <a:pt x="203" y="50"/>
                    </a:lnTo>
                    <a:lnTo>
                      <a:pt x="202" y="43"/>
                    </a:lnTo>
                    <a:lnTo>
                      <a:pt x="201" y="42"/>
                    </a:lnTo>
                    <a:lnTo>
                      <a:pt x="201" y="43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2" y="86"/>
                    </a:lnTo>
                    <a:lnTo>
                      <a:pt x="201" y="137"/>
                    </a:lnTo>
                    <a:lnTo>
                      <a:pt x="199" y="186"/>
                    </a:lnTo>
                    <a:lnTo>
                      <a:pt x="196" y="218"/>
                    </a:lnTo>
                    <a:lnTo>
                      <a:pt x="196" y="218"/>
                    </a:lnTo>
                    <a:lnTo>
                      <a:pt x="190" y="199"/>
                    </a:lnTo>
                    <a:lnTo>
                      <a:pt x="186" y="181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182" y="156"/>
                    </a:lnTo>
                    <a:lnTo>
                      <a:pt x="182" y="145"/>
                    </a:lnTo>
                    <a:lnTo>
                      <a:pt x="186" y="120"/>
                    </a:lnTo>
                    <a:lnTo>
                      <a:pt x="188" y="97"/>
                    </a:lnTo>
                    <a:lnTo>
                      <a:pt x="189" y="87"/>
                    </a:lnTo>
                    <a:lnTo>
                      <a:pt x="188" y="77"/>
                    </a:lnTo>
                    <a:lnTo>
                      <a:pt x="188" y="77"/>
                    </a:lnTo>
                    <a:lnTo>
                      <a:pt x="187" y="9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3" y="92"/>
                    </a:lnTo>
                    <a:lnTo>
                      <a:pt x="183" y="83"/>
                    </a:lnTo>
                    <a:lnTo>
                      <a:pt x="183" y="78"/>
                    </a:lnTo>
                    <a:lnTo>
                      <a:pt x="182" y="77"/>
                    </a:lnTo>
                    <a:lnTo>
                      <a:pt x="181" y="77"/>
                    </a:lnTo>
                    <a:lnTo>
                      <a:pt x="181" y="77"/>
                    </a:lnTo>
                    <a:lnTo>
                      <a:pt x="180" y="86"/>
                    </a:lnTo>
                    <a:lnTo>
                      <a:pt x="178" y="90"/>
                    </a:lnTo>
                    <a:lnTo>
                      <a:pt x="176" y="92"/>
                    </a:lnTo>
                    <a:lnTo>
                      <a:pt x="175" y="90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5" y="105"/>
                    </a:lnTo>
                    <a:lnTo>
                      <a:pt x="174" y="105"/>
                    </a:lnTo>
                    <a:lnTo>
                      <a:pt x="173" y="105"/>
                    </a:lnTo>
                    <a:lnTo>
                      <a:pt x="172" y="103"/>
                    </a:lnTo>
                    <a:lnTo>
                      <a:pt x="170" y="100"/>
                    </a:lnTo>
                    <a:lnTo>
                      <a:pt x="167" y="98"/>
                    </a:lnTo>
                    <a:lnTo>
                      <a:pt x="165" y="97"/>
                    </a:lnTo>
                    <a:lnTo>
                      <a:pt x="165" y="97"/>
                    </a:lnTo>
                    <a:lnTo>
                      <a:pt x="165" y="107"/>
                    </a:lnTo>
                    <a:lnTo>
                      <a:pt x="165" y="117"/>
                    </a:lnTo>
                    <a:lnTo>
                      <a:pt x="161" y="141"/>
                    </a:lnTo>
                    <a:lnTo>
                      <a:pt x="157" y="162"/>
                    </a:lnTo>
                    <a:lnTo>
                      <a:pt x="155" y="170"/>
                    </a:lnTo>
                    <a:lnTo>
                      <a:pt x="152" y="176"/>
                    </a:lnTo>
                    <a:lnTo>
                      <a:pt x="152" y="176"/>
                    </a:lnTo>
                    <a:lnTo>
                      <a:pt x="152" y="163"/>
                    </a:lnTo>
                    <a:lnTo>
                      <a:pt x="151" y="153"/>
                    </a:lnTo>
                    <a:lnTo>
                      <a:pt x="151" y="153"/>
                    </a:lnTo>
                    <a:lnTo>
                      <a:pt x="148" y="150"/>
                    </a:lnTo>
                    <a:lnTo>
                      <a:pt x="144" y="148"/>
                    </a:lnTo>
                    <a:lnTo>
                      <a:pt x="137" y="142"/>
                    </a:lnTo>
                    <a:lnTo>
                      <a:pt x="132" y="137"/>
                    </a:lnTo>
                    <a:lnTo>
                      <a:pt x="128" y="135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1" y="122"/>
                    </a:lnTo>
                    <a:lnTo>
                      <a:pt x="120" y="11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19" y="113"/>
                    </a:lnTo>
                    <a:lnTo>
                      <a:pt x="117" y="118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3" y="112"/>
                    </a:lnTo>
                    <a:lnTo>
                      <a:pt x="113" y="108"/>
                    </a:lnTo>
                    <a:lnTo>
                      <a:pt x="114" y="105"/>
                    </a:lnTo>
                    <a:lnTo>
                      <a:pt x="115" y="104"/>
                    </a:lnTo>
                    <a:lnTo>
                      <a:pt x="118" y="102"/>
                    </a:lnTo>
                    <a:lnTo>
                      <a:pt x="119" y="100"/>
                    </a:lnTo>
                    <a:lnTo>
                      <a:pt x="119" y="94"/>
                    </a:lnTo>
                    <a:lnTo>
                      <a:pt x="118" y="83"/>
                    </a:lnTo>
                    <a:lnTo>
                      <a:pt x="118" y="83"/>
                    </a:lnTo>
                    <a:lnTo>
                      <a:pt x="118" y="90"/>
                    </a:lnTo>
                    <a:lnTo>
                      <a:pt x="117" y="95"/>
                    </a:lnTo>
                    <a:lnTo>
                      <a:pt x="113" y="104"/>
                    </a:lnTo>
                    <a:lnTo>
                      <a:pt x="109" y="112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5" y="128"/>
                    </a:lnTo>
                    <a:lnTo>
                      <a:pt x="106" y="133"/>
                    </a:lnTo>
                    <a:lnTo>
                      <a:pt x="107" y="133"/>
                    </a:lnTo>
                    <a:lnTo>
                      <a:pt x="109" y="133"/>
                    </a:lnTo>
                    <a:lnTo>
                      <a:pt x="111" y="132"/>
                    </a:lnTo>
                    <a:lnTo>
                      <a:pt x="115" y="12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19" y="128"/>
                    </a:lnTo>
                    <a:lnTo>
                      <a:pt x="118" y="143"/>
                    </a:lnTo>
                    <a:lnTo>
                      <a:pt x="113" y="171"/>
                    </a:lnTo>
                    <a:lnTo>
                      <a:pt x="110" y="183"/>
                    </a:lnTo>
                    <a:lnTo>
                      <a:pt x="106" y="194"/>
                    </a:lnTo>
                    <a:lnTo>
                      <a:pt x="103" y="203"/>
                    </a:lnTo>
                    <a:lnTo>
                      <a:pt x="98" y="211"/>
                    </a:lnTo>
                    <a:lnTo>
                      <a:pt x="98" y="211"/>
                    </a:lnTo>
                    <a:lnTo>
                      <a:pt x="96" y="213"/>
                    </a:lnTo>
                    <a:lnTo>
                      <a:pt x="95" y="211"/>
                    </a:lnTo>
                    <a:lnTo>
                      <a:pt x="94" y="208"/>
                    </a:lnTo>
                    <a:lnTo>
                      <a:pt x="94" y="203"/>
                    </a:lnTo>
                    <a:lnTo>
                      <a:pt x="94" y="194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1" y="191"/>
                    </a:lnTo>
                    <a:lnTo>
                      <a:pt x="89" y="193"/>
                    </a:lnTo>
                    <a:lnTo>
                      <a:pt x="87" y="195"/>
                    </a:lnTo>
                    <a:lnTo>
                      <a:pt x="84" y="199"/>
                    </a:lnTo>
                    <a:lnTo>
                      <a:pt x="81" y="208"/>
                    </a:lnTo>
                    <a:lnTo>
                      <a:pt x="79" y="220"/>
                    </a:lnTo>
                    <a:lnTo>
                      <a:pt x="76" y="229"/>
                    </a:lnTo>
                    <a:lnTo>
                      <a:pt x="73" y="236"/>
                    </a:lnTo>
                    <a:lnTo>
                      <a:pt x="72" y="237"/>
                    </a:lnTo>
                    <a:lnTo>
                      <a:pt x="71" y="237"/>
                    </a:lnTo>
                    <a:lnTo>
                      <a:pt x="68" y="234"/>
                    </a:lnTo>
                    <a:lnTo>
                      <a:pt x="66" y="231"/>
                    </a:lnTo>
                    <a:lnTo>
                      <a:pt x="66" y="231"/>
                    </a:lnTo>
                    <a:lnTo>
                      <a:pt x="65" y="222"/>
                    </a:lnTo>
                    <a:lnTo>
                      <a:pt x="64" y="213"/>
                    </a:lnTo>
                    <a:lnTo>
                      <a:pt x="65" y="194"/>
                    </a:lnTo>
                    <a:lnTo>
                      <a:pt x="66" y="178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8" y="162"/>
                    </a:lnTo>
                    <a:lnTo>
                      <a:pt x="71" y="162"/>
                    </a:lnTo>
                    <a:lnTo>
                      <a:pt x="73" y="164"/>
                    </a:lnTo>
                    <a:lnTo>
                      <a:pt x="74" y="168"/>
                    </a:lnTo>
                    <a:lnTo>
                      <a:pt x="78" y="176"/>
                    </a:lnTo>
                    <a:lnTo>
                      <a:pt x="80" y="178"/>
                    </a:lnTo>
                    <a:lnTo>
                      <a:pt x="81" y="179"/>
                    </a:lnTo>
                    <a:lnTo>
                      <a:pt x="75" y="166"/>
                    </a:lnTo>
                    <a:lnTo>
                      <a:pt x="75" y="166"/>
                    </a:lnTo>
                    <a:lnTo>
                      <a:pt x="78" y="162"/>
                    </a:lnTo>
                    <a:lnTo>
                      <a:pt x="81" y="157"/>
                    </a:lnTo>
                    <a:lnTo>
                      <a:pt x="82" y="157"/>
                    </a:lnTo>
                    <a:lnTo>
                      <a:pt x="83" y="157"/>
                    </a:lnTo>
                    <a:lnTo>
                      <a:pt x="84" y="157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3" y="153"/>
                    </a:lnTo>
                    <a:lnTo>
                      <a:pt x="79" y="149"/>
                    </a:lnTo>
                    <a:lnTo>
                      <a:pt x="74" y="147"/>
                    </a:lnTo>
                    <a:lnTo>
                      <a:pt x="68" y="147"/>
                    </a:lnTo>
                    <a:lnTo>
                      <a:pt x="63" y="146"/>
                    </a:lnTo>
                    <a:lnTo>
                      <a:pt x="57" y="143"/>
                    </a:lnTo>
                    <a:lnTo>
                      <a:pt x="51" y="140"/>
                    </a:lnTo>
                    <a:lnTo>
                      <a:pt x="49" y="138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3" y="147"/>
                    </a:lnTo>
                    <a:lnTo>
                      <a:pt x="42" y="154"/>
                    </a:lnTo>
                    <a:lnTo>
                      <a:pt x="42" y="161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6" y="164"/>
                    </a:lnTo>
                    <a:lnTo>
                      <a:pt x="45" y="170"/>
                    </a:lnTo>
                    <a:lnTo>
                      <a:pt x="43" y="180"/>
                    </a:lnTo>
                    <a:lnTo>
                      <a:pt x="42" y="187"/>
                    </a:lnTo>
                    <a:lnTo>
                      <a:pt x="41" y="191"/>
                    </a:lnTo>
                    <a:lnTo>
                      <a:pt x="42" y="194"/>
                    </a:lnTo>
                    <a:lnTo>
                      <a:pt x="42" y="194"/>
                    </a:lnTo>
                    <a:lnTo>
                      <a:pt x="38" y="206"/>
                    </a:lnTo>
                    <a:lnTo>
                      <a:pt x="34" y="216"/>
                    </a:lnTo>
                    <a:lnTo>
                      <a:pt x="32" y="220"/>
                    </a:lnTo>
                    <a:lnTo>
                      <a:pt x="28" y="222"/>
                    </a:lnTo>
                    <a:lnTo>
                      <a:pt x="26" y="222"/>
                    </a:lnTo>
                    <a:lnTo>
                      <a:pt x="23" y="218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23" y="196"/>
                    </a:lnTo>
                    <a:lnTo>
                      <a:pt x="25" y="201"/>
                    </a:lnTo>
                    <a:lnTo>
                      <a:pt x="26" y="202"/>
                    </a:lnTo>
                    <a:lnTo>
                      <a:pt x="27" y="202"/>
                    </a:lnTo>
                    <a:lnTo>
                      <a:pt x="28" y="201"/>
                    </a:lnTo>
                    <a:lnTo>
                      <a:pt x="29" y="199"/>
                    </a:lnTo>
                    <a:lnTo>
                      <a:pt x="29" y="199"/>
                    </a:lnTo>
                    <a:lnTo>
                      <a:pt x="28" y="201"/>
                    </a:lnTo>
                    <a:lnTo>
                      <a:pt x="28" y="201"/>
                    </a:lnTo>
                    <a:lnTo>
                      <a:pt x="26" y="199"/>
                    </a:lnTo>
                    <a:lnTo>
                      <a:pt x="22" y="190"/>
                    </a:lnTo>
                    <a:lnTo>
                      <a:pt x="20" y="185"/>
                    </a:lnTo>
                    <a:lnTo>
                      <a:pt x="19" y="184"/>
                    </a:lnTo>
                    <a:lnTo>
                      <a:pt x="18" y="184"/>
                    </a:lnTo>
                    <a:lnTo>
                      <a:pt x="18" y="185"/>
                    </a:lnTo>
                    <a:lnTo>
                      <a:pt x="17" y="187"/>
                    </a:lnTo>
                    <a:lnTo>
                      <a:pt x="14" y="198"/>
                    </a:lnTo>
                    <a:lnTo>
                      <a:pt x="20" y="217"/>
                    </a:lnTo>
                    <a:lnTo>
                      <a:pt x="20" y="217"/>
                    </a:lnTo>
                    <a:lnTo>
                      <a:pt x="11" y="244"/>
                    </a:lnTo>
                    <a:lnTo>
                      <a:pt x="7" y="248"/>
                    </a:lnTo>
                    <a:lnTo>
                      <a:pt x="5" y="252"/>
                    </a:lnTo>
                    <a:lnTo>
                      <a:pt x="3" y="254"/>
                    </a:lnTo>
                    <a:lnTo>
                      <a:pt x="2" y="25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2" y="263"/>
                    </a:lnTo>
                    <a:lnTo>
                      <a:pt x="3" y="264"/>
                    </a:lnTo>
                    <a:lnTo>
                      <a:pt x="3" y="264"/>
                    </a:lnTo>
                    <a:lnTo>
                      <a:pt x="3" y="266"/>
                    </a:lnTo>
                    <a:lnTo>
                      <a:pt x="4" y="267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70"/>
                    </a:lnTo>
                    <a:lnTo>
                      <a:pt x="7" y="264"/>
                    </a:lnTo>
                    <a:lnTo>
                      <a:pt x="9" y="262"/>
                    </a:lnTo>
                    <a:lnTo>
                      <a:pt x="10" y="262"/>
                    </a:lnTo>
                    <a:lnTo>
                      <a:pt x="12" y="262"/>
                    </a:lnTo>
                    <a:lnTo>
                      <a:pt x="15" y="262"/>
                    </a:lnTo>
                    <a:lnTo>
                      <a:pt x="17" y="261"/>
                    </a:lnTo>
                    <a:lnTo>
                      <a:pt x="18" y="260"/>
                    </a:lnTo>
                    <a:lnTo>
                      <a:pt x="18" y="253"/>
                    </a:lnTo>
                    <a:lnTo>
                      <a:pt x="17" y="240"/>
                    </a:lnTo>
                    <a:lnTo>
                      <a:pt x="17" y="240"/>
                    </a:lnTo>
                    <a:lnTo>
                      <a:pt x="19" y="253"/>
                    </a:lnTo>
                    <a:lnTo>
                      <a:pt x="20" y="260"/>
                    </a:lnTo>
                    <a:lnTo>
                      <a:pt x="21" y="264"/>
                    </a:lnTo>
                    <a:lnTo>
                      <a:pt x="23" y="267"/>
                    </a:lnTo>
                    <a:lnTo>
                      <a:pt x="27" y="274"/>
                    </a:lnTo>
                    <a:lnTo>
                      <a:pt x="28" y="279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77"/>
                    </a:lnTo>
                    <a:lnTo>
                      <a:pt x="32" y="275"/>
                    </a:lnTo>
                    <a:lnTo>
                      <a:pt x="33" y="275"/>
                    </a:lnTo>
                    <a:lnTo>
                      <a:pt x="34" y="276"/>
                    </a:lnTo>
                    <a:lnTo>
                      <a:pt x="34" y="276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7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4" y="261"/>
                    </a:lnTo>
                    <a:lnTo>
                      <a:pt x="33" y="253"/>
                    </a:lnTo>
                    <a:lnTo>
                      <a:pt x="33" y="253"/>
                    </a:lnTo>
                    <a:lnTo>
                      <a:pt x="34" y="246"/>
                    </a:lnTo>
                    <a:lnTo>
                      <a:pt x="36" y="240"/>
                    </a:lnTo>
                    <a:lnTo>
                      <a:pt x="41" y="233"/>
                    </a:lnTo>
                    <a:lnTo>
                      <a:pt x="44" y="229"/>
                    </a:lnTo>
                    <a:lnTo>
                      <a:pt x="46" y="225"/>
                    </a:lnTo>
                    <a:lnTo>
                      <a:pt x="48" y="222"/>
                    </a:lnTo>
                    <a:lnTo>
                      <a:pt x="48" y="222"/>
                    </a:lnTo>
                    <a:lnTo>
                      <a:pt x="49" y="225"/>
                    </a:lnTo>
                    <a:lnTo>
                      <a:pt x="49" y="230"/>
                    </a:lnTo>
                    <a:lnTo>
                      <a:pt x="48" y="236"/>
                    </a:lnTo>
                    <a:lnTo>
                      <a:pt x="48" y="243"/>
                    </a:lnTo>
                    <a:lnTo>
                      <a:pt x="52" y="225"/>
                    </a:lnTo>
                    <a:lnTo>
                      <a:pt x="52" y="225"/>
                    </a:lnTo>
                    <a:lnTo>
                      <a:pt x="53" y="240"/>
                    </a:lnTo>
                    <a:lnTo>
                      <a:pt x="56" y="252"/>
                    </a:lnTo>
                    <a:lnTo>
                      <a:pt x="56" y="258"/>
                    </a:lnTo>
                    <a:lnTo>
                      <a:pt x="56" y="263"/>
                    </a:lnTo>
                    <a:lnTo>
                      <a:pt x="55" y="268"/>
                    </a:lnTo>
                    <a:lnTo>
                      <a:pt x="52" y="273"/>
                    </a:lnTo>
                    <a:lnTo>
                      <a:pt x="59" y="274"/>
                    </a:lnTo>
                    <a:lnTo>
                      <a:pt x="59" y="274"/>
                    </a:lnTo>
                    <a:lnTo>
                      <a:pt x="63" y="281"/>
                    </a:lnTo>
                    <a:lnTo>
                      <a:pt x="66" y="285"/>
                    </a:lnTo>
                    <a:lnTo>
                      <a:pt x="67" y="285"/>
                    </a:lnTo>
                    <a:lnTo>
                      <a:pt x="69" y="285"/>
                    </a:lnTo>
                    <a:lnTo>
                      <a:pt x="71" y="284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3" y="282"/>
                    </a:lnTo>
                    <a:lnTo>
                      <a:pt x="75" y="279"/>
                    </a:lnTo>
                    <a:lnTo>
                      <a:pt x="78" y="274"/>
                    </a:lnTo>
                    <a:lnTo>
                      <a:pt x="79" y="269"/>
                    </a:lnTo>
                    <a:lnTo>
                      <a:pt x="78" y="275"/>
                    </a:lnTo>
                    <a:lnTo>
                      <a:pt x="89" y="262"/>
                    </a:lnTo>
                    <a:lnTo>
                      <a:pt x="89" y="267"/>
                    </a:lnTo>
                    <a:lnTo>
                      <a:pt x="89" y="267"/>
                    </a:lnTo>
                    <a:lnTo>
                      <a:pt x="90" y="268"/>
                    </a:lnTo>
                    <a:lnTo>
                      <a:pt x="92" y="267"/>
                    </a:lnTo>
                    <a:lnTo>
                      <a:pt x="97" y="263"/>
                    </a:lnTo>
                    <a:lnTo>
                      <a:pt x="105" y="256"/>
                    </a:lnTo>
                    <a:lnTo>
                      <a:pt x="110" y="254"/>
                    </a:lnTo>
                    <a:lnTo>
                      <a:pt x="112" y="254"/>
                    </a:lnTo>
                    <a:lnTo>
                      <a:pt x="114" y="255"/>
                    </a:lnTo>
                    <a:lnTo>
                      <a:pt x="117" y="258"/>
                    </a:lnTo>
                    <a:lnTo>
                      <a:pt x="119" y="260"/>
                    </a:lnTo>
                    <a:lnTo>
                      <a:pt x="122" y="271"/>
                    </a:lnTo>
                    <a:lnTo>
                      <a:pt x="122" y="271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0" y="263"/>
                    </a:lnTo>
                    <a:lnTo>
                      <a:pt x="132" y="263"/>
                    </a:lnTo>
                    <a:lnTo>
                      <a:pt x="134" y="264"/>
                    </a:lnTo>
                    <a:lnTo>
                      <a:pt x="136" y="266"/>
                    </a:lnTo>
                    <a:lnTo>
                      <a:pt x="136" y="284"/>
                    </a:lnTo>
                    <a:lnTo>
                      <a:pt x="136" y="284"/>
                    </a:lnTo>
                    <a:lnTo>
                      <a:pt x="138" y="283"/>
                    </a:lnTo>
                    <a:lnTo>
                      <a:pt x="141" y="284"/>
                    </a:lnTo>
                    <a:lnTo>
                      <a:pt x="145" y="289"/>
                    </a:lnTo>
                    <a:lnTo>
                      <a:pt x="148" y="290"/>
                    </a:lnTo>
                    <a:lnTo>
                      <a:pt x="150" y="291"/>
                    </a:lnTo>
                    <a:lnTo>
                      <a:pt x="151" y="289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5" y="298"/>
                    </a:lnTo>
                    <a:lnTo>
                      <a:pt x="156" y="303"/>
                    </a:lnTo>
                    <a:lnTo>
                      <a:pt x="157" y="306"/>
                    </a:lnTo>
                    <a:lnTo>
                      <a:pt x="159" y="308"/>
                    </a:lnTo>
                    <a:lnTo>
                      <a:pt x="161" y="308"/>
                    </a:lnTo>
                    <a:lnTo>
                      <a:pt x="164" y="309"/>
                    </a:lnTo>
                    <a:lnTo>
                      <a:pt x="166" y="308"/>
                    </a:lnTo>
                    <a:lnTo>
                      <a:pt x="171" y="306"/>
                    </a:lnTo>
                    <a:lnTo>
                      <a:pt x="174" y="304"/>
                    </a:lnTo>
                    <a:lnTo>
                      <a:pt x="179" y="303"/>
                    </a:lnTo>
                    <a:lnTo>
                      <a:pt x="181" y="303"/>
                    </a:lnTo>
                    <a:lnTo>
                      <a:pt x="182" y="304"/>
                    </a:lnTo>
                    <a:lnTo>
                      <a:pt x="183" y="281"/>
                    </a:lnTo>
                    <a:lnTo>
                      <a:pt x="183" y="281"/>
                    </a:lnTo>
                    <a:lnTo>
                      <a:pt x="186" y="281"/>
                    </a:lnTo>
                    <a:lnTo>
                      <a:pt x="187" y="279"/>
                    </a:lnTo>
                    <a:lnTo>
                      <a:pt x="191" y="277"/>
                    </a:lnTo>
                    <a:lnTo>
                      <a:pt x="196" y="273"/>
                    </a:lnTo>
                    <a:lnTo>
                      <a:pt x="202" y="266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204" y="241"/>
                    </a:lnTo>
                    <a:lnTo>
                      <a:pt x="205" y="240"/>
                    </a:lnTo>
                    <a:lnTo>
                      <a:pt x="206" y="240"/>
                    </a:lnTo>
                    <a:lnTo>
                      <a:pt x="210" y="243"/>
                    </a:lnTo>
                    <a:lnTo>
                      <a:pt x="213" y="246"/>
                    </a:lnTo>
                    <a:lnTo>
                      <a:pt x="219" y="255"/>
                    </a:lnTo>
                    <a:lnTo>
                      <a:pt x="222" y="258"/>
                    </a:lnTo>
                    <a:lnTo>
                      <a:pt x="225" y="259"/>
                    </a:lnTo>
                    <a:lnTo>
                      <a:pt x="226" y="259"/>
                    </a:lnTo>
                    <a:lnTo>
                      <a:pt x="226" y="259"/>
                    </a:lnTo>
                    <a:lnTo>
                      <a:pt x="225" y="263"/>
                    </a:lnTo>
                    <a:lnTo>
                      <a:pt x="224" y="264"/>
                    </a:lnTo>
                    <a:lnTo>
                      <a:pt x="222" y="263"/>
                    </a:lnTo>
                    <a:lnTo>
                      <a:pt x="221" y="260"/>
                    </a:lnTo>
                    <a:lnTo>
                      <a:pt x="221" y="260"/>
                    </a:lnTo>
                    <a:lnTo>
                      <a:pt x="224" y="267"/>
                    </a:lnTo>
                    <a:lnTo>
                      <a:pt x="225" y="271"/>
                    </a:lnTo>
                    <a:lnTo>
                      <a:pt x="227" y="275"/>
                    </a:lnTo>
                    <a:lnTo>
                      <a:pt x="229" y="275"/>
                    </a:lnTo>
                    <a:lnTo>
                      <a:pt x="232" y="274"/>
                    </a:lnTo>
                    <a:lnTo>
                      <a:pt x="234" y="271"/>
                    </a:lnTo>
                    <a:lnTo>
                      <a:pt x="239" y="266"/>
                    </a:lnTo>
                    <a:lnTo>
                      <a:pt x="243" y="258"/>
                    </a:lnTo>
                    <a:lnTo>
                      <a:pt x="248" y="253"/>
                    </a:lnTo>
                    <a:lnTo>
                      <a:pt x="250" y="252"/>
                    </a:lnTo>
                    <a:lnTo>
                      <a:pt x="251" y="253"/>
                    </a:lnTo>
                    <a:lnTo>
                      <a:pt x="253" y="256"/>
                    </a:lnTo>
                    <a:lnTo>
                      <a:pt x="255" y="261"/>
                    </a:lnTo>
                    <a:lnTo>
                      <a:pt x="255" y="261"/>
                    </a:lnTo>
                    <a:lnTo>
                      <a:pt x="257" y="258"/>
                    </a:lnTo>
                    <a:lnTo>
                      <a:pt x="259" y="256"/>
                    </a:lnTo>
                    <a:lnTo>
                      <a:pt x="260" y="259"/>
                    </a:lnTo>
                    <a:lnTo>
                      <a:pt x="262" y="261"/>
                    </a:lnTo>
                    <a:lnTo>
                      <a:pt x="262" y="261"/>
                    </a:lnTo>
                    <a:lnTo>
                      <a:pt x="260" y="262"/>
                    </a:lnTo>
                    <a:lnTo>
                      <a:pt x="260" y="262"/>
                    </a:lnTo>
                    <a:lnTo>
                      <a:pt x="262" y="263"/>
                    </a:lnTo>
                    <a:lnTo>
                      <a:pt x="262" y="263"/>
                    </a:lnTo>
                    <a:lnTo>
                      <a:pt x="265" y="274"/>
                    </a:lnTo>
                    <a:lnTo>
                      <a:pt x="265" y="274"/>
                    </a:lnTo>
                    <a:lnTo>
                      <a:pt x="263" y="263"/>
                    </a:lnTo>
                    <a:lnTo>
                      <a:pt x="263" y="263"/>
                    </a:lnTo>
                    <a:lnTo>
                      <a:pt x="266" y="261"/>
                    </a:lnTo>
                    <a:lnTo>
                      <a:pt x="271" y="255"/>
                    </a:lnTo>
                    <a:lnTo>
                      <a:pt x="271" y="277"/>
                    </a:lnTo>
                    <a:lnTo>
                      <a:pt x="271" y="277"/>
                    </a:lnTo>
                    <a:lnTo>
                      <a:pt x="272" y="276"/>
                    </a:lnTo>
                    <a:lnTo>
                      <a:pt x="272" y="276"/>
                    </a:lnTo>
                    <a:lnTo>
                      <a:pt x="272" y="278"/>
                    </a:lnTo>
                    <a:lnTo>
                      <a:pt x="273" y="278"/>
                    </a:lnTo>
                    <a:lnTo>
                      <a:pt x="274" y="273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5" y="244"/>
                    </a:lnTo>
                    <a:lnTo>
                      <a:pt x="278" y="236"/>
                    </a:lnTo>
                    <a:lnTo>
                      <a:pt x="278" y="236"/>
                    </a:lnTo>
                    <a:lnTo>
                      <a:pt x="279" y="246"/>
                    </a:lnTo>
                    <a:lnTo>
                      <a:pt x="279" y="251"/>
                    </a:lnTo>
                    <a:lnTo>
                      <a:pt x="280" y="251"/>
                    </a:lnTo>
                    <a:lnTo>
                      <a:pt x="281" y="251"/>
                    </a:lnTo>
                    <a:lnTo>
                      <a:pt x="282" y="248"/>
                    </a:lnTo>
                    <a:lnTo>
                      <a:pt x="283" y="247"/>
                    </a:lnTo>
                    <a:lnTo>
                      <a:pt x="285" y="247"/>
                    </a:lnTo>
                    <a:lnTo>
                      <a:pt x="286" y="247"/>
                    </a:lnTo>
                    <a:lnTo>
                      <a:pt x="287" y="252"/>
                    </a:lnTo>
                    <a:lnTo>
                      <a:pt x="288" y="262"/>
                    </a:lnTo>
                    <a:lnTo>
                      <a:pt x="288" y="262"/>
                    </a:lnTo>
                    <a:lnTo>
                      <a:pt x="289" y="256"/>
                    </a:lnTo>
                    <a:lnTo>
                      <a:pt x="291" y="252"/>
                    </a:lnTo>
                    <a:lnTo>
                      <a:pt x="296" y="244"/>
                    </a:lnTo>
                    <a:lnTo>
                      <a:pt x="299" y="239"/>
                    </a:lnTo>
                    <a:lnTo>
                      <a:pt x="302" y="232"/>
                    </a:lnTo>
                    <a:lnTo>
                      <a:pt x="304" y="223"/>
                    </a:lnTo>
                    <a:lnTo>
                      <a:pt x="305" y="210"/>
                    </a:lnTo>
                    <a:lnTo>
                      <a:pt x="305" y="210"/>
                    </a:lnTo>
                    <a:lnTo>
                      <a:pt x="306" y="216"/>
                    </a:lnTo>
                    <a:lnTo>
                      <a:pt x="305" y="217"/>
                    </a:lnTo>
                    <a:lnTo>
                      <a:pt x="305" y="218"/>
                    </a:lnTo>
                    <a:lnTo>
                      <a:pt x="305" y="218"/>
                    </a:lnTo>
                    <a:lnTo>
                      <a:pt x="308" y="221"/>
                    </a:lnTo>
                    <a:lnTo>
                      <a:pt x="310" y="223"/>
                    </a:lnTo>
                    <a:lnTo>
                      <a:pt x="311" y="223"/>
                    </a:lnTo>
                    <a:lnTo>
                      <a:pt x="312" y="222"/>
                    </a:lnTo>
                    <a:lnTo>
                      <a:pt x="314" y="216"/>
                    </a:lnTo>
                    <a:lnTo>
                      <a:pt x="314" y="245"/>
                    </a:lnTo>
                    <a:lnTo>
                      <a:pt x="324" y="207"/>
                    </a:lnTo>
                    <a:lnTo>
                      <a:pt x="324" y="207"/>
                    </a:lnTo>
                    <a:lnTo>
                      <a:pt x="326" y="218"/>
                    </a:lnTo>
                    <a:lnTo>
                      <a:pt x="326" y="230"/>
                    </a:lnTo>
                    <a:lnTo>
                      <a:pt x="326" y="241"/>
                    </a:lnTo>
                    <a:lnTo>
                      <a:pt x="324" y="256"/>
                    </a:lnTo>
                    <a:lnTo>
                      <a:pt x="324" y="256"/>
                    </a:lnTo>
                    <a:lnTo>
                      <a:pt x="329" y="239"/>
                    </a:lnTo>
                    <a:lnTo>
                      <a:pt x="333" y="233"/>
                    </a:lnTo>
                    <a:lnTo>
                      <a:pt x="336" y="228"/>
                    </a:lnTo>
                    <a:lnTo>
                      <a:pt x="342" y="211"/>
                    </a:lnTo>
                    <a:lnTo>
                      <a:pt x="341" y="229"/>
                    </a:lnTo>
                    <a:lnTo>
                      <a:pt x="341" y="229"/>
                    </a:lnTo>
                    <a:lnTo>
                      <a:pt x="342" y="228"/>
                    </a:lnTo>
                    <a:lnTo>
                      <a:pt x="344" y="225"/>
                    </a:lnTo>
                    <a:lnTo>
                      <a:pt x="347" y="218"/>
                    </a:lnTo>
                    <a:lnTo>
                      <a:pt x="349" y="216"/>
                    </a:lnTo>
                    <a:lnTo>
                      <a:pt x="350" y="215"/>
                    </a:lnTo>
                    <a:lnTo>
                      <a:pt x="351" y="215"/>
                    </a:lnTo>
                    <a:lnTo>
                      <a:pt x="351" y="220"/>
                    </a:lnTo>
                    <a:lnTo>
                      <a:pt x="351" y="220"/>
                    </a:lnTo>
                    <a:lnTo>
                      <a:pt x="352" y="225"/>
                    </a:lnTo>
                    <a:lnTo>
                      <a:pt x="355" y="230"/>
                    </a:lnTo>
                    <a:lnTo>
                      <a:pt x="357" y="233"/>
                    </a:lnTo>
                    <a:lnTo>
                      <a:pt x="359" y="236"/>
                    </a:lnTo>
                    <a:lnTo>
                      <a:pt x="363" y="238"/>
                    </a:lnTo>
                    <a:lnTo>
                      <a:pt x="366" y="239"/>
                    </a:lnTo>
                    <a:lnTo>
                      <a:pt x="373" y="240"/>
                    </a:lnTo>
                    <a:lnTo>
                      <a:pt x="381" y="241"/>
                    </a:lnTo>
                    <a:lnTo>
                      <a:pt x="388" y="244"/>
                    </a:lnTo>
                    <a:lnTo>
                      <a:pt x="393" y="246"/>
                    </a:lnTo>
                    <a:lnTo>
                      <a:pt x="396" y="249"/>
                    </a:lnTo>
                    <a:lnTo>
                      <a:pt x="400" y="253"/>
                    </a:lnTo>
                    <a:lnTo>
                      <a:pt x="403" y="259"/>
                    </a:lnTo>
                    <a:lnTo>
                      <a:pt x="403" y="259"/>
                    </a:lnTo>
                    <a:lnTo>
                      <a:pt x="403" y="245"/>
                    </a:lnTo>
                    <a:lnTo>
                      <a:pt x="403" y="239"/>
                    </a:lnTo>
                    <a:lnTo>
                      <a:pt x="404" y="239"/>
                    </a:lnTo>
                    <a:lnTo>
                      <a:pt x="405" y="240"/>
                    </a:lnTo>
                    <a:lnTo>
                      <a:pt x="406" y="246"/>
                    </a:lnTo>
                    <a:lnTo>
                      <a:pt x="408" y="251"/>
                    </a:lnTo>
                    <a:lnTo>
                      <a:pt x="410" y="254"/>
                    </a:lnTo>
                    <a:lnTo>
                      <a:pt x="411" y="254"/>
                    </a:lnTo>
                    <a:lnTo>
                      <a:pt x="411" y="252"/>
                    </a:lnTo>
                    <a:lnTo>
                      <a:pt x="412" y="241"/>
                    </a:lnTo>
                    <a:lnTo>
                      <a:pt x="412" y="241"/>
                    </a:lnTo>
                    <a:lnTo>
                      <a:pt x="413" y="258"/>
                    </a:lnTo>
                    <a:lnTo>
                      <a:pt x="413" y="264"/>
                    </a:lnTo>
                    <a:lnTo>
                      <a:pt x="412" y="273"/>
                    </a:lnTo>
                    <a:lnTo>
                      <a:pt x="412" y="273"/>
                    </a:lnTo>
                    <a:lnTo>
                      <a:pt x="416" y="270"/>
                    </a:lnTo>
                    <a:lnTo>
                      <a:pt x="418" y="270"/>
                    </a:lnTo>
                    <a:lnTo>
                      <a:pt x="420" y="273"/>
                    </a:lnTo>
                    <a:lnTo>
                      <a:pt x="423" y="274"/>
                    </a:lnTo>
                    <a:lnTo>
                      <a:pt x="425" y="275"/>
                    </a:lnTo>
                    <a:lnTo>
                      <a:pt x="427" y="274"/>
                    </a:lnTo>
                    <a:lnTo>
                      <a:pt x="429" y="269"/>
                    </a:lnTo>
                    <a:lnTo>
                      <a:pt x="433" y="259"/>
                    </a:lnTo>
                    <a:lnTo>
                      <a:pt x="433" y="259"/>
                    </a:lnTo>
                    <a:lnTo>
                      <a:pt x="433" y="267"/>
                    </a:lnTo>
                    <a:lnTo>
                      <a:pt x="432" y="274"/>
                    </a:lnTo>
                    <a:lnTo>
                      <a:pt x="431" y="279"/>
                    </a:lnTo>
                    <a:lnTo>
                      <a:pt x="431" y="285"/>
                    </a:lnTo>
                    <a:lnTo>
                      <a:pt x="431" y="285"/>
                    </a:lnTo>
                    <a:lnTo>
                      <a:pt x="433" y="279"/>
                    </a:lnTo>
                    <a:lnTo>
                      <a:pt x="434" y="278"/>
                    </a:lnTo>
                    <a:lnTo>
                      <a:pt x="434" y="282"/>
                    </a:lnTo>
                    <a:lnTo>
                      <a:pt x="434" y="282"/>
                    </a:lnTo>
                    <a:lnTo>
                      <a:pt x="434" y="286"/>
                    </a:lnTo>
                    <a:lnTo>
                      <a:pt x="434" y="290"/>
                    </a:lnTo>
                    <a:lnTo>
                      <a:pt x="431" y="298"/>
                    </a:lnTo>
                    <a:lnTo>
                      <a:pt x="431" y="298"/>
                    </a:lnTo>
                    <a:lnTo>
                      <a:pt x="433" y="297"/>
                    </a:lnTo>
                    <a:lnTo>
                      <a:pt x="434" y="296"/>
                    </a:lnTo>
                    <a:lnTo>
                      <a:pt x="437" y="290"/>
                    </a:lnTo>
                    <a:lnTo>
                      <a:pt x="439" y="282"/>
                    </a:lnTo>
                    <a:lnTo>
                      <a:pt x="441" y="271"/>
                    </a:lnTo>
                    <a:lnTo>
                      <a:pt x="443" y="247"/>
                    </a:lnTo>
                    <a:lnTo>
                      <a:pt x="446" y="220"/>
                    </a:lnTo>
                    <a:lnTo>
                      <a:pt x="446" y="220"/>
                    </a:lnTo>
                    <a:lnTo>
                      <a:pt x="449" y="230"/>
                    </a:lnTo>
                    <a:lnTo>
                      <a:pt x="450" y="231"/>
                    </a:lnTo>
                    <a:lnTo>
                      <a:pt x="451" y="231"/>
                    </a:lnTo>
                    <a:lnTo>
                      <a:pt x="452" y="229"/>
                    </a:lnTo>
                    <a:lnTo>
                      <a:pt x="454" y="225"/>
                    </a:lnTo>
                    <a:lnTo>
                      <a:pt x="457" y="211"/>
                    </a:lnTo>
                    <a:lnTo>
                      <a:pt x="457" y="211"/>
                    </a:lnTo>
                    <a:lnTo>
                      <a:pt x="458" y="229"/>
                    </a:lnTo>
                    <a:lnTo>
                      <a:pt x="457" y="236"/>
                    </a:lnTo>
                    <a:lnTo>
                      <a:pt x="456" y="238"/>
                    </a:lnTo>
                    <a:lnTo>
                      <a:pt x="454" y="240"/>
                    </a:lnTo>
                    <a:lnTo>
                      <a:pt x="454" y="240"/>
                    </a:lnTo>
                    <a:lnTo>
                      <a:pt x="458" y="244"/>
                    </a:lnTo>
                    <a:lnTo>
                      <a:pt x="462" y="245"/>
                    </a:lnTo>
                    <a:lnTo>
                      <a:pt x="465" y="246"/>
                    </a:lnTo>
                    <a:lnTo>
                      <a:pt x="469" y="246"/>
                    </a:lnTo>
                    <a:lnTo>
                      <a:pt x="472" y="244"/>
                    </a:lnTo>
                    <a:lnTo>
                      <a:pt x="474" y="238"/>
                    </a:lnTo>
                    <a:lnTo>
                      <a:pt x="475" y="230"/>
                    </a:lnTo>
                    <a:lnTo>
                      <a:pt x="475" y="230"/>
                    </a:lnTo>
                    <a:lnTo>
                      <a:pt x="477" y="233"/>
                    </a:lnTo>
                    <a:lnTo>
                      <a:pt x="477" y="233"/>
                    </a:lnTo>
                    <a:lnTo>
                      <a:pt x="478" y="233"/>
                    </a:lnTo>
                    <a:lnTo>
                      <a:pt x="479" y="231"/>
                    </a:lnTo>
                    <a:lnTo>
                      <a:pt x="480" y="229"/>
                    </a:lnTo>
                    <a:lnTo>
                      <a:pt x="480" y="229"/>
                    </a:lnTo>
                    <a:lnTo>
                      <a:pt x="488" y="231"/>
                    </a:lnTo>
                    <a:lnTo>
                      <a:pt x="492" y="232"/>
                    </a:lnTo>
                    <a:lnTo>
                      <a:pt x="496" y="231"/>
                    </a:lnTo>
                    <a:lnTo>
                      <a:pt x="494" y="226"/>
                    </a:lnTo>
                    <a:lnTo>
                      <a:pt x="494" y="226"/>
                    </a:lnTo>
                    <a:lnTo>
                      <a:pt x="496" y="215"/>
                    </a:lnTo>
                    <a:lnTo>
                      <a:pt x="497" y="209"/>
                    </a:lnTo>
                    <a:lnTo>
                      <a:pt x="498" y="208"/>
                    </a:lnTo>
                    <a:lnTo>
                      <a:pt x="500" y="208"/>
                    </a:lnTo>
                    <a:lnTo>
                      <a:pt x="503" y="213"/>
                    </a:lnTo>
                    <a:lnTo>
                      <a:pt x="504" y="215"/>
                    </a:lnTo>
                    <a:lnTo>
                      <a:pt x="506" y="214"/>
                    </a:lnTo>
                    <a:lnTo>
                      <a:pt x="506" y="218"/>
                    </a:lnTo>
                    <a:lnTo>
                      <a:pt x="506" y="218"/>
                    </a:lnTo>
                    <a:lnTo>
                      <a:pt x="510" y="225"/>
                    </a:lnTo>
                    <a:lnTo>
                      <a:pt x="512" y="228"/>
                    </a:lnTo>
                    <a:lnTo>
                      <a:pt x="515" y="228"/>
                    </a:lnTo>
                    <a:lnTo>
                      <a:pt x="516" y="225"/>
                    </a:lnTo>
                    <a:lnTo>
                      <a:pt x="517" y="224"/>
                    </a:lnTo>
                    <a:lnTo>
                      <a:pt x="518" y="224"/>
                    </a:lnTo>
                    <a:lnTo>
                      <a:pt x="520" y="228"/>
                    </a:lnTo>
                    <a:lnTo>
                      <a:pt x="525" y="236"/>
                    </a:lnTo>
                    <a:lnTo>
                      <a:pt x="525" y="214"/>
                    </a:lnTo>
                    <a:lnTo>
                      <a:pt x="525" y="214"/>
                    </a:lnTo>
                    <a:lnTo>
                      <a:pt x="526" y="201"/>
                    </a:lnTo>
                    <a:lnTo>
                      <a:pt x="527" y="199"/>
                    </a:lnTo>
                    <a:lnTo>
                      <a:pt x="528" y="198"/>
                    </a:lnTo>
                    <a:lnTo>
                      <a:pt x="529" y="199"/>
                    </a:lnTo>
                    <a:lnTo>
                      <a:pt x="531" y="201"/>
                    </a:lnTo>
                    <a:lnTo>
                      <a:pt x="533" y="208"/>
                    </a:lnTo>
                    <a:lnTo>
                      <a:pt x="535" y="216"/>
                    </a:lnTo>
                    <a:lnTo>
                      <a:pt x="538" y="224"/>
                    </a:lnTo>
                    <a:lnTo>
                      <a:pt x="539" y="226"/>
                    </a:lnTo>
                    <a:lnTo>
                      <a:pt x="541" y="228"/>
                    </a:lnTo>
                    <a:lnTo>
                      <a:pt x="542" y="226"/>
                    </a:lnTo>
                    <a:lnTo>
                      <a:pt x="543" y="224"/>
                    </a:lnTo>
                    <a:lnTo>
                      <a:pt x="542" y="211"/>
                    </a:lnTo>
                    <a:lnTo>
                      <a:pt x="542" y="211"/>
                    </a:lnTo>
                    <a:lnTo>
                      <a:pt x="542" y="210"/>
                    </a:lnTo>
                    <a:lnTo>
                      <a:pt x="543" y="210"/>
                    </a:lnTo>
                    <a:lnTo>
                      <a:pt x="546" y="215"/>
                    </a:lnTo>
                    <a:lnTo>
                      <a:pt x="548" y="239"/>
                    </a:lnTo>
                    <a:lnTo>
                      <a:pt x="551" y="267"/>
                    </a:lnTo>
                    <a:lnTo>
                      <a:pt x="552" y="277"/>
                    </a:lnTo>
                    <a:lnTo>
                      <a:pt x="554" y="283"/>
                    </a:lnTo>
                    <a:lnTo>
                      <a:pt x="554" y="283"/>
                    </a:lnTo>
                    <a:lnTo>
                      <a:pt x="554" y="286"/>
                    </a:lnTo>
                    <a:lnTo>
                      <a:pt x="552" y="289"/>
                    </a:lnTo>
                    <a:lnTo>
                      <a:pt x="550" y="292"/>
                    </a:lnTo>
                    <a:lnTo>
                      <a:pt x="550" y="292"/>
                    </a:lnTo>
                    <a:lnTo>
                      <a:pt x="554" y="300"/>
                    </a:lnTo>
                    <a:lnTo>
                      <a:pt x="555" y="300"/>
                    </a:lnTo>
                    <a:lnTo>
                      <a:pt x="555" y="300"/>
                    </a:lnTo>
                    <a:lnTo>
                      <a:pt x="556" y="296"/>
                    </a:lnTo>
                    <a:lnTo>
                      <a:pt x="557" y="289"/>
                    </a:lnTo>
                    <a:lnTo>
                      <a:pt x="558" y="270"/>
                    </a:lnTo>
                    <a:lnTo>
                      <a:pt x="559" y="262"/>
                    </a:lnTo>
                    <a:lnTo>
                      <a:pt x="561" y="260"/>
                    </a:lnTo>
                    <a:lnTo>
                      <a:pt x="562" y="258"/>
                    </a:lnTo>
                    <a:lnTo>
                      <a:pt x="562" y="258"/>
                    </a:lnTo>
                    <a:lnTo>
                      <a:pt x="562" y="270"/>
                    </a:lnTo>
                    <a:lnTo>
                      <a:pt x="561" y="284"/>
                    </a:lnTo>
                    <a:lnTo>
                      <a:pt x="561" y="294"/>
                    </a:lnTo>
                    <a:lnTo>
                      <a:pt x="562" y="298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1"/>
                    </a:lnTo>
                    <a:lnTo>
                      <a:pt x="565" y="303"/>
                    </a:lnTo>
                    <a:lnTo>
                      <a:pt x="567" y="298"/>
                    </a:lnTo>
                    <a:lnTo>
                      <a:pt x="574" y="284"/>
                    </a:lnTo>
                    <a:lnTo>
                      <a:pt x="578" y="277"/>
                    </a:lnTo>
                    <a:lnTo>
                      <a:pt x="582" y="273"/>
                    </a:lnTo>
                    <a:lnTo>
                      <a:pt x="584" y="273"/>
                    </a:lnTo>
                    <a:lnTo>
                      <a:pt x="586" y="274"/>
                    </a:lnTo>
                    <a:lnTo>
                      <a:pt x="587" y="276"/>
                    </a:lnTo>
                    <a:lnTo>
                      <a:pt x="588" y="281"/>
                    </a:lnTo>
                    <a:lnTo>
                      <a:pt x="588" y="281"/>
                    </a:lnTo>
                    <a:lnTo>
                      <a:pt x="587" y="263"/>
                    </a:lnTo>
                    <a:lnTo>
                      <a:pt x="588" y="255"/>
                    </a:lnTo>
                    <a:lnTo>
                      <a:pt x="590" y="248"/>
                    </a:lnTo>
                    <a:lnTo>
                      <a:pt x="590" y="248"/>
                    </a:lnTo>
                    <a:lnTo>
                      <a:pt x="592" y="247"/>
                    </a:lnTo>
                    <a:lnTo>
                      <a:pt x="593" y="248"/>
                    </a:lnTo>
                    <a:lnTo>
                      <a:pt x="595" y="253"/>
                    </a:lnTo>
                    <a:lnTo>
                      <a:pt x="601" y="264"/>
                    </a:lnTo>
                    <a:lnTo>
                      <a:pt x="603" y="269"/>
                    </a:lnTo>
                    <a:lnTo>
                      <a:pt x="604" y="270"/>
                    </a:lnTo>
                    <a:lnTo>
                      <a:pt x="605" y="270"/>
                    </a:lnTo>
                    <a:lnTo>
                      <a:pt x="607" y="269"/>
                    </a:lnTo>
                    <a:lnTo>
                      <a:pt x="609" y="267"/>
                    </a:lnTo>
                    <a:lnTo>
                      <a:pt x="611" y="256"/>
                    </a:lnTo>
                    <a:lnTo>
                      <a:pt x="611" y="256"/>
                    </a:lnTo>
                    <a:lnTo>
                      <a:pt x="611" y="266"/>
                    </a:lnTo>
                    <a:lnTo>
                      <a:pt x="611" y="266"/>
                    </a:lnTo>
                    <a:lnTo>
                      <a:pt x="616" y="260"/>
                    </a:lnTo>
                    <a:lnTo>
                      <a:pt x="621" y="252"/>
                    </a:lnTo>
                    <a:lnTo>
                      <a:pt x="627" y="243"/>
                    </a:lnTo>
                    <a:lnTo>
                      <a:pt x="630" y="237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43"/>
                    </a:lnTo>
                    <a:lnTo>
                      <a:pt x="632" y="251"/>
                    </a:lnTo>
                    <a:lnTo>
                      <a:pt x="634" y="255"/>
                    </a:lnTo>
                    <a:lnTo>
                      <a:pt x="635" y="258"/>
                    </a:lnTo>
                    <a:lnTo>
                      <a:pt x="638" y="258"/>
                    </a:lnTo>
                    <a:lnTo>
                      <a:pt x="640" y="256"/>
                    </a:lnTo>
                    <a:lnTo>
                      <a:pt x="646" y="249"/>
                    </a:lnTo>
                    <a:lnTo>
                      <a:pt x="650" y="244"/>
                    </a:lnTo>
                    <a:lnTo>
                      <a:pt x="653" y="241"/>
                    </a:lnTo>
                    <a:lnTo>
                      <a:pt x="655" y="240"/>
                    </a:lnTo>
                    <a:lnTo>
                      <a:pt x="656" y="243"/>
                    </a:lnTo>
                    <a:lnTo>
                      <a:pt x="657" y="246"/>
                    </a:lnTo>
                    <a:lnTo>
                      <a:pt x="657" y="254"/>
                    </a:lnTo>
                    <a:lnTo>
                      <a:pt x="657" y="264"/>
                    </a:lnTo>
                    <a:lnTo>
                      <a:pt x="671" y="262"/>
                    </a:lnTo>
                    <a:lnTo>
                      <a:pt x="670" y="269"/>
                    </a:lnTo>
                    <a:lnTo>
                      <a:pt x="670" y="269"/>
                    </a:lnTo>
                    <a:lnTo>
                      <a:pt x="673" y="270"/>
                    </a:lnTo>
                    <a:lnTo>
                      <a:pt x="676" y="269"/>
                    </a:lnTo>
                    <a:lnTo>
                      <a:pt x="678" y="267"/>
                    </a:lnTo>
                    <a:lnTo>
                      <a:pt x="680" y="263"/>
                    </a:lnTo>
                    <a:lnTo>
                      <a:pt x="684" y="253"/>
                    </a:lnTo>
                    <a:lnTo>
                      <a:pt x="687" y="241"/>
                    </a:lnTo>
                    <a:lnTo>
                      <a:pt x="687" y="241"/>
                    </a:lnTo>
                    <a:lnTo>
                      <a:pt x="687" y="245"/>
                    </a:lnTo>
                    <a:lnTo>
                      <a:pt x="687" y="249"/>
                    </a:lnTo>
                    <a:lnTo>
                      <a:pt x="686" y="256"/>
                    </a:lnTo>
                    <a:lnTo>
                      <a:pt x="686" y="256"/>
                    </a:lnTo>
                    <a:lnTo>
                      <a:pt x="690" y="261"/>
                    </a:lnTo>
                    <a:lnTo>
                      <a:pt x="694" y="263"/>
                    </a:lnTo>
                    <a:lnTo>
                      <a:pt x="696" y="264"/>
                    </a:lnTo>
                    <a:lnTo>
                      <a:pt x="699" y="263"/>
                    </a:lnTo>
                    <a:lnTo>
                      <a:pt x="702" y="260"/>
                    </a:lnTo>
                    <a:lnTo>
                      <a:pt x="704" y="254"/>
                    </a:lnTo>
                    <a:lnTo>
                      <a:pt x="712" y="233"/>
                    </a:lnTo>
                    <a:lnTo>
                      <a:pt x="712" y="256"/>
                    </a:lnTo>
                    <a:lnTo>
                      <a:pt x="712" y="256"/>
                    </a:lnTo>
                    <a:lnTo>
                      <a:pt x="713" y="255"/>
                    </a:lnTo>
                    <a:lnTo>
                      <a:pt x="713" y="254"/>
                    </a:lnTo>
                    <a:lnTo>
                      <a:pt x="717" y="256"/>
                    </a:lnTo>
                    <a:lnTo>
                      <a:pt x="724" y="267"/>
                    </a:lnTo>
                    <a:lnTo>
                      <a:pt x="728" y="271"/>
                    </a:lnTo>
                    <a:lnTo>
                      <a:pt x="731" y="274"/>
                    </a:lnTo>
                    <a:lnTo>
                      <a:pt x="733" y="275"/>
                    </a:lnTo>
                    <a:lnTo>
                      <a:pt x="735" y="275"/>
                    </a:lnTo>
                    <a:lnTo>
                      <a:pt x="738" y="274"/>
                    </a:lnTo>
                    <a:lnTo>
                      <a:pt x="740" y="271"/>
                    </a:lnTo>
                    <a:lnTo>
                      <a:pt x="743" y="268"/>
                    </a:lnTo>
                    <a:lnTo>
                      <a:pt x="743" y="268"/>
                    </a:lnTo>
                    <a:lnTo>
                      <a:pt x="742" y="273"/>
                    </a:lnTo>
                    <a:lnTo>
                      <a:pt x="741" y="277"/>
                    </a:lnTo>
                    <a:lnTo>
                      <a:pt x="741" y="277"/>
                    </a:lnTo>
                    <a:lnTo>
                      <a:pt x="743" y="274"/>
                    </a:lnTo>
                    <a:lnTo>
                      <a:pt x="747" y="273"/>
                    </a:lnTo>
                    <a:lnTo>
                      <a:pt x="749" y="274"/>
                    </a:lnTo>
                    <a:lnTo>
                      <a:pt x="753" y="276"/>
                    </a:lnTo>
                    <a:lnTo>
                      <a:pt x="758" y="283"/>
                    </a:lnTo>
                    <a:lnTo>
                      <a:pt x="763" y="290"/>
                    </a:lnTo>
                    <a:lnTo>
                      <a:pt x="765" y="293"/>
                    </a:lnTo>
                    <a:lnTo>
                      <a:pt x="769" y="296"/>
                    </a:lnTo>
                    <a:lnTo>
                      <a:pt x="771" y="296"/>
                    </a:lnTo>
                    <a:lnTo>
                      <a:pt x="773" y="294"/>
                    </a:lnTo>
                    <a:lnTo>
                      <a:pt x="776" y="290"/>
                    </a:lnTo>
                    <a:lnTo>
                      <a:pt x="777" y="284"/>
                    </a:lnTo>
                    <a:lnTo>
                      <a:pt x="779" y="274"/>
                    </a:lnTo>
                    <a:lnTo>
                      <a:pt x="781" y="260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1" y="239"/>
                    </a:lnTo>
                    <a:lnTo>
                      <a:pt x="788" y="237"/>
                    </a:lnTo>
                    <a:lnTo>
                      <a:pt x="787" y="231"/>
                    </a:lnTo>
                    <a:lnTo>
                      <a:pt x="788" y="225"/>
                    </a:lnTo>
                    <a:lnTo>
                      <a:pt x="789" y="218"/>
                    </a:lnTo>
                    <a:lnTo>
                      <a:pt x="792" y="203"/>
                    </a:lnTo>
                    <a:lnTo>
                      <a:pt x="793" y="196"/>
                    </a:lnTo>
                    <a:lnTo>
                      <a:pt x="792" y="191"/>
                    </a:lnTo>
                    <a:lnTo>
                      <a:pt x="792" y="191"/>
                    </a:lnTo>
                    <a:lnTo>
                      <a:pt x="793" y="190"/>
                    </a:lnTo>
                    <a:lnTo>
                      <a:pt x="794" y="190"/>
                    </a:lnTo>
                    <a:lnTo>
                      <a:pt x="795" y="193"/>
                    </a:lnTo>
                    <a:lnTo>
                      <a:pt x="797" y="196"/>
                    </a:lnTo>
                    <a:lnTo>
                      <a:pt x="799" y="202"/>
                    </a:lnTo>
                    <a:lnTo>
                      <a:pt x="799" y="213"/>
                    </a:lnTo>
                    <a:lnTo>
                      <a:pt x="799" y="217"/>
                    </a:lnTo>
                    <a:lnTo>
                      <a:pt x="796" y="220"/>
                    </a:lnTo>
                    <a:lnTo>
                      <a:pt x="796" y="216"/>
                    </a:lnTo>
                    <a:lnTo>
                      <a:pt x="796" y="216"/>
                    </a:lnTo>
                    <a:lnTo>
                      <a:pt x="795" y="229"/>
                    </a:lnTo>
                    <a:lnTo>
                      <a:pt x="796" y="237"/>
                    </a:lnTo>
                    <a:lnTo>
                      <a:pt x="797" y="241"/>
                    </a:lnTo>
                    <a:lnTo>
                      <a:pt x="801" y="244"/>
                    </a:lnTo>
                    <a:lnTo>
                      <a:pt x="803" y="246"/>
                    </a:lnTo>
                    <a:lnTo>
                      <a:pt x="807" y="248"/>
                    </a:lnTo>
                    <a:lnTo>
                      <a:pt x="808" y="253"/>
                    </a:lnTo>
                    <a:lnTo>
                      <a:pt x="808" y="261"/>
                    </a:lnTo>
                    <a:lnTo>
                      <a:pt x="808" y="261"/>
                    </a:lnTo>
                    <a:lnTo>
                      <a:pt x="817" y="262"/>
                    </a:lnTo>
                    <a:lnTo>
                      <a:pt x="825" y="266"/>
                    </a:lnTo>
                    <a:lnTo>
                      <a:pt x="834" y="269"/>
                    </a:lnTo>
                    <a:lnTo>
                      <a:pt x="842" y="274"/>
                    </a:lnTo>
                    <a:lnTo>
                      <a:pt x="860" y="284"/>
                    </a:lnTo>
                    <a:lnTo>
                      <a:pt x="868" y="288"/>
                    </a:lnTo>
                    <a:lnTo>
                      <a:pt x="876" y="290"/>
                    </a:lnTo>
                    <a:lnTo>
                      <a:pt x="876" y="255"/>
                    </a:lnTo>
                    <a:lnTo>
                      <a:pt x="883" y="259"/>
                    </a:lnTo>
                    <a:lnTo>
                      <a:pt x="883" y="259"/>
                    </a:lnTo>
                    <a:lnTo>
                      <a:pt x="884" y="266"/>
                    </a:lnTo>
                    <a:lnTo>
                      <a:pt x="884" y="274"/>
                    </a:lnTo>
                    <a:lnTo>
                      <a:pt x="881" y="281"/>
                    </a:lnTo>
                    <a:lnTo>
                      <a:pt x="880" y="283"/>
                    </a:lnTo>
                    <a:lnTo>
                      <a:pt x="878" y="283"/>
                    </a:lnTo>
                    <a:lnTo>
                      <a:pt x="878" y="283"/>
                    </a:lnTo>
                    <a:lnTo>
                      <a:pt x="879" y="288"/>
                    </a:lnTo>
                    <a:lnTo>
                      <a:pt x="880" y="289"/>
                    </a:lnTo>
                    <a:lnTo>
                      <a:pt x="881" y="289"/>
                    </a:lnTo>
                    <a:lnTo>
                      <a:pt x="883" y="286"/>
                    </a:lnTo>
                    <a:lnTo>
                      <a:pt x="885" y="282"/>
                    </a:lnTo>
                    <a:lnTo>
                      <a:pt x="888" y="269"/>
                    </a:lnTo>
                    <a:lnTo>
                      <a:pt x="889" y="260"/>
                    </a:lnTo>
                    <a:lnTo>
                      <a:pt x="889" y="260"/>
                    </a:lnTo>
                    <a:lnTo>
                      <a:pt x="892" y="266"/>
                    </a:lnTo>
                    <a:lnTo>
                      <a:pt x="893" y="273"/>
                    </a:lnTo>
                    <a:lnTo>
                      <a:pt x="892" y="279"/>
                    </a:lnTo>
                    <a:lnTo>
                      <a:pt x="891" y="285"/>
                    </a:lnTo>
                    <a:lnTo>
                      <a:pt x="887" y="296"/>
                    </a:lnTo>
                    <a:lnTo>
                      <a:pt x="886" y="299"/>
                    </a:lnTo>
                    <a:lnTo>
                      <a:pt x="886" y="300"/>
                    </a:lnTo>
                    <a:lnTo>
                      <a:pt x="891" y="298"/>
                    </a:lnTo>
                    <a:lnTo>
                      <a:pt x="889" y="294"/>
                    </a:lnTo>
                    <a:lnTo>
                      <a:pt x="889" y="294"/>
                    </a:lnTo>
                    <a:lnTo>
                      <a:pt x="895" y="275"/>
                    </a:lnTo>
                    <a:lnTo>
                      <a:pt x="899" y="269"/>
                    </a:lnTo>
                    <a:lnTo>
                      <a:pt x="900" y="268"/>
                    </a:lnTo>
                    <a:lnTo>
                      <a:pt x="902" y="268"/>
                    </a:lnTo>
                    <a:lnTo>
                      <a:pt x="902" y="268"/>
                    </a:lnTo>
                    <a:lnTo>
                      <a:pt x="904" y="274"/>
                    </a:lnTo>
                    <a:lnTo>
                      <a:pt x="904" y="282"/>
                    </a:lnTo>
                    <a:lnTo>
                      <a:pt x="904" y="288"/>
                    </a:lnTo>
                    <a:lnTo>
                      <a:pt x="904" y="290"/>
                    </a:lnTo>
                    <a:lnTo>
                      <a:pt x="904" y="290"/>
                    </a:lnTo>
                    <a:lnTo>
                      <a:pt x="906" y="292"/>
                    </a:lnTo>
                    <a:lnTo>
                      <a:pt x="906" y="292"/>
                    </a:lnTo>
                    <a:lnTo>
                      <a:pt x="907" y="291"/>
                    </a:lnTo>
                    <a:lnTo>
                      <a:pt x="917" y="294"/>
                    </a:lnTo>
                    <a:lnTo>
                      <a:pt x="915" y="268"/>
                    </a:lnTo>
                    <a:lnTo>
                      <a:pt x="915" y="268"/>
                    </a:lnTo>
                    <a:lnTo>
                      <a:pt x="917" y="264"/>
                    </a:lnTo>
                    <a:lnTo>
                      <a:pt x="918" y="262"/>
                    </a:lnTo>
                    <a:lnTo>
                      <a:pt x="920" y="261"/>
                    </a:lnTo>
                    <a:lnTo>
                      <a:pt x="922" y="259"/>
                    </a:lnTo>
                    <a:lnTo>
                      <a:pt x="922" y="255"/>
                    </a:lnTo>
                    <a:lnTo>
                      <a:pt x="922" y="240"/>
                    </a:lnTo>
                    <a:lnTo>
                      <a:pt x="922" y="240"/>
                    </a:lnTo>
                    <a:lnTo>
                      <a:pt x="922" y="247"/>
                    </a:lnTo>
                    <a:lnTo>
                      <a:pt x="924" y="254"/>
                    </a:lnTo>
                    <a:lnTo>
                      <a:pt x="926" y="259"/>
                    </a:lnTo>
                    <a:lnTo>
                      <a:pt x="929" y="262"/>
                    </a:lnTo>
                    <a:lnTo>
                      <a:pt x="931" y="266"/>
                    </a:lnTo>
                    <a:lnTo>
                      <a:pt x="934" y="267"/>
                    </a:lnTo>
                    <a:lnTo>
                      <a:pt x="941" y="269"/>
                    </a:lnTo>
                    <a:lnTo>
                      <a:pt x="953" y="269"/>
                    </a:lnTo>
                    <a:lnTo>
                      <a:pt x="957" y="269"/>
                    </a:lnTo>
                    <a:lnTo>
                      <a:pt x="958" y="271"/>
                    </a:lnTo>
                    <a:lnTo>
                      <a:pt x="960" y="274"/>
                    </a:lnTo>
                    <a:lnTo>
                      <a:pt x="960" y="274"/>
                    </a:lnTo>
                    <a:lnTo>
                      <a:pt x="965" y="262"/>
                    </a:lnTo>
                    <a:lnTo>
                      <a:pt x="968" y="260"/>
                    </a:lnTo>
                    <a:lnTo>
                      <a:pt x="970" y="258"/>
                    </a:lnTo>
                    <a:lnTo>
                      <a:pt x="972" y="256"/>
                    </a:lnTo>
                    <a:lnTo>
                      <a:pt x="976" y="256"/>
                    </a:lnTo>
                    <a:lnTo>
                      <a:pt x="980" y="258"/>
                    </a:lnTo>
                    <a:lnTo>
                      <a:pt x="980" y="258"/>
                    </a:lnTo>
                    <a:lnTo>
                      <a:pt x="980" y="251"/>
                    </a:lnTo>
                    <a:lnTo>
                      <a:pt x="980" y="239"/>
                    </a:lnTo>
                    <a:lnTo>
                      <a:pt x="983" y="229"/>
                    </a:lnTo>
                    <a:lnTo>
                      <a:pt x="984" y="226"/>
                    </a:lnTo>
                    <a:lnTo>
                      <a:pt x="985" y="226"/>
                    </a:lnTo>
                    <a:lnTo>
                      <a:pt x="986" y="226"/>
                    </a:lnTo>
                    <a:lnTo>
                      <a:pt x="986" y="226"/>
                    </a:lnTo>
                    <a:lnTo>
                      <a:pt x="985" y="245"/>
                    </a:lnTo>
                    <a:lnTo>
                      <a:pt x="985" y="258"/>
                    </a:lnTo>
                    <a:lnTo>
                      <a:pt x="986" y="264"/>
                    </a:lnTo>
                    <a:lnTo>
                      <a:pt x="989" y="269"/>
                    </a:lnTo>
                    <a:lnTo>
                      <a:pt x="992" y="273"/>
                    </a:lnTo>
                    <a:lnTo>
                      <a:pt x="994" y="277"/>
                    </a:lnTo>
                    <a:lnTo>
                      <a:pt x="998" y="285"/>
                    </a:lnTo>
                    <a:lnTo>
                      <a:pt x="999" y="299"/>
                    </a:lnTo>
                    <a:lnTo>
                      <a:pt x="999" y="299"/>
                    </a:lnTo>
                    <a:lnTo>
                      <a:pt x="999" y="290"/>
                    </a:lnTo>
                    <a:lnTo>
                      <a:pt x="1000" y="284"/>
                    </a:lnTo>
                    <a:lnTo>
                      <a:pt x="1003" y="282"/>
                    </a:lnTo>
                    <a:lnTo>
                      <a:pt x="1007" y="279"/>
                    </a:lnTo>
                    <a:lnTo>
                      <a:pt x="1009" y="276"/>
                    </a:lnTo>
                    <a:lnTo>
                      <a:pt x="1012" y="271"/>
                    </a:lnTo>
                    <a:lnTo>
                      <a:pt x="1014" y="263"/>
                    </a:lnTo>
                    <a:lnTo>
                      <a:pt x="1012" y="251"/>
                    </a:lnTo>
                    <a:lnTo>
                      <a:pt x="1012" y="251"/>
                    </a:lnTo>
                    <a:lnTo>
                      <a:pt x="1014" y="253"/>
                    </a:lnTo>
                    <a:lnTo>
                      <a:pt x="1015" y="256"/>
                    </a:lnTo>
                    <a:lnTo>
                      <a:pt x="1015" y="266"/>
                    </a:lnTo>
                    <a:lnTo>
                      <a:pt x="1014" y="277"/>
                    </a:lnTo>
                    <a:lnTo>
                      <a:pt x="1014" y="283"/>
                    </a:lnTo>
                    <a:lnTo>
                      <a:pt x="1015" y="289"/>
                    </a:lnTo>
                    <a:lnTo>
                      <a:pt x="1015" y="289"/>
                    </a:lnTo>
                    <a:lnTo>
                      <a:pt x="1017" y="284"/>
                    </a:lnTo>
                    <a:lnTo>
                      <a:pt x="1019" y="283"/>
                    </a:lnTo>
                    <a:lnTo>
                      <a:pt x="1023" y="282"/>
                    </a:lnTo>
                    <a:lnTo>
                      <a:pt x="1025" y="281"/>
                    </a:lnTo>
                    <a:lnTo>
                      <a:pt x="1030" y="283"/>
                    </a:lnTo>
                    <a:lnTo>
                      <a:pt x="1035" y="288"/>
                    </a:lnTo>
                    <a:lnTo>
                      <a:pt x="1041" y="292"/>
                    </a:lnTo>
                    <a:lnTo>
                      <a:pt x="1046" y="297"/>
                    </a:lnTo>
                    <a:lnTo>
                      <a:pt x="1052" y="299"/>
                    </a:lnTo>
                    <a:lnTo>
                      <a:pt x="1055" y="299"/>
                    </a:lnTo>
                    <a:lnTo>
                      <a:pt x="1058" y="299"/>
                    </a:lnTo>
                    <a:lnTo>
                      <a:pt x="1058" y="299"/>
                    </a:lnTo>
                    <a:lnTo>
                      <a:pt x="1058" y="284"/>
                    </a:lnTo>
                    <a:lnTo>
                      <a:pt x="1058" y="275"/>
                    </a:lnTo>
                    <a:lnTo>
                      <a:pt x="1061" y="266"/>
                    </a:lnTo>
                    <a:lnTo>
                      <a:pt x="1067" y="307"/>
                    </a:lnTo>
                    <a:lnTo>
                      <a:pt x="1067" y="307"/>
                    </a:lnTo>
                    <a:lnTo>
                      <a:pt x="1068" y="304"/>
                    </a:lnTo>
                    <a:lnTo>
                      <a:pt x="1069" y="299"/>
                    </a:lnTo>
                    <a:lnTo>
                      <a:pt x="1071" y="286"/>
                    </a:lnTo>
                    <a:lnTo>
                      <a:pt x="1072" y="282"/>
                    </a:lnTo>
                    <a:lnTo>
                      <a:pt x="1073" y="279"/>
                    </a:lnTo>
                    <a:lnTo>
                      <a:pt x="1076" y="282"/>
                    </a:lnTo>
                    <a:lnTo>
                      <a:pt x="1077" y="289"/>
                    </a:lnTo>
                    <a:lnTo>
                      <a:pt x="1077" y="289"/>
                    </a:lnTo>
                    <a:lnTo>
                      <a:pt x="1076" y="277"/>
                    </a:lnTo>
                    <a:lnTo>
                      <a:pt x="1077" y="273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84" y="276"/>
                    </a:lnTo>
                    <a:lnTo>
                      <a:pt x="1090" y="281"/>
                    </a:lnTo>
                    <a:lnTo>
                      <a:pt x="1094" y="283"/>
                    </a:lnTo>
                    <a:lnTo>
                      <a:pt x="1101" y="284"/>
                    </a:lnTo>
                    <a:lnTo>
                      <a:pt x="1107" y="284"/>
                    </a:lnTo>
                    <a:lnTo>
                      <a:pt x="1113" y="283"/>
                    </a:lnTo>
                    <a:lnTo>
                      <a:pt x="1124" y="281"/>
                    </a:lnTo>
                    <a:lnTo>
                      <a:pt x="1131" y="279"/>
                    </a:lnTo>
                    <a:lnTo>
                      <a:pt x="1137" y="279"/>
                    </a:lnTo>
                    <a:lnTo>
                      <a:pt x="1142" y="281"/>
                    </a:lnTo>
                    <a:lnTo>
                      <a:pt x="1148" y="284"/>
                    </a:lnTo>
                    <a:lnTo>
                      <a:pt x="1154" y="289"/>
                    </a:lnTo>
                    <a:lnTo>
                      <a:pt x="1160" y="296"/>
                    </a:lnTo>
                    <a:lnTo>
                      <a:pt x="1164" y="305"/>
                    </a:lnTo>
                    <a:lnTo>
                      <a:pt x="1170" y="317"/>
                    </a:lnTo>
                    <a:lnTo>
                      <a:pt x="1170" y="317"/>
                    </a:lnTo>
                    <a:lnTo>
                      <a:pt x="1169" y="308"/>
                    </a:lnTo>
                    <a:lnTo>
                      <a:pt x="1169" y="303"/>
                    </a:lnTo>
                    <a:lnTo>
                      <a:pt x="1170" y="300"/>
                    </a:lnTo>
                    <a:lnTo>
                      <a:pt x="1172" y="300"/>
                    </a:lnTo>
                    <a:lnTo>
                      <a:pt x="1172" y="300"/>
                    </a:lnTo>
                    <a:lnTo>
                      <a:pt x="1172" y="294"/>
                    </a:lnTo>
                    <a:lnTo>
                      <a:pt x="1172" y="288"/>
                    </a:lnTo>
                    <a:lnTo>
                      <a:pt x="1175" y="269"/>
                    </a:lnTo>
                    <a:lnTo>
                      <a:pt x="1186" y="300"/>
                    </a:lnTo>
                    <a:lnTo>
                      <a:pt x="1186" y="300"/>
                    </a:lnTo>
                    <a:lnTo>
                      <a:pt x="1187" y="291"/>
                    </a:lnTo>
                    <a:lnTo>
                      <a:pt x="1190" y="286"/>
                    </a:lnTo>
                    <a:lnTo>
                      <a:pt x="1192" y="285"/>
                    </a:lnTo>
                    <a:lnTo>
                      <a:pt x="1195" y="285"/>
                    </a:lnTo>
                    <a:lnTo>
                      <a:pt x="1198" y="284"/>
                    </a:lnTo>
                    <a:lnTo>
                      <a:pt x="1200" y="283"/>
                    </a:lnTo>
                    <a:lnTo>
                      <a:pt x="1202" y="278"/>
                    </a:lnTo>
                    <a:lnTo>
                      <a:pt x="1203" y="270"/>
                    </a:lnTo>
                    <a:lnTo>
                      <a:pt x="1199" y="275"/>
                    </a:lnTo>
                    <a:lnTo>
                      <a:pt x="1199" y="275"/>
                    </a:lnTo>
                    <a:lnTo>
                      <a:pt x="1201" y="262"/>
                    </a:lnTo>
                    <a:lnTo>
                      <a:pt x="1202" y="248"/>
                    </a:lnTo>
                    <a:lnTo>
                      <a:pt x="1201" y="218"/>
                    </a:lnTo>
                    <a:lnTo>
                      <a:pt x="1199" y="187"/>
                    </a:lnTo>
                    <a:lnTo>
                      <a:pt x="1199" y="171"/>
                    </a:lnTo>
                    <a:lnTo>
                      <a:pt x="1200" y="154"/>
                    </a:lnTo>
                    <a:lnTo>
                      <a:pt x="1200" y="154"/>
                    </a:lnTo>
                    <a:lnTo>
                      <a:pt x="1198" y="160"/>
                    </a:lnTo>
                    <a:lnTo>
                      <a:pt x="1196" y="163"/>
                    </a:lnTo>
                    <a:lnTo>
                      <a:pt x="1195" y="163"/>
                    </a:lnTo>
                    <a:lnTo>
                      <a:pt x="1194" y="162"/>
                    </a:lnTo>
                    <a:lnTo>
                      <a:pt x="1191" y="155"/>
                    </a:lnTo>
                    <a:lnTo>
                      <a:pt x="1188" y="146"/>
                    </a:lnTo>
                    <a:lnTo>
                      <a:pt x="1185" y="138"/>
                    </a:lnTo>
                    <a:lnTo>
                      <a:pt x="1184" y="134"/>
                    </a:lnTo>
                    <a:lnTo>
                      <a:pt x="1183" y="133"/>
                    </a:lnTo>
                    <a:lnTo>
                      <a:pt x="1180" y="133"/>
                    </a:lnTo>
                    <a:lnTo>
                      <a:pt x="1178" y="137"/>
                    </a:lnTo>
                    <a:lnTo>
                      <a:pt x="1176" y="142"/>
                    </a:lnTo>
                    <a:lnTo>
                      <a:pt x="1173" y="150"/>
                    </a:lnTo>
                    <a:lnTo>
                      <a:pt x="1173" y="150"/>
                    </a:lnTo>
                    <a:lnTo>
                      <a:pt x="1173" y="145"/>
                    </a:lnTo>
                    <a:lnTo>
                      <a:pt x="1175" y="139"/>
                    </a:lnTo>
                    <a:lnTo>
                      <a:pt x="1176" y="133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2" y="138"/>
                    </a:lnTo>
                    <a:lnTo>
                      <a:pt x="1170" y="143"/>
                    </a:lnTo>
                    <a:lnTo>
                      <a:pt x="1169" y="145"/>
                    </a:lnTo>
                    <a:lnTo>
                      <a:pt x="1167" y="143"/>
                    </a:lnTo>
                    <a:lnTo>
                      <a:pt x="1163" y="140"/>
                    </a:lnTo>
                    <a:lnTo>
                      <a:pt x="1164" y="135"/>
                    </a:lnTo>
                    <a:lnTo>
                      <a:pt x="1164" y="135"/>
                    </a:lnTo>
                    <a:lnTo>
                      <a:pt x="1159" y="135"/>
                    </a:lnTo>
                    <a:lnTo>
                      <a:pt x="1154" y="134"/>
                    </a:lnTo>
                    <a:lnTo>
                      <a:pt x="1149" y="131"/>
                    </a:lnTo>
                    <a:lnTo>
                      <a:pt x="1145" y="127"/>
                    </a:lnTo>
                    <a:lnTo>
                      <a:pt x="1136" y="117"/>
                    </a:lnTo>
                    <a:lnTo>
                      <a:pt x="1131" y="111"/>
                    </a:lnTo>
                    <a:lnTo>
                      <a:pt x="1124" y="105"/>
                    </a:lnTo>
                    <a:lnTo>
                      <a:pt x="1124" y="127"/>
                    </a:lnTo>
                    <a:lnTo>
                      <a:pt x="1124" y="127"/>
                    </a:lnTo>
                    <a:lnTo>
                      <a:pt x="1122" y="125"/>
                    </a:lnTo>
                    <a:lnTo>
                      <a:pt x="1121" y="120"/>
                    </a:lnTo>
                    <a:lnTo>
                      <a:pt x="1119" y="112"/>
                    </a:lnTo>
                    <a:lnTo>
                      <a:pt x="1119" y="112"/>
                    </a:lnTo>
                    <a:lnTo>
                      <a:pt x="1117" y="122"/>
                    </a:lnTo>
                    <a:lnTo>
                      <a:pt x="1117" y="127"/>
                    </a:lnTo>
                    <a:lnTo>
                      <a:pt x="1119" y="130"/>
                    </a:lnTo>
                    <a:lnTo>
                      <a:pt x="1121" y="131"/>
                    </a:lnTo>
                    <a:lnTo>
                      <a:pt x="1123" y="132"/>
                    </a:lnTo>
                    <a:lnTo>
                      <a:pt x="1124" y="134"/>
                    </a:lnTo>
                    <a:lnTo>
                      <a:pt x="1125" y="140"/>
                    </a:lnTo>
                    <a:lnTo>
                      <a:pt x="1123" y="150"/>
                    </a:lnTo>
                    <a:lnTo>
                      <a:pt x="1123" y="150"/>
                    </a:lnTo>
                    <a:lnTo>
                      <a:pt x="1123" y="143"/>
                    </a:lnTo>
                    <a:lnTo>
                      <a:pt x="1122" y="138"/>
                    </a:lnTo>
                    <a:lnTo>
                      <a:pt x="1119" y="134"/>
                    </a:lnTo>
                    <a:lnTo>
                      <a:pt x="1118" y="131"/>
                    </a:lnTo>
                    <a:lnTo>
                      <a:pt x="1116" y="128"/>
                    </a:lnTo>
                    <a:lnTo>
                      <a:pt x="1114" y="127"/>
                    </a:lnTo>
                    <a:lnTo>
                      <a:pt x="1109" y="126"/>
                    </a:lnTo>
                    <a:lnTo>
                      <a:pt x="1103" y="125"/>
                    </a:lnTo>
                    <a:lnTo>
                      <a:pt x="1101" y="124"/>
                    </a:lnTo>
                    <a:lnTo>
                      <a:pt x="1100" y="122"/>
                    </a:lnTo>
                    <a:lnTo>
                      <a:pt x="1098" y="118"/>
                    </a:lnTo>
                    <a:lnTo>
                      <a:pt x="1096" y="112"/>
                    </a:lnTo>
                    <a:lnTo>
                      <a:pt x="1095" y="107"/>
                    </a:lnTo>
                    <a:lnTo>
                      <a:pt x="1095" y="97"/>
                    </a:lnTo>
                    <a:lnTo>
                      <a:pt x="1095" y="97"/>
                    </a:lnTo>
                    <a:lnTo>
                      <a:pt x="1094" y="98"/>
                    </a:lnTo>
                    <a:lnTo>
                      <a:pt x="1093" y="102"/>
                    </a:lnTo>
                    <a:lnTo>
                      <a:pt x="1093" y="110"/>
                    </a:lnTo>
                    <a:lnTo>
                      <a:pt x="1092" y="119"/>
                    </a:lnTo>
                    <a:lnTo>
                      <a:pt x="1092" y="122"/>
                    </a:lnTo>
                    <a:lnTo>
                      <a:pt x="1090" y="123"/>
                    </a:lnTo>
                    <a:lnTo>
                      <a:pt x="1088" y="109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5" y="124"/>
                    </a:lnTo>
                    <a:lnTo>
                      <a:pt x="1084" y="122"/>
                    </a:lnTo>
                    <a:lnTo>
                      <a:pt x="1083" y="113"/>
                    </a:lnTo>
                    <a:lnTo>
                      <a:pt x="1081" y="103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4" y="93"/>
                    </a:lnTo>
                    <a:lnTo>
                      <a:pt x="1086" y="90"/>
                    </a:lnTo>
                    <a:lnTo>
                      <a:pt x="1086" y="90"/>
                    </a:lnTo>
                    <a:lnTo>
                      <a:pt x="1085" y="86"/>
                    </a:lnTo>
                    <a:lnTo>
                      <a:pt x="1083" y="83"/>
                    </a:lnTo>
                    <a:lnTo>
                      <a:pt x="1079" y="85"/>
                    </a:lnTo>
                    <a:lnTo>
                      <a:pt x="1077" y="86"/>
                    </a:lnTo>
                    <a:lnTo>
                      <a:pt x="1072" y="89"/>
                    </a:lnTo>
                    <a:lnTo>
                      <a:pt x="1071" y="90"/>
                    </a:lnTo>
                    <a:lnTo>
                      <a:pt x="1070" y="89"/>
                    </a:lnTo>
                    <a:lnTo>
                      <a:pt x="1076" y="98"/>
                    </a:lnTo>
                    <a:lnTo>
                      <a:pt x="1076" y="98"/>
                    </a:lnTo>
                    <a:lnTo>
                      <a:pt x="1069" y="101"/>
                    </a:lnTo>
                    <a:lnTo>
                      <a:pt x="1062" y="102"/>
                    </a:lnTo>
                    <a:lnTo>
                      <a:pt x="1048" y="102"/>
                    </a:lnTo>
                    <a:lnTo>
                      <a:pt x="1041" y="103"/>
                    </a:lnTo>
                    <a:lnTo>
                      <a:pt x="1034" y="104"/>
                    </a:lnTo>
                    <a:lnTo>
                      <a:pt x="1027" y="109"/>
                    </a:lnTo>
                    <a:lnTo>
                      <a:pt x="1022" y="117"/>
                    </a:lnTo>
                    <a:lnTo>
                      <a:pt x="1022" y="127"/>
                    </a:lnTo>
                    <a:lnTo>
                      <a:pt x="1022" y="127"/>
                    </a:lnTo>
                    <a:lnTo>
                      <a:pt x="1017" y="132"/>
                    </a:lnTo>
                    <a:lnTo>
                      <a:pt x="1015" y="133"/>
                    </a:lnTo>
                    <a:lnTo>
                      <a:pt x="1012" y="132"/>
                    </a:lnTo>
                    <a:lnTo>
                      <a:pt x="1010" y="130"/>
                    </a:lnTo>
                    <a:lnTo>
                      <a:pt x="1009" y="126"/>
                    </a:lnTo>
                    <a:lnTo>
                      <a:pt x="1007" y="124"/>
                    </a:lnTo>
                    <a:lnTo>
                      <a:pt x="1003" y="123"/>
                    </a:lnTo>
                    <a:lnTo>
                      <a:pt x="999" y="124"/>
                    </a:lnTo>
                    <a:lnTo>
                      <a:pt x="1000" y="122"/>
                    </a:lnTo>
                    <a:lnTo>
                      <a:pt x="1000" y="122"/>
                    </a:lnTo>
                    <a:lnTo>
                      <a:pt x="996" y="127"/>
                    </a:lnTo>
                    <a:lnTo>
                      <a:pt x="994" y="132"/>
                    </a:lnTo>
                    <a:lnTo>
                      <a:pt x="992" y="134"/>
                    </a:lnTo>
                    <a:lnTo>
                      <a:pt x="988" y="135"/>
                    </a:lnTo>
                    <a:lnTo>
                      <a:pt x="988" y="135"/>
                    </a:lnTo>
                    <a:lnTo>
                      <a:pt x="989" y="131"/>
                    </a:lnTo>
                    <a:lnTo>
                      <a:pt x="989" y="126"/>
                    </a:lnTo>
                    <a:lnTo>
                      <a:pt x="988" y="117"/>
                    </a:lnTo>
                    <a:lnTo>
                      <a:pt x="987" y="108"/>
                    </a:lnTo>
                    <a:lnTo>
                      <a:pt x="988" y="103"/>
                    </a:lnTo>
                    <a:lnTo>
                      <a:pt x="989" y="98"/>
                    </a:lnTo>
                    <a:lnTo>
                      <a:pt x="989" y="98"/>
                    </a:lnTo>
                    <a:lnTo>
                      <a:pt x="981" y="109"/>
                    </a:lnTo>
                    <a:lnTo>
                      <a:pt x="979" y="118"/>
                    </a:lnTo>
                    <a:lnTo>
                      <a:pt x="976" y="130"/>
                    </a:lnTo>
                    <a:lnTo>
                      <a:pt x="970" y="151"/>
                    </a:lnTo>
                    <a:lnTo>
                      <a:pt x="970" y="134"/>
                    </a:lnTo>
                    <a:lnTo>
                      <a:pt x="970" y="134"/>
                    </a:lnTo>
                    <a:lnTo>
                      <a:pt x="965" y="151"/>
                    </a:lnTo>
                    <a:lnTo>
                      <a:pt x="962" y="157"/>
                    </a:lnTo>
                    <a:lnTo>
                      <a:pt x="958" y="162"/>
                    </a:lnTo>
                    <a:lnTo>
                      <a:pt x="958" y="162"/>
                    </a:lnTo>
                    <a:lnTo>
                      <a:pt x="960" y="156"/>
                    </a:lnTo>
                    <a:lnTo>
                      <a:pt x="961" y="151"/>
                    </a:lnTo>
                    <a:lnTo>
                      <a:pt x="960" y="141"/>
                    </a:lnTo>
                    <a:lnTo>
                      <a:pt x="960" y="130"/>
                    </a:lnTo>
                    <a:lnTo>
                      <a:pt x="961" y="123"/>
                    </a:lnTo>
                    <a:lnTo>
                      <a:pt x="963" y="116"/>
                    </a:lnTo>
                    <a:lnTo>
                      <a:pt x="963" y="116"/>
                    </a:lnTo>
                    <a:lnTo>
                      <a:pt x="961" y="110"/>
                    </a:lnTo>
                    <a:lnTo>
                      <a:pt x="958" y="107"/>
                    </a:lnTo>
                    <a:lnTo>
                      <a:pt x="956" y="105"/>
                    </a:lnTo>
                    <a:lnTo>
                      <a:pt x="954" y="105"/>
                    </a:lnTo>
                    <a:lnTo>
                      <a:pt x="952" y="107"/>
                    </a:lnTo>
                    <a:lnTo>
                      <a:pt x="950" y="108"/>
                    </a:lnTo>
                    <a:lnTo>
                      <a:pt x="947" y="113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0" y="118"/>
                    </a:lnTo>
                    <a:lnTo>
                      <a:pt x="939" y="117"/>
                    </a:lnTo>
                    <a:lnTo>
                      <a:pt x="938" y="112"/>
                    </a:lnTo>
                    <a:lnTo>
                      <a:pt x="937" y="97"/>
                    </a:lnTo>
                    <a:lnTo>
                      <a:pt x="937" y="97"/>
                    </a:lnTo>
                    <a:lnTo>
                      <a:pt x="934" y="112"/>
                    </a:lnTo>
                    <a:lnTo>
                      <a:pt x="934" y="122"/>
                    </a:lnTo>
                    <a:lnTo>
                      <a:pt x="935" y="127"/>
                    </a:lnTo>
                    <a:lnTo>
                      <a:pt x="938" y="130"/>
                    </a:lnTo>
                    <a:lnTo>
                      <a:pt x="940" y="131"/>
                    </a:lnTo>
                    <a:lnTo>
                      <a:pt x="942" y="131"/>
                    </a:lnTo>
                    <a:lnTo>
                      <a:pt x="943" y="132"/>
                    </a:lnTo>
                    <a:lnTo>
                      <a:pt x="942" y="134"/>
                    </a:lnTo>
                    <a:lnTo>
                      <a:pt x="942" y="134"/>
                    </a:lnTo>
                    <a:lnTo>
                      <a:pt x="943" y="140"/>
                    </a:lnTo>
                    <a:lnTo>
                      <a:pt x="942" y="147"/>
                    </a:lnTo>
                    <a:lnTo>
                      <a:pt x="939" y="157"/>
                    </a:lnTo>
                    <a:lnTo>
                      <a:pt x="937" y="161"/>
                    </a:lnTo>
                    <a:lnTo>
                      <a:pt x="935" y="164"/>
                    </a:lnTo>
                    <a:lnTo>
                      <a:pt x="933" y="165"/>
                    </a:lnTo>
                    <a:lnTo>
                      <a:pt x="931" y="164"/>
                    </a:lnTo>
                    <a:lnTo>
                      <a:pt x="931" y="164"/>
                    </a:lnTo>
                    <a:lnTo>
                      <a:pt x="930" y="162"/>
                    </a:lnTo>
                    <a:lnTo>
                      <a:pt x="929" y="154"/>
                    </a:lnTo>
                    <a:lnTo>
                      <a:pt x="926" y="133"/>
                    </a:lnTo>
                    <a:lnTo>
                      <a:pt x="925" y="123"/>
                    </a:lnTo>
                    <a:lnTo>
                      <a:pt x="923" y="112"/>
                    </a:lnTo>
                    <a:lnTo>
                      <a:pt x="919" y="107"/>
                    </a:lnTo>
                    <a:lnTo>
                      <a:pt x="918" y="104"/>
                    </a:lnTo>
                    <a:lnTo>
                      <a:pt x="916" y="103"/>
                    </a:lnTo>
                    <a:lnTo>
                      <a:pt x="916" y="103"/>
                    </a:lnTo>
                    <a:lnTo>
                      <a:pt x="917" y="103"/>
                    </a:lnTo>
                    <a:lnTo>
                      <a:pt x="917" y="102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7" y="97"/>
                    </a:lnTo>
                    <a:lnTo>
                      <a:pt x="916" y="97"/>
                    </a:lnTo>
                    <a:lnTo>
                      <a:pt x="912" y="102"/>
                    </a:lnTo>
                    <a:lnTo>
                      <a:pt x="910" y="103"/>
                    </a:lnTo>
                    <a:lnTo>
                      <a:pt x="909" y="104"/>
                    </a:lnTo>
                    <a:lnTo>
                      <a:pt x="907" y="102"/>
                    </a:lnTo>
                    <a:lnTo>
                      <a:pt x="906" y="96"/>
                    </a:lnTo>
                    <a:lnTo>
                      <a:pt x="906" y="96"/>
                    </a:lnTo>
                    <a:lnTo>
                      <a:pt x="903" y="104"/>
                    </a:lnTo>
                    <a:lnTo>
                      <a:pt x="902" y="109"/>
                    </a:lnTo>
                    <a:lnTo>
                      <a:pt x="901" y="110"/>
                    </a:lnTo>
                    <a:lnTo>
                      <a:pt x="900" y="111"/>
                    </a:lnTo>
                    <a:lnTo>
                      <a:pt x="899" y="111"/>
                    </a:lnTo>
                    <a:lnTo>
                      <a:pt x="897" y="115"/>
                    </a:lnTo>
                    <a:lnTo>
                      <a:pt x="895" y="131"/>
                    </a:lnTo>
                    <a:lnTo>
                      <a:pt x="907" y="123"/>
                    </a:lnTo>
                    <a:lnTo>
                      <a:pt x="907" y="123"/>
                    </a:lnTo>
                    <a:lnTo>
                      <a:pt x="904" y="127"/>
                    </a:lnTo>
                    <a:lnTo>
                      <a:pt x="901" y="134"/>
                    </a:lnTo>
                    <a:lnTo>
                      <a:pt x="895" y="149"/>
                    </a:lnTo>
                    <a:lnTo>
                      <a:pt x="893" y="155"/>
                    </a:lnTo>
                    <a:lnTo>
                      <a:pt x="889" y="158"/>
                    </a:lnTo>
                    <a:lnTo>
                      <a:pt x="888" y="160"/>
                    </a:lnTo>
                    <a:lnTo>
                      <a:pt x="887" y="158"/>
                    </a:lnTo>
                    <a:lnTo>
                      <a:pt x="885" y="156"/>
                    </a:lnTo>
                    <a:lnTo>
                      <a:pt x="884" y="153"/>
                    </a:lnTo>
                    <a:lnTo>
                      <a:pt x="884" y="153"/>
                    </a:lnTo>
                    <a:lnTo>
                      <a:pt x="887" y="141"/>
                    </a:lnTo>
                    <a:lnTo>
                      <a:pt x="891" y="131"/>
                    </a:lnTo>
                    <a:lnTo>
                      <a:pt x="891" y="131"/>
                    </a:lnTo>
                    <a:lnTo>
                      <a:pt x="889" y="128"/>
                    </a:lnTo>
                    <a:lnTo>
                      <a:pt x="888" y="127"/>
                    </a:lnTo>
                    <a:lnTo>
                      <a:pt x="886" y="130"/>
                    </a:lnTo>
                    <a:lnTo>
                      <a:pt x="886" y="131"/>
                    </a:lnTo>
                    <a:lnTo>
                      <a:pt x="885" y="131"/>
                    </a:lnTo>
                    <a:lnTo>
                      <a:pt x="884" y="130"/>
                    </a:lnTo>
                    <a:lnTo>
                      <a:pt x="883" y="127"/>
                    </a:lnTo>
                    <a:lnTo>
                      <a:pt x="883" y="127"/>
                    </a:lnTo>
                    <a:lnTo>
                      <a:pt x="884" y="116"/>
                    </a:lnTo>
                    <a:lnTo>
                      <a:pt x="886" y="110"/>
                    </a:lnTo>
                    <a:lnTo>
                      <a:pt x="888" y="107"/>
                    </a:lnTo>
                    <a:lnTo>
                      <a:pt x="891" y="107"/>
                    </a:lnTo>
                    <a:lnTo>
                      <a:pt x="894" y="105"/>
                    </a:lnTo>
                    <a:lnTo>
                      <a:pt x="897" y="104"/>
                    </a:lnTo>
                    <a:lnTo>
                      <a:pt x="901" y="100"/>
                    </a:lnTo>
                    <a:lnTo>
                      <a:pt x="903" y="93"/>
                    </a:lnTo>
                    <a:lnTo>
                      <a:pt x="903" y="93"/>
                    </a:lnTo>
                    <a:lnTo>
                      <a:pt x="902" y="89"/>
                    </a:lnTo>
                    <a:lnTo>
                      <a:pt x="902" y="88"/>
                    </a:lnTo>
                    <a:lnTo>
                      <a:pt x="901" y="89"/>
                    </a:lnTo>
                    <a:lnTo>
                      <a:pt x="896" y="94"/>
                    </a:lnTo>
                    <a:lnTo>
                      <a:pt x="895" y="96"/>
                    </a:lnTo>
                    <a:lnTo>
                      <a:pt x="894" y="96"/>
                    </a:lnTo>
                    <a:lnTo>
                      <a:pt x="894" y="95"/>
                    </a:lnTo>
                    <a:lnTo>
                      <a:pt x="894" y="89"/>
                    </a:lnTo>
                    <a:lnTo>
                      <a:pt x="895" y="79"/>
                    </a:lnTo>
                    <a:lnTo>
                      <a:pt x="895" y="79"/>
                    </a:lnTo>
                    <a:lnTo>
                      <a:pt x="893" y="93"/>
                    </a:lnTo>
                    <a:lnTo>
                      <a:pt x="891" y="100"/>
                    </a:lnTo>
                    <a:lnTo>
                      <a:pt x="889" y="100"/>
                    </a:lnTo>
                    <a:lnTo>
                      <a:pt x="888" y="101"/>
                    </a:lnTo>
                    <a:lnTo>
                      <a:pt x="886" y="98"/>
                    </a:lnTo>
                    <a:lnTo>
                      <a:pt x="884" y="96"/>
                    </a:lnTo>
                    <a:lnTo>
                      <a:pt x="883" y="95"/>
                    </a:lnTo>
                    <a:lnTo>
                      <a:pt x="881" y="96"/>
                    </a:lnTo>
                    <a:lnTo>
                      <a:pt x="880" y="97"/>
                    </a:lnTo>
                    <a:lnTo>
                      <a:pt x="878" y="100"/>
                    </a:lnTo>
                    <a:lnTo>
                      <a:pt x="874" y="109"/>
                    </a:lnTo>
                    <a:lnTo>
                      <a:pt x="877" y="88"/>
                    </a:lnTo>
                    <a:lnTo>
                      <a:pt x="877" y="88"/>
                    </a:lnTo>
                    <a:lnTo>
                      <a:pt x="873" y="95"/>
                    </a:lnTo>
                    <a:lnTo>
                      <a:pt x="872" y="100"/>
                    </a:lnTo>
                    <a:lnTo>
                      <a:pt x="870" y="101"/>
                    </a:lnTo>
                    <a:lnTo>
                      <a:pt x="876" y="72"/>
                    </a:lnTo>
                    <a:lnTo>
                      <a:pt x="876" y="72"/>
                    </a:lnTo>
                    <a:lnTo>
                      <a:pt x="873" y="78"/>
                    </a:lnTo>
                    <a:lnTo>
                      <a:pt x="872" y="79"/>
                    </a:lnTo>
                    <a:lnTo>
                      <a:pt x="871" y="79"/>
                    </a:lnTo>
                    <a:lnTo>
                      <a:pt x="869" y="77"/>
                    </a:lnTo>
                    <a:lnTo>
                      <a:pt x="866" y="72"/>
                    </a:lnTo>
                    <a:lnTo>
                      <a:pt x="863" y="63"/>
                    </a:lnTo>
                    <a:lnTo>
                      <a:pt x="862" y="62"/>
                    </a:lnTo>
                    <a:lnTo>
                      <a:pt x="861" y="60"/>
                    </a:lnTo>
                    <a:lnTo>
                      <a:pt x="860" y="62"/>
                    </a:lnTo>
                    <a:lnTo>
                      <a:pt x="858" y="63"/>
                    </a:lnTo>
                    <a:lnTo>
                      <a:pt x="858" y="63"/>
                    </a:lnTo>
                    <a:lnTo>
                      <a:pt x="861" y="64"/>
                    </a:lnTo>
                    <a:lnTo>
                      <a:pt x="862" y="64"/>
                    </a:lnTo>
                    <a:lnTo>
                      <a:pt x="864" y="67"/>
                    </a:lnTo>
                    <a:lnTo>
                      <a:pt x="864" y="72"/>
                    </a:lnTo>
                    <a:lnTo>
                      <a:pt x="864" y="79"/>
                    </a:lnTo>
                    <a:lnTo>
                      <a:pt x="863" y="93"/>
                    </a:lnTo>
                    <a:lnTo>
                      <a:pt x="863" y="100"/>
                    </a:lnTo>
                    <a:lnTo>
                      <a:pt x="864" y="107"/>
                    </a:lnTo>
                    <a:lnTo>
                      <a:pt x="864" y="107"/>
                    </a:lnTo>
                    <a:lnTo>
                      <a:pt x="861" y="110"/>
                    </a:lnTo>
                    <a:lnTo>
                      <a:pt x="858" y="111"/>
                    </a:lnTo>
                    <a:lnTo>
                      <a:pt x="857" y="111"/>
                    </a:lnTo>
                    <a:lnTo>
                      <a:pt x="856" y="109"/>
                    </a:lnTo>
                    <a:lnTo>
                      <a:pt x="854" y="101"/>
                    </a:lnTo>
                    <a:lnTo>
                      <a:pt x="853" y="89"/>
                    </a:lnTo>
                    <a:lnTo>
                      <a:pt x="851" y="77"/>
                    </a:lnTo>
                    <a:lnTo>
                      <a:pt x="849" y="65"/>
                    </a:lnTo>
                    <a:lnTo>
                      <a:pt x="848" y="62"/>
                    </a:lnTo>
                    <a:lnTo>
                      <a:pt x="846" y="58"/>
                    </a:lnTo>
                    <a:lnTo>
                      <a:pt x="843" y="57"/>
                    </a:lnTo>
                    <a:lnTo>
                      <a:pt x="841" y="58"/>
                    </a:lnTo>
                    <a:lnTo>
                      <a:pt x="841" y="58"/>
                    </a:lnTo>
                    <a:lnTo>
                      <a:pt x="842" y="57"/>
                    </a:lnTo>
                    <a:lnTo>
                      <a:pt x="843" y="59"/>
                    </a:lnTo>
                    <a:lnTo>
                      <a:pt x="846" y="65"/>
                    </a:lnTo>
                    <a:lnTo>
                      <a:pt x="846" y="73"/>
                    </a:lnTo>
                    <a:lnTo>
                      <a:pt x="846" y="78"/>
                    </a:lnTo>
                    <a:lnTo>
                      <a:pt x="845" y="81"/>
                    </a:lnTo>
                    <a:lnTo>
                      <a:pt x="845" y="81"/>
                    </a:lnTo>
                    <a:lnTo>
                      <a:pt x="840" y="72"/>
                    </a:lnTo>
                    <a:lnTo>
                      <a:pt x="838" y="64"/>
                    </a:lnTo>
                    <a:lnTo>
                      <a:pt x="837" y="56"/>
                    </a:lnTo>
                    <a:lnTo>
                      <a:pt x="837" y="56"/>
                    </a:lnTo>
                    <a:lnTo>
                      <a:pt x="833" y="58"/>
                    </a:lnTo>
                    <a:lnTo>
                      <a:pt x="832" y="62"/>
                    </a:lnTo>
                    <a:lnTo>
                      <a:pt x="831" y="66"/>
                    </a:lnTo>
                    <a:lnTo>
                      <a:pt x="832" y="71"/>
                    </a:lnTo>
                    <a:lnTo>
                      <a:pt x="833" y="81"/>
                    </a:lnTo>
                    <a:lnTo>
                      <a:pt x="833" y="87"/>
                    </a:lnTo>
                    <a:lnTo>
                      <a:pt x="831" y="92"/>
                    </a:lnTo>
                    <a:lnTo>
                      <a:pt x="831" y="92"/>
                    </a:lnTo>
                    <a:lnTo>
                      <a:pt x="831" y="85"/>
                    </a:lnTo>
                    <a:lnTo>
                      <a:pt x="830" y="82"/>
                    </a:lnTo>
                    <a:lnTo>
                      <a:pt x="828" y="83"/>
                    </a:lnTo>
                    <a:lnTo>
                      <a:pt x="826" y="88"/>
                    </a:lnTo>
                    <a:lnTo>
                      <a:pt x="823" y="101"/>
                    </a:lnTo>
                    <a:lnTo>
                      <a:pt x="822" y="107"/>
                    </a:lnTo>
                    <a:lnTo>
                      <a:pt x="819" y="111"/>
                    </a:lnTo>
                    <a:lnTo>
                      <a:pt x="820" y="88"/>
                    </a:lnTo>
                    <a:lnTo>
                      <a:pt x="820" y="88"/>
                    </a:lnTo>
                    <a:lnTo>
                      <a:pt x="819" y="87"/>
                    </a:lnTo>
                    <a:lnTo>
                      <a:pt x="817" y="86"/>
                    </a:lnTo>
                    <a:lnTo>
                      <a:pt x="816" y="87"/>
                    </a:lnTo>
                    <a:lnTo>
                      <a:pt x="815" y="89"/>
                    </a:lnTo>
                    <a:lnTo>
                      <a:pt x="814" y="95"/>
                    </a:lnTo>
                    <a:lnTo>
                      <a:pt x="812" y="104"/>
                    </a:lnTo>
                    <a:lnTo>
                      <a:pt x="811" y="111"/>
                    </a:lnTo>
                    <a:lnTo>
                      <a:pt x="809" y="118"/>
                    </a:lnTo>
                    <a:lnTo>
                      <a:pt x="809" y="119"/>
                    </a:lnTo>
                    <a:lnTo>
                      <a:pt x="808" y="120"/>
                    </a:lnTo>
                    <a:lnTo>
                      <a:pt x="805" y="119"/>
                    </a:lnTo>
                    <a:lnTo>
                      <a:pt x="804" y="117"/>
                    </a:lnTo>
                    <a:lnTo>
                      <a:pt x="811" y="86"/>
                    </a:lnTo>
                    <a:lnTo>
                      <a:pt x="804" y="94"/>
                    </a:lnTo>
                    <a:lnTo>
                      <a:pt x="807" y="68"/>
                    </a:lnTo>
                    <a:lnTo>
                      <a:pt x="807" y="68"/>
                    </a:lnTo>
                    <a:lnTo>
                      <a:pt x="802" y="78"/>
                    </a:lnTo>
                    <a:lnTo>
                      <a:pt x="800" y="80"/>
                    </a:lnTo>
                    <a:lnTo>
                      <a:pt x="799" y="81"/>
                    </a:lnTo>
                    <a:lnTo>
                      <a:pt x="797" y="81"/>
                    </a:lnTo>
                    <a:lnTo>
                      <a:pt x="795" y="79"/>
                    </a:lnTo>
                    <a:lnTo>
                      <a:pt x="792" y="74"/>
                    </a:lnTo>
                    <a:lnTo>
                      <a:pt x="792" y="74"/>
                    </a:lnTo>
                    <a:lnTo>
                      <a:pt x="792" y="87"/>
                    </a:lnTo>
                    <a:lnTo>
                      <a:pt x="789" y="101"/>
                    </a:lnTo>
                    <a:lnTo>
                      <a:pt x="786" y="111"/>
                    </a:lnTo>
                    <a:lnTo>
                      <a:pt x="785" y="113"/>
                    </a:lnTo>
                    <a:lnTo>
                      <a:pt x="782" y="115"/>
                    </a:lnTo>
                    <a:lnTo>
                      <a:pt x="782" y="115"/>
                    </a:lnTo>
                    <a:lnTo>
                      <a:pt x="781" y="107"/>
                    </a:lnTo>
                    <a:lnTo>
                      <a:pt x="782" y="100"/>
                    </a:lnTo>
                    <a:lnTo>
                      <a:pt x="782" y="97"/>
                    </a:lnTo>
                    <a:lnTo>
                      <a:pt x="781" y="96"/>
                    </a:lnTo>
                    <a:lnTo>
                      <a:pt x="780" y="96"/>
                    </a:lnTo>
                    <a:lnTo>
                      <a:pt x="778" y="97"/>
                    </a:lnTo>
                    <a:lnTo>
                      <a:pt x="778" y="97"/>
                    </a:lnTo>
                    <a:lnTo>
                      <a:pt x="780" y="87"/>
                    </a:lnTo>
                    <a:lnTo>
                      <a:pt x="781" y="79"/>
                    </a:lnTo>
                    <a:lnTo>
                      <a:pt x="782" y="77"/>
                    </a:lnTo>
                    <a:lnTo>
                      <a:pt x="784" y="78"/>
                    </a:lnTo>
                    <a:lnTo>
                      <a:pt x="785" y="80"/>
                    </a:lnTo>
                    <a:lnTo>
                      <a:pt x="786" y="86"/>
                    </a:lnTo>
                    <a:lnTo>
                      <a:pt x="786" y="86"/>
                    </a:lnTo>
                    <a:lnTo>
                      <a:pt x="789" y="65"/>
                    </a:lnTo>
                    <a:lnTo>
                      <a:pt x="789" y="65"/>
                    </a:lnTo>
                    <a:lnTo>
                      <a:pt x="788" y="60"/>
                    </a:lnTo>
                    <a:lnTo>
                      <a:pt x="786" y="58"/>
                    </a:lnTo>
                    <a:lnTo>
                      <a:pt x="784" y="57"/>
                    </a:lnTo>
                    <a:lnTo>
                      <a:pt x="782" y="57"/>
                    </a:lnTo>
                    <a:lnTo>
                      <a:pt x="779" y="59"/>
                    </a:lnTo>
                    <a:lnTo>
                      <a:pt x="776" y="62"/>
                    </a:lnTo>
                    <a:lnTo>
                      <a:pt x="776" y="62"/>
                    </a:lnTo>
                    <a:lnTo>
                      <a:pt x="778" y="63"/>
                    </a:lnTo>
                    <a:lnTo>
                      <a:pt x="779" y="66"/>
                    </a:lnTo>
                    <a:lnTo>
                      <a:pt x="765" y="97"/>
                    </a:lnTo>
                    <a:lnTo>
                      <a:pt x="765" y="97"/>
                    </a:lnTo>
                    <a:lnTo>
                      <a:pt x="764" y="90"/>
                    </a:lnTo>
                    <a:lnTo>
                      <a:pt x="765" y="86"/>
                    </a:lnTo>
                    <a:lnTo>
                      <a:pt x="768" y="75"/>
                    </a:lnTo>
                    <a:lnTo>
                      <a:pt x="768" y="75"/>
                    </a:lnTo>
                    <a:lnTo>
                      <a:pt x="765" y="78"/>
                    </a:lnTo>
                    <a:lnTo>
                      <a:pt x="764" y="82"/>
                    </a:lnTo>
                    <a:lnTo>
                      <a:pt x="762" y="87"/>
                    </a:lnTo>
                    <a:lnTo>
                      <a:pt x="759" y="89"/>
                    </a:lnTo>
                    <a:lnTo>
                      <a:pt x="759" y="89"/>
                    </a:lnTo>
                    <a:lnTo>
                      <a:pt x="762" y="63"/>
                    </a:lnTo>
                    <a:lnTo>
                      <a:pt x="764" y="52"/>
                    </a:lnTo>
                    <a:lnTo>
                      <a:pt x="765" y="48"/>
                    </a:lnTo>
                    <a:lnTo>
                      <a:pt x="768" y="44"/>
                    </a:lnTo>
                    <a:lnTo>
                      <a:pt x="755" y="64"/>
                    </a:lnTo>
                    <a:lnTo>
                      <a:pt x="755" y="64"/>
                    </a:lnTo>
                    <a:lnTo>
                      <a:pt x="753" y="49"/>
                    </a:lnTo>
                    <a:lnTo>
                      <a:pt x="751" y="42"/>
                    </a:lnTo>
                    <a:lnTo>
                      <a:pt x="753" y="35"/>
                    </a:lnTo>
                    <a:lnTo>
                      <a:pt x="753" y="35"/>
                    </a:lnTo>
                    <a:lnTo>
                      <a:pt x="751" y="34"/>
                    </a:lnTo>
                    <a:lnTo>
                      <a:pt x="750" y="34"/>
                    </a:lnTo>
                    <a:lnTo>
                      <a:pt x="747" y="36"/>
                    </a:lnTo>
                    <a:lnTo>
                      <a:pt x="741" y="47"/>
                    </a:lnTo>
                    <a:lnTo>
                      <a:pt x="738" y="52"/>
                    </a:lnTo>
                    <a:lnTo>
                      <a:pt x="734" y="57"/>
                    </a:lnTo>
                    <a:lnTo>
                      <a:pt x="732" y="58"/>
                    </a:lnTo>
                    <a:lnTo>
                      <a:pt x="731" y="58"/>
                    </a:lnTo>
                    <a:lnTo>
                      <a:pt x="728" y="57"/>
                    </a:lnTo>
                    <a:lnTo>
                      <a:pt x="727" y="55"/>
                    </a:lnTo>
                    <a:lnTo>
                      <a:pt x="727" y="55"/>
                    </a:lnTo>
                    <a:lnTo>
                      <a:pt x="726" y="60"/>
                    </a:lnTo>
                    <a:lnTo>
                      <a:pt x="724" y="64"/>
                    </a:lnTo>
                    <a:lnTo>
                      <a:pt x="724" y="64"/>
                    </a:lnTo>
                    <a:lnTo>
                      <a:pt x="722" y="62"/>
                    </a:lnTo>
                    <a:lnTo>
                      <a:pt x="718" y="58"/>
                    </a:lnTo>
                    <a:lnTo>
                      <a:pt x="713" y="52"/>
                    </a:lnTo>
                    <a:lnTo>
                      <a:pt x="710" y="50"/>
                    </a:lnTo>
                    <a:lnTo>
                      <a:pt x="708" y="51"/>
                    </a:lnTo>
                    <a:lnTo>
                      <a:pt x="704" y="55"/>
                    </a:lnTo>
                    <a:lnTo>
                      <a:pt x="700" y="62"/>
                    </a:lnTo>
                    <a:lnTo>
                      <a:pt x="697" y="28"/>
                    </a:lnTo>
                    <a:lnTo>
                      <a:pt x="697" y="28"/>
                    </a:lnTo>
                    <a:lnTo>
                      <a:pt x="695" y="33"/>
                    </a:lnTo>
                    <a:lnTo>
                      <a:pt x="694" y="39"/>
                    </a:lnTo>
                    <a:lnTo>
                      <a:pt x="695" y="53"/>
                    </a:lnTo>
                    <a:lnTo>
                      <a:pt x="695" y="62"/>
                    </a:lnTo>
                    <a:lnTo>
                      <a:pt x="694" y="70"/>
                    </a:lnTo>
                    <a:lnTo>
                      <a:pt x="693" y="77"/>
                    </a:lnTo>
                    <a:lnTo>
                      <a:pt x="690" y="79"/>
                    </a:lnTo>
                    <a:lnTo>
                      <a:pt x="689" y="81"/>
                    </a:lnTo>
                    <a:lnTo>
                      <a:pt x="689" y="81"/>
                    </a:lnTo>
                    <a:lnTo>
                      <a:pt x="687" y="82"/>
                    </a:lnTo>
                    <a:lnTo>
                      <a:pt x="686" y="83"/>
                    </a:lnTo>
                    <a:lnTo>
                      <a:pt x="686" y="82"/>
                    </a:lnTo>
                    <a:lnTo>
                      <a:pt x="685" y="81"/>
                    </a:lnTo>
                    <a:lnTo>
                      <a:pt x="685" y="77"/>
                    </a:lnTo>
                    <a:lnTo>
                      <a:pt x="685" y="70"/>
                    </a:lnTo>
                    <a:lnTo>
                      <a:pt x="685" y="56"/>
                    </a:lnTo>
                    <a:lnTo>
                      <a:pt x="686" y="4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0" y="58"/>
                    </a:lnTo>
                    <a:lnTo>
                      <a:pt x="676" y="72"/>
                    </a:lnTo>
                    <a:lnTo>
                      <a:pt x="672" y="75"/>
                    </a:lnTo>
                    <a:lnTo>
                      <a:pt x="671" y="77"/>
                    </a:lnTo>
                    <a:lnTo>
                      <a:pt x="670" y="77"/>
                    </a:lnTo>
                    <a:lnTo>
                      <a:pt x="667" y="75"/>
                    </a:lnTo>
                    <a:lnTo>
                      <a:pt x="666" y="74"/>
                    </a:lnTo>
                    <a:lnTo>
                      <a:pt x="664" y="66"/>
                    </a:lnTo>
                    <a:lnTo>
                      <a:pt x="664" y="66"/>
                    </a:lnTo>
                    <a:lnTo>
                      <a:pt x="666" y="64"/>
                    </a:lnTo>
                    <a:lnTo>
                      <a:pt x="667" y="64"/>
                    </a:lnTo>
                    <a:lnTo>
                      <a:pt x="670" y="64"/>
                    </a:lnTo>
                    <a:lnTo>
                      <a:pt x="671" y="63"/>
                    </a:lnTo>
                    <a:lnTo>
                      <a:pt x="671" y="63"/>
                    </a:lnTo>
                    <a:close/>
                    <a:moveTo>
                      <a:pt x="582" y="73"/>
                    </a:moveTo>
                    <a:lnTo>
                      <a:pt x="582" y="73"/>
                    </a:lnTo>
                    <a:lnTo>
                      <a:pt x="586" y="63"/>
                    </a:lnTo>
                    <a:lnTo>
                      <a:pt x="587" y="62"/>
                    </a:lnTo>
                    <a:lnTo>
                      <a:pt x="588" y="62"/>
                    </a:lnTo>
                    <a:lnTo>
                      <a:pt x="588" y="63"/>
                    </a:lnTo>
                    <a:lnTo>
                      <a:pt x="588" y="67"/>
                    </a:lnTo>
                    <a:lnTo>
                      <a:pt x="588" y="67"/>
                    </a:lnTo>
                    <a:lnTo>
                      <a:pt x="587" y="80"/>
                    </a:lnTo>
                    <a:lnTo>
                      <a:pt x="586" y="82"/>
                    </a:lnTo>
                    <a:lnTo>
                      <a:pt x="585" y="82"/>
                    </a:lnTo>
                    <a:lnTo>
                      <a:pt x="584" y="79"/>
                    </a:lnTo>
                    <a:lnTo>
                      <a:pt x="582" y="73"/>
                    </a:lnTo>
                    <a:lnTo>
                      <a:pt x="582" y="73"/>
                    </a:lnTo>
                    <a:close/>
                    <a:moveTo>
                      <a:pt x="444" y="119"/>
                    </a:moveTo>
                    <a:lnTo>
                      <a:pt x="444" y="119"/>
                    </a:lnTo>
                    <a:lnTo>
                      <a:pt x="446" y="116"/>
                    </a:lnTo>
                    <a:lnTo>
                      <a:pt x="447" y="116"/>
                    </a:lnTo>
                    <a:lnTo>
                      <a:pt x="447" y="116"/>
                    </a:lnTo>
                    <a:lnTo>
                      <a:pt x="448" y="119"/>
                    </a:lnTo>
                    <a:lnTo>
                      <a:pt x="450" y="124"/>
                    </a:lnTo>
                    <a:lnTo>
                      <a:pt x="450" y="124"/>
                    </a:lnTo>
                    <a:lnTo>
                      <a:pt x="448" y="125"/>
                    </a:lnTo>
                    <a:lnTo>
                      <a:pt x="447" y="125"/>
                    </a:lnTo>
                    <a:lnTo>
                      <a:pt x="446" y="123"/>
                    </a:lnTo>
                    <a:lnTo>
                      <a:pt x="444" y="119"/>
                    </a:lnTo>
                    <a:lnTo>
                      <a:pt x="444" y="119"/>
                    </a:lnTo>
                    <a:close/>
                    <a:moveTo>
                      <a:pt x="65" y="261"/>
                    </a:moveTo>
                    <a:lnTo>
                      <a:pt x="65" y="261"/>
                    </a:lnTo>
                    <a:lnTo>
                      <a:pt x="65" y="260"/>
                    </a:lnTo>
                    <a:lnTo>
                      <a:pt x="65" y="260"/>
                    </a:lnTo>
                    <a:lnTo>
                      <a:pt x="67" y="264"/>
                    </a:lnTo>
                    <a:lnTo>
                      <a:pt x="65" y="261"/>
                    </a:lnTo>
                    <a:lnTo>
                      <a:pt x="65" y="261"/>
                    </a:lnTo>
                    <a:close/>
                    <a:moveTo>
                      <a:pt x="57" y="251"/>
                    </a:moveTo>
                    <a:lnTo>
                      <a:pt x="57" y="251"/>
                    </a:lnTo>
                    <a:lnTo>
                      <a:pt x="57" y="255"/>
                    </a:lnTo>
                    <a:lnTo>
                      <a:pt x="57" y="260"/>
                    </a:lnTo>
                    <a:lnTo>
                      <a:pt x="57" y="260"/>
                    </a:lnTo>
                    <a:lnTo>
                      <a:pt x="57" y="256"/>
                    </a:lnTo>
                    <a:lnTo>
                      <a:pt x="58" y="255"/>
                    </a:lnTo>
                    <a:lnTo>
                      <a:pt x="59" y="255"/>
                    </a:lnTo>
                    <a:lnTo>
                      <a:pt x="61" y="255"/>
                    </a:lnTo>
                    <a:lnTo>
                      <a:pt x="61" y="255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7" y="251"/>
                    </a:lnTo>
                    <a:lnTo>
                      <a:pt x="57" y="251"/>
                    </a:lnTo>
                    <a:close/>
                    <a:moveTo>
                      <a:pt x="907" y="282"/>
                    </a:moveTo>
                    <a:lnTo>
                      <a:pt x="906" y="276"/>
                    </a:lnTo>
                    <a:lnTo>
                      <a:pt x="906" y="276"/>
                    </a:lnTo>
                    <a:lnTo>
                      <a:pt x="907" y="274"/>
                    </a:lnTo>
                    <a:lnTo>
                      <a:pt x="908" y="274"/>
                    </a:lnTo>
                    <a:lnTo>
                      <a:pt x="908" y="275"/>
                    </a:lnTo>
                    <a:lnTo>
                      <a:pt x="907" y="282"/>
                    </a:lnTo>
                    <a:lnTo>
                      <a:pt x="907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762">
                <a:extLst>
                  <a:ext uri="{FF2B5EF4-FFF2-40B4-BE49-F238E27FC236}">
                    <a16:creationId xmlns:a16="http://schemas.microsoft.com/office/drawing/2014/main" xmlns="" id="{6E72E35A-12F8-BD5E-0568-3D16EF82B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6513"/>
                <a:ext cx="0" cy="6350"/>
              </a:xfrm>
              <a:custGeom>
                <a:avLst/>
                <a:gdLst>
                  <a:gd name="T0" fmla="*/ 0 h 13"/>
                  <a:gd name="T1" fmla="*/ 0 h 13"/>
                  <a:gd name="T2" fmla="*/ 13 h 13"/>
                  <a:gd name="T3" fmla="*/ 13 h 13"/>
                  <a:gd name="T4" fmla="*/ 7 h 13"/>
                  <a:gd name="T5" fmla="*/ 0 h 13"/>
                  <a:gd name="T6" fmla="*/ 0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763">
                <a:extLst>
                  <a:ext uri="{FF2B5EF4-FFF2-40B4-BE49-F238E27FC236}">
                    <a16:creationId xmlns:a16="http://schemas.microsoft.com/office/drawing/2014/main" xmlns="" id="{A8820E55-127E-63AE-9D00-EC996679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85875"/>
                <a:ext cx="0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764">
                <a:extLst>
                  <a:ext uri="{FF2B5EF4-FFF2-40B4-BE49-F238E27FC236}">
                    <a16:creationId xmlns:a16="http://schemas.microsoft.com/office/drawing/2014/main" xmlns="" id="{F5C632F9-27ED-8528-1059-F90475FB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738" y="1293813"/>
                <a:ext cx="0" cy="635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1 w 2"/>
                  <a:gd name="T5" fmla="*/ 6 h 12"/>
                  <a:gd name="T6" fmla="*/ 2 w 2"/>
                  <a:gd name="T7" fmla="*/ 12 h 12"/>
                  <a:gd name="T8" fmla="*/ 2 w 2"/>
                  <a:gd name="T9" fmla="*/ 12 h 12"/>
                  <a:gd name="T10" fmla="*/ 2 w 2"/>
                  <a:gd name="T11" fmla="*/ 5 h 12"/>
                  <a:gd name="T12" fmla="*/ 1 w 2"/>
                  <a:gd name="T13" fmla="*/ 2 h 12"/>
                  <a:gd name="T14" fmla="*/ 0 w 2"/>
                  <a:gd name="T15" fmla="*/ 0 h 12"/>
                  <a:gd name="T16" fmla="*/ 0 w 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765">
                <a:extLst>
                  <a:ext uri="{FF2B5EF4-FFF2-40B4-BE49-F238E27FC236}">
                    <a16:creationId xmlns:a16="http://schemas.microsoft.com/office/drawing/2014/main" xmlns="" id="{FD4226E1-8286-7E2B-F8B8-83CF31147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663" y="1404938"/>
                <a:ext cx="3175" cy="6350"/>
              </a:xfrm>
              <a:custGeom>
                <a:avLst/>
                <a:gdLst>
                  <a:gd name="T0" fmla="*/ 0 w 6"/>
                  <a:gd name="T1" fmla="*/ 13 h 13"/>
                  <a:gd name="T2" fmla="*/ 6 w 6"/>
                  <a:gd name="T3" fmla="*/ 7 h 13"/>
                  <a:gd name="T4" fmla="*/ 6 w 6"/>
                  <a:gd name="T5" fmla="*/ 7 h 13"/>
                  <a:gd name="T6" fmla="*/ 5 w 6"/>
                  <a:gd name="T7" fmla="*/ 7 h 13"/>
                  <a:gd name="T8" fmla="*/ 4 w 6"/>
                  <a:gd name="T9" fmla="*/ 4 h 13"/>
                  <a:gd name="T10" fmla="*/ 1 w 6"/>
                  <a:gd name="T11" fmla="*/ 0 h 13"/>
                  <a:gd name="T12" fmla="*/ 1 w 6"/>
                  <a:gd name="T13" fmla="*/ 0 h 13"/>
                  <a:gd name="T14" fmla="*/ 1 w 6"/>
                  <a:gd name="T15" fmla="*/ 8 h 13"/>
                  <a:gd name="T16" fmla="*/ 1 w 6"/>
                  <a:gd name="T17" fmla="*/ 11 h 13"/>
                  <a:gd name="T18" fmla="*/ 0 w 6"/>
                  <a:gd name="T19" fmla="*/ 13 h 13"/>
                  <a:gd name="T20" fmla="*/ 0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766">
                <a:extLst>
                  <a:ext uri="{FF2B5EF4-FFF2-40B4-BE49-F238E27FC236}">
                    <a16:creationId xmlns:a16="http://schemas.microsoft.com/office/drawing/2014/main" xmlns="" id="{93C566E2-5F14-0FF5-59D9-57470F78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38263"/>
                <a:ext cx="1588" cy="7938"/>
              </a:xfrm>
              <a:custGeom>
                <a:avLst/>
                <a:gdLst>
                  <a:gd name="T0" fmla="*/ 2 w 4"/>
                  <a:gd name="T1" fmla="*/ 0 h 14"/>
                  <a:gd name="T2" fmla="*/ 2 w 4"/>
                  <a:gd name="T3" fmla="*/ 0 h 14"/>
                  <a:gd name="T4" fmla="*/ 2 w 4"/>
                  <a:gd name="T5" fmla="*/ 1 h 14"/>
                  <a:gd name="T6" fmla="*/ 1 w 4"/>
                  <a:gd name="T7" fmla="*/ 1 h 14"/>
                  <a:gd name="T8" fmla="*/ 1 w 4"/>
                  <a:gd name="T9" fmla="*/ 1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2 w 4"/>
                  <a:gd name="T17" fmla="*/ 12 h 14"/>
                  <a:gd name="T18" fmla="*/ 3 w 4"/>
                  <a:gd name="T19" fmla="*/ 8 h 14"/>
                  <a:gd name="T20" fmla="*/ 4 w 4"/>
                  <a:gd name="T21" fmla="*/ 4 h 14"/>
                  <a:gd name="T22" fmla="*/ 2 w 4"/>
                  <a:gd name="T23" fmla="*/ 0 h 14"/>
                  <a:gd name="T24" fmla="*/ 2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67">
                <a:extLst>
                  <a:ext uri="{FF2B5EF4-FFF2-40B4-BE49-F238E27FC236}">
                    <a16:creationId xmlns:a16="http://schemas.microsoft.com/office/drawing/2014/main" xmlns="" id="{69AC7049-1572-8D91-5979-0B461C7D9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1" y="1365250"/>
                <a:ext cx="4763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6 w 7"/>
                  <a:gd name="T5" fmla="*/ 2 h 21"/>
                  <a:gd name="T6" fmla="*/ 6 w 7"/>
                  <a:gd name="T7" fmla="*/ 0 h 21"/>
                  <a:gd name="T8" fmla="*/ 5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0 w 7"/>
                  <a:gd name="T21" fmla="*/ 17 h 21"/>
                  <a:gd name="T22" fmla="*/ 0 w 7"/>
                  <a:gd name="T23" fmla="*/ 20 h 21"/>
                  <a:gd name="T24" fmla="*/ 1 w 7"/>
                  <a:gd name="T25" fmla="*/ 21 h 21"/>
                  <a:gd name="T26" fmla="*/ 2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68">
                <a:extLst>
                  <a:ext uri="{FF2B5EF4-FFF2-40B4-BE49-F238E27FC236}">
                    <a16:creationId xmlns:a16="http://schemas.microsoft.com/office/drawing/2014/main" xmlns="" id="{12B24356-4E86-5FB4-D961-844EBD2B8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313" y="1368425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  <a:gd name="T14" fmla="*/ 2 w 4"/>
                  <a:gd name="T15" fmla="*/ 4 h 4"/>
                  <a:gd name="T16" fmla="*/ 4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69">
                <a:extLst>
                  <a:ext uri="{FF2B5EF4-FFF2-40B4-BE49-F238E27FC236}">
                    <a16:creationId xmlns:a16="http://schemas.microsoft.com/office/drawing/2014/main" xmlns="" id="{7C2FD1C5-57DC-6B43-36C1-956BA24A2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1397000"/>
                <a:ext cx="3175" cy="12700"/>
              </a:xfrm>
              <a:custGeom>
                <a:avLst/>
                <a:gdLst>
                  <a:gd name="T0" fmla="*/ 2 w 6"/>
                  <a:gd name="T1" fmla="*/ 2 h 24"/>
                  <a:gd name="T2" fmla="*/ 2 w 6"/>
                  <a:gd name="T3" fmla="*/ 2 h 24"/>
                  <a:gd name="T4" fmla="*/ 2 w 6"/>
                  <a:gd name="T5" fmla="*/ 1 h 24"/>
                  <a:gd name="T6" fmla="*/ 2 w 6"/>
                  <a:gd name="T7" fmla="*/ 3 h 24"/>
                  <a:gd name="T8" fmla="*/ 1 w 6"/>
                  <a:gd name="T9" fmla="*/ 12 h 24"/>
                  <a:gd name="T10" fmla="*/ 1 w 6"/>
                  <a:gd name="T11" fmla="*/ 18 h 24"/>
                  <a:gd name="T12" fmla="*/ 1 w 6"/>
                  <a:gd name="T13" fmla="*/ 20 h 24"/>
                  <a:gd name="T14" fmla="*/ 0 w 6"/>
                  <a:gd name="T15" fmla="*/ 18 h 24"/>
                  <a:gd name="T16" fmla="*/ 0 w 6"/>
                  <a:gd name="T17" fmla="*/ 18 h 24"/>
                  <a:gd name="T18" fmla="*/ 0 w 6"/>
                  <a:gd name="T19" fmla="*/ 24 h 24"/>
                  <a:gd name="T20" fmla="*/ 1 w 6"/>
                  <a:gd name="T21" fmla="*/ 24 h 24"/>
                  <a:gd name="T22" fmla="*/ 1 w 6"/>
                  <a:gd name="T23" fmla="*/ 24 h 24"/>
                  <a:gd name="T24" fmla="*/ 5 w 6"/>
                  <a:gd name="T25" fmla="*/ 14 h 24"/>
                  <a:gd name="T26" fmla="*/ 6 w 6"/>
                  <a:gd name="T27" fmla="*/ 8 h 24"/>
                  <a:gd name="T28" fmla="*/ 6 w 6"/>
                  <a:gd name="T29" fmla="*/ 2 h 24"/>
                  <a:gd name="T30" fmla="*/ 6 w 6"/>
                  <a:gd name="T31" fmla="*/ 0 h 24"/>
                  <a:gd name="T32" fmla="*/ 5 w 6"/>
                  <a:gd name="T33" fmla="*/ 0 h 24"/>
                  <a:gd name="T34" fmla="*/ 2 w 6"/>
                  <a:gd name="T35" fmla="*/ 2 h 24"/>
                  <a:gd name="T36" fmla="*/ 2 w 6"/>
                  <a:gd name="T3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5" y="1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70">
                <a:extLst>
                  <a:ext uri="{FF2B5EF4-FFF2-40B4-BE49-F238E27FC236}">
                    <a16:creationId xmlns:a16="http://schemas.microsoft.com/office/drawing/2014/main" xmlns="" id="{ACC94879-C188-A74C-7BE3-ADC5711F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076" y="1339850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1 w 3"/>
                  <a:gd name="T3" fmla="*/ 24 h 24"/>
                  <a:gd name="T4" fmla="*/ 3 w 3"/>
                  <a:gd name="T5" fmla="*/ 5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1" y="24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71">
                <a:extLst>
                  <a:ext uri="{FF2B5EF4-FFF2-40B4-BE49-F238E27FC236}">
                    <a16:creationId xmlns:a16="http://schemas.microsoft.com/office/drawing/2014/main" xmlns="" id="{F4FE5763-9DB1-E07F-3227-1BFC10F37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346200"/>
                <a:ext cx="3175" cy="4763"/>
              </a:xfrm>
              <a:custGeom>
                <a:avLst/>
                <a:gdLst>
                  <a:gd name="T0" fmla="*/ 7 w 7"/>
                  <a:gd name="T1" fmla="*/ 7 h 10"/>
                  <a:gd name="T2" fmla="*/ 2 w 7"/>
                  <a:gd name="T3" fmla="*/ 0 h 10"/>
                  <a:gd name="T4" fmla="*/ 2 w 7"/>
                  <a:gd name="T5" fmla="*/ 0 h 10"/>
                  <a:gd name="T6" fmla="*/ 2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5 w 7"/>
                  <a:gd name="T13" fmla="*/ 10 h 10"/>
                  <a:gd name="T14" fmla="*/ 7 w 7"/>
                  <a:gd name="T15" fmla="*/ 9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72">
                <a:extLst>
                  <a:ext uri="{FF2B5EF4-FFF2-40B4-BE49-F238E27FC236}">
                    <a16:creationId xmlns:a16="http://schemas.microsoft.com/office/drawing/2014/main" xmlns="" id="{EE37109B-0C69-6848-902F-26BF6E26E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013" y="1349375"/>
                <a:ext cx="3175" cy="3175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1 w 4"/>
                  <a:gd name="T7" fmla="*/ 1 h 4"/>
                  <a:gd name="T8" fmla="*/ 0 w 4"/>
                  <a:gd name="T9" fmla="*/ 4 h 4"/>
                  <a:gd name="T10" fmla="*/ 0 w 4"/>
                  <a:gd name="T11" fmla="*/ 4 h 4"/>
                  <a:gd name="T12" fmla="*/ 2 w 4"/>
                  <a:gd name="T13" fmla="*/ 2 h 4"/>
                  <a:gd name="T14" fmla="*/ 4 w 4"/>
                  <a:gd name="T15" fmla="*/ 0 h 4"/>
                  <a:gd name="T16" fmla="*/ 4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73">
                <a:extLst>
                  <a:ext uri="{FF2B5EF4-FFF2-40B4-BE49-F238E27FC236}">
                    <a16:creationId xmlns:a16="http://schemas.microsoft.com/office/drawing/2014/main" xmlns="" id="{9403B0B0-08F6-9318-F22B-274583475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1336675"/>
                <a:ext cx="1588" cy="3175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5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4">
                <a:extLst>
                  <a:ext uri="{FF2B5EF4-FFF2-40B4-BE49-F238E27FC236}">
                    <a16:creationId xmlns:a16="http://schemas.microsoft.com/office/drawing/2014/main" xmlns="" id="{7AE36FB5-297A-1BF2-7CD7-29F9FE7FF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43025"/>
                <a:ext cx="4763" cy="9525"/>
              </a:xfrm>
              <a:custGeom>
                <a:avLst/>
                <a:gdLst>
                  <a:gd name="T0" fmla="*/ 0 w 7"/>
                  <a:gd name="T1" fmla="*/ 18 h 18"/>
                  <a:gd name="T2" fmla="*/ 7 w 7"/>
                  <a:gd name="T3" fmla="*/ 11 h 18"/>
                  <a:gd name="T4" fmla="*/ 7 w 7"/>
                  <a:gd name="T5" fmla="*/ 11 h 18"/>
                  <a:gd name="T6" fmla="*/ 7 w 7"/>
                  <a:gd name="T7" fmla="*/ 5 h 18"/>
                  <a:gd name="T8" fmla="*/ 7 w 7"/>
                  <a:gd name="T9" fmla="*/ 2 h 18"/>
                  <a:gd name="T10" fmla="*/ 6 w 7"/>
                  <a:gd name="T11" fmla="*/ 0 h 18"/>
                  <a:gd name="T12" fmla="*/ 4 w 7"/>
                  <a:gd name="T13" fmla="*/ 2 h 18"/>
                  <a:gd name="T14" fmla="*/ 4 w 7"/>
                  <a:gd name="T15" fmla="*/ 2 h 18"/>
                  <a:gd name="T16" fmla="*/ 1 w 7"/>
                  <a:gd name="T17" fmla="*/ 8 h 18"/>
                  <a:gd name="T18" fmla="*/ 0 w 7"/>
                  <a:gd name="T19" fmla="*/ 12 h 18"/>
                  <a:gd name="T20" fmla="*/ 0 w 7"/>
                  <a:gd name="T21" fmla="*/ 18 h 18"/>
                  <a:gd name="T22" fmla="*/ 0 w 7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75">
                <a:extLst>
                  <a:ext uri="{FF2B5EF4-FFF2-40B4-BE49-F238E27FC236}">
                    <a16:creationId xmlns:a16="http://schemas.microsoft.com/office/drawing/2014/main" xmlns="" id="{54334D7B-0C25-D7B9-8BC0-91F852D5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6" y="1312863"/>
                <a:ext cx="1588" cy="15875"/>
              </a:xfrm>
              <a:custGeom>
                <a:avLst/>
                <a:gdLst>
                  <a:gd name="T0" fmla="*/ 0 w 3"/>
                  <a:gd name="T1" fmla="*/ 10 h 29"/>
                  <a:gd name="T2" fmla="*/ 0 w 3"/>
                  <a:gd name="T3" fmla="*/ 10 h 29"/>
                  <a:gd name="T4" fmla="*/ 2 w 3"/>
                  <a:gd name="T5" fmla="*/ 18 h 29"/>
                  <a:gd name="T6" fmla="*/ 2 w 3"/>
                  <a:gd name="T7" fmla="*/ 29 h 29"/>
                  <a:gd name="T8" fmla="*/ 3 w 3"/>
                  <a:gd name="T9" fmla="*/ 0 h 29"/>
                  <a:gd name="T10" fmla="*/ 0 w 3"/>
                  <a:gd name="T11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2" y="29"/>
                    </a:lnTo>
                    <a:lnTo>
                      <a:pt x="3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76">
                <a:extLst>
                  <a:ext uri="{FF2B5EF4-FFF2-40B4-BE49-F238E27FC236}">
                    <a16:creationId xmlns:a16="http://schemas.microsoft.com/office/drawing/2014/main" xmlns="" id="{D7BD0521-DC6D-F34C-5447-7795AC0C4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04925"/>
                <a:ext cx="4763" cy="9525"/>
              </a:xfrm>
              <a:custGeom>
                <a:avLst/>
                <a:gdLst>
                  <a:gd name="T0" fmla="*/ 2 w 8"/>
                  <a:gd name="T1" fmla="*/ 20 h 20"/>
                  <a:gd name="T2" fmla="*/ 2 w 8"/>
                  <a:gd name="T3" fmla="*/ 20 h 20"/>
                  <a:gd name="T4" fmla="*/ 5 w 8"/>
                  <a:gd name="T5" fmla="*/ 13 h 20"/>
                  <a:gd name="T6" fmla="*/ 7 w 8"/>
                  <a:gd name="T7" fmla="*/ 7 h 20"/>
                  <a:gd name="T8" fmla="*/ 8 w 8"/>
                  <a:gd name="T9" fmla="*/ 1 h 20"/>
                  <a:gd name="T10" fmla="*/ 7 w 8"/>
                  <a:gd name="T11" fmla="*/ 0 h 20"/>
                  <a:gd name="T12" fmla="*/ 5 w 8"/>
                  <a:gd name="T13" fmla="*/ 0 h 20"/>
                  <a:gd name="T14" fmla="*/ 5 w 8"/>
                  <a:gd name="T15" fmla="*/ 0 h 20"/>
                  <a:gd name="T16" fmla="*/ 4 w 8"/>
                  <a:gd name="T17" fmla="*/ 5 h 20"/>
                  <a:gd name="T18" fmla="*/ 1 w 8"/>
                  <a:gd name="T19" fmla="*/ 10 h 20"/>
                  <a:gd name="T20" fmla="*/ 0 w 8"/>
                  <a:gd name="T21" fmla="*/ 16 h 20"/>
                  <a:gd name="T22" fmla="*/ 1 w 8"/>
                  <a:gd name="T23" fmla="*/ 18 h 20"/>
                  <a:gd name="T24" fmla="*/ 2 w 8"/>
                  <a:gd name="T25" fmla="*/ 20 h 20"/>
                  <a:gd name="T26" fmla="*/ 2 w 8"/>
                  <a:gd name="T2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0">
                    <a:moveTo>
                      <a:pt x="2" y="20"/>
                    </a:moveTo>
                    <a:lnTo>
                      <a:pt x="2" y="20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777">
                <a:extLst>
                  <a:ext uri="{FF2B5EF4-FFF2-40B4-BE49-F238E27FC236}">
                    <a16:creationId xmlns:a16="http://schemas.microsoft.com/office/drawing/2014/main" xmlns="" id="{A403E230-6270-9B66-073E-46C18311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326" y="1336675"/>
                <a:ext cx="1588" cy="23813"/>
              </a:xfrm>
              <a:custGeom>
                <a:avLst/>
                <a:gdLst>
                  <a:gd name="T0" fmla="*/ 3 w 3"/>
                  <a:gd name="T1" fmla="*/ 0 h 47"/>
                  <a:gd name="T2" fmla="*/ 1 w 3"/>
                  <a:gd name="T3" fmla="*/ 0 h 47"/>
                  <a:gd name="T4" fmla="*/ 0 w 3"/>
                  <a:gd name="T5" fmla="*/ 47 h 47"/>
                  <a:gd name="T6" fmla="*/ 3 w 3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7">
                    <a:moveTo>
                      <a:pt x="3" y="0"/>
                    </a:moveTo>
                    <a:lnTo>
                      <a:pt x="1" y="0"/>
                    </a:lnTo>
                    <a:lnTo>
                      <a:pt x="0" y="4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778">
                <a:extLst>
                  <a:ext uri="{FF2B5EF4-FFF2-40B4-BE49-F238E27FC236}">
                    <a16:creationId xmlns:a16="http://schemas.microsoft.com/office/drawing/2014/main" xmlns="" id="{2C828A17-9AE4-E78A-06CD-1353CBCD1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76350"/>
                <a:ext cx="4763" cy="20638"/>
              </a:xfrm>
              <a:custGeom>
                <a:avLst/>
                <a:gdLst>
                  <a:gd name="T0" fmla="*/ 10 w 10"/>
                  <a:gd name="T1" fmla="*/ 2 h 38"/>
                  <a:gd name="T2" fmla="*/ 10 w 10"/>
                  <a:gd name="T3" fmla="*/ 2 h 38"/>
                  <a:gd name="T4" fmla="*/ 8 w 10"/>
                  <a:gd name="T5" fmla="*/ 0 h 38"/>
                  <a:gd name="T6" fmla="*/ 6 w 10"/>
                  <a:gd name="T7" fmla="*/ 1 h 38"/>
                  <a:gd name="T8" fmla="*/ 4 w 10"/>
                  <a:gd name="T9" fmla="*/ 10 h 38"/>
                  <a:gd name="T10" fmla="*/ 3 w 10"/>
                  <a:gd name="T11" fmla="*/ 18 h 38"/>
                  <a:gd name="T12" fmla="*/ 3 w 10"/>
                  <a:gd name="T13" fmla="*/ 19 h 38"/>
                  <a:gd name="T14" fmla="*/ 2 w 10"/>
                  <a:gd name="T15" fmla="*/ 19 h 38"/>
                  <a:gd name="T16" fmla="*/ 1 w 10"/>
                  <a:gd name="T17" fmla="*/ 17 h 38"/>
                  <a:gd name="T18" fmla="*/ 1 w 10"/>
                  <a:gd name="T19" fmla="*/ 17 h 38"/>
                  <a:gd name="T20" fmla="*/ 0 w 10"/>
                  <a:gd name="T21" fmla="*/ 20 h 38"/>
                  <a:gd name="T22" fmla="*/ 1 w 10"/>
                  <a:gd name="T23" fmla="*/ 23 h 38"/>
                  <a:gd name="T24" fmla="*/ 2 w 10"/>
                  <a:gd name="T25" fmla="*/ 27 h 38"/>
                  <a:gd name="T26" fmla="*/ 3 w 10"/>
                  <a:gd name="T27" fmla="*/ 32 h 38"/>
                  <a:gd name="T28" fmla="*/ 4 w 10"/>
                  <a:gd name="T29" fmla="*/ 34 h 38"/>
                  <a:gd name="T30" fmla="*/ 3 w 10"/>
                  <a:gd name="T31" fmla="*/ 38 h 38"/>
                  <a:gd name="T32" fmla="*/ 3 w 10"/>
                  <a:gd name="T33" fmla="*/ 38 h 38"/>
                  <a:gd name="T34" fmla="*/ 6 w 10"/>
                  <a:gd name="T35" fmla="*/ 32 h 38"/>
                  <a:gd name="T36" fmla="*/ 9 w 10"/>
                  <a:gd name="T37" fmla="*/ 27 h 38"/>
                  <a:gd name="T38" fmla="*/ 10 w 10"/>
                  <a:gd name="T39" fmla="*/ 19 h 38"/>
                  <a:gd name="T40" fmla="*/ 10 w 10"/>
                  <a:gd name="T41" fmla="*/ 2 h 38"/>
                  <a:gd name="T42" fmla="*/ 10 w 10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38">
                    <a:moveTo>
                      <a:pt x="10" y="2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10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4" y="34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6" y="32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779">
                <a:extLst>
                  <a:ext uri="{FF2B5EF4-FFF2-40B4-BE49-F238E27FC236}">
                    <a16:creationId xmlns:a16="http://schemas.microsoft.com/office/drawing/2014/main" xmlns="" id="{216F6743-2858-C543-FFDD-2B343671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96988"/>
                <a:ext cx="1588" cy="3175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80">
                <a:extLst>
                  <a:ext uri="{FF2B5EF4-FFF2-40B4-BE49-F238E27FC236}">
                    <a16:creationId xmlns:a16="http://schemas.microsoft.com/office/drawing/2014/main" xmlns="" id="{C461908B-BA7C-9BE5-31C5-D1396ACA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551" y="1428750"/>
                <a:ext cx="1588" cy="7938"/>
              </a:xfrm>
              <a:custGeom>
                <a:avLst/>
                <a:gdLst>
                  <a:gd name="T0" fmla="*/ 0 w 3"/>
                  <a:gd name="T1" fmla="*/ 5 h 16"/>
                  <a:gd name="T2" fmla="*/ 3 w 3"/>
                  <a:gd name="T3" fmla="*/ 16 h 16"/>
                  <a:gd name="T4" fmla="*/ 2 w 3"/>
                  <a:gd name="T5" fmla="*/ 0 h 16"/>
                  <a:gd name="T6" fmla="*/ 0 w 3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5"/>
                    </a:moveTo>
                    <a:lnTo>
                      <a:pt x="3" y="16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81">
                <a:extLst>
                  <a:ext uri="{FF2B5EF4-FFF2-40B4-BE49-F238E27FC236}">
                    <a16:creationId xmlns:a16="http://schemas.microsoft.com/office/drawing/2014/main" xmlns="" id="{3E22463F-D727-70C7-A135-867D1375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901" y="1412875"/>
                <a:ext cx="1588" cy="15875"/>
              </a:xfrm>
              <a:custGeom>
                <a:avLst/>
                <a:gdLst>
                  <a:gd name="T0" fmla="*/ 2 w 5"/>
                  <a:gd name="T1" fmla="*/ 0 h 30"/>
                  <a:gd name="T2" fmla="*/ 0 w 5"/>
                  <a:gd name="T3" fmla="*/ 30 h 30"/>
                  <a:gd name="T4" fmla="*/ 5 w 5"/>
                  <a:gd name="T5" fmla="*/ 3 h 30"/>
                  <a:gd name="T6" fmla="*/ 5 w 5"/>
                  <a:gd name="T7" fmla="*/ 3 h 30"/>
                  <a:gd name="T8" fmla="*/ 4 w 5"/>
                  <a:gd name="T9" fmla="*/ 3 h 30"/>
                  <a:gd name="T10" fmla="*/ 3 w 5"/>
                  <a:gd name="T11" fmla="*/ 5 h 30"/>
                  <a:gd name="T12" fmla="*/ 2 w 5"/>
                  <a:gd name="T13" fmla="*/ 3 h 30"/>
                  <a:gd name="T14" fmla="*/ 2 w 5"/>
                  <a:gd name="T15" fmla="*/ 0 h 30"/>
                  <a:gd name="T16" fmla="*/ 2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2" y="0"/>
                    </a:moveTo>
                    <a:lnTo>
                      <a:pt x="0" y="3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82">
                <a:extLst>
                  <a:ext uri="{FF2B5EF4-FFF2-40B4-BE49-F238E27FC236}">
                    <a16:creationId xmlns:a16="http://schemas.microsoft.com/office/drawing/2014/main" xmlns="" id="{7C959C3A-5035-6140-F03B-98F4EA78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938" y="1265238"/>
                <a:ext cx="1588" cy="9525"/>
              </a:xfrm>
              <a:custGeom>
                <a:avLst/>
                <a:gdLst>
                  <a:gd name="T0" fmla="*/ 1 w 3"/>
                  <a:gd name="T1" fmla="*/ 0 h 16"/>
                  <a:gd name="T2" fmla="*/ 0 w 3"/>
                  <a:gd name="T3" fmla="*/ 7 h 16"/>
                  <a:gd name="T4" fmla="*/ 0 w 3"/>
                  <a:gd name="T5" fmla="*/ 7 h 16"/>
                  <a:gd name="T6" fmla="*/ 1 w 3"/>
                  <a:gd name="T7" fmla="*/ 14 h 16"/>
                  <a:gd name="T8" fmla="*/ 2 w 3"/>
                  <a:gd name="T9" fmla="*/ 16 h 16"/>
                  <a:gd name="T10" fmla="*/ 3 w 3"/>
                  <a:gd name="T11" fmla="*/ 16 h 16"/>
                  <a:gd name="T12" fmla="*/ 1 w 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6">
                    <a:moveTo>
                      <a:pt x="1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83">
                <a:extLst>
                  <a:ext uri="{FF2B5EF4-FFF2-40B4-BE49-F238E27FC236}">
                    <a16:creationId xmlns:a16="http://schemas.microsoft.com/office/drawing/2014/main" xmlns="" id="{0524C90F-6B08-6FF7-E287-16B4A1FD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1279525"/>
                <a:ext cx="0" cy="14288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0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84">
                <a:extLst>
                  <a:ext uri="{FF2B5EF4-FFF2-40B4-BE49-F238E27FC236}">
                    <a16:creationId xmlns:a16="http://schemas.microsoft.com/office/drawing/2014/main" xmlns="" id="{959C7BDC-DEFD-CAE0-A26A-4CDCF56E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262063"/>
                <a:ext cx="3175" cy="7938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0 h 15"/>
                  <a:gd name="T4" fmla="*/ 5 w 8"/>
                  <a:gd name="T5" fmla="*/ 0 h 15"/>
                  <a:gd name="T6" fmla="*/ 4 w 8"/>
                  <a:gd name="T7" fmla="*/ 1 h 15"/>
                  <a:gd name="T8" fmla="*/ 2 w 8"/>
                  <a:gd name="T9" fmla="*/ 4 h 15"/>
                  <a:gd name="T10" fmla="*/ 0 w 8"/>
                  <a:gd name="T11" fmla="*/ 4 h 15"/>
                  <a:gd name="T12" fmla="*/ 0 w 8"/>
                  <a:gd name="T13" fmla="*/ 4 h 15"/>
                  <a:gd name="T14" fmla="*/ 1 w 8"/>
                  <a:gd name="T15" fmla="*/ 3 h 15"/>
                  <a:gd name="T16" fmla="*/ 2 w 8"/>
                  <a:gd name="T17" fmla="*/ 4 h 15"/>
                  <a:gd name="T18" fmla="*/ 3 w 8"/>
                  <a:gd name="T19" fmla="*/ 6 h 15"/>
                  <a:gd name="T20" fmla="*/ 5 w 8"/>
                  <a:gd name="T21" fmla="*/ 13 h 15"/>
                  <a:gd name="T22" fmla="*/ 5 w 8"/>
                  <a:gd name="T23" fmla="*/ 15 h 15"/>
                  <a:gd name="T24" fmla="*/ 6 w 8"/>
                  <a:gd name="T25" fmla="*/ 14 h 15"/>
                  <a:gd name="T26" fmla="*/ 8 w 8"/>
                  <a:gd name="T27" fmla="*/ 0 h 15"/>
                  <a:gd name="T28" fmla="*/ 8 w 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85">
                <a:extLst>
                  <a:ext uri="{FF2B5EF4-FFF2-40B4-BE49-F238E27FC236}">
                    <a16:creationId xmlns:a16="http://schemas.microsoft.com/office/drawing/2014/main" xmlns="" id="{24614937-9E2A-ECD5-C243-372DECCA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1230313"/>
                <a:ext cx="0" cy="11113"/>
              </a:xfrm>
              <a:custGeom>
                <a:avLst/>
                <a:gdLst>
                  <a:gd name="T0" fmla="*/ 2 w 2"/>
                  <a:gd name="T1" fmla="*/ 0 h 21"/>
                  <a:gd name="T2" fmla="*/ 2 w 2"/>
                  <a:gd name="T3" fmla="*/ 0 h 21"/>
                  <a:gd name="T4" fmla="*/ 0 w 2"/>
                  <a:gd name="T5" fmla="*/ 0 h 21"/>
                  <a:gd name="T6" fmla="*/ 0 w 2"/>
                  <a:gd name="T7" fmla="*/ 2 h 21"/>
                  <a:gd name="T8" fmla="*/ 0 w 2"/>
                  <a:gd name="T9" fmla="*/ 8 h 21"/>
                  <a:gd name="T10" fmla="*/ 0 w 2"/>
                  <a:gd name="T11" fmla="*/ 21 h 21"/>
                  <a:gd name="T12" fmla="*/ 0 w 2"/>
                  <a:gd name="T13" fmla="*/ 21 h 21"/>
                  <a:gd name="T14" fmla="*/ 2 w 2"/>
                  <a:gd name="T15" fmla="*/ 15 h 21"/>
                  <a:gd name="T16" fmla="*/ 2 w 2"/>
                  <a:gd name="T17" fmla="*/ 7 h 21"/>
                  <a:gd name="T18" fmla="*/ 2 w 2"/>
                  <a:gd name="T19" fmla="*/ 0 h 21"/>
                  <a:gd name="T20" fmla="*/ 2 w 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86">
                <a:extLst>
                  <a:ext uri="{FF2B5EF4-FFF2-40B4-BE49-F238E27FC236}">
                    <a16:creationId xmlns:a16="http://schemas.microsoft.com/office/drawing/2014/main" xmlns="" id="{2957D53C-A975-8FB5-DD82-BC6E556B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338" y="1200150"/>
                <a:ext cx="1588" cy="11113"/>
              </a:xfrm>
              <a:custGeom>
                <a:avLst/>
                <a:gdLst>
                  <a:gd name="T0" fmla="*/ 0 w 3"/>
                  <a:gd name="T1" fmla="*/ 11 h 19"/>
                  <a:gd name="T2" fmla="*/ 0 w 3"/>
                  <a:gd name="T3" fmla="*/ 19 h 19"/>
                  <a:gd name="T4" fmla="*/ 3 w 3"/>
                  <a:gd name="T5" fmla="*/ 0 h 19"/>
                  <a:gd name="T6" fmla="*/ 0 w 3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9">
                    <a:moveTo>
                      <a:pt x="0" y="11"/>
                    </a:moveTo>
                    <a:lnTo>
                      <a:pt x="0" y="19"/>
                    </a:lnTo>
                    <a:lnTo>
                      <a:pt x="3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87">
                <a:extLst>
                  <a:ext uri="{FF2B5EF4-FFF2-40B4-BE49-F238E27FC236}">
                    <a16:creationId xmlns:a16="http://schemas.microsoft.com/office/drawing/2014/main" xmlns="" id="{023BBA72-9719-708F-159F-72F514C56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101" y="1198563"/>
                <a:ext cx="7938" cy="14288"/>
              </a:xfrm>
              <a:custGeom>
                <a:avLst/>
                <a:gdLst>
                  <a:gd name="T0" fmla="*/ 15 w 15"/>
                  <a:gd name="T1" fmla="*/ 14 h 27"/>
                  <a:gd name="T2" fmla="*/ 15 w 15"/>
                  <a:gd name="T3" fmla="*/ 14 h 27"/>
                  <a:gd name="T4" fmla="*/ 14 w 15"/>
                  <a:gd name="T5" fmla="*/ 5 h 27"/>
                  <a:gd name="T6" fmla="*/ 12 w 15"/>
                  <a:gd name="T7" fmla="*/ 1 h 27"/>
                  <a:gd name="T8" fmla="*/ 11 w 15"/>
                  <a:gd name="T9" fmla="*/ 0 h 27"/>
                  <a:gd name="T10" fmla="*/ 11 w 15"/>
                  <a:gd name="T11" fmla="*/ 1 h 27"/>
                  <a:gd name="T12" fmla="*/ 9 w 15"/>
                  <a:gd name="T13" fmla="*/ 4 h 27"/>
                  <a:gd name="T14" fmla="*/ 5 w 15"/>
                  <a:gd name="T15" fmla="*/ 10 h 27"/>
                  <a:gd name="T16" fmla="*/ 4 w 15"/>
                  <a:gd name="T17" fmla="*/ 11 h 27"/>
                  <a:gd name="T18" fmla="*/ 2 w 15"/>
                  <a:gd name="T19" fmla="*/ 8 h 27"/>
                  <a:gd name="T20" fmla="*/ 2 w 15"/>
                  <a:gd name="T21" fmla="*/ 0 h 27"/>
                  <a:gd name="T22" fmla="*/ 0 w 15"/>
                  <a:gd name="T23" fmla="*/ 27 h 27"/>
                  <a:gd name="T24" fmla="*/ 0 w 15"/>
                  <a:gd name="T25" fmla="*/ 27 h 27"/>
                  <a:gd name="T26" fmla="*/ 3 w 15"/>
                  <a:gd name="T27" fmla="*/ 22 h 27"/>
                  <a:gd name="T28" fmla="*/ 8 w 15"/>
                  <a:gd name="T29" fmla="*/ 15 h 27"/>
                  <a:gd name="T30" fmla="*/ 10 w 15"/>
                  <a:gd name="T31" fmla="*/ 13 h 27"/>
                  <a:gd name="T32" fmla="*/ 11 w 15"/>
                  <a:gd name="T33" fmla="*/ 12 h 27"/>
                  <a:gd name="T34" fmla="*/ 14 w 15"/>
                  <a:gd name="T35" fmla="*/ 12 h 27"/>
                  <a:gd name="T36" fmla="*/ 15 w 15"/>
                  <a:gd name="T37" fmla="*/ 14 h 27"/>
                  <a:gd name="T38" fmla="*/ 15 w 15"/>
                  <a:gd name="T3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5" y="14"/>
                    </a:moveTo>
                    <a:lnTo>
                      <a:pt x="15" y="14"/>
                    </a:lnTo>
                    <a:lnTo>
                      <a:pt x="14" y="5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4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5" y="14"/>
                    </a:lnTo>
                    <a:lnTo>
                      <a:pt x="1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8">
                <a:extLst>
                  <a:ext uri="{FF2B5EF4-FFF2-40B4-BE49-F238E27FC236}">
                    <a16:creationId xmlns:a16="http://schemas.microsoft.com/office/drawing/2014/main" xmlns="" id="{8A806D9C-F90C-653B-535D-7D25501A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39838"/>
                <a:ext cx="1588" cy="4763"/>
              </a:xfrm>
              <a:custGeom>
                <a:avLst/>
                <a:gdLst>
                  <a:gd name="T0" fmla="*/ 3 w 3"/>
                  <a:gd name="T1" fmla="*/ 10 h 10"/>
                  <a:gd name="T2" fmla="*/ 3 w 3"/>
                  <a:gd name="T3" fmla="*/ 10 h 10"/>
                  <a:gd name="T4" fmla="*/ 3 w 3"/>
                  <a:gd name="T5" fmla="*/ 3 h 10"/>
                  <a:gd name="T6" fmla="*/ 3 w 3"/>
                  <a:gd name="T7" fmla="*/ 0 h 10"/>
                  <a:gd name="T8" fmla="*/ 3 w 3"/>
                  <a:gd name="T9" fmla="*/ 2 h 10"/>
                  <a:gd name="T10" fmla="*/ 0 w 3"/>
                  <a:gd name="T11" fmla="*/ 6 h 10"/>
                  <a:gd name="T12" fmla="*/ 0 w 3"/>
                  <a:gd name="T13" fmla="*/ 6 h 10"/>
                  <a:gd name="T14" fmla="*/ 1 w 3"/>
                  <a:gd name="T15" fmla="*/ 8 h 10"/>
                  <a:gd name="T16" fmla="*/ 1 w 3"/>
                  <a:gd name="T17" fmla="*/ 8 h 10"/>
                  <a:gd name="T18" fmla="*/ 2 w 3"/>
                  <a:gd name="T19" fmla="*/ 8 h 10"/>
                  <a:gd name="T20" fmla="*/ 3 w 3"/>
                  <a:gd name="T21" fmla="*/ 10 h 10"/>
                  <a:gd name="T22" fmla="*/ 3 w 3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lnTo>
                      <a:pt x="3" y="1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9">
                <a:extLst>
                  <a:ext uri="{FF2B5EF4-FFF2-40B4-BE49-F238E27FC236}">
                    <a16:creationId xmlns:a16="http://schemas.microsoft.com/office/drawing/2014/main" xmlns="" id="{8C1F1D29-9675-5A67-8F8D-5669E2AF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430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2 h 6"/>
                  <a:gd name="T6" fmla="*/ 0 w 1"/>
                  <a:gd name="T7" fmla="*/ 3 h 6"/>
                  <a:gd name="T8" fmla="*/ 1 w 1"/>
                  <a:gd name="T9" fmla="*/ 5 h 6"/>
                  <a:gd name="T10" fmla="*/ 1 w 1"/>
                  <a:gd name="T11" fmla="*/ 6 h 6"/>
                  <a:gd name="T12" fmla="*/ 1 w 1"/>
                  <a:gd name="T13" fmla="*/ 5 h 6"/>
                  <a:gd name="T14" fmla="*/ 1 w 1"/>
                  <a:gd name="T15" fmla="*/ 0 h 6"/>
                  <a:gd name="T16" fmla="*/ 1 w 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0">
                <a:extLst>
                  <a:ext uri="{FF2B5EF4-FFF2-40B4-BE49-F238E27FC236}">
                    <a16:creationId xmlns:a16="http://schemas.microsoft.com/office/drawing/2014/main" xmlns="" id="{5C919ACA-2644-B6DF-AF40-67D1357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39838"/>
                <a:ext cx="1588" cy="14288"/>
              </a:xfrm>
              <a:custGeom>
                <a:avLst/>
                <a:gdLst>
                  <a:gd name="T0" fmla="*/ 3 w 5"/>
                  <a:gd name="T1" fmla="*/ 0 h 26"/>
                  <a:gd name="T2" fmla="*/ 0 w 5"/>
                  <a:gd name="T3" fmla="*/ 11 h 26"/>
                  <a:gd name="T4" fmla="*/ 0 w 5"/>
                  <a:gd name="T5" fmla="*/ 11 h 26"/>
                  <a:gd name="T6" fmla="*/ 0 w 5"/>
                  <a:gd name="T7" fmla="*/ 16 h 26"/>
                  <a:gd name="T8" fmla="*/ 1 w 5"/>
                  <a:gd name="T9" fmla="*/ 19 h 26"/>
                  <a:gd name="T10" fmla="*/ 2 w 5"/>
                  <a:gd name="T11" fmla="*/ 23 h 26"/>
                  <a:gd name="T12" fmla="*/ 2 w 5"/>
                  <a:gd name="T13" fmla="*/ 26 h 26"/>
                  <a:gd name="T14" fmla="*/ 2 w 5"/>
                  <a:gd name="T15" fmla="*/ 26 h 26"/>
                  <a:gd name="T16" fmla="*/ 3 w 5"/>
                  <a:gd name="T17" fmla="*/ 21 h 26"/>
                  <a:gd name="T18" fmla="*/ 5 w 5"/>
                  <a:gd name="T19" fmla="*/ 16 h 26"/>
                  <a:gd name="T20" fmla="*/ 3 w 5"/>
                  <a:gd name="T21" fmla="*/ 0 h 26"/>
                  <a:gd name="T22" fmla="*/ 3 w 5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6">
                    <a:moveTo>
                      <a:pt x="3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1">
                <a:extLst>
                  <a:ext uri="{FF2B5EF4-FFF2-40B4-BE49-F238E27FC236}">
                    <a16:creationId xmlns:a16="http://schemas.microsoft.com/office/drawing/2014/main" xmlns="" id="{12CABF56-2556-46A5-90C0-4224B095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1" y="1227138"/>
                <a:ext cx="1588" cy="3175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6 h 7"/>
                  <a:gd name="T4" fmla="*/ 0 w 1"/>
                  <a:gd name="T5" fmla="*/ 6 h 7"/>
                  <a:gd name="T6" fmla="*/ 0 w 1"/>
                  <a:gd name="T7" fmla="*/ 7 h 7"/>
                  <a:gd name="T8" fmla="*/ 1 w 1"/>
                  <a:gd name="T9" fmla="*/ 0 h 7"/>
                  <a:gd name="T10" fmla="*/ 1 w 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92">
                <a:extLst>
                  <a:ext uri="{FF2B5EF4-FFF2-40B4-BE49-F238E27FC236}">
                    <a16:creationId xmlns:a16="http://schemas.microsoft.com/office/drawing/2014/main" xmlns="" id="{6548DE96-13F1-6347-A82D-470424EF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25550"/>
                <a:ext cx="1588" cy="9525"/>
              </a:xfrm>
              <a:custGeom>
                <a:avLst/>
                <a:gdLst>
                  <a:gd name="T0" fmla="*/ 0 w 4"/>
                  <a:gd name="T1" fmla="*/ 17 h 17"/>
                  <a:gd name="T2" fmla="*/ 4 w 4"/>
                  <a:gd name="T3" fmla="*/ 8 h 17"/>
                  <a:gd name="T4" fmla="*/ 4 w 4"/>
                  <a:gd name="T5" fmla="*/ 8 h 17"/>
                  <a:gd name="T6" fmla="*/ 2 w 4"/>
                  <a:gd name="T7" fmla="*/ 0 h 17"/>
                  <a:gd name="T8" fmla="*/ 1 w 4"/>
                  <a:gd name="T9" fmla="*/ 12 h 17"/>
                  <a:gd name="T10" fmla="*/ 1 w 4"/>
                  <a:gd name="T11" fmla="*/ 12 h 17"/>
                  <a:gd name="T12" fmla="*/ 2 w 4"/>
                  <a:gd name="T13" fmla="*/ 7 h 17"/>
                  <a:gd name="T14" fmla="*/ 1 w 4"/>
                  <a:gd name="T15" fmla="*/ 8 h 17"/>
                  <a:gd name="T16" fmla="*/ 0 w 4"/>
                  <a:gd name="T17" fmla="*/ 17 h 17"/>
                  <a:gd name="T18" fmla="*/ 0 w 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7">
                    <a:moveTo>
                      <a:pt x="0" y="17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2" y="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93">
                <a:extLst>
                  <a:ext uri="{FF2B5EF4-FFF2-40B4-BE49-F238E27FC236}">
                    <a16:creationId xmlns:a16="http://schemas.microsoft.com/office/drawing/2014/main" xmlns="" id="{7E6ABAB1-FCAA-DEEB-C317-BDA7EF0A3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220788"/>
                <a:ext cx="1588" cy="12700"/>
              </a:xfrm>
              <a:custGeom>
                <a:avLst/>
                <a:gdLst>
                  <a:gd name="T0" fmla="*/ 5 w 5"/>
                  <a:gd name="T1" fmla="*/ 23 h 23"/>
                  <a:gd name="T2" fmla="*/ 5 w 5"/>
                  <a:gd name="T3" fmla="*/ 23 h 23"/>
                  <a:gd name="T4" fmla="*/ 2 w 5"/>
                  <a:gd name="T5" fmla="*/ 12 h 23"/>
                  <a:gd name="T6" fmla="*/ 2 w 5"/>
                  <a:gd name="T7" fmla="*/ 7 h 23"/>
                  <a:gd name="T8" fmla="*/ 5 w 5"/>
                  <a:gd name="T9" fmla="*/ 0 h 23"/>
                  <a:gd name="T10" fmla="*/ 5 w 5"/>
                  <a:gd name="T11" fmla="*/ 0 h 23"/>
                  <a:gd name="T12" fmla="*/ 2 w 5"/>
                  <a:gd name="T13" fmla="*/ 2 h 23"/>
                  <a:gd name="T14" fmla="*/ 1 w 5"/>
                  <a:gd name="T15" fmla="*/ 5 h 23"/>
                  <a:gd name="T16" fmla="*/ 0 w 5"/>
                  <a:gd name="T17" fmla="*/ 15 h 23"/>
                  <a:gd name="T18" fmla="*/ 0 w 5"/>
                  <a:gd name="T19" fmla="*/ 18 h 23"/>
                  <a:gd name="T20" fmla="*/ 1 w 5"/>
                  <a:gd name="T21" fmla="*/ 22 h 23"/>
                  <a:gd name="T22" fmla="*/ 2 w 5"/>
                  <a:gd name="T23" fmla="*/ 23 h 23"/>
                  <a:gd name="T24" fmla="*/ 5 w 5"/>
                  <a:gd name="T25" fmla="*/ 23 h 23"/>
                  <a:gd name="T26" fmla="*/ 5 w 5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lnTo>
                      <a:pt x="5" y="23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5" y="23"/>
                    </a:lnTo>
                    <a:lnTo>
                      <a:pt x="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4">
                <a:extLst>
                  <a:ext uri="{FF2B5EF4-FFF2-40B4-BE49-F238E27FC236}">
                    <a16:creationId xmlns:a16="http://schemas.microsoft.com/office/drawing/2014/main" xmlns="" id="{CEEE6761-C6C4-98FB-55C5-758F9093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451" y="1182688"/>
                <a:ext cx="1588" cy="7938"/>
              </a:xfrm>
              <a:custGeom>
                <a:avLst/>
                <a:gdLst>
                  <a:gd name="T0" fmla="*/ 5 w 5"/>
                  <a:gd name="T1" fmla="*/ 11 h 14"/>
                  <a:gd name="T2" fmla="*/ 3 w 5"/>
                  <a:gd name="T3" fmla="*/ 0 h 14"/>
                  <a:gd name="T4" fmla="*/ 0 w 5"/>
                  <a:gd name="T5" fmla="*/ 12 h 14"/>
                  <a:gd name="T6" fmla="*/ 0 w 5"/>
                  <a:gd name="T7" fmla="*/ 12 h 14"/>
                  <a:gd name="T8" fmla="*/ 1 w 5"/>
                  <a:gd name="T9" fmla="*/ 11 h 14"/>
                  <a:gd name="T10" fmla="*/ 1 w 5"/>
                  <a:gd name="T11" fmla="*/ 11 h 14"/>
                  <a:gd name="T12" fmla="*/ 4 w 5"/>
                  <a:gd name="T13" fmla="*/ 13 h 14"/>
                  <a:gd name="T14" fmla="*/ 5 w 5"/>
                  <a:gd name="T15" fmla="*/ 14 h 14"/>
                  <a:gd name="T16" fmla="*/ 5 w 5"/>
                  <a:gd name="T17" fmla="*/ 11 h 14"/>
                  <a:gd name="T18" fmla="*/ 5 w 5"/>
                  <a:gd name="T1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1"/>
                    </a:moveTo>
                    <a:lnTo>
                      <a:pt x="3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795">
                <a:extLst>
                  <a:ext uri="{FF2B5EF4-FFF2-40B4-BE49-F238E27FC236}">
                    <a16:creationId xmlns:a16="http://schemas.microsoft.com/office/drawing/2014/main" xmlns="" id="{5EB2617E-614A-D2F6-28B0-A7AD2D30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235075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5 h 28"/>
                  <a:gd name="T6" fmla="*/ 4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3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796">
                <a:extLst>
                  <a:ext uri="{FF2B5EF4-FFF2-40B4-BE49-F238E27FC236}">
                    <a16:creationId xmlns:a16="http://schemas.microsoft.com/office/drawing/2014/main" xmlns="" id="{73414461-8B05-677D-DD2E-0B2FCF9E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6" y="1228725"/>
                <a:ext cx="1588" cy="6350"/>
              </a:xfrm>
              <a:custGeom>
                <a:avLst/>
                <a:gdLst>
                  <a:gd name="T0" fmla="*/ 0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1 w 3"/>
                  <a:gd name="T7" fmla="*/ 0 h 11"/>
                  <a:gd name="T8" fmla="*/ 0 w 3"/>
                  <a:gd name="T9" fmla="*/ 2 h 11"/>
                  <a:gd name="T10" fmla="*/ 0 w 3"/>
                  <a:gd name="T11" fmla="*/ 11 h 11"/>
                  <a:gd name="T12" fmla="*/ 0 w 3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797">
                <a:extLst>
                  <a:ext uri="{FF2B5EF4-FFF2-40B4-BE49-F238E27FC236}">
                    <a16:creationId xmlns:a16="http://schemas.microsoft.com/office/drawing/2014/main" xmlns="" id="{3B1D3EA1-ADD5-5EC8-5E00-BA1F65DF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08088"/>
                <a:ext cx="3175" cy="14288"/>
              </a:xfrm>
              <a:custGeom>
                <a:avLst/>
                <a:gdLst>
                  <a:gd name="T0" fmla="*/ 6 w 7"/>
                  <a:gd name="T1" fmla="*/ 2 h 27"/>
                  <a:gd name="T2" fmla="*/ 0 w 7"/>
                  <a:gd name="T3" fmla="*/ 27 h 27"/>
                  <a:gd name="T4" fmla="*/ 7 w 7"/>
                  <a:gd name="T5" fmla="*/ 0 h 27"/>
                  <a:gd name="T6" fmla="*/ 6 w 7"/>
                  <a:gd name="T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6" y="2"/>
                    </a:moveTo>
                    <a:lnTo>
                      <a:pt x="0" y="27"/>
                    </a:lnTo>
                    <a:lnTo>
                      <a:pt x="7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798">
                <a:extLst>
                  <a:ext uri="{FF2B5EF4-FFF2-40B4-BE49-F238E27FC236}">
                    <a16:creationId xmlns:a16="http://schemas.microsoft.com/office/drawing/2014/main" xmlns="" id="{ECBA3438-4043-DEEA-CE40-FC7C95F3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026" y="1246188"/>
                <a:ext cx="1588" cy="12700"/>
              </a:xfrm>
              <a:custGeom>
                <a:avLst/>
                <a:gdLst>
                  <a:gd name="T0" fmla="*/ 3 w 4"/>
                  <a:gd name="T1" fmla="*/ 8 h 24"/>
                  <a:gd name="T2" fmla="*/ 0 w 4"/>
                  <a:gd name="T3" fmla="*/ 24 h 24"/>
                  <a:gd name="T4" fmla="*/ 4 w 4"/>
                  <a:gd name="T5" fmla="*/ 0 h 24"/>
                  <a:gd name="T6" fmla="*/ 3 w 4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4">
                    <a:moveTo>
                      <a:pt x="3" y="8"/>
                    </a:moveTo>
                    <a:lnTo>
                      <a:pt x="0" y="24"/>
                    </a:lnTo>
                    <a:lnTo>
                      <a:pt x="4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799">
                <a:extLst>
                  <a:ext uri="{FF2B5EF4-FFF2-40B4-BE49-F238E27FC236}">
                    <a16:creationId xmlns:a16="http://schemas.microsoft.com/office/drawing/2014/main" xmlns="" id="{8799BEA2-D215-E489-420B-F2C42268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49363"/>
                <a:ext cx="4763" cy="15875"/>
              </a:xfrm>
              <a:custGeom>
                <a:avLst/>
                <a:gdLst>
                  <a:gd name="T0" fmla="*/ 1 w 7"/>
                  <a:gd name="T1" fmla="*/ 0 h 31"/>
                  <a:gd name="T2" fmla="*/ 1 w 7"/>
                  <a:gd name="T3" fmla="*/ 0 h 31"/>
                  <a:gd name="T4" fmla="*/ 0 w 7"/>
                  <a:gd name="T5" fmla="*/ 9 h 31"/>
                  <a:gd name="T6" fmla="*/ 0 w 7"/>
                  <a:gd name="T7" fmla="*/ 17 h 31"/>
                  <a:gd name="T8" fmla="*/ 1 w 7"/>
                  <a:gd name="T9" fmla="*/ 24 h 31"/>
                  <a:gd name="T10" fmla="*/ 0 w 7"/>
                  <a:gd name="T11" fmla="*/ 31 h 31"/>
                  <a:gd name="T12" fmla="*/ 0 w 7"/>
                  <a:gd name="T13" fmla="*/ 31 h 31"/>
                  <a:gd name="T14" fmla="*/ 2 w 7"/>
                  <a:gd name="T15" fmla="*/ 27 h 31"/>
                  <a:gd name="T16" fmla="*/ 3 w 7"/>
                  <a:gd name="T17" fmla="*/ 22 h 31"/>
                  <a:gd name="T18" fmla="*/ 7 w 7"/>
                  <a:gd name="T19" fmla="*/ 7 h 31"/>
                  <a:gd name="T20" fmla="*/ 7 w 7"/>
                  <a:gd name="T21" fmla="*/ 7 h 31"/>
                  <a:gd name="T22" fmla="*/ 5 w 7"/>
                  <a:gd name="T23" fmla="*/ 9 h 31"/>
                  <a:gd name="T24" fmla="*/ 4 w 7"/>
                  <a:gd name="T25" fmla="*/ 10 h 31"/>
                  <a:gd name="T26" fmla="*/ 4 w 7"/>
                  <a:gd name="T27" fmla="*/ 9 h 31"/>
                  <a:gd name="T28" fmla="*/ 2 w 7"/>
                  <a:gd name="T29" fmla="*/ 5 h 31"/>
                  <a:gd name="T30" fmla="*/ 1 w 7"/>
                  <a:gd name="T31" fmla="*/ 0 h 31"/>
                  <a:gd name="T32" fmla="*/ 1 w 7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7"/>
                    </a:lnTo>
                    <a:lnTo>
                      <a:pt x="3" y="2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00">
                <a:extLst>
                  <a:ext uri="{FF2B5EF4-FFF2-40B4-BE49-F238E27FC236}">
                    <a16:creationId xmlns:a16="http://schemas.microsoft.com/office/drawing/2014/main" xmlns="" id="{D1AD85D6-275B-C22C-177C-D0DABEA24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551" y="1244600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3 w 3"/>
                  <a:gd name="T11" fmla="*/ 0 h 15"/>
                  <a:gd name="T12" fmla="*/ 3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01">
                <a:extLst>
                  <a:ext uri="{FF2B5EF4-FFF2-40B4-BE49-F238E27FC236}">
                    <a16:creationId xmlns:a16="http://schemas.microsoft.com/office/drawing/2014/main" xmlns="" id="{F61E0046-B1E3-75BA-3144-DF53D404A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1588" cy="11113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0 h 20"/>
                  <a:gd name="T4" fmla="*/ 0 w 2"/>
                  <a:gd name="T5" fmla="*/ 9 h 20"/>
                  <a:gd name="T6" fmla="*/ 1 w 2"/>
                  <a:gd name="T7" fmla="*/ 15 h 20"/>
                  <a:gd name="T8" fmla="*/ 2 w 2"/>
                  <a:gd name="T9" fmla="*/ 20 h 20"/>
                  <a:gd name="T10" fmla="*/ 1 w 2"/>
                  <a:gd name="T11" fmla="*/ 0 h 20"/>
                  <a:gd name="T12" fmla="*/ 0 w 2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02">
                <a:extLst>
                  <a:ext uri="{FF2B5EF4-FFF2-40B4-BE49-F238E27FC236}">
                    <a16:creationId xmlns:a16="http://schemas.microsoft.com/office/drawing/2014/main" xmlns="" id="{B8D9BFCE-0EDE-A412-B4BC-AE9C32EC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3175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03">
                <a:extLst>
                  <a:ext uri="{FF2B5EF4-FFF2-40B4-BE49-F238E27FC236}">
                    <a16:creationId xmlns:a16="http://schemas.microsoft.com/office/drawing/2014/main" xmlns="" id="{60F48D3B-8A46-F2B9-09F3-6C534835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28725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04">
                <a:extLst>
                  <a:ext uri="{FF2B5EF4-FFF2-40B4-BE49-F238E27FC236}">
                    <a16:creationId xmlns:a16="http://schemas.microsoft.com/office/drawing/2014/main" xmlns="" id="{A247C760-1DAD-CEB6-2FAE-7EA63C7D4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1" y="1196975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22 h 39"/>
                  <a:gd name="T6" fmla="*/ 5 w 5"/>
                  <a:gd name="T7" fmla="*/ 11 h 39"/>
                  <a:gd name="T8" fmla="*/ 2 w 5"/>
                  <a:gd name="T9" fmla="*/ 0 h 39"/>
                  <a:gd name="T10" fmla="*/ 2 w 5"/>
                  <a:gd name="T11" fmla="*/ 0 h 39"/>
                  <a:gd name="T12" fmla="*/ 2 w 5"/>
                  <a:gd name="T13" fmla="*/ 9 h 39"/>
                  <a:gd name="T14" fmla="*/ 2 w 5"/>
                  <a:gd name="T15" fmla="*/ 18 h 39"/>
                  <a:gd name="T16" fmla="*/ 1 w 5"/>
                  <a:gd name="T17" fmla="*/ 27 h 39"/>
                  <a:gd name="T18" fmla="*/ 0 w 5"/>
                  <a:gd name="T19" fmla="*/ 39 h 39"/>
                  <a:gd name="T20" fmla="*/ 0 w 5"/>
                  <a:gd name="T2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805">
                <a:extLst>
                  <a:ext uri="{FF2B5EF4-FFF2-40B4-BE49-F238E27FC236}">
                    <a16:creationId xmlns:a16="http://schemas.microsoft.com/office/drawing/2014/main" xmlns="" id="{E95D5355-10A9-A76F-5711-7E49D60ED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263" y="1214438"/>
                <a:ext cx="1588" cy="9525"/>
              </a:xfrm>
              <a:custGeom>
                <a:avLst/>
                <a:gdLst>
                  <a:gd name="T0" fmla="*/ 4 w 4"/>
                  <a:gd name="T1" fmla="*/ 5 h 19"/>
                  <a:gd name="T2" fmla="*/ 0 w 4"/>
                  <a:gd name="T3" fmla="*/ 0 h 19"/>
                  <a:gd name="T4" fmla="*/ 0 w 4"/>
                  <a:gd name="T5" fmla="*/ 0 h 19"/>
                  <a:gd name="T6" fmla="*/ 0 w 4"/>
                  <a:gd name="T7" fmla="*/ 9 h 19"/>
                  <a:gd name="T8" fmla="*/ 0 w 4"/>
                  <a:gd name="T9" fmla="*/ 19 h 19"/>
                  <a:gd name="T10" fmla="*/ 4 w 4"/>
                  <a:gd name="T1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9">
                    <a:moveTo>
                      <a:pt x="4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806">
                <a:extLst>
                  <a:ext uri="{FF2B5EF4-FFF2-40B4-BE49-F238E27FC236}">
                    <a16:creationId xmlns:a16="http://schemas.microsoft.com/office/drawing/2014/main" xmlns="" id="{D6523A2E-7DA0-C124-210B-4B25ACFBE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851" y="1214438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2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807">
                <a:extLst>
                  <a:ext uri="{FF2B5EF4-FFF2-40B4-BE49-F238E27FC236}">
                    <a16:creationId xmlns:a16="http://schemas.microsoft.com/office/drawing/2014/main" xmlns="" id="{1593B0A0-BA2A-9FB8-7474-25781B64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6" y="1225550"/>
                <a:ext cx="4763" cy="9525"/>
              </a:xfrm>
              <a:custGeom>
                <a:avLst/>
                <a:gdLst>
                  <a:gd name="T0" fmla="*/ 1 w 7"/>
                  <a:gd name="T1" fmla="*/ 17 h 17"/>
                  <a:gd name="T2" fmla="*/ 1 w 7"/>
                  <a:gd name="T3" fmla="*/ 17 h 17"/>
                  <a:gd name="T4" fmla="*/ 2 w 7"/>
                  <a:gd name="T5" fmla="*/ 11 h 17"/>
                  <a:gd name="T6" fmla="*/ 4 w 7"/>
                  <a:gd name="T7" fmla="*/ 9 h 17"/>
                  <a:gd name="T8" fmla="*/ 7 w 7"/>
                  <a:gd name="T9" fmla="*/ 6 h 17"/>
                  <a:gd name="T10" fmla="*/ 7 w 7"/>
                  <a:gd name="T11" fmla="*/ 6 h 17"/>
                  <a:gd name="T12" fmla="*/ 4 w 7"/>
                  <a:gd name="T13" fmla="*/ 2 h 17"/>
                  <a:gd name="T14" fmla="*/ 2 w 7"/>
                  <a:gd name="T15" fmla="*/ 1 h 17"/>
                  <a:gd name="T16" fmla="*/ 0 w 7"/>
                  <a:gd name="T17" fmla="*/ 0 h 17"/>
                  <a:gd name="T18" fmla="*/ 0 w 7"/>
                  <a:gd name="T19" fmla="*/ 0 h 17"/>
                  <a:gd name="T20" fmla="*/ 0 w 7"/>
                  <a:gd name="T21" fmla="*/ 11 h 17"/>
                  <a:gd name="T22" fmla="*/ 0 w 7"/>
                  <a:gd name="T23" fmla="*/ 15 h 17"/>
                  <a:gd name="T24" fmla="*/ 0 w 7"/>
                  <a:gd name="T25" fmla="*/ 16 h 17"/>
                  <a:gd name="T26" fmla="*/ 1 w 7"/>
                  <a:gd name="T27" fmla="*/ 17 h 17"/>
                  <a:gd name="T28" fmla="*/ 1 w 7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lnTo>
                      <a:pt x="1" y="17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809">
                <a:extLst>
                  <a:ext uri="{FF2B5EF4-FFF2-40B4-BE49-F238E27FC236}">
                    <a16:creationId xmlns:a16="http://schemas.microsoft.com/office/drawing/2014/main" xmlns="" id="{90650891-3B23-7338-97ED-98C4A5CD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0313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810">
                <a:extLst>
                  <a:ext uri="{FF2B5EF4-FFF2-40B4-BE49-F238E27FC236}">
                    <a16:creationId xmlns:a16="http://schemas.microsoft.com/office/drawing/2014/main" xmlns="" id="{4AD291DF-921F-711A-3DB9-B6B00D8C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27138"/>
                <a:ext cx="0" cy="1588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811">
                <a:extLst>
                  <a:ext uri="{FF2B5EF4-FFF2-40B4-BE49-F238E27FC236}">
                    <a16:creationId xmlns:a16="http://schemas.microsoft.com/office/drawing/2014/main" xmlns="" id="{1EB0B6B7-A410-CCA5-ADB4-867F0F1D8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22375"/>
                <a:ext cx="1588" cy="4763"/>
              </a:xfrm>
              <a:custGeom>
                <a:avLst/>
                <a:gdLst>
                  <a:gd name="T0" fmla="*/ 3 w 3"/>
                  <a:gd name="T1" fmla="*/ 1 h 8"/>
                  <a:gd name="T2" fmla="*/ 3 w 3"/>
                  <a:gd name="T3" fmla="*/ 1 h 8"/>
                  <a:gd name="T4" fmla="*/ 2 w 3"/>
                  <a:gd name="T5" fmla="*/ 0 h 8"/>
                  <a:gd name="T6" fmla="*/ 1 w 3"/>
                  <a:gd name="T7" fmla="*/ 1 h 8"/>
                  <a:gd name="T8" fmla="*/ 0 w 3"/>
                  <a:gd name="T9" fmla="*/ 8 h 8"/>
                  <a:gd name="T10" fmla="*/ 0 w 3"/>
                  <a:gd name="T11" fmla="*/ 8 h 8"/>
                  <a:gd name="T12" fmla="*/ 2 w 3"/>
                  <a:gd name="T13" fmla="*/ 6 h 8"/>
                  <a:gd name="T14" fmla="*/ 3 w 3"/>
                  <a:gd name="T15" fmla="*/ 5 h 8"/>
                  <a:gd name="T16" fmla="*/ 3 w 3"/>
                  <a:gd name="T17" fmla="*/ 5 h 8"/>
                  <a:gd name="T18" fmla="*/ 3 w 3"/>
                  <a:gd name="T19" fmla="*/ 1 h 8"/>
                  <a:gd name="T20" fmla="*/ 3 w 3"/>
                  <a:gd name="T21" fmla="*/ 1 h 8"/>
                  <a:gd name="T22" fmla="*/ 3 w 3"/>
                  <a:gd name="T23" fmla="*/ 1 h 8"/>
                  <a:gd name="T24" fmla="*/ 3 w 3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8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812">
                <a:extLst>
                  <a:ext uri="{FF2B5EF4-FFF2-40B4-BE49-F238E27FC236}">
                    <a16:creationId xmlns:a16="http://schemas.microsoft.com/office/drawing/2014/main" xmlns="" id="{4998C9A3-E4F9-2D76-1503-BC9745E7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1233488"/>
                <a:ext cx="1588" cy="6350"/>
              </a:xfrm>
              <a:custGeom>
                <a:avLst/>
                <a:gdLst>
                  <a:gd name="T0" fmla="*/ 3 w 3"/>
                  <a:gd name="T1" fmla="*/ 11 h 13"/>
                  <a:gd name="T2" fmla="*/ 3 w 3"/>
                  <a:gd name="T3" fmla="*/ 11 h 13"/>
                  <a:gd name="T4" fmla="*/ 0 w 3"/>
                  <a:gd name="T5" fmla="*/ 0 h 13"/>
                  <a:gd name="T6" fmla="*/ 0 w 3"/>
                  <a:gd name="T7" fmla="*/ 0 h 13"/>
                  <a:gd name="T8" fmla="*/ 2 w 3"/>
                  <a:gd name="T9" fmla="*/ 10 h 13"/>
                  <a:gd name="T10" fmla="*/ 3 w 3"/>
                  <a:gd name="T11" fmla="*/ 13 h 13"/>
                  <a:gd name="T12" fmla="*/ 3 w 3"/>
                  <a:gd name="T13" fmla="*/ 11 h 13"/>
                  <a:gd name="T14" fmla="*/ 3 w 3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3" y="11"/>
                    </a:move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813">
                <a:extLst>
                  <a:ext uri="{FF2B5EF4-FFF2-40B4-BE49-F238E27FC236}">
                    <a16:creationId xmlns:a16="http://schemas.microsoft.com/office/drawing/2014/main" xmlns="" id="{8AFD382F-D1B1-8BD3-7ED9-91046DCE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34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1 h 3"/>
                  <a:gd name="T3" fmla="*/ 1 h 3"/>
                  <a:gd name="T4" fmla="*/ 3 h 3"/>
                  <a:gd name="T5" fmla="*/ 0 h 3"/>
                  <a:gd name="T6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814">
                <a:extLst>
                  <a:ext uri="{FF2B5EF4-FFF2-40B4-BE49-F238E27FC236}">
                    <a16:creationId xmlns:a16="http://schemas.microsoft.com/office/drawing/2014/main" xmlns="" id="{6D209A7F-1119-C51F-ECE2-2CE43446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27138"/>
                <a:ext cx="1588" cy="6350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2 h 12"/>
                  <a:gd name="T4" fmla="*/ 3 w 3"/>
                  <a:gd name="T5" fmla="*/ 0 h 12"/>
                  <a:gd name="T6" fmla="*/ 3 w 3"/>
                  <a:gd name="T7" fmla="*/ 0 h 12"/>
                  <a:gd name="T8" fmla="*/ 0 w 3"/>
                  <a:gd name="T9" fmla="*/ 7 h 12"/>
                  <a:gd name="T10" fmla="*/ 0 w 3"/>
                  <a:gd name="T11" fmla="*/ 7 h 12"/>
                  <a:gd name="T12" fmla="*/ 0 w 3"/>
                  <a:gd name="T13" fmla="*/ 12 h 12"/>
                  <a:gd name="T14" fmla="*/ 0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815">
                <a:extLst>
                  <a:ext uri="{FF2B5EF4-FFF2-40B4-BE49-F238E27FC236}">
                    <a16:creationId xmlns:a16="http://schemas.microsoft.com/office/drawing/2014/main" xmlns="" id="{B9400ABE-CE0A-6EC6-DC83-C72F273F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075" y="1162050"/>
                <a:ext cx="7938" cy="65088"/>
              </a:xfrm>
              <a:custGeom>
                <a:avLst/>
                <a:gdLst>
                  <a:gd name="T0" fmla="*/ 12 w 15"/>
                  <a:gd name="T1" fmla="*/ 0 h 123"/>
                  <a:gd name="T2" fmla="*/ 12 w 15"/>
                  <a:gd name="T3" fmla="*/ 0 h 123"/>
                  <a:gd name="T4" fmla="*/ 9 w 15"/>
                  <a:gd name="T5" fmla="*/ 13 h 123"/>
                  <a:gd name="T6" fmla="*/ 8 w 15"/>
                  <a:gd name="T7" fmla="*/ 22 h 123"/>
                  <a:gd name="T8" fmla="*/ 6 w 15"/>
                  <a:gd name="T9" fmla="*/ 24 h 123"/>
                  <a:gd name="T10" fmla="*/ 5 w 15"/>
                  <a:gd name="T11" fmla="*/ 24 h 123"/>
                  <a:gd name="T12" fmla="*/ 4 w 15"/>
                  <a:gd name="T13" fmla="*/ 22 h 123"/>
                  <a:gd name="T14" fmla="*/ 3 w 15"/>
                  <a:gd name="T15" fmla="*/ 16 h 123"/>
                  <a:gd name="T16" fmla="*/ 3 w 15"/>
                  <a:gd name="T17" fmla="*/ 16 h 123"/>
                  <a:gd name="T18" fmla="*/ 1 w 15"/>
                  <a:gd name="T19" fmla="*/ 23 h 123"/>
                  <a:gd name="T20" fmla="*/ 0 w 15"/>
                  <a:gd name="T21" fmla="*/ 33 h 123"/>
                  <a:gd name="T22" fmla="*/ 0 w 15"/>
                  <a:gd name="T23" fmla="*/ 62 h 123"/>
                  <a:gd name="T24" fmla="*/ 0 w 15"/>
                  <a:gd name="T25" fmla="*/ 95 h 123"/>
                  <a:gd name="T26" fmla="*/ 3 w 15"/>
                  <a:gd name="T27" fmla="*/ 123 h 123"/>
                  <a:gd name="T28" fmla="*/ 3 w 15"/>
                  <a:gd name="T29" fmla="*/ 123 h 123"/>
                  <a:gd name="T30" fmla="*/ 3 w 15"/>
                  <a:gd name="T31" fmla="*/ 111 h 123"/>
                  <a:gd name="T32" fmla="*/ 4 w 15"/>
                  <a:gd name="T33" fmla="*/ 105 h 123"/>
                  <a:gd name="T34" fmla="*/ 6 w 15"/>
                  <a:gd name="T35" fmla="*/ 97 h 123"/>
                  <a:gd name="T36" fmla="*/ 6 w 15"/>
                  <a:gd name="T37" fmla="*/ 97 h 123"/>
                  <a:gd name="T38" fmla="*/ 5 w 15"/>
                  <a:gd name="T39" fmla="*/ 89 h 123"/>
                  <a:gd name="T40" fmla="*/ 3 w 15"/>
                  <a:gd name="T41" fmla="*/ 80 h 123"/>
                  <a:gd name="T42" fmla="*/ 1 w 15"/>
                  <a:gd name="T43" fmla="*/ 69 h 123"/>
                  <a:gd name="T44" fmla="*/ 1 w 15"/>
                  <a:gd name="T45" fmla="*/ 63 h 123"/>
                  <a:gd name="T46" fmla="*/ 3 w 15"/>
                  <a:gd name="T47" fmla="*/ 58 h 123"/>
                  <a:gd name="T48" fmla="*/ 3 w 15"/>
                  <a:gd name="T49" fmla="*/ 58 h 123"/>
                  <a:gd name="T50" fmla="*/ 4 w 15"/>
                  <a:gd name="T51" fmla="*/ 54 h 123"/>
                  <a:gd name="T52" fmla="*/ 5 w 15"/>
                  <a:gd name="T53" fmla="*/ 54 h 123"/>
                  <a:gd name="T54" fmla="*/ 6 w 15"/>
                  <a:gd name="T55" fmla="*/ 55 h 123"/>
                  <a:gd name="T56" fmla="*/ 6 w 15"/>
                  <a:gd name="T57" fmla="*/ 58 h 123"/>
                  <a:gd name="T58" fmla="*/ 7 w 15"/>
                  <a:gd name="T59" fmla="*/ 66 h 123"/>
                  <a:gd name="T60" fmla="*/ 8 w 15"/>
                  <a:gd name="T61" fmla="*/ 74 h 123"/>
                  <a:gd name="T62" fmla="*/ 8 w 15"/>
                  <a:gd name="T63" fmla="*/ 74 h 123"/>
                  <a:gd name="T64" fmla="*/ 8 w 15"/>
                  <a:gd name="T65" fmla="*/ 66 h 123"/>
                  <a:gd name="T66" fmla="*/ 8 w 15"/>
                  <a:gd name="T67" fmla="*/ 58 h 123"/>
                  <a:gd name="T68" fmla="*/ 12 w 15"/>
                  <a:gd name="T69" fmla="*/ 44 h 123"/>
                  <a:gd name="T70" fmla="*/ 14 w 15"/>
                  <a:gd name="T71" fmla="*/ 29 h 123"/>
                  <a:gd name="T72" fmla="*/ 15 w 15"/>
                  <a:gd name="T73" fmla="*/ 18 h 123"/>
                  <a:gd name="T74" fmla="*/ 15 w 15"/>
                  <a:gd name="T75" fmla="*/ 7 h 123"/>
                  <a:gd name="T76" fmla="*/ 11 w 15"/>
                  <a:gd name="T77" fmla="*/ 18 h 123"/>
                  <a:gd name="T78" fmla="*/ 11 w 15"/>
                  <a:gd name="T79" fmla="*/ 18 h 123"/>
                  <a:gd name="T80" fmla="*/ 12 w 15"/>
                  <a:gd name="T81" fmla="*/ 9 h 123"/>
                  <a:gd name="T82" fmla="*/ 12 w 15"/>
                  <a:gd name="T83" fmla="*/ 5 h 123"/>
                  <a:gd name="T84" fmla="*/ 12 w 15"/>
                  <a:gd name="T85" fmla="*/ 0 h 123"/>
                  <a:gd name="T86" fmla="*/ 12 w 15"/>
                  <a:gd name="T8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23">
                    <a:moveTo>
                      <a:pt x="12" y="0"/>
                    </a:moveTo>
                    <a:lnTo>
                      <a:pt x="12" y="0"/>
                    </a:lnTo>
                    <a:lnTo>
                      <a:pt x="9" y="13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4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33"/>
                    </a:lnTo>
                    <a:lnTo>
                      <a:pt x="0" y="62"/>
                    </a:lnTo>
                    <a:lnTo>
                      <a:pt x="0" y="9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3" y="111"/>
                    </a:lnTo>
                    <a:lnTo>
                      <a:pt x="4" y="105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1" y="69"/>
                    </a:lnTo>
                    <a:lnTo>
                      <a:pt x="1" y="63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7" y="66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66"/>
                    </a:lnTo>
                    <a:lnTo>
                      <a:pt x="8" y="58"/>
                    </a:lnTo>
                    <a:lnTo>
                      <a:pt x="12" y="44"/>
                    </a:lnTo>
                    <a:lnTo>
                      <a:pt x="14" y="29"/>
                    </a:lnTo>
                    <a:lnTo>
                      <a:pt x="15" y="18"/>
                    </a:lnTo>
                    <a:lnTo>
                      <a:pt x="15" y="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9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816">
                <a:extLst>
                  <a:ext uri="{FF2B5EF4-FFF2-40B4-BE49-F238E27FC236}">
                    <a16:creationId xmlns:a16="http://schemas.microsoft.com/office/drawing/2014/main" xmlns="" id="{43047DAD-AC60-5A75-FC6B-2E519C10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225550"/>
                <a:ext cx="4763" cy="15875"/>
              </a:xfrm>
              <a:custGeom>
                <a:avLst/>
                <a:gdLst>
                  <a:gd name="T0" fmla="*/ 3 w 8"/>
                  <a:gd name="T1" fmla="*/ 0 h 28"/>
                  <a:gd name="T2" fmla="*/ 0 w 8"/>
                  <a:gd name="T3" fmla="*/ 2 h 28"/>
                  <a:gd name="T4" fmla="*/ 0 w 8"/>
                  <a:gd name="T5" fmla="*/ 2 h 28"/>
                  <a:gd name="T6" fmla="*/ 3 w 8"/>
                  <a:gd name="T7" fmla="*/ 10 h 28"/>
                  <a:gd name="T8" fmla="*/ 5 w 8"/>
                  <a:gd name="T9" fmla="*/ 28 h 28"/>
                  <a:gd name="T10" fmla="*/ 5 w 8"/>
                  <a:gd name="T11" fmla="*/ 28 h 28"/>
                  <a:gd name="T12" fmla="*/ 8 w 8"/>
                  <a:gd name="T13" fmla="*/ 15 h 28"/>
                  <a:gd name="T14" fmla="*/ 8 w 8"/>
                  <a:gd name="T15" fmla="*/ 6 h 28"/>
                  <a:gd name="T16" fmla="*/ 1 w 8"/>
                  <a:gd name="T17" fmla="*/ 2 h 28"/>
                  <a:gd name="T18" fmla="*/ 3 w 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15"/>
                    </a:lnTo>
                    <a:lnTo>
                      <a:pt x="8" y="6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817">
                <a:extLst>
                  <a:ext uri="{FF2B5EF4-FFF2-40B4-BE49-F238E27FC236}">
                    <a16:creationId xmlns:a16="http://schemas.microsoft.com/office/drawing/2014/main" xmlns="" id="{DB5F800F-4B50-455A-091F-9666B6EF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138" y="1201738"/>
                <a:ext cx="4763" cy="31750"/>
              </a:xfrm>
              <a:custGeom>
                <a:avLst/>
                <a:gdLst>
                  <a:gd name="T0" fmla="*/ 3 w 10"/>
                  <a:gd name="T1" fmla="*/ 49 h 61"/>
                  <a:gd name="T2" fmla="*/ 3 w 10"/>
                  <a:gd name="T3" fmla="*/ 49 h 61"/>
                  <a:gd name="T4" fmla="*/ 6 w 10"/>
                  <a:gd name="T5" fmla="*/ 37 h 61"/>
                  <a:gd name="T6" fmla="*/ 7 w 10"/>
                  <a:gd name="T7" fmla="*/ 25 h 61"/>
                  <a:gd name="T8" fmla="*/ 8 w 10"/>
                  <a:gd name="T9" fmla="*/ 14 h 61"/>
                  <a:gd name="T10" fmla="*/ 7 w 10"/>
                  <a:gd name="T11" fmla="*/ 0 h 61"/>
                  <a:gd name="T12" fmla="*/ 7 w 10"/>
                  <a:gd name="T13" fmla="*/ 0 h 61"/>
                  <a:gd name="T14" fmla="*/ 6 w 10"/>
                  <a:gd name="T15" fmla="*/ 1 h 61"/>
                  <a:gd name="T16" fmla="*/ 5 w 10"/>
                  <a:gd name="T17" fmla="*/ 3 h 61"/>
                  <a:gd name="T18" fmla="*/ 3 w 10"/>
                  <a:gd name="T19" fmla="*/ 9 h 61"/>
                  <a:gd name="T20" fmla="*/ 2 w 10"/>
                  <a:gd name="T21" fmla="*/ 17 h 61"/>
                  <a:gd name="T22" fmla="*/ 1 w 10"/>
                  <a:gd name="T23" fmla="*/ 25 h 61"/>
                  <a:gd name="T24" fmla="*/ 1 w 10"/>
                  <a:gd name="T25" fmla="*/ 25 h 61"/>
                  <a:gd name="T26" fmla="*/ 3 w 10"/>
                  <a:gd name="T27" fmla="*/ 24 h 61"/>
                  <a:gd name="T28" fmla="*/ 3 w 10"/>
                  <a:gd name="T29" fmla="*/ 24 h 61"/>
                  <a:gd name="T30" fmla="*/ 3 w 10"/>
                  <a:gd name="T31" fmla="*/ 30 h 61"/>
                  <a:gd name="T32" fmla="*/ 2 w 10"/>
                  <a:gd name="T33" fmla="*/ 38 h 61"/>
                  <a:gd name="T34" fmla="*/ 2 w 10"/>
                  <a:gd name="T35" fmla="*/ 42 h 61"/>
                  <a:gd name="T36" fmla="*/ 3 w 10"/>
                  <a:gd name="T37" fmla="*/ 47 h 61"/>
                  <a:gd name="T38" fmla="*/ 3 w 10"/>
                  <a:gd name="T39" fmla="*/ 47 h 61"/>
                  <a:gd name="T40" fmla="*/ 1 w 10"/>
                  <a:gd name="T41" fmla="*/ 51 h 61"/>
                  <a:gd name="T42" fmla="*/ 0 w 10"/>
                  <a:gd name="T43" fmla="*/ 52 h 61"/>
                  <a:gd name="T44" fmla="*/ 0 w 10"/>
                  <a:gd name="T45" fmla="*/ 52 h 61"/>
                  <a:gd name="T46" fmla="*/ 3 w 10"/>
                  <a:gd name="T47" fmla="*/ 61 h 61"/>
                  <a:gd name="T48" fmla="*/ 3 w 10"/>
                  <a:gd name="T49" fmla="*/ 60 h 61"/>
                  <a:gd name="T50" fmla="*/ 3 w 10"/>
                  <a:gd name="T51" fmla="*/ 60 h 61"/>
                  <a:gd name="T52" fmla="*/ 3 w 10"/>
                  <a:gd name="T53" fmla="*/ 60 h 61"/>
                  <a:gd name="T54" fmla="*/ 3 w 10"/>
                  <a:gd name="T55" fmla="*/ 60 h 61"/>
                  <a:gd name="T56" fmla="*/ 3 w 10"/>
                  <a:gd name="T57" fmla="*/ 57 h 61"/>
                  <a:gd name="T58" fmla="*/ 3 w 10"/>
                  <a:gd name="T59" fmla="*/ 57 h 61"/>
                  <a:gd name="T60" fmla="*/ 3 w 10"/>
                  <a:gd name="T61" fmla="*/ 56 h 61"/>
                  <a:gd name="T62" fmla="*/ 3 w 10"/>
                  <a:gd name="T63" fmla="*/ 56 h 61"/>
                  <a:gd name="T64" fmla="*/ 3 w 10"/>
                  <a:gd name="T65" fmla="*/ 49 h 61"/>
                  <a:gd name="T66" fmla="*/ 3 w 10"/>
                  <a:gd name="T67" fmla="*/ 49 h 61"/>
                  <a:gd name="T68" fmla="*/ 5 w 10"/>
                  <a:gd name="T69" fmla="*/ 52 h 61"/>
                  <a:gd name="T70" fmla="*/ 5 w 10"/>
                  <a:gd name="T71" fmla="*/ 54 h 61"/>
                  <a:gd name="T72" fmla="*/ 3 w 10"/>
                  <a:gd name="T73" fmla="*/ 56 h 61"/>
                  <a:gd name="T74" fmla="*/ 3 w 10"/>
                  <a:gd name="T75" fmla="*/ 60 h 61"/>
                  <a:gd name="T76" fmla="*/ 3 w 10"/>
                  <a:gd name="T77" fmla="*/ 60 h 61"/>
                  <a:gd name="T78" fmla="*/ 10 w 10"/>
                  <a:gd name="T79" fmla="*/ 49 h 61"/>
                  <a:gd name="T80" fmla="*/ 10 w 10"/>
                  <a:gd name="T81" fmla="*/ 49 h 61"/>
                  <a:gd name="T82" fmla="*/ 9 w 10"/>
                  <a:gd name="T83" fmla="*/ 48 h 61"/>
                  <a:gd name="T84" fmla="*/ 8 w 10"/>
                  <a:gd name="T85" fmla="*/ 47 h 61"/>
                  <a:gd name="T86" fmla="*/ 3 w 10"/>
                  <a:gd name="T87" fmla="*/ 49 h 61"/>
                  <a:gd name="T88" fmla="*/ 3 w 10"/>
                  <a:gd name="T8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61">
                    <a:moveTo>
                      <a:pt x="3" y="49"/>
                    </a:moveTo>
                    <a:lnTo>
                      <a:pt x="3" y="49"/>
                    </a:lnTo>
                    <a:lnTo>
                      <a:pt x="6" y="37"/>
                    </a:lnTo>
                    <a:lnTo>
                      <a:pt x="7" y="25"/>
                    </a:lnTo>
                    <a:lnTo>
                      <a:pt x="8" y="1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9"/>
                    </a:lnTo>
                    <a:lnTo>
                      <a:pt x="2" y="17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3" y="49"/>
                    </a:lnTo>
                    <a:lnTo>
                      <a:pt x="3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818">
                <a:extLst>
                  <a:ext uri="{FF2B5EF4-FFF2-40B4-BE49-F238E27FC236}">
                    <a16:creationId xmlns:a16="http://schemas.microsoft.com/office/drawing/2014/main" xmlns="" id="{0A34C607-6145-E99F-DC62-A156E1D1B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4750"/>
                <a:ext cx="1588" cy="1588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5 h 5"/>
                  <a:gd name="T8" fmla="*/ 1 w 1"/>
                  <a:gd name="T9" fmla="*/ 1 h 5"/>
                  <a:gd name="T10" fmla="*/ 0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819">
                <a:extLst>
                  <a:ext uri="{FF2B5EF4-FFF2-40B4-BE49-F238E27FC236}">
                    <a16:creationId xmlns:a16="http://schemas.microsoft.com/office/drawing/2014/main" xmlns="" id="{3DD3E9C5-1E3D-A7F8-B65B-1DF679139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6338"/>
                <a:ext cx="3175" cy="30163"/>
              </a:xfrm>
              <a:custGeom>
                <a:avLst/>
                <a:gdLst>
                  <a:gd name="T0" fmla="*/ 4 w 7"/>
                  <a:gd name="T1" fmla="*/ 7 h 55"/>
                  <a:gd name="T2" fmla="*/ 4 w 7"/>
                  <a:gd name="T3" fmla="*/ 7 h 55"/>
                  <a:gd name="T4" fmla="*/ 3 w 7"/>
                  <a:gd name="T5" fmla="*/ 14 h 55"/>
                  <a:gd name="T6" fmla="*/ 2 w 7"/>
                  <a:gd name="T7" fmla="*/ 16 h 55"/>
                  <a:gd name="T8" fmla="*/ 2 w 7"/>
                  <a:gd name="T9" fmla="*/ 16 h 55"/>
                  <a:gd name="T10" fmla="*/ 1 w 7"/>
                  <a:gd name="T11" fmla="*/ 16 h 55"/>
                  <a:gd name="T12" fmla="*/ 1 w 7"/>
                  <a:gd name="T13" fmla="*/ 16 h 55"/>
                  <a:gd name="T14" fmla="*/ 1 w 7"/>
                  <a:gd name="T15" fmla="*/ 11 h 55"/>
                  <a:gd name="T16" fmla="*/ 1 w 7"/>
                  <a:gd name="T17" fmla="*/ 8 h 55"/>
                  <a:gd name="T18" fmla="*/ 2 w 7"/>
                  <a:gd name="T19" fmla="*/ 0 h 55"/>
                  <a:gd name="T20" fmla="*/ 2 w 7"/>
                  <a:gd name="T21" fmla="*/ 0 h 55"/>
                  <a:gd name="T22" fmla="*/ 0 w 7"/>
                  <a:gd name="T23" fmla="*/ 10 h 55"/>
                  <a:gd name="T24" fmla="*/ 0 w 7"/>
                  <a:gd name="T25" fmla="*/ 16 h 55"/>
                  <a:gd name="T26" fmla="*/ 1 w 7"/>
                  <a:gd name="T27" fmla="*/ 24 h 55"/>
                  <a:gd name="T28" fmla="*/ 1 w 7"/>
                  <a:gd name="T29" fmla="*/ 20 h 55"/>
                  <a:gd name="T30" fmla="*/ 1 w 7"/>
                  <a:gd name="T31" fmla="*/ 20 h 55"/>
                  <a:gd name="T32" fmla="*/ 3 w 7"/>
                  <a:gd name="T33" fmla="*/ 28 h 55"/>
                  <a:gd name="T34" fmla="*/ 6 w 7"/>
                  <a:gd name="T35" fmla="*/ 40 h 55"/>
                  <a:gd name="T36" fmla="*/ 7 w 7"/>
                  <a:gd name="T37" fmla="*/ 55 h 55"/>
                  <a:gd name="T38" fmla="*/ 7 w 7"/>
                  <a:gd name="T39" fmla="*/ 55 h 55"/>
                  <a:gd name="T40" fmla="*/ 6 w 7"/>
                  <a:gd name="T41" fmla="*/ 31 h 55"/>
                  <a:gd name="T42" fmla="*/ 4 w 7"/>
                  <a:gd name="T43" fmla="*/ 7 h 55"/>
                  <a:gd name="T44" fmla="*/ 4 w 7"/>
                  <a:gd name="T4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5">
                    <a:moveTo>
                      <a:pt x="4" y="7"/>
                    </a:moveTo>
                    <a:lnTo>
                      <a:pt x="4" y="7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28"/>
                    </a:lnTo>
                    <a:lnTo>
                      <a:pt x="6" y="40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31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820">
                <a:extLst>
                  <a:ext uri="{FF2B5EF4-FFF2-40B4-BE49-F238E27FC236}">
                    <a16:creationId xmlns:a16="http://schemas.microsoft.com/office/drawing/2014/main" xmlns="" id="{24323DDB-B06C-338B-F340-7891C3EF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187450"/>
                <a:ext cx="3175" cy="14288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18 h 27"/>
                  <a:gd name="T4" fmla="*/ 4 w 6"/>
                  <a:gd name="T5" fmla="*/ 0 h 27"/>
                  <a:gd name="T6" fmla="*/ 4 w 6"/>
                  <a:gd name="T7" fmla="*/ 11 h 27"/>
                  <a:gd name="T8" fmla="*/ 4 w 6"/>
                  <a:gd name="T9" fmla="*/ 11 h 27"/>
                  <a:gd name="T10" fmla="*/ 3 w 6"/>
                  <a:gd name="T11" fmla="*/ 9 h 27"/>
                  <a:gd name="T12" fmla="*/ 2 w 6"/>
                  <a:gd name="T13" fmla="*/ 11 h 27"/>
                  <a:gd name="T14" fmla="*/ 0 w 6"/>
                  <a:gd name="T15" fmla="*/ 14 h 27"/>
                  <a:gd name="T16" fmla="*/ 0 w 6"/>
                  <a:gd name="T17" fmla="*/ 27 h 27"/>
                  <a:gd name="T18" fmla="*/ 0 w 6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18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821">
                <a:extLst>
                  <a:ext uri="{FF2B5EF4-FFF2-40B4-BE49-F238E27FC236}">
                    <a16:creationId xmlns:a16="http://schemas.microsoft.com/office/drawing/2014/main" xmlns="" id="{E07EA686-C404-E0C7-11AD-21211588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30313"/>
                <a:ext cx="1588" cy="15875"/>
              </a:xfrm>
              <a:custGeom>
                <a:avLst/>
                <a:gdLst>
                  <a:gd name="T0" fmla="*/ 2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2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2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822">
                <a:extLst>
                  <a:ext uri="{FF2B5EF4-FFF2-40B4-BE49-F238E27FC236}">
                    <a16:creationId xmlns:a16="http://schemas.microsoft.com/office/drawing/2014/main" xmlns="" id="{1F7EAA5D-29B0-AC3A-EE11-BC6EA2DD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233488"/>
                <a:ext cx="1588" cy="9525"/>
              </a:xfrm>
              <a:custGeom>
                <a:avLst/>
                <a:gdLst>
                  <a:gd name="T0" fmla="*/ 2 w 3"/>
                  <a:gd name="T1" fmla="*/ 0 h 18"/>
                  <a:gd name="T2" fmla="*/ 0 w 3"/>
                  <a:gd name="T3" fmla="*/ 18 h 18"/>
                  <a:gd name="T4" fmla="*/ 3 w 3"/>
                  <a:gd name="T5" fmla="*/ 8 h 18"/>
                  <a:gd name="T6" fmla="*/ 2 w 3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2" y="0"/>
                    </a:moveTo>
                    <a:lnTo>
                      <a:pt x="0" y="18"/>
                    </a:lnTo>
                    <a:lnTo>
                      <a:pt x="3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823">
                <a:extLst>
                  <a:ext uri="{FF2B5EF4-FFF2-40B4-BE49-F238E27FC236}">
                    <a16:creationId xmlns:a16="http://schemas.microsoft.com/office/drawing/2014/main" xmlns="" id="{2F09FAC4-6199-7A47-50A2-844528A7F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8" y="1119188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1 w 1"/>
                  <a:gd name="T5" fmla="*/ 0 h 6"/>
                  <a:gd name="T6" fmla="*/ 0 w 1"/>
                  <a:gd name="T7" fmla="*/ 6 h 6"/>
                  <a:gd name="T8" fmla="*/ 0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824">
                <a:extLst>
                  <a:ext uri="{FF2B5EF4-FFF2-40B4-BE49-F238E27FC236}">
                    <a16:creationId xmlns:a16="http://schemas.microsoft.com/office/drawing/2014/main" xmlns="" id="{5673796A-57FE-3BD0-194B-AAAB19C4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122363"/>
                <a:ext cx="0" cy="4763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0 w 1"/>
                  <a:gd name="T9" fmla="*/ 0 h 9"/>
                  <a:gd name="T10" fmla="*/ 0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825">
                <a:extLst>
                  <a:ext uri="{FF2B5EF4-FFF2-40B4-BE49-F238E27FC236}">
                    <a16:creationId xmlns:a16="http://schemas.microsoft.com/office/drawing/2014/main" xmlns="" id="{CAF5A484-82F0-A98D-0024-11432B2C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235075"/>
                <a:ext cx="3175" cy="15875"/>
              </a:xfrm>
              <a:custGeom>
                <a:avLst/>
                <a:gdLst>
                  <a:gd name="T0" fmla="*/ 0 w 5"/>
                  <a:gd name="T1" fmla="*/ 0 h 31"/>
                  <a:gd name="T2" fmla="*/ 0 w 5"/>
                  <a:gd name="T3" fmla="*/ 0 h 31"/>
                  <a:gd name="T4" fmla="*/ 3 w 5"/>
                  <a:gd name="T5" fmla="*/ 27 h 31"/>
                  <a:gd name="T6" fmla="*/ 4 w 5"/>
                  <a:gd name="T7" fmla="*/ 31 h 31"/>
                  <a:gd name="T8" fmla="*/ 5 w 5"/>
                  <a:gd name="T9" fmla="*/ 23 h 31"/>
                  <a:gd name="T10" fmla="*/ 5 w 5"/>
                  <a:gd name="T11" fmla="*/ 4 h 31"/>
                  <a:gd name="T12" fmla="*/ 5 w 5"/>
                  <a:gd name="T13" fmla="*/ 4 h 31"/>
                  <a:gd name="T14" fmla="*/ 4 w 5"/>
                  <a:gd name="T15" fmla="*/ 5 h 31"/>
                  <a:gd name="T16" fmla="*/ 3 w 5"/>
                  <a:gd name="T17" fmla="*/ 5 h 31"/>
                  <a:gd name="T18" fmla="*/ 0 w 5"/>
                  <a:gd name="T19" fmla="*/ 0 h 31"/>
                  <a:gd name="T20" fmla="*/ 0 w 5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7"/>
                    </a:lnTo>
                    <a:lnTo>
                      <a:pt x="4" y="31"/>
                    </a:lnTo>
                    <a:lnTo>
                      <a:pt x="5" y="2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826">
                <a:extLst>
                  <a:ext uri="{FF2B5EF4-FFF2-40B4-BE49-F238E27FC236}">
                    <a16:creationId xmlns:a16="http://schemas.microsoft.com/office/drawing/2014/main" xmlns="" id="{2FCF3040-F6F7-628D-4D69-C0F81D609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875" y="1173163"/>
                <a:ext cx="1588" cy="9525"/>
              </a:xfrm>
              <a:custGeom>
                <a:avLst/>
                <a:gdLst>
                  <a:gd name="T0" fmla="*/ 3 w 3"/>
                  <a:gd name="T1" fmla="*/ 5 h 18"/>
                  <a:gd name="T2" fmla="*/ 2 w 3"/>
                  <a:gd name="T3" fmla="*/ 0 h 18"/>
                  <a:gd name="T4" fmla="*/ 0 w 3"/>
                  <a:gd name="T5" fmla="*/ 18 h 18"/>
                  <a:gd name="T6" fmla="*/ 3 w 3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3" y="5"/>
                    </a:moveTo>
                    <a:lnTo>
                      <a:pt x="2" y="0"/>
                    </a:lnTo>
                    <a:lnTo>
                      <a:pt x="0" y="18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827">
                <a:extLst>
                  <a:ext uri="{FF2B5EF4-FFF2-40B4-BE49-F238E27FC236}">
                    <a16:creationId xmlns:a16="http://schemas.microsoft.com/office/drawing/2014/main" xmlns="" id="{216CD7E9-B572-E560-F1FF-9F2270780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1888"/>
                <a:ext cx="1588" cy="6350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14 h 14"/>
                  <a:gd name="T4" fmla="*/ 4 w 4"/>
                  <a:gd name="T5" fmla="*/ 14 h 14"/>
                  <a:gd name="T6" fmla="*/ 0 w 4"/>
                  <a:gd name="T7" fmla="*/ 0 h 14"/>
                  <a:gd name="T8" fmla="*/ 0 w 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828">
                <a:extLst>
                  <a:ext uri="{FF2B5EF4-FFF2-40B4-BE49-F238E27FC236}">
                    <a16:creationId xmlns:a16="http://schemas.microsoft.com/office/drawing/2014/main" xmlns="" id="{C309DEDC-2B07-C46D-CC85-E9133E92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01725"/>
                <a:ext cx="1588" cy="11113"/>
              </a:xfrm>
              <a:custGeom>
                <a:avLst/>
                <a:gdLst>
                  <a:gd name="T0" fmla="*/ 0 w 3"/>
                  <a:gd name="T1" fmla="*/ 21 h 21"/>
                  <a:gd name="T2" fmla="*/ 3 w 3"/>
                  <a:gd name="T3" fmla="*/ 0 h 21"/>
                  <a:gd name="T4" fmla="*/ 3 w 3"/>
                  <a:gd name="T5" fmla="*/ 0 h 21"/>
                  <a:gd name="T6" fmla="*/ 2 w 3"/>
                  <a:gd name="T7" fmla="*/ 1 h 21"/>
                  <a:gd name="T8" fmla="*/ 1 w 3"/>
                  <a:gd name="T9" fmla="*/ 2 h 21"/>
                  <a:gd name="T10" fmla="*/ 1 w 3"/>
                  <a:gd name="T11" fmla="*/ 7 h 21"/>
                  <a:gd name="T12" fmla="*/ 0 w 3"/>
                  <a:gd name="T13" fmla="*/ 21 h 21"/>
                  <a:gd name="T14" fmla="*/ 0 w 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1">
                    <a:moveTo>
                      <a:pt x="0" y="2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829">
                <a:extLst>
                  <a:ext uri="{FF2B5EF4-FFF2-40B4-BE49-F238E27FC236}">
                    <a16:creationId xmlns:a16="http://schemas.microsoft.com/office/drawing/2014/main" xmlns="" id="{035DB143-1EE4-6EC5-EE2E-DC301B6FD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227138"/>
                <a:ext cx="3175" cy="9525"/>
              </a:xfrm>
              <a:custGeom>
                <a:avLst/>
                <a:gdLst>
                  <a:gd name="T0" fmla="*/ 0 w 6"/>
                  <a:gd name="T1" fmla="*/ 7 h 20"/>
                  <a:gd name="T2" fmla="*/ 0 w 6"/>
                  <a:gd name="T3" fmla="*/ 7 h 20"/>
                  <a:gd name="T4" fmla="*/ 3 w 6"/>
                  <a:gd name="T5" fmla="*/ 16 h 20"/>
                  <a:gd name="T6" fmla="*/ 6 w 6"/>
                  <a:gd name="T7" fmla="*/ 20 h 20"/>
                  <a:gd name="T8" fmla="*/ 6 w 6"/>
                  <a:gd name="T9" fmla="*/ 20 h 20"/>
                  <a:gd name="T10" fmla="*/ 2 w 6"/>
                  <a:gd name="T11" fmla="*/ 3 h 20"/>
                  <a:gd name="T12" fmla="*/ 2 w 6"/>
                  <a:gd name="T13" fmla="*/ 0 h 20"/>
                  <a:gd name="T14" fmla="*/ 1 w 6"/>
                  <a:gd name="T15" fmla="*/ 0 h 20"/>
                  <a:gd name="T16" fmla="*/ 0 w 6"/>
                  <a:gd name="T17" fmla="*/ 7 h 20"/>
                  <a:gd name="T18" fmla="*/ 0 w 6"/>
                  <a:gd name="T1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0">
                    <a:moveTo>
                      <a:pt x="0" y="7"/>
                    </a:moveTo>
                    <a:lnTo>
                      <a:pt x="0" y="7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830">
                <a:extLst>
                  <a:ext uri="{FF2B5EF4-FFF2-40B4-BE49-F238E27FC236}">
                    <a16:creationId xmlns:a16="http://schemas.microsoft.com/office/drawing/2014/main" xmlns="" id="{8875C4A0-2E34-418A-D876-B6F6E0CD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22872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1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0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831">
                <a:extLst>
                  <a:ext uri="{FF2B5EF4-FFF2-40B4-BE49-F238E27FC236}">
                    <a16:creationId xmlns:a16="http://schemas.microsoft.com/office/drawing/2014/main" xmlns="" id="{95F37999-9A2C-8999-2A6C-409918F4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875" y="1235075"/>
                <a:ext cx="3175" cy="6350"/>
              </a:xfrm>
              <a:custGeom>
                <a:avLst/>
                <a:gdLst>
                  <a:gd name="T0" fmla="*/ 5 w 5"/>
                  <a:gd name="T1" fmla="*/ 5 h 13"/>
                  <a:gd name="T2" fmla="*/ 5 w 5"/>
                  <a:gd name="T3" fmla="*/ 5 h 13"/>
                  <a:gd name="T4" fmla="*/ 4 w 5"/>
                  <a:gd name="T5" fmla="*/ 0 h 13"/>
                  <a:gd name="T6" fmla="*/ 4 w 5"/>
                  <a:gd name="T7" fmla="*/ 0 h 13"/>
                  <a:gd name="T8" fmla="*/ 2 w 5"/>
                  <a:gd name="T9" fmla="*/ 4 h 13"/>
                  <a:gd name="T10" fmla="*/ 1 w 5"/>
                  <a:gd name="T11" fmla="*/ 5 h 13"/>
                  <a:gd name="T12" fmla="*/ 0 w 5"/>
                  <a:gd name="T13" fmla="*/ 5 h 13"/>
                  <a:gd name="T14" fmla="*/ 0 w 5"/>
                  <a:gd name="T15" fmla="*/ 5 h 13"/>
                  <a:gd name="T16" fmla="*/ 1 w 5"/>
                  <a:gd name="T17" fmla="*/ 11 h 13"/>
                  <a:gd name="T18" fmla="*/ 2 w 5"/>
                  <a:gd name="T19" fmla="*/ 13 h 13"/>
                  <a:gd name="T20" fmla="*/ 3 w 5"/>
                  <a:gd name="T21" fmla="*/ 13 h 13"/>
                  <a:gd name="T22" fmla="*/ 4 w 5"/>
                  <a:gd name="T23" fmla="*/ 12 h 13"/>
                  <a:gd name="T24" fmla="*/ 5 w 5"/>
                  <a:gd name="T25" fmla="*/ 5 h 13"/>
                  <a:gd name="T26" fmla="*/ 5 w 5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5" y="5"/>
                    </a:moveTo>
                    <a:lnTo>
                      <a:pt x="5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832">
                <a:extLst>
                  <a:ext uri="{FF2B5EF4-FFF2-40B4-BE49-F238E27FC236}">
                    <a16:creationId xmlns:a16="http://schemas.microsoft.com/office/drawing/2014/main" xmlns="" id="{3A93FF6F-64AA-F384-6085-396689BB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1125538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833">
                <a:extLst>
                  <a:ext uri="{FF2B5EF4-FFF2-40B4-BE49-F238E27FC236}">
                    <a16:creationId xmlns:a16="http://schemas.microsoft.com/office/drawing/2014/main" xmlns="" id="{A861C957-9078-E194-C0ED-69A7E697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513" y="1233488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834">
                <a:extLst>
                  <a:ext uri="{FF2B5EF4-FFF2-40B4-BE49-F238E27FC236}">
                    <a16:creationId xmlns:a16="http://schemas.microsoft.com/office/drawing/2014/main" xmlns="" id="{6805DABD-2A1C-8520-AE25-25ECD625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8250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835">
                <a:extLst>
                  <a:ext uri="{FF2B5EF4-FFF2-40B4-BE49-F238E27FC236}">
                    <a16:creationId xmlns:a16="http://schemas.microsoft.com/office/drawing/2014/main" xmlns="" id="{8A47287A-0554-D466-D3B2-B4953FBB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90625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36">
                <a:extLst>
                  <a:ext uri="{FF2B5EF4-FFF2-40B4-BE49-F238E27FC236}">
                    <a16:creationId xmlns:a16="http://schemas.microsoft.com/office/drawing/2014/main" xmlns="" id="{FC55B47F-59EB-3778-3E06-B73FFAC9C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63" y="1169988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37">
                <a:extLst>
                  <a:ext uri="{FF2B5EF4-FFF2-40B4-BE49-F238E27FC236}">
                    <a16:creationId xmlns:a16="http://schemas.microsoft.com/office/drawing/2014/main" xmlns="" id="{3AE5E7DA-B2ED-E269-12F7-C80F2CE3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34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3 w 3"/>
                  <a:gd name="T5" fmla="*/ 6 h 6"/>
                  <a:gd name="T6" fmla="*/ 3 w 3"/>
                  <a:gd name="T7" fmla="*/ 6 h 6"/>
                  <a:gd name="T8" fmla="*/ 0 w 3"/>
                  <a:gd name="T9" fmla="*/ 0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38">
                <a:extLst>
                  <a:ext uri="{FF2B5EF4-FFF2-40B4-BE49-F238E27FC236}">
                    <a16:creationId xmlns:a16="http://schemas.microsoft.com/office/drawing/2014/main" xmlns="" id="{103DEBEC-6FD5-8B2A-8476-56AD5E413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666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2 h 3"/>
                  <a:gd name="T14" fmla="*/ 1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39">
                <a:extLst>
                  <a:ext uri="{FF2B5EF4-FFF2-40B4-BE49-F238E27FC236}">
                    <a16:creationId xmlns:a16="http://schemas.microsoft.com/office/drawing/2014/main" xmlns="" id="{E24BF71F-434E-5007-0BC8-23E24D23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6663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  <a:gd name="T12" fmla="*/ 0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40">
                <a:extLst>
                  <a:ext uri="{FF2B5EF4-FFF2-40B4-BE49-F238E27FC236}">
                    <a16:creationId xmlns:a16="http://schemas.microsoft.com/office/drawing/2014/main" xmlns="" id="{FC76C93A-B3D9-7E4D-94FA-C99AEE9B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5" y="1150938"/>
                <a:ext cx="1588" cy="3175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5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0 h 6"/>
                  <a:gd name="T10" fmla="*/ 0 w 1"/>
                  <a:gd name="T11" fmla="*/ 5 h 6"/>
                  <a:gd name="T12" fmla="*/ 0 w 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41">
                <a:extLst>
                  <a:ext uri="{FF2B5EF4-FFF2-40B4-BE49-F238E27FC236}">
                    <a16:creationId xmlns:a16="http://schemas.microsoft.com/office/drawing/2014/main" xmlns="" id="{69BDFDCA-0B31-C730-9733-5AA3DC8B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27125"/>
                <a:ext cx="0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42">
                <a:extLst>
                  <a:ext uri="{FF2B5EF4-FFF2-40B4-BE49-F238E27FC236}">
                    <a16:creationId xmlns:a16="http://schemas.microsoft.com/office/drawing/2014/main" xmlns="" id="{20D93462-FD9A-E191-D0E3-04E7C982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19188"/>
                <a:ext cx="3175" cy="38100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5 w 7"/>
                  <a:gd name="T5" fmla="*/ 14 h 74"/>
                  <a:gd name="T6" fmla="*/ 4 w 7"/>
                  <a:gd name="T7" fmla="*/ 20 h 74"/>
                  <a:gd name="T8" fmla="*/ 3 w 7"/>
                  <a:gd name="T9" fmla="*/ 21 h 74"/>
                  <a:gd name="T10" fmla="*/ 3 w 7"/>
                  <a:gd name="T11" fmla="*/ 20 h 74"/>
                  <a:gd name="T12" fmla="*/ 1 w 7"/>
                  <a:gd name="T13" fmla="*/ 16 h 74"/>
                  <a:gd name="T14" fmla="*/ 0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5" y="14"/>
                    </a:lnTo>
                    <a:lnTo>
                      <a:pt x="4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1" y="16"/>
                    </a:lnTo>
                    <a:lnTo>
                      <a:pt x="0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43">
                <a:extLst>
                  <a:ext uri="{FF2B5EF4-FFF2-40B4-BE49-F238E27FC236}">
                    <a16:creationId xmlns:a16="http://schemas.microsoft.com/office/drawing/2014/main" xmlns="" id="{51D07322-8ED3-81B0-7222-543A7006C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1013" y="1087438"/>
                <a:ext cx="455613" cy="166688"/>
              </a:xfrm>
              <a:custGeom>
                <a:avLst/>
                <a:gdLst>
                  <a:gd name="T0" fmla="*/ 460 w 860"/>
                  <a:gd name="T1" fmla="*/ 45 h 315"/>
                  <a:gd name="T2" fmla="*/ 429 w 860"/>
                  <a:gd name="T3" fmla="*/ 91 h 315"/>
                  <a:gd name="T4" fmla="*/ 417 w 860"/>
                  <a:gd name="T5" fmla="*/ 58 h 315"/>
                  <a:gd name="T6" fmla="*/ 393 w 860"/>
                  <a:gd name="T7" fmla="*/ 29 h 315"/>
                  <a:gd name="T8" fmla="*/ 365 w 860"/>
                  <a:gd name="T9" fmla="*/ 108 h 315"/>
                  <a:gd name="T10" fmla="*/ 320 w 860"/>
                  <a:gd name="T11" fmla="*/ 207 h 315"/>
                  <a:gd name="T12" fmla="*/ 305 w 860"/>
                  <a:gd name="T13" fmla="*/ 126 h 315"/>
                  <a:gd name="T14" fmla="*/ 294 w 860"/>
                  <a:gd name="T15" fmla="*/ 70 h 315"/>
                  <a:gd name="T16" fmla="*/ 277 w 860"/>
                  <a:gd name="T17" fmla="*/ 105 h 315"/>
                  <a:gd name="T18" fmla="*/ 238 w 860"/>
                  <a:gd name="T19" fmla="*/ 72 h 315"/>
                  <a:gd name="T20" fmla="*/ 214 w 860"/>
                  <a:gd name="T21" fmla="*/ 70 h 315"/>
                  <a:gd name="T22" fmla="*/ 173 w 860"/>
                  <a:gd name="T23" fmla="*/ 218 h 315"/>
                  <a:gd name="T24" fmla="*/ 179 w 860"/>
                  <a:gd name="T25" fmla="*/ 52 h 315"/>
                  <a:gd name="T26" fmla="*/ 152 w 860"/>
                  <a:gd name="T27" fmla="*/ 85 h 315"/>
                  <a:gd name="T28" fmla="*/ 135 w 860"/>
                  <a:gd name="T29" fmla="*/ 96 h 315"/>
                  <a:gd name="T30" fmla="*/ 109 w 860"/>
                  <a:gd name="T31" fmla="*/ 181 h 315"/>
                  <a:gd name="T32" fmla="*/ 86 w 860"/>
                  <a:gd name="T33" fmla="*/ 90 h 315"/>
                  <a:gd name="T34" fmla="*/ 61 w 860"/>
                  <a:gd name="T35" fmla="*/ 206 h 315"/>
                  <a:gd name="T36" fmla="*/ 62 w 860"/>
                  <a:gd name="T37" fmla="*/ 166 h 315"/>
                  <a:gd name="T38" fmla="*/ 18 w 860"/>
                  <a:gd name="T39" fmla="*/ 229 h 315"/>
                  <a:gd name="T40" fmla="*/ 2 w 860"/>
                  <a:gd name="T41" fmla="*/ 272 h 315"/>
                  <a:gd name="T42" fmla="*/ 25 w 860"/>
                  <a:gd name="T43" fmla="*/ 275 h 315"/>
                  <a:gd name="T44" fmla="*/ 48 w 860"/>
                  <a:gd name="T45" fmla="*/ 292 h 315"/>
                  <a:gd name="T46" fmla="*/ 97 w 860"/>
                  <a:gd name="T47" fmla="*/ 291 h 315"/>
                  <a:gd name="T48" fmla="*/ 144 w 860"/>
                  <a:gd name="T49" fmla="*/ 252 h 315"/>
                  <a:gd name="T50" fmla="*/ 181 w 860"/>
                  <a:gd name="T51" fmla="*/ 267 h 315"/>
                  <a:gd name="T52" fmla="*/ 198 w 860"/>
                  <a:gd name="T53" fmla="*/ 241 h 315"/>
                  <a:gd name="T54" fmla="*/ 222 w 860"/>
                  <a:gd name="T55" fmla="*/ 227 h 315"/>
                  <a:gd name="T56" fmla="*/ 270 w 860"/>
                  <a:gd name="T57" fmla="*/ 246 h 315"/>
                  <a:gd name="T58" fmla="*/ 308 w 860"/>
                  <a:gd name="T59" fmla="*/ 262 h 315"/>
                  <a:gd name="T60" fmla="*/ 327 w 860"/>
                  <a:gd name="T61" fmla="*/ 232 h 315"/>
                  <a:gd name="T62" fmla="*/ 359 w 860"/>
                  <a:gd name="T63" fmla="*/ 217 h 315"/>
                  <a:gd name="T64" fmla="*/ 388 w 860"/>
                  <a:gd name="T65" fmla="*/ 212 h 315"/>
                  <a:gd name="T66" fmla="*/ 401 w 860"/>
                  <a:gd name="T67" fmla="*/ 304 h 315"/>
                  <a:gd name="T68" fmla="*/ 446 w 860"/>
                  <a:gd name="T69" fmla="*/ 244 h 315"/>
                  <a:gd name="T70" fmla="*/ 489 w 860"/>
                  <a:gd name="T71" fmla="*/ 255 h 315"/>
                  <a:gd name="T72" fmla="*/ 536 w 860"/>
                  <a:gd name="T73" fmla="*/ 272 h 315"/>
                  <a:gd name="T74" fmla="*/ 567 w 860"/>
                  <a:gd name="T75" fmla="*/ 211 h 315"/>
                  <a:gd name="T76" fmla="*/ 628 w 860"/>
                  <a:gd name="T77" fmla="*/ 281 h 315"/>
                  <a:gd name="T78" fmla="*/ 646 w 860"/>
                  <a:gd name="T79" fmla="*/ 284 h 315"/>
                  <a:gd name="T80" fmla="*/ 699 w 860"/>
                  <a:gd name="T81" fmla="*/ 246 h 315"/>
                  <a:gd name="T82" fmla="*/ 723 w 860"/>
                  <a:gd name="T83" fmla="*/ 239 h 315"/>
                  <a:gd name="T84" fmla="*/ 768 w 860"/>
                  <a:gd name="T85" fmla="*/ 266 h 315"/>
                  <a:gd name="T86" fmla="*/ 840 w 860"/>
                  <a:gd name="T87" fmla="*/ 277 h 315"/>
                  <a:gd name="T88" fmla="*/ 844 w 860"/>
                  <a:gd name="T89" fmla="*/ 123 h 315"/>
                  <a:gd name="T90" fmla="*/ 798 w 860"/>
                  <a:gd name="T91" fmla="*/ 109 h 315"/>
                  <a:gd name="T92" fmla="*/ 775 w 860"/>
                  <a:gd name="T93" fmla="*/ 85 h 315"/>
                  <a:gd name="T94" fmla="*/ 744 w 860"/>
                  <a:gd name="T95" fmla="*/ 87 h 315"/>
                  <a:gd name="T96" fmla="*/ 703 w 860"/>
                  <a:gd name="T97" fmla="*/ 86 h 315"/>
                  <a:gd name="T98" fmla="*/ 668 w 860"/>
                  <a:gd name="T99" fmla="*/ 109 h 315"/>
                  <a:gd name="T100" fmla="*/ 652 w 860"/>
                  <a:gd name="T101" fmla="*/ 94 h 315"/>
                  <a:gd name="T102" fmla="*/ 631 w 860"/>
                  <a:gd name="T103" fmla="*/ 134 h 315"/>
                  <a:gd name="T104" fmla="*/ 635 w 860"/>
                  <a:gd name="T105" fmla="*/ 85 h 315"/>
                  <a:gd name="T106" fmla="*/ 614 w 860"/>
                  <a:gd name="T107" fmla="*/ 61 h 315"/>
                  <a:gd name="T108" fmla="*/ 596 w 860"/>
                  <a:gd name="T109" fmla="*/ 59 h 315"/>
                  <a:gd name="T110" fmla="*/ 574 w 860"/>
                  <a:gd name="T111" fmla="*/ 114 h 315"/>
                  <a:gd name="T112" fmla="*/ 558 w 860"/>
                  <a:gd name="T113" fmla="*/ 73 h 315"/>
                  <a:gd name="T114" fmla="*/ 538 w 860"/>
                  <a:gd name="T115" fmla="*/ 60 h 315"/>
                  <a:gd name="T116" fmla="*/ 497 w 860"/>
                  <a:gd name="T117" fmla="*/ 27 h 315"/>
                  <a:gd name="T118" fmla="*/ 478 w 860"/>
                  <a:gd name="T119" fmla="*/ 63 h 315"/>
                  <a:gd name="T120" fmla="*/ 46 w 860"/>
                  <a:gd name="T121" fmla="*/ 26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0" h="315">
                    <a:moveTo>
                      <a:pt x="478" y="63"/>
                    </a:moveTo>
                    <a:lnTo>
                      <a:pt x="475" y="44"/>
                    </a:lnTo>
                    <a:lnTo>
                      <a:pt x="475" y="44"/>
                    </a:lnTo>
                    <a:lnTo>
                      <a:pt x="480" y="29"/>
                    </a:lnTo>
                    <a:lnTo>
                      <a:pt x="482" y="21"/>
                    </a:lnTo>
                    <a:lnTo>
                      <a:pt x="483" y="13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1" y="19"/>
                    </a:lnTo>
                    <a:lnTo>
                      <a:pt x="478" y="28"/>
                    </a:lnTo>
                    <a:lnTo>
                      <a:pt x="477" y="31"/>
                    </a:lnTo>
                    <a:lnTo>
                      <a:pt x="475" y="33"/>
                    </a:lnTo>
                    <a:lnTo>
                      <a:pt x="473" y="34"/>
                    </a:lnTo>
                    <a:lnTo>
                      <a:pt x="469" y="36"/>
                    </a:lnTo>
                    <a:lnTo>
                      <a:pt x="468" y="37"/>
                    </a:lnTo>
                    <a:lnTo>
                      <a:pt x="467" y="40"/>
                    </a:lnTo>
                    <a:lnTo>
                      <a:pt x="463" y="50"/>
                    </a:lnTo>
                    <a:lnTo>
                      <a:pt x="462" y="68"/>
                    </a:lnTo>
                    <a:lnTo>
                      <a:pt x="460" y="55"/>
                    </a:lnTo>
                    <a:lnTo>
                      <a:pt x="460" y="55"/>
                    </a:lnTo>
                    <a:lnTo>
                      <a:pt x="461" y="55"/>
                    </a:lnTo>
                    <a:lnTo>
                      <a:pt x="461" y="53"/>
                    </a:lnTo>
                    <a:lnTo>
                      <a:pt x="461" y="52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0" y="45"/>
                    </a:lnTo>
                    <a:lnTo>
                      <a:pt x="460" y="45"/>
                    </a:lnTo>
                    <a:lnTo>
                      <a:pt x="459" y="46"/>
                    </a:lnTo>
                    <a:lnTo>
                      <a:pt x="457" y="63"/>
                    </a:lnTo>
                    <a:lnTo>
                      <a:pt x="453" y="82"/>
                    </a:lnTo>
                    <a:lnTo>
                      <a:pt x="452" y="88"/>
                    </a:lnTo>
                    <a:lnTo>
                      <a:pt x="451" y="89"/>
                    </a:lnTo>
                    <a:lnTo>
                      <a:pt x="450" y="88"/>
                    </a:lnTo>
                    <a:lnTo>
                      <a:pt x="450" y="88"/>
                    </a:lnTo>
                    <a:lnTo>
                      <a:pt x="449" y="85"/>
                    </a:lnTo>
                    <a:lnTo>
                      <a:pt x="447" y="79"/>
                    </a:lnTo>
                    <a:lnTo>
                      <a:pt x="447" y="73"/>
                    </a:lnTo>
                    <a:lnTo>
                      <a:pt x="449" y="67"/>
                    </a:lnTo>
                    <a:lnTo>
                      <a:pt x="442" y="82"/>
                    </a:lnTo>
                    <a:lnTo>
                      <a:pt x="442" y="82"/>
                    </a:lnTo>
                    <a:lnTo>
                      <a:pt x="442" y="80"/>
                    </a:lnTo>
                    <a:lnTo>
                      <a:pt x="442" y="75"/>
                    </a:lnTo>
                    <a:lnTo>
                      <a:pt x="442" y="72"/>
                    </a:lnTo>
                    <a:lnTo>
                      <a:pt x="443" y="72"/>
                    </a:lnTo>
                    <a:lnTo>
                      <a:pt x="443" y="72"/>
                    </a:lnTo>
                    <a:lnTo>
                      <a:pt x="435" y="76"/>
                    </a:lnTo>
                    <a:lnTo>
                      <a:pt x="435" y="74"/>
                    </a:lnTo>
                    <a:lnTo>
                      <a:pt x="435" y="74"/>
                    </a:lnTo>
                    <a:lnTo>
                      <a:pt x="428" y="105"/>
                    </a:lnTo>
                    <a:lnTo>
                      <a:pt x="428" y="105"/>
                    </a:lnTo>
                    <a:lnTo>
                      <a:pt x="428" y="101"/>
                    </a:lnTo>
                    <a:lnTo>
                      <a:pt x="428" y="97"/>
                    </a:lnTo>
                    <a:lnTo>
                      <a:pt x="429" y="95"/>
                    </a:lnTo>
                    <a:lnTo>
                      <a:pt x="429" y="91"/>
                    </a:lnTo>
                    <a:lnTo>
                      <a:pt x="424" y="105"/>
                    </a:lnTo>
                    <a:lnTo>
                      <a:pt x="424" y="105"/>
                    </a:lnTo>
                    <a:lnTo>
                      <a:pt x="424" y="94"/>
                    </a:lnTo>
                    <a:lnTo>
                      <a:pt x="426" y="85"/>
                    </a:lnTo>
                    <a:lnTo>
                      <a:pt x="428" y="78"/>
                    </a:lnTo>
                    <a:lnTo>
                      <a:pt x="429" y="76"/>
                    </a:lnTo>
                    <a:lnTo>
                      <a:pt x="430" y="76"/>
                    </a:lnTo>
                    <a:lnTo>
                      <a:pt x="430" y="76"/>
                    </a:lnTo>
                    <a:lnTo>
                      <a:pt x="430" y="59"/>
                    </a:lnTo>
                    <a:lnTo>
                      <a:pt x="429" y="52"/>
                    </a:lnTo>
                    <a:lnTo>
                      <a:pt x="428" y="51"/>
                    </a:lnTo>
                    <a:lnTo>
                      <a:pt x="428" y="52"/>
                    </a:lnTo>
                    <a:lnTo>
                      <a:pt x="427" y="56"/>
                    </a:lnTo>
                    <a:lnTo>
                      <a:pt x="426" y="61"/>
                    </a:lnTo>
                    <a:lnTo>
                      <a:pt x="423" y="65"/>
                    </a:lnTo>
                    <a:lnTo>
                      <a:pt x="422" y="65"/>
                    </a:lnTo>
                    <a:lnTo>
                      <a:pt x="421" y="64"/>
                    </a:lnTo>
                    <a:lnTo>
                      <a:pt x="419" y="55"/>
                    </a:lnTo>
                    <a:lnTo>
                      <a:pt x="423" y="48"/>
                    </a:lnTo>
                    <a:lnTo>
                      <a:pt x="423" y="48"/>
                    </a:lnTo>
                    <a:lnTo>
                      <a:pt x="422" y="28"/>
                    </a:lnTo>
                    <a:lnTo>
                      <a:pt x="420" y="20"/>
                    </a:lnTo>
                    <a:lnTo>
                      <a:pt x="416" y="13"/>
                    </a:lnTo>
                    <a:lnTo>
                      <a:pt x="414" y="3"/>
                    </a:lnTo>
                    <a:lnTo>
                      <a:pt x="414" y="3"/>
                    </a:lnTo>
                    <a:lnTo>
                      <a:pt x="417" y="36"/>
                    </a:lnTo>
                    <a:lnTo>
                      <a:pt x="417" y="58"/>
                    </a:lnTo>
                    <a:lnTo>
                      <a:pt x="417" y="67"/>
                    </a:lnTo>
                    <a:lnTo>
                      <a:pt x="415" y="74"/>
                    </a:lnTo>
                    <a:lnTo>
                      <a:pt x="415" y="74"/>
                    </a:lnTo>
                    <a:lnTo>
                      <a:pt x="414" y="71"/>
                    </a:lnTo>
                    <a:lnTo>
                      <a:pt x="413" y="70"/>
                    </a:lnTo>
                    <a:lnTo>
                      <a:pt x="412" y="72"/>
                    </a:lnTo>
                    <a:lnTo>
                      <a:pt x="409" y="79"/>
                    </a:lnTo>
                    <a:lnTo>
                      <a:pt x="409" y="79"/>
                    </a:lnTo>
                    <a:lnTo>
                      <a:pt x="409" y="67"/>
                    </a:lnTo>
                    <a:lnTo>
                      <a:pt x="408" y="63"/>
                    </a:lnTo>
                    <a:lnTo>
                      <a:pt x="407" y="61"/>
                    </a:lnTo>
                    <a:lnTo>
                      <a:pt x="406" y="63"/>
                    </a:lnTo>
                    <a:lnTo>
                      <a:pt x="404" y="64"/>
                    </a:lnTo>
                    <a:lnTo>
                      <a:pt x="406" y="34"/>
                    </a:lnTo>
                    <a:lnTo>
                      <a:pt x="406" y="34"/>
                    </a:lnTo>
                    <a:lnTo>
                      <a:pt x="404" y="41"/>
                    </a:lnTo>
                    <a:lnTo>
                      <a:pt x="401" y="50"/>
                    </a:lnTo>
                    <a:lnTo>
                      <a:pt x="399" y="71"/>
                    </a:lnTo>
                    <a:lnTo>
                      <a:pt x="399" y="71"/>
                    </a:lnTo>
                    <a:lnTo>
                      <a:pt x="398" y="68"/>
                    </a:lnTo>
                    <a:lnTo>
                      <a:pt x="397" y="65"/>
                    </a:lnTo>
                    <a:lnTo>
                      <a:pt x="396" y="53"/>
                    </a:lnTo>
                    <a:lnTo>
                      <a:pt x="396" y="25"/>
                    </a:lnTo>
                    <a:lnTo>
                      <a:pt x="396" y="25"/>
                    </a:lnTo>
                    <a:lnTo>
                      <a:pt x="394" y="25"/>
                    </a:lnTo>
                    <a:lnTo>
                      <a:pt x="393" y="26"/>
                    </a:lnTo>
                    <a:lnTo>
                      <a:pt x="393" y="29"/>
                    </a:lnTo>
                    <a:lnTo>
                      <a:pt x="393" y="42"/>
                    </a:lnTo>
                    <a:lnTo>
                      <a:pt x="393" y="58"/>
                    </a:lnTo>
                    <a:lnTo>
                      <a:pt x="392" y="64"/>
                    </a:lnTo>
                    <a:lnTo>
                      <a:pt x="391" y="66"/>
                    </a:lnTo>
                    <a:lnTo>
                      <a:pt x="390" y="67"/>
                    </a:lnTo>
                    <a:lnTo>
                      <a:pt x="390" y="67"/>
                    </a:lnTo>
                    <a:lnTo>
                      <a:pt x="389" y="64"/>
                    </a:lnTo>
                    <a:lnTo>
                      <a:pt x="386" y="63"/>
                    </a:lnTo>
                    <a:lnTo>
                      <a:pt x="385" y="63"/>
                    </a:lnTo>
                    <a:lnTo>
                      <a:pt x="383" y="65"/>
                    </a:lnTo>
                    <a:lnTo>
                      <a:pt x="380" y="73"/>
                    </a:lnTo>
                    <a:lnTo>
                      <a:pt x="374" y="85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74" y="71"/>
                    </a:lnTo>
                    <a:lnTo>
                      <a:pt x="375" y="65"/>
                    </a:lnTo>
                    <a:lnTo>
                      <a:pt x="375" y="58"/>
                    </a:lnTo>
                    <a:lnTo>
                      <a:pt x="370" y="82"/>
                    </a:lnTo>
                    <a:lnTo>
                      <a:pt x="370" y="82"/>
                    </a:lnTo>
                    <a:lnTo>
                      <a:pt x="370" y="78"/>
                    </a:lnTo>
                    <a:lnTo>
                      <a:pt x="370" y="71"/>
                    </a:lnTo>
                    <a:lnTo>
                      <a:pt x="370" y="71"/>
                    </a:lnTo>
                    <a:lnTo>
                      <a:pt x="369" y="79"/>
                    </a:lnTo>
                    <a:lnTo>
                      <a:pt x="368" y="89"/>
                    </a:lnTo>
                    <a:lnTo>
                      <a:pt x="367" y="100"/>
                    </a:lnTo>
                    <a:lnTo>
                      <a:pt x="366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63" y="114"/>
                    </a:lnTo>
                    <a:lnTo>
                      <a:pt x="362" y="116"/>
                    </a:lnTo>
                    <a:lnTo>
                      <a:pt x="362" y="114"/>
                    </a:lnTo>
                    <a:lnTo>
                      <a:pt x="359" y="101"/>
                    </a:lnTo>
                    <a:lnTo>
                      <a:pt x="358" y="93"/>
                    </a:lnTo>
                    <a:lnTo>
                      <a:pt x="355" y="87"/>
                    </a:lnTo>
                    <a:lnTo>
                      <a:pt x="354" y="87"/>
                    </a:lnTo>
                    <a:lnTo>
                      <a:pt x="353" y="88"/>
                    </a:lnTo>
                    <a:lnTo>
                      <a:pt x="351" y="96"/>
                    </a:lnTo>
                    <a:lnTo>
                      <a:pt x="351" y="96"/>
                    </a:lnTo>
                    <a:lnTo>
                      <a:pt x="351" y="89"/>
                    </a:lnTo>
                    <a:lnTo>
                      <a:pt x="351" y="82"/>
                    </a:lnTo>
                    <a:lnTo>
                      <a:pt x="352" y="67"/>
                    </a:lnTo>
                    <a:lnTo>
                      <a:pt x="352" y="67"/>
                    </a:lnTo>
                    <a:lnTo>
                      <a:pt x="345" y="88"/>
                    </a:lnTo>
                    <a:lnTo>
                      <a:pt x="338" y="117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105"/>
                    </a:lnTo>
                    <a:lnTo>
                      <a:pt x="334" y="114"/>
                    </a:lnTo>
                    <a:lnTo>
                      <a:pt x="332" y="132"/>
                    </a:lnTo>
                    <a:lnTo>
                      <a:pt x="329" y="149"/>
                    </a:lnTo>
                    <a:lnTo>
                      <a:pt x="325" y="166"/>
                    </a:lnTo>
                    <a:lnTo>
                      <a:pt x="325" y="166"/>
                    </a:lnTo>
                    <a:lnTo>
                      <a:pt x="327" y="191"/>
                    </a:lnTo>
                    <a:lnTo>
                      <a:pt x="320" y="207"/>
                    </a:lnTo>
                    <a:lnTo>
                      <a:pt x="320" y="207"/>
                    </a:lnTo>
                    <a:lnTo>
                      <a:pt x="320" y="195"/>
                    </a:lnTo>
                    <a:lnTo>
                      <a:pt x="322" y="179"/>
                    </a:lnTo>
                    <a:lnTo>
                      <a:pt x="322" y="179"/>
                    </a:lnTo>
                    <a:lnTo>
                      <a:pt x="320" y="186"/>
                    </a:lnTo>
                    <a:lnTo>
                      <a:pt x="320" y="186"/>
                    </a:lnTo>
                    <a:lnTo>
                      <a:pt x="320" y="177"/>
                    </a:lnTo>
                    <a:lnTo>
                      <a:pt x="320" y="166"/>
                    </a:lnTo>
                    <a:lnTo>
                      <a:pt x="323" y="142"/>
                    </a:lnTo>
                    <a:lnTo>
                      <a:pt x="324" y="161"/>
                    </a:lnTo>
                    <a:lnTo>
                      <a:pt x="324" y="161"/>
                    </a:lnTo>
                    <a:lnTo>
                      <a:pt x="328" y="133"/>
                    </a:lnTo>
                    <a:lnTo>
                      <a:pt x="330" y="105"/>
                    </a:lnTo>
                    <a:lnTo>
                      <a:pt x="330" y="105"/>
                    </a:lnTo>
                    <a:lnTo>
                      <a:pt x="329" y="110"/>
                    </a:lnTo>
                    <a:lnTo>
                      <a:pt x="328" y="113"/>
                    </a:lnTo>
                    <a:lnTo>
                      <a:pt x="328" y="113"/>
                    </a:lnTo>
                    <a:lnTo>
                      <a:pt x="329" y="101"/>
                    </a:lnTo>
                    <a:lnTo>
                      <a:pt x="329" y="101"/>
                    </a:lnTo>
                    <a:lnTo>
                      <a:pt x="328" y="101"/>
                    </a:lnTo>
                    <a:lnTo>
                      <a:pt x="328" y="103"/>
                    </a:lnTo>
                    <a:lnTo>
                      <a:pt x="325" y="112"/>
                    </a:lnTo>
                    <a:lnTo>
                      <a:pt x="325" y="79"/>
                    </a:lnTo>
                    <a:lnTo>
                      <a:pt x="324" y="93"/>
                    </a:lnTo>
                    <a:lnTo>
                      <a:pt x="317" y="71"/>
                    </a:lnTo>
                    <a:lnTo>
                      <a:pt x="317" y="71"/>
                    </a:lnTo>
                    <a:lnTo>
                      <a:pt x="305" y="126"/>
                    </a:lnTo>
                    <a:lnTo>
                      <a:pt x="298" y="150"/>
                    </a:lnTo>
                    <a:lnTo>
                      <a:pt x="294" y="159"/>
                    </a:lnTo>
                    <a:lnTo>
                      <a:pt x="291" y="165"/>
                    </a:lnTo>
                    <a:lnTo>
                      <a:pt x="291" y="165"/>
                    </a:lnTo>
                    <a:lnTo>
                      <a:pt x="293" y="149"/>
                    </a:lnTo>
                    <a:lnTo>
                      <a:pt x="293" y="133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105"/>
                    </a:lnTo>
                    <a:lnTo>
                      <a:pt x="297" y="109"/>
                    </a:lnTo>
                    <a:lnTo>
                      <a:pt x="298" y="108"/>
                    </a:lnTo>
                    <a:lnTo>
                      <a:pt x="300" y="103"/>
                    </a:lnTo>
                    <a:lnTo>
                      <a:pt x="304" y="94"/>
                    </a:lnTo>
                    <a:lnTo>
                      <a:pt x="306" y="91"/>
                    </a:lnTo>
                    <a:lnTo>
                      <a:pt x="307" y="90"/>
                    </a:lnTo>
                    <a:lnTo>
                      <a:pt x="308" y="91"/>
                    </a:lnTo>
                    <a:lnTo>
                      <a:pt x="308" y="91"/>
                    </a:lnTo>
                    <a:lnTo>
                      <a:pt x="307" y="87"/>
                    </a:lnTo>
                    <a:lnTo>
                      <a:pt x="306" y="81"/>
                    </a:lnTo>
                    <a:lnTo>
                      <a:pt x="307" y="70"/>
                    </a:lnTo>
                    <a:lnTo>
                      <a:pt x="297" y="97"/>
                    </a:lnTo>
                    <a:lnTo>
                      <a:pt x="297" y="97"/>
                    </a:lnTo>
                    <a:lnTo>
                      <a:pt x="298" y="85"/>
                    </a:lnTo>
                    <a:lnTo>
                      <a:pt x="297" y="78"/>
                    </a:lnTo>
                    <a:lnTo>
                      <a:pt x="296" y="74"/>
                    </a:lnTo>
                    <a:lnTo>
                      <a:pt x="294" y="70"/>
                    </a:lnTo>
                    <a:lnTo>
                      <a:pt x="294" y="70"/>
                    </a:lnTo>
                    <a:lnTo>
                      <a:pt x="293" y="85"/>
                    </a:lnTo>
                    <a:lnTo>
                      <a:pt x="292" y="94"/>
                    </a:lnTo>
                    <a:lnTo>
                      <a:pt x="291" y="101"/>
                    </a:lnTo>
                    <a:lnTo>
                      <a:pt x="289" y="104"/>
                    </a:lnTo>
                    <a:lnTo>
                      <a:pt x="285" y="108"/>
                    </a:lnTo>
                    <a:lnTo>
                      <a:pt x="283" y="110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03"/>
                    </a:lnTo>
                    <a:lnTo>
                      <a:pt x="283" y="93"/>
                    </a:lnTo>
                    <a:lnTo>
                      <a:pt x="285" y="87"/>
                    </a:lnTo>
                    <a:lnTo>
                      <a:pt x="286" y="86"/>
                    </a:lnTo>
                    <a:lnTo>
                      <a:pt x="288" y="87"/>
                    </a:lnTo>
                    <a:lnTo>
                      <a:pt x="288" y="87"/>
                    </a:lnTo>
                    <a:lnTo>
                      <a:pt x="286" y="79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3" y="87"/>
                    </a:lnTo>
                    <a:lnTo>
                      <a:pt x="282" y="97"/>
                    </a:lnTo>
                    <a:lnTo>
                      <a:pt x="278" y="114"/>
                    </a:lnTo>
                    <a:lnTo>
                      <a:pt x="277" y="117"/>
                    </a:lnTo>
                    <a:lnTo>
                      <a:pt x="276" y="117"/>
                    </a:lnTo>
                    <a:lnTo>
                      <a:pt x="275" y="111"/>
                    </a:lnTo>
                    <a:lnTo>
                      <a:pt x="275" y="111"/>
                    </a:lnTo>
                    <a:lnTo>
                      <a:pt x="276" y="111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6" y="109"/>
                    </a:lnTo>
                    <a:lnTo>
                      <a:pt x="275" y="111"/>
                    </a:lnTo>
                    <a:lnTo>
                      <a:pt x="274" y="111"/>
                    </a:lnTo>
                    <a:lnTo>
                      <a:pt x="273" y="110"/>
                    </a:lnTo>
                    <a:lnTo>
                      <a:pt x="270" y="103"/>
                    </a:lnTo>
                    <a:lnTo>
                      <a:pt x="270" y="94"/>
                    </a:lnTo>
                    <a:lnTo>
                      <a:pt x="271" y="94"/>
                    </a:lnTo>
                    <a:lnTo>
                      <a:pt x="271" y="94"/>
                    </a:lnTo>
                    <a:lnTo>
                      <a:pt x="269" y="93"/>
                    </a:lnTo>
                    <a:lnTo>
                      <a:pt x="265" y="91"/>
                    </a:lnTo>
                    <a:lnTo>
                      <a:pt x="261" y="93"/>
                    </a:lnTo>
                    <a:lnTo>
                      <a:pt x="258" y="96"/>
                    </a:lnTo>
                    <a:lnTo>
                      <a:pt x="254" y="101"/>
                    </a:lnTo>
                    <a:lnTo>
                      <a:pt x="251" y="109"/>
                    </a:lnTo>
                    <a:lnTo>
                      <a:pt x="247" y="118"/>
                    </a:lnTo>
                    <a:lnTo>
                      <a:pt x="246" y="132"/>
                    </a:lnTo>
                    <a:lnTo>
                      <a:pt x="246" y="132"/>
                    </a:lnTo>
                    <a:lnTo>
                      <a:pt x="250" y="76"/>
                    </a:lnTo>
                    <a:lnTo>
                      <a:pt x="231" y="208"/>
                    </a:lnTo>
                    <a:lnTo>
                      <a:pt x="231" y="208"/>
                    </a:lnTo>
                    <a:lnTo>
                      <a:pt x="232" y="176"/>
                    </a:lnTo>
                    <a:lnTo>
                      <a:pt x="233" y="135"/>
                    </a:lnTo>
                    <a:lnTo>
                      <a:pt x="236" y="98"/>
                    </a:lnTo>
                    <a:lnTo>
                      <a:pt x="237" y="85"/>
                    </a:lnTo>
                    <a:lnTo>
                      <a:pt x="239" y="75"/>
                    </a:lnTo>
                    <a:lnTo>
                      <a:pt x="239" y="75"/>
                    </a:lnTo>
                    <a:lnTo>
                      <a:pt x="238" y="72"/>
                    </a:lnTo>
                    <a:lnTo>
                      <a:pt x="237" y="70"/>
                    </a:lnTo>
                    <a:lnTo>
                      <a:pt x="236" y="70"/>
                    </a:lnTo>
                    <a:lnTo>
                      <a:pt x="235" y="71"/>
                    </a:lnTo>
                    <a:lnTo>
                      <a:pt x="232" y="76"/>
                    </a:lnTo>
                    <a:lnTo>
                      <a:pt x="232" y="76"/>
                    </a:lnTo>
                    <a:lnTo>
                      <a:pt x="232" y="103"/>
                    </a:lnTo>
                    <a:lnTo>
                      <a:pt x="232" y="119"/>
                    </a:lnTo>
                    <a:lnTo>
                      <a:pt x="231" y="128"/>
                    </a:lnTo>
                    <a:lnTo>
                      <a:pt x="231" y="128"/>
                    </a:lnTo>
                    <a:lnTo>
                      <a:pt x="229" y="100"/>
                    </a:lnTo>
                    <a:lnTo>
                      <a:pt x="224" y="75"/>
                    </a:lnTo>
                    <a:lnTo>
                      <a:pt x="224" y="75"/>
                    </a:lnTo>
                    <a:lnTo>
                      <a:pt x="224" y="88"/>
                    </a:lnTo>
                    <a:lnTo>
                      <a:pt x="223" y="108"/>
                    </a:lnTo>
                    <a:lnTo>
                      <a:pt x="221" y="126"/>
                    </a:lnTo>
                    <a:lnTo>
                      <a:pt x="220" y="132"/>
                    </a:lnTo>
                    <a:lnTo>
                      <a:pt x="219" y="134"/>
                    </a:lnTo>
                    <a:lnTo>
                      <a:pt x="219" y="134"/>
                    </a:lnTo>
                    <a:lnTo>
                      <a:pt x="221" y="104"/>
                    </a:lnTo>
                    <a:lnTo>
                      <a:pt x="221" y="87"/>
                    </a:lnTo>
                    <a:lnTo>
                      <a:pt x="222" y="76"/>
                    </a:lnTo>
                    <a:lnTo>
                      <a:pt x="213" y="127"/>
                    </a:lnTo>
                    <a:lnTo>
                      <a:pt x="213" y="127"/>
                    </a:lnTo>
                    <a:lnTo>
                      <a:pt x="214" y="117"/>
                    </a:lnTo>
                    <a:lnTo>
                      <a:pt x="215" y="101"/>
                    </a:lnTo>
                    <a:lnTo>
                      <a:pt x="214" y="70"/>
                    </a:lnTo>
                    <a:lnTo>
                      <a:pt x="214" y="70"/>
                    </a:lnTo>
                    <a:lnTo>
                      <a:pt x="214" y="72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0" y="73"/>
                    </a:lnTo>
                    <a:lnTo>
                      <a:pt x="208" y="72"/>
                    </a:lnTo>
                    <a:lnTo>
                      <a:pt x="207" y="72"/>
                    </a:lnTo>
                    <a:lnTo>
                      <a:pt x="206" y="73"/>
                    </a:lnTo>
                    <a:lnTo>
                      <a:pt x="208" y="85"/>
                    </a:lnTo>
                    <a:lnTo>
                      <a:pt x="208" y="85"/>
                    </a:lnTo>
                    <a:lnTo>
                      <a:pt x="207" y="85"/>
                    </a:lnTo>
                    <a:lnTo>
                      <a:pt x="206" y="86"/>
                    </a:lnTo>
                    <a:lnTo>
                      <a:pt x="204" y="93"/>
                    </a:lnTo>
                    <a:lnTo>
                      <a:pt x="199" y="118"/>
                    </a:lnTo>
                    <a:lnTo>
                      <a:pt x="194" y="143"/>
                    </a:lnTo>
                    <a:lnTo>
                      <a:pt x="192" y="153"/>
                    </a:lnTo>
                    <a:lnTo>
                      <a:pt x="191" y="154"/>
                    </a:lnTo>
                    <a:lnTo>
                      <a:pt x="190" y="155"/>
                    </a:lnTo>
                    <a:lnTo>
                      <a:pt x="190" y="155"/>
                    </a:lnTo>
                    <a:lnTo>
                      <a:pt x="191" y="140"/>
                    </a:lnTo>
                    <a:lnTo>
                      <a:pt x="192" y="117"/>
                    </a:lnTo>
                    <a:lnTo>
                      <a:pt x="192" y="95"/>
                    </a:lnTo>
                    <a:lnTo>
                      <a:pt x="192" y="87"/>
                    </a:lnTo>
                    <a:lnTo>
                      <a:pt x="191" y="82"/>
                    </a:lnTo>
                    <a:lnTo>
                      <a:pt x="191" y="82"/>
                    </a:lnTo>
                    <a:lnTo>
                      <a:pt x="182" y="158"/>
                    </a:lnTo>
                    <a:lnTo>
                      <a:pt x="176" y="202"/>
                    </a:lnTo>
                    <a:lnTo>
                      <a:pt x="173" y="218"/>
                    </a:lnTo>
                    <a:lnTo>
                      <a:pt x="170" y="230"/>
                    </a:lnTo>
                    <a:lnTo>
                      <a:pt x="169" y="215"/>
                    </a:lnTo>
                    <a:lnTo>
                      <a:pt x="163" y="231"/>
                    </a:lnTo>
                    <a:lnTo>
                      <a:pt x="163" y="231"/>
                    </a:lnTo>
                    <a:lnTo>
                      <a:pt x="175" y="150"/>
                    </a:lnTo>
                    <a:lnTo>
                      <a:pt x="182" y="108"/>
                    </a:lnTo>
                    <a:lnTo>
                      <a:pt x="187" y="75"/>
                    </a:lnTo>
                    <a:lnTo>
                      <a:pt x="187" y="75"/>
                    </a:lnTo>
                    <a:lnTo>
                      <a:pt x="186" y="67"/>
                    </a:lnTo>
                    <a:lnTo>
                      <a:pt x="185" y="63"/>
                    </a:lnTo>
                    <a:lnTo>
                      <a:pt x="185" y="59"/>
                    </a:lnTo>
                    <a:lnTo>
                      <a:pt x="184" y="59"/>
                    </a:lnTo>
                    <a:lnTo>
                      <a:pt x="183" y="59"/>
                    </a:lnTo>
                    <a:lnTo>
                      <a:pt x="183" y="59"/>
                    </a:lnTo>
                    <a:lnTo>
                      <a:pt x="183" y="49"/>
                    </a:lnTo>
                    <a:lnTo>
                      <a:pt x="184" y="43"/>
                    </a:lnTo>
                    <a:lnTo>
                      <a:pt x="186" y="38"/>
                    </a:lnTo>
                    <a:lnTo>
                      <a:pt x="187" y="36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6" y="37"/>
                    </a:lnTo>
                    <a:lnTo>
                      <a:pt x="175" y="45"/>
                    </a:lnTo>
                    <a:lnTo>
                      <a:pt x="173" y="57"/>
                    </a:lnTo>
                    <a:lnTo>
                      <a:pt x="169" y="68"/>
                    </a:lnTo>
                    <a:lnTo>
                      <a:pt x="168" y="75"/>
                    </a:lnTo>
                    <a:lnTo>
                      <a:pt x="167" y="83"/>
                    </a:lnTo>
                    <a:lnTo>
                      <a:pt x="179" y="52"/>
                    </a:lnTo>
                    <a:lnTo>
                      <a:pt x="179" y="52"/>
                    </a:lnTo>
                    <a:lnTo>
                      <a:pt x="178" y="79"/>
                    </a:lnTo>
                    <a:lnTo>
                      <a:pt x="174" y="106"/>
                    </a:lnTo>
                    <a:lnTo>
                      <a:pt x="171" y="118"/>
                    </a:lnTo>
                    <a:lnTo>
                      <a:pt x="168" y="127"/>
                    </a:lnTo>
                    <a:lnTo>
                      <a:pt x="166" y="133"/>
                    </a:lnTo>
                    <a:lnTo>
                      <a:pt x="163" y="134"/>
                    </a:lnTo>
                    <a:lnTo>
                      <a:pt x="162" y="134"/>
                    </a:lnTo>
                    <a:lnTo>
                      <a:pt x="162" y="134"/>
                    </a:lnTo>
                    <a:lnTo>
                      <a:pt x="162" y="119"/>
                    </a:lnTo>
                    <a:lnTo>
                      <a:pt x="163" y="101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64" y="75"/>
                    </a:lnTo>
                    <a:lnTo>
                      <a:pt x="162" y="81"/>
                    </a:lnTo>
                    <a:lnTo>
                      <a:pt x="160" y="83"/>
                    </a:lnTo>
                    <a:lnTo>
                      <a:pt x="159" y="83"/>
                    </a:lnTo>
                    <a:lnTo>
                      <a:pt x="158" y="81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59" y="65"/>
                    </a:lnTo>
                    <a:lnTo>
                      <a:pt x="156" y="76"/>
                    </a:lnTo>
                    <a:lnTo>
                      <a:pt x="154" y="82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3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48" y="68"/>
                    </a:lnTo>
                    <a:lnTo>
                      <a:pt x="147" y="57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5" y="53"/>
                    </a:lnTo>
                    <a:lnTo>
                      <a:pt x="145" y="53"/>
                    </a:lnTo>
                    <a:lnTo>
                      <a:pt x="145" y="91"/>
                    </a:lnTo>
                    <a:lnTo>
                      <a:pt x="144" y="142"/>
                    </a:lnTo>
                    <a:lnTo>
                      <a:pt x="143" y="192"/>
                    </a:lnTo>
                    <a:lnTo>
                      <a:pt x="140" y="225"/>
                    </a:lnTo>
                    <a:lnTo>
                      <a:pt x="140" y="225"/>
                    </a:lnTo>
                    <a:lnTo>
                      <a:pt x="136" y="204"/>
                    </a:lnTo>
                    <a:lnTo>
                      <a:pt x="133" y="188"/>
                    </a:lnTo>
                    <a:lnTo>
                      <a:pt x="131" y="173"/>
                    </a:lnTo>
                    <a:lnTo>
                      <a:pt x="131" y="173"/>
                    </a:lnTo>
                    <a:lnTo>
                      <a:pt x="131" y="162"/>
                    </a:lnTo>
                    <a:lnTo>
                      <a:pt x="131" y="150"/>
                    </a:lnTo>
                    <a:lnTo>
                      <a:pt x="133" y="127"/>
                    </a:lnTo>
                    <a:lnTo>
                      <a:pt x="136" y="104"/>
                    </a:lnTo>
                    <a:lnTo>
                      <a:pt x="137" y="93"/>
                    </a:lnTo>
                    <a:lnTo>
                      <a:pt x="136" y="83"/>
                    </a:lnTo>
                    <a:lnTo>
                      <a:pt x="136" y="83"/>
                    </a:lnTo>
                    <a:lnTo>
                      <a:pt x="135" y="96"/>
                    </a:lnTo>
                    <a:lnTo>
                      <a:pt x="133" y="105"/>
                    </a:lnTo>
                    <a:lnTo>
                      <a:pt x="133" y="105"/>
                    </a:lnTo>
                    <a:lnTo>
                      <a:pt x="132" y="98"/>
                    </a:lnTo>
                    <a:lnTo>
                      <a:pt x="133" y="90"/>
                    </a:lnTo>
                    <a:lnTo>
                      <a:pt x="132" y="85"/>
                    </a:lnTo>
                    <a:lnTo>
                      <a:pt x="132" y="82"/>
                    </a:lnTo>
                    <a:lnTo>
                      <a:pt x="131" y="83"/>
                    </a:lnTo>
                    <a:lnTo>
                      <a:pt x="131" y="83"/>
                    </a:lnTo>
                    <a:lnTo>
                      <a:pt x="130" y="91"/>
                    </a:lnTo>
                    <a:lnTo>
                      <a:pt x="129" y="96"/>
                    </a:lnTo>
                    <a:lnTo>
                      <a:pt x="128" y="97"/>
                    </a:lnTo>
                    <a:lnTo>
                      <a:pt x="127" y="97"/>
                    </a:lnTo>
                    <a:lnTo>
                      <a:pt x="127" y="96"/>
                    </a:lnTo>
                    <a:lnTo>
                      <a:pt x="127" y="97"/>
                    </a:lnTo>
                    <a:lnTo>
                      <a:pt x="128" y="110"/>
                    </a:lnTo>
                    <a:lnTo>
                      <a:pt x="128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4" y="110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4"/>
                    </a:lnTo>
                    <a:lnTo>
                      <a:pt x="118" y="124"/>
                    </a:lnTo>
                    <a:lnTo>
                      <a:pt x="116" y="147"/>
                    </a:lnTo>
                    <a:lnTo>
                      <a:pt x="113" y="169"/>
                    </a:lnTo>
                    <a:lnTo>
                      <a:pt x="109" y="181"/>
                    </a:lnTo>
                    <a:lnTo>
                      <a:pt x="109" y="181"/>
                    </a:lnTo>
                    <a:lnTo>
                      <a:pt x="109" y="169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6" y="157"/>
                    </a:lnTo>
                    <a:lnTo>
                      <a:pt x="104" y="155"/>
                    </a:lnTo>
                    <a:lnTo>
                      <a:pt x="99" y="149"/>
                    </a:lnTo>
                    <a:lnTo>
                      <a:pt x="94" y="143"/>
                    </a:lnTo>
                    <a:lnTo>
                      <a:pt x="92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89" y="127"/>
                    </a:lnTo>
                    <a:lnTo>
                      <a:pt x="87" y="119"/>
                    </a:lnTo>
                    <a:lnTo>
                      <a:pt x="89" y="110"/>
                    </a:lnTo>
                    <a:lnTo>
                      <a:pt x="89" y="110"/>
                    </a:lnTo>
                    <a:lnTo>
                      <a:pt x="86" y="120"/>
                    </a:lnTo>
                    <a:lnTo>
                      <a:pt x="85" y="125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83" y="119"/>
                    </a:lnTo>
                    <a:lnTo>
                      <a:pt x="83" y="114"/>
                    </a:lnTo>
                    <a:lnTo>
                      <a:pt x="83" y="112"/>
                    </a:lnTo>
                    <a:lnTo>
                      <a:pt x="84" y="111"/>
                    </a:lnTo>
                    <a:lnTo>
                      <a:pt x="85" y="109"/>
                    </a:lnTo>
                    <a:lnTo>
                      <a:pt x="86" y="106"/>
                    </a:lnTo>
                    <a:lnTo>
                      <a:pt x="86" y="101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5" y="102"/>
                    </a:lnTo>
                    <a:lnTo>
                      <a:pt x="82" y="111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5"/>
                    </a:lnTo>
                    <a:lnTo>
                      <a:pt x="77" y="139"/>
                    </a:lnTo>
                    <a:lnTo>
                      <a:pt x="78" y="140"/>
                    </a:lnTo>
                    <a:lnTo>
                      <a:pt x="81" y="139"/>
                    </a:lnTo>
                    <a:lnTo>
                      <a:pt x="84" y="131"/>
                    </a:lnTo>
                    <a:lnTo>
                      <a:pt x="87" y="121"/>
                    </a:lnTo>
                    <a:lnTo>
                      <a:pt x="87" y="121"/>
                    </a:lnTo>
                    <a:lnTo>
                      <a:pt x="85" y="150"/>
                    </a:lnTo>
                    <a:lnTo>
                      <a:pt x="82" y="178"/>
                    </a:lnTo>
                    <a:lnTo>
                      <a:pt x="76" y="201"/>
                    </a:lnTo>
                    <a:lnTo>
                      <a:pt x="74" y="210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69" y="219"/>
                    </a:lnTo>
                    <a:lnTo>
                      <a:pt x="68" y="218"/>
                    </a:lnTo>
                    <a:lnTo>
                      <a:pt x="67" y="210"/>
                    </a:lnTo>
                    <a:lnTo>
                      <a:pt x="68" y="201"/>
                    </a:lnTo>
                    <a:lnTo>
                      <a:pt x="68" y="199"/>
                    </a:lnTo>
                    <a:lnTo>
                      <a:pt x="68" y="199"/>
                    </a:lnTo>
                    <a:lnTo>
                      <a:pt x="66" y="197"/>
                    </a:lnTo>
                    <a:lnTo>
                      <a:pt x="63" y="199"/>
                    </a:lnTo>
                    <a:lnTo>
                      <a:pt x="61" y="206"/>
                    </a:lnTo>
                    <a:lnTo>
                      <a:pt x="59" y="215"/>
                    </a:lnTo>
                    <a:lnTo>
                      <a:pt x="56" y="226"/>
                    </a:lnTo>
                    <a:lnTo>
                      <a:pt x="54" y="236"/>
                    </a:lnTo>
                    <a:lnTo>
                      <a:pt x="53" y="242"/>
                    </a:lnTo>
                    <a:lnTo>
                      <a:pt x="52" y="244"/>
                    </a:lnTo>
                    <a:lnTo>
                      <a:pt x="51" y="244"/>
                    </a:lnTo>
                    <a:lnTo>
                      <a:pt x="48" y="241"/>
                    </a:lnTo>
                    <a:lnTo>
                      <a:pt x="47" y="238"/>
                    </a:lnTo>
                    <a:lnTo>
                      <a:pt x="47" y="238"/>
                    </a:lnTo>
                    <a:lnTo>
                      <a:pt x="46" y="219"/>
                    </a:lnTo>
                    <a:lnTo>
                      <a:pt x="47" y="201"/>
                    </a:lnTo>
                    <a:lnTo>
                      <a:pt x="48" y="185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4" y="174"/>
                    </a:lnTo>
                    <a:lnTo>
                      <a:pt x="56" y="183"/>
                    </a:lnTo>
                    <a:lnTo>
                      <a:pt x="58" y="185"/>
                    </a:lnTo>
                    <a:lnTo>
                      <a:pt x="59" y="186"/>
                    </a:lnTo>
                    <a:lnTo>
                      <a:pt x="55" y="173"/>
                    </a:lnTo>
                    <a:lnTo>
                      <a:pt x="55" y="173"/>
                    </a:lnTo>
                    <a:lnTo>
                      <a:pt x="56" y="168"/>
                    </a:lnTo>
                    <a:lnTo>
                      <a:pt x="59" y="164"/>
                    </a:lnTo>
                    <a:lnTo>
                      <a:pt x="60" y="163"/>
                    </a:lnTo>
                    <a:lnTo>
                      <a:pt x="60" y="163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0" y="159"/>
                    </a:lnTo>
                    <a:lnTo>
                      <a:pt x="58" y="156"/>
                    </a:lnTo>
                    <a:lnTo>
                      <a:pt x="54" y="154"/>
                    </a:lnTo>
                    <a:lnTo>
                      <a:pt x="51" y="154"/>
                    </a:lnTo>
                    <a:lnTo>
                      <a:pt x="46" y="153"/>
                    </a:lnTo>
                    <a:lnTo>
                      <a:pt x="41" y="150"/>
                    </a:lnTo>
                    <a:lnTo>
                      <a:pt x="38" y="147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54"/>
                    </a:lnTo>
                    <a:lnTo>
                      <a:pt x="31" y="161"/>
                    </a:lnTo>
                    <a:lnTo>
                      <a:pt x="31" y="168"/>
                    </a:lnTo>
                    <a:lnTo>
                      <a:pt x="33" y="164"/>
                    </a:lnTo>
                    <a:lnTo>
                      <a:pt x="33" y="164"/>
                    </a:lnTo>
                    <a:lnTo>
                      <a:pt x="35" y="171"/>
                    </a:lnTo>
                    <a:lnTo>
                      <a:pt x="33" y="177"/>
                    </a:lnTo>
                    <a:lnTo>
                      <a:pt x="32" y="187"/>
                    </a:lnTo>
                    <a:lnTo>
                      <a:pt x="30" y="194"/>
                    </a:lnTo>
                    <a:lnTo>
                      <a:pt x="30" y="197"/>
                    </a:lnTo>
                    <a:lnTo>
                      <a:pt x="31" y="201"/>
                    </a:lnTo>
                    <a:lnTo>
                      <a:pt x="31" y="201"/>
                    </a:lnTo>
                    <a:lnTo>
                      <a:pt x="28" y="212"/>
                    </a:lnTo>
                    <a:lnTo>
                      <a:pt x="24" y="223"/>
                    </a:lnTo>
                    <a:lnTo>
                      <a:pt x="23" y="226"/>
                    </a:lnTo>
                    <a:lnTo>
                      <a:pt x="21" y="229"/>
                    </a:lnTo>
                    <a:lnTo>
                      <a:pt x="18" y="229"/>
                    </a:lnTo>
                    <a:lnTo>
                      <a:pt x="17" y="225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08"/>
                    </a:lnTo>
                    <a:lnTo>
                      <a:pt x="20" y="209"/>
                    </a:lnTo>
                    <a:lnTo>
                      <a:pt x="20" y="209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1" y="208"/>
                    </a:lnTo>
                    <a:lnTo>
                      <a:pt x="20" y="206"/>
                    </a:lnTo>
                    <a:lnTo>
                      <a:pt x="17" y="196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4" y="191"/>
                    </a:lnTo>
                    <a:lnTo>
                      <a:pt x="13" y="194"/>
                    </a:lnTo>
                    <a:lnTo>
                      <a:pt x="12" y="204"/>
                    </a:lnTo>
                    <a:lnTo>
                      <a:pt x="14" y="224"/>
                    </a:lnTo>
                    <a:lnTo>
                      <a:pt x="14" y="224"/>
                    </a:lnTo>
                    <a:lnTo>
                      <a:pt x="8" y="251"/>
                    </a:lnTo>
                    <a:lnTo>
                      <a:pt x="3" y="260"/>
                    </a:lnTo>
                    <a:lnTo>
                      <a:pt x="2" y="261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1" y="270"/>
                    </a:lnTo>
                    <a:lnTo>
                      <a:pt x="1" y="272"/>
                    </a:lnTo>
                    <a:lnTo>
                      <a:pt x="2" y="272"/>
                    </a:lnTo>
                    <a:lnTo>
                      <a:pt x="2" y="274"/>
                    </a:lnTo>
                    <a:lnTo>
                      <a:pt x="5" y="289"/>
                    </a:lnTo>
                    <a:lnTo>
                      <a:pt x="5" y="289"/>
                    </a:lnTo>
                    <a:lnTo>
                      <a:pt x="5" y="277"/>
                    </a:lnTo>
                    <a:lnTo>
                      <a:pt x="5" y="271"/>
                    </a:lnTo>
                    <a:lnTo>
                      <a:pt x="7" y="269"/>
                    </a:lnTo>
                    <a:lnTo>
                      <a:pt x="9" y="269"/>
                    </a:lnTo>
                    <a:lnTo>
                      <a:pt x="10" y="269"/>
                    </a:lnTo>
                    <a:lnTo>
                      <a:pt x="13" y="267"/>
                    </a:lnTo>
                    <a:lnTo>
                      <a:pt x="13" y="260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4" y="267"/>
                    </a:lnTo>
                    <a:lnTo>
                      <a:pt x="16" y="274"/>
                    </a:lnTo>
                    <a:lnTo>
                      <a:pt x="18" y="281"/>
                    </a:lnTo>
                    <a:lnTo>
                      <a:pt x="22" y="297"/>
                    </a:lnTo>
                    <a:lnTo>
                      <a:pt x="22" y="297"/>
                    </a:lnTo>
                    <a:lnTo>
                      <a:pt x="21" y="284"/>
                    </a:lnTo>
                    <a:lnTo>
                      <a:pt x="22" y="282"/>
                    </a:lnTo>
                    <a:lnTo>
                      <a:pt x="23" y="282"/>
                    </a:lnTo>
                    <a:lnTo>
                      <a:pt x="24" y="283"/>
                    </a:lnTo>
                    <a:lnTo>
                      <a:pt x="24" y="283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6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4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3" y="260"/>
                    </a:lnTo>
                    <a:lnTo>
                      <a:pt x="23" y="260"/>
                    </a:lnTo>
                    <a:lnTo>
                      <a:pt x="25" y="247"/>
                    </a:lnTo>
                    <a:lnTo>
                      <a:pt x="29" y="240"/>
                    </a:lnTo>
                    <a:lnTo>
                      <a:pt x="32" y="234"/>
                    </a:lnTo>
                    <a:lnTo>
                      <a:pt x="35" y="229"/>
                    </a:lnTo>
                    <a:lnTo>
                      <a:pt x="35" y="229"/>
                    </a:lnTo>
                    <a:lnTo>
                      <a:pt x="36" y="232"/>
                    </a:lnTo>
                    <a:lnTo>
                      <a:pt x="35" y="237"/>
                    </a:lnTo>
                    <a:lnTo>
                      <a:pt x="35" y="242"/>
                    </a:lnTo>
                    <a:lnTo>
                      <a:pt x="35" y="249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38" y="247"/>
                    </a:lnTo>
                    <a:lnTo>
                      <a:pt x="39" y="259"/>
                    </a:lnTo>
                    <a:lnTo>
                      <a:pt x="39" y="270"/>
                    </a:lnTo>
                    <a:lnTo>
                      <a:pt x="39" y="275"/>
                    </a:lnTo>
                    <a:lnTo>
                      <a:pt x="37" y="279"/>
                    </a:lnTo>
                    <a:lnTo>
                      <a:pt x="41" y="281"/>
                    </a:lnTo>
                    <a:lnTo>
                      <a:pt x="41" y="281"/>
                    </a:lnTo>
                    <a:lnTo>
                      <a:pt x="44" y="287"/>
                    </a:lnTo>
                    <a:lnTo>
                      <a:pt x="46" y="292"/>
                    </a:lnTo>
                    <a:lnTo>
                      <a:pt x="47" y="292"/>
                    </a:lnTo>
                    <a:lnTo>
                      <a:pt x="48" y="292"/>
                    </a:lnTo>
                    <a:lnTo>
                      <a:pt x="51" y="287"/>
                    </a:lnTo>
                    <a:lnTo>
                      <a:pt x="51" y="287"/>
                    </a:lnTo>
                    <a:lnTo>
                      <a:pt x="52" y="289"/>
                    </a:lnTo>
                    <a:lnTo>
                      <a:pt x="53" y="286"/>
                    </a:lnTo>
                    <a:lnTo>
                      <a:pt x="54" y="281"/>
                    </a:lnTo>
                    <a:lnTo>
                      <a:pt x="55" y="276"/>
                    </a:lnTo>
                    <a:lnTo>
                      <a:pt x="55" y="282"/>
                    </a:lnTo>
                    <a:lnTo>
                      <a:pt x="63" y="269"/>
                    </a:lnTo>
                    <a:lnTo>
                      <a:pt x="63" y="274"/>
                    </a:lnTo>
                    <a:lnTo>
                      <a:pt x="63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9" y="270"/>
                    </a:lnTo>
                    <a:lnTo>
                      <a:pt x="75" y="263"/>
                    </a:lnTo>
                    <a:lnTo>
                      <a:pt x="78" y="261"/>
                    </a:lnTo>
                    <a:lnTo>
                      <a:pt x="79" y="261"/>
                    </a:lnTo>
                    <a:lnTo>
                      <a:pt x="81" y="262"/>
                    </a:lnTo>
                    <a:lnTo>
                      <a:pt x="84" y="267"/>
                    </a:lnTo>
                    <a:lnTo>
                      <a:pt x="86" y="278"/>
                    </a:lnTo>
                    <a:lnTo>
                      <a:pt x="86" y="278"/>
                    </a:lnTo>
                    <a:lnTo>
                      <a:pt x="89" y="274"/>
                    </a:lnTo>
                    <a:lnTo>
                      <a:pt x="91" y="271"/>
                    </a:lnTo>
                    <a:lnTo>
                      <a:pt x="92" y="270"/>
                    </a:lnTo>
                    <a:lnTo>
                      <a:pt x="93" y="270"/>
                    </a:lnTo>
                    <a:lnTo>
                      <a:pt x="94" y="271"/>
                    </a:lnTo>
                    <a:lnTo>
                      <a:pt x="97" y="272"/>
                    </a:lnTo>
                    <a:lnTo>
                      <a:pt x="97" y="291"/>
                    </a:lnTo>
                    <a:lnTo>
                      <a:pt x="97" y="291"/>
                    </a:lnTo>
                    <a:lnTo>
                      <a:pt x="98" y="290"/>
                    </a:lnTo>
                    <a:lnTo>
                      <a:pt x="99" y="291"/>
                    </a:lnTo>
                    <a:lnTo>
                      <a:pt x="102" y="294"/>
                    </a:lnTo>
                    <a:lnTo>
                      <a:pt x="105" y="297"/>
                    </a:lnTo>
                    <a:lnTo>
                      <a:pt x="106" y="297"/>
                    </a:lnTo>
                    <a:lnTo>
                      <a:pt x="107" y="295"/>
                    </a:lnTo>
                    <a:lnTo>
                      <a:pt x="108" y="290"/>
                    </a:lnTo>
                    <a:lnTo>
                      <a:pt x="108" y="290"/>
                    </a:lnTo>
                    <a:lnTo>
                      <a:pt x="109" y="305"/>
                    </a:lnTo>
                    <a:lnTo>
                      <a:pt x="110" y="313"/>
                    </a:lnTo>
                    <a:lnTo>
                      <a:pt x="113" y="314"/>
                    </a:lnTo>
                    <a:lnTo>
                      <a:pt x="114" y="315"/>
                    </a:lnTo>
                    <a:lnTo>
                      <a:pt x="115" y="315"/>
                    </a:lnTo>
                    <a:lnTo>
                      <a:pt x="116" y="315"/>
                    </a:lnTo>
                    <a:lnTo>
                      <a:pt x="123" y="309"/>
                    </a:lnTo>
                    <a:lnTo>
                      <a:pt x="127" y="308"/>
                    </a:lnTo>
                    <a:lnTo>
                      <a:pt x="128" y="308"/>
                    </a:lnTo>
                    <a:lnTo>
                      <a:pt x="129" y="309"/>
                    </a:lnTo>
                    <a:lnTo>
                      <a:pt x="130" y="286"/>
                    </a:lnTo>
                    <a:lnTo>
                      <a:pt x="130" y="286"/>
                    </a:lnTo>
                    <a:lnTo>
                      <a:pt x="131" y="286"/>
                    </a:lnTo>
                    <a:lnTo>
                      <a:pt x="132" y="286"/>
                    </a:lnTo>
                    <a:lnTo>
                      <a:pt x="136" y="284"/>
                    </a:lnTo>
                    <a:lnTo>
                      <a:pt x="143" y="27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5" y="247"/>
                    </a:lnTo>
                    <a:lnTo>
                      <a:pt x="146" y="247"/>
                    </a:lnTo>
                    <a:lnTo>
                      <a:pt x="147" y="247"/>
                    </a:lnTo>
                    <a:lnTo>
                      <a:pt x="150" y="249"/>
                    </a:lnTo>
                    <a:lnTo>
                      <a:pt x="151" y="253"/>
                    </a:lnTo>
                    <a:lnTo>
                      <a:pt x="155" y="261"/>
                    </a:lnTo>
                    <a:lnTo>
                      <a:pt x="158" y="264"/>
                    </a:lnTo>
                    <a:lnTo>
                      <a:pt x="160" y="264"/>
                    </a:lnTo>
                    <a:lnTo>
                      <a:pt x="160" y="264"/>
                    </a:lnTo>
                    <a:lnTo>
                      <a:pt x="160" y="269"/>
                    </a:lnTo>
                    <a:lnTo>
                      <a:pt x="159" y="270"/>
                    </a:lnTo>
                    <a:lnTo>
                      <a:pt x="158" y="269"/>
                    </a:lnTo>
                    <a:lnTo>
                      <a:pt x="156" y="266"/>
                    </a:lnTo>
                    <a:lnTo>
                      <a:pt x="156" y="266"/>
                    </a:lnTo>
                    <a:lnTo>
                      <a:pt x="158" y="274"/>
                    </a:lnTo>
                    <a:lnTo>
                      <a:pt x="160" y="278"/>
                    </a:lnTo>
                    <a:lnTo>
                      <a:pt x="161" y="281"/>
                    </a:lnTo>
                    <a:lnTo>
                      <a:pt x="162" y="281"/>
                    </a:lnTo>
                    <a:lnTo>
                      <a:pt x="164" y="281"/>
                    </a:lnTo>
                    <a:lnTo>
                      <a:pt x="166" y="278"/>
                    </a:lnTo>
                    <a:lnTo>
                      <a:pt x="169" y="271"/>
                    </a:lnTo>
                    <a:lnTo>
                      <a:pt x="173" y="264"/>
                    </a:lnTo>
                    <a:lnTo>
                      <a:pt x="176" y="259"/>
                    </a:lnTo>
                    <a:lnTo>
                      <a:pt x="177" y="259"/>
                    </a:lnTo>
                    <a:lnTo>
                      <a:pt x="178" y="259"/>
                    </a:lnTo>
                    <a:lnTo>
                      <a:pt x="179" y="262"/>
                    </a:lnTo>
                    <a:lnTo>
                      <a:pt x="181" y="267"/>
                    </a:lnTo>
                    <a:lnTo>
                      <a:pt x="181" y="267"/>
                    </a:lnTo>
                    <a:lnTo>
                      <a:pt x="183" y="263"/>
                    </a:lnTo>
                    <a:lnTo>
                      <a:pt x="184" y="262"/>
                    </a:lnTo>
                    <a:lnTo>
                      <a:pt x="184" y="264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9"/>
                    </a:lnTo>
                    <a:lnTo>
                      <a:pt x="185" y="269"/>
                    </a:lnTo>
                    <a:lnTo>
                      <a:pt x="187" y="279"/>
                    </a:lnTo>
                    <a:lnTo>
                      <a:pt x="187" y="279"/>
                    </a:lnTo>
                    <a:lnTo>
                      <a:pt x="186" y="269"/>
                    </a:lnTo>
                    <a:lnTo>
                      <a:pt x="186" y="269"/>
                    </a:lnTo>
                    <a:lnTo>
                      <a:pt x="189" y="267"/>
                    </a:lnTo>
                    <a:lnTo>
                      <a:pt x="192" y="26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3" y="284"/>
                    </a:lnTo>
                    <a:lnTo>
                      <a:pt x="193" y="284"/>
                    </a:lnTo>
                    <a:lnTo>
                      <a:pt x="194" y="278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8" y="241"/>
                    </a:lnTo>
                    <a:lnTo>
                      <a:pt x="198" y="241"/>
                    </a:lnTo>
                    <a:lnTo>
                      <a:pt x="198" y="252"/>
                    </a:lnTo>
                    <a:lnTo>
                      <a:pt x="199" y="255"/>
                    </a:lnTo>
                    <a:lnTo>
                      <a:pt x="199" y="256"/>
                    </a:lnTo>
                    <a:lnTo>
                      <a:pt x="199" y="256"/>
                    </a:lnTo>
                    <a:lnTo>
                      <a:pt x="200" y="254"/>
                    </a:lnTo>
                    <a:lnTo>
                      <a:pt x="201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4" y="257"/>
                    </a:lnTo>
                    <a:lnTo>
                      <a:pt x="204" y="268"/>
                    </a:lnTo>
                    <a:lnTo>
                      <a:pt x="204" y="268"/>
                    </a:lnTo>
                    <a:lnTo>
                      <a:pt x="205" y="262"/>
                    </a:lnTo>
                    <a:lnTo>
                      <a:pt x="207" y="257"/>
                    </a:lnTo>
                    <a:lnTo>
                      <a:pt x="210" y="249"/>
                    </a:lnTo>
                    <a:lnTo>
                      <a:pt x="213" y="245"/>
                    </a:lnTo>
                    <a:lnTo>
                      <a:pt x="215" y="238"/>
                    </a:lnTo>
                    <a:lnTo>
                      <a:pt x="216" y="229"/>
                    </a:lnTo>
                    <a:lnTo>
                      <a:pt x="217" y="216"/>
                    </a:lnTo>
                    <a:lnTo>
                      <a:pt x="217" y="216"/>
                    </a:lnTo>
                    <a:lnTo>
                      <a:pt x="217" y="222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9" y="226"/>
                    </a:lnTo>
                    <a:lnTo>
                      <a:pt x="221" y="229"/>
                    </a:lnTo>
                    <a:lnTo>
                      <a:pt x="221" y="229"/>
                    </a:lnTo>
                    <a:lnTo>
                      <a:pt x="222" y="227"/>
                    </a:lnTo>
                    <a:lnTo>
                      <a:pt x="224" y="222"/>
                    </a:lnTo>
                    <a:lnTo>
                      <a:pt x="223" y="249"/>
                    </a:lnTo>
                    <a:lnTo>
                      <a:pt x="230" y="212"/>
                    </a:lnTo>
                    <a:lnTo>
                      <a:pt x="230" y="212"/>
                    </a:lnTo>
                    <a:lnTo>
                      <a:pt x="231" y="224"/>
                    </a:lnTo>
                    <a:lnTo>
                      <a:pt x="232" y="236"/>
                    </a:lnTo>
                    <a:lnTo>
                      <a:pt x="231" y="247"/>
                    </a:lnTo>
                    <a:lnTo>
                      <a:pt x="230" y="261"/>
                    </a:lnTo>
                    <a:lnTo>
                      <a:pt x="230" y="261"/>
                    </a:lnTo>
                    <a:lnTo>
                      <a:pt x="235" y="245"/>
                    </a:lnTo>
                    <a:lnTo>
                      <a:pt x="237" y="238"/>
                    </a:lnTo>
                    <a:lnTo>
                      <a:pt x="239" y="232"/>
                    </a:lnTo>
                    <a:lnTo>
                      <a:pt x="244" y="216"/>
                    </a:lnTo>
                    <a:lnTo>
                      <a:pt x="243" y="234"/>
                    </a:lnTo>
                    <a:lnTo>
                      <a:pt x="243" y="234"/>
                    </a:lnTo>
                    <a:lnTo>
                      <a:pt x="245" y="230"/>
                    </a:lnTo>
                    <a:lnTo>
                      <a:pt x="247" y="223"/>
                    </a:lnTo>
                    <a:lnTo>
                      <a:pt x="250" y="219"/>
                    </a:lnTo>
                    <a:lnTo>
                      <a:pt x="250" y="221"/>
                    </a:lnTo>
                    <a:lnTo>
                      <a:pt x="251" y="224"/>
                    </a:lnTo>
                    <a:lnTo>
                      <a:pt x="251" y="224"/>
                    </a:lnTo>
                    <a:lnTo>
                      <a:pt x="252" y="234"/>
                    </a:lnTo>
                    <a:lnTo>
                      <a:pt x="254" y="238"/>
                    </a:lnTo>
                    <a:lnTo>
                      <a:pt x="255" y="240"/>
                    </a:lnTo>
                    <a:lnTo>
                      <a:pt x="260" y="244"/>
                    </a:lnTo>
                    <a:lnTo>
                      <a:pt x="266" y="245"/>
                    </a:lnTo>
                    <a:lnTo>
                      <a:pt x="270" y="246"/>
                    </a:lnTo>
                    <a:lnTo>
                      <a:pt x="276" y="248"/>
                    </a:lnTo>
                    <a:lnTo>
                      <a:pt x="279" y="251"/>
                    </a:lnTo>
                    <a:lnTo>
                      <a:pt x="282" y="254"/>
                    </a:lnTo>
                    <a:lnTo>
                      <a:pt x="284" y="257"/>
                    </a:lnTo>
                    <a:lnTo>
                      <a:pt x="286" y="263"/>
                    </a:lnTo>
                    <a:lnTo>
                      <a:pt x="286" y="263"/>
                    </a:lnTo>
                    <a:lnTo>
                      <a:pt x="286" y="248"/>
                    </a:lnTo>
                    <a:lnTo>
                      <a:pt x="288" y="244"/>
                    </a:lnTo>
                    <a:lnTo>
                      <a:pt x="288" y="245"/>
                    </a:lnTo>
                    <a:lnTo>
                      <a:pt x="289" y="249"/>
                    </a:lnTo>
                    <a:lnTo>
                      <a:pt x="290" y="255"/>
                    </a:lnTo>
                    <a:lnTo>
                      <a:pt x="291" y="259"/>
                    </a:lnTo>
                    <a:lnTo>
                      <a:pt x="292" y="259"/>
                    </a:lnTo>
                    <a:lnTo>
                      <a:pt x="292" y="256"/>
                    </a:lnTo>
                    <a:lnTo>
                      <a:pt x="293" y="246"/>
                    </a:lnTo>
                    <a:lnTo>
                      <a:pt x="293" y="246"/>
                    </a:lnTo>
                    <a:lnTo>
                      <a:pt x="294" y="262"/>
                    </a:lnTo>
                    <a:lnTo>
                      <a:pt x="293" y="269"/>
                    </a:lnTo>
                    <a:lnTo>
                      <a:pt x="292" y="277"/>
                    </a:lnTo>
                    <a:lnTo>
                      <a:pt x="292" y="277"/>
                    </a:lnTo>
                    <a:lnTo>
                      <a:pt x="296" y="274"/>
                    </a:lnTo>
                    <a:lnTo>
                      <a:pt x="297" y="275"/>
                    </a:lnTo>
                    <a:lnTo>
                      <a:pt x="300" y="278"/>
                    </a:lnTo>
                    <a:lnTo>
                      <a:pt x="302" y="279"/>
                    </a:lnTo>
                    <a:lnTo>
                      <a:pt x="304" y="278"/>
                    </a:lnTo>
                    <a:lnTo>
                      <a:pt x="306" y="272"/>
                    </a:lnTo>
                    <a:lnTo>
                      <a:pt x="308" y="262"/>
                    </a:lnTo>
                    <a:lnTo>
                      <a:pt x="308" y="262"/>
                    </a:lnTo>
                    <a:lnTo>
                      <a:pt x="307" y="271"/>
                    </a:lnTo>
                    <a:lnTo>
                      <a:pt x="307" y="277"/>
                    </a:lnTo>
                    <a:lnTo>
                      <a:pt x="306" y="283"/>
                    </a:lnTo>
                    <a:lnTo>
                      <a:pt x="306" y="289"/>
                    </a:lnTo>
                    <a:lnTo>
                      <a:pt x="306" y="289"/>
                    </a:lnTo>
                    <a:lnTo>
                      <a:pt x="307" y="283"/>
                    </a:lnTo>
                    <a:lnTo>
                      <a:pt x="308" y="283"/>
                    </a:lnTo>
                    <a:lnTo>
                      <a:pt x="308" y="285"/>
                    </a:lnTo>
                    <a:lnTo>
                      <a:pt x="308" y="285"/>
                    </a:lnTo>
                    <a:lnTo>
                      <a:pt x="308" y="290"/>
                    </a:lnTo>
                    <a:lnTo>
                      <a:pt x="308" y="294"/>
                    </a:lnTo>
                    <a:lnTo>
                      <a:pt x="306" y="301"/>
                    </a:lnTo>
                    <a:lnTo>
                      <a:pt x="306" y="301"/>
                    </a:lnTo>
                    <a:lnTo>
                      <a:pt x="308" y="299"/>
                    </a:lnTo>
                    <a:lnTo>
                      <a:pt x="311" y="293"/>
                    </a:lnTo>
                    <a:lnTo>
                      <a:pt x="313" y="276"/>
                    </a:lnTo>
                    <a:lnTo>
                      <a:pt x="315" y="252"/>
                    </a:lnTo>
                    <a:lnTo>
                      <a:pt x="317" y="224"/>
                    </a:lnTo>
                    <a:lnTo>
                      <a:pt x="317" y="224"/>
                    </a:lnTo>
                    <a:lnTo>
                      <a:pt x="320" y="233"/>
                    </a:lnTo>
                    <a:lnTo>
                      <a:pt x="320" y="236"/>
                    </a:lnTo>
                    <a:lnTo>
                      <a:pt x="321" y="234"/>
                    </a:lnTo>
                    <a:lnTo>
                      <a:pt x="323" y="229"/>
                    </a:lnTo>
                    <a:lnTo>
                      <a:pt x="325" y="215"/>
                    </a:lnTo>
                    <a:lnTo>
                      <a:pt x="325" y="215"/>
                    </a:lnTo>
                    <a:lnTo>
                      <a:pt x="327" y="232"/>
                    </a:lnTo>
                    <a:lnTo>
                      <a:pt x="325" y="239"/>
                    </a:lnTo>
                    <a:lnTo>
                      <a:pt x="324" y="242"/>
                    </a:lnTo>
                    <a:lnTo>
                      <a:pt x="323" y="244"/>
                    </a:lnTo>
                    <a:lnTo>
                      <a:pt x="323" y="244"/>
                    </a:lnTo>
                    <a:lnTo>
                      <a:pt x="327" y="247"/>
                    </a:lnTo>
                    <a:lnTo>
                      <a:pt x="329" y="249"/>
                    </a:lnTo>
                    <a:lnTo>
                      <a:pt x="331" y="251"/>
                    </a:lnTo>
                    <a:lnTo>
                      <a:pt x="334" y="249"/>
                    </a:lnTo>
                    <a:lnTo>
                      <a:pt x="336" y="247"/>
                    </a:lnTo>
                    <a:lnTo>
                      <a:pt x="337" y="241"/>
                    </a:lnTo>
                    <a:lnTo>
                      <a:pt x="338" y="233"/>
                    </a:lnTo>
                    <a:lnTo>
                      <a:pt x="338" y="233"/>
                    </a:lnTo>
                    <a:lnTo>
                      <a:pt x="339" y="237"/>
                    </a:lnTo>
                    <a:lnTo>
                      <a:pt x="339" y="237"/>
                    </a:lnTo>
                    <a:lnTo>
                      <a:pt x="340" y="237"/>
                    </a:lnTo>
                    <a:lnTo>
                      <a:pt x="342" y="232"/>
                    </a:lnTo>
                    <a:lnTo>
                      <a:pt x="342" y="232"/>
                    </a:lnTo>
                    <a:lnTo>
                      <a:pt x="347" y="234"/>
                    </a:lnTo>
                    <a:lnTo>
                      <a:pt x="350" y="234"/>
                    </a:lnTo>
                    <a:lnTo>
                      <a:pt x="353" y="233"/>
                    </a:lnTo>
                    <a:lnTo>
                      <a:pt x="352" y="229"/>
                    </a:lnTo>
                    <a:lnTo>
                      <a:pt x="352" y="229"/>
                    </a:lnTo>
                    <a:lnTo>
                      <a:pt x="354" y="212"/>
                    </a:lnTo>
                    <a:lnTo>
                      <a:pt x="355" y="210"/>
                    </a:lnTo>
                    <a:lnTo>
                      <a:pt x="357" y="211"/>
                    </a:lnTo>
                    <a:lnTo>
                      <a:pt x="358" y="216"/>
                    </a:lnTo>
                    <a:lnTo>
                      <a:pt x="359" y="217"/>
                    </a:lnTo>
                    <a:lnTo>
                      <a:pt x="361" y="217"/>
                    </a:lnTo>
                    <a:lnTo>
                      <a:pt x="360" y="221"/>
                    </a:lnTo>
                    <a:lnTo>
                      <a:pt x="360" y="221"/>
                    </a:lnTo>
                    <a:lnTo>
                      <a:pt x="363" y="227"/>
                    </a:lnTo>
                    <a:lnTo>
                      <a:pt x="365" y="230"/>
                    </a:lnTo>
                    <a:lnTo>
                      <a:pt x="366" y="230"/>
                    </a:lnTo>
                    <a:lnTo>
                      <a:pt x="367" y="229"/>
                    </a:lnTo>
                    <a:lnTo>
                      <a:pt x="368" y="226"/>
                    </a:lnTo>
                    <a:lnTo>
                      <a:pt x="369" y="226"/>
                    </a:lnTo>
                    <a:lnTo>
                      <a:pt x="370" y="230"/>
                    </a:lnTo>
                    <a:lnTo>
                      <a:pt x="374" y="238"/>
                    </a:lnTo>
                    <a:lnTo>
                      <a:pt x="374" y="216"/>
                    </a:lnTo>
                    <a:lnTo>
                      <a:pt x="374" y="216"/>
                    </a:lnTo>
                    <a:lnTo>
                      <a:pt x="375" y="203"/>
                    </a:lnTo>
                    <a:lnTo>
                      <a:pt x="376" y="201"/>
                    </a:lnTo>
                    <a:lnTo>
                      <a:pt x="376" y="200"/>
                    </a:lnTo>
                    <a:lnTo>
                      <a:pt x="377" y="203"/>
                    </a:lnTo>
                    <a:lnTo>
                      <a:pt x="380" y="210"/>
                    </a:lnTo>
                    <a:lnTo>
                      <a:pt x="383" y="226"/>
                    </a:lnTo>
                    <a:lnTo>
                      <a:pt x="384" y="229"/>
                    </a:lnTo>
                    <a:lnTo>
                      <a:pt x="385" y="230"/>
                    </a:lnTo>
                    <a:lnTo>
                      <a:pt x="386" y="229"/>
                    </a:lnTo>
                    <a:lnTo>
                      <a:pt x="388" y="226"/>
                    </a:lnTo>
                    <a:lnTo>
                      <a:pt x="385" y="214"/>
                    </a:lnTo>
                    <a:lnTo>
                      <a:pt x="385" y="214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9" y="217"/>
                    </a:lnTo>
                    <a:lnTo>
                      <a:pt x="390" y="241"/>
                    </a:lnTo>
                    <a:lnTo>
                      <a:pt x="392" y="269"/>
                    </a:lnTo>
                    <a:lnTo>
                      <a:pt x="393" y="279"/>
                    </a:lnTo>
                    <a:lnTo>
                      <a:pt x="393" y="285"/>
                    </a:lnTo>
                    <a:lnTo>
                      <a:pt x="393" y="285"/>
                    </a:lnTo>
                    <a:lnTo>
                      <a:pt x="393" y="287"/>
                    </a:lnTo>
                    <a:lnTo>
                      <a:pt x="393" y="291"/>
                    </a:lnTo>
                    <a:lnTo>
                      <a:pt x="391" y="294"/>
                    </a:lnTo>
                    <a:lnTo>
                      <a:pt x="391" y="294"/>
                    </a:lnTo>
                    <a:lnTo>
                      <a:pt x="393" y="301"/>
                    </a:lnTo>
                    <a:lnTo>
                      <a:pt x="394" y="302"/>
                    </a:lnTo>
                    <a:lnTo>
                      <a:pt x="394" y="302"/>
                    </a:lnTo>
                    <a:lnTo>
                      <a:pt x="396" y="298"/>
                    </a:lnTo>
                    <a:lnTo>
                      <a:pt x="396" y="290"/>
                    </a:lnTo>
                    <a:lnTo>
                      <a:pt x="397" y="271"/>
                    </a:lnTo>
                    <a:lnTo>
                      <a:pt x="398" y="26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72"/>
                    </a:lnTo>
                    <a:lnTo>
                      <a:pt x="399" y="285"/>
                    </a:lnTo>
                    <a:lnTo>
                      <a:pt x="399" y="297"/>
                    </a:lnTo>
                    <a:lnTo>
                      <a:pt x="399" y="300"/>
                    </a:lnTo>
                    <a:lnTo>
                      <a:pt x="400" y="302"/>
                    </a:lnTo>
                    <a:lnTo>
                      <a:pt x="400" y="302"/>
                    </a:lnTo>
                    <a:lnTo>
                      <a:pt x="401" y="304"/>
                    </a:lnTo>
                    <a:lnTo>
                      <a:pt x="401" y="304"/>
                    </a:lnTo>
                    <a:lnTo>
                      <a:pt x="404" y="300"/>
                    </a:lnTo>
                    <a:lnTo>
                      <a:pt x="408" y="285"/>
                    </a:lnTo>
                    <a:lnTo>
                      <a:pt x="412" y="278"/>
                    </a:lnTo>
                    <a:lnTo>
                      <a:pt x="414" y="275"/>
                    </a:lnTo>
                    <a:lnTo>
                      <a:pt x="415" y="274"/>
                    </a:lnTo>
                    <a:lnTo>
                      <a:pt x="416" y="275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7" y="264"/>
                    </a:lnTo>
                    <a:lnTo>
                      <a:pt x="419" y="256"/>
                    </a:lnTo>
                    <a:lnTo>
                      <a:pt x="420" y="249"/>
                    </a:lnTo>
                    <a:lnTo>
                      <a:pt x="420" y="249"/>
                    </a:lnTo>
                    <a:lnTo>
                      <a:pt x="421" y="249"/>
                    </a:lnTo>
                    <a:lnTo>
                      <a:pt x="422" y="249"/>
                    </a:lnTo>
                    <a:lnTo>
                      <a:pt x="423" y="254"/>
                    </a:lnTo>
                    <a:lnTo>
                      <a:pt x="428" y="266"/>
                    </a:lnTo>
                    <a:lnTo>
                      <a:pt x="429" y="270"/>
                    </a:lnTo>
                    <a:lnTo>
                      <a:pt x="430" y="271"/>
                    </a:lnTo>
                    <a:lnTo>
                      <a:pt x="431" y="271"/>
                    </a:lnTo>
                    <a:lnTo>
                      <a:pt x="434" y="268"/>
                    </a:lnTo>
                    <a:lnTo>
                      <a:pt x="435" y="257"/>
                    </a:lnTo>
                    <a:lnTo>
                      <a:pt x="435" y="257"/>
                    </a:lnTo>
                    <a:lnTo>
                      <a:pt x="436" y="267"/>
                    </a:lnTo>
                    <a:lnTo>
                      <a:pt x="436" y="267"/>
                    </a:lnTo>
                    <a:lnTo>
                      <a:pt x="438" y="260"/>
                    </a:lnTo>
                    <a:lnTo>
                      <a:pt x="443" y="253"/>
                    </a:lnTo>
                    <a:lnTo>
                      <a:pt x="446" y="244"/>
                    </a:lnTo>
                    <a:lnTo>
                      <a:pt x="450" y="231"/>
                    </a:lnTo>
                    <a:lnTo>
                      <a:pt x="450" y="231"/>
                    </a:lnTo>
                    <a:lnTo>
                      <a:pt x="450" y="251"/>
                    </a:lnTo>
                    <a:lnTo>
                      <a:pt x="451" y="256"/>
                    </a:lnTo>
                    <a:lnTo>
                      <a:pt x="452" y="259"/>
                    </a:lnTo>
                    <a:lnTo>
                      <a:pt x="454" y="259"/>
                    </a:lnTo>
                    <a:lnTo>
                      <a:pt x="455" y="256"/>
                    </a:lnTo>
                    <a:lnTo>
                      <a:pt x="460" y="249"/>
                    </a:lnTo>
                    <a:lnTo>
                      <a:pt x="463" y="244"/>
                    </a:lnTo>
                    <a:lnTo>
                      <a:pt x="465" y="241"/>
                    </a:lnTo>
                    <a:lnTo>
                      <a:pt x="466" y="240"/>
                    </a:lnTo>
                    <a:lnTo>
                      <a:pt x="467" y="242"/>
                    </a:lnTo>
                    <a:lnTo>
                      <a:pt x="468" y="246"/>
                    </a:lnTo>
                    <a:lnTo>
                      <a:pt x="468" y="264"/>
                    </a:lnTo>
                    <a:lnTo>
                      <a:pt x="477" y="261"/>
                    </a:lnTo>
                    <a:lnTo>
                      <a:pt x="477" y="269"/>
                    </a:lnTo>
                    <a:lnTo>
                      <a:pt x="477" y="269"/>
                    </a:lnTo>
                    <a:lnTo>
                      <a:pt x="480" y="269"/>
                    </a:lnTo>
                    <a:lnTo>
                      <a:pt x="481" y="269"/>
                    </a:lnTo>
                    <a:lnTo>
                      <a:pt x="483" y="266"/>
                    </a:lnTo>
                    <a:lnTo>
                      <a:pt x="484" y="262"/>
                    </a:lnTo>
                    <a:lnTo>
                      <a:pt x="486" y="252"/>
                    </a:lnTo>
                    <a:lnTo>
                      <a:pt x="489" y="240"/>
                    </a:lnTo>
                    <a:lnTo>
                      <a:pt x="489" y="240"/>
                    </a:lnTo>
                    <a:lnTo>
                      <a:pt x="490" y="244"/>
                    </a:lnTo>
                    <a:lnTo>
                      <a:pt x="490" y="248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92" y="260"/>
                    </a:lnTo>
                    <a:lnTo>
                      <a:pt x="495" y="262"/>
                    </a:lnTo>
                    <a:lnTo>
                      <a:pt x="496" y="263"/>
                    </a:lnTo>
                    <a:lnTo>
                      <a:pt x="498" y="262"/>
                    </a:lnTo>
                    <a:lnTo>
                      <a:pt x="500" y="259"/>
                    </a:lnTo>
                    <a:lnTo>
                      <a:pt x="501" y="252"/>
                    </a:lnTo>
                    <a:lnTo>
                      <a:pt x="507" y="232"/>
                    </a:lnTo>
                    <a:lnTo>
                      <a:pt x="507" y="255"/>
                    </a:lnTo>
                    <a:lnTo>
                      <a:pt x="507" y="255"/>
                    </a:lnTo>
                    <a:lnTo>
                      <a:pt x="508" y="253"/>
                    </a:lnTo>
                    <a:lnTo>
                      <a:pt x="508" y="253"/>
                    </a:lnTo>
                    <a:lnTo>
                      <a:pt x="511" y="254"/>
                    </a:lnTo>
                    <a:lnTo>
                      <a:pt x="515" y="264"/>
                    </a:lnTo>
                    <a:lnTo>
                      <a:pt x="519" y="270"/>
                    </a:lnTo>
                    <a:lnTo>
                      <a:pt x="522" y="272"/>
                    </a:lnTo>
                    <a:lnTo>
                      <a:pt x="523" y="272"/>
                    </a:lnTo>
                    <a:lnTo>
                      <a:pt x="526" y="271"/>
                    </a:lnTo>
                    <a:lnTo>
                      <a:pt x="528" y="269"/>
                    </a:lnTo>
                    <a:lnTo>
                      <a:pt x="529" y="264"/>
                    </a:lnTo>
                    <a:lnTo>
                      <a:pt x="529" y="264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30" y="271"/>
                    </a:lnTo>
                    <a:lnTo>
                      <a:pt x="532" y="270"/>
                    </a:lnTo>
                    <a:lnTo>
                      <a:pt x="535" y="270"/>
                    </a:lnTo>
                    <a:lnTo>
                      <a:pt x="536" y="272"/>
                    </a:lnTo>
                    <a:lnTo>
                      <a:pt x="541" y="279"/>
                    </a:lnTo>
                    <a:lnTo>
                      <a:pt x="544" y="287"/>
                    </a:lnTo>
                    <a:lnTo>
                      <a:pt x="547" y="292"/>
                    </a:lnTo>
                    <a:lnTo>
                      <a:pt x="550" y="292"/>
                    </a:lnTo>
                    <a:lnTo>
                      <a:pt x="551" y="291"/>
                    </a:lnTo>
                    <a:lnTo>
                      <a:pt x="552" y="286"/>
                    </a:lnTo>
                    <a:lnTo>
                      <a:pt x="554" y="279"/>
                    </a:lnTo>
                    <a:lnTo>
                      <a:pt x="557" y="256"/>
                    </a:lnTo>
                    <a:lnTo>
                      <a:pt x="565" y="236"/>
                    </a:lnTo>
                    <a:lnTo>
                      <a:pt x="565" y="236"/>
                    </a:lnTo>
                    <a:lnTo>
                      <a:pt x="562" y="232"/>
                    </a:lnTo>
                    <a:lnTo>
                      <a:pt x="561" y="227"/>
                    </a:lnTo>
                    <a:lnTo>
                      <a:pt x="561" y="221"/>
                    </a:lnTo>
                    <a:lnTo>
                      <a:pt x="562" y="214"/>
                    </a:lnTo>
                    <a:lnTo>
                      <a:pt x="565" y="199"/>
                    </a:lnTo>
                    <a:lnTo>
                      <a:pt x="565" y="192"/>
                    </a:lnTo>
                    <a:lnTo>
                      <a:pt x="564" y="186"/>
                    </a:lnTo>
                    <a:lnTo>
                      <a:pt x="564" y="186"/>
                    </a:lnTo>
                    <a:lnTo>
                      <a:pt x="565" y="186"/>
                    </a:lnTo>
                    <a:lnTo>
                      <a:pt x="566" y="186"/>
                    </a:lnTo>
                    <a:lnTo>
                      <a:pt x="567" y="188"/>
                    </a:lnTo>
                    <a:lnTo>
                      <a:pt x="569" y="197"/>
                    </a:lnTo>
                    <a:lnTo>
                      <a:pt x="569" y="209"/>
                    </a:lnTo>
                    <a:lnTo>
                      <a:pt x="569" y="212"/>
                    </a:lnTo>
                    <a:lnTo>
                      <a:pt x="567" y="216"/>
                    </a:lnTo>
                    <a:lnTo>
                      <a:pt x="567" y="211"/>
                    </a:lnTo>
                    <a:lnTo>
                      <a:pt x="567" y="211"/>
                    </a:lnTo>
                    <a:lnTo>
                      <a:pt x="567" y="224"/>
                    </a:lnTo>
                    <a:lnTo>
                      <a:pt x="567" y="232"/>
                    </a:lnTo>
                    <a:lnTo>
                      <a:pt x="569" y="237"/>
                    </a:lnTo>
                    <a:lnTo>
                      <a:pt x="570" y="239"/>
                    </a:lnTo>
                    <a:lnTo>
                      <a:pt x="573" y="241"/>
                    </a:lnTo>
                    <a:lnTo>
                      <a:pt x="575" y="244"/>
                    </a:lnTo>
                    <a:lnTo>
                      <a:pt x="576" y="248"/>
                    </a:lnTo>
                    <a:lnTo>
                      <a:pt x="576" y="256"/>
                    </a:lnTo>
                    <a:lnTo>
                      <a:pt x="576" y="256"/>
                    </a:lnTo>
                    <a:lnTo>
                      <a:pt x="582" y="257"/>
                    </a:lnTo>
                    <a:lnTo>
                      <a:pt x="589" y="260"/>
                    </a:lnTo>
                    <a:lnTo>
                      <a:pt x="595" y="263"/>
                    </a:lnTo>
                    <a:lnTo>
                      <a:pt x="600" y="268"/>
                    </a:lnTo>
                    <a:lnTo>
                      <a:pt x="613" y="277"/>
                    </a:lnTo>
                    <a:lnTo>
                      <a:pt x="619" y="281"/>
                    </a:lnTo>
                    <a:lnTo>
                      <a:pt x="624" y="282"/>
                    </a:lnTo>
                    <a:lnTo>
                      <a:pt x="624" y="248"/>
                    </a:lnTo>
                    <a:lnTo>
                      <a:pt x="630" y="251"/>
                    </a:lnTo>
                    <a:lnTo>
                      <a:pt x="630" y="251"/>
                    </a:lnTo>
                    <a:lnTo>
                      <a:pt x="630" y="257"/>
                    </a:lnTo>
                    <a:lnTo>
                      <a:pt x="630" y="267"/>
                    </a:lnTo>
                    <a:lnTo>
                      <a:pt x="629" y="274"/>
                    </a:lnTo>
                    <a:lnTo>
                      <a:pt x="628" y="275"/>
                    </a:lnTo>
                    <a:lnTo>
                      <a:pt x="627" y="276"/>
                    </a:lnTo>
                    <a:lnTo>
                      <a:pt x="627" y="276"/>
                    </a:lnTo>
                    <a:lnTo>
                      <a:pt x="628" y="281"/>
                    </a:lnTo>
                    <a:lnTo>
                      <a:pt x="628" y="281"/>
                    </a:lnTo>
                    <a:lnTo>
                      <a:pt x="629" y="281"/>
                    </a:lnTo>
                    <a:lnTo>
                      <a:pt x="630" y="278"/>
                    </a:lnTo>
                    <a:lnTo>
                      <a:pt x="631" y="274"/>
                    </a:lnTo>
                    <a:lnTo>
                      <a:pt x="634" y="262"/>
                    </a:lnTo>
                    <a:lnTo>
                      <a:pt x="635" y="253"/>
                    </a:lnTo>
                    <a:lnTo>
                      <a:pt x="635" y="253"/>
                    </a:lnTo>
                    <a:lnTo>
                      <a:pt x="636" y="259"/>
                    </a:lnTo>
                    <a:lnTo>
                      <a:pt x="637" y="264"/>
                    </a:lnTo>
                    <a:lnTo>
                      <a:pt x="636" y="271"/>
                    </a:lnTo>
                    <a:lnTo>
                      <a:pt x="635" y="277"/>
                    </a:lnTo>
                    <a:lnTo>
                      <a:pt x="633" y="287"/>
                    </a:lnTo>
                    <a:lnTo>
                      <a:pt x="633" y="291"/>
                    </a:lnTo>
                    <a:lnTo>
                      <a:pt x="633" y="292"/>
                    </a:lnTo>
                    <a:lnTo>
                      <a:pt x="636" y="290"/>
                    </a:lnTo>
                    <a:lnTo>
                      <a:pt x="635" y="286"/>
                    </a:lnTo>
                    <a:lnTo>
                      <a:pt x="635" y="286"/>
                    </a:lnTo>
                    <a:lnTo>
                      <a:pt x="639" y="267"/>
                    </a:lnTo>
                    <a:lnTo>
                      <a:pt x="641" y="261"/>
                    </a:lnTo>
                    <a:lnTo>
                      <a:pt x="642" y="260"/>
                    </a:lnTo>
                    <a:lnTo>
                      <a:pt x="644" y="260"/>
                    </a:lnTo>
                    <a:lnTo>
                      <a:pt x="644" y="260"/>
                    </a:lnTo>
                    <a:lnTo>
                      <a:pt x="645" y="266"/>
                    </a:lnTo>
                    <a:lnTo>
                      <a:pt x="645" y="272"/>
                    </a:lnTo>
                    <a:lnTo>
                      <a:pt x="645" y="278"/>
                    </a:lnTo>
                    <a:lnTo>
                      <a:pt x="646" y="282"/>
                    </a:lnTo>
                    <a:lnTo>
                      <a:pt x="646" y="282"/>
                    </a:lnTo>
                    <a:lnTo>
                      <a:pt x="646" y="284"/>
                    </a:lnTo>
                    <a:lnTo>
                      <a:pt x="647" y="283"/>
                    </a:lnTo>
                    <a:lnTo>
                      <a:pt x="654" y="286"/>
                    </a:lnTo>
                    <a:lnTo>
                      <a:pt x="652" y="260"/>
                    </a:lnTo>
                    <a:lnTo>
                      <a:pt x="652" y="260"/>
                    </a:lnTo>
                    <a:lnTo>
                      <a:pt x="654" y="255"/>
                    </a:lnTo>
                    <a:lnTo>
                      <a:pt x="656" y="254"/>
                    </a:lnTo>
                    <a:lnTo>
                      <a:pt x="657" y="252"/>
                    </a:lnTo>
                    <a:lnTo>
                      <a:pt x="658" y="246"/>
                    </a:lnTo>
                    <a:lnTo>
                      <a:pt x="657" y="231"/>
                    </a:lnTo>
                    <a:lnTo>
                      <a:pt x="657" y="231"/>
                    </a:lnTo>
                    <a:lnTo>
                      <a:pt x="659" y="245"/>
                    </a:lnTo>
                    <a:lnTo>
                      <a:pt x="660" y="249"/>
                    </a:lnTo>
                    <a:lnTo>
                      <a:pt x="662" y="253"/>
                    </a:lnTo>
                    <a:lnTo>
                      <a:pt x="665" y="256"/>
                    </a:lnTo>
                    <a:lnTo>
                      <a:pt x="667" y="257"/>
                    </a:lnTo>
                    <a:lnTo>
                      <a:pt x="672" y="259"/>
                    </a:lnTo>
                    <a:lnTo>
                      <a:pt x="680" y="257"/>
                    </a:lnTo>
                    <a:lnTo>
                      <a:pt x="683" y="259"/>
                    </a:lnTo>
                    <a:lnTo>
                      <a:pt x="684" y="260"/>
                    </a:lnTo>
                    <a:lnTo>
                      <a:pt x="685" y="262"/>
                    </a:lnTo>
                    <a:lnTo>
                      <a:pt x="685" y="262"/>
                    </a:lnTo>
                    <a:lnTo>
                      <a:pt x="689" y="252"/>
                    </a:lnTo>
                    <a:lnTo>
                      <a:pt x="690" y="248"/>
                    </a:lnTo>
                    <a:lnTo>
                      <a:pt x="692" y="246"/>
                    </a:lnTo>
                    <a:lnTo>
                      <a:pt x="693" y="245"/>
                    </a:lnTo>
                    <a:lnTo>
                      <a:pt x="696" y="245"/>
                    </a:lnTo>
                    <a:lnTo>
                      <a:pt x="699" y="246"/>
                    </a:lnTo>
                    <a:lnTo>
                      <a:pt x="699" y="246"/>
                    </a:lnTo>
                    <a:lnTo>
                      <a:pt x="699" y="238"/>
                    </a:lnTo>
                    <a:lnTo>
                      <a:pt x="699" y="226"/>
                    </a:lnTo>
                    <a:lnTo>
                      <a:pt x="700" y="217"/>
                    </a:lnTo>
                    <a:lnTo>
                      <a:pt x="702" y="215"/>
                    </a:lnTo>
                    <a:lnTo>
                      <a:pt x="703" y="214"/>
                    </a:lnTo>
                    <a:lnTo>
                      <a:pt x="703" y="215"/>
                    </a:lnTo>
                    <a:lnTo>
                      <a:pt x="703" y="215"/>
                    </a:lnTo>
                    <a:lnTo>
                      <a:pt x="703" y="233"/>
                    </a:lnTo>
                    <a:lnTo>
                      <a:pt x="703" y="246"/>
                    </a:lnTo>
                    <a:lnTo>
                      <a:pt x="704" y="253"/>
                    </a:lnTo>
                    <a:lnTo>
                      <a:pt x="706" y="256"/>
                    </a:lnTo>
                    <a:lnTo>
                      <a:pt x="708" y="260"/>
                    </a:lnTo>
                    <a:lnTo>
                      <a:pt x="711" y="264"/>
                    </a:lnTo>
                    <a:lnTo>
                      <a:pt x="712" y="272"/>
                    </a:lnTo>
                    <a:lnTo>
                      <a:pt x="713" y="286"/>
                    </a:lnTo>
                    <a:lnTo>
                      <a:pt x="713" y="286"/>
                    </a:lnTo>
                    <a:lnTo>
                      <a:pt x="713" y="277"/>
                    </a:lnTo>
                    <a:lnTo>
                      <a:pt x="714" y="271"/>
                    </a:lnTo>
                    <a:lnTo>
                      <a:pt x="716" y="269"/>
                    </a:lnTo>
                    <a:lnTo>
                      <a:pt x="719" y="267"/>
                    </a:lnTo>
                    <a:lnTo>
                      <a:pt x="721" y="263"/>
                    </a:lnTo>
                    <a:lnTo>
                      <a:pt x="722" y="259"/>
                    </a:lnTo>
                    <a:lnTo>
                      <a:pt x="723" y="251"/>
                    </a:lnTo>
                    <a:lnTo>
                      <a:pt x="722" y="237"/>
                    </a:lnTo>
                    <a:lnTo>
                      <a:pt x="722" y="237"/>
                    </a:lnTo>
                    <a:lnTo>
                      <a:pt x="723" y="239"/>
                    </a:lnTo>
                    <a:lnTo>
                      <a:pt x="725" y="244"/>
                    </a:lnTo>
                    <a:lnTo>
                      <a:pt x="725" y="253"/>
                    </a:lnTo>
                    <a:lnTo>
                      <a:pt x="723" y="263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7" y="271"/>
                    </a:lnTo>
                    <a:lnTo>
                      <a:pt x="728" y="269"/>
                    </a:lnTo>
                    <a:lnTo>
                      <a:pt x="730" y="268"/>
                    </a:lnTo>
                    <a:lnTo>
                      <a:pt x="733" y="267"/>
                    </a:lnTo>
                    <a:lnTo>
                      <a:pt x="736" y="269"/>
                    </a:lnTo>
                    <a:lnTo>
                      <a:pt x="739" y="272"/>
                    </a:lnTo>
                    <a:lnTo>
                      <a:pt x="744" y="277"/>
                    </a:lnTo>
                    <a:lnTo>
                      <a:pt x="748" y="282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57" y="283"/>
                    </a:lnTo>
                    <a:lnTo>
                      <a:pt x="757" y="283"/>
                    </a:lnTo>
                    <a:lnTo>
                      <a:pt x="756" y="268"/>
                    </a:lnTo>
                    <a:lnTo>
                      <a:pt x="757" y="260"/>
                    </a:lnTo>
                    <a:lnTo>
                      <a:pt x="758" y="251"/>
                    </a:lnTo>
                    <a:lnTo>
                      <a:pt x="762" y="291"/>
                    </a:lnTo>
                    <a:lnTo>
                      <a:pt x="762" y="291"/>
                    </a:lnTo>
                    <a:lnTo>
                      <a:pt x="765" y="283"/>
                    </a:lnTo>
                    <a:lnTo>
                      <a:pt x="766" y="270"/>
                    </a:lnTo>
                    <a:lnTo>
                      <a:pt x="766" y="264"/>
                    </a:lnTo>
                    <a:lnTo>
                      <a:pt x="767" y="263"/>
                    </a:lnTo>
                    <a:lnTo>
                      <a:pt x="768" y="266"/>
                    </a:lnTo>
                    <a:lnTo>
                      <a:pt x="769" y="272"/>
                    </a:lnTo>
                    <a:lnTo>
                      <a:pt x="769" y="272"/>
                    </a:lnTo>
                    <a:lnTo>
                      <a:pt x="769" y="261"/>
                    </a:lnTo>
                    <a:lnTo>
                      <a:pt x="769" y="256"/>
                    </a:lnTo>
                    <a:lnTo>
                      <a:pt x="769" y="253"/>
                    </a:lnTo>
                    <a:lnTo>
                      <a:pt x="769" y="253"/>
                    </a:lnTo>
                    <a:lnTo>
                      <a:pt x="774" y="259"/>
                    </a:lnTo>
                    <a:lnTo>
                      <a:pt x="779" y="263"/>
                    </a:lnTo>
                    <a:lnTo>
                      <a:pt x="782" y="266"/>
                    </a:lnTo>
                    <a:lnTo>
                      <a:pt x="787" y="266"/>
                    </a:lnTo>
                    <a:lnTo>
                      <a:pt x="791" y="266"/>
                    </a:lnTo>
                    <a:lnTo>
                      <a:pt x="795" y="264"/>
                    </a:lnTo>
                    <a:lnTo>
                      <a:pt x="804" y="261"/>
                    </a:lnTo>
                    <a:lnTo>
                      <a:pt x="808" y="260"/>
                    </a:lnTo>
                    <a:lnTo>
                      <a:pt x="812" y="260"/>
                    </a:lnTo>
                    <a:lnTo>
                      <a:pt x="817" y="261"/>
                    </a:lnTo>
                    <a:lnTo>
                      <a:pt x="821" y="263"/>
                    </a:lnTo>
                    <a:lnTo>
                      <a:pt x="825" y="267"/>
                    </a:lnTo>
                    <a:lnTo>
                      <a:pt x="829" y="274"/>
                    </a:lnTo>
                    <a:lnTo>
                      <a:pt x="834" y="283"/>
                    </a:lnTo>
                    <a:lnTo>
                      <a:pt x="837" y="295"/>
                    </a:lnTo>
                    <a:lnTo>
                      <a:pt x="837" y="295"/>
                    </a:lnTo>
                    <a:lnTo>
                      <a:pt x="836" y="286"/>
                    </a:lnTo>
                    <a:lnTo>
                      <a:pt x="836" y="281"/>
                    </a:lnTo>
                    <a:lnTo>
                      <a:pt x="837" y="278"/>
                    </a:lnTo>
                    <a:lnTo>
                      <a:pt x="840" y="277"/>
                    </a:lnTo>
                    <a:lnTo>
                      <a:pt x="840" y="277"/>
                    </a:lnTo>
                    <a:lnTo>
                      <a:pt x="838" y="272"/>
                    </a:lnTo>
                    <a:lnTo>
                      <a:pt x="838" y="264"/>
                    </a:lnTo>
                    <a:lnTo>
                      <a:pt x="840" y="246"/>
                    </a:lnTo>
                    <a:lnTo>
                      <a:pt x="849" y="277"/>
                    </a:lnTo>
                    <a:lnTo>
                      <a:pt x="849" y="277"/>
                    </a:lnTo>
                    <a:lnTo>
                      <a:pt x="850" y="268"/>
                    </a:lnTo>
                    <a:lnTo>
                      <a:pt x="851" y="263"/>
                    </a:lnTo>
                    <a:lnTo>
                      <a:pt x="852" y="261"/>
                    </a:lnTo>
                    <a:lnTo>
                      <a:pt x="854" y="261"/>
                    </a:lnTo>
                    <a:lnTo>
                      <a:pt x="856" y="261"/>
                    </a:lnTo>
                    <a:lnTo>
                      <a:pt x="858" y="259"/>
                    </a:lnTo>
                    <a:lnTo>
                      <a:pt x="859" y="254"/>
                    </a:lnTo>
                    <a:lnTo>
                      <a:pt x="860" y="246"/>
                    </a:lnTo>
                    <a:lnTo>
                      <a:pt x="857" y="251"/>
                    </a:lnTo>
                    <a:lnTo>
                      <a:pt x="857" y="251"/>
                    </a:lnTo>
                    <a:lnTo>
                      <a:pt x="858" y="238"/>
                    </a:lnTo>
                    <a:lnTo>
                      <a:pt x="858" y="224"/>
                    </a:lnTo>
                    <a:lnTo>
                      <a:pt x="856" y="194"/>
                    </a:lnTo>
                    <a:lnTo>
                      <a:pt x="853" y="163"/>
                    </a:lnTo>
                    <a:lnTo>
                      <a:pt x="852" y="147"/>
                    </a:lnTo>
                    <a:lnTo>
                      <a:pt x="852" y="131"/>
                    </a:lnTo>
                    <a:lnTo>
                      <a:pt x="852" y="131"/>
                    </a:lnTo>
                    <a:lnTo>
                      <a:pt x="850" y="139"/>
                    </a:lnTo>
                    <a:lnTo>
                      <a:pt x="849" y="140"/>
                    </a:lnTo>
                    <a:lnTo>
                      <a:pt x="849" y="139"/>
                    </a:lnTo>
                    <a:lnTo>
                      <a:pt x="846" y="132"/>
                    </a:lnTo>
                    <a:lnTo>
                      <a:pt x="844" y="123"/>
                    </a:lnTo>
                    <a:lnTo>
                      <a:pt x="842" y="114"/>
                    </a:lnTo>
                    <a:lnTo>
                      <a:pt x="840" y="112"/>
                    </a:lnTo>
                    <a:lnTo>
                      <a:pt x="838" y="111"/>
                    </a:lnTo>
                    <a:lnTo>
                      <a:pt x="837" y="111"/>
                    </a:lnTo>
                    <a:lnTo>
                      <a:pt x="836" y="114"/>
                    </a:lnTo>
                    <a:lnTo>
                      <a:pt x="834" y="128"/>
                    </a:lnTo>
                    <a:lnTo>
                      <a:pt x="834" y="128"/>
                    </a:lnTo>
                    <a:lnTo>
                      <a:pt x="833" y="123"/>
                    </a:lnTo>
                    <a:lnTo>
                      <a:pt x="834" y="117"/>
                    </a:lnTo>
                    <a:lnTo>
                      <a:pt x="834" y="111"/>
                    </a:lnTo>
                    <a:lnTo>
                      <a:pt x="834" y="104"/>
                    </a:lnTo>
                    <a:lnTo>
                      <a:pt x="834" y="104"/>
                    </a:lnTo>
                    <a:lnTo>
                      <a:pt x="833" y="116"/>
                    </a:lnTo>
                    <a:lnTo>
                      <a:pt x="830" y="121"/>
                    </a:lnTo>
                    <a:lnTo>
                      <a:pt x="829" y="123"/>
                    </a:lnTo>
                    <a:lnTo>
                      <a:pt x="828" y="123"/>
                    </a:lnTo>
                    <a:lnTo>
                      <a:pt x="826" y="118"/>
                    </a:lnTo>
                    <a:lnTo>
                      <a:pt x="826" y="113"/>
                    </a:lnTo>
                    <a:lnTo>
                      <a:pt x="826" y="113"/>
                    </a:lnTo>
                    <a:lnTo>
                      <a:pt x="822" y="114"/>
                    </a:lnTo>
                    <a:lnTo>
                      <a:pt x="819" y="113"/>
                    </a:lnTo>
                    <a:lnTo>
                      <a:pt x="815" y="110"/>
                    </a:lnTo>
                    <a:lnTo>
                      <a:pt x="812" y="106"/>
                    </a:lnTo>
                    <a:lnTo>
                      <a:pt x="806" y="97"/>
                    </a:lnTo>
                    <a:lnTo>
                      <a:pt x="802" y="91"/>
                    </a:lnTo>
                    <a:lnTo>
                      <a:pt x="797" y="87"/>
                    </a:lnTo>
                    <a:lnTo>
                      <a:pt x="798" y="109"/>
                    </a:lnTo>
                    <a:lnTo>
                      <a:pt x="798" y="109"/>
                    </a:lnTo>
                    <a:lnTo>
                      <a:pt x="797" y="105"/>
                    </a:lnTo>
                    <a:lnTo>
                      <a:pt x="796" y="102"/>
                    </a:lnTo>
                    <a:lnTo>
                      <a:pt x="794" y="94"/>
                    </a:lnTo>
                    <a:lnTo>
                      <a:pt x="794" y="94"/>
                    </a:lnTo>
                    <a:lnTo>
                      <a:pt x="794" y="103"/>
                    </a:lnTo>
                    <a:lnTo>
                      <a:pt x="794" y="108"/>
                    </a:lnTo>
                    <a:lnTo>
                      <a:pt x="795" y="110"/>
                    </a:lnTo>
                    <a:lnTo>
                      <a:pt x="796" y="111"/>
                    </a:lnTo>
                    <a:lnTo>
                      <a:pt x="797" y="112"/>
                    </a:lnTo>
                    <a:lnTo>
                      <a:pt x="798" y="114"/>
                    </a:lnTo>
                    <a:lnTo>
                      <a:pt x="799" y="121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6" y="119"/>
                    </a:lnTo>
                    <a:lnTo>
                      <a:pt x="794" y="112"/>
                    </a:lnTo>
                    <a:lnTo>
                      <a:pt x="792" y="110"/>
                    </a:lnTo>
                    <a:lnTo>
                      <a:pt x="790" y="109"/>
                    </a:lnTo>
                    <a:lnTo>
                      <a:pt x="787" y="109"/>
                    </a:lnTo>
                    <a:lnTo>
                      <a:pt x="783" y="108"/>
                    </a:lnTo>
                    <a:lnTo>
                      <a:pt x="782" y="105"/>
                    </a:lnTo>
                    <a:lnTo>
                      <a:pt x="781" y="103"/>
                    </a:lnTo>
                    <a:lnTo>
                      <a:pt x="779" y="95"/>
                    </a:lnTo>
                    <a:lnTo>
                      <a:pt x="777" y="80"/>
                    </a:lnTo>
                    <a:lnTo>
                      <a:pt x="777" y="80"/>
                    </a:lnTo>
                    <a:lnTo>
                      <a:pt x="776" y="81"/>
                    </a:lnTo>
                    <a:lnTo>
                      <a:pt x="775" y="85"/>
                    </a:lnTo>
                    <a:lnTo>
                      <a:pt x="775" y="93"/>
                    </a:lnTo>
                    <a:lnTo>
                      <a:pt x="775" y="102"/>
                    </a:lnTo>
                    <a:lnTo>
                      <a:pt x="775" y="104"/>
                    </a:lnTo>
                    <a:lnTo>
                      <a:pt x="774" y="105"/>
                    </a:lnTo>
                    <a:lnTo>
                      <a:pt x="773" y="91"/>
                    </a:lnTo>
                    <a:lnTo>
                      <a:pt x="772" y="109"/>
                    </a:lnTo>
                    <a:lnTo>
                      <a:pt x="772" y="109"/>
                    </a:lnTo>
                    <a:lnTo>
                      <a:pt x="769" y="104"/>
                    </a:lnTo>
                    <a:lnTo>
                      <a:pt x="768" y="96"/>
                    </a:lnTo>
                    <a:lnTo>
                      <a:pt x="767" y="78"/>
                    </a:lnTo>
                    <a:lnTo>
                      <a:pt x="767" y="78"/>
                    </a:lnTo>
                    <a:lnTo>
                      <a:pt x="768" y="78"/>
                    </a:lnTo>
                    <a:lnTo>
                      <a:pt x="769" y="76"/>
                    </a:lnTo>
                    <a:lnTo>
                      <a:pt x="771" y="73"/>
                    </a:lnTo>
                    <a:lnTo>
                      <a:pt x="771" y="73"/>
                    </a:lnTo>
                    <a:lnTo>
                      <a:pt x="768" y="68"/>
                    </a:lnTo>
                    <a:lnTo>
                      <a:pt x="767" y="67"/>
                    </a:lnTo>
                    <a:lnTo>
                      <a:pt x="766" y="67"/>
                    </a:lnTo>
                    <a:lnTo>
                      <a:pt x="764" y="70"/>
                    </a:lnTo>
                    <a:lnTo>
                      <a:pt x="760" y="73"/>
                    </a:lnTo>
                    <a:lnTo>
                      <a:pt x="759" y="74"/>
                    </a:lnTo>
                    <a:lnTo>
                      <a:pt x="759" y="73"/>
                    </a:lnTo>
                    <a:lnTo>
                      <a:pt x="762" y="82"/>
                    </a:lnTo>
                    <a:lnTo>
                      <a:pt x="762" y="82"/>
                    </a:lnTo>
                    <a:lnTo>
                      <a:pt x="758" y="86"/>
                    </a:lnTo>
                    <a:lnTo>
                      <a:pt x="753" y="87"/>
                    </a:lnTo>
                    <a:lnTo>
                      <a:pt x="744" y="87"/>
                    </a:lnTo>
                    <a:lnTo>
                      <a:pt x="739" y="88"/>
                    </a:lnTo>
                    <a:lnTo>
                      <a:pt x="735" y="90"/>
                    </a:lnTo>
                    <a:lnTo>
                      <a:pt x="730" y="95"/>
                    </a:lnTo>
                    <a:lnTo>
                      <a:pt x="726" y="104"/>
                    </a:lnTo>
                    <a:lnTo>
                      <a:pt x="726" y="114"/>
                    </a:lnTo>
                    <a:lnTo>
                      <a:pt x="726" y="114"/>
                    </a:lnTo>
                    <a:lnTo>
                      <a:pt x="723" y="119"/>
                    </a:lnTo>
                    <a:lnTo>
                      <a:pt x="721" y="120"/>
                    </a:lnTo>
                    <a:lnTo>
                      <a:pt x="720" y="119"/>
                    </a:lnTo>
                    <a:lnTo>
                      <a:pt x="719" y="117"/>
                    </a:lnTo>
                    <a:lnTo>
                      <a:pt x="716" y="113"/>
                    </a:lnTo>
                    <a:lnTo>
                      <a:pt x="715" y="111"/>
                    </a:lnTo>
                    <a:lnTo>
                      <a:pt x="713" y="110"/>
                    </a:lnTo>
                    <a:lnTo>
                      <a:pt x="710" y="111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08" y="116"/>
                    </a:lnTo>
                    <a:lnTo>
                      <a:pt x="707" y="120"/>
                    </a:lnTo>
                    <a:lnTo>
                      <a:pt x="705" y="123"/>
                    </a:lnTo>
                    <a:lnTo>
                      <a:pt x="703" y="123"/>
                    </a:lnTo>
                    <a:lnTo>
                      <a:pt x="703" y="123"/>
                    </a:lnTo>
                    <a:lnTo>
                      <a:pt x="704" y="118"/>
                    </a:lnTo>
                    <a:lnTo>
                      <a:pt x="704" y="113"/>
                    </a:lnTo>
                    <a:lnTo>
                      <a:pt x="703" y="105"/>
                    </a:lnTo>
                    <a:lnTo>
                      <a:pt x="702" y="96"/>
                    </a:lnTo>
                    <a:lnTo>
                      <a:pt x="702" y="91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698" y="97"/>
                    </a:lnTo>
                    <a:lnTo>
                      <a:pt x="696" y="106"/>
                    </a:lnTo>
                    <a:lnTo>
                      <a:pt x="693" y="118"/>
                    </a:lnTo>
                    <a:lnTo>
                      <a:pt x="690" y="140"/>
                    </a:lnTo>
                    <a:lnTo>
                      <a:pt x="689" y="123"/>
                    </a:lnTo>
                    <a:lnTo>
                      <a:pt x="689" y="123"/>
                    </a:lnTo>
                    <a:lnTo>
                      <a:pt x="687" y="141"/>
                    </a:lnTo>
                    <a:lnTo>
                      <a:pt x="684" y="147"/>
                    </a:lnTo>
                    <a:lnTo>
                      <a:pt x="682" y="150"/>
                    </a:lnTo>
                    <a:lnTo>
                      <a:pt x="682" y="150"/>
                    </a:lnTo>
                    <a:lnTo>
                      <a:pt x="683" y="146"/>
                    </a:lnTo>
                    <a:lnTo>
                      <a:pt x="683" y="140"/>
                    </a:lnTo>
                    <a:lnTo>
                      <a:pt x="683" y="129"/>
                    </a:lnTo>
                    <a:lnTo>
                      <a:pt x="682" y="119"/>
                    </a:lnTo>
                    <a:lnTo>
                      <a:pt x="683" y="112"/>
                    </a:lnTo>
                    <a:lnTo>
                      <a:pt x="684" y="105"/>
                    </a:lnTo>
                    <a:lnTo>
                      <a:pt x="684" y="105"/>
                    </a:lnTo>
                    <a:lnTo>
                      <a:pt x="683" y="100"/>
                    </a:lnTo>
                    <a:lnTo>
                      <a:pt x="681" y="96"/>
                    </a:lnTo>
                    <a:lnTo>
                      <a:pt x="680" y="95"/>
                    </a:lnTo>
                    <a:lnTo>
                      <a:pt x="679" y="95"/>
                    </a:lnTo>
                    <a:lnTo>
                      <a:pt x="675" y="97"/>
                    </a:lnTo>
                    <a:lnTo>
                      <a:pt x="673" y="103"/>
                    </a:lnTo>
                    <a:lnTo>
                      <a:pt x="670" y="108"/>
                    </a:lnTo>
                    <a:lnTo>
                      <a:pt x="669" y="109"/>
                    </a:lnTo>
                    <a:lnTo>
                      <a:pt x="668" y="109"/>
                    </a:lnTo>
                    <a:lnTo>
                      <a:pt x="667" y="103"/>
                    </a:lnTo>
                    <a:lnTo>
                      <a:pt x="666" y="88"/>
                    </a:lnTo>
                    <a:lnTo>
                      <a:pt x="666" y="88"/>
                    </a:lnTo>
                    <a:lnTo>
                      <a:pt x="665" y="103"/>
                    </a:lnTo>
                    <a:lnTo>
                      <a:pt x="665" y="112"/>
                    </a:lnTo>
                    <a:lnTo>
                      <a:pt x="666" y="118"/>
                    </a:lnTo>
                    <a:lnTo>
                      <a:pt x="667" y="120"/>
                    </a:lnTo>
                    <a:lnTo>
                      <a:pt x="668" y="121"/>
                    </a:lnTo>
                    <a:lnTo>
                      <a:pt x="670" y="121"/>
                    </a:lnTo>
                    <a:lnTo>
                      <a:pt x="670" y="121"/>
                    </a:lnTo>
                    <a:lnTo>
                      <a:pt x="670" y="125"/>
                    </a:lnTo>
                    <a:lnTo>
                      <a:pt x="670" y="125"/>
                    </a:lnTo>
                    <a:lnTo>
                      <a:pt x="670" y="136"/>
                    </a:lnTo>
                    <a:lnTo>
                      <a:pt x="668" y="147"/>
                    </a:lnTo>
                    <a:lnTo>
                      <a:pt x="666" y="155"/>
                    </a:lnTo>
                    <a:lnTo>
                      <a:pt x="664" y="156"/>
                    </a:lnTo>
                    <a:lnTo>
                      <a:pt x="662" y="155"/>
                    </a:lnTo>
                    <a:lnTo>
                      <a:pt x="662" y="155"/>
                    </a:lnTo>
                    <a:lnTo>
                      <a:pt x="661" y="153"/>
                    </a:lnTo>
                    <a:lnTo>
                      <a:pt x="661" y="144"/>
                    </a:lnTo>
                    <a:lnTo>
                      <a:pt x="659" y="124"/>
                    </a:lnTo>
                    <a:lnTo>
                      <a:pt x="656" y="104"/>
                    </a:lnTo>
                    <a:lnTo>
                      <a:pt x="654" y="97"/>
                    </a:lnTo>
                    <a:lnTo>
                      <a:pt x="653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2" y="94"/>
                    </a:lnTo>
                    <a:lnTo>
                      <a:pt x="653" y="91"/>
                    </a:lnTo>
                    <a:lnTo>
                      <a:pt x="653" y="91"/>
                    </a:lnTo>
                    <a:lnTo>
                      <a:pt x="652" y="89"/>
                    </a:lnTo>
                    <a:lnTo>
                      <a:pt x="651" y="89"/>
                    </a:lnTo>
                    <a:lnTo>
                      <a:pt x="649" y="93"/>
                    </a:lnTo>
                    <a:lnTo>
                      <a:pt x="647" y="95"/>
                    </a:lnTo>
                    <a:lnTo>
                      <a:pt x="646" y="95"/>
                    </a:lnTo>
                    <a:lnTo>
                      <a:pt x="645" y="94"/>
                    </a:lnTo>
                    <a:lnTo>
                      <a:pt x="644" y="88"/>
                    </a:lnTo>
                    <a:lnTo>
                      <a:pt x="644" y="88"/>
                    </a:lnTo>
                    <a:lnTo>
                      <a:pt x="642" y="101"/>
                    </a:lnTo>
                    <a:lnTo>
                      <a:pt x="641" y="102"/>
                    </a:lnTo>
                    <a:lnTo>
                      <a:pt x="641" y="103"/>
                    </a:lnTo>
                    <a:lnTo>
                      <a:pt x="639" y="103"/>
                    </a:lnTo>
                    <a:lnTo>
                      <a:pt x="638" y="106"/>
                    </a:lnTo>
                    <a:lnTo>
                      <a:pt x="637" y="123"/>
                    </a:lnTo>
                    <a:lnTo>
                      <a:pt x="645" y="114"/>
                    </a:lnTo>
                    <a:lnTo>
                      <a:pt x="645" y="114"/>
                    </a:lnTo>
                    <a:lnTo>
                      <a:pt x="642" y="126"/>
                    </a:lnTo>
                    <a:lnTo>
                      <a:pt x="637" y="141"/>
                    </a:lnTo>
                    <a:lnTo>
                      <a:pt x="636" y="148"/>
                    </a:lnTo>
                    <a:lnTo>
                      <a:pt x="634" y="151"/>
                    </a:lnTo>
                    <a:lnTo>
                      <a:pt x="633" y="151"/>
                    </a:lnTo>
                    <a:lnTo>
                      <a:pt x="631" y="150"/>
                    </a:lnTo>
                    <a:lnTo>
                      <a:pt x="629" y="146"/>
                    </a:lnTo>
                    <a:lnTo>
                      <a:pt x="629" y="146"/>
                    </a:lnTo>
                    <a:lnTo>
                      <a:pt x="631" y="134"/>
                    </a:lnTo>
                    <a:lnTo>
                      <a:pt x="634" y="124"/>
                    </a:lnTo>
                    <a:lnTo>
                      <a:pt x="634" y="124"/>
                    </a:lnTo>
                    <a:lnTo>
                      <a:pt x="633" y="120"/>
                    </a:lnTo>
                    <a:lnTo>
                      <a:pt x="633" y="120"/>
                    </a:lnTo>
                    <a:lnTo>
                      <a:pt x="631" y="121"/>
                    </a:lnTo>
                    <a:lnTo>
                      <a:pt x="629" y="123"/>
                    </a:lnTo>
                    <a:lnTo>
                      <a:pt x="629" y="123"/>
                    </a:lnTo>
                    <a:lnTo>
                      <a:pt x="628" y="119"/>
                    </a:lnTo>
                    <a:lnTo>
                      <a:pt x="628" y="119"/>
                    </a:lnTo>
                    <a:lnTo>
                      <a:pt x="629" y="109"/>
                    </a:lnTo>
                    <a:lnTo>
                      <a:pt x="630" y="102"/>
                    </a:lnTo>
                    <a:lnTo>
                      <a:pt x="631" y="100"/>
                    </a:lnTo>
                    <a:lnTo>
                      <a:pt x="634" y="98"/>
                    </a:lnTo>
                    <a:lnTo>
                      <a:pt x="636" y="97"/>
                    </a:lnTo>
                    <a:lnTo>
                      <a:pt x="638" y="96"/>
                    </a:lnTo>
                    <a:lnTo>
                      <a:pt x="641" y="91"/>
                    </a:lnTo>
                    <a:lnTo>
                      <a:pt x="643" y="85"/>
                    </a:lnTo>
                    <a:lnTo>
                      <a:pt x="643" y="85"/>
                    </a:lnTo>
                    <a:lnTo>
                      <a:pt x="642" y="81"/>
                    </a:lnTo>
                    <a:lnTo>
                      <a:pt x="641" y="80"/>
                    </a:lnTo>
                    <a:lnTo>
                      <a:pt x="641" y="81"/>
                    </a:lnTo>
                    <a:lnTo>
                      <a:pt x="637" y="87"/>
                    </a:lnTo>
                    <a:lnTo>
                      <a:pt x="636" y="88"/>
                    </a:lnTo>
                    <a:lnTo>
                      <a:pt x="636" y="87"/>
                    </a:lnTo>
                    <a:lnTo>
                      <a:pt x="637" y="71"/>
                    </a:lnTo>
                    <a:lnTo>
                      <a:pt x="637" y="71"/>
                    </a:lnTo>
                    <a:lnTo>
                      <a:pt x="635" y="85"/>
                    </a:lnTo>
                    <a:lnTo>
                      <a:pt x="634" y="91"/>
                    </a:lnTo>
                    <a:lnTo>
                      <a:pt x="633" y="93"/>
                    </a:lnTo>
                    <a:lnTo>
                      <a:pt x="631" y="93"/>
                    </a:lnTo>
                    <a:lnTo>
                      <a:pt x="630" y="91"/>
                    </a:lnTo>
                    <a:lnTo>
                      <a:pt x="629" y="89"/>
                    </a:lnTo>
                    <a:lnTo>
                      <a:pt x="628" y="88"/>
                    </a:lnTo>
                    <a:lnTo>
                      <a:pt x="627" y="88"/>
                    </a:lnTo>
                    <a:lnTo>
                      <a:pt x="624" y="91"/>
                    </a:lnTo>
                    <a:lnTo>
                      <a:pt x="622" y="102"/>
                    </a:lnTo>
                    <a:lnTo>
                      <a:pt x="623" y="80"/>
                    </a:lnTo>
                    <a:lnTo>
                      <a:pt x="623" y="80"/>
                    </a:lnTo>
                    <a:lnTo>
                      <a:pt x="621" y="88"/>
                    </a:lnTo>
                    <a:lnTo>
                      <a:pt x="620" y="93"/>
                    </a:lnTo>
                    <a:lnTo>
                      <a:pt x="619" y="94"/>
                    </a:lnTo>
                    <a:lnTo>
                      <a:pt x="622" y="65"/>
                    </a:lnTo>
                    <a:lnTo>
                      <a:pt x="622" y="65"/>
                    </a:lnTo>
                    <a:lnTo>
                      <a:pt x="621" y="71"/>
                    </a:lnTo>
                    <a:lnTo>
                      <a:pt x="620" y="72"/>
                    </a:lnTo>
                    <a:lnTo>
                      <a:pt x="619" y="72"/>
                    </a:lnTo>
                    <a:lnTo>
                      <a:pt x="618" y="70"/>
                    </a:lnTo>
                    <a:lnTo>
                      <a:pt x="616" y="65"/>
                    </a:lnTo>
                    <a:lnTo>
                      <a:pt x="614" y="56"/>
                    </a:lnTo>
                    <a:lnTo>
                      <a:pt x="612" y="55"/>
                    </a:lnTo>
                    <a:lnTo>
                      <a:pt x="611" y="57"/>
                    </a:lnTo>
                    <a:lnTo>
                      <a:pt x="611" y="57"/>
                    </a:lnTo>
                    <a:lnTo>
                      <a:pt x="613" y="58"/>
                    </a:lnTo>
                    <a:lnTo>
                      <a:pt x="614" y="61"/>
                    </a:lnTo>
                    <a:lnTo>
                      <a:pt x="615" y="66"/>
                    </a:lnTo>
                    <a:lnTo>
                      <a:pt x="614" y="72"/>
                    </a:lnTo>
                    <a:lnTo>
                      <a:pt x="614" y="86"/>
                    </a:lnTo>
                    <a:lnTo>
                      <a:pt x="614" y="93"/>
                    </a:lnTo>
                    <a:lnTo>
                      <a:pt x="614" y="100"/>
                    </a:lnTo>
                    <a:lnTo>
                      <a:pt x="614" y="100"/>
                    </a:lnTo>
                    <a:lnTo>
                      <a:pt x="613" y="103"/>
                    </a:lnTo>
                    <a:lnTo>
                      <a:pt x="611" y="105"/>
                    </a:lnTo>
                    <a:lnTo>
                      <a:pt x="610" y="105"/>
                    </a:lnTo>
                    <a:lnTo>
                      <a:pt x="608" y="103"/>
                    </a:lnTo>
                    <a:lnTo>
                      <a:pt x="607" y="95"/>
                    </a:lnTo>
                    <a:lnTo>
                      <a:pt x="606" y="82"/>
                    </a:lnTo>
                    <a:lnTo>
                      <a:pt x="606" y="70"/>
                    </a:lnTo>
                    <a:lnTo>
                      <a:pt x="604" y="59"/>
                    </a:lnTo>
                    <a:lnTo>
                      <a:pt x="604" y="55"/>
                    </a:lnTo>
                    <a:lnTo>
                      <a:pt x="601" y="52"/>
                    </a:lnTo>
                    <a:lnTo>
                      <a:pt x="600" y="51"/>
                    </a:lnTo>
                    <a:lnTo>
                      <a:pt x="598" y="52"/>
                    </a:lnTo>
                    <a:lnTo>
                      <a:pt x="598" y="52"/>
                    </a:lnTo>
                    <a:lnTo>
                      <a:pt x="599" y="51"/>
                    </a:lnTo>
                    <a:lnTo>
                      <a:pt x="599" y="53"/>
                    </a:lnTo>
                    <a:lnTo>
                      <a:pt x="601" y="59"/>
                    </a:lnTo>
                    <a:lnTo>
                      <a:pt x="601" y="67"/>
                    </a:lnTo>
                    <a:lnTo>
                      <a:pt x="600" y="75"/>
                    </a:lnTo>
                    <a:lnTo>
                      <a:pt x="600" y="75"/>
                    </a:lnTo>
                    <a:lnTo>
                      <a:pt x="598" y="66"/>
                    </a:lnTo>
                    <a:lnTo>
                      <a:pt x="596" y="59"/>
                    </a:lnTo>
                    <a:lnTo>
                      <a:pt x="595" y="51"/>
                    </a:lnTo>
                    <a:lnTo>
                      <a:pt x="595" y="51"/>
                    </a:lnTo>
                    <a:lnTo>
                      <a:pt x="592" y="53"/>
                    </a:lnTo>
                    <a:lnTo>
                      <a:pt x="591" y="56"/>
                    </a:lnTo>
                    <a:lnTo>
                      <a:pt x="591" y="65"/>
                    </a:lnTo>
                    <a:lnTo>
                      <a:pt x="592" y="76"/>
                    </a:lnTo>
                    <a:lnTo>
                      <a:pt x="592" y="81"/>
                    </a:lnTo>
                    <a:lnTo>
                      <a:pt x="591" y="87"/>
                    </a:lnTo>
                    <a:lnTo>
                      <a:pt x="591" y="87"/>
                    </a:lnTo>
                    <a:lnTo>
                      <a:pt x="591" y="80"/>
                    </a:lnTo>
                    <a:lnTo>
                      <a:pt x="590" y="78"/>
                    </a:lnTo>
                    <a:lnTo>
                      <a:pt x="589" y="79"/>
                    </a:lnTo>
                    <a:lnTo>
                      <a:pt x="588" y="83"/>
                    </a:lnTo>
                    <a:lnTo>
                      <a:pt x="587" y="95"/>
                    </a:lnTo>
                    <a:lnTo>
                      <a:pt x="583" y="105"/>
                    </a:lnTo>
                    <a:lnTo>
                      <a:pt x="584" y="83"/>
                    </a:lnTo>
                    <a:lnTo>
                      <a:pt x="584" y="83"/>
                    </a:lnTo>
                    <a:lnTo>
                      <a:pt x="583" y="81"/>
                    </a:lnTo>
                    <a:lnTo>
                      <a:pt x="582" y="81"/>
                    </a:lnTo>
                    <a:lnTo>
                      <a:pt x="581" y="82"/>
                    </a:lnTo>
                    <a:lnTo>
                      <a:pt x="580" y="85"/>
                    </a:lnTo>
                    <a:lnTo>
                      <a:pt x="578" y="90"/>
                    </a:lnTo>
                    <a:lnTo>
                      <a:pt x="578" y="98"/>
                    </a:lnTo>
                    <a:lnTo>
                      <a:pt x="576" y="113"/>
                    </a:lnTo>
                    <a:lnTo>
                      <a:pt x="575" y="114"/>
                    </a:lnTo>
                    <a:lnTo>
                      <a:pt x="575" y="116"/>
                    </a:lnTo>
                    <a:lnTo>
                      <a:pt x="574" y="114"/>
                    </a:lnTo>
                    <a:lnTo>
                      <a:pt x="573" y="112"/>
                    </a:lnTo>
                    <a:lnTo>
                      <a:pt x="577" y="81"/>
                    </a:lnTo>
                    <a:lnTo>
                      <a:pt x="573" y="89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74"/>
                    </a:lnTo>
                    <a:lnTo>
                      <a:pt x="569" y="76"/>
                    </a:lnTo>
                    <a:lnTo>
                      <a:pt x="568" y="76"/>
                    </a:lnTo>
                    <a:lnTo>
                      <a:pt x="567" y="76"/>
                    </a:lnTo>
                    <a:lnTo>
                      <a:pt x="566" y="75"/>
                    </a:lnTo>
                    <a:lnTo>
                      <a:pt x="564" y="71"/>
                    </a:lnTo>
                    <a:lnTo>
                      <a:pt x="564" y="71"/>
                    </a:lnTo>
                    <a:lnTo>
                      <a:pt x="564" y="83"/>
                    </a:lnTo>
                    <a:lnTo>
                      <a:pt x="562" y="96"/>
                    </a:lnTo>
                    <a:lnTo>
                      <a:pt x="560" y="106"/>
                    </a:lnTo>
                    <a:lnTo>
                      <a:pt x="559" y="110"/>
                    </a:lnTo>
                    <a:lnTo>
                      <a:pt x="558" y="111"/>
                    </a:lnTo>
                    <a:lnTo>
                      <a:pt x="558" y="111"/>
                    </a:lnTo>
                    <a:lnTo>
                      <a:pt x="557" y="102"/>
                    </a:lnTo>
                    <a:lnTo>
                      <a:pt x="557" y="96"/>
                    </a:lnTo>
                    <a:lnTo>
                      <a:pt x="557" y="93"/>
                    </a:lnTo>
                    <a:lnTo>
                      <a:pt x="555" y="93"/>
                    </a:lnTo>
                    <a:lnTo>
                      <a:pt x="553" y="93"/>
                    </a:lnTo>
                    <a:lnTo>
                      <a:pt x="553" y="93"/>
                    </a:lnTo>
                    <a:lnTo>
                      <a:pt x="557" y="75"/>
                    </a:lnTo>
                    <a:lnTo>
                      <a:pt x="558" y="73"/>
                    </a:lnTo>
                    <a:lnTo>
                      <a:pt x="558" y="73"/>
                    </a:lnTo>
                    <a:lnTo>
                      <a:pt x="559" y="82"/>
                    </a:lnTo>
                    <a:lnTo>
                      <a:pt x="559" y="82"/>
                    </a:lnTo>
                    <a:lnTo>
                      <a:pt x="561" y="61"/>
                    </a:lnTo>
                    <a:lnTo>
                      <a:pt x="561" y="61"/>
                    </a:lnTo>
                    <a:lnTo>
                      <a:pt x="561" y="57"/>
                    </a:lnTo>
                    <a:lnTo>
                      <a:pt x="560" y="55"/>
                    </a:lnTo>
                    <a:lnTo>
                      <a:pt x="558" y="53"/>
                    </a:lnTo>
                    <a:lnTo>
                      <a:pt x="557" y="53"/>
                    </a:lnTo>
                    <a:lnTo>
                      <a:pt x="554" y="56"/>
                    </a:lnTo>
                    <a:lnTo>
                      <a:pt x="552" y="58"/>
                    </a:lnTo>
                    <a:lnTo>
                      <a:pt x="552" y="58"/>
                    </a:lnTo>
                    <a:lnTo>
                      <a:pt x="553" y="59"/>
                    </a:lnTo>
                    <a:lnTo>
                      <a:pt x="554" y="63"/>
                    </a:lnTo>
                    <a:lnTo>
                      <a:pt x="545" y="94"/>
                    </a:lnTo>
                    <a:lnTo>
                      <a:pt x="545" y="94"/>
                    </a:lnTo>
                    <a:lnTo>
                      <a:pt x="544" y="88"/>
                    </a:lnTo>
                    <a:lnTo>
                      <a:pt x="545" y="8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4" y="79"/>
                    </a:lnTo>
                    <a:lnTo>
                      <a:pt x="543" y="83"/>
                    </a:lnTo>
                    <a:lnTo>
                      <a:pt x="541" y="86"/>
                    </a:lnTo>
                    <a:lnTo>
                      <a:pt x="541" y="86"/>
                    </a:lnTo>
                    <a:lnTo>
                      <a:pt x="543" y="60"/>
                    </a:lnTo>
                    <a:lnTo>
                      <a:pt x="544" y="49"/>
                    </a:lnTo>
                    <a:lnTo>
                      <a:pt x="546" y="41"/>
                    </a:lnTo>
                    <a:lnTo>
                      <a:pt x="538" y="60"/>
                    </a:lnTo>
                    <a:lnTo>
                      <a:pt x="538" y="60"/>
                    </a:lnTo>
                    <a:lnTo>
                      <a:pt x="536" y="46"/>
                    </a:lnTo>
                    <a:lnTo>
                      <a:pt x="536" y="38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35" y="31"/>
                    </a:lnTo>
                    <a:lnTo>
                      <a:pt x="534" y="30"/>
                    </a:lnTo>
                    <a:lnTo>
                      <a:pt x="532" y="33"/>
                    </a:lnTo>
                    <a:lnTo>
                      <a:pt x="528" y="44"/>
                    </a:lnTo>
                    <a:lnTo>
                      <a:pt x="526" y="50"/>
                    </a:lnTo>
                    <a:lnTo>
                      <a:pt x="523" y="55"/>
                    </a:lnTo>
                    <a:lnTo>
                      <a:pt x="522" y="56"/>
                    </a:lnTo>
                    <a:lnTo>
                      <a:pt x="521" y="56"/>
                    </a:lnTo>
                    <a:lnTo>
                      <a:pt x="520" y="55"/>
                    </a:lnTo>
                    <a:lnTo>
                      <a:pt x="519" y="53"/>
                    </a:lnTo>
                    <a:lnTo>
                      <a:pt x="519" y="53"/>
                    </a:lnTo>
                    <a:lnTo>
                      <a:pt x="518" y="58"/>
                    </a:lnTo>
                    <a:lnTo>
                      <a:pt x="516" y="63"/>
                    </a:lnTo>
                    <a:lnTo>
                      <a:pt x="516" y="63"/>
                    </a:lnTo>
                    <a:lnTo>
                      <a:pt x="514" y="60"/>
                    </a:lnTo>
                    <a:lnTo>
                      <a:pt x="512" y="57"/>
                    </a:lnTo>
                    <a:lnTo>
                      <a:pt x="508" y="50"/>
                    </a:lnTo>
                    <a:lnTo>
                      <a:pt x="506" y="49"/>
                    </a:lnTo>
                    <a:lnTo>
                      <a:pt x="504" y="50"/>
                    </a:lnTo>
                    <a:lnTo>
                      <a:pt x="501" y="53"/>
                    </a:lnTo>
                    <a:lnTo>
                      <a:pt x="499" y="60"/>
                    </a:lnTo>
                    <a:lnTo>
                      <a:pt x="497" y="27"/>
                    </a:lnTo>
                    <a:lnTo>
                      <a:pt x="497" y="27"/>
                    </a:lnTo>
                    <a:lnTo>
                      <a:pt x="496" y="31"/>
                    </a:lnTo>
                    <a:lnTo>
                      <a:pt x="495" y="37"/>
                    </a:lnTo>
                    <a:lnTo>
                      <a:pt x="496" y="52"/>
                    </a:lnTo>
                    <a:lnTo>
                      <a:pt x="496" y="68"/>
                    </a:lnTo>
                    <a:lnTo>
                      <a:pt x="493" y="75"/>
                    </a:lnTo>
                    <a:lnTo>
                      <a:pt x="491" y="80"/>
                    </a:lnTo>
                    <a:lnTo>
                      <a:pt x="491" y="80"/>
                    </a:lnTo>
                    <a:lnTo>
                      <a:pt x="489" y="82"/>
                    </a:lnTo>
                    <a:lnTo>
                      <a:pt x="489" y="80"/>
                    </a:lnTo>
                    <a:lnTo>
                      <a:pt x="488" y="70"/>
                    </a:lnTo>
                    <a:lnTo>
                      <a:pt x="489" y="55"/>
                    </a:lnTo>
                    <a:lnTo>
                      <a:pt x="489" y="43"/>
                    </a:lnTo>
                    <a:lnTo>
                      <a:pt x="489" y="43"/>
                    </a:lnTo>
                    <a:lnTo>
                      <a:pt x="485" y="58"/>
                    </a:lnTo>
                    <a:lnTo>
                      <a:pt x="482" y="71"/>
                    </a:lnTo>
                    <a:lnTo>
                      <a:pt x="480" y="75"/>
                    </a:lnTo>
                    <a:lnTo>
                      <a:pt x="478" y="75"/>
                    </a:lnTo>
                    <a:lnTo>
                      <a:pt x="477" y="76"/>
                    </a:lnTo>
                    <a:lnTo>
                      <a:pt x="475" y="73"/>
                    </a:lnTo>
                    <a:lnTo>
                      <a:pt x="474" y="66"/>
                    </a:lnTo>
                    <a:lnTo>
                      <a:pt x="474" y="66"/>
                    </a:lnTo>
                    <a:lnTo>
                      <a:pt x="475" y="64"/>
                    </a:lnTo>
                    <a:lnTo>
                      <a:pt x="476" y="63"/>
                    </a:lnTo>
                    <a:lnTo>
                      <a:pt x="477" y="64"/>
                    </a:lnTo>
                    <a:lnTo>
                      <a:pt x="478" y="63"/>
                    </a:lnTo>
                    <a:lnTo>
                      <a:pt x="478" y="63"/>
                    </a:lnTo>
                    <a:close/>
                    <a:moveTo>
                      <a:pt x="415" y="74"/>
                    </a:moveTo>
                    <a:lnTo>
                      <a:pt x="415" y="74"/>
                    </a:lnTo>
                    <a:lnTo>
                      <a:pt x="419" y="65"/>
                    </a:lnTo>
                    <a:lnTo>
                      <a:pt x="419" y="63"/>
                    </a:lnTo>
                    <a:lnTo>
                      <a:pt x="420" y="63"/>
                    </a:lnTo>
                    <a:lnTo>
                      <a:pt x="421" y="68"/>
                    </a:lnTo>
                    <a:lnTo>
                      <a:pt x="421" y="68"/>
                    </a:lnTo>
                    <a:lnTo>
                      <a:pt x="419" y="81"/>
                    </a:lnTo>
                    <a:lnTo>
                      <a:pt x="419" y="83"/>
                    </a:lnTo>
                    <a:lnTo>
                      <a:pt x="417" y="83"/>
                    </a:lnTo>
                    <a:lnTo>
                      <a:pt x="416" y="80"/>
                    </a:lnTo>
                    <a:lnTo>
                      <a:pt x="415" y="74"/>
                    </a:lnTo>
                    <a:lnTo>
                      <a:pt x="415" y="74"/>
                    </a:lnTo>
                    <a:close/>
                    <a:moveTo>
                      <a:pt x="317" y="123"/>
                    </a:moveTo>
                    <a:lnTo>
                      <a:pt x="317" y="123"/>
                    </a:lnTo>
                    <a:lnTo>
                      <a:pt x="319" y="119"/>
                    </a:lnTo>
                    <a:lnTo>
                      <a:pt x="319" y="119"/>
                    </a:lnTo>
                    <a:lnTo>
                      <a:pt x="320" y="119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0" y="128"/>
                    </a:lnTo>
                    <a:lnTo>
                      <a:pt x="317" y="123"/>
                    </a:lnTo>
                    <a:lnTo>
                      <a:pt x="317" y="123"/>
                    </a:lnTo>
                    <a:close/>
                    <a:moveTo>
                      <a:pt x="46" y="267"/>
                    </a:moveTo>
                    <a:lnTo>
                      <a:pt x="46" y="267"/>
                    </a:lnTo>
                    <a:lnTo>
                      <a:pt x="46" y="267"/>
                    </a:lnTo>
                    <a:lnTo>
                      <a:pt x="47" y="271"/>
                    </a:lnTo>
                    <a:lnTo>
                      <a:pt x="46" y="267"/>
                    </a:lnTo>
                    <a:lnTo>
                      <a:pt x="46" y="267"/>
                    </a:lnTo>
                    <a:close/>
                    <a:moveTo>
                      <a:pt x="40" y="257"/>
                    </a:moveTo>
                    <a:lnTo>
                      <a:pt x="40" y="257"/>
                    </a:lnTo>
                    <a:lnTo>
                      <a:pt x="40" y="262"/>
                    </a:lnTo>
                    <a:lnTo>
                      <a:pt x="40" y="267"/>
                    </a:lnTo>
                    <a:lnTo>
                      <a:pt x="40" y="267"/>
                    </a:lnTo>
                    <a:lnTo>
                      <a:pt x="41" y="262"/>
                    </a:lnTo>
                    <a:lnTo>
                      <a:pt x="43" y="262"/>
                    </a:lnTo>
                    <a:lnTo>
                      <a:pt x="44" y="262"/>
                    </a:lnTo>
                    <a:lnTo>
                      <a:pt x="44" y="262"/>
                    </a:lnTo>
                    <a:lnTo>
                      <a:pt x="43" y="256"/>
                    </a:lnTo>
                    <a:lnTo>
                      <a:pt x="41" y="255"/>
                    </a:lnTo>
                    <a:lnTo>
                      <a:pt x="40" y="257"/>
                    </a:lnTo>
                    <a:lnTo>
                      <a:pt x="40" y="257"/>
                    </a:lnTo>
                    <a:close/>
                    <a:moveTo>
                      <a:pt x="646" y="274"/>
                    </a:moveTo>
                    <a:lnTo>
                      <a:pt x="646" y="268"/>
                    </a:lnTo>
                    <a:lnTo>
                      <a:pt x="646" y="268"/>
                    </a:lnTo>
                    <a:lnTo>
                      <a:pt x="647" y="266"/>
                    </a:lnTo>
                    <a:lnTo>
                      <a:pt x="647" y="266"/>
                    </a:lnTo>
                    <a:lnTo>
                      <a:pt x="646" y="274"/>
                    </a:lnTo>
                    <a:lnTo>
                      <a:pt x="646" y="2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44">
                <a:extLst>
                  <a:ext uri="{FF2B5EF4-FFF2-40B4-BE49-F238E27FC236}">
                    <a16:creationId xmlns:a16="http://schemas.microsoft.com/office/drawing/2014/main" xmlns="" id="{B2D29CFF-3B14-F4E3-5C97-AD2119F2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6650"/>
                <a:ext cx="0" cy="6350"/>
              </a:xfrm>
              <a:custGeom>
                <a:avLst/>
                <a:gdLst>
                  <a:gd name="T0" fmla="*/ 0 h 11"/>
                  <a:gd name="T1" fmla="*/ 0 h 11"/>
                  <a:gd name="T2" fmla="*/ 11 h 11"/>
                  <a:gd name="T3" fmla="*/ 11 h 11"/>
                  <a:gd name="T4" fmla="*/ 6 h 11"/>
                  <a:gd name="T5" fmla="*/ 0 h 11"/>
                  <a:gd name="T6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45">
                <a:extLst>
                  <a:ext uri="{FF2B5EF4-FFF2-40B4-BE49-F238E27FC236}">
                    <a16:creationId xmlns:a16="http://schemas.microsoft.com/office/drawing/2014/main" xmlns="" id="{421523BF-97B7-8B60-8ED4-A695E633C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12838"/>
                <a:ext cx="0" cy="3175"/>
              </a:xfrm>
              <a:custGeom>
                <a:avLst/>
                <a:gdLst>
                  <a:gd name="T0" fmla="*/ 3 h 4"/>
                  <a:gd name="T1" fmla="*/ 3 h 4"/>
                  <a:gd name="T2" fmla="*/ 4 h 4"/>
                  <a:gd name="T3" fmla="*/ 4 h 4"/>
                  <a:gd name="T4" fmla="*/ 0 h 4"/>
                  <a:gd name="T5" fmla="*/ 3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846">
                <a:extLst>
                  <a:ext uri="{FF2B5EF4-FFF2-40B4-BE49-F238E27FC236}">
                    <a16:creationId xmlns:a16="http://schemas.microsoft.com/office/drawing/2014/main" xmlns="" id="{87B83521-21FE-24FA-EF41-9A1606B1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25538"/>
                <a:ext cx="0" cy="6350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1 w 1"/>
                  <a:gd name="T5" fmla="*/ 6 h 11"/>
                  <a:gd name="T6" fmla="*/ 1 w 1"/>
                  <a:gd name="T7" fmla="*/ 11 h 11"/>
                  <a:gd name="T8" fmla="*/ 1 w 1"/>
                  <a:gd name="T9" fmla="*/ 11 h 11"/>
                  <a:gd name="T10" fmla="*/ 1 w 1"/>
                  <a:gd name="T11" fmla="*/ 4 h 11"/>
                  <a:gd name="T12" fmla="*/ 1 w 1"/>
                  <a:gd name="T13" fmla="*/ 1 h 11"/>
                  <a:gd name="T14" fmla="*/ 0 w 1"/>
                  <a:gd name="T15" fmla="*/ 0 h 11"/>
                  <a:gd name="T16" fmla="*/ 0 w 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847">
                <a:extLst>
                  <a:ext uri="{FF2B5EF4-FFF2-40B4-BE49-F238E27FC236}">
                    <a16:creationId xmlns:a16="http://schemas.microsoft.com/office/drawing/2014/main" xmlns="" id="{409AB243-DF96-45BD-74FA-3873C790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236663"/>
                <a:ext cx="3175" cy="6350"/>
              </a:xfrm>
              <a:custGeom>
                <a:avLst/>
                <a:gdLst>
                  <a:gd name="T0" fmla="*/ 0 w 4"/>
                  <a:gd name="T1" fmla="*/ 12 h 12"/>
                  <a:gd name="T2" fmla="*/ 4 w 4"/>
                  <a:gd name="T3" fmla="*/ 7 h 12"/>
                  <a:gd name="T4" fmla="*/ 4 w 4"/>
                  <a:gd name="T5" fmla="*/ 7 h 12"/>
                  <a:gd name="T6" fmla="*/ 3 w 4"/>
                  <a:gd name="T7" fmla="*/ 7 h 12"/>
                  <a:gd name="T8" fmla="*/ 2 w 4"/>
                  <a:gd name="T9" fmla="*/ 4 h 12"/>
                  <a:gd name="T10" fmla="*/ 0 w 4"/>
                  <a:gd name="T11" fmla="*/ 0 h 12"/>
                  <a:gd name="T12" fmla="*/ 0 w 4"/>
                  <a:gd name="T13" fmla="*/ 0 h 12"/>
                  <a:gd name="T14" fmla="*/ 2 w 4"/>
                  <a:gd name="T15" fmla="*/ 8 h 12"/>
                  <a:gd name="T16" fmla="*/ 0 w 4"/>
                  <a:gd name="T17" fmla="*/ 11 h 12"/>
                  <a:gd name="T18" fmla="*/ 0 w 4"/>
                  <a:gd name="T19" fmla="*/ 12 h 12"/>
                  <a:gd name="T20" fmla="*/ 0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848">
                <a:extLst>
                  <a:ext uri="{FF2B5EF4-FFF2-40B4-BE49-F238E27FC236}">
                    <a16:creationId xmlns:a16="http://schemas.microsoft.com/office/drawing/2014/main" xmlns="" id="{32F26F6E-EE40-77D6-7466-95C71417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169988"/>
                <a:ext cx="3175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2 w 4"/>
                  <a:gd name="T5" fmla="*/ 1 h 14"/>
                  <a:gd name="T6" fmla="*/ 0 w 4"/>
                  <a:gd name="T7" fmla="*/ 3 h 14"/>
                  <a:gd name="T8" fmla="*/ 0 w 4"/>
                  <a:gd name="T9" fmla="*/ 14 h 14"/>
                  <a:gd name="T10" fmla="*/ 0 w 4"/>
                  <a:gd name="T11" fmla="*/ 14 h 14"/>
                  <a:gd name="T12" fmla="*/ 2 w 4"/>
                  <a:gd name="T13" fmla="*/ 12 h 14"/>
                  <a:gd name="T14" fmla="*/ 3 w 4"/>
                  <a:gd name="T15" fmla="*/ 8 h 14"/>
                  <a:gd name="T16" fmla="*/ 4 w 4"/>
                  <a:gd name="T17" fmla="*/ 3 h 14"/>
                  <a:gd name="T18" fmla="*/ 3 w 4"/>
                  <a:gd name="T19" fmla="*/ 0 h 14"/>
                  <a:gd name="T20" fmla="*/ 3 w 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849">
                <a:extLst>
                  <a:ext uri="{FF2B5EF4-FFF2-40B4-BE49-F238E27FC236}">
                    <a16:creationId xmlns:a16="http://schemas.microsoft.com/office/drawing/2014/main" xmlns="" id="{D2366013-AB3E-FCAA-CCAB-1BC41829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600" y="1196975"/>
                <a:ext cx="3175" cy="11113"/>
              </a:xfrm>
              <a:custGeom>
                <a:avLst/>
                <a:gdLst>
                  <a:gd name="T0" fmla="*/ 6 w 6"/>
                  <a:gd name="T1" fmla="*/ 13 h 21"/>
                  <a:gd name="T2" fmla="*/ 6 w 6"/>
                  <a:gd name="T3" fmla="*/ 13 h 21"/>
                  <a:gd name="T4" fmla="*/ 5 w 6"/>
                  <a:gd name="T5" fmla="*/ 2 h 21"/>
                  <a:gd name="T6" fmla="*/ 4 w 6"/>
                  <a:gd name="T7" fmla="*/ 0 h 21"/>
                  <a:gd name="T8" fmla="*/ 3 w 6"/>
                  <a:gd name="T9" fmla="*/ 1 h 21"/>
                  <a:gd name="T10" fmla="*/ 0 w 6"/>
                  <a:gd name="T11" fmla="*/ 3 h 21"/>
                  <a:gd name="T12" fmla="*/ 0 w 6"/>
                  <a:gd name="T13" fmla="*/ 3 h 21"/>
                  <a:gd name="T14" fmla="*/ 2 w 6"/>
                  <a:gd name="T15" fmla="*/ 3 h 21"/>
                  <a:gd name="T16" fmla="*/ 2 w 6"/>
                  <a:gd name="T17" fmla="*/ 3 h 21"/>
                  <a:gd name="T18" fmla="*/ 2 w 6"/>
                  <a:gd name="T19" fmla="*/ 17 h 21"/>
                  <a:gd name="T20" fmla="*/ 2 w 6"/>
                  <a:gd name="T21" fmla="*/ 19 h 21"/>
                  <a:gd name="T22" fmla="*/ 2 w 6"/>
                  <a:gd name="T23" fmla="*/ 21 h 21"/>
                  <a:gd name="T24" fmla="*/ 4 w 6"/>
                  <a:gd name="T25" fmla="*/ 18 h 21"/>
                  <a:gd name="T26" fmla="*/ 6 w 6"/>
                  <a:gd name="T27" fmla="*/ 13 h 21"/>
                  <a:gd name="T28" fmla="*/ 6 w 6"/>
                  <a:gd name="T2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6" y="13"/>
                    </a:moveTo>
                    <a:lnTo>
                      <a:pt x="6" y="1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0">
                <a:extLst>
                  <a:ext uri="{FF2B5EF4-FFF2-40B4-BE49-F238E27FC236}">
                    <a16:creationId xmlns:a16="http://schemas.microsoft.com/office/drawing/2014/main" xmlns="" id="{5E13FD3E-9ACF-322B-9239-90A54692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200150"/>
                <a:ext cx="1588" cy="1588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1 w 2"/>
                  <a:gd name="T5" fmla="*/ 0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w 2"/>
                  <a:gd name="T13" fmla="*/ 5 h 5"/>
                  <a:gd name="T14" fmla="*/ 0 w 2"/>
                  <a:gd name="T15" fmla="*/ 5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51">
                <a:extLst>
                  <a:ext uri="{FF2B5EF4-FFF2-40B4-BE49-F238E27FC236}">
                    <a16:creationId xmlns:a16="http://schemas.microsoft.com/office/drawing/2014/main" xmlns="" id="{861728F6-EE8F-34A8-D2B8-F5D226437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888" y="1228725"/>
                <a:ext cx="3175" cy="12700"/>
              </a:xfrm>
              <a:custGeom>
                <a:avLst/>
                <a:gdLst>
                  <a:gd name="T0" fmla="*/ 2 w 5"/>
                  <a:gd name="T1" fmla="*/ 2 h 24"/>
                  <a:gd name="T2" fmla="*/ 2 w 5"/>
                  <a:gd name="T3" fmla="*/ 2 h 24"/>
                  <a:gd name="T4" fmla="*/ 2 w 5"/>
                  <a:gd name="T5" fmla="*/ 1 h 24"/>
                  <a:gd name="T6" fmla="*/ 1 w 5"/>
                  <a:gd name="T7" fmla="*/ 3 h 24"/>
                  <a:gd name="T8" fmla="*/ 1 w 5"/>
                  <a:gd name="T9" fmla="*/ 11 h 24"/>
                  <a:gd name="T10" fmla="*/ 1 w 5"/>
                  <a:gd name="T11" fmla="*/ 18 h 24"/>
                  <a:gd name="T12" fmla="*/ 0 w 5"/>
                  <a:gd name="T13" fmla="*/ 19 h 24"/>
                  <a:gd name="T14" fmla="*/ 0 w 5"/>
                  <a:gd name="T15" fmla="*/ 18 h 24"/>
                  <a:gd name="T16" fmla="*/ 0 w 5"/>
                  <a:gd name="T17" fmla="*/ 18 h 24"/>
                  <a:gd name="T18" fmla="*/ 0 w 5"/>
                  <a:gd name="T19" fmla="*/ 24 h 24"/>
                  <a:gd name="T20" fmla="*/ 0 w 5"/>
                  <a:gd name="T21" fmla="*/ 24 h 24"/>
                  <a:gd name="T22" fmla="*/ 1 w 5"/>
                  <a:gd name="T23" fmla="*/ 24 h 24"/>
                  <a:gd name="T24" fmla="*/ 4 w 5"/>
                  <a:gd name="T25" fmla="*/ 14 h 24"/>
                  <a:gd name="T26" fmla="*/ 5 w 5"/>
                  <a:gd name="T27" fmla="*/ 2 h 24"/>
                  <a:gd name="T28" fmla="*/ 5 w 5"/>
                  <a:gd name="T29" fmla="*/ 0 h 24"/>
                  <a:gd name="T30" fmla="*/ 2 w 5"/>
                  <a:gd name="T31" fmla="*/ 2 h 24"/>
                  <a:gd name="T32" fmla="*/ 2 w 5"/>
                  <a:gd name="T3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11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4" y="1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52">
                <a:extLst>
                  <a:ext uri="{FF2B5EF4-FFF2-40B4-BE49-F238E27FC236}">
                    <a16:creationId xmlns:a16="http://schemas.microsoft.com/office/drawing/2014/main" xmlns="" id="{AC3B81AC-313C-5749-4540-2BC9A1A5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171575"/>
                <a:ext cx="0" cy="11113"/>
              </a:xfrm>
              <a:custGeom>
                <a:avLst/>
                <a:gdLst>
                  <a:gd name="T0" fmla="*/ 0 w 2"/>
                  <a:gd name="T1" fmla="*/ 0 h 23"/>
                  <a:gd name="T2" fmla="*/ 0 w 2"/>
                  <a:gd name="T3" fmla="*/ 23 h 23"/>
                  <a:gd name="T4" fmla="*/ 2 w 2"/>
                  <a:gd name="T5" fmla="*/ 5 h 23"/>
                  <a:gd name="T6" fmla="*/ 0 w 2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3">
                    <a:moveTo>
                      <a:pt x="0" y="0"/>
                    </a:moveTo>
                    <a:lnTo>
                      <a:pt x="0" y="23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53">
                <a:extLst>
                  <a:ext uri="{FF2B5EF4-FFF2-40B4-BE49-F238E27FC236}">
                    <a16:creationId xmlns:a16="http://schemas.microsoft.com/office/drawing/2014/main" xmlns="" id="{7D838266-554F-B016-4B57-ED6A768A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177925"/>
                <a:ext cx="1588" cy="4763"/>
              </a:xfrm>
              <a:custGeom>
                <a:avLst/>
                <a:gdLst>
                  <a:gd name="T0" fmla="*/ 5 w 5"/>
                  <a:gd name="T1" fmla="*/ 7 h 10"/>
                  <a:gd name="T2" fmla="*/ 1 w 5"/>
                  <a:gd name="T3" fmla="*/ 0 h 10"/>
                  <a:gd name="T4" fmla="*/ 1 w 5"/>
                  <a:gd name="T5" fmla="*/ 0 h 10"/>
                  <a:gd name="T6" fmla="*/ 0 w 5"/>
                  <a:gd name="T7" fmla="*/ 4 h 10"/>
                  <a:gd name="T8" fmla="*/ 0 w 5"/>
                  <a:gd name="T9" fmla="*/ 8 h 10"/>
                  <a:gd name="T10" fmla="*/ 0 w 5"/>
                  <a:gd name="T11" fmla="*/ 8 h 10"/>
                  <a:gd name="T12" fmla="*/ 3 w 5"/>
                  <a:gd name="T13" fmla="*/ 10 h 10"/>
                  <a:gd name="T14" fmla="*/ 5 w 5"/>
                  <a:gd name="T15" fmla="*/ 9 h 10"/>
                  <a:gd name="T16" fmla="*/ 5 w 5"/>
                  <a:gd name="T17" fmla="*/ 7 h 10"/>
                  <a:gd name="T18" fmla="*/ 5 w 5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54">
                <a:extLst>
                  <a:ext uri="{FF2B5EF4-FFF2-40B4-BE49-F238E27FC236}">
                    <a16:creationId xmlns:a16="http://schemas.microsoft.com/office/drawing/2014/main" xmlns="" id="{83B13F77-1CFE-0B58-6037-2E2D11A6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81100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  <a:gd name="T10" fmla="*/ 1 w 3"/>
                  <a:gd name="T11" fmla="*/ 2 h 3"/>
                  <a:gd name="T12" fmla="*/ 3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5">
                <a:extLst>
                  <a:ext uri="{FF2B5EF4-FFF2-40B4-BE49-F238E27FC236}">
                    <a16:creationId xmlns:a16="http://schemas.microsoft.com/office/drawing/2014/main" xmlns="" id="{2D4C5E47-EBFC-2082-EB03-76096E2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950" y="1166813"/>
                <a:ext cx="1588" cy="4763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6 h 7"/>
                  <a:gd name="T4" fmla="*/ 4 w 4"/>
                  <a:gd name="T5" fmla="*/ 7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56">
                <a:extLst>
                  <a:ext uri="{FF2B5EF4-FFF2-40B4-BE49-F238E27FC236}">
                    <a16:creationId xmlns:a16="http://schemas.microsoft.com/office/drawing/2014/main" xmlns="" id="{5EAC450C-C3AB-13CE-C18A-D553DE72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74750"/>
                <a:ext cx="1588" cy="9525"/>
              </a:xfrm>
              <a:custGeom>
                <a:avLst/>
                <a:gdLst>
                  <a:gd name="T0" fmla="*/ 0 w 5"/>
                  <a:gd name="T1" fmla="*/ 18 h 18"/>
                  <a:gd name="T2" fmla="*/ 5 w 5"/>
                  <a:gd name="T3" fmla="*/ 11 h 18"/>
                  <a:gd name="T4" fmla="*/ 5 w 5"/>
                  <a:gd name="T5" fmla="*/ 11 h 18"/>
                  <a:gd name="T6" fmla="*/ 5 w 5"/>
                  <a:gd name="T7" fmla="*/ 1 h 18"/>
                  <a:gd name="T8" fmla="*/ 4 w 5"/>
                  <a:gd name="T9" fmla="*/ 0 h 18"/>
                  <a:gd name="T10" fmla="*/ 3 w 5"/>
                  <a:gd name="T11" fmla="*/ 0 h 18"/>
                  <a:gd name="T12" fmla="*/ 3 w 5"/>
                  <a:gd name="T13" fmla="*/ 0 h 18"/>
                  <a:gd name="T14" fmla="*/ 0 w 5"/>
                  <a:gd name="T15" fmla="*/ 8 h 18"/>
                  <a:gd name="T16" fmla="*/ 0 w 5"/>
                  <a:gd name="T17" fmla="*/ 12 h 18"/>
                  <a:gd name="T18" fmla="*/ 0 w 5"/>
                  <a:gd name="T19" fmla="*/ 18 h 18"/>
                  <a:gd name="T20" fmla="*/ 0 w 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57">
                <a:extLst>
                  <a:ext uri="{FF2B5EF4-FFF2-40B4-BE49-F238E27FC236}">
                    <a16:creationId xmlns:a16="http://schemas.microsoft.com/office/drawing/2014/main" xmlns="" id="{3CFA5CF8-0D9F-D9F8-30D1-658E2537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44588"/>
                <a:ext cx="1588" cy="14288"/>
              </a:xfrm>
              <a:custGeom>
                <a:avLst/>
                <a:gdLst>
                  <a:gd name="T0" fmla="*/ 0 w 2"/>
                  <a:gd name="T1" fmla="*/ 10 h 28"/>
                  <a:gd name="T2" fmla="*/ 0 w 2"/>
                  <a:gd name="T3" fmla="*/ 10 h 28"/>
                  <a:gd name="T4" fmla="*/ 1 w 2"/>
                  <a:gd name="T5" fmla="*/ 18 h 28"/>
                  <a:gd name="T6" fmla="*/ 1 w 2"/>
                  <a:gd name="T7" fmla="*/ 28 h 28"/>
                  <a:gd name="T8" fmla="*/ 2 w 2"/>
                  <a:gd name="T9" fmla="*/ 0 h 28"/>
                  <a:gd name="T10" fmla="*/ 0 w 2"/>
                  <a:gd name="T11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8">
                    <a:moveTo>
                      <a:pt x="0" y="10"/>
                    </a:moveTo>
                    <a:lnTo>
                      <a:pt x="0" y="10"/>
                    </a:lnTo>
                    <a:lnTo>
                      <a:pt x="1" y="18"/>
                    </a:lnTo>
                    <a:lnTo>
                      <a:pt x="1" y="28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58">
                <a:extLst>
                  <a:ext uri="{FF2B5EF4-FFF2-40B4-BE49-F238E27FC236}">
                    <a16:creationId xmlns:a16="http://schemas.microsoft.com/office/drawing/2014/main" xmlns="" id="{C1E18A51-D272-B910-65D0-1468E3DE8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35063"/>
                <a:ext cx="3175" cy="11113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21 h 21"/>
                  <a:gd name="T4" fmla="*/ 4 w 6"/>
                  <a:gd name="T5" fmla="*/ 14 h 21"/>
                  <a:gd name="T6" fmla="*/ 5 w 6"/>
                  <a:gd name="T7" fmla="*/ 7 h 21"/>
                  <a:gd name="T8" fmla="*/ 6 w 6"/>
                  <a:gd name="T9" fmla="*/ 2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6 h 21"/>
                  <a:gd name="T18" fmla="*/ 1 w 6"/>
                  <a:gd name="T19" fmla="*/ 11 h 21"/>
                  <a:gd name="T20" fmla="*/ 0 w 6"/>
                  <a:gd name="T21" fmla="*/ 17 h 21"/>
                  <a:gd name="T22" fmla="*/ 1 w 6"/>
                  <a:gd name="T23" fmla="*/ 21 h 21"/>
                  <a:gd name="T24" fmla="*/ 1 w 6"/>
                  <a:gd name="T2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14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59">
                <a:extLst>
                  <a:ext uri="{FF2B5EF4-FFF2-40B4-BE49-F238E27FC236}">
                    <a16:creationId xmlns:a16="http://schemas.microsoft.com/office/drawing/2014/main" xmlns="" id="{D8D69B72-AD9C-0BB5-CFEB-24CC19D4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66813"/>
                <a:ext cx="1588" cy="25400"/>
              </a:xfrm>
              <a:custGeom>
                <a:avLst/>
                <a:gdLst>
                  <a:gd name="T0" fmla="*/ 2 w 2"/>
                  <a:gd name="T1" fmla="*/ 0 h 47"/>
                  <a:gd name="T2" fmla="*/ 1 w 2"/>
                  <a:gd name="T3" fmla="*/ 1 h 47"/>
                  <a:gd name="T4" fmla="*/ 0 w 2"/>
                  <a:gd name="T5" fmla="*/ 47 h 47"/>
                  <a:gd name="T6" fmla="*/ 2 w 2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7">
                    <a:moveTo>
                      <a:pt x="2" y="0"/>
                    </a:moveTo>
                    <a:lnTo>
                      <a:pt x="1" y="1"/>
                    </a:lnTo>
                    <a:lnTo>
                      <a:pt x="0" y="47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60">
                <a:extLst>
                  <a:ext uri="{FF2B5EF4-FFF2-40B4-BE49-F238E27FC236}">
                    <a16:creationId xmlns:a16="http://schemas.microsoft.com/office/drawing/2014/main" xmlns="" id="{0A3010F3-4FC6-A714-6FEB-C64B2BF8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08075"/>
                <a:ext cx="3175" cy="19050"/>
              </a:xfrm>
              <a:custGeom>
                <a:avLst/>
                <a:gdLst>
                  <a:gd name="T0" fmla="*/ 7 w 7"/>
                  <a:gd name="T1" fmla="*/ 3 h 38"/>
                  <a:gd name="T2" fmla="*/ 7 w 7"/>
                  <a:gd name="T3" fmla="*/ 3 h 38"/>
                  <a:gd name="T4" fmla="*/ 6 w 7"/>
                  <a:gd name="T5" fmla="*/ 0 h 38"/>
                  <a:gd name="T6" fmla="*/ 5 w 7"/>
                  <a:gd name="T7" fmla="*/ 2 h 38"/>
                  <a:gd name="T8" fmla="*/ 4 w 7"/>
                  <a:gd name="T9" fmla="*/ 11 h 38"/>
                  <a:gd name="T10" fmla="*/ 3 w 7"/>
                  <a:gd name="T11" fmla="*/ 20 h 38"/>
                  <a:gd name="T12" fmla="*/ 3 w 7"/>
                  <a:gd name="T13" fmla="*/ 20 h 38"/>
                  <a:gd name="T14" fmla="*/ 2 w 7"/>
                  <a:gd name="T15" fmla="*/ 18 h 38"/>
                  <a:gd name="T16" fmla="*/ 2 w 7"/>
                  <a:gd name="T17" fmla="*/ 18 h 38"/>
                  <a:gd name="T18" fmla="*/ 0 w 7"/>
                  <a:gd name="T19" fmla="*/ 23 h 38"/>
                  <a:gd name="T20" fmla="*/ 2 w 7"/>
                  <a:gd name="T21" fmla="*/ 28 h 38"/>
                  <a:gd name="T22" fmla="*/ 3 w 7"/>
                  <a:gd name="T23" fmla="*/ 33 h 38"/>
                  <a:gd name="T24" fmla="*/ 3 w 7"/>
                  <a:gd name="T25" fmla="*/ 38 h 38"/>
                  <a:gd name="T26" fmla="*/ 3 w 7"/>
                  <a:gd name="T27" fmla="*/ 38 h 38"/>
                  <a:gd name="T28" fmla="*/ 5 w 7"/>
                  <a:gd name="T29" fmla="*/ 33 h 38"/>
                  <a:gd name="T30" fmla="*/ 7 w 7"/>
                  <a:gd name="T31" fmla="*/ 28 h 38"/>
                  <a:gd name="T32" fmla="*/ 7 w 7"/>
                  <a:gd name="T33" fmla="*/ 20 h 38"/>
                  <a:gd name="T34" fmla="*/ 7 w 7"/>
                  <a:gd name="T35" fmla="*/ 3 h 38"/>
                  <a:gd name="T36" fmla="*/ 7 w 7"/>
                  <a:gd name="T3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8">
                    <a:moveTo>
                      <a:pt x="7" y="3"/>
                    </a:moveTo>
                    <a:lnTo>
                      <a:pt x="7" y="3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1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5" y="33"/>
                    </a:lnTo>
                    <a:lnTo>
                      <a:pt x="7" y="28"/>
                    </a:lnTo>
                    <a:lnTo>
                      <a:pt x="7" y="2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861">
                <a:extLst>
                  <a:ext uri="{FF2B5EF4-FFF2-40B4-BE49-F238E27FC236}">
                    <a16:creationId xmlns:a16="http://schemas.microsoft.com/office/drawing/2014/main" xmlns="" id="{E24D7F53-7AAC-1227-AA9D-E7F7F3BF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27125"/>
                <a:ext cx="1588" cy="4763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0 h 7"/>
                  <a:gd name="T4" fmla="*/ 0 w 3"/>
                  <a:gd name="T5" fmla="*/ 7 h 7"/>
                  <a:gd name="T6" fmla="*/ 0 w 3"/>
                  <a:gd name="T7" fmla="*/ 7 h 7"/>
                  <a:gd name="T8" fmla="*/ 3 w 3"/>
                  <a:gd name="T9" fmla="*/ 0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862">
                <a:extLst>
                  <a:ext uri="{FF2B5EF4-FFF2-40B4-BE49-F238E27FC236}">
                    <a16:creationId xmlns:a16="http://schemas.microsoft.com/office/drawing/2014/main" xmlns="" id="{9DD736BA-897F-9E91-3A21-34768E9D7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1243013"/>
                <a:ext cx="1588" cy="7938"/>
              </a:xfrm>
              <a:custGeom>
                <a:avLst/>
                <a:gdLst>
                  <a:gd name="T0" fmla="*/ 0 w 4"/>
                  <a:gd name="T1" fmla="*/ 6 h 15"/>
                  <a:gd name="T2" fmla="*/ 4 w 4"/>
                  <a:gd name="T3" fmla="*/ 15 h 15"/>
                  <a:gd name="T4" fmla="*/ 2 w 4"/>
                  <a:gd name="T5" fmla="*/ 0 h 15"/>
                  <a:gd name="T6" fmla="*/ 0 w 4"/>
                  <a:gd name="T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6"/>
                    </a:moveTo>
                    <a:lnTo>
                      <a:pt x="4" y="15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863">
                <a:extLst>
                  <a:ext uri="{FF2B5EF4-FFF2-40B4-BE49-F238E27FC236}">
                    <a16:creationId xmlns:a16="http://schemas.microsoft.com/office/drawing/2014/main" xmlns="" id="{AB577735-068F-846C-E408-F291D60B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625" y="1228725"/>
                <a:ext cx="1588" cy="15875"/>
              </a:xfrm>
              <a:custGeom>
                <a:avLst/>
                <a:gdLst>
                  <a:gd name="T0" fmla="*/ 0 w 4"/>
                  <a:gd name="T1" fmla="*/ 0 h 30"/>
                  <a:gd name="T2" fmla="*/ 2 w 4"/>
                  <a:gd name="T3" fmla="*/ 30 h 30"/>
                  <a:gd name="T4" fmla="*/ 4 w 4"/>
                  <a:gd name="T5" fmla="*/ 2 h 30"/>
                  <a:gd name="T6" fmla="*/ 4 w 4"/>
                  <a:gd name="T7" fmla="*/ 2 h 30"/>
                  <a:gd name="T8" fmla="*/ 2 w 4"/>
                  <a:gd name="T9" fmla="*/ 4 h 30"/>
                  <a:gd name="T10" fmla="*/ 2 w 4"/>
                  <a:gd name="T11" fmla="*/ 3 h 30"/>
                  <a:gd name="T12" fmla="*/ 0 w 4"/>
                  <a:gd name="T13" fmla="*/ 0 h 30"/>
                  <a:gd name="T14" fmla="*/ 0 w 4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lnTo>
                      <a:pt x="2" y="3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864">
                <a:extLst>
                  <a:ext uri="{FF2B5EF4-FFF2-40B4-BE49-F238E27FC236}">
                    <a16:creationId xmlns:a16="http://schemas.microsoft.com/office/drawing/2014/main" xmlns="" id="{A32EAFD6-B270-2C9F-A73A-E68261754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3" y="1093788"/>
                <a:ext cx="1588" cy="9525"/>
              </a:xfrm>
              <a:custGeom>
                <a:avLst/>
                <a:gdLst>
                  <a:gd name="T0" fmla="*/ 1 w 3"/>
                  <a:gd name="T1" fmla="*/ 0 h 17"/>
                  <a:gd name="T2" fmla="*/ 0 w 3"/>
                  <a:gd name="T3" fmla="*/ 8 h 17"/>
                  <a:gd name="T4" fmla="*/ 0 w 3"/>
                  <a:gd name="T5" fmla="*/ 8 h 17"/>
                  <a:gd name="T6" fmla="*/ 1 w 3"/>
                  <a:gd name="T7" fmla="*/ 15 h 17"/>
                  <a:gd name="T8" fmla="*/ 3 w 3"/>
                  <a:gd name="T9" fmla="*/ 17 h 17"/>
                  <a:gd name="T10" fmla="*/ 1 w 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7">
                    <a:moveTo>
                      <a:pt x="1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15"/>
                    </a:lnTo>
                    <a:lnTo>
                      <a:pt x="3" y="1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865">
                <a:extLst>
                  <a:ext uri="{FF2B5EF4-FFF2-40B4-BE49-F238E27FC236}">
                    <a16:creationId xmlns:a16="http://schemas.microsoft.com/office/drawing/2014/main" xmlns="" id="{5472F671-9A77-F4B4-492A-DE982621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725" y="1106488"/>
                <a:ext cx="0" cy="14288"/>
              </a:xfrm>
              <a:custGeom>
                <a:avLst/>
                <a:gdLst>
                  <a:gd name="T0" fmla="*/ 1 h 27"/>
                  <a:gd name="T1" fmla="*/ 0 h 27"/>
                  <a:gd name="T2" fmla="*/ 27 h 27"/>
                  <a:gd name="T3" fmla="*/ 1 h 2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866">
                <a:extLst>
                  <a:ext uri="{FF2B5EF4-FFF2-40B4-BE49-F238E27FC236}">
                    <a16:creationId xmlns:a16="http://schemas.microsoft.com/office/drawing/2014/main" xmlns="" id="{8A136132-CC4D-122C-C8E5-93AC7EC43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775" y="1090613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4 w 5"/>
                  <a:gd name="T5" fmla="*/ 0 h 15"/>
                  <a:gd name="T6" fmla="*/ 3 w 5"/>
                  <a:gd name="T7" fmla="*/ 2 h 15"/>
                  <a:gd name="T8" fmla="*/ 1 w 5"/>
                  <a:gd name="T9" fmla="*/ 3 h 15"/>
                  <a:gd name="T10" fmla="*/ 0 w 5"/>
                  <a:gd name="T11" fmla="*/ 3 h 15"/>
                  <a:gd name="T12" fmla="*/ 0 w 5"/>
                  <a:gd name="T13" fmla="*/ 3 h 15"/>
                  <a:gd name="T14" fmla="*/ 1 w 5"/>
                  <a:gd name="T15" fmla="*/ 3 h 15"/>
                  <a:gd name="T16" fmla="*/ 1 w 5"/>
                  <a:gd name="T17" fmla="*/ 3 h 15"/>
                  <a:gd name="T18" fmla="*/ 2 w 5"/>
                  <a:gd name="T19" fmla="*/ 6 h 15"/>
                  <a:gd name="T20" fmla="*/ 3 w 5"/>
                  <a:gd name="T21" fmla="*/ 13 h 15"/>
                  <a:gd name="T22" fmla="*/ 4 w 5"/>
                  <a:gd name="T23" fmla="*/ 15 h 15"/>
                  <a:gd name="T24" fmla="*/ 4 w 5"/>
                  <a:gd name="T25" fmla="*/ 14 h 15"/>
                  <a:gd name="T26" fmla="*/ 5 w 5"/>
                  <a:gd name="T27" fmla="*/ 0 h 15"/>
                  <a:gd name="T28" fmla="*/ 5 w 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6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07" name="TextBox 906">
            <a:extLst>
              <a:ext uri="{FF2B5EF4-FFF2-40B4-BE49-F238E27FC236}">
                <a16:creationId xmlns:a16="http://schemas.microsoft.com/office/drawing/2014/main" xmlns="" id="{52C8037C-E34D-4004-1F27-F0BA6F91D2BA}"/>
              </a:ext>
            </a:extLst>
          </p:cNvPr>
          <p:cNvSpPr txBox="1"/>
          <p:nvPr/>
        </p:nvSpPr>
        <p:spPr>
          <a:xfrm>
            <a:off x="950976" y="674423"/>
            <a:ext cx="60990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2000" i="1" kern="0" dirty="0">
                <a:ln w="9525"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PPT PRESENTATION </a:t>
            </a:r>
            <a:r>
              <a:rPr lang="en-US" altLang="ko-KR" sz="7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</a:t>
            </a:r>
            <a:endParaRPr lang="ko-KR" alt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xmlns="" id="{E2B3EDE6-CAC7-6375-D4BD-EC42668D26E3}"/>
              </a:ext>
            </a:extLst>
          </p:cNvPr>
          <p:cNvSpPr/>
          <p:nvPr/>
        </p:nvSpPr>
        <p:spPr>
          <a:xfrm>
            <a:off x="2526718" y="2022079"/>
            <a:ext cx="2044282" cy="2044282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outerShdw dist="889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CONTENTS A</a:t>
            </a:r>
          </a:p>
          <a:p>
            <a:pPr algn="ctr">
              <a:defRPr/>
            </a:pPr>
            <a:r>
              <a:rPr lang="en-US" altLang="ko-KR" sz="3200" b="1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25</a:t>
            </a: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%</a:t>
            </a:r>
            <a:endParaRPr lang="en-US" altLang="ko-KR" sz="500" b="1" dirty="0">
              <a:solidFill>
                <a:prstClr val="black">
                  <a:lumMod val="75000"/>
                  <a:lumOff val="25000"/>
                </a:prstClr>
              </a:solidFill>
              <a:cs typeface="Aharoni" panose="02010803020104030203" pitchFamily="2" charset="-79"/>
            </a:endParaRPr>
          </a:p>
        </p:txBody>
      </p:sp>
      <p:sp>
        <p:nvSpPr>
          <p:cNvPr id="6" name="원호 5">
            <a:extLst>
              <a:ext uri="{FF2B5EF4-FFF2-40B4-BE49-F238E27FC236}">
                <a16:creationId xmlns:a16="http://schemas.microsoft.com/office/drawing/2014/main" xmlns="" id="{7D2DC0F4-7544-92EC-F075-6B1238F29854}"/>
              </a:ext>
            </a:extLst>
          </p:cNvPr>
          <p:cNvSpPr/>
          <p:nvPr/>
        </p:nvSpPr>
        <p:spPr>
          <a:xfrm>
            <a:off x="2321893" y="1817254"/>
            <a:ext cx="2453932" cy="2453932"/>
          </a:xfrm>
          <a:prstGeom prst="arc">
            <a:avLst>
              <a:gd name="adj1" fmla="val 5384123"/>
              <a:gd name="adj2" fmla="val 16148387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tailEnd type="non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원호 6">
            <a:extLst>
              <a:ext uri="{FF2B5EF4-FFF2-40B4-BE49-F238E27FC236}">
                <a16:creationId xmlns:a16="http://schemas.microsoft.com/office/drawing/2014/main" xmlns="" id="{FEB33210-6C76-60A3-6AC4-E6B03CE8EE92}"/>
              </a:ext>
            </a:extLst>
          </p:cNvPr>
          <p:cNvSpPr/>
          <p:nvPr/>
        </p:nvSpPr>
        <p:spPr>
          <a:xfrm>
            <a:off x="2321893" y="1817254"/>
            <a:ext cx="2453932" cy="2453932"/>
          </a:xfrm>
          <a:prstGeom prst="arc">
            <a:avLst>
              <a:gd name="adj1" fmla="val 21587805"/>
              <a:gd name="adj2" fmla="val 5385223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tailEnd type="non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원호 7">
            <a:extLst>
              <a:ext uri="{FF2B5EF4-FFF2-40B4-BE49-F238E27FC236}">
                <a16:creationId xmlns:a16="http://schemas.microsoft.com/office/drawing/2014/main" xmlns="" id="{5CFD1281-888A-E8B1-1E05-C76E66878954}"/>
              </a:ext>
            </a:extLst>
          </p:cNvPr>
          <p:cNvSpPr/>
          <p:nvPr/>
        </p:nvSpPr>
        <p:spPr>
          <a:xfrm>
            <a:off x="4775825" y="1817254"/>
            <a:ext cx="2453932" cy="2453932"/>
          </a:xfrm>
          <a:prstGeom prst="arc">
            <a:avLst>
              <a:gd name="adj1" fmla="val 10785125"/>
              <a:gd name="adj2" fmla="val 16222424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tailEnd type="triangle" w="lg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xmlns="" id="{9876BB36-54FD-8B7C-2C57-2F887CFBF0D2}"/>
              </a:ext>
            </a:extLst>
          </p:cNvPr>
          <p:cNvSpPr/>
          <p:nvPr/>
        </p:nvSpPr>
        <p:spPr>
          <a:xfrm>
            <a:off x="4980650" y="2022079"/>
            <a:ext cx="2044282" cy="2044282"/>
          </a:xfrm>
          <a:prstGeom prst="ellipse">
            <a:avLst/>
          </a:prstGeom>
          <a:solidFill>
            <a:srgbClr val="FF7C80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outerShdw dist="889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altLang="ko-KR" sz="1050" dirty="0">
                <a:solidFill>
                  <a:prstClr val="white"/>
                </a:solidFill>
                <a:cs typeface="Aharoni" panose="02010803020104030203" pitchFamily="2" charset="-79"/>
              </a:rPr>
              <a:t>CONTENTS A</a:t>
            </a:r>
          </a:p>
          <a:p>
            <a:pPr algn="ctr">
              <a:defRPr/>
            </a:pPr>
            <a:r>
              <a:rPr lang="en-US" altLang="ko-KR" sz="4400" b="1" dirty="0">
                <a:solidFill>
                  <a:prstClr val="white"/>
                </a:solidFill>
                <a:cs typeface="Aharoni" panose="02010803020104030203" pitchFamily="2" charset="-79"/>
              </a:rPr>
              <a:t>25</a:t>
            </a:r>
            <a:r>
              <a:rPr lang="en-US" altLang="ko-KR" sz="2000" dirty="0">
                <a:solidFill>
                  <a:prstClr val="white"/>
                </a:solidFill>
                <a:cs typeface="Aharoni" panose="02010803020104030203" pitchFamily="2" charset="-79"/>
              </a:rPr>
              <a:t>%</a:t>
            </a:r>
            <a:endParaRPr lang="en-US" altLang="ko-KR" sz="800" b="1" dirty="0">
              <a:solidFill>
                <a:prstClr val="white"/>
              </a:solidFill>
              <a:cs typeface="Aharoni" panose="02010803020104030203" pitchFamily="2" charset="-79"/>
            </a:endParaRPr>
          </a:p>
        </p:txBody>
      </p:sp>
      <p:sp>
        <p:nvSpPr>
          <p:cNvPr id="10" name="원호 9">
            <a:extLst>
              <a:ext uri="{FF2B5EF4-FFF2-40B4-BE49-F238E27FC236}">
                <a16:creationId xmlns:a16="http://schemas.microsoft.com/office/drawing/2014/main" xmlns="" id="{A8BC659B-52E8-017F-2A8B-14DD0372C652}"/>
              </a:ext>
            </a:extLst>
          </p:cNvPr>
          <p:cNvSpPr/>
          <p:nvPr/>
        </p:nvSpPr>
        <p:spPr>
          <a:xfrm>
            <a:off x="4775825" y="1817254"/>
            <a:ext cx="2453932" cy="2453932"/>
          </a:xfrm>
          <a:prstGeom prst="arc">
            <a:avLst>
              <a:gd name="adj1" fmla="val 5384123"/>
              <a:gd name="adj2" fmla="val 8713473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tailEnd type="non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1" name="원호 10">
            <a:extLst>
              <a:ext uri="{FF2B5EF4-FFF2-40B4-BE49-F238E27FC236}">
                <a16:creationId xmlns:a16="http://schemas.microsoft.com/office/drawing/2014/main" xmlns="" id="{E1E97A04-7DC9-7E21-D252-4684C159EC95}"/>
              </a:ext>
            </a:extLst>
          </p:cNvPr>
          <p:cNvSpPr/>
          <p:nvPr/>
        </p:nvSpPr>
        <p:spPr>
          <a:xfrm>
            <a:off x="4775825" y="1817254"/>
            <a:ext cx="2453932" cy="2453932"/>
          </a:xfrm>
          <a:prstGeom prst="arc">
            <a:avLst>
              <a:gd name="adj1" fmla="val 21587805"/>
              <a:gd name="adj2" fmla="val 5385223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tailEnd type="non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원호 11">
            <a:extLst>
              <a:ext uri="{FF2B5EF4-FFF2-40B4-BE49-F238E27FC236}">
                <a16:creationId xmlns:a16="http://schemas.microsoft.com/office/drawing/2014/main" xmlns="" id="{ADCD674B-2A38-26C0-C482-DDC4BBB5B092}"/>
              </a:ext>
            </a:extLst>
          </p:cNvPr>
          <p:cNvSpPr/>
          <p:nvPr/>
        </p:nvSpPr>
        <p:spPr>
          <a:xfrm>
            <a:off x="7229757" y="1817254"/>
            <a:ext cx="2453932" cy="2453932"/>
          </a:xfrm>
          <a:prstGeom prst="arc">
            <a:avLst>
              <a:gd name="adj1" fmla="val 10785125"/>
              <a:gd name="adj2" fmla="val 16222424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solid"/>
            <a:tailEnd type="triangle" w="lg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xmlns="" id="{94066BE8-BCDA-274A-803D-D9198EC9B917}"/>
              </a:ext>
            </a:extLst>
          </p:cNvPr>
          <p:cNvSpPr/>
          <p:nvPr/>
        </p:nvSpPr>
        <p:spPr>
          <a:xfrm>
            <a:off x="7434582" y="2022079"/>
            <a:ext cx="2044282" cy="2044282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outerShdw dist="889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altLang="ko-KR" sz="800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CONTENTS A</a:t>
            </a:r>
          </a:p>
          <a:p>
            <a:pPr algn="ctr">
              <a:defRPr/>
            </a:pPr>
            <a:r>
              <a:rPr lang="en-US" altLang="ko-KR" sz="3200" b="1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25</a:t>
            </a: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  <a:cs typeface="Aharoni" panose="02010803020104030203" pitchFamily="2" charset="-79"/>
              </a:rPr>
              <a:t>%</a:t>
            </a:r>
            <a:endParaRPr lang="en-US" altLang="ko-KR" sz="500" b="1" dirty="0">
              <a:solidFill>
                <a:prstClr val="black">
                  <a:lumMod val="75000"/>
                  <a:lumOff val="25000"/>
                </a:prstClr>
              </a:solidFill>
              <a:cs typeface="Aharoni" panose="02010803020104030203" pitchFamily="2" charset="-79"/>
            </a:endParaRPr>
          </a:p>
        </p:txBody>
      </p:sp>
      <p:sp>
        <p:nvSpPr>
          <p:cNvPr id="14" name="원호 13">
            <a:extLst>
              <a:ext uri="{FF2B5EF4-FFF2-40B4-BE49-F238E27FC236}">
                <a16:creationId xmlns:a16="http://schemas.microsoft.com/office/drawing/2014/main" xmlns="" id="{CF824318-6499-5B69-B3B7-4DC8703A1A39}"/>
              </a:ext>
            </a:extLst>
          </p:cNvPr>
          <p:cNvSpPr/>
          <p:nvPr/>
        </p:nvSpPr>
        <p:spPr>
          <a:xfrm>
            <a:off x="7229757" y="1817254"/>
            <a:ext cx="2453932" cy="2453932"/>
          </a:xfrm>
          <a:prstGeom prst="arc">
            <a:avLst>
              <a:gd name="adj1" fmla="val 16284385"/>
              <a:gd name="adj2" fmla="val 5385223"/>
            </a:avLst>
          </a:prstGeom>
          <a:noFill/>
          <a:ln w="19050">
            <a:solidFill>
              <a:schemeClr val="tx1">
                <a:lumMod val="75000"/>
                <a:lumOff val="25000"/>
              </a:schemeClr>
            </a:solidFill>
            <a:prstDash val="dash"/>
            <a:tailEnd type="non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xmlns="" id="{DEDB3754-DD20-4F9A-E384-6C721887AAA2}"/>
              </a:ext>
            </a:extLst>
          </p:cNvPr>
          <p:cNvGrpSpPr/>
          <p:nvPr/>
        </p:nvGrpSpPr>
        <p:grpSpPr>
          <a:xfrm>
            <a:off x="3439322" y="1707716"/>
            <a:ext cx="219075" cy="219075"/>
            <a:chOff x="8105775" y="1819275"/>
            <a:chExt cx="219075" cy="219075"/>
          </a:xfrm>
        </p:grpSpPr>
        <p:sp>
          <p:nvSpPr>
            <p:cNvPr id="17" name="타원 16">
              <a:extLst>
                <a:ext uri="{FF2B5EF4-FFF2-40B4-BE49-F238E27FC236}">
                  <a16:creationId xmlns:a16="http://schemas.microsoft.com/office/drawing/2014/main" xmlns="" id="{D8BD8543-CEA4-3C68-4952-4DD83482A4EE}"/>
                </a:ext>
              </a:extLst>
            </p:cNvPr>
            <p:cNvSpPr/>
            <p:nvPr/>
          </p:nvSpPr>
          <p:spPr>
            <a:xfrm>
              <a:off x="8105775" y="1819275"/>
              <a:ext cx="219075" cy="21907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>
              <a:extLst>
                <a:ext uri="{FF2B5EF4-FFF2-40B4-BE49-F238E27FC236}">
                  <a16:creationId xmlns:a16="http://schemas.microsoft.com/office/drawing/2014/main" xmlns="" id="{7C758565-AB76-6848-1872-B5E370569BC4}"/>
                </a:ext>
              </a:extLst>
            </p:cNvPr>
            <p:cNvSpPr/>
            <p:nvPr/>
          </p:nvSpPr>
          <p:spPr>
            <a:xfrm>
              <a:off x="8161312" y="1874812"/>
              <a:ext cx="108000" cy="108000"/>
            </a:xfrm>
            <a:prstGeom prst="ellipse">
              <a:avLst/>
            </a:prstGeom>
            <a:solidFill>
              <a:srgbClr val="FF7C80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xmlns="" id="{7E5D2732-B204-D033-FB8B-31AB20D96860}"/>
              </a:ext>
            </a:extLst>
          </p:cNvPr>
          <p:cNvGrpSpPr/>
          <p:nvPr/>
        </p:nvGrpSpPr>
        <p:grpSpPr>
          <a:xfrm>
            <a:off x="4909212" y="3679391"/>
            <a:ext cx="219075" cy="219075"/>
            <a:chOff x="8105775" y="1819275"/>
            <a:chExt cx="219075" cy="219075"/>
          </a:xfrm>
        </p:grpSpPr>
        <p:sp>
          <p:nvSpPr>
            <p:cNvPr id="20" name="타원 19">
              <a:extLst>
                <a:ext uri="{FF2B5EF4-FFF2-40B4-BE49-F238E27FC236}">
                  <a16:creationId xmlns:a16="http://schemas.microsoft.com/office/drawing/2014/main" xmlns="" id="{FCCFD0B3-7416-9BAB-50AE-C16BC0799416}"/>
                </a:ext>
              </a:extLst>
            </p:cNvPr>
            <p:cNvSpPr/>
            <p:nvPr/>
          </p:nvSpPr>
          <p:spPr>
            <a:xfrm>
              <a:off x="8105775" y="1819275"/>
              <a:ext cx="219075" cy="21907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타원 20">
              <a:extLst>
                <a:ext uri="{FF2B5EF4-FFF2-40B4-BE49-F238E27FC236}">
                  <a16:creationId xmlns:a16="http://schemas.microsoft.com/office/drawing/2014/main" xmlns="" id="{F1157A90-5857-1886-F826-BF034C6E3E2D}"/>
                </a:ext>
              </a:extLst>
            </p:cNvPr>
            <p:cNvSpPr/>
            <p:nvPr/>
          </p:nvSpPr>
          <p:spPr>
            <a:xfrm>
              <a:off x="8161312" y="1874812"/>
              <a:ext cx="108000" cy="108000"/>
            </a:xfrm>
            <a:prstGeom prst="ellipse">
              <a:avLst/>
            </a:prstGeom>
            <a:solidFill>
              <a:srgbClr val="FF7C80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xmlns="" id="{98F8DECF-EE2F-2CC3-22C9-7E81078E6948}"/>
              </a:ext>
            </a:extLst>
          </p:cNvPr>
          <p:cNvGrpSpPr/>
          <p:nvPr/>
        </p:nvGrpSpPr>
        <p:grpSpPr>
          <a:xfrm>
            <a:off x="8347185" y="4161648"/>
            <a:ext cx="219075" cy="219075"/>
            <a:chOff x="8105775" y="1819275"/>
            <a:chExt cx="219075" cy="219075"/>
          </a:xfrm>
        </p:grpSpPr>
        <p:sp>
          <p:nvSpPr>
            <p:cNvPr id="23" name="타원 22">
              <a:extLst>
                <a:ext uri="{FF2B5EF4-FFF2-40B4-BE49-F238E27FC236}">
                  <a16:creationId xmlns:a16="http://schemas.microsoft.com/office/drawing/2014/main" xmlns="" id="{26E8D5D3-CF47-EAA7-0D4C-FA42FFBD0379}"/>
                </a:ext>
              </a:extLst>
            </p:cNvPr>
            <p:cNvSpPr/>
            <p:nvPr/>
          </p:nvSpPr>
          <p:spPr>
            <a:xfrm>
              <a:off x="8105775" y="1819275"/>
              <a:ext cx="219075" cy="21907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xmlns="" id="{59029F48-85EA-B456-6238-88C52CDF3D96}"/>
                </a:ext>
              </a:extLst>
            </p:cNvPr>
            <p:cNvSpPr/>
            <p:nvPr/>
          </p:nvSpPr>
          <p:spPr>
            <a:xfrm>
              <a:off x="8161312" y="1874812"/>
              <a:ext cx="108000" cy="108000"/>
            </a:xfrm>
            <a:prstGeom prst="ellipse">
              <a:avLst/>
            </a:prstGeom>
            <a:solidFill>
              <a:srgbClr val="FF7C80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xmlns="" id="{6E41B73B-61E1-A1B3-1758-83BA347C719D}"/>
              </a:ext>
            </a:extLst>
          </p:cNvPr>
          <p:cNvSpPr/>
          <p:nvPr/>
        </p:nvSpPr>
        <p:spPr>
          <a:xfrm>
            <a:off x="1194886" y="4480383"/>
            <a:ext cx="2442970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</a:t>
            </a:r>
          </a:p>
          <a:p>
            <a:pPr algn="r">
              <a:lnSpc>
                <a:spcPct val="150000"/>
              </a:lnSpc>
              <a:defRPr/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r">
              <a:lnSpc>
                <a:spcPct val="150000"/>
              </a:lnSpc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xmlns="" id="{16AAF8D1-6268-E9FC-4158-410FA99D57EE}"/>
              </a:ext>
            </a:extLst>
          </p:cNvPr>
          <p:cNvSpPr/>
          <p:nvPr/>
        </p:nvSpPr>
        <p:spPr>
          <a:xfrm>
            <a:off x="4789872" y="4476011"/>
            <a:ext cx="2442970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</a:t>
            </a:r>
          </a:p>
          <a:p>
            <a:pPr algn="ctr">
              <a:lnSpc>
                <a:spcPct val="150000"/>
              </a:lnSpc>
              <a:defRPr/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ctr">
              <a:lnSpc>
                <a:spcPct val="150000"/>
              </a:lnSpc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xmlns="" id="{8815CFB4-1D93-F8D9-80C8-E632928EC767}"/>
              </a:ext>
            </a:extLst>
          </p:cNvPr>
          <p:cNvSpPr/>
          <p:nvPr/>
        </p:nvSpPr>
        <p:spPr>
          <a:xfrm>
            <a:off x="8257379" y="4476011"/>
            <a:ext cx="2442970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</a:t>
            </a:r>
          </a:p>
          <a:p>
            <a:pPr>
              <a:lnSpc>
                <a:spcPct val="150000"/>
              </a:lnSpc>
              <a:defRPr/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  <a:defRPr/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</p:spTree>
    <p:extLst>
      <p:ext uri="{BB962C8B-B14F-4D97-AF65-F5344CB8AC3E}">
        <p14:creationId xmlns:p14="http://schemas.microsoft.com/office/powerpoint/2010/main" val="22137442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9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xmlns="" id="{A8CB0D1B-2712-37A0-B3B9-419AAE3E228B}"/>
              </a:ext>
            </a:extLst>
          </p:cNvPr>
          <p:cNvGrpSpPr/>
          <p:nvPr/>
        </p:nvGrpSpPr>
        <p:grpSpPr>
          <a:xfrm>
            <a:off x="9144" y="0"/>
            <a:ext cx="12188952" cy="6720840"/>
            <a:chOff x="9144" y="0"/>
            <a:chExt cx="12188952" cy="6720840"/>
          </a:xfrm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xmlns="" id="{FCCE80D4-C8A0-030E-D40B-15D88418C9E5}"/>
                </a:ext>
              </a:extLst>
            </p:cNvPr>
            <p:cNvSpPr/>
            <p:nvPr/>
          </p:nvSpPr>
          <p:spPr>
            <a:xfrm>
              <a:off x="246888" y="237744"/>
              <a:ext cx="11722608" cy="6483096"/>
            </a:xfrm>
            <a:custGeom>
              <a:avLst/>
              <a:gdLst>
                <a:gd name="connsiteX0" fmla="*/ 341476 w 11722608"/>
                <a:gd name="connsiteY0" fmla="*/ 82296 h 6483096"/>
                <a:gd name="connsiteX1" fmla="*/ 277469 w 11722608"/>
                <a:gd name="connsiteY1" fmla="*/ 91440 h 6483096"/>
                <a:gd name="connsiteX2" fmla="*/ 167741 w 11722608"/>
                <a:gd name="connsiteY2" fmla="*/ 128016 h 6483096"/>
                <a:gd name="connsiteX3" fmla="*/ 176885 w 11722608"/>
                <a:gd name="connsiteY3" fmla="*/ 219456 h 6483096"/>
                <a:gd name="connsiteX4" fmla="*/ 186029 w 11722608"/>
                <a:gd name="connsiteY4" fmla="*/ 256032 h 6483096"/>
                <a:gd name="connsiteX5" fmla="*/ 268325 w 11722608"/>
                <a:gd name="connsiteY5" fmla="*/ 283464 h 6483096"/>
                <a:gd name="connsiteX6" fmla="*/ 368908 w 11722608"/>
                <a:gd name="connsiteY6" fmla="*/ 246888 h 6483096"/>
                <a:gd name="connsiteX7" fmla="*/ 387196 w 11722608"/>
                <a:gd name="connsiteY7" fmla="*/ 192024 h 6483096"/>
                <a:gd name="connsiteX8" fmla="*/ 378053 w 11722608"/>
                <a:gd name="connsiteY8" fmla="*/ 100584 h 6483096"/>
                <a:gd name="connsiteX9" fmla="*/ 341476 w 11722608"/>
                <a:gd name="connsiteY9" fmla="*/ 82296 h 6483096"/>
                <a:gd name="connsiteX10" fmla="*/ 740668 w 11722608"/>
                <a:gd name="connsiteY10" fmla="*/ 82295 h 6483096"/>
                <a:gd name="connsiteX11" fmla="*/ 676660 w 11722608"/>
                <a:gd name="connsiteY11" fmla="*/ 91439 h 6483096"/>
                <a:gd name="connsiteX12" fmla="*/ 566932 w 11722608"/>
                <a:gd name="connsiteY12" fmla="*/ 128015 h 6483096"/>
                <a:gd name="connsiteX13" fmla="*/ 576076 w 11722608"/>
                <a:gd name="connsiteY13" fmla="*/ 219455 h 6483096"/>
                <a:gd name="connsiteX14" fmla="*/ 585220 w 11722608"/>
                <a:gd name="connsiteY14" fmla="*/ 256031 h 6483096"/>
                <a:gd name="connsiteX15" fmla="*/ 667516 w 11722608"/>
                <a:gd name="connsiteY15" fmla="*/ 283463 h 6483096"/>
                <a:gd name="connsiteX16" fmla="*/ 768100 w 11722608"/>
                <a:gd name="connsiteY16" fmla="*/ 246887 h 6483096"/>
                <a:gd name="connsiteX17" fmla="*/ 786388 w 11722608"/>
                <a:gd name="connsiteY17" fmla="*/ 192023 h 6483096"/>
                <a:gd name="connsiteX18" fmla="*/ 777244 w 11722608"/>
                <a:gd name="connsiteY18" fmla="*/ 100583 h 6483096"/>
                <a:gd name="connsiteX19" fmla="*/ 740668 w 11722608"/>
                <a:gd name="connsiteY19" fmla="*/ 82295 h 6483096"/>
                <a:gd name="connsiteX20" fmla="*/ 1139860 w 11722608"/>
                <a:gd name="connsiteY20" fmla="*/ 82294 h 6483096"/>
                <a:gd name="connsiteX21" fmla="*/ 1075852 w 11722608"/>
                <a:gd name="connsiteY21" fmla="*/ 91438 h 6483096"/>
                <a:gd name="connsiteX22" fmla="*/ 966124 w 11722608"/>
                <a:gd name="connsiteY22" fmla="*/ 128014 h 6483096"/>
                <a:gd name="connsiteX23" fmla="*/ 975268 w 11722608"/>
                <a:gd name="connsiteY23" fmla="*/ 219454 h 6483096"/>
                <a:gd name="connsiteX24" fmla="*/ 984412 w 11722608"/>
                <a:gd name="connsiteY24" fmla="*/ 256030 h 6483096"/>
                <a:gd name="connsiteX25" fmla="*/ 1066708 w 11722608"/>
                <a:gd name="connsiteY25" fmla="*/ 283462 h 6483096"/>
                <a:gd name="connsiteX26" fmla="*/ 1167292 w 11722608"/>
                <a:gd name="connsiteY26" fmla="*/ 246886 h 6483096"/>
                <a:gd name="connsiteX27" fmla="*/ 1185580 w 11722608"/>
                <a:gd name="connsiteY27" fmla="*/ 192022 h 6483096"/>
                <a:gd name="connsiteX28" fmla="*/ 1176436 w 11722608"/>
                <a:gd name="connsiteY28" fmla="*/ 100582 h 6483096"/>
                <a:gd name="connsiteX29" fmla="*/ 1139860 w 11722608"/>
                <a:gd name="connsiteY29" fmla="*/ 82294 h 6483096"/>
                <a:gd name="connsiteX30" fmla="*/ 1539052 w 11722608"/>
                <a:gd name="connsiteY30" fmla="*/ 82293 h 6483096"/>
                <a:gd name="connsiteX31" fmla="*/ 1475044 w 11722608"/>
                <a:gd name="connsiteY31" fmla="*/ 91437 h 6483096"/>
                <a:gd name="connsiteX32" fmla="*/ 1365316 w 11722608"/>
                <a:gd name="connsiteY32" fmla="*/ 128013 h 6483096"/>
                <a:gd name="connsiteX33" fmla="*/ 1374460 w 11722608"/>
                <a:gd name="connsiteY33" fmla="*/ 219453 h 6483096"/>
                <a:gd name="connsiteX34" fmla="*/ 1383604 w 11722608"/>
                <a:gd name="connsiteY34" fmla="*/ 256029 h 6483096"/>
                <a:gd name="connsiteX35" fmla="*/ 1465900 w 11722608"/>
                <a:gd name="connsiteY35" fmla="*/ 283461 h 6483096"/>
                <a:gd name="connsiteX36" fmla="*/ 1566484 w 11722608"/>
                <a:gd name="connsiteY36" fmla="*/ 246885 h 6483096"/>
                <a:gd name="connsiteX37" fmla="*/ 1584772 w 11722608"/>
                <a:gd name="connsiteY37" fmla="*/ 192021 h 6483096"/>
                <a:gd name="connsiteX38" fmla="*/ 1575627 w 11722608"/>
                <a:gd name="connsiteY38" fmla="*/ 100581 h 6483096"/>
                <a:gd name="connsiteX39" fmla="*/ 1539052 w 11722608"/>
                <a:gd name="connsiteY39" fmla="*/ 82293 h 6483096"/>
                <a:gd name="connsiteX40" fmla="*/ 1938244 w 11722608"/>
                <a:gd name="connsiteY40" fmla="*/ 82292 h 6483096"/>
                <a:gd name="connsiteX41" fmla="*/ 1874235 w 11722608"/>
                <a:gd name="connsiteY41" fmla="*/ 91436 h 6483096"/>
                <a:gd name="connsiteX42" fmla="*/ 1764507 w 11722608"/>
                <a:gd name="connsiteY42" fmla="*/ 128012 h 6483096"/>
                <a:gd name="connsiteX43" fmla="*/ 1773651 w 11722608"/>
                <a:gd name="connsiteY43" fmla="*/ 219452 h 6483096"/>
                <a:gd name="connsiteX44" fmla="*/ 1782796 w 11722608"/>
                <a:gd name="connsiteY44" fmla="*/ 256028 h 6483096"/>
                <a:gd name="connsiteX45" fmla="*/ 1865091 w 11722608"/>
                <a:gd name="connsiteY45" fmla="*/ 283460 h 6483096"/>
                <a:gd name="connsiteX46" fmla="*/ 1965676 w 11722608"/>
                <a:gd name="connsiteY46" fmla="*/ 246884 h 6483096"/>
                <a:gd name="connsiteX47" fmla="*/ 1983964 w 11722608"/>
                <a:gd name="connsiteY47" fmla="*/ 192020 h 6483096"/>
                <a:gd name="connsiteX48" fmla="*/ 1974820 w 11722608"/>
                <a:gd name="connsiteY48" fmla="*/ 100580 h 6483096"/>
                <a:gd name="connsiteX49" fmla="*/ 1938244 w 11722608"/>
                <a:gd name="connsiteY49" fmla="*/ 82292 h 6483096"/>
                <a:gd name="connsiteX50" fmla="*/ 2337436 w 11722608"/>
                <a:gd name="connsiteY50" fmla="*/ 82291 h 6483096"/>
                <a:gd name="connsiteX51" fmla="*/ 2273428 w 11722608"/>
                <a:gd name="connsiteY51" fmla="*/ 91435 h 6483096"/>
                <a:gd name="connsiteX52" fmla="*/ 2163700 w 11722608"/>
                <a:gd name="connsiteY52" fmla="*/ 128011 h 6483096"/>
                <a:gd name="connsiteX53" fmla="*/ 2172843 w 11722608"/>
                <a:gd name="connsiteY53" fmla="*/ 219451 h 6483096"/>
                <a:gd name="connsiteX54" fmla="*/ 2181987 w 11722608"/>
                <a:gd name="connsiteY54" fmla="*/ 256027 h 6483096"/>
                <a:gd name="connsiteX55" fmla="*/ 2264285 w 11722608"/>
                <a:gd name="connsiteY55" fmla="*/ 283459 h 6483096"/>
                <a:gd name="connsiteX56" fmla="*/ 2364868 w 11722608"/>
                <a:gd name="connsiteY56" fmla="*/ 246883 h 6483096"/>
                <a:gd name="connsiteX57" fmla="*/ 2383156 w 11722608"/>
                <a:gd name="connsiteY57" fmla="*/ 192019 h 6483096"/>
                <a:gd name="connsiteX58" fmla="*/ 2374012 w 11722608"/>
                <a:gd name="connsiteY58" fmla="*/ 100579 h 6483096"/>
                <a:gd name="connsiteX59" fmla="*/ 2337436 w 11722608"/>
                <a:gd name="connsiteY59" fmla="*/ 82291 h 6483096"/>
                <a:gd name="connsiteX60" fmla="*/ 2736627 w 11722608"/>
                <a:gd name="connsiteY60" fmla="*/ 82290 h 6483096"/>
                <a:gd name="connsiteX61" fmla="*/ 2672619 w 11722608"/>
                <a:gd name="connsiteY61" fmla="*/ 91434 h 6483096"/>
                <a:gd name="connsiteX62" fmla="*/ 2562891 w 11722608"/>
                <a:gd name="connsiteY62" fmla="*/ 128010 h 6483096"/>
                <a:gd name="connsiteX63" fmla="*/ 2572036 w 11722608"/>
                <a:gd name="connsiteY63" fmla="*/ 219450 h 6483096"/>
                <a:gd name="connsiteX64" fmla="*/ 2581180 w 11722608"/>
                <a:gd name="connsiteY64" fmla="*/ 256026 h 6483096"/>
                <a:gd name="connsiteX65" fmla="*/ 2663476 w 11722608"/>
                <a:gd name="connsiteY65" fmla="*/ 283458 h 6483096"/>
                <a:gd name="connsiteX66" fmla="*/ 2764059 w 11722608"/>
                <a:gd name="connsiteY66" fmla="*/ 246882 h 6483096"/>
                <a:gd name="connsiteX67" fmla="*/ 2782347 w 11722608"/>
                <a:gd name="connsiteY67" fmla="*/ 192018 h 6483096"/>
                <a:gd name="connsiteX68" fmla="*/ 2773203 w 11722608"/>
                <a:gd name="connsiteY68" fmla="*/ 100578 h 6483096"/>
                <a:gd name="connsiteX69" fmla="*/ 2736627 w 11722608"/>
                <a:gd name="connsiteY69" fmla="*/ 82290 h 6483096"/>
                <a:gd name="connsiteX70" fmla="*/ 3135820 w 11722608"/>
                <a:gd name="connsiteY70" fmla="*/ 82289 h 6483096"/>
                <a:gd name="connsiteX71" fmla="*/ 3071811 w 11722608"/>
                <a:gd name="connsiteY71" fmla="*/ 91433 h 6483096"/>
                <a:gd name="connsiteX72" fmla="*/ 2962083 w 11722608"/>
                <a:gd name="connsiteY72" fmla="*/ 128009 h 6483096"/>
                <a:gd name="connsiteX73" fmla="*/ 2971227 w 11722608"/>
                <a:gd name="connsiteY73" fmla="*/ 219449 h 6483096"/>
                <a:gd name="connsiteX74" fmla="*/ 2980371 w 11722608"/>
                <a:gd name="connsiteY74" fmla="*/ 256025 h 6483096"/>
                <a:gd name="connsiteX75" fmla="*/ 3062667 w 11722608"/>
                <a:gd name="connsiteY75" fmla="*/ 283457 h 6483096"/>
                <a:gd name="connsiteX76" fmla="*/ 3163251 w 11722608"/>
                <a:gd name="connsiteY76" fmla="*/ 246881 h 6483096"/>
                <a:gd name="connsiteX77" fmla="*/ 3181539 w 11722608"/>
                <a:gd name="connsiteY77" fmla="*/ 192017 h 6483096"/>
                <a:gd name="connsiteX78" fmla="*/ 3172395 w 11722608"/>
                <a:gd name="connsiteY78" fmla="*/ 100577 h 6483096"/>
                <a:gd name="connsiteX79" fmla="*/ 3135820 w 11722608"/>
                <a:gd name="connsiteY79" fmla="*/ 82289 h 6483096"/>
                <a:gd name="connsiteX80" fmla="*/ 3535011 w 11722608"/>
                <a:gd name="connsiteY80" fmla="*/ 82288 h 6483096"/>
                <a:gd name="connsiteX81" fmla="*/ 3471003 w 11722608"/>
                <a:gd name="connsiteY81" fmla="*/ 91432 h 6483096"/>
                <a:gd name="connsiteX82" fmla="*/ 3361275 w 11722608"/>
                <a:gd name="connsiteY82" fmla="*/ 128008 h 6483096"/>
                <a:gd name="connsiteX83" fmla="*/ 3370419 w 11722608"/>
                <a:gd name="connsiteY83" fmla="*/ 219448 h 6483096"/>
                <a:gd name="connsiteX84" fmla="*/ 3379563 w 11722608"/>
                <a:gd name="connsiteY84" fmla="*/ 256024 h 6483096"/>
                <a:gd name="connsiteX85" fmla="*/ 3461859 w 11722608"/>
                <a:gd name="connsiteY85" fmla="*/ 283456 h 6483096"/>
                <a:gd name="connsiteX86" fmla="*/ 3562443 w 11722608"/>
                <a:gd name="connsiteY86" fmla="*/ 246880 h 6483096"/>
                <a:gd name="connsiteX87" fmla="*/ 3580731 w 11722608"/>
                <a:gd name="connsiteY87" fmla="*/ 192016 h 6483096"/>
                <a:gd name="connsiteX88" fmla="*/ 3571587 w 11722608"/>
                <a:gd name="connsiteY88" fmla="*/ 100576 h 6483096"/>
                <a:gd name="connsiteX89" fmla="*/ 3535011 w 11722608"/>
                <a:gd name="connsiteY89" fmla="*/ 82288 h 6483096"/>
                <a:gd name="connsiteX90" fmla="*/ 3934203 w 11722608"/>
                <a:gd name="connsiteY90" fmla="*/ 82287 h 6483096"/>
                <a:gd name="connsiteX91" fmla="*/ 3870195 w 11722608"/>
                <a:gd name="connsiteY91" fmla="*/ 91431 h 6483096"/>
                <a:gd name="connsiteX92" fmla="*/ 3760467 w 11722608"/>
                <a:gd name="connsiteY92" fmla="*/ 128007 h 6483096"/>
                <a:gd name="connsiteX93" fmla="*/ 3769611 w 11722608"/>
                <a:gd name="connsiteY93" fmla="*/ 219447 h 6483096"/>
                <a:gd name="connsiteX94" fmla="*/ 3778755 w 11722608"/>
                <a:gd name="connsiteY94" fmla="*/ 256023 h 6483096"/>
                <a:gd name="connsiteX95" fmla="*/ 3861051 w 11722608"/>
                <a:gd name="connsiteY95" fmla="*/ 283455 h 6483096"/>
                <a:gd name="connsiteX96" fmla="*/ 3961632 w 11722608"/>
                <a:gd name="connsiteY96" fmla="*/ 246879 h 6483096"/>
                <a:gd name="connsiteX97" fmla="*/ 3979920 w 11722608"/>
                <a:gd name="connsiteY97" fmla="*/ 192015 h 6483096"/>
                <a:gd name="connsiteX98" fmla="*/ 3970776 w 11722608"/>
                <a:gd name="connsiteY98" fmla="*/ 100575 h 6483096"/>
                <a:gd name="connsiteX99" fmla="*/ 3934203 w 11722608"/>
                <a:gd name="connsiteY99" fmla="*/ 82287 h 6483096"/>
                <a:gd name="connsiteX100" fmla="*/ 4333392 w 11722608"/>
                <a:gd name="connsiteY100" fmla="*/ 82286 h 6483096"/>
                <a:gd name="connsiteX101" fmla="*/ 4269384 w 11722608"/>
                <a:gd name="connsiteY101" fmla="*/ 91430 h 6483096"/>
                <a:gd name="connsiteX102" fmla="*/ 4159656 w 11722608"/>
                <a:gd name="connsiteY102" fmla="*/ 128006 h 6483096"/>
                <a:gd name="connsiteX103" fmla="*/ 4168800 w 11722608"/>
                <a:gd name="connsiteY103" fmla="*/ 219446 h 6483096"/>
                <a:gd name="connsiteX104" fmla="*/ 4177944 w 11722608"/>
                <a:gd name="connsiteY104" fmla="*/ 256022 h 6483096"/>
                <a:gd name="connsiteX105" fmla="*/ 4260241 w 11722608"/>
                <a:gd name="connsiteY105" fmla="*/ 283454 h 6483096"/>
                <a:gd name="connsiteX106" fmla="*/ 4360824 w 11722608"/>
                <a:gd name="connsiteY106" fmla="*/ 246878 h 6483096"/>
                <a:gd name="connsiteX107" fmla="*/ 4379112 w 11722608"/>
                <a:gd name="connsiteY107" fmla="*/ 192014 h 6483096"/>
                <a:gd name="connsiteX108" fmla="*/ 4369968 w 11722608"/>
                <a:gd name="connsiteY108" fmla="*/ 100574 h 6483096"/>
                <a:gd name="connsiteX109" fmla="*/ 4333392 w 11722608"/>
                <a:gd name="connsiteY109" fmla="*/ 82286 h 6483096"/>
                <a:gd name="connsiteX110" fmla="*/ 4732584 w 11722608"/>
                <a:gd name="connsiteY110" fmla="*/ 82285 h 6483096"/>
                <a:gd name="connsiteX111" fmla="*/ 4668577 w 11722608"/>
                <a:gd name="connsiteY111" fmla="*/ 91429 h 6483096"/>
                <a:gd name="connsiteX112" fmla="*/ 4558848 w 11722608"/>
                <a:gd name="connsiteY112" fmla="*/ 128005 h 6483096"/>
                <a:gd name="connsiteX113" fmla="*/ 4567992 w 11722608"/>
                <a:gd name="connsiteY113" fmla="*/ 219445 h 6483096"/>
                <a:gd name="connsiteX114" fmla="*/ 4577136 w 11722608"/>
                <a:gd name="connsiteY114" fmla="*/ 256021 h 6483096"/>
                <a:gd name="connsiteX115" fmla="*/ 4659433 w 11722608"/>
                <a:gd name="connsiteY115" fmla="*/ 283453 h 6483096"/>
                <a:gd name="connsiteX116" fmla="*/ 4760017 w 11722608"/>
                <a:gd name="connsiteY116" fmla="*/ 246877 h 6483096"/>
                <a:gd name="connsiteX117" fmla="*/ 4778305 w 11722608"/>
                <a:gd name="connsiteY117" fmla="*/ 192013 h 6483096"/>
                <a:gd name="connsiteX118" fmla="*/ 4769161 w 11722608"/>
                <a:gd name="connsiteY118" fmla="*/ 100573 h 6483096"/>
                <a:gd name="connsiteX119" fmla="*/ 4732584 w 11722608"/>
                <a:gd name="connsiteY119" fmla="*/ 82285 h 6483096"/>
                <a:gd name="connsiteX120" fmla="*/ 5131776 w 11722608"/>
                <a:gd name="connsiteY120" fmla="*/ 82284 h 6483096"/>
                <a:gd name="connsiteX121" fmla="*/ 5067768 w 11722608"/>
                <a:gd name="connsiteY121" fmla="*/ 91428 h 6483096"/>
                <a:gd name="connsiteX122" fmla="*/ 4958040 w 11722608"/>
                <a:gd name="connsiteY122" fmla="*/ 128004 h 6483096"/>
                <a:gd name="connsiteX123" fmla="*/ 4967184 w 11722608"/>
                <a:gd name="connsiteY123" fmla="*/ 219444 h 6483096"/>
                <a:gd name="connsiteX124" fmla="*/ 4976328 w 11722608"/>
                <a:gd name="connsiteY124" fmla="*/ 256020 h 6483096"/>
                <a:gd name="connsiteX125" fmla="*/ 5058624 w 11722608"/>
                <a:gd name="connsiteY125" fmla="*/ 283452 h 6483096"/>
                <a:gd name="connsiteX126" fmla="*/ 5159208 w 11722608"/>
                <a:gd name="connsiteY126" fmla="*/ 246876 h 6483096"/>
                <a:gd name="connsiteX127" fmla="*/ 5177496 w 11722608"/>
                <a:gd name="connsiteY127" fmla="*/ 192012 h 6483096"/>
                <a:gd name="connsiteX128" fmla="*/ 5168352 w 11722608"/>
                <a:gd name="connsiteY128" fmla="*/ 100572 h 6483096"/>
                <a:gd name="connsiteX129" fmla="*/ 5131776 w 11722608"/>
                <a:gd name="connsiteY129" fmla="*/ 82284 h 6483096"/>
                <a:gd name="connsiteX130" fmla="*/ 5530968 w 11722608"/>
                <a:gd name="connsiteY130" fmla="*/ 82283 h 6483096"/>
                <a:gd name="connsiteX131" fmla="*/ 5466960 w 11722608"/>
                <a:gd name="connsiteY131" fmla="*/ 91427 h 6483096"/>
                <a:gd name="connsiteX132" fmla="*/ 5357232 w 11722608"/>
                <a:gd name="connsiteY132" fmla="*/ 128003 h 6483096"/>
                <a:gd name="connsiteX133" fmla="*/ 5366376 w 11722608"/>
                <a:gd name="connsiteY133" fmla="*/ 219443 h 6483096"/>
                <a:gd name="connsiteX134" fmla="*/ 5375520 w 11722608"/>
                <a:gd name="connsiteY134" fmla="*/ 256019 h 6483096"/>
                <a:gd name="connsiteX135" fmla="*/ 5457816 w 11722608"/>
                <a:gd name="connsiteY135" fmla="*/ 283451 h 6483096"/>
                <a:gd name="connsiteX136" fmla="*/ 5558400 w 11722608"/>
                <a:gd name="connsiteY136" fmla="*/ 246875 h 6483096"/>
                <a:gd name="connsiteX137" fmla="*/ 5576689 w 11722608"/>
                <a:gd name="connsiteY137" fmla="*/ 192011 h 6483096"/>
                <a:gd name="connsiteX138" fmla="*/ 5567544 w 11722608"/>
                <a:gd name="connsiteY138" fmla="*/ 100571 h 6483096"/>
                <a:gd name="connsiteX139" fmla="*/ 5530968 w 11722608"/>
                <a:gd name="connsiteY139" fmla="*/ 82283 h 6483096"/>
                <a:gd name="connsiteX140" fmla="*/ 5930160 w 11722608"/>
                <a:gd name="connsiteY140" fmla="*/ 82282 h 6483096"/>
                <a:gd name="connsiteX141" fmla="*/ 5866152 w 11722608"/>
                <a:gd name="connsiteY141" fmla="*/ 91426 h 6483096"/>
                <a:gd name="connsiteX142" fmla="*/ 5756424 w 11722608"/>
                <a:gd name="connsiteY142" fmla="*/ 128002 h 6483096"/>
                <a:gd name="connsiteX143" fmla="*/ 5765568 w 11722608"/>
                <a:gd name="connsiteY143" fmla="*/ 219442 h 6483096"/>
                <a:gd name="connsiteX144" fmla="*/ 5774712 w 11722608"/>
                <a:gd name="connsiteY144" fmla="*/ 256018 h 6483096"/>
                <a:gd name="connsiteX145" fmla="*/ 5857009 w 11722608"/>
                <a:gd name="connsiteY145" fmla="*/ 283450 h 6483096"/>
                <a:gd name="connsiteX146" fmla="*/ 5957592 w 11722608"/>
                <a:gd name="connsiteY146" fmla="*/ 246874 h 6483096"/>
                <a:gd name="connsiteX147" fmla="*/ 5975880 w 11722608"/>
                <a:gd name="connsiteY147" fmla="*/ 192010 h 6483096"/>
                <a:gd name="connsiteX148" fmla="*/ 5966736 w 11722608"/>
                <a:gd name="connsiteY148" fmla="*/ 100570 h 6483096"/>
                <a:gd name="connsiteX149" fmla="*/ 5930160 w 11722608"/>
                <a:gd name="connsiteY149" fmla="*/ 82282 h 6483096"/>
                <a:gd name="connsiteX150" fmla="*/ 6329352 w 11722608"/>
                <a:gd name="connsiteY150" fmla="*/ 82281 h 6483096"/>
                <a:gd name="connsiteX151" fmla="*/ 6265344 w 11722608"/>
                <a:gd name="connsiteY151" fmla="*/ 91425 h 6483096"/>
                <a:gd name="connsiteX152" fmla="*/ 6155616 w 11722608"/>
                <a:gd name="connsiteY152" fmla="*/ 128001 h 6483096"/>
                <a:gd name="connsiteX153" fmla="*/ 6164760 w 11722608"/>
                <a:gd name="connsiteY153" fmla="*/ 219441 h 6483096"/>
                <a:gd name="connsiteX154" fmla="*/ 6173904 w 11722608"/>
                <a:gd name="connsiteY154" fmla="*/ 256017 h 6483096"/>
                <a:gd name="connsiteX155" fmla="*/ 6256200 w 11722608"/>
                <a:gd name="connsiteY155" fmla="*/ 283449 h 6483096"/>
                <a:gd name="connsiteX156" fmla="*/ 6356784 w 11722608"/>
                <a:gd name="connsiteY156" fmla="*/ 246873 h 6483096"/>
                <a:gd name="connsiteX157" fmla="*/ 6375072 w 11722608"/>
                <a:gd name="connsiteY157" fmla="*/ 192009 h 6483096"/>
                <a:gd name="connsiteX158" fmla="*/ 6365928 w 11722608"/>
                <a:gd name="connsiteY158" fmla="*/ 100569 h 6483096"/>
                <a:gd name="connsiteX159" fmla="*/ 6329352 w 11722608"/>
                <a:gd name="connsiteY159" fmla="*/ 82281 h 6483096"/>
                <a:gd name="connsiteX160" fmla="*/ 6728544 w 11722608"/>
                <a:gd name="connsiteY160" fmla="*/ 82280 h 6483096"/>
                <a:gd name="connsiteX161" fmla="*/ 6664536 w 11722608"/>
                <a:gd name="connsiteY161" fmla="*/ 91424 h 6483096"/>
                <a:gd name="connsiteX162" fmla="*/ 6554808 w 11722608"/>
                <a:gd name="connsiteY162" fmla="*/ 128000 h 6483096"/>
                <a:gd name="connsiteX163" fmla="*/ 6563952 w 11722608"/>
                <a:gd name="connsiteY163" fmla="*/ 219440 h 6483096"/>
                <a:gd name="connsiteX164" fmla="*/ 6573096 w 11722608"/>
                <a:gd name="connsiteY164" fmla="*/ 256016 h 6483096"/>
                <a:gd name="connsiteX165" fmla="*/ 6655392 w 11722608"/>
                <a:gd name="connsiteY165" fmla="*/ 283448 h 6483096"/>
                <a:gd name="connsiteX166" fmla="*/ 6755976 w 11722608"/>
                <a:gd name="connsiteY166" fmla="*/ 246872 h 6483096"/>
                <a:gd name="connsiteX167" fmla="*/ 6774264 w 11722608"/>
                <a:gd name="connsiteY167" fmla="*/ 192008 h 6483096"/>
                <a:gd name="connsiteX168" fmla="*/ 6765120 w 11722608"/>
                <a:gd name="connsiteY168" fmla="*/ 100568 h 6483096"/>
                <a:gd name="connsiteX169" fmla="*/ 6728544 w 11722608"/>
                <a:gd name="connsiteY169" fmla="*/ 82280 h 6483096"/>
                <a:gd name="connsiteX170" fmla="*/ 7127736 w 11722608"/>
                <a:gd name="connsiteY170" fmla="*/ 82279 h 6483096"/>
                <a:gd name="connsiteX171" fmla="*/ 7063728 w 11722608"/>
                <a:gd name="connsiteY171" fmla="*/ 91423 h 6483096"/>
                <a:gd name="connsiteX172" fmla="*/ 6954000 w 11722608"/>
                <a:gd name="connsiteY172" fmla="*/ 127999 h 6483096"/>
                <a:gd name="connsiteX173" fmla="*/ 6963144 w 11722608"/>
                <a:gd name="connsiteY173" fmla="*/ 219439 h 6483096"/>
                <a:gd name="connsiteX174" fmla="*/ 6972288 w 11722608"/>
                <a:gd name="connsiteY174" fmla="*/ 256015 h 6483096"/>
                <a:gd name="connsiteX175" fmla="*/ 7054584 w 11722608"/>
                <a:gd name="connsiteY175" fmla="*/ 283447 h 6483096"/>
                <a:gd name="connsiteX176" fmla="*/ 7155168 w 11722608"/>
                <a:gd name="connsiteY176" fmla="*/ 246871 h 6483096"/>
                <a:gd name="connsiteX177" fmla="*/ 7173456 w 11722608"/>
                <a:gd name="connsiteY177" fmla="*/ 192007 h 6483096"/>
                <a:gd name="connsiteX178" fmla="*/ 7164312 w 11722608"/>
                <a:gd name="connsiteY178" fmla="*/ 100567 h 6483096"/>
                <a:gd name="connsiteX179" fmla="*/ 7127736 w 11722608"/>
                <a:gd name="connsiteY179" fmla="*/ 82279 h 6483096"/>
                <a:gd name="connsiteX180" fmla="*/ 7526928 w 11722608"/>
                <a:gd name="connsiteY180" fmla="*/ 82278 h 6483096"/>
                <a:gd name="connsiteX181" fmla="*/ 7462920 w 11722608"/>
                <a:gd name="connsiteY181" fmla="*/ 91422 h 6483096"/>
                <a:gd name="connsiteX182" fmla="*/ 7353192 w 11722608"/>
                <a:gd name="connsiteY182" fmla="*/ 127998 h 6483096"/>
                <a:gd name="connsiteX183" fmla="*/ 7362336 w 11722608"/>
                <a:gd name="connsiteY183" fmla="*/ 219438 h 6483096"/>
                <a:gd name="connsiteX184" fmla="*/ 7371480 w 11722608"/>
                <a:gd name="connsiteY184" fmla="*/ 256014 h 6483096"/>
                <a:gd name="connsiteX185" fmla="*/ 7453776 w 11722608"/>
                <a:gd name="connsiteY185" fmla="*/ 283446 h 6483096"/>
                <a:gd name="connsiteX186" fmla="*/ 7554360 w 11722608"/>
                <a:gd name="connsiteY186" fmla="*/ 246870 h 6483096"/>
                <a:gd name="connsiteX187" fmla="*/ 7572648 w 11722608"/>
                <a:gd name="connsiteY187" fmla="*/ 192006 h 6483096"/>
                <a:gd name="connsiteX188" fmla="*/ 7563504 w 11722608"/>
                <a:gd name="connsiteY188" fmla="*/ 100566 h 6483096"/>
                <a:gd name="connsiteX189" fmla="*/ 7526928 w 11722608"/>
                <a:gd name="connsiteY189" fmla="*/ 82278 h 6483096"/>
                <a:gd name="connsiteX190" fmla="*/ 7926120 w 11722608"/>
                <a:gd name="connsiteY190" fmla="*/ 82277 h 6483096"/>
                <a:gd name="connsiteX191" fmla="*/ 7862112 w 11722608"/>
                <a:gd name="connsiteY191" fmla="*/ 91421 h 6483096"/>
                <a:gd name="connsiteX192" fmla="*/ 7752384 w 11722608"/>
                <a:gd name="connsiteY192" fmla="*/ 127997 h 6483096"/>
                <a:gd name="connsiteX193" fmla="*/ 7761528 w 11722608"/>
                <a:gd name="connsiteY193" fmla="*/ 219437 h 6483096"/>
                <a:gd name="connsiteX194" fmla="*/ 7770672 w 11722608"/>
                <a:gd name="connsiteY194" fmla="*/ 256013 h 6483096"/>
                <a:gd name="connsiteX195" fmla="*/ 7852968 w 11722608"/>
                <a:gd name="connsiteY195" fmla="*/ 283445 h 6483096"/>
                <a:gd name="connsiteX196" fmla="*/ 7953552 w 11722608"/>
                <a:gd name="connsiteY196" fmla="*/ 246869 h 6483096"/>
                <a:gd name="connsiteX197" fmla="*/ 7971840 w 11722608"/>
                <a:gd name="connsiteY197" fmla="*/ 192005 h 6483096"/>
                <a:gd name="connsiteX198" fmla="*/ 7962696 w 11722608"/>
                <a:gd name="connsiteY198" fmla="*/ 100565 h 6483096"/>
                <a:gd name="connsiteX199" fmla="*/ 7926120 w 11722608"/>
                <a:gd name="connsiteY199" fmla="*/ 82277 h 6483096"/>
                <a:gd name="connsiteX200" fmla="*/ 8325312 w 11722608"/>
                <a:gd name="connsiteY200" fmla="*/ 82276 h 6483096"/>
                <a:gd name="connsiteX201" fmla="*/ 8261304 w 11722608"/>
                <a:gd name="connsiteY201" fmla="*/ 91420 h 6483096"/>
                <a:gd name="connsiteX202" fmla="*/ 8151576 w 11722608"/>
                <a:gd name="connsiteY202" fmla="*/ 127996 h 6483096"/>
                <a:gd name="connsiteX203" fmla="*/ 8160720 w 11722608"/>
                <a:gd name="connsiteY203" fmla="*/ 219436 h 6483096"/>
                <a:gd name="connsiteX204" fmla="*/ 8169864 w 11722608"/>
                <a:gd name="connsiteY204" fmla="*/ 256012 h 6483096"/>
                <a:gd name="connsiteX205" fmla="*/ 8252160 w 11722608"/>
                <a:gd name="connsiteY205" fmla="*/ 283444 h 6483096"/>
                <a:gd name="connsiteX206" fmla="*/ 8352744 w 11722608"/>
                <a:gd name="connsiteY206" fmla="*/ 246868 h 6483096"/>
                <a:gd name="connsiteX207" fmla="*/ 8371032 w 11722608"/>
                <a:gd name="connsiteY207" fmla="*/ 192004 h 6483096"/>
                <a:gd name="connsiteX208" fmla="*/ 8361888 w 11722608"/>
                <a:gd name="connsiteY208" fmla="*/ 100564 h 6483096"/>
                <a:gd name="connsiteX209" fmla="*/ 8325312 w 11722608"/>
                <a:gd name="connsiteY209" fmla="*/ 82276 h 6483096"/>
                <a:gd name="connsiteX210" fmla="*/ 8724504 w 11722608"/>
                <a:gd name="connsiteY210" fmla="*/ 82275 h 6483096"/>
                <a:gd name="connsiteX211" fmla="*/ 8660496 w 11722608"/>
                <a:gd name="connsiteY211" fmla="*/ 91419 h 6483096"/>
                <a:gd name="connsiteX212" fmla="*/ 8550768 w 11722608"/>
                <a:gd name="connsiteY212" fmla="*/ 127995 h 6483096"/>
                <a:gd name="connsiteX213" fmla="*/ 8559912 w 11722608"/>
                <a:gd name="connsiteY213" fmla="*/ 219435 h 6483096"/>
                <a:gd name="connsiteX214" fmla="*/ 8569056 w 11722608"/>
                <a:gd name="connsiteY214" fmla="*/ 256011 h 6483096"/>
                <a:gd name="connsiteX215" fmla="*/ 8651352 w 11722608"/>
                <a:gd name="connsiteY215" fmla="*/ 283443 h 6483096"/>
                <a:gd name="connsiteX216" fmla="*/ 8751936 w 11722608"/>
                <a:gd name="connsiteY216" fmla="*/ 246867 h 6483096"/>
                <a:gd name="connsiteX217" fmla="*/ 8770224 w 11722608"/>
                <a:gd name="connsiteY217" fmla="*/ 192003 h 6483096"/>
                <a:gd name="connsiteX218" fmla="*/ 8761080 w 11722608"/>
                <a:gd name="connsiteY218" fmla="*/ 100563 h 6483096"/>
                <a:gd name="connsiteX219" fmla="*/ 8724504 w 11722608"/>
                <a:gd name="connsiteY219" fmla="*/ 82275 h 6483096"/>
                <a:gd name="connsiteX220" fmla="*/ 9123696 w 11722608"/>
                <a:gd name="connsiteY220" fmla="*/ 82274 h 6483096"/>
                <a:gd name="connsiteX221" fmla="*/ 9059688 w 11722608"/>
                <a:gd name="connsiteY221" fmla="*/ 91418 h 6483096"/>
                <a:gd name="connsiteX222" fmla="*/ 8949960 w 11722608"/>
                <a:gd name="connsiteY222" fmla="*/ 127994 h 6483096"/>
                <a:gd name="connsiteX223" fmla="*/ 8959104 w 11722608"/>
                <a:gd name="connsiteY223" fmla="*/ 219434 h 6483096"/>
                <a:gd name="connsiteX224" fmla="*/ 8968248 w 11722608"/>
                <a:gd name="connsiteY224" fmla="*/ 256010 h 6483096"/>
                <a:gd name="connsiteX225" fmla="*/ 9050544 w 11722608"/>
                <a:gd name="connsiteY225" fmla="*/ 283442 h 6483096"/>
                <a:gd name="connsiteX226" fmla="*/ 9151128 w 11722608"/>
                <a:gd name="connsiteY226" fmla="*/ 246866 h 6483096"/>
                <a:gd name="connsiteX227" fmla="*/ 9169416 w 11722608"/>
                <a:gd name="connsiteY227" fmla="*/ 192002 h 6483096"/>
                <a:gd name="connsiteX228" fmla="*/ 9160272 w 11722608"/>
                <a:gd name="connsiteY228" fmla="*/ 100562 h 6483096"/>
                <a:gd name="connsiteX229" fmla="*/ 9123696 w 11722608"/>
                <a:gd name="connsiteY229" fmla="*/ 82274 h 6483096"/>
                <a:gd name="connsiteX230" fmla="*/ 9522888 w 11722608"/>
                <a:gd name="connsiteY230" fmla="*/ 82273 h 6483096"/>
                <a:gd name="connsiteX231" fmla="*/ 9458880 w 11722608"/>
                <a:gd name="connsiteY231" fmla="*/ 91417 h 6483096"/>
                <a:gd name="connsiteX232" fmla="*/ 9349152 w 11722608"/>
                <a:gd name="connsiteY232" fmla="*/ 127993 h 6483096"/>
                <a:gd name="connsiteX233" fmla="*/ 9358296 w 11722608"/>
                <a:gd name="connsiteY233" fmla="*/ 219433 h 6483096"/>
                <a:gd name="connsiteX234" fmla="*/ 9367440 w 11722608"/>
                <a:gd name="connsiteY234" fmla="*/ 256009 h 6483096"/>
                <a:gd name="connsiteX235" fmla="*/ 9449736 w 11722608"/>
                <a:gd name="connsiteY235" fmla="*/ 283441 h 6483096"/>
                <a:gd name="connsiteX236" fmla="*/ 9550320 w 11722608"/>
                <a:gd name="connsiteY236" fmla="*/ 246865 h 6483096"/>
                <a:gd name="connsiteX237" fmla="*/ 9568608 w 11722608"/>
                <a:gd name="connsiteY237" fmla="*/ 192001 h 6483096"/>
                <a:gd name="connsiteX238" fmla="*/ 9559464 w 11722608"/>
                <a:gd name="connsiteY238" fmla="*/ 100561 h 6483096"/>
                <a:gd name="connsiteX239" fmla="*/ 9522888 w 11722608"/>
                <a:gd name="connsiteY239" fmla="*/ 82273 h 6483096"/>
                <a:gd name="connsiteX240" fmla="*/ 9922080 w 11722608"/>
                <a:gd name="connsiteY240" fmla="*/ 82272 h 6483096"/>
                <a:gd name="connsiteX241" fmla="*/ 9858072 w 11722608"/>
                <a:gd name="connsiteY241" fmla="*/ 91416 h 6483096"/>
                <a:gd name="connsiteX242" fmla="*/ 9748344 w 11722608"/>
                <a:gd name="connsiteY242" fmla="*/ 127992 h 6483096"/>
                <a:gd name="connsiteX243" fmla="*/ 9757488 w 11722608"/>
                <a:gd name="connsiteY243" fmla="*/ 219432 h 6483096"/>
                <a:gd name="connsiteX244" fmla="*/ 9766632 w 11722608"/>
                <a:gd name="connsiteY244" fmla="*/ 256008 h 6483096"/>
                <a:gd name="connsiteX245" fmla="*/ 9848928 w 11722608"/>
                <a:gd name="connsiteY245" fmla="*/ 283440 h 6483096"/>
                <a:gd name="connsiteX246" fmla="*/ 9949512 w 11722608"/>
                <a:gd name="connsiteY246" fmla="*/ 246864 h 6483096"/>
                <a:gd name="connsiteX247" fmla="*/ 9967800 w 11722608"/>
                <a:gd name="connsiteY247" fmla="*/ 192000 h 6483096"/>
                <a:gd name="connsiteX248" fmla="*/ 9958656 w 11722608"/>
                <a:gd name="connsiteY248" fmla="*/ 100560 h 6483096"/>
                <a:gd name="connsiteX249" fmla="*/ 9922080 w 11722608"/>
                <a:gd name="connsiteY249" fmla="*/ 82272 h 6483096"/>
                <a:gd name="connsiteX250" fmla="*/ 10321272 w 11722608"/>
                <a:gd name="connsiteY250" fmla="*/ 82271 h 6483096"/>
                <a:gd name="connsiteX251" fmla="*/ 10257264 w 11722608"/>
                <a:gd name="connsiteY251" fmla="*/ 91415 h 6483096"/>
                <a:gd name="connsiteX252" fmla="*/ 10147536 w 11722608"/>
                <a:gd name="connsiteY252" fmla="*/ 127991 h 6483096"/>
                <a:gd name="connsiteX253" fmla="*/ 10156680 w 11722608"/>
                <a:gd name="connsiteY253" fmla="*/ 219431 h 6483096"/>
                <a:gd name="connsiteX254" fmla="*/ 10165824 w 11722608"/>
                <a:gd name="connsiteY254" fmla="*/ 256007 h 6483096"/>
                <a:gd name="connsiteX255" fmla="*/ 10248120 w 11722608"/>
                <a:gd name="connsiteY255" fmla="*/ 283439 h 6483096"/>
                <a:gd name="connsiteX256" fmla="*/ 10348704 w 11722608"/>
                <a:gd name="connsiteY256" fmla="*/ 246863 h 6483096"/>
                <a:gd name="connsiteX257" fmla="*/ 10366992 w 11722608"/>
                <a:gd name="connsiteY257" fmla="*/ 191999 h 6483096"/>
                <a:gd name="connsiteX258" fmla="*/ 10357848 w 11722608"/>
                <a:gd name="connsiteY258" fmla="*/ 100559 h 6483096"/>
                <a:gd name="connsiteX259" fmla="*/ 10321272 w 11722608"/>
                <a:gd name="connsiteY259" fmla="*/ 82271 h 6483096"/>
                <a:gd name="connsiteX260" fmla="*/ 10720464 w 11722608"/>
                <a:gd name="connsiteY260" fmla="*/ 82270 h 6483096"/>
                <a:gd name="connsiteX261" fmla="*/ 10656456 w 11722608"/>
                <a:gd name="connsiteY261" fmla="*/ 91414 h 6483096"/>
                <a:gd name="connsiteX262" fmla="*/ 10546728 w 11722608"/>
                <a:gd name="connsiteY262" fmla="*/ 127990 h 6483096"/>
                <a:gd name="connsiteX263" fmla="*/ 10555872 w 11722608"/>
                <a:gd name="connsiteY263" fmla="*/ 219430 h 6483096"/>
                <a:gd name="connsiteX264" fmla="*/ 10565016 w 11722608"/>
                <a:gd name="connsiteY264" fmla="*/ 256006 h 6483096"/>
                <a:gd name="connsiteX265" fmla="*/ 10647312 w 11722608"/>
                <a:gd name="connsiteY265" fmla="*/ 283438 h 6483096"/>
                <a:gd name="connsiteX266" fmla="*/ 10747896 w 11722608"/>
                <a:gd name="connsiteY266" fmla="*/ 246862 h 6483096"/>
                <a:gd name="connsiteX267" fmla="*/ 10766184 w 11722608"/>
                <a:gd name="connsiteY267" fmla="*/ 191998 h 6483096"/>
                <a:gd name="connsiteX268" fmla="*/ 10757040 w 11722608"/>
                <a:gd name="connsiteY268" fmla="*/ 100558 h 6483096"/>
                <a:gd name="connsiteX269" fmla="*/ 10720464 w 11722608"/>
                <a:gd name="connsiteY269" fmla="*/ 82270 h 6483096"/>
                <a:gd name="connsiteX270" fmla="*/ 11119656 w 11722608"/>
                <a:gd name="connsiteY270" fmla="*/ 82269 h 6483096"/>
                <a:gd name="connsiteX271" fmla="*/ 11055648 w 11722608"/>
                <a:gd name="connsiteY271" fmla="*/ 91413 h 6483096"/>
                <a:gd name="connsiteX272" fmla="*/ 10945920 w 11722608"/>
                <a:gd name="connsiteY272" fmla="*/ 127989 h 6483096"/>
                <a:gd name="connsiteX273" fmla="*/ 10955064 w 11722608"/>
                <a:gd name="connsiteY273" fmla="*/ 219429 h 6483096"/>
                <a:gd name="connsiteX274" fmla="*/ 10964208 w 11722608"/>
                <a:gd name="connsiteY274" fmla="*/ 256005 h 6483096"/>
                <a:gd name="connsiteX275" fmla="*/ 11046504 w 11722608"/>
                <a:gd name="connsiteY275" fmla="*/ 283437 h 6483096"/>
                <a:gd name="connsiteX276" fmla="*/ 11147088 w 11722608"/>
                <a:gd name="connsiteY276" fmla="*/ 246861 h 6483096"/>
                <a:gd name="connsiteX277" fmla="*/ 11165376 w 11722608"/>
                <a:gd name="connsiteY277" fmla="*/ 191997 h 6483096"/>
                <a:gd name="connsiteX278" fmla="*/ 11156232 w 11722608"/>
                <a:gd name="connsiteY278" fmla="*/ 100557 h 6483096"/>
                <a:gd name="connsiteX279" fmla="*/ 11119656 w 11722608"/>
                <a:gd name="connsiteY279" fmla="*/ 82269 h 6483096"/>
                <a:gd name="connsiteX280" fmla="*/ 11518848 w 11722608"/>
                <a:gd name="connsiteY280" fmla="*/ 82268 h 6483096"/>
                <a:gd name="connsiteX281" fmla="*/ 11454840 w 11722608"/>
                <a:gd name="connsiteY281" fmla="*/ 91412 h 6483096"/>
                <a:gd name="connsiteX282" fmla="*/ 11345112 w 11722608"/>
                <a:gd name="connsiteY282" fmla="*/ 127988 h 6483096"/>
                <a:gd name="connsiteX283" fmla="*/ 11354256 w 11722608"/>
                <a:gd name="connsiteY283" fmla="*/ 219428 h 6483096"/>
                <a:gd name="connsiteX284" fmla="*/ 11363400 w 11722608"/>
                <a:gd name="connsiteY284" fmla="*/ 256004 h 6483096"/>
                <a:gd name="connsiteX285" fmla="*/ 11445696 w 11722608"/>
                <a:gd name="connsiteY285" fmla="*/ 283436 h 6483096"/>
                <a:gd name="connsiteX286" fmla="*/ 11546280 w 11722608"/>
                <a:gd name="connsiteY286" fmla="*/ 246860 h 6483096"/>
                <a:gd name="connsiteX287" fmla="*/ 11564568 w 11722608"/>
                <a:gd name="connsiteY287" fmla="*/ 191996 h 6483096"/>
                <a:gd name="connsiteX288" fmla="*/ 11555424 w 11722608"/>
                <a:gd name="connsiteY288" fmla="*/ 100556 h 6483096"/>
                <a:gd name="connsiteX289" fmla="*/ 11518848 w 11722608"/>
                <a:gd name="connsiteY289" fmla="*/ 82268 h 6483096"/>
                <a:gd name="connsiteX290" fmla="*/ 0 w 11722608"/>
                <a:gd name="connsiteY290" fmla="*/ 0 h 6483096"/>
                <a:gd name="connsiteX291" fmla="*/ 11722608 w 11722608"/>
                <a:gd name="connsiteY291" fmla="*/ 0 h 6483096"/>
                <a:gd name="connsiteX292" fmla="*/ 11722608 w 11722608"/>
                <a:gd name="connsiteY292" fmla="*/ 6483096 h 6483096"/>
                <a:gd name="connsiteX293" fmla="*/ 0 w 11722608"/>
                <a:gd name="connsiteY293" fmla="*/ 6483096 h 648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1722608" h="6483096">
                  <a:moveTo>
                    <a:pt x="341476" y="82296"/>
                  </a:moveTo>
                  <a:cubicBezTo>
                    <a:pt x="320013" y="80345"/>
                    <a:pt x="298988" y="90244"/>
                    <a:pt x="277469" y="91440"/>
                  </a:cubicBezTo>
                  <a:cubicBezTo>
                    <a:pt x="243993" y="93300"/>
                    <a:pt x="184505" y="106680"/>
                    <a:pt x="167741" y="128016"/>
                  </a:cubicBezTo>
                  <a:cubicBezTo>
                    <a:pt x="150977" y="149352"/>
                    <a:pt x="172553" y="189132"/>
                    <a:pt x="176885" y="219456"/>
                  </a:cubicBezTo>
                  <a:cubicBezTo>
                    <a:pt x="178662" y="231897"/>
                    <a:pt x="175734" y="248825"/>
                    <a:pt x="186029" y="256032"/>
                  </a:cubicBezTo>
                  <a:cubicBezTo>
                    <a:pt x="209718" y="272614"/>
                    <a:pt x="268325" y="283464"/>
                    <a:pt x="268325" y="283464"/>
                  </a:cubicBezTo>
                  <a:cubicBezTo>
                    <a:pt x="313641" y="277800"/>
                    <a:pt x="345502" y="289021"/>
                    <a:pt x="368908" y="246888"/>
                  </a:cubicBezTo>
                  <a:cubicBezTo>
                    <a:pt x="378271" y="230037"/>
                    <a:pt x="387196" y="192024"/>
                    <a:pt x="387196" y="192024"/>
                  </a:cubicBezTo>
                  <a:cubicBezTo>
                    <a:pt x="384148" y="161544"/>
                    <a:pt x="389834" y="128860"/>
                    <a:pt x="378053" y="100584"/>
                  </a:cubicBezTo>
                  <a:cubicBezTo>
                    <a:pt x="372810" y="88001"/>
                    <a:pt x="355052" y="83530"/>
                    <a:pt x="341476" y="82296"/>
                  </a:cubicBezTo>
                  <a:close/>
                  <a:moveTo>
                    <a:pt x="740668" y="82295"/>
                  </a:moveTo>
                  <a:cubicBezTo>
                    <a:pt x="719204" y="80344"/>
                    <a:pt x="698179" y="90243"/>
                    <a:pt x="676660" y="91439"/>
                  </a:cubicBezTo>
                  <a:cubicBezTo>
                    <a:pt x="643184" y="93299"/>
                    <a:pt x="583696" y="106679"/>
                    <a:pt x="566932" y="128015"/>
                  </a:cubicBezTo>
                  <a:cubicBezTo>
                    <a:pt x="550168" y="149351"/>
                    <a:pt x="571744" y="189131"/>
                    <a:pt x="576076" y="219455"/>
                  </a:cubicBezTo>
                  <a:cubicBezTo>
                    <a:pt x="577853" y="231896"/>
                    <a:pt x="574925" y="248824"/>
                    <a:pt x="585220" y="256031"/>
                  </a:cubicBezTo>
                  <a:cubicBezTo>
                    <a:pt x="608909" y="272613"/>
                    <a:pt x="667516" y="283463"/>
                    <a:pt x="667516" y="283463"/>
                  </a:cubicBezTo>
                  <a:cubicBezTo>
                    <a:pt x="712832" y="277799"/>
                    <a:pt x="744693" y="289020"/>
                    <a:pt x="768100" y="246887"/>
                  </a:cubicBezTo>
                  <a:cubicBezTo>
                    <a:pt x="777462" y="230036"/>
                    <a:pt x="786388" y="192023"/>
                    <a:pt x="786388" y="192023"/>
                  </a:cubicBezTo>
                  <a:cubicBezTo>
                    <a:pt x="783340" y="161543"/>
                    <a:pt x="789026" y="128859"/>
                    <a:pt x="777244" y="100583"/>
                  </a:cubicBezTo>
                  <a:cubicBezTo>
                    <a:pt x="772001" y="88000"/>
                    <a:pt x="754243" y="83529"/>
                    <a:pt x="740668" y="82295"/>
                  </a:cubicBezTo>
                  <a:close/>
                  <a:moveTo>
                    <a:pt x="1139860" y="82294"/>
                  </a:moveTo>
                  <a:cubicBezTo>
                    <a:pt x="1118396" y="80343"/>
                    <a:pt x="1097371" y="90242"/>
                    <a:pt x="1075852" y="91438"/>
                  </a:cubicBezTo>
                  <a:cubicBezTo>
                    <a:pt x="1042376" y="93298"/>
                    <a:pt x="982888" y="106678"/>
                    <a:pt x="966124" y="128014"/>
                  </a:cubicBezTo>
                  <a:cubicBezTo>
                    <a:pt x="949360" y="149350"/>
                    <a:pt x="970936" y="189130"/>
                    <a:pt x="975268" y="219454"/>
                  </a:cubicBezTo>
                  <a:cubicBezTo>
                    <a:pt x="977045" y="231895"/>
                    <a:pt x="974117" y="248823"/>
                    <a:pt x="984412" y="256030"/>
                  </a:cubicBezTo>
                  <a:cubicBezTo>
                    <a:pt x="1008101" y="272612"/>
                    <a:pt x="1066708" y="283462"/>
                    <a:pt x="1066708" y="283462"/>
                  </a:cubicBezTo>
                  <a:cubicBezTo>
                    <a:pt x="1112024" y="277798"/>
                    <a:pt x="1143885" y="289019"/>
                    <a:pt x="1167292" y="246886"/>
                  </a:cubicBezTo>
                  <a:cubicBezTo>
                    <a:pt x="1176654" y="230035"/>
                    <a:pt x="1185580" y="192022"/>
                    <a:pt x="1185580" y="192022"/>
                  </a:cubicBezTo>
                  <a:cubicBezTo>
                    <a:pt x="1182532" y="161542"/>
                    <a:pt x="1188218" y="128858"/>
                    <a:pt x="1176436" y="100582"/>
                  </a:cubicBezTo>
                  <a:cubicBezTo>
                    <a:pt x="1171193" y="87999"/>
                    <a:pt x="1153435" y="83528"/>
                    <a:pt x="1139860" y="82294"/>
                  </a:cubicBezTo>
                  <a:close/>
                  <a:moveTo>
                    <a:pt x="1539052" y="82293"/>
                  </a:moveTo>
                  <a:cubicBezTo>
                    <a:pt x="1517588" y="80342"/>
                    <a:pt x="1496563" y="90241"/>
                    <a:pt x="1475044" y="91437"/>
                  </a:cubicBezTo>
                  <a:cubicBezTo>
                    <a:pt x="1441568" y="93297"/>
                    <a:pt x="1382080" y="106677"/>
                    <a:pt x="1365316" y="128013"/>
                  </a:cubicBezTo>
                  <a:cubicBezTo>
                    <a:pt x="1348552" y="149349"/>
                    <a:pt x="1370128" y="189129"/>
                    <a:pt x="1374460" y="219453"/>
                  </a:cubicBezTo>
                  <a:cubicBezTo>
                    <a:pt x="1376237" y="231894"/>
                    <a:pt x="1373309" y="248822"/>
                    <a:pt x="1383604" y="256029"/>
                  </a:cubicBezTo>
                  <a:cubicBezTo>
                    <a:pt x="1407293" y="272611"/>
                    <a:pt x="1465900" y="283461"/>
                    <a:pt x="1465900" y="283461"/>
                  </a:cubicBezTo>
                  <a:cubicBezTo>
                    <a:pt x="1511216" y="277797"/>
                    <a:pt x="1543077" y="289018"/>
                    <a:pt x="1566484" y="246885"/>
                  </a:cubicBezTo>
                  <a:cubicBezTo>
                    <a:pt x="1575845" y="230034"/>
                    <a:pt x="1584772" y="192021"/>
                    <a:pt x="1584772" y="192021"/>
                  </a:cubicBezTo>
                  <a:cubicBezTo>
                    <a:pt x="1581724" y="161541"/>
                    <a:pt x="1587410" y="128857"/>
                    <a:pt x="1575627" y="100581"/>
                  </a:cubicBezTo>
                  <a:cubicBezTo>
                    <a:pt x="1570385" y="87998"/>
                    <a:pt x="1552627" y="83527"/>
                    <a:pt x="1539052" y="82293"/>
                  </a:cubicBezTo>
                  <a:close/>
                  <a:moveTo>
                    <a:pt x="1938244" y="82292"/>
                  </a:moveTo>
                  <a:cubicBezTo>
                    <a:pt x="1916780" y="80341"/>
                    <a:pt x="1895754" y="90240"/>
                    <a:pt x="1874235" y="91436"/>
                  </a:cubicBezTo>
                  <a:cubicBezTo>
                    <a:pt x="1840759" y="93296"/>
                    <a:pt x="1781271" y="106676"/>
                    <a:pt x="1764507" y="128012"/>
                  </a:cubicBezTo>
                  <a:cubicBezTo>
                    <a:pt x="1747744" y="149348"/>
                    <a:pt x="1769320" y="189128"/>
                    <a:pt x="1773651" y="219452"/>
                  </a:cubicBezTo>
                  <a:cubicBezTo>
                    <a:pt x="1775428" y="231893"/>
                    <a:pt x="1772501" y="248821"/>
                    <a:pt x="1782796" y="256028"/>
                  </a:cubicBezTo>
                  <a:cubicBezTo>
                    <a:pt x="1806485" y="272610"/>
                    <a:pt x="1865091" y="283460"/>
                    <a:pt x="1865091" y="283460"/>
                  </a:cubicBezTo>
                  <a:cubicBezTo>
                    <a:pt x="1910408" y="277796"/>
                    <a:pt x="1942269" y="289017"/>
                    <a:pt x="1965676" y="246884"/>
                  </a:cubicBezTo>
                  <a:cubicBezTo>
                    <a:pt x="1975038" y="230033"/>
                    <a:pt x="1983964" y="192020"/>
                    <a:pt x="1983964" y="192020"/>
                  </a:cubicBezTo>
                  <a:cubicBezTo>
                    <a:pt x="1980917" y="161540"/>
                    <a:pt x="1986602" y="128856"/>
                    <a:pt x="1974820" y="100580"/>
                  </a:cubicBezTo>
                  <a:cubicBezTo>
                    <a:pt x="1969578" y="87997"/>
                    <a:pt x="1951820" y="83526"/>
                    <a:pt x="1938244" y="82292"/>
                  </a:cubicBezTo>
                  <a:close/>
                  <a:moveTo>
                    <a:pt x="2337436" y="82291"/>
                  </a:moveTo>
                  <a:cubicBezTo>
                    <a:pt x="2315973" y="80340"/>
                    <a:pt x="2294947" y="90239"/>
                    <a:pt x="2273428" y="91435"/>
                  </a:cubicBezTo>
                  <a:cubicBezTo>
                    <a:pt x="2239953" y="93295"/>
                    <a:pt x="2180464" y="106675"/>
                    <a:pt x="2163700" y="128011"/>
                  </a:cubicBezTo>
                  <a:cubicBezTo>
                    <a:pt x="2146936" y="149347"/>
                    <a:pt x="2168512" y="189127"/>
                    <a:pt x="2172843" y="219451"/>
                  </a:cubicBezTo>
                  <a:cubicBezTo>
                    <a:pt x="2174622" y="231892"/>
                    <a:pt x="2171694" y="248820"/>
                    <a:pt x="2181987" y="256027"/>
                  </a:cubicBezTo>
                  <a:cubicBezTo>
                    <a:pt x="2205677" y="272609"/>
                    <a:pt x="2264285" y="283459"/>
                    <a:pt x="2264285" y="283459"/>
                  </a:cubicBezTo>
                  <a:cubicBezTo>
                    <a:pt x="2309600" y="277795"/>
                    <a:pt x="2341461" y="289016"/>
                    <a:pt x="2364868" y="246883"/>
                  </a:cubicBezTo>
                  <a:cubicBezTo>
                    <a:pt x="2374230" y="230032"/>
                    <a:pt x="2383156" y="192019"/>
                    <a:pt x="2383156" y="192019"/>
                  </a:cubicBezTo>
                  <a:cubicBezTo>
                    <a:pt x="2380108" y="161539"/>
                    <a:pt x="2385794" y="128855"/>
                    <a:pt x="2374012" y="100579"/>
                  </a:cubicBezTo>
                  <a:cubicBezTo>
                    <a:pt x="2368770" y="87996"/>
                    <a:pt x="2351011" y="83525"/>
                    <a:pt x="2337436" y="82291"/>
                  </a:cubicBezTo>
                  <a:close/>
                  <a:moveTo>
                    <a:pt x="2736627" y="82290"/>
                  </a:moveTo>
                  <a:cubicBezTo>
                    <a:pt x="2715164" y="80339"/>
                    <a:pt x="2694139" y="90238"/>
                    <a:pt x="2672619" y="91434"/>
                  </a:cubicBezTo>
                  <a:cubicBezTo>
                    <a:pt x="2639143" y="93294"/>
                    <a:pt x="2579655" y="106674"/>
                    <a:pt x="2562891" y="128010"/>
                  </a:cubicBezTo>
                  <a:cubicBezTo>
                    <a:pt x="2546128" y="149346"/>
                    <a:pt x="2567704" y="189126"/>
                    <a:pt x="2572036" y="219450"/>
                  </a:cubicBezTo>
                  <a:cubicBezTo>
                    <a:pt x="2573812" y="231891"/>
                    <a:pt x="2570884" y="248819"/>
                    <a:pt x="2581180" y="256026"/>
                  </a:cubicBezTo>
                  <a:cubicBezTo>
                    <a:pt x="2604869" y="272608"/>
                    <a:pt x="2663476" y="283458"/>
                    <a:pt x="2663476" y="283458"/>
                  </a:cubicBezTo>
                  <a:cubicBezTo>
                    <a:pt x="2708791" y="277794"/>
                    <a:pt x="2740652" y="289015"/>
                    <a:pt x="2764059" y="246882"/>
                  </a:cubicBezTo>
                  <a:cubicBezTo>
                    <a:pt x="2773421" y="230031"/>
                    <a:pt x="2782347" y="192018"/>
                    <a:pt x="2782347" y="192018"/>
                  </a:cubicBezTo>
                  <a:cubicBezTo>
                    <a:pt x="2779299" y="161538"/>
                    <a:pt x="2784985" y="128854"/>
                    <a:pt x="2773203" y="100578"/>
                  </a:cubicBezTo>
                  <a:cubicBezTo>
                    <a:pt x="2767960" y="87995"/>
                    <a:pt x="2750202" y="83524"/>
                    <a:pt x="2736627" y="82290"/>
                  </a:cubicBezTo>
                  <a:close/>
                  <a:moveTo>
                    <a:pt x="3135820" y="82289"/>
                  </a:moveTo>
                  <a:cubicBezTo>
                    <a:pt x="3114355" y="80338"/>
                    <a:pt x="3093330" y="90237"/>
                    <a:pt x="3071811" y="91433"/>
                  </a:cubicBezTo>
                  <a:cubicBezTo>
                    <a:pt x="3038335" y="93293"/>
                    <a:pt x="2978848" y="106673"/>
                    <a:pt x="2962083" y="128009"/>
                  </a:cubicBezTo>
                  <a:cubicBezTo>
                    <a:pt x="2945319" y="149345"/>
                    <a:pt x="2966895" y="189125"/>
                    <a:pt x="2971227" y="219449"/>
                  </a:cubicBezTo>
                  <a:cubicBezTo>
                    <a:pt x="2973004" y="231890"/>
                    <a:pt x="2970077" y="248818"/>
                    <a:pt x="2980371" y="256025"/>
                  </a:cubicBezTo>
                  <a:cubicBezTo>
                    <a:pt x="3004060" y="272607"/>
                    <a:pt x="3062667" y="283457"/>
                    <a:pt x="3062667" y="283457"/>
                  </a:cubicBezTo>
                  <a:cubicBezTo>
                    <a:pt x="3107983" y="277793"/>
                    <a:pt x="3139844" y="289014"/>
                    <a:pt x="3163251" y="246881"/>
                  </a:cubicBezTo>
                  <a:cubicBezTo>
                    <a:pt x="3172613" y="230030"/>
                    <a:pt x="3181539" y="192017"/>
                    <a:pt x="3181539" y="192017"/>
                  </a:cubicBezTo>
                  <a:cubicBezTo>
                    <a:pt x="3178491" y="161537"/>
                    <a:pt x="3184177" y="128853"/>
                    <a:pt x="3172395" y="100577"/>
                  </a:cubicBezTo>
                  <a:cubicBezTo>
                    <a:pt x="3167152" y="87994"/>
                    <a:pt x="3149394" y="83523"/>
                    <a:pt x="3135820" y="82289"/>
                  </a:cubicBezTo>
                  <a:close/>
                  <a:moveTo>
                    <a:pt x="3535011" y="82288"/>
                  </a:moveTo>
                  <a:cubicBezTo>
                    <a:pt x="3513547" y="80337"/>
                    <a:pt x="3492522" y="90236"/>
                    <a:pt x="3471003" y="91432"/>
                  </a:cubicBezTo>
                  <a:cubicBezTo>
                    <a:pt x="3437527" y="93292"/>
                    <a:pt x="3378039" y="106672"/>
                    <a:pt x="3361275" y="128008"/>
                  </a:cubicBezTo>
                  <a:cubicBezTo>
                    <a:pt x="3344511" y="149344"/>
                    <a:pt x="3366087" y="189124"/>
                    <a:pt x="3370419" y="219448"/>
                  </a:cubicBezTo>
                  <a:cubicBezTo>
                    <a:pt x="3372196" y="231889"/>
                    <a:pt x="3369268" y="248817"/>
                    <a:pt x="3379563" y="256024"/>
                  </a:cubicBezTo>
                  <a:cubicBezTo>
                    <a:pt x="3403252" y="272606"/>
                    <a:pt x="3461859" y="283456"/>
                    <a:pt x="3461859" y="283456"/>
                  </a:cubicBezTo>
                  <a:cubicBezTo>
                    <a:pt x="3507175" y="277792"/>
                    <a:pt x="3539036" y="289013"/>
                    <a:pt x="3562443" y="246880"/>
                  </a:cubicBezTo>
                  <a:cubicBezTo>
                    <a:pt x="3571805" y="230029"/>
                    <a:pt x="3580731" y="192016"/>
                    <a:pt x="3580731" y="192016"/>
                  </a:cubicBezTo>
                  <a:cubicBezTo>
                    <a:pt x="3577683" y="161536"/>
                    <a:pt x="3583369" y="128852"/>
                    <a:pt x="3571587" y="100576"/>
                  </a:cubicBezTo>
                  <a:cubicBezTo>
                    <a:pt x="3566344" y="87993"/>
                    <a:pt x="3548586" y="83522"/>
                    <a:pt x="3535011" y="82288"/>
                  </a:cubicBezTo>
                  <a:close/>
                  <a:moveTo>
                    <a:pt x="3934203" y="82287"/>
                  </a:moveTo>
                  <a:cubicBezTo>
                    <a:pt x="3912739" y="80336"/>
                    <a:pt x="3891714" y="90235"/>
                    <a:pt x="3870195" y="91431"/>
                  </a:cubicBezTo>
                  <a:cubicBezTo>
                    <a:pt x="3836719" y="93291"/>
                    <a:pt x="3777231" y="106671"/>
                    <a:pt x="3760467" y="128007"/>
                  </a:cubicBezTo>
                  <a:cubicBezTo>
                    <a:pt x="3743703" y="149343"/>
                    <a:pt x="3765279" y="189123"/>
                    <a:pt x="3769611" y="219447"/>
                  </a:cubicBezTo>
                  <a:cubicBezTo>
                    <a:pt x="3771388" y="231888"/>
                    <a:pt x="3768460" y="248816"/>
                    <a:pt x="3778755" y="256023"/>
                  </a:cubicBezTo>
                  <a:cubicBezTo>
                    <a:pt x="3802444" y="272605"/>
                    <a:pt x="3861051" y="283455"/>
                    <a:pt x="3861051" y="283455"/>
                  </a:cubicBezTo>
                  <a:cubicBezTo>
                    <a:pt x="3906367" y="277791"/>
                    <a:pt x="3938228" y="289012"/>
                    <a:pt x="3961632" y="246879"/>
                  </a:cubicBezTo>
                  <a:cubicBezTo>
                    <a:pt x="3970994" y="230028"/>
                    <a:pt x="3979920" y="192015"/>
                    <a:pt x="3979920" y="192015"/>
                  </a:cubicBezTo>
                  <a:cubicBezTo>
                    <a:pt x="3976872" y="161535"/>
                    <a:pt x="3982558" y="128851"/>
                    <a:pt x="3970776" y="100575"/>
                  </a:cubicBezTo>
                  <a:cubicBezTo>
                    <a:pt x="3965533" y="87992"/>
                    <a:pt x="3947775" y="83521"/>
                    <a:pt x="3934203" y="82287"/>
                  </a:cubicBezTo>
                  <a:close/>
                  <a:moveTo>
                    <a:pt x="4333392" y="82286"/>
                  </a:moveTo>
                  <a:cubicBezTo>
                    <a:pt x="4311928" y="80335"/>
                    <a:pt x="4290903" y="90234"/>
                    <a:pt x="4269384" y="91430"/>
                  </a:cubicBezTo>
                  <a:cubicBezTo>
                    <a:pt x="4235908" y="93290"/>
                    <a:pt x="4176420" y="106670"/>
                    <a:pt x="4159656" y="128006"/>
                  </a:cubicBezTo>
                  <a:cubicBezTo>
                    <a:pt x="4142892" y="149342"/>
                    <a:pt x="4164468" y="189122"/>
                    <a:pt x="4168800" y="219446"/>
                  </a:cubicBezTo>
                  <a:cubicBezTo>
                    <a:pt x="4170577" y="231887"/>
                    <a:pt x="4167649" y="248815"/>
                    <a:pt x="4177944" y="256022"/>
                  </a:cubicBezTo>
                  <a:cubicBezTo>
                    <a:pt x="4201633" y="272604"/>
                    <a:pt x="4260241" y="283454"/>
                    <a:pt x="4260241" y="283454"/>
                  </a:cubicBezTo>
                  <a:cubicBezTo>
                    <a:pt x="4305556" y="277790"/>
                    <a:pt x="4337417" y="289011"/>
                    <a:pt x="4360824" y="246878"/>
                  </a:cubicBezTo>
                  <a:cubicBezTo>
                    <a:pt x="4370186" y="230027"/>
                    <a:pt x="4379112" y="192014"/>
                    <a:pt x="4379112" y="192014"/>
                  </a:cubicBezTo>
                  <a:cubicBezTo>
                    <a:pt x="4376064" y="161534"/>
                    <a:pt x="4381750" y="128850"/>
                    <a:pt x="4369968" y="100574"/>
                  </a:cubicBezTo>
                  <a:cubicBezTo>
                    <a:pt x="4364725" y="87991"/>
                    <a:pt x="4346967" y="83520"/>
                    <a:pt x="4333392" y="82286"/>
                  </a:cubicBezTo>
                  <a:close/>
                  <a:moveTo>
                    <a:pt x="4732584" y="82285"/>
                  </a:moveTo>
                  <a:cubicBezTo>
                    <a:pt x="4711120" y="80334"/>
                    <a:pt x="4690095" y="90233"/>
                    <a:pt x="4668577" y="91429"/>
                  </a:cubicBezTo>
                  <a:cubicBezTo>
                    <a:pt x="4635100" y="93289"/>
                    <a:pt x="4575612" y="106669"/>
                    <a:pt x="4558848" y="128005"/>
                  </a:cubicBezTo>
                  <a:cubicBezTo>
                    <a:pt x="4542084" y="149341"/>
                    <a:pt x="4563662" y="189121"/>
                    <a:pt x="4567992" y="219445"/>
                  </a:cubicBezTo>
                  <a:cubicBezTo>
                    <a:pt x="4569769" y="231886"/>
                    <a:pt x="4566841" y="248814"/>
                    <a:pt x="4577136" y="256021"/>
                  </a:cubicBezTo>
                  <a:cubicBezTo>
                    <a:pt x="4600825" y="272603"/>
                    <a:pt x="4659433" y="283453"/>
                    <a:pt x="4659433" y="283453"/>
                  </a:cubicBezTo>
                  <a:cubicBezTo>
                    <a:pt x="4704748" y="277789"/>
                    <a:pt x="4736609" y="289010"/>
                    <a:pt x="4760017" y="246877"/>
                  </a:cubicBezTo>
                  <a:cubicBezTo>
                    <a:pt x="4769379" y="230026"/>
                    <a:pt x="4778305" y="192013"/>
                    <a:pt x="4778305" y="192013"/>
                  </a:cubicBezTo>
                  <a:cubicBezTo>
                    <a:pt x="4775257" y="161533"/>
                    <a:pt x="4780942" y="128849"/>
                    <a:pt x="4769161" y="100573"/>
                  </a:cubicBezTo>
                  <a:cubicBezTo>
                    <a:pt x="4763917" y="87990"/>
                    <a:pt x="4746159" y="83519"/>
                    <a:pt x="4732584" y="82285"/>
                  </a:cubicBezTo>
                  <a:close/>
                  <a:moveTo>
                    <a:pt x="5131776" y="82284"/>
                  </a:moveTo>
                  <a:cubicBezTo>
                    <a:pt x="5110312" y="80333"/>
                    <a:pt x="5089287" y="90232"/>
                    <a:pt x="5067768" y="91428"/>
                  </a:cubicBezTo>
                  <a:cubicBezTo>
                    <a:pt x="5034292" y="93288"/>
                    <a:pt x="4974804" y="106668"/>
                    <a:pt x="4958040" y="128004"/>
                  </a:cubicBezTo>
                  <a:cubicBezTo>
                    <a:pt x="4941276" y="149340"/>
                    <a:pt x="4962853" y="189120"/>
                    <a:pt x="4967184" y="219444"/>
                  </a:cubicBezTo>
                  <a:cubicBezTo>
                    <a:pt x="4968961" y="231885"/>
                    <a:pt x="4966034" y="248813"/>
                    <a:pt x="4976328" y="256020"/>
                  </a:cubicBezTo>
                  <a:cubicBezTo>
                    <a:pt x="5000017" y="272602"/>
                    <a:pt x="5058624" y="283452"/>
                    <a:pt x="5058624" y="283452"/>
                  </a:cubicBezTo>
                  <a:cubicBezTo>
                    <a:pt x="5103940" y="277788"/>
                    <a:pt x="5135801" y="289009"/>
                    <a:pt x="5159208" y="246876"/>
                  </a:cubicBezTo>
                  <a:cubicBezTo>
                    <a:pt x="5168571" y="230025"/>
                    <a:pt x="5177496" y="192012"/>
                    <a:pt x="5177496" y="192012"/>
                  </a:cubicBezTo>
                  <a:cubicBezTo>
                    <a:pt x="5174448" y="161532"/>
                    <a:pt x="5180134" y="128848"/>
                    <a:pt x="5168352" y="100572"/>
                  </a:cubicBezTo>
                  <a:cubicBezTo>
                    <a:pt x="5163109" y="87989"/>
                    <a:pt x="5145351" y="83518"/>
                    <a:pt x="5131776" y="82284"/>
                  </a:cubicBezTo>
                  <a:close/>
                  <a:moveTo>
                    <a:pt x="5530968" y="82283"/>
                  </a:moveTo>
                  <a:cubicBezTo>
                    <a:pt x="5509504" y="80332"/>
                    <a:pt x="5488479" y="90231"/>
                    <a:pt x="5466960" y="91427"/>
                  </a:cubicBezTo>
                  <a:cubicBezTo>
                    <a:pt x="5433484" y="93287"/>
                    <a:pt x="5373996" y="106667"/>
                    <a:pt x="5357232" y="128003"/>
                  </a:cubicBezTo>
                  <a:cubicBezTo>
                    <a:pt x="5340468" y="149339"/>
                    <a:pt x="5362044" y="189119"/>
                    <a:pt x="5366376" y="219443"/>
                  </a:cubicBezTo>
                  <a:cubicBezTo>
                    <a:pt x="5368153" y="231884"/>
                    <a:pt x="5365225" y="248812"/>
                    <a:pt x="5375520" y="256019"/>
                  </a:cubicBezTo>
                  <a:cubicBezTo>
                    <a:pt x="5399209" y="272601"/>
                    <a:pt x="5457816" y="283451"/>
                    <a:pt x="5457816" y="283451"/>
                  </a:cubicBezTo>
                  <a:cubicBezTo>
                    <a:pt x="5503132" y="277787"/>
                    <a:pt x="5534993" y="289008"/>
                    <a:pt x="5558400" y="246875"/>
                  </a:cubicBezTo>
                  <a:cubicBezTo>
                    <a:pt x="5567762" y="230024"/>
                    <a:pt x="5576689" y="192011"/>
                    <a:pt x="5576689" y="192011"/>
                  </a:cubicBezTo>
                  <a:cubicBezTo>
                    <a:pt x="5573640" y="161531"/>
                    <a:pt x="5579326" y="128847"/>
                    <a:pt x="5567544" y="100571"/>
                  </a:cubicBezTo>
                  <a:cubicBezTo>
                    <a:pt x="5562301" y="87988"/>
                    <a:pt x="5544543" y="83517"/>
                    <a:pt x="5530968" y="82283"/>
                  </a:cubicBezTo>
                  <a:close/>
                  <a:moveTo>
                    <a:pt x="5930160" y="82282"/>
                  </a:moveTo>
                  <a:cubicBezTo>
                    <a:pt x="5908696" y="80331"/>
                    <a:pt x="5887671" y="90230"/>
                    <a:pt x="5866152" y="91426"/>
                  </a:cubicBezTo>
                  <a:cubicBezTo>
                    <a:pt x="5832677" y="93286"/>
                    <a:pt x="5773188" y="106666"/>
                    <a:pt x="5756424" y="128002"/>
                  </a:cubicBezTo>
                  <a:cubicBezTo>
                    <a:pt x="5739660" y="149338"/>
                    <a:pt x="5761237" y="189118"/>
                    <a:pt x="5765568" y="219442"/>
                  </a:cubicBezTo>
                  <a:cubicBezTo>
                    <a:pt x="5767346" y="231883"/>
                    <a:pt x="5764417" y="248811"/>
                    <a:pt x="5774712" y="256018"/>
                  </a:cubicBezTo>
                  <a:cubicBezTo>
                    <a:pt x="5798402" y="272600"/>
                    <a:pt x="5857009" y="283450"/>
                    <a:pt x="5857009" y="283450"/>
                  </a:cubicBezTo>
                  <a:cubicBezTo>
                    <a:pt x="5902324" y="277786"/>
                    <a:pt x="5934185" y="289007"/>
                    <a:pt x="5957592" y="246874"/>
                  </a:cubicBezTo>
                  <a:cubicBezTo>
                    <a:pt x="5966954" y="230023"/>
                    <a:pt x="5975880" y="192010"/>
                    <a:pt x="5975880" y="192010"/>
                  </a:cubicBezTo>
                  <a:cubicBezTo>
                    <a:pt x="5972832" y="161530"/>
                    <a:pt x="5978518" y="128846"/>
                    <a:pt x="5966736" y="100570"/>
                  </a:cubicBezTo>
                  <a:cubicBezTo>
                    <a:pt x="5961493" y="87987"/>
                    <a:pt x="5943735" y="83516"/>
                    <a:pt x="5930160" y="82282"/>
                  </a:cubicBezTo>
                  <a:close/>
                  <a:moveTo>
                    <a:pt x="6329352" y="82281"/>
                  </a:moveTo>
                  <a:cubicBezTo>
                    <a:pt x="6307888" y="80330"/>
                    <a:pt x="6286863" y="90229"/>
                    <a:pt x="6265344" y="91425"/>
                  </a:cubicBezTo>
                  <a:cubicBezTo>
                    <a:pt x="6231868" y="93285"/>
                    <a:pt x="6172380" y="106665"/>
                    <a:pt x="6155616" y="128001"/>
                  </a:cubicBezTo>
                  <a:cubicBezTo>
                    <a:pt x="6138852" y="149337"/>
                    <a:pt x="6160428" y="189117"/>
                    <a:pt x="6164760" y="219441"/>
                  </a:cubicBezTo>
                  <a:cubicBezTo>
                    <a:pt x="6166537" y="231882"/>
                    <a:pt x="6163609" y="248810"/>
                    <a:pt x="6173904" y="256017"/>
                  </a:cubicBezTo>
                  <a:cubicBezTo>
                    <a:pt x="6197593" y="272599"/>
                    <a:pt x="6256200" y="283449"/>
                    <a:pt x="6256200" y="283449"/>
                  </a:cubicBezTo>
                  <a:cubicBezTo>
                    <a:pt x="6301516" y="277785"/>
                    <a:pt x="6333377" y="289006"/>
                    <a:pt x="6356784" y="246873"/>
                  </a:cubicBezTo>
                  <a:cubicBezTo>
                    <a:pt x="6366146" y="230022"/>
                    <a:pt x="6375072" y="192009"/>
                    <a:pt x="6375072" y="192009"/>
                  </a:cubicBezTo>
                  <a:cubicBezTo>
                    <a:pt x="6372024" y="161529"/>
                    <a:pt x="6377710" y="128845"/>
                    <a:pt x="6365928" y="100569"/>
                  </a:cubicBezTo>
                  <a:cubicBezTo>
                    <a:pt x="6360685" y="87986"/>
                    <a:pt x="6342927" y="83515"/>
                    <a:pt x="6329352" y="82281"/>
                  </a:cubicBezTo>
                  <a:close/>
                  <a:moveTo>
                    <a:pt x="6728544" y="82280"/>
                  </a:moveTo>
                  <a:cubicBezTo>
                    <a:pt x="6707080" y="80329"/>
                    <a:pt x="6686055" y="90228"/>
                    <a:pt x="6664536" y="91424"/>
                  </a:cubicBezTo>
                  <a:cubicBezTo>
                    <a:pt x="6631060" y="93284"/>
                    <a:pt x="6571572" y="106664"/>
                    <a:pt x="6554808" y="128000"/>
                  </a:cubicBezTo>
                  <a:cubicBezTo>
                    <a:pt x="6538044" y="149336"/>
                    <a:pt x="6559620" y="189116"/>
                    <a:pt x="6563952" y="219440"/>
                  </a:cubicBezTo>
                  <a:cubicBezTo>
                    <a:pt x="6565729" y="231881"/>
                    <a:pt x="6562801" y="248809"/>
                    <a:pt x="6573096" y="256016"/>
                  </a:cubicBezTo>
                  <a:cubicBezTo>
                    <a:pt x="6596785" y="272598"/>
                    <a:pt x="6655392" y="283448"/>
                    <a:pt x="6655392" y="283448"/>
                  </a:cubicBezTo>
                  <a:cubicBezTo>
                    <a:pt x="6700708" y="277784"/>
                    <a:pt x="6732569" y="289005"/>
                    <a:pt x="6755976" y="246872"/>
                  </a:cubicBezTo>
                  <a:cubicBezTo>
                    <a:pt x="6765338" y="230021"/>
                    <a:pt x="6774264" y="192008"/>
                    <a:pt x="6774264" y="192008"/>
                  </a:cubicBezTo>
                  <a:cubicBezTo>
                    <a:pt x="6771216" y="161528"/>
                    <a:pt x="6776902" y="128844"/>
                    <a:pt x="6765120" y="100568"/>
                  </a:cubicBezTo>
                  <a:cubicBezTo>
                    <a:pt x="6759877" y="87985"/>
                    <a:pt x="6742119" y="83514"/>
                    <a:pt x="6728544" y="82280"/>
                  </a:cubicBezTo>
                  <a:close/>
                  <a:moveTo>
                    <a:pt x="7127736" y="82279"/>
                  </a:moveTo>
                  <a:cubicBezTo>
                    <a:pt x="7106272" y="80328"/>
                    <a:pt x="7085247" y="90227"/>
                    <a:pt x="7063728" y="91423"/>
                  </a:cubicBezTo>
                  <a:cubicBezTo>
                    <a:pt x="7030252" y="93283"/>
                    <a:pt x="6970764" y="106663"/>
                    <a:pt x="6954000" y="127999"/>
                  </a:cubicBezTo>
                  <a:cubicBezTo>
                    <a:pt x="6937236" y="149335"/>
                    <a:pt x="6958812" y="189115"/>
                    <a:pt x="6963144" y="219439"/>
                  </a:cubicBezTo>
                  <a:cubicBezTo>
                    <a:pt x="6964921" y="231880"/>
                    <a:pt x="6961993" y="248808"/>
                    <a:pt x="6972288" y="256015"/>
                  </a:cubicBezTo>
                  <a:cubicBezTo>
                    <a:pt x="6995977" y="272597"/>
                    <a:pt x="7054584" y="283447"/>
                    <a:pt x="7054584" y="283447"/>
                  </a:cubicBezTo>
                  <a:cubicBezTo>
                    <a:pt x="7099900" y="277783"/>
                    <a:pt x="7131761" y="289004"/>
                    <a:pt x="7155168" y="246871"/>
                  </a:cubicBezTo>
                  <a:cubicBezTo>
                    <a:pt x="7164530" y="230020"/>
                    <a:pt x="7173456" y="192007"/>
                    <a:pt x="7173456" y="192007"/>
                  </a:cubicBezTo>
                  <a:cubicBezTo>
                    <a:pt x="7170408" y="161527"/>
                    <a:pt x="7176094" y="128843"/>
                    <a:pt x="7164312" y="100567"/>
                  </a:cubicBezTo>
                  <a:cubicBezTo>
                    <a:pt x="7159069" y="87984"/>
                    <a:pt x="7141311" y="83513"/>
                    <a:pt x="7127736" y="82279"/>
                  </a:cubicBezTo>
                  <a:close/>
                  <a:moveTo>
                    <a:pt x="7526928" y="82278"/>
                  </a:moveTo>
                  <a:cubicBezTo>
                    <a:pt x="7505464" y="80327"/>
                    <a:pt x="7484439" y="90226"/>
                    <a:pt x="7462920" y="91422"/>
                  </a:cubicBezTo>
                  <a:cubicBezTo>
                    <a:pt x="7429444" y="93282"/>
                    <a:pt x="7369956" y="106662"/>
                    <a:pt x="7353192" y="127998"/>
                  </a:cubicBezTo>
                  <a:cubicBezTo>
                    <a:pt x="7336428" y="149334"/>
                    <a:pt x="7358004" y="189114"/>
                    <a:pt x="7362336" y="219438"/>
                  </a:cubicBezTo>
                  <a:cubicBezTo>
                    <a:pt x="7364113" y="231879"/>
                    <a:pt x="7361185" y="248807"/>
                    <a:pt x="7371480" y="256014"/>
                  </a:cubicBezTo>
                  <a:cubicBezTo>
                    <a:pt x="7395169" y="272596"/>
                    <a:pt x="7453776" y="283446"/>
                    <a:pt x="7453776" y="283446"/>
                  </a:cubicBezTo>
                  <a:cubicBezTo>
                    <a:pt x="7499092" y="277782"/>
                    <a:pt x="7530953" y="289003"/>
                    <a:pt x="7554360" y="246870"/>
                  </a:cubicBezTo>
                  <a:cubicBezTo>
                    <a:pt x="7563722" y="230019"/>
                    <a:pt x="7572648" y="192006"/>
                    <a:pt x="7572648" y="192006"/>
                  </a:cubicBezTo>
                  <a:cubicBezTo>
                    <a:pt x="7569600" y="161526"/>
                    <a:pt x="7575286" y="128842"/>
                    <a:pt x="7563504" y="100566"/>
                  </a:cubicBezTo>
                  <a:cubicBezTo>
                    <a:pt x="7558261" y="87983"/>
                    <a:pt x="7540503" y="83512"/>
                    <a:pt x="7526928" y="82278"/>
                  </a:cubicBezTo>
                  <a:close/>
                  <a:moveTo>
                    <a:pt x="7926120" y="82277"/>
                  </a:moveTo>
                  <a:cubicBezTo>
                    <a:pt x="7904656" y="80326"/>
                    <a:pt x="7883631" y="90225"/>
                    <a:pt x="7862112" y="91421"/>
                  </a:cubicBezTo>
                  <a:cubicBezTo>
                    <a:pt x="7828636" y="93281"/>
                    <a:pt x="7769148" y="106661"/>
                    <a:pt x="7752384" y="127997"/>
                  </a:cubicBezTo>
                  <a:cubicBezTo>
                    <a:pt x="7735620" y="149333"/>
                    <a:pt x="7757196" y="189113"/>
                    <a:pt x="7761528" y="219437"/>
                  </a:cubicBezTo>
                  <a:cubicBezTo>
                    <a:pt x="7763305" y="231878"/>
                    <a:pt x="7760377" y="248806"/>
                    <a:pt x="7770672" y="256013"/>
                  </a:cubicBezTo>
                  <a:cubicBezTo>
                    <a:pt x="7794361" y="272595"/>
                    <a:pt x="7852968" y="283445"/>
                    <a:pt x="7852968" y="283445"/>
                  </a:cubicBezTo>
                  <a:cubicBezTo>
                    <a:pt x="7898284" y="277781"/>
                    <a:pt x="7930145" y="289002"/>
                    <a:pt x="7953552" y="246869"/>
                  </a:cubicBezTo>
                  <a:cubicBezTo>
                    <a:pt x="7962914" y="230018"/>
                    <a:pt x="7971840" y="192005"/>
                    <a:pt x="7971840" y="192005"/>
                  </a:cubicBezTo>
                  <a:cubicBezTo>
                    <a:pt x="7968792" y="161525"/>
                    <a:pt x="7974478" y="128841"/>
                    <a:pt x="7962696" y="100565"/>
                  </a:cubicBezTo>
                  <a:cubicBezTo>
                    <a:pt x="7957453" y="87982"/>
                    <a:pt x="7939695" y="83511"/>
                    <a:pt x="7926120" y="82277"/>
                  </a:cubicBezTo>
                  <a:close/>
                  <a:moveTo>
                    <a:pt x="8325312" y="82276"/>
                  </a:moveTo>
                  <a:cubicBezTo>
                    <a:pt x="8303848" y="80325"/>
                    <a:pt x="8282823" y="90224"/>
                    <a:pt x="8261304" y="91420"/>
                  </a:cubicBezTo>
                  <a:cubicBezTo>
                    <a:pt x="8227828" y="93280"/>
                    <a:pt x="8168340" y="106660"/>
                    <a:pt x="8151576" y="127996"/>
                  </a:cubicBezTo>
                  <a:cubicBezTo>
                    <a:pt x="8134812" y="149332"/>
                    <a:pt x="8156388" y="189112"/>
                    <a:pt x="8160720" y="219436"/>
                  </a:cubicBezTo>
                  <a:cubicBezTo>
                    <a:pt x="8162497" y="231877"/>
                    <a:pt x="8159569" y="248805"/>
                    <a:pt x="8169864" y="256012"/>
                  </a:cubicBezTo>
                  <a:cubicBezTo>
                    <a:pt x="8193553" y="272594"/>
                    <a:pt x="8252160" y="283444"/>
                    <a:pt x="8252160" y="283444"/>
                  </a:cubicBezTo>
                  <a:cubicBezTo>
                    <a:pt x="8297476" y="277780"/>
                    <a:pt x="8329337" y="289001"/>
                    <a:pt x="8352744" y="246868"/>
                  </a:cubicBezTo>
                  <a:cubicBezTo>
                    <a:pt x="8362106" y="230017"/>
                    <a:pt x="8371032" y="192004"/>
                    <a:pt x="8371032" y="192004"/>
                  </a:cubicBezTo>
                  <a:cubicBezTo>
                    <a:pt x="8367984" y="161524"/>
                    <a:pt x="8373670" y="128840"/>
                    <a:pt x="8361888" y="100564"/>
                  </a:cubicBezTo>
                  <a:cubicBezTo>
                    <a:pt x="8356645" y="87981"/>
                    <a:pt x="8338887" y="83510"/>
                    <a:pt x="8325312" y="82276"/>
                  </a:cubicBezTo>
                  <a:close/>
                  <a:moveTo>
                    <a:pt x="8724504" y="82275"/>
                  </a:moveTo>
                  <a:cubicBezTo>
                    <a:pt x="8703040" y="80324"/>
                    <a:pt x="8682015" y="90223"/>
                    <a:pt x="8660496" y="91419"/>
                  </a:cubicBezTo>
                  <a:cubicBezTo>
                    <a:pt x="8627020" y="93279"/>
                    <a:pt x="8567532" y="106659"/>
                    <a:pt x="8550768" y="127995"/>
                  </a:cubicBezTo>
                  <a:cubicBezTo>
                    <a:pt x="8534004" y="149331"/>
                    <a:pt x="8555580" y="189111"/>
                    <a:pt x="8559912" y="219435"/>
                  </a:cubicBezTo>
                  <a:cubicBezTo>
                    <a:pt x="8561689" y="231876"/>
                    <a:pt x="8558761" y="248804"/>
                    <a:pt x="8569056" y="256011"/>
                  </a:cubicBezTo>
                  <a:cubicBezTo>
                    <a:pt x="8592745" y="272593"/>
                    <a:pt x="8651352" y="283443"/>
                    <a:pt x="8651352" y="283443"/>
                  </a:cubicBezTo>
                  <a:cubicBezTo>
                    <a:pt x="8696668" y="277779"/>
                    <a:pt x="8728529" y="289000"/>
                    <a:pt x="8751936" y="246867"/>
                  </a:cubicBezTo>
                  <a:cubicBezTo>
                    <a:pt x="8761298" y="230016"/>
                    <a:pt x="8770224" y="192003"/>
                    <a:pt x="8770224" y="192003"/>
                  </a:cubicBezTo>
                  <a:cubicBezTo>
                    <a:pt x="8767176" y="161523"/>
                    <a:pt x="8772862" y="128839"/>
                    <a:pt x="8761080" y="100563"/>
                  </a:cubicBezTo>
                  <a:cubicBezTo>
                    <a:pt x="8755837" y="87980"/>
                    <a:pt x="8738079" y="83509"/>
                    <a:pt x="8724504" y="82275"/>
                  </a:cubicBezTo>
                  <a:close/>
                  <a:moveTo>
                    <a:pt x="9123696" y="82274"/>
                  </a:moveTo>
                  <a:cubicBezTo>
                    <a:pt x="9102232" y="80323"/>
                    <a:pt x="9081207" y="90222"/>
                    <a:pt x="9059688" y="91418"/>
                  </a:cubicBezTo>
                  <a:cubicBezTo>
                    <a:pt x="9026212" y="93278"/>
                    <a:pt x="8966724" y="106658"/>
                    <a:pt x="8949960" y="127994"/>
                  </a:cubicBezTo>
                  <a:cubicBezTo>
                    <a:pt x="8933196" y="149330"/>
                    <a:pt x="8954772" y="189110"/>
                    <a:pt x="8959104" y="219434"/>
                  </a:cubicBezTo>
                  <a:cubicBezTo>
                    <a:pt x="8960881" y="231875"/>
                    <a:pt x="8957953" y="248803"/>
                    <a:pt x="8968248" y="256010"/>
                  </a:cubicBezTo>
                  <a:cubicBezTo>
                    <a:pt x="8991937" y="272592"/>
                    <a:pt x="9050544" y="283442"/>
                    <a:pt x="9050544" y="283442"/>
                  </a:cubicBezTo>
                  <a:cubicBezTo>
                    <a:pt x="9095860" y="277778"/>
                    <a:pt x="9127721" y="288999"/>
                    <a:pt x="9151128" y="246866"/>
                  </a:cubicBezTo>
                  <a:cubicBezTo>
                    <a:pt x="9160490" y="230015"/>
                    <a:pt x="9169416" y="192002"/>
                    <a:pt x="9169416" y="192002"/>
                  </a:cubicBezTo>
                  <a:cubicBezTo>
                    <a:pt x="9166368" y="161522"/>
                    <a:pt x="9172054" y="128838"/>
                    <a:pt x="9160272" y="100562"/>
                  </a:cubicBezTo>
                  <a:cubicBezTo>
                    <a:pt x="9155029" y="87979"/>
                    <a:pt x="9137271" y="83508"/>
                    <a:pt x="9123696" y="82274"/>
                  </a:cubicBezTo>
                  <a:close/>
                  <a:moveTo>
                    <a:pt x="9522888" y="82273"/>
                  </a:moveTo>
                  <a:cubicBezTo>
                    <a:pt x="9501424" y="80322"/>
                    <a:pt x="9480399" y="90221"/>
                    <a:pt x="9458880" y="91417"/>
                  </a:cubicBezTo>
                  <a:cubicBezTo>
                    <a:pt x="9425404" y="93277"/>
                    <a:pt x="9365916" y="106657"/>
                    <a:pt x="9349152" y="127993"/>
                  </a:cubicBezTo>
                  <a:cubicBezTo>
                    <a:pt x="9332388" y="149329"/>
                    <a:pt x="9353964" y="189109"/>
                    <a:pt x="9358296" y="219433"/>
                  </a:cubicBezTo>
                  <a:cubicBezTo>
                    <a:pt x="9360073" y="231874"/>
                    <a:pt x="9357145" y="248802"/>
                    <a:pt x="9367440" y="256009"/>
                  </a:cubicBezTo>
                  <a:cubicBezTo>
                    <a:pt x="9391129" y="272591"/>
                    <a:pt x="9449736" y="283441"/>
                    <a:pt x="9449736" y="283441"/>
                  </a:cubicBezTo>
                  <a:cubicBezTo>
                    <a:pt x="9495052" y="277777"/>
                    <a:pt x="9526913" y="288998"/>
                    <a:pt x="9550320" y="246865"/>
                  </a:cubicBezTo>
                  <a:cubicBezTo>
                    <a:pt x="9559682" y="230014"/>
                    <a:pt x="9568608" y="192001"/>
                    <a:pt x="9568608" y="192001"/>
                  </a:cubicBezTo>
                  <a:cubicBezTo>
                    <a:pt x="9565560" y="161521"/>
                    <a:pt x="9571246" y="128837"/>
                    <a:pt x="9559464" y="100561"/>
                  </a:cubicBezTo>
                  <a:cubicBezTo>
                    <a:pt x="9554221" y="87978"/>
                    <a:pt x="9536463" y="83507"/>
                    <a:pt x="9522888" y="82273"/>
                  </a:cubicBezTo>
                  <a:close/>
                  <a:moveTo>
                    <a:pt x="9922080" y="82272"/>
                  </a:moveTo>
                  <a:cubicBezTo>
                    <a:pt x="9900616" y="80321"/>
                    <a:pt x="9879591" y="90220"/>
                    <a:pt x="9858072" y="91416"/>
                  </a:cubicBezTo>
                  <a:cubicBezTo>
                    <a:pt x="9824596" y="93276"/>
                    <a:pt x="9765108" y="106656"/>
                    <a:pt x="9748344" y="127992"/>
                  </a:cubicBezTo>
                  <a:cubicBezTo>
                    <a:pt x="9731580" y="149328"/>
                    <a:pt x="9753156" y="189108"/>
                    <a:pt x="9757488" y="219432"/>
                  </a:cubicBezTo>
                  <a:cubicBezTo>
                    <a:pt x="9759265" y="231873"/>
                    <a:pt x="9756337" y="248801"/>
                    <a:pt x="9766632" y="256008"/>
                  </a:cubicBezTo>
                  <a:cubicBezTo>
                    <a:pt x="9790321" y="272590"/>
                    <a:pt x="9848928" y="283440"/>
                    <a:pt x="9848928" y="283440"/>
                  </a:cubicBezTo>
                  <a:cubicBezTo>
                    <a:pt x="9894244" y="277776"/>
                    <a:pt x="9926105" y="288997"/>
                    <a:pt x="9949512" y="246864"/>
                  </a:cubicBezTo>
                  <a:cubicBezTo>
                    <a:pt x="9958874" y="230013"/>
                    <a:pt x="9967800" y="192000"/>
                    <a:pt x="9967800" y="192000"/>
                  </a:cubicBezTo>
                  <a:cubicBezTo>
                    <a:pt x="9964752" y="161520"/>
                    <a:pt x="9970438" y="128836"/>
                    <a:pt x="9958656" y="100560"/>
                  </a:cubicBezTo>
                  <a:cubicBezTo>
                    <a:pt x="9953413" y="87977"/>
                    <a:pt x="9935655" y="83506"/>
                    <a:pt x="9922080" y="82272"/>
                  </a:cubicBezTo>
                  <a:close/>
                  <a:moveTo>
                    <a:pt x="10321272" y="82271"/>
                  </a:moveTo>
                  <a:cubicBezTo>
                    <a:pt x="10299808" y="80320"/>
                    <a:pt x="10278783" y="90219"/>
                    <a:pt x="10257264" y="91415"/>
                  </a:cubicBezTo>
                  <a:cubicBezTo>
                    <a:pt x="10223788" y="93275"/>
                    <a:pt x="10164300" y="106655"/>
                    <a:pt x="10147536" y="127991"/>
                  </a:cubicBezTo>
                  <a:cubicBezTo>
                    <a:pt x="10130772" y="149327"/>
                    <a:pt x="10152348" y="189107"/>
                    <a:pt x="10156680" y="219431"/>
                  </a:cubicBezTo>
                  <a:cubicBezTo>
                    <a:pt x="10158457" y="231872"/>
                    <a:pt x="10155529" y="248800"/>
                    <a:pt x="10165824" y="256007"/>
                  </a:cubicBezTo>
                  <a:cubicBezTo>
                    <a:pt x="10189513" y="272589"/>
                    <a:pt x="10248120" y="283439"/>
                    <a:pt x="10248120" y="283439"/>
                  </a:cubicBezTo>
                  <a:cubicBezTo>
                    <a:pt x="10293436" y="277775"/>
                    <a:pt x="10325297" y="288996"/>
                    <a:pt x="10348704" y="246863"/>
                  </a:cubicBezTo>
                  <a:cubicBezTo>
                    <a:pt x="10358066" y="230012"/>
                    <a:pt x="10366992" y="191999"/>
                    <a:pt x="10366992" y="191999"/>
                  </a:cubicBezTo>
                  <a:cubicBezTo>
                    <a:pt x="10363944" y="161519"/>
                    <a:pt x="10369630" y="128835"/>
                    <a:pt x="10357848" y="100559"/>
                  </a:cubicBezTo>
                  <a:cubicBezTo>
                    <a:pt x="10352605" y="87976"/>
                    <a:pt x="10334847" y="83505"/>
                    <a:pt x="10321272" y="82271"/>
                  </a:cubicBezTo>
                  <a:close/>
                  <a:moveTo>
                    <a:pt x="10720464" y="82270"/>
                  </a:moveTo>
                  <a:cubicBezTo>
                    <a:pt x="10699000" y="80319"/>
                    <a:pt x="10677975" y="90218"/>
                    <a:pt x="10656456" y="91414"/>
                  </a:cubicBezTo>
                  <a:cubicBezTo>
                    <a:pt x="10622980" y="93274"/>
                    <a:pt x="10563492" y="106654"/>
                    <a:pt x="10546728" y="127990"/>
                  </a:cubicBezTo>
                  <a:cubicBezTo>
                    <a:pt x="10529964" y="149326"/>
                    <a:pt x="10551540" y="189106"/>
                    <a:pt x="10555872" y="219430"/>
                  </a:cubicBezTo>
                  <a:cubicBezTo>
                    <a:pt x="10557649" y="231871"/>
                    <a:pt x="10554721" y="248799"/>
                    <a:pt x="10565016" y="256006"/>
                  </a:cubicBezTo>
                  <a:cubicBezTo>
                    <a:pt x="10588705" y="272588"/>
                    <a:pt x="10647312" y="283438"/>
                    <a:pt x="10647312" y="283438"/>
                  </a:cubicBezTo>
                  <a:cubicBezTo>
                    <a:pt x="10692628" y="277774"/>
                    <a:pt x="10724489" y="288995"/>
                    <a:pt x="10747896" y="246862"/>
                  </a:cubicBezTo>
                  <a:cubicBezTo>
                    <a:pt x="10757258" y="230011"/>
                    <a:pt x="10766184" y="191998"/>
                    <a:pt x="10766184" y="191998"/>
                  </a:cubicBezTo>
                  <a:cubicBezTo>
                    <a:pt x="10763136" y="161518"/>
                    <a:pt x="10768822" y="128834"/>
                    <a:pt x="10757040" y="100558"/>
                  </a:cubicBezTo>
                  <a:cubicBezTo>
                    <a:pt x="10751797" y="87975"/>
                    <a:pt x="10734039" y="83504"/>
                    <a:pt x="10720464" y="82270"/>
                  </a:cubicBezTo>
                  <a:close/>
                  <a:moveTo>
                    <a:pt x="11119656" y="82269"/>
                  </a:moveTo>
                  <a:cubicBezTo>
                    <a:pt x="11098192" y="80318"/>
                    <a:pt x="11077167" y="90217"/>
                    <a:pt x="11055648" y="91413"/>
                  </a:cubicBezTo>
                  <a:cubicBezTo>
                    <a:pt x="11022172" y="93273"/>
                    <a:pt x="10962684" y="106653"/>
                    <a:pt x="10945920" y="127989"/>
                  </a:cubicBezTo>
                  <a:cubicBezTo>
                    <a:pt x="10929156" y="149325"/>
                    <a:pt x="10950732" y="189105"/>
                    <a:pt x="10955064" y="219429"/>
                  </a:cubicBezTo>
                  <a:cubicBezTo>
                    <a:pt x="10956841" y="231870"/>
                    <a:pt x="10953913" y="248798"/>
                    <a:pt x="10964208" y="256005"/>
                  </a:cubicBezTo>
                  <a:cubicBezTo>
                    <a:pt x="10987897" y="272587"/>
                    <a:pt x="11046504" y="283437"/>
                    <a:pt x="11046504" y="283437"/>
                  </a:cubicBezTo>
                  <a:cubicBezTo>
                    <a:pt x="11091820" y="277773"/>
                    <a:pt x="11123681" y="288994"/>
                    <a:pt x="11147088" y="246861"/>
                  </a:cubicBezTo>
                  <a:cubicBezTo>
                    <a:pt x="11156450" y="230010"/>
                    <a:pt x="11165376" y="191997"/>
                    <a:pt x="11165376" y="191997"/>
                  </a:cubicBezTo>
                  <a:cubicBezTo>
                    <a:pt x="11162328" y="161517"/>
                    <a:pt x="11168014" y="128833"/>
                    <a:pt x="11156232" y="100557"/>
                  </a:cubicBezTo>
                  <a:cubicBezTo>
                    <a:pt x="11150989" y="87974"/>
                    <a:pt x="11133231" y="83503"/>
                    <a:pt x="11119656" y="82269"/>
                  </a:cubicBezTo>
                  <a:close/>
                  <a:moveTo>
                    <a:pt x="11518848" y="82268"/>
                  </a:moveTo>
                  <a:cubicBezTo>
                    <a:pt x="11497384" y="80317"/>
                    <a:pt x="11476359" y="90216"/>
                    <a:pt x="11454840" y="91412"/>
                  </a:cubicBezTo>
                  <a:cubicBezTo>
                    <a:pt x="11421364" y="93272"/>
                    <a:pt x="11361876" y="106652"/>
                    <a:pt x="11345112" y="127988"/>
                  </a:cubicBezTo>
                  <a:cubicBezTo>
                    <a:pt x="11328348" y="149324"/>
                    <a:pt x="11349924" y="189104"/>
                    <a:pt x="11354256" y="219428"/>
                  </a:cubicBezTo>
                  <a:cubicBezTo>
                    <a:pt x="11356033" y="231869"/>
                    <a:pt x="11353105" y="248797"/>
                    <a:pt x="11363400" y="256004"/>
                  </a:cubicBezTo>
                  <a:cubicBezTo>
                    <a:pt x="11387089" y="272586"/>
                    <a:pt x="11445696" y="283436"/>
                    <a:pt x="11445696" y="283436"/>
                  </a:cubicBezTo>
                  <a:cubicBezTo>
                    <a:pt x="11491012" y="277772"/>
                    <a:pt x="11522873" y="288993"/>
                    <a:pt x="11546280" y="246860"/>
                  </a:cubicBezTo>
                  <a:cubicBezTo>
                    <a:pt x="11555642" y="230009"/>
                    <a:pt x="11564568" y="191996"/>
                    <a:pt x="11564568" y="191996"/>
                  </a:cubicBezTo>
                  <a:cubicBezTo>
                    <a:pt x="11561520" y="161516"/>
                    <a:pt x="11567206" y="128832"/>
                    <a:pt x="11555424" y="100556"/>
                  </a:cubicBezTo>
                  <a:cubicBezTo>
                    <a:pt x="11550181" y="87973"/>
                    <a:pt x="11532423" y="83502"/>
                    <a:pt x="11518848" y="82268"/>
                  </a:cubicBezTo>
                  <a:close/>
                  <a:moveTo>
                    <a:pt x="0" y="0"/>
                  </a:moveTo>
                  <a:lnTo>
                    <a:pt x="11722608" y="0"/>
                  </a:lnTo>
                  <a:lnTo>
                    <a:pt x="11722608" y="6483096"/>
                  </a:lnTo>
                  <a:lnTo>
                    <a:pt x="0" y="6483096"/>
                  </a:lnTo>
                  <a:close/>
                </a:path>
              </a:pathLst>
            </a:custGeom>
            <a:solidFill>
              <a:srgbClr val="F9F4ED"/>
            </a:solidFill>
            <a:ln>
              <a:noFill/>
            </a:ln>
            <a:effectLst>
              <a:outerShdw blurRad="1270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38BEBDA-4B51-3BB2-53E7-F768310DD7D1}"/>
                </a:ext>
              </a:extLst>
            </p:cNvPr>
            <p:cNvSpPr/>
            <p:nvPr/>
          </p:nvSpPr>
          <p:spPr>
            <a:xfrm>
              <a:off x="9144" y="9144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xmlns="" id="{C6955D70-2A74-42C6-BB3B-B315D0637D6C}"/>
                </a:ext>
              </a:extLst>
            </p:cNvPr>
            <p:cNvSpPr/>
            <p:nvPr/>
          </p:nvSpPr>
          <p:spPr>
            <a:xfrm flipH="1">
              <a:off x="11173968" y="0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903" name="그룹 902">
              <a:extLst>
                <a:ext uri="{FF2B5EF4-FFF2-40B4-BE49-F238E27FC236}">
                  <a16:creationId xmlns:a16="http://schemas.microsoft.com/office/drawing/2014/main" xmlns="" id="{1C3EE20C-C871-DA6A-5848-2C55606053E6}"/>
                </a:ext>
              </a:extLst>
            </p:cNvPr>
            <p:cNvGrpSpPr/>
            <p:nvPr/>
          </p:nvGrpSpPr>
          <p:grpSpPr>
            <a:xfrm>
              <a:off x="695579" y="585216"/>
              <a:ext cx="3135757" cy="557784"/>
              <a:chOff x="777875" y="742950"/>
              <a:chExt cx="3995738" cy="706438"/>
            </a:xfrm>
            <a:solidFill>
              <a:srgbClr val="FEBEBB">
                <a:alpha val="35000"/>
              </a:srgbClr>
            </a:solidFill>
          </p:grpSpPr>
          <p:sp>
            <p:nvSpPr>
              <p:cNvPr id="703" name="Freeform 5">
                <a:extLst>
                  <a:ext uri="{FF2B5EF4-FFF2-40B4-BE49-F238E27FC236}">
                    <a16:creationId xmlns:a16="http://schemas.microsoft.com/office/drawing/2014/main" xmlns="" id="{20A17951-A7C8-611F-9ECD-B911B88F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942976"/>
                <a:ext cx="80963" cy="41275"/>
              </a:xfrm>
              <a:custGeom>
                <a:avLst/>
                <a:gdLst>
                  <a:gd name="T0" fmla="*/ 13 w 153"/>
                  <a:gd name="T1" fmla="*/ 61 h 78"/>
                  <a:gd name="T2" fmla="*/ 22 w 153"/>
                  <a:gd name="T3" fmla="*/ 61 h 78"/>
                  <a:gd name="T4" fmla="*/ 29 w 153"/>
                  <a:gd name="T5" fmla="*/ 67 h 78"/>
                  <a:gd name="T6" fmla="*/ 33 w 153"/>
                  <a:gd name="T7" fmla="*/ 73 h 78"/>
                  <a:gd name="T8" fmla="*/ 32 w 153"/>
                  <a:gd name="T9" fmla="*/ 78 h 78"/>
                  <a:gd name="T10" fmla="*/ 40 w 153"/>
                  <a:gd name="T11" fmla="*/ 74 h 78"/>
                  <a:gd name="T12" fmla="*/ 56 w 153"/>
                  <a:gd name="T13" fmla="*/ 69 h 78"/>
                  <a:gd name="T14" fmla="*/ 60 w 153"/>
                  <a:gd name="T15" fmla="*/ 65 h 78"/>
                  <a:gd name="T16" fmla="*/ 62 w 153"/>
                  <a:gd name="T17" fmla="*/ 47 h 78"/>
                  <a:gd name="T18" fmla="*/ 65 w 153"/>
                  <a:gd name="T19" fmla="*/ 45 h 78"/>
                  <a:gd name="T20" fmla="*/ 75 w 153"/>
                  <a:gd name="T21" fmla="*/ 41 h 78"/>
                  <a:gd name="T22" fmla="*/ 84 w 153"/>
                  <a:gd name="T23" fmla="*/ 46 h 78"/>
                  <a:gd name="T24" fmla="*/ 86 w 153"/>
                  <a:gd name="T25" fmla="*/ 56 h 78"/>
                  <a:gd name="T26" fmla="*/ 82 w 153"/>
                  <a:gd name="T27" fmla="*/ 65 h 78"/>
                  <a:gd name="T28" fmla="*/ 126 w 153"/>
                  <a:gd name="T29" fmla="*/ 47 h 78"/>
                  <a:gd name="T30" fmla="*/ 98 w 153"/>
                  <a:gd name="T31" fmla="*/ 41 h 78"/>
                  <a:gd name="T32" fmla="*/ 102 w 153"/>
                  <a:gd name="T33" fmla="*/ 35 h 78"/>
                  <a:gd name="T34" fmla="*/ 108 w 153"/>
                  <a:gd name="T35" fmla="*/ 31 h 78"/>
                  <a:gd name="T36" fmla="*/ 125 w 153"/>
                  <a:gd name="T37" fmla="*/ 31 h 78"/>
                  <a:gd name="T38" fmla="*/ 138 w 153"/>
                  <a:gd name="T39" fmla="*/ 32 h 78"/>
                  <a:gd name="T40" fmla="*/ 145 w 153"/>
                  <a:gd name="T41" fmla="*/ 30 h 78"/>
                  <a:gd name="T42" fmla="*/ 151 w 153"/>
                  <a:gd name="T43" fmla="*/ 23 h 78"/>
                  <a:gd name="T44" fmla="*/ 100 w 153"/>
                  <a:gd name="T45" fmla="*/ 21 h 78"/>
                  <a:gd name="T46" fmla="*/ 103 w 153"/>
                  <a:gd name="T47" fmla="*/ 12 h 78"/>
                  <a:gd name="T48" fmla="*/ 92 w 153"/>
                  <a:gd name="T49" fmla="*/ 16 h 78"/>
                  <a:gd name="T50" fmla="*/ 80 w 153"/>
                  <a:gd name="T51" fmla="*/ 17 h 78"/>
                  <a:gd name="T52" fmla="*/ 60 w 153"/>
                  <a:gd name="T53" fmla="*/ 13 h 78"/>
                  <a:gd name="T54" fmla="*/ 61 w 153"/>
                  <a:gd name="T55" fmla="*/ 9 h 78"/>
                  <a:gd name="T56" fmla="*/ 64 w 153"/>
                  <a:gd name="T57" fmla="*/ 2 h 78"/>
                  <a:gd name="T58" fmla="*/ 70 w 153"/>
                  <a:gd name="T59" fmla="*/ 0 h 78"/>
                  <a:gd name="T60" fmla="*/ 59 w 153"/>
                  <a:gd name="T61" fmla="*/ 0 h 78"/>
                  <a:gd name="T62" fmla="*/ 44 w 153"/>
                  <a:gd name="T63" fmla="*/ 3 h 78"/>
                  <a:gd name="T64" fmla="*/ 36 w 153"/>
                  <a:gd name="T65" fmla="*/ 10 h 78"/>
                  <a:gd name="T66" fmla="*/ 31 w 153"/>
                  <a:gd name="T67" fmla="*/ 25 h 78"/>
                  <a:gd name="T68" fmla="*/ 26 w 153"/>
                  <a:gd name="T69" fmla="*/ 40 h 78"/>
                  <a:gd name="T70" fmla="*/ 21 w 153"/>
                  <a:gd name="T71" fmla="*/ 50 h 78"/>
                  <a:gd name="T72" fmla="*/ 8 w 153"/>
                  <a:gd name="T73" fmla="*/ 56 h 78"/>
                  <a:gd name="T74" fmla="*/ 0 w 153"/>
                  <a:gd name="T75" fmla="*/ 59 h 78"/>
                  <a:gd name="T76" fmla="*/ 13 w 153"/>
                  <a:gd name="T77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3" h="78">
                    <a:moveTo>
                      <a:pt x="13" y="61"/>
                    </a:moveTo>
                    <a:lnTo>
                      <a:pt x="13" y="61"/>
                    </a:lnTo>
                    <a:lnTo>
                      <a:pt x="17" y="60"/>
                    </a:lnTo>
                    <a:lnTo>
                      <a:pt x="22" y="61"/>
                    </a:lnTo>
                    <a:lnTo>
                      <a:pt x="26" y="63"/>
                    </a:lnTo>
                    <a:lnTo>
                      <a:pt x="29" y="67"/>
                    </a:lnTo>
                    <a:lnTo>
                      <a:pt x="31" y="69"/>
                    </a:lnTo>
                    <a:lnTo>
                      <a:pt x="33" y="73"/>
                    </a:lnTo>
                    <a:lnTo>
                      <a:pt x="33" y="76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40" y="74"/>
                    </a:lnTo>
                    <a:lnTo>
                      <a:pt x="47" y="71"/>
                    </a:lnTo>
                    <a:lnTo>
                      <a:pt x="56" y="69"/>
                    </a:lnTo>
                    <a:lnTo>
                      <a:pt x="59" y="68"/>
                    </a:lnTo>
                    <a:lnTo>
                      <a:pt x="60" y="65"/>
                    </a:lnTo>
                    <a:lnTo>
                      <a:pt x="61" y="58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5" y="45"/>
                    </a:lnTo>
                    <a:lnTo>
                      <a:pt x="69" y="44"/>
                    </a:lnTo>
                    <a:lnTo>
                      <a:pt x="75" y="41"/>
                    </a:lnTo>
                    <a:lnTo>
                      <a:pt x="79" y="43"/>
                    </a:lnTo>
                    <a:lnTo>
                      <a:pt x="84" y="46"/>
                    </a:lnTo>
                    <a:lnTo>
                      <a:pt x="86" y="51"/>
                    </a:lnTo>
                    <a:lnTo>
                      <a:pt x="86" y="56"/>
                    </a:lnTo>
                    <a:lnTo>
                      <a:pt x="84" y="62"/>
                    </a:lnTo>
                    <a:lnTo>
                      <a:pt x="82" y="65"/>
                    </a:lnTo>
                    <a:lnTo>
                      <a:pt x="78" y="68"/>
                    </a:lnTo>
                    <a:lnTo>
                      <a:pt x="126" y="47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9" y="37"/>
                    </a:lnTo>
                    <a:lnTo>
                      <a:pt x="102" y="35"/>
                    </a:lnTo>
                    <a:lnTo>
                      <a:pt x="105" y="32"/>
                    </a:lnTo>
                    <a:lnTo>
                      <a:pt x="108" y="31"/>
                    </a:lnTo>
                    <a:lnTo>
                      <a:pt x="116" y="30"/>
                    </a:lnTo>
                    <a:lnTo>
                      <a:pt x="125" y="31"/>
                    </a:lnTo>
                    <a:lnTo>
                      <a:pt x="133" y="32"/>
                    </a:lnTo>
                    <a:lnTo>
                      <a:pt x="138" y="32"/>
                    </a:lnTo>
                    <a:lnTo>
                      <a:pt x="141" y="31"/>
                    </a:lnTo>
                    <a:lnTo>
                      <a:pt x="145" y="30"/>
                    </a:lnTo>
                    <a:lnTo>
                      <a:pt x="148" y="26"/>
                    </a:lnTo>
                    <a:lnTo>
                      <a:pt x="151" y="23"/>
                    </a:lnTo>
                    <a:lnTo>
                      <a:pt x="153" y="17"/>
                    </a:lnTo>
                    <a:lnTo>
                      <a:pt x="100" y="21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98" y="14"/>
                    </a:lnTo>
                    <a:lnTo>
                      <a:pt x="92" y="16"/>
                    </a:lnTo>
                    <a:lnTo>
                      <a:pt x="86" y="17"/>
                    </a:lnTo>
                    <a:lnTo>
                      <a:pt x="80" y="17"/>
                    </a:lnTo>
                    <a:lnTo>
                      <a:pt x="68" y="16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1" y="9"/>
                    </a:lnTo>
                    <a:lnTo>
                      <a:pt x="62" y="5"/>
                    </a:lnTo>
                    <a:lnTo>
                      <a:pt x="64" y="2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4" y="3"/>
                    </a:lnTo>
                    <a:lnTo>
                      <a:pt x="39" y="7"/>
                    </a:lnTo>
                    <a:lnTo>
                      <a:pt x="36" y="10"/>
                    </a:lnTo>
                    <a:lnTo>
                      <a:pt x="33" y="15"/>
                    </a:lnTo>
                    <a:lnTo>
                      <a:pt x="31" y="25"/>
                    </a:lnTo>
                    <a:lnTo>
                      <a:pt x="29" y="36"/>
                    </a:lnTo>
                    <a:lnTo>
                      <a:pt x="26" y="40"/>
                    </a:lnTo>
                    <a:lnTo>
                      <a:pt x="24" y="45"/>
                    </a:lnTo>
                    <a:lnTo>
                      <a:pt x="21" y="50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6" y="58"/>
                    </a:lnTo>
                    <a:lnTo>
                      <a:pt x="13" y="61"/>
                    </a:lnTo>
                    <a:lnTo>
                      <a:pt x="13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6">
                <a:extLst>
                  <a:ext uri="{FF2B5EF4-FFF2-40B4-BE49-F238E27FC236}">
                    <a16:creationId xmlns:a16="http://schemas.microsoft.com/office/drawing/2014/main" xmlns="" id="{5362F669-33E4-973C-278D-5EAD823E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914401"/>
                <a:ext cx="74613" cy="73025"/>
              </a:xfrm>
              <a:custGeom>
                <a:avLst/>
                <a:gdLst>
                  <a:gd name="T0" fmla="*/ 70 w 141"/>
                  <a:gd name="T1" fmla="*/ 80 h 137"/>
                  <a:gd name="T2" fmla="*/ 33 w 141"/>
                  <a:gd name="T3" fmla="*/ 70 h 137"/>
                  <a:gd name="T4" fmla="*/ 28 w 141"/>
                  <a:gd name="T5" fmla="*/ 78 h 137"/>
                  <a:gd name="T6" fmla="*/ 18 w 141"/>
                  <a:gd name="T7" fmla="*/ 91 h 137"/>
                  <a:gd name="T8" fmla="*/ 18 w 141"/>
                  <a:gd name="T9" fmla="*/ 97 h 137"/>
                  <a:gd name="T10" fmla="*/ 24 w 141"/>
                  <a:gd name="T11" fmla="*/ 103 h 137"/>
                  <a:gd name="T12" fmla="*/ 31 w 141"/>
                  <a:gd name="T13" fmla="*/ 99 h 137"/>
                  <a:gd name="T14" fmla="*/ 40 w 141"/>
                  <a:gd name="T15" fmla="*/ 98 h 137"/>
                  <a:gd name="T16" fmla="*/ 39 w 141"/>
                  <a:gd name="T17" fmla="*/ 103 h 137"/>
                  <a:gd name="T18" fmla="*/ 34 w 141"/>
                  <a:gd name="T19" fmla="*/ 110 h 137"/>
                  <a:gd name="T20" fmla="*/ 23 w 141"/>
                  <a:gd name="T21" fmla="*/ 115 h 137"/>
                  <a:gd name="T22" fmla="*/ 8 w 141"/>
                  <a:gd name="T23" fmla="*/ 120 h 137"/>
                  <a:gd name="T24" fmla="*/ 1 w 141"/>
                  <a:gd name="T25" fmla="*/ 127 h 137"/>
                  <a:gd name="T26" fmla="*/ 0 w 141"/>
                  <a:gd name="T27" fmla="*/ 134 h 137"/>
                  <a:gd name="T28" fmla="*/ 2 w 141"/>
                  <a:gd name="T29" fmla="*/ 137 h 137"/>
                  <a:gd name="T30" fmla="*/ 32 w 141"/>
                  <a:gd name="T31" fmla="*/ 132 h 137"/>
                  <a:gd name="T32" fmla="*/ 42 w 141"/>
                  <a:gd name="T33" fmla="*/ 127 h 137"/>
                  <a:gd name="T34" fmla="*/ 54 w 141"/>
                  <a:gd name="T35" fmla="*/ 115 h 137"/>
                  <a:gd name="T36" fmla="*/ 72 w 141"/>
                  <a:gd name="T37" fmla="*/ 118 h 137"/>
                  <a:gd name="T38" fmla="*/ 102 w 141"/>
                  <a:gd name="T39" fmla="*/ 127 h 137"/>
                  <a:gd name="T40" fmla="*/ 112 w 141"/>
                  <a:gd name="T41" fmla="*/ 134 h 137"/>
                  <a:gd name="T42" fmla="*/ 117 w 141"/>
                  <a:gd name="T43" fmla="*/ 129 h 137"/>
                  <a:gd name="T44" fmla="*/ 126 w 141"/>
                  <a:gd name="T45" fmla="*/ 114 h 137"/>
                  <a:gd name="T46" fmla="*/ 132 w 141"/>
                  <a:gd name="T47" fmla="*/ 111 h 137"/>
                  <a:gd name="T48" fmla="*/ 125 w 141"/>
                  <a:gd name="T49" fmla="*/ 111 h 137"/>
                  <a:gd name="T50" fmla="*/ 124 w 141"/>
                  <a:gd name="T51" fmla="*/ 72 h 137"/>
                  <a:gd name="T52" fmla="*/ 118 w 141"/>
                  <a:gd name="T53" fmla="*/ 76 h 137"/>
                  <a:gd name="T54" fmla="*/ 104 w 141"/>
                  <a:gd name="T55" fmla="*/ 77 h 137"/>
                  <a:gd name="T56" fmla="*/ 141 w 141"/>
                  <a:gd name="T57" fmla="*/ 31 h 137"/>
                  <a:gd name="T58" fmla="*/ 139 w 141"/>
                  <a:gd name="T59" fmla="*/ 25 h 137"/>
                  <a:gd name="T60" fmla="*/ 131 w 141"/>
                  <a:gd name="T61" fmla="*/ 16 h 137"/>
                  <a:gd name="T62" fmla="*/ 121 w 141"/>
                  <a:gd name="T63" fmla="*/ 10 h 137"/>
                  <a:gd name="T64" fmla="*/ 105 w 141"/>
                  <a:gd name="T65" fmla="*/ 8 h 137"/>
                  <a:gd name="T66" fmla="*/ 75 w 141"/>
                  <a:gd name="T67" fmla="*/ 5 h 137"/>
                  <a:gd name="T68" fmla="*/ 67 w 141"/>
                  <a:gd name="T69" fmla="*/ 0 h 137"/>
                  <a:gd name="T70" fmla="*/ 73 w 141"/>
                  <a:gd name="T71" fmla="*/ 10 h 137"/>
                  <a:gd name="T72" fmla="*/ 74 w 141"/>
                  <a:gd name="T73" fmla="*/ 22 h 137"/>
                  <a:gd name="T74" fmla="*/ 72 w 141"/>
                  <a:gd name="T75" fmla="*/ 28 h 137"/>
                  <a:gd name="T76" fmla="*/ 80 w 141"/>
                  <a:gd name="T77" fmla="*/ 36 h 137"/>
                  <a:gd name="T78" fmla="*/ 92 w 141"/>
                  <a:gd name="T7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137">
                    <a:moveTo>
                      <a:pt x="92" y="44"/>
                    </a:moveTo>
                    <a:lnTo>
                      <a:pt x="70" y="80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2" y="75"/>
                    </a:lnTo>
                    <a:lnTo>
                      <a:pt x="28" y="78"/>
                    </a:lnTo>
                    <a:lnTo>
                      <a:pt x="21" y="87"/>
                    </a:lnTo>
                    <a:lnTo>
                      <a:pt x="18" y="91"/>
                    </a:lnTo>
                    <a:lnTo>
                      <a:pt x="17" y="95"/>
                    </a:lnTo>
                    <a:lnTo>
                      <a:pt x="18" y="97"/>
                    </a:lnTo>
                    <a:lnTo>
                      <a:pt x="19" y="99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31" y="99"/>
                    </a:lnTo>
                    <a:lnTo>
                      <a:pt x="35" y="98"/>
                    </a:lnTo>
                    <a:lnTo>
                      <a:pt x="40" y="98"/>
                    </a:lnTo>
                    <a:lnTo>
                      <a:pt x="40" y="98"/>
                    </a:lnTo>
                    <a:lnTo>
                      <a:pt x="39" y="103"/>
                    </a:lnTo>
                    <a:lnTo>
                      <a:pt x="36" y="106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23" y="115"/>
                    </a:lnTo>
                    <a:lnTo>
                      <a:pt x="14" y="118"/>
                    </a:lnTo>
                    <a:lnTo>
                      <a:pt x="8" y="120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19" y="134"/>
                    </a:lnTo>
                    <a:lnTo>
                      <a:pt x="32" y="132"/>
                    </a:lnTo>
                    <a:lnTo>
                      <a:pt x="36" y="130"/>
                    </a:lnTo>
                    <a:lnTo>
                      <a:pt x="42" y="127"/>
                    </a:lnTo>
                    <a:lnTo>
                      <a:pt x="47" y="122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72" y="118"/>
                    </a:lnTo>
                    <a:lnTo>
                      <a:pt x="88" y="122"/>
                    </a:lnTo>
                    <a:lnTo>
                      <a:pt x="102" y="127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6" y="132"/>
                    </a:lnTo>
                    <a:lnTo>
                      <a:pt x="117" y="129"/>
                    </a:lnTo>
                    <a:lnTo>
                      <a:pt x="121" y="121"/>
                    </a:lnTo>
                    <a:lnTo>
                      <a:pt x="126" y="114"/>
                    </a:lnTo>
                    <a:lnTo>
                      <a:pt x="128" y="112"/>
                    </a:lnTo>
                    <a:lnTo>
                      <a:pt x="132" y="111"/>
                    </a:lnTo>
                    <a:lnTo>
                      <a:pt x="132" y="111"/>
                    </a:lnTo>
                    <a:lnTo>
                      <a:pt x="125" y="111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20" y="75"/>
                    </a:lnTo>
                    <a:lnTo>
                      <a:pt x="118" y="76"/>
                    </a:lnTo>
                    <a:lnTo>
                      <a:pt x="111" y="77"/>
                    </a:lnTo>
                    <a:lnTo>
                      <a:pt x="104" y="77"/>
                    </a:lnTo>
                    <a:lnTo>
                      <a:pt x="98" y="77"/>
                    </a:lnTo>
                    <a:lnTo>
                      <a:pt x="141" y="31"/>
                    </a:lnTo>
                    <a:lnTo>
                      <a:pt x="141" y="31"/>
                    </a:lnTo>
                    <a:lnTo>
                      <a:pt x="139" y="25"/>
                    </a:lnTo>
                    <a:lnTo>
                      <a:pt x="135" y="20"/>
                    </a:lnTo>
                    <a:lnTo>
                      <a:pt x="131" y="16"/>
                    </a:lnTo>
                    <a:lnTo>
                      <a:pt x="126" y="13"/>
                    </a:lnTo>
                    <a:lnTo>
                      <a:pt x="121" y="10"/>
                    </a:lnTo>
                    <a:lnTo>
                      <a:pt x="117" y="9"/>
                    </a:lnTo>
                    <a:lnTo>
                      <a:pt x="105" y="8"/>
                    </a:lnTo>
                    <a:lnTo>
                      <a:pt x="85" y="7"/>
                    </a:lnTo>
                    <a:lnTo>
                      <a:pt x="75" y="5"/>
                    </a:lnTo>
                    <a:lnTo>
                      <a:pt x="71" y="4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73" y="10"/>
                    </a:lnTo>
                    <a:lnTo>
                      <a:pt x="74" y="17"/>
                    </a:lnTo>
                    <a:lnTo>
                      <a:pt x="74" y="22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4" y="30"/>
                    </a:lnTo>
                    <a:lnTo>
                      <a:pt x="80" y="36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Rectangle 7">
                <a:extLst>
                  <a:ext uri="{FF2B5EF4-FFF2-40B4-BE49-F238E27FC236}">
                    <a16:creationId xmlns:a16="http://schemas.microsoft.com/office/drawing/2014/main" xmlns="" id="{0F68B8B8-3405-AF50-A35E-D5FCC31CB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988" y="9731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8">
                <a:extLst>
                  <a:ext uri="{FF2B5EF4-FFF2-40B4-BE49-F238E27FC236}">
                    <a16:creationId xmlns:a16="http://schemas.microsoft.com/office/drawing/2014/main" xmlns="" id="{64990EFE-9AAD-B9DA-B56C-E1E88D75E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738" y="1057276"/>
                <a:ext cx="74613" cy="41275"/>
              </a:xfrm>
              <a:custGeom>
                <a:avLst/>
                <a:gdLst>
                  <a:gd name="T0" fmla="*/ 49 w 140"/>
                  <a:gd name="T1" fmla="*/ 49 h 78"/>
                  <a:gd name="T2" fmla="*/ 49 w 140"/>
                  <a:gd name="T3" fmla="*/ 49 h 78"/>
                  <a:gd name="T4" fmla="*/ 46 w 140"/>
                  <a:gd name="T5" fmla="*/ 50 h 78"/>
                  <a:gd name="T6" fmla="*/ 43 w 140"/>
                  <a:gd name="T7" fmla="*/ 52 h 78"/>
                  <a:gd name="T8" fmla="*/ 39 w 140"/>
                  <a:gd name="T9" fmla="*/ 55 h 78"/>
                  <a:gd name="T10" fmla="*/ 37 w 140"/>
                  <a:gd name="T11" fmla="*/ 60 h 78"/>
                  <a:gd name="T12" fmla="*/ 36 w 140"/>
                  <a:gd name="T13" fmla="*/ 64 h 78"/>
                  <a:gd name="T14" fmla="*/ 140 w 140"/>
                  <a:gd name="T15" fmla="*/ 64 h 78"/>
                  <a:gd name="T16" fmla="*/ 140 w 140"/>
                  <a:gd name="T17" fmla="*/ 64 h 78"/>
                  <a:gd name="T18" fmla="*/ 137 w 140"/>
                  <a:gd name="T19" fmla="*/ 61 h 78"/>
                  <a:gd name="T20" fmla="*/ 134 w 140"/>
                  <a:gd name="T21" fmla="*/ 56 h 78"/>
                  <a:gd name="T22" fmla="*/ 125 w 140"/>
                  <a:gd name="T23" fmla="*/ 48 h 78"/>
                  <a:gd name="T24" fmla="*/ 121 w 140"/>
                  <a:gd name="T25" fmla="*/ 45 h 78"/>
                  <a:gd name="T26" fmla="*/ 120 w 140"/>
                  <a:gd name="T27" fmla="*/ 41 h 78"/>
                  <a:gd name="T28" fmla="*/ 120 w 140"/>
                  <a:gd name="T29" fmla="*/ 39 h 78"/>
                  <a:gd name="T30" fmla="*/ 121 w 140"/>
                  <a:gd name="T31" fmla="*/ 38 h 78"/>
                  <a:gd name="T32" fmla="*/ 127 w 140"/>
                  <a:gd name="T33" fmla="*/ 35 h 78"/>
                  <a:gd name="T34" fmla="*/ 127 w 140"/>
                  <a:gd name="T35" fmla="*/ 35 h 78"/>
                  <a:gd name="T36" fmla="*/ 122 w 140"/>
                  <a:gd name="T37" fmla="*/ 32 h 78"/>
                  <a:gd name="T38" fmla="*/ 118 w 140"/>
                  <a:gd name="T39" fmla="*/ 30 h 78"/>
                  <a:gd name="T40" fmla="*/ 111 w 140"/>
                  <a:gd name="T41" fmla="*/ 30 h 78"/>
                  <a:gd name="T42" fmla="*/ 105 w 140"/>
                  <a:gd name="T43" fmla="*/ 32 h 78"/>
                  <a:gd name="T44" fmla="*/ 99 w 140"/>
                  <a:gd name="T45" fmla="*/ 34 h 78"/>
                  <a:gd name="T46" fmla="*/ 94 w 140"/>
                  <a:gd name="T47" fmla="*/ 38 h 78"/>
                  <a:gd name="T48" fmla="*/ 89 w 140"/>
                  <a:gd name="T49" fmla="*/ 42 h 78"/>
                  <a:gd name="T50" fmla="*/ 87 w 140"/>
                  <a:gd name="T51" fmla="*/ 47 h 78"/>
                  <a:gd name="T52" fmla="*/ 95 w 140"/>
                  <a:gd name="T53" fmla="*/ 31 h 78"/>
                  <a:gd name="T54" fmla="*/ 95 w 140"/>
                  <a:gd name="T55" fmla="*/ 31 h 78"/>
                  <a:gd name="T56" fmla="*/ 90 w 140"/>
                  <a:gd name="T57" fmla="*/ 34 h 78"/>
                  <a:gd name="T58" fmla="*/ 85 w 140"/>
                  <a:gd name="T59" fmla="*/ 37 h 78"/>
                  <a:gd name="T60" fmla="*/ 82 w 140"/>
                  <a:gd name="T61" fmla="*/ 37 h 78"/>
                  <a:gd name="T62" fmla="*/ 79 w 140"/>
                  <a:gd name="T63" fmla="*/ 37 h 78"/>
                  <a:gd name="T64" fmla="*/ 75 w 140"/>
                  <a:gd name="T65" fmla="*/ 35 h 78"/>
                  <a:gd name="T66" fmla="*/ 72 w 140"/>
                  <a:gd name="T67" fmla="*/ 33 h 78"/>
                  <a:gd name="T68" fmla="*/ 67 w 140"/>
                  <a:gd name="T69" fmla="*/ 27 h 78"/>
                  <a:gd name="T70" fmla="*/ 65 w 140"/>
                  <a:gd name="T71" fmla="*/ 20 h 78"/>
                  <a:gd name="T72" fmla="*/ 64 w 140"/>
                  <a:gd name="T73" fmla="*/ 12 h 78"/>
                  <a:gd name="T74" fmla="*/ 64 w 140"/>
                  <a:gd name="T75" fmla="*/ 9 h 78"/>
                  <a:gd name="T76" fmla="*/ 65 w 140"/>
                  <a:gd name="T77" fmla="*/ 5 h 78"/>
                  <a:gd name="T78" fmla="*/ 67 w 140"/>
                  <a:gd name="T79" fmla="*/ 2 h 78"/>
                  <a:gd name="T80" fmla="*/ 69 w 140"/>
                  <a:gd name="T81" fmla="*/ 0 h 78"/>
                  <a:gd name="T82" fmla="*/ 68 w 140"/>
                  <a:gd name="T83" fmla="*/ 0 h 78"/>
                  <a:gd name="T84" fmla="*/ 0 w 140"/>
                  <a:gd name="T85" fmla="*/ 77 h 78"/>
                  <a:gd name="T86" fmla="*/ 0 w 140"/>
                  <a:gd name="T87" fmla="*/ 77 h 78"/>
                  <a:gd name="T88" fmla="*/ 5 w 140"/>
                  <a:gd name="T89" fmla="*/ 78 h 78"/>
                  <a:gd name="T90" fmla="*/ 8 w 140"/>
                  <a:gd name="T91" fmla="*/ 77 h 78"/>
                  <a:gd name="T92" fmla="*/ 12 w 140"/>
                  <a:gd name="T93" fmla="*/ 77 h 78"/>
                  <a:gd name="T94" fmla="*/ 14 w 140"/>
                  <a:gd name="T95" fmla="*/ 75 h 78"/>
                  <a:gd name="T96" fmla="*/ 19 w 140"/>
                  <a:gd name="T97" fmla="*/ 71 h 78"/>
                  <a:gd name="T98" fmla="*/ 23 w 140"/>
                  <a:gd name="T99" fmla="*/ 65 h 78"/>
                  <a:gd name="T100" fmla="*/ 27 w 140"/>
                  <a:gd name="T101" fmla="*/ 60 h 78"/>
                  <a:gd name="T102" fmla="*/ 33 w 140"/>
                  <a:gd name="T103" fmla="*/ 55 h 78"/>
                  <a:gd name="T104" fmla="*/ 39 w 140"/>
                  <a:gd name="T105" fmla="*/ 52 h 78"/>
                  <a:gd name="T106" fmla="*/ 44 w 140"/>
                  <a:gd name="T107" fmla="*/ 50 h 78"/>
                  <a:gd name="T108" fmla="*/ 49 w 140"/>
                  <a:gd name="T109" fmla="*/ 49 h 78"/>
                  <a:gd name="T110" fmla="*/ 49 w 140"/>
                  <a:gd name="T111" fmla="*/ 4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78">
                    <a:moveTo>
                      <a:pt x="49" y="49"/>
                    </a:moveTo>
                    <a:lnTo>
                      <a:pt x="49" y="49"/>
                    </a:lnTo>
                    <a:lnTo>
                      <a:pt x="46" y="50"/>
                    </a:lnTo>
                    <a:lnTo>
                      <a:pt x="43" y="52"/>
                    </a:lnTo>
                    <a:lnTo>
                      <a:pt x="39" y="55"/>
                    </a:lnTo>
                    <a:lnTo>
                      <a:pt x="37" y="60"/>
                    </a:lnTo>
                    <a:lnTo>
                      <a:pt x="36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7" y="61"/>
                    </a:lnTo>
                    <a:lnTo>
                      <a:pt x="134" y="56"/>
                    </a:lnTo>
                    <a:lnTo>
                      <a:pt x="125" y="48"/>
                    </a:lnTo>
                    <a:lnTo>
                      <a:pt x="121" y="45"/>
                    </a:lnTo>
                    <a:lnTo>
                      <a:pt x="120" y="41"/>
                    </a:lnTo>
                    <a:lnTo>
                      <a:pt x="120" y="39"/>
                    </a:lnTo>
                    <a:lnTo>
                      <a:pt x="121" y="38"/>
                    </a:lnTo>
                    <a:lnTo>
                      <a:pt x="127" y="35"/>
                    </a:lnTo>
                    <a:lnTo>
                      <a:pt x="127" y="35"/>
                    </a:lnTo>
                    <a:lnTo>
                      <a:pt x="122" y="32"/>
                    </a:lnTo>
                    <a:lnTo>
                      <a:pt x="118" y="30"/>
                    </a:lnTo>
                    <a:lnTo>
                      <a:pt x="111" y="30"/>
                    </a:lnTo>
                    <a:lnTo>
                      <a:pt x="105" y="32"/>
                    </a:lnTo>
                    <a:lnTo>
                      <a:pt x="99" y="34"/>
                    </a:lnTo>
                    <a:lnTo>
                      <a:pt x="94" y="38"/>
                    </a:lnTo>
                    <a:lnTo>
                      <a:pt x="89" y="42"/>
                    </a:lnTo>
                    <a:lnTo>
                      <a:pt x="87" y="47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0" y="34"/>
                    </a:lnTo>
                    <a:lnTo>
                      <a:pt x="85" y="37"/>
                    </a:lnTo>
                    <a:lnTo>
                      <a:pt x="82" y="37"/>
                    </a:lnTo>
                    <a:lnTo>
                      <a:pt x="79" y="37"/>
                    </a:lnTo>
                    <a:lnTo>
                      <a:pt x="75" y="35"/>
                    </a:lnTo>
                    <a:lnTo>
                      <a:pt x="72" y="33"/>
                    </a:lnTo>
                    <a:lnTo>
                      <a:pt x="67" y="27"/>
                    </a:lnTo>
                    <a:lnTo>
                      <a:pt x="65" y="20"/>
                    </a:lnTo>
                    <a:lnTo>
                      <a:pt x="64" y="12"/>
                    </a:lnTo>
                    <a:lnTo>
                      <a:pt x="64" y="9"/>
                    </a:lnTo>
                    <a:lnTo>
                      <a:pt x="65" y="5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" y="78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9" y="71"/>
                    </a:lnTo>
                    <a:lnTo>
                      <a:pt x="23" y="65"/>
                    </a:lnTo>
                    <a:lnTo>
                      <a:pt x="27" y="60"/>
                    </a:lnTo>
                    <a:lnTo>
                      <a:pt x="33" y="55"/>
                    </a:lnTo>
                    <a:lnTo>
                      <a:pt x="39" y="52"/>
                    </a:lnTo>
                    <a:lnTo>
                      <a:pt x="44" y="50"/>
                    </a:lnTo>
                    <a:lnTo>
                      <a:pt x="49" y="49"/>
                    </a:lnTo>
                    <a:lnTo>
                      <a:pt x="49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9">
                <a:extLst>
                  <a:ext uri="{FF2B5EF4-FFF2-40B4-BE49-F238E27FC236}">
                    <a16:creationId xmlns:a16="http://schemas.microsoft.com/office/drawing/2014/main" xmlns="" id="{E196F60D-24BF-5D52-480D-B41F6432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8" y="1050926"/>
                <a:ext cx="7938" cy="6350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8 w 14"/>
                  <a:gd name="T5" fmla="*/ 8 h 11"/>
                  <a:gd name="T6" fmla="*/ 11 w 14"/>
                  <a:gd name="T7" fmla="*/ 6 h 11"/>
                  <a:gd name="T8" fmla="*/ 14 w 14"/>
                  <a:gd name="T9" fmla="*/ 2 h 11"/>
                  <a:gd name="T10" fmla="*/ 13 w 14"/>
                  <a:gd name="T11" fmla="*/ 0 h 11"/>
                  <a:gd name="T12" fmla="*/ 13 w 14"/>
                  <a:gd name="T13" fmla="*/ 0 h 11"/>
                  <a:gd name="T14" fmla="*/ 6 w 14"/>
                  <a:gd name="T15" fmla="*/ 5 h 11"/>
                  <a:gd name="T16" fmla="*/ 0 w 14"/>
                  <a:gd name="T17" fmla="*/ 11 h 11"/>
                  <a:gd name="T18" fmla="*/ 0 w 14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10">
                <a:extLst>
                  <a:ext uri="{FF2B5EF4-FFF2-40B4-BE49-F238E27FC236}">
                    <a16:creationId xmlns:a16="http://schemas.microsoft.com/office/drawing/2014/main" xmlns="" id="{542B5F55-73A1-9AA6-02FB-DBB87A13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688" y="1108076"/>
                <a:ext cx="11113" cy="12700"/>
              </a:xfrm>
              <a:custGeom>
                <a:avLst/>
                <a:gdLst>
                  <a:gd name="T0" fmla="*/ 21 w 21"/>
                  <a:gd name="T1" fmla="*/ 0 h 25"/>
                  <a:gd name="T2" fmla="*/ 0 w 21"/>
                  <a:gd name="T3" fmla="*/ 25 h 25"/>
                  <a:gd name="T4" fmla="*/ 0 w 21"/>
                  <a:gd name="T5" fmla="*/ 25 h 25"/>
                  <a:gd name="T6" fmla="*/ 6 w 21"/>
                  <a:gd name="T7" fmla="*/ 19 h 25"/>
                  <a:gd name="T8" fmla="*/ 12 w 21"/>
                  <a:gd name="T9" fmla="*/ 13 h 25"/>
                  <a:gd name="T10" fmla="*/ 17 w 21"/>
                  <a:gd name="T11" fmla="*/ 7 h 25"/>
                  <a:gd name="T12" fmla="*/ 21 w 21"/>
                  <a:gd name="T13" fmla="*/ 0 h 25"/>
                  <a:gd name="T14" fmla="*/ 21 w 21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21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6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11">
                <a:extLst>
                  <a:ext uri="{FF2B5EF4-FFF2-40B4-BE49-F238E27FC236}">
                    <a16:creationId xmlns:a16="http://schemas.microsoft.com/office/drawing/2014/main" xmlns="" id="{9DAC739D-03E6-FCBD-15D1-4FC971E2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909638"/>
                <a:ext cx="4763" cy="7938"/>
              </a:xfrm>
              <a:custGeom>
                <a:avLst/>
                <a:gdLst>
                  <a:gd name="T0" fmla="*/ 11 w 11"/>
                  <a:gd name="T1" fmla="*/ 4 h 13"/>
                  <a:gd name="T2" fmla="*/ 11 w 11"/>
                  <a:gd name="T3" fmla="*/ 4 h 13"/>
                  <a:gd name="T4" fmla="*/ 9 w 11"/>
                  <a:gd name="T5" fmla="*/ 0 h 13"/>
                  <a:gd name="T6" fmla="*/ 0 w 11"/>
                  <a:gd name="T7" fmla="*/ 13 h 13"/>
                  <a:gd name="T8" fmla="*/ 0 w 11"/>
                  <a:gd name="T9" fmla="*/ 13 h 13"/>
                  <a:gd name="T10" fmla="*/ 0 w 11"/>
                  <a:gd name="T11" fmla="*/ 13 h 13"/>
                  <a:gd name="T12" fmla="*/ 11 w 11"/>
                  <a:gd name="T13" fmla="*/ 4 h 13"/>
                  <a:gd name="T14" fmla="*/ 11 w 11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lnTo>
                      <a:pt x="11" y="4"/>
                    </a:lnTo>
                    <a:lnTo>
                      <a:pt x="9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Freeform 12">
                <a:extLst>
                  <a:ext uri="{FF2B5EF4-FFF2-40B4-BE49-F238E27FC236}">
                    <a16:creationId xmlns:a16="http://schemas.microsoft.com/office/drawing/2014/main" xmlns="" id="{8F312BF7-5BC9-93F0-BE26-67C1154B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54113"/>
                <a:ext cx="3175" cy="0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0 h 1"/>
                  <a:gd name="T4" fmla="*/ 0 w 7"/>
                  <a:gd name="T5" fmla="*/ 1 h 1"/>
                  <a:gd name="T6" fmla="*/ 0 w 7"/>
                  <a:gd name="T7" fmla="*/ 1 h 1"/>
                  <a:gd name="T8" fmla="*/ 7 w 7"/>
                  <a:gd name="T9" fmla="*/ 0 h 1"/>
                  <a:gd name="T10" fmla="*/ 7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13">
                <a:extLst>
                  <a:ext uri="{FF2B5EF4-FFF2-40B4-BE49-F238E27FC236}">
                    <a16:creationId xmlns:a16="http://schemas.microsoft.com/office/drawing/2014/main" xmlns="" id="{B1746E4C-C1AF-0939-3240-651098BC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663" y="839788"/>
                <a:ext cx="58738" cy="47625"/>
              </a:xfrm>
              <a:custGeom>
                <a:avLst/>
                <a:gdLst>
                  <a:gd name="T0" fmla="*/ 110 w 110"/>
                  <a:gd name="T1" fmla="*/ 0 h 90"/>
                  <a:gd name="T2" fmla="*/ 62 w 110"/>
                  <a:gd name="T3" fmla="*/ 22 h 90"/>
                  <a:gd name="T4" fmla="*/ 62 w 110"/>
                  <a:gd name="T5" fmla="*/ 22 h 90"/>
                  <a:gd name="T6" fmla="*/ 64 w 110"/>
                  <a:gd name="T7" fmla="*/ 19 h 90"/>
                  <a:gd name="T8" fmla="*/ 64 w 110"/>
                  <a:gd name="T9" fmla="*/ 17 h 90"/>
                  <a:gd name="T10" fmla="*/ 61 w 110"/>
                  <a:gd name="T11" fmla="*/ 15 h 90"/>
                  <a:gd name="T12" fmla="*/ 59 w 110"/>
                  <a:gd name="T13" fmla="*/ 13 h 90"/>
                  <a:gd name="T14" fmla="*/ 55 w 110"/>
                  <a:gd name="T15" fmla="*/ 12 h 90"/>
                  <a:gd name="T16" fmla="*/ 54 w 110"/>
                  <a:gd name="T17" fmla="*/ 10 h 90"/>
                  <a:gd name="T18" fmla="*/ 54 w 110"/>
                  <a:gd name="T19" fmla="*/ 6 h 90"/>
                  <a:gd name="T20" fmla="*/ 57 w 110"/>
                  <a:gd name="T21" fmla="*/ 3 h 90"/>
                  <a:gd name="T22" fmla="*/ 57 w 110"/>
                  <a:gd name="T23" fmla="*/ 3 h 90"/>
                  <a:gd name="T24" fmla="*/ 46 w 110"/>
                  <a:gd name="T25" fmla="*/ 6 h 90"/>
                  <a:gd name="T26" fmla="*/ 41 w 110"/>
                  <a:gd name="T27" fmla="*/ 10 h 90"/>
                  <a:gd name="T28" fmla="*/ 41 w 110"/>
                  <a:gd name="T29" fmla="*/ 12 h 90"/>
                  <a:gd name="T30" fmla="*/ 41 w 110"/>
                  <a:gd name="T31" fmla="*/ 14 h 90"/>
                  <a:gd name="T32" fmla="*/ 51 w 110"/>
                  <a:gd name="T33" fmla="*/ 13 h 90"/>
                  <a:gd name="T34" fmla="*/ 51 w 110"/>
                  <a:gd name="T35" fmla="*/ 13 h 90"/>
                  <a:gd name="T36" fmla="*/ 43 w 110"/>
                  <a:gd name="T37" fmla="*/ 25 h 90"/>
                  <a:gd name="T38" fmla="*/ 38 w 110"/>
                  <a:gd name="T39" fmla="*/ 34 h 90"/>
                  <a:gd name="T40" fmla="*/ 31 w 110"/>
                  <a:gd name="T41" fmla="*/ 51 h 90"/>
                  <a:gd name="T42" fmla="*/ 27 w 110"/>
                  <a:gd name="T43" fmla="*/ 58 h 90"/>
                  <a:gd name="T44" fmla="*/ 21 w 110"/>
                  <a:gd name="T45" fmla="*/ 66 h 90"/>
                  <a:gd name="T46" fmla="*/ 13 w 110"/>
                  <a:gd name="T47" fmla="*/ 73 h 90"/>
                  <a:gd name="T48" fmla="*/ 0 w 110"/>
                  <a:gd name="T49" fmla="*/ 82 h 90"/>
                  <a:gd name="T50" fmla="*/ 0 w 110"/>
                  <a:gd name="T51" fmla="*/ 82 h 90"/>
                  <a:gd name="T52" fmla="*/ 8 w 110"/>
                  <a:gd name="T53" fmla="*/ 88 h 90"/>
                  <a:gd name="T54" fmla="*/ 16 w 110"/>
                  <a:gd name="T55" fmla="*/ 90 h 90"/>
                  <a:gd name="T56" fmla="*/ 23 w 110"/>
                  <a:gd name="T57" fmla="*/ 90 h 90"/>
                  <a:gd name="T58" fmla="*/ 29 w 110"/>
                  <a:gd name="T59" fmla="*/ 88 h 90"/>
                  <a:gd name="T60" fmla="*/ 35 w 110"/>
                  <a:gd name="T61" fmla="*/ 85 h 90"/>
                  <a:gd name="T62" fmla="*/ 39 w 110"/>
                  <a:gd name="T63" fmla="*/ 80 h 90"/>
                  <a:gd name="T64" fmla="*/ 50 w 110"/>
                  <a:gd name="T65" fmla="*/ 70 h 90"/>
                  <a:gd name="T66" fmla="*/ 50 w 110"/>
                  <a:gd name="T67" fmla="*/ 70 h 90"/>
                  <a:gd name="T68" fmla="*/ 55 w 110"/>
                  <a:gd name="T69" fmla="*/ 67 h 90"/>
                  <a:gd name="T70" fmla="*/ 61 w 110"/>
                  <a:gd name="T71" fmla="*/ 65 h 90"/>
                  <a:gd name="T72" fmla="*/ 100 w 110"/>
                  <a:gd name="T73" fmla="*/ 20 h 90"/>
                  <a:gd name="T74" fmla="*/ 110 w 110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62" y="22"/>
                    </a:lnTo>
                    <a:lnTo>
                      <a:pt x="62" y="22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5" y="12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46" y="6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43" y="25"/>
                    </a:lnTo>
                    <a:lnTo>
                      <a:pt x="38" y="34"/>
                    </a:lnTo>
                    <a:lnTo>
                      <a:pt x="31" y="51"/>
                    </a:lnTo>
                    <a:lnTo>
                      <a:pt x="27" y="58"/>
                    </a:lnTo>
                    <a:lnTo>
                      <a:pt x="21" y="66"/>
                    </a:lnTo>
                    <a:lnTo>
                      <a:pt x="13" y="73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8" y="88"/>
                    </a:lnTo>
                    <a:lnTo>
                      <a:pt x="16" y="90"/>
                    </a:lnTo>
                    <a:lnTo>
                      <a:pt x="23" y="90"/>
                    </a:lnTo>
                    <a:lnTo>
                      <a:pt x="29" y="88"/>
                    </a:lnTo>
                    <a:lnTo>
                      <a:pt x="35" y="85"/>
                    </a:lnTo>
                    <a:lnTo>
                      <a:pt x="39" y="8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5" y="67"/>
                    </a:lnTo>
                    <a:lnTo>
                      <a:pt x="61" y="65"/>
                    </a:lnTo>
                    <a:lnTo>
                      <a:pt x="100" y="2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Rectangle 14">
                <a:extLst>
                  <a:ext uri="{FF2B5EF4-FFF2-40B4-BE49-F238E27FC236}">
                    <a16:creationId xmlns:a16="http://schemas.microsoft.com/office/drawing/2014/main" xmlns="" id="{1C5BDA10-A6DA-7104-0751-C9AD4BB7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50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15">
                <a:extLst>
                  <a:ext uri="{FF2B5EF4-FFF2-40B4-BE49-F238E27FC236}">
                    <a16:creationId xmlns:a16="http://schemas.microsoft.com/office/drawing/2014/main" xmlns="" id="{9F276C12-A086-D42A-AEB3-7855CC81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954088"/>
                <a:ext cx="3175" cy="4763"/>
              </a:xfrm>
              <a:custGeom>
                <a:avLst/>
                <a:gdLst>
                  <a:gd name="T0" fmla="*/ 2 w 7"/>
                  <a:gd name="T1" fmla="*/ 0 h 10"/>
                  <a:gd name="T2" fmla="*/ 0 w 7"/>
                  <a:gd name="T3" fmla="*/ 10 h 10"/>
                  <a:gd name="T4" fmla="*/ 0 w 7"/>
                  <a:gd name="T5" fmla="*/ 10 h 10"/>
                  <a:gd name="T6" fmla="*/ 4 w 7"/>
                  <a:gd name="T7" fmla="*/ 7 h 10"/>
                  <a:gd name="T8" fmla="*/ 6 w 7"/>
                  <a:gd name="T9" fmla="*/ 3 h 10"/>
                  <a:gd name="T10" fmla="*/ 7 w 7"/>
                  <a:gd name="T11" fmla="*/ 2 h 10"/>
                  <a:gd name="T12" fmla="*/ 7 w 7"/>
                  <a:gd name="T13" fmla="*/ 1 h 10"/>
                  <a:gd name="T14" fmla="*/ 6 w 7"/>
                  <a:gd name="T15" fmla="*/ 0 h 10"/>
                  <a:gd name="T16" fmla="*/ 2 w 7"/>
                  <a:gd name="T17" fmla="*/ 0 h 10"/>
                  <a:gd name="T18" fmla="*/ 2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16">
                <a:extLst>
                  <a:ext uri="{FF2B5EF4-FFF2-40B4-BE49-F238E27FC236}">
                    <a16:creationId xmlns:a16="http://schemas.microsoft.com/office/drawing/2014/main" xmlns="" id="{C808A5E8-3570-42EE-7000-6084ACDB5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096963"/>
                <a:ext cx="7938" cy="11113"/>
              </a:xfrm>
              <a:custGeom>
                <a:avLst/>
                <a:gdLst>
                  <a:gd name="T0" fmla="*/ 7 w 15"/>
                  <a:gd name="T1" fmla="*/ 0 h 20"/>
                  <a:gd name="T2" fmla="*/ 7 w 15"/>
                  <a:gd name="T3" fmla="*/ 0 h 20"/>
                  <a:gd name="T4" fmla="*/ 5 w 15"/>
                  <a:gd name="T5" fmla="*/ 9 h 20"/>
                  <a:gd name="T6" fmla="*/ 0 w 15"/>
                  <a:gd name="T7" fmla="*/ 20 h 20"/>
                  <a:gd name="T8" fmla="*/ 15 w 15"/>
                  <a:gd name="T9" fmla="*/ 2 h 20"/>
                  <a:gd name="T10" fmla="*/ 15 w 15"/>
                  <a:gd name="T11" fmla="*/ 2 h 20"/>
                  <a:gd name="T12" fmla="*/ 7 w 15"/>
                  <a:gd name="T13" fmla="*/ 0 h 20"/>
                  <a:gd name="T14" fmla="*/ 7 w 15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0">
                    <a:moveTo>
                      <a:pt x="7" y="0"/>
                    </a:moveTo>
                    <a:lnTo>
                      <a:pt x="7" y="0"/>
                    </a:lnTo>
                    <a:lnTo>
                      <a:pt x="5" y="9"/>
                    </a:lnTo>
                    <a:lnTo>
                      <a:pt x="0" y="2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17">
                <a:extLst>
                  <a:ext uri="{FF2B5EF4-FFF2-40B4-BE49-F238E27FC236}">
                    <a16:creationId xmlns:a16="http://schemas.microsoft.com/office/drawing/2014/main" xmlns="" id="{14019771-121F-9F88-7C02-D1BE8766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613" y="1049338"/>
                <a:ext cx="26988" cy="9525"/>
              </a:xfrm>
              <a:custGeom>
                <a:avLst/>
                <a:gdLst>
                  <a:gd name="T0" fmla="*/ 0 w 53"/>
                  <a:gd name="T1" fmla="*/ 20 h 20"/>
                  <a:gd name="T2" fmla="*/ 39 w 53"/>
                  <a:gd name="T3" fmla="*/ 16 h 20"/>
                  <a:gd name="T4" fmla="*/ 53 w 53"/>
                  <a:gd name="T5" fmla="*/ 0 h 20"/>
                  <a:gd name="T6" fmla="*/ 53 w 53"/>
                  <a:gd name="T7" fmla="*/ 0 h 20"/>
                  <a:gd name="T8" fmla="*/ 29 w 53"/>
                  <a:gd name="T9" fmla="*/ 8 h 20"/>
                  <a:gd name="T10" fmla="*/ 15 w 53"/>
                  <a:gd name="T11" fmla="*/ 13 h 20"/>
                  <a:gd name="T12" fmla="*/ 0 w 53"/>
                  <a:gd name="T13" fmla="*/ 20 h 20"/>
                  <a:gd name="T14" fmla="*/ 0 w 5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0">
                    <a:moveTo>
                      <a:pt x="0" y="20"/>
                    </a:moveTo>
                    <a:lnTo>
                      <a:pt x="39" y="16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9" y="8"/>
                    </a:lnTo>
                    <a:lnTo>
                      <a:pt x="15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18">
                <a:extLst>
                  <a:ext uri="{FF2B5EF4-FFF2-40B4-BE49-F238E27FC236}">
                    <a16:creationId xmlns:a16="http://schemas.microsoft.com/office/drawing/2014/main" xmlns="" id="{DBB9913E-4E34-9621-85A0-D26088AB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090613"/>
                <a:ext cx="330200" cy="131763"/>
              </a:xfrm>
              <a:custGeom>
                <a:avLst/>
                <a:gdLst>
                  <a:gd name="T0" fmla="*/ 204 w 623"/>
                  <a:gd name="T1" fmla="*/ 137 h 248"/>
                  <a:gd name="T2" fmla="*/ 207 w 623"/>
                  <a:gd name="T3" fmla="*/ 121 h 248"/>
                  <a:gd name="T4" fmla="*/ 221 w 623"/>
                  <a:gd name="T5" fmla="*/ 95 h 248"/>
                  <a:gd name="T6" fmla="*/ 195 w 623"/>
                  <a:gd name="T7" fmla="*/ 102 h 248"/>
                  <a:gd name="T8" fmla="*/ 171 w 623"/>
                  <a:gd name="T9" fmla="*/ 120 h 248"/>
                  <a:gd name="T10" fmla="*/ 199 w 623"/>
                  <a:gd name="T11" fmla="*/ 127 h 248"/>
                  <a:gd name="T12" fmla="*/ 199 w 623"/>
                  <a:gd name="T13" fmla="*/ 164 h 248"/>
                  <a:gd name="T14" fmla="*/ 227 w 623"/>
                  <a:gd name="T15" fmla="*/ 170 h 248"/>
                  <a:gd name="T16" fmla="*/ 206 w 623"/>
                  <a:gd name="T17" fmla="*/ 195 h 248"/>
                  <a:gd name="T18" fmla="*/ 158 w 623"/>
                  <a:gd name="T19" fmla="*/ 196 h 248"/>
                  <a:gd name="T20" fmla="*/ 151 w 623"/>
                  <a:gd name="T21" fmla="*/ 179 h 248"/>
                  <a:gd name="T22" fmla="*/ 175 w 623"/>
                  <a:gd name="T23" fmla="*/ 159 h 248"/>
                  <a:gd name="T24" fmla="*/ 186 w 623"/>
                  <a:gd name="T25" fmla="*/ 143 h 248"/>
                  <a:gd name="T26" fmla="*/ 159 w 623"/>
                  <a:gd name="T27" fmla="*/ 160 h 248"/>
                  <a:gd name="T28" fmla="*/ 122 w 623"/>
                  <a:gd name="T29" fmla="*/ 173 h 248"/>
                  <a:gd name="T30" fmla="*/ 60 w 623"/>
                  <a:gd name="T31" fmla="*/ 181 h 248"/>
                  <a:gd name="T32" fmla="*/ 35 w 623"/>
                  <a:gd name="T33" fmla="*/ 168 h 248"/>
                  <a:gd name="T34" fmla="*/ 5 w 623"/>
                  <a:gd name="T35" fmla="*/ 197 h 248"/>
                  <a:gd name="T36" fmla="*/ 3 w 623"/>
                  <a:gd name="T37" fmla="*/ 218 h 248"/>
                  <a:gd name="T38" fmla="*/ 31 w 623"/>
                  <a:gd name="T39" fmla="*/ 231 h 248"/>
                  <a:gd name="T40" fmla="*/ 54 w 623"/>
                  <a:gd name="T41" fmla="*/ 248 h 248"/>
                  <a:gd name="T42" fmla="*/ 74 w 623"/>
                  <a:gd name="T43" fmla="*/ 242 h 248"/>
                  <a:gd name="T44" fmla="*/ 65 w 623"/>
                  <a:gd name="T45" fmla="*/ 232 h 248"/>
                  <a:gd name="T46" fmla="*/ 80 w 623"/>
                  <a:gd name="T47" fmla="*/ 211 h 248"/>
                  <a:gd name="T48" fmla="*/ 109 w 623"/>
                  <a:gd name="T49" fmla="*/ 205 h 248"/>
                  <a:gd name="T50" fmla="*/ 102 w 623"/>
                  <a:gd name="T51" fmla="*/ 220 h 248"/>
                  <a:gd name="T52" fmla="*/ 123 w 623"/>
                  <a:gd name="T53" fmla="*/ 218 h 248"/>
                  <a:gd name="T54" fmla="*/ 155 w 623"/>
                  <a:gd name="T55" fmla="*/ 210 h 248"/>
                  <a:gd name="T56" fmla="*/ 161 w 623"/>
                  <a:gd name="T57" fmla="*/ 219 h 248"/>
                  <a:gd name="T58" fmla="*/ 163 w 623"/>
                  <a:gd name="T59" fmla="*/ 223 h 248"/>
                  <a:gd name="T60" fmla="*/ 218 w 623"/>
                  <a:gd name="T61" fmla="*/ 198 h 248"/>
                  <a:gd name="T62" fmla="*/ 221 w 623"/>
                  <a:gd name="T63" fmla="*/ 215 h 248"/>
                  <a:gd name="T64" fmla="*/ 259 w 623"/>
                  <a:gd name="T65" fmla="*/ 202 h 248"/>
                  <a:gd name="T66" fmla="*/ 335 w 623"/>
                  <a:gd name="T67" fmla="*/ 220 h 248"/>
                  <a:gd name="T68" fmla="*/ 327 w 623"/>
                  <a:gd name="T69" fmla="*/ 204 h 248"/>
                  <a:gd name="T70" fmla="*/ 355 w 623"/>
                  <a:gd name="T71" fmla="*/ 211 h 248"/>
                  <a:gd name="T72" fmla="*/ 357 w 623"/>
                  <a:gd name="T73" fmla="*/ 236 h 248"/>
                  <a:gd name="T74" fmla="*/ 397 w 623"/>
                  <a:gd name="T75" fmla="*/ 230 h 248"/>
                  <a:gd name="T76" fmla="*/ 456 w 623"/>
                  <a:gd name="T77" fmla="*/ 236 h 248"/>
                  <a:gd name="T78" fmla="*/ 623 w 623"/>
                  <a:gd name="T79" fmla="*/ 57 h 248"/>
                  <a:gd name="T80" fmla="*/ 595 w 623"/>
                  <a:gd name="T81" fmla="*/ 43 h 248"/>
                  <a:gd name="T82" fmla="*/ 609 w 623"/>
                  <a:gd name="T83" fmla="*/ 12 h 248"/>
                  <a:gd name="T84" fmla="*/ 585 w 623"/>
                  <a:gd name="T85" fmla="*/ 43 h 248"/>
                  <a:gd name="T86" fmla="*/ 565 w 623"/>
                  <a:gd name="T87" fmla="*/ 45 h 248"/>
                  <a:gd name="T88" fmla="*/ 566 w 623"/>
                  <a:gd name="T89" fmla="*/ 11 h 248"/>
                  <a:gd name="T90" fmla="*/ 546 w 623"/>
                  <a:gd name="T91" fmla="*/ 0 h 248"/>
                  <a:gd name="T92" fmla="*/ 488 w 623"/>
                  <a:gd name="T93" fmla="*/ 30 h 248"/>
                  <a:gd name="T94" fmla="*/ 360 w 623"/>
                  <a:gd name="T95" fmla="*/ 136 h 248"/>
                  <a:gd name="T96" fmla="*/ 329 w 623"/>
                  <a:gd name="T97" fmla="*/ 147 h 248"/>
                  <a:gd name="T98" fmla="*/ 267 w 623"/>
                  <a:gd name="T99" fmla="*/ 134 h 248"/>
                  <a:gd name="T100" fmla="*/ 251 w 623"/>
                  <a:gd name="T101" fmla="*/ 117 h 248"/>
                  <a:gd name="T102" fmla="*/ 296 w 623"/>
                  <a:gd name="T103" fmla="*/ 9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3" h="248">
                    <a:moveTo>
                      <a:pt x="233" y="140"/>
                    </a:moveTo>
                    <a:lnTo>
                      <a:pt x="233" y="140"/>
                    </a:lnTo>
                    <a:lnTo>
                      <a:pt x="219" y="140"/>
                    </a:lnTo>
                    <a:lnTo>
                      <a:pt x="210" y="138"/>
                    </a:lnTo>
                    <a:lnTo>
                      <a:pt x="204" y="137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2" y="129"/>
                    </a:lnTo>
                    <a:lnTo>
                      <a:pt x="204" y="125"/>
                    </a:lnTo>
                    <a:lnTo>
                      <a:pt x="207" y="121"/>
                    </a:lnTo>
                    <a:lnTo>
                      <a:pt x="215" y="112"/>
                    </a:lnTo>
                    <a:lnTo>
                      <a:pt x="222" y="104"/>
                    </a:lnTo>
                    <a:lnTo>
                      <a:pt x="224" y="100"/>
                    </a:lnTo>
                    <a:lnTo>
                      <a:pt x="224" y="97"/>
                    </a:lnTo>
                    <a:lnTo>
                      <a:pt x="221" y="95"/>
                    </a:lnTo>
                    <a:lnTo>
                      <a:pt x="215" y="92"/>
                    </a:lnTo>
                    <a:lnTo>
                      <a:pt x="215" y="92"/>
                    </a:lnTo>
                    <a:lnTo>
                      <a:pt x="207" y="95"/>
                    </a:lnTo>
                    <a:lnTo>
                      <a:pt x="202" y="97"/>
                    </a:lnTo>
                    <a:lnTo>
                      <a:pt x="195" y="102"/>
                    </a:lnTo>
                    <a:lnTo>
                      <a:pt x="190" y="105"/>
                    </a:lnTo>
                    <a:lnTo>
                      <a:pt x="181" y="114"/>
                    </a:lnTo>
                    <a:lnTo>
                      <a:pt x="176" y="118"/>
                    </a:lnTo>
                    <a:lnTo>
                      <a:pt x="171" y="120"/>
                    </a:lnTo>
                    <a:lnTo>
                      <a:pt x="171" y="120"/>
                    </a:lnTo>
                    <a:lnTo>
                      <a:pt x="182" y="118"/>
                    </a:lnTo>
                    <a:lnTo>
                      <a:pt x="189" y="118"/>
                    </a:lnTo>
                    <a:lnTo>
                      <a:pt x="195" y="120"/>
                    </a:lnTo>
                    <a:lnTo>
                      <a:pt x="198" y="122"/>
                    </a:lnTo>
                    <a:lnTo>
                      <a:pt x="199" y="127"/>
                    </a:lnTo>
                    <a:lnTo>
                      <a:pt x="199" y="132"/>
                    </a:lnTo>
                    <a:lnTo>
                      <a:pt x="198" y="143"/>
                    </a:lnTo>
                    <a:lnTo>
                      <a:pt x="197" y="155"/>
                    </a:lnTo>
                    <a:lnTo>
                      <a:pt x="198" y="159"/>
                    </a:lnTo>
                    <a:lnTo>
                      <a:pt x="199" y="164"/>
                    </a:lnTo>
                    <a:lnTo>
                      <a:pt x="203" y="167"/>
                    </a:lnTo>
                    <a:lnTo>
                      <a:pt x="209" y="170"/>
                    </a:lnTo>
                    <a:lnTo>
                      <a:pt x="217" y="171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5" y="175"/>
                    </a:lnTo>
                    <a:lnTo>
                      <a:pt x="222" y="181"/>
                    </a:lnTo>
                    <a:lnTo>
                      <a:pt x="219" y="186"/>
                    </a:lnTo>
                    <a:lnTo>
                      <a:pt x="215" y="189"/>
                    </a:lnTo>
                    <a:lnTo>
                      <a:pt x="206" y="195"/>
                    </a:lnTo>
                    <a:lnTo>
                      <a:pt x="197" y="198"/>
                    </a:lnTo>
                    <a:lnTo>
                      <a:pt x="187" y="201"/>
                    </a:lnTo>
                    <a:lnTo>
                      <a:pt x="176" y="201"/>
                    </a:lnTo>
                    <a:lnTo>
                      <a:pt x="167" y="200"/>
                    </a:lnTo>
                    <a:lnTo>
                      <a:pt x="158" y="196"/>
                    </a:lnTo>
                    <a:lnTo>
                      <a:pt x="158" y="196"/>
                    </a:lnTo>
                    <a:lnTo>
                      <a:pt x="155" y="190"/>
                    </a:lnTo>
                    <a:lnTo>
                      <a:pt x="152" y="186"/>
                    </a:lnTo>
                    <a:lnTo>
                      <a:pt x="151" y="182"/>
                    </a:lnTo>
                    <a:lnTo>
                      <a:pt x="151" y="179"/>
                    </a:lnTo>
                    <a:lnTo>
                      <a:pt x="152" y="177"/>
                    </a:lnTo>
                    <a:lnTo>
                      <a:pt x="155" y="174"/>
                    </a:lnTo>
                    <a:lnTo>
                      <a:pt x="160" y="170"/>
                    </a:lnTo>
                    <a:lnTo>
                      <a:pt x="168" y="165"/>
                    </a:lnTo>
                    <a:lnTo>
                      <a:pt x="175" y="159"/>
                    </a:lnTo>
                    <a:lnTo>
                      <a:pt x="179" y="157"/>
                    </a:lnTo>
                    <a:lnTo>
                      <a:pt x="182" y="152"/>
                    </a:lnTo>
                    <a:lnTo>
                      <a:pt x="184" y="148"/>
                    </a:lnTo>
                    <a:lnTo>
                      <a:pt x="186" y="143"/>
                    </a:lnTo>
                    <a:lnTo>
                      <a:pt x="186" y="143"/>
                    </a:lnTo>
                    <a:lnTo>
                      <a:pt x="178" y="144"/>
                    </a:lnTo>
                    <a:lnTo>
                      <a:pt x="171" y="147"/>
                    </a:lnTo>
                    <a:lnTo>
                      <a:pt x="167" y="149"/>
                    </a:lnTo>
                    <a:lnTo>
                      <a:pt x="164" y="152"/>
                    </a:lnTo>
                    <a:lnTo>
                      <a:pt x="159" y="160"/>
                    </a:lnTo>
                    <a:lnTo>
                      <a:pt x="153" y="171"/>
                    </a:lnTo>
                    <a:lnTo>
                      <a:pt x="153" y="171"/>
                    </a:lnTo>
                    <a:lnTo>
                      <a:pt x="145" y="170"/>
                    </a:lnTo>
                    <a:lnTo>
                      <a:pt x="137" y="171"/>
                    </a:lnTo>
                    <a:lnTo>
                      <a:pt x="122" y="173"/>
                    </a:lnTo>
                    <a:lnTo>
                      <a:pt x="92" y="181"/>
                    </a:lnTo>
                    <a:lnTo>
                      <a:pt x="79" y="185"/>
                    </a:lnTo>
                    <a:lnTo>
                      <a:pt x="72" y="185"/>
                    </a:lnTo>
                    <a:lnTo>
                      <a:pt x="66" y="183"/>
                    </a:lnTo>
                    <a:lnTo>
                      <a:pt x="60" y="181"/>
                    </a:lnTo>
                    <a:lnTo>
                      <a:pt x="54" y="178"/>
                    </a:lnTo>
                    <a:lnTo>
                      <a:pt x="50" y="172"/>
                    </a:lnTo>
                    <a:lnTo>
                      <a:pt x="44" y="165"/>
                    </a:lnTo>
                    <a:lnTo>
                      <a:pt x="44" y="165"/>
                    </a:lnTo>
                    <a:lnTo>
                      <a:pt x="35" y="168"/>
                    </a:lnTo>
                    <a:lnTo>
                      <a:pt x="28" y="172"/>
                    </a:lnTo>
                    <a:lnTo>
                      <a:pt x="22" y="175"/>
                    </a:lnTo>
                    <a:lnTo>
                      <a:pt x="18" y="181"/>
                    </a:lnTo>
                    <a:lnTo>
                      <a:pt x="10" y="191"/>
                    </a:lnTo>
                    <a:lnTo>
                      <a:pt x="5" y="197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3" y="218"/>
                    </a:lnTo>
                    <a:lnTo>
                      <a:pt x="5" y="220"/>
                    </a:lnTo>
                    <a:lnTo>
                      <a:pt x="8" y="224"/>
                    </a:lnTo>
                    <a:lnTo>
                      <a:pt x="13" y="225"/>
                    </a:lnTo>
                    <a:lnTo>
                      <a:pt x="22" y="228"/>
                    </a:lnTo>
                    <a:lnTo>
                      <a:pt x="31" y="231"/>
                    </a:lnTo>
                    <a:lnTo>
                      <a:pt x="41" y="234"/>
                    </a:lnTo>
                    <a:lnTo>
                      <a:pt x="45" y="236"/>
                    </a:lnTo>
                    <a:lnTo>
                      <a:pt x="49" y="240"/>
                    </a:lnTo>
                    <a:lnTo>
                      <a:pt x="52" y="243"/>
                    </a:lnTo>
                    <a:lnTo>
                      <a:pt x="54" y="248"/>
                    </a:lnTo>
                    <a:lnTo>
                      <a:pt x="54" y="248"/>
                    </a:lnTo>
                    <a:lnTo>
                      <a:pt x="50" y="242"/>
                    </a:lnTo>
                    <a:lnTo>
                      <a:pt x="49" y="239"/>
                    </a:lnTo>
                    <a:lnTo>
                      <a:pt x="49" y="234"/>
                    </a:lnTo>
                    <a:lnTo>
                      <a:pt x="74" y="242"/>
                    </a:lnTo>
                    <a:lnTo>
                      <a:pt x="74" y="242"/>
                    </a:lnTo>
                    <a:lnTo>
                      <a:pt x="71" y="240"/>
                    </a:lnTo>
                    <a:lnTo>
                      <a:pt x="68" y="236"/>
                    </a:lnTo>
                    <a:lnTo>
                      <a:pt x="66" y="234"/>
                    </a:lnTo>
                    <a:lnTo>
                      <a:pt x="65" y="232"/>
                    </a:lnTo>
                    <a:lnTo>
                      <a:pt x="65" y="228"/>
                    </a:lnTo>
                    <a:lnTo>
                      <a:pt x="66" y="226"/>
                    </a:lnTo>
                    <a:lnTo>
                      <a:pt x="68" y="220"/>
                    </a:lnTo>
                    <a:lnTo>
                      <a:pt x="74" y="216"/>
                    </a:lnTo>
                    <a:lnTo>
                      <a:pt x="80" y="211"/>
                    </a:lnTo>
                    <a:lnTo>
                      <a:pt x="86" y="208"/>
                    </a:lnTo>
                    <a:lnTo>
                      <a:pt x="91" y="205"/>
                    </a:lnTo>
                    <a:lnTo>
                      <a:pt x="91" y="205"/>
                    </a:lnTo>
                    <a:lnTo>
                      <a:pt x="99" y="205"/>
                    </a:lnTo>
                    <a:lnTo>
                      <a:pt x="109" y="205"/>
                    </a:lnTo>
                    <a:lnTo>
                      <a:pt x="112" y="206"/>
                    </a:lnTo>
                    <a:lnTo>
                      <a:pt x="115" y="208"/>
                    </a:lnTo>
                    <a:lnTo>
                      <a:pt x="117" y="210"/>
                    </a:lnTo>
                    <a:lnTo>
                      <a:pt x="117" y="213"/>
                    </a:lnTo>
                    <a:lnTo>
                      <a:pt x="102" y="220"/>
                    </a:lnTo>
                    <a:lnTo>
                      <a:pt x="102" y="220"/>
                    </a:lnTo>
                    <a:lnTo>
                      <a:pt x="105" y="221"/>
                    </a:lnTo>
                    <a:lnTo>
                      <a:pt x="110" y="223"/>
                    </a:lnTo>
                    <a:lnTo>
                      <a:pt x="117" y="221"/>
                    </a:lnTo>
                    <a:lnTo>
                      <a:pt x="123" y="218"/>
                    </a:lnTo>
                    <a:lnTo>
                      <a:pt x="132" y="215"/>
                    </a:lnTo>
                    <a:lnTo>
                      <a:pt x="140" y="211"/>
                    </a:lnTo>
                    <a:lnTo>
                      <a:pt x="148" y="209"/>
                    </a:lnTo>
                    <a:lnTo>
                      <a:pt x="151" y="209"/>
                    </a:lnTo>
                    <a:lnTo>
                      <a:pt x="155" y="210"/>
                    </a:lnTo>
                    <a:lnTo>
                      <a:pt x="158" y="211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161" y="217"/>
                    </a:lnTo>
                    <a:lnTo>
                      <a:pt x="161" y="219"/>
                    </a:lnTo>
                    <a:lnTo>
                      <a:pt x="159" y="224"/>
                    </a:lnTo>
                    <a:lnTo>
                      <a:pt x="156" y="226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63" y="223"/>
                    </a:lnTo>
                    <a:lnTo>
                      <a:pt x="171" y="217"/>
                    </a:lnTo>
                    <a:lnTo>
                      <a:pt x="179" y="212"/>
                    </a:lnTo>
                    <a:lnTo>
                      <a:pt x="188" y="209"/>
                    </a:lnTo>
                    <a:lnTo>
                      <a:pt x="207" y="202"/>
                    </a:lnTo>
                    <a:lnTo>
                      <a:pt x="218" y="198"/>
                    </a:lnTo>
                    <a:lnTo>
                      <a:pt x="229" y="193"/>
                    </a:lnTo>
                    <a:lnTo>
                      <a:pt x="211" y="226"/>
                    </a:lnTo>
                    <a:lnTo>
                      <a:pt x="211" y="226"/>
                    </a:lnTo>
                    <a:lnTo>
                      <a:pt x="215" y="219"/>
                    </a:lnTo>
                    <a:lnTo>
                      <a:pt x="221" y="215"/>
                    </a:lnTo>
                    <a:lnTo>
                      <a:pt x="228" y="210"/>
                    </a:lnTo>
                    <a:lnTo>
                      <a:pt x="235" y="206"/>
                    </a:lnTo>
                    <a:lnTo>
                      <a:pt x="243" y="204"/>
                    </a:lnTo>
                    <a:lnTo>
                      <a:pt x="251" y="203"/>
                    </a:lnTo>
                    <a:lnTo>
                      <a:pt x="259" y="202"/>
                    </a:lnTo>
                    <a:lnTo>
                      <a:pt x="267" y="202"/>
                    </a:lnTo>
                    <a:lnTo>
                      <a:pt x="284" y="203"/>
                    </a:lnTo>
                    <a:lnTo>
                      <a:pt x="302" y="208"/>
                    </a:lnTo>
                    <a:lnTo>
                      <a:pt x="319" y="213"/>
                    </a:lnTo>
                    <a:lnTo>
                      <a:pt x="335" y="220"/>
                    </a:lnTo>
                    <a:lnTo>
                      <a:pt x="335" y="220"/>
                    </a:lnTo>
                    <a:lnTo>
                      <a:pt x="327" y="212"/>
                    </a:lnTo>
                    <a:lnTo>
                      <a:pt x="326" y="208"/>
                    </a:lnTo>
                    <a:lnTo>
                      <a:pt x="326" y="206"/>
                    </a:lnTo>
                    <a:lnTo>
                      <a:pt x="327" y="204"/>
                    </a:lnTo>
                    <a:lnTo>
                      <a:pt x="327" y="204"/>
                    </a:lnTo>
                    <a:lnTo>
                      <a:pt x="335" y="202"/>
                    </a:lnTo>
                    <a:lnTo>
                      <a:pt x="343" y="203"/>
                    </a:lnTo>
                    <a:lnTo>
                      <a:pt x="350" y="206"/>
                    </a:lnTo>
                    <a:lnTo>
                      <a:pt x="355" y="211"/>
                    </a:lnTo>
                    <a:lnTo>
                      <a:pt x="359" y="217"/>
                    </a:lnTo>
                    <a:lnTo>
                      <a:pt x="360" y="223"/>
                    </a:lnTo>
                    <a:lnTo>
                      <a:pt x="360" y="230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63" y="232"/>
                    </a:lnTo>
                    <a:lnTo>
                      <a:pt x="367" y="230"/>
                    </a:lnTo>
                    <a:lnTo>
                      <a:pt x="374" y="228"/>
                    </a:lnTo>
                    <a:lnTo>
                      <a:pt x="381" y="228"/>
                    </a:lnTo>
                    <a:lnTo>
                      <a:pt x="397" y="230"/>
                    </a:lnTo>
                    <a:lnTo>
                      <a:pt x="414" y="234"/>
                    </a:lnTo>
                    <a:lnTo>
                      <a:pt x="432" y="236"/>
                    </a:lnTo>
                    <a:lnTo>
                      <a:pt x="440" y="238"/>
                    </a:lnTo>
                    <a:lnTo>
                      <a:pt x="448" y="238"/>
                    </a:lnTo>
                    <a:lnTo>
                      <a:pt x="456" y="236"/>
                    </a:lnTo>
                    <a:lnTo>
                      <a:pt x="464" y="234"/>
                    </a:lnTo>
                    <a:lnTo>
                      <a:pt x="471" y="231"/>
                    </a:lnTo>
                    <a:lnTo>
                      <a:pt x="477" y="225"/>
                    </a:lnTo>
                    <a:lnTo>
                      <a:pt x="623" y="57"/>
                    </a:lnTo>
                    <a:lnTo>
                      <a:pt x="623" y="57"/>
                    </a:lnTo>
                    <a:lnTo>
                      <a:pt x="615" y="62"/>
                    </a:lnTo>
                    <a:lnTo>
                      <a:pt x="605" y="66"/>
                    </a:lnTo>
                    <a:lnTo>
                      <a:pt x="605" y="66"/>
                    </a:lnTo>
                    <a:lnTo>
                      <a:pt x="597" y="49"/>
                    </a:lnTo>
                    <a:lnTo>
                      <a:pt x="595" y="43"/>
                    </a:lnTo>
                    <a:lnTo>
                      <a:pt x="594" y="38"/>
                    </a:lnTo>
                    <a:lnTo>
                      <a:pt x="594" y="34"/>
                    </a:lnTo>
                    <a:lnTo>
                      <a:pt x="597" y="28"/>
                    </a:lnTo>
                    <a:lnTo>
                      <a:pt x="602" y="21"/>
                    </a:lnTo>
                    <a:lnTo>
                      <a:pt x="609" y="12"/>
                    </a:lnTo>
                    <a:lnTo>
                      <a:pt x="609" y="12"/>
                    </a:lnTo>
                    <a:lnTo>
                      <a:pt x="602" y="19"/>
                    </a:lnTo>
                    <a:lnTo>
                      <a:pt x="596" y="24"/>
                    </a:lnTo>
                    <a:lnTo>
                      <a:pt x="589" y="37"/>
                    </a:lnTo>
                    <a:lnTo>
                      <a:pt x="585" y="43"/>
                    </a:lnTo>
                    <a:lnTo>
                      <a:pt x="579" y="47"/>
                    </a:lnTo>
                    <a:lnTo>
                      <a:pt x="572" y="51"/>
                    </a:lnTo>
                    <a:lnTo>
                      <a:pt x="560" y="52"/>
                    </a:lnTo>
                    <a:lnTo>
                      <a:pt x="560" y="52"/>
                    </a:lnTo>
                    <a:lnTo>
                      <a:pt x="565" y="45"/>
                    </a:lnTo>
                    <a:lnTo>
                      <a:pt x="569" y="38"/>
                    </a:lnTo>
                    <a:lnTo>
                      <a:pt x="570" y="30"/>
                    </a:lnTo>
                    <a:lnTo>
                      <a:pt x="570" y="22"/>
                    </a:lnTo>
                    <a:lnTo>
                      <a:pt x="567" y="14"/>
                    </a:lnTo>
                    <a:lnTo>
                      <a:pt x="566" y="11"/>
                    </a:lnTo>
                    <a:lnTo>
                      <a:pt x="563" y="7"/>
                    </a:lnTo>
                    <a:lnTo>
                      <a:pt x="559" y="5"/>
                    </a:lnTo>
                    <a:lnTo>
                      <a:pt x="556" y="2"/>
                    </a:lnTo>
                    <a:lnTo>
                      <a:pt x="551" y="1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31" y="6"/>
                    </a:lnTo>
                    <a:lnTo>
                      <a:pt x="516" y="13"/>
                    </a:lnTo>
                    <a:lnTo>
                      <a:pt x="502" y="21"/>
                    </a:lnTo>
                    <a:lnTo>
                      <a:pt x="488" y="30"/>
                    </a:lnTo>
                    <a:lnTo>
                      <a:pt x="462" y="50"/>
                    </a:lnTo>
                    <a:lnTo>
                      <a:pt x="436" y="72"/>
                    </a:lnTo>
                    <a:lnTo>
                      <a:pt x="412" y="94"/>
                    </a:lnTo>
                    <a:lnTo>
                      <a:pt x="387" y="115"/>
                    </a:lnTo>
                    <a:lnTo>
                      <a:pt x="360" y="136"/>
                    </a:lnTo>
                    <a:lnTo>
                      <a:pt x="347" y="145"/>
                    </a:lnTo>
                    <a:lnTo>
                      <a:pt x="333" y="153"/>
                    </a:lnTo>
                    <a:lnTo>
                      <a:pt x="333" y="153"/>
                    </a:lnTo>
                    <a:lnTo>
                      <a:pt x="332" y="150"/>
                    </a:lnTo>
                    <a:lnTo>
                      <a:pt x="329" y="147"/>
                    </a:lnTo>
                    <a:lnTo>
                      <a:pt x="326" y="143"/>
                    </a:lnTo>
                    <a:lnTo>
                      <a:pt x="321" y="141"/>
                    </a:lnTo>
                    <a:lnTo>
                      <a:pt x="310" y="137"/>
                    </a:lnTo>
                    <a:lnTo>
                      <a:pt x="297" y="136"/>
                    </a:lnTo>
                    <a:lnTo>
                      <a:pt x="267" y="134"/>
                    </a:lnTo>
                    <a:lnTo>
                      <a:pt x="253" y="133"/>
                    </a:lnTo>
                    <a:lnTo>
                      <a:pt x="241" y="132"/>
                    </a:lnTo>
                    <a:lnTo>
                      <a:pt x="241" y="132"/>
                    </a:lnTo>
                    <a:lnTo>
                      <a:pt x="245" y="123"/>
                    </a:lnTo>
                    <a:lnTo>
                      <a:pt x="251" y="117"/>
                    </a:lnTo>
                    <a:lnTo>
                      <a:pt x="258" y="111"/>
                    </a:lnTo>
                    <a:lnTo>
                      <a:pt x="265" y="106"/>
                    </a:lnTo>
                    <a:lnTo>
                      <a:pt x="272" y="103"/>
                    </a:lnTo>
                    <a:lnTo>
                      <a:pt x="280" y="99"/>
                    </a:lnTo>
                    <a:lnTo>
                      <a:pt x="296" y="96"/>
                    </a:lnTo>
                    <a:lnTo>
                      <a:pt x="296" y="96"/>
                    </a:lnTo>
                    <a:lnTo>
                      <a:pt x="270" y="94"/>
                    </a:lnTo>
                    <a:lnTo>
                      <a:pt x="240" y="92"/>
                    </a:lnTo>
                    <a:lnTo>
                      <a:pt x="233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19">
                <a:extLst>
                  <a:ext uri="{FF2B5EF4-FFF2-40B4-BE49-F238E27FC236}">
                    <a16:creationId xmlns:a16="http://schemas.microsoft.com/office/drawing/2014/main" xmlns="" id="{EAF45169-0C2E-96D5-B436-A81320962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150" y="1122363"/>
                <a:ext cx="3175" cy="3175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3 w 6"/>
                  <a:gd name="T5" fmla="*/ 1 h 4"/>
                  <a:gd name="T6" fmla="*/ 0 w 6"/>
                  <a:gd name="T7" fmla="*/ 0 h 4"/>
                  <a:gd name="T8" fmla="*/ 0 w 6"/>
                  <a:gd name="T9" fmla="*/ 0 h 4"/>
                  <a:gd name="T10" fmla="*/ 2 w 6"/>
                  <a:gd name="T11" fmla="*/ 3 h 4"/>
                  <a:gd name="T12" fmla="*/ 6 w 6"/>
                  <a:gd name="T13" fmla="*/ 4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20">
                <a:extLst>
                  <a:ext uri="{FF2B5EF4-FFF2-40B4-BE49-F238E27FC236}">
                    <a16:creationId xmlns:a16="http://schemas.microsoft.com/office/drawing/2014/main" xmlns="" id="{086EF2C6-068F-E123-E6AE-D53CC5AA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650" y="1139826"/>
                <a:ext cx="3175" cy="1588"/>
              </a:xfrm>
              <a:custGeom>
                <a:avLst/>
                <a:gdLst>
                  <a:gd name="T0" fmla="*/ 7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2 h 2"/>
                  <a:gd name="T8" fmla="*/ 0 w 7"/>
                  <a:gd name="T9" fmla="*/ 2 h 2"/>
                  <a:gd name="T10" fmla="*/ 7 w 7"/>
                  <a:gd name="T11" fmla="*/ 2 h 2"/>
                  <a:gd name="T12" fmla="*/ 7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21">
                <a:extLst>
                  <a:ext uri="{FF2B5EF4-FFF2-40B4-BE49-F238E27FC236}">
                    <a16:creationId xmlns:a16="http://schemas.microsoft.com/office/drawing/2014/main" xmlns="" id="{6F60A943-3DD5-E905-847A-82F0D38EE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50" y="1062038"/>
                <a:ext cx="7938" cy="7938"/>
              </a:xfrm>
              <a:custGeom>
                <a:avLst/>
                <a:gdLst>
                  <a:gd name="T0" fmla="*/ 1 w 15"/>
                  <a:gd name="T1" fmla="*/ 14 h 14"/>
                  <a:gd name="T2" fmla="*/ 1 w 15"/>
                  <a:gd name="T3" fmla="*/ 14 h 14"/>
                  <a:gd name="T4" fmla="*/ 8 w 15"/>
                  <a:gd name="T5" fmla="*/ 7 h 14"/>
                  <a:gd name="T6" fmla="*/ 15 w 15"/>
                  <a:gd name="T7" fmla="*/ 0 h 14"/>
                  <a:gd name="T8" fmla="*/ 15 w 15"/>
                  <a:gd name="T9" fmla="*/ 0 h 14"/>
                  <a:gd name="T10" fmla="*/ 4 w 15"/>
                  <a:gd name="T11" fmla="*/ 6 h 14"/>
                  <a:gd name="T12" fmla="*/ 4 w 15"/>
                  <a:gd name="T13" fmla="*/ 6 h 14"/>
                  <a:gd name="T14" fmla="*/ 2 w 15"/>
                  <a:gd name="T15" fmla="*/ 8 h 14"/>
                  <a:gd name="T16" fmla="*/ 1 w 15"/>
                  <a:gd name="T17" fmla="*/ 10 h 14"/>
                  <a:gd name="T18" fmla="*/ 0 w 15"/>
                  <a:gd name="T19" fmla="*/ 13 h 14"/>
                  <a:gd name="T20" fmla="*/ 1 w 15"/>
                  <a:gd name="T21" fmla="*/ 14 h 14"/>
                  <a:gd name="T22" fmla="*/ 1 w 15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1" y="14"/>
                    </a:moveTo>
                    <a:lnTo>
                      <a:pt x="1" y="14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22">
                <a:extLst>
                  <a:ext uri="{FF2B5EF4-FFF2-40B4-BE49-F238E27FC236}">
                    <a16:creationId xmlns:a16="http://schemas.microsoft.com/office/drawing/2014/main" xmlns="" id="{6F8DFFF5-8436-BCD4-BCFC-65C009AE4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388" y="1090613"/>
                <a:ext cx="1588" cy="6350"/>
              </a:xfrm>
              <a:custGeom>
                <a:avLst/>
                <a:gdLst>
                  <a:gd name="T0" fmla="*/ 2 w 4"/>
                  <a:gd name="T1" fmla="*/ 0 h 12"/>
                  <a:gd name="T2" fmla="*/ 0 w 4"/>
                  <a:gd name="T3" fmla="*/ 9 h 12"/>
                  <a:gd name="T4" fmla="*/ 0 w 4"/>
                  <a:gd name="T5" fmla="*/ 9 h 12"/>
                  <a:gd name="T6" fmla="*/ 4 w 4"/>
                  <a:gd name="T7" fmla="*/ 12 h 12"/>
                  <a:gd name="T8" fmla="*/ 4 w 4"/>
                  <a:gd name="T9" fmla="*/ 12 h 12"/>
                  <a:gd name="T10" fmla="*/ 4 w 4"/>
                  <a:gd name="T11" fmla="*/ 5 h 12"/>
                  <a:gd name="T12" fmla="*/ 4 w 4"/>
                  <a:gd name="T13" fmla="*/ 2 h 12"/>
                  <a:gd name="T14" fmla="*/ 2 w 4"/>
                  <a:gd name="T15" fmla="*/ 0 h 12"/>
                  <a:gd name="T16" fmla="*/ 2 w 4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Freeform 23">
                <a:extLst>
                  <a:ext uri="{FF2B5EF4-FFF2-40B4-BE49-F238E27FC236}">
                    <a16:creationId xmlns:a16="http://schemas.microsoft.com/office/drawing/2014/main" xmlns="" id="{685CF53F-3812-EB5F-D292-2ACB3BCE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625" y="1055688"/>
                <a:ext cx="4763" cy="158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3 w 8"/>
                  <a:gd name="T7" fmla="*/ 5 h 5"/>
                  <a:gd name="T8" fmla="*/ 5 w 8"/>
                  <a:gd name="T9" fmla="*/ 4 h 5"/>
                  <a:gd name="T10" fmla="*/ 8 w 8"/>
                  <a:gd name="T11" fmla="*/ 0 h 5"/>
                  <a:gd name="T12" fmla="*/ 8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24">
                <a:extLst>
                  <a:ext uri="{FF2B5EF4-FFF2-40B4-BE49-F238E27FC236}">
                    <a16:creationId xmlns:a16="http://schemas.microsoft.com/office/drawing/2014/main" xmlns="" id="{7F32FF71-E79E-2F45-F31D-1D2CD9ABB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113" y="1098551"/>
                <a:ext cx="176213" cy="44450"/>
              </a:xfrm>
              <a:custGeom>
                <a:avLst/>
                <a:gdLst>
                  <a:gd name="T0" fmla="*/ 58 w 331"/>
                  <a:gd name="T1" fmla="*/ 85 h 86"/>
                  <a:gd name="T2" fmla="*/ 66 w 331"/>
                  <a:gd name="T3" fmla="*/ 81 h 86"/>
                  <a:gd name="T4" fmla="*/ 73 w 331"/>
                  <a:gd name="T5" fmla="*/ 63 h 86"/>
                  <a:gd name="T6" fmla="*/ 79 w 331"/>
                  <a:gd name="T7" fmla="*/ 55 h 86"/>
                  <a:gd name="T8" fmla="*/ 97 w 331"/>
                  <a:gd name="T9" fmla="*/ 53 h 86"/>
                  <a:gd name="T10" fmla="*/ 97 w 331"/>
                  <a:gd name="T11" fmla="*/ 46 h 86"/>
                  <a:gd name="T12" fmla="*/ 139 w 331"/>
                  <a:gd name="T13" fmla="*/ 41 h 86"/>
                  <a:gd name="T14" fmla="*/ 197 w 331"/>
                  <a:gd name="T15" fmla="*/ 43 h 86"/>
                  <a:gd name="T16" fmla="*/ 201 w 331"/>
                  <a:gd name="T17" fmla="*/ 55 h 86"/>
                  <a:gd name="T18" fmla="*/ 212 w 331"/>
                  <a:gd name="T19" fmla="*/ 67 h 86"/>
                  <a:gd name="T20" fmla="*/ 213 w 331"/>
                  <a:gd name="T21" fmla="*/ 80 h 86"/>
                  <a:gd name="T22" fmla="*/ 246 w 331"/>
                  <a:gd name="T23" fmla="*/ 70 h 86"/>
                  <a:gd name="T24" fmla="*/ 267 w 331"/>
                  <a:gd name="T25" fmla="*/ 56 h 86"/>
                  <a:gd name="T26" fmla="*/ 277 w 331"/>
                  <a:gd name="T27" fmla="*/ 51 h 86"/>
                  <a:gd name="T28" fmla="*/ 305 w 331"/>
                  <a:gd name="T29" fmla="*/ 45 h 86"/>
                  <a:gd name="T30" fmla="*/ 326 w 331"/>
                  <a:gd name="T31" fmla="*/ 47 h 86"/>
                  <a:gd name="T32" fmla="*/ 324 w 331"/>
                  <a:gd name="T33" fmla="*/ 41 h 86"/>
                  <a:gd name="T34" fmla="*/ 331 w 331"/>
                  <a:gd name="T35" fmla="*/ 18 h 86"/>
                  <a:gd name="T36" fmla="*/ 326 w 331"/>
                  <a:gd name="T37" fmla="*/ 15 h 86"/>
                  <a:gd name="T38" fmla="*/ 308 w 331"/>
                  <a:gd name="T39" fmla="*/ 20 h 86"/>
                  <a:gd name="T40" fmla="*/ 311 w 331"/>
                  <a:gd name="T41" fmla="*/ 15 h 86"/>
                  <a:gd name="T42" fmla="*/ 307 w 331"/>
                  <a:gd name="T43" fmla="*/ 10 h 86"/>
                  <a:gd name="T44" fmla="*/ 295 w 331"/>
                  <a:gd name="T45" fmla="*/ 7 h 86"/>
                  <a:gd name="T46" fmla="*/ 265 w 331"/>
                  <a:gd name="T47" fmla="*/ 21 h 86"/>
                  <a:gd name="T48" fmla="*/ 247 w 331"/>
                  <a:gd name="T49" fmla="*/ 25 h 86"/>
                  <a:gd name="T50" fmla="*/ 245 w 331"/>
                  <a:gd name="T51" fmla="*/ 18 h 86"/>
                  <a:gd name="T52" fmla="*/ 253 w 331"/>
                  <a:gd name="T53" fmla="*/ 10 h 86"/>
                  <a:gd name="T54" fmla="*/ 261 w 331"/>
                  <a:gd name="T55" fmla="*/ 2 h 86"/>
                  <a:gd name="T56" fmla="*/ 252 w 331"/>
                  <a:gd name="T57" fmla="*/ 2 h 86"/>
                  <a:gd name="T58" fmla="*/ 214 w 331"/>
                  <a:gd name="T59" fmla="*/ 2 h 86"/>
                  <a:gd name="T60" fmla="*/ 178 w 331"/>
                  <a:gd name="T61" fmla="*/ 6 h 86"/>
                  <a:gd name="T62" fmla="*/ 166 w 331"/>
                  <a:gd name="T63" fmla="*/ 17 h 86"/>
                  <a:gd name="T64" fmla="*/ 163 w 331"/>
                  <a:gd name="T65" fmla="*/ 31 h 86"/>
                  <a:gd name="T66" fmla="*/ 145 w 331"/>
                  <a:gd name="T67" fmla="*/ 30 h 86"/>
                  <a:gd name="T68" fmla="*/ 136 w 331"/>
                  <a:gd name="T69" fmla="*/ 22 h 86"/>
                  <a:gd name="T70" fmla="*/ 128 w 331"/>
                  <a:gd name="T71" fmla="*/ 20 h 86"/>
                  <a:gd name="T72" fmla="*/ 106 w 331"/>
                  <a:gd name="T73" fmla="*/ 32 h 86"/>
                  <a:gd name="T74" fmla="*/ 75 w 331"/>
                  <a:gd name="T75" fmla="*/ 33 h 86"/>
                  <a:gd name="T76" fmla="*/ 23 w 331"/>
                  <a:gd name="T77" fmla="*/ 29 h 86"/>
                  <a:gd name="T78" fmla="*/ 7 w 331"/>
                  <a:gd name="T79" fmla="*/ 36 h 86"/>
                  <a:gd name="T80" fmla="*/ 1 w 331"/>
                  <a:gd name="T81" fmla="*/ 46 h 86"/>
                  <a:gd name="T82" fmla="*/ 24 w 331"/>
                  <a:gd name="T83" fmla="*/ 54 h 86"/>
                  <a:gd name="T84" fmla="*/ 46 w 331"/>
                  <a:gd name="T85" fmla="*/ 4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1" h="86">
                    <a:moveTo>
                      <a:pt x="53" y="86"/>
                    </a:moveTo>
                    <a:lnTo>
                      <a:pt x="53" y="86"/>
                    </a:lnTo>
                    <a:lnTo>
                      <a:pt x="58" y="85"/>
                    </a:lnTo>
                    <a:lnTo>
                      <a:pt x="61" y="84"/>
                    </a:lnTo>
                    <a:lnTo>
                      <a:pt x="63" y="83"/>
                    </a:lnTo>
                    <a:lnTo>
                      <a:pt x="66" y="81"/>
                    </a:lnTo>
                    <a:lnTo>
                      <a:pt x="68" y="75"/>
                    </a:lnTo>
                    <a:lnTo>
                      <a:pt x="70" y="69"/>
                    </a:lnTo>
                    <a:lnTo>
                      <a:pt x="73" y="63"/>
                    </a:lnTo>
                    <a:lnTo>
                      <a:pt x="74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4" y="54"/>
                    </a:lnTo>
                    <a:lnTo>
                      <a:pt x="90" y="53"/>
                    </a:lnTo>
                    <a:lnTo>
                      <a:pt x="97" y="53"/>
                    </a:lnTo>
                    <a:lnTo>
                      <a:pt x="84" y="51"/>
                    </a:lnTo>
                    <a:lnTo>
                      <a:pt x="84" y="51"/>
                    </a:lnTo>
                    <a:lnTo>
                      <a:pt x="97" y="46"/>
                    </a:lnTo>
                    <a:lnTo>
                      <a:pt x="109" y="44"/>
                    </a:lnTo>
                    <a:lnTo>
                      <a:pt x="124" y="43"/>
                    </a:lnTo>
                    <a:lnTo>
                      <a:pt x="139" y="41"/>
                    </a:lnTo>
                    <a:lnTo>
                      <a:pt x="169" y="43"/>
                    </a:lnTo>
                    <a:lnTo>
                      <a:pt x="197" y="43"/>
                    </a:lnTo>
                    <a:lnTo>
                      <a:pt x="197" y="43"/>
                    </a:lnTo>
                    <a:lnTo>
                      <a:pt x="197" y="47"/>
                    </a:lnTo>
                    <a:lnTo>
                      <a:pt x="199" y="51"/>
                    </a:lnTo>
                    <a:lnTo>
                      <a:pt x="201" y="55"/>
                    </a:lnTo>
                    <a:lnTo>
                      <a:pt x="205" y="59"/>
                    </a:lnTo>
                    <a:lnTo>
                      <a:pt x="209" y="62"/>
                    </a:lnTo>
                    <a:lnTo>
                      <a:pt x="212" y="67"/>
                    </a:lnTo>
                    <a:lnTo>
                      <a:pt x="214" y="73"/>
                    </a:lnTo>
                    <a:lnTo>
                      <a:pt x="213" y="80"/>
                    </a:lnTo>
                    <a:lnTo>
                      <a:pt x="213" y="80"/>
                    </a:lnTo>
                    <a:lnTo>
                      <a:pt x="230" y="76"/>
                    </a:lnTo>
                    <a:lnTo>
                      <a:pt x="239" y="74"/>
                    </a:lnTo>
                    <a:lnTo>
                      <a:pt x="246" y="70"/>
                    </a:lnTo>
                    <a:lnTo>
                      <a:pt x="254" y="67"/>
                    </a:lnTo>
                    <a:lnTo>
                      <a:pt x="261" y="62"/>
                    </a:lnTo>
                    <a:lnTo>
                      <a:pt x="267" y="56"/>
                    </a:lnTo>
                    <a:lnTo>
                      <a:pt x="272" y="50"/>
                    </a:lnTo>
                    <a:lnTo>
                      <a:pt x="272" y="50"/>
                    </a:lnTo>
                    <a:lnTo>
                      <a:pt x="277" y="51"/>
                    </a:lnTo>
                    <a:lnTo>
                      <a:pt x="283" y="51"/>
                    </a:lnTo>
                    <a:lnTo>
                      <a:pt x="297" y="47"/>
                    </a:lnTo>
                    <a:lnTo>
                      <a:pt x="305" y="45"/>
                    </a:lnTo>
                    <a:lnTo>
                      <a:pt x="312" y="44"/>
                    </a:lnTo>
                    <a:lnTo>
                      <a:pt x="319" y="45"/>
                    </a:lnTo>
                    <a:lnTo>
                      <a:pt x="326" y="47"/>
                    </a:lnTo>
                    <a:lnTo>
                      <a:pt x="326" y="47"/>
                    </a:lnTo>
                    <a:lnTo>
                      <a:pt x="326" y="44"/>
                    </a:lnTo>
                    <a:lnTo>
                      <a:pt x="324" y="41"/>
                    </a:lnTo>
                    <a:lnTo>
                      <a:pt x="327" y="35"/>
                    </a:lnTo>
                    <a:lnTo>
                      <a:pt x="330" y="23"/>
                    </a:lnTo>
                    <a:lnTo>
                      <a:pt x="331" y="18"/>
                    </a:lnTo>
                    <a:lnTo>
                      <a:pt x="330" y="16"/>
                    </a:lnTo>
                    <a:lnTo>
                      <a:pt x="328" y="15"/>
                    </a:lnTo>
                    <a:lnTo>
                      <a:pt x="326" y="15"/>
                    </a:lnTo>
                    <a:lnTo>
                      <a:pt x="321" y="16"/>
                    </a:lnTo>
                    <a:lnTo>
                      <a:pt x="308" y="20"/>
                    </a:lnTo>
                    <a:lnTo>
                      <a:pt x="308" y="20"/>
                    </a:lnTo>
                    <a:lnTo>
                      <a:pt x="309" y="18"/>
                    </a:lnTo>
                    <a:lnTo>
                      <a:pt x="311" y="16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3" y="13"/>
                    </a:lnTo>
                    <a:lnTo>
                      <a:pt x="307" y="10"/>
                    </a:lnTo>
                    <a:lnTo>
                      <a:pt x="303" y="8"/>
                    </a:lnTo>
                    <a:lnTo>
                      <a:pt x="298" y="8"/>
                    </a:lnTo>
                    <a:lnTo>
                      <a:pt x="295" y="7"/>
                    </a:lnTo>
                    <a:lnTo>
                      <a:pt x="286" y="9"/>
                    </a:lnTo>
                    <a:lnTo>
                      <a:pt x="278" y="13"/>
                    </a:lnTo>
                    <a:lnTo>
                      <a:pt x="265" y="21"/>
                    </a:lnTo>
                    <a:lnTo>
                      <a:pt x="257" y="24"/>
                    </a:lnTo>
                    <a:lnTo>
                      <a:pt x="247" y="25"/>
                    </a:lnTo>
                    <a:lnTo>
                      <a:pt x="247" y="25"/>
                    </a:lnTo>
                    <a:lnTo>
                      <a:pt x="246" y="23"/>
                    </a:lnTo>
                    <a:lnTo>
                      <a:pt x="245" y="21"/>
                    </a:lnTo>
                    <a:lnTo>
                      <a:pt x="245" y="18"/>
                    </a:lnTo>
                    <a:lnTo>
                      <a:pt x="245" y="17"/>
                    </a:lnTo>
                    <a:lnTo>
                      <a:pt x="249" y="13"/>
                    </a:lnTo>
                    <a:lnTo>
                      <a:pt x="253" y="10"/>
                    </a:lnTo>
                    <a:lnTo>
                      <a:pt x="260" y="5"/>
                    </a:lnTo>
                    <a:lnTo>
                      <a:pt x="261" y="3"/>
                    </a:lnTo>
                    <a:lnTo>
                      <a:pt x="261" y="2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2" y="2"/>
                    </a:lnTo>
                    <a:lnTo>
                      <a:pt x="245" y="3"/>
                    </a:lnTo>
                    <a:lnTo>
                      <a:pt x="230" y="3"/>
                    </a:lnTo>
                    <a:lnTo>
                      <a:pt x="214" y="2"/>
                    </a:lnTo>
                    <a:lnTo>
                      <a:pt x="199" y="2"/>
                    </a:lnTo>
                    <a:lnTo>
                      <a:pt x="184" y="3"/>
                    </a:lnTo>
                    <a:lnTo>
                      <a:pt x="178" y="6"/>
                    </a:lnTo>
                    <a:lnTo>
                      <a:pt x="174" y="8"/>
                    </a:lnTo>
                    <a:lnTo>
                      <a:pt x="169" y="11"/>
                    </a:lnTo>
                    <a:lnTo>
                      <a:pt x="166" y="17"/>
                    </a:lnTo>
                    <a:lnTo>
                      <a:pt x="165" y="23"/>
                    </a:lnTo>
                    <a:lnTo>
                      <a:pt x="163" y="31"/>
                    </a:lnTo>
                    <a:lnTo>
                      <a:pt x="163" y="31"/>
                    </a:lnTo>
                    <a:lnTo>
                      <a:pt x="157" y="32"/>
                    </a:lnTo>
                    <a:lnTo>
                      <a:pt x="150" y="31"/>
                    </a:lnTo>
                    <a:lnTo>
                      <a:pt x="145" y="30"/>
                    </a:lnTo>
                    <a:lnTo>
                      <a:pt x="142" y="28"/>
                    </a:lnTo>
                    <a:lnTo>
                      <a:pt x="138" y="25"/>
                    </a:lnTo>
                    <a:lnTo>
                      <a:pt x="136" y="22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28" y="20"/>
                    </a:lnTo>
                    <a:lnTo>
                      <a:pt x="124" y="23"/>
                    </a:lnTo>
                    <a:lnTo>
                      <a:pt x="115" y="29"/>
                    </a:lnTo>
                    <a:lnTo>
                      <a:pt x="106" y="32"/>
                    </a:lnTo>
                    <a:lnTo>
                      <a:pt x="96" y="33"/>
                    </a:lnTo>
                    <a:lnTo>
                      <a:pt x="85" y="35"/>
                    </a:lnTo>
                    <a:lnTo>
                      <a:pt x="75" y="33"/>
                    </a:lnTo>
                    <a:lnTo>
                      <a:pt x="53" y="31"/>
                    </a:lnTo>
                    <a:lnTo>
                      <a:pt x="32" y="29"/>
                    </a:lnTo>
                    <a:lnTo>
                      <a:pt x="23" y="29"/>
                    </a:lnTo>
                    <a:lnTo>
                      <a:pt x="16" y="31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2" y="43"/>
                    </a:lnTo>
                    <a:lnTo>
                      <a:pt x="1" y="4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4" y="54"/>
                    </a:lnTo>
                    <a:lnTo>
                      <a:pt x="31" y="52"/>
                    </a:lnTo>
                    <a:lnTo>
                      <a:pt x="39" y="51"/>
                    </a:lnTo>
                    <a:lnTo>
                      <a:pt x="46" y="47"/>
                    </a:lnTo>
                    <a:lnTo>
                      <a:pt x="53" y="43"/>
                    </a:lnTo>
                    <a:lnTo>
                      <a:pt x="53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25">
                <a:extLst>
                  <a:ext uri="{FF2B5EF4-FFF2-40B4-BE49-F238E27FC236}">
                    <a16:creationId xmlns:a16="http://schemas.microsoft.com/office/drawing/2014/main" xmlns="" id="{F0B2AA70-A6BD-F0F1-7EE0-9165E9C9C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463" y="1069976"/>
                <a:ext cx="3175" cy="1588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0 w 6"/>
                  <a:gd name="T7" fmla="*/ 0 h 1"/>
                  <a:gd name="T8" fmla="*/ 6 w 6"/>
                  <a:gd name="T9" fmla="*/ 1 h 1"/>
                  <a:gd name="T10" fmla="*/ 6 w 6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6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26">
                <a:extLst>
                  <a:ext uri="{FF2B5EF4-FFF2-40B4-BE49-F238E27FC236}">
                    <a16:creationId xmlns:a16="http://schemas.microsoft.com/office/drawing/2014/main" xmlns="" id="{02621450-F10B-F273-EA49-88A1F6AC7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0400" y="1114426"/>
                <a:ext cx="180975" cy="79375"/>
              </a:xfrm>
              <a:custGeom>
                <a:avLst/>
                <a:gdLst>
                  <a:gd name="T0" fmla="*/ 307 w 343"/>
                  <a:gd name="T1" fmla="*/ 149 h 150"/>
                  <a:gd name="T2" fmla="*/ 220 w 343"/>
                  <a:gd name="T3" fmla="*/ 145 h 150"/>
                  <a:gd name="T4" fmla="*/ 181 w 343"/>
                  <a:gd name="T5" fmla="*/ 143 h 150"/>
                  <a:gd name="T6" fmla="*/ 188 w 343"/>
                  <a:gd name="T7" fmla="*/ 134 h 150"/>
                  <a:gd name="T8" fmla="*/ 117 w 343"/>
                  <a:gd name="T9" fmla="*/ 135 h 150"/>
                  <a:gd name="T10" fmla="*/ 61 w 343"/>
                  <a:gd name="T11" fmla="*/ 144 h 150"/>
                  <a:gd name="T12" fmla="*/ 43 w 343"/>
                  <a:gd name="T13" fmla="*/ 145 h 150"/>
                  <a:gd name="T14" fmla="*/ 19 w 343"/>
                  <a:gd name="T15" fmla="*/ 131 h 150"/>
                  <a:gd name="T16" fmla="*/ 21 w 343"/>
                  <a:gd name="T17" fmla="*/ 122 h 150"/>
                  <a:gd name="T18" fmla="*/ 0 w 343"/>
                  <a:gd name="T19" fmla="*/ 128 h 150"/>
                  <a:gd name="T20" fmla="*/ 5 w 343"/>
                  <a:gd name="T21" fmla="*/ 119 h 150"/>
                  <a:gd name="T22" fmla="*/ 16 w 343"/>
                  <a:gd name="T23" fmla="*/ 114 h 150"/>
                  <a:gd name="T24" fmla="*/ 8 w 343"/>
                  <a:gd name="T25" fmla="*/ 110 h 150"/>
                  <a:gd name="T26" fmla="*/ 9 w 343"/>
                  <a:gd name="T27" fmla="*/ 106 h 150"/>
                  <a:gd name="T28" fmla="*/ 14 w 343"/>
                  <a:gd name="T29" fmla="*/ 74 h 150"/>
                  <a:gd name="T30" fmla="*/ 29 w 343"/>
                  <a:gd name="T31" fmla="*/ 64 h 150"/>
                  <a:gd name="T32" fmla="*/ 46 w 343"/>
                  <a:gd name="T33" fmla="*/ 68 h 150"/>
                  <a:gd name="T34" fmla="*/ 44 w 343"/>
                  <a:gd name="T35" fmla="*/ 80 h 150"/>
                  <a:gd name="T36" fmla="*/ 25 w 343"/>
                  <a:gd name="T37" fmla="*/ 86 h 150"/>
                  <a:gd name="T38" fmla="*/ 21 w 343"/>
                  <a:gd name="T39" fmla="*/ 98 h 150"/>
                  <a:gd name="T40" fmla="*/ 30 w 343"/>
                  <a:gd name="T41" fmla="*/ 103 h 150"/>
                  <a:gd name="T42" fmla="*/ 36 w 343"/>
                  <a:gd name="T43" fmla="*/ 86 h 150"/>
                  <a:gd name="T44" fmla="*/ 51 w 343"/>
                  <a:gd name="T45" fmla="*/ 90 h 150"/>
                  <a:gd name="T46" fmla="*/ 54 w 343"/>
                  <a:gd name="T47" fmla="*/ 105 h 150"/>
                  <a:gd name="T48" fmla="*/ 62 w 343"/>
                  <a:gd name="T49" fmla="*/ 101 h 150"/>
                  <a:gd name="T50" fmla="*/ 86 w 343"/>
                  <a:gd name="T51" fmla="*/ 101 h 150"/>
                  <a:gd name="T52" fmla="*/ 96 w 343"/>
                  <a:gd name="T53" fmla="*/ 92 h 150"/>
                  <a:gd name="T54" fmla="*/ 112 w 343"/>
                  <a:gd name="T55" fmla="*/ 96 h 150"/>
                  <a:gd name="T56" fmla="*/ 111 w 343"/>
                  <a:gd name="T57" fmla="*/ 111 h 150"/>
                  <a:gd name="T58" fmla="*/ 114 w 343"/>
                  <a:gd name="T59" fmla="*/ 120 h 150"/>
                  <a:gd name="T60" fmla="*/ 173 w 343"/>
                  <a:gd name="T61" fmla="*/ 89 h 150"/>
                  <a:gd name="T62" fmla="*/ 198 w 343"/>
                  <a:gd name="T63" fmla="*/ 73 h 150"/>
                  <a:gd name="T64" fmla="*/ 199 w 343"/>
                  <a:gd name="T65" fmla="*/ 35 h 150"/>
                  <a:gd name="T66" fmla="*/ 213 w 343"/>
                  <a:gd name="T67" fmla="*/ 9 h 150"/>
                  <a:gd name="T68" fmla="*/ 231 w 343"/>
                  <a:gd name="T69" fmla="*/ 4 h 150"/>
                  <a:gd name="T70" fmla="*/ 242 w 343"/>
                  <a:gd name="T71" fmla="*/ 36 h 150"/>
                  <a:gd name="T72" fmla="*/ 282 w 343"/>
                  <a:gd name="T73" fmla="*/ 64 h 150"/>
                  <a:gd name="T74" fmla="*/ 245 w 343"/>
                  <a:gd name="T75" fmla="*/ 75 h 150"/>
                  <a:gd name="T76" fmla="*/ 208 w 343"/>
                  <a:gd name="T77" fmla="*/ 80 h 150"/>
                  <a:gd name="T78" fmla="*/ 212 w 343"/>
                  <a:gd name="T79" fmla="*/ 87 h 150"/>
                  <a:gd name="T80" fmla="*/ 205 w 343"/>
                  <a:gd name="T81" fmla="*/ 95 h 150"/>
                  <a:gd name="T82" fmla="*/ 176 w 343"/>
                  <a:gd name="T83" fmla="*/ 101 h 150"/>
                  <a:gd name="T84" fmla="*/ 174 w 343"/>
                  <a:gd name="T85" fmla="*/ 117 h 150"/>
                  <a:gd name="T86" fmla="*/ 197 w 343"/>
                  <a:gd name="T87" fmla="*/ 104 h 150"/>
                  <a:gd name="T88" fmla="*/ 232 w 343"/>
                  <a:gd name="T89" fmla="*/ 104 h 150"/>
                  <a:gd name="T90" fmla="*/ 238 w 343"/>
                  <a:gd name="T91" fmla="*/ 111 h 150"/>
                  <a:gd name="T92" fmla="*/ 267 w 343"/>
                  <a:gd name="T93" fmla="*/ 96 h 150"/>
                  <a:gd name="T94" fmla="*/ 296 w 343"/>
                  <a:gd name="T95" fmla="*/ 87 h 150"/>
                  <a:gd name="T96" fmla="*/ 312 w 343"/>
                  <a:gd name="T97" fmla="*/ 90 h 150"/>
                  <a:gd name="T98" fmla="*/ 320 w 343"/>
                  <a:gd name="T99" fmla="*/ 99 h 150"/>
                  <a:gd name="T100" fmla="*/ 327 w 343"/>
                  <a:gd name="T101" fmla="*/ 105 h 150"/>
                  <a:gd name="T102" fmla="*/ 343 w 343"/>
                  <a:gd name="T103" fmla="*/ 102 h 150"/>
                  <a:gd name="T104" fmla="*/ 286 w 343"/>
                  <a:gd name="T105" fmla="*/ 109 h 150"/>
                  <a:gd name="T106" fmla="*/ 301 w 343"/>
                  <a:gd name="T107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150">
                    <a:moveTo>
                      <a:pt x="343" y="105"/>
                    </a:moveTo>
                    <a:lnTo>
                      <a:pt x="331" y="147"/>
                    </a:lnTo>
                    <a:lnTo>
                      <a:pt x="331" y="147"/>
                    </a:lnTo>
                    <a:lnTo>
                      <a:pt x="307" y="149"/>
                    </a:lnTo>
                    <a:lnTo>
                      <a:pt x="288" y="150"/>
                    </a:lnTo>
                    <a:lnTo>
                      <a:pt x="269" y="150"/>
                    </a:lnTo>
                    <a:lnTo>
                      <a:pt x="253" y="149"/>
                    </a:lnTo>
                    <a:lnTo>
                      <a:pt x="220" y="145"/>
                    </a:lnTo>
                    <a:lnTo>
                      <a:pt x="201" y="145"/>
                    </a:lnTo>
                    <a:lnTo>
                      <a:pt x="182" y="145"/>
                    </a:lnTo>
                    <a:lnTo>
                      <a:pt x="182" y="145"/>
                    </a:lnTo>
                    <a:lnTo>
                      <a:pt x="181" y="143"/>
                    </a:lnTo>
                    <a:lnTo>
                      <a:pt x="180" y="141"/>
                    </a:lnTo>
                    <a:lnTo>
                      <a:pt x="182" y="137"/>
                    </a:lnTo>
                    <a:lnTo>
                      <a:pt x="184" y="135"/>
                    </a:lnTo>
                    <a:lnTo>
                      <a:pt x="188" y="134"/>
                    </a:lnTo>
                    <a:lnTo>
                      <a:pt x="188" y="134"/>
                    </a:lnTo>
                    <a:lnTo>
                      <a:pt x="171" y="135"/>
                    </a:lnTo>
                    <a:lnTo>
                      <a:pt x="154" y="135"/>
                    </a:lnTo>
                    <a:lnTo>
                      <a:pt x="117" y="135"/>
                    </a:lnTo>
                    <a:lnTo>
                      <a:pt x="99" y="136"/>
                    </a:lnTo>
                    <a:lnTo>
                      <a:pt x="83" y="139"/>
                    </a:lnTo>
                    <a:lnTo>
                      <a:pt x="68" y="142"/>
                    </a:lnTo>
                    <a:lnTo>
                      <a:pt x="61" y="144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50" y="148"/>
                    </a:lnTo>
                    <a:lnTo>
                      <a:pt x="43" y="145"/>
                    </a:lnTo>
                    <a:lnTo>
                      <a:pt x="35" y="143"/>
                    </a:lnTo>
                    <a:lnTo>
                      <a:pt x="28" y="140"/>
                    </a:lnTo>
                    <a:lnTo>
                      <a:pt x="22" y="135"/>
                    </a:lnTo>
                    <a:lnTo>
                      <a:pt x="19" y="131"/>
                    </a:lnTo>
                    <a:lnTo>
                      <a:pt x="17" y="128"/>
                    </a:lnTo>
                    <a:lnTo>
                      <a:pt x="17" y="127"/>
                    </a:lnTo>
                    <a:lnTo>
                      <a:pt x="19" y="125"/>
                    </a:lnTo>
                    <a:lnTo>
                      <a:pt x="21" y="122"/>
                    </a:lnTo>
                    <a:lnTo>
                      <a:pt x="21" y="122"/>
                    </a:lnTo>
                    <a:lnTo>
                      <a:pt x="10" y="127"/>
                    </a:lnTo>
                    <a:lnTo>
                      <a:pt x="5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1" y="120"/>
                    </a:lnTo>
                    <a:lnTo>
                      <a:pt x="5" y="119"/>
                    </a:lnTo>
                    <a:lnTo>
                      <a:pt x="7" y="119"/>
                    </a:lnTo>
                    <a:lnTo>
                      <a:pt x="10" y="118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6" y="111"/>
                    </a:lnTo>
                    <a:lnTo>
                      <a:pt x="16" y="111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9" y="110"/>
                    </a:lnTo>
                    <a:lnTo>
                      <a:pt x="9" y="106"/>
                    </a:lnTo>
                    <a:lnTo>
                      <a:pt x="10" y="98"/>
                    </a:lnTo>
                    <a:lnTo>
                      <a:pt x="10" y="90"/>
                    </a:lnTo>
                    <a:lnTo>
                      <a:pt x="12" y="82"/>
                    </a:lnTo>
                    <a:lnTo>
                      <a:pt x="14" y="74"/>
                    </a:lnTo>
                    <a:lnTo>
                      <a:pt x="16" y="71"/>
                    </a:lnTo>
                    <a:lnTo>
                      <a:pt x="20" y="68"/>
                    </a:lnTo>
                    <a:lnTo>
                      <a:pt x="23" y="66"/>
                    </a:lnTo>
                    <a:lnTo>
                      <a:pt x="29" y="64"/>
                    </a:lnTo>
                    <a:lnTo>
                      <a:pt x="36" y="62"/>
                    </a:lnTo>
                    <a:lnTo>
                      <a:pt x="43" y="62"/>
                    </a:lnTo>
                    <a:lnTo>
                      <a:pt x="43" y="62"/>
                    </a:lnTo>
                    <a:lnTo>
                      <a:pt x="46" y="68"/>
                    </a:lnTo>
                    <a:lnTo>
                      <a:pt x="46" y="73"/>
                    </a:lnTo>
                    <a:lnTo>
                      <a:pt x="46" y="76"/>
                    </a:lnTo>
                    <a:lnTo>
                      <a:pt x="46" y="79"/>
                    </a:lnTo>
                    <a:lnTo>
                      <a:pt x="44" y="80"/>
                    </a:lnTo>
                    <a:lnTo>
                      <a:pt x="42" y="81"/>
                    </a:lnTo>
                    <a:lnTo>
                      <a:pt x="35" y="82"/>
                    </a:lnTo>
                    <a:lnTo>
                      <a:pt x="29" y="83"/>
                    </a:lnTo>
                    <a:lnTo>
                      <a:pt x="25" y="86"/>
                    </a:lnTo>
                    <a:lnTo>
                      <a:pt x="23" y="87"/>
                    </a:lnTo>
                    <a:lnTo>
                      <a:pt x="21" y="90"/>
                    </a:lnTo>
                    <a:lnTo>
                      <a:pt x="21" y="94"/>
                    </a:lnTo>
                    <a:lnTo>
                      <a:pt x="21" y="98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7" y="104"/>
                    </a:lnTo>
                    <a:lnTo>
                      <a:pt x="30" y="103"/>
                    </a:lnTo>
                    <a:lnTo>
                      <a:pt x="32" y="101"/>
                    </a:lnTo>
                    <a:lnTo>
                      <a:pt x="35" y="97"/>
                    </a:lnTo>
                    <a:lnTo>
                      <a:pt x="36" y="90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43" y="87"/>
                    </a:lnTo>
                    <a:lnTo>
                      <a:pt x="47" y="88"/>
                    </a:lnTo>
                    <a:lnTo>
                      <a:pt x="51" y="90"/>
                    </a:lnTo>
                    <a:lnTo>
                      <a:pt x="53" y="92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5" y="103"/>
                    </a:lnTo>
                    <a:lnTo>
                      <a:pt x="58" y="102"/>
                    </a:lnTo>
                    <a:lnTo>
                      <a:pt x="62" y="101"/>
                    </a:lnTo>
                    <a:lnTo>
                      <a:pt x="68" y="101"/>
                    </a:lnTo>
                    <a:lnTo>
                      <a:pt x="74" y="101"/>
                    </a:lnTo>
                    <a:lnTo>
                      <a:pt x="79" y="101"/>
                    </a:lnTo>
                    <a:lnTo>
                      <a:pt x="86" y="101"/>
                    </a:lnTo>
                    <a:lnTo>
                      <a:pt x="91" y="97"/>
                    </a:lnTo>
                    <a:lnTo>
                      <a:pt x="93" y="95"/>
                    </a:lnTo>
                    <a:lnTo>
                      <a:pt x="96" y="92"/>
                    </a:lnTo>
                    <a:lnTo>
                      <a:pt x="96" y="92"/>
                    </a:lnTo>
                    <a:lnTo>
                      <a:pt x="102" y="91"/>
                    </a:lnTo>
                    <a:lnTo>
                      <a:pt x="106" y="92"/>
                    </a:lnTo>
                    <a:lnTo>
                      <a:pt x="109" y="94"/>
                    </a:lnTo>
                    <a:lnTo>
                      <a:pt x="112" y="96"/>
                    </a:lnTo>
                    <a:lnTo>
                      <a:pt x="113" y="97"/>
                    </a:lnTo>
                    <a:lnTo>
                      <a:pt x="113" y="101"/>
                    </a:lnTo>
                    <a:lnTo>
                      <a:pt x="112" y="105"/>
                    </a:lnTo>
                    <a:lnTo>
                      <a:pt x="111" y="111"/>
                    </a:lnTo>
                    <a:lnTo>
                      <a:pt x="109" y="116"/>
                    </a:lnTo>
                    <a:lnTo>
                      <a:pt x="111" y="118"/>
                    </a:lnTo>
                    <a:lnTo>
                      <a:pt x="112" y="119"/>
                    </a:lnTo>
                    <a:lnTo>
                      <a:pt x="114" y="120"/>
                    </a:lnTo>
                    <a:lnTo>
                      <a:pt x="117" y="121"/>
                    </a:lnTo>
                    <a:lnTo>
                      <a:pt x="132" y="82"/>
                    </a:lnTo>
                    <a:lnTo>
                      <a:pt x="173" y="89"/>
                    </a:lnTo>
                    <a:lnTo>
                      <a:pt x="173" y="89"/>
                    </a:lnTo>
                    <a:lnTo>
                      <a:pt x="183" y="87"/>
                    </a:lnTo>
                    <a:lnTo>
                      <a:pt x="190" y="83"/>
                    </a:lnTo>
                    <a:lnTo>
                      <a:pt x="194" y="79"/>
                    </a:lnTo>
                    <a:lnTo>
                      <a:pt x="198" y="73"/>
                    </a:lnTo>
                    <a:lnTo>
                      <a:pt x="199" y="67"/>
                    </a:lnTo>
                    <a:lnTo>
                      <a:pt x="200" y="61"/>
                    </a:lnTo>
                    <a:lnTo>
                      <a:pt x="199" y="48"/>
                    </a:lnTo>
                    <a:lnTo>
                      <a:pt x="199" y="35"/>
                    </a:lnTo>
                    <a:lnTo>
                      <a:pt x="200" y="28"/>
                    </a:lnTo>
                    <a:lnTo>
                      <a:pt x="203" y="21"/>
                    </a:lnTo>
                    <a:lnTo>
                      <a:pt x="207" y="15"/>
                    </a:lnTo>
                    <a:lnTo>
                      <a:pt x="213" y="9"/>
                    </a:lnTo>
                    <a:lnTo>
                      <a:pt x="221" y="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1" y="4"/>
                    </a:lnTo>
                    <a:lnTo>
                      <a:pt x="231" y="8"/>
                    </a:lnTo>
                    <a:lnTo>
                      <a:pt x="232" y="18"/>
                    </a:lnTo>
                    <a:lnTo>
                      <a:pt x="236" y="27"/>
                    </a:lnTo>
                    <a:lnTo>
                      <a:pt x="242" y="36"/>
                    </a:lnTo>
                    <a:lnTo>
                      <a:pt x="250" y="45"/>
                    </a:lnTo>
                    <a:lnTo>
                      <a:pt x="259" y="53"/>
                    </a:lnTo>
                    <a:lnTo>
                      <a:pt x="270" y="59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74" y="65"/>
                    </a:lnTo>
                    <a:lnTo>
                      <a:pt x="265" y="68"/>
                    </a:lnTo>
                    <a:lnTo>
                      <a:pt x="245" y="75"/>
                    </a:lnTo>
                    <a:lnTo>
                      <a:pt x="234" y="79"/>
                    </a:lnTo>
                    <a:lnTo>
                      <a:pt x="223" y="81"/>
                    </a:lnTo>
                    <a:lnTo>
                      <a:pt x="213" y="81"/>
                    </a:lnTo>
                    <a:lnTo>
                      <a:pt x="208" y="80"/>
                    </a:lnTo>
                    <a:lnTo>
                      <a:pt x="204" y="79"/>
                    </a:lnTo>
                    <a:lnTo>
                      <a:pt x="204" y="79"/>
                    </a:lnTo>
                    <a:lnTo>
                      <a:pt x="208" y="83"/>
                    </a:lnTo>
                    <a:lnTo>
                      <a:pt x="212" y="87"/>
                    </a:lnTo>
                    <a:lnTo>
                      <a:pt x="212" y="90"/>
                    </a:lnTo>
                    <a:lnTo>
                      <a:pt x="211" y="92"/>
                    </a:lnTo>
                    <a:lnTo>
                      <a:pt x="208" y="94"/>
                    </a:lnTo>
                    <a:lnTo>
                      <a:pt x="205" y="95"/>
                    </a:lnTo>
                    <a:lnTo>
                      <a:pt x="196" y="96"/>
                    </a:lnTo>
                    <a:lnTo>
                      <a:pt x="185" y="97"/>
                    </a:lnTo>
                    <a:lnTo>
                      <a:pt x="181" y="98"/>
                    </a:lnTo>
                    <a:lnTo>
                      <a:pt x="176" y="101"/>
                    </a:lnTo>
                    <a:lnTo>
                      <a:pt x="174" y="103"/>
                    </a:lnTo>
                    <a:lnTo>
                      <a:pt x="171" y="106"/>
                    </a:lnTo>
                    <a:lnTo>
                      <a:pt x="173" y="111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81" y="111"/>
                    </a:lnTo>
                    <a:lnTo>
                      <a:pt x="189" y="107"/>
                    </a:lnTo>
                    <a:lnTo>
                      <a:pt x="197" y="104"/>
                    </a:lnTo>
                    <a:lnTo>
                      <a:pt x="206" y="103"/>
                    </a:lnTo>
                    <a:lnTo>
                      <a:pt x="215" y="102"/>
                    </a:lnTo>
                    <a:lnTo>
                      <a:pt x="224" y="103"/>
                    </a:lnTo>
                    <a:lnTo>
                      <a:pt x="232" y="104"/>
                    </a:lnTo>
                    <a:lnTo>
                      <a:pt x="242" y="107"/>
                    </a:lnTo>
                    <a:lnTo>
                      <a:pt x="234" y="111"/>
                    </a:lnTo>
                    <a:lnTo>
                      <a:pt x="234" y="111"/>
                    </a:lnTo>
                    <a:lnTo>
                      <a:pt x="238" y="111"/>
                    </a:lnTo>
                    <a:lnTo>
                      <a:pt x="243" y="111"/>
                    </a:lnTo>
                    <a:lnTo>
                      <a:pt x="251" y="107"/>
                    </a:lnTo>
                    <a:lnTo>
                      <a:pt x="259" y="102"/>
                    </a:lnTo>
                    <a:lnTo>
                      <a:pt x="267" y="96"/>
                    </a:lnTo>
                    <a:lnTo>
                      <a:pt x="276" y="91"/>
                    </a:lnTo>
                    <a:lnTo>
                      <a:pt x="285" y="88"/>
                    </a:lnTo>
                    <a:lnTo>
                      <a:pt x="291" y="87"/>
                    </a:lnTo>
                    <a:lnTo>
                      <a:pt x="296" y="87"/>
                    </a:lnTo>
                    <a:lnTo>
                      <a:pt x="301" y="88"/>
                    </a:lnTo>
                    <a:lnTo>
                      <a:pt x="307" y="90"/>
                    </a:lnTo>
                    <a:lnTo>
                      <a:pt x="307" y="90"/>
                    </a:lnTo>
                    <a:lnTo>
                      <a:pt x="312" y="90"/>
                    </a:lnTo>
                    <a:lnTo>
                      <a:pt x="316" y="91"/>
                    </a:lnTo>
                    <a:lnTo>
                      <a:pt x="319" y="94"/>
                    </a:lnTo>
                    <a:lnTo>
                      <a:pt x="320" y="96"/>
                    </a:lnTo>
                    <a:lnTo>
                      <a:pt x="320" y="99"/>
                    </a:lnTo>
                    <a:lnTo>
                      <a:pt x="319" y="103"/>
                    </a:lnTo>
                    <a:lnTo>
                      <a:pt x="318" y="110"/>
                    </a:lnTo>
                    <a:lnTo>
                      <a:pt x="318" y="110"/>
                    </a:lnTo>
                    <a:lnTo>
                      <a:pt x="327" y="105"/>
                    </a:lnTo>
                    <a:lnTo>
                      <a:pt x="335" y="102"/>
                    </a:lnTo>
                    <a:lnTo>
                      <a:pt x="338" y="101"/>
                    </a:lnTo>
                    <a:lnTo>
                      <a:pt x="341" y="101"/>
                    </a:lnTo>
                    <a:lnTo>
                      <a:pt x="343" y="102"/>
                    </a:lnTo>
                    <a:lnTo>
                      <a:pt x="343" y="105"/>
                    </a:lnTo>
                    <a:lnTo>
                      <a:pt x="343" y="105"/>
                    </a:lnTo>
                    <a:close/>
                    <a:moveTo>
                      <a:pt x="308" y="112"/>
                    </a:moveTo>
                    <a:lnTo>
                      <a:pt x="286" y="109"/>
                    </a:lnTo>
                    <a:lnTo>
                      <a:pt x="286" y="109"/>
                    </a:lnTo>
                    <a:lnTo>
                      <a:pt x="291" y="112"/>
                    </a:lnTo>
                    <a:lnTo>
                      <a:pt x="296" y="114"/>
                    </a:lnTo>
                    <a:lnTo>
                      <a:pt x="301" y="114"/>
                    </a:lnTo>
                    <a:lnTo>
                      <a:pt x="308" y="112"/>
                    </a:lnTo>
                    <a:lnTo>
                      <a:pt x="30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Freeform 27">
                <a:extLst>
                  <a:ext uri="{FF2B5EF4-FFF2-40B4-BE49-F238E27FC236}">
                    <a16:creationId xmlns:a16="http://schemas.microsoft.com/office/drawing/2014/main" xmlns="" id="{A0FD12F9-2B6B-A964-222A-4B9E545A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941388"/>
                <a:ext cx="3175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3 w 5"/>
                  <a:gd name="T9" fmla="*/ 1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28">
                <a:extLst>
                  <a:ext uri="{FF2B5EF4-FFF2-40B4-BE49-F238E27FC236}">
                    <a16:creationId xmlns:a16="http://schemas.microsoft.com/office/drawing/2014/main" xmlns="" id="{7C42F43E-344A-FDE2-7D51-BB411C7D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927101"/>
                <a:ext cx="6350" cy="0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1 h 1"/>
                  <a:gd name="T4" fmla="*/ 13 w 13"/>
                  <a:gd name="T5" fmla="*/ 1 h 1"/>
                  <a:gd name="T6" fmla="*/ 6 w 13"/>
                  <a:gd name="T7" fmla="*/ 0 h 1"/>
                  <a:gd name="T8" fmla="*/ 0 w 13"/>
                  <a:gd name="T9" fmla="*/ 0 h 1"/>
                  <a:gd name="T10" fmla="*/ 0 w 1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lnTo>
                      <a:pt x="13" y="1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29">
                <a:extLst>
                  <a:ext uri="{FF2B5EF4-FFF2-40B4-BE49-F238E27FC236}">
                    <a16:creationId xmlns:a16="http://schemas.microsoft.com/office/drawing/2014/main" xmlns="" id="{C35C6297-4D03-375E-81BC-6EBC37DD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854076"/>
                <a:ext cx="9525" cy="4763"/>
              </a:xfrm>
              <a:custGeom>
                <a:avLst/>
                <a:gdLst>
                  <a:gd name="T0" fmla="*/ 0 w 18"/>
                  <a:gd name="T1" fmla="*/ 9 h 9"/>
                  <a:gd name="T2" fmla="*/ 18 w 18"/>
                  <a:gd name="T3" fmla="*/ 0 h 9"/>
                  <a:gd name="T4" fmla="*/ 18 w 18"/>
                  <a:gd name="T5" fmla="*/ 0 h 9"/>
                  <a:gd name="T6" fmla="*/ 13 w 18"/>
                  <a:gd name="T7" fmla="*/ 1 h 9"/>
                  <a:gd name="T8" fmla="*/ 9 w 18"/>
                  <a:gd name="T9" fmla="*/ 3 h 9"/>
                  <a:gd name="T10" fmla="*/ 4 w 18"/>
                  <a:gd name="T11" fmla="*/ 6 h 9"/>
                  <a:gd name="T12" fmla="*/ 0 w 18"/>
                  <a:gd name="T13" fmla="*/ 9 h 9"/>
                  <a:gd name="T14" fmla="*/ 0 w 1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30">
                <a:extLst>
                  <a:ext uri="{FF2B5EF4-FFF2-40B4-BE49-F238E27FC236}">
                    <a16:creationId xmlns:a16="http://schemas.microsoft.com/office/drawing/2014/main" xmlns="" id="{EA1C9982-1E2B-1A46-BB1F-879A33AAF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225" y="938213"/>
                <a:ext cx="1588" cy="1588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31">
                <a:extLst>
                  <a:ext uri="{FF2B5EF4-FFF2-40B4-BE49-F238E27FC236}">
                    <a16:creationId xmlns:a16="http://schemas.microsoft.com/office/drawing/2014/main" xmlns="" id="{0CA35F8F-6F67-14F0-31A1-CA97A84D7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909638"/>
                <a:ext cx="6350" cy="4763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0 h 9"/>
                  <a:gd name="T4" fmla="*/ 5 w 11"/>
                  <a:gd name="T5" fmla="*/ 4 h 9"/>
                  <a:gd name="T6" fmla="*/ 11 w 11"/>
                  <a:gd name="T7" fmla="*/ 9 h 9"/>
                  <a:gd name="T8" fmla="*/ 11 w 11"/>
                  <a:gd name="T9" fmla="*/ 9 h 9"/>
                  <a:gd name="T10" fmla="*/ 9 w 11"/>
                  <a:gd name="T11" fmla="*/ 6 h 9"/>
                  <a:gd name="T12" fmla="*/ 7 w 11"/>
                  <a:gd name="T13" fmla="*/ 3 h 9"/>
                  <a:gd name="T14" fmla="*/ 5 w 11"/>
                  <a:gd name="T15" fmla="*/ 1 h 9"/>
                  <a:gd name="T16" fmla="*/ 0 w 11"/>
                  <a:gd name="T17" fmla="*/ 0 h 9"/>
                  <a:gd name="T18" fmla="*/ 0 w 11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32">
                <a:extLst>
                  <a:ext uri="{FF2B5EF4-FFF2-40B4-BE49-F238E27FC236}">
                    <a16:creationId xmlns:a16="http://schemas.microsoft.com/office/drawing/2014/main" xmlns="" id="{D1959D05-CDDB-3A31-8541-7167642A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350" y="858838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1 w 4"/>
                  <a:gd name="T5" fmla="*/ 3 h 3"/>
                  <a:gd name="T6" fmla="*/ 1 w 4"/>
                  <a:gd name="T7" fmla="*/ 3 h 3"/>
                  <a:gd name="T8" fmla="*/ 4 w 4"/>
                  <a:gd name="T9" fmla="*/ 0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33">
                <a:extLst>
                  <a:ext uri="{FF2B5EF4-FFF2-40B4-BE49-F238E27FC236}">
                    <a16:creationId xmlns:a16="http://schemas.microsoft.com/office/drawing/2014/main" xmlns="" id="{ECD34CE6-C474-ECC2-6A91-89D7D0E9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865188"/>
                <a:ext cx="3175" cy="3175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0 w 8"/>
                  <a:gd name="T5" fmla="*/ 4 h 4"/>
                  <a:gd name="T6" fmla="*/ 0 w 8"/>
                  <a:gd name="T7" fmla="*/ 4 h 4"/>
                  <a:gd name="T8" fmla="*/ 5 w 8"/>
                  <a:gd name="T9" fmla="*/ 2 h 4"/>
                  <a:gd name="T10" fmla="*/ 8 w 8"/>
                  <a:gd name="T11" fmla="*/ 0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34">
                <a:extLst>
                  <a:ext uri="{FF2B5EF4-FFF2-40B4-BE49-F238E27FC236}">
                    <a16:creationId xmlns:a16="http://schemas.microsoft.com/office/drawing/2014/main" xmlns="" id="{10B954A0-7446-BF8C-765E-87B540EFF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63" y="925513"/>
                <a:ext cx="3175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3 w 8"/>
                  <a:gd name="T5" fmla="*/ 1 h 3"/>
                  <a:gd name="T6" fmla="*/ 0 w 8"/>
                  <a:gd name="T7" fmla="*/ 3 h 3"/>
                  <a:gd name="T8" fmla="*/ 8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35">
                <a:extLst>
                  <a:ext uri="{FF2B5EF4-FFF2-40B4-BE49-F238E27FC236}">
                    <a16:creationId xmlns:a16="http://schemas.microsoft.com/office/drawing/2014/main" xmlns="" id="{8E1B12FD-ADA9-4519-09CC-1A2A04A8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788" y="882651"/>
                <a:ext cx="9525" cy="3175"/>
              </a:xfrm>
              <a:custGeom>
                <a:avLst/>
                <a:gdLst>
                  <a:gd name="T0" fmla="*/ 17 w 17"/>
                  <a:gd name="T1" fmla="*/ 0 h 5"/>
                  <a:gd name="T2" fmla="*/ 0 w 17"/>
                  <a:gd name="T3" fmla="*/ 5 h 5"/>
                  <a:gd name="T4" fmla="*/ 0 w 17"/>
                  <a:gd name="T5" fmla="*/ 5 h 5"/>
                  <a:gd name="T6" fmla="*/ 5 w 17"/>
                  <a:gd name="T7" fmla="*/ 5 h 5"/>
                  <a:gd name="T8" fmla="*/ 10 w 17"/>
                  <a:gd name="T9" fmla="*/ 3 h 5"/>
                  <a:gd name="T10" fmla="*/ 17 w 17"/>
                  <a:gd name="T11" fmla="*/ 0 h 5"/>
                  <a:gd name="T12" fmla="*/ 17 w 1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36">
                <a:extLst>
                  <a:ext uri="{FF2B5EF4-FFF2-40B4-BE49-F238E27FC236}">
                    <a16:creationId xmlns:a16="http://schemas.microsoft.com/office/drawing/2014/main" xmlns="" id="{8EA00DEE-9933-8548-C1E8-4CEE01EB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338" y="911226"/>
                <a:ext cx="3175" cy="3175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0 h 6"/>
                  <a:gd name="T4" fmla="*/ 0 w 4"/>
                  <a:gd name="T5" fmla="*/ 6 h 6"/>
                  <a:gd name="T6" fmla="*/ 0 w 4"/>
                  <a:gd name="T7" fmla="*/ 6 h 6"/>
                  <a:gd name="T8" fmla="*/ 3 w 4"/>
                  <a:gd name="T9" fmla="*/ 3 h 6"/>
                  <a:gd name="T10" fmla="*/ 4 w 4"/>
                  <a:gd name="T11" fmla="*/ 0 h 6"/>
                  <a:gd name="T12" fmla="*/ 4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37">
                <a:extLst>
                  <a:ext uri="{FF2B5EF4-FFF2-40B4-BE49-F238E27FC236}">
                    <a16:creationId xmlns:a16="http://schemas.microsoft.com/office/drawing/2014/main" xmlns="" id="{AA420B45-919E-39C5-E699-6F342009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017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1 h 6"/>
                  <a:gd name="T6" fmla="*/ 0 w 1"/>
                  <a:gd name="T7" fmla="*/ 6 h 6"/>
                  <a:gd name="T8" fmla="*/ 1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38">
                <a:extLst>
                  <a:ext uri="{FF2B5EF4-FFF2-40B4-BE49-F238E27FC236}">
                    <a16:creationId xmlns:a16="http://schemas.microsoft.com/office/drawing/2014/main" xmlns="" id="{2E1CE0E4-2BF5-7E2C-A7DC-AA9D7EEF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388" y="969963"/>
                <a:ext cx="7938" cy="1588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15 w 15"/>
                  <a:gd name="T5" fmla="*/ 0 h 3"/>
                  <a:gd name="T6" fmla="*/ 15 w 15"/>
                  <a:gd name="T7" fmla="*/ 0 h 3"/>
                  <a:gd name="T8" fmla="*/ 7 w 15"/>
                  <a:gd name="T9" fmla="*/ 1 h 3"/>
                  <a:gd name="T10" fmla="*/ 0 w 15"/>
                  <a:gd name="T11" fmla="*/ 3 h 3"/>
                  <a:gd name="T12" fmla="*/ 0 w 1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0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39">
                <a:extLst>
                  <a:ext uri="{FF2B5EF4-FFF2-40B4-BE49-F238E27FC236}">
                    <a16:creationId xmlns:a16="http://schemas.microsoft.com/office/drawing/2014/main" xmlns="" id="{2AC06154-26A5-AA5D-D8E2-FDF3C8042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213" y="942976"/>
                <a:ext cx="7938" cy="11113"/>
              </a:xfrm>
              <a:custGeom>
                <a:avLst/>
                <a:gdLst>
                  <a:gd name="T0" fmla="*/ 0 w 15"/>
                  <a:gd name="T1" fmla="*/ 2 h 21"/>
                  <a:gd name="T2" fmla="*/ 0 w 15"/>
                  <a:gd name="T3" fmla="*/ 2 h 21"/>
                  <a:gd name="T4" fmla="*/ 8 w 15"/>
                  <a:gd name="T5" fmla="*/ 12 h 21"/>
                  <a:gd name="T6" fmla="*/ 11 w 15"/>
                  <a:gd name="T7" fmla="*/ 16 h 21"/>
                  <a:gd name="T8" fmla="*/ 11 w 15"/>
                  <a:gd name="T9" fmla="*/ 19 h 21"/>
                  <a:gd name="T10" fmla="*/ 10 w 15"/>
                  <a:gd name="T11" fmla="*/ 21 h 21"/>
                  <a:gd name="T12" fmla="*/ 10 w 15"/>
                  <a:gd name="T13" fmla="*/ 21 h 21"/>
                  <a:gd name="T14" fmla="*/ 12 w 15"/>
                  <a:gd name="T15" fmla="*/ 17 h 21"/>
                  <a:gd name="T16" fmla="*/ 15 w 15"/>
                  <a:gd name="T17" fmla="*/ 14 h 21"/>
                  <a:gd name="T18" fmla="*/ 15 w 15"/>
                  <a:gd name="T19" fmla="*/ 9 h 21"/>
                  <a:gd name="T20" fmla="*/ 15 w 15"/>
                  <a:gd name="T21" fmla="*/ 6 h 21"/>
                  <a:gd name="T22" fmla="*/ 14 w 15"/>
                  <a:gd name="T23" fmla="*/ 2 h 21"/>
                  <a:gd name="T24" fmla="*/ 10 w 15"/>
                  <a:gd name="T25" fmla="*/ 0 h 21"/>
                  <a:gd name="T26" fmla="*/ 5 w 15"/>
                  <a:gd name="T27" fmla="*/ 0 h 21"/>
                  <a:gd name="T28" fmla="*/ 0 w 15"/>
                  <a:gd name="T29" fmla="*/ 2 h 21"/>
                  <a:gd name="T30" fmla="*/ 0 w 15"/>
                  <a:gd name="T3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1">
                    <a:moveTo>
                      <a:pt x="0" y="2"/>
                    </a:moveTo>
                    <a:lnTo>
                      <a:pt x="0" y="2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40">
                <a:extLst>
                  <a:ext uri="{FF2B5EF4-FFF2-40B4-BE49-F238E27FC236}">
                    <a16:creationId xmlns:a16="http://schemas.microsoft.com/office/drawing/2014/main" xmlns="" id="{83E495F9-2073-EEDC-5935-C4AF79B1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125538"/>
                <a:ext cx="4763" cy="6350"/>
              </a:xfrm>
              <a:custGeom>
                <a:avLst/>
                <a:gdLst>
                  <a:gd name="T0" fmla="*/ 0 w 9"/>
                  <a:gd name="T1" fmla="*/ 12 h 12"/>
                  <a:gd name="T2" fmla="*/ 0 w 9"/>
                  <a:gd name="T3" fmla="*/ 12 h 12"/>
                  <a:gd name="T4" fmla="*/ 4 w 9"/>
                  <a:gd name="T5" fmla="*/ 5 h 12"/>
                  <a:gd name="T6" fmla="*/ 9 w 9"/>
                  <a:gd name="T7" fmla="*/ 0 h 12"/>
                  <a:gd name="T8" fmla="*/ 9 w 9"/>
                  <a:gd name="T9" fmla="*/ 0 h 12"/>
                  <a:gd name="T10" fmla="*/ 2 w 9"/>
                  <a:gd name="T11" fmla="*/ 8 h 12"/>
                  <a:gd name="T12" fmla="*/ 0 w 9"/>
                  <a:gd name="T13" fmla="*/ 10 h 12"/>
                  <a:gd name="T14" fmla="*/ 0 w 9"/>
                  <a:gd name="T15" fmla="*/ 12 h 12"/>
                  <a:gd name="T16" fmla="*/ 0 w 9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41">
                <a:extLst>
                  <a:ext uri="{FF2B5EF4-FFF2-40B4-BE49-F238E27FC236}">
                    <a16:creationId xmlns:a16="http://schemas.microsoft.com/office/drawing/2014/main" xmlns="" id="{449973C7-15CE-DD07-7563-92A93247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063" y="1119188"/>
                <a:ext cx="4763" cy="6350"/>
              </a:xfrm>
              <a:custGeom>
                <a:avLst/>
                <a:gdLst>
                  <a:gd name="T0" fmla="*/ 0 w 9"/>
                  <a:gd name="T1" fmla="*/ 10 h 10"/>
                  <a:gd name="T2" fmla="*/ 0 w 9"/>
                  <a:gd name="T3" fmla="*/ 10 h 10"/>
                  <a:gd name="T4" fmla="*/ 9 w 9"/>
                  <a:gd name="T5" fmla="*/ 0 h 10"/>
                  <a:gd name="T6" fmla="*/ 9 w 9"/>
                  <a:gd name="T7" fmla="*/ 0 h 10"/>
                  <a:gd name="T8" fmla="*/ 0 w 9"/>
                  <a:gd name="T9" fmla="*/ 10 h 10"/>
                  <a:gd name="T10" fmla="*/ 0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42">
                <a:extLst>
                  <a:ext uri="{FF2B5EF4-FFF2-40B4-BE49-F238E27FC236}">
                    <a16:creationId xmlns:a16="http://schemas.microsoft.com/office/drawing/2014/main" xmlns="" id="{CF1A5CE0-3C6F-CF0F-8748-5733658F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713" y="1112838"/>
                <a:ext cx="3175" cy="317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5 h 5"/>
                  <a:gd name="T4" fmla="*/ 4 w 6"/>
                  <a:gd name="T5" fmla="*/ 2 h 5"/>
                  <a:gd name="T6" fmla="*/ 0 w 6"/>
                  <a:gd name="T7" fmla="*/ 0 h 5"/>
                  <a:gd name="T8" fmla="*/ 0 w 6"/>
                  <a:gd name="T9" fmla="*/ 0 h 5"/>
                  <a:gd name="T10" fmla="*/ 1 w 6"/>
                  <a:gd name="T11" fmla="*/ 3 h 5"/>
                  <a:gd name="T12" fmla="*/ 2 w 6"/>
                  <a:gd name="T13" fmla="*/ 4 h 5"/>
                  <a:gd name="T14" fmla="*/ 4 w 6"/>
                  <a:gd name="T15" fmla="*/ 5 h 5"/>
                  <a:gd name="T16" fmla="*/ 6 w 6"/>
                  <a:gd name="T17" fmla="*/ 5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5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43">
                <a:extLst>
                  <a:ext uri="{FF2B5EF4-FFF2-40B4-BE49-F238E27FC236}">
                    <a16:creationId xmlns:a16="http://schemas.microsoft.com/office/drawing/2014/main" xmlns="" id="{AE177CDE-F26C-4FFE-DE6A-2833817C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750" y="906463"/>
                <a:ext cx="69850" cy="68263"/>
              </a:xfrm>
              <a:custGeom>
                <a:avLst/>
                <a:gdLst>
                  <a:gd name="T0" fmla="*/ 64 w 132"/>
                  <a:gd name="T1" fmla="*/ 127 h 127"/>
                  <a:gd name="T2" fmla="*/ 68 w 132"/>
                  <a:gd name="T3" fmla="*/ 122 h 127"/>
                  <a:gd name="T4" fmla="*/ 92 w 132"/>
                  <a:gd name="T5" fmla="*/ 107 h 127"/>
                  <a:gd name="T6" fmla="*/ 98 w 132"/>
                  <a:gd name="T7" fmla="*/ 100 h 127"/>
                  <a:gd name="T8" fmla="*/ 95 w 132"/>
                  <a:gd name="T9" fmla="*/ 97 h 127"/>
                  <a:gd name="T10" fmla="*/ 85 w 132"/>
                  <a:gd name="T11" fmla="*/ 93 h 127"/>
                  <a:gd name="T12" fmla="*/ 77 w 132"/>
                  <a:gd name="T13" fmla="*/ 92 h 127"/>
                  <a:gd name="T14" fmla="*/ 79 w 132"/>
                  <a:gd name="T15" fmla="*/ 83 h 127"/>
                  <a:gd name="T16" fmla="*/ 84 w 132"/>
                  <a:gd name="T17" fmla="*/ 79 h 127"/>
                  <a:gd name="T18" fmla="*/ 96 w 132"/>
                  <a:gd name="T19" fmla="*/ 74 h 127"/>
                  <a:gd name="T20" fmla="*/ 119 w 132"/>
                  <a:gd name="T21" fmla="*/ 74 h 127"/>
                  <a:gd name="T22" fmla="*/ 125 w 132"/>
                  <a:gd name="T23" fmla="*/ 72 h 127"/>
                  <a:gd name="T24" fmla="*/ 122 w 132"/>
                  <a:gd name="T25" fmla="*/ 66 h 127"/>
                  <a:gd name="T26" fmla="*/ 124 w 132"/>
                  <a:gd name="T27" fmla="*/ 59 h 127"/>
                  <a:gd name="T28" fmla="*/ 127 w 132"/>
                  <a:gd name="T29" fmla="*/ 47 h 127"/>
                  <a:gd name="T30" fmla="*/ 127 w 132"/>
                  <a:gd name="T31" fmla="*/ 43 h 127"/>
                  <a:gd name="T32" fmla="*/ 108 w 132"/>
                  <a:gd name="T33" fmla="*/ 52 h 127"/>
                  <a:gd name="T34" fmla="*/ 100 w 132"/>
                  <a:gd name="T35" fmla="*/ 53 h 127"/>
                  <a:gd name="T36" fmla="*/ 99 w 132"/>
                  <a:gd name="T37" fmla="*/ 47 h 127"/>
                  <a:gd name="T38" fmla="*/ 102 w 132"/>
                  <a:gd name="T39" fmla="*/ 40 h 127"/>
                  <a:gd name="T40" fmla="*/ 110 w 132"/>
                  <a:gd name="T41" fmla="*/ 35 h 127"/>
                  <a:gd name="T42" fmla="*/ 122 w 132"/>
                  <a:gd name="T43" fmla="*/ 35 h 127"/>
                  <a:gd name="T44" fmla="*/ 126 w 132"/>
                  <a:gd name="T45" fmla="*/ 36 h 127"/>
                  <a:gd name="T46" fmla="*/ 123 w 132"/>
                  <a:gd name="T47" fmla="*/ 30 h 127"/>
                  <a:gd name="T48" fmla="*/ 123 w 132"/>
                  <a:gd name="T49" fmla="*/ 25 h 127"/>
                  <a:gd name="T50" fmla="*/ 127 w 132"/>
                  <a:gd name="T51" fmla="*/ 16 h 127"/>
                  <a:gd name="T52" fmla="*/ 132 w 132"/>
                  <a:gd name="T53" fmla="*/ 9 h 127"/>
                  <a:gd name="T54" fmla="*/ 131 w 132"/>
                  <a:gd name="T55" fmla="*/ 5 h 127"/>
                  <a:gd name="T56" fmla="*/ 124 w 132"/>
                  <a:gd name="T57" fmla="*/ 0 h 127"/>
                  <a:gd name="T58" fmla="*/ 88 w 132"/>
                  <a:gd name="T59" fmla="*/ 9 h 127"/>
                  <a:gd name="T60" fmla="*/ 56 w 132"/>
                  <a:gd name="T61" fmla="*/ 20 h 127"/>
                  <a:gd name="T62" fmla="*/ 27 w 132"/>
                  <a:gd name="T63" fmla="*/ 37 h 127"/>
                  <a:gd name="T64" fmla="*/ 0 w 132"/>
                  <a:gd name="T65" fmla="*/ 64 h 127"/>
                  <a:gd name="T66" fmla="*/ 22 w 132"/>
                  <a:gd name="T67" fmla="*/ 59 h 127"/>
                  <a:gd name="T68" fmla="*/ 56 w 132"/>
                  <a:gd name="T69" fmla="*/ 54 h 127"/>
                  <a:gd name="T70" fmla="*/ 77 w 132"/>
                  <a:gd name="T71" fmla="*/ 57 h 127"/>
                  <a:gd name="T72" fmla="*/ 76 w 132"/>
                  <a:gd name="T73" fmla="*/ 85 h 127"/>
                  <a:gd name="T74" fmla="*/ 66 w 132"/>
                  <a:gd name="T75" fmla="*/ 79 h 127"/>
                  <a:gd name="T76" fmla="*/ 48 w 132"/>
                  <a:gd name="T77" fmla="*/ 73 h 127"/>
                  <a:gd name="T78" fmla="*/ 24 w 132"/>
                  <a:gd name="T79" fmla="*/ 76 h 127"/>
                  <a:gd name="T80" fmla="*/ 4 w 132"/>
                  <a:gd name="T81" fmla="*/ 77 h 127"/>
                  <a:gd name="T82" fmla="*/ 65 w 132"/>
                  <a:gd name="T83" fmla="*/ 90 h 127"/>
                  <a:gd name="T84" fmla="*/ 78 w 132"/>
                  <a:gd name="T85" fmla="*/ 103 h 127"/>
                  <a:gd name="T86" fmla="*/ 79 w 132"/>
                  <a:gd name="T87" fmla="*/ 107 h 127"/>
                  <a:gd name="T88" fmla="*/ 78 w 132"/>
                  <a:gd name="T89" fmla="*/ 112 h 127"/>
                  <a:gd name="T90" fmla="*/ 68 w 132"/>
                  <a:gd name="T91" fmla="*/ 117 h 127"/>
                  <a:gd name="T92" fmla="*/ 53 w 132"/>
                  <a:gd name="T93" fmla="*/ 120 h 127"/>
                  <a:gd name="T94" fmla="*/ 60 w 132"/>
                  <a:gd name="T95" fmla="*/ 122 h 127"/>
                  <a:gd name="T96" fmla="*/ 64 w 132"/>
                  <a:gd name="T9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2" h="127">
                    <a:moveTo>
                      <a:pt x="64" y="127"/>
                    </a:moveTo>
                    <a:lnTo>
                      <a:pt x="64" y="127"/>
                    </a:lnTo>
                    <a:lnTo>
                      <a:pt x="65" y="125"/>
                    </a:lnTo>
                    <a:lnTo>
                      <a:pt x="68" y="122"/>
                    </a:lnTo>
                    <a:lnTo>
                      <a:pt x="75" y="118"/>
                    </a:lnTo>
                    <a:lnTo>
                      <a:pt x="92" y="107"/>
                    </a:lnTo>
                    <a:lnTo>
                      <a:pt x="96" y="103"/>
                    </a:lnTo>
                    <a:lnTo>
                      <a:pt x="98" y="100"/>
                    </a:lnTo>
                    <a:lnTo>
                      <a:pt x="98" y="98"/>
                    </a:lnTo>
                    <a:lnTo>
                      <a:pt x="95" y="97"/>
                    </a:lnTo>
                    <a:lnTo>
                      <a:pt x="92" y="95"/>
                    </a:lnTo>
                    <a:lnTo>
                      <a:pt x="85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88"/>
                    </a:lnTo>
                    <a:lnTo>
                      <a:pt x="79" y="83"/>
                    </a:lnTo>
                    <a:lnTo>
                      <a:pt x="80" y="81"/>
                    </a:lnTo>
                    <a:lnTo>
                      <a:pt x="84" y="79"/>
                    </a:lnTo>
                    <a:lnTo>
                      <a:pt x="89" y="75"/>
                    </a:lnTo>
                    <a:lnTo>
                      <a:pt x="96" y="74"/>
                    </a:lnTo>
                    <a:lnTo>
                      <a:pt x="112" y="74"/>
                    </a:lnTo>
                    <a:lnTo>
                      <a:pt x="119" y="74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3" y="69"/>
                    </a:lnTo>
                    <a:lnTo>
                      <a:pt x="122" y="66"/>
                    </a:lnTo>
                    <a:lnTo>
                      <a:pt x="123" y="62"/>
                    </a:lnTo>
                    <a:lnTo>
                      <a:pt x="124" y="59"/>
                    </a:lnTo>
                    <a:lnTo>
                      <a:pt x="127" y="51"/>
                    </a:lnTo>
                    <a:lnTo>
                      <a:pt x="127" y="47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16" y="50"/>
                    </a:lnTo>
                    <a:lnTo>
                      <a:pt x="108" y="52"/>
                    </a:lnTo>
                    <a:lnTo>
                      <a:pt x="104" y="53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99" y="47"/>
                    </a:lnTo>
                    <a:lnTo>
                      <a:pt x="100" y="44"/>
                    </a:lnTo>
                    <a:lnTo>
                      <a:pt x="102" y="40"/>
                    </a:lnTo>
                    <a:lnTo>
                      <a:pt x="106" y="37"/>
                    </a:lnTo>
                    <a:lnTo>
                      <a:pt x="110" y="35"/>
                    </a:lnTo>
                    <a:lnTo>
                      <a:pt x="116" y="35"/>
                    </a:lnTo>
                    <a:lnTo>
                      <a:pt x="122" y="35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4" y="32"/>
                    </a:lnTo>
                    <a:lnTo>
                      <a:pt x="123" y="30"/>
                    </a:lnTo>
                    <a:lnTo>
                      <a:pt x="122" y="28"/>
                    </a:lnTo>
                    <a:lnTo>
                      <a:pt x="123" y="25"/>
                    </a:lnTo>
                    <a:lnTo>
                      <a:pt x="125" y="21"/>
                    </a:lnTo>
                    <a:lnTo>
                      <a:pt x="127" y="16"/>
                    </a:lnTo>
                    <a:lnTo>
                      <a:pt x="131" y="13"/>
                    </a:lnTo>
                    <a:lnTo>
                      <a:pt x="132" y="9"/>
                    </a:lnTo>
                    <a:lnTo>
                      <a:pt x="132" y="7"/>
                    </a:lnTo>
                    <a:lnTo>
                      <a:pt x="131" y="5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6" y="5"/>
                    </a:lnTo>
                    <a:lnTo>
                      <a:pt x="88" y="9"/>
                    </a:lnTo>
                    <a:lnTo>
                      <a:pt x="71" y="14"/>
                    </a:lnTo>
                    <a:lnTo>
                      <a:pt x="56" y="20"/>
                    </a:lnTo>
                    <a:lnTo>
                      <a:pt x="41" y="28"/>
                    </a:lnTo>
                    <a:lnTo>
                      <a:pt x="27" y="37"/>
                    </a:lnTo>
                    <a:lnTo>
                      <a:pt x="14" y="5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22" y="59"/>
                    </a:lnTo>
                    <a:lnTo>
                      <a:pt x="45" y="54"/>
                    </a:lnTo>
                    <a:lnTo>
                      <a:pt x="56" y="54"/>
                    </a:lnTo>
                    <a:lnTo>
                      <a:pt x="66" y="54"/>
                    </a:lnTo>
                    <a:lnTo>
                      <a:pt x="77" y="57"/>
                    </a:lnTo>
                    <a:lnTo>
                      <a:pt x="86" y="60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66" y="79"/>
                    </a:lnTo>
                    <a:lnTo>
                      <a:pt x="57" y="75"/>
                    </a:lnTo>
                    <a:lnTo>
                      <a:pt x="48" y="73"/>
                    </a:lnTo>
                    <a:lnTo>
                      <a:pt x="40" y="74"/>
                    </a:lnTo>
                    <a:lnTo>
                      <a:pt x="24" y="76"/>
                    </a:lnTo>
                    <a:lnTo>
                      <a:pt x="15" y="77"/>
                    </a:lnTo>
                    <a:lnTo>
                      <a:pt x="4" y="77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73" y="97"/>
                    </a:lnTo>
                    <a:lnTo>
                      <a:pt x="78" y="103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10"/>
                    </a:lnTo>
                    <a:lnTo>
                      <a:pt x="78" y="112"/>
                    </a:lnTo>
                    <a:lnTo>
                      <a:pt x="73" y="114"/>
                    </a:lnTo>
                    <a:lnTo>
                      <a:pt x="68" y="117"/>
                    </a:lnTo>
                    <a:lnTo>
                      <a:pt x="53" y="120"/>
                    </a:lnTo>
                    <a:lnTo>
                      <a:pt x="53" y="120"/>
                    </a:lnTo>
                    <a:lnTo>
                      <a:pt x="56" y="121"/>
                    </a:lnTo>
                    <a:lnTo>
                      <a:pt x="60" y="122"/>
                    </a:lnTo>
                    <a:lnTo>
                      <a:pt x="62" y="123"/>
                    </a:lnTo>
                    <a:lnTo>
                      <a:pt x="64" y="127"/>
                    </a:lnTo>
                    <a:lnTo>
                      <a:pt x="64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44">
                <a:extLst>
                  <a:ext uri="{FF2B5EF4-FFF2-40B4-BE49-F238E27FC236}">
                    <a16:creationId xmlns:a16="http://schemas.microsoft.com/office/drawing/2014/main" xmlns="" id="{71AAE94E-4D74-A172-DBCA-42786C9B0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89026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45">
                <a:extLst>
                  <a:ext uri="{FF2B5EF4-FFF2-40B4-BE49-F238E27FC236}">
                    <a16:creationId xmlns:a16="http://schemas.microsoft.com/office/drawing/2014/main" xmlns="" id="{4A651EEA-DBB8-AD57-58E2-D6FAC372D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550" y="1150938"/>
                <a:ext cx="3175" cy="4763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9 h 9"/>
                  <a:gd name="T4" fmla="*/ 0 w 6"/>
                  <a:gd name="T5" fmla="*/ 9 h 9"/>
                  <a:gd name="T6" fmla="*/ 5 w 6"/>
                  <a:gd name="T7" fmla="*/ 5 h 9"/>
                  <a:gd name="T8" fmla="*/ 6 w 6"/>
                  <a:gd name="T9" fmla="*/ 3 h 9"/>
                  <a:gd name="T10" fmla="*/ 6 w 6"/>
                  <a:gd name="T11" fmla="*/ 0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Rectangle 46">
                <a:extLst>
                  <a:ext uri="{FF2B5EF4-FFF2-40B4-BE49-F238E27FC236}">
                    <a16:creationId xmlns:a16="http://schemas.microsoft.com/office/drawing/2014/main" xmlns="" id="{419F1FE1-08C5-F62F-AC90-7BB9A6DC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400" y="102552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47">
                <a:extLst>
                  <a:ext uri="{FF2B5EF4-FFF2-40B4-BE49-F238E27FC236}">
                    <a16:creationId xmlns:a16="http://schemas.microsoft.com/office/drawing/2014/main" xmlns="" id="{C8B512FD-63F3-2CBC-A48E-8233E3ED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2526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48">
                <a:extLst>
                  <a:ext uri="{FF2B5EF4-FFF2-40B4-BE49-F238E27FC236}">
                    <a16:creationId xmlns:a16="http://schemas.microsoft.com/office/drawing/2014/main" xmlns="" id="{320D24A0-920D-897A-22C5-82BCC2A1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865188"/>
                <a:ext cx="1588" cy="1588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49">
                <a:extLst>
                  <a:ext uri="{FF2B5EF4-FFF2-40B4-BE49-F238E27FC236}">
                    <a16:creationId xmlns:a16="http://schemas.microsoft.com/office/drawing/2014/main" xmlns="" id="{84B2E638-C133-5B10-FFFA-04C373BF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093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50">
                <a:extLst>
                  <a:ext uri="{FF2B5EF4-FFF2-40B4-BE49-F238E27FC236}">
                    <a16:creationId xmlns:a16="http://schemas.microsoft.com/office/drawing/2014/main" xmlns="" id="{189039FA-C44E-6E27-2E4A-20EC86AF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01726"/>
                <a:ext cx="1588" cy="3175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3 w 4"/>
                  <a:gd name="T5" fmla="*/ 5 h 8"/>
                  <a:gd name="T6" fmla="*/ 0 w 4"/>
                  <a:gd name="T7" fmla="*/ 0 h 8"/>
                  <a:gd name="T8" fmla="*/ 0 w 4"/>
                  <a:gd name="T9" fmla="*/ 0 h 8"/>
                  <a:gd name="T10" fmla="*/ 0 w 4"/>
                  <a:gd name="T11" fmla="*/ 1 h 8"/>
                  <a:gd name="T12" fmla="*/ 0 w 4"/>
                  <a:gd name="T13" fmla="*/ 3 h 8"/>
                  <a:gd name="T14" fmla="*/ 2 w 4"/>
                  <a:gd name="T15" fmla="*/ 5 h 8"/>
                  <a:gd name="T16" fmla="*/ 4 w 4"/>
                  <a:gd name="T17" fmla="*/ 8 h 8"/>
                  <a:gd name="T18" fmla="*/ 4 w 4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51">
                <a:extLst>
                  <a:ext uri="{FF2B5EF4-FFF2-40B4-BE49-F238E27FC236}">
                    <a16:creationId xmlns:a16="http://schemas.microsoft.com/office/drawing/2014/main" xmlns="" id="{CFBADA65-D516-7260-9CF1-71606FCF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1084263"/>
                <a:ext cx="0" cy="158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52">
                <a:extLst>
                  <a:ext uri="{FF2B5EF4-FFF2-40B4-BE49-F238E27FC236}">
                    <a16:creationId xmlns:a16="http://schemas.microsoft.com/office/drawing/2014/main" xmlns="" id="{0F2D9C56-14EF-2410-B658-DD26249A1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884238"/>
                <a:ext cx="6350" cy="1588"/>
              </a:xfrm>
              <a:custGeom>
                <a:avLst/>
                <a:gdLst>
                  <a:gd name="T0" fmla="*/ 14 w 14"/>
                  <a:gd name="T1" fmla="*/ 0 h 2"/>
                  <a:gd name="T2" fmla="*/ 14 w 14"/>
                  <a:gd name="T3" fmla="*/ 0 h 2"/>
                  <a:gd name="T4" fmla="*/ 6 w 14"/>
                  <a:gd name="T5" fmla="*/ 0 h 2"/>
                  <a:gd name="T6" fmla="*/ 0 w 14"/>
                  <a:gd name="T7" fmla="*/ 2 h 2"/>
                  <a:gd name="T8" fmla="*/ 0 w 14"/>
                  <a:gd name="T9" fmla="*/ 2 h 2"/>
                  <a:gd name="T10" fmla="*/ 7 w 14"/>
                  <a:gd name="T11" fmla="*/ 2 h 2"/>
                  <a:gd name="T12" fmla="*/ 14 w 14"/>
                  <a:gd name="T13" fmla="*/ 0 h 2"/>
                  <a:gd name="T14" fmla="*/ 14 w 1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53">
                <a:extLst>
                  <a:ext uri="{FF2B5EF4-FFF2-40B4-BE49-F238E27FC236}">
                    <a16:creationId xmlns:a16="http://schemas.microsoft.com/office/drawing/2014/main" xmlns="" id="{E69DB392-E3FF-796E-B821-B6EB7DFD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813" y="1154113"/>
                <a:ext cx="3175" cy="4763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0 h 8"/>
                  <a:gd name="T4" fmla="*/ 3 w 6"/>
                  <a:gd name="T5" fmla="*/ 3 h 8"/>
                  <a:gd name="T6" fmla="*/ 0 w 6"/>
                  <a:gd name="T7" fmla="*/ 8 h 8"/>
                  <a:gd name="T8" fmla="*/ 0 w 6"/>
                  <a:gd name="T9" fmla="*/ 8 h 8"/>
                  <a:gd name="T10" fmla="*/ 4 w 6"/>
                  <a:gd name="T11" fmla="*/ 3 h 8"/>
                  <a:gd name="T12" fmla="*/ 6 w 6"/>
                  <a:gd name="T13" fmla="*/ 0 h 8"/>
                  <a:gd name="T14" fmla="*/ 6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54">
                <a:extLst>
                  <a:ext uri="{FF2B5EF4-FFF2-40B4-BE49-F238E27FC236}">
                    <a16:creationId xmlns:a16="http://schemas.microsoft.com/office/drawing/2014/main" xmlns="" id="{1FEF6B78-7222-F8C9-3C4A-C018409C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1039813"/>
                <a:ext cx="1588" cy="1588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0 w 3"/>
                  <a:gd name="T5" fmla="*/ 3 h 4"/>
                  <a:gd name="T6" fmla="*/ 0 w 3"/>
                  <a:gd name="T7" fmla="*/ 3 h 4"/>
                  <a:gd name="T8" fmla="*/ 2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55">
                <a:extLst>
                  <a:ext uri="{FF2B5EF4-FFF2-40B4-BE49-F238E27FC236}">
                    <a16:creationId xmlns:a16="http://schemas.microsoft.com/office/drawing/2014/main" xmlns="" id="{68B0A229-23E5-9B06-1BEC-9374B4693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5" y="1019176"/>
                <a:ext cx="80963" cy="34925"/>
              </a:xfrm>
              <a:custGeom>
                <a:avLst/>
                <a:gdLst>
                  <a:gd name="T0" fmla="*/ 88 w 153"/>
                  <a:gd name="T1" fmla="*/ 57 h 65"/>
                  <a:gd name="T2" fmla="*/ 83 w 153"/>
                  <a:gd name="T3" fmla="*/ 65 h 65"/>
                  <a:gd name="T4" fmla="*/ 92 w 153"/>
                  <a:gd name="T5" fmla="*/ 62 h 65"/>
                  <a:gd name="T6" fmla="*/ 125 w 153"/>
                  <a:gd name="T7" fmla="*/ 59 h 65"/>
                  <a:gd name="T8" fmla="*/ 143 w 153"/>
                  <a:gd name="T9" fmla="*/ 53 h 65"/>
                  <a:gd name="T10" fmla="*/ 150 w 153"/>
                  <a:gd name="T11" fmla="*/ 49 h 65"/>
                  <a:gd name="T12" fmla="*/ 153 w 153"/>
                  <a:gd name="T13" fmla="*/ 39 h 65"/>
                  <a:gd name="T14" fmla="*/ 149 w 153"/>
                  <a:gd name="T15" fmla="*/ 39 h 65"/>
                  <a:gd name="T16" fmla="*/ 135 w 153"/>
                  <a:gd name="T17" fmla="*/ 35 h 65"/>
                  <a:gd name="T18" fmla="*/ 120 w 153"/>
                  <a:gd name="T19" fmla="*/ 26 h 65"/>
                  <a:gd name="T20" fmla="*/ 113 w 153"/>
                  <a:gd name="T21" fmla="*/ 18 h 65"/>
                  <a:gd name="T22" fmla="*/ 111 w 153"/>
                  <a:gd name="T23" fmla="*/ 12 h 65"/>
                  <a:gd name="T24" fmla="*/ 112 w 153"/>
                  <a:gd name="T25" fmla="*/ 9 h 65"/>
                  <a:gd name="T26" fmla="*/ 99 w 153"/>
                  <a:gd name="T27" fmla="*/ 9 h 65"/>
                  <a:gd name="T28" fmla="*/ 85 w 153"/>
                  <a:gd name="T29" fmla="*/ 6 h 65"/>
                  <a:gd name="T30" fmla="*/ 67 w 153"/>
                  <a:gd name="T31" fmla="*/ 0 h 65"/>
                  <a:gd name="T32" fmla="*/ 64 w 153"/>
                  <a:gd name="T33" fmla="*/ 1 h 65"/>
                  <a:gd name="T34" fmla="*/ 75 w 153"/>
                  <a:gd name="T35" fmla="*/ 11 h 65"/>
                  <a:gd name="T36" fmla="*/ 75 w 153"/>
                  <a:gd name="T37" fmla="*/ 15 h 65"/>
                  <a:gd name="T38" fmla="*/ 68 w 153"/>
                  <a:gd name="T39" fmla="*/ 22 h 65"/>
                  <a:gd name="T40" fmla="*/ 49 w 153"/>
                  <a:gd name="T41" fmla="*/ 33 h 65"/>
                  <a:gd name="T42" fmla="*/ 44 w 153"/>
                  <a:gd name="T43" fmla="*/ 29 h 65"/>
                  <a:gd name="T44" fmla="*/ 42 w 153"/>
                  <a:gd name="T45" fmla="*/ 22 h 65"/>
                  <a:gd name="T46" fmla="*/ 43 w 153"/>
                  <a:gd name="T47" fmla="*/ 14 h 65"/>
                  <a:gd name="T48" fmla="*/ 42 w 153"/>
                  <a:gd name="T49" fmla="*/ 8 h 65"/>
                  <a:gd name="T50" fmla="*/ 0 w 153"/>
                  <a:gd name="T51" fmla="*/ 8 h 65"/>
                  <a:gd name="T52" fmla="*/ 22 w 153"/>
                  <a:gd name="T53" fmla="*/ 38 h 65"/>
                  <a:gd name="T54" fmla="*/ 26 w 153"/>
                  <a:gd name="T55" fmla="*/ 35 h 65"/>
                  <a:gd name="T56" fmla="*/ 35 w 153"/>
                  <a:gd name="T57" fmla="*/ 34 h 65"/>
                  <a:gd name="T58" fmla="*/ 47 w 153"/>
                  <a:gd name="T59" fmla="*/ 35 h 65"/>
                  <a:gd name="T60" fmla="*/ 53 w 153"/>
                  <a:gd name="T61" fmla="*/ 38 h 65"/>
                  <a:gd name="T62" fmla="*/ 55 w 153"/>
                  <a:gd name="T63" fmla="*/ 48 h 65"/>
                  <a:gd name="T64" fmla="*/ 59 w 153"/>
                  <a:gd name="T65" fmla="*/ 57 h 65"/>
                  <a:gd name="T66" fmla="*/ 65 w 153"/>
                  <a:gd name="T67" fmla="*/ 60 h 65"/>
                  <a:gd name="T68" fmla="*/ 77 w 153"/>
                  <a:gd name="T69" fmla="*/ 59 h 65"/>
                  <a:gd name="T70" fmla="*/ 88 w 153"/>
                  <a:gd name="T71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3" h="65">
                    <a:moveTo>
                      <a:pt x="88" y="57"/>
                    </a:moveTo>
                    <a:lnTo>
                      <a:pt x="88" y="57"/>
                    </a:lnTo>
                    <a:lnTo>
                      <a:pt x="84" y="61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92" y="62"/>
                    </a:lnTo>
                    <a:lnTo>
                      <a:pt x="103" y="60"/>
                    </a:lnTo>
                    <a:lnTo>
                      <a:pt x="125" y="59"/>
                    </a:lnTo>
                    <a:lnTo>
                      <a:pt x="135" y="57"/>
                    </a:lnTo>
                    <a:lnTo>
                      <a:pt x="143" y="53"/>
                    </a:lnTo>
                    <a:lnTo>
                      <a:pt x="146" y="51"/>
                    </a:lnTo>
                    <a:lnTo>
                      <a:pt x="150" y="49"/>
                    </a:lnTo>
                    <a:lnTo>
                      <a:pt x="152" y="44"/>
                    </a:lnTo>
                    <a:lnTo>
                      <a:pt x="153" y="39"/>
                    </a:lnTo>
                    <a:lnTo>
                      <a:pt x="153" y="39"/>
                    </a:lnTo>
                    <a:lnTo>
                      <a:pt x="149" y="39"/>
                    </a:lnTo>
                    <a:lnTo>
                      <a:pt x="143" y="37"/>
                    </a:lnTo>
                    <a:lnTo>
                      <a:pt x="135" y="35"/>
                    </a:lnTo>
                    <a:lnTo>
                      <a:pt x="127" y="30"/>
                    </a:lnTo>
                    <a:lnTo>
                      <a:pt x="120" y="26"/>
                    </a:lnTo>
                    <a:lnTo>
                      <a:pt x="114" y="20"/>
                    </a:lnTo>
                    <a:lnTo>
                      <a:pt x="113" y="18"/>
                    </a:lnTo>
                    <a:lnTo>
                      <a:pt x="112" y="15"/>
                    </a:lnTo>
                    <a:lnTo>
                      <a:pt x="111" y="12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06" y="11"/>
                    </a:lnTo>
                    <a:lnTo>
                      <a:pt x="99" y="9"/>
                    </a:lnTo>
                    <a:lnTo>
                      <a:pt x="92" y="8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72" y="6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9"/>
                    </a:lnTo>
                    <a:lnTo>
                      <a:pt x="68" y="22"/>
                    </a:lnTo>
                    <a:lnTo>
                      <a:pt x="62" y="2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4" y="29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3" y="14"/>
                    </a:lnTo>
                    <a:lnTo>
                      <a:pt x="43" y="11"/>
                    </a:lnTo>
                    <a:lnTo>
                      <a:pt x="42" y="8"/>
                    </a:lnTo>
                    <a:lnTo>
                      <a:pt x="37" y="6"/>
                    </a:lnTo>
                    <a:lnTo>
                      <a:pt x="0" y="8"/>
                    </a:lnTo>
                    <a:lnTo>
                      <a:pt x="32" y="12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5" y="34"/>
                    </a:lnTo>
                    <a:lnTo>
                      <a:pt x="42" y="34"/>
                    </a:lnTo>
                    <a:lnTo>
                      <a:pt x="47" y="35"/>
                    </a:lnTo>
                    <a:lnTo>
                      <a:pt x="51" y="36"/>
                    </a:lnTo>
                    <a:lnTo>
                      <a:pt x="53" y="38"/>
                    </a:lnTo>
                    <a:lnTo>
                      <a:pt x="54" y="42"/>
                    </a:lnTo>
                    <a:lnTo>
                      <a:pt x="55" y="48"/>
                    </a:lnTo>
                    <a:lnTo>
                      <a:pt x="58" y="54"/>
                    </a:lnTo>
                    <a:lnTo>
                      <a:pt x="59" y="57"/>
                    </a:lnTo>
                    <a:lnTo>
                      <a:pt x="61" y="59"/>
                    </a:lnTo>
                    <a:lnTo>
                      <a:pt x="65" y="60"/>
                    </a:lnTo>
                    <a:lnTo>
                      <a:pt x="70" y="60"/>
                    </a:lnTo>
                    <a:lnTo>
                      <a:pt x="77" y="59"/>
                    </a:lnTo>
                    <a:lnTo>
                      <a:pt x="88" y="57"/>
                    </a:lnTo>
                    <a:lnTo>
                      <a:pt x="8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56">
                <a:extLst>
                  <a:ext uri="{FF2B5EF4-FFF2-40B4-BE49-F238E27FC236}">
                    <a16:creationId xmlns:a16="http://schemas.microsoft.com/office/drawing/2014/main" xmlns="" id="{D7F60A91-916C-4F34-4CF2-3CD013A2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363" y="1054101"/>
                <a:ext cx="4763" cy="3175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0 h 7"/>
                  <a:gd name="T4" fmla="*/ 3 w 9"/>
                  <a:gd name="T5" fmla="*/ 3 h 7"/>
                  <a:gd name="T6" fmla="*/ 0 w 9"/>
                  <a:gd name="T7" fmla="*/ 7 h 7"/>
                  <a:gd name="T8" fmla="*/ 0 w 9"/>
                  <a:gd name="T9" fmla="*/ 7 h 7"/>
                  <a:gd name="T10" fmla="*/ 3 w 9"/>
                  <a:gd name="T11" fmla="*/ 6 h 7"/>
                  <a:gd name="T12" fmla="*/ 6 w 9"/>
                  <a:gd name="T13" fmla="*/ 4 h 7"/>
                  <a:gd name="T14" fmla="*/ 9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57">
                <a:extLst>
                  <a:ext uri="{FF2B5EF4-FFF2-40B4-BE49-F238E27FC236}">
                    <a16:creationId xmlns:a16="http://schemas.microsoft.com/office/drawing/2014/main" xmlns="" id="{5E845CC1-BC5B-9E81-5B2D-DAC46C42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074738"/>
                <a:ext cx="4763" cy="158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4 h 4"/>
                  <a:gd name="T4" fmla="*/ 9 w 9"/>
                  <a:gd name="T5" fmla="*/ 0 h 4"/>
                  <a:gd name="T6" fmla="*/ 9 w 9"/>
                  <a:gd name="T7" fmla="*/ 0 h 4"/>
                  <a:gd name="T8" fmla="*/ 0 w 9"/>
                  <a:gd name="T9" fmla="*/ 4 h 4"/>
                  <a:gd name="T10" fmla="*/ 0 w 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58">
                <a:extLst>
                  <a:ext uri="{FF2B5EF4-FFF2-40B4-BE49-F238E27FC236}">
                    <a16:creationId xmlns:a16="http://schemas.microsoft.com/office/drawing/2014/main" xmlns="" id="{50916672-3D8E-1187-BEA5-8415C8DF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475" y="1049338"/>
                <a:ext cx="17463" cy="7938"/>
              </a:xfrm>
              <a:custGeom>
                <a:avLst/>
                <a:gdLst>
                  <a:gd name="T0" fmla="*/ 0 w 33"/>
                  <a:gd name="T1" fmla="*/ 3 h 16"/>
                  <a:gd name="T2" fmla="*/ 0 w 33"/>
                  <a:gd name="T3" fmla="*/ 3 h 16"/>
                  <a:gd name="T4" fmla="*/ 2 w 33"/>
                  <a:gd name="T5" fmla="*/ 5 h 16"/>
                  <a:gd name="T6" fmla="*/ 5 w 33"/>
                  <a:gd name="T7" fmla="*/ 9 h 16"/>
                  <a:gd name="T8" fmla="*/ 11 w 33"/>
                  <a:gd name="T9" fmla="*/ 12 h 16"/>
                  <a:gd name="T10" fmla="*/ 17 w 33"/>
                  <a:gd name="T11" fmla="*/ 15 h 16"/>
                  <a:gd name="T12" fmla="*/ 23 w 33"/>
                  <a:gd name="T13" fmla="*/ 16 h 16"/>
                  <a:gd name="T14" fmla="*/ 27 w 33"/>
                  <a:gd name="T15" fmla="*/ 15 h 16"/>
                  <a:gd name="T16" fmla="*/ 30 w 33"/>
                  <a:gd name="T17" fmla="*/ 14 h 16"/>
                  <a:gd name="T18" fmla="*/ 32 w 33"/>
                  <a:gd name="T19" fmla="*/ 12 h 16"/>
                  <a:gd name="T20" fmla="*/ 32 w 33"/>
                  <a:gd name="T21" fmla="*/ 10 h 16"/>
                  <a:gd name="T22" fmla="*/ 33 w 33"/>
                  <a:gd name="T23" fmla="*/ 7 h 16"/>
                  <a:gd name="T24" fmla="*/ 33 w 33"/>
                  <a:gd name="T25" fmla="*/ 7 h 16"/>
                  <a:gd name="T26" fmla="*/ 4 w 33"/>
                  <a:gd name="T27" fmla="*/ 0 h 16"/>
                  <a:gd name="T28" fmla="*/ 0 w 33"/>
                  <a:gd name="T2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6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1" y="12"/>
                    </a:lnTo>
                    <a:lnTo>
                      <a:pt x="17" y="15"/>
                    </a:lnTo>
                    <a:lnTo>
                      <a:pt x="23" y="16"/>
                    </a:lnTo>
                    <a:lnTo>
                      <a:pt x="27" y="15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59">
                <a:extLst>
                  <a:ext uri="{FF2B5EF4-FFF2-40B4-BE49-F238E27FC236}">
                    <a16:creationId xmlns:a16="http://schemas.microsoft.com/office/drawing/2014/main" xmlns="" id="{60327B04-967D-D4BA-DF11-0DC4D3065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017588"/>
                <a:ext cx="6350" cy="1588"/>
              </a:xfrm>
              <a:custGeom>
                <a:avLst/>
                <a:gdLst>
                  <a:gd name="T0" fmla="*/ 13 w 13"/>
                  <a:gd name="T1" fmla="*/ 0 h 3"/>
                  <a:gd name="T2" fmla="*/ 13 w 13"/>
                  <a:gd name="T3" fmla="*/ 0 h 3"/>
                  <a:gd name="T4" fmla="*/ 7 w 13"/>
                  <a:gd name="T5" fmla="*/ 0 h 3"/>
                  <a:gd name="T6" fmla="*/ 2 w 13"/>
                  <a:gd name="T7" fmla="*/ 0 h 3"/>
                  <a:gd name="T8" fmla="*/ 2 w 13"/>
                  <a:gd name="T9" fmla="*/ 0 h 3"/>
                  <a:gd name="T10" fmla="*/ 0 w 13"/>
                  <a:gd name="T11" fmla="*/ 2 h 3"/>
                  <a:gd name="T12" fmla="*/ 0 w 13"/>
                  <a:gd name="T13" fmla="*/ 2 h 3"/>
                  <a:gd name="T14" fmla="*/ 2 w 13"/>
                  <a:gd name="T15" fmla="*/ 3 h 3"/>
                  <a:gd name="T16" fmla="*/ 6 w 13"/>
                  <a:gd name="T17" fmla="*/ 3 h 3"/>
                  <a:gd name="T18" fmla="*/ 13 w 13"/>
                  <a:gd name="T19" fmla="*/ 0 h 3"/>
                  <a:gd name="T20" fmla="*/ 13 w 1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13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60">
                <a:extLst>
                  <a:ext uri="{FF2B5EF4-FFF2-40B4-BE49-F238E27FC236}">
                    <a16:creationId xmlns:a16="http://schemas.microsoft.com/office/drawing/2014/main" xmlns="" id="{FC7363C0-D110-3B19-48A4-70C5A05AC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0" y="1019176"/>
                <a:ext cx="4763" cy="4763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3 w 10"/>
                  <a:gd name="T5" fmla="*/ 4 h 9"/>
                  <a:gd name="T6" fmla="*/ 0 w 10"/>
                  <a:gd name="T7" fmla="*/ 9 h 9"/>
                  <a:gd name="T8" fmla="*/ 0 w 10"/>
                  <a:gd name="T9" fmla="*/ 9 h 9"/>
                  <a:gd name="T10" fmla="*/ 6 w 10"/>
                  <a:gd name="T11" fmla="*/ 6 h 9"/>
                  <a:gd name="T12" fmla="*/ 8 w 10"/>
                  <a:gd name="T13" fmla="*/ 3 h 9"/>
                  <a:gd name="T14" fmla="*/ 10 w 10"/>
                  <a:gd name="T15" fmla="*/ 0 h 9"/>
                  <a:gd name="T16" fmla="*/ 10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61">
                <a:extLst>
                  <a:ext uri="{FF2B5EF4-FFF2-40B4-BE49-F238E27FC236}">
                    <a16:creationId xmlns:a16="http://schemas.microsoft.com/office/drawing/2014/main" xmlns="" id="{71CB8D8A-7C20-1248-766D-01680427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1042988"/>
                <a:ext cx="19050" cy="11113"/>
              </a:xfrm>
              <a:custGeom>
                <a:avLst/>
                <a:gdLst>
                  <a:gd name="T0" fmla="*/ 0 w 37"/>
                  <a:gd name="T1" fmla="*/ 0 h 22"/>
                  <a:gd name="T2" fmla="*/ 0 w 37"/>
                  <a:gd name="T3" fmla="*/ 0 h 22"/>
                  <a:gd name="T4" fmla="*/ 7 w 37"/>
                  <a:gd name="T5" fmla="*/ 11 h 22"/>
                  <a:gd name="T6" fmla="*/ 10 w 37"/>
                  <a:gd name="T7" fmla="*/ 16 h 22"/>
                  <a:gd name="T8" fmla="*/ 12 w 37"/>
                  <a:gd name="T9" fmla="*/ 22 h 22"/>
                  <a:gd name="T10" fmla="*/ 12 w 37"/>
                  <a:gd name="T11" fmla="*/ 22 h 22"/>
                  <a:gd name="T12" fmla="*/ 15 w 37"/>
                  <a:gd name="T13" fmla="*/ 22 h 22"/>
                  <a:gd name="T14" fmla="*/ 18 w 37"/>
                  <a:gd name="T15" fmla="*/ 20 h 22"/>
                  <a:gd name="T16" fmla="*/ 24 w 37"/>
                  <a:gd name="T17" fmla="*/ 16 h 22"/>
                  <a:gd name="T18" fmla="*/ 31 w 37"/>
                  <a:gd name="T19" fmla="*/ 12 h 22"/>
                  <a:gd name="T20" fmla="*/ 37 w 37"/>
                  <a:gd name="T21" fmla="*/ 8 h 22"/>
                  <a:gd name="T22" fmla="*/ 37 w 37"/>
                  <a:gd name="T23" fmla="*/ 8 h 22"/>
                  <a:gd name="T24" fmla="*/ 29 w 37"/>
                  <a:gd name="T25" fmla="*/ 9 h 22"/>
                  <a:gd name="T26" fmla="*/ 20 w 37"/>
                  <a:gd name="T27" fmla="*/ 8 h 22"/>
                  <a:gd name="T28" fmla="*/ 10 w 37"/>
                  <a:gd name="T29" fmla="*/ 6 h 22"/>
                  <a:gd name="T30" fmla="*/ 0 w 37"/>
                  <a:gd name="T31" fmla="*/ 0 h 22"/>
                  <a:gd name="T32" fmla="*/ 0 w 37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lnTo>
                      <a:pt x="0" y="0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0"/>
                    </a:lnTo>
                    <a:lnTo>
                      <a:pt x="24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29" y="9"/>
                    </a:lnTo>
                    <a:lnTo>
                      <a:pt x="20" y="8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62">
                <a:extLst>
                  <a:ext uri="{FF2B5EF4-FFF2-40B4-BE49-F238E27FC236}">
                    <a16:creationId xmlns:a16="http://schemas.microsoft.com/office/drawing/2014/main" xmlns="" id="{00F248C2-7D27-6968-A3B9-43B34C5B0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047751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63">
                <a:extLst>
                  <a:ext uri="{FF2B5EF4-FFF2-40B4-BE49-F238E27FC236}">
                    <a16:creationId xmlns:a16="http://schemas.microsoft.com/office/drawing/2014/main" xmlns="" id="{3BE53899-88EC-239D-8610-0907C5B5A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875" y="823913"/>
                <a:ext cx="2855913" cy="354013"/>
              </a:xfrm>
              <a:custGeom>
                <a:avLst/>
                <a:gdLst>
                  <a:gd name="T0" fmla="*/ 2001 w 5397"/>
                  <a:gd name="T1" fmla="*/ 389 h 669"/>
                  <a:gd name="T2" fmla="*/ 1702 w 5397"/>
                  <a:gd name="T3" fmla="*/ 444 h 669"/>
                  <a:gd name="T4" fmla="*/ 1249 w 5397"/>
                  <a:gd name="T5" fmla="*/ 451 h 669"/>
                  <a:gd name="T6" fmla="*/ 999 w 5397"/>
                  <a:gd name="T7" fmla="*/ 423 h 669"/>
                  <a:gd name="T8" fmla="*/ 424 w 5397"/>
                  <a:gd name="T9" fmla="*/ 405 h 669"/>
                  <a:gd name="T10" fmla="*/ 36 w 5397"/>
                  <a:gd name="T11" fmla="*/ 336 h 669"/>
                  <a:gd name="T12" fmla="*/ 542 w 5397"/>
                  <a:gd name="T13" fmla="*/ 255 h 669"/>
                  <a:gd name="T14" fmla="*/ 813 w 5397"/>
                  <a:gd name="T15" fmla="*/ 236 h 669"/>
                  <a:gd name="T16" fmla="*/ 1317 w 5397"/>
                  <a:gd name="T17" fmla="*/ 233 h 669"/>
                  <a:gd name="T18" fmla="*/ 1524 w 5397"/>
                  <a:gd name="T19" fmla="*/ 225 h 669"/>
                  <a:gd name="T20" fmla="*/ 1947 w 5397"/>
                  <a:gd name="T21" fmla="*/ 188 h 669"/>
                  <a:gd name="T22" fmla="*/ 2363 w 5397"/>
                  <a:gd name="T23" fmla="*/ 176 h 669"/>
                  <a:gd name="T24" fmla="*/ 2309 w 5397"/>
                  <a:gd name="T25" fmla="*/ 94 h 669"/>
                  <a:gd name="T26" fmla="*/ 2077 w 5397"/>
                  <a:gd name="T27" fmla="*/ 78 h 669"/>
                  <a:gd name="T28" fmla="*/ 2369 w 5397"/>
                  <a:gd name="T29" fmla="*/ 13 h 669"/>
                  <a:gd name="T30" fmla="*/ 2515 w 5397"/>
                  <a:gd name="T31" fmla="*/ 109 h 669"/>
                  <a:gd name="T32" fmla="*/ 2740 w 5397"/>
                  <a:gd name="T33" fmla="*/ 201 h 669"/>
                  <a:gd name="T34" fmla="*/ 2814 w 5397"/>
                  <a:gd name="T35" fmla="*/ 120 h 669"/>
                  <a:gd name="T36" fmla="*/ 3025 w 5397"/>
                  <a:gd name="T37" fmla="*/ 57 h 669"/>
                  <a:gd name="T38" fmla="*/ 3301 w 5397"/>
                  <a:gd name="T39" fmla="*/ 97 h 669"/>
                  <a:gd name="T40" fmla="*/ 3168 w 5397"/>
                  <a:gd name="T41" fmla="*/ 147 h 669"/>
                  <a:gd name="T42" fmla="*/ 3478 w 5397"/>
                  <a:gd name="T43" fmla="*/ 192 h 669"/>
                  <a:gd name="T44" fmla="*/ 3419 w 5397"/>
                  <a:gd name="T45" fmla="*/ 108 h 669"/>
                  <a:gd name="T46" fmla="*/ 3651 w 5397"/>
                  <a:gd name="T47" fmla="*/ 151 h 669"/>
                  <a:gd name="T48" fmla="*/ 3787 w 5397"/>
                  <a:gd name="T49" fmla="*/ 113 h 669"/>
                  <a:gd name="T50" fmla="*/ 3750 w 5397"/>
                  <a:gd name="T51" fmla="*/ 172 h 669"/>
                  <a:gd name="T52" fmla="*/ 4141 w 5397"/>
                  <a:gd name="T53" fmla="*/ 163 h 669"/>
                  <a:gd name="T54" fmla="*/ 4084 w 5397"/>
                  <a:gd name="T55" fmla="*/ 173 h 669"/>
                  <a:gd name="T56" fmla="*/ 4294 w 5397"/>
                  <a:gd name="T57" fmla="*/ 102 h 669"/>
                  <a:gd name="T58" fmla="*/ 4457 w 5397"/>
                  <a:gd name="T59" fmla="*/ 229 h 669"/>
                  <a:gd name="T60" fmla="*/ 4859 w 5397"/>
                  <a:gd name="T61" fmla="*/ 156 h 669"/>
                  <a:gd name="T62" fmla="*/ 4899 w 5397"/>
                  <a:gd name="T63" fmla="*/ 211 h 669"/>
                  <a:gd name="T64" fmla="*/ 5013 w 5397"/>
                  <a:gd name="T65" fmla="*/ 264 h 669"/>
                  <a:gd name="T66" fmla="*/ 5106 w 5397"/>
                  <a:gd name="T67" fmla="*/ 156 h 669"/>
                  <a:gd name="T68" fmla="*/ 5320 w 5397"/>
                  <a:gd name="T69" fmla="*/ 305 h 669"/>
                  <a:gd name="T70" fmla="*/ 4986 w 5397"/>
                  <a:gd name="T71" fmla="*/ 494 h 669"/>
                  <a:gd name="T72" fmla="*/ 5251 w 5397"/>
                  <a:gd name="T73" fmla="*/ 470 h 669"/>
                  <a:gd name="T74" fmla="*/ 5205 w 5397"/>
                  <a:gd name="T75" fmla="*/ 541 h 669"/>
                  <a:gd name="T76" fmla="*/ 5081 w 5397"/>
                  <a:gd name="T77" fmla="*/ 574 h 669"/>
                  <a:gd name="T78" fmla="*/ 4825 w 5397"/>
                  <a:gd name="T79" fmla="*/ 647 h 669"/>
                  <a:gd name="T80" fmla="*/ 4643 w 5397"/>
                  <a:gd name="T81" fmla="*/ 595 h 669"/>
                  <a:gd name="T82" fmla="*/ 4172 w 5397"/>
                  <a:gd name="T83" fmla="*/ 574 h 669"/>
                  <a:gd name="T84" fmla="*/ 3650 w 5397"/>
                  <a:gd name="T85" fmla="*/ 623 h 669"/>
                  <a:gd name="T86" fmla="*/ 3448 w 5397"/>
                  <a:gd name="T87" fmla="*/ 533 h 669"/>
                  <a:gd name="T88" fmla="*/ 3251 w 5397"/>
                  <a:gd name="T89" fmla="*/ 563 h 669"/>
                  <a:gd name="T90" fmla="*/ 2981 w 5397"/>
                  <a:gd name="T91" fmla="*/ 629 h 669"/>
                  <a:gd name="T92" fmla="*/ 2750 w 5397"/>
                  <a:gd name="T93" fmla="*/ 551 h 669"/>
                  <a:gd name="T94" fmla="*/ 2631 w 5397"/>
                  <a:gd name="T95" fmla="*/ 647 h 669"/>
                  <a:gd name="T96" fmla="*/ 2520 w 5397"/>
                  <a:gd name="T97" fmla="*/ 660 h 669"/>
                  <a:gd name="T98" fmla="*/ 2355 w 5397"/>
                  <a:gd name="T99" fmla="*/ 426 h 669"/>
                  <a:gd name="T100" fmla="*/ 2529 w 5397"/>
                  <a:gd name="T101" fmla="*/ 374 h 669"/>
                  <a:gd name="T102" fmla="*/ 4805 w 5397"/>
                  <a:gd name="T103" fmla="*/ 420 h 669"/>
                  <a:gd name="T104" fmla="*/ 4457 w 5397"/>
                  <a:gd name="T105" fmla="*/ 437 h 669"/>
                  <a:gd name="T106" fmla="*/ 4646 w 5397"/>
                  <a:gd name="T107" fmla="*/ 482 h 669"/>
                  <a:gd name="T108" fmla="*/ 3476 w 5397"/>
                  <a:gd name="T109" fmla="*/ 376 h 669"/>
                  <a:gd name="T110" fmla="*/ 3640 w 5397"/>
                  <a:gd name="T111" fmla="*/ 513 h 669"/>
                  <a:gd name="T112" fmla="*/ 3740 w 5397"/>
                  <a:gd name="T113" fmla="*/ 562 h 669"/>
                  <a:gd name="T114" fmla="*/ 4002 w 5397"/>
                  <a:gd name="T115" fmla="*/ 433 h 669"/>
                  <a:gd name="T116" fmla="*/ 4186 w 5397"/>
                  <a:gd name="T117" fmla="*/ 402 h 669"/>
                  <a:gd name="T118" fmla="*/ 3893 w 5397"/>
                  <a:gd name="T119" fmla="*/ 398 h 669"/>
                  <a:gd name="T120" fmla="*/ 3662 w 5397"/>
                  <a:gd name="T121" fmla="*/ 300 h 669"/>
                  <a:gd name="T122" fmla="*/ 3209 w 5397"/>
                  <a:gd name="T123" fmla="*/ 414 h 669"/>
                  <a:gd name="T124" fmla="*/ 3120 w 5397"/>
                  <a:gd name="T125" fmla="*/ 476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7" h="669">
                    <a:moveTo>
                      <a:pt x="2332" y="420"/>
                    </a:moveTo>
                    <a:lnTo>
                      <a:pt x="2332" y="420"/>
                    </a:lnTo>
                    <a:lnTo>
                      <a:pt x="2323" y="425"/>
                    </a:lnTo>
                    <a:lnTo>
                      <a:pt x="2328" y="419"/>
                    </a:lnTo>
                    <a:lnTo>
                      <a:pt x="2328" y="419"/>
                    </a:lnTo>
                    <a:lnTo>
                      <a:pt x="2306" y="413"/>
                    </a:lnTo>
                    <a:lnTo>
                      <a:pt x="2306" y="413"/>
                    </a:lnTo>
                    <a:lnTo>
                      <a:pt x="2301" y="414"/>
                    </a:lnTo>
                    <a:lnTo>
                      <a:pt x="2297" y="417"/>
                    </a:lnTo>
                    <a:lnTo>
                      <a:pt x="2297" y="417"/>
                    </a:lnTo>
                    <a:lnTo>
                      <a:pt x="2299" y="414"/>
                    </a:lnTo>
                    <a:lnTo>
                      <a:pt x="2300" y="411"/>
                    </a:lnTo>
                    <a:lnTo>
                      <a:pt x="2300" y="411"/>
                    </a:lnTo>
                    <a:lnTo>
                      <a:pt x="2293" y="408"/>
                    </a:lnTo>
                    <a:lnTo>
                      <a:pt x="2293" y="408"/>
                    </a:lnTo>
                    <a:lnTo>
                      <a:pt x="2285" y="417"/>
                    </a:lnTo>
                    <a:lnTo>
                      <a:pt x="2276" y="423"/>
                    </a:lnTo>
                    <a:lnTo>
                      <a:pt x="2264" y="429"/>
                    </a:lnTo>
                    <a:lnTo>
                      <a:pt x="2254" y="435"/>
                    </a:lnTo>
                    <a:lnTo>
                      <a:pt x="2232" y="446"/>
                    </a:lnTo>
                    <a:lnTo>
                      <a:pt x="2224" y="451"/>
                    </a:lnTo>
                    <a:lnTo>
                      <a:pt x="2218" y="456"/>
                    </a:lnTo>
                    <a:lnTo>
                      <a:pt x="2218" y="456"/>
                    </a:lnTo>
                    <a:lnTo>
                      <a:pt x="2205" y="461"/>
                    </a:lnTo>
                    <a:lnTo>
                      <a:pt x="2192" y="465"/>
                    </a:lnTo>
                    <a:lnTo>
                      <a:pt x="2179" y="467"/>
                    </a:lnTo>
                    <a:lnTo>
                      <a:pt x="2168" y="467"/>
                    </a:lnTo>
                    <a:lnTo>
                      <a:pt x="2168" y="467"/>
                    </a:lnTo>
                    <a:lnTo>
                      <a:pt x="2177" y="467"/>
                    </a:lnTo>
                    <a:lnTo>
                      <a:pt x="2186" y="464"/>
                    </a:lnTo>
                    <a:lnTo>
                      <a:pt x="2188" y="463"/>
                    </a:lnTo>
                    <a:lnTo>
                      <a:pt x="2191" y="459"/>
                    </a:lnTo>
                    <a:lnTo>
                      <a:pt x="2192" y="457"/>
                    </a:lnTo>
                    <a:lnTo>
                      <a:pt x="2191" y="452"/>
                    </a:lnTo>
                    <a:lnTo>
                      <a:pt x="2191" y="452"/>
                    </a:lnTo>
                    <a:lnTo>
                      <a:pt x="2183" y="446"/>
                    </a:lnTo>
                    <a:lnTo>
                      <a:pt x="2175" y="441"/>
                    </a:lnTo>
                    <a:lnTo>
                      <a:pt x="2167" y="434"/>
                    </a:lnTo>
                    <a:lnTo>
                      <a:pt x="2159" y="428"/>
                    </a:lnTo>
                    <a:lnTo>
                      <a:pt x="2155" y="427"/>
                    </a:lnTo>
                    <a:lnTo>
                      <a:pt x="2151" y="425"/>
                    </a:lnTo>
                    <a:lnTo>
                      <a:pt x="2145" y="425"/>
                    </a:lnTo>
                    <a:lnTo>
                      <a:pt x="2140" y="425"/>
                    </a:lnTo>
                    <a:lnTo>
                      <a:pt x="2134" y="425"/>
                    </a:lnTo>
                    <a:lnTo>
                      <a:pt x="2128" y="427"/>
                    </a:lnTo>
                    <a:lnTo>
                      <a:pt x="2121" y="430"/>
                    </a:lnTo>
                    <a:lnTo>
                      <a:pt x="2114" y="435"/>
                    </a:lnTo>
                    <a:lnTo>
                      <a:pt x="2138" y="435"/>
                    </a:lnTo>
                    <a:lnTo>
                      <a:pt x="2083" y="479"/>
                    </a:lnTo>
                    <a:lnTo>
                      <a:pt x="2083" y="479"/>
                    </a:lnTo>
                    <a:lnTo>
                      <a:pt x="2079" y="475"/>
                    </a:lnTo>
                    <a:lnTo>
                      <a:pt x="2078" y="472"/>
                    </a:lnTo>
                    <a:lnTo>
                      <a:pt x="2078" y="470"/>
                    </a:lnTo>
                    <a:lnTo>
                      <a:pt x="2079" y="467"/>
                    </a:lnTo>
                    <a:lnTo>
                      <a:pt x="2080" y="465"/>
                    </a:lnTo>
                    <a:lnTo>
                      <a:pt x="2084" y="463"/>
                    </a:lnTo>
                    <a:lnTo>
                      <a:pt x="2091" y="459"/>
                    </a:lnTo>
                    <a:lnTo>
                      <a:pt x="2107" y="451"/>
                    </a:lnTo>
                    <a:lnTo>
                      <a:pt x="2114" y="446"/>
                    </a:lnTo>
                    <a:lnTo>
                      <a:pt x="2116" y="444"/>
                    </a:lnTo>
                    <a:lnTo>
                      <a:pt x="2118" y="441"/>
                    </a:lnTo>
                    <a:lnTo>
                      <a:pt x="2118" y="441"/>
                    </a:lnTo>
                    <a:lnTo>
                      <a:pt x="2110" y="444"/>
                    </a:lnTo>
                    <a:lnTo>
                      <a:pt x="2102" y="445"/>
                    </a:lnTo>
                    <a:lnTo>
                      <a:pt x="2094" y="445"/>
                    </a:lnTo>
                    <a:lnTo>
                      <a:pt x="2087" y="445"/>
                    </a:lnTo>
                    <a:lnTo>
                      <a:pt x="2080" y="443"/>
                    </a:lnTo>
                    <a:lnTo>
                      <a:pt x="2073" y="441"/>
                    </a:lnTo>
                    <a:lnTo>
                      <a:pt x="2060" y="435"/>
                    </a:lnTo>
                    <a:lnTo>
                      <a:pt x="2048" y="430"/>
                    </a:lnTo>
                    <a:lnTo>
                      <a:pt x="2042" y="429"/>
                    </a:lnTo>
                    <a:lnTo>
                      <a:pt x="2038" y="429"/>
                    </a:lnTo>
                    <a:lnTo>
                      <a:pt x="2032" y="430"/>
                    </a:lnTo>
                    <a:lnTo>
                      <a:pt x="2027" y="431"/>
                    </a:lnTo>
                    <a:lnTo>
                      <a:pt x="2024" y="436"/>
                    </a:lnTo>
                    <a:lnTo>
                      <a:pt x="2019" y="442"/>
                    </a:lnTo>
                    <a:lnTo>
                      <a:pt x="2019" y="442"/>
                    </a:lnTo>
                    <a:lnTo>
                      <a:pt x="2017" y="423"/>
                    </a:lnTo>
                    <a:lnTo>
                      <a:pt x="2015" y="413"/>
                    </a:lnTo>
                    <a:lnTo>
                      <a:pt x="2011" y="404"/>
                    </a:lnTo>
                    <a:lnTo>
                      <a:pt x="2007" y="396"/>
                    </a:lnTo>
                    <a:lnTo>
                      <a:pt x="2001" y="389"/>
                    </a:lnTo>
                    <a:lnTo>
                      <a:pt x="1998" y="387"/>
                    </a:lnTo>
                    <a:lnTo>
                      <a:pt x="1994" y="385"/>
                    </a:lnTo>
                    <a:lnTo>
                      <a:pt x="1990" y="384"/>
                    </a:lnTo>
                    <a:lnTo>
                      <a:pt x="1985" y="384"/>
                    </a:lnTo>
                    <a:lnTo>
                      <a:pt x="1985" y="384"/>
                    </a:lnTo>
                    <a:lnTo>
                      <a:pt x="1990" y="392"/>
                    </a:lnTo>
                    <a:lnTo>
                      <a:pt x="1991" y="396"/>
                    </a:lnTo>
                    <a:lnTo>
                      <a:pt x="1991" y="398"/>
                    </a:lnTo>
                    <a:lnTo>
                      <a:pt x="1988" y="402"/>
                    </a:lnTo>
                    <a:lnTo>
                      <a:pt x="1986" y="405"/>
                    </a:lnTo>
                    <a:lnTo>
                      <a:pt x="1983" y="408"/>
                    </a:lnTo>
                    <a:lnTo>
                      <a:pt x="1980" y="413"/>
                    </a:lnTo>
                    <a:lnTo>
                      <a:pt x="1979" y="415"/>
                    </a:lnTo>
                    <a:lnTo>
                      <a:pt x="1980" y="419"/>
                    </a:lnTo>
                    <a:lnTo>
                      <a:pt x="1981" y="423"/>
                    </a:lnTo>
                    <a:lnTo>
                      <a:pt x="1984" y="428"/>
                    </a:lnTo>
                    <a:lnTo>
                      <a:pt x="1984" y="428"/>
                    </a:lnTo>
                    <a:lnTo>
                      <a:pt x="1981" y="430"/>
                    </a:lnTo>
                    <a:lnTo>
                      <a:pt x="1980" y="431"/>
                    </a:lnTo>
                    <a:lnTo>
                      <a:pt x="1975" y="433"/>
                    </a:lnTo>
                    <a:lnTo>
                      <a:pt x="1970" y="431"/>
                    </a:lnTo>
                    <a:lnTo>
                      <a:pt x="1964" y="430"/>
                    </a:lnTo>
                    <a:lnTo>
                      <a:pt x="1960" y="429"/>
                    </a:lnTo>
                    <a:lnTo>
                      <a:pt x="1955" y="430"/>
                    </a:lnTo>
                    <a:lnTo>
                      <a:pt x="1954" y="430"/>
                    </a:lnTo>
                    <a:lnTo>
                      <a:pt x="1953" y="431"/>
                    </a:lnTo>
                    <a:lnTo>
                      <a:pt x="1950" y="436"/>
                    </a:lnTo>
                    <a:lnTo>
                      <a:pt x="1954" y="427"/>
                    </a:lnTo>
                    <a:lnTo>
                      <a:pt x="1954" y="427"/>
                    </a:lnTo>
                    <a:lnTo>
                      <a:pt x="1945" y="421"/>
                    </a:lnTo>
                    <a:lnTo>
                      <a:pt x="1937" y="418"/>
                    </a:lnTo>
                    <a:lnTo>
                      <a:pt x="1930" y="415"/>
                    </a:lnTo>
                    <a:lnTo>
                      <a:pt x="1923" y="415"/>
                    </a:lnTo>
                    <a:lnTo>
                      <a:pt x="1917" y="417"/>
                    </a:lnTo>
                    <a:lnTo>
                      <a:pt x="1911" y="419"/>
                    </a:lnTo>
                    <a:lnTo>
                      <a:pt x="1906" y="422"/>
                    </a:lnTo>
                    <a:lnTo>
                      <a:pt x="1901" y="426"/>
                    </a:lnTo>
                    <a:lnTo>
                      <a:pt x="1892" y="436"/>
                    </a:lnTo>
                    <a:lnTo>
                      <a:pt x="1885" y="446"/>
                    </a:lnTo>
                    <a:lnTo>
                      <a:pt x="1877" y="457"/>
                    </a:lnTo>
                    <a:lnTo>
                      <a:pt x="1869" y="465"/>
                    </a:lnTo>
                    <a:lnTo>
                      <a:pt x="1869" y="465"/>
                    </a:lnTo>
                    <a:lnTo>
                      <a:pt x="1849" y="467"/>
                    </a:lnTo>
                    <a:lnTo>
                      <a:pt x="1831" y="468"/>
                    </a:lnTo>
                    <a:lnTo>
                      <a:pt x="1815" y="467"/>
                    </a:lnTo>
                    <a:lnTo>
                      <a:pt x="1800" y="466"/>
                    </a:lnTo>
                    <a:lnTo>
                      <a:pt x="1771" y="463"/>
                    </a:lnTo>
                    <a:lnTo>
                      <a:pt x="1755" y="461"/>
                    </a:lnTo>
                    <a:lnTo>
                      <a:pt x="1739" y="463"/>
                    </a:lnTo>
                    <a:lnTo>
                      <a:pt x="1739" y="463"/>
                    </a:lnTo>
                    <a:lnTo>
                      <a:pt x="1735" y="448"/>
                    </a:lnTo>
                    <a:lnTo>
                      <a:pt x="1732" y="438"/>
                    </a:lnTo>
                    <a:lnTo>
                      <a:pt x="1728" y="429"/>
                    </a:lnTo>
                    <a:lnTo>
                      <a:pt x="1724" y="420"/>
                    </a:lnTo>
                    <a:lnTo>
                      <a:pt x="1718" y="413"/>
                    </a:lnTo>
                    <a:lnTo>
                      <a:pt x="1712" y="408"/>
                    </a:lnTo>
                    <a:lnTo>
                      <a:pt x="1709" y="407"/>
                    </a:lnTo>
                    <a:lnTo>
                      <a:pt x="1705" y="407"/>
                    </a:lnTo>
                    <a:lnTo>
                      <a:pt x="1705" y="407"/>
                    </a:lnTo>
                    <a:lnTo>
                      <a:pt x="1703" y="411"/>
                    </a:lnTo>
                    <a:lnTo>
                      <a:pt x="1701" y="414"/>
                    </a:lnTo>
                    <a:lnTo>
                      <a:pt x="1694" y="421"/>
                    </a:lnTo>
                    <a:lnTo>
                      <a:pt x="1676" y="433"/>
                    </a:lnTo>
                    <a:lnTo>
                      <a:pt x="1666" y="440"/>
                    </a:lnTo>
                    <a:lnTo>
                      <a:pt x="1659" y="446"/>
                    </a:lnTo>
                    <a:lnTo>
                      <a:pt x="1653" y="453"/>
                    </a:lnTo>
                    <a:lnTo>
                      <a:pt x="1650" y="458"/>
                    </a:lnTo>
                    <a:lnTo>
                      <a:pt x="1649" y="463"/>
                    </a:lnTo>
                    <a:lnTo>
                      <a:pt x="1649" y="463"/>
                    </a:lnTo>
                    <a:lnTo>
                      <a:pt x="1655" y="465"/>
                    </a:lnTo>
                    <a:lnTo>
                      <a:pt x="1661" y="465"/>
                    </a:lnTo>
                    <a:lnTo>
                      <a:pt x="1665" y="465"/>
                    </a:lnTo>
                    <a:lnTo>
                      <a:pt x="1669" y="464"/>
                    </a:lnTo>
                    <a:lnTo>
                      <a:pt x="1671" y="463"/>
                    </a:lnTo>
                    <a:lnTo>
                      <a:pt x="1674" y="460"/>
                    </a:lnTo>
                    <a:lnTo>
                      <a:pt x="1679" y="456"/>
                    </a:lnTo>
                    <a:lnTo>
                      <a:pt x="1686" y="444"/>
                    </a:lnTo>
                    <a:lnTo>
                      <a:pt x="1691" y="438"/>
                    </a:lnTo>
                    <a:lnTo>
                      <a:pt x="1694" y="436"/>
                    </a:lnTo>
                    <a:lnTo>
                      <a:pt x="1697" y="435"/>
                    </a:lnTo>
                    <a:lnTo>
                      <a:pt x="1697" y="435"/>
                    </a:lnTo>
                    <a:lnTo>
                      <a:pt x="1702" y="444"/>
                    </a:lnTo>
                    <a:lnTo>
                      <a:pt x="1705" y="451"/>
                    </a:lnTo>
                    <a:lnTo>
                      <a:pt x="1707" y="461"/>
                    </a:lnTo>
                    <a:lnTo>
                      <a:pt x="1708" y="465"/>
                    </a:lnTo>
                    <a:lnTo>
                      <a:pt x="1710" y="470"/>
                    </a:lnTo>
                    <a:lnTo>
                      <a:pt x="1715" y="473"/>
                    </a:lnTo>
                    <a:lnTo>
                      <a:pt x="1722" y="479"/>
                    </a:lnTo>
                    <a:lnTo>
                      <a:pt x="1722" y="479"/>
                    </a:lnTo>
                    <a:lnTo>
                      <a:pt x="1717" y="478"/>
                    </a:lnTo>
                    <a:lnTo>
                      <a:pt x="1712" y="476"/>
                    </a:lnTo>
                    <a:lnTo>
                      <a:pt x="1701" y="476"/>
                    </a:lnTo>
                    <a:lnTo>
                      <a:pt x="1670" y="479"/>
                    </a:lnTo>
                    <a:lnTo>
                      <a:pt x="1655" y="479"/>
                    </a:lnTo>
                    <a:lnTo>
                      <a:pt x="1640" y="478"/>
                    </a:lnTo>
                    <a:lnTo>
                      <a:pt x="1633" y="476"/>
                    </a:lnTo>
                    <a:lnTo>
                      <a:pt x="1627" y="474"/>
                    </a:lnTo>
                    <a:lnTo>
                      <a:pt x="1623" y="471"/>
                    </a:lnTo>
                    <a:lnTo>
                      <a:pt x="1618" y="467"/>
                    </a:lnTo>
                    <a:lnTo>
                      <a:pt x="1625" y="463"/>
                    </a:lnTo>
                    <a:lnTo>
                      <a:pt x="1625" y="463"/>
                    </a:lnTo>
                    <a:lnTo>
                      <a:pt x="1619" y="459"/>
                    </a:lnTo>
                    <a:lnTo>
                      <a:pt x="1615" y="456"/>
                    </a:lnTo>
                    <a:lnTo>
                      <a:pt x="1604" y="444"/>
                    </a:lnTo>
                    <a:lnTo>
                      <a:pt x="1596" y="433"/>
                    </a:lnTo>
                    <a:lnTo>
                      <a:pt x="1587" y="422"/>
                    </a:lnTo>
                    <a:lnTo>
                      <a:pt x="1582" y="418"/>
                    </a:lnTo>
                    <a:lnTo>
                      <a:pt x="1578" y="413"/>
                    </a:lnTo>
                    <a:lnTo>
                      <a:pt x="1572" y="411"/>
                    </a:lnTo>
                    <a:lnTo>
                      <a:pt x="1566" y="410"/>
                    </a:lnTo>
                    <a:lnTo>
                      <a:pt x="1559" y="410"/>
                    </a:lnTo>
                    <a:lnTo>
                      <a:pt x="1551" y="412"/>
                    </a:lnTo>
                    <a:lnTo>
                      <a:pt x="1542" y="415"/>
                    </a:lnTo>
                    <a:lnTo>
                      <a:pt x="1533" y="421"/>
                    </a:lnTo>
                    <a:lnTo>
                      <a:pt x="1508" y="437"/>
                    </a:lnTo>
                    <a:lnTo>
                      <a:pt x="1508" y="437"/>
                    </a:lnTo>
                    <a:lnTo>
                      <a:pt x="1509" y="433"/>
                    </a:lnTo>
                    <a:lnTo>
                      <a:pt x="1510" y="429"/>
                    </a:lnTo>
                    <a:lnTo>
                      <a:pt x="1510" y="429"/>
                    </a:lnTo>
                    <a:lnTo>
                      <a:pt x="1502" y="428"/>
                    </a:lnTo>
                    <a:lnTo>
                      <a:pt x="1496" y="427"/>
                    </a:lnTo>
                    <a:lnTo>
                      <a:pt x="1486" y="423"/>
                    </a:lnTo>
                    <a:lnTo>
                      <a:pt x="1479" y="419"/>
                    </a:lnTo>
                    <a:lnTo>
                      <a:pt x="1473" y="414"/>
                    </a:lnTo>
                    <a:lnTo>
                      <a:pt x="1466" y="412"/>
                    </a:lnTo>
                    <a:lnTo>
                      <a:pt x="1463" y="411"/>
                    </a:lnTo>
                    <a:lnTo>
                      <a:pt x="1458" y="411"/>
                    </a:lnTo>
                    <a:lnTo>
                      <a:pt x="1454" y="412"/>
                    </a:lnTo>
                    <a:lnTo>
                      <a:pt x="1448" y="413"/>
                    </a:lnTo>
                    <a:lnTo>
                      <a:pt x="1433" y="420"/>
                    </a:lnTo>
                    <a:lnTo>
                      <a:pt x="1433" y="420"/>
                    </a:lnTo>
                    <a:lnTo>
                      <a:pt x="1434" y="419"/>
                    </a:lnTo>
                    <a:lnTo>
                      <a:pt x="1435" y="417"/>
                    </a:lnTo>
                    <a:lnTo>
                      <a:pt x="1436" y="415"/>
                    </a:lnTo>
                    <a:lnTo>
                      <a:pt x="1438" y="413"/>
                    </a:lnTo>
                    <a:lnTo>
                      <a:pt x="1438" y="413"/>
                    </a:lnTo>
                    <a:lnTo>
                      <a:pt x="1433" y="411"/>
                    </a:lnTo>
                    <a:lnTo>
                      <a:pt x="1427" y="410"/>
                    </a:lnTo>
                    <a:lnTo>
                      <a:pt x="1423" y="410"/>
                    </a:lnTo>
                    <a:lnTo>
                      <a:pt x="1418" y="410"/>
                    </a:lnTo>
                    <a:lnTo>
                      <a:pt x="1408" y="412"/>
                    </a:lnTo>
                    <a:lnTo>
                      <a:pt x="1398" y="415"/>
                    </a:lnTo>
                    <a:lnTo>
                      <a:pt x="1381" y="426"/>
                    </a:lnTo>
                    <a:lnTo>
                      <a:pt x="1372" y="430"/>
                    </a:lnTo>
                    <a:lnTo>
                      <a:pt x="1364" y="434"/>
                    </a:lnTo>
                    <a:lnTo>
                      <a:pt x="1364" y="434"/>
                    </a:lnTo>
                    <a:lnTo>
                      <a:pt x="1362" y="427"/>
                    </a:lnTo>
                    <a:lnTo>
                      <a:pt x="1360" y="421"/>
                    </a:lnTo>
                    <a:lnTo>
                      <a:pt x="1360" y="417"/>
                    </a:lnTo>
                    <a:lnTo>
                      <a:pt x="1363" y="413"/>
                    </a:lnTo>
                    <a:lnTo>
                      <a:pt x="1369" y="406"/>
                    </a:lnTo>
                    <a:lnTo>
                      <a:pt x="1372" y="402"/>
                    </a:lnTo>
                    <a:lnTo>
                      <a:pt x="1375" y="397"/>
                    </a:lnTo>
                    <a:lnTo>
                      <a:pt x="1375" y="397"/>
                    </a:lnTo>
                    <a:lnTo>
                      <a:pt x="1366" y="396"/>
                    </a:lnTo>
                    <a:lnTo>
                      <a:pt x="1357" y="396"/>
                    </a:lnTo>
                    <a:lnTo>
                      <a:pt x="1349" y="396"/>
                    </a:lnTo>
                    <a:lnTo>
                      <a:pt x="1340" y="398"/>
                    </a:lnTo>
                    <a:lnTo>
                      <a:pt x="1323" y="404"/>
                    </a:lnTo>
                    <a:lnTo>
                      <a:pt x="1305" y="411"/>
                    </a:lnTo>
                    <a:lnTo>
                      <a:pt x="1289" y="420"/>
                    </a:lnTo>
                    <a:lnTo>
                      <a:pt x="1274" y="430"/>
                    </a:lnTo>
                    <a:lnTo>
                      <a:pt x="1262" y="441"/>
                    </a:lnTo>
                    <a:lnTo>
                      <a:pt x="1249" y="451"/>
                    </a:lnTo>
                    <a:lnTo>
                      <a:pt x="1219" y="438"/>
                    </a:lnTo>
                    <a:lnTo>
                      <a:pt x="1219" y="438"/>
                    </a:lnTo>
                    <a:lnTo>
                      <a:pt x="1226" y="435"/>
                    </a:lnTo>
                    <a:lnTo>
                      <a:pt x="1233" y="429"/>
                    </a:lnTo>
                    <a:lnTo>
                      <a:pt x="1240" y="423"/>
                    </a:lnTo>
                    <a:lnTo>
                      <a:pt x="1245" y="418"/>
                    </a:lnTo>
                    <a:lnTo>
                      <a:pt x="1250" y="411"/>
                    </a:lnTo>
                    <a:lnTo>
                      <a:pt x="1254" y="405"/>
                    </a:lnTo>
                    <a:lnTo>
                      <a:pt x="1255" y="399"/>
                    </a:lnTo>
                    <a:lnTo>
                      <a:pt x="1254" y="393"/>
                    </a:lnTo>
                    <a:lnTo>
                      <a:pt x="1254" y="393"/>
                    </a:lnTo>
                    <a:lnTo>
                      <a:pt x="1248" y="396"/>
                    </a:lnTo>
                    <a:lnTo>
                      <a:pt x="1244" y="398"/>
                    </a:lnTo>
                    <a:lnTo>
                      <a:pt x="1237" y="402"/>
                    </a:lnTo>
                    <a:lnTo>
                      <a:pt x="1234" y="404"/>
                    </a:lnTo>
                    <a:lnTo>
                      <a:pt x="1231" y="405"/>
                    </a:lnTo>
                    <a:lnTo>
                      <a:pt x="1225" y="405"/>
                    </a:lnTo>
                    <a:lnTo>
                      <a:pt x="1217" y="404"/>
                    </a:lnTo>
                    <a:lnTo>
                      <a:pt x="1217" y="404"/>
                    </a:lnTo>
                    <a:lnTo>
                      <a:pt x="1221" y="393"/>
                    </a:lnTo>
                    <a:lnTo>
                      <a:pt x="1227" y="383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34" y="357"/>
                    </a:lnTo>
                    <a:lnTo>
                      <a:pt x="1227" y="354"/>
                    </a:lnTo>
                    <a:lnTo>
                      <a:pt x="1222" y="355"/>
                    </a:lnTo>
                    <a:lnTo>
                      <a:pt x="1219" y="357"/>
                    </a:lnTo>
                    <a:lnTo>
                      <a:pt x="1217" y="359"/>
                    </a:lnTo>
                    <a:lnTo>
                      <a:pt x="1216" y="362"/>
                    </a:lnTo>
                    <a:lnTo>
                      <a:pt x="1214" y="370"/>
                    </a:lnTo>
                    <a:lnTo>
                      <a:pt x="1213" y="376"/>
                    </a:lnTo>
                    <a:lnTo>
                      <a:pt x="1213" y="378"/>
                    </a:lnTo>
                    <a:lnTo>
                      <a:pt x="1212" y="380"/>
                    </a:lnTo>
                    <a:lnTo>
                      <a:pt x="1210" y="380"/>
                    </a:lnTo>
                    <a:lnTo>
                      <a:pt x="1208" y="377"/>
                    </a:lnTo>
                    <a:lnTo>
                      <a:pt x="1197" y="366"/>
                    </a:lnTo>
                    <a:lnTo>
                      <a:pt x="1197" y="366"/>
                    </a:lnTo>
                    <a:lnTo>
                      <a:pt x="1193" y="367"/>
                    </a:lnTo>
                    <a:lnTo>
                      <a:pt x="1187" y="369"/>
                    </a:lnTo>
                    <a:lnTo>
                      <a:pt x="1183" y="373"/>
                    </a:lnTo>
                    <a:lnTo>
                      <a:pt x="1180" y="378"/>
                    </a:lnTo>
                    <a:lnTo>
                      <a:pt x="1176" y="383"/>
                    </a:lnTo>
                    <a:lnTo>
                      <a:pt x="1174" y="390"/>
                    </a:lnTo>
                    <a:lnTo>
                      <a:pt x="1172" y="403"/>
                    </a:lnTo>
                    <a:lnTo>
                      <a:pt x="1144" y="381"/>
                    </a:lnTo>
                    <a:lnTo>
                      <a:pt x="1144" y="381"/>
                    </a:lnTo>
                    <a:lnTo>
                      <a:pt x="1143" y="384"/>
                    </a:lnTo>
                    <a:lnTo>
                      <a:pt x="1142" y="388"/>
                    </a:lnTo>
                    <a:lnTo>
                      <a:pt x="1137" y="393"/>
                    </a:lnTo>
                    <a:lnTo>
                      <a:pt x="1130" y="397"/>
                    </a:lnTo>
                    <a:lnTo>
                      <a:pt x="1121" y="400"/>
                    </a:lnTo>
                    <a:lnTo>
                      <a:pt x="1113" y="403"/>
                    </a:lnTo>
                    <a:lnTo>
                      <a:pt x="1103" y="404"/>
                    </a:lnTo>
                    <a:lnTo>
                      <a:pt x="1084" y="406"/>
                    </a:lnTo>
                    <a:lnTo>
                      <a:pt x="1084" y="406"/>
                    </a:lnTo>
                    <a:lnTo>
                      <a:pt x="1084" y="410"/>
                    </a:lnTo>
                    <a:lnTo>
                      <a:pt x="1087" y="413"/>
                    </a:lnTo>
                    <a:lnTo>
                      <a:pt x="1090" y="417"/>
                    </a:lnTo>
                    <a:lnTo>
                      <a:pt x="1094" y="420"/>
                    </a:lnTo>
                    <a:lnTo>
                      <a:pt x="1098" y="422"/>
                    </a:lnTo>
                    <a:lnTo>
                      <a:pt x="1103" y="423"/>
                    </a:lnTo>
                    <a:lnTo>
                      <a:pt x="1107" y="423"/>
                    </a:lnTo>
                    <a:lnTo>
                      <a:pt x="1111" y="421"/>
                    </a:lnTo>
                    <a:lnTo>
                      <a:pt x="1111" y="421"/>
                    </a:lnTo>
                    <a:lnTo>
                      <a:pt x="1110" y="427"/>
                    </a:lnTo>
                    <a:lnTo>
                      <a:pt x="1106" y="431"/>
                    </a:lnTo>
                    <a:lnTo>
                      <a:pt x="1102" y="436"/>
                    </a:lnTo>
                    <a:lnTo>
                      <a:pt x="1096" y="440"/>
                    </a:lnTo>
                    <a:lnTo>
                      <a:pt x="1090" y="442"/>
                    </a:lnTo>
                    <a:lnTo>
                      <a:pt x="1083" y="444"/>
                    </a:lnTo>
                    <a:lnTo>
                      <a:pt x="1076" y="445"/>
                    </a:lnTo>
                    <a:lnTo>
                      <a:pt x="1071" y="445"/>
                    </a:lnTo>
                    <a:lnTo>
                      <a:pt x="1071" y="445"/>
                    </a:lnTo>
                    <a:lnTo>
                      <a:pt x="1068" y="437"/>
                    </a:lnTo>
                    <a:lnTo>
                      <a:pt x="1065" y="433"/>
                    </a:lnTo>
                    <a:lnTo>
                      <a:pt x="1059" y="428"/>
                    </a:lnTo>
                    <a:lnTo>
                      <a:pt x="1053" y="426"/>
                    </a:lnTo>
                    <a:lnTo>
                      <a:pt x="1045" y="425"/>
                    </a:lnTo>
                    <a:lnTo>
                      <a:pt x="1037" y="425"/>
                    </a:lnTo>
                    <a:lnTo>
                      <a:pt x="1021" y="425"/>
                    </a:lnTo>
                    <a:lnTo>
                      <a:pt x="1005" y="425"/>
                    </a:lnTo>
                    <a:lnTo>
                      <a:pt x="999" y="423"/>
                    </a:lnTo>
                    <a:lnTo>
                      <a:pt x="994" y="421"/>
                    </a:lnTo>
                    <a:lnTo>
                      <a:pt x="990" y="419"/>
                    </a:lnTo>
                    <a:lnTo>
                      <a:pt x="988" y="413"/>
                    </a:lnTo>
                    <a:lnTo>
                      <a:pt x="987" y="407"/>
                    </a:lnTo>
                    <a:lnTo>
                      <a:pt x="989" y="398"/>
                    </a:lnTo>
                    <a:lnTo>
                      <a:pt x="989" y="398"/>
                    </a:lnTo>
                    <a:lnTo>
                      <a:pt x="963" y="403"/>
                    </a:lnTo>
                    <a:lnTo>
                      <a:pt x="934" y="407"/>
                    </a:lnTo>
                    <a:lnTo>
                      <a:pt x="876" y="415"/>
                    </a:lnTo>
                    <a:lnTo>
                      <a:pt x="848" y="419"/>
                    </a:lnTo>
                    <a:lnTo>
                      <a:pt x="822" y="423"/>
                    </a:lnTo>
                    <a:lnTo>
                      <a:pt x="799" y="429"/>
                    </a:lnTo>
                    <a:lnTo>
                      <a:pt x="780" y="435"/>
                    </a:lnTo>
                    <a:lnTo>
                      <a:pt x="780" y="435"/>
                    </a:lnTo>
                    <a:lnTo>
                      <a:pt x="774" y="431"/>
                    </a:lnTo>
                    <a:lnTo>
                      <a:pt x="767" y="428"/>
                    </a:lnTo>
                    <a:lnTo>
                      <a:pt x="754" y="421"/>
                    </a:lnTo>
                    <a:lnTo>
                      <a:pt x="750" y="418"/>
                    </a:lnTo>
                    <a:lnTo>
                      <a:pt x="749" y="415"/>
                    </a:lnTo>
                    <a:lnTo>
                      <a:pt x="748" y="413"/>
                    </a:lnTo>
                    <a:lnTo>
                      <a:pt x="748" y="411"/>
                    </a:lnTo>
                    <a:lnTo>
                      <a:pt x="749" y="408"/>
                    </a:lnTo>
                    <a:lnTo>
                      <a:pt x="753" y="402"/>
                    </a:lnTo>
                    <a:lnTo>
                      <a:pt x="753" y="402"/>
                    </a:lnTo>
                    <a:lnTo>
                      <a:pt x="743" y="402"/>
                    </a:lnTo>
                    <a:lnTo>
                      <a:pt x="734" y="403"/>
                    </a:lnTo>
                    <a:lnTo>
                      <a:pt x="725" y="405"/>
                    </a:lnTo>
                    <a:lnTo>
                      <a:pt x="716" y="407"/>
                    </a:lnTo>
                    <a:lnTo>
                      <a:pt x="700" y="414"/>
                    </a:lnTo>
                    <a:lnTo>
                      <a:pt x="684" y="422"/>
                    </a:lnTo>
                    <a:lnTo>
                      <a:pt x="668" y="429"/>
                    </a:lnTo>
                    <a:lnTo>
                      <a:pt x="660" y="431"/>
                    </a:lnTo>
                    <a:lnTo>
                      <a:pt x="652" y="434"/>
                    </a:lnTo>
                    <a:lnTo>
                      <a:pt x="644" y="436"/>
                    </a:lnTo>
                    <a:lnTo>
                      <a:pt x="635" y="436"/>
                    </a:lnTo>
                    <a:lnTo>
                      <a:pt x="626" y="436"/>
                    </a:lnTo>
                    <a:lnTo>
                      <a:pt x="615" y="434"/>
                    </a:lnTo>
                    <a:lnTo>
                      <a:pt x="615" y="434"/>
                    </a:lnTo>
                    <a:lnTo>
                      <a:pt x="615" y="433"/>
                    </a:lnTo>
                    <a:lnTo>
                      <a:pt x="618" y="431"/>
                    </a:lnTo>
                    <a:lnTo>
                      <a:pt x="626" y="430"/>
                    </a:lnTo>
                    <a:lnTo>
                      <a:pt x="630" y="429"/>
                    </a:lnTo>
                    <a:lnTo>
                      <a:pt x="635" y="427"/>
                    </a:lnTo>
                    <a:lnTo>
                      <a:pt x="637" y="423"/>
                    </a:lnTo>
                    <a:lnTo>
                      <a:pt x="638" y="421"/>
                    </a:lnTo>
                    <a:lnTo>
                      <a:pt x="638" y="419"/>
                    </a:lnTo>
                    <a:lnTo>
                      <a:pt x="638" y="419"/>
                    </a:lnTo>
                    <a:lnTo>
                      <a:pt x="631" y="421"/>
                    </a:lnTo>
                    <a:lnTo>
                      <a:pt x="624" y="423"/>
                    </a:lnTo>
                    <a:lnTo>
                      <a:pt x="619" y="423"/>
                    </a:lnTo>
                    <a:lnTo>
                      <a:pt x="612" y="423"/>
                    </a:lnTo>
                    <a:lnTo>
                      <a:pt x="599" y="421"/>
                    </a:lnTo>
                    <a:lnTo>
                      <a:pt x="585" y="418"/>
                    </a:lnTo>
                    <a:lnTo>
                      <a:pt x="570" y="413"/>
                    </a:lnTo>
                    <a:lnTo>
                      <a:pt x="555" y="410"/>
                    </a:lnTo>
                    <a:lnTo>
                      <a:pt x="546" y="410"/>
                    </a:lnTo>
                    <a:lnTo>
                      <a:pt x="537" y="410"/>
                    </a:lnTo>
                    <a:lnTo>
                      <a:pt x="528" y="410"/>
                    </a:lnTo>
                    <a:lnTo>
                      <a:pt x="518" y="412"/>
                    </a:lnTo>
                    <a:lnTo>
                      <a:pt x="518" y="412"/>
                    </a:lnTo>
                    <a:lnTo>
                      <a:pt x="521" y="411"/>
                    </a:lnTo>
                    <a:lnTo>
                      <a:pt x="524" y="410"/>
                    </a:lnTo>
                    <a:lnTo>
                      <a:pt x="528" y="405"/>
                    </a:lnTo>
                    <a:lnTo>
                      <a:pt x="530" y="400"/>
                    </a:lnTo>
                    <a:lnTo>
                      <a:pt x="531" y="397"/>
                    </a:lnTo>
                    <a:lnTo>
                      <a:pt x="531" y="397"/>
                    </a:lnTo>
                    <a:lnTo>
                      <a:pt x="530" y="399"/>
                    </a:lnTo>
                    <a:lnTo>
                      <a:pt x="528" y="403"/>
                    </a:lnTo>
                    <a:lnTo>
                      <a:pt x="519" y="408"/>
                    </a:lnTo>
                    <a:lnTo>
                      <a:pt x="495" y="419"/>
                    </a:lnTo>
                    <a:lnTo>
                      <a:pt x="495" y="419"/>
                    </a:lnTo>
                    <a:lnTo>
                      <a:pt x="492" y="418"/>
                    </a:lnTo>
                    <a:lnTo>
                      <a:pt x="492" y="417"/>
                    </a:lnTo>
                    <a:lnTo>
                      <a:pt x="496" y="414"/>
                    </a:lnTo>
                    <a:lnTo>
                      <a:pt x="500" y="412"/>
                    </a:lnTo>
                    <a:lnTo>
                      <a:pt x="501" y="411"/>
                    </a:lnTo>
                    <a:lnTo>
                      <a:pt x="500" y="408"/>
                    </a:lnTo>
                    <a:lnTo>
                      <a:pt x="500" y="408"/>
                    </a:lnTo>
                    <a:lnTo>
                      <a:pt x="481" y="405"/>
                    </a:lnTo>
                    <a:lnTo>
                      <a:pt x="461" y="404"/>
                    </a:lnTo>
                    <a:lnTo>
                      <a:pt x="443" y="404"/>
                    </a:lnTo>
                    <a:lnTo>
                      <a:pt x="424" y="405"/>
                    </a:lnTo>
                    <a:lnTo>
                      <a:pt x="406" y="407"/>
                    </a:lnTo>
                    <a:lnTo>
                      <a:pt x="389" y="411"/>
                    </a:lnTo>
                    <a:lnTo>
                      <a:pt x="353" y="419"/>
                    </a:lnTo>
                    <a:lnTo>
                      <a:pt x="317" y="428"/>
                    </a:lnTo>
                    <a:lnTo>
                      <a:pt x="282" y="437"/>
                    </a:lnTo>
                    <a:lnTo>
                      <a:pt x="263" y="441"/>
                    </a:lnTo>
                    <a:lnTo>
                      <a:pt x="245" y="443"/>
                    </a:lnTo>
                    <a:lnTo>
                      <a:pt x="225" y="444"/>
                    </a:lnTo>
                    <a:lnTo>
                      <a:pt x="206" y="445"/>
                    </a:lnTo>
                    <a:lnTo>
                      <a:pt x="206" y="445"/>
                    </a:lnTo>
                    <a:lnTo>
                      <a:pt x="212" y="444"/>
                    </a:lnTo>
                    <a:lnTo>
                      <a:pt x="216" y="444"/>
                    </a:lnTo>
                    <a:lnTo>
                      <a:pt x="225" y="441"/>
                    </a:lnTo>
                    <a:lnTo>
                      <a:pt x="232" y="435"/>
                    </a:lnTo>
                    <a:lnTo>
                      <a:pt x="238" y="429"/>
                    </a:lnTo>
                    <a:lnTo>
                      <a:pt x="243" y="422"/>
                    </a:lnTo>
                    <a:lnTo>
                      <a:pt x="246" y="415"/>
                    </a:lnTo>
                    <a:lnTo>
                      <a:pt x="247" y="408"/>
                    </a:lnTo>
                    <a:lnTo>
                      <a:pt x="248" y="404"/>
                    </a:lnTo>
                    <a:lnTo>
                      <a:pt x="219" y="403"/>
                    </a:lnTo>
                    <a:lnTo>
                      <a:pt x="219" y="403"/>
                    </a:lnTo>
                    <a:lnTo>
                      <a:pt x="214" y="408"/>
                    </a:lnTo>
                    <a:lnTo>
                      <a:pt x="208" y="412"/>
                    </a:lnTo>
                    <a:lnTo>
                      <a:pt x="202" y="415"/>
                    </a:lnTo>
                    <a:lnTo>
                      <a:pt x="196" y="418"/>
                    </a:lnTo>
                    <a:lnTo>
                      <a:pt x="181" y="422"/>
                    </a:lnTo>
                    <a:lnTo>
                      <a:pt x="174" y="426"/>
                    </a:lnTo>
                    <a:lnTo>
                      <a:pt x="166" y="429"/>
                    </a:lnTo>
                    <a:lnTo>
                      <a:pt x="166" y="429"/>
                    </a:lnTo>
                    <a:lnTo>
                      <a:pt x="163" y="425"/>
                    </a:lnTo>
                    <a:lnTo>
                      <a:pt x="161" y="420"/>
                    </a:lnTo>
                    <a:lnTo>
                      <a:pt x="160" y="418"/>
                    </a:lnTo>
                    <a:lnTo>
                      <a:pt x="160" y="415"/>
                    </a:lnTo>
                    <a:lnTo>
                      <a:pt x="161" y="413"/>
                    </a:lnTo>
                    <a:lnTo>
                      <a:pt x="164" y="411"/>
                    </a:lnTo>
                    <a:lnTo>
                      <a:pt x="164" y="411"/>
                    </a:lnTo>
                    <a:lnTo>
                      <a:pt x="153" y="406"/>
                    </a:lnTo>
                    <a:lnTo>
                      <a:pt x="143" y="404"/>
                    </a:lnTo>
                    <a:lnTo>
                      <a:pt x="133" y="404"/>
                    </a:lnTo>
                    <a:lnTo>
                      <a:pt x="124" y="406"/>
                    </a:lnTo>
                    <a:lnTo>
                      <a:pt x="115" y="408"/>
                    </a:lnTo>
                    <a:lnTo>
                      <a:pt x="106" y="413"/>
                    </a:lnTo>
                    <a:lnTo>
                      <a:pt x="87" y="425"/>
                    </a:lnTo>
                    <a:lnTo>
                      <a:pt x="68" y="436"/>
                    </a:lnTo>
                    <a:lnTo>
                      <a:pt x="59" y="441"/>
                    </a:lnTo>
                    <a:lnTo>
                      <a:pt x="48" y="445"/>
                    </a:lnTo>
                    <a:lnTo>
                      <a:pt x="37" y="449"/>
                    </a:lnTo>
                    <a:lnTo>
                      <a:pt x="25" y="451"/>
                    </a:lnTo>
                    <a:lnTo>
                      <a:pt x="14" y="451"/>
                    </a:lnTo>
                    <a:lnTo>
                      <a:pt x="0" y="449"/>
                    </a:lnTo>
                    <a:lnTo>
                      <a:pt x="87" y="389"/>
                    </a:lnTo>
                    <a:lnTo>
                      <a:pt x="66" y="368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0" y="338"/>
                    </a:lnTo>
                    <a:lnTo>
                      <a:pt x="95" y="337"/>
                    </a:lnTo>
                    <a:lnTo>
                      <a:pt x="92" y="337"/>
                    </a:lnTo>
                    <a:lnTo>
                      <a:pt x="87" y="337"/>
                    </a:lnTo>
                    <a:lnTo>
                      <a:pt x="81" y="339"/>
                    </a:lnTo>
                    <a:lnTo>
                      <a:pt x="74" y="343"/>
                    </a:lnTo>
                    <a:lnTo>
                      <a:pt x="68" y="346"/>
                    </a:lnTo>
                    <a:lnTo>
                      <a:pt x="64" y="347"/>
                    </a:lnTo>
                    <a:lnTo>
                      <a:pt x="62" y="347"/>
                    </a:lnTo>
                    <a:lnTo>
                      <a:pt x="61" y="346"/>
                    </a:lnTo>
                    <a:lnTo>
                      <a:pt x="60" y="344"/>
                    </a:lnTo>
                    <a:lnTo>
                      <a:pt x="59" y="339"/>
                    </a:lnTo>
                    <a:lnTo>
                      <a:pt x="59" y="339"/>
                    </a:lnTo>
                    <a:lnTo>
                      <a:pt x="61" y="338"/>
                    </a:lnTo>
                    <a:lnTo>
                      <a:pt x="63" y="336"/>
                    </a:lnTo>
                    <a:lnTo>
                      <a:pt x="69" y="334"/>
                    </a:lnTo>
                    <a:lnTo>
                      <a:pt x="71" y="332"/>
                    </a:lnTo>
                    <a:lnTo>
                      <a:pt x="74" y="330"/>
                    </a:lnTo>
                    <a:lnTo>
                      <a:pt x="75" y="328"/>
                    </a:lnTo>
                    <a:lnTo>
                      <a:pt x="76" y="323"/>
                    </a:lnTo>
                    <a:lnTo>
                      <a:pt x="76" y="323"/>
                    </a:lnTo>
                    <a:lnTo>
                      <a:pt x="68" y="321"/>
                    </a:lnTo>
                    <a:lnTo>
                      <a:pt x="62" y="321"/>
                    </a:lnTo>
                    <a:lnTo>
                      <a:pt x="58" y="322"/>
                    </a:lnTo>
                    <a:lnTo>
                      <a:pt x="54" y="324"/>
                    </a:lnTo>
                    <a:lnTo>
                      <a:pt x="46" y="330"/>
                    </a:lnTo>
                    <a:lnTo>
                      <a:pt x="41" y="334"/>
                    </a:lnTo>
                    <a:lnTo>
                      <a:pt x="36" y="336"/>
                    </a:lnTo>
                    <a:lnTo>
                      <a:pt x="36" y="336"/>
                    </a:lnTo>
                    <a:lnTo>
                      <a:pt x="44" y="328"/>
                    </a:lnTo>
                    <a:lnTo>
                      <a:pt x="54" y="321"/>
                    </a:lnTo>
                    <a:lnTo>
                      <a:pt x="63" y="314"/>
                    </a:lnTo>
                    <a:lnTo>
                      <a:pt x="75" y="309"/>
                    </a:lnTo>
                    <a:lnTo>
                      <a:pt x="86" y="305"/>
                    </a:lnTo>
                    <a:lnTo>
                      <a:pt x="98" y="300"/>
                    </a:lnTo>
                    <a:lnTo>
                      <a:pt x="122" y="294"/>
                    </a:lnTo>
                    <a:lnTo>
                      <a:pt x="146" y="290"/>
                    </a:lnTo>
                    <a:lnTo>
                      <a:pt x="170" y="286"/>
                    </a:lnTo>
                    <a:lnTo>
                      <a:pt x="191" y="283"/>
                    </a:lnTo>
                    <a:lnTo>
                      <a:pt x="210" y="279"/>
                    </a:lnTo>
                    <a:lnTo>
                      <a:pt x="210" y="279"/>
                    </a:lnTo>
                    <a:lnTo>
                      <a:pt x="212" y="278"/>
                    </a:lnTo>
                    <a:lnTo>
                      <a:pt x="213" y="279"/>
                    </a:lnTo>
                    <a:lnTo>
                      <a:pt x="209" y="284"/>
                    </a:lnTo>
                    <a:lnTo>
                      <a:pt x="206" y="290"/>
                    </a:lnTo>
                    <a:lnTo>
                      <a:pt x="202" y="295"/>
                    </a:lnTo>
                    <a:lnTo>
                      <a:pt x="202" y="295"/>
                    </a:lnTo>
                    <a:lnTo>
                      <a:pt x="209" y="295"/>
                    </a:lnTo>
                    <a:lnTo>
                      <a:pt x="216" y="297"/>
                    </a:lnTo>
                    <a:lnTo>
                      <a:pt x="228" y="300"/>
                    </a:lnTo>
                    <a:lnTo>
                      <a:pt x="233" y="301"/>
                    </a:lnTo>
                    <a:lnTo>
                      <a:pt x="240" y="302"/>
                    </a:lnTo>
                    <a:lnTo>
                      <a:pt x="248" y="302"/>
                    </a:lnTo>
                    <a:lnTo>
                      <a:pt x="256" y="300"/>
                    </a:lnTo>
                    <a:lnTo>
                      <a:pt x="256" y="300"/>
                    </a:lnTo>
                    <a:lnTo>
                      <a:pt x="260" y="294"/>
                    </a:lnTo>
                    <a:lnTo>
                      <a:pt x="261" y="290"/>
                    </a:lnTo>
                    <a:lnTo>
                      <a:pt x="259" y="286"/>
                    </a:lnTo>
                    <a:lnTo>
                      <a:pt x="255" y="285"/>
                    </a:lnTo>
                    <a:lnTo>
                      <a:pt x="244" y="284"/>
                    </a:lnTo>
                    <a:lnTo>
                      <a:pt x="233" y="284"/>
                    </a:lnTo>
                    <a:lnTo>
                      <a:pt x="233" y="284"/>
                    </a:lnTo>
                    <a:lnTo>
                      <a:pt x="235" y="278"/>
                    </a:lnTo>
                    <a:lnTo>
                      <a:pt x="236" y="274"/>
                    </a:lnTo>
                    <a:lnTo>
                      <a:pt x="237" y="271"/>
                    </a:lnTo>
                    <a:lnTo>
                      <a:pt x="239" y="269"/>
                    </a:lnTo>
                    <a:lnTo>
                      <a:pt x="246" y="267"/>
                    </a:lnTo>
                    <a:lnTo>
                      <a:pt x="254" y="265"/>
                    </a:lnTo>
                    <a:lnTo>
                      <a:pt x="254" y="265"/>
                    </a:lnTo>
                    <a:lnTo>
                      <a:pt x="255" y="269"/>
                    </a:lnTo>
                    <a:lnTo>
                      <a:pt x="258" y="272"/>
                    </a:lnTo>
                    <a:lnTo>
                      <a:pt x="262" y="275"/>
                    </a:lnTo>
                    <a:lnTo>
                      <a:pt x="267" y="276"/>
                    </a:lnTo>
                    <a:lnTo>
                      <a:pt x="278" y="279"/>
                    </a:lnTo>
                    <a:lnTo>
                      <a:pt x="292" y="282"/>
                    </a:lnTo>
                    <a:lnTo>
                      <a:pt x="307" y="284"/>
                    </a:lnTo>
                    <a:lnTo>
                      <a:pt x="321" y="286"/>
                    </a:lnTo>
                    <a:lnTo>
                      <a:pt x="328" y="290"/>
                    </a:lnTo>
                    <a:lnTo>
                      <a:pt x="334" y="292"/>
                    </a:lnTo>
                    <a:lnTo>
                      <a:pt x="338" y="297"/>
                    </a:lnTo>
                    <a:lnTo>
                      <a:pt x="342" y="301"/>
                    </a:lnTo>
                    <a:lnTo>
                      <a:pt x="342" y="301"/>
                    </a:lnTo>
                    <a:lnTo>
                      <a:pt x="353" y="299"/>
                    </a:lnTo>
                    <a:lnTo>
                      <a:pt x="361" y="297"/>
                    </a:lnTo>
                    <a:lnTo>
                      <a:pt x="367" y="293"/>
                    </a:lnTo>
                    <a:lnTo>
                      <a:pt x="370" y="289"/>
                    </a:lnTo>
                    <a:lnTo>
                      <a:pt x="371" y="284"/>
                    </a:lnTo>
                    <a:lnTo>
                      <a:pt x="373" y="279"/>
                    </a:lnTo>
                    <a:lnTo>
                      <a:pt x="370" y="270"/>
                    </a:lnTo>
                    <a:lnTo>
                      <a:pt x="369" y="262"/>
                    </a:lnTo>
                    <a:lnTo>
                      <a:pt x="369" y="257"/>
                    </a:lnTo>
                    <a:lnTo>
                      <a:pt x="370" y="255"/>
                    </a:lnTo>
                    <a:lnTo>
                      <a:pt x="374" y="253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98" y="253"/>
                    </a:lnTo>
                    <a:lnTo>
                      <a:pt x="419" y="278"/>
                    </a:lnTo>
                    <a:lnTo>
                      <a:pt x="419" y="278"/>
                    </a:lnTo>
                    <a:lnTo>
                      <a:pt x="434" y="271"/>
                    </a:lnTo>
                    <a:lnTo>
                      <a:pt x="450" y="264"/>
                    </a:lnTo>
                    <a:lnTo>
                      <a:pt x="467" y="257"/>
                    </a:lnTo>
                    <a:lnTo>
                      <a:pt x="484" y="253"/>
                    </a:lnTo>
                    <a:lnTo>
                      <a:pt x="501" y="249"/>
                    </a:lnTo>
                    <a:lnTo>
                      <a:pt x="519" y="246"/>
                    </a:lnTo>
                    <a:lnTo>
                      <a:pt x="536" y="246"/>
                    </a:lnTo>
                    <a:lnTo>
                      <a:pt x="553" y="247"/>
                    </a:lnTo>
                    <a:lnTo>
                      <a:pt x="544" y="247"/>
                    </a:lnTo>
                    <a:lnTo>
                      <a:pt x="544" y="247"/>
                    </a:lnTo>
                    <a:lnTo>
                      <a:pt x="542" y="252"/>
                    </a:lnTo>
                    <a:lnTo>
                      <a:pt x="542" y="255"/>
                    </a:lnTo>
                    <a:lnTo>
                      <a:pt x="542" y="259"/>
                    </a:lnTo>
                    <a:lnTo>
                      <a:pt x="544" y="261"/>
                    </a:lnTo>
                    <a:lnTo>
                      <a:pt x="547" y="267"/>
                    </a:lnTo>
                    <a:lnTo>
                      <a:pt x="552" y="271"/>
                    </a:lnTo>
                    <a:lnTo>
                      <a:pt x="552" y="271"/>
                    </a:lnTo>
                    <a:lnTo>
                      <a:pt x="558" y="272"/>
                    </a:lnTo>
                    <a:lnTo>
                      <a:pt x="565" y="274"/>
                    </a:lnTo>
                    <a:lnTo>
                      <a:pt x="576" y="272"/>
                    </a:lnTo>
                    <a:lnTo>
                      <a:pt x="588" y="270"/>
                    </a:lnTo>
                    <a:lnTo>
                      <a:pt x="599" y="268"/>
                    </a:lnTo>
                    <a:lnTo>
                      <a:pt x="610" y="267"/>
                    </a:lnTo>
                    <a:lnTo>
                      <a:pt x="619" y="267"/>
                    </a:lnTo>
                    <a:lnTo>
                      <a:pt x="623" y="268"/>
                    </a:lnTo>
                    <a:lnTo>
                      <a:pt x="628" y="269"/>
                    </a:lnTo>
                    <a:lnTo>
                      <a:pt x="633" y="272"/>
                    </a:lnTo>
                    <a:lnTo>
                      <a:pt x="636" y="277"/>
                    </a:lnTo>
                    <a:lnTo>
                      <a:pt x="636" y="277"/>
                    </a:lnTo>
                    <a:lnTo>
                      <a:pt x="651" y="267"/>
                    </a:lnTo>
                    <a:lnTo>
                      <a:pt x="669" y="257"/>
                    </a:lnTo>
                    <a:lnTo>
                      <a:pt x="688" y="249"/>
                    </a:lnTo>
                    <a:lnTo>
                      <a:pt x="707" y="241"/>
                    </a:lnTo>
                    <a:lnTo>
                      <a:pt x="746" y="227"/>
                    </a:lnTo>
                    <a:lnTo>
                      <a:pt x="782" y="215"/>
                    </a:lnTo>
                    <a:lnTo>
                      <a:pt x="782" y="215"/>
                    </a:lnTo>
                    <a:lnTo>
                      <a:pt x="783" y="222"/>
                    </a:lnTo>
                    <a:lnTo>
                      <a:pt x="783" y="226"/>
                    </a:lnTo>
                    <a:lnTo>
                      <a:pt x="781" y="231"/>
                    </a:lnTo>
                    <a:lnTo>
                      <a:pt x="777" y="234"/>
                    </a:lnTo>
                    <a:lnTo>
                      <a:pt x="773" y="238"/>
                    </a:lnTo>
                    <a:lnTo>
                      <a:pt x="768" y="240"/>
                    </a:lnTo>
                    <a:lnTo>
                      <a:pt x="756" y="245"/>
                    </a:lnTo>
                    <a:lnTo>
                      <a:pt x="728" y="253"/>
                    </a:lnTo>
                    <a:lnTo>
                      <a:pt x="715" y="259"/>
                    </a:lnTo>
                    <a:lnTo>
                      <a:pt x="711" y="261"/>
                    </a:lnTo>
                    <a:lnTo>
                      <a:pt x="706" y="265"/>
                    </a:lnTo>
                    <a:lnTo>
                      <a:pt x="746" y="265"/>
                    </a:lnTo>
                    <a:lnTo>
                      <a:pt x="746" y="265"/>
                    </a:lnTo>
                    <a:lnTo>
                      <a:pt x="737" y="265"/>
                    </a:lnTo>
                    <a:lnTo>
                      <a:pt x="730" y="268"/>
                    </a:lnTo>
                    <a:lnTo>
                      <a:pt x="723" y="270"/>
                    </a:lnTo>
                    <a:lnTo>
                      <a:pt x="718" y="275"/>
                    </a:lnTo>
                    <a:lnTo>
                      <a:pt x="713" y="279"/>
                    </a:lnTo>
                    <a:lnTo>
                      <a:pt x="707" y="284"/>
                    </a:lnTo>
                    <a:lnTo>
                      <a:pt x="697" y="298"/>
                    </a:lnTo>
                    <a:lnTo>
                      <a:pt x="697" y="298"/>
                    </a:lnTo>
                    <a:lnTo>
                      <a:pt x="704" y="299"/>
                    </a:lnTo>
                    <a:lnTo>
                      <a:pt x="710" y="299"/>
                    </a:lnTo>
                    <a:lnTo>
                      <a:pt x="720" y="297"/>
                    </a:lnTo>
                    <a:lnTo>
                      <a:pt x="729" y="293"/>
                    </a:lnTo>
                    <a:lnTo>
                      <a:pt x="737" y="287"/>
                    </a:lnTo>
                    <a:lnTo>
                      <a:pt x="756" y="275"/>
                    </a:lnTo>
                    <a:lnTo>
                      <a:pt x="765" y="270"/>
                    </a:lnTo>
                    <a:lnTo>
                      <a:pt x="776" y="265"/>
                    </a:lnTo>
                    <a:lnTo>
                      <a:pt x="776" y="265"/>
                    </a:lnTo>
                    <a:lnTo>
                      <a:pt x="776" y="272"/>
                    </a:lnTo>
                    <a:lnTo>
                      <a:pt x="777" y="275"/>
                    </a:lnTo>
                    <a:lnTo>
                      <a:pt x="779" y="277"/>
                    </a:lnTo>
                    <a:lnTo>
                      <a:pt x="781" y="278"/>
                    </a:lnTo>
                    <a:lnTo>
                      <a:pt x="784" y="279"/>
                    </a:lnTo>
                    <a:lnTo>
                      <a:pt x="794" y="282"/>
                    </a:lnTo>
                    <a:lnTo>
                      <a:pt x="798" y="259"/>
                    </a:lnTo>
                    <a:lnTo>
                      <a:pt x="798" y="259"/>
                    </a:lnTo>
                    <a:lnTo>
                      <a:pt x="799" y="261"/>
                    </a:lnTo>
                    <a:lnTo>
                      <a:pt x="805" y="263"/>
                    </a:lnTo>
                    <a:lnTo>
                      <a:pt x="864" y="250"/>
                    </a:lnTo>
                    <a:lnTo>
                      <a:pt x="864" y="250"/>
                    </a:lnTo>
                    <a:lnTo>
                      <a:pt x="859" y="246"/>
                    </a:lnTo>
                    <a:lnTo>
                      <a:pt x="856" y="241"/>
                    </a:lnTo>
                    <a:lnTo>
                      <a:pt x="851" y="232"/>
                    </a:lnTo>
                    <a:lnTo>
                      <a:pt x="848" y="227"/>
                    </a:lnTo>
                    <a:lnTo>
                      <a:pt x="844" y="224"/>
                    </a:lnTo>
                    <a:lnTo>
                      <a:pt x="841" y="222"/>
                    </a:lnTo>
                    <a:lnTo>
                      <a:pt x="835" y="221"/>
                    </a:lnTo>
                    <a:lnTo>
                      <a:pt x="835" y="221"/>
                    </a:lnTo>
                    <a:lnTo>
                      <a:pt x="837" y="225"/>
                    </a:lnTo>
                    <a:lnTo>
                      <a:pt x="836" y="229"/>
                    </a:lnTo>
                    <a:lnTo>
                      <a:pt x="835" y="231"/>
                    </a:lnTo>
                    <a:lnTo>
                      <a:pt x="831" y="233"/>
                    </a:lnTo>
                    <a:lnTo>
                      <a:pt x="828" y="234"/>
                    </a:lnTo>
                    <a:lnTo>
                      <a:pt x="823" y="236"/>
                    </a:lnTo>
                    <a:lnTo>
                      <a:pt x="813" y="236"/>
                    </a:lnTo>
                    <a:lnTo>
                      <a:pt x="813" y="236"/>
                    </a:lnTo>
                    <a:lnTo>
                      <a:pt x="817" y="231"/>
                    </a:lnTo>
                    <a:lnTo>
                      <a:pt x="817" y="227"/>
                    </a:lnTo>
                    <a:lnTo>
                      <a:pt x="814" y="225"/>
                    </a:lnTo>
                    <a:lnTo>
                      <a:pt x="811" y="223"/>
                    </a:lnTo>
                    <a:lnTo>
                      <a:pt x="803" y="218"/>
                    </a:lnTo>
                    <a:lnTo>
                      <a:pt x="799" y="215"/>
                    </a:lnTo>
                    <a:lnTo>
                      <a:pt x="798" y="211"/>
                    </a:lnTo>
                    <a:lnTo>
                      <a:pt x="798" y="211"/>
                    </a:lnTo>
                    <a:lnTo>
                      <a:pt x="822" y="211"/>
                    </a:lnTo>
                    <a:lnTo>
                      <a:pt x="846" y="209"/>
                    </a:lnTo>
                    <a:lnTo>
                      <a:pt x="868" y="207"/>
                    </a:lnTo>
                    <a:lnTo>
                      <a:pt x="887" y="203"/>
                    </a:lnTo>
                    <a:lnTo>
                      <a:pt x="892" y="224"/>
                    </a:lnTo>
                    <a:lnTo>
                      <a:pt x="892" y="224"/>
                    </a:lnTo>
                    <a:lnTo>
                      <a:pt x="904" y="225"/>
                    </a:lnTo>
                    <a:lnTo>
                      <a:pt x="914" y="225"/>
                    </a:lnTo>
                    <a:lnTo>
                      <a:pt x="936" y="223"/>
                    </a:lnTo>
                    <a:lnTo>
                      <a:pt x="956" y="222"/>
                    </a:lnTo>
                    <a:lnTo>
                      <a:pt x="965" y="222"/>
                    </a:lnTo>
                    <a:lnTo>
                      <a:pt x="972" y="224"/>
                    </a:lnTo>
                    <a:lnTo>
                      <a:pt x="966" y="234"/>
                    </a:lnTo>
                    <a:lnTo>
                      <a:pt x="966" y="234"/>
                    </a:lnTo>
                    <a:lnTo>
                      <a:pt x="979" y="237"/>
                    </a:lnTo>
                    <a:lnTo>
                      <a:pt x="992" y="237"/>
                    </a:lnTo>
                    <a:lnTo>
                      <a:pt x="1018" y="237"/>
                    </a:lnTo>
                    <a:lnTo>
                      <a:pt x="1030" y="237"/>
                    </a:lnTo>
                    <a:lnTo>
                      <a:pt x="1042" y="239"/>
                    </a:lnTo>
                    <a:lnTo>
                      <a:pt x="1055" y="242"/>
                    </a:lnTo>
                    <a:lnTo>
                      <a:pt x="1066" y="248"/>
                    </a:lnTo>
                    <a:lnTo>
                      <a:pt x="1066" y="248"/>
                    </a:lnTo>
                    <a:lnTo>
                      <a:pt x="1090" y="231"/>
                    </a:lnTo>
                    <a:lnTo>
                      <a:pt x="1117" y="215"/>
                    </a:lnTo>
                    <a:lnTo>
                      <a:pt x="1141" y="199"/>
                    </a:lnTo>
                    <a:lnTo>
                      <a:pt x="1152" y="189"/>
                    </a:lnTo>
                    <a:lnTo>
                      <a:pt x="1163" y="180"/>
                    </a:lnTo>
                    <a:lnTo>
                      <a:pt x="1163" y="180"/>
                    </a:lnTo>
                    <a:lnTo>
                      <a:pt x="1165" y="177"/>
                    </a:lnTo>
                    <a:lnTo>
                      <a:pt x="1170" y="174"/>
                    </a:lnTo>
                    <a:lnTo>
                      <a:pt x="1175" y="173"/>
                    </a:lnTo>
                    <a:lnTo>
                      <a:pt x="1182" y="174"/>
                    </a:lnTo>
                    <a:lnTo>
                      <a:pt x="1198" y="178"/>
                    </a:lnTo>
                    <a:lnTo>
                      <a:pt x="1217" y="182"/>
                    </a:lnTo>
                    <a:lnTo>
                      <a:pt x="1236" y="188"/>
                    </a:lnTo>
                    <a:lnTo>
                      <a:pt x="1247" y="189"/>
                    </a:lnTo>
                    <a:lnTo>
                      <a:pt x="1256" y="189"/>
                    </a:lnTo>
                    <a:lnTo>
                      <a:pt x="1265" y="189"/>
                    </a:lnTo>
                    <a:lnTo>
                      <a:pt x="1273" y="187"/>
                    </a:lnTo>
                    <a:lnTo>
                      <a:pt x="1281" y="184"/>
                    </a:lnTo>
                    <a:lnTo>
                      <a:pt x="1288" y="177"/>
                    </a:lnTo>
                    <a:lnTo>
                      <a:pt x="1288" y="177"/>
                    </a:lnTo>
                    <a:lnTo>
                      <a:pt x="1288" y="179"/>
                    </a:lnTo>
                    <a:lnTo>
                      <a:pt x="1286" y="181"/>
                    </a:lnTo>
                    <a:lnTo>
                      <a:pt x="1275" y="189"/>
                    </a:lnTo>
                    <a:lnTo>
                      <a:pt x="1252" y="208"/>
                    </a:lnTo>
                    <a:lnTo>
                      <a:pt x="1252" y="208"/>
                    </a:lnTo>
                    <a:lnTo>
                      <a:pt x="1257" y="208"/>
                    </a:lnTo>
                    <a:lnTo>
                      <a:pt x="1260" y="208"/>
                    </a:lnTo>
                    <a:lnTo>
                      <a:pt x="1268" y="206"/>
                    </a:lnTo>
                    <a:lnTo>
                      <a:pt x="1283" y="197"/>
                    </a:lnTo>
                    <a:lnTo>
                      <a:pt x="1289" y="195"/>
                    </a:lnTo>
                    <a:lnTo>
                      <a:pt x="1291" y="195"/>
                    </a:lnTo>
                    <a:lnTo>
                      <a:pt x="1294" y="195"/>
                    </a:lnTo>
                    <a:lnTo>
                      <a:pt x="1296" y="196"/>
                    </a:lnTo>
                    <a:lnTo>
                      <a:pt x="1298" y="199"/>
                    </a:lnTo>
                    <a:lnTo>
                      <a:pt x="1300" y="202"/>
                    </a:lnTo>
                    <a:lnTo>
                      <a:pt x="1302" y="207"/>
                    </a:lnTo>
                    <a:lnTo>
                      <a:pt x="1302" y="207"/>
                    </a:lnTo>
                    <a:lnTo>
                      <a:pt x="1287" y="204"/>
                    </a:lnTo>
                    <a:lnTo>
                      <a:pt x="1282" y="206"/>
                    </a:lnTo>
                    <a:lnTo>
                      <a:pt x="1280" y="207"/>
                    </a:lnTo>
                    <a:lnTo>
                      <a:pt x="1278" y="208"/>
                    </a:lnTo>
                    <a:lnTo>
                      <a:pt x="1278" y="210"/>
                    </a:lnTo>
                    <a:lnTo>
                      <a:pt x="1280" y="215"/>
                    </a:lnTo>
                    <a:lnTo>
                      <a:pt x="1283" y="222"/>
                    </a:lnTo>
                    <a:lnTo>
                      <a:pt x="1287" y="227"/>
                    </a:lnTo>
                    <a:lnTo>
                      <a:pt x="1287" y="231"/>
                    </a:lnTo>
                    <a:lnTo>
                      <a:pt x="1286" y="233"/>
                    </a:lnTo>
                    <a:lnTo>
                      <a:pt x="1285" y="236"/>
                    </a:lnTo>
                    <a:lnTo>
                      <a:pt x="1280" y="237"/>
                    </a:lnTo>
                    <a:lnTo>
                      <a:pt x="1280" y="237"/>
                    </a:lnTo>
                    <a:lnTo>
                      <a:pt x="1298" y="236"/>
                    </a:lnTo>
                    <a:lnTo>
                      <a:pt x="1317" y="233"/>
                    </a:lnTo>
                    <a:lnTo>
                      <a:pt x="1332" y="229"/>
                    </a:lnTo>
                    <a:lnTo>
                      <a:pt x="1337" y="225"/>
                    </a:lnTo>
                    <a:lnTo>
                      <a:pt x="1343" y="222"/>
                    </a:lnTo>
                    <a:lnTo>
                      <a:pt x="1343" y="222"/>
                    </a:lnTo>
                    <a:lnTo>
                      <a:pt x="1336" y="222"/>
                    </a:lnTo>
                    <a:lnTo>
                      <a:pt x="1332" y="221"/>
                    </a:lnTo>
                    <a:lnTo>
                      <a:pt x="1329" y="218"/>
                    </a:lnTo>
                    <a:lnTo>
                      <a:pt x="1328" y="216"/>
                    </a:lnTo>
                    <a:lnTo>
                      <a:pt x="1327" y="214"/>
                    </a:lnTo>
                    <a:lnTo>
                      <a:pt x="1328" y="210"/>
                    </a:lnTo>
                    <a:lnTo>
                      <a:pt x="1331" y="203"/>
                    </a:lnTo>
                    <a:lnTo>
                      <a:pt x="1333" y="199"/>
                    </a:lnTo>
                    <a:lnTo>
                      <a:pt x="1333" y="196"/>
                    </a:lnTo>
                    <a:lnTo>
                      <a:pt x="1333" y="194"/>
                    </a:lnTo>
                    <a:lnTo>
                      <a:pt x="1331" y="193"/>
                    </a:lnTo>
                    <a:lnTo>
                      <a:pt x="1328" y="193"/>
                    </a:lnTo>
                    <a:lnTo>
                      <a:pt x="1317" y="195"/>
                    </a:lnTo>
                    <a:lnTo>
                      <a:pt x="1317" y="195"/>
                    </a:lnTo>
                    <a:lnTo>
                      <a:pt x="1329" y="187"/>
                    </a:lnTo>
                    <a:lnTo>
                      <a:pt x="1342" y="180"/>
                    </a:lnTo>
                    <a:lnTo>
                      <a:pt x="1356" y="174"/>
                    </a:lnTo>
                    <a:lnTo>
                      <a:pt x="1371" y="171"/>
                    </a:lnTo>
                    <a:lnTo>
                      <a:pt x="1385" y="169"/>
                    </a:lnTo>
                    <a:lnTo>
                      <a:pt x="1400" y="167"/>
                    </a:lnTo>
                    <a:lnTo>
                      <a:pt x="1413" y="169"/>
                    </a:lnTo>
                    <a:lnTo>
                      <a:pt x="1428" y="171"/>
                    </a:lnTo>
                    <a:lnTo>
                      <a:pt x="1428" y="171"/>
                    </a:lnTo>
                    <a:lnTo>
                      <a:pt x="1428" y="179"/>
                    </a:lnTo>
                    <a:lnTo>
                      <a:pt x="1429" y="182"/>
                    </a:lnTo>
                    <a:lnTo>
                      <a:pt x="1432" y="186"/>
                    </a:lnTo>
                    <a:lnTo>
                      <a:pt x="1438" y="191"/>
                    </a:lnTo>
                    <a:lnTo>
                      <a:pt x="1446" y="194"/>
                    </a:lnTo>
                    <a:lnTo>
                      <a:pt x="1457" y="177"/>
                    </a:lnTo>
                    <a:lnTo>
                      <a:pt x="1457" y="177"/>
                    </a:lnTo>
                    <a:lnTo>
                      <a:pt x="1459" y="178"/>
                    </a:lnTo>
                    <a:lnTo>
                      <a:pt x="1461" y="179"/>
                    </a:lnTo>
                    <a:lnTo>
                      <a:pt x="1461" y="180"/>
                    </a:lnTo>
                    <a:lnTo>
                      <a:pt x="1459" y="181"/>
                    </a:lnTo>
                    <a:lnTo>
                      <a:pt x="1451" y="189"/>
                    </a:lnTo>
                    <a:lnTo>
                      <a:pt x="1447" y="194"/>
                    </a:lnTo>
                    <a:lnTo>
                      <a:pt x="1446" y="195"/>
                    </a:lnTo>
                    <a:lnTo>
                      <a:pt x="1446" y="197"/>
                    </a:lnTo>
                    <a:lnTo>
                      <a:pt x="1447" y="200"/>
                    </a:lnTo>
                    <a:lnTo>
                      <a:pt x="1449" y="201"/>
                    </a:lnTo>
                    <a:lnTo>
                      <a:pt x="1452" y="203"/>
                    </a:lnTo>
                    <a:lnTo>
                      <a:pt x="1458" y="204"/>
                    </a:lnTo>
                    <a:lnTo>
                      <a:pt x="1458" y="204"/>
                    </a:lnTo>
                    <a:lnTo>
                      <a:pt x="1465" y="200"/>
                    </a:lnTo>
                    <a:lnTo>
                      <a:pt x="1473" y="196"/>
                    </a:lnTo>
                    <a:lnTo>
                      <a:pt x="1481" y="194"/>
                    </a:lnTo>
                    <a:lnTo>
                      <a:pt x="1490" y="193"/>
                    </a:lnTo>
                    <a:lnTo>
                      <a:pt x="1509" y="194"/>
                    </a:lnTo>
                    <a:lnTo>
                      <a:pt x="1528" y="195"/>
                    </a:lnTo>
                    <a:lnTo>
                      <a:pt x="1546" y="195"/>
                    </a:lnTo>
                    <a:lnTo>
                      <a:pt x="1554" y="194"/>
                    </a:lnTo>
                    <a:lnTo>
                      <a:pt x="1562" y="192"/>
                    </a:lnTo>
                    <a:lnTo>
                      <a:pt x="1569" y="188"/>
                    </a:lnTo>
                    <a:lnTo>
                      <a:pt x="1574" y="182"/>
                    </a:lnTo>
                    <a:lnTo>
                      <a:pt x="1579" y="176"/>
                    </a:lnTo>
                    <a:lnTo>
                      <a:pt x="1582" y="166"/>
                    </a:lnTo>
                    <a:lnTo>
                      <a:pt x="1582" y="166"/>
                    </a:lnTo>
                    <a:lnTo>
                      <a:pt x="1586" y="170"/>
                    </a:lnTo>
                    <a:lnTo>
                      <a:pt x="1588" y="173"/>
                    </a:lnTo>
                    <a:lnTo>
                      <a:pt x="1588" y="177"/>
                    </a:lnTo>
                    <a:lnTo>
                      <a:pt x="1586" y="179"/>
                    </a:lnTo>
                    <a:lnTo>
                      <a:pt x="1584" y="182"/>
                    </a:lnTo>
                    <a:lnTo>
                      <a:pt x="1580" y="185"/>
                    </a:lnTo>
                    <a:lnTo>
                      <a:pt x="1572" y="189"/>
                    </a:lnTo>
                    <a:lnTo>
                      <a:pt x="1564" y="194"/>
                    </a:lnTo>
                    <a:lnTo>
                      <a:pt x="1561" y="196"/>
                    </a:lnTo>
                    <a:lnTo>
                      <a:pt x="1559" y="200"/>
                    </a:lnTo>
                    <a:lnTo>
                      <a:pt x="1559" y="203"/>
                    </a:lnTo>
                    <a:lnTo>
                      <a:pt x="1561" y="207"/>
                    </a:lnTo>
                    <a:lnTo>
                      <a:pt x="1565" y="210"/>
                    </a:lnTo>
                    <a:lnTo>
                      <a:pt x="1571" y="216"/>
                    </a:lnTo>
                    <a:lnTo>
                      <a:pt x="1571" y="216"/>
                    </a:lnTo>
                    <a:lnTo>
                      <a:pt x="1566" y="218"/>
                    </a:lnTo>
                    <a:lnTo>
                      <a:pt x="1562" y="222"/>
                    </a:lnTo>
                    <a:lnTo>
                      <a:pt x="1553" y="224"/>
                    </a:lnTo>
                    <a:lnTo>
                      <a:pt x="1542" y="225"/>
                    </a:lnTo>
                    <a:lnTo>
                      <a:pt x="1533" y="225"/>
                    </a:lnTo>
                    <a:lnTo>
                      <a:pt x="1524" y="225"/>
                    </a:lnTo>
                    <a:lnTo>
                      <a:pt x="1516" y="227"/>
                    </a:lnTo>
                    <a:lnTo>
                      <a:pt x="1513" y="229"/>
                    </a:lnTo>
                    <a:lnTo>
                      <a:pt x="1510" y="232"/>
                    </a:lnTo>
                    <a:lnTo>
                      <a:pt x="1508" y="236"/>
                    </a:lnTo>
                    <a:lnTo>
                      <a:pt x="1507" y="240"/>
                    </a:lnTo>
                    <a:lnTo>
                      <a:pt x="1507" y="240"/>
                    </a:lnTo>
                    <a:lnTo>
                      <a:pt x="1510" y="239"/>
                    </a:lnTo>
                    <a:lnTo>
                      <a:pt x="1513" y="239"/>
                    </a:lnTo>
                    <a:lnTo>
                      <a:pt x="1516" y="239"/>
                    </a:lnTo>
                    <a:lnTo>
                      <a:pt x="1518" y="240"/>
                    </a:lnTo>
                    <a:lnTo>
                      <a:pt x="1520" y="244"/>
                    </a:lnTo>
                    <a:lnTo>
                      <a:pt x="1521" y="249"/>
                    </a:lnTo>
                    <a:lnTo>
                      <a:pt x="1521" y="254"/>
                    </a:lnTo>
                    <a:lnTo>
                      <a:pt x="1523" y="259"/>
                    </a:lnTo>
                    <a:lnTo>
                      <a:pt x="1525" y="262"/>
                    </a:lnTo>
                    <a:lnTo>
                      <a:pt x="1527" y="263"/>
                    </a:lnTo>
                    <a:lnTo>
                      <a:pt x="1530" y="264"/>
                    </a:lnTo>
                    <a:lnTo>
                      <a:pt x="1556" y="247"/>
                    </a:lnTo>
                    <a:lnTo>
                      <a:pt x="1550" y="246"/>
                    </a:lnTo>
                    <a:lnTo>
                      <a:pt x="1550" y="246"/>
                    </a:lnTo>
                    <a:lnTo>
                      <a:pt x="1558" y="241"/>
                    </a:lnTo>
                    <a:lnTo>
                      <a:pt x="1567" y="238"/>
                    </a:lnTo>
                    <a:lnTo>
                      <a:pt x="1578" y="236"/>
                    </a:lnTo>
                    <a:lnTo>
                      <a:pt x="1587" y="233"/>
                    </a:lnTo>
                    <a:lnTo>
                      <a:pt x="1609" y="230"/>
                    </a:lnTo>
                    <a:lnTo>
                      <a:pt x="1631" y="229"/>
                    </a:lnTo>
                    <a:lnTo>
                      <a:pt x="1677" y="230"/>
                    </a:lnTo>
                    <a:lnTo>
                      <a:pt x="1699" y="230"/>
                    </a:lnTo>
                    <a:lnTo>
                      <a:pt x="1720" y="229"/>
                    </a:lnTo>
                    <a:lnTo>
                      <a:pt x="1720" y="229"/>
                    </a:lnTo>
                    <a:lnTo>
                      <a:pt x="1738" y="218"/>
                    </a:lnTo>
                    <a:lnTo>
                      <a:pt x="1754" y="207"/>
                    </a:lnTo>
                    <a:lnTo>
                      <a:pt x="1770" y="195"/>
                    </a:lnTo>
                    <a:lnTo>
                      <a:pt x="1786" y="185"/>
                    </a:lnTo>
                    <a:lnTo>
                      <a:pt x="1802" y="176"/>
                    </a:lnTo>
                    <a:lnTo>
                      <a:pt x="1811" y="172"/>
                    </a:lnTo>
                    <a:lnTo>
                      <a:pt x="1819" y="169"/>
                    </a:lnTo>
                    <a:lnTo>
                      <a:pt x="1829" y="166"/>
                    </a:lnTo>
                    <a:lnTo>
                      <a:pt x="1838" y="165"/>
                    </a:lnTo>
                    <a:lnTo>
                      <a:pt x="1848" y="164"/>
                    </a:lnTo>
                    <a:lnTo>
                      <a:pt x="1858" y="164"/>
                    </a:lnTo>
                    <a:lnTo>
                      <a:pt x="1858" y="164"/>
                    </a:lnTo>
                    <a:lnTo>
                      <a:pt x="1856" y="167"/>
                    </a:lnTo>
                    <a:lnTo>
                      <a:pt x="1855" y="170"/>
                    </a:lnTo>
                    <a:lnTo>
                      <a:pt x="1856" y="172"/>
                    </a:lnTo>
                    <a:lnTo>
                      <a:pt x="1858" y="174"/>
                    </a:lnTo>
                    <a:lnTo>
                      <a:pt x="1864" y="178"/>
                    </a:lnTo>
                    <a:lnTo>
                      <a:pt x="1871" y="182"/>
                    </a:lnTo>
                    <a:lnTo>
                      <a:pt x="1878" y="187"/>
                    </a:lnTo>
                    <a:lnTo>
                      <a:pt x="1879" y="189"/>
                    </a:lnTo>
                    <a:lnTo>
                      <a:pt x="1880" y="193"/>
                    </a:lnTo>
                    <a:lnTo>
                      <a:pt x="1880" y="196"/>
                    </a:lnTo>
                    <a:lnTo>
                      <a:pt x="1879" y="201"/>
                    </a:lnTo>
                    <a:lnTo>
                      <a:pt x="1876" y="206"/>
                    </a:lnTo>
                    <a:lnTo>
                      <a:pt x="1870" y="210"/>
                    </a:lnTo>
                    <a:lnTo>
                      <a:pt x="1870" y="210"/>
                    </a:lnTo>
                    <a:lnTo>
                      <a:pt x="1879" y="215"/>
                    </a:lnTo>
                    <a:lnTo>
                      <a:pt x="1889" y="216"/>
                    </a:lnTo>
                    <a:lnTo>
                      <a:pt x="1898" y="216"/>
                    </a:lnTo>
                    <a:lnTo>
                      <a:pt x="1906" y="214"/>
                    </a:lnTo>
                    <a:lnTo>
                      <a:pt x="1912" y="210"/>
                    </a:lnTo>
                    <a:lnTo>
                      <a:pt x="1918" y="206"/>
                    </a:lnTo>
                    <a:lnTo>
                      <a:pt x="1922" y="201"/>
                    </a:lnTo>
                    <a:lnTo>
                      <a:pt x="1923" y="196"/>
                    </a:lnTo>
                    <a:lnTo>
                      <a:pt x="1923" y="196"/>
                    </a:lnTo>
                    <a:lnTo>
                      <a:pt x="1911" y="193"/>
                    </a:lnTo>
                    <a:lnTo>
                      <a:pt x="1908" y="192"/>
                    </a:lnTo>
                    <a:lnTo>
                      <a:pt x="1904" y="189"/>
                    </a:lnTo>
                    <a:lnTo>
                      <a:pt x="1895" y="186"/>
                    </a:lnTo>
                    <a:lnTo>
                      <a:pt x="1895" y="186"/>
                    </a:lnTo>
                    <a:lnTo>
                      <a:pt x="1901" y="181"/>
                    </a:lnTo>
                    <a:lnTo>
                      <a:pt x="1908" y="178"/>
                    </a:lnTo>
                    <a:lnTo>
                      <a:pt x="1916" y="176"/>
                    </a:lnTo>
                    <a:lnTo>
                      <a:pt x="1924" y="174"/>
                    </a:lnTo>
                    <a:lnTo>
                      <a:pt x="1932" y="174"/>
                    </a:lnTo>
                    <a:lnTo>
                      <a:pt x="1939" y="177"/>
                    </a:lnTo>
                    <a:lnTo>
                      <a:pt x="1946" y="179"/>
                    </a:lnTo>
                    <a:lnTo>
                      <a:pt x="1952" y="181"/>
                    </a:lnTo>
                    <a:lnTo>
                      <a:pt x="1952" y="181"/>
                    </a:lnTo>
                    <a:lnTo>
                      <a:pt x="1948" y="181"/>
                    </a:lnTo>
                    <a:lnTo>
                      <a:pt x="1947" y="182"/>
                    </a:lnTo>
                    <a:lnTo>
                      <a:pt x="1947" y="188"/>
                    </a:lnTo>
                    <a:lnTo>
                      <a:pt x="1947" y="188"/>
                    </a:lnTo>
                    <a:lnTo>
                      <a:pt x="1955" y="191"/>
                    </a:lnTo>
                    <a:lnTo>
                      <a:pt x="1961" y="191"/>
                    </a:lnTo>
                    <a:lnTo>
                      <a:pt x="1964" y="188"/>
                    </a:lnTo>
                    <a:lnTo>
                      <a:pt x="1967" y="184"/>
                    </a:lnTo>
                    <a:lnTo>
                      <a:pt x="1968" y="179"/>
                    </a:lnTo>
                    <a:lnTo>
                      <a:pt x="1970" y="174"/>
                    </a:lnTo>
                    <a:lnTo>
                      <a:pt x="1973" y="171"/>
                    </a:lnTo>
                    <a:lnTo>
                      <a:pt x="1980" y="167"/>
                    </a:lnTo>
                    <a:lnTo>
                      <a:pt x="1980" y="167"/>
                    </a:lnTo>
                    <a:lnTo>
                      <a:pt x="1981" y="171"/>
                    </a:lnTo>
                    <a:lnTo>
                      <a:pt x="1984" y="173"/>
                    </a:lnTo>
                    <a:lnTo>
                      <a:pt x="1986" y="176"/>
                    </a:lnTo>
                    <a:lnTo>
                      <a:pt x="1990" y="178"/>
                    </a:lnTo>
                    <a:lnTo>
                      <a:pt x="1998" y="179"/>
                    </a:lnTo>
                    <a:lnTo>
                      <a:pt x="2007" y="180"/>
                    </a:lnTo>
                    <a:lnTo>
                      <a:pt x="2026" y="180"/>
                    </a:lnTo>
                    <a:lnTo>
                      <a:pt x="2034" y="181"/>
                    </a:lnTo>
                    <a:lnTo>
                      <a:pt x="2042" y="185"/>
                    </a:lnTo>
                    <a:lnTo>
                      <a:pt x="2069" y="155"/>
                    </a:lnTo>
                    <a:lnTo>
                      <a:pt x="2069" y="155"/>
                    </a:lnTo>
                    <a:lnTo>
                      <a:pt x="2068" y="158"/>
                    </a:lnTo>
                    <a:lnTo>
                      <a:pt x="2067" y="161"/>
                    </a:lnTo>
                    <a:lnTo>
                      <a:pt x="2067" y="163"/>
                    </a:lnTo>
                    <a:lnTo>
                      <a:pt x="2067" y="164"/>
                    </a:lnTo>
                    <a:lnTo>
                      <a:pt x="2071" y="166"/>
                    </a:lnTo>
                    <a:lnTo>
                      <a:pt x="2077" y="169"/>
                    </a:lnTo>
                    <a:lnTo>
                      <a:pt x="2084" y="170"/>
                    </a:lnTo>
                    <a:lnTo>
                      <a:pt x="2091" y="171"/>
                    </a:lnTo>
                    <a:lnTo>
                      <a:pt x="2095" y="174"/>
                    </a:lnTo>
                    <a:lnTo>
                      <a:pt x="2098" y="177"/>
                    </a:lnTo>
                    <a:lnTo>
                      <a:pt x="2099" y="180"/>
                    </a:lnTo>
                    <a:lnTo>
                      <a:pt x="2099" y="180"/>
                    </a:lnTo>
                    <a:lnTo>
                      <a:pt x="2113" y="169"/>
                    </a:lnTo>
                    <a:lnTo>
                      <a:pt x="2128" y="157"/>
                    </a:lnTo>
                    <a:lnTo>
                      <a:pt x="2136" y="153"/>
                    </a:lnTo>
                    <a:lnTo>
                      <a:pt x="2144" y="149"/>
                    </a:lnTo>
                    <a:lnTo>
                      <a:pt x="2153" y="148"/>
                    </a:lnTo>
                    <a:lnTo>
                      <a:pt x="2163" y="148"/>
                    </a:lnTo>
                    <a:lnTo>
                      <a:pt x="2163" y="148"/>
                    </a:lnTo>
                    <a:lnTo>
                      <a:pt x="2161" y="150"/>
                    </a:lnTo>
                    <a:lnTo>
                      <a:pt x="2161" y="151"/>
                    </a:lnTo>
                    <a:lnTo>
                      <a:pt x="2161" y="154"/>
                    </a:lnTo>
                    <a:lnTo>
                      <a:pt x="2162" y="155"/>
                    </a:lnTo>
                    <a:lnTo>
                      <a:pt x="2167" y="158"/>
                    </a:lnTo>
                    <a:lnTo>
                      <a:pt x="2172" y="162"/>
                    </a:lnTo>
                    <a:lnTo>
                      <a:pt x="2178" y="166"/>
                    </a:lnTo>
                    <a:lnTo>
                      <a:pt x="2184" y="171"/>
                    </a:lnTo>
                    <a:lnTo>
                      <a:pt x="2188" y="176"/>
                    </a:lnTo>
                    <a:lnTo>
                      <a:pt x="2190" y="179"/>
                    </a:lnTo>
                    <a:lnTo>
                      <a:pt x="2190" y="182"/>
                    </a:lnTo>
                    <a:lnTo>
                      <a:pt x="2190" y="182"/>
                    </a:lnTo>
                    <a:lnTo>
                      <a:pt x="2199" y="185"/>
                    </a:lnTo>
                    <a:lnTo>
                      <a:pt x="2208" y="186"/>
                    </a:lnTo>
                    <a:lnTo>
                      <a:pt x="2216" y="185"/>
                    </a:lnTo>
                    <a:lnTo>
                      <a:pt x="2224" y="182"/>
                    </a:lnTo>
                    <a:lnTo>
                      <a:pt x="2232" y="180"/>
                    </a:lnTo>
                    <a:lnTo>
                      <a:pt x="2240" y="176"/>
                    </a:lnTo>
                    <a:lnTo>
                      <a:pt x="2255" y="167"/>
                    </a:lnTo>
                    <a:lnTo>
                      <a:pt x="2271" y="158"/>
                    </a:lnTo>
                    <a:lnTo>
                      <a:pt x="2278" y="155"/>
                    </a:lnTo>
                    <a:lnTo>
                      <a:pt x="2286" y="153"/>
                    </a:lnTo>
                    <a:lnTo>
                      <a:pt x="2294" y="151"/>
                    </a:lnTo>
                    <a:lnTo>
                      <a:pt x="2302" y="151"/>
                    </a:lnTo>
                    <a:lnTo>
                      <a:pt x="2310" y="154"/>
                    </a:lnTo>
                    <a:lnTo>
                      <a:pt x="2320" y="158"/>
                    </a:lnTo>
                    <a:lnTo>
                      <a:pt x="2320" y="158"/>
                    </a:lnTo>
                    <a:lnTo>
                      <a:pt x="2317" y="163"/>
                    </a:lnTo>
                    <a:lnTo>
                      <a:pt x="2315" y="170"/>
                    </a:lnTo>
                    <a:lnTo>
                      <a:pt x="2315" y="172"/>
                    </a:lnTo>
                    <a:lnTo>
                      <a:pt x="2316" y="176"/>
                    </a:lnTo>
                    <a:lnTo>
                      <a:pt x="2318" y="179"/>
                    </a:lnTo>
                    <a:lnTo>
                      <a:pt x="2322" y="180"/>
                    </a:lnTo>
                    <a:lnTo>
                      <a:pt x="2322" y="180"/>
                    </a:lnTo>
                    <a:lnTo>
                      <a:pt x="2326" y="179"/>
                    </a:lnTo>
                    <a:lnTo>
                      <a:pt x="2331" y="178"/>
                    </a:lnTo>
                    <a:lnTo>
                      <a:pt x="2343" y="177"/>
                    </a:lnTo>
                    <a:lnTo>
                      <a:pt x="2354" y="177"/>
                    </a:lnTo>
                    <a:lnTo>
                      <a:pt x="2363" y="176"/>
                    </a:lnTo>
                    <a:lnTo>
                      <a:pt x="2363" y="177"/>
                    </a:lnTo>
                    <a:lnTo>
                      <a:pt x="2363" y="176"/>
                    </a:lnTo>
                    <a:lnTo>
                      <a:pt x="2363" y="176"/>
                    </a:lnTo>
                    <a:lnTo>
                      <a:pt x="2368" y="174"/>
                    </a:lnTo>
                    <a:lnTo>
                      <a:pt x="2370" y="173"/>
                    </a:lnTo>
                    <a:lnTo>
                      <a:pt x="2372" y="171"/>
                    </a:lnTo>
                    <a:lnTo>
                      <a:pt x="2374" y="167"/>
                    </a:lnTo>
                    <a:lnTo>
                      <a:pt x="2374" y="167"/>
                    </a:lnTo>
                    <a:lnTo>
                      <a:pt x="2387" y="154"/>
                    </a:lnTo>
                    <a:lnTo>
                      <a:pt x="2401" y="139"/>
                    </a:lnTo>
                    <a:lnTo>
                      <a:pt x="2409" y="132"/>
                    </a:lnTo>
                    <a:lnTo>
                      <a:pt x="2418" y="126"/>
                    </a:lnTo>
                    <a:lnTo>
                      <a:pt x="2429" y="119"/>
                    </a:lnTo>
                    <a:lnTo>
                      <a:pt x="2443" y="113"/>
                    </a:lnTo>
                    <a:lnTo>
                      <a:pt x="2443" y="113"/>
                    </a:lnTo>
                    <a:lnTo>
                      <a:pt x="2441" y="109"/>
                    </a:lnTo>
                    <a:lnTo>
                      <a:pt x="2440" y="106"/>
                    </a:lnTo>
                    <a:lnTo>
                      <a:pt x="2438" y="103"/>
                    </a:lnTo>
                    <a:lnTo>
                      <a:pt x="2436" y="102"/>
                    </a:lnTo>
                    <a:lnTo>
                      <a:pt x="2430" y="99"/>
                    </a:lnTo>
                    <a:lnTo>
                      <a:pt x="2422" y="98"/>
                    </a:lnTo>
                    <a:lnTo>
                      <a:pt x="2414" y="99"/>
                    </a:lnTo>
                    <a:lnTo>
                      <a:pt x="2406" y="101"/>
                    </a:lnTo>
                    <a:lnTo>
                      <a:pt x="2399" y="103"/>
                    </a:lnTo>
                    <a:lnTo>
                      <a:pt x="2393" y="106"/>
                    </a:lnTo>
                    <a:lnTo>
                      <a:pt x="2381" y="128"/>
                    </a:lnTo>
                    <a:lnTo>
                      <a:pt x="2381" y="128"/>
                    </a:lnTo>
                    <a:lnTo>
                      <a:pt x="2378" y="123"/>
                    </a:lnTo>
                    <a:lnTo>
                      <a:pt x="2375" y="119"/>
                    </a:lnTo>
                    <a:lnTo>
                      <a:pt x="2372" y="116"/>
                    </a:lnTo>
                    <a:lnTo>
                      <a:pt x="2370" y="114"/>
                    </a:lnTo>
                    <a:lnTo>
                      <a:pt x="2367" y="114"/>
                    </a:lnTo>
                    <a:lnTo>
                      <a:pt x="2363" y="114"/>
                    </a:lnTo>
                    <a:lnTo>
                      <a:pt x="2358" y="117"/>
                    </a:lnTo>
                    <a:lnTo>
                      <a:pt x="2345" y="124"/>
                    </a:lnTo>
                    <a:lnTo>
                      <a:pt x="2340" y="125"/>
                    </a:lnTo>
                    <a:lnTo>
                      <a:pt x="2338" y="124"/>
                    </a:lnTo>
                    <a:lnTo>
                      <a:pt x="2336" y="123"/>
                    </a:lnTo>
                    <a:lnTo>
                      <a:pt x="2336" y="123"/>
                    </a:lnTo>
                    <a:lnTo>
                      <a:pt x="2341" y="116"/>
                    </a:lnTo>
                    <a:lnTo>
                      <a:pt x="2347" y="110"/>
                    </a:lnTo>
                    <a:lnTo>
                      <a:pt x="2354" y="104"/>
                    </a:lnTo>
                    <a:lnTo>
                      <a:pt x="2361" y="101"/>
                    </a:lnTo>
                    <a:lnTo>
                      <a:pt x="2369" y="97"/>
                    </a:lnTo>
                    <a:lnTo>
                      <a:pt x="2377" y="94"/>
                    </a:lnTo>
                    <a:lnTo>
                      <a:pt x="2395" y="89"/>
                    </a:lnTo>
                    <a:lnTo>
                      <a:pt x="2433" y="82"/>
                    </a:lnTo>
                    <a:lnTo>
                      <a:pt x="2452" y="76"/>
                    </a:lnTo>
                    <a:lnTo>
                      <a:pt x="2460" y="73"/>
                    </a:lnTo>
                    <a:lnTo>
                      <a:pt x="2468" y="68"/>
                    </a:lnTo>
                    <a:lnTo>
                      <a:pt x="2468" y="68"/>
                    </a:lnTo>
                    <a:lnTo>
                      <a:pt x="2463" y="63"/>
                    </a:lnTo>
                    <a:lnTo>
                      <a:pt x="2458" y="58"/>
                    </a:lnTo>
                    <a:lnTo>
                      <a:pt x="2452" y="53"/>
                    </a:lnTo>
                    <a:lnTo>
                      <a:pt x="2445" y="50"/>
                    </a:lnTo>
                    <a:lnTo>
                      <a:pt x="2430" y="43"/>
                    </a:lnTo>
                    <a:lnTo>
                      <a:pt x="2414" y="38"/>
                    </a:lnTo>
                    <a:lnTo>
                      <a:pt x="2397" y="36"/>
                    </a:lnTo>
                    <a:lnTo>
                      <a:pt x="2378" y="35"/>
                    </a:lnTo>
                    <a:lnTo>
                      <a:pt x="2361" y="35"/>
                    </a:lnTo>
                    <a:lnTo>
                      <a:pt x="2343" y="35"/>
                    </a:lnTo>
                    <a:lnTo>
                      <a:pt x="2363" y="49"/>
                    </a:lnTo>
                    <a:lnTo>
                      <a:pt x="2339" y="49"/>
                    </a:lnTo>
                    <a:lnTo>
                      <a:pt x="2362" y="73"/>
                    </a:lnTo>
                    <a:lnTo>
                      <a:pt x="2362" y="73"/>
                    </a:lnTo>
                    <a:lnTo>
                      <a:pt x="2354" y="72"/>
                    </a:lnTo>
                    <a:lnTo>
                      <a:pt x="2346" y="72"/>
                    </a:lnTo>
                    <a:lnTo>
                      <a:pt x="2330" y="72"/>
                    </a:lnTo>
                    <a:lnTo>
                      <a:pt x="2314" y="73"/>
                    </a:lnTo>
                    <a:lnTo>
                      <a:pt x="2298" y="73"/>
                    </a:lnTo>
                    <a:lnTo>
                      <a:pt x="2298" y="73"/>
                    </a:lnTo>
                    <a:lnTo>
                      <a:pt x="2302" y="74"/>
                    </a:lnTo>
                    <a:lnTo>
                      <a:pt x="2307" y="74"/>
                    </a:lnTo>
                    <a:lnTo>
                      <a:pt x="2314" y="78"/>
                    </a:lnTo>
                    <a:lnTo>
                      <a:pt x="2318" y="83"/>
                    </a:lnTo>
                    <a:lnTo>
                      <a:pt x="2323" y="88"/>
                    </a:lnTo>
                    <a:lnTo>
                      <a:pt x="2324" y="94"/>
                    </a:lnTo>
                    <a:lnTo>
                      <a:pt x="2324" y="97"/>
                    </a:lnTo>
                    <a:lnTo>
                      <a:pt x="2323" y="98"/>
                    </a:lnTo>
                    <a:lnTo>
                      <a:pt x="2322" y="99"/>
                    </a:lnTo>
                    <a:lnTo>
                      <a:pt x="2321" y="99"/>
                    </a:lnTo>
                    <a:lnTo>
                      <a:pt x="2318" y="99"/>
                    </a:lnTo>
                    <a:lnTo>
                      <a:pt x="2318" y="99"/>
                    </a:lnTo>
                    <a:lnTo>
                      <a:pt x="2314" y="96"/>
                    </a:lnTo>
                    <a:lnTo>
                      <a:pt x="2309" y="94"/>
                    </a:lnTo>
                    <a:lnTo>
                      <a:pt x="2306" y="93"/>
                    </a:lnTo>
                    <a:lnTo>
                      <a:pt x="2302" y="93"/>
                    </a:lnTo>
                    <a:lnTo>
                      <a:pt x="2299" y="93"/>
                    </a:lnTo>
                    <a:lnTo>
                      <a:pt x="2297" y="94"/>
                    </a:lnTo>
                    <a:lnTo>
                      <a:pt x="2291" y="98"/>
                    </a:lnTo>
                    <a:lnTo>
                      <a:pt x="2282" y="108"/>
                    </a:lnTo>
                    <a:lnTo>
                      <a:pt x="2276" y="111"/>
                    </a:lnTo>
                    <a:lnTo>
                      <a:pt x="2272" y="112"/>
                    </a:lnTo>
                    <a:lnTo>
                      <a:pt x="2269" y="112"/>
                    </a:lnTo>
                    <a:lnTo>
                      <a:pt x="2269" y="112"/>
                    </a:lnTo>
                    <a:lnTo>
                      <a:pt x="2277" y="113"/>
                    </a:lnTo>
                    <a:lnTo>
                      <a:pt x="2285" y="116"/>
                    </a:lnTo>
                    <a:lnTo>
                      <a:pt x="2287" y="118"/>
                    </a:lnTo>
                    <a:lnTo>
                      <a:pt x="2289" y="120"/>
                    </a:lnTo>
                    <a:lnTo>
                      <a:pt x="2289" y="123"/>
                    </a:lnTo>
                    <a:lnTo>
                      <a:pt x="2285" y="127"/>
                    </a:lnTo>
                    <a:lnTo>
                      <a:pt x="2285" y="127"/>
                    </a:lnTo>
                    <a:lnTo>
                      <a:pt x="2271" y="119"/>
                    </a:lnTo>
                    <a:lnTo>
                      <a:pt x="2260" y="113"/>
                    </a:lnTo>
                    <a:lnTo>
                      <a:pt x="2249" y="111"/>
                    </a:lnTo>
                    <a:lnTo>
                      <a:pt x="2239" y="109"/>
                    </a:lnTo>
                    <a:lnTo>
                      <a:pt x="2230" y="106"/>
                    </a:lnTo>
                    <a:lnTo>
                      <a:pt x="2220" y="103"/>
                    </a:lnTo>
                    <a:lnTo>
                      <a:pt x="2209" y="97"/>
                    </a:lnTo>
                    <a:lnTo>
                      <a:pt x="2195" y="88"/>
                    </a:lnTo>
                    <a:lnTo>
                      <a:pt x="2195" y="88"/>
                    </a:lnTo>
                    <a:lnTo>
                      <a:pt x="2197" y="95"/>
                    </a:lnTo>
                    <a:lnTo>
                      <a:pt x="2195" y="99"/>
                    </a:lnTo>
                    <a:lnTo>
                      <a:pt x="2193" y="103"/>
                    </a:lnTo>
                    <a:lnTo>
                      <a:pt x="2191" y="105"/>
                    </a:lnTo>
                    <a:lnTo>
                      <a:pt x="2186" y="106"/>
                    </a:lnTo>
                    <a:lnTo>
                      <a:pt x="2183" y="108"/>
                    </a:lnTo>
                    <a:lnTo>
                      <a:pt x="2174" y="108"/>
                    </a:lnTo>
                    <a:lnTo>
                      <a:pt x="2163" y="108"/>
                    </a:lnTo>
                    <a:lnTo>
                      <a:pt x="2154" y="110"/>
                    </a:lnTo>
                    <a:lnTo>
                      <a:pt x="2151" y="111"/>
                    </a:lnTo>
                    <a:lnTo>
                      <a:pt x="2147" y="113"/>
                    </a:lnTo>
                    <a:lnTo>
                      <a:pt x="2145" y="118"/>
                    </a:lnTo>
                    <a:lnTo>
                      <a:pt x="2144" y="123"/>
                    </a:lnTo>
                    <a:lnTo>
                      <a:pt x="2161" y="126"/>
                    </a:lnTo>
                    <a:lnTo>
                      <a:pt x="2123" y="148"/>
                    </a:lnTo>
                    <a:lnTo>
                      <a:pt x="2123" y="148"/>
                    </a:lnTo>
                    <a:lnTo>
                      <a:pt x="2118" y="142"/>
                    </a:lnTo>
                    <a:lnTo>
                      <a:pt x="2115" y="138"/>
                    </a:lnTo>
                    <a:lnTo>
                      <a:pt x="2114" y="134"/>
                    </a:lnTo>
                    <a:lnTo>
                      <a:pt x="2113" y="129"/>
                    </a:lnTo>
                    <a:lnTo>
                      <a:pt x="2114" y="126"/>
                    </a:lnTo>
                    <a:lnTo>
                      <a:pt x="2115" y="124"/>
                    </a:lnTo>
                    <a:lnTo>
                      <a:pt x="2119" y="118"/>
                    </a:lnTo>
                    <a:lnTo>
                      <a:pt x="2123" y="113"/>
                    </a:lnTo>
                    <a:lnTo>
                      <a:pt x="2123" y="111"/>
                    </a:lnTo>
                    <a:lnTo>
                      <a:pt x="2123" y="109"/>
                    </a:lnTo>
                    <a:lnTo>
                      <a:pt x="2121" y="105"/>
                    </a:lnTo>
                    <a:lnTo>
                      <a:pt x="2116" y="103"/>
                    </a:lnTo>
                    <a:lnTo>
                      <a:pt x="2110" y="99"/>
                    </a:lnTo>
                    <a:lnTo>
                      <a:pt x="2102" y="95"/>
                    </a:lnTo>
                    <a:lnTo>
                      <a:pt x="2102" y="95"/>
                    </a:lnTo>
                    <a:lnTo>
                      <a:pt x="2094" y="95"/>
                    </a:lnTo>
                    <a:lnTo>
                      <a:pt x="2086" y="95"/>
                    </a:lnTo>
                    <a:lnTo>
                      <a:pt x="2079" y="97"/>
                    </a:lnTo>
                    <a:lnTo>
                      <a:pt x="2073" y="99"/>
                    </a:lnTo>
                    <a:lnTo>
                      <a:pt x="2064" y="104"/>
                    </a:lnTo>
                    <a:lnTo>
                      <a:pt x="2056" y="111"/>
                    </a:lnTo>
                    <a:lnTo>
                      <a:pt x="2048" y="119"/>
                    </a:lnTo>
                    <a:lnTo>
                      <a:pt x="2040" y="125"/>
                    </a:lnTo>
                    <a:lnTo>
                      <a:pt x="2036" y="128"/>
                    </a:lnTo>
                    <a:lnTo>
                      <a:pt x="2030" y="131"/>
                    </a:lnTo>
                    <a:lnTo>
                      <a:pt x="2024" y="132"/>
                    </a:lnTo>
                    <a:lnTo>
                      <a:pt x="2017" y="133"/>
                    </a:lnTo>
                    <a:lnTo>
                      <a:pt x="2017" y="133"/>
                    </a:lnTo>
                    <a:lnTo>
                      <a:pt x="2023" y="125"/>
                    </a:lnTo>
                    <a:lnTo>
                      <a:pt x="2030" y="117"/>
                    </a:lnTo>
                    <a:lnTo>
                      <a:pt x="2038" y="110"/>
                    </a:lnTo>
                    <a:lnTo>
                      <a:pt x="2047" y="104"/>
                    </a:lnTo>
                    <a:lnTo>
                      <a:pt x="2057" y="99"/>
                    </a:lnTo>
                    <a:lnTo>
                      <a:pt x="2068" y="96"/>
                    </a:lnTo>
                    <a:lnTo>
                      <a:pt x="2079" y="94"/>
                    </a:lnTo>
                    <a:lnTo>
                      <a:pt x="2091" y="93"/>
                    </a:lnTo>
                    <a:lnTo>
                      <a:pt x="2072" y="82"/>
                    </a:lnTo>
                    <a:lnTo>
                      <a:pt x="2072" y="82"/>
                    </a:lnTo>
                    <a:lnTo>
                      <a:pt x="2075" y="80"/>
                    </a:lnTo>
                    <a:lnTo>
                      <a:pt x="2077" y="78"/>
                    </a:lnTo>
                    <a:lnTo>
                      <a:pt x="2085" y="75"/>
                    </a:lnTo>
                    <a:lnTo>
                      <a:pt x="2094" y="73"/>
                    </a:lnTo>
                    <a:lnTo>
                      <a:pt x="2105" y="73"/>
                    </a:lnTo>
                    <a:lnTo>
                      <a:pt x="2126" y="73"/>
                    </a:lnTo>
                    <a:lnTo>
                      <a:pt x="2145" y="74"/>
                    </a:lnTo>
                    <a:lnTo>
                      <a:pt x="2145" y="74"/>
                    </a:lnTo>
                    <a:lnTo>
                      <a:pt x="2136" y="81"/>
                    </a:lnTo>
                    <a:lnTo>
                      <a:pt x="2133" y="84"/>
                    </a:lnTo>
                    <a:lnTo>
                      <a:pt x="2133" y="86"/>
                    </a:lnTo>
                    <a:lnTo>
                      <a:pt x="2133" y="88"/>
                    </a:lnTo>
                    <a:lnTo>
                      <a:pt x="2136" y="88"/>
                    </a:lnTo>
                    <a:lnTo>
                      <a:pt x="2141" y="90"/>
                    </a:lnTo>
                    <a:lnTo>
                      <a:pt x="2151" y="90"/>
                    </a:lnTo>
                    <a:lnTo>
                      <a:pt x="2160" y="93"/>
                    </a:lnTo>
                    <a:lnTo>
                      <a:pt x="2169" y="96"/>
                    </a:lnTo>
                    <a:lnTo>
                      <a:pt x="2174" y="98"/>
                    </a:lnTo>
                    <a:lnTo>
                      <a:pt x="2177" y="102"/>
                    </a:lnTo>
                    <a:lnTo>
                      <a:pt x="2177" y="102"/>
                    </a:lnTo>
                    <a:lnTo>
                      <a:pt x="2177" y="95"/>
                    </a:lnTo>
                    <a:lnTo>
                      <a:pt x="2176" y="89"/>
                    </a:lnTo>
                    <a:lnTo>
                      <a:pt x="2171" y="82"/>
                    </a:lnTo>
                    <a:lnTo>
                      <a:pt x="2171" y="80"/>
                    </a:lnTo>
                    <a:lnTo>
                      <a:pt x="2172" y="76"/>
                    </a:lnTo>
                    <a:lnTo>
                      <a:pt x="2176" y="72"/>
                    </a:lnTo>
                    <a:lnTo>
                      <a:pt x="2184" y="66"/>
                    </a:lnTo>
                    <a:lnTo>
                      <a:pt x="2184" y="66"/>
                    </a:lnTo>
                    <a:lnTo>
                      <a:pt x="2169" y="67"/>
                    </a:lnTo>
                    <a:lnTo>
                      <a:pt x="2156" y="66"/>
                    </a:lnTo>
                    <a:lnTo>
                      <a:pt x="2144" y="65"/>
                    </a:lnTo>
                    <a:lnTo>
                      <a:pt x="2124" y="60"/>
                    </a:lnTo>
                    <a:lnTo>
                      <a:pt x="2124" y="60"/>
                    </a:lnTo>
                    <a:lnTo>
                      <a:pt x="2137" y="61"/>
                    </a:lnTo>
                    <a:lnTo>
                      <a:pt x="2147" y="60"/>
                    </a:lnTo>
                    <a:lnTo>
                      <a:pt x="2155" y="57"/>
                    </a:lnTo>
                    <a:lnTo>
                      <a:pt x="2163" y="53"/>
                    </a:lnTo>
                    <a:lnTo>
                      <a:pt x="2170" y="48"/>
                    </a:lnTo>
                    <a:lnTo>
                      <a:pt x="2177" y="42"/>
                    </a:lnTo>
                    <a:lnTo>
                      <a:pt x="2187" y="29"/>
                    </a:lnTo>
                    <a:lnTo>
                      <a:pt x="2199" y="16"/>
                    </a:lnTo>
                    <a:lnTo>
                      <a:pt x="2205" y="11"/>
                    </a:lnTo>
                    <a:lnTo>
                      <a:pt x="2210" y="7"/>
                    </a:lnTo>
                    <a:lnTo>
                      <a:pt x="2217" y="4"/>
                    </a:lnTo>
                    <a:lnTo>
                      <a:pt x="2225" y="1"/>
                    </a:lnTo>
                    <a:lnTo>
                      <a:pt x="2234" y="3"/>
                    </a:lnTo>
                    <a:lnTo>
                      <a:pt x="2245" y="5"/>
                    </a:lnTo>
                    <a:lnTo>
                      <a:pt x="2245" y="5"/>
                    </a:lnTo>
                    <a:lnTo>
                      <a:pt x="2240" y="6"/>
                    </a:lnTo>
                    <a:lnTo>
                      <a:pt x="2237" y="8"/>
                    </a:lnTo>
                    <a:lnTo>
                      <a:pt x="2236" y="11"/>
                    </a:lnTo>
                    <a:lnTo>
                      <a:pt x="2234" y="13"/>
                    </a:lnTo>
                    <a:lnTo>
                      <a:pt x="2234" y="16"/>
                    </a:lnTo>
                    <a:lnTo>
                      <a:pt x="2236" y="19"/>
                    </a:lnTo>
                    <a:lnTo>
                      <a:pt x="2239" y="25"/>
                    </a:lnTo>
                    <a:lnTo>
                      <a:pt x="2251" y="36"/>
                    </a:lnTo>
                    <a:lnTo>
                      <a:pt x="2254" y="42"/>
                    </a:lnTo>
                    <a:lnTo>
                      <a:pt x="2257" y="46"/>
                    </a:lnTo>
                    <a:lnTo>
                      <a:pt x="2257" y="46"/>
                    </a:lnTo>
                    <a:lnTo>
                      <a:pt x="2283" y="41"/>
                    </a:lnTo>
                    <a:lnTo>
                      <a:pt x="2297" y="37"/>
                    </a:lnTo>
                    <a:lnTo>
                      <a:pt x="2307" y="34"/>
                    </a:lnTo>
                    <a:lnTo>
                      <a:pt x="2298" y="3"/>
                    </a:lnTo>
                    <a:lnTo>
                      <a:pt x="2298" y="3"/>
                    </a:lnTo>
                    <a:lnTo>
                      <a:pt x="2303" y="0"/>
                    </a:lnTo>
                    <a:lnTo>
                      <a:pt x="2309" y="0"/>
                    </a:lnTo>
                    <a:lnTo>
                      <a:pt x="2315" y="1"/>
                    </a:lnTo>
                    <a:lnTo>
                      <a:pt x="2320" y="5"/>
                    </a:lnTo>
                    <a:lnTo>
                      <a:pt x="2329" y="12"/>
                    </a:lnTo>
                    <a:lnTo>
                      <a:pt x="2338" y="20"/>
                    </a:lnTo>
                    <a:lnTo>
                      <a:pt x="2347" y="27"/>
                    </a:lnTo>
                    <a:lnTo>
                      <a:pt x="2353" y="30"/>
                    </a:lnTo>
                    <a:lnTo>
                      <a:pt x="2358" y="31"/>
                    </a:lnTo>
                    <a:lnTo>
                      <a:pt x="2363" y="31"/>
                    </a:lnTo>
                    <a:lnTo>
                      <a:pt x="2369" y="31"/>
                    </a:lnTo>
                    <a:lnTo>
                      <a:pt x="2376" y="28"/>
                    </a:lnTo>
                    <a:lnTo>
                      <a:pt x="2383" y="23"/>
                    </a:lnTo>
                    <a:lnTo>
                      <a:pt x="2383" y="23"/>
                    </a:lnTo>
                    <a:lnTo>
                      <a:pt x="2384" y="20"/>
                    </a:lnTo>
                    <a:lnTo>
                      <a:pt x="2383" y="18"/>
                    </a:lnTo>
                    <a:lnTo>
                      <a:pt x="2382" y="15"/>
                    </a:lnTo>
                    <a:lnTo>
                      <a:pt x="2381" y="14"/>
                    </a:lnTo>
                    <a:lnTo>
                      <a:pt x="2375" y="13"/>
                    </a:lnTo>
                    <a:lnTo>
                      <a:pt x="2369" y="13"/>
                    </a:lnTo>
                    <a:lnTo>
                      <a:pt x="2358" y="14"/>
                    </a:lnTo>
                    <a:lnTo>
                      <a:pt x="2355" y="14"/>
                    </a:lnTo>
                    <a:lnTo>
                      <a:pt x="2355" y="13"/>
                    </a:lnTo>
                    <a:lnTo>
                      <a:pt x="2355" y="13"/>
                    </a:lnTo>
                    <a:lnTo>
                      <a:pt x="2366" y="11"/>
                    </a:lnTo>
                    <a:lnTo>
                      <a:pt x="2375" y="10"/>
                    </a:lnTo>
                    <a:lnTo>
                      <a:pt x="2383" y="10"/>
                    </a:lnTo>
                    <a:lnTo>
                      <a:pt x="2391" y="11"/>
                    </a:lnTo>
                    <a:lnTo>
                      <a:pt x="2398" y="13"/>
                    </a:lnTo>
                    <a:lnTo>
                      <a:pt x="2406" y="15"/>
                    </a:lnTo>
                    <a:lnTo>
                      <a:pt x="2418" y="25"/>
                    </a:lnTo>
                    <a:lnTo>
                      <a:pt x="2432" y="35"/>
                    </a:lnTo>
                    <a:lnTo>
                      <a:pt x="2446" y="46"/>
                    </a:lnTo>
                    <a:lnTo>
                      <a:pt x="2460" y="58"/>
                    </a:lnTo>
                    <a:lnTo>
                      <a:pt x="2468" y="64"/>
                    </a:lnTo>
                    <a:lnTo>
                      <a:pt x="2477" y="68"/>
                    </a:lnTo>
                    <a:lnTo>
                      <a:pt x="2477" y="68"/>
                    </a:lnTo>
                    <a:lnTo>
                      <a:pt x="2479" y="59"/>
                    </a:lnTo>
                    <a:lnTo>
                      <a:pt x="2482" y="48"/>
                    </a:lnTo>
                    <a:lnTo>
                      <a:pt x="2484" y="42"/>
                    </a:lnTo>
                    <a:lnTo>
                      <a:pt x="2486" y="35"/>
                    </a:lnTo>
                    <a:lnTo>
                      <a:pt x="2491" y="29"/>
                    </a:lnTo>
                    <a:lnTo>
                      <a:pt x="2497" y="22"/>
                    </a:lnTo>
                    <a:lnTo>
                      <a:pt x="2497" y="22"/>
                    </a:lnTo>
                    <a:lnTo>
                      <a:pt x="2496" y="29"/>
                    </a:lnTo>
                    <a:lnTo>
                      <a:pt x="2496" y="35"/>
                    </a:lnTo>
                    <a:lnTo>
                      <a:pt x="2496" y="45"/>
                    </a:lnTo>
                    <a:lnTo>
                      <a:pt x="2496" y="50"/>
                    </a:lnTo>
                    <a:lnTo>
                      <a:pt x="2493" y="55"/>
                    </a:lnTo>
                    <a:lnTo>
                      <a:pt x="2490" y="59"/>
                    </a:lnTo>
                    <a:lnTo>
                      <a:pt x="2484" y="65"/>
                    </a:lnTo>
                    <a:lnTo>
                      <a:pt x="2484" y="65"/>
                    </a:lnTo>
                    <a:lnTo>
                      <a:pt x="2491" y="66"/>
                    </a:lnTo>
                    <a:lnTo>
                      <a:pt x="2497" y="67"/>
                    </a:lnTo>
                    <a:lnTo>
                      <a:pt x="2504" y="66"/>
                    </a:lnTo>
                    <a:lnTo>
                      <a:pt x="2509" y="64"/>
                    </a:lnTo>
                    <a:lnTo>
                      <a:pt x="2522" y="58"/>
                    </a:lnTo>
                    <a:lnTo>
                      <a:pt x="2533" y="52"/>
                    </a:lnTo>
                    <a:lnTo>
                      <a:pt x="2533" y="52"/>
                    </a:lnTo>
                    <a:lnTo>
                      <a:pt x="2529" y="50"/>
                    </a:lnTo>
                    <a:lnTo>
                      <a:pt x="2525" y="48"/>
                    </a:lnTo>
                    <a:lnTo>
                      <a:pt x="2523" y="45"/>
                    </a:lnTo>
                    <a:lnTo>
                      <a:pt x="2522" y="43"/>
                    </a:lnTo>
                    <a:lnTo>
                      <a:pt x="2523" y="41"/>
                    </a:lnTo>
                    <a:lnTo>
                      <a:pt x="2524" y="38"/>
                    </a:lnTo>
                    <a:lnTo>
                      <a:pt x="2529" y="33"/>
                    </a:lnTo>
                    <a:lnTo>
                      <a:pt x="2544" y="23"/>
                    </a:lnTo>
                    <a:lnTo>
                      <a:pt x="2551" y="19"/>
                    </a:lnTo>
                    <a:lnTo>
                      <a:pt x="2554" y="14"/>
                    </a:lnTo>
                    <a:lnTo>
                      <a:pt x="2554" y="14"/>
                    </a:lnTo>
                    <a:lnTo>
                      <a:pt x="2559" y="15"/>
                    </a:lnTo>
                    <a:lnTo>
                      <a:pt x="2560" y="16"/>
                    </a:lnTo>
                    <a:lnTo>
                      <a:pt x="2561" y="19"/>
                    </a:lnTo>
                    <a:lnTo>
                      <a:pt x="2560" y="21"/>
                    </a:lnTo>
                    <a:lnTo>
                      <a:pt x="2556" y="26"/>
                    </a:lnTo>
                    <a:lnTo>
                      <a:pt x="2547" y="33"/>
                    </a:lnTo>
                    <a:lnTo>
                      <a:pt x="2538" y="38"/>
                    </a:lnTo>
                    <a:lnTo>
                      <a:pt x="2538" y="38"/>
                    </a:lnTo>
                    <a:lnTo>
                      <a:pt x="2544" y="41"/>
                    </a:lnTo>
                    <a:lnTo>
                      <a:pt x="2548" y="45"/>
                    </a:lnTo>
                    <a:lnTo>
                      <a:pt x="2560" y="52"/>
                    </a:lnTo>
                    <a:lnTo>
                      <a:pt x="2565" y="55"/>
                    </a:lnTo>
                    <a:lnTo>
                      <a:pt x="2567" y="55"/>
                    </a:lnTo>
                    <a:lnTo>
                      <a:pt x="2569" y="55"/>
                    </a:lnTo>
                    <a:lnTo>
                      <a:pt x="2571" y="53"/>
                    </a:lnTo>
                    <a:lnTo>
                      <a:pt x="2573" y="51"/>
                    </a:lnTo>
                    <a:lnTo>
                      <a:pt x="2576" y="43"/>
                    </a:lnTo>
                    <a:lnTo>
                      <a:pt x="2576" y="43"/>
                    </a:lnTo>
                    <a:lnTo>
                      <a:pt x="2576" y="46"/>
                    </a:lnTo>
                    <a:lnTo>
                      <a:pt x="2575" y="51"/>
                    </a:lnTo>
                    <a:lnTo>
                      <a:pt x="2570" y="59"/>
                    </a:lnTo>
                    <a:lnTo>
                      <a:pt x="2562" y="68"/>
                    </a:lnTo>
                    <a:lnTo>
                      <a:pt x="2554" y="76"/>
                    </a:lnTo>
                    <a:lnTo>
                      <a:pt x="2544" y="84"/>
                    </a:lnTo>
                    <a:lnTo>
                      <a:pt x="2532" y="91"/>
                    </a:lnTo>
                    <a:lnTo>
                      <a:pt x="2521" y="96"/>
                    </a:lnTo>
                    <a:lnTo>
                      <a:pt x="2512" y="99"/>
                    </a:lnTo>
                    <a:lnTo>
                      <a:pt x="2529" y="102"/>
                    </a:lnTo>
                    <a:lnTo>
                      <a:pt x="2529" y="102"/>
                    </a:lnTo>
                    <a:lnTo>
                      <a:pt x="2521" y="108"/>
                    </a:lnTo>
                    <a:lnTo>
                      <a:pt x="2517" y="109"/>
                    </a:lnTo>
                    <a:lnTo>
                      <a:pt x="2515" y="109"/>
                    </a:lnTo>
                    <a:lnTo>
                      <a:pt x="2507" y="109"/>
                    </a:lnTo>
                    <a:lnTo>
                      <a:pt x="2497" y="106"/>
                    </a:lnTo>
                    <a:lnTo>
                      <a:pt x="2497" y="106"/>
                    </a:lnTo>
                    <a:lnTo>
                      <a:pt x="2502" y="112"/>
                    </a:lnTo>
                    <a:lnTo>
                      <a:pt x="2506" y="118"/>
                    </a:lnTo>
                    <a:lnTo>
                      <a:pt x="2509" y="124"/>
                    </a:lnTo>
                    <a:lnTo>
                      <a:pt x="2510" y="129"/>
                    </a:lnTo>
                    <a:lnTo>
                      <a:pt x="2510" y="135"/>
                    </a:lnTo>
                    <a:lnTo>
                      <a:pt x="2510" y="141"/>
                    </a:lnTo>
                    <a:lnTo>
                      <a:pt x="2508" y="153"/>
                    </a:lnTo>
                    <a:lnTo>
                      <a:pt x="2508" y="153"/>
                    </a:lnTo>
                    <a:lnTo>
                      <a:pt x="2507" y="150"/>
                    </a:lnTo>
                    <a:lnTo>
                      <a:pt x="2507" y="149"/>
                    </a:lnTo>
                    <a:lnTo>
                      <a:pt x="2508" y="147"/>
                    </a:lnTo>
                    <a:lnTo>
                      <a:pt x="2507" y="144"/>
                    </a:lnTo>
                    <a:lnTo>
                      <a:pt x="2507" y="144"/>
                    </a:lnTo>
                    <a:lnTo>
                      <a:pt x="2502" y="143"/>
                    </a:lnTo>
                    <a:lnTo>
                      <a:pt x="2498" y="143"/>
                    </a:lnTo>
                    <a:lnTo>
                      <a:pt x="2493" y="143"/>
                    </a:lnTo>
                    <a:lnTo>
                      <a:pt x="2490" y="144"/>
                    </a:lnTo>
                    <a:lnTo>
                      <a:pt x="2487" y="146"/>
                    </a:lnTo>
                    <a:lnTo>
                      <a:pt x="2485" y="149"/>
                    </a:lnTo>
                    <a:lnTo>
                      <a:pt x="2485" y="151"/>
                    </a:lnTo>
                    <a:lnTo>
                      <a:pt x="2485" y="156"/>
                    </a:lnTo>
                    <a:lnTo>
                      <a:pt x="2485" y="156"/>
                    </a:lnTo>
                    <a:lnTo>
                      <a:pt x="2483" y="164"/>
                    </a:lnTo>
                    <a:lnTo>
                      <a:pt x="2483" y="166"/>
                    </a:lnTo>
                    <a:lnTo>
                      <a:pt x="2483" y="170"/>
                    </a:lnTo>
                    <a:lnTo>
                      <a:pt x="2485" y="171"/>
                    </a:lnTo>
                    <a:lnTo>
                      <a:pt x="2486" y="173"/>
                    </a:lnTo>
                    <a:lnTo>
                      <a:pt x="2492" y="176"/>
                    </a:lnTo>
                    <a:lnTo>
                      <a:pt x="2504" y="179"/>
                    </a:lnTo>
                    <a:lnTo>
                      <a:pt x="2509" y="181"/>
                    </a:lnTo>
                    <a:lnTo>
                      <a:pt x="2514" y="185"/>
                    </a:lnTo>
                    <a:lnTo>
                      <a:pt x="2536" y="180"/>
                    </a:lnTo>
                    <a:lnTo>
                      <a:pt x="2608" y="96"/>
                    </a:lnTo>
                    <a:lnTo>
                      <a:pt x="2608" y="96"/>
                    </a:lnTo>
                    <a:lnTo>
                      <a:pt x="2620" y="94"/>
                    </a:lnTo>
                    <a:lnTo>
                      <a:pt x="2629" y="94"/>
                    </a:lnTo>
                    <a:lnTo>
                      <a:pt x="2637" y="96"/>
                    </a:lnTo>
                    <a:lnTo>
                      <a:pt x="2645" y="99"/>
                    </a:lnTo>
                    <a:lnTo>
                      <a:pt x="2653" y="104"/>
                    </a:lnTo>
                    <a:lnTo>
                      <a:pt x="2660" y="110"/>
                    </a:lnTo>
                    <a:lnTo>
                      <a:pt x="2668" y="114"/>
                    </a:lnTo>
                    <a:lnTo>
                      <a:pt x="2676" y="120"/>
                    </a:lnTo>
                    <a:lnTo>
                      <a:pt x="2683" y="97"/>
                    </a:lnTo>
                    <a:lnTo>
                      <a:pt x="2683" y="97"/>
                    </a:lnTo>
                    <a:lnTo>
                      <a:pt x="2693" y="98"/>
                    </a:lnTo>
                    <a:lnTo>
                      <a:pt x="2703" y="101"/>
                    </a:lnTo>
                    <a:lnTo>
                      <a:pt x="2711" y="103"/>
                    </a:lnTo>
                    <a:lnTo>
                      <a:pt x="2717" y="106"/>
                    </a:lnTo>
                    <a:lnTo>
                      <a:pt x="2722" y="112"/>
                    </a:lnTo>
                    <a:lnTo>
                      <a:pt x="2723" y="114"/>
                    </a:lnTo>
                    <a:lnTo>
                      <a:pt x="2723" y="118"/>
                    </a:lnTo>
                    <a:lnTo>
                      <a:pt x="2723" y="121"/>
                    </a:lnTo>
                    <a:lnTo>
                      <a:pt x="2722" y="126"/>
                    </a:lnTo>
                    <a:lnTo>
                      <a:pt x="2717" y="135"/>
                    </a:lnTo>
                    <a:lnTo>
                      <a:pt x="2717" y="135"/>
                    </a:lnTo>
                    <a:lnTo>
                      <a:pt x="2716" y="132"/>
                    </a:lnTo>
                    <a:lnTo>
                      <a:pt x="2714" y="129"/>
                    </a:lnTo>
                    <a:lnTo>
                      <a:pt x="2707" y="128"/>
                    </a:lnTo>
                    <a:lnTo>
                      <a:pt x="2707" y="128"/>
                    </a:lnTo>
                    <a:lnTo>
                      <a:pt x="2706" y="133"/>
                    </a:lnTo>
                    <a:lnTo>
                      <a:pt x="2704" y="136"/>
                    </a:lnTo>
                    <a:lnTo>
                      <a:pt x="2704" y="136"/>
                    </a:lnTo>
                    <a:lnTo>
                      <a:pt x="2703" y="140"/>
                    </a:lnTo>
                    <a:lnTo>
                      <a:pt x="2703" y="140"/>
                    </a:lnTo>
                    <a:lnTo>
                      <a:pt x="2751" y="127"/>
                    </a:lnTo>
                    <a:lnTo>
                      <a:pt x="2751" y="127"/>
                    </a:lnTo>
                    <a:lnTo>
                      <a:pt x="2743" y="133"/>
                    </a:lnTo>
                    <a:lnTo>
                      <a:pt x="2737" y="139"/>
                    </a:lnTo>
                    <a:lnTo>
                      <a:pt x="2732" y="143"/>
                    </a:lnTo>
                    <a:lnTo>
                      <a:pt x="2729" y="148"/>
                    </a:lnTo>
                    <a:lnTo>
                      <a:pt x="2728" y="153"/>
                    </a:lnTo>
                    <a:lnTo>
                      <a:pt x="2728" y="157"/>
                    </a:lnTo>
                    <a:lnTo>
                      <a:pt x="2729" y="161"/>
                    </a:lnTo>
                    <a:lnTo>
                      <a:pt x="2730" y="165"/>
                    </a:lnTo>
                    <a:lnTo>
                      <a:pt x="2734" y="173"/>
                    </a:lnTo>
                    <a:lnTo>
                      <a:pt x="2738" y="184"/>
                    </a:lnTo>
                    <a:lnTo>
                      <a:pt x="2739" y="188"/>
                    </a:lnTo>
                    <a:lnTo>
                      <a:pt x="2740" y="195"/>
                    </a:lnTo>
                    <a:lnTo>
                      <a:pt x="2740" y="201"/>
                    </a:lnTo>
                    <a:lnTo>
                      <a:pt x="2739" y="208"/>
                    </a:lnTo>
                    <a:lnTo>
                      <a:pt x="2789" y="195"/>
                    </a:lnTo>
                    <a:lnTo>
                      <a:pt x="2789" y="195"/>
                    </a:lnTo>
                    <a:lnTo>
                      <a:pt x="2781" y="192"/>
                    </a:lnTo>
                    <a:lnTo>
                      <a:pt x="2776" y="187"/>
                    </a:lnTo>
                    <a:lnTo>
                      <a:pt x="2776" y="185"/>
                    </a:lnTo>
                    <a:lnTo>
                      <a:pt x="2776" y="184"/>
                    </a:lnTo>
                    <a:lnTo>
                      <a:pt x="2780" y="180"/>
                    </a:lnTo>
                    <a:lnTo>
                      <a:pt x="2783" y="178"/>
                    </a:lnTo>
                    <a:lnTo>
                      <a:pt x="2789" y="176"/>
                    </a:lnTo>
                    <a:lnTo>
                      <a:pt x="2799" y="171"/>
                    </a:lnTo>
                    <a:lnTo>
                      <a:pt x="2799" y="171"/>
                    </a:lnTo>
                    <a:lnTo>
                      <a:pt x="2800" y="174"/>
                    </a:lnTo>
                    <a:lnTo>
                      <a:pt x="2801" y="177"/>
                    </a:lnTo>
                    <a:lnTo>
                      <a:pt x="2804" y="179"/>
                    </a:lnTo>
                    <a:lnTo>
                      <a:pt x="2807" y="180"/>
                    </a:lnTo>
                    <a:lnTo>
                      <a:pt x="2814" y="181"/>
                    </a:lnTo>
                    <a:lnTo>
                      <a:pt x="2822" y="180"/>
                    </a:lnTo>
                    <a:lnTo>
                      <a:pt x="2841" y="176"/>
                    </a:lnTo>
                    <a:lnTo>
                      <a:pt x="2850" y="174"/>
                    </a:lnTo>
                    <a:lnTo>
                      <a:pt x="2857" y="174"/>
                    </a:lnTo>
                    <a:lnTo>
                      <a:pt x="2855" y="179"/>
                    </a:lnTo>
                    <a:lnTo>
                      <a:pt x="2855" y="179"/>
                    </a:lnTo>
                    <a:lnTo>
                      <a:pt x="2861" y="181"/>
                    </a:lnTo>
                    <a:lnTo>
                      <a:pt x="2869" y="182"/>
                    </a:lnTo>
                    <a:lnTo>
                      <a:pt x="2877" y="184"/>
                    </a:lnTo>
                    <a:lnTo>
                      <a:pt x="2885" y="184"/>
                    </a:lnTo>
                    <a:lnTo>
                      <a:pt x="2903" y="182"/>
                    </a:lnTo>
                    <a:lnTo>
                      <a:pt x="2920" y="179"/>
                    </a:lnTo>
                    <a:lnTo>
                      <a:pt x="2920" y="179"/>
                    </a:lnTo>
                    <a:lnTo>
                      <a:pt x="2920" y="174"/>
                    </a:lnTo>
                    <a:lnTo>
                      <a:pt x="2923" y="169"/>
                    </a:lnTo>
                    <a:lnTo>
                      <a:pt x="2934" y="151"/>
                    </a:lnTo>
                    <a:lnTo>
                      <a:pt x="2946" y="131"/>
                    </a:lnTo>
                    <a:lnTo>
                      <a:pt x="2957" y="112"/>
                    </a:lnTo>
                    <a:lnTo>
                      <a:pt x="2957" y="112"/>
                    </a:lnTo>
                    <a:lnTo>
                      <a:pt x="2946" y="109"/>
                    </a:lnTo>
                    <a:lnTo>
                      <a:pt x="2941" y="105"/>
                    </a:lnTo>
                    <a:lnTo>
                      <a:pt x="2937" y="102"/>
                    </a:lnTo>
                    <a:lnTo>
                      <a:pt x="2937" y="98"/>
                    </a:lnTo>
                    <a:lnTo>
                      <a:pt x="2938" y="95"/>
                    </a:lnTo>
                    <a:lnTo>
                      <a:pt x="2939" y="90"/>
                    </a:lnTo>
                    <a:lnTo>
                      <a:pt x="2941" y="86"/>
                    </a:lnTo>
                    <a:lnTo>
                      <a:pt x="2941" y="81"/>
                    </a:lnTo>
                    <a:lnTo>
                      <a:pt x="2941" y="81"/>
                    </a:lnTo>
                    <a:lnTo>
                      <a:pt x="2947" y="82"/>
                    </a:lnTo>
                    <a:lnTo>
                      <a:pt x="2950" y="81"/>
                    </a:lnTo>
                    <a:lnTo>
                      <a:pt x="2951" y="80"/>
                    </a:lnTo>
                    <a:lnTo>
                      <a:pt x="2951" y="80"/>
                    </a:lnTo>
                    <a:lnTo>
                      <a:pt x="2952" y="78"/>
                    </a:lnTo>
                    <a:lnTo>
                      <a:pt x="2952" y="75"/>
                    </a:lnTo>
                    <a:lnTo>
                      <a:pt x="2950" y="72"/>
                    </a:lnTo>
                    <a:lnTo>
                      <a:pt x="2946" y="68"/>
                    </a:lnTo>
                    <a:lnTo>
                      <a:pt x="2945" y="66"/>
                    </a:lnTo>
                    <a:lnTo>
                      <a:pt x="2944" y="64"/>
                    </a:lnTo>
                    <a:lnTo>
                      <a:pt x="2944" y="64"/>
                    </a:lnTo>
                    <a:lnTo>
                      <a:pt x="2916" y="71"/>
                    </a:lnTo>
                    <a:lnTo>
                      <a:pt x="2904" y="74"/>
                    </a:lnTo>
                    <a:lnTo>
                      <a:pt x="2891" y="78"/>
                    </a:lnTo>
                    <a:lnTo>
                      <a:pt x="2880" y="82"/>
                    </a:lnTo>
                    <a:lnTo>
                      <a:pt x="2869" y="89"/>
                    </a:lnTo>
                    <a:lnTo>
                      <a:pt x="2861" y="97"/>
                    </a:lnTo>
                    <a:lnTo>
                      <a:pt x="2858" y="102"/>
                    </a:lnTo>
                    <a:lnTo>
                      <a:pt x="2854" y="108"/>
                    </a:lnTo>
                    <a:lnTo>
                      <a:pt x="2854" y="108"/>
                    </a:lnTo>
                    <a:lnTo>
                      <a:pt x="2859" y="111"/>
                    </a:lnTo>
                    <a:lnTo>
                      <a:pt x="2862" y="112"/>
                    </a:lnTo>
                    <a:lnTo>
                      <a:pt x="2866" y="110"/>
                    </a:lnTo>
                    <a:lnTo>
                      <a:pt x="2869" y="108"/>
                    </a:lnTo>
                    <a:lnTo>
                      <a:pt x="2874" y="104"/>
                    </a:lnTo>
                    <a:lnTo>
                      <a:pt x="2877" y="103"/>
                    </a:lnTo>
                    <a:lnTo>
                      <a:pt x="2882" y="102"/>
                    </a:lnTo>
                    <a:lnTo>
                      <a:pt x="2884" y="103"/>
                    </a:lnTo>
                    <a:lnTo>
                      <a:pt x="2887" y="104"/>
                    </a:lnTo>
                    <a:lnTo>
                      <a:pt x="2887" y="104"/>
                    </a:lnTo>
                    <a:lnTo>
                      <a:pt x="2880" y="111"/>
                    </a:lnTo>
                    <a:lnTo>
                      <a:pt x="2872" y="116"/>
                    </a:lnTo>
                    <a:lnTo>
                      <a:pt x="2864" y="118"/>
                    </a:lnTo>
                    <a:lnTo>
                      <a:pt x="2854" y="120"/>
                    </a:lnTo>
                    <a:lnTo>
                      <a:pt x="2845" y="120"/>
                    </a:lnTo>
                    <a:lnTo>
                      <a:pt x="2836" y="120"/>
                    </a:lnTo>
                    <a:lnTo>
                      <a:pt x="2814" y="120"/>
                    </a:lnTo>
                    <a:lnTo>
                      <a:pt x="2805" y="101"/>
                    </a:lnTo>
                    <a:lnTo>
                      <a:pt x="2774" y="111"/>
                    </a:lnTo>
                    <a:lnTo>
                      <a:pt x="2774" y="111"/>
                    </a:lnTo>
                    <a:lnTo>
                      <a:pt x="2777" y="106"/>
                    </a:lnTo>
                    <a:lnTo>
                      <a:pt x="2781" y="102"/>
                    </a:lnTo>
                    <a:lnTo>
                      <a:pt x="2785" y="91"/>
                    </a:lnTo>
                    <a:lnTo>
                      <a:pt x="2789" y="87"/>
                    </a:lnTo>
                    <a:lnTo>
                      <a:pt x="2793" y="82"/>
                    </a:lnTo>
                    <a:lnTo>
                      <a:pt x="2801" y="80"/>
                    </a:lnTo>
                    <a:lnTo>
                      <a:pt x="2812" y="78"/>
                    </a:lnTo>
                    <a:lnTo>
                      <a:pt x="2812" y="78"/>
                    </a:lnTo>
                    <a:lnTo>
                      <a:pt x="2811" y="74"/>
                    </a:lnTo>
                    <a:lnTo>
                      <a:pt x="2808" y="73"/>
                    </a:lnTo>
                    <a:lnTo>
                      <a:pt x="2807" y="71"/>
                    </a:lnTo>
                    <a:lnTo>
                      <a:pt x="2804" y="71"/>
                    </a:lnTo>
                    <a:lnTo>
                      <a:pt x="2798" y="71"/>
                    </a:lnTo>
                    <a:lnTo>
                      <a:pt x="2791" y="72"/>
                    </a:lnTo>
                    <a:lnTo>
                      <a:pt x="2776" y="75"/>
                    </a:lnTo>
                    <a:lnTo>
                      <a:pt x="2768" y="76"/>
                    </a:lnTo>
                    <a:lnTo>
                      <a:pt x="2760" y="75"/>
                    </a:lnTo>
                    <a:lnTo>
                      <a:pt x="2750" y="101"/>
                    </a:lnTo>
                    <a:lnTo>
                      <a:pt x="2750" y="101"/>
                    </a:lnTo>
                    <a:lnTo>
                      <a:pt x="2750" y="97"/>
                    </a:lnTo>
                    <a:lnTo>
                      <a:pt x="2750" y="95"/>
                    </a:lnTo>
                    <a:lnTo>
                      <a:pt x="2746" y="91"/>
                    </a:lnTo>
                    <a:lnTo>
                      <a:pt x="2736" y="84"/>
                    </a:lnTo>
                    <a:lnTo>
                      <a:pt x="2732" y="80"/>
                    </a:lnTo>
                    <a:lnTo>
                      <a:pt x="2731" y="78"/>
                    </a:lnTo>
                    <a:lnTo>
                      <a:pt x="2731" y="75"/>
                    </a:lnTo>
                    <a:lnTo>
                      <a:pt x="2731" y="73"/>
                    </a:lnTo>
                    <a:lnTo>
                      <a:pt x="2734" y="71"/>
                    </a:lnTo>
                    <a:lnTo>
                      <a:pt x="2737" y="67"/>
                    </a:lnTo>
                    <a:lnTo>
                      <a:pt x="2742" y="64"/>
                    </a:lnTo>
                    <a:lnTo>
                      <a:pt x="2790" y="44"/>
                    </a:lnTo>
                    <a:lnTo>
                      <a:pt x="2777" y="27"/>
                    </a:lnTo>
                    <a:lnTo>
                      <a:pt x="2818" y="22"/>
                    </a:lnTo>
                    <a:lnTo>
                      <a:pt x="2808" y="35"/>
                    </a:lnTo>
                    <a:lnTo>
                      <a:pt x="2808" y="35"/>
                    </a:lnTo>
                    <a:lnTo>
                      <a:pt x="2820" y="33"/>
                    </a:lnTo>
                    <a:lnTo>
                      <a:pt x="2828" y="33"/>
                    </a:lnTo>
                    <a:lnTo>
                      <a:pt x="2835" y="34"/>
                    </a:lnTo>
                    <a:lnTo>
                      <a:pt x="2841" y="36"/>
                    </a:lnTo>
                    <a:lnTo>
                      <a:pt x="2844" y="38"/>
                    </a:lnTo>
                    <a:lnTo>
                      <a:pt x="2846" y="42"/>
                    </a:lnTo>
                    <a:lnTo>
                      <a:pt x="2851" y="50"/>
                    </a:lnTo>
                    <a:lnTo>
                      <a:pt x="2855" y="58"/>
                    </a:lnTo>
                    <a:lnTo>
                      <a:pt x="2858" y="61"/>
                    </a:lnTo>
                    <a:lnTo>
                      <a:pt x="2861" y="63"/>
                    </a:lnTo>
                    <a:lnTo>
                      <a:pt x="2867" y="64"/>
                    </a:lnTo>
                    <a:lnTo>
                      <a:pt x="2874" y="63"/>
                    </a:lnTo>
                    <a:lnTo>
                      <a:pt x="2883" y="60"/>
                    </a:lnTo>
                    <a:lnTo>
                      <a:pt x="2893" y="57"/>
                    </a:lnTo>
                    <a:lnTo>
                      <a:pt x="2893" y="57"/>
                    </a:lnTo>
                    <a:lnTo>
                      <a:pt x="2901" y="46"/>
                    </a:lnTo>
                    <a:lnTo>
                      <a:pt x="2911" y="38"/>
                    </a:lnTo>
                    <a:lnTo>
                      <a:pt x="2919" y="33"/>
                    </a:lnTo>
                    <a:lnTo>
                      <a:pt x="2929" y="29"/>
                    </a:lnTo>
                    <a:lnTo>
                      <a:pt x="2939" y="28"/>
                    </a:lnTo>
                    <a:lnTo>
                      <a:pt x="2951" y="27"/>
                    </a:lnTo>
                    <a:lnTo>
                      <a:pt x="2964" y="28"/>
                    </a:lnTo>
                    <a:lnTo>
                      <a:pt x="2977" y="30"/>
                    </a:lnTo>
                    <a:lnTo>
                      <a:pt x="2977" y="30"/>
                    </a:lnTo>
                    <a:lnTo>
                      <a:pt x="2969" y="34"/>
                    </a:lnTo>
                    <a:lnTo>
                      <a:pt x="2967" y="35"/>
                    </a:lnTo>
                    <a:lnTo>
                      <a:pt x="2965" y="37"/>
                    </a:lnTo>
                    <a:lnTo>
                      <a:pt x="2964" y="42"/>
                    </a:lnTo>
                    <a:lnTo>
                      <a:pt x="2964" y="46"/>
                    </a:lnTo>
                    <a:lnTo>
                      <a:pt x="2966" y="57"/>
                    </a:lnTo>
                    <a:lnTo>
                      <a:pt x="2966" y="64"/>
                    </a:lnTo>
                    <a:lnTo>
                      <a:pt x="2965" y="66"/>
                    </a:lnTo>
                    <a:lnTo>
                      <a:pt x="2964" y="70"/>
                    </a:lnTo>
                    <a:lnTo>
                      <a:pt x="2964" y="70"/>
                    </a:lnTo>
                    <a:lnTo>
                      <a:pt x="2974" y="73"/>
                    </a:lnTo>
                    <a:lnTo>
                      <a:pt x="2983" y="73"/>
                    </a:lnTo>
                    <a:lnTo>
                      <a:pt x="2990" y="71"/>
                    </a:lnTo>
                    <a:lnTo>
                      <a:pt x="2997" y="67"/>
                    </a:lnTo>
                    <a:lnTo>
                      <a:pt x="3003" y="61"/>
                    </a:lnTo>
                    <a:lnTo>
                      <a:pt x="3008" y="57"/>
                    </a:lnTo>
                    <a:lnTo>
                      <a:pt x="3014" y="51"/>
                    </a:lnTo>
                    <a:lnTo>
                      <a:pt x="3020" y="46"/>
                    </a:lnTo>
                    <a:lnTo>
                      <a:pt x="3020" y="46"/>
                    </a:lnTo>
                    <a:lnTo>
                      <a:pt x="3025" y="57"/>
                    </a:lnTo>
                    <a:lnTo>
                      <a:pt x="3026" y="63"/>
                    </a:lnTo>
                    <a:lnTo>
                      <a:pt x="3026" y="66"/>
                    </a:lnTo>
                    <a:lnTo>
                      <a:pt x="3023" y="70"/>
                    </a:lnTo>
                    <a:lnTo>
                      <a:pt x="3020" y="72"/>
                    </a:lnTo>
                    <a:lnTo>
                      <a:pt x="3014" y="73"/>
                    </a:lnTo>
                    <a:lnTo>
                      <a:pt x="3005" y="73"/>
                    </a:lnTo>
                    <a:lnTo>
                      <a:pt x="3005" y="73"/>
                    </a:lnTo>
                    <a:lnTo>
                      <a:pt x="3005" y="78"/>
                    </a:lnTo>
                    <a:lnTo>
                      <a:pt x="3006" y="82"/>
                    </a:lnTo>
                    <a:lnTo>
                      <a:pt x="3007" y="84"/>
                    </a:lnTo>
                    <a:lnTo>
                      <a:pt x="3010" y="87"/>
                    </a:lnTo>
                    <a:lnTo>
                      <a:pt x="3012" y="87"/>
                    </a:lnTo>
                    <a:lnTo>
                      <a:pt x="3015" y="88"/>
                    </a:lnTo>
                    <a:lnTo>
                      <a:pt x="3022" y="87"/>
                    </a:lnTo>
                    <a:lnTo>
                      <a:pt x="3029" y="86"/>
                    </a:lnTo>
                    <a:lnTo>
                      <a:pt x="3033" y="87"/>
                    </a:lnTo>
                    <a:lnTo>
                      <a:pt x="3036" y="87"/>
                    </a:lnTo>
                    <a:lnTo>
                      <a:pt x="3038" y="89"/>
                    </a:lnTo>
                    <a:lnTo>
                      <a:pt x="3041" y="91"/>
                    </a:lnTo>
                    <a:lnTo>
                      <a:pt x="3042" y="96"/>
                    </a:lnTo>
                    <a:lnTo>
                      <a:pt x="3043" y="102"/>
                    </a:lnTo>
                    <a:lnTo>
                      <a:pt x="3043" y="102"/>
                    </a:lnTo>
                    <a:lnTo>
                      <a:pt x="3058" y="101"/>
                    </a:lnTo>
                    <a:lnTo>
                      <a:pt x="3072" y="97"/>
                    </a:lnTo>
                    <a:lnTo>
                      <a:pt x="3083" y="91"/>
                    </a:lnTo>
                    <a:lnTo>
                      <a:pt x="3094" y="84"/>
                    </a:lnTo>
                    <a:lnTo>
                      <a:pt x="3102" y="78"/>
                    </a:lnTo>
                    <a:lnTo>
                      <a:pt x="3110" y="68"/>
                    </a:lnTo>
                    <a:lnTo>
                      <a:pt x="3126" y="51"/>
                    </a:lnTo>
                    <a:lnTo>
                      <a:pt x="3133" y="43"/>
                    </a:lnTo>
                    <a:lnTo>
                      <a:pt x="3141" y="36"/>
                    </a:lnTo>
                    <a:lnTo>
                      <a:pt x="3150" y="30"/>
                    </a:lnTo>
                    <a:lnTo>
                      <a:pt x="3160" y="27"/>
                    </a:lnTo>
                    <a:lnTo>
                      <a:pt x="3172" y="25"/>
                    </a:lnTo>
                    <a:lnTo>
                      <a:pt x="3184" y="25"/>
                    </a:lnTo>
                    <a:lnTo>
                      <a:pt x="3200" y="28"/>
                    </a:lnTo>
                    <a:lnTo>
                      <a:pt x="3219" y="35"/>
                    </a:lnTo>
                    <a:lnTo>
                      <a:pt x="3214" y="49"/>
                    </a:lnTo>
                    <a:lnTo>
                      <a:pt x="3214" y="49"/>
                    </a:lnTo>
                    <a:lnTo>
                      <a:pt x="3238" y="44"/>
                    </a:lnTo>
                    <a:lnTo>
                      <a:pt x="3259" y="42"/>
                    </a:lnTo>
                    <a:lnTo>
                      <a:pt x="3280" y="41"/>
                    </a:lnTo>
                    <a:lnTo>
                      <a:pt x="3299" y="41"/>
                    </a:lnTo>
                    <a:lnTo>
                      <a:pt x="3337" y="42"/>
                    </a:lnTo>
                    <a:lnTo>
                      <a:pt x="3358" y="41"/>
                    </a:lnTo>
                    <a:lnTo>
                      <a:pt x="3380" y="38"/>
                    </a:lnTo>
                    <a:lnTo>
                      <a:pt x="3427" y="74"/>
                    </a:lnTo>
                    <a:lnTo>
                      <a:pt x="3427" y="74"/>
                    </a:lnTo>
                    <a:lnTo>
                      <a:pt x="3422" y="78"/>
                    </a:lnTo>
                    <a:lnTo>
                      <a:pt x="3417" y="81"/>
                    </a:lnTo>
                    <a:lnTo>
                      <a:pt x="3411" y="88"/>
                    </a:lnTo>
                    <a:lnTo>
                      <a:pt x="3405" y="94"/>
                    </a:lnTo>
                    <a:lnTo>
                      <a:pt x="3401" y="102"/>
                    </a:lnTo>
                    <a:lnTo>
                      <a:pt x="3398" y="109"/>
                    </a:lnTo>
                    <a:lnTo>
                      <a:pt x="3397" y="112"/>
                    </a:lnTo>
                    <a:lnTo>
                      <a:pt x="3397" y="116"/>
                    </a:lnTo>
                    <a:lnTo>
                      <a:pt x="3398" y="120"/>
                    </a:lnTo>
                    <a:lnTo>
                      <a:pt x="3401" y="123"/>
                    </a:lnTo>
                    <a:lnTo>
                      <a:pt x="3401" y="123"/>
                    </a:lnTo>
                    <a:lnTo>
                      <a:pt x="3393" y="112"/>
                    </a:lnTo>
                    <a:lnTo>
                      <a:pt x="3383" y="104"/>
                    </a:lnTo>
                    <a:lnTo>
                      <a:pt x="3374" y="98"/>
                    </a:lnTo>
                    <a:lnTo>
                      <a:pt x="3365" y="95"/>
                    </a:lnTo>
                    <a:lnTo>
                      <a:pt x="3347" y="89"/>
                    </a:lnTo>
                    <a:lnTo>
                      <a:pt x="3337" y="86"/>
                    </a:lnTo>
                    <a:lnTo>
                      <a:pt x="3328" y="80"/>
                    </a:lnTo>
                    <a:lnTo>
                      <a:pt x="3328" y="80"/>
                    </a:lnTo>
                    <a:lnTo>
                      <a:pt x="3327" y="83"/>
                    </a:lnTo>
                    <a:lnTo>
                      <a:pt x="3328" y="87"/>
                    </a:lnTo>
                    <a:lnTo>
                      <a:pt x="3332" y="93"/>
                    </a:lnTo>
                    <a:lnTo>
                      <a:pt x="3340" y="102"/>
                    </a:lnTo>
                    <a:lnTo>
                      <a:pt x="3340" y="102"/>
                    </a:lnTo>
                    <a:lnTo>
                      <a:pt x="3334" y="101"/>
                    </a:lnTo>
                    <a:lnTo>
                      <a:pt x="3329" y="99"/>
                    </a:lnTo>
                    <a:lnTo>
                      <a:pt x="3320" y="94"/>
                    </a:lnTo>
                    <a:lnTo>
                      <a:pt x="3315" y="91"/>
                    </a:lnTo>
                    <a:lnTo>
                      <a:pt x="3310" y="90"/>
                    </a:lnTo>
                    <a:lnTo>
                      <a:pt x="3304" y="90"/>
                    </a:lnTo>
                    <a:lnTo>
                      <a:pt x="3297" y="91"/>
                    </a:lnTo>
                    <a:lnTo>
                      <a:pt x="3297" y="91"/>
                    </a:lnTo>
                    <a:lnTo>
                      <a:pt x="3298" y="94"/>
                    </a:lnTo>
                    <a:lnTo>
                      <a:pt x="3301" y="97"/>
                    </a:lnTo>
                    <a:lnTo>
                      <a:pt x="3306" y="103"/>
                    </a:lnTo>
                    <a:lnTo>
                      <a:pt x="3309" y="105"/>
                    </a:lnTo>
                    <a:lnTo>
                      <a:pt x="3310" y="108"/>
                    </a:lnTo>
                    <a:lnTo>
                      <a:pt x="3307" y="110"/>
                    </a:lnTo>
                    <a:lnTo>
                      <a:pt x="3303" y="112"/>
                    </a:lnTo>
                    <a:lnTo>
                      <a:pt x="3276" y="89"/>
                    </a:lnTo>
                    <a:lnTo>
                      <a:pt x="3276" y="89"/>
                    </a:lnTo>
                    <a:lnTo>
                      <a:pt x="3269" y="91"/>
                    </a:lnTo>
                    <a:lnTo>
                      <a:pt x="3265" y="95"/>
                    </a:lnTo>
                    <a:lnTo>
                      <a:pt x="3260" y="98"/>
                    </a:lnTo>
                    <a:lnTo>
                      <a:pt x="3257" y="102"/>
                    </a:lnTo>
                    <a:lnTo>
                      <a:pt x="3252" y="110"/>
                    </a:lnTo>
                    <a:lnTo>
                      <a:pt x="3248" y="119"/>
                    </a:lnTo>
                    <a:lnTo>
                      <a:pt x="3243" y="126"/>
                    </a:lnTo>
                    <a:lnTo>
                      <a:pt x="3241" y="128"/>
                    </a:lnTo>
                    <a:lnTo>
                      <a:pt x="3237" y="131"/>
                    </a:lnTo>
                    <a:lnTo>
                      <a:pt x="3233" y="133"/>
                    </a:lnTo>
                    <a:lnTo>
                      <a:pt x="3228" y="134"/>
                    </a:lnTo>
                    <a:lnTo>
                      <a:pt x="3222" y="133"/>
                    </a:lnTo>
                    <a:lnTo>
                      <a:pt x="3214" y="132"/>
                    </a:lnTo>
                    <a:lnTo>
                      <a:pt x="3214" y="132"/>
                    </a:lnTo>
                    <a:lnTo>
                      <a:pt x="3222" y="116"/>
                    </a:lnTo>
                    <a:lnTo>
                      <a:pt x="3233" y="99"/>
                    </a:lnTo>
                    <a:lnTo>
                      <a:pt x="3237" y="93"/>
                    </a:lnTo>
                    <a:lnTo>
                      <a:pt x="3244" y="87"/>
                    </a:lnTo>
                    <a:lnTo>
                      <a:pt x="3250" y="82"/>
                    </a:lnTo>
                    <a:lnTo>
                      <a:pt x="3256" y="79"/>
                    </a:lnTo>
                    <a:lnTo>
                      <a:pt x="3256" y="79"/>
                    </a:lnTo>
                    <a:lnTo>
                      <a:pt x="3251" y="78"/>
                    </a:lnTo>
                    <a:lnTo>
                      <a:pt x="3251" y="76"/>
                    </a:lnTo>
                    <a:lnTo>
                      <a:pt x="3251" y="75"/>
                    </a:lnTo>
                    <a:lnTo>
                      <a:pt x="3255" y="73"/>
                    </a:lnTo>
                    <a:lnTo>
                      <a:pt x="3259" y="71"/>
                    </a:lnTo>
                    <a:lnTo>
                      <a:pt x="3265" y="67"/>
                    </a:lnTo>
                    <a:lnTo>
                      <a:pt x="3268" y="64"/>
                    </a:lnTo>
                    <a:lnTo>
                      <a:pt x="3268" y="61"/>
                    </a:lnTo>
                    <a:lnTo>
                      <a:pt x="3268" y="60"/>
                    </a:lnTo>
                    <a:lnTo>
                      <a:pt x="3267" y="58"/>
                    </a:lnTo>
                    <a:lnTo>
                      <a:pt x="3265" y="56"/>
                    </a:lnTo>
                    <a:lnTo>
                      <a:pt x="3265" y="56"/>
                    </a:lnTo>
                    <a:lnTo>
                      <a:pt x="3255" y="64"/>
                    </a:lnTo>
                    <a:lnTo>
                      <a:pt x="3245" y="70"/>
                    </a:lnTo>
                    <a:lnTo>
                      <a:pt x="3236" y="71"/>
                    </a:lnTo>
                    <a:lnTo>
                      <a:pt x="3228" y="72"/>
                    </a:lnTo>
                    <a:lnTo>
                      <a:pt x="3219" y="72"/>
                    </a:lnTo>
                    <a:lnTo>
                      <a:pt x="3210" y="72"/>
                    </a:lnTo>
                    <a:lnTo>
                      <a:pt x="3198" y="74"/>
                    </a:lnTo>
                    <a:lnTo>
                      <a:pt x="3184" y="79"/>
                    </a:lnTo>
                    <a:lnTo>
                      <a:pt x="3184" y="79"/>
                    </a:lnTo>
                    <a:lnTo>
                      <a:pt x="3190" y="73"/>
                    </a:lnTo>
                    <a:lnTo>
                      <a:pt x="3194" y="70"/>
                    </a:lnTo>
                    <a:lnTo>
                      <a:pt x="3199" y="68"/>
                    </a:lnTo>
                    <a:lnTo>
                      <a:pt x="3145" y="55"/>
                    </a:lnTo>
                    <a:lnTo>
                      <a:pt x="3145" y="55"/>
                    </a:lnTo>
                    <a:lnTo>
                      <a:pt x="3146" y="58"/>
                    </a:lnTo>
                    <a:lnTo>
                      <a:pt x="3148" y="60"/>
                    </a:lnTo>
                    <a:lnTo>
                      <a:pt x="3146" y="64"/>
                    </a:lnTo>
                    <a:lnTo>
                      <a:pt x="3144" y="66"/>
                    </a:lnTo>
                    <a:lnTo>
                      <a:pt x="3137" y="70"/>
                    </a:lnTo>
                    <a:lnTo>
                      <a:pt x="3128" y="74"/>
                    </a:lnTo>
                    <a:lnTo>
                      <a:pt x="3119" y="79"/>
                    </a:lnTo>
                    <a:lnTo>
                      <a:pt x="3111" y="83"/>
                    </a:lnTo>
                    <a:lnTo>
                      <a:pt x="3108" y="87"/>
                    </a:lnTo>
                    <a:lnTo>
                      <a:pt x="3106" y="90"/>
                    </a:lnTo>
                    <a:lnTo>
                      <a:pt x="3105" y="95"/>
                    </a:lnTo>
                    <a:lnTo>
                      <a:pt x="3105" y="98"/>
                    </a:lnTo>
                    <a:lnTo>
                      <a:pt x="3105" y="98"/>
                    </a:lnTo>
                    <a:lnTo>
                      <a:pt x="3123" y="102"/>
                    </a:lnTo>
                    <a:lnTo>
                      <a:pt x="3137" y="103"/>
                    </a:lnTo>
                    <a:lnTo>
                      <a:pt x="3146" y="103"/>
                    </a:lnTo>
                    <a:lnTo>
                      <a:pt x="3156" y="103"/>
                    </a:lnTo>
                    <a:lnTo>
                      <a:pt x="3165" y="102"/>
                    </a:lnTo>
                    <a:lnTo>
                      <a:pt x="3175" y="103"/>
                    </a:lnTo>
                    <a:lnTo>
                      <a:pt x="3191" y="105"/>
                    </a:lnTo>
                    <a:lnTo>
                      <a:pt x="3212" y="110"/>
                    </a:lnTo>
                    <a:lnTo>
                      <a:pt x="3212" y="110"/>
                    </a:lnTo>
                    <a:lnTo>
                      <a:pt x="3205" y="112"/>
                    </a:lnTo>
                    <a:lnTo>
                      <a:pt x="3197" y="117"/>
                    </a:lnTo>
                    <a:lnTo>
                      <a:pt x="3190" y="123"/>
                    </a:lnTo>
                    <a:lnTo>
                      <a:pt x="3182" y="129"/>
                    </a:lnTo>
                    <a:lnTo>
                      <a:pt x="3175" y="138"/>
                    </a:lnTo>
                    <a:lnTo>
                      <a:pt x="3168" y="147"/>
                    </a:lnTo>
                    <a:lnTo>
                      <a:pt x="3163" y="155"/>
                    </a:lnTo>
                    <a:lnTo>
                      <a:pt x="3158" y="164"/>
                    </a:lnTo>
                    <a:lnTo>
                      <a:pt x="3158" y="164"/>
                    </a:lnTo>
                    <a:lnTo>
                      <a:pt x="3156" y="163"/>
                    </a:lnTo>
                    <a:lnTo>
                      <a:pt x="3153" y="162"/>
                    </a:lnTo>
                    <a:lnTo>
                      <a:pt x="3153" y="162"/>
                    </a:lnTo>
                    <a:lnTo>
                      <a:pt x="3151" y="171"/>
                    </a:lnTo>
                    <a:lnTo>
                      <a:pt x="3150" y="178"/>
                    </a:lnTo>
                    <a:lnTo>
                      <a:pt x="3149" y="186"/>
                    </a:lnTo>
                    <a:lnTo>
                      <a:pt x="3150" y="193"/>
                    </a:lnTo>
                    <a:lnTo>
                      <a:pt x="3152" y="211"/>
                    </a:lnTo>
                    <a:lnTo>
                      <a:pt x="3153" y="223"/>
                    </a:lnTo>
                    <a:lnTo>
                      <a:pt x="3153" y="238"/>
                    </a:lnTo>
                    <a:lnTo>
                      <a:pt x="3153" y="238"/>
                    </a:lnTo>
                    <a:lnTo>
                      <a:pt x="3159" y="233"/>
                    </a:lnTo>
                    <a:lnTo>
                      <a:pt x="3164" y="229"/>
                    </a:lnTo>
                    <a:lnTo>
                      <a:pt x="3169" y="225"/>
                    </a:lnTo>
                    <a:lnTo>
                      <a:pt x="3174" y="224"/>
                    </a:lnTo>
                    <a:lnTo>
                      <a:pt x="3184" y="222"/>
                    </a:lnTo>
                    <a:lnTo>
                      <a:pt x="3195" y="222"/>
                    </a:lnTo>
                    <a:lnTo>
                      <a:pt x="3205" y="222"/>
                    </a:lnTo>
                    <a:lnTo>
                      <a:pt x="3215" y="222"/>
                    </a:lnTo>
                    <a:lnTo>
                      <a:pt x="3227" y="219"/>
                    </a:lnTo>
                    <a:lnTo>
                      <a:pt x="3233" y="218"/>
                    </a:lnTo>
                    <a:lnTo>
                      <a:pt x="3240" y="215"/>
                    </a:lnTo>
                    <a:lnTo>
                      <a:pt x="3240" y="215"/>
                    </a:lnTo>
                    <a:lnTo>
                      <a:pt x="3241" y="210"/>
                    </a:lnTo>
                    <a:lnTo>
                      <a:pt x="3241" y="207"/>
                    </a:lnTo>
                    <a:lnTo>
                      <a:pt x="3240" y="203"/>
                    </a:lnTo>
                    <a:lnTo>
                      <a:pt x="3238" y="200"/>
                    </a:lnTo>
                    <a:lnTo>
                      <a:pt x="3235" y="195"/>
                    </a:lnTo>
                    <a:lnTo>
                      <a:pt x="3229" y="192"/>
                    </a:lnTo>
                    <a:lnTo>
                      <a:pt x="3223" y="189"/>
                    </a:lnTo>
                    <a:lnTo>
                      <a:pt x="3215" y="188"/>
                    </a:lnTo>
                    <a:lnTo>
                      <a:pt x="3209" y="188"/>
                    </a:lnTo>
                    <a:lnTo>
                      <a:pt x="3202" y="191"/>
                    </a:lnTo>
                    <a:lnTo>
                      <a:pt x="3233" y="174"/>
                    </a:lnTo>
                    <a:lnTo>
                      <a:pt x="3227" y="186"/>
                    </a:lnTo>
                    <a:lnTo>
                      <a:pt x="3306" y="194"/>
                    </a:lnTo>
                    <a:lnTo>
                      <a:pt x="3306" y="194"/>
                    </a:lnTo>
                    <a:lnTo>
                      <a:pt x="3301" y="195"/>
                    </a:lnTo>
                    <a:lnTo>
                      <a:pt x="3297" y="197"/>
                    </a:lnTo>
                    <a:lnTo>
                      <a:pt x="3292" y="200"/>
                    </a:lnTo>
                    <a:lnTo>
                      <a:pt x="3289" y="203"/>
                    </a:lnTo>
                    <a:lnTo>
                      <a:pt x="3283" y="211"/>
                    </a:lnTo>
                    <a:lnTo>
                      <a:pt x="3278" y="219"/>
                    </a:lnTo>
                    <a:lnTo>
                      <a:pt x="3278" y="219"/>
                    </a:lnTo>
                    <a:lnTo>
                      <a:pt x="3286" y="222"/>
                    </a:lnTo>
                    <a:lnTo>
                      <a:pt x="3294" y="225"/>
                    </a:lnTo>
                    <a:lnTo>
                      <a:pt x="3309" y="234"/>
                    </a:lnTo>
                    <a:lnTo>
                      <a:pt x="3309" y="234"/>
                    </a:lnTo>
                    <a:lnTo>
                      <a:pt x="3309" y="218"/>
                    </a:lnTo>
                    <a:lnTo>
                      <a:pt x="3310" y="207"/>
                    </a:lnTo>
                    <a:lnTo>
                      <a:pt x="3311" y="202"/>
                    </a:lnTo>
                    <a:lnTo>
                      <a:pt x="3312" y="199"/>
                    </a:lnTo>
                    <a:lnTo>
                      <a:pt x="3315" y="196"/>
                    </a:lnTo>
                    <a:lnTo>
                      <a:pt x="3319" y="195"/>
                    </a:lnTo>
                    <a:lnTo>
                      <a:pt x="3319" y="195"/>
                    </a:lnTo>
                    <a:lnTo>
                      <a:pt x="3336" y="199"/>
                    </a:lnTo>
                    <a:lnTo>
                      <a:pt x="3353" y="203"/>
                    </a:lnTo>
                    <a:lnTo>
                      <a:pt x="3367" y="208"/>
                    </a:lnTo>
                    <a:lnTo>
                      <a:pt x="3380" y="215"/>
                    </a:lnTo>
                    <a:lnTo>
                      <a:pt x="3391" y="222"/>
                    </a:lnTo>
                    <a:lnTo>
                      <a:pt x="3401" y="230"/>
                    </a:lnTo>
                    <a:lnTo>
                      <a:pt x="3410" y="239"/>
                    </a:lnTo>
                    <a:lnTo>
                      <a:pt x="3417" y="249"/>
                    </a:lnTo>
                    <a:lnTo>
                      <a:pt x="3417" y="249"/>
                    </a:lnTo>
                    <a:lnTo>
                      <a:pt x="3422" y="247"/>
                    </a:lnTo>
                    <a:lnTo>
                      <a:pt x="3422" y="247"/>
                    </a:lnTo>
                    <a:lnTo>
                      <a:pt x="3422" y="242"/>
                    </a:lnTo>
                    <a:lnTo>
                      <a:pt x="3422" y="239"/>
                    </a:lnTo>
                    <a:lnTo>
                      <a:pt x="3424" y="234"/>
                    </a:lnTo>
                    <a:lnTo>
                      <a:pt x="3425" y="230"/>
                    </a:lnTo>
                    <a:lnTo>
                      <a:pt x="3432" y="223"/>
                    </a:lnTo>
                    <a:lnTo>
                      <a:pt x="3440" y="215"/>
                    </a:lnTo>
                    <a:lnTo>
                      <a:pt x="3459" y="199"/>
                    </a:lnTo>
                    <a:lnTo>
                      <a:pt x="3468" y="191"/>
                    </a:lnTo>
                    <a:lnTo>
                      <a:pt x="3475" y="181"/>
                    </a:lnTo>
                    <a:lnTo>
                      <a:pt x="3475" y="181"/>
                    </a:lnTo>
                    <a:lnTo>
                      <a:pt x="3475" y="186"/>
                    </a:lnTo>
                    <a:lnTo>
                      <a:pt x="3476" y="189"/>
                    </a:lnTo>
                    <a:lnTo>
                      <a:pt x="3478" y="192"/>
                    </a:lnTo>
                    <a:lnTo>
                      <a:pt x="3480" y="194"/>
                    </a:lnTo>
                    <a:lnTo>
                      <a:pt x="3485" y="197"/>
                    </a:lnTo>
                    <a:lnTo>
                      <a:pt x="3490" y="200"/>
                    </a:lnTo>
                    <a:lnTo>
                      <a:pt x="3504" y="202"/>
                    </a:lnTo>
                    <a:lnTo>
                      <a:pt x="3511" y="204"/>
                    </a:lnTo>
                    <a:lnTo>
                      <a:pt x="3517" y="209"/>
                    </a:lnTo>
                    <a:lnTo>
                      <a:pt x="3517" y="209"/>
                    </a:lnTo>
                    <a:lnTo>
                      <a:pt x="3519" y="197"/>
                    </a:lnTo>
                    <a:lnTo>
                      <a:pt x="3519" y="186"/>
                    </a:lnTo>
                    <a:lnTo>
                      <a:pt x="3519" y="174"/>
                    </a:lnTo>
                    <a:lnTo>
                      <a:pt x="3517" y="162"/>
                    </a:lnTo>
                    <a:lnTo>
                      <a:pt x="3513" y="150"/>
                    </a:lnTo>
                    <a:lnTo>
                      <a:pt x="3509" y="139"/>
                    </a:lnTo>
                    <a:lnTo>
                      <a:pt x="3503" y="128"/>
                    </a:lnTo>
                    <a:lnTo>
                      <a:pt x="3497" y="119"/>
                    </a:lnTo>
                    <a:lnTo>
                      <a:pt x="3497" y="119"/>
                    </a:lnTo>
                    <a:lnTo>
                      <a:pt x="3486" y="127"/>
                    </a:lnTo>
                    <a:lnTo>
                      <a:pt x="3479" y="134"/>
                    </a:lnTo>
                    <a:lnTo>
                      <a:pt x="3474" y="140"/>
                    </a:lnTo>
                    <a:lnTo>
                      <a:pt x="3472" y="146"/>
                    </a:lnTo>
                    <a:lnTo>
                      <a:pt x="3468" y="159"/>
                    </a:lnTo>
                    <a:lnTo>
                      <a:pt x="3465" y="169"/>
                    </a:lnTo>
                    <a:lnTo>
                      <a:pt x="3460" y="181"/>
                    </a:lnTo>
                    <a:lnTo>
                      <a:pt x="3405" y="204"/>
                    </a:lnTo>
                    <a:lnTo>
                      <a:pt x="3417" y="182"/>
                    </a:lnTo>
                    <a:lnTo>
                      <a:pt x="3417" y="182"/>
                    </a:lnTo>
                    <a:lnTo>
                      <a:pt x="3412" y="181"/>
                    </a:lnTo>
                    <a:lnTo>
                      <a:pt x="3407" y="180"/>
                    </a:lnTo>
                    <a:lnTo>
                      <a:pt x="3397" y="180"/>
                    </a:lnTo>
                    <a:lnTo>
                      <a:pt x="3388" y="182"/>
                    </a:lnTo>
                    <a:lnTo>
                      <a:pt x="3380" y="185"/>
                    </a:lnTo>
                    <a:lnTo>
                      <a:pt x="3373" y="186"/>
                    </a:lnTo>
                    <a:lnTo>
                      <a:pt x="3371" y="186"/>
                    </a:lnTo>
                    <a:lnTo>
                      <a:pt x="3368" y="185"/>
                    </a:lnTo>
                    <a:lnTo>
                      <a:pt x="3366" y="184"/>
                    </a:lnTo>
                    <a:lnTo>
                      <a:pt x="3365" y="181"/>
                    </a:lnTo>
                    <a:lnTo>
                      <a:pt x="3365" y="178"/>
                    </a:lnTo>
                    <a:lnTo>
                      <a:pt x="3365" y="172"/>
                    </a:lnTo>
                    <a:lnTo>
                      <a:pt x="3365" y="172"/>
                    </a:lnTo>
                    <a:lnTo>
                      <a:pt x="3371" y="166"/>
                    </a:lnTo>
                    <a:lnTo>
                      <a:pt x="3378" y="163"/>
                    </a:lnTo>
                    <a:lnTo>
                      <a:pt x="3384" y="161"/>
                    </a:lnTo>
                    <a:lnTo>
                      <a:pt x="3391" y="159"/>
                    </a:lnTo>
                    <a:lnTo>
                      <a:pt x="3399" y="158"/>
                    </a:lnTo>
                    <a:lnTo>
                      <a:pt x="3406" y="156"/>
                    </a:lnTo>
                    <a:lnTo>
                      <a:pt x="3413" y="151"/>
                    </a:lnTo>
                    <a:lnTo>
                      <a:pt x="3419" y="146"/>
                    </a:lnTo>
                    <a:lnTo>
                      <a:pt x="3401" y="135"/>
                    </a:lnTo>
                    <a:lnTo>
                      <a:pt x="3401" y="135"/>
                    </a:lnTo>
                    <a:lnTo>
                      <a:pt x="3406" y="131"/>
                    </a:lnTo>
                    <a:lnTo>
                      <a:pt x="3411" y="128"/>
                    </a:lnTo>
                    <a:lnTo>
                      <a:pt x="3414" y="127"/>
                    </a:lnTo>
                    <a:lnTo>
                      <a:pt x="3418" y="127"/>
                    </a:lnTo>
                    <a:lnTo>
                      <a:pt x="3420" y="128"/>
                    </a:lnTo>
                    <a:lnTo>
                      <a:pt x="3422" y="131"/>
                    </a:lnTo>
                    <a:lnTo>
                      <a:pt x="3426" y="136"/>
                    </a:lnTo>
                    <a:lnTo>
                      <a:pt x="3429" y="142"/>
                    </a:lnTo>
                    <a:lnTo>
                      <a:pt x="3433" y="144"/>
                    </a:lnTo>
                    <a:lnTo>
                      <a:pt x="3435" y="147"/>
                    </a:lnTo>
                    <a:lnTo>
                      <a:pt x="3440" y="148"/>
                    </a:lnTo>
                    <a:lnTo>
                      <a:pt x="3444" y="148"/>
                    </a:lnTo>
                    <a:lnTo>
                      <a:pt x="3449" y="146"/>
                    </a:lnTo>
                    <a:lnTo>
                      <a:pt x="3456" y="143"/>
                    </a:lnTo>
                    <a:lnTo>
                      <a:pt x="3456" y="143"/>
                    </a:lnTo>
                    <a:lnTo>
                      <a:pt x="3452" y="136"/>
                    </a:lnTo>
                    <a:lnTo>
                      <a:pt x="3451" y="132"/>
                    </a:lnTo>
                    <a:lnTo>
                      <a:pt x="3451" y="132"/>
                    </a:lnTo>
                    <a:lnTo>
                      <a:pt x="3452" y="131"/>
                    </a:lnTo>
                    <a:lnTo>
                      <a:pt x="3455" y="131"/>
                    </a:lnTo>
                    <a:lnTo>
                      <a:pt x="3459" y="132"/>
                    </a:lnTo>
                    <a:lnTo>
                      <a:pt x="3464" y="132"/>
                    </a:lnTo>
                    <a:lnTo>
                      <a:pt x="3471" y="129"/>
                    </a:lnTo>
                    <a:lnTo>
                      <a:pt x="3476" y="125"/>
                    </a:lnTo>
                    <a:lnTo>
                      <a:pt x="3476" y="125"/>
                    </a:lnTo>
                    <a:lnTo>
                      <a:pt x="3474" y="123"/>
                    </a:lnTo>
                    <a:lnTo>
                      <a:pt x="3470" y="120"/>
                    </a:lnTo>
                    <a:lnTo>
                      <a:pt x="3460" y="118"/>
                    </a:lnTo>
                    <a:lnTo>
                      <a:pt x="3439" y="117"/>
                    </a:lnTo>
                    <a:lnTo>
                      <a:pt x="3429" y="114"/>
                    </a:lnTo>
                    <a:lnTo>
                      <a:pt x="3425" y="113"/>
                    </a:lnTo>
                    <a:lnTo>
                      <a:pt x="3421" y="111"/>
                    </a:lnTo>
                    <a:lnTo>
                      <a:pt x="3419" y="108"/>
                    </a:lnTo>
                    <a:lnTo>
                      <a:pt x="3418" y="103"/>
                    </a:lnTo>
                    <a:lnTo>
                      <a:pt x="3418" y="97"/>
                    </a:lnTo>
                    <a:lnTo>
                      <a:pt x="3420" y="90"/>
                    </a:lnTo>
                    <a:lnTo>
                      <a:pt x="3420" y="90"/>
                    </a:lnTo>
                    <a:lnTo>
                      <a:pt x="3424" y="88"/>
                    </a:lnTo>
                    <a:lnTo>
                      <a:pt x="3428" y="87"/>
                    </a:lnTo>
                    <a:lnTo>
                      <a:pt x="3434" y="88"/>
                    </a:lnTo>
                    <a:lnTo>
                      <a:pt x="3440" y="89"/>
                    </a:lnTo>
                    <a:lnTo>
                      <a:pt x="3451" y="95"/>
                    </a:lnTo>
                    <a:lnTo>
                      <a:pt x="3465" y="103"/>
                    </a:lnTo>
                    <a:lnTo>
                      <a:pt x="3479" y="109"/>
                    </a:lnTo>
                    <a:lnTo>
                      <a:pt x="3485" y="111"/>
                    </a:lnTo>
                    <a:lnTo>
                      <a:pt x="3491" y="112"/>
                    </a:lnTo>
                    <a:lnTo>
                      <a:pt x="3498" y="111"/>
                    </a:lnTo>
                    <a:lnTo>
                      <a:pt x="3504" y="109"/>
                    </a:lnTo>
                    <a:lnTo>
                      <a:pt x="3510" y="104"/>
                    </a:lnTo>
                    <a:lnTo>
                      <a:pt x="3516" y="98"/>
                    </a:lnTo>
                    <a:lnTo>
                      <a:pt x="3513" y="103"/>
                    </a:lnTo>
                    <a:lnTo>
                      <a:pt x="3513" y="103"/>
                    </a:lnTo>
                    <a:lnTo>
                      <a:pt x="3527" y="104"/>
                    </a:lnTo>
                    <a:lnTo>
                      <a:pt x="3540" y="102"/>
                    </a:lnTo>
                    <a:lnTo>
                      <a:pt x="3549" y="98"/>
                    </a:lnTo>
                    <a:lnTo>
                      <a:pt x="3557" y="94"/>
                    </a:lnTo>
                    <a:lnTo>
                      <a:pt x="3565" y="88"/>
                    </a:lnTo>
                    <a:lnTo>
                      <a:pt x="3571" y="82"/>
                    </a:lnTo>
                    <a:lnTo>
                      <a:pt x="3582" y="70"/>
                    </a:lnTo>
                    <a:lnTo>
                      <a:pt x="3582" y="70"/>
                    </a:lnTo>
                    <a:lnTo>
                      <a:pt x="3586" y="72"/>
                    </a:lnTo>
                    <a:lnTo>
                      <a:pt x="3589" y="73"/>
                    </a:lnTo>
                    <a:lnTo>
                      <a:pt x="3596" y="75"/>
                    </a:lnTo>
                    <a:lnTo>
                      <a:pt x="3604" y="74"/>
                    </a:lnTo>
                    <a:lnTo>
                      <a:pt x="3611" y="72"/>
                    </a:lnTo>
                    <a:lnTo>
                      <a:pt x="3627" y="67"/>
                    </a:lnTo>
                    <a:lnTo>
                      <a:pt x="3634" y="65"/>
                    </a:lnTo>
                    <a:lnTo>
                      <a:pt x="3641" y="64"/>
                    </a:lnTo>
                    <a:lnTo>
                      <a:pt x="3641" y="75"/>
                    </a:lnTo>
                    <a:lnTo>
                      <a:pt x="3667" y="71"/>
                    </a:lnTo>
                    <a:lnTo>
                      <a:pt x="3667" y="71"/>
                    </a:lnTo>
                    <a:lnTo>
                      <a:pt x="3664" y="74"/>
                    </a:lnTo>
                    <a:lnTo>
                      <a:pt x="3662" y="76"/>
                    </a:lnTo>
                    <a:lnTo>
                      <a:pt x="3659" y="79"/>
                    </a:lnTo>
                    <a:lnTo>
                      <a:pt x="3657" y="80"/>
                    </a:lnTo>
                    <a:lnTo>
                      <a:pt x="3650" y="80"/>
                    </a:lnTo>
                    <a:lnTo>
                      <a:pt x="3644" y="79"/>
                    </a:lnTo>
                    <a:lnTo>
                      <a:pt x="3631" y="74"/>
                    </a:lnTo>
                    <a:lnTo>
                      <a:pt x="3623" y="73"/>
                    </a:lnTo>
                    <a:lnTo>
                      <a:pt x="3614" y="73"/>
                    </a:lnTo>
                    <a:lnTo>
                      <a:pt x="3617" y="95"/>
                    </a:lnTo>
                    <a:lnTo>
                      <a:pt x="3617" y="95"/>
                    </a:lnTo>
                    <a:lnTo>
                      <a:pt x="3612" y="91"/>
                    </a:lnTo>
                    <a:lnTo>
                      <a:pt x="3608" y="88"/>
                    </a:lnTo>
                    <a:lnTo>
                      <a:pt x="3603" y="87"/>
                    </a:lnTo>
                    <a:lnTo>
                      <a:pt x="3600" y="87"/>
                    </a:lnTo>
                    <a:lnTo>
                      <a:pt x="3595" y="87"/>
                    </a:lnTo>
                    <a:lnTo>
                      <a:pt x="3591" y="89"/>
                    </a:lnTo>
                    <a:lnTo>
                      <a:pt x="3583" y="95"/>
                    </a:lnTo>
                    <a:lnTo>
                      <a:pt x="3575" y="102"/>
                    </a:lnTo>
                    <a:lnTo>
                      <a:pt x="3568" y="111"/>
                    </a:lnTo>
                    <a:lnTo>
                      <a:pt x="3562" y="120"/>
                    </a:lnTo>
                    <a:lnTo>
                      <a:pt x="3554" y="128"/>
                    </a:lnTo>
                    <a:lnTo>
                      <a:pt x="3554" y="128"/>
                    </a:lnTo>
                    <a:lnTo>
                      <a:pt x="3559" y="125"/>
                    </a:lnTo>
                    <a:lnTo>
                      <a:pt x="3566" y="123"/>
                    </a:lnTo>
                    <a:lnTo>
                      <a:pt x="3579" y="120"/>
                    </a:lnTo>
                    <a:lnTo>
                      <a:pt x="3606" y="119"/>
                    </a:lnTo>
                    <a:lnTo>
                      <a:pt x="3619" y="117"/>
                    </a:lnTo>
                    <a:lnTo>
                      <a:pt x="3625" y="114"/>
                    </a:lnTo>
                    <a:lnTo>
                      <a:pt x="3629" y="112"/>
                    </a:lnTo>
                    <a:lnTo>
                      <a:pt x="3634" y="109"/>
                    </a:lnTo>
                    <a:lnTo>
                      <a:pt x="3639" y="104"/>
                    </a:lnTo>
                    <a:lnTo>
                      <a:pt x="3641" y="98"/>
                    </a:lnTo>
                    <a:lnTo>
                      <a:pt x="3643" y="90"/>
                    </a:lnTo>
                    <a:lnTo>
                      <a:pt x="3660" y="113"/>
                    </a:lnTo>
                    <a:lnTo>
                      <a:pt x="3670" y="105"/>
                    </a:lnTo>
                    <a:lnTo>
                      <a:pt x="3670" y="105"/>
                    </a:lnTo>
                    <a:lnTo>
                      <a:pt x="3673" y="112"/>
                    </a:lnTo>
                    <a:lnTo>
                      <a:pt x="3674" y="119"/>
                    </a:lnTo>
                    <a:lnTo>
                      <a:pt x="3673" y="127"/>
                    </a:lnTo>
                    <a:lnTo>
                      <a:pt x="3671" y="134"/>
                    </a:lnTo>
                    <a:lnTo>
                      <a:pt x="3666" y="141"/>
                    </a:lnTo>
                    <a:lnTo>
                      <a:pt x="3659" y="147"/>
                    </a:lnTo>
                    <a:lnTo>
                      <a:pt x="3651" y="151"/>
                    </a:lnTo>
                    <a:lnTo>
                      <a:pt x="3642" y="154"/>
                    </a:lnTo>
                    <a:lnTo>
                      <a:pt x="3642" y="154"/>
                    </a:lnTo>
                    <a:lnTo>
                      <a:pt x="3637" y="147"/>
                    </a:lnTo>
                    <a:lnTo>
                      <a:pt x="3637" y="144"/>
                    </a:lnTo>
                    <a:lnTo>
                      <a:pt x="3637" y="141"/>
                    </a:lnTo>
                    <a:lnTo>
                      <a:pt x="3637" y="141"/>
                    </a:lnTo>
                    <a:lnTo>
                      <a:pt x="3628" y="149"/>
                    </a:lnTo>
                    <a:lnTo>
                      <a:pt x="3624" y="154"/>
                    </a:lnTo>
                    <a:lnTo>
                      <a:pt x="3618" y="157"/>
                    </a:lnTo>
                    <a:lnTo>
                      <a:pt x="3611" y="161"/>
                    </a:lnTo>
                    <a:lnTo>
                      <a:pt x="3604" y="163"/>
                    </a:lnTo>
                    <a:lnTo>
                      <a:pt x="3595" y="164"/>
                    </a:lnTo>
                    <a:lnTo>
                      <a:pt x="3585" y="163"/>
                    </a:lnTo>
                    <a:lnTo>
                      <a:pt x="3601" y="151"/>
                    </a:lnTo>
                    <a:lnTo>
                      <a:pt x="3601" y="151"/>
                    </a:lnTo>
                    <a:lnTo>
                      <a:pt x="3587" y="150"/>
                    </a:lnTo>
                    <a:lnTo>
                      <a:pt x="3574" y="151"/>
                    </a:lnTo>
                    <a:lnTo>
                      <a:pt x="3563" y="154"/>
                    </a:lnTo>
                    <a:lnTo>
                      <a:pt x="3551" y="156"/>
                    </a:lnTo>
                    <a:lnTo>
                      <a:pt x="3541" y="161"/>
                    </a:lnTo>
                    <a:lnTo>
                      <a:pt x="3532" y="165"/>
                    </a:lnTo>
                    <a:lnTo>
                      <a:pt x="3525" y="172"/>
                    </a:lnTo>
                    <a:lnTo>
                      <a:pt x="3519" y="180"/>
                    </a:lnTo>
                    <a:lnTo>
                      <a:pt x="3519" y="180"/>
                    </a:lnTo>
                    <a:lnTo>
                      <a:pt x="3558" y="186"/>
                    </a:lnTo>
                    <a:lnTo>
                      <a:pt x="3596" y="189"/>
                    </a:lnTo>
                    <a:lnTo>
                      <a:pt x="3634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8" y="173"/>
                    </a:lnTo>
                    <a:lnTo>
                      <a:pt x="3683" y="157"/>
                    </a:lnTo>
                    <a:lnTo>
                      <a:pt x="3694" y="126"/>
                    </a:lnTo>
                    <a:lnTo>
                      <a:pt x="3704" y="97"/>
                    </a:lnTo>
                    <a:lnTo>
                      <a:pt x="3709" y="81"/>
                    </a:lnTo>
                    <a:lnTo>
                      <a:pt x="3711" y="64"/>
                    </a:lnTo>
                    <a:lnTo>
                      <a:pt x="3711" y="64"/>
                    </a:lnTo>
                    <a:lnTo>
                      <a:pt x="3738" y="59"/>
                    </a:lnTo>
                    <a:lnTo>
                      <a:pt x="3752" y="57"/>
                    </a:lnTo>
                    <a:lnTo>
                      <a:pt x="3766" y="56"/>
                    </a:lnTo>
                    <a:lnTo>
                      <a:pt x="3780" y="57"/>
                    </a:lnTo>
                    <a:lnTo>
                      <a:pt x="3794" y="58"/>
                    </a:lnTo>
                    <a:lnTo>
                      <a:pt x="3807" y="61"/>
                    </a:lnTo>
                    <a:lnTo>
                      <a:pt x="3818" y="67"/>
                    </a:lnTo>
                    <a:lnTo>
                      <a:pt x="3815" y="76"/>
                    </a:lnTo>
                    <a:lnTo>
                      <a:pt x="3815" y="76"/>
                    </a:lnTo>
                    <a:lnTo>
                      <a:pt x="3825" y="79"/>
                    </a:lnTo>
                    <a:lnTo>
                      <a:pt x="3835" y="79"/>
                    </a:lnTo>
                    <a:lnTo>
                      <a:pt x="3845" y="78"/>
                    </a:lnTo>
                    <a:lnTo>
                      <a:pt x="3853" y="74"/>
                    </a:lnTo>
                    <a:lnTo>
                      <a:pt x="3853" y="74"/>
                    </a:lnTo>
                    <a:lnTo>
                      <a:pt x="3856" y="79"/>
                    </a:lnTo>
                    <a:lnTo>
                      <a:pt x="3857" y="83"/>
                    </a:lnTo>
                    <a:lnTo>
                      <a:pt x="3856" y="88"/>
                    </a:lnTo>
                    <a:lnTo>
                      <a:pt x="3854" y="91"/>
                    </a:lnTo>
                    <a:lnTo>
                      <a:pt x="3851" y="96"/>
                    </a:lnTo>
                    <a:lnTo>
                      <a:pt x="3850" y="99"/>
                    </a:lnTo>
                    <a:lnTo>
                      <a:pt x="3850" y="103"/>
                    </a:lnTo>
                    <a:lnTo>
                      <a:pt x="3853" y="105"/>
                    </a:lnTo>
                    <a:lnTo>
                      <a:pt x="3900" y="90"/>
                    </a:lnTo>
                    <a:lnTo>
                      <a:pt x="3900" y="90"/>
                    </a:lnTo>
                    <a:lnTo>
                      <a:pt x="3899" y="94"/>
                    </a:lnTo>
                    <a:lnTo>
                      <a:pt x="3897" y="97"/>
                    </a:lnTo>
                    <a:lnTo>
                      <a:pt x="3895" y="99"/>
                    </a:lnTo>
                    <a:lnTo>
                      <a:pt x="3892" y="103"/>
                    </a:lnTo>
                    <a:lnTo>
                      <a:pt x="3884" y="106"/>
                    </a:lnTo>
                    <a:lnTo>
                      <a:pt x="3874" y="109"/>
                    </a:lnTo>
                    <a:lnTo>
                      <a:pt x="3865" y="111"/>
                    </a:lnTo>
                    <a:lnTo>
                      <a:pt x="3855" y="111"/>
                    </a:lnTo>
                    <a:lnTo>
                      <a:pt x="3838" y="112"/>
                    </a:lnTo>
                    <a:lnTo>
                      <a:pt x="3838" y="112"/>
                    </a:lnTo>
                    <a:lnTo>
                      <a:pt x="3845" y="109"/>
                    </a:lnTo>
                    <a:lnTo>
                      <a:pt x="3847" y="106"/>
                    </a:lnTo>
                    <a:lnTo>
                      <a:pt x="3847" y="105"/>
                    </a:lnTo>
                    <a:lnTo>
                      <a:pt x="3847" y="104"/>
                    </a:lnTo>
                    <a:lnTo>
                      <a:pt x="3847" y="104"/>
                    </a:lnTo>
                    <a:lnTo>
                      <a:pt x="3842" y="103"/>
                    </a:lnTo>
                    <a:lnTo>
                      <a:pt x="3838" y="103"/>
                    </a:lnTo>
                    <a:lnTo>
                      <a:pt x="3827" y="104"/>
                    </a:lnTo>
                    <a:lnTo>
                      <a:pt x="3805" y="111"/>
                    </a:lnTo>
                    <a:lnTo>
                      <a:pt x="3795" y="113"/>
                    </a:lnTo>
                    <a:lnTo>
                      <a:pt x="3790" y="113"/>
                    </a:lnTo>
                    <a:lnTo>
                      <a:pt x="3787" y="113"/>
                    </a:lnTo>
                    <a:lnTo>
                      <a:pt x="3782" y="112"/>
                    </a:lnTo>
                    <a:lnTo>
                      <a:pt x="3779" y="110"/>
                    </a:lnTo>
                    <a:lnTo>
                      <a:pt x="3777" y="105"/>
                    </a:lnTo>
                    <a:lnTo>
                      <a:pt x="3774" y="101"/>
                    </a:lnTo>
                    <a:lnTo>
                      <a:pt x="3774" y="101"/>
                    </a:lnTo>
                    <a:lnTo>
                      <a:pt x="3772" y="101"/>
                    </a:lnTo>
                    <a:lnTo>
                      <a:pt x="3773" y="99"/>
                    </a:lnTo>
                    <a:lnTo>
                      <a:pt x="3777" y="91"/>
                    </a:lnTo>
                    <a:lnTo>
                      <a:pt x="3778" y="86"/>
                    </a:lnTo>
                    <a:lnTo>
                      <a:pt x="3778" y="83"/>
                    </a:lnTo>
                    <a:lnTo>
                      <a:pt x="3776" y="81"/>
                    </a:lnTo>
                    <a:lnTo>
                      <a:pt x="3774" y="79"/>
                    </a:lnTo>
                    <a:lnTo>
                      <a:pt x="3771" y="78"/>
                    </a:lnTo>
                    <a:lnTo>
                      <a:pt x="3766" y="76"/>
                    </a:lnTo>
                    <a:lnTo>
                      <a:pt x="3761" y="75"/>
                    </a:lnTo>
                    <a:lnTo>
                      <a:pt x="3761" y="75"/>
                    </a:lnTo>
                    <a:lnTo>
                      <a:pt x="3756" y="74"/>
                    </a:lnTo>
                    <a:lnTo>
                      <a:pt x="3751" y="73"/>
                    </a:lnTo>
                    <a:lnTo>
                      <a:pt x="3748" y="73"/>
                    </a:lnTo>
                    <a:lnTo>
                      <a:pt x="3744" y="73"/>
                    </a:lnTo>
                    <a:lnTo>
                      <a:pt x="3739" y="76"/>
                    </a:lnTo>
                    <a:lnTo>
                      <a:pt x="3734" y="81"/>
                    </a:lnTo>
                    <a:lnTo>
                      <a:pt x="3731" y="86"/>
                    </a:lnTo>
                    <a:lnTo>
                      <a:pt x="3728" y="91"/>
                    </a:lnTo>
                    <a:lnTo>
                      <a:pt x="3725" y="101"/>
                    </a:lnTo>
                    <a:lnTo>
                      <a:pt x="3725" y="101"/>
                    </a:lnTo>
                    <a:lnTo>
                      <a:pt x="3726" y="103"/>
                    </a:lnTo>
                    <a:lnTo>
                      <a:pt x="3727" y="105"/>
                    </a:lnTo>
                    <a:lnTo>
                      <a:pt x="3731" y="109"/>
                    </a:lnTo>
                    <a:lnTo>
                      <a:pt x="3742" y="116"/>
                    </a:lnTo>
                    <a:lnTo>
                      <a:pt x="3748" y="119"/>
                    </a:lnTo>
                    <a:lnTo>
                      <a:pt x="3751" y="124"/>
                    </a:lnTo>
                    <a:lnTo>
                      <a:pt x="3752" y="126"/>
                    </a:lnTo>
                    <a:lnTo>
                      <a:pt x="3752" y="127"/>
                    </a:lnTo>
                    <a:lnTo>
                      <a:pt x="3751" y="131"/>
                    </a:lnTo>
                    <a:lnTo>
                      <a:pt x="3750" y="133"/>
                    </a:lnTo>
                    <a:lnTo>
                      <a:pt x="3750" y="133"/>
                    </a:lnTo>
                    <a:lnTo>
                      <a:pt x="3756" y="132"/>
                    </a:lnTo>
                    <a:lnTo>
                      <a:pt x="3762" y="129"/>
                    </a:lnTo>
                    <a:lnTo>
                      <a:pt x="3773" y="125"/>
                    </a:lnTo>
                    <a:lnTo>
                      <a:pt x="3779" y="124"/>
                    </a:lnTo>
                    <a:lnTo>
                      <a:pt x="3785" y="124"/>
                    </a:lnTo>
                    <a:lnTo>
                      <a:pt x="3792" y="125"/>
                    </a:lnTo>
                    <a:lnTo>
                      <a:pt x="3800" y="127"/>
                    </a:lnTo>
                    <a:lnTo>
                      <a:pt x="3800" y="127"/>
                    </a:lnTo>
                    <a:lnTo>
                      <a:pt x="3793" y="129"/>
                    </a:lnTo>
                    <a:lnTo>
                      <a:pt x="3785" y="132"/>
                    </a:lnTo>
                    <a:lnTo>
                      <a:pt x="3770" y="139"/>
                    </a:lnTo>
                    <a:lnTo>
                      <a:pt x="3763" y="141"/>
                    </a:lnTo>
                    <a:lnTo>
                      <a:pt x="3756" y="142"/>
                    </a:lnTo>
                    <a:lnTo>
                      <a:pt x="3754" y="141"/>
                    </a:lnTo>
                    <a:lnTo>
                      <a:pt x="3750" y="140"/>
                    </a:lnTo>
                    <a:lnTo>
                      <a:pt x="3748" y="138"/>
                    </a:lnTo>
                    <a:lnTo>
                      <a:pt x="3747" y="134"/>
                    </a:lnTo>
                    <a:lnTo>
                      <a:pt x="3747" y="134"/>
                    </a:lnTo>
                    <a:lnTo>
                      <a:pt x="3740" y="139"/>
                    </a:lnTo>
                    <a:lnTo>
                      <a:pt x="3734" y="144"/>
                    </a:lnTo>
                    <a:lnTo>
                      <a:pt x="3729" y="150"/>
                    </a:lnTo>
                    <a:lnTo>
                      <a:pt x="3726" y="156"/>
                    </a:lnTo>
                    <a:lnTo>
                      <a:pt x="3723" y="163"/>
                    </a:lnTo>
                    <a:lnTo>
                      <a:pt x="3720" y="170"/>
                    </a:lnTo>
                    <a:lnTo>
                      <a:pt x="3718" y="184"/>
                    </a:lnTo>
                    <a:lnTo>
                      <a:pt x="3719" y="195"/>
                    </a:lnTo>
                    <a:lnTo>
                      <a:pt x="3721" y="207"/>
                    </a:lnTo>
                    <a:lnTo>
                      <a:pt x="3723" y="210"/>
                    </a:lnTo>
                    <a:lnTo>
                      <a:pt x="3725" y="214"/>
                    </a:lnTo>
                    <a:lnTo>
                      <a:pt x="3728" y="216"/>
                    </a:lnTo>
                    <a:lnTo>
                      <a:pt x="3732" y="217"/>
                    </a:lnTo>
                    <a:lnTo>
                      <a:pt x="3732" y="217"/>
                    </a:lnTo>
                    <a:lnTo>
                      <a:pt x="3732" y="215"/>
                    </a:lnTo>
                    <a:lnTo>
                      <a:pt x="3733" y="211"/>
                    </a:lnTo>
                    <a:lnTo>
                      <a:pt x="3735" y="209"/>
                    </a:lnTo>
                    <a:lnTo>
                      <a:pt x="3740" y="206"/>
                    </a:lnTo>
                    <a:lnTo>
                      <a:pt x="3757" y="197"/>
                    </a:lnTo>
                    <a:lnTo>
                      <a:pt x="3765" y="192"/>
                    </a:lnTo>
                    <a:lnTo>
                      <a:pt x="3766" y="189"/>
                    </a:lnTo>
                    <a:lnTo>
                      <a:pt x="3767" y="187"/>
                    </a:lnTo>
                    <a:lnTo>
                      <a:pt x="3766" y="184"/>
                    </a:lnTo>
                    <a:lnTo>
                      <a:pt x="3764" y="180"/>
                    </a:lnTo>
                    <a:lnTo>
                      <a:pt x="3758" y="177"/>
                    </a:lnTo>
                    <a:lnTo>
                      <a:pt x="3750" y="172"/>
                    </a:lnTo>
                    <a:lnTo>
                      <a:pt x="3750" y="172"/>
                    </a:lnTo>
                    <a:lnTo>
                      <a:pt x="3759" y="164"/>
                    </a:lnTo>
                    <a:lnTo>
                      <a:pt x="3770" y="158"/>
                    </a:lnTo>
                    <a:lnTo>
                      <a:pt x="3781" y="154"/>
                    </a:lnTo>
                    <a:lnTo>
                      <a:pt x="3793" y="150"/>
                    </a:lnTo>
                    <a:lnTo>
                      <a:pt x="3818" y="143"/>
                    </a:lnTo>
                    <a:lnTo>
                      <a:pt x="3830" y="140"/>
                    </a:lnTo>
                    <a:lnTo>
                      <a:pt x="3841" y="135"/>
                    </a:lnTo>
                    <a:lnTo>
                      <a:pt x="3840" y="140"/>
                    </a:lnTo>
                    <a:lnTo>
                      <a:pt x="3874" y="134"/>
                    </a:lnTo>
                    <a:lnTo>
                      <a:pt x="3874" y="134"/>
                    </a:lnTo>
                    <a:lnTo>
                      <a:pt x="3870" y="139"/>
                    </a:lnTo>
                    <a:lnTo>
                      <a:pt x="3865" y="144"/>
                    </a:lnTo>
                    <a:lnTo>
                      <a:pt x="3861" y="150"/>
                    </a:lnTo>
                    <a:lnTo>
                      <a:pt x="3859" y="154"/>
                    </a:lnTo>
                    <a:lnTo>
                      <a:pt x="3858" y="158"/>
                    </a:lnTo>
                    <a:lnTo>
                      <a:pt x="3908" y="126"/>
                    </a:lnTo>
                    <a:lnTo>
                      <a:pt x="3908" y="126"/>
                    </a:lnTo>
                    <a:lnTo>
                      <a:pt x="3901" y="133"/>
                    </a:lnTo>
                    <a:lnTo>
                      <a:pt x="3900" y="135"/>
                    </a:lnTo>
                    <a:lnTo>
                      <a:pt x="3899" y="138"/>
                    </a:lnTo>
                    <a:lnTo>
                      <a:pt x="3900" y="140"/>
                    </a:lnTo>
                    <a:lnTo>
                      <a:pt x="3902" y="141"/>
                    </a:lnTo>
                    <a:lnTo>
                      <a:pt x="3908" y="143"/>
                    </a:lnTo>
                    <a:lnTo>
                      <a:pt x="3924" y="146"/>
                    </a:lnTo>
                    <a:lnTo>
                      <a:pt x="3931" y="148"/>
                    </a:lnTo>
                    <a:lnTo>
                      <a:pt x="3938" y="151"/>
                    </a:lnTo>
                    <a:lnTo>
                      <a:pt x="3938" y="151"/>
                    </a:lnTo>
                    <a:lnTo>
                      <a:pt x="3940" y="144"/>
                    </a:lnTo>
                    <a:lnTo>
                      <a:pt x="3943" y="138"/>
                    </a:lnTo>
                    <a:lnTo>
                      <a:pt x="3949" y="126"/>
                    </a:lnTo>
                    <a:lnTo>
                      <a:pt x="3951" y="121"/>
                    </a:lnTo>
                    <a:lnTo>
                      <a:pt x="3951" y="117"/>
                    </a:lnTo>
                    <a:lnTo>
                      <a:pt x="3949" y="112"/>
                    </a:lnTo>
                    <a:lnTo>
                      <a:pt x="3943" y="108"/>
                    </a:lnTo>
                    <a:lnTo>
                      <a:pt x="3943" y="108"/>
                    </a:lnTo>
                    <a:lnTo>
                      <a:pt x="3938" y="104"/>
                    </a:lnTo>
                    <a:lnTo>
                      <a:pt x="3933" y="104"/>
                    </a:lnTo>
                    <a:lnTo>
                      <a:pt x="3930" y="105"/>
                    </a:lnTo>
                    <a:lnTo>
                      <a:pt x="3927" y="108"/>
                    </a:lnTo>
                    <a:lnTo>
                      <a:pt x="3925" y="111"/>
                    </a:lnTo>
                    <a:lnTo>
                      <a:pt x="3923" y="116"/>
                    </a:lnTo>
                    <a:lnTo>
                      <a:pt x="3918" y="118"/>
                    </a:lnTo>
                    <a:lnTo>
                      <a:pt x="3912" y="119"/>
                    </a:lnTo>
                    <a:lnTo>
                      <a:pt x="3940" y="90"/>
                    </a:lnTo>
                    <a:lnTo>
                      <a:pt x="3942" y="93"/>
                    </a:lnTo>
                    <a:lnTo>
                      <a:pt x="3958" y="70"/>
                    </a:lnTo>
                    <a:lnTo>
                      <a:pt x="3958" y="70"/>
                    </a:lnTo>
                    <a:lnTo>
                      <a:pt x="3964" y="70"/>
                    </a:lnTo>
                    <a:lnTo>
                      <a:pt x="3968" y="72"/>
                    </a:lnTo>
                    <a:lnTo>
                      <a:pt x="3970" y="75"/>
                    </a:lnTo>
                    <a:lnTo>
                      <a:pt x="3971" y="79"/>
                    </a:lnTo>
                    <a:lnTo>
                      <a:pt x="3971" y="82"/>
                    </a:lnTo>
                    <a:lnTo>
                      <a:pt x="3971" y="87"/>
                    </a:lnTo>
                    <a:lnTo>
                      <a:pt x="3969" y="95"/>
                    </a:lnTo>
                    <a:lnTo>
                      <a:pt x="3968" y="102"/>
                    </a:lnTo>
                    <a:lnTo>
                      <a:pt x="3968" y="105"/>
                    </a:lnTo>
                    <a:lnTo>
                      <a:pt x="3969" y="106"/>
                    </a:lnTo>
                    <a:lnTo>
                      <a:pt x="3971" y="108"/>
                    </a:lnTo>
                    <a:lnTo>
                      <a:pt x="3974" y="108"/>
                    </a:lnTo>
                    <a:lnTo>
                      <a:pt x="3980" y="105"/>
                    </a:lnTo>
                    <a:lnTo>
                      <a:pt x="3988" y="102"/>
                    </a:lnTo>
                    <a:lnTo>
                      <a:pt x="3983" y="68"/>
                    </a:lnTo>
                    <a:lnTo>
                      <a:pt x="3983" y="68"/>
                    </a:lnTo>
                    <a:lnTo>
                      <a:pt x="4003" y="72"/>
                    </a:lnTo>
                    <a:lnTo>
                      <a:pt x="4025" y="78"/>
                    </a:lnTo>
                    <a:lnTo>
                      <a:pt x="4069" y="90"/>
                    </a:lnTo>
                    <a:lnTo>
                      <a:pt x="4089" y="96"/>
                    </a:lnTo>
                    <a:lnTo>
                      <a:pt x="4109" y="99"/>
                    </a:lnTo>
                    <a:lnTo>
                      <a:pt x="4118" y="99"/>
                    </a:lnTo>
                    <a:lnTo>
                      <a:pt x="4127" y="99"/>
                    </a:lnTo>
                    <a:lnTo>
                      <a:pt x="4135" y="98"/>
                    </a:lnTo>
                    <a:lnTo>
                      <a:pt x="4142" y="96"/>
                    </a:lnTo>
                    <a:lnTo>
                      <a:pt x="4142" y="96"/>
                    </a:lnTo>
                    <a:lnTo>
                      <a:pt x="4139" y="104"/>
                    </a:lnTo>
                    <a:lnTo>
                      <a:pt x="4135" y="112"/>
                    </a:lnTo>
                    <a:lnTo>
                      <a:pt x="4133" y="121"/>
                    </a:lnTo>
                    <a:lnTo>
                      <a:pt x="4133" y="129"/>
                    </a:lnTo>
                    <a:lnTo>
                      <a:pt x="4133" y="139"/>
                    </a:lnTo>
                    <a:lnTo>
                      <a:pt x="4134" y="148"/>
                    </a:lnTo>
                    <a:lnTo>
                      <a:pt x="4137" y="156"/>
                    </a:lnTo>
                    <a:lnTo>
                      <a:pt x="4141" y="163"/>
                    </a:lnTo>
                    <a:lnTo>
                      <a:pt x="4141" y="163"/>
                    </a:lnTo>
                    <a:lnTo>
                      <a:pt x="4134" y="161"/>
                    </a:lnTo>
                    <a:lnTo>
                      <a:pt x="4126" y="159"/>
                    </a:lnTo>
                    <a:lnTo>
                      <a:pt x="4108" y="158"/>
                    </a:lnTo>
                    <a:lnTo>
                      <a:pt x="4087" y="159"/>
                    </a:lnTo>
                    <a:lnTo>
                      <a:pt x="4069" y="161"/>
                    </a:lnTo>
                    <a:lnTo>
                      <a:pt x="4069" y="161"/>
                    </a:lnTo>
                    <a:lnTo>
                      <a:pt x="4069" y="159"/>
                    </a:lnTo>
                    <a:lnTo>
                      <a:pt x="4069" y="158"/>
                    </a:lnTo>
                    <a:lnTo>
                      <a:pt x="4072" y="153"/>
                    </a:lnTo>
                    <a:lnTo>
                      <a:pt x="4078" y="147"/>
                    </a:lnTo>
                    <a:lnTo>
                      <a:pt x="4085" y="141"/>
                    </a:lnTo>
                    <a:lnTo>
                      <a:pt x="4094" y="135"/>
                    </a:lnTo>
                    <a:lnTo>
                      <a:pt x="4103" y="131"/>
                    </a:lnTo>
                    <a:lnTo>
                      <a:pt x="4114" y="128"/>
                    </a:lnTo>
                    <a:lnTo>
                      <a:pt x="4119" y="128"/>
                    </a:lnTo>
                    <a:lnTo>
                      <a:pt x="4124" y="129"/>
                    </a:lnTo>
                    <a:lnTo>
                      <a:pt x="4124" y="129"/>
                    </a:lnTo>
                    <a:lnTo>
                      <a:pt x="4121" y="121"/>
                    </a:lnTo>
                    <a:lnTo>
                      <a:pt x="4117" y="116"/>
                    </a:lnTo>
                    <a:lnTo>
                      <a:pt x="4114" y="112"/>
                    </a:lnTo>
                    <a:lnTo>
                      <a:pt x="4109" y="111"/>
                    </a:lnTo>
                    <a:lnTo>
                      <a:pt x="4103" y="112"/>
                    </a:lnTo>
                    <a:lnTo>
                      <a:pt x="4098" y="113"/>
                    </a:lnTo>
                    <a:lnTo>
                      <a:pt x="4087" y="119"/>
                    </a:lnTo>
                    <a:lnTo>
                      <a:pt x="4076" y="124"/>
                    </a:lnTo>
                    <a:lnTo>
                      <a:pt x="4071" y="126"/>
                    </a:lnTo>
                    <a:lnTo>
                      <a:pt x="4066" y="126"/>
                    </a:lnTo>
                    <a:lnTo>
                      <a:pt x="4063" y="125"/>
                    </a:lnTo>
                    <a:lnTo>
                      <a:pt x="4060" y="121"/>
                    </a:lnTo>
                    <a:lnTo>
                      <a:pt x="4058" y="116"/>
                    </a:lnTo>
                    <a:lnTo>
                      <a:pt x="4057" y="108"/>
                    </a:lnTo>
                    <a:lnTo>
                      <a:pt x="4057" y="108"/>
                    </a:lnTo>
                    <a:lnTo>
                      <a:pt x="4046" y="104"/>
                    </a:lnTo>
                    <a:lnTo>
                      <a:pt x="4037" y="104"/>
                    </a:lnTo>
                    <a:lnTo>
                      <a:pt x="4029" y="104"/>
                    </a:lnTo>
                    <a:lnTo>
                      <a:pt x="4022" y="106"/>
                    </a:lnTo>
                    <a:lnTo>
                      <a:pt x="4015" y="110"/>
                    </a:lnTo>
                    <a:lnTo>
                      <a:pt x="4010" y="113"/>
                    </a:lnTo>
                    <a:lnTo>
                      <a:pt x="4001" y="123"/>
                    </a:lnTo>
                    <a:lnTo>
                      <a:pt x="3993" y="129"/>
                    </a:lnTo>
                    <a:lnTo>
                      <a:pt x="3988" y="133"/>
                    </a:lnTo>
                    <a:lnTo>
                      <a:pt x="3984" y="135"/>
                    </a:lnTo>
                    <a:lnTo>
                      <a:pt x="3978" y="135"/>
                    </a:lnTo>
                    <a:lnTo>
                      <a:pt x="3971" y="135"/>
                    </a:lnTo>
                    <a:lnTo>
                      <a:pt x="3963" y="132"/>
                    </a:lnTo>
                    <a:lnTo>
                      <a:pt x="3954" y="127"/>
                    </a:lnTo>
                    <a:lnTo>
                      <a:pt x="3954" y="127"/>
                    </a:lnTo>
                    <a:lnTo>
                      <a:pt x="3953" y="134"/>
                    </a:lnTo>
                    <a:lnTo>
                      <a:pt x="3950" y="140"/>
                    </a:lnTo>
                    <a:lnTo>
                      <a:pt x="3948" y="142"/>
                    </a:lnTo>
                    <a:lnTo>
                      <a:pt x="3945" y="144"/>
                    </a:lnTo>
                    <a:lnTo>
                      <a:pt x="3941" y="147"/>
                    </a:lnTo>
                    <a:lnTo>
                      <a:pt x="3939" y="149"/>
                    </a:lnTo>
                    <a:lnTo>
                      <a:pt x="3937" y="154"/>
                    </a:lnTo>
                    <a:lnTo>
                      <a:pt x="3934" y="161"/>
                    </a:lnTo>
                    <a:lnTo>
                      <a:pt x="3934" y="161"/>
                    </a:lnTo>
                    <a:lnTo>
                      <a:pt x="3938" y="166"/>
                    </a:lnTo>
                    <a:lnTo>
                      <a:pt x="3942" y="172"/>
                    </a:lnTo>
                    <a:lnTo>
                      <a:pt x="3948" y="174"/>
                    </a:lnTo>
                    <a:lnTo>
                      <a:pt x="3954" y="177"/>
                    </a:lnTo>
                    <a:lnTo>
                      <a:pt x="3960" y="178"/>
                    </a:lnTo>
                    <a:lnTo>
                      <a:pt x="3966" y="178"/>
                    </a:lnTo>
                    <a:lnTo>
                      <a:pt x="3981" y="177"/>
                    </a:lnTo>
                    <a:lnTo>
                      <a:pt x="3997" y="173"/>
                    </a:lnTo>
                    <a:lnTo>
                      <a:pt x="4014" y="171"/>
                    </a:lnTo>
                    <a:lnTo>
                      <a:pt x="4022" y="171"/>
                    </a:lnTo>
                    <a:lnTo>
                      <a:pt x="4030" y="171"/>
                    </a:lnTo>
                    <a:lnTo>
                      <a:pt x="4037" y="171"/>
                    </a:lnTo>
                    <a:lnTo>
                      <a:pt x="4043" y="173"/>
                    </a:lnTo>
                    <a:lnTo>
                      <a:pt x="4043" y="173"/>
                    </a:lnTo>
                    <a:lnTo>
                      <a:pt x="4037" y="178"/>
                    </a:lnTo>
                    <a:lnTo>
                      <a:pt x="4034" y="180"/>
                    </a:lnTo>
                    <a:lnTo>
                      <a:pt x="4032" y="184"/>
                    </a:lnTo>
                    <a:lnTo>
                      <a:pt x="4032" y="184"/>
                    </a:lnTo>
                    <a:lnTo>
                      <a:pt x="4041" y="186"/>
                    </a:lnTo>
                    <a:lnTo>
                      <a:pt x="4048" y="187"/>
                    </a:lnTo>
                    <a:lnTo>
                      <a:pt x="4055" y="187"/>
                    </a:lnTo>
                    <a:lnTo>
                      <a:pt x="4062" y="186"/>
                    </a:lnTo>
                    <a:lnTo>
                      <a:pt x="4068" y="185"/>
                    </a:lnTo>
                    <a:lnTo>
                      <a:pt x="4073" y="182"/>
                    </a:lnTo>
                    <a:lnTo>
                      <a:pt x="4086" y="177"/>
                    </a:lnTo>
                    <a:lnTo>
                      <a:pt x="4084" y="173"/>
                    </a:lnTo>
                    <a:lnTo>
                      <a:pt x="4084" y="173"/>
                    </a:lnTo>
                    <a:lnTo>
                      <a:pt x="4089" y="170"/>
                    </a:lnTo>
                    <a:lnTo>
                      <a:pt x="4093" y="167"/>
                    </a:lnTo>
                    <a:lnTo>
                      <a:pt x="4098" y="166"/>
                    </a:lnTo>
                    <a:lnTo>
                      <a:pt x="4100" y="166"/>
                    </a:lnTo>
                    <a:lnTo>
                      <a:pt x="4102" y="167"/>
                    </a:lnTo>
                    <a:lnTo>
                      <a:pt x="4104" y="170"/>
                    </a:lnTo>
                    <a:lnTo>
                      <a:pt x="4107" y="176"/>
                    </a:lnTo>
                    <a:lnTo>
                      <a:pt x="4111" y="191"/>
                    </a:lnTo>
                    <a:lnTo>
                      <a:pt x="4116" y="197"/>
                    </a:lnTo>
                    <a:lnTo>
                      <a:pt x="4118" y="200"/>
                    </a:lnTo>
                    <a:lnTo>
                      <a:pt x="4121" y="202"/>
                    </a:lnTo>
                    <a:lnTo>
                      <a:pt x="4121" y="202"/>
                    </a:lnTo>
                    <a:lnTo>
                      <a:pt x="4124" y="202"/>
                    </a:lnTo>
                    <a:lnTo>
                      <a:pt x="4129" y="201"/>
                    </a:lnTo>
                    <a:lnTo>
                      <a:pt x="4139" y="201"/>
                    </a:lnTo>
                    <a:lnTo>
                      <a:pt x="4145" y="200"/>
                    </a:lnTo>
                    <a:lnTo>
                      <a:pt x="4148" y="197"/>
                    </a:lnTo>
                    <a:lnTo>
                      <a:pt x="4149" y="194"/>
                    </a:lnTo>
                    <a:lnTo>
                      <a:pt x="4149" y="188"/>
                    </a:lnTo>
                    <a:lnTo>
                      <a:pt x="4183" y="211"/>
                    </a:lnTo>
                    <a:lnTo>
                      <a:pt x="4181" y="185"/>
                    </a:lnTo>
                    <a:lnTo>
                      <a:pt x="4181" y="185"/>
                    </a:lnTo>
                    <a:lnTo>
                      <a:pt x="4187" y="185"/>
                    </a:lnTo>
                    <a:lnTo>
                      <a:pt x="4193" y="186"/>
                    </a:lnTo>
                    <a:lnTo>
                      <a:pt x="4202" y="191"/>
                    </a:lnTo>
                    <a:lnTo>
                      <a:pt x="4206" y="192"/>
                    </a:lnTo>
                    <a:lnTo>
                      <a:pt x="4210" y="192"/>
                    </a:lnTo>
                    <a:lnTo>
                      <a:pt x="4215" y="189"/>
                    </a:lnTo>
                    <a:lnTo>
                      <a:pt x="4221" y="185"/>
                    </a:lnTo>
                    <a:lnTo>
                      <a:pt x="4222" y="161"/>
                    </a:lnTo>
                    <a:lnTo>
                      <a:pt x="4176" y="151"/>
                    </a:lnTo>
                    <a:lnTo>
                      <a:pt x="4176" y="151"/>
                    </a:lnTo>
                    <a:lnTo>
                      <a:pt x="4183" y="148"/>
                    </a:lnTo>
                    <a:lnTo>
                      <a:pt x="4187" y="144"/>
                    </a:lnTo>
                    <a:lnTo>
                      <a:pt x="4190" y="141"/>
                    </a:lnTo>
                    <a:lnTo>
                      <a:pt x="4191" y="136"/>
                    </a:lnTo>
                    <a:lnTo>
                      <a:pt x="4193" y="133"/>
                    </a:lnTo>
                    <a:lnTo>
                      <a:pt x="4195" y="129"/>
                    </a:lnTo>
                    <a:lnTo>
                      <a:pt x="4200" y="126"/>
                    </a:lnTo>
                    <a:lnTo>
                      <a:pt x="4208" y="124"/>
                    </a:lnTo>
                    <a:lnTo>
                      <a:pt x="4208" y="124"/>
                    </a:lnTo>
                    <a:lnTo>
                      <a:pt x="4203" y="128"/>
                    </a:lnTo>
                    <a:lnTo>
                      <a:pt x="4201" y="132"/>
                    </a:lnTo>
                    <a:lnTo>
                      <a:pt x="4199" y="135"/>
                    </a:lnTo>
                    <a:lnTo>
                      <a:pt x="4199" y="138"/>
                    </a:lnTo>
                    <a:lnTo>
                      <a:pt x="4200" y="139"/>
                    </a:lnTo>
                    <a:lnTo>
                      <a:pt x="4202" y="141"/>
                    </a:lnTo>
                    <a:lnTo>
                      <a:pt x="4208" y="143"/>
                    </a:lnTo>
                    <a:lnTo>
                      <a:pt x="4215" y="146"/>
                    </a:lnTo>
                    <a:lnTo>
                      <a:pt x="4223" y="148"/>
                    </a:lnTo>
                    <a:lnTo>
                      <a:pt x="4225" y="150"/>
                    </a:lnTo>
                    <a:lnTo>
                      <a:pt x="4229" y="153"/>
                    </a:lnTo>
                    <a:lnTo>
                      <a:pt x="4230" y="156"/>
                    </a:lnTo>
                    <a:lnTo>
                      <a:pt x="4231" y="159"/>
                    </a:lnTo>
                    <a:lnTo>
                      <a:pt x="4250" y="146"/>
                    </a:lnTo>
                    <a:lnTo>
                      <a:pt x="4246" y="153"/>
                    </a:lnTo>
                    <a:lnTo>
                      <a:pt x="4246" y="153"/>
                    </a:lnTo>
                    <a:lnTo>
                      <a:pt x="4250" y="156"/>
                    </a:lnTo>
                    <a:lnTo>
                      <a:pt x="4255" y="156"/>
                    </a:lnTo>
                    <a:lnTo>
                      <a:pt x="4259" y="156"/>
                    </a:lnTo>
                    <a:lnTo>
                      <a:pt x="4262" y="154"/>
                    </a:lnTo>
                    <a:lnTo>
                      <a:pt x="4265" y="150"/>
                    </a:lnTo>
                    <a:lnTo>
                      <a:pt x="4270" y="148"/>
                    </a:lnTo>
                    <a:lnTo>
                      <a:pt x="4275" y="147"/>
                    </a:lnTo>
                    <a:lnTo>
                      <a:pt x="4280" y="147"/>
                    </a:lnTo>
                    <a:lnTo>
                      <a:pt x="4280" y="147"/>
                    </a:lnTo>
                    <a:lnTo>
                      <a:pt x="4267" y="136"/>
                    </a:lnTo>
                    <a:lnTo>
                      <a:pt x="4260" y="132"/>
                    </a:lnTo>
                    <a:lnTo>
                      <a:pt x="4253" y="128"/>
                    </a:lnTo>
                    <a:lnTo>
                      <a:pt x="4246" y="126"/>
                    </a:lnTo>
                    <a:lnTo>
                      <a:pt x="4238" y="126"/>
                    </a:lnTo>
                    <a:lnTo>
                      <a:pt x="4230" y="128"/>
                    </a:lnTo>
                    <a:lnTo>
                      <a:pt x="4221" y="133"/>
                    </a:lnTo>
                    <a:lnTo>
                      <a:pt x="4221" y="133"/>
                    </a:lnTo>
                    <a:lnTo>
                      <a:pt x="4229" y="128"/>
                    </a:lnTo>
                    <a:lnTo>
                      <a:pt x="4238" y="123"/>
                    </a:lnTo>
                    <a:lnTo>
                      <a:pt x="4257" y="113"/>
                    </a:lnTo>
                    <a:lnTo>
                      <a:pt x="4276" y="108"/>
                    </a:lnTo>
                    <a:lnTo>
                      <a:pt x="4287" y="104"/>
                    </a:lnTo>
                    <a:lnTo>
                      <a:pt x="4287" y="104"/>
                    </a:lnTo>
                    <a:lnTo>
                      <a:pt x="4294" y="102"/>
                    </a:lnTo>
                    <a:lnTo>
                      <a:pt x="4301" y="101"/>
                    </a:lnTo>
                    <a:lnTo>
                      <a:pt x="4308" y="103"/>
                    </a:lnTo>
                    <a:lnTo>
                      <a:pt x="4314" y="105"/>
                    </a:lnTo>
                    <a:lnTo>
                      <a:pt x="4326" y="111"/>
                    </a:lnTo>
                    <a:lnTo>
                      <a:pt x="4333" y="113"/>
                    </a:lnTo>
                    <a:lnTo>
                      <a:pt x="4340" y="116"/>
                    </a:lnTo>
                    <a:lnTo>
                      <a:pt x="4340" y="116"/>
                    </a:lnTo>
                    <a:lnTo>
                      <a:pt x="4334" y="118"/>
                    </a:lnTo>
                    <a:lnTo>
                      <a:pt x="4330" y="121"/>
                    </a:lnTo>
                    <a:lnTo>
                      <a:pt x="4328" y="126"/>
                    </a:lnTo>
                    <a:lnTo>
                      <a:pt x="4325" y="131"/>
                    </a:lnTo>
                    <a:lnTo>
                      <a:pt x="4324" y="142"/>
                    </a:lnTo>
                    <a:lnTo>
                      <a:pt x="4323" y="154"/>
                    </a:lnTo>
                    <a:lnTo>
                      <a:pt x="4323" y="159"/>
                    </a:lnTo>
                    <a:lnTo>
                      <a:pt x="4321" y="164"/>
                    </a:lnTo>
                    <a:lnTo>
                      <a:pt x="4318" y="169"/>
                    </a:lnTo>
                    <a:lnTo>
                      <a:pt x="4315" y="171"/>
                    </a:lnTo>
                    <a:lnTo>
                      <a:pt x="4309" y="173"/>
                    </a:lnTo>
                    <a:lnTo>
                      <a:pt x="4302" y="174"/>
                    </a:lnTo>
                    <a:lnTo>
                      <a:pt x="4292" y="173"/>
                    </a:lnTo>
                    <a:lnTo>
                      <a:pt x="4280" y="171"/>
                    </a:lnTo>
                    <a:lnTo>
                      <a:pt x="4280" y="171"/>
                    </a:lnTo>
                    <a:lnTo>
                      <a:pt x="4282" y="169"/>
                    </a:lnTo>
                    <a:lnTo>
                      <a:pt x="4284" y="167"/>
                    </a:lnTo>
                    <a:lnTo>
                      <a:pt x="4287" y="169"/>
                    </a:lnTo>
                    <a:lnTo>
                      <a:pt x="4290" y="171"/>
                    </a:lnTo>
                    <a:lnTo>
                      <a:pt x="4290" y="171"/>
                    </a:lnTo>
                    <a:lnTo>
                      <a:pt x="4287" y="165"/>
                    </a:lnTo>
                    <a:lnTo>
                      <a:pt x="4285" y="162"/>
                    </a:lnTo>
                    <a:lnTo>
                      <a:pt x="4282" y="159"/>
                    </a:lnTo>
                    <a:lnTo>
                      <a:pt x="4278" y="158"/>
                    </a:lnTo>
                    <a:lnTo>
                      <a:pt x="4275" y="157"/>
                    </a:lnTo>
                    <a:lnTo>
                      <a:pt x="4271" y="158"/>
                    </a:lnTo>
                    <a:lnTo>
                      <a:pt x="4262" y="162"/>
                    </a:lnTo>
                    <a:lnTo>
                      <a:pt x="4254" y="166"/>
                    </a:lnTo>
                    <a:lnTo>
                      <a:pt x="4245" y="172"/>
                    </a:lnTo>
                    <a:lnTo>
                      <a:pt x="4230" y="184"/>
                    </a:lnTo>
                    <a:lnTo>
                      <a:pt x="4230" y="184"/>
                    </a:lnTo>
                    <a:lnTo>
                      <a:pt x="4231" y="191"/>
                    </a:lnTo>
                    <a:lnTo>
                      <a:pt x="4231" y="195"/>
                    </a:lnTo>
                    <a:lnTo>
                      <a:pt x="4229" y="203"/>
                    </a:lnTo>
                    <a:lnTo>
                      <a:pt x="4230" y="207"/>
                    </a:lnTo>
                    <a:lnTo>
                      <a:pt x="4232" y="209"/>
                    </a:lnTo>
                    <a:lnTo>
                      <a:pt x="4237" y="212"/>
                    </a:lnTo>
                    <a:lnTo>
                      <a:pt x="4246" y="216"/>
                    </a:lnTo>
                    <a:lnTo>
                      <a:pt x="4246" y="216"/>
                    </a:lnTo>
                    <a:lnTo>
                      <a:pt x="4245" y="214"/>
                    </a:lnTo>
                    <a:lnTo>
                      <a:pt x="4244" y="211"/>
                    </a:lnTo>
                    <a:lnTo>
                      <a:pt x="4245" y="208"/>
                    </a:lnTo>
                    <a:lnTo>
                      <a:pt x="4246" y="206"/>
                    </a:lnTo>
                    <a:lnTo>
                      <a:pt x="4250" y="200"/>
                    </a:lnTo>
                    <a:lnTo>
                      <a:pt x="4257" y="194"/>
                    </a:lnTo>
                    <a:lnTo>
                      <a:pt x="4265" y="189"/>
                    </a:lnTo>
                    <a:lnTo>
                      <a:pt x="4276" y="187"/>
                    </a:lnTo>
                    <a:lnTo>
                      <a:pt x="4280" y="187"/>
                    </a:lnTo>
                    <a:lnTo>
                      <a:pt x="4285" y="188"/>
                    </a:lnTo>
                    <a:lnTo>
                      <a:pt x="4291" y="189"/>
                    </a:lnTo>
                    <a:lnTo>
                      <a:pt x="4295" y="192"/>
                    </a:lnTo>
                    <a:lnTo>
                      <a:pt x="4291" y="230"/>
                    </a:lnTo>
                    <a:lnTo>
                      <a:pt x="4329" y="234"/>
                    </a:lnTo>
                    <a:lnTo>
                      <a:pt x="4325" y="237"/>
                    </a:lnTo>
                    <a:lnTo>
                      <a:pt x="4325" y="237"/>
                    </a:lnTo>
                    <a:lnTo>
                      <a:pt x="4329" y="240"/>
                    </a:lnTo>
                    <a:lnTo>
                      <a:pt x="4331" y="244"/>
                    </a:lnTo>
                    <a:lnTo>
                      <a:pt x="4334" y="245"/>
                    </a:lnTo>
                    <a:lnTo>
                      <a:pt x="4338" y="246"/>
                    </a:lnTo>
                    <a:lnTo>
                      <a:pt x="4346" y="246"/>
                    </a:lnTo>
                    <a:lnTo>
                      <a:pt x="4354" y="245"/>
                    </a:lnTo>
                    <a:lnTo>
                      <a:pt x="4363" y="244"/>
                    </a:lnTo>
                    <a:lnTo>
                      <a:pt x="4374" y="242"/>
                    </a:lnTo>
                    <a:lnTo>
                      <a:pt x="4383" y="242"/>
                    </a:lnTo>
                    <a:lnTo>
                      <a:pt x="4387" y="244"/>
                    </a:lnTo>
                    <a:lnTo>
                      <a:pt x="4393" y="246"/>
                    </a:lnTo>
                    <a:lnTo>
                      <a:pt x="4393" y="246"/>
                    </a:lnTo>
                    <a:lnTo>
                      <a:pt x="4397" y="244"/>
                    </a:lnTo>
                    <a:lnTo>
                      <a:pt x="4402" y="242"/>
                    </a:lnTo>
                    <a:lnTo>
                      <a:pt x="4415" y="240"/>
                    </a:lnTo>
                    <a:lnTo>
                      <a:pt x="4429" y="238"/>
                    </a:lnTo>
                    <a:lnTo>
                      <a:pt x="4443" y="236"/>
                    </a:lnTo>
                    <a:lnTo>
                      <a:pt x="4448" y="233"/>
                    </a:lnTo>
                    <a:lnTo>
                      <a:pt x="4453" y="231"/>
                    </a:lnTo>
                    <a:lnTo>
                      <a:pt x="4457" y="229"/>
                    </a:lnTo>
                    <a:lnTo>
                      <a:pt x="4460" y="225"/>
                    </a:lnTo>
                    <a:lnTo>
                      <a:pt x="4462" y="222"/>
                    </a:lnTo>
                    <a:lnTo>
                      <a:pt x="4461" y="217"/>
                    </a:lnTo>
                    <a:lnTo>
                      <a:pt x="4459" y="211"/>
                    </a:lnTo>
                    <a:lnTo>
                      <a:pt x="4454" y="203"/>
                    </a:lnTo>
                    <a:lnTo>
                      <a:pt x="4454" y="203"/>
                    </a:lnTo>
                    <a:lnTo>
                      <a:pt x="4459" y="208"/>
                    </a:lnTo>
                    <a:lnTo>
                      <a:pt x="4462" y="210"/>
                    </a:lnTo>
                    <a:lnTo>
                      <a:pt x="4467" y="212"/>
                    </a:lnTo>
                    <a:lnTo>
                      <a:pt x="4471" y="212"/>
                    </a:lnTo>
                    <a:lnTo>
                      <a:pt x="4476" y="212"/>
                    </a:lnTo>
                    <a:lnTo>
                      <a:pt x="4479" y="212"/>
                    </a:lnTo>
                    <a:lnTo>
                      <a:pt x="4489" y="209"/>
                    </a:lnTo>
                    <a:lnTo>
                      <a:pt x="4506" y="200"/>
                    </a:lnTo>
                    <a:lnTo>
                      <a:pt x="4515" y="195"/>
                    </a:lnTo>
                    <a:lnTo>
                      <a:pt x="4524" y="193"/>
                    </a:lnTo>
                    <a:lnTo>
                      <a:pt x="4492" y="177"/>
                    </a:lnTo>
                    <a:lnTo>
                      <a:pt x="4492" y="177"/>
                    </a:lnTo>
                    <a:lnTo>
                      <a:pt x="4513" y="163"/>
                    </a:lnTo>
                    <a:lnTo>
                      <a:pt x="4524" y="156"/>
                    </a:lnTo>
                    <a:lnTo>
                      <a:pt x="4529" y="153"/>
                    </a:lnTo>
                    <a:lnTo>
                      <a:pt x="4533" y="147"/>
                    </a:lnTo>
                    <a:lnTo>
                      <a:pt x="4551" y="124"/>
                    </a:lnTo>
                    <a:lnTo>
                      <a:pt x="4551" y="124"/>
                    </a:lnTo>
                    <a:lnTo>
                      <a:pt x="4555" y="139"/>
                    </a:lnTo>
                    <a:lnTo>
                      <a:pt x="4556" y="142"/>
                    </a:lnTo>
                    <a:lnTo>
                      <a:pt x="4556" y="146"/>
                    </a:lnTo>
                    <a:lnTo>
                      <a:pt x="4555" y="150"/>
                    </a:lnTo>
                    <a:lnTo>
                      <a:pt x="4554" y="154"/>
                    </a:lnTo>
                    <a:lnTo>
                      <a:pt x="4554" y="154"/>
                    </a:lnTo>
                    <a:lnTo>
                      <a:pt x="4595" y="156"/>
                    </a:lnTo>
                    <a:lnTo>
                      <a:pt x="4617" y="157"/>
                    </a:lnTo>
                    <a:lnTo>
                      <a:pt x="4639" y="157"/>
                    </a:lnTo>
                    <a:lnTo>
                      <a:pt x="4660" y="156"/>
                    </a:lnTo>
                    <a:lnTo>
                      <a:pt x="4669" y="155"/>
                    </a:lnTo>
                    <a:lnTo>
                      <a:pt x="4678" y="153"/>
                    </a:lnTo>
                    <a:lnTo>
                      <a:pt x="4687" y="150"/>
                    </a:lnTo>
                    <a:lnTo>
                      <a:pt x="4696" y="146"/>
                    </a:lnTo>
                    <a:lnTo>
                      <a:pt x="4702" y="142"/>
                    </a:lnTo>
                    <a:lnTo>
                      <a:pt x="4708" y="136"/>
                    </a:lnTo>
                    <a:lnTo>
                      <a:pt x="4708" y="136"/>
                    </a:lnTo>
                    <a:lnTo>
                      <a:pt x="4715" y="138"/>
                    </a:lnTo>
                    <a:lnTo>
                      <a:pt x="4721" y="139"/>
                    </a:lnTo>
                    <a:lnTo>
                      <a:pt x="4727" y="141"/>
                    </a:lnTo>
                    <a:lnTo>
                      <a:pt x="4731" y="144"/>
                    </a:lnTo>
                    <a:lnTo>
                      <a:pt x="4740" y="151"/>
                    </a:lnTo>
                    <a:lnTo>
                      <a:pt x="4750" y="158"/>
                    </a:lnTo>
                    <a:lnTo>
                      <a:pt x="4759" y="164"/>
                    </a:lnTo>
                    <a:lnTo>
                      <a:pt x="4765" y="167"/>
                    </a:lnTo>
                    <a:lnTo>
                      <a:pt x="4770" y="169"/>
                    </a:lnTo>
                    <a:lnTo>
                      <a:pt x="4777" y="170"/>
                    </a:lnTo>
                    <a:lnTo>
                      <a:pt x="4784" y="170"/>
                    </a:lnTo>
                    <a:lnTo>
                      <a:pt x="4792" y="169"/>
                    </a:lnTo>
                    <a:lnTo>
                      <a:pt x="4801" y="165"/>
                    </a:lnTo>
                    <a:lnTo>
                      <a:pt x="4801" y="165"/>
                    </a:lnTo>
                    <a:lnTo>
                      <a:pt x="4802" y="164"/>
                    </a:lnTo>
                    <a:lnTo>
                      <a:pt x="4804" y="163"/>
                    </a:lnTo>
                    <a:lnTo>
                      <a:pt x="4805" y="158"/>
                    </a:lnTo>
                    <a:lnTo>
                      <a:pt x="4805" y="147"/>
                    </a:lnTo>
                    <a:lnTo>
                      <a:pt x="4806" y="142"/>
                    </a:lnTo>
                    <a:lnTo>
                      <a:pt x="4808" y="141"/>
                    </a:lnTo>
                    <a:lnTo>
                      <a:pt x="4809" y="140"/>
                    </a:lnTo>
                    <a:lnTo>
                      <a:pt x="4813" y="139"/>
                    </a:lnTo>
                    <a:lnTo>
                      <a:pt x="4816" y="139"/>
                    </a:lnTo>
                    <a:lnTo>
                      <a:pt x="4827" y="141"/>
                    </a:lnTo>
                    <a:lnTo>
                      <a:pt x="4827" y="141"/>
                    </a:lnTo>
                    <a:lnTo>
                      <a:pt x="4825" y="143"/>
                    </a:lnTo>
                    <a:lnTo>
                      <a:pt x="4823" y="147"/>
                    </a:lnTo>
                    <a:lnTo>
                      <a:pt x="4819" y="151"/>
                    </a:lnTo>
                    <a:lnTo>
                      <a:pt x="4815" y="156"/>
                    </a:lnTo>
                    <a:lnTo>
                      <a:pt x="4814" y="161"/>
                    </a:lnTo>
                    <a:lnTo>
                      <a:pt x="4814" y="163"/>
                    </a:lnTo>
                    <a:lnTo>
                      <a:pt x="4815" y="164"/>
                    </a:lnTo>
                    <a:lnTo>
                      <a:pt x="4817" y="165"/>
                    </a:lnTo>
                    <a:lnTo>
                      <a:pt x="4821" y="166"/>
                    </a:lnTo>
                    <a:lnTo>
                      <a:pt x="4831" y="166"/>
                    </a:lnTo>
                    <a:lnTo>
                      <a:pt x="4831" y="166"/>
                    </a:lnTo>
                    <a:lnTo>
                      <a:pt x="4836" y="162"/>
                    </a:lnTo>
                    <a:lnTo>
                      <a:pt x="4842" y="158"/>
                    </a:lnTo>
                    <a:lnTo>
                      <a:pt x="4847" y="157"/>
                    </a:lnTo>
                    <a:lnTo>
                      <a:pt x="4853" y="156"/>
                    </a:lnTo>
                    <a:lnTo>
                      <a:pt x="4859" y="156"/>
                    </a:lnTo>
                    <a:lnTo>
                      <a:pt x="4865" y="157"/>
                    </a:lnTo>
                    <a:lnTo>
                      <a:pt x="4877" y="161"/>
                    </a:lnTo>
                    <a:lnTo>
                      <a:pt x="4890" y="164"/>
                    </a:lnTo>
                    <a:lnTo>
                      <a:pt x="4903" y="165"/>
                    </a:lnTo>
                    <a:lnTo>
                      <a:pt x="4909" y="165"/>
                    </a:lnTo>
                    <a:lnTo>
                      <a:pt x="4915" y="164"/>
                    </a:lnTo>
                    <a:lnTo>
                      <a:pt x="4922" y="162"/>
                    </a:lnTo>
                    <a:lnTo>
                      <a:pt x="4929" y="157"/>
                    </a:lnTo>
                    <a:lnTo>
                      <a:pt x="4929" y="157"/>
                    </a:lnTo>
                    <a:lnTo>
                      <a:pt x="4936" y="161"/>
                    </a:lnTo>
                    <a:lnTo>
                      <a:pt x="4944" y="163"/>
                    </a:lnTo>
                    <a:lnTo>
                      <a:pt x="4960" y="167"/>
                    </a:lnTo>
                    <a:lnTo>
                      <a:pt x="4966" y="171"/>
                    </a:lnTo>
                    <a:lnTo>
                      <a:pt x="4970" y="174"/>
                    </a:lnTo>
                    <a:lnTo>
                      <a:pt x="4972" y="177"/>
                    </a:lnTo>
                    <a:lnTo>
                      <a:pt x="4973" y="180"/>
                    </a:lnTo>
                    <a:lnTo>
                      <a:pt x="4973" y="184"/>
                    </a:lnTo>
                    <a:lnTo>
                      <a:pt x="4972" y="187"/>
                    </a:lnTo>
                    <a:lnTo>
                      <a:pt x="4972" y="187"/>
                    </a:lnTo>
                    <a:lnTo>
                      <a:pt x="4960" y="186"/>
                    </a:lnTo>
                    <a:lnTo>
                      <a:pt x="4949" y="185"/>
                    </a:lnTo>
                    <a:lnTo>
                      <a:pt x="4937" y="186"/>
                    </a:lnTo>
                    <a:lnTo>
                      <a:pt x="4926" y="187"/>
                    </a:lnTo>
                    <a:lnTo>
                      <a:pt x="4915" y="188"/>
                    </a:lnTo>
                    <a:lnTo>
                      <a:pt x="4906" y="191"/>
                    </a:lnTo>
                    <a:lnTo>
                      <a:pt x="4899" y="194"/>
                    </a:lnTo>
                    <a:lnTo>
                      <a:pt x="4896" y="197"/>
                    </a:lnTo>
                    <a:lnTo>
                      <a:pt x="4896" y="197"/>
                    </a:lnTo>
                    <a:lnTo>
                      <a:pt x="4896" y="193"/>
                    </a:lnTo>
                    <a:lnTo>
                      <a:pt x="4894" y="189"/>
                    </a:lnTo>
                    <a:lnTo>
                      <a:pt x="4890" y="185"/>
                    </a:lnTo>
                    <a:lnTo>
                      <a:pt x="4888" y="182"/>
                    </a:lnTo>
                    <a:lnTo>
                      <a:pt x="4888" y="180"/>
                    </a:lnTo>
                    <a:lnTo>
                      <a:pt x="4890" y="177"/>
                    </a:lnTo>
                    <a:lnTo>
                      <a:pt x="4897" y="173"/>
                    </a:lnTo>
                    <a:lnTo>
                      <a:pt x="4897" y="173"/>
                    </a:lnTo>
                    <a:lnTo>
                      <a:pt x="4883" y="169"/>
                    </a:lnTo>
                    <a:lnTo>
                      <a:pt x="4877" y="169"/>
                    </a:lnTo>
                    <a:lnTo>
                      <a:pt x="4873" y="169"/>
                    </a:lnTo>
                    <a:lnTo>
                      <a:pt x="4866" y="170"/>
                    </a:lnTo>
                    <a:lnTo>
                      <a:pt x="4861" y="172"/>
                    </a:lnTo>
                    <a:lnTo>
                      <a:pt x="4855" y="176"/>
                    </a:lnTo>
                    <a:lnTo>
                      <a:pt x="4850" y="178"/>
                    </a:lnTo>
                    <a:lnTo>
                      <a:pt x="4846" y="179"/>
                    </a:lnTo>
                    <a:lnTo>
                      <a:pt x="4842" y="178"/>
                    </a:lnTo>
                    <a:lnTo>
                      <a:pt x="4829" y="176"/>
                    </a:lnTo>
                    <a:lnTo>
                      <a:pt x="4829" y="176"/>
                    </a:lnTo>
                    <a:lnTo>
                      <a:pt x="4829" y="179"/>
                    </a:lnTo>
                    <a:lnTo>
                      <a:pt x="4831" y="184"/>
                    </a:lnTo>
                    <a:lnTo>
                      <a:pt x="4835" y="187"/>
                    </a:lnTo>
                    <a:lnTo>
                      <a:pt x="4838" y="191"/>
                    </a:lnTo>
                    <a:lnTo>
                      <a:pt x="4844" y="194"/>
                    </a:lnTo>
                    <a:lnTo>
                      <a:pt x="4848" y="195"/>
                    </a:lnTo>
                    <a:lnTo>
                      <a:pt x="4853" y="195"/>
                    </a:lnTo>
                    <a:lnTo>
                      <a:pt x="4858" y="193"/>
                    </a:lnTo>
                    <a:lnTo>
                      <a:pt x="4858" y="193"/>
                    </a:lnTo>
                    <a:lnTo>
                      <a:pt x="4857" y="199"/>
                    </a:lnTo>
                    <a:lnTo>
                      <a:pt x="4854" y="203"/>
                    </a:lnTo>
                    <a:lnTo>
                      <a:pt x="4851" y="207"/>
                    </a:lnTo>
                    <a:lnTo>
                      <a:pt x="4846" y="210"/>
                    </a:lnTo>
                    <a:lnTo>
                      <a:pt x="4835" y="214"/>
                    </a:lnTo>
                    <a:lnTo>
                      <a:pt x="4823" y="217"/>
                    </a:lnTo>
                    <a:lnTo>
                      <a:pt x="4813" y="222"/>
                    </a:lnTo>
                    <a:lnTo>
                      <a:pt x="4809" y="224"/>
                    </a:lnTo>
                    <a:lnTo>
                      <a:pt x="4806" y="226"/>
                    </a:lnTo>
                    <a:lnTo>
                      <a:pt x="4806" y="230"/>
                    </a:lnTo>
                    <a:lnTo>
                      <a:pt x="4806" y="234"/>
                    </a:lnTo>
                    <a:lnTo>
                      <a:pt x="4809" y="240"/>
                    </a:lnTo>
                    <a:lnTo>
                      <a:pt x="4814" y="247"/>
                    </a:lnTo>
                    <a:lnTo>
                      <a:pt x="4814" y="247"/>
                    </a:lnTo>
                    <a:lnTo>
                      <a:pt x="4822" y="246"/>
                    </a:lnTo>
                    <a:lnTo>
                      <a:pt x="4829" y="245"/>
                    </a:lnTo>
                    <a:lnTo>
                      <a:pt x="4836" y="242"/>
                    </a:lnTo>
                    <a:lnTo>
                      <a:pt x="4842" y="239"/>
                    </a:lnTo>
                    <a:lnTo>
                      <a:pt x="4852" y="230"/>
                    </a:lnTo>
                    <a:lnTo>
                      <a:pt x="4862" y="221"/>
                    </a:lnTo>
                    <a:lnTo>
                      <a:pt x="4871" y="212"/>
                    </a:lnTo>
                    <a:lnTo>
                      <a:pt x="4877" y="209"/>
                    </a:lnTo>
                    <a:lnTo>
                      <a:pt x="4882" y="208"/>
                    </a:lnTo>
                    <a:lnTo>
                      <a:pt x="4888" y="208"/>
                    </a:lnTo>
                    <a:lnTo>
                      <a:pt x="4893" y="209"/>
                    </a:lnTo>
                    <a:lnTo>
                      <a:pt x="4899" y="211"/>
                    </a:lnTo>
                    <a:lnTo>
                      <a:pt x="4905" y="217"/>
                    </a:lnTo>
                    <a:lnTo>
                      <a:pt x="4905" y="217"/>
                    </a:lnTo>
                    <a:lnTo>
                      <a:pt x="4899" y="223"/>
                    </a:lnTo>
                    <a:lnTo>
                      <a:pt x="4893" y="226"/>
                    </a:lnTo>
                    <a:lnTo>
                      <a:pt x="4886" y="227"/>
                    </a:lnTo>
                    <a:lnTo>
                      <a:pt x="4878" y="230"/>
                    </a:lnTo>
                    <a:lnTo>
                      <a:pt x="4871" y="232"/>
                    </a:lnTo>
                    <a:lnTo>
                      <a:pt x="4863" y="236"/>
                    </a:lnTo>
                    <a:lnTo>
                      <a:pt x="4857" y="242"/>
                    </a:lnTo>
                    <a:lnTo>
                      <a:pt x="4850" y="253"/>
                    </a:lnTo>
                    <a:lnTo>
                      <a:pt x="4880" y="265"/>
                    </a:lnTo>
                    <a:lnTo>
                      <a:pt x="4901" y="242"/>
                    </a:lnTo>
                    <a:lnTo>
                      <a:pt x="4899" y="248"/>
                    </a:lnTo>
                    <a:lnTo>
                      <a:pt x="4899" y="248"/>
                    </a:lnTo>
                    <a:lnTo>
                      <a:pt x="4909" y="252"/>
                    </a:lnTo>
                    <a:lnTo>
                      <a:pt x="4917" y="255"/>
                    </a:lnTo>
                    <a:lnTo>
                      <a:pt x="4924" y="255"/>
                    </a:lnTo>
                    <a:lnTo>
                      <a:pt x="4930" y="255"/>
                    </a:lnTo>
                    <a:lnTo>
                      <a:pt x="4936" y="253"/>
                    </a:lnTo>
                    <a:lnTo>
                      <a:pt x="4940" y="249"/>
                    </a:lnTo>
                    <a:lnTo>
                      <a:pt x="4945" y="245"/>
                    </a:lnTo>
                    <a:lnTo>
                      <a:pt x="4950" y="240"/>
                    </a:lnTo>
                    <a:lnTo>
                      <a:pt x="4959" y="230"/>
                    </a:lnTo>
                    <a:lnTo>
                      <a:pt x="4968" y="218"/>
                    </a:lnTo>
                    <a:lnTo>
                      <a:pt x="4974" y="212"/>
                    </a:lnTo>
                    <a:lnTo>
                      <a:pt x="4981" y="207"/>
                    </a:lnTo>
                    <a:lnTo>
                      <a:pt x="4988" y="203"/>
                    </a:lnTo>
                    <a:lnTo>
                      <a:pt x="4996" y="200"/>
                    </a:lnTo>
                    <a:lnTo>
                      <a:pt x="4996" y="200"/>
                    </a:lnTo>
                    <a:lnTo>
                      <a:pt x="4991" y="195"/>
                    </a:lnTo>
                    <a:lnTo>
                      <a:pt x="4989" y="191"/>
                    </a:lnTo>
                    <a:lnTo>
                      <a:pt x="4986" y="186"/>
                    </a:lnTo>
                    <a:lnTo>
                      <a:pt x="4985" y="181"/>
                    </a:lnTo>
                    <a:lnTo>
                      <a:pt x="4985" y="171"/>
                    </a:lnTo>
                    <a:lnTo>
                      <a:pt x="4986" y="162"/>
                    </a:lnTo>
                    <a:lnTo>
                      <a:pt x="4989" y="153"/>
                    </a:lnTo>
                    <a:lnTo>
                      <a:pt x="4989" y="144"/>
                    </a:lnTo>
                    <a:lnTo>
                      <a:pt x="4989" y="140"/>
                    </a:lnTo>
                    <a:lnTo>
                      <a:pt x="4988" y="136"/>
                    </a:lnTo>
                    <a:lnTo>
                      <a:pt x="4985" y="133"/>
                    </a:lnTo>
                    <a:lnTo>
                      <a:pt x="4982" y="131"/>
                    </a:lnTo>
                    <a:lnTo>
                      <a:pt x="4982" y="131"/>
                    </a:lnTo>
                    <a:lnTo>
                      <a:pt x="4993" y="129"/>
                    </a:lnTo>
                    <a:lnTo>
                      <a:pt x="5004" y="129"/>
                    </a:lnTo>
                    <a:lnTo>
                      <a:pt x="5013" y="131"/>
                    </a:lnTo>
                    <a:lnTo>
                      <a:pt x="5021" y="133"/>
                    </a:lnTo>
                    <a:lnTo>
                      <a:pt x="5028" y="138"/>
                    </a:lnTo>
                    <a:lnTo>
                      <a:pt x="5032" y="143"/>
                    </a:lnTo>
                    <a:lnTo>
                      <a:pt x="5036" y="153"/>
                    </a:lnTo>
                    <a:lnTo>
                      <a:pt x="5037" y="163"/>
                    </a:lnTo>
                    <a:lnTo>
                      <a:pt x="5037" y="163"/>
                    </a:lnTo>
                    <a:lnTo>
                      <a:pt x="5027" y="167"/>
                    </a:lnTo>
                    <a:lnTo>
                      <a:pt x="5020" y="172"/>
                    </a:lnTo>
                    <a:lnTo>
                      <a:pt x="5014" y="176"/>
                    </a:lnTo>
                    <a:lnTo>
                      <a:pt x="5011" y="179"/>
                    </a:lnTo>
                    <a:lnTo>
                      <a:pt x="5008" y="182"/>
                    </a:lnTo>
                    <a:lnTo>
                      <a:pt x="5007" y="186"/>
                    </a:lnTo>
                    <a:lnTo>
                      <a:pt x="5006" y="193"/>
                    </a:lnTo>
                    <a:lnTo>
                      <a:pt x="5006" y="200"/>
                    </a:lnTo>
                    <a:lnTo>
                      <a:pt x="5005" y="204"/>
                    </a:lnTo>
                    <a:lnTo>
                      <a:pt x="5003" y="208"/>
                    </a:lnTo>
                    <a:lnTo>
                      <a:pt x="4999" y="212"/>
                    </a:lnTo>
                    <a:lnTo>
                      <a:pt x="4995" y="217"/>
                    </a:lnTo>
                    <a:lnTo>
                      <a:pt x="4988" y="223"/>
                    </a:lnTo>
                    <a:lnTo>
                      <a:pt x="4978" y="227"/>
                    </a:lnTo>
                    <a:lnTo>
                      <a:pt x="4978" y="227"/>
                    </a:lnTo>
                    <a:lnTo>
                      <a:pt x="4980" y="231"/>
                    </a:lnTo>
                    <a:lnTo>
                      <a:pt x="4981" y="233"/>
                    </a:lnTo>
                    <a:lnTo>
                      <a:pt x="4981" y="240"/>
                    </a:lnTo>
                    <a:lnTo>
                      <a:pt x="4980" y="256"/>
                    </a:lnTo>
                    <a:lnTo>
                      <a:pt x="4980" y="263"/>
                    </a:lnTo>
                    <a:lnTo>
                      <a:pt x="4981" y="267"/>
                    </a:lnTo>
                    <a:lnTo>
                      <a:pt x="4983" y="270"/>
                    </a:lnTo>
                    <a:lnTo>
                      <a:pt x="4985" y="274"/>
                    </a:lnTo>
                    <a:lnTo>
                      <a:pt x="4988" y="276"/>
                    </a:lnTo>
                    <a:lnTo>
                      <a:pt x="4992" y="277"/>
                    </a:lnTo>
                    <a:lnTo>
                      <a:pt x="4998" y="278"/>
                    </a:lnTo>
                    <a:lnTo>
                      <a:pt x="4998" y="278"/>
                    </a:lnTo>
                    <a:lnTo>
                      <a:pt x="5004" y="274"/>
                    </a:lnTo>
                    <a:lnTo>
                      <a:pt x="5008" y="270"/>
                    </a:lnTo>
                    <a:lnTo>
                      <a:pt x="5011" y="267"/>
                    </a:lnTo>
                    <a:lnTo>
                      <a:pt x="5013" y="264"/>
                    </a:lnTo>
                    <a:lnTo>
                      <a:pt x="5013" y="262"/>
                    </a:lnTo>
                    <a:lnTo>
                      <a:pt x="5013" y="260"/>
                    </a:lnTo>
                    <a:lnTo>
                      <a:pt x="5011" y="255"/>
                    </a:lnTo>
                    <a:lnTo>
                      <a:pt x="5009" y="252"/>
                    </a:lnTo>
                    <a:lnTo>
                      <a:pt x="5009" y="249"/>
                    </a:lnTo>
                    <a:lnTo>
                      <a:pt x="5009" y="248"/>
                    </a:lnTo>
                    <a:lnTo>
                      <a:pt x="5011" y="247"/>
                    </a:lnTo>
                    <a:lnTo>
                      <a:pt x="5014" y="245"/>
                    </a:lnTo>
                    <a:lnTo>
                      <a:pt x="5023" y="241"/>
                    </a:lnTo>
                    <a:lnTo>
                      <a:pt x="5023" y="241"/>
                    </a:lnTo>
                    <a:lnTo>
                      <a:pt x="5027" y="246"/>
                    </a:lnTo>
                    <a:lnTo>
                      <a:pt x="5027" y="248"/>
                    </a:lnTo>
                    <a:lnTo>
                      <a:pt x="5027" y="252"/>
                    </a:lnTo>
                    <a:lnTo>
                      <a:pt x="5027" y="252"/>
                    </a:lnTo>
                    <a:lnTo>
                      <a:pt x="5032" y="247"/>
                    </a:lnTo>
                    <a:lnTo>
                      <a:pt x="5037" y="245"/>
                    </a:lnTo>
                    <a:lnTo>
                      <a:pt x="5042" y="245"/>
                    </a:lnTo>
                    <a:lnTo>
                      <a:pt x="5045" y="246"/>
                    </a:lnTo>
                    <a:lnTo>
                      <a:pt x="5050" y="247"/>
                    </a:lnTo>
                    <a:lnTo>
                      <a:pt x="5054" y="247"/>
                    </a:lnTo>
                    <a:lnTo>
                      <a:pt x="5060" y="245"/>
                    </a:lnTo>
                    <a:lnTo>
                      <a:pt x="5067" y="239"/>
                    </a:lnTo>
                    <a:lnTo>
                      <a:pt x="5062" y="246"/>
                    </a:lnTo>
                    <a:lnTo>
                      <a:pt x="5062" y="246"/>
                    </a:lnTo>
                    <a:lnTo>
                      <a:pt x="5067" y="248"/>
                    </a:lnTo>
                    <a:lnTo>
                      <a:pt x="5070" y="250"/>
                    </a:lnTo>
                    <a:lnTo>
                      <a:pt x="5074" y="252"/>
                    </a:lnTo>
                    <a:lnTo>
                      <a:pt x="5077" y="250"/>
                    </a:lnTo>
                    <a:lnTo>
                      <a:pt x="5083" y="248"/>
                    </a:lnTo>
                    <a:lnTo>
                      <a:pt x="5088" y="245"/>
                    </a:lnTo>
                    <a:lnTo>
                      <a:pt x="5092" y="241"/>
                    </a:lnTo>
                    <a:lnTo>
                      <a:pt x="5098" y="239"/>
                    </a:lnTo>
                    <a:lnTo>
                      <a:pt x="5100" y="239"/>
                    </a:lnTo>
                    <a:lnTo>
                      <a:pt x="5104" y="240"/>
                    </a:lnTo>
                    <a:lnTo>
                      <a:pt x="5107" y="241"/>
                    </a:lnTo>
                    <a:lnTo>
                      <a:pt x="5111" y="245"/>
                    </a:lnTo>
                    <a:lnTo>
                      <a:pt x="5111" y="245"/>
                    </a:lnTo>
                    <a:lnTo>
                      <a:pt x="5110" y="238"/>
                    </a:lnTo>
                    <a:lnTo>
                      <a:pt x="5110" y="232"/>
                    </a:lnTo>
                    <a:lnTo>
                      <a:pt x="5113" y="227"/>
                    </a:lnTo>
                    <a:lnTo>
                      <a:pt x="5116" y="225"/>
                    </a:lnTo>
                    <a:lnTo>
                      <a:pt x="5128" y="219"/>
                    </a:lnTo>
                    <a:lnTo>
                      <a:pt x="5134" y="216"/>
                    </a:lnTo>
                    <a:lnTo>
                      <a:pt x="5139" y="211"/>
                    </a:lnTo>
                    <a:lnTo>
                      <a:pt x="5139" y="211"/>
                    </a:lnTo>
                    <a:lnTo>
                      <a:pt x="5131" y="207"/>
                    </a:lnTo>
                    <a:lnTo>
                      <a:pt x="5124" y="201"/>
                    </a:lnTo>
                    <a:lnTo>
                      <a:pt x="5108" y="186"/>
                    </a:lnTo>
                    <a:lnTo>
                      <a:pt x="5100" y="180"/>
                    </a:lnTo>
                    <a:lnTo>
                      <a:pt x="5090" y="174"/>
                    </a:lnTo>
                    <a:lnTo>
                      <a:pt x="5083" y="172"/>
                    </a:lnTo>
                    <a:lnTo>
                      <a:pt x="5077" y="171"/>
                    </a:lnTo>
                    <a:lnTo>
                      <a:pt x="5070" y="170"/>
                    </a:lnTo>
                    <a:lnTo>
                      <a:pt x="5062" y="170"/>
                    </a:lnTo>
                    <a:lnTo>
                      <a:pt x="5062" y="170"/>
                    </a:lnTo>
                    <a:lnTo>
                      <a:pt x="5059" y="182"/>
                    </a:lnTo>
                    <a:lnTo>
                      <a:pt x="5057" y="193"/>
                    </a:lnTo>
                    <a:lnTo>
                      <a:pt x="5055" y="196"/>
                    </a:lnTo>
                    <a:lnTo>
                      <a:pt x="5052" y="201"/>
                    </a:lnTo>
                    <a:lnTo>
                      <a:pt x="5049" y="204"/>
                    </a:lnTo>
                    <a:lnTo>
                      <a:pt x="5043" y="208"/>
                    </a:lnTo>
                    <a:lnTo>
                      <a:pt x="5070" y="206"/>
                    </a:lnTo>
                    <a:lnTo>
                      <a:pt x="5070" y="206"/>
                    </a:lnTo>
                    <a:lnTo>
                      <a:pt x="5062" y="211"/>
                    </a:lnTo>
                    <a:lnTo>
                      <a:pt x="5054" y="217"/>
                    </a:lnTo>
                    <a:lnTo>
                      <a:pt x="5027" y="208"/>
                    </a:lnTo>
                    <a:lnTo>
                      <a:pt x="5027" y="208"/>
                    </a:lnTo>
                    <a:lnTo>
                      <a:pt x="5038" y="202"/>
                    </a:lnTo>
                    <a:lnTo>
                      <a:pt x="5045" y="196"/>
                    </a:lnTo>
                    <a:lnTo>
                      <a:pt x="5049" y="191"/>
                    </a:lnTo>
                    <a:lnTo>
                      <a:pt x="5051" y="184"/>
                    </a:lnTo>
                    <a:lnTo>
                      <a:pt x="5054" y="170"/>
                    </a:lnTo>
                    <a:lnTo>
                      <a:pt x="5057" y="162"/>
                    </a:lnTo>
                    <a:lnTo>
                      <a:pt x="5060" y="155"/>
                    </a:lnTo>
                    <a:lnTo>
                      <a:pt x="5060" y="155"/>
                    </a:lnTo>
                    <a:lnTo>
                      <a:pt x="5070" y="157"/>
                    </a:lnTo>
                    <a:lnTo>
                      <a:pt x="5078" y="158"/>
                    </a:lnTo>
                    <a:lnTo>
                      <a:pt x="5083" y="157"/>
                    </a:lnTo>
                    <a:lnTo>
                      <a:pt x="5088" y="156"/>
                    </a:lnTo>
                    <a:lnTo>
                      <a:pt x="5095" y="155"/>
                    </a:lnTo>
                    <a:lnTo>
                      <a:pt x="5099" y="155"/>
                    </a:lnTo>
                    <a:lnTo>
                      <a:pt x="5106" y="156"/>
                    </a:lnTo>
                    <a:lnTo>
                      <a:pt x="5106" y="156"/>
                    </a:lnTo>
                    <a:lnTo>
                      <a:pt x="5106" y="161"/>
                    </a:lnTo>
                    <a:lnTo>
                      <a:pt x="5108" y="166"/>
                    </a:lnTo>
                    <a:lnTo>
                      <a:pt x="5111" y="171"/>
                    </a:lnTo>
                    <a:lnTo>
                      <a:pt x="5115" y="176"/>
                    </a:lnTo>
                    <a:lnTo>
                      <a:pt x="5126" y="184"/>
                    </a:lnTo>
                    <a:lnTo>
                      <a:pt x="5139" y="192"/>
                    </a:lnTo>
                    <a:lnTo>
                      <a:pt x="5156" y="200"/>
                    </a:lnTo>
                    <a:lnTo>
                      <a:pt x="5172" y="207"/>
                    </a:lnTo>
                    <a:lnTo>
                      <a:pt x="5203" y="221"/>
                    </a:lnTo>
                    <a:lnTo>
                      <a:pt x="5203" y="221"/>
                    </a:lnTo>
                    <a:lnTo>
                      <a:pt x="5193" y="221"/>
                    </a:lnTo>
                    <a:lnTo>
                      <a:pt x="5185" y="219"/>
                    </a:lnTo>
                    <a:lnTo>
                      <a:pt x="5185" y="219"/>
                    </a:lnTo>
                    <a:lnTo>
                      <a:pt x="5182" y="223"/>
                    </a:lnTo>
                    <a:lnTo>
                      <a:pt x="5179" y="225"/>
                    </a:lnTo>
                    <a:lnTo>
                      <a:pt x="5177" y="229"/>
                    </a:lnTo>
                    <a:lnTo>
                      <a:pt x="5177" y="231"/>
                    </a:lnTo>
                    <a:lnTo>
                      <a:pt x="5179" y="233"/>
                    </a:lnTo>
                    <a:lnTo>
                      <a:pt x="5180" y="234"/>
                    </a:lnTo>
                    <a:lnTo>
                      <a:pt x="5184" y="239"/>
                    </a:lnTo>
                    <a:lnTo>
                      <a:pt x="5197" y="245"/>
                    </a:lnTo>
                    <a:lnTo>
                      <a:pt x="5203" y="247"/>
                    </a:lnTo>
                    <a:lnTo>
                      <a:pt x="5204" y="248"/>
                    </a:lnTo>
                    <a:lnTo>
                      <a:pt x="5205" y="250"/>
                    </a:lnTo>
                    <a:lnTo>
                      <a:pt x="5223" y="237"/>
                    </a:lnTo>
                    <a:lnTo>
                      <a:pt x="5223" y="237"/>
                    </a:lnTo>
                    <a:lnTo>
                      <a:pt x="5221" y="239"/>
                    </a:lnTo>
                    <a:lnTo>
                      <a:pt x="5219" y="241"/>
                    </a:lnTo>
                    <a:lnTo>
                      <a:pt x="5219" y="244"/>
                    </a:lnTo>
                    <a:lnTo>
                      <a:pt x="5219" y="245"/>
                    </a:lnTo>
                    <a:lnTo>
                      <a:pt x="5221" y="247"/>
                    </a:lnTo>
                    <a:lnTo>
                      <a:pt x="5223" y="248"/>
                    </a:lnTo>
                    <a:lnTo>
                      <a:pt x="5223" y="248"/>
                    </a:lnTo>
                    <a:lnTo>
                      <a:pt x="5231" y="246"/>
                    </a:lnTo>
                    <a:lnTo>
                      <a:pt x="5238" y="241"/>
                    </a:lnTo>
                    <a:lnTo>
                      <a:pt x="5244" y="236"/>
                    </a:lnTo>
                    <a:lnTo>
                      <a:pt x="5249" y="230"/>
                    </a:lnTo>
                    <a:lnTo>
                      <a:pt x="5253" y="224"/>
                    </a:lnTo>
                    <a:lnTo>
                      <a:pt x="5258" y="218"/>
                    </a:lnTo>
                    <a:lnTo>
                      <a:pt x="5265" y="214"/>
                    </a:lnTo>
                    <a:lnTo>
                      <a:pt x="5273" y="211"/>
                    </a:lnTo>
                    <a:lnTo>
                      <a:pt x="5273" y="211"/>
                    </a:lnTo>
                    <a:lnTo>
                      <a:pt x="5273" y="217"/>
                    </a:lnTo>
                    <a:lnTo>
                      <a:pt x="5272" y="224"/>
                    </a:lnTo>
                    <a:lnTo>
                      <a:pt x="5266" y="237"/>
                    </a:lnTo>
                    <a:lnTo>
                      <a:pt x="5264" y="244"/>
                    </a:lnTo>
                    <a:lnTo>
                      <a:pt x="5264" y="248"/>
                    </a:lnTo>
                    <a:lnTo>
                      <a:pt x="5264" y="252"/>
                    </a:lnTo>
                    <a:lnTo>
                      <a:pt x="5265" y="254"/>
                    </a:lnTo>
                    <a:lnTo>
                      <a:pt x="5267" y="255"/>
                    </a:lnTo>
                    <a:lnTo>
                      <a:pt x="5269" y="257"/>
                    </a:lnTo>
                    <a:lnTo>
                      <a:pt x="5269" y="257"/>
                    </a:lnTo>
                    <a:lnTo>
                      <a:pt x="5276" y="270"/>
                    </a:lnTo>
                    <a:lnTo>
                      <a:pt x="5281" y="277"/>
                    </a:lnTo>
                    <a:lnTo>
                      <a:pt x="5288" y="285"/>
                    </a:lnTo>
                    <a:lnTo>
                      <a:pt x="5295" y="291"/>
                    </a:lnTo>
                    <a:lnTo>
                      <a:pt x="5299" y="292"/>
                    </a:lnTo>
                    <a:lnTo>
                      <a:pt x="5304" y="294"/>
                    </a:lnTo>
                    <a:lnTo>
                      <a:pt x="5310" y="295"/>
                    </a:lnTo>
                    <a:lnTo>
                      <a:pt x="5314" y="295"/>
                    </a:lnTo>
                    <a:lnTo>
                      <a:pt x="5321" y="294"/>
                    </a:lnTo>
                    <a:lnTo>
                      <a:pt x="5327" y="292"/>
                    </a:lnTo>
                    <a:lnTo>
                      <a:pt x="5327" y="292"/>
                    </a:lnTo>
                    <a:lnTo>
                      <a:pt x="5330" y="289"/>
                    </a:lnTo>
                    <a:lnTo>
                      <a:pt x="5335" y="285"/>
                    </a:lnTo>
                    <a:lnTo>
                      <a:pt x="5341" y="283"/>
                    </a:lnTo>
                    <a:lnTo>
                      <a:pt x="5349" y="280"/>
                    </a:lnTo>
                    <a:lnTo>
                      <a:pt x="5349" y="280"/>
                    </a:lnTo>
                    <a:lnTo>
                      <a:pt x="5346" y="282"/>
                    </a:lnTo>
                    <a:lnTo>
                      <a:pt x="5344" y="283"/>
                    </a:lnTo>
                    <a:lnTo>
                      <a:pt x="5367" y="300"/>
                    </a:lnTo>
                    <a:lnTo>
                      <a:pt x="5367" y="300"/>
                    </a:lnTo>
                    <a:lnTo>
                      <a:pt x="5364" y="304"/>
                    </a:lnTo>
                    <a:lnTo>
                      <a:pt x="5360" y="307"/>
                    </a:lnTo>
                    <a:lnTo>
                      <a:pt x="5357" y="308"/>
                    </a:lnTo>
                    <a:lnTo>
                      <a:pt x="5352" y="309"/>
                    </a:lnTo>
                    <a:lnTo>
                      <a:pt x="5345" y="308"/>
                    </a:lnTo>
                    <a:lnTo>
                      <a:pt x="5338" y="306"/>
                    </a:lnTo>
                    <a:lnTo>
                      <a:pt x="5330" y="305"/>
                    </a:lnTo>
                    <a:lnTo>
                      <a:pt x="5323" y="304"/>
                    </a:lnTo>
                    <a:lnTo>
                      <a:pt x="5320" y="305"/>
                    </a:lnTo>
                    <a:lnTo>
                      <a:pt x="5315" y="306"/>
                    </a:lnTo>
                    <a:lnTo>
                      <a:pt x="5312" y="309"/>
                    </a:lnTo>
                    <a:lnTo>
                      <a:pt x="5308" y="313"/>
                    </a:lnTo>
                    <a:lnTo>
                      <a:pt x="5307" y="338"/>
                    </a:lnTo>
                    <a:lnTo>
                      <a:pt x="5307" y="338"/>
                    </a:lnTo>
                    <a:lnTo>
                      <a:pt x="5300" y="338"/>
                    </a:lnTo>
                    <a:lnTo>
                      <a:pt x="5295" y="339"/>
                    </a:lnTo>
                    <a:lnTo>
                      <a:pt x="5282" y="345"/>
                    </a:lnTo>
                    <a:lnTo>
                      <a:pt x="5271" y="352"/>
                    </a:lnTo>
                    <a:lnTo>
                      <a:pt x="5266" y="357"/>
                    </a:lnTo>
                    <a:lnTo>
                      <a:pt x="5261" y="361"/>
                    </a:lnTo>
                    <a:lnTo>
                      <a:pt x="5261" y="361"/>
                    </a:lnTo>
                    <a:lnTo>
                      <a:pt x="5269" y="362"/>
                    </a:lnTo>
                    <a:lnTo>
                      <a:pt x="5276" y="362"/>
                    </a:lnTo>
                    <a:lnTo>
                      <a:pt x="5288" y="361"/>
                    </a:lnTo>
                    <a:lnTo>
                      <a:pt x="5299" y="358"/>
                    </a:lnTo>
                    <a:lnTo>
                      <a:pt x="5315" y="353"/>
                    </a:lnTo>
                    <a:lnTo>
                      <a:pt x="5315" y="353"/>
                    </a:lnTo>
                    <a:lnTo>
                      <a:pt x="5315" y="359"/>
                    </a:lnTo>
                    <a:lnTo>
                      <a:pt x="5314" y="365"/>
                    </a:lnTo>
                    <a:lnTo>
                      <a:pt x="5312" y="369"/>
                    </a:lnTo>
                    <a:lnTo>
                      <a:pt x="5310" y="373"/>
                    </a:lnTo>
                    <a:lnTo>
                      <a:pt x="5303" y="380"/>
                    </a:lnTo>
                    <a:lnTo>
                      <a:pt x="5298" y="382"/>
                    </a:lnTo>
                    <a:lnTo>
                      <a:pt x="5302" y="368"/>
                    </a:lnTo>
                    <a:lnTo>
                      <a:pt x="5302" y="368"/>
                    </a:lnTo>
                    <a:lnTo>
                      <a:pt x="5297" y="365"/>
                    </a:lnTo>
                    <a:lnTo>
                      <a:pt x="5291" y="363"/>
                    </a:lnTo>
                    <a:lnTo>
                      <a:pt x="5287" y="362"/>
                    </a:lnTo>
                    <a:lnTo>
                      <a:pt x="5281" y="363"/>
                    </a:lnTo>
                    <a:lnTo>
                      <a:pt x="5276" y="365"/>
                    </a:lnTo>
                    <a:lnTo>
                      <a:pt x="5272" y="367"/>
                    </a:lnTo>
                    <a:lnTo>
                      <a:pt x="5262" y="372"/>
                    </a:lnTo>
                    <a:lnTo>
                      <a:pt x="5253" y="377"/>
                    </a:lnTo>
                    <a:lnTo>
                      <a:pt x="5243" y="383"/>
                    </a:lnTo>
                    <a:lnTo>
                      <a:pt x="5237" y="385"/>
                    </a:lnTo>
                    <a:lnTo>
                      <a:pt x="5230" y="387"/>
                    </a:lnTo>
                    <a:lnTo>
                      <a:pt x="5225" y="388"/>
                    </a:lnTo>
                    <a:lnTo>
                      <a:pt x="5218" y="387"/>
                    </a:lnTo>
                    <a:lnTo>
                      <a:pt x="5218" y="387"/>
                    </a:lnTo>
                    <a:lnTo>
                      <a:pt x="5214" y="387"/>
                    </a:lnTo>
                    <a:lnTo>
                      <a:pt x="5214" y="384"/>
                    </a:lnTo>
                    <a:lnTo>
                      <a:pt x="5216" y="380"/>
                    </a:lnTo>
                    <a:lnTo>
                      <a:pt x="5216" y="380"/>
                    </a:lnTo>
                    <a:lnTo>
                      <a:pt x="5211" y="383"/>
                    </a:lnTo>
                    <a:lnTo>
                      <a:pt x="5205" y="385"/>
                    </a:lnTo>
                    <a:lnTo>
                      <a:pt x="5199" y="388"/>
                    </a:lnTo>
                    <a:lnTo>
                      <a:pt x="5193" y="389"/>
                    </a:lnTo>
                    <a:lnTo>
                      <a:pt x="5182" y="389"/>
                    </a:lnTo>
                    <a:lnTo>
                      <a:pt x="5170" y="388"/>
                    </a:lnTo>
                    <a:lnTo>
                      <a:pt x="5159" y="388"/>
                    </a:lnTo>
                    <a:lnTo>
                      <a:pt x="5147" y="389"/>
                    </a:lnTo>
                    <a:lnTo>
                      <a:pt x="5142" y="390"/>
                    </a:lnTo>
                    <a:lnTo>
                      <a:pt x="5136" y="392"/>
                    </a:lnTo>
                    <a:lnTo>
                      <a:pt x="5130" y="397"/>
                    </a:lnTo>
                    <a:lnTo>
                      <a:pt x="5124" y="402"/>
                    </a:lnTo>
                    <a:lnTo>
                      <a:pt x="5135" y="389"/>
                    </a:lnTo>
                    <a:lnTo>
                      <a:pt x="5135" y="389"/>
                    </a:lnTo>
                    <a:lnTo>
                      <a:pt x="5115" y="399"/>
                    </a:lnTo>
                    <a:lnTo>
                      <a:pt x="5091" y="413"/>
                    </a:lnTo>
                    <a:lnTo>
                      <a:pt x="5032" y="446"/>
                    </a:lnTo>
                    <a:lnTo>
                      <a:pt x="5032" y="456"/>
                    </a:lnTo>
                    <a:lnTo>
                      <a:pt x="5032" y="456"/>
                    </a:lnTo>
                    <a:lnTo>
                      <a:pt x="5034" y="458"/>
                    </a:lnTo>
                    <a:lnTo>
                      <a:pt x="5032" y="459"/>
                    </a:lnTo>
                    <a:lnTo>
                      <a:pt x="5031" y="460"/>
                    </a:lnTo>
                    <a:lnTo>
                      <a:pt x="5028" y="460"/>
                    </a:lnTo>
                    <a:lnTo>
                      <a:pt x="5021" y="459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4984" y="473"/>
                    </a:lnTo>
                    <a:lnTo>
                      <a:pt x="4959" y="487"/>
                    </a:lnTo>
                    <a:lnTo>
                      <a:pt x="4959" y="487"/>
                    </a:lnTo>
                    <a:lnTo>
                      <a:pt x="4962" y="491"/>
                    </a:lnTo>
                    <a:lnTo>
                      <a:pt x="4967" y="495"/>
                    </a:lnTo>
                    <a:lnTo>
                      <a:pt x="4972" y="498"/>
                    </a:lnTo>
                    <a:lnTo>
                      <a:pt x="4977" y="500"/>
                    </a:lnTo>
                    <a:lnTo>
                      <a:pt x="4977" y="500"/>
                    </a:lnTo>
                    <a:lnTo>
                      <a:pt x="4978" y="497"/>
                    </a:lnTo>
                    <a:lnTo>
                      <a:pt x="4981" y="496"/>
                    </a:lnTo>
                    <a:lnTo>
                      <a:pt x="4986" y="494"/>
                    </a:lnTo>
                    <a:lnTo>
                      <a:pt x="5000" y="491"/>
                    </a:lnTo>
                    <a:lnTo>
                      <a:pt x="5007" y="489"/>
                    </a:lnTo>
                    <a:lnTo>
                      <a:pt x="5013" y="486"/>
                    </a:lnTo>
                    <a:lnTo>
                      <a:pt x="5014" y="483"/>
                    </a:lnTo>
                    <a:lnTo>
                      <a:pt x="5015" y="480"/>
                    </a:lnTo>
                    <a:lnTo>
                      <a:pt x="5016" y="476"/>
                    </a:lnTo>
                    <a:lnTo>
                      <a:pt x="5015" y="472"/>
                    </a:lnTo>
                    <a:lnTo>
                      <a:pt x="5015" y="472"/>
                    </a:lnTo>
                    <a:lnTo>
                      <a:pt x="5019" y="474"/>
                    </a:lnTo>
                    <a:lnTo>
                      <a:pt x="5022" y="476"/>
                    </a:lnTo>
                    <a:lnTo>
                      <a:pt x="5030" y="478"/>
                    </a:lnTo>
                    <a:lnTo>
                      <a:pt x="5038" y="478"/>
                    </a:lnTo>
                    <a:lnTo>
                      <a:pt x="5046" y="476"/>
                    </a:lnTo>
                    <a:lnTo>
                      <a:pt x="5061" y="473"/>
                    </a:lnTo>
                    <a:lnTo>
                      <a:pt x="5067" y="473"/>
                    </a:lnTo>
                    <a:lnTo>
                      <a:pt x="5070" y="474"/>
                    </a:lnTo>
                    <a:lnTo>
                      <a:pt x="5073" y="475"/>
                    </a:lnTo>
                    <a:lnTo>
                      <a:pt x="5073" y="475"/>
                    </a:lnTo>
                    <a:lnTo>
                      <a:pt x="5069" y="473"/>
                    </a:lnTo>
                    <a:lnTo>
                      <a:pt x="5067" y="470"/>
                    </a:lnTo>
                    <a:lnTo>
                      <a:pt x="5066" y="467"/>
                    </a:lnTo>
                    <a:lnTo>
                      <a:pt x="5066" y="465"/>
                    </a:lnTo>
                    <a:lnTo>
                      <a:pt x="5067" y="463"/>
                    </a:lnTo>
                    <a:lnTo>
                      <a:pt x="5068" y="460"/>
                    </a:lnTo>
                    <a:lnTo>
                      <a:pt x="5073" y="456"/>
                    </a:lnTo>
                    <a:lnTo>
                      <a:pt x="5085" y="446"/>
                    </a:lnTo>
                    <a:lnTo>
                      <a:pt x="5090" y="443"/>
                    </a:lnTo>
                    <a:lnTo>
                      <a:pt x="5093" y="437"/>
                    </a:lnTo>
                    <a:lnTo>
                      <a:pt x="5093" y="437"/>
                    </a:lnTo>
                    <a:lnTo>
                      <a:pt x="5095" y="441"/>
                    </a:lnTo>
                    <a:lnTo>
                      <a:pt x="5097" y="442"/>
                    </a:lnTo>
                    <a:lnTo>
                      <a:pt x="5101" y="444"/>
                    </a:lnTo>
                    <a:lnTo>
                      <a:pt x="5107" y="445"/>
                    </a:lnTo>
                    <a:lnTo>
                      <a:pt x="5112" y="445"/>
                    </a:lnTo>
                    <a:lnTo>
                      <a:pt x="5118" y="446"/>
                    </a:lnTo>
                    <a:lnTo>
                      <a:pt x="5121" y="448"/>
                    </a:lnTo>
                    <a:lnTo>
                      <a:pt x="5122" y="450"/>
                    </a:lnTo>
                    <a:lnTo>
                      <a:pt x="5123" y="451"/>
                    </a:lnTo>
                    <a:lnTo>
                      <a:pt x="5123" y="458"/>
                    </a:lnTo>
                    <a:lnTo>
                      <a:pt x="5123" y="458"/>
                    </a:lnTo>
                    <a:lnTo>
                      <a:pt x="5124" y="459"/>
                    </a:lnTo>
                    <a:lnTo>
                      <a:pt x="5123" y="458"/>
                    </a:lnTo>
                    <a:lnTo>
                      <a:pt x="5119" y="455"/>
                    </a:lnTo>
                    <a:lnTo>
                      <a:pt x="5115" y="452"/>
                    </a:lnTo>
                    <a:lnTo>
                      <a:pt x="5111" y="452"/>
                    </a:lnTo>
                    <a:lnTo>
                      <a:pt x="5107" y="453"/>
                    </a:lnTo>
                    <a:lnTo>
                      <a:pt x="5103" y="457"/>
                    </a:lnTo>
                    <a:lnTo>
                      <a:pt x="5103" y="457"/>
                    </a:lnTo>
                    <a:lnTo>
                      <a:pt x="5099" y="460"/>
                    </a:lnTo>
                    <a:lnTo>
                      <a:pt x="5098" y="463"/>
                    </a:lnTo>
                    <a:lnTo>
                      <a:pt x="5098" y="466"/>
                    </a:lnTo>
                    <a:lnTo>
                      <a:pt x="5099" y="468"/>
                    </a:lnTo>
                    <a:lnTo>
                      <a:pt x="5105" y="472"/>
                    </a:lnTo>
                    <a:lnTo>
                      <a:pt x="5112" y="475"/>
                    </a:lnTo>
                    <a:lnTo>
                      <a:pt x="5119" y="479"/>
                    </a:lnTo>
                    <a:lnTo>
                      <a:pt x="5122" y="480"/>
                    </a:lnTo>
                    <a:lnTo>
                      <a:pt x="5123" y="482"/>
                    </a:lnTo>
                    <a:lnTo>
                      <a:pt x="5124" y="485"/>
                    </a:lnTo>
                    <a:lnTo>
                      <a:pt x="5123" y="487"/>
                    </a:lnTo>
                    <a:lnTo>
                      <a:pt x="5121" y="490"/>
                    </a:lnTo>
                    <a:lnTo>
                      <a:pt x="5116" y="494"/>
                    </a:lnTo>
                    <a:lnTo>
                      <a:pt x="5116" y="494"/>
                    </a:lnTo>
                    <a:lnTo>
                      <a:pt x="5131" y="489"/>
                    </a:lnTo>
                    <a:lnTo>
                      <a:pt x="5147" y="486"/>
                    </a:lnTo>
                    <a:lnTo>
                      <a:pt x="5180" y="481"/>
                    </a:lnTo>
                    <a:lnTo>
                      <a:pt x="5197" y="479"/>
                    </a:lnTo>
                    <a:lnTo>
                      <a:pt x="5213" y="475"/>
                    </a:lnTo>
                    <a:lnTo>
                      <a:pt x="5229" y="472"/>
                    </a:lnTo>
                    <a:lnTo>
                      <a:pt x="5244" y="465"/>
                    </a:lnTo>
                    <a:lnTo>
                      <a:pt x="5222" y="457"/>
                    </a:lnTo>
                    <a:lnTo>
                      <a:pt x="5222" y="457"/>
                    </a:lnTo>
                    <a:lnTo>
                      <a:pt x="5229" y="457"/>
                    </a:lnTo>
                    <a:lnTo>
                      <a:pt x="5238" y="458"/>
                    </a:lnTo>
                    <a:lnTo>
                      <a:pt x="5258" y="458"/>
                    </a:lnTo>
                    <a:lnTo>
                      <a:pt x="5267" y="459"/>
                    </a:lnTo>
                    <a:lnTo>
                      <a:pt x="5275" y="460"/>
                    </a:lnTo>
                    <a:lnTo>
                      <a:pt x="5281" y="461"/>
                    </a:lnTo>
                    <a:lnTo>
                      <a:pt x="5283" y="464"/>
                    </a:lnTo>
                    <a:lnTo>
                      <a:pt x="5283" y="465"/>
                    </a:lnTo>
                    <a:lnTo>
                      <a:pt x="5283" y="465"/>
                    </a:lnTo>
                    <a:lnTo>
                      <a:pt x="5262" y="468"/>
                    </a:lnTo>
                    <a:lnTo>
                      <a:pt x="5251" y="470"/>
                    </a:lnTo>
                    <a:lnTo>
                      <a:pt x="5239" y="472"/>
                    </a:lnTo>
                    <a:lnTo>
                      <a:pt x="5239" y="472"/>
                    </a:lnTo>
                    <a:lnTo>
                      <a:pt x="5239" y="475"/>
                    </a:lnTo>
                    <a:lnTo>
                      <a:pt x="5241" y="479"/>
                    </a:lnTo>
                    <a:lnTo>
                      <a:pt x="5243" y="481"/>
                    </a:lnTo>
                    <a:lnTo>
                      <a:pt x="5245" y="482"/>
                    </a:lnTo>
                    <a:lnTo>
                      <a:pt x="5251" y="483"/>
                    </a:lnTo>
                    <a:lnTo>
                      <a:pt x="5259" y="482"/>
                    </a:lnTo>
                    <a:lnTo>
                      <a:pt x="5266" y="482"/>
                    </a:lnTo>
                    <a:lnTo>
                      <a:pt x="5273" y="481"/>
                    </a:lnTo>
                    <a:lnTo>
                      <a:pt x="5276" y="482"/>
                    </a:lnTo>
                    <a:lnTo>
                      <a:pt x="5279" y="482"/>
                    </a:lnTo>
                    <a:lnTo>
                      <a:pt x="5280" y="485"/>
                    </a:lnTo>
                    <a:lnTo>
                      <a:pt x="5281" y="487"/>
                    </a:lnTo>
                    <a:lnTo>
                      <a:pt x="5329" y="446"/>
                    </a:lnTo>
                    <a:lnTo>
                      <a:pt x="5307" y="445"/>
                    </a:lnTo>
                    <a:lnTo>
                      <a:pt x="5307" y="445"/>
                    </a:lnTo>
                    <a:lnTo>
                      <a:pt x="5311" y="443"/>
                    </a:lnTo>
                    <a:lnTo>
                      <a:pt x="5314" y="441"/>
                    </a:lnTo>
                    <a:lnTo>
                      <a:pt x="5322" y="440"/>
                    </a:lnTo>
                    <a:lnTo>
                      <a:pt x="5334" y="440"/>
                    </a:lnTo>
                    <a:lnTo>
                      <a:pt x="5345" y="442"/>
                    </a:lnTo>
                    <a:lnTo>
                      <a:pt x="5372" y="448"/>
                    </a:lnTo>
                    <a:lnTo>
                      <a:pt x="5384" y="450"/>
                    </a:lnTo>
                    <a:lnTo>
                      <a:pt x="5397" y="452"/>
                    </a:lnTo>
                    <a:lnTo>
                      <a:pt x="5397" y="452"/>
                    </a:lnTo>
                    <a:lnTo>
                      <a:pt x="5394" y="457"/>
                    </a:lnTo>
                    <a:lnTo>
                      <a:pt x="5390" y="461"/>
                    </a:lnTo>
                    <a:lnTo>
                      <a:pt x="5386" y="464"/>
                    </a:lnTo>
                    <a:lnTo>
                      <a:pt x="5381" y="466"/>
                    </a:lnTo>
                    <a:lnTo>
                      <a:pt x="5376" y="467"/>
                    </a:lnTo>
                    <a:lnTo>
                      <a:pt x="5372" y="467"/>
                    </a:lnTo>
                    <a:lnTo>
                      <a:pt x="5361" y="466"/>
                    </a:lnTo>
                    <a:lnTo>
                      <a:pt x="5351" y="465"/>
                    </a:lnTo>
                    <a:lnTo>
                      <a:pt x="5338" y="463"/>
                    </a:lnTo>
                    <a:lnTo>
                      <a:pt x="5327" y="463"/>
                    </a:lnTo>
                    <a:lnTo>
                      <a:pt x="5320" y="464"/>
                    </a:lnTo>
                    <a:lnTo>
                      <a:pt x="5314" y="466"/>
                    </a:lnTo>
                    <a:lnTo>
                      <a:pt x="5314" y="466"/>
                    </a:lnTo>
                    <a:lnTo>
                      <a:pt x="5310" y="468"/>
                    </a:lnTo>
                    <a:lnTo>
                      <a:pt x="5307" y="471"/>
                    </a:lnTo>
                    <a:lnTo>
                      <a:pt x="5306" y="473"/>
                    </a:lnTo>
                    <a:lnTo>
                      <a:pt x="5305" y="476"/>
                    </a:lnTo>
                    <a:lnTo>
                      <a:pt x="5306" y="482"/>
                    </a:lnTo>
                    <a:lnTo>
                      <a:pt x="5310" y="488"/>
                    </a:lnTo>
                    <a:lnTo>
                      <a:pt x="5312" y="493"/>
                    </a:lnTo>
                    <a:lnTo>
                      <a:pt x="5313" y="498"/>
                    </a:lnTo>
                    <a:lnTo>
                      <a:pt x="5313" y="501"/>
                    </a:lnTo>
                    <a:lnTo>
                      <a:pt x="5312" y="503"/>
                    </a:lnTo>
                    <a:lnTo>
                      <a:pt x="5310" y="504"/>
                    </a:lnTo>
                    <a:lnTo>
                      <a:pt x="5306" y="506"/>
                    </a:lnTo>
                    <a:lnTo>
                      <a:pt x="5306" y="506"/>
                    </a:lnTo>
                    <a:lnTo>
                      <a:pt x="5308" y="509"/>
                    </a:lnTo>
                    <a:lnTo>
                      <a:pt x="5312" y="510"/>
                    </a:lnTo>
                    <a:lnTo>
                      <a:pt x="5315" y="511"/>
                    </a:lnTo>
                    <a:lnTo>
                      <a:pt x="5320" y="511"/>
                    </a:lnTo>
                    <a:lnTo>
                      <a:pt x="5323" y="511"/>
                    </a:lnTo>
                    <a:lnTo>
                      <a:pt x="5328" y="510"/>
                    </a:lnTo>
                    <a:lnTo>
                      <a:pt x="5331" y="508"/>
                    </a:lnTo>
                    <a:lnTo>
                      <a:pt x="5335" y="504"/>
                    </a:lnTo>
                    <a:lnTo>
                      <a:pt x="5344" y="511"/>
                    </a:lnTo>
                    <a:lnTo>
                      <a:pt x="5344" y="511"/>
                    </a:lnTo>
                    <a:lnTo>
                      <a:pt x="5340" y="516"/>
                    </a:lnTo>
                    <a:lnTo>
                      <a:pt x="5335" y="520"/>
                    </a:lnTo>
                    <a:lnTo>
                      <a:pt x="5330" y="524"/>
                    </a:lnTo>
                    <a:lnTo>
                      <a:pt x="5325" y="527"/>
                    </a:lnTo>
                    <a:lnTo>
                      <a:pt x="5312" y="533"/>
                    </a:lnTo>
                    <a:lnTo>
                      <a:pt x="5298" y="536"/>
                    </a:lnTo>
                    <a:lnTo>
                      <a:pt x="5284" y="541"/>
                    </a:lnTo>
                    <a:lnTo>
                      <a:pt x="5271" y="546"/>
                    </a:lnTo>
                    <a:lnTo>
                      <a:pt x="5257" y="551"/>
                    </a:lnTo>
                    <a:lnTo>
                      <a:pt x="5251" y="555"/>
                    </a:lnTo>
                    <a:lnTo>
                      <a:pt x="5244" y="559"/>
                    </a:lnTo>
                    <a:lnTo>
                      <a:pt x="5244" y="559"/>
                    </a:lnTo>
                    <a:lnTo>
                      <a:pt x="5249" y="555"/>
                    </a:lnTo>
                    <a:lnTo>
                      <a:pt x="5251" y="550"/>
                    </a:lnTo>
                    <a:lnTo>
                      <a:pt x="5251" y="550"/>
                    </a:lnTo>
                    <a:lnTo>
                      <a:pt x="5242" y="546"/>
                    </a:lnTo>
                    <a:lnTo>
                      <a:pt x="5233" y="543"/>
                    </a:lnTo>
                    <a:lnTo>
                      <a:pt x="5223" y="541"/>
                    </a:lnTo>
                    <a:lnTo>
                      <a:pt x="5214" y="541"/>
                    </a:lnTo>
                    <a:lnTo>
                      <a:pt x="5205" y="541"/>
                    </a:lnTo>
                    <a:lnTo>
                      <a:pt x="5196" y="542"/>
                    </a:lnTo>
                    <a:lnTo>
                      <a:pt x="5187" y="543"/>
                    </a:lnTo>
                    <a:lnTo>
                      <a:pt x="5179" y="547"/>
                    </a:lnTo>
                    <a:lnTo>
                      <a:pt x="5179" y="547"/>
                    </a:lnTo>
                    <a:lnTo>
                      <a:pt x="5182" y="549"/>
                    </a:lnTo>
                    <a:lnTo>
                      <a:pt x="5187" y="550"/>
                    </a:lnTo>
                    <a:lnTo>
                      <a:pt x="5190" y="551"/>
                    </a:lnTo>
                    <a:lnTo>
                      <a:pt x="5192" y="551"/>
                    </a:lnTo>
                    <a:lnTo>
                      <a:pt x="5198" y="549"/>
                    </a:lnTo>
                    <a:lnTo>
                      <a:pt x="5203" y="546"/>
                    </a:lnTo>
                    <a:lnTo>
                      <a:pt x="5203" y="546"/>
                    </a:lnTo>
                    <a:lnTo>
                      <a:pt x="5202" y="548"/>
                    </a:lnTo>
                    <a:lnTo>
                      <a:pt x="5199" y="551"/>
                    </a:lnTo>
                    <a:lnTo>
                      <a:pt x="5191" y="555"/>
                    </a:lnTo>
                    <a:lnTo>
                      <a:pt x="5181" y="559"/>
                    </a:lnTo>
                    <a:lnTo>
                      <a:pt x="5176" y="562"/>
                    </a:lnTo>
                    <a:lnTo>
                      <a:pt x="5173" y="565"/>
                    </a:lnTo>
                    <a:lnTo>
                      <a:pt x="5173" y="565"/>
                    </a:lnTo>
                    <a:lnTo>
                      <a:pt x="5180" y="569"/>
                    </a:lnTo>
                    <a:lnTo>
                      <a:pt x="5183" y="571"/>
                    </a:lnTo>
                    <a:lnTo>
                      <a:pt x="5184" y="574"/>
                    </a:lnTo>
                    <a:lnTo>
                      <a:pt x="5184" y="578"/>
                    </a:lnTo>
                    <a:lnTo>
                      <a:pt x="5184" y="580"/>
                    </a:lnTo>
                    <a:lnTo>
                      <a:pt x="5185" y="584"/>
                    </a:lnTo>
                    <a:lnTo>
                      <a:pt x="5187" y="586"/>
                    </a:lnTo>
                    <a:lnTo>
                      <a:pt x="5191" y="587"/>
                    </a:lnTo>
                    <a:lnTo>
                      <a:pt x="5191" y="587"/>
                    </a:lnTo>
                    <a:lnTo>
                      <a:pt x="5185" y="589"/>
                    </a:lnTo>
                    <a:lnTo>
                      <a:pt x="5181" y="592"/>
                    </a:lnTo>
                    <a:lnTo>
                      <a:pt x="5170" y="593"/>
                    </a:lnTo>
                    <a:lnTo>
                      <a:pt x="5159" y="592"/>
                    </a:lnTo>
                    <a:lnTo>
                      <a:pt x="5147" y="589"/>
                    </a:lnTo>
                    <a:lnTo>
                      <a:pt x="5147" y="589"/>
                    </a:lnTo>
                    <a:lnTo>
                      <a:pt x="5145" y="586"/>
                    </a:lnTo>
                    <a:lnTo>
                      <a:pt x="5145" y="583"/>
                    </a:lnTo>
                    <a:lnTo>
                      <a:pt x="5146" y="579"/>
                    </a:lnTo>
                    <a:lnTo>
                      <a:pt x="5147" y="576"/>
                    </a:lnTo>
                    <a:lnTo>
                      <a:pt x="5152" y="569"/>
                    </a:lnTo>
                    <a:lnTo>
                      <a:pt x="5153" y="564"/>
                    </a:lnTo>
                    <a:lnTo>
                      <a:pt x="5153" y="558"/>
                    </a:lnTo>
                    <a:lnTo>
                      <a:pt x="5153" y="558"/>
                    </a:lnTo>
                    <a:lnTo>
                      <a:pt x="5150" y="559"/>
                    </a:lnTo>
                    <a:lnTo>
                      <a:pt x="5146" y="561"/>
                    </a:lnTo>
                    <a:lnTo>
                      <a:pt x="5141" y="558"/>
                    </a:lnTo>
                    <a:lnTo>
                      <a:pt x="5136" y="555"/>
                    </a:lnTo>
                    <a:lnTo>
                      <a:pt x="5130" y="551"/>
                    </a:lnTo>
                    <a:lnTo>
                      <a:pt x="5124" y="547"/>
                    </a:lnTo>
                    <a:lnTo>
                      <a:pt x="5118" y="544"/>
                    </a:lnTo>
                    <a:lnTo>
                      <a:pt x="5114" y="544"/>
                    </a:lnTo>
                    <a:lnTo>
                      <a:pt x="5110" y="544"/>
                    </a:lnTo>
                    <a:lnTo>
                      <a:pt x="5106" y="547"/>
                    </a:lnTo>
                    <a:lnTo>
                      <a:pt x="5100" y="549"/>
                    </a:lnTo>
                    <a:lnTo>
                      <a:pt x="5100" y="549"/>
                    </a:lnTo>
                    <a:lnTo>
                      <a:pt x="5106" y="550"/>
                    </a:lnTo>
                    <a:lnTo>
                      <a:pt x="5111" y="553"/>
                    </a:lnTo>
                    <a:lnTo>
                      <a:pt x="5113" y="555"/>
                    </a:lnTo>
                    <a:lnTo>
                      <a:pt x="5114" y="557"/>
                    </a:lnTo>
                    <a:lnTo>
                      <a:pt x="5114" y="559"/>
                    </a:lnTo>
                    <a:lnTo>
                      <a:pt x="5113" y="563"/>
                    </a:lnTo>
                    <a:lnTo>
                      <a:pt x="5107" y="569"/>
                    </a:lnTo>
                    <a:lnTo>
                      <a:pt x="5100" y="576"/>
                    </a:lnTo>
                    <a:lnTo>
                      <a:pt x="5092" y="581"/>
                    </a:lnTo>
                    <a:lnTo>
                      <a:pt x="5080" y="592"/>
                    </a:lnTo>
                    <a:lnTo>
                      <a:pt x="5085" y="593"/>
                    </a:lnTo>
                    <a:lnTo>
                      <a:pt x="5085" y="593"/>
                    </a:lnTo>
                    <a:lnTo>
                      <a:pt x="5081" y="599"/>
                    </a:lnTo>
                    <a:lnTo>
                      <a:pt x="5077" y="603"/>
                    </a:lnTo>
                    <a:lnTo>
                      <a:pt x="5074" y="606"/>
                    </a:lnTo>
                    <a:lnTo>
                      <a:pt x="5070" y="607"/>
                    </a:lnTo>
                    <a:lnTo>
                      <a:pt x="5067" y="606"/>
                    </a:lnTo>
                    <a:lnTo>
                      <a:pt x="5064" y="603"/>
                    </a:lnTo>
                    <a:lnTo>
                      <a:pt x="5060" y="600"/>
                    </a:lnTo>
                    <a:lnTo>
                      <a:pt x="5057" y="595"/>
                    </a:lnTo>
                    <a:lnTo>
                      <a:pt x="5057" y="595"/>
                    </a:lnTo>
                    <a:lnTo>
                      <a:pt x="5062" y="593"/>
                    </a:lnTo>
                    <a:lnTo>
                      <a:pt x="5067" y="592"/>
                    </a:lnTo>
                    <a:lnTo>
                      <a:pt x="5076" y="589"/>
                    </a:lnTo>
                    <a:lnTo>
                      <a:pt x="5080" y="587"/>
                    </a:lnTo>
                    <a:lnTo>
                      <a:pt x="5081" y="585"/>
                    </a:lnTo>
                    <a:lnTo>
                      <a:pt x="5082" y="580"/>
                    </a:lnTo>
                    <a:lnTo>
                      <a:pt x="5081" y="574"/>
                    </a:lnTo>
                    <a:lnTo>
                      <a:pt x="5081" y="574"/>
                    </a:lnTo>
                    <a:lnTo>
                      <a:pt x="5067" y="577"/>
                    </a:lnTo>
                    <a:lnTo>
                      <a:pt x="5060" y="578"/>
                    </a:lnTo>
                    <a:lnTo>
                      <a:pt x="5052" y="581"/>
                    </a:lnTo>
                    <a:lnTo>
                      <a:pt x="5061" y="569"/>
                    </a:lnTo>
                    <a:lnTo>
                      <a:pt x="5014" y="572"/>
                    </a:lnTo>
                    <a:lnTo>
                      <a:pt x="5014" y="572"/>
                    </a:lnTo>
                    <a:lnTo>
                      <a:pt x="5001" y="600"/>
                    </a:lnTo>
                    <a:lnTo>
                      <a:pt x="4993" y="616"/>
                    </a:lnTo>
                    <a:lnTo>
                      <a:pt x="4988" y="633"/>
                    </a:lnTo>
                    <a:lnTo>
                      <a:pt x="4988" y="633"/>
                    </a:lnTo>
                    <a:lnTo>
                      <a:pt x="4984" y="630"/>
                    </a:lnTo>
                    <a:lnTo>
                      <a:pt x="4978" y="627"/>
                    </a:lnTo>
                    <a:lnTo>
                      <a:pt x="4974" y="626"/>
                    </a:lnTo>
                    <a:lnTo>
                      <a:pt x="4969" y="627"/>
                    </a:lnTo>
                    <a:lnTo>
                      <a:pt x="4959" y="632"/>
                    </a:lnTo>
                    <a:lnTo>
                      <a:pt x="4951" y="637"/>
                    </a:lnTo>
                    <a:lnTo>
                      <a:pt x="4955" y="630"/>
                    </a:lnTo>
                    <a:lnTo>
                      <a:pt x="4955" y="630"/>
                    </a:lnTo>
                    <a:lnTo>
                      <a:pt x="4951" y="627"/>
                    </a:lnTo>
                    <a:lnTo>
                      <a:pt x="4946" y="626"/>
                    </a:lnTo>
                    <a:lnTo>
                      <a:pt x="4936" y="624"/>
                    </a:lnTo>
                    <a:lnTo>
                      <a:pt x="4926" y="624"/>
                    </a:lnTo>
                    <a:lnTo>
                      <a:pt x="4914" y="625"/>
                    </a:lnTo>
                    <a:lnTo>
                      <a:pt x="4904" y="629"/>
                    </a:lnTo>
                    <a:lnTo>
                      <a:pt x="4894" y="632"/>
                    </a:lnTo>
                    <a:lnTo>
                      <a:pt x="4888" y="637"/>
                    </a:lnTo>
                    <a:lnTo>
                      <a:pt x="4886" y="639"/>
                    </a:lnTo>
                    <a:lnTo>
                      <a:pt x="4885" y="641"/>
                    </a:lnTo>
                    <a:lnTo>
                      <a:pt x="4885" y="641"/>
                    </a:lnTo>
                    <a:lnTo>
                      <a:pt x="4884" y="640"/>
                    </a:lnTo>
                    <a:lnTo>
                      <a:pt x="4883" y="638"/>
                    </a:lnTo>
                    <a:lnTo>
                      <a:pt x="4885" y="634"/>
                    </a:lnTo>
                    <a:lnTo>
                      <a:pt x="4889" y="629"/>
                    </a:lnTo>
                    <a:lnTo>
                      <a:pt x="4893" y="623"/>
                    </a:lnTo>
                    <a:lnTo>
                      <a:pt x="4906" y="609"/>
                    </a:lnTo>
                    <a:lnTo>
                      <a:pt x="4919" y="594"/>
                    </a:lnTo>
                    <a:lnTo>
                      <a:pt x="4923" y="587"/>
                    </a:lnTo>
                    <a:lnTo>
                      <a:pt x="4927" y="581"/>
                    </a:lnTo>
                    <a:lnTo>
                      <a:pt x="4928" y="576"/>
                    </a:lnTo>
                    <a:lnTo>
                      <a:pt x="4928" y="572"/>
                    </a:lnTo>
                    <a:lnTo>
                      <a:pt x="4927" y="570"/>
                    </a:lnTo>
                    <a:lnTo>
                      <a:pt x="4926" y="569"/>
                    </a:lnTo>
                    <a:lnTo>
                      <a:pt x="4922" y="566"/>
                    </a:lnTo>
                    <a:lnTo>
                      <a:pt x="4914" y="565"/>
                    </a:lnTo>
                    <a:lnTo>
                      <a:pt x="4903" y="564"/>
                    </a:lnTo>
                    <a:lnTo>
                      <a:pt x="4885" y="565"/>
                    </a:lnTo>
                    <a:lnTo>
                      <a:pt x="4885" y="565"/>
                    </a:lnTo>
                    <a:lnTo>
                      <a:pt x="4878" y="566"/>
                    </a:lnTo>
                    <a:lnTo>
                      <a:pt x="4873" y="568"/>
                    </a:lnTo>
                    <a:lnTo>
                      <a:pt x="4868" y="570"/>
                    </a:lnTo>
                    <a:lnTo>
                      <a:pt x="4865" y="573"/>
                    </a:lnTo>
                    <a:lnTo>
                      <a:pt x="4861" y="577"/>
                    </a:lnTo>
                    <a:lnTo>
                      <a:pt x="4859" y="580"/>
                    </a:lnTo>
                    <a:lnTo>
                      <a:pt x="4855" y="589"/>
                    </a:lnTo>
                    <a:lnTo>
                      <a:pt x="4852" y="600"/>
                    </a:lnTo>
                    <a:lnTo>
                      <a:pt x="4848" y="609"/>
                    </a:lnTo>
                    <a:lnTo>
                      <a:pt x="4844" y="618"/>
                    </a:lnTo>
                    <a:lnTo>
                      <a:pt x="4842" y="622"/>
                    </a:lnTo>
                    <a:lnTo>
                      <a:pt x="4837" y="625"/>
                    </a:lnTo>
                    <a:lnTo>
                      <a:pt x="4837" y="625"/>
                    </a:lnTo>
                    <a:lnTo>
                      <a:pt x="4838" y="623"/>
                    </a:lnTo>
                    <a:lnTo>
                      <a:pt x="4837" y="621"/>
                    </a:lnTo>
                    <a:lnTo>
                      <a:pt x="4837" y="618"/>
                    </a:lnTo>
                    <a:lnTo>
                      <a:pt x="4837" y="618"/>
                    </a:lnTo>
                    <a:lnTo>
                      <a:pt x="4830" y="617"/>
                    </a:lnTo>
                    <a:lnTo>
                      <a:pt x="4825" y="618"/>
                    </a:lnTo>
                    <a:lnTo>
                      <a:pt x="4822" y="621"/>
                    </a:lnTo>
                    <a:lnTo>
                      <a:pt x="4819" y="624"/>
                    </a:lnTo>
                    <a:lnTo>
                      <a:pt x="4812" y="632"/>
                    </a:lnTo>
                    <a:lnTo>
                      <a:pt x="4808" y="636"/>
                    </a:lnTo>
                    <a:lnTo>
                      <a:pt x="4802" y="639"/>
                    </a:lnTo>
                    <a:lnTo>
                      <a:pt x="4802" y="639"/>
                    </a:lnTo>
                    <a:lnTo>
                      <a:pt x="4812" y="642"/>
                    </a:lnTo>
                    <a:lnTo>
                      <a:pt x="4820" y="644"/>
                    </a:lnTo>
                    <a:lnTo>
                      <a:pt x="4828" y="642"/>
                    </a:lnTo>
                    <a:lnTo>
                      <a:pt x="4831" y="641"/>
                    </a:lnTo>
                    <a:lnTo>
                      <a:pt x="4834" y="639"/>
                    </a:lnTo>
                    <a:lnTo>
                      <a:pt x="4834" y="639"/>
                    </a:lnTo>
                    <a:lnTo>
                      <a:pt x="4832" y="642"/>
                    </a:lnTo>
                    <a:lnTo>
                      <a:pt x="4830" y="645"/>
                    </a:lnTo>
                    <a:lnTo>
                      <a:pt x="4828" y="646"/>
                    </a:lnTo>
                    <a:lnTo>
                      <a:pt x="4825" y="647"/>
                    </a:lnTo>
                    <a:lnTo>
                      <a:pt x="4819" y="647"/>
                    </a:lnTo>
                    <a:lnTo>
                      <a:pt x="4812" y="647"/>
                    </a:lnTo>
                    <a:lnTo>
                      <a:pt x="4804" y="647"/>
                    </a:lnTo>
                    <a:lnTo>
                      <a:pt x="4797" y="647"/>
                    </a:lnTo>
                    <a:lnTo>
                      <a:pt x="4790" y="648"/>
                    </a:lnTo>
                    <a:lnTo>
                      <a:pt x="4786" y="649"/>
                    </a:lnTo>
                    <a:lnTo>
                      <a:pt x="4784" y="652"/>
                    </a:lnTo>
                    <a:lnTo>
                      <a:pt x="4784" y="652"/>
                    </a:lnTo>
                    <a:lnTo>
                      <a:pt x="4786" y="647"/>
                    </a:lnTo>
                    <a:lnTo>
                      <a:pt x="4788" y="644"/>
                    </a:lnTo>
                    <a:lnTo>
                      <a:pt x="4788" y="640"/>
                    </a:lnTo>
                    <a:lnTo>
                      <a:pt x="4786" y="638"/>
                    </a:lnTo>
                    <a:lnTo>
                      <a:pt x="4784" y="637"/>
                    </a:lnTo>
                    <a:lnTo>
                      <a:pt x="4782" y="636"/>
                    </a:lnTo>
                    <a:lnTo>
                      <a:pt x="4775" y="634"/>
                    </a:lnTo>
                    <a:lnTo>
                      <a:pt x="4769" y="633"/>
                    </a:lnTo>
                    <a:lnTo>
                      <a:pt x="4763" y="632"/>
                    </a:lnTo>
                    <a:lnTo>
                      <a:pt x="4762" y="632"/>
                    </a:lnTo>
                    <a:lnTo>
                      <a:pt x="4761" y="631"/>
                    </a:lnTo>
                    <a:lnTo>
                      <a:pt x="4762" y="629"/>
                    </a:lnTo>
                    <a:lnTo>
                      <a:pt x="4763" y="626"/>
                    </a:lnTo>
                    <a:lnTo>
                      <a:pt x="4763" y="626"/>
                    </a:lnTo>
                    <a:lnTo>
                      <a:pt x="4758" y="623"/>
                    </a:lnTo>
                    <a:lnTo>
                      <a:pt x="4751" y="622"/>
                    </a:lnTo>
                    <a:lnTo>
                      <a:pt x="4744" y="619"/>
                    </a:lnTo>
                    <a:lnTo>
                      <a:pt x="4738" y="619"/>
                    </a:lnTo>
                    <a:lnTo>
                      <a:pt x="4725" y="621"/>
                    </a:lnTo>
                    <a:lnTo>
                      <a:pt x="4713" y="624"/>
                    </a:lnTo>
                    <a:lnTo>
                      <a:pt x="4701" y="630"/>
                    </a:lnTo>
                    <a:lnTo>
                      <a:pt x="4691" y="636"/>
                    </a:lnTo>
                    <a:lnTo>
                      <a:pt x="4682" y="644"/>
                    </a:lnTo>
                    <a:lnTo>
                      <a:pt x="4674" y="652"/>
                    </a:lnTo>
                    <a:lnTo>
                      <a:pt x="4674" y="652"/>
                    </a:lnTo>
                    <a:lnTo>
                      <a:pt x="4669" y="646"/>
                    </a:lnTo>
                    <a:lnTo>
                      <a:pt x="4666" y="641"/>
                    </a:lnTo>
                    <a:lnTo>
                      <a:pt x="4661" y="638"/>
                    </a:lnTo>
                    <a:lnTo>
                      <a:pt x="4656" y="637"/>
                    </a:lnTo>
                    <a:lnTo>
                      <a:pt x="4653" y="636"/>
                    </a:lnTo>
                    <a:lnTo>
                      <a:pt x="4648" y="636"/>
                    </a:lnTo>
                    <a:lnTo>
                      <a:pt x="4640" y="638"/>
                    </a:lnTo>
                    <a:lnTo>
                      <a:pt x="4630" y="641"/>
                    </a:lnTo>
                    <a:lnTo>
                      <a:pt x="4620" y="642"/>
                    </a:lnTo>
                    <a:lnTo>
                      <a:pt x="4614" y="644"/>
                    </a:lnTo>
                    <a:lnTo>
                      <a:pt x="4608" y="642"/>
                    </a:lnTo>
                    <a:lnTo>
                      <a:pt x="4601" y="641"/>
                    </a:lnTo>
                    <a:lnTo>
                      <a:pt x="4594" y="639"/>
                    </a:lnTo>
                    <a:lnTo>
                      <a:pt x="4594" y="639"/>
                    </a:lnTo>
                    <a:lnTo>
                      <a:pt x="4600" y="639"/>
                    </a:lnTo>
                    <a:lnTo>
                      <a:pt x="4606" y="638"/>
                    </a:lnTo>
                    <a:lnTo>
                      <a:pt x="4613" y="637"/>
                    </a:lnTo>
                    <a:lnTo>
                      <a:pt x="4616" y="638"/>
                    </a:lnTo>
                    <a:lnTo>
                      <a:pt x="4620" y="639"/>
                    </a:lnTo>
                    <a:lnTo>
                      <a:pt x="4620" y="639"/>
                    </a:lnTo>
                    <a:lnTo>
                      <a:pt x="4623" y="634"/>
                    </a:lnTo>
                    <a:lnTo>
                      <a:pt x="4624" y="632"/>
                    </a:lnTo>
                    <a:lnTo>
                      <a:pt x="4624" y="629"/>
                    </a:lnTo>
                    <a:lnTo>
                      <a:pt x="4623" y="626"/>
                    </a:lnTo>
                    <a:lnTo>
                      <a:pt x="4618" y="624"/>
                    </a:lnTo>
                    <a:lnTo>
                      <a:pt x="4612" y="622"/>
                    </a:lnTo>
                    <a:lnTo>
                      <a:pt x="4606" y="619"/>
                    </a:lnTo>
                    <a:lnTo>
                      <a:pt x="4605" y="618"/>
                    </a:lnTo>
                    <a:lnTo>
                      <a:pt x="4604" y="616"/>
                    </a:lnTo>
                    <a:lnTo>
                      <a:pt x="4604" y="615"/>
                    </a:lnTo>
                    <a:lnTo>
                      <a:pt x="4605" y="612"/>
                    </a:lnTo>
                    <a:lnTo>
                      <a:pt x="4608" y="609"/>
                    </a:lnTo>
                    <a:lnTo>
                      <a:pt x="4614" y="606"/>
                    </a:lnTo>
                    <a:lnTo>
                      <a:pt x="4614" y="606"/>
                    </a:lnTo>
                    <a:lnTo>
                      <a:pt x="4612" y="608"/>
                    </a:lnTo>
                    <a:lnTo>
                      <a:pt x="4610" y="609"/>
                    </a:lnTo>
                    <a:lnTo>
                      <a:pt x="4610" y="611"/>
                    </a:lnTo>
                    <a:lnTo>
                      <a:pt x="4612" y="612"/>
                    </a:lnTo>
                    <a:lnTo>
                      <a:pt x="4613" y="614"/>
                    </a:lnTo>
                    <a:lnTo>
                      <a:pt x="4615" y="615"/>
                    </a:lnTo>
                    <a:lnTo>
                      <a:pt x="4617" y="615"/>
                    </a:lnTo>
                    <a:lnTo>
                      <a:pt x="4621" y="615"/>
                    </a:lnTo>
                    <a:lnTo>
                      <a:pt x="4621" y="615"/>
                    </a:lnTo>
                    <a:lnTo>
                      <a:pt x="4630" y="611"/>
                    </a:lnTo>
                    <a:lnTo>
                      <a:pt x="4633" y="609"/>
                    </a:lnTo>
                    <a:lnTo>
                      <a:pt x="4637" y="606"/>
                    </a:lnTo>
                    <a:lnTo>
                      <a:pt x="4640" y="602"/>
                    </a:lnTo>
                    <a:lnTo>
                      <a:pt x="4641" y="599"/>
                    </a:lnTo>
                    <a:lnTo>
                      <a:pt x="4643" y="595"/>
                    </a:lnTo>
                    <a:lnTo>
                      <a:pt x="4641" y="592"/>
                    </a:lnTo>
                    <a:lnTo>
                      <a:pt x="4612" y="571"/>
                    </a:lnTo>
                    <a:lnTo>
                      <a:pt x="4622" y="565"/>
                    </a:lnTo>
                    <a:lnTo>
                      <a:pt x="4575" y="538"/>
                    </a:lnTo>
                    <a:lnTo>
                      <a:pt x="4575" y="538"/>
                    </a:lnTo>
                    <a:lnTo>
                      <a:pt x="4575" y="541"/>
                    </a:lnTo>
                    <a:lnTo>
                      <a:pt x="4576" y="544"/>
                    </a:lnTo>
                    <a:lnTo>
                      <a:pt x="4581" y="550"/>
                    </a:lnTo>
                    <a:lnTo>
                      <a:pt x="4581" y="550"/>
                    </a:lnTo>
                    <a:lnTo>
                      <a:pt x="4560" y="547"/>
                    </a:lnTo>
                    <a:lnTo>
                      <a:pt x="4538" y="546"/>
                    </a:lnTo>
                    <a:lnTo>
                      <a:pt x="4517" y="546"/>
                    </a:lnTo>
                    <a:lnTo>
                      <a:pt x="4495" y="547"/>
                    </a:lnTo>
                    <a:lnTo>
                      <a:pt x="4454" y="549"/>
                    </a:lnTo>
                    <a:lnTo>
                      <a:pt x="4434" y="550"/>
                    </a:lnTo>
                    <a:lnTo>
                      <a:pt x="4416" y="549"/>
                    </a:lnTo>
                    <a:lnTo>
                      <a:pt x="4416" y="549"/>
                    </a:lnTo>
                    <a:lnTo>
                      <a:pt x="4413" y="561"/>
                    </a:lnTo>
                    <a:lnTo>
                      <a:pt x="4408" y="569"/>
                    </a:lnTo>
                    <a:lnTo>
                      <a:pt x="4401" y="576"/>
                    </a:lnTo>
                    <a:lnTo>
                      <a:pt x="4393" y="581"/>
                    </a:lnTo>
                    <a:lnTo>
                      <a:pt x="4383" y="585"/>
                    </a:lnTo>
                    <a:lnTo>
                      <a:pt x="4372" y="588"/>
                    </a:lnTo>
                    <a:lnTo>
                      <a:pt x="4361" y="591"/>
                    </a:lnTo>
                    <a:lnTo>
                      <a:pt x="4348" y="592"/>
                    </a:lnTo>
                    <a:lnTo>
                      <a:pt x="4323" y="594"/>
                    </a:lnTo>
                    <a:lnTo>
                      <a:pt x="4299" y="598"/>
                    </a:lnTo>
                    <a:lnTo>
                      <a:pt x="4287" y="600"/>
                    </a:lnTo>
                    <a:lnTo>
                      <a:pt x="4276" y="604"/>
                    </a:lnTo>
                    <a:lnTo>
                      <a:pt x="4267" y="609"/>
                    </a:lnTo>
                    <a:lnTo>
                      <a:pt x="4259" y="616"/>
                    </a:lnTo>
                    <a:lnTo>
                      <a:pt x="4259" y="616"/>
                    </a:lnTo>
                    <a:lnTo>
                      <a:pt x="4262" y="608"/>
                    </a:lnTo>
                    <a:lnTo>
                      <a:pt x="4265" y="600"/>
                    </a:lnTo>
                    <a:lnTo>
                      <a:pt x="4268" y="591"/>
                    </a:lnTo>
                    <a:lnTo>
                      <a:pt x="4270" y="581"/>
                    </a:lnTo>
                    <a:lnTo>
                      <a:pt x="4271" y="572"/>
                    </a:lnTo>
                    <a:lnTo>
                      <a:pt x="4271" y="564"/>
                    </a:lnTo>
                    <a:lnTo>
                      <a:pt x="4270" y="557"/>
                    </a:lnTo>
                    <a:lnTo>
                      <a:pt x="4269" y="551"/>
                    </a:lnTo>
                    <a:lnTo>
                      <a:pt x="4269" y="551"/>
                    </a:lnTo>
                    <a:lnTo>
                      <a:pt x="4272" y="549"/>
                    </a:lnTo>
                    <a:lnTo>
                      <a:pt x="4277" y="546"/>
                    </a:lnTo>
                    <a:lnTo>
                      <a:pt x="4287" y="536"/>
                    </a:lnTo>
                    <a:lnTo>
                      <a:pt x="4294" y="532"/>
                    </a:lnTo>
                    <a:lnTo>
                      <a:pt x="4300" y="528"/>
                    </a:lnTo>
                    <a:lnTo>
                      <a:pt x="4308" y="527"/>
                    </a:lnTo>
                    <a:lnTo>
                      <a:pt x="4315" y="528"/>
                    </a:lnTo>
                    <a:lnTo>
                      <a:pt x="4315" y="528"/>
                    </a:lnTo>
                    <a:lnTo>
                      <a:pt x="4317" y="532"/>
                    </a:lnTo>
                    <a:lnTo>
                      <a:pt x="4319" y="536"/>
                    </a:lnTo>
                    <a:lnTo>
                      <a:pt x="4328" y="544"/>
                    </a:lnTo>
                    <a:lnTo>
                      <a:pt x="4330" y="549"/>
                    </a:lnTo>
                    <a:lnTo>
                      <a:pt x="4331" y="554"/>
                    </a:lnTo>
                    <a:lnTo>
                      <a:pt x="4330" y="557"/>
                    </a:lnTo>
                    <a:lnTo>
                      <a:pt x="4326" y="562"/>
                    </a:lnTo>
                    <a:lnTo>
                      <a:pt x="4326" y="562"/>
                    </a:lnTo>
                    <a:lnTo>
                      <a:pt x="4336" y="561"/>
                    </a:lnTo>
                    <a:lnTo>
                      <a:pt x="4341" y="558"/>
                    </a:lnTo>
                    <a:lnTo>
                      <a:pt x="4346" y="556"/>
                    </a:lnTo>
                    <a:lnTo>
                      <a:pt x="4348" y="554"/>
                    </a:lnTo>
                    <a:lnTo>
                      <a:pt x="4349" y="551"/>
                    </a:lnTo>
                    <a:lnTo>
                      <a:pt x="4348" y="549"/>
                    </a:lnTo>
                    <a:lnTo>
                      <a:pt x="4345" y="542"/>
                    </a:lnTo>
                    <a:lnTo>
                      <a:pt x="4339" y="535"/>
                    </a:lnTo>
                    <a:lnTo>
                      <a:pt x="4334" y="527"/>
                    </a:lnTo>
                    <a:lnTo>
                      <a:pt x="4333" y="523"/>
                    </a:lnTo>
                    <a:lnTo>
                      <a:pt x="4332" y="519"/>
                    </a:lnTo>
                    <a:lnTo>
                      <a:pt x="4333" y="515"/>
                    </a:lnTo>
                    <a:lnTo>
                      <a:pt x="4336" y="510"/>
                    </a:lnTo>
                    <a:lnTo>
                      <a:pt x="4336" y="510"/>
                    </a:lnTo>
                    <a:lnTo>
                      <a:pt x="4324" y="511"/>
                    </a:lnTo>
                    <a:lnTo>
                      <a:pt x="4314" y="513"/>
                    </a:lnTo>
                    <a:lnTo>
                      <a:pt x="4294" y="519"/>
                    </a:lnTo>
                    <a:lnTo>
                      <a:pt x="4277" y="527"/>
                    </a:lnTo>
                    <a:lnTo>
                      <a:pt x="4261" y="535"/>
                    </a:lnTo>
                    <a:lnTo>
                      <a:pt x="4231" y="554"/>
                    </a:lnTo>
                    <a:lnTo>
                      <a:pt x="4216" y="562"/>
                    </a:lnTo>
                    <a:lnTo>
                      <a:pt x="4202" y="568"/>
                    </a:lnTo>
                    <a:lnTo>
                      <a:pt x="4201" y="561"/>
                    </a:lnTo>
                    <a:lnTo>
                      <a:pt x="4172" y="574"/>
                    </a:lnTo>
                    <a:lnTo>
                      <a:pt x="4172" y="574"/>
                    </a:lnTo>
                    <a:lnTo>
                      <a:pt x="4177" y="576"/>
                    </a:lnTo>
                    <a:lnTo>
                      <a:pt x="4180" y="578"/>
                    </a:lnTo>
                    <a:lnTo>
                      <a:pt x="4183" y="580"/>
                    </a:lnTo>
                    <a:lnTo>
                      <a:pt x="4185" y="583"/>
                    </a:lnTo>
                    <a:lnTo>
                      <a:pt x="4188" y="589"/>
                    </a:lnTo>
                    <a:lnTo>
                      <a:pt x="4188" y="595"/>
                    </a:lnTo>
                    <a:lnTo>
                      <a:pt x="4187" y="599"/>
                    </a:lnTo>
                    <a:lnTo>
                      <a:pt x="4186" y="601"/>
                    </a:lnTo>
                    <a:lnTo>
                      <a:pt x="4184" y="603"/>
                    </a:lnTo>
                    <a:lnTo>
                      <a:pt x="4181" y="604"/>
                    </a:lnTo>
                    <a:lnTo>
                      <a:pt x="4178" y="606"/>
                    </a:lnTo>
                    <a:lnTo>
                      <a:pt x="4175" y="606"/>
                    </a:lnTo>
                    <a:lnTo>
                      <a:pt x="4170" y="604"/>
                    </a:lnTo>
                    <a:lnTo>
                      <a:pt x="4164" y="602"/>
                    </a:lnTo>
                    <a:lnTo>
                      <a:pt x="4168" y="601"/>
                    </a:lnTo>
                    <a:lnTo>
                      <a:pt x="4168" y="601"/>
                    </a:lnTo>
                    <a:lnTo>
                      <a:pt x="4164" y="599"/>
                    </a:lnTo>
                    <a:lnTo>
                      <a:pt x="4161" y="596"/>
                    </a:lnTo>
                    <a:lnTo>
                      <a:pt x="4153" y="595"/>
                    </a:lnTo>
                    <a:lnTo>
                      <a:pt x="4142" y="595"/>
                    </a:lnTo>
                    <a:lnTo>
                      <a:pt x="4132" y="596"/>
                    </a:lnTo>
                    <a:lnTo>
                      <a:pt x="4110" y="600"/>
                    </a:lnTo>
                    <a:lnTo>
                      <a:pt x="4099" y="601"/>
                    </a:lnTo>
                    <a:lnTo>
                      <a:pt x="4088" y="601"/>
                    </a:lnTo>
                    <a:lnTo>
                      <a:pt x="4070" y="622"/>
                    </a:lnTo>
                    <a:lnTo>
                      <a:pt x="4070" y="622"/>
                    </a:lnTo>
                    <a:lnTo>
                      <a:pt x="4065" y="621"/>
                    </a:lnTo>
                    <a:lnTo>
                      <a:pt x="4062" y="619"/>
                    </a:lnTo>
                    <a:lnTo>
                      <a:pt x="4057" y="617"/>
                    </a:lnTo>
                    <a:lnTo>
                      <a:pt x="4055" y="614"/>
                    </a:lnTo>
                    <a:lnTo>
                      <a:pt x="4049" y="606"/>
                    </a:lnTo>
                    <a:lnTo>
                      <a:pt x="4046" y="596"/>
                    </a:lnTo>
                    <a:lnTo>
                      <a:pt x="4042" y="587"/>
                    </a:lnTo>
                    <a:lnTo>
                      <a:pt x="4040" y="576"/>
                    </a:lnTo>
                    <a:lnTo>
                      <a:pt x="4037" y="565"/>
                    </a:lnTo>
                    <a:lnTo>
                      <a:pt x="4034" y="556"/>
                    </a:lnTo>
                    <a:lnTo>
                      <a:pt x="4034" y="556"/>
                    </a:lnTo>
                    <a:lnTo>
                      <a:pt x="4026" y="556"/>
                    </a:lnTo>
                    <a:lnTo>
                      <a:pt x="4019" y="556"/>
                    </a:lnTo>
                    <a:lnTo>
                      <a:pt x="4006" y="559"/>
                    </a:lnTo>
                    <a:lnTo>
                      <a:pt x="3993" y="565"/>
                    </a:lnTo>
                    <a:lnTo>
                      <a:pt x="3981" y="572"/>
                    </a:lnTo>
                    <a:lnTo>
                      <a:pt x="3970" y="580"/>
                    </a:lnTo>
                    <a:lnTo>
                      <a:pt x="3960" y="588"/>
                    </a:lnTo>
                    <a:lnTo>
                      <a:pt x="3948" y="596"/>
                    </a:lnTo>
                    <a:lnTo>
                      <a:pt x="3938" y="604"/>
                    </a:lnTo>
                    <a:lnTo>
                      <a:pt x="3938" y="604"/>
                    </a:lnTo>
                    <a:lnTo>
                      <a:pt x="3934" y="601"/>
                    </a:lnTo>
                    <a:lnTo>
                      <a:pt x="3931" y="599"/>
                    </a:lnTo>
                    <a:lnTo>
                      <a:pt x="3920" y="593"/>
                    </a:lnTo>
                    <a:lnTo>
                      <a:pt x="3899" y="584"/>
                    </a:lnTo>
                    <a:lnTo>
                      <a:pt x="3891" y="580"/>
                    </a:lnTo>
                    <a:lnTo>
                      <a:pt x="3887" y="577"/>
                    </a:lnTo>
                    <a:lnTo>
                      <a:pt x="3886" y="574"/>
                    </a:lnTo>
                    <a:lnTo>
                      <a:pt x="3885" y="572"/>
                    </a:lnTo>
                    <a:lnTo>
                      <a:pt x="3886" y="569"/>
                    </a:lnTo>
                    <a:lnTo>
                      <a:pt x="3889" y="565"/>
                    </a:lnTo>
                    <a:lnTo>
                      <a:pt x="3895" y="562"/>
                    </a:lnTo>
                    <a:lnTo>
                      <a:pt x="3895" y="562"/>
                    </a:lnTo>
                    <a:lnTo>
                      <a:pt x="3888" y="565"/>
                    </a:lnTo>
                    <a:lnTo>
                      <a:pt x="3882" y="571"/>
                    </a:lnTo>
                    <a:lnTo>
                      <a:pt x="3878" y="577"/>
                    </a:lnTo>
                    <a:lnTo>
                      <a:pt x="3873" y="584"/>
                    </a:lnTo>
                    <a:lnTo>
                      <a:pt x="3865" y="600"/>
                    </a:lnTo>
                    <a:lnTo>
                      <a:pt x="3857" y="615"/>
                    </a:lnTo>
                    <a:lnTo>
                      <a:pt x="3853" y="621"/>
                    </a:lnTo>
                    <a:lnTo>
                      <a:pt x="3848" y="626"/>
                    </a:lnTo>
                    <a:lnTo>
                      <a:pt x="3842" y="630"/>
                    </a:lnTo>
                    <a:lnTo>
                      <a:pt x="3836" y="632"/>
                    </a:lnTo>
                    <a:lnTo>
                      <a:pt x="3828" y="632"/>
                    </a:lnTo>
                    <a:lnTo>
                      <a:pt x="3820" y="630"/>
                    </a:lnTo>
                    <a:lnTo>
                      <a:pt x="3810" y="625"/>
                    </a:lnTo>
                    <a:lnTo>
                      <a:pt x="3799" y="617"/>
                    </a:lnTo>
                    <a:lnTo>
                      <a:pt x="3816" y="601"/>
                    </a:lnTo>
                    <a:lnTo>
                      <a:pt x="3816" y="601"/>
                    </a:lnTo>
                    <a:lnTo>
                      <a:pt x="3792" y="603"/>
                    </a:lnTo>
                    <a:lnTo>
                      <a:pt x="3766" y="607"/>
                    </a:lnTo>
                    <a:lnTo>
                      <a:pt x="3713" y="617"/>
                    </a:lnTo>
                    <a:lnTo>
                      <a:pt x="3689" y="622"/>
                    </a:lnTo>
                    <a:lnTo>
                      <a:pt x="3667" y="623"/>
                    </a:lnTo>
                    <a:lnTo>
                      <a:pt x="3658" y="624"/>
                    </a:lnTo>
                    <a:lnTo>
                      <a:pt x="3650" y="623"/>
                    </a:lnTo>
                    <a:lnTo>
                      <a:pt x="3642" y="621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40" y="608"/>
                    </a:lnTo>
                    <a:lnTo>
                      <a:pt x="3640" y="599"/>
                    </a:lnTo>
                    <a:lnTo>
                      <a:pt x="3637" y="591"/>
                    </a:lnTo>
                    <a:lnTo>
                      <a:pt x="3634" y="583"/>
                    </a:lnTo>
                    <a:lnTo>
                      <a:pt x="3628" y="576"/>
                    </a:lnTo>
                    <a:lnTo>
                      <a:pt x="3621" y="570"/>
                    </a:lnTo>
                    <a:lnTo>
                      <a:pt x="3605" y="558"/>
                    </a:lnTo>
                    <a:lnTo>
                      <a:pt x="3587" y="547"/>
                    </a:lnTo>
                    <a:lnTo>
                      <a:pt x="3579" y="541"/>
                    </a:lnTo>
                    <a:lnTo>
                      <a:pt x="3570" y="534"/>
                    </a:lnTo>
                    <a:lnTo>
                      <a:pt x="3563" y="526"/>
                    </a:lnTo>
                    <a:lnTo>
                      <a:pt x="3557" y="518"/>
                    </a:lnTo>
                    <a:lnTo>
                      <a:pt x="3551" y="509"/>
                    </a:lnTo>
                    <a:lnTo>
                      <a:pt x="3549" y="498"/>
                    </a:lnTo>
                    <a:lnTo>
                      <a:pt x="3549" y="498"/>
                    </a:lnTo>
                    <a:lnTo>
                      <a:pt x="3549" y="503"/>
                    </a:lnTo>
                    <a:lnTo>
                      <a:pt x="3547" y="508"/>
                    </a:lnTo>
                    <a:lnTo>
                      <a:pt x="3543" y="511"/>
                    </a:lnTo>
                    <a:lnTo>
                      <a:pt x="3540" y="513"/>
                    </a:lnTo>
                    <a:lnTo>
                      <a:pt x="3531" y="519"/>
                    </a:lnTo>
                    <a:lnTo>
                      <a:pt x="3527" y="521"/>
                    </a:lnTo>
                    <a:lnTo>
                      <a:pt x="3525" y="524"/>
                    </a:lnTo>
                    <a:lnTo>
                      <a:pt x="3525" y="524"/>
                    </a:lnTo>
                    <a:lnTo>
                      <a:pt x="3520" y="519"/>
                    </a:lnTo>
                    <a:lnTo>
                      <a:pt x="3518" y="517"/>
                    </a:lnTo>
                    <a:lnTo>
                      <a:pt x="3516" y="516"/>
                    </a:lnTo>
                    <a:lnTo>
                      <a:pt x="3512" y="516"/>
                    </a:lnTo>
                    <a:lnTo>
                      <a:pt x="3509" y="516"/>
                    </a:lnTo>
                    <a:lnTo>
                      <a:pt x="3505" y="518"/>
                    </a:lnTo>
                    <a:lnTo>
                      <a:pt x="3502" y="521"/>
                    </a:lnTo>
                    <a:lnTo>
                      <a:pt x="3502" y="521"/>
                    </a:lnTo>
                    <a:lnTo>
                      <a:pt x="3506" y="525"/>
                    </a:lnTo>
                    <a:lnTo>
                      <a:pt x="3509" y="528"/>
                    </a:lnTo>
                    <a:lnTo>
                      <a:pt x="3510" y="532"/>
                    </a:lnTo>
                    <a:lnTo>
                      <a:pt x="3510" y="536"/>
                    </a:lnTo>
                    <a:lnTo>
                      <a:pt x="3510" y="544"/>
                    </a:lnTo>
                    <a:lnTo>
                      <a:pt x="3509" y="554"/>
                    </a:lnTo>
                    <a:lnTo>
                      <a:pt x="3508" y="561"/>
                    </a:lnTo>
                    <a:lnTo>
                      <a:pt x="3509" y="563"/>
                    </a:lnTo>
                    <a:lnTo>
                      <a:pt x="3511" y="565"/>
                    </a:lnTo>
                    <a:lnTo>
                      <a:pt x="3513" y="565"/>
                    </a:lnTo>
                    <a:lnTo>
                      <a:pt x="3518" y="565"/>
                    </a:lnTo>
                    <a:lnTo>
                      <a:pt x="3524" y="563"/>
                    </a:lnTo>
                    <a:lnTo>
                      <a:pt x="3532" y="559"/>
                    </a:lnTo>
                    <a:lnTo>
                      <a:pt x="3532" y="559"/>
                    </a:lnTo>
                    <a:lnTo>
                      <a:pt x="3522" y="573"/>
                    </a:lnTo>
                    <a:lnTo>
                      <a:pt x="3512" y="587"/>
                    </a:lnTo>
                    <a:lnTo>
                      <a:pt x="3501" y="599"/>
                    </a:lnTo>
                    <a:lnTo>
                      <a:pt x="3489" y="609"/>
                    </a:lnTo>
                    <a:lnTo>
                      <a:pt x="3475" y="617"/>
                    </a:lnTo>
                    <a:lnTo>
                      <a:pt x="3468" y="621"/>
                    </a:lnTo>
                    <a:lnTo>
                      <a:pt x="3460" y="623"/>
                    </a:lnTo>
                    <a:lnTo>
                      <a:pt x="3452" y="625"/>
                    </a:lnTo>
                    <a:lnTo>
                      <a:pt x="3444" y="626"/>
                    </a:lnTo>
                    <a:lnTo>
                      <a:pt x="3435" y="627"/>
                    </a:lnTo>
                    <a:lnTo>
                      <a:pt x="3426" y="627"/>
                    </a:lnTo>
                    <a:lnTo>
                      <a:pt x="3427" y="603"/>
                    </a:lnTo>
                    <a:lnTo>
                      <a:pt x="3467" y="611"/>
                    </a:lnTo>
                    <a:lnTo>
                      <a:pt x="3467" y="611"/>
                    </a:lnTo>
                    <a:lnTo>
                      <a:pt x="3467" y="606"/>
                    </a:lnTo>
                    <a:lnTo>
                      <a:pt x="3468" y="601"/>
                    </a:lnTo>
                    <a:lnTo>
                      <a:pt x="3471" y="598"/>
                    </a:lnTo>
                    <a:lnTo>
                      <a:pt x="3475" y="595"/>
                    </a:lnTo>
                    <a:lnTo>
                      <a:pt x="3485" y="591"/>
                    </a:lnTo>
                    <a:lnTo>
                      <a:pt x="3489" y="589"/>
                    </a:lnTo>
                    <a:lnTo>
                      <a:pt x="3493" y="586"/>
                    </a:lnTo>
                    <a:lnTo>
                      <a:pt x="3493" y="586"/>
                    </a:lnTo>
                    <a:lnTo>
                      <a:pt x="3480" y="584"/>
                    </a:lnTo>
                    <a:lnTo>
                      <a:pt x="3472" y="580"/>
                    </a:lnTo>
                    <a:lnTo>
                      <a:pt x="3465" y="576"/>
                    </a:lnTo>
                    <a:lnTo>
                      <a:pt x="3462" y="571"/>
                    </a:lnTo>
                    <a:lnTo>
                      <a:pt x="3459" y="566"/>
                    </a:lnTo>
                    <a:lnTo>
                      <a:pt x="3459" y="562"/>
                    </a:lnTo>
                    <a:lnTo>
                      <a:pt x="3460" y="553"/>
                    </a:lnTo>
                    <a:lnTo>
                      <a:pt x="3462" y="544"/>
                    </a:lnTo>
                    <a:lnTo>
                      <a:pt x="3460" y="541"/>
                    </a:lnTo>
                    <a:lnTo>
                      <a:pt x="3458" y="538"/>
                    </a:lnTo>
                    <a:lnTo>
                      <a:pt x="3455" y="535"/>
                    </a:lnTo>
                    <a:lnTo>
                      <a:pt x="3448" y="533"/>
                    </a:lnTo>
                    <a:lnTo>
                      <a:pt x="3439" y="532"/>
                    </a:lnTo>
                    <a:lnTo>
                      <a:pt x="3426" y="532"/>
                    </a:lnTo>
                    <a:lnTo>
                      <a:pt x="3426" y="532"/>
                    </a:lnTo>
                    <a:lnTo>
                      <a:pt x="3421" y="540"/>
                    </a:lnTo>
                    <a:lnTo>
                      <a:pt x="3420" y="542"/>
                    </a:lnTo>
                    <a:lnTo>
                      <a:pt x="3419" y="543"/>
                    </a:lnTo>
                    <a:lnTo>
                      <a:pt x="3414" y="544"/>
                    </a:lnTo>
                    <a:lnTo>
                      <a:pt x="3403" y="547"/>
                    </a:lnTo>
                    <a:lnTo>
                      <a:pt x="3403" y="547"/>
                    </a:lnTo>
                    <a:lnTo>
                      <a:pt x="3406" y="547"/>
                    </a:lnTo>
                    <a:lnTo>
                      <a:pt x="3409" y="544"/>
                    </a:lnTo>
                    <a:lnTo>
                      <a:pt x="3410" y="541"/>
                    </a:lnTo>
                    <a:lnTo>
                      <a:pt x="3410" y="539"/>
                    </a:lnTo>
                    <a:lnTo>
                      <a:pt x="3410" y="535"/>
                    </a:lnTo>
                    <a:lnTo>
                      <a:pt x="3407" y="532"/>
                    </a:lnTo>
                    <a:lnTo>
                      <a:pt x="3404" y="531"/>
                    </a:lnTo>
                    <a:lnTo>
                      <a:pt x="3399" y="529"/>
                    </a:lnTo>
                    <a:lnTo>
                      <a:pt x="3384" y="549"/>
                    </a:lnTo>
                    <a:lnTo>
                      <a:pt x="3384" y="549"/>
                    </a:lnTo>
                    <a:lnTo>
                      <a:pt x="3380" y="542"/>
                    </a:lnTo>
                    <a:lnTo>
                      <a:pt x="3379" y="535"/>
                    </a:lnTo>
                    <a:lnTo>
                      <a:pt x="3379" y="531"/>
                    </a:lnTo>
                    <a:lnTo>
                      <a:pt x="3380" y="527"/>
                    </a:lnTo>
                    <a:lnTo>
                      <a:pt x="3382" y="524"/>
                    </a:lnTo>
                    <a:lnTo>
                      <a:pt x="3386" y="521"/>
                    </a:lnTo>
                    <a:lnTo>
                      <a:pt x="3394" y="517"/>
                    </a:lnTo>
                    <a:lnTo>
                      <a:pt x="3403" y="513"/>
                    </a:lnTo>
                    <a:lnTo>
                      <a:pt x="3406" y="511"/>
                    </a:lnTo>
                    <a:lnTo>
                      <a:pt x="3409" y="509"/>
                    </a:lnTo>
                    <a:lnTo>
                      <a:pt x="3411" y="506"/>
                    </a:lnTo>
                    <a:lnTo>
                      <a:pt x="3411" y="503"/>
                    </a:lnTo>
                    <a:lnTo>
                      <a:pt x="3410" y="498"/>
                    </a:lnTo>
                    <a:lnTo>
                      <a:pt x="3406" y="494"/>
                    </a:lnTo>
                    <a:lnTo>
                      <a:pt x="3406" y="494"/>
                    </a:lnTo>
                    <a:lnTo>
                      <a:pt x="3419" y="487"/>
                    </a:lnTo>
                    <a:lnTo>
                      <a:pt x="3432" y="481"/>
                    </a:lnTo>
                    <a:lnTo>
                      <a:pt x="3445" y="475"/>
                    </a:lnTo>
                    <a:lnTo>
                      <a:pt x="3457" y="468"/>
                    </a:lnTo>
                    <a:lnTo>
                      <a:pt x="3467" y="461"/>
                    </a:lnTo>
                    <a:lnTo>
                      <a:pt x="3472" y="458"/>
                    </a:lnTo>
                    <a:lnTo>
                      <a:pt x="3475" y="455"/>
                    </a:lnTo>
                    <a:lnTo>
                      <a:pt x="3478" y="450"/>
                    </a:lnTo>
                    <a:lnTo>
                      <a:pt x="3480" y="445"/>
                    </a:lnTo>
                    <a:lnTo>
                      <a:pt x="3480" y="440"/>
                    </a:lnTo>
                    <a:lnTo>
                      <a:pt x="3479" y="434"/>
                    </a:lnTo>
                    <a:lnTo>
                      <a:pt x="3479" y="434"/>
                    </a:lnTo>
                    <a:lnTo>
                      <a:pt x="3471" y="433"/>
                    </a:lnTo>
                    <a:lnTo>
                      <a:pt x="3463" y="434"/>
                    </a:lnTo>
                    <a:lnTo>
                      <a:pt x="3456" y="435"/>
                    </a:lnTo>
                    <a:lnTo>
                      <a:pt x="3450" y="438"/>
                    </a:lnTo>
                    <a:lnTo>
                      <a:pt x="3445" y="442"/>
                    </a:lnTo>
                    <a:lnTo>
                      <a:pt x="3441" y="446"/>
                    </a:lnTo>
                    <a:lnTo>
                      <a:pt x="3432" y="457"/>
                    </a:lnTo>
                    <a:lnTo>
                      <a:pt x="3424" y="467"/>
                    </a:lnTo>
                    <a:lnTo>
                      <a:pt x="3418" y="472"/>
                    </a:lnTo>
                    <a:lnTo>
                      <a:pt x="3413" y="475"/>
                    </a:lnTo>
                    <a:lnTo>
                      <a:pt x="3407" y="478"/>
                    </a:lnTo>
                    <a:lnTo>
                      <a:pt x="3401" y="479"/>
                    </a:lnTo>
                    <a:lnTo>
                      <a:pt x="3393" y="479"/>
                    </a:lnTo>
                    <a:lnTo>
                      <a:pt x="3383" y="478"/>
                    </a:lnTo>
                    <a:lnTo>
                      <a:pt x="3379" y="464"/>
                    </a:lnTo>
                    <a:lnTo>
                      <a:pt x="3379" y="464"/>
                    </a:lnTo>
                    <a:lnTo>
                      <a:pt x="3372" y="468"/>
                    </a:lnTo>
                    <a:lnTo>
                      <a:pt x="3367" y="473"/>
                    </a:lnTo>
                    <a:lnTo>
                      <a:pt x="3363" y="479"/>
                    </a:lnTo>
                    <a:lnTo>
                      <a:pt x="3359" y="485"/>
                    </a:lnTo>
                    <a:lnTo>
                      <a:pt x="3353" y="496"/>
                    </a:lnTo>
                    <a:lnTo>
                      <a:pt x="3351" y="502"/>
                    </a:lnTo>
                    <a:lnTo>
                      <a:pt x="3348" y="508"/>
                    </a:lnTo>
                    <a:lnTo>
                      <a:pt x="3348" y="508"/>
                    </a:lnTo>
                    <a:lnTo>
                      <a:pt x="3345" y="502"/>
                    </a:lnTo>
                    <a:lnTo>
                      <a:pt x="3343" y="497"/>
                    </a:lnTo>
                    <a:lnTo>
                      <a:pt x="3337" y="494"/>
                    </a:lnTo>
                    <a:lnTo>
                      <a:pt x="3330" y="491"/>
                    </a:lnTo>
                    <a:lnTo>
                      <a:pt x="3330" y="491"/>
                    </a:lnTo>
                    <a:lnTo>
                      <a:pt x="3319" y="502"/>
                    </a:lnTo>
                    <a:lnTo>
                      <a:pt x="3310" y="511"/>
                    </a:lnTo>
                    <a:lnTo>
                      <a:pt x="3290" y="526"/>
                    </a:lnTo>
                    <a:lnTo>
                      <a:pt x="3272" y="542"/>
                    </a:lnTo>
                    <a:lnTo>
                      <a:pt x="3261" y="551"/>
                    </a:lnTo>
                    <a:lnTo>
                      <a:pt x="3251" y="563"/>
                    </a:lnTo>
                    <a:lnTo>
                      <a:pt x="3251" y="563"/>
                    </a:lnTo>
                    <a:lnTo>
                      <a:pt x="3265" y="558"/>
                    </a:lnTo>
                    <a:lnTo>
                      <a:pt x="3276" y="556"/>
                    </a:lnTo>
                    <a:lnTo>
                      <a:pt x="3286" y="556"/>
                    </a:lnTo>
                    <a:lnTo>
                      <a:pt x="3294" y="556"/>
                    </a:lnTo>
                    <a:lnTo>
                      <a:pt x="3302" y="556"/>
                    </a:lnTo>
                    <a:lnTo>
                      <a:pt x="3309" y="558"/>
                    </a:lnTo>
                    <a:lnTo>
                      <a:pt x="3321" y="563"/>
                    </a:lnTo>
                    <a:lnTo>
                      <a:pt x="3333" y="568"/>
                    </a:lnTo>
                    <a:lnTo>
                      <a:pt x="3341" y="569"/>
                    </a:lnTo>
                    <a:lnTo>
                      <a:pt x="3348" y="570"/>
                    </a:lnTo>
                    <a:lnTo>
                      <a:pt x="3357" y="571"/>
                    </a:lnTo>
                    <a:lnTo>
                      <a:pt x="3367" y="570"/>
                    </a:lnTo>
                    <a:lnTo>
                      <a:pt x="3379" y="568"/>
                    </a:lnTo>
                    <a:lnTo>
                      <a:pt x="3391" y="565"/>
                    </a:lnTo>
                    <a:lnTo>
                      <a:pt x="3391" y="565"/>
                    </a:lnTo>
                    <a:lnTo>
                      <a:pt x="3386" y="569"/>
                    </a:lnTo>
                    <a:lnTo>
                      <a:pt x="3376" y="572"/>
                    </a:lnTo>
                    <a:lnTo>
                      <a:pt x="3353" y="581"/>
                    </a:lnTo>
                    <a:lnTo>
                      <a:pt x="3343" y="587"/>
                    </a:lnTo>
                    <a:lnTo>
                      <a:pt x="3333" y="594"/>
                    </a:lnTo>
                    <a:lnTo>
                      <a:pt x="3329" y="599"/>
                    </a:lnTo>
                    <a:lnTo>
                      <a:pt x="3326" y="603"/>
                    </a:lnTo>
                    <a:lnTo>
                      <a:pt x="3324" y="609"/>
                    </a:lnTo>
                    <a:lnTo>
                      <a:pt x="3322" y="615"/>
                    </a:lnTo>
                    <a:lnTo>
                      <a:pt x="3324" y="591"/>
                    </a:lnTo>
                    <a:lnTo>
                      <a:pt x="3324" y="591"/>
                    </a:lnTo>
                    <a:lnTo>
                      <a:pt x="3304" y="600"/>
                    </a:lnTo>
                    <a:lnTo>
                      <a:pt x="3295" y="603"/>
                    </a:lnTo>
                    <a:lnTo>
                      <a:pt x="3284" y="607"/>
                    </a:lnTo>
                    <a:lnTo>
                      <a:pt x="3274" y="609"/>
                    </a:lnTo>
                    <a:lnTo>
                      <a:pt x="3264" y="610"/>
                    </a:lnTo>
                    <a:lnTo>
                      <a:pt x="3253" y="609"/>
                    </a:lnTo>
                    <a:lnTo>
                      <a:pt x="3242" y="608"/>
                    </a:lnTo>
                    <a:lnTo>
                      <a:pt x="3261" y="594"/>
                    </a:lnTo>
                    <a:lnTo>
                      <a:pt x="3261" y="594"/>
                    </a:lnTo>
                    <a:lnTo>
                      <a:pt x="3253" y="596"/>
                    </a:lnTo>
                    <a:lnTo>
                      <a:pt x="3246" y="598"/>
                    </a:lnTo>
                    <a:lnTo>
                      <a:pt x="3238" y="596"/>
                    </a:lnTo>
                    <a:lnTo>
                      <a:pt x="3232" y="595"/>
                    </a:lnTo>
                    <a:lnTo>
                      <a:pt x="3219" y="592"/>
                    </a:lnTo>
                    <a:lnTo>
                      <a:pt x="3206" y="586"/>
                    </a:lnTo>
                    <a:lnTo>
                      <a:pt x="3195" y="583"/>
                    </a:lnTo>
                    <a:lnTo>
                      <a:pt x="3189" y="581"/>
                    </a:lnTo>
                    <a:lnTo>
                      <a:pt x="3183" y="581"/>
                    </a:lnTo>
                    <a:lnTo>
                      <a:pt x="3177" y="583"/>
                    </a:lnTo>
                    <a:lnTo>
                      <a:pt x="3172" y="586"/>
                    </a:lnTo>
                    <a:lnTo>
                      <a:pt x="3165" y="591"/>
                    </a:lnTo>
                    <a:lnTo>
                      <a:pt x="3159" y="596"/>
                    </a:lnTo>
                    <a:lnTo>
                      <a:pt x="3159" y="596"/>
                    </a:lnTo>
                    <a:lnTo>
                      <a:pt x="3167" y="598"/>
                    </a:lnTo>
                    <a:lnTo>
                      <a:pt x="3175" y="598"/>
                    </a:lnTo>
                    <a:lnTo>
                      <a:pt x="3181" y="596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79" y="598"/>
                    </a:lnTo>
                    <a:lnTo>
                      <a:pt x="3171" y="600"/>
                    </a:lnTo>
                    <a:lnTo>
                      <a:pt x="3161" y="601"/>
                    </a:lnTo>
                    <a:lnTo>
                      <a:pt x="3152" y="602"/>
                    </a:lnTo>
                    <a:lnTo>
                      <a:pt x="3134" y="601"/>
                    </a:lnTo>
                    <a:lnTo>
                      <a:pt x="3115" y="599"/>
                    </a:lnTo>
                    <a:lnTo>
                      <a:pt x="3067" y="638"/>
                    </a:lnTo>
                    <a:lnTo>
                      <a:pt x="3067" y="638"/>
                    </a:lnTo>
                    <a:lnTo>
                      <a:pt x="3066" y="634"/>
                    </a:lnTo>
                    <a:lnTo>
                      <a:pt x="3064" y="631"/>
                    </a:lnTo>
                    <a:lnTo>
                      <a:pt x="3054" y="624"/>
                    </a:lnTo>
                    <a:lnTo>
                      <a:pt x="3051" y="622"/>
                    </a:lnTo>
                    <a:lnTo>
                      <a:pt x="3049" y="617"/>
                    </a:lnTo>
                    <a:lnTo>
                      <a:pt x="3049" y="615"/>
                    </a:lnTo>
                    <a:lnTo>
                      <a:pt x="3049" y="612"/>
                    </a:lnTo>
                    <a:lnTo>
                      <a:pt x="3052" y="606"/>
                    </a:lnTo>
                    <a:lnTo>
                      <a:pt x="3052" y="606"/>
                    </a:lnTo>
                    <a:lnTo>
                      <a:pt x="3046" y="603"/>
                    </a:lnTo>
                    <a:lnTo>
                      <a:pt x="3041" y="601"/>
                    </a:lnTo>
                    <a:lnTo>
                      <a:pt x="3035" y="601"/>
                    </a:lnTo>
                    <a:lnTo>
                      <a:pt x="3029" y="601"/>
                    </a:lnTo>
                    <a:lnTo>
                      <a:pt x="3025" y="602"/>
                    </a:lnTo>
                    <a:lnTo>
                      <a:pt x="3020" y="603"/>
                    </a:lnTo>
                    <a:lnTo>
                      <a:pt x="3012" y="608"/>
                    </a:lnTo>
                    <a:lnTo>
                      <a:pt x="3004" y="614"/>
                    </a:lnTo>
                    <a:lnTo>
                      <a:pt x="2996" y="621"/>
                    </a:lnTo>
                    <a:lnTo>
                      <a:pt x="2989" y="625"/>
                    </a:lnTo>
                    <a:lnTo>
                      <a:pt x="2981" y="629"/>
                    </a:lnTo>
                    <a:lnTo>
                      <a:pt x="2981" y="629"/>
                    </a:lnTo>
                    <a:lnTo>
                      <a:pt x="2976" y="624"/>
                    </a:lnTo>
                    <a:lnTo>
                      <a:pt x="2973" y="621"/>
                    </a:lnTo>
                    <a:lnTo>
                      <a:pt x="2972" y="618"/>
                    </a:lnTo>
                    <a:lnTo>
                      <a:pt x="2972" y="616"/>
                    </a:lnTo>
                    <a:lnTo>
                      <a:pt x="2973" y="614"/>
                    </a:lnTo>
                    <a:lnTo>
                      <a:pt x="2976" y="612"/>
                    </a:lnTo>
                    <a:lnTo>
                      <a:pt x="2984" y="609"/>
                    </a:lnTo>
                    <a:lnTo>
                      <a:pt x="2993" y="607"/>
                    </a:lnTo>
                    <a:lnTo>
                      <a:pt x="3004" y="602"/>
                    </a:lnTo>
                    <a:lnTo>
                      <a:pt x="3008" y="599"/>
                    </a:lnTo>
                    <a:lnTo>
                      <a:pt x="3012" y="595"/>
                    </a:lnTo>
                    <a:lnTo>
                      <a:pt x="3014" y="589"/>
                    </a:lnTo>
                    <a:lnTo>
                      <a:pt x="3015" y="584"/>
                    </a:lnTo>
                    <a:lnTo>
                      <a:pt x="3015" y="584"/>
                    </a:lnTo>
                    <a:lnTo>
                      <a:pt x="2997" y="580"/>
                    </a:lnTo>
                    <a:lnTo>
                      <a:pt x="2980" y="579"/>
                    </a:lnTo>
                    <a:lnTo>
                      <a:pt x="2961" y="579"/>
                    </a:lnTo>
                    <a:lnTo>
                      <a:pt x="2944" y="581"/>
                    </a:lnTo>
                    <a:lnTo>
                      <a:pt x="2928" y="585"/>
                    </a:lnTo>
                    <a:lnTo>
                      <a:pt x="2913" y="591"/>
                    </a:lnTo>
                    <a:lnTo>
                      <a:pt x="2899" y="596"/>
                    </a:lnTo>
                    <a:lnTo>
                      <a:pt x="2888" y="604"/>
                    </a:lnTo>
                    <a:lnTo>
                      <a:pt x="2888" y="604"/>
                    </a:lnTo>
                    <a:lnTo>
                      <a:pt x="2895" y="608"/>
                    </a:lnTo>
                    <a:lnTo>
                      <a:pt x="2899" y="611"/>
                    </a:lnTo>
                    <a:lnTo>
                      <a:pt x="2901" y="615"/>
                    </a:lnTo>
                    <a:lnTo>
                      <a:pt x="2901" y="619"/>
                    </a:lnTo>
                    <a:lnTo>
                      <a:pt x="2901" y="619"/>
                    </a:lnTo>
                    <a:lnTo>
                      <a:pt x="2900" y="617"/>
                    </a:lnTo>
                    <a:lnTo>
                      <a:pt x="2898" y="615"/>
                    </a:lnTo>
                    <a:lnTo>
                      <a:pt x="2889" y="614"/>
                    </a:lnTo>
                    <a:lnTo>
                      <a:pt x="2869" y="612"/>
                    </a:lnTo>
                    <a:lnTo>
                      <a:pt x="2862" y="629"/>
                    </a:lnTo>
                    <a:lnTo>
                      <a:pt x="2862" y="629"/>
                    </a:lnTo>
                    <a:lnTo>
                      <a:pt x="2857" y="624"/>
                    </a:lnTo>
                    <a:lnTo>
                      <a:pt x="2852" y="621"/>
                    </a:lnTo>
                    <a:lnTo>
                      <a:pt x="2850" y="617"/>
                    </a:lnTo>
                    <a:lnTo>
                      <a:pt x="2850" y="612"/>
                    </a:lnTo>
                    <a:lnTo>
                      <a:pt x="2851" y="609"/>
                    </a:lnTo>
                    <a:lnTo>
                      <a:pt x="2853" y="606"/>
                    </a:lnTo>
                    <a:lnTo>
                      <a:pt x="2857" y="601"/>
                    </a:lnTo>
                    <a:lnTo>
                      <a:pt x="2862" y="596"/>
                    </a:lnTo>
                    <a:lnTo>
                      <a:pt x="2862" y="596"/>
                    </a:lnTo>
                    <a:lnTo>
                      <a:pt x="2859" y="596"/>
                    </a:lnTo>
                    <a:lnTo>
                      <a:pt x="2855" y="596"/>
                    </a:lnTo>
                    <a:lnTo>
                      <a:pt x="2849" y="599"/>
                    </a:lnTo>
                    <a:lnTo>
                      <a:pt x="2834" y="606"/>
                    </a:lnTo>
                    <a:lnTo>
                      <a:pt x="2827" y="609"/>
                    </a:lnTo>
                    <a:lnTo>
                      <a:pt x="2820" y="609"/>
                    </a:lnTo>
                    <a:lnTo>
                      <a:pt x="2816" y="609"/>
                    </a:lnTo>
                    <a:lnTo>
                      <a:pt x="2813" y="607"/>
                    </a:lnTo>
                    <a:lnTo>
                      <a:pt x="2809" y="604"/>
                    </a:lnTo>
                    <a:lnTo>
                      <a:pt x="2806" y="601"/>
                    </a:lnTo>
                    <a:lnTo>
                      <a:pt x="2806" y="601"/>
                    </a:lnTo>
                    <a:lnTo>
                      <a:pt x="2812" y="598"/>
                    </a:lnTo>
                    <a:lnTo>
                      <a:pt x="2818" y="595"/>
                    </a:lnTo>
                    <a:lnTo>
                      <a:pt x="2829" y="593"/>
                    </a:lnTo>
                    <a:lnTo>
                      <a:pt x="2842" y="592"/>
                    </a:lnTo>
                    <a:lnTo>
                      <a:pt x="2853" y="592"/>
                    </a:lnTo>
                    <a:lnTo>
                      <a:pt x="2874" y="592"/>
                    </a:lnTo>
                    <a:lnTo>
                      <a:pt x="2882" y="591"/>
                    </a:lnTo>
                    <a:lnTo>
                      <a:pt x="2887" y="589"/>
                    </a:lnTo>
                    <a:lnTo>
                      <a:pt x="2889" y="587"/>
                    </a:lnTo>
                    <a:lnTo>
                      <a:pt x="2889" y="587"/>
                    </a:lnTo>
                    <a:lnTo>
                      <a:pt x="2878" y="589"/>
                    </a:lnTo>
                    <a:lnTo>
                      <a:pt x="2868" y="589"/>
                    </a:lnTo>
                    <a:lnTo>
                      <a:pt x="2860" y="588"/>
                    </a:lnTo>
                    <a:lnTo>
                      <a:pt x="2852" y="586"/>
                    </a:lnTo>
                    <a:lnTo>
                      <a:pt x="2845" y="584"/>
                    </a:lnTo>
                    <a:lnTo>
                      <a:pt x="2838" y="579"/>
                    </a:lnTo>
                    <a:lnTo>
                      <a:pt x="2824" y="571"/>
                    </a:lnTo>
                    <a:lnTo>
                      <a:pt x="2811" y="563"/>
                    </a:lnTo>
                    <a:lnTo>
                      <a:pt x="2804" y="559"/>
                    </a:lnTo>
                    <a:lnTo>
                      <a:pt x="2795" y="556"/>
                    </a:lnTo>
                    <a:lnTo>
                      <a:pt x="2785" y="555"/>
                    </a:lnTo>
                    <a:lnTo>
                      <a:pt x="2774" y="554"/>
                    </a:lnTo>
                    <a:lnTo>
                      <a:pt x="2762" y="555"/>
                    </a:lnTo>
                    <a:lnTo>
                      <a:pt x="2749" y="558"/>
                    </a:lnTo>
                    <a:lnTo>
                      <a:pt x="2749" y="558"/>
                    </a:lnTo>
                    <a:lnTo>
                      <a:pt x="2749" y="555"/>
                    </a:lnTo>
                    <a:lnTo>
                      <a:pt x="2750" y="551"/>
                    </a:lnTo>
                    <a:lnTo>
                      <a:pt x="2752" y="544"/>
                    </a:lnTo>
                    <a:lnTo>
                      <a:pt x="2753" y="541"/>
                    </a:lnTo>
                    <a:lnTo>
                      <a:pt x="2752" y="538"/>
                    </a:lnTo>
                    <a:lnTo>
                      <a:pt x="2750" y="536"/>
                    </a:lnTo>
                    <a:lnTo>
                      <a:pt x="2745" y="535"/>
                    </a:lnTo>
                    <a:lnTo>
                      <a:pt x="2745" y="535"/>
                    </a:lnTo>
                    <a:lnTo>
                      <a:pt x="2739" y="536"/>
                    </a:lnTo>
                    <a:lnTo>
                      <a:pt x="2735" y="539"/>
                    </a:lnTo>
                    <a:lnTo>
                      <a:pt x="2731" y="541"/>
                    </a:lnTo>
                    <a:lnTo>
                      <a:pt x="2729" y="543"/>
                    </a:lnTo>
                    <a:lnTo>
                      <a:pt x="2727" y="546"/>
                    </a:lnTo>
                    <a:lnTo>
                      <a:pt x="2727" y="549"/>
                    </a:lnTo>
                    <a:lnTo>
                      <a:pt x="2726" y="556"/>
                    </a:lnTo>
                    <a:lnTo>
                      <a:pt x="2728" y="571"/>
                    </a:lnTo>
                    <a:lnTo>
                      <a:pt x="2728" y="578"/>
                    </a:lnTo>
                    <a:lnTo>
                      <a:pt x="2727" y="583"/>
                    </a:lnTo>
                    <a:lnTo>
                      <a:pt x="2724" y="585"/>
                    </a:lnTo>
                    <a:lnTo>
                      <a:pt x="2724" y="585"/>
                    </a:lnTo>
                    <a:lnTo>
                      <a:pt x="2735" y="583"/>
                    </a:lnTo>
                    <a:lnTo>
                      <a:pt x="2743" y="581"/>
                    </a:lnTo>
                    <a:lnTo>
                      <a:pt x="2750" y="583"/>
                    </a:lnTo>
                    <a:lnTo>
                      <a:pt x="2757" y="585"/>
                    </a:lnTo>
                    <a:lnTo>
                      <a:pt x="2762" y="588"/>
                    </a:lnTo>
                    <a:lnTo>
                      <a:pt x="2768" y="593"/>
                    </a:lnTo>
                    <a:lnTo>
                      <a:pt x="2774" y="599"/>
                    </a:lnTo>
                    <a:lnTo>
                      <a:pt x="2780" y="606"/>
                    </a:lnTo>
                    <a:lnTo>
                      <a:pt x="2773" y="618"/>
                    </a:lnTo>
                    <a:lnTo>
                      <a:pt x="2773" y="618"/>
                    </a:lnTo>
                    <a:lnTo>
                      <a:pt x="2772" y="616"/>
                    </a:lnTo>
                    <a:lnTo>
                      <a:pt x="2769" y="615"/>
                    </a:lnTo>
                    <a:lnTo>
                      <a:pt x="2762" y="611"/>
                    </a:lnTo>
                    <a:lnTo>
                      <a:pt x="2755" y="609"/>
                    </a:lnTo>
                    <a:lnTo>
                      <a:pt x="2752" y="607"/>
                    </a:lnTo>
                    <a:lnTo>
                      <a:pt x="2750" y="604"/>
                    </a:lnTo>
                    <a:lnTo>
                      <a:pt x="2745" y="631"/>
                    </a:lnTo>
                    <a:lnTo>
                      <a:pt x="2745" y="631"/>
                    </a:lnTo>
                    <a:lnTo>
                      <a:pt x="2745" y="621"/>
                    </a:lnTo>
                    <a:lnTo>
                      <a:pt x="2742" y="610"/>
                    </a:lnTo>
                    <a:lnTo>
                      <a:pt x="2737" y="602"/>
                    </a:lnTo>
                    <a:lnTo>
                      <a:pt x="2731" y="595"/>
                    </a:lnTo>
                    <a:lnTo>
                      <a:pt x="2723" y="591"/>
                    </a:lnTo>
                    <a:lnTo>
                      <a:pt x="2715" y="588"/>
                    </a:lnTo>
                    <a:lnTo>
                      <a:pt x="2707" y="588"/>
                    </a:lnTo>
                    <a:lnTo>
                      <a:pt x="2703" y="588"/>
                    </a:lnTo>
                    <a:lnTo>
                      <a:pt x="2699" y="591"/>
                    </a:lnTo>
                    <a:lnTo>
                      <a:pt x="2699" y="591"/>
                    </a:lnTo>
                    <a:lnTo>
                      <a:pt x="2711" y="603"/>
                    </a:lnTo>
                    <a:lnTo>
                      <a:pt x="2713" y="608"/>
                    </a:lnTo>
                    <a:lnTo>
                      <a:pt x="2715" y="612"/>
                    </a:lnTo>
                    <a:lnTo>
                      <a:pt x="2717" y="624"/>
                    </a:lnTo>
                    <a:lnTo>
                      <a:pt x="2720" y="644"/>
                    </a:lnTo>
                    <a:lnTo>
                      <a:pt x="2720" y="644"/>
                    </a:lnTo>
                    <a:lnTo>
                      <a:pt x="2714" y="648"/>
                    </a:lnTo>
                    <a:lnTo>
                      <a:pt x="2709" y="651"/>
                    </a:lnTo>
                    <a:lnTo>
                      <a:pt x="2705" y="652"/>
                    </a:lnTo>
                    <a:lnTo>
                      <a:pt x="2701" y="652"/>
                    </a:lnTo>
                    <a:lnTo>
                      <a:pt x="2698" y="651"/>
                    </a:lnTo>
                    <a:lnTo>
                      <a:pt x="2694" y="649"/>
                    </a:lnTo>
                    <a:lnTo>
                      <a:pt x="2688" y="644"/>
                    </a:lnTo>
                    <a:lnTo>
                      <a:pt x="2681" y="638"/>
                    </a:lnTo>
                    <a:lnTo>
                      <a:pt x="2677" y="637"/>
                    </a:lnTo>
                    <a:lnTo>
                      <a:pt x="2673" y="636"/>
                    </a:lnTo>
                    <a:lnTo>
                      <a:pt x="2668" y="636"/>
                    </a:lnTo>
                    <a:lnTo>
                      <a:pt x="2663" y="637"/>
                    </a:lnTo>
                    <a:lnTo>
                      <a:pt x="2659" y="640"/>
                    </a:lnTo>
                    <a:lnTo>
                      <a:pt x="2652" y="645"/>
                    </a:lnTo>
                    <a:lnTo>
                      <a:pt x="2652" y="645"/>
                    </a:lnTo>
                    <a:lnTo>
                      <a:pt x="2654" y="641"/>
                    </a:lnTo>
                    <a:lnTo>
                      <a:pt x="2658" y="639"/>
                    </a:lnTo>
                    <a:lnTo>
                      <a:pt x="2666" y="633"/>
                    </a:lnTo>
                    <a:lnTo>
                      <a:pt x="2669" y="630"/>
                    </a:lnTo>
                    <a:lnTo>
                      <a:pt x="2669" y="629"/>
                    </a:lnTo>
                    <a:lnTo>
                      <a:pt x="2669" y="627"/>
                    </a:lnTo>
                    <a:lnTo>
                      <a:pt x="2666" y="624"/>
                    </a:lnTo>
                    <a:lnTo>
                      <a:pt x="2659" y="622"/>
                    </a:lnTo>
                    <a:lnTo>
                      <a:pt x="2659" y="622"/>
                    </a:lnTo>
                    <a:lnTo>
                      <a:pt x="2652" y="623"/>
                    </a:lnTo>
                    <a:lnTo>
                      <a:pt x="2647" y="625"/>
                    </a:lnTo>
                    <a:lnTo>
                      <a:pt x="2643" y="629"/>
                    </a:lnTo>
                    <a:lnTo>
                      <a:pt x="2640" y="633"/>
                    </a:lnTo>
                    <a:lnTo>
                      <a:pt x="2635" y="642"/>
                    </a:lnTo>
                    <a:lnTo>
                      <a:pt x="2631" y="647"/>
                    </a:lnTo>
                    <a:lnTo>
                      <a:pt x="2627" y="651"/>
                    </a:lnTo>
                    <a:lnTo>
                      <a:pt x="2627" y="651"/>
                    </a:lnTo>
                    <a:lnTo>
                      <a:pt x="2631" y="641"/>
                    </a:lnTo>
                    <a:lnTo>
                      <a:pt x="2636" y="633"/>
                    </a:lnTo>
                    <a:lnTo>
                      <a:pt x="2640" y="616"/>
                    </a:lnTo>
                    <a:lnTo>
                      <a:pt x="2646" y="600"/>
                    </a:lnTo>
                    <a:lnTo>
                      <a:pt x="2651" y="589"/>
                    </a:lnTo>
                    <a:lnTo>
                      <a:pt x="2657" y="580"/>
                    </a:lnTo>
                    <a:lnTo>
                      <a:pt x="2657" y="580"/>
                    </a:lnTo>
                    <a:lnTo>
                      <a:pt x="2675" y="578"/>
                    </a:lnTo>
                    <a:lnTo>
                      <a:pt x="2682" y="578"/>
                    </a:lnTo>
                    <a:lnTo>
                      <a:pt x="2708" y="570"/>
                    </a:lnTo>
                    <a:lnTo>
                      <a:pt x="2677" y="549"/>
                    </a:lnTo>
                    <a:lnTo>
                      <a:pt x="2677" y="549"/>
                    </a:lnTo>
                    <a:lnTo>
                      <a:pt x="2688" y="547"/>
                    </a:lnTo>
                    <a:lnTo>
                      <a:pt x="2694" y="543"/>
                    </a:lnTo>
                    <a:lnTo>
                      <a:pt x="2698" y="539"/>
                    </a:lnTo>
                    <a:lnTo>
                      <a:pt x="2701" y="533"/>
                    </a:lnTo>
                    <a:lnTo>
                      <a:pt x="2701" y="527"/>
                    </a:lnTo>
                    <a:lnTo>
                      <a:pt x="2703" y="521"/>
                    </a:lnTo>
                    <a:lnTo>
                      <a:pt x="2703" y="517"/>
                    </a:lnTo>
                    <a:lnTo>
                      <a:pt x="2703" y="512"/>
                    </a:lnTo>
                    <a:lnTo>
                      <a:pt x="2703" y="512"/>
                    </a:lnTo>
                    <a:lnTo>
                      <a:pt x="2693" y="509"/>
                    </a:lnTo>
                    <a:lnTo>
                      <a:pt x="2685" y="508"/>
                    </a:lnTo>
                    <a:lnTo>
                      <a:pt x="2678" y="506"/>
                    </a:lnTo>
                    <a:lnTo>
                      <a:pt x="2674" y="508"/>
                    </a:lnTo>
                    <a:lnTo>
                      <a:pt x="2668" y="510"/>
                    </a:lnTo>
                    <a:lnTo>
                      <a:pt x="2665" y="513"/>
                    </a:lnTo>
                    <a:lnTo>
                      <a:pt x="2658" y="520"/>
                    </a:lnTo>
                    <a:lnTo>
                      <a:pt x="2652" y="529"/>
                    </a:lnTo>
                    <a:lnTo>
                      <a:pt x="2646" y="536"/>
                    </a:lnTo>
                    <a:lnTo>
                      <a:pt x="2643" y="540"/>
                    </a:lnTo>
                    <a:lnTo>
                      <a:pt x="2638" y="542"/>
                    </a:lnTo>
                    <a:lnTo>
                      <a:pt x="2634" y="543"/>
                    </a:lnTo>
                    <a:lnTo>
                      <a:pt x="2627" y="542"/>
                    </a:lnTo>
                    <a:lnTo>
                      <a:pt x="2627" y="542"/>
                    </a:lnTo>
                    <a:lnTo>
                      <a:pt x="2624" y="544"/>
                    </a:lnTo>
                    <a:lnTo>
                      <a:pt x="2623" y="547"/>
                    </a:lnTo>
                    <a:lnTo>
                      <a:pt x="2623" y="549"/>
                    </a:lnTo>
                    <a:lnTo>
                      <a:pt x="2624" y="550"/>
                    </a:lnTo>
                    <a:lnTo>
                      <a:pt x="2629" y="551"/>
                    </a:lnTo>
                    <a:lnTo>
                      <a:pt x="2634" y="553"/>
                    </a:lnTo>
                    <a:lnTo>
                      <a:pt x="2638" y="554"/>
                    </a:lnTo>
                    <a:lnTo>
                      <a:pt x="2642" y="555"/>
                    </a:lnTo>
                    <a:lnTo>
                      <a:pt x="2642" y="556"/>
                    </a:lnTo>
                    <a:lnTo>
                      <a:pt x="2639" y="558"/>
                    </a:lnTo>
                    <a:lnTo>
                      <a:pt x="2634" y="563"/>
                    </a:lnTo>
                    <a:lnTo>
                      <a:pt x="2634" y="563"/>
                    </a:lnTo>
                    <a:lnTo>
                      <a:pt x="2623" y="563"/>
                    </a:lnTo>
                    <a:lnTo>
                      <a:pt x="2617" y="564"/>
                    </a:lnTo>
                    <a:lnTo>
                      <a:pt x="2615" y="568"/>
                    </a:lnTo>
                    <a:lnTo>
                      <a:pt x="2613" y="571"/>
                    </a:lnTo>
                    <a:lnTo>
                      <a:pt x="2611" y="576"/>
                    </a:lnTo>
                    <a:lnTo>
                      <a:pt x="2607" y="580"/>
                    </a:lnTo>
                    <a:lnTo>
                      <a:pt x="2600" y="585"/>
                    </a:lnTo>
                    <a:lnTo>
                      <a:pt x="2589" y="589"/>
                    </a:lnTo>
                    <a:lnTo>
                      <a:pt x="2596" y="578"/>
                    </a:lnTo>
                    <a:lnTo>
                      <a:pt x="2596" y="578"/>
                    </a:lnTo>
                    <a:lnTo>
                      <a:pt x="2591" y="574"/>
                    </a:lnTo>
                    <a:lnTo>
                      <a:pt x="2586" y="572"/>
                    </a:lnTo>
                    <a:lnTo>
                      <a:pt x="2583" y="573"/>
                    </a:lnTo>
                    <a:lnTo>
                      <a:pt x="2578" y="574"/>
                    </a:lnTo>
                    <a:lnTo>
                      <a:pt x="2569" y="579"/>
                    </a:lnTo>
                    <a:lnTo>
                      <a:pt x="2565" y="581"/>
                    </a:lnTo>
                    <a:lnTo>
                      <a:pt x="2560" y="584"/>
                    </a:lnTo>
                    <a:lnTo>
                      <a:pt x="2560" y="584"/>
                    </a:lnTo>
                    <a:lnTo>
                      <a:pt x="2558" y="586"/>
                    </a:lnTo>
                    <a:lnTo>
                      <a:pt x="2556" y="589"/>
                    </a:lnTo>
                    <a:lnTo>
                      <a:pt x="2555" y="600"/>
                    </a:lnTo>
                    <a:lnTo>
                      <a:pt x="2555" y="614"/>
                    </a:lnTo>
                    <a:lnTo>
                      <a:pt x="2555" y="629"/>
                    </a:lnTo>
                    <a:lnTo>
                      <a:pt x="2554" y="636"/>
                    </a:lnTo>
                    <a:lnTo>
                      <a:pt x="2553" y="642"/>
                    </a:lnTo>
                    <a:lnTo>
                      <a:pt x="2550" y="649"/>
                    </a:lnTo>
                    <a:lnTo>
                      <a:pt x="2546" y="655"/>
                    </a:lnTo>
                    <a:lnTo>
                      <a:pt x="2542" y="661"/>
                    </a:lnTo>
                    <a:lnTo>
                      <a:pt x="2535" y="664"/>
                    </a:lnTo>
                    <a:lnTo>
                      <a:pt x="2527" y="668"/>
                    </a:lnTo>
                    <a:lnTo>
                      <a:pt x="2517" y="669"/>
                    </a:lnTo>
                    <a:lnTo>
                      <a:pt x="2517" y="669"/>
                    </a:lnTo>
                    <a:lnTo>
                      <a:pt x="2520" y="660"/>
                    </a:lnTo>
                    <a:lnTo>
                      <a:pt x="2521" y="655"/>
                    </a:lnTo>
                    <a:lnTo>
                      <a:pt x="2579" y="452"/>
                    </a:lnTo>
                    <a:lnTo>
                      <a:pt x="2579" y="452"/>
                    </a:lnTo>
                    <a:lnTo>
                      <a:pt x="2533" y="451"/>
                    </a:lnTo>
                    <a:lnTo>
                      <a:pt x="2485" y="448"/>
                    </a:lnTo>
                    <a:lnTo>
                      <a:pt x="2435" y="442"/>
                    </a:lnTo>
                    <a:lnTo>
                      <a:pt x="2409" y="437"/>
                    </a:lnTo>
                    <a:lnTo>
                      <a:pt x="2384" y="433"/>
                    </a:lnTo>
                    <a:lnTo>
                      <a:pt x="2384" y="433"/>
                    </a:lnTo>
                    <a:lnTo>
                      <a:pt x="2382" y="426"/>
                    </a:lnTo>
                    <a:lnTo>
                      <a:pt x="2381" y="420"/>
                    </a:lnTo>
                    <a:lnTo>
                      <a:pt x="2382" y="414"/>
                    </a:lnTo>
                    <a:lnTo>
                      <a:pt x="2384" y="411"/>
                    </a:lnTo>
                    <a:lnTo>
                      <a:pt x="2387" y="407"/>
                    </a:lnTo>
                    <a:lnTo>
                      <a:pt x="2392" y="404"/>
                    </a:lnTo>
                    <a:lnTo>
                      <a:pt x="2401" y="399"/>
                    </a:lnTo>
                    <a:lnTo>
                      <a:pt x="2412" y="396"/>
                    </a:lnTo>
                    <a:lnTo>
                      <a:pt x="2421" y="392"/>
                    </a:lnTo>
                    <a:lnTo>
                      <a:pt x="2424" y="390"/>
                    </a:lnTo>
                    <a:lnTo>
                      <a:pt x="2428" y="388"/>
                    </a:lnTo>
                    <a:lnTo>
                      <a:pt x="2429" y="385"/>
                    </a:lnTo>
                    <a:lnTo>
                      <a:pt x="2429" y="382"/>
                    </a:lnTo>
                    <a:lnTo>
                      <a:pt x="2460" y="391"/>
                    </a:lnTo>
                    <a:lnTo>
                      <a:pt x="2460" y="391"/>
                    </a:lnTo>
                    <a:lnTo>
                      <a:pt x="2459" y="393"/>
                    </a:lnTo>
                    <a:lnTo>
                      <a:pt x="2456" y="396"/>
                    </a:lnTo>
                    <a:lnTo>
                      <a:pt x="2453" y="398"/>
                    </a:lnTo>
                    <a:lnTo>
                      <a:pt x="2450" y="399"/>
                    </a:lnTo>
                    <a:lnTo>
                      <a:pt x="2430" y="403"/>
                    </a:lnTo>
                    <a:lnTo>
                      <a:pt x="2422" y="405"/>
                    </a:lnTo>
                    <a:lnTo>
                      <a:pt x="2418" y="407"/>
                    </a:lnTo>
                    <a:lnTo>
                      <a:pt x="2416" y="410"/>
                    </a:lnTo>
                    <a:lnTo>
                      <a:pt x="2415" y="412"/>
                    </a:lnTo>
                    <a:lnTo>
                      <a:pt x="2416" y="415"/>
                    </a:lnTo>
                    <a:lnTo>
                      <a:pt x="2418" y="420"/>
                    </a:lnTo>
                    <a:lnTo>
                      <a:pt x="2422" y="426"/>
                    </a:lnTo>
                    <a:lnTo>
                      <a:pt x="2422" y="426"/>
                    </a:lnTo>
                    <a:lnTo>
                      <a:pt x="2441" y="422"/>
                    </a:lnTo>
                    <a:lnTo>
                      <a:pt x="2459" y="421"/>
                    </a:lnTo>
                    <a:lnTo>
                      <a:pt x="2490" y="420"/>
                    </a:lnTo>
                    <a:lnTo>
                      <a:pt x="2505" y="419"/>
                    </a:lnTo>
                    <a:lnTo>
                      <a:pt x="2520" y="415"/>
                    </a:lnTo>
                    <a:lnTo>
                      <a:pt x="2529" y="413"/>
                    </a:lnTo>
                    <a:lnTo>
                      <a:pt x="2537" y="410"/>
                    </a:lnTo>
                    <a:lnTo>
                      <a:pt x="2546" y="405"/>
                    </a:lnTo>
                    <a:lnTo>
                      <a:pt x="2555" y="399"/>
                    </a:lnTo>
                    <a:lnTo>
                      <a:pt x="2555" y="399"/>
                    </a:lnTo>
                    <a:lnTo>
                      <a:pt x="2552" y="392"/>
                    </a:lnTo>
                    <a:lnTo>
                      <a:pt x="2547" y="388"/>
                    </a:lnTo>
                    <a:lnTo>
                      <a:pt x="2543" y="384"/>
                    </a:lnTo>
                    <a:lnTo>
                      <a:pt x="2537" y="383"/>
                    </a:lnTo>
                    <a:lnTo>
                      <a:pt x="2531" y="382"/>
                    </a:lnTo>
                    <a:lnTo>
                      <a:pt x="2524" y="382"/>
                    </a:lnTo>
                    <a:lnTo>
                      <a:pt x="2510" y="383"/>
                    </a:lnTo>
                    <a:lnTo>
                      <a:pt x="2496" y="385"/>
                    </a:lnTo>
                    <a:lnTo>
                      <a:pt x="2481" y="385"/>
                    </a:lnTo>
                    <a:lnTo>
                      <a:pt x="2474" y="384"/>
                    </a:lnTo>
                    <a:lnTo>
                      <a:pt x="2466" y="383"/>
                    </a:lnTo>
                    <a:lnTo>
                      <a:pt x="2459" y="380"/>
                    </a:lnTo>
                    <a:lnTo>
                      <a:pt x="2453" y="375"/>
                    </a:lnTo>
                    <a:lnTo>
                      <a:pt x="2453" y="375"/>
                    </a:lnTo>
                    <a:lnTo>
                      <a:pt x="2463" y="375"/>
                    </a:lnTo>
                    <a:lnTo>
                      <a:pt x="2473" y="374"/>
                    </a:lnTo>
                    <a:lnTo>
                      <a:pt x="2482" y="372"/>
                    </a:lnTo>
                    <a:lnTo>
                      <a:pt x="2491" y="367"/>
                    </a:lnTo>
                    <a:lnTo>
                      <a:pt x="2491" y="367"/>
                    </a:lnTo>
                    <a:lnTo>
                      <a:pt x="2387" y="350"/>
                    </a:lnTo>
                    <a:lnTo>
                      <a:pt x="2379" y="359"/>
                    </a:lnTo>
                    <a:lnTo>
                      <a:pt x="2379" y="359"/>
                    </a:lnTo>
                    <a:lnTo>
                      <a:pt x="2410" y="366"/>
                    </a:lnTo>
                    <a:lnTo>
                      <a:pt x="2423" y="369"/>
                    </a:lnTo>
                    <a:lnTo>
                      <a:pt x="2423" y="369"/>
                    </a:lnTo>
                    <a:lnTo>
                      <a:pt x="2412" y="369"/>
                    </a:lnTo>
                    <a:lnTo>
                      <a:pt x="2400" y="370"/>
                    </a:lnTo>
                    <a:lnTo>
                      <a:pt x="2390" y="375"/>
                    </a:lnTo>
                    <a:lnTo>
                      <a:pt x="2381" y="380"/>
                    </a:lnTo>
                    <a:lnTo>
                      <a:pt x="2372" y="388"/>
                    </a:lnTo>
                    <a:lnTo>
                      <a:pt x="2367" y="396"/>
                    </a:lnTo>
                    <a:lnTo>
                      <a:pt x="2363" y="405"/>
                    </a:lnTo>
                    <a:lnTo>
                      <a:pt x="2361" y="417"/>
                    </a:lnTo>
                    <a:lnTo>
                      <a:pt x="2367" y="417"/>
                    </a:lnTo>
                    <a:lnTo>
                      <a:pt x="2355" y="426"/>
                    </a:lnTo>
                    <a:lnTo>
                      <a:pt x="2332" y="420"/>
                    </a:lnTo>
                    <a:close/>
                    <a:moveTo>
                      <a:pt x="220" y="402"/>
                    </a:moveTo>
                    <a:lnTo>
                      <a:pt x="220" y="402"/>
                    </a:lnTo>
                    <a:lnTo>
                      <a:pt x="222" y="397"/>
                    </a:lnTo>
                    <a:lnTo>
                      <a:pt x="224" y="392"/>
                    </a:lnTo>
                    <a:lnTo>
                      <a:pt x="224" y="392"/>
                    </a:lnTo>
                    <a:lnTo>
                      <a:pt x="223" y="397"/>
                    </a:lnTo>
                    <a:lnTo>
                      <a:pt x="222" y="399"/>
                    </a:lnTo>
                    <a:lnTo>
                      <a:pt x="220" y="402"/>
                    </a:lnTo>
                    <a:lnTo>
                      <a:pt x="220" y="402"/>
                    </a:lnTo>
                    <a:close/>
                    <a:moveTo>
                      <a:pt x="2970" y="328"/>
                    </a:moveTo>
                    <a:lnTo>
                      <a:pt x="2970" y="328"/>
                    </a:lnTo>
                    <a:lnTo>
                      <a:pt x="2938" y="324"/>
                    </a:lnTo>
                    <a:lnTo>
                      <a:pt x="2906" y="320"/>
                    </a:lnTo>
                    <a:lnTo>
                      <a:pt x="2874" y="315"/>
                    </a:lnTo>
                    <a:lnTo>
                      <a:pt x="2842" y="312"/>
                    </a:lnTo>
                    <a:lnTo>
                      <a:pt x="2842" y="312"/>
                    </a:lnTo>
                    <a:lnTo>
                      <a:pt x="2868" y="332"/>
                    </a:lnTo>
                    <a:lnTo>
                      <a:pt x="2891" y="352"/>
                    </a:lnTo>
                    <a:lnTo>
                      <a:pt x="2900" y="361"/>
                    </a:lnTo>
                    <a:lnTo>
                      <a:pt x="2908" y="369"/>
                    </a:lnTo>
                    <a:lnTo>
                      <a:pt x="2914" y="377"/>
                    </a:lnTo>
                    <a:lnTo>
                      <a:pt x="2918" y="384"/>
                    </a:lnTo>
                    <a:lnTo>
                      <a:pt x="2920" y="390"/>
                    </a:lnTo>
                    <a:lnTo>
                      <a:pt x="2919" y="393"/>
                    </a:lnTo>
                    <a:lnTo>
                      <a:pt x="2919" y="396"/>
                    </a:lnTo>
                    <a:lnTo>
                      <a:pt x="2916" y="398"/>
                    </a:lnTo>
                    <a:lnTo>
                      <a:pt x="2914" y="400"/>
                    </a:lnTo>
                    <a:lnTo>
                      <a:pt x="2907" y="405"/>
                    </a:lnTo>
                    <a:lnTo>
                      <a:pt x="2897" y="407"/>
                    </a:lnTo>
                    <a:lnTo>
                      <a:pt x="2883" y="410"/>
                    </a:lnTo>
                    <a:lnTo>
                      <a:pt x="2865" y="411"/>
                    </a:lnTo>
                    <a:lnTo>
                      <a:pt x="2844" y="411"/>
                    </a:lnTo>
                    <a:lnTo>
                      <a:pt x="2836" y="415"/>
                    </a:lnTo>
                    <a:lnTo>
                      <a:pt x="2836" y="415"/>
                    </a:lnTo>
                    <a:lnTo>
                      <a:pt x="2842" y="418"/>
                    </a:lnTo>
                    <a:lnTo>
                      <a:pt x="2850" y="420"/>
                    </a:lnTo>
                    <a:lnTo>
                      <a:pt x="2867" y="421"/>
                    </a:lnTo>
                    <a:lnTo>
                      <a:pt x="2887" y="421"/>
                    </a:lnTo>
                    <a:lnTo>
                      <a:pt x="2907" y="420"/>
                    </a:lnTo>
                    <a:lnTo>
                      <a:pt x="2907" y="420"/>
                    </a:lnTo>
                    <a:lnTo>
                      <a:pt x="2930" y="396"/>
                    </a:lnTo>
                    <a:lnTo>
                      <a:pt x="2961" y="363"/>
                    </a:lnTo>
                    <a:lnTo>
                      <a:pt x="2988" y="335"/>
                    </a:lnTo>
                    <a:lnTo>
                      <a:pt x="2996" y="324"/>
                    </a:lnTo>
                    <a:lnTo>
                      <a:pt x="2997" y="321"/>
                    </a:lnTo>
                    <a:lnTo>
                      <a:pt x="2998" y="319"/>
                    </a:lnTo>
                    <a:lnTo>
                      <a:pt x="2998" y="319"/>
                    </a:lnTo>
                    <a:lnTo>
                      <a:pt x="2995" y="314"/>
                    </a:lnTo>
                    <a:lnTo>
                      <a:pt x="2992" y="312"/>
                    </a:lnTo>
                    <a:lnTo>
                      <a:pt x="2988" y="312"/>
                    </a:lnTo>
                    <a:lnTo>
                      <a:pt x="2984" y="313"/>
                    </a:lnTo>
                    <a:lnTo>
                      <a:pt x="2975" y="315"/>
                    </a:lnTo>
                    <a:lnTo>
                      <a:pt x="2970" y="316"/>
                    </a:lnTo>
                    <a:lnTo>
                      <a:pt x="2966" y="315"/>
                    </a:lnTo>
                    <a:lnTo>
                      <a:pt x="2970" y="328"/>
                    </a:lnTo>
                    <a:close/>
                    <a:moveTo>
                      <a:pt x="3002" y="425"/>
                    </a:moveTo>
                    <a:lnTo>
                      <a:pt x="3002" y="425"/>
                    </a:lnTo>
                    <a:lnTo>
                      <a:pt x="3008" y="426"/>
                    </a:lnTo>
                    <a:lnTo>
                      <a:pt x="3014" y="426"/>
                    </a:lnTo>
                    <a:lnTo>
                      <a:pt x="3018" y="425"/>
                    </a:lnTo>
                    <a:lnTo>
                      <a:pt x="3020" y="422"/>
                    </a:lnTo>
                    <a:lnTo>
                      <a:pt x="3021" y="419"/>
                    </a:lnTo>
                    <a:lnTo>
                      <a:pt x="3022" y="415"/>
                    </a:lnTo>
                    <a:lnTo>
                      <a:pt x="3025" y="407"/>
                    </a:lnTo>
                    <a:lnTo>
                      <a:pt x="2998" y="411"/>
                    </a:lnTo>
                    <a:lnTo>
                      <a:pt x="2998" y="411"/>
                    </a:lnTo>
                    <a:lnTo>
                      <a:pt x="3000" y="413"/>
                    </a:lnTo>
                    <a:lnTo>
                      <a:pt x="3002" y="417"/>
                    </a:lnTo>
                    <a:lnTo>
                      <a:pt x="3002" y="420"/>
                    </a:lnTo>
                    <a:lnTo>
                      <a:pt x="3002" y="425"/>
                    </a:lnTo>
                    <a:lnTo>
                      <a:pt x="3002" y="425"/>
                    </a:lnTo>
                    <a:close/>
                    <a:moveTo>
                      <a:pt x="3022" y="396"/>
                    </a:moveTo>
                    <a:lnTo>
                      <a:pt x="3022" y="396"/>
                    </a:lnTo>
                    <a:lnTo>
                      <a:pt x="3019" y="395"/>
                    </a:lnTo>
                    <a:lnTo>
                      <a:pt x="3016" y="393"/>
                    </a:lnTo>
                    <a:lnTo>
                      <a:pt x="3022" y="396"/>
                    </a:lnTo>
                    <a:close/>
                    <a:moveTo>
                      <a:pt x="2544" y="377"/>
                    </a:moveTo>
                    <a:lnTo>
                      <a:pt x="2544" y="377"/>
                    </a:lnTo>
                    <a:lnTo>
                      <a:pt x="2546" y="376"/>
                    </a:lnTo>
                    <a:lnTo>
                      <a:pt x="2529" y="374"/>
                    </a:lnTo>
                    <a:lnTo>
                      <a:pt x="2529" y="374"/>
                    </a:lnTo>
                    <a:lnTo>
                      <a:pt x="2533" y="376"/>
                    </a:lnTo>
                    <a:lnTo>
                      <a:pt x="2544" y="377"/>
                    </a:lnTo>
                    <a:lnTo>
                      <a:pt x="2544" y="377"/>
                    </a:lnTo>
                    <a:close/>
                    <a:moveTo>
                      <a:pt x="2593" y="405"/>
                    </a:moveTo>
                    <a:lnTo>
                      <a:pt x="2599" y="384"/>
                    </a:lnTo>
                    <a:lnTo>
                      <a:pt x="2583" y="382"/>
                    </a:lnTo>
                    <a:lnTo>
                      <a:pt x="2583" y="382"/>
                    </a:lnTo>
                    <a:lnTo>
                      <a:pt x="2584" y="389"/>
                    </a:lnTo>
                    <a:lnTo>
                      <a:pt x="2586" y="395"/>
                    </a:lnTo>
                    <a:lnTo>
                      <a:pt x="2589" y="400"/>
                    </a:lnTo>
                    <a:lnTo>
                      <a:pt x="2593" y="405"/>
                    </a:lnTo>
                    <a:lnTo>
                      <a:pt x="2593" y="405"/>
                    </a:lnTo>
                    <a:close/>
                    <a:moveTo>
                      <a:pt x="2753" y="475"/>
                    </a:moveTo>
                    <a:lnTo>
                      <a:pt x="2753" y="475"/>
                    </a:lnTo>
                    <a:lnTo>
                      <a:pt x="2755" y="471"/>
                    </a:lnTo>
                    <a:lnTo>
                      <a:pt x="2759" y="467"/>
                    </a:lnTo>
                    <a:lnTo>
                      <a:pt x="2765" y="460"/>
                    </a:lnTo>
                    <a:lnTo>
                      <a:pt x="2773" y="455"/>
                    </a:lnTo>
                    <a:lnTo>
                      <a:pt x="2780" y="450"/>
                    </a:lnTo>
                    <a:lnTo>
                      <a:pt x="2786" y="444"/>
                    </a:lnTo>
                    <a:lnTo>
                      <a:pt x="2793" y="438"/>
                    </a:lnTo>
                    <a:lnTo>
                      <a:pt x="2798" y="430"/>
                    </a:lnTo>
                    <a:lnTo>
                      <a:pt x="2799" y="426"/>
                    </a:lnTo>
                    <a:lnTo>
                      <a:pt x="2800" y="421"/>
                    </a:lnTo>
                    <a:lnTo>
                      <a:pt x="2800" y="421"/>
                    </a:lnTo>
                    <a:lnTo>
                      <a:pt x="2800" y="418"/>
                    </a:lnTo>
                    <a:lnTo>
                      <a:pt x="2800" y="417"/>
                    </a:lnTo>
                    <a:lnTo>
                      <a:pt x="2798" y="413"/>
                    </a:lnTo>
                    <a:lnTo>
                      <a:pt x="2793" y="410"/>
                    </a:lnTo>
                    <a:lnTo>
                      <a:pt x="2788" y="408"/>
                    </a:lnTo>
                    <a:lnTo>
                      <a:pt x="2788" y="408"/>
                    </a:lnTo>
                    <a:lnTo>
                      <a:pt x="2759" y="405"/>
                    </a:lnTo>
                    <a:lnTo>
                      <a:pt x="2759" y="405"/>
                    </a:lnTo>
                    <a:lnTo>
                      <a:pt x="2757" y="412"/>
                    </a:lnTo>
                    <a:lnTo>
                      <a:pt x="2753" y="418"/>
                    </a:lnTo>
                    <a:lnTo>
                      <a:pt x="2753" y="418"/>
                    </a:lnTo>
                    <a:lnTo>
                      <a:pt x="2760" y="421"/>
                    </a:lnTo>
                    <a:lnTo>
                      <a:pt x="2762" y="423"/>
                    </a:lnTo>
                    <a:lnTo>
                      <a:pt x="2765" y="427"/>
                    </a:lnTo>
                    <a:lnTo>
                      <a:pt x="2766" y="430"/>
                    </a:lnTo>
                    <a:lnTo>
                      <a:pt x="2767" y="435"/>
                    </a:lnTo>
                    <a:lnTo>
                      <a:pt x="2766" y="440"/>
                    </a:lnTo>
                    <a:lnTo>
                      <a:pt x="2765" y="446"/>
                    </a:lnTo>
                    <a:lnTo>
                      <a:pt x="2765" y="446"/>
                    </a:lnTo>
                    <a:lnTo>
                      <a:pt x="2761" y="440"/>
                    </a:lnTo>
                    <a:lnTo>
                      <a:pt x="2757" y="436"/>
                    </a:lnTo>
                    <a:lnTo>
                      <a:pt x="2753" y="434"/>
                    </a:lnTo>
                    <a:lnTo>
                      <a:pt x="2751" y="434"/>
                    </a:lnTo>
                    <a:lnTo>
                      <a:pt x="2747" y="435"/>
                    </a:lnTo>
                    <a:lnTo>
                      <a:pt x="2745" y="437"/>
                    </a:lnTo>
                    <a:lnTo>
                      <a:pt x="2740" y="444"/>
                    </a:lnTo>
                    <a:lnTo>
                      <a:pt x="2736" y="452"/>
                    </a:lnTo>
                    <a:lnTo>
                      <a:pt x="2730" y="459"/>
                    </a:lnTo>
                    <a:lnTo>
                      <a:pt x="2727" y="463"/>
                    </a:lnTo>
                    <a:lnTo>
                      <a:pt x="2723" y="464"/>
                    </a:lnTo>
                    <a:lnTo>
                      <a:pt x="2719" y="464"/>
                    </a:lnTo>
                    <a:lnTo>
                      <a:pt x="2714" y="464"/>
                    </a:lnTo>
                    <a:lnTo>
                      <a:pt x="2714" y="464"/>
                    </a:lnTo>
                    <a:lnTo>
                      <a:pt x="2713" y="467"/>
                    </a:lnTo>
                    <a:lnTo>
                      <a:pt x="2713" y="470"/>
                    </a:lnTo>
                    <a:lnTo>
                      <a:pt x="2714" y="473"/>
                    </a:lnTo>
                    <a:lnTo>
                      <a:pt x="2715" y="475"/>
                    </a:lnTo>
                    <a:lnTo>
                      <a:pt x="2721" y="479"/>
                    </a:lnTo>
                    <a:lnTo>
                      <a:pt x="2728" y="480"/>
                    </a:lnTo>
                    <a:lnTo>
                      <a:pt x="2735" y="481"/>
                    </a:lnTo>
                    <a:lnTo>
                      <a:pt x="2743" y="480"/>
                    </a:lnTo>
                    <a:lnTo>
                      <a:pt x="2749" y="479"/>
                    </a:lnTo>
                    <a:lnTo>
                      <a:pt x="2753" y="475"/>
                    </a:lnTo>
                    <a:lnTo>
                      <a:pt x="2753" y="475"/>
                    </a:lnTo>
                    <a:close/>
                    <a:moveTo>
                      <a:pt x="4889" y="415"/>
                    </a:moveTo>
                    <a:lnTo>
                      <a:pt x="4889" y="415"/>
                    </a:lnTo>
                    <a:lnTo>
                      <a:pt x="4896" y="433"/>
                    </a:lnTo>
                    <a:lnTo>
                      <a:pt x="4876" y="446"/>
                    </a:lnTo>
                    <a:lnTo>
                      <a:pt x="4876" y="446"/>
                    </a:lnTo>
                    <a:lnTo>
                      <a:pt x="4870" y="445"/>
                    </a:lnTo>
                    <a:lnTo>
                      <a:pt x="4863" y="443"/>
                    </a:lnTo>
                    <a:lnTo>
                      <a:pt x="4852" y="437"/>
                    </a:lnTo>
                    <a:lnTo>
                      <a:pt x="4839" y="430"/>
                    </a:lnTo>
                    <a:lnTo>
                      <a:pt x="4828" y="425"/>
                    </a:lnTo>
                    <a:lnTo>
                      <a:pt x="4816" y="420"/>
                    </a:lnTo>
                    <a:lnTo>
                      <a:pt x="4811" y="420"/>
                    </a:lnTo>
                    <a:lnTo>
                      <a:pt x="4805" y="420"/>
                    </a:lnTo>
                    <a:lnTo>
                      <a:pt x="4799" y="421"/>
                    </a:lnTo>
                    <a:lnTo>
                      <a:pt x="4793" y="423"/>
                    </a:lnTo>
                    <a:lnTo>
                      <a:pt x="4788" y="428"/>
                    </a:lnTo>
                    <a:lnTo>
                      <a:pt x="4782" y="434"/>
                    </a:lnTo>
                    <a:lnTo>
                      <a:pt x="4782" y="434"/>
                    </a:lnTo>
                    <a:lnTo>
                      <a:pt x="4777" y="430"/>
                    </a:lnTo>
                    <a:lnTo>
                      <a:pt x="4773" y="426"/>
                    </a:lnTo>
                    <a:lnTo>
                      <a:pt x="4765" y="414"/>
                    </a:lnTo>
                    <a:lnTo>
                      <a:pt x="4758" y="403"/>
                    </a:lnTo>
                    <a:lnTo>
                      <a:pt x="4752" y="390"/>
                    </a:lnTo>
                    <a:lnTo>
                      <a:pt x="4752" y="390"/>
                    </a:lnTo>
                    <a:lnTo>
                      <a:pt x="4762" y="392"/>
                    </a:lnTo>
                    <a:lnTo>
                      <a:pt x="4771" y="396"/>
                    </a:lnTo>
                    <a:lnTo>
                      <a:pt x="4771" y="396"/>
                    </a:lnTo>
                    <a:lnTo>
                      <a:pt x="4786" y="388"/>
                    </a:lnTo>
                    <a:lnTo>
                      <a:pt x="4799" y="383"/>
                    </a:lnTo>
                    <a:lnTo>
                      <a:pt x="4809" y="381"/>
                    </a:lnTo>
                    <a:lnTo>
                      <a:pt x="4817" y="382"/>
                    </a:lnTo>
                    <a:lnTo>
                      <a:pt x="4823" y="384"/>
                    </a:lnTo>
                    <a:lnTo>
                      <a:pt x="4829" y="388"/>
                    </a:lnTo>
                    <a:lnTo>
                      <a:pt x="4834" y="393"/>
                    </a:lnTo>
                    <a:lnTo>
                      <a:pt x="4837" y="399"/>
                    </a:lnTo>
                    <a:lnTo>
                      <a:pt x="4844" y="411"/>
                    </a:lnTo>
                    <a:lnTo>
                      <a:pt x="4847" y="415"/>
                    </a:lnTo>
                    <a:lnTo>
                      <a:pt x="4853" y="420"/>
                    </a:lnTo>
                    <a:lnTo>
                      <a:pt x="4859" y="422"/>
                    </a:lnTo>
                    <a:lnTo>
                      <a:pt x="4867" y="422"/>
                    </a:lnTo>
                    <a:lnTo>
                      <a:pt x="4876" y="420"/>
                    </a:lnTo>
                    <a:lnTo>
                      <a:pt x="4889" y="415"/>
                    </a:lnTo>
                    <a:lnTo>
                      <a:pt x="4889" y="415"/>
                    </a:lnTo>
                    <a:close/>
                    <a:moveTo>
                      <a:pt x="4487" y="362"/>
                    </a:moveTo>
                    <a:lnTo>
                      <a:pt x="4487" y="362"/>
                    </a:lnTo>
                    <a:lnTo>
                      <a:pt x="4490" y="360"/>
                    </a:lnTo>
                    <a:lnTo>
                      <a:pt x="4492" y="358"/>
                    </a:lnTo>
                    <a:lnTo>
                      <a:pt x="4493" y="355"/>
                    </a:lnTo>
                    <a:lnTo>
                      <a:pt x="4493" y="355"/>
                    </a:lnTo>
                    <a:lnTo>
                      <a:pt x="4464" y="374"/>
                    </a:lnTo>
                    <a:lnTo>
                      <a:pt x="4437" y="389"/>
                    </a:lnTo>
                    <a:lnTo>
                      <a:pt x="4411" y="400"/>
                    </a:lnTo>
                    <a:lnTo>
                      <a:pt x="4387" y="408"/>
                    </a:lnTo>
                    <a:lnTo>
                      <a:pt x="4364" y="415"/>
                    </a:lnTo>
                    <a:lnTo>
                      <a:pt x="4344" y="419"/>
                    </a:lnTo>
                    <a:lnTo>
                      <a:pt x="4325" y="421"/>
                    </a:lnTo>
                    <a:lnTo>
                      <a:pt x="4308" y="421"/>
                    </a:lnTo>
                    <a:lnTo>
                      <a:pt x="4308" y="421"/>
                    </a:lnTo>
                    <a:lnTo>
                      <a:pt x="4313" y="429"/>
                    </a:lnTo>
                    <a:lnTo>
                      <a:pt x="4319" y="436"/>
                    </a:lnTo>
                    <a:lnTo>
                      <a:pt x="4328" y="443"/>
                    </a:lnTo>
                    <a:lnTo>
                      <a:pt x="4337" y="449"/>
                    </a:lnTo>
                    <a:lnTo>
                      <a:pt x="4355" y="459"/>
                    </a:lnTo>
                    <a:lnTo>
                      <a:pt x="4371" y="467"/>
                    </a:lnTo>
                    <a:lnTo>
                      <a:pt x="4355" y="491"/>
                    </a:lnTo>
                    <a:lnTo>
                      <a:pt x="4346" y="473"/>
                    </a:lnTo>
                    <a:lnTo>
                      <a:pt x="4318" y="494"/>
                    </a:lnTo>
                    <a:lnTo>
                      <a:pt x="4318" y="494"/>
                    </a:lnTo>
                    <a:lnTo>
                      <a:pt x="4322" y="500"/>
                    </a:lnTo>
                    <a:lnTo>
                      <a:pt x="4326" y="503"/>
                    </a:lnTo>
                    <a:lnTo>
                      <a:pt x="4332" y="506"/>
                    </a:lnTo>
                    <a:lnTo>
                      <a:pt x="4338" y="509"/>
                    </a:lnTo>
                    <a:lnTo>
                      <a:pt x="4351" y="513"/>
                    </a:lnTo>
                    <a:lnTo>
                      <a:pt x="4357" y="516"/>
                    </a:lnTo>
                    <a:lnTo>
                      <a:pt x="4363" y="520"/>
                    </a:lnTo>
                    <a:lnTo>
                      <a:pt x="4363" y="520"/>
                    </a:lnTo>
                    <a:lnTo>
                      <a:pt x="4365" y="517"/>
                    </a:lnTo>
                    <a:lnTo>
                      <a:pt x="4371" y="512"/>
                    </a:lnTo>
                    <a:lnTo>
                      <a:pt x="4390" y="500"/>
                    </a:lnTo>
                    <a:lnTo>
                      <a:pt x="4410" y="486"/>
                    </a:lnTo>
                    <a:lnTo>
                      <a:pt x="4418" y="479"/>
                    </a:lnTo>
                    <a:lnTo>
                      <a:pt x="4425" y="473"/>
                    </a:lnTo>
                    <a:lnTo>
                      <a:pt x="4387" y="456"/>
                    </a:lnTo>
                    <a:lnTo>
                      <a:pt x="4387" y="456"/>
                    </a:lnTo>
                    <a:lnTo>
                      <a:pt x="4393" y="458"/>
                    </a:lnTo>
                    <a:lnTo>
                      <a:pt x="4401" y="459"/>
                    </a:lnTo>
                    <a:lnTo>
                      <a:pt x="4413" y="459"/>
                    </a:lnTo>
                    <a:lnTo>
                      <a:pt x="4424" y="458"/>
                    </a:lnTo>
                    <a:lnTo>
                      <a:pt x="4448" y="456"/>
                    </a:lnTo>
                    <a:lnTo>
                      <a:pt x="4468" y="451"/>
                    </a:lnTo>
                    <a:lnTo>
                      <a:pt x="4468" y="451"/>
                    </a:lnTo>
                    <a:lnTo>
                      <a:pt x="4468" y="449"/>
                    </a:lnTo>
                    <a:lnTo>
                      <a:pt x="4467" y="446"/>
                    </a:lnTo>
                    <a:lnTo>
                      <a:pt x="4463" y="442"/>
                    </a:lnTo>
                    <a:lnTo>
                      <a:pt x="4457" y="437"/>
                    </a:lnTo>
                    <a:lnTo>
                      <a:pt x="4451" y="435"/>
                    </a:lnTo>
                    <a:lnTo>
                      <a:pt x="4444" y="434"/>
                    </a:lnTo>
                    <a:lnTo>
                      <a:pt x="4440" y="434"/>
                    </a:lnTo>
                    <a:lnTo>
                      <a:pt x="4438" y="435"/>
                    </a:lnTo>
                    <a:lnTo>
                      <a:pt x="4434" y="436"/>
                    </a:lnTo>
                    <a:lnTo>
                      <a:pt x="4432" y="438"/>
                    </a:lnTo>
                    <a:lnTo>
                      <a:pt x="4431" y="442"/>
                    </a:lnTo>
                    <a:lnTo>
                      <a:pt x="4430" y="446"/>
                    </a:lnTo>
                    <a:lnTo>
                      <a:pt x="4430" y="446"/>
                    </a:lnTo>
                    <a:lnTo>
                      <a:pt x="4430" y="443"/>
                    </a:lnTo>
                    <a:lnTo>
                      <a:pt x="4430" y="441"/>
                    </a:lnTo>
                    <a:lnTo>
                      <a:pt x="4433" y="436"/>
                    </a:lnTo>
                    <a:lnTo>
                      <a:pt x="4438" y="433"/>
                    </a:lnTo>
                    <a:lnTo>
                      <a:pt x="4443" y="428"/>
                    </a:lnTo>
                    <a:lnTo>
                      <a:pt x="4447" y="425"/>
                    </a:lnTo>
                    <a:lnTo>
                      <a:pt x="4448" y="423"/>
                    </a:lnTo>
                    <a:lnTo>
                      <a:pt x="4448" y="421"/>
                    </a:lnTo>
                    <a:lnTo>
                      <a:pt x="4448" y="419"/>
                    </a:lnTo>
                    <a:lnTo>
                      <a:pt x="4447" y="415"/>
                    </a:lnTo>
                    <a:lnTo>
                      <a:pt x="4440" y="410"/>
                    </a:lnTo>
                    <a:lnTo>
                      <a:pt x="4440" y="410"/>
                    </a:lnTo>
                    <a:lnTo>
                      <a:pt x="4446" y="406"/>
                    </a:lnTo>
                    <a:lnTo>
                      <a:pt x="4453" y="404"/>
                    </a:lnTo>
                    <a:lnTo>
                      <a:pt x="4459" y="403"/>
                    </a:lnTo>
                    <a:lnTo>
                      <a:pt x="4466" y="402"/>
                    </a:lnTo>
                    <a:lnTo>
                      <a:pt x="4479" y="400"/>
                    </a:lnTo>
                    <a:lnTo>
                      <a:pt x="4493" y="403"/>
                    </a:lnTo>
                    <a:lnTo>
                      <a:pt x="4507" y="405"/>
                    </a:lnTo>
                    <a:lnTo>
                      <a:pt x="4520" y="408"/>
                    </a:lnTo>
                    <a:lnTo>
                      <a:pt x="4539" y="415"/>
                    </a:lnTo>
                    <a:lnTo>
                      <a:pt x="4544" y="445"/>
                    </a:lnTo>
                    <a:lnTo>
                      <a:pt x="4544" y="445"/>
                    </a:lnTo>
                    <a:lnTo>
                      <a:pt x="4547" y="448"/>
                    </a:lnTo>
                    <a:lnTo>
                      <a:pt x="4551" y="448"/>
                    </a:lnTo>
                    <a:lnTo>
                      <a:pt x="4554" y="446"/>
                    </a:lnTo>
                    <a:lnTo>
                      <a:pt x="4556" y="445"/>
                    </a:lnTo>
                    <a:lnTo>
                      <a:pt x="4561" y="441"/>
                    </a:lnTo>
                    <a:lnTo>
                      <a:pt x="4564" y="434"/>
                    </a:lnTo>
                    <a:lnTo>
                      <a:pt x="4568" y="428"/>
                    </a:lnTo>
                    <a:lnTo>
                      <a:pt x="4570" y="426"/>
                    </a:lnTo>
                    <a:lnTo>
                      <a:pt x="4572" y="425"/>
                    </a:lnTo>
                    <a:lnTo>
                      <a:pt x="4576" y="423"/>
                    </a:lnTo>
                    <a:lnTo>
                      <a:pt x="4579" y="423"/>
                    </a:lnTo>
                    <a:lnTo>
                      <a:pt x="4583" y="425"/>
                    </a:lnTo>
                    <a:lnTo>
                      <a:pt x="4589" y="427"/>
                    </a:lnTo>
                    <a:lnTo>
                      <a:pt x="4589" y="427"/>
                    </a:lnTo>
                    <a:lnTo>
                      <a:pt x="4583" y="428"/>
                    </a:lnTo>
                    <a:lnTo>
                      <a:pt x="4578" y="430"/>
                    </a:lnTo>
                    <a:lnTo>
                      <a:pt x="4576" y="433"/>
                    </a:lnTo>
                    <a:lnTo>
                      <a:pt x="4574" y="435"/>
                    </a:lnTo>
                    <a:lnTo>
                      <a:pt x="4574" y="437"/>
                    </a:lnTo>
                    <a:lnTo>
                      <a:pt x="4574" y="441"/>
                    </a:lnTo>
                    <a:lnTo>
                      <a:pt x="4575" y="446"/>
                    </a:lnTo>
                    <a:lnTo>
                      <a:pt x="4576" y="452"/>
                    </a:lnTo>
                    <a:lnTo>
                      <a:pt x="4576" y="457"/>
                    </a:lnTo>
                    <a:lnTo>
                      <a:pt x="4576" y="459"/>
                    </a:lnTo>
                    <a:lnTo>
                      <a:pt x="4574" y="460"/>
                    </a:lnTo>
                    <a:lnTo>
                      <a:pt x="4570" y="461"/>
                    </a:lnTo>
                    <a:lnTo>
                      <a:pt x="4566" y="463"/>
                    </a:lnTo>
                    <a:lnTo>
                      <a:pt x="4566" y="463"/>
                    </a:lnTo>
                    <a:lnTo>
                      <a:pt x="4569" y="467"/>
                    </a:lnTo>
                    <a:lnTo>
                      <a:pt x="4570" y="472"/>
                    </a:lnTo>
                    <a:lnTo>
                      <a:pt x="4572" y="482"/>
                    </a:lnTo>
                    <a:lnTo>
                      <a:pt x="4575" y="487"/>
                    </a:lnTo>
                    <a:lnTo>
                      <a:pt x="4579" y="490"/>
                    </a:lnTo>
                    <a:lnTo>
                      <a:pt x="4585" y="491"/>
                    </a:lnTo>
                    <a:lnTo>
                      <a:pt x="4594" y="491"/>
                    </a:lnTo>
                    <a:lnTo>
                      <a:pt x="4594" y="491"/>
                    </a:lnTo>
                    <a:lnTo>
                      <a:pt x="4599" y="486"/>
                    </a:lnTo>
                    <a:lnTo>
                      <a:pt x="4602" y="481"/>
                    </a:lnTo>
                    <a:lnTo>
                      <a:pt x="4606" y="480"/>
                    </a:lnTo>
                    <a:lnTo>
                      <a:pt x="4609" y="479"/>
                    </a:lnTo>
                    <a:lnTo>
                      <a:pt x="4612" y="479"/>
                    </a:lnTo>
                    <a:lnTo>
                      <a:pt x="4615" y="481"/>
                    </a:lnTo>
                    <a:lnTo>
                      <a:pt x="4621" y="486"/>
                    </a:lnTo>
                    <a:lnTo>
                      <a:pt x="4627" y="490"/>
                    </a:lnTo>
                    <a:lnTo>
                      <a:pt x="4629" y="491"/>
                    </a:lnTo>
                    <a:lnTo>
                      <a:pt x="4632" y="493"/>
                    </a:lnTo>
                    <a:lnTo>
                      <a:pt x="4635" y="493"/>
                    </a:lnTo>
                    <a:lnTo>
                      <a:pt x="4638" y="491"/>
                    </a:lnTo>
                    <a:lnTo>
                      <a:pt x="4641" y="488"/>
                    </a:lnTo>
                    <a:lnTo>
                      <a:pt x="4646" y="482"/>
                    </a:lnTo>
                    <a:lnTo>
                      <a:pt x="4646" y="482"/>
                    </a:lnTo>
                    <a:lnTo>
                      <a:pt x="4648" y="485"/>
                    </a:lnTo>
                    <a:lnTo>
                      <a:pt x="4650" y="487"/>
                    </a:lnTo>
                    <a:lnTo>
                      <a:pt x="4651" y="491"/>
                    </a:lnTo>
                    <a:lnTo>
                      <a:pt x="4648" y="495"/>
                    </a:lnTo>
                    <a:lnTo>
                      <a:pt x="4647" y="500"/>
                    </a:lnTo>
                    <a:lnTo>
                      <a:pt x="4646" y="503"/>
                    </a:lnTo>
                    <a:lnTo>
                      <a:pt x="4647" y="506"/>
                    </a:lnTo>
                    <a:lnTo>
                      <a:pt x="4651" y="509"/>
                    </a:lnTo>
                    <a:lnTo>
                      <a:pt x="4659" y="511"/>
                    </a:lnTo>
                    <a:lnTo>
                      <a:pt x="4659" y="511"/>
                    </a:lnTo>
                    <a:lnTo>
                      <a:pt x="4670" y="504"/>
                    </a:lnTo>
                    <a:lnTo>
                      <a:pt x="4678" y="497"/>
                    </a:lnTo>
                    <a:lnTo>
                      <a:pt x="4684" y="489"/>
                    </a:lnTo>
                    <a:lnTo>
                      <a:pt x="4687" y="482"/>
                    </a:lnTo>
                    <a:lnTo>
                      <a:pt x="4690" y="474"/>
                    </a:lnTo>
                    <a:lnTo>
                      <a:pt x="4691" y="466"/>
                    </a:lnTo>
                    <a:lnTo>
                      <a:pt x="4693" y="446"/>
                    </a:lnTo>
                    <a:lnTo>
                      <a:pt x="4693" y="446"/>
                    </a:lnTo>
                    <a:lnTo>
                      <a:pt x="4687" y="445"/>
                    </a:lnTo>
                    <a:lnTo>
                      <a:pt x="4682" y="446"/>
                    </a:lnTo>
                    <a:lnTo>
                      <a:pt x="4678" y="448"/>
                    </a:lnTo>
                    <a:lnTo>
                      <a:pt x="4674" y="449"/>
                    </a:lnTo>
                    <a:lnTo>
                      <a:pt x="4667" y="455"/>
                    </a:lnTo>
                    <a:lnTo>
                      <a:pt x="4660" y="461"/>
                    </a:lnTo>
                    <a:lnTo>
                      <a:pt x="4654" y="468"/>
                    </a:lnTo>
                    <a:lnTo>
                      <a:pt x="4648" y="474"/>
                    </a:lnTo>
                    <a:lnTo>
                      <a:pt x="4645" y="476"/>
                    </a:lnTo>
                    <a:lnTo>
                      <a:pt x="4640" y="478"/>
                    </a:lnTo>
                    <a:lnTo>
                      <a:pt x="4637" y="478"/>
                    </a:lnTo>
                    <a:lnTo>
                      <a:pt x="4632" y="478"/>
                    </a:lnTo>
                    <a:lnTo>
                      <a:pt x="4683" y="428"/>
                    </a:lnTo>
                    <a:lnTo>
                      <a:pt x="4683" y="428"/>
                    </a:lnTo>
                    <a:lnTo>
                      <a:pt x="4676" y="423"/>
                    </a:lnTo>
                    <a:lnTo>
                      <a:pt x="4670" y="421"/>
                    </a:lnTo>
                    <a:lnTo>
                      <a:pt x="4666" y="421"/>
                    </a:lnTo>
                    <a:lnTo>
                      <a:pt x="4661" y="422"/>
                    </a:lnTo>
                    <a:lnTo>
                      <a:pt x="4661" y="422"/>
                    </a:lnTo>
                    <a:lnTo>
                      <a:pt x="4668" y="419"/>
                    </a:lnTo>
                    <a:lnTo>
                      <a:pt x="4675" y="414"/>
                    </a:lnTo>
                    <a:lnTo>
                      <a:pt x="4682" y="408"/>
                    </a:lnTo>
                    <a:lnTo>
                      <a:pt x="4687" y="402"/>
                    </a:lnTo>
                    <a:lnTo>
                      <a:pt x="4687" y="402"/>
                    </a:lnTo>
                    <a:lnTo>
                      <a:pt x="4699" y="387"/>
                    </a:lnTo>
                    <a:lnTo>
                      <a:pt x="4699" y="387"/>
                    </a:lnTo>
                    <a:lnTo>
                      <a:pt x="4678" y="387"/>
                    </a:lnTo>
                    <a:lnTo>
                      <a:pt x="4661" y="384"/>
                    </a:lnTo>
                    <a:lnTo>
                      <a:pt x="4653" y="383"/>
                    </a:lnTo>
                    <a:lnTo>
                      <a:pt x="4647" y="381"/>
                    </a:lnTo>
                    <a:lnTo>
                      <a:pt x="4643" y="377"/>
                    </a:lnTo>
                    <a:lnTo>
                      <a:pt x="4640" y="374"/>
                    </a:lnTo>
                    <a:lnTo>
                      <a:pt x="4645" y="359"/>
                    </a:lnTo>
                    <a:lnTo>
                      <a:pt x="4645" y="359"/>
                    </a:lnTo>
                    <a:lnTo>
                      <a:pt x="4640" y="355"/>
                    </a:lnTo>
                    <a:lnTo>
                      <a:pt x="4636" y="353"/>
                    </a:lnTo>
                    <a:lnTo>
                      <a:pt x="4631" y="353"/>
                    </a:lnTo>
                    <a:lnTo>
                      <a:pt x="4627" y="354"/>
                    </a:lnTo>
                    <a:lnTo>
                      <a:pt x="4622" y="357"/>
                    </a:lnTo>
                    <a:lnTo>
                      <a:pt x="4617" y="359"/>
                    </a:lnTo>
                    <a:lnTo>
                      <a:pt x="4610" y="367"/>
                    </a:lnTo>
                    <a:lnTo>
                      <a:pt x="4610" y="367"/>
                    </a:lnTo>
                    <a:lnTo>
                      <a:pt x="4600" y="368"/>
                    </a:lnTo>
                    <a:lnTo>
                      <a:pt x="4591" y="370"/>
                    </a:lnTo>
                    <a:lnTo>
                      <a:pt x="4574" y="375"/>
                    </a:lnTo>
                    <a:lnTo>
                      <a:pt x="4567" y="377"/>
                    </a:lnTo>
                    <a:lnTo>
                      <a:pt x="4561" y="376"/>
                    </a:lnTo>
                    <a:lnTo>
                      <a:pt x="4558" y="376"/>
                    </a:lnTo>
                    <a:lnTo>
                      <a:pt x="4556" y="374"/>
                    </a:lnTo>
                    <a:lnTo>
                      <a:pt x="4554" y="373"/>
                    </a:lnTo>
                    <a:lnTo>
                      <a:pt x="4553" y="369"/>
                    </a:lnTo>
                    <a:lnTo>
                      <a:pt x="4563" y="357"/>
                    </a:lnTo>
                    <a:lnTo>
                      <a:pt x="4563" y="357"/>
                    </a:lnTo>
                    <a:lnTo>
                      <a:pt x="4529" y="361"/>
                    </a:lnTo>
                    <a:lnTo>
                      <a:pt x="4512" y="361"/>
                    </a:lnTo>
                    <a:lnTo>
                      <a:pt x="4487" y="362"/>
                    </a:lnTo>
                    <a:lnTo>
                      <a:pt x="4487" y="362"/>
                    </a:lnTo>
                    <a:close/>
                    <a:moveTo>
                      <a:pt x="3451" y="323"/>
                    </a:moveTo>
                    <a:lnTo>
                      <a:pt x="3451" y="323"/>
                    </a:lnTo>
                    <a:lnTo>
                      <a:pt x="3458" y="342"/>
                    </a:lnTo>
                    <a:lnTo>
                      <a:pt x="3466" y="360"/>
                    </a:lnTo>
                    <a:lnTo>
                      <a:pt x="3471" y="368"/>
                    </a:lnTo>
                    <a:lnTo>
                      <a:pt x="3476" y="376"/>
                    </a:lnTo>
                    <a:lnTo>
                      <a:pt x="3482" y="383"/>
                    </a:lnTo>
                    <a:lnTo>
                      <a:pt x="3489" y="390"/>
                    </a:lnTo>
                    <a:lnTo>
                      <a:pt x="3496" y="396"/>
                    </a:lnTo>
                    <a:lnTo>
                      <a:pt x="3505" y="400"/>
                    </a:lnTo>
                    <a:lnTo>
                      <a:pt x="3514" y="405"/>
                    </a:lnTo>
                    <a:lnTo>
                      <a:pt x="3525" y="408"/>
                    </a:lnTo>
                    <a:lnTo>
                      <a:pt x="3536" y="411"/>
                    </a:lnTo>
                    <a:lnTo>
                      <a:pt x="3550" y="412"/>
                    </a:lnTo>
                    <a:lnTo>
                      <a:pt x="3564" y="413"/>
                    </a:lnTo>
                    <a:lnTo>
                      <a:pt x="3580" y="412"/>
                    </a:lnTo>
                    <a:lnTo>
                      <a:pt x="3573" y="415"/>
                    </a:lnTo>
                    <a:lnTo>
                      <a:pt x="3573" y="415"/>
                    </a:lnTo>
                    <a:lnTo>
                      <a:pt x="3581" y="420"/>
                    </a:lnTo>
                    <a:lnTo>
                      <a:pt x="3590" y="423"/>
                    </a:lnTo>
                    <a:lnTo>
                      <a:pt x="3598" y="423"/>
                    </a:lnTo>
                    <a:lnTo>
                      <a:pt x="3606" y="423"/>
                    </a:lnTo>
                    <a:lnTo>
                      <a:pt x="3614" y="421"/>
                    </a:lnTo>
                    <a:lnTo>
                      <a:pt x="3624" y="419"/>
                    </a:lnTo>
                    <a:lnTo>
                      <a:pt x="3641" y="411"/>
                    </a:lnTo>
                    <a:lnTo>
                      <a:pt x="3658" y="404"/>
                    </a:lnTo>
                    <a:lnTo>
                      <a:pt x="3667" y="402"/>
                    </a:lnTo>
                    <a:lnTo>
                      <a:pt x="3677" y="399"/>
                    </a:lnTo>
                    <a:lnTo>
                      <a:pt x="3686" y="399"/>
                    </a:lnTo>
                    <a:lnTo>
                      <a:pt x="3696" y="400"/>
                    </a:lnTo>
                    <a:lnTo>
                      <a:pt x="3705" y="404"/>
                    </a:lnTo>
                    <a:lnTo>
                      <a:pt x="3716" y="410"/>
                    </a:lnTo>
                    <a:lnTo>
                      <a:pt x="3716" y="410"/>
                    </a:lnTo>
                    <a:lnTo>
                      <a:pt x="3700" y="421"/>
                    </a:lnTo>
                    <a:lnTo>
                      <a:pt x="3695" y="426"/>
                    </a:lnTo>
                    <a:lnTo>
                      <a:pt x="3689" y="431"/>
                    </a:lnTo>
                    <a:lnTo>
                      <a:pt x="3678" y="445"/>
                    </a:lnTo>
                    <a:lnTo>
                      <a:pt x="3660" y="471"/>
                    </a:lnTo>
                    <a:lnTo>
                      <a:pt x="3689" y="457"/>
                    </a:lnTo>
                    <a:lnTo>
                      <a:pt x="3689" y="457"/>
                    </a:lnTo>
                    <a:lnTo>
                      <a:pt x="3688" y="465"/>
                    </a:lnTo>
                    <a:lnTo>
                      <a:pt x="3688" y="468"/>
                    </a:lnTo>
                    <a:lnTo>
                      <a:pt x="3689" y="471"/>
                    </a:lnTo>
                    <a:lnTo>
                      <a:pt x="3692" y="473"/>
                    </a:lnTo>
                    <a:lnTo>
                      <a:pt x="3694" y="473"/>
                    </a:lnTo>
                    <a:lnTo>
                      <a:pt x="3700" y="474"/>
                    </a:lnTo>
                    <a:lnTo>
                      <a:pt x="3715" y="473"/>
                    </a:lnTo>
                    <a:lnTo>
                      <a:pt x="3723" y="472"/>
                    </a:lnTo>
                    <a:lnTo>
                      <a:pt x="3731" y="472"/>
                    </a:lnTo>
                    <a:lnTo>
                      <a:pt x="3712" y="505"/>
                    </a:lnTo>
                    <a:lnTo>
                      <a:pt x="3712" y="505"/>
                    </a:lnTo>
                    <a:lnTo>
                      <a:pt x="3706" y="502"/>
                    </a:lnTo>
                    <a:lnTo>
                      <a:pt x="3700" y="500"/>
                    </a:lnTo>
                    <a:lnTo>
                      <a:pt x="3693" y="497"/>
                    </a:lnTo>
                    <a:lnTo>
                      <a:pt x="3685" y="496"/>
                    </a:lnTo>
                    <a:lnTo>
                      <a:pt x="3678" y="495"/>
                    </a:lnTo>
                    <a:lnTo>
                      <a:pt x="3673" y="496"/>
                    </a:lnTo>
                    <a:lnTo>
                      <a:pt x="3669" y="497"/>
                    </a:lnTo>
                    <a:lnTo>
                      <a:pt x="3669" y="498"/>
                    </a:lnTo>
                    <a:lnTo>
                      <a:pt x="3667" y="500"/>
                    </a:lnTo>
                    <a:lnTo>
                      <a:pt x="3667" y="500"/>
                    </a:lnTo>
                    <a:lnTo>
                      <a:pt x="3669" y="498"/>
                    </a:lnTo>
                    <a:lnTo>
                      <a:pt x="3669" y="496"/>
                    </a:lnTo>
                    <a:lnTo>
                      <a:pt x="3664" y="491"/>
                    </a:lnTo>
                    <a:lnTo>
                      <a:pt x="3656" y="485"/>
                    </a:lnTo>
                    <a:lnTo>
                      <a:pt x="3646" y="478"/>
                    </a:lnTo>
                    <a:lnTo>
                      <a:pt x="3634" y="472"/>
                    </a:lnTo>
                    <a:lnTo>
                      <a:pt x="3621" y="467"/>
                    </a:lnTo>
                    <a:lnTo>
                      <a:pt x="3616" y="466"/>
                    </a:lnTo>
                    <a:lnTo>
                      <a:pt x="3609" y="465"/>
                    </a:lnTo>
                    <a:lnTo>
                      <a:pt x="3603" y="465"/>
                    </a:lnTo>
                    <a:lnTo>
                      <a:pt x="3598" y="466"/>
                    </a:lnTo>
                    <a:lnTo>
                      <a:pt x="3598" y="466"/>
                    </a:lnTo>
                    <a:lnTo>
                      <a:pt x="3600" y="471"/>
                    </a:lnTo>
                    <a:lnTo>
                      <a:pt x="3601" y="474"/>
                    </a:lnTo>
                    <a:lnTo>
                      <a:pt x="3604" y="476"/>
                    </a:lnTo>
                    <a:lnTo>
                      <a:pt x="3608" y="479"/>
                    </a:lnTo>
                    <a:lnTo>
                      <a:pt x="3617" y="482"/>
                    </a:lnTo>
                    <a:lnTo>
                      <a:pt x="3626" y="487"/>
                    </a:lnTo>
                    <a:lnTo>
                      <a:pt x="3633" y="491"/>
                    </a:lnTo>
                    <a:lnTo>
                      <a:pt x="3636" y="494"/>
                    </a:lnTo>
                    <a:lnTo>
                      <a:pt x="3639" y="497"/>
                    </a:lnTo>
                    <a:lnTo>
                      <a:pt x="3639" y="501"/>
                    </a:lnTo>
                    <a:lnTo>
                      <a:pt x="3639" y="505"/>
                    </a:lnTo>
                    <a:lnTo>
                      <a:pt x="3636" y="511"/>
                    </a:lnTo>
                    <a:lnTo>
                      <a:pt x="3632" y="517"/>
                    </a:lnTo>
                    <a:lnTo>
                      <a:pt x="3632" y="517"/>
                    </a:lnTo>
                    <a:lnTo>
                      <a:pt x="3640" y="513"/>
                    </a:lnTo>
                    <a:lnTo>
                      <a:pt x="3646" y="512"/>
                    </a:lnTo>
                    <a:lnTo>
                      <a:pt x="3651" y="512"/>
                    </a:lnTo>
                    <a:lnTo>
                      <a:pt x="3656" y="515"/>
                    </a:lnTo>
                    <a:lnTo>
                      <a:pt x="3662" y="516"/>
                    </a:lnTo>
                    <a:lnTo>
                      <a:pt x="3667" y="518"/>
                    </a:lnTo>
                    <a:lnTo>
                      <a:pt x="3673" y="518"/>
                    </a:lnTo>
                    <a:lnTo>
                      <a:pt x="3681" y="517"/>
                    </a:lnTo>
                    <a:lnTo>
                      <a:pt x="3681" y="517"/>
                    </a:lnTo>
                    <a:lnTo>
                      <a:pt x="3674" y="523"/>
                    </a:lnTo>
                    <a:lnTo>
                      <a:pt x="3671" y="528"/>
                    </a:lnTo>
                    <a:lnTo>
                      <a:pt x="3669" y="534"/>
                    </a:lnTo>
                    <a:lnTo>
                      <a:pt x="3667" y="540"/>
                    </a:lnTo>
                    <a:lnTo>
                      <a:pt x="3667" y="546"/>
                    </a:lnTo>
                    <a:lnTo>
                      <a:pt x="3666" y="551"/>
                    </a:lnTo>
                    <a:lnTo>
                      <a:pt x="3663" y="557"/>
                    </a:lnTo>
                    <a:lnTo>
                      <a:pt x="3658" y="564"/>
                    </a:lnTo>
                    <a:lnTo>
                      <a:pt x="3697" y="556"/>
                    </a:lnTo>
                    <a:lnTo>
                      <a:pt x="3697" y="556"/>
                    </a:lnTo>
                    <a:lnTo>
                      <a:pt x="3697" y="558"/>
                    </a:lnTo>
                    <a:lnTo>
                      <a:pt x="3695" y="559"/>
                    </a:lnTo>
                    <a:lnTo>
                      <a:pt x="3689" y="563"/>
                    </a:lnTo>
                    <a:lnTo>
                      <a:pt x="3681" y="566"/>
                    </a:lnTo>
                    <a:lnTo>
                      <a:pt x="3673" y="571"/>
                    </a:lnTo>
                    <a:lnTo>
                      <a:pt x="3666" y="577"/>
                    </a:lnTo>
                    <a:lnTo>
                      <a:pt x="3664" y="579"/>
                    </a:lnTo>
                    <a:lnTo>
                      <a:pt x="3663" y="583"/>
                    </a:lnTo>
                    <a:lnTo>
                      <a:pt x="3663" y="587"/>
                    </a:lnTo>
                    <a:lnTo>
                      <a:pt x="3664" y="591"/>
                    </a:lnTo>
                    <a:lnTo>
                      <a:pt x="3667" y="595"/>
                    </a:lnTo>
                    <a:lnTo>
                      <a:pt x="3672" y="601"/>
                    </a:lnTo>
                    <a:lnTo>
                      <a:pt x="3672" y="601"/>
                    </a:lnTo>
                    <a:lnTo>
                      <a:pt x="3675" y="599"/>
                    </a:lnTo>
                    <a:lnTo>
                      <a:pt x="3679" y="598"/>
                    </a:lnTo>
                    <a:lnTo>
                      <a:pt x="3688" y="596"/>
                    </a:lnTo>
                    <a:lnTo>
                      <a:pt x="3706" y="595"/>
                    </a:lnTo>
                    <a:lnTo>
                      <a:pt x="3716" y="594"/>
                    </a:lnTo>
                    <a:lnTo>
                      <a:pt x="3723" y="592"/>
                    </a:lnTo>
                    <a:lnTo>
                      <a:pt x="3726" y="589"/>
                    </a:lnTo>
                    <a:lnTo>
                      <a:pt x="3728" y="587"/>
                    </a:lnTo>
                    <a:lnTo>
                      <a:pt x="3729" y="584"/>
                    </a:lnTo>
                    <a:lnTo>
                      <a:pt x="3731" y="580"/>
                    </a:lnTo>
                    <a:lnTo>
                      <a:pt x="3731" y="587"/>
                    </a:lnTo>
                    <a:lnTo>
                      <a:pt x="3731" y="587"/>
                    </a:lnTo>
                    <a:lnTo>
                      <a:pt x="3736" y="588"/>
                    </a:lnTo>
                    <a:lnTo>
                      <a:pt x="3740" y="587"/>
                    </a:lnTo>
                    <a:lnTo>
                      <a:pt x="3743" y="586"/>
                    </a:lnTo>
                    <a:lnTo>
                      <a:pt x="3746" y="585"/>
                    </a:lnTo>
                    <a:lnTo>
                      <a:pt x="3750" y="579"/>
                    </a:lnTo>
                    <a:lnTo>
                      <a:pt x="3752" y="574"/>
                    </a:lnTo>
                    <a:lnTo>
                      <a:pt x="3756" y="569"/>
                    </a:lnTo>
                    <a:lnTo>
                      <a:pt x="3758" y="566"/>
                    </a:lnTo>
                    <a:lnTo>
                      <a:pt x="3762" y="565"/>
                    </a:lnTo>
                    <a:lnTo>
                      <a:pt x="3765" y="564"/>
                    </a:lnTo>
                    <a:lnTo>
                      <a:pt x="3769" y="564"/>
                    </a:lnTo>
                    <a:lnTo>
                      <a:pt x="3773" y="565"/>
                    </a:lnTo>
                    <a:lnTo>
                      <a:pt x="3780" y="568"/>
                    </a:lnTo>
                    <a:lnTo>
                      <a:pt x="3780" y="568"/>
                    </a:lnTo>
                    <a:lnTo>
                      <a:pt x="3780" y="563"/>
                    </a:lnTo>
                    <a:lnTo>
                      <a:pt x="3779" y="558"/>
                    </a:lnTo>
                    <a:lnTo>
                      <a:pt x="3778" y="555"/>
                    </a:lnTo>
                    <a:lnTo>
                      <a:pt x="3776" y="553"/>
                    </a:lnTo>
                    <a:lnTo>
                      <a:pt x="3772" y="550"/>
                    </a:lnTo>
                    <a:lnTo>
                      <a:pt x="3770" y="549"/>
                    </a:lnTo>
                    <a:lnTo>
                      <a:pt x="3765" y="548"/>
                    </a:lnTo>
                    <a:lnTo>
                      <a:pt x="3761" y="549"/>
                    </a:lnTo>
                    <a:lnTo>
                      <a:pt x="3761" y="549"/>
                    </a:lnTo>
                    <a:lnTo>
                      <a:pt x="3757" y="551"/>
                    </a:lnTo>
                    <a:lnTo>
                      <a:pt x="3754" y="555"/>
                    </a:lnTo>
                    <a:lnTo>
                      <a:pt x="3748" y="562"/>
                    </a:lnTo>
                    <a:lnTo>
                      <a:pt x="3743" y="566"/>
                    </a:lnTo>
                    <a:lnTo>
                      <a:pt x="3739" y="570"/>
                    </a:lnTo>
                    <a:lnTo>
                      <a:pt x="3733" y="572"/>
                    </a:lnTo>
                    <a:lnTo>
                      <a:pt x="3726" y="574"/>
                    </a:lnTo>
                    <a:lnTo>
                      <a:pt x="3726" y="574"/>
                    </a:lnTo>
                    <a:lnTo>
                      <a:pt x="3725" y="571"/>
                    </a:lnTo>
                    <a:lnTo>
                      <a:pt x="3724" y="569"/>
                    </a:lnTo>
                    <a:lnTo>
                      <a:pt x="3725" y="566"/>
                    </a:lnTo>
                    <a:lnTo>
                      <a:pt x="3726" y="566"/>
                    </a:lnTo>
                    <a:lnTo>
                      <a:pt x="3729" y="565"/>
                    </a:lnTo>
                    <a:lnTo>
                      <a:pt x="3734" y="564"/>
                    </a:lnTo>
                    <a:lnTo>
                      <a:pt x="3738" y="563"/>
                    </a:lnTo>
                    <a:lnTo>
                      <a:pt x="3740" y="562"/>
                    </a:lnTo>
                    <a:lnTo>
                      <a:pt x="3741" y="559"/>
                    </a:lnTo>
                    <a:lnTo>
                      <a:pt x="3741" y="557"/>
                    </a:lnTo>
                    <a:lnTo>
                      <a:pt x="3741" y="554"/>
                    </a:lnTo>
                    <a:lnTo>
                      <a:pt x="3738" y="544"/>
                    </a:lnTo>
                    <a:lnTo>
                      <a:pt x="3738" y="544"/>
                    </a:lnTo>
                    <a:lnTo>
                      <a:pt x="3735" y="542"/>
                    </a:lnTo>
                    <a:lnTo>
                      <a:pt x="3733" y="540"/>
                    </a:lnTo>
                    <a:lnTo>
                      <a:pt x="3729" y="540"/>
                    </a:lnTo>
                    <a:lnTo>
                      <a:pt x="3725" y="539"/>
                    </a:lnTo>
                    <a:lnTo>
                      <a:pt x="3717" y="540"/>
                    </a:lnTo>
                    <a:lnTo>
                      <a:pt x="3708" y="541"/>
                    </a:lnTo>
                    <a:lnTo>
                      <a:pt x="3700" y="540"/>
                    </a:lnTo>
                    <a:lnTo>
                      <a:pt x="3696" y="540"/>
                    </a:lnTo>
                    <a:lnTo>
                      <a:pt x="3694" y="538"/>
                    </a:lnTo>
                    <a:lnTo>
                      <a:pt x="3693" y="535"/>
                    </a:lnTo>
                    <a:lnTo>
                      <a:pt x="3692" y="532"/>
                    </a:lnTo>
                    <a:lnTo>
                      <a:pt x="3693" y="527"/>
                    </a:lnTo>
                    <a:lnTo>
                      <a:pt x="3695" y="521"/>
                    </a:lnTo>
                    <a:lnTo>
                      <a:pt x="3724" y="527"/>
                    </a:lnTo>
                    <a:lnTo>
                      <a:pt x="3724" y="527"/>
                    </a:lnTo>
                    <a:lnTo>
                      <a:pt x="3725" y="519"/>
                    </a:lnTo>
                    <a:lnTo>
                      <a:pt x="3728" y="513"/>
                    </a:lnTo>
                    <a:lnTo>
                      <a:pt x="3732" y="508"/>
                    </a:lnTo>
                    <a:lnTo>
                      <a:pt x="3735" y="504"/>
                    </a:lnTo>
                    <a:lnTo>
                      <a:pt x="3739" y="501"/>
                    </a:lnTo>
                    <a:lnTo>
                      <a:pt x="3742" y="496"/>
                    </a:lnTo>
                    <a:lnTo>
                      <a:pt x="3744" y="491"/>
                    </a:lnTo>
                    <a:lnTo>
                      <a:pt x="3746" y="485"/>
                    </a:lnTo>
                    <a:lnTo>
                      <a:pt x="3746" y="485"/>
                    </a:lnTo>
                    <a:lnTo>
                      <a:pt x="3749" y="483"/>
                    </a:lnTo>
                    <a:lnTo>
                      <a:pt x="3752" y="483"/>
                    </a:lnTo>
                    <a:lnTo>
                      <a:pt x="3758" y="483"/>
                    </a:lnTo>
                    <a:lnTo>
                      <a:pt x="3765" y="486"/>
                    </a:lnTo>
                    <a:lnTo>
                      <a:pt x="3772" y="488"/>
                    </a:lnTo>
                    <a:lnTo>
                      <a:pt x="3778" y="490"/>
                    </a:lnTo>
                    <a:lnTo>
                      <a:pt x="3785" y="490"/>
                    </a:lnTo>
                    <a:lnTo>
                      <a:pt x="3788" y="489"/>
                    </a:lnTo>
                    <a:lnTo>
                      <a:pt x="3792" y="488"/>
                    </a:lnTo>
                    <a:lnTo>
                      <a:pt x="3795" y="486"/>
                    </a:lnTo>
                    <a:lnTo>
                      <a:pt x="3799" y="482"/>
                    </a:lnTo>
                    <a:lnTo>
                      <a:pt x="3799" y="482"/>
                    </a:lnTo>
                    <a:lnTo>
                      <a:pt x="3801" y="476"/>
                    </a:lnTo>
                    <a:lnTo>
                      <a:pt x="3801" y="468"/>
                    </a:lnTo>
                    <a:lnTo>
                      <a:pt x="3802" y="456"/>
                    </a:lnTo>
                    <a:lnTo>
                      <a:pt x="3804" y="451"/>
                    </a:lnTo>
                    <a:lnTo>
                      <a:pt x="3805" y="449"/>
                    </a:lnTo>
                    <a:lnTo>
                      <a:pt x="3808" y="448"/>
                    </a:lnTo>
                    <a:lnTo>
                      <a:pt x="3810" y="446"/>
                    </a:lnTo>
                    <a:lnTo>
                      <a:pt x="3813" y="448"/>
                    </a:lnTo>
                    <a:lnTo>
                      <a:pt x="3823" y="450"/>
                    </a:lnTo>
                    <a:lnTo>
                      <a:pt x="3823" y="450"/>
                    </a:lnTo>
                    <a:lnTo>
                      <a:pt x="3828" y="457"/>
                    </a:lnTo>
                    <a:lnTo>
                      <a:pt x="3834" y="461"/>
                    </a:lnTo>
                    <a:lnTo>
                      <a:pt x="3840" y="466"/>
                    </a:lnTo>
                    <a:lnTo>
                      <a:pt x="3848" y="470"/>
                    </a:lnTo>
                    <a:lnTo>
                      <a:pt x="3856" y="473"/>
                    </a:lnTo>
                    <a:lnTo>
                      <a:pt x="3864" y="475"/>
                    </a:lnTo>
                    <a:lnTo>
                      <a:pt x="3881" y="478"/>
                    </a:lnTo>
                    <a:lnTo>
                      <a:pt x="3899" y="479"/>
                    </a:lnTo>
                    <a:lnTo>
                      <a:pt x="3915" y="479"/>
                    </a:lnTo>
                    <a:lnTo>
                      <a:pt x="3930" y="476"/>
                    </a:lnTo>
                    <a:lnTo>
                      <a:pt x="3941" y="475"/>
                    </a:lnTo>
                    <a:lnTo>
                      <a:pt x="3964" y="459"/>
                    </a:lnTo>
                    <a:lnTo>
                      <a:pt x="3964" y="459"/>
                    </a:lnTo>
                    <a:lnTo>
                      <a:pt x="3963" y="457"/>
                    </a:lnTo>
                    <a:lnTo>
                      <a:pt x="3962" y="456"/>
                    </a:lnTo>
                    <a:lnTo>
                      <a:pt x="3957" y="453"/>
                    </a:lnTo>
                    <a:lnTo>
                      <a:pt x="3950" y="452"/>
                    </a:lnTo>
                    <a:lnTo>
                      <a:pt x="3943" y="452"/>
                    </a:lnTo>
                    <a:lnTo>
                      <a:pt x="3938" y="452"/>
                    </a:lnTo>
                    <a:lnTo>
                      <a:pt x="3933" y="451"/>
                    </a:lnTo>
                    <a:lnTo>
                      <a:pt x="3932" y="450"/>
                    </a:lnTo>
                    <a:lnTo>
                      <a:pt x="3932" y="448"/>
                    </a:lnTo>
                    <a:lnTo>
                      <a:pt x="3933" y="445"/>
                    </a:lnTo>
                    <a:lnTo>
                      <a:pt x="3935" y="442"/>
                    </a:lnTo>
                    <a:lnTo>
                      <a:pt x="3971" y="436"/>
                    </a:lnTo>
                    <a:lnTo>
                      <a:pt x="3968" y="445"/>
                    </a:lnTo>
                    <a:lnTo>
                      <a:pt x="3968" y="445"/>
                    </a:lnTo>
                    <a:lnTo>
                      <a:pt x="3972" y="446"/>
                    </a:lnTo>
                    <a:lnTo>
                      <a:pt x="3977" y="445"/>
                    </a:lnTo>
                    <a:lnTo>
                      <a:pt x="3986" y="442"/>
                    </a:lnTo>
                    <a:lnTo>
                      <a:pt x="4002" y="433"/>
                    </a:lnTo>
                    <a:lnTo>
                      <a:pt x="4002" y="433"/>
                    </a:lnTo>
                    <a:lnTo>
                      <a:pt x="3997" y="438"/>
                    </a:lnTo>
                    <a:lnTo>
                      <a:pt x="3992" y="442"/>
                    </a:lnTo>
                    <a:lnTo>
                      <a:pt x="3980" y="448"/>
                    </a:lnTo>
                    <a:lnTo>
                      <a:pt x="3976" y="450"/>
                    </a:lnTo>
                    <a:lnTo>
                      <a:pt x="3972" y="455"/>
                    </a:lnTo>
                    <a:lnTo>
                      <a:pt x="3970" y="460"/>
                    </a:lnTo>
                    <a:lnTo>
                      <a:pt x="3971" y="468"/>
                    </a:lnTo>
                    <a:lnTo>
                      <a:pt x="3971" y="468"/>
                    </a:lnTo>
                    <a:lnTo>
                      <a:pt x="3981" y="473"/>
                    </a:lnTo>
                    <a:lnTo>
                      <a:pt x="3988" y="476"/>
                    </a:lnTo>
                    <a:lnTo>
                      <a:pt x="3992" y="479"/>
                    </a:lnTo>
                    <a:lnTo>
                      <a:pt x="3995" y="479"/>
                    </a:lnTo>
                    <a:lnTo>
                      <a:pt x="4000" y="479"/>
                    </a:lnTo>
                    <a:lnTo>
                      <a:pt x="4006" y="478"/>
                    </a:lnTo>
                    <a:lnTo>
                      <a:pt x="4006" y="478"/>
                    </a:lnTo>
                    <a:lnTo>
                      <a:pt x="4001" y="481"/>
                    </a:lnTo>
                    <a:lnTo>
                      <a:pt x="4000" y="483"/>
                    </a:lnTo>
                    <a:lnTo>
                      <a:pt x="4000" y="486"/>
                    </a:lnTo>
                    <a:lnTo>
                      <a:pt x="4000" y="486"/>
                    </a:lnTo>
                    <a:lnTo>
                      <a:pt x="4006" y="488"/>
                    </a:lnTo>
                    <a:lnTo>
                      <a:pt x="4010" y="488"/>
                    </a:lnTo>
                    <a:lnTo>
                      <a:pt x="4015" y="487"/>
                    </a:lnTo>
                    <a:lnTo>
                      <a:pt x="4018" y="486"/>
                    </a:lnTo>
                    <a:lnTo>
                      <a:pt x="4022" y="485"/>
                    </a:lnTo>
                    <a:lnTo>
                      <a:pt x="4025" y="481"/>
                    </a:lnTo>
                    <a:lnTo>
                      <a:pt x="4030" y="475"/>
                    </a:lnTo>
                    <a:lnTo>
                      <a:pt x="4032" y="467"/>
                    </a:lnTo>
                    <a:lnTo>
                      <a:pt x="4035" y="460"/>
                    </a:lnTo>
                    <a:lnTo>
                      <a:pt x="4038" y="453"/>
                    </a:lnTo>
                    <a:lnTo>
                      <a:pt x="4040" y="450"/>
                    </a:lnTo>
                    <a:lnTo>
                      <a:pt x="4040" y="450"/>
                    </a:lnTo>
                    <a:lnTo>
                      <a:pt x="4046" y="444"/>
                    </a:lnTo>
                    <a:lnTo>
                      <a:pt x="4049" y="438"/>
                    </a:lnTo>
                    <a:lnTo>
                      <a:pt x="4050" y="434"/>
                    </a:lnTo>
                    <a:lnTo>
                      <a:pt x="4049" y="430"/>
                    </a:lnTo>
                    <a:lnTo>
                      <a:pt x="4048" y="427"/>
                    </a:lnTo>
                    <a:lnTo>
                      <a:pt x="4045" y="425"/>
                    </a:lnTo>
                    <a:lnTo>
                      <a:pt x="4037" y="419"/>
                    </a:lnTo>
                    <a:lnTo>
                      <a:pt x="4027" y="413"/>
                    </a:lnTo>
                    <a:lnTo>
                      <a:pt x="4018" y="408"/>
                    </a:lnTo>
                    <a:lnTo>
                      <a:pt x="4015" y="405"/>
                    </a:lnTo>
                    <a:lnTo>
                      <a:pt x="4012" y="402"/>
                    </a:lnTo>
                    <a:lnTo>
                      <a:pt x="4011" y="397"/>
                    </a:lnTo>
                    <a:lnTo>
                      <a:pt x="4011" y="392"/>
                    </a:lnTo>
                    <a:lnTo>
                      <a:pt x="4110" y="380"/>
                    </a:lnTo>
                    <a:lnTo>
                      <a:pt x="4110" y="380"/>
                    </a:lnTo>
                    <a:lnTo>
                      <a:pt x="4103" y="385"/>
                    </a:lnTo>
                    <a:lnTo>
                      <a:pt x="4099" y="392"/>
                    </a:lnTo>
                    <a:lnTo>
                      <a:pt x="4096" y="395"/>
                    </a:lnTo>
                    <a:lnTo>
                      <a:pt x="4095" y="399"/>
                    </a:lnTo>
                    <a:lnTo>
                      <a:pt x="4095" y="403"/>
                    </a:lnTo>
                    <a:lnTo>
                      <a:pt x="4096" y="406"/>
                    </a:lnTo>
                    <a:lnTo>
                      <a:pt x="4096" y="406"/>
                    </a:lnTo>
                    <a:lnTo>
                      <a:pt x="4103" y="411"/>
                    </a:lnTo>
                    <a:lnTo>
                      <a:pt x="4107" y="414"/>
                    </a:lnTo>
                    <a:lnTo>
                      <a:pt x="4108" y="418"/>
                    </a:lnTo>
                    <a:lnTo>
                      <a:pt x="4109" y="420"/>
                    </a:lnTo>
                    <a:lnTo>
                      <a:pt x="4110" y="422"/>
                    </a:lnTo>
                    <a:lnTo>
                      <a:pt x="4114" y="423"/>
                    </a:lnTo>
                    <a:lnTo>
                      <a:pt x="4121" y="425"/>
                    </a:lnTo>
                    <a:lnTo>
                      <a:pt x="4130" y="425"/>
                    </a:lnTo>
                    <a:lnTo>
                      <a:pt x="4130" y="425"/>
                    </a:lnTo>
                    <a:lnTo>
                      <a:pt x="4131" y="419"/>
                    </a:lnTo>
                    <a:lnTo>
                      <a:pt x="4132" y="414"/>
                    </a:lnTo>
                    <a:lnTo>
                      <a:pt x="4133" y="410"/>
                    </a:lnTo>
                    <a:lnTo>
                      <a:pt x="4137" y="406"/>
                    </a:lnTo>
                    <a:lnTo>
                      <a:pt x="4140" y="404"/>
                    </a:lnTo>
                    <a:lnTo>
                      <a:pt x="4144" y="402"/>
                    </a:lnTo>
                    <a:lnTo>
                      <a:pt x="4154" y="398"/>
                    </a:lnTo>
                    <a:lnTo>
                      <a:pt x="4176" y="393"/>
                    </a:lnTo>
                    <a:lnTo>
                      <a:pt x="4187" y="390"/>
                    </a:lnTo>
                    <a:lnTo>
                      <a:pt x="4193" y="387"/>
                    </a:lnTo>
                    <a:lnTo>
                      <a:pt x="4198" y="383"/>
                    </a:lnTo>
                    <a:lnTo>
                      <a:pt x="4198" y="383"/>
                    </a:lnTo>
                    <a:lnTo>
                      <a:pt x="4203" y="392"/>
                    </a:lnTo>
                    <a:lnTo>
                      <a:pt x="4204" y="396"/>
                    </a:lnTo>
                    <a:lnTo>
                      <a:pt x="4204" y="398"/>
                    </a:lnTo>
                    <a:lnTo>
                      <a:pt x="4203" y="399"/>
                    </a:lnTo>
                    <a:lnTo>
                      <a:pt x="4200" y="400"/>
                    </a:lnTo>
                    <a:lnTo>
                      <a:pt x="4186" y="402"/>
                    </a:lnTo>
                    <a:lnTo>
                      <a:pt x="4186" y="402"/>
                    </a:lnTo>
                    <a:lnTo>
                      <a:pt x="4187" y="405"/>
                    </a:lnTo>
                    <a:lnTo>
                      <a:pt x="4188" y="408"/>
                    </a:lnTo>
                    <a:lnTo>
                      <a:pt x="4191" y="411"/>
                    </a:lnTo>
                    <a:lnTo>
                      <a:pt x="4193" y="413"/>
                    </a:lnTo>
                    <a:lnTo>
                      <a:pt x="4199" y="415"/>
                    </a:lnTo>
                    <a:lnTo>
                      <a:pt x="4207" y="417"/>
                    </a:lnTo>
                    <a:lnTo>
                      <a:pt x="4222" y="417"/>
                    </a:lnTo>
                    <a:lnTo>
                      <a:pt x="4229" y="417"/>
                    </a:lnTo>
                    <a:lnTo>
                      <a:pt x="4233" y="418"/>
                    </a:lnTo>
                    <a:lnTo>
                      <a:pt x="4233" y="418"/>
                    </a:lnTo>
                    <a:lnTo>
                      <a:pt x="4239" y="413"/>
                    </a:lnTo>
                    <a:lnTo>
                      <a:pt x="4246" y="410"/>
                    </a:lnTo>
                    <a:lnTo>
                      <a:pt x="4253" y="407"/>
                    </a:lnTo>
                    <a:lnTo>
                      <a:pt x="4259" y="404"/>
                    </a:lnTo>
                    <a:lnTo>
                      <a:pt x="4259" y="404"/>
                    </a:lnTo>
                    <a:lnTo>
                      <a:pt x="4256" y="399"/>
                    </a:lnTo>
                    <a:lnTo>
                      <a:pt x="4254" y="395"/>
                    </a:lnTo>
                    <a:lnTo>
                      <a:pt x="4254" y="390"/>
                    </a:lnTo>
                    <a:lnTo>
                      <a:pt x="4255" y="385"/>
                    </a:lnTo>
                    <a:lnTo>
                      <a:pt x="4259" y="381"/>
                    </a:lnTo>
                    <a:lnTo>
                      <a:pt x="4262" y="376"/>
                    </a:lnTo>
                    <a:lnTo>
                      <a:pt x="4268" y="373"/>
                    </a:lnTo>
                    <a:lnTo>
                      <a:pt x="4275" y="368"/>
                    </a:lnTo>
                    <a:lnTo>
                      <a:pt x="4276" y="363"/>
                    </a:lnTo>
                    <a:lnTo>
                      <a:pt x="4276" y="363"/>
                    </a:lnTo>
                    <a:lnTo>
                      <a:pt x="4262" y="361"/>
                    </a:lnTo>
                    <a:lnTo>
                      <a:pt x="4247" y="357"/>
                    </a:lnTo>
                    <a:lnTo>
                      <a:pt x="4232" y="352"/>
                    </a:lnTo>
                    <a:lnTo>
                      <a:pt x="4216" y="348"/>
                    </a:lnTo>
                    <a:lnTo>
                      <a:pt x="4201" y="346"/>
                    </a:lnTo>
                    <a:lnTo>
                      <a:pt x="4187" y="346"/>
                    </a:lnTo>
                    <a:lnTo>
                      <a:pt x="4181" y="347"/>
                    </a:lnTo>
                    <a:lnTo>
                      <a:pt x="4176" y="348"/>
                    </a:lnTo>
                    <a:lnTo>
                      <a:pt x="4170" y="352"/>
                    </a:lnTo>
                    <a:lnTo>
                      <a:pt x="4165" y="355"/>
                    </a:lnTo>
                    <a:lnTo>
                      <a:pt x="4172" y="344"/>
                    </a:lnTo>
                    <a:lnTo>
                      <a:pt x="4172" y="344"/>
                    </a:lnTo>
                    <a:lnTo>
                      <a:pt x="4164" y="342"/>
                    </a:lnTo>
                    <a:lnTo>
                      <a:pt x="4156" y="340"/>
                    </a:lnTo>
                    <a:lnTo>
                      <a:pt x="4148" y="340"/>
                    </a:lnTo>
                    <a:lnTo>
                      <a:pt x="4141" y="342"/>
                    </a:lnTo>
                    <a:lnTo>
                      <a:pt x="4125" y="346"/>
                    </a:lnTo>
                    <a:lnTo>
                      <a:pt x="4110" y="352"/>
                    </a:lnTo>
                    <a:lnTo>
                      <a:pt x="4096" y="357"/>
                    </a:lnTo>
                    <a:lnTo>
                      <a:pt x="4091" y="358"/>
                    </a:lnTo>
                    <a:lnTo>
                      <a:pt x="4084" y="358"/>
                    </a:lnTo>
                    <a:lnTo>
                      <a:pt x="4079" y="357"/>
                    </a:lnTo>
                    <a:lnTo>
                      <a:pt x="4073" y="353"/>
                    </a:lnTo>
                    <a:lnTo>
                      <a:pt x="4069" y="348"/>
                    </a:lnTo>
                    <a:lnTo>
                      <a:pt x="4065" y="342"/>
                    </a:lnTo>
                    <a:lnTo>
                      <a:pt x="4065" y="342"/>
                    </a:lnTo>
                    <a:lnTo>
                      <a:pt x="4065" y="337"/>
                    </a:lnTo>
                    <a:lnTo>
                      <a:pt x="4065" y="334"/>
                    </a:lnTo>
                    <a:lnTo>
                      <a:pt x="4064" y="331"/>
                    </a:lnTo>
                    <a:lnTo>
                      <a:pt x="4062" y="330"/>
                    </a:lnTo>
                    <a:lnTo>
                      <a:pt x="4061" y="329"/>
                    </a:lnTo>
                    <a:lnTo>
                      <a:pt x="4060" y="325"/>
                    </a:lnTo>
                    <a:lnTo>
                      <a:pt x="4058" y="321"/>
                    </a:lnTo>
                    <a:lnTo>
                      <a:pt x="4058" y="314"/>
                    </a:lnTo>
                    <a:lnTo>
                      <a:pt x="4029" y="332"/>
                    </a:lnTo>
                    <a:lnTo>
                      <a:pt x="4034" y="321"/>
                    </a:lnTo>
                    <a:lnTo>
                      <a:pt x="3985" y="327"/>
                    </a:lnTo>
                    <a:lnTo>
                      <a:pt x="3986" y="322"/>
                    </a:lnTo>
                    <a:lnTo>
                      <a:pt x="3986" y="322"/>
                    </a:lnTo>
                    <a:lnTo>
                      <a:pt x="3953" y="352"/>
                    </a:lnTo>
                    <a:lnTo>
                      <a:pt x="3927" y="376"/>
                    </a:lnTo>
                    <a:lnTo>
                      <a:pt x="3927" y="376"/>
                    </a:lnTo>
                    <a:lnTo>
                      <a:pt x="3927" y="383"/>
                    </a:lnTo>
                    <a:lnTo>
                      <a:pt x="3927" y="388"/>
                    </a:lnTo>
                    <a:lnTo>
                      <a:pt x="3925" y="392"/>
                    </a:lnTo>
                    <a:lnTo>
                      <a:pt x="3920" y="398"/>
                    </a:lnTo>
                    <a:lnTo>
                      <a:pt x="3920" y="398"/>
                    </a:lnTo>
                    <a:lnTo>
                      <a:pt x="3915" y="400"/>
                    </a:lnTo>
                    <a:lnTo>
                      <a:pt x="3910" y="403"/>
                    </a:lnTo>
                    <a:lnTo>
                      <a:pt x="3905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896" y="400"/>
                    </a:lnTo>
                    <a:lnTo>
                      <a:pt x="3893" y="398"/>
                    </a:lnTo>
                    <a:lnTo>
                      <a:pt x="3885" y="391"/>
                    </a:lnTo>
                    <a:lnTo>
                      <a:pt x="3876" y="383"/>
                    </a:lnTo>
                    <a:lnTo>
                      <a:pt x="3871" y="380"/>
                    </a:lnTo>
                    <a:lnTo>
                      <a:pt x="3865" y="377"/>
                    </a:lnTo>
                    <a:lnTo>
                      <a:pt x="3912" y="375"/>
                    </a:lnTo>
                    <a:lnTo>
                      <a:pt x="3912" y="375"/>
                    </a:lnTo>
                    <a:lnTo>
                      <a:pt x="3914" y="368"/>
                    </a:lnTo>
                    <a:lnTo>
                      <a:pt x="3914" y="361"/>
                    </a:lnTo>
                    <a:lnTo>
                      <a:pt x="3914" y="355"/>
                    </a:lnTo>
                    <a:lnTo>
                      <a:pt x="3911" y="348"/>
                    </a:lnTo>
                    <a:lnTo>
                      <a:pt x="3908" y="343"/>
                    </a:lnTo>
                    <a:lnTo>
                      <a:pt x="3903" y="336"/>
                    </a:lnTo>
                    <a:lnTo>
                      <a:pt x="3897" y="331"/>
                    </a:lnTo>
                    <a:lnTo>
                      <a:pt x="3889" y="325"/>
                    </a:lnTo>
                    <a:lnTo>
                      <a:pt x="3889" y="325"/>
                    </a:lnTo>
                    <a:lnTo>
                      <a:pt x="3893" y="324"/>
                    </a:lnTo>
                    <a:lnTo>
                      <a:pt x="3895" y="323"/>
                    </a:lnTo>
                    <a:lnTo>
                      <a:pt x="3897" y="321"/>
                    </a:lnTo>
                    <a:lnTo>
                      <a:pt x="3899" y="317"/>
                    </a:lnTo>
                    <a:lnTo>
                      <a:pt x="3899" y="315"/>
                    </a:lnTo>
                    <a:lnTo>
                      <a:pt x="3897" y="313"/>
                    </a:lnTo>
                    <a:lnTo>
                      <a:pt x="3895" y="310"/>
                    </a:lnTo>
                    <a:lnTo>
                      <a:pt x="3892" y="309"/>
                    </a:lnTo>
                    <a:lnTo>
                      <a:pt x="3892" y="309"/>
                    </a:lnTo>
                    <a:lnTo>
                      <a:pt x="3889" y="310"/>
                    </a:lnTo>
                    <a:lnTo>
                      <a:pt x="3886" y="313"/>
                    </a:lnTo>
                    <a:lnTo>
                      <a:pt x="3877" y="319"/>
                    </a:lnTo>
                    <a:lnTo>
                      <a:pt x="3873" y="321"/>
                    </a:lnTo>
                    <a:lnTo>
                      <a:pt x="3870" y="325"/>
                    </a:lnTo>
                    <a:lnTo>
                      <a:pt x="3870" y="328"/>
                    </a:lnTo>
                    <a:lnTo>
                      <a:pt x="3870" y="330"/>
                    </a:lnTo>
                    <a:lnTo>
                      <a:pt x="3870" y="332"/>
                    </a:lnTo>
                    <a:lnTo>
                      <a:pt x="3872" y="335"/>
                    </a:lnTo>
                    <a:lnTo>
                      <a:pt x="3872" y="335"/>
                    </a:lnTo>
                    <a:lnTo>
                      <a:pt x="3863" y="335"/>
                    </a:lnTo>
                    <a:lnTo>
                      <a:pt x="3854" y="335"/>
                    </a:lnTo>
                    <a:lnTo>
                      <a:pt x="3834" y="331"/>
                    </a:lnTo>
                    <a:lnTo>
                      <a:pt x="3788" y="321"/>
                    </a:lnTo>
                    <a:lnTo>
                      <a:pt x="3764" y="316"/>
                    </a:lnTo>
                    <a:lnTo>
                      <a:pt x="3751" y="315"/>
                    </a:lnTo>
                    <a:lnTo>
                      <a:pt x="3739" y="315"/>
                    </a:lnTo>
                    <a:lnTo>
                      <a:pt x="3726" y="315"/>
                    </a:lnTo>
                    <a:lnTo>
                      <a:pt x="3713" y="317"/>
                    </a:lnTo>
                    <a:lnTo>
                      <a:pt x="3701" y="321"/>
                    </a:lnTo>
                    <a:lnTo>
                      <a:pt x="3687" y="327"/>
                    </a:lnTo>
                    <a:lnTo>
                      <a:pt x="3687" y="327"/>
                    </a:lnTo>
                    <a:lnTo>
                      <a:pt x="3695" y="323"/>
                    </a:lnTo>
                    <a:lnTo>
                      <a:pt x="3700" y="320"/>
                    </a:lnTo>
                    <a:lnTo>
                      <a:pt x="3702" y="317"/>
                    </a:lnTo>
                    <a:lnTo>
                      <a:pt x="3703" y="314"/>
                    </a:lnTo>
                    <a:lnTo>
                      <a:pt x="3702" y="312"/>
                    </a:lnTo>
                    <a:lnTo>
                      <a:pt x="3700" y="309"/>
                    </a:lnTo>
                    <a:lnTo>
                      <a:pt x="3693" y="306"/>
                    </a:lnTo>
                    <a:lnTo>
                      <a:pt x="3687" y="302"/>
                    </a:lnTo>
                    <a:lnTo>
                      <a:pt x="3685" y="301"/>
                    </a:lnTo>
                    <a:lnTo>
                      <a:pt x="3685" y="300"/>
                    </a:lnTo>
                    <a:lnTo>
                      <a:pt x="3686" y="299"/>
                    </a:lnTo>
                    <a:lnTo>
                      <a:pt x="3688" y="298"/>
                    </a:lnTo>
                    <a:lnTo>
                      <a:pt x="3703" y="295"/>
                    </a:lnTo>
                    <a:lnTo>
                      <a:pt x="3703" y="295"/>
                    </a:lnTo>
                    <a:lnTo>
                      <a:pt x="3696" y="291"/>
                    </a:lnTo>
                    <a:lnTo>
                      <a:pt x="3690" y="289"/>
                    </a:lnTo>
                    <a:lnTo>
                      <a:pt x="3686" y="287"/>
                    </a:lnTo>
                    <a:lnTo>
                      <a:pt x="3681" y="287"/>
                    </a:lnTo>
                    <a:lnTo>
                      <a:pt x="3678" y="289"/>
                    </a:lnTo>
                    <a:lnTo>
                      <a:pt x="3674" y="291"/>
                    </a:lnTo>
                    <a:lnTo>
                      <a:pt x="3667" y="298"/>
                    </a:lnTo>
                    <a:lnTo>
                      <a:pt x="3662" y="306"/>
                    </a:lnTo>
                    <a:lnTo>
                      <a:pt x="3654" y="313"/>
                    </a:lnTo>
                    <a:lnTo>
                      <a:pt x="3649" y="316"/>
                    </a:lnTo>
                    <a:lnTo>
                      <a:pt x="3644" y="317"/>
                    </a:lnTo>
                    <a:lnTo>
                      <a:pt x="3639" y="319"/>
                    </a:lnTo>
                    <a:lnTo>
                      <a:pt x="3632" y="319"/>
                    </a:lnTo>
                    <a:lnTo>
                      <a:pt x="3632" y="319"/>
                    </a:lnTo>
                    <a:lnTo>
                      <a:pt x="3632" y="315"/>
                    </a:lnTo>
                    <a:lnTo>
                      <a:pt x="3634" y="314"/>
                    </a:lnTo>
                    <a:lnTo>
                      <a:pt x="3642" y="313"/>
                    </a:lnTo>
                    <a:lnTo>
                      <a:pt x="3648" y="312"/>
                    </a:lnTo>
                    <a:lnTo>
                      <a:pt x="3652" y="309"/>
                    </a:lnTo>
                    <a:lnTo>
                      <a:pt x="3657" y="306"/>
                    </a:lnTo>
                    <a:lnTo>
                      <a:pt x="3662" y="300"/>
                    </a:lnTo>
                    <a:lnTo>
                      <a:pt x="3662" y="300"/>
                    </a:lnTo>
                    <a:lnTo>
                      <a:pt x="3650" y="298"/>
                    </a:lnTo>
                    <a:lnTo>
                      <a:pt x="3639" y="298"/>
                    </a:lnTo>
                    <a:lnTo>
                      <a:pt x="3627" y="299"/>
                    </a:lnTo>
                    <a:lnTo>
                      <a:pt x="3617" y="301"/>
                    </a:lnTo>
                    <a:lnTo>
                      <a:pt x="3606" y="305"/>
                    </a:lnTo>
                    <a:lnTo>
                      <a:pt x="3596" y="308"/>
                    </a:lnTo>
                    <a:lnTo>
                      <a:pt x="3575" y="317"/>
                    </a:lnTo>
                    <a:lnTo>
                      <a:pt x="3556" y="325"/>
                    </a:lnTo>
                    <a:lnTo>
                      <a:pt x="3535" y="332"/>
                    </a:lnTo>
                    <a:lnTo>
                      <a:pt x="3525" y="336"/>
                    </a:lnTo>
                    <a:lnTo>
                      <a:pt x="3514" y="337"/>
                    </a:lnTo>
                    <a:lnTo>
                      <a:pt x="3503" y="337"/>
                    </a:lnTo>
                    <a:lnTo>
                      <a:pt x="3491" y="336"/>
                    </a:lnTo>
                    <a:lnTo>
                      <a:pt x="3489" y="314"/>
                    </a:lnTo>
                    <a:lnTo>
                      <a:pt x="3451" y="323"/>
                    </a:lnTo>
                    <a:close/>
                    <a:moveTo>
                      <a:pt x="3328" y="350"/>
                    </a:moveTo>
                    <a:lnTo>
                      <a:pt x="3292" y="358"/>
                    </a:lnTo>
                    <a:lnTo>
                      <a:pt x="3292" y="358"/>
                    </a:lnTo>
                    <a:lnTo>
                      <a:pt x="3296" y="358"/>
                    </a:lnTo>
                    <a:lnTo>
                      <a:pt x="3260" y="376"/>
                    </a:lnTo>
                    <a:lnTo>
                      <a:pt x="3260" y="376"/>
                    </a:lnTo>
                    <a:lnTo>
                      <a:pt x="3268" y="380"/>
                    </a:lnTo>
                    <a:lnTo>
                      <a:pt x="3274" y="385"/>
                    </a:lnTo>
                    <a:lnTo>
                      <a:pt x="3280" y="391"/>
                    </a:lnTo>
                    <a:lnTo>
                      <a:pt x="3282" y="397"/>
                    </a:lnTo>
                    <a:lnTo>
                      <a:pt x="3283" y="404"/>
                    </a:lnTo>
                    <a:lnTo>
                      <a:pt x="3282" y="407"/>
                    </a:lnTo>
                    <a:lnTo>
                      <a:pt x="3281" y="411"/>
                    </a:lnTo>
                    <a:lnTo>
                      <a:pt x="3279" y="413"/>
                    </a:lnTo>
                    <a:lnTo>
                      <a:pt x="3275" y="417"/>
                    </a:lnTo>
                    <a:lnTo>
                      <a:pt x="3271" y="419"/>
                    </a:lnTo>
                    <a:lnTo>
                      <a:pt x="3265" y="421"/>
                    </a:lnTo>
                    <a:lnTo>
                      <a:pt x="3265" y="421"/>
                    </a:lnTo>
                    <a:lnTo>
                      <a:pt x="3266" y="418"/>
                    </a:lnTo>
                    <a:lnTo>
                      <a:pt x="3266" y="413"/>
                    </a:lnTo>
                    <a:lnTo>
                      <a:pt x="3265" y="406"/>
                    </a:lnTo>
                    <a:lnTo>
                      <a:pt x="3265" y="403"/>
                    </a:lnTo>
                    <a:lnTo>
                      <a:pt x="3265" y="399"/>
                    </a:lnTo>
                    <a:lnTo>
                      <a:pt x="3267" y="397"/>
                    </a:lnTo>
                    <a:lnTo>
                      <a:pt x="3269" y="395"/>
                    </a:lnTo>
                    <a:lnTo>
                      <a:pt x="3269" y="395"/>
                    </a:lnTo>
                    <a:lnTo>
                      <a:pt x="3261" y="390"/>
                    </a:lnTo>
                    <a:lnTo>
                      <a:pt x="3251" y="385"/>
                    </a:lnTo>
                    <a:lnTo>
                      <a:pt x="3241" y="382"/>
                    </a:lnTo>
                    <a:lnTo>
                      <a:pt x="3230" y="381"/>
                    </a:lnTo>
                    <a:lnTo>
                      <a:pt x="3222" y="381"/>
                    </a:lnTo>
                    <a:lnTo>
                      <a:pt x="3219" y="382"/>
                    </a:lnTo>
                    <a:lnTo>
                      <a:pt x="3217" y="384"/>
                    </a:lnTo>
                    <a:lnTo>
                      <a:pt x="3214" y="388"/>
                    </a:lnTo>
                    <a:lnTo>
                      <a:pt x="3214" y="391"/>
                    </a:lnTo>
                    <a:lnTo>
                      <a:pt x="3214" y="396"/>
                    </a:lnTo>
                    <a:lnTo>
                      <a:pt x="3215" y="402"/>
                    </a:lnTo>
                    <a:lnTo>
                      <a:pt x="3215" y="402"/>
                    </a:lnTo>
                    <a:lnTo>
                      <a:pt x="3222" y="397"/>
                    </a:lnTo>
                    <a:lnTo>
                      <a:pt x="3228" y="395"/>
                    </a:lnTo>
                    <a:lnTo>
                      <a:pt x="3232" y="393"/>
                    </a:lnTo>
                    <a:lnTo>
                      <a:pt x="3235" y="395"/>
                    </a:lnTo>
                    <a:lnTo>
                      <a:pt x="3236" y="397"/>
                    </a:lnTo>
                    <a:lnTo>
                      <a:pt x="3237" y="400"/>
                    </a:lnTo>
                    <a:lnTo>
                      <a:pt x="3240" y="408"/>
                    </a:lnTo>
                    <a:lnTo>
                      <a:pt x="3240" y="418"/>
                    </a:lnTo>
                    <a:lnTo>
                      <a:pt x="3241" y="421"/>
                    </a:lnTo>
                    <a:lnTo>
                      <a:pt x="3242" y="423"/>
                    </a:lnTo>
                    <a:lnTo>
                      <a:pt x="3244" y="426"/>
                    </a:lnTo>
                    <a:lnTo>
                      <a:pt x="3246" y="426"/>
                    </a:lnTo>
                    <a:lnTo>
                      <a:pt x="3251" y="425"/>
                    </a:lnTo>
                    <a:lnTo>
                      <a:pt x="3256" y="421"/>
                    </a:lnTo>
                    <a:lnTo>
                      <a:pt x="3256" y="421"/>
                    </a:lnTo>
                    <a:lnTo>
                      <a:pt x="3250" y="428"/>
                    </a:lnTo>
                    <a:lnTo>
                      <a:pt x="3243" y="433"/>
                    </a:lnTo>
                    <a:lnTo>
                      <a:pt x="3237" y="435"/>
                    </a:lnTo>
                    <a:lnTo>
                      <a:pt x="3232" y="437"/>
                    </a:lnTo>
                    <a:lnTo>
                      <a:pt x="3219" y="438"/>
                    </a:lnTo>
                    <a:lnTo>
                      <a:pt x="3213" y="441"/>
                    </a:lnTo>
                    <a:lnTo>
                      <a:pt x="3207" y="443"/>
                    </a:lnTo>
                    <a:lnTo>
                      <a:pt x="3207" y="443"/>
                    </a:lnTo>
                    <a:lnTo>
                      <a:pt x="3210" y="440"/>
                    </a:lnTo>
                    <a:lnTo>
                      <a:pt x="3211" y="436"/>
                    </a:lnTo>
                    <a:lnTo>
                      <a:pt x="3212" y="433"/>
                    </a:lnTo>
                    <a:lnTo>
                      <a:pt x="3213" y="428"/>
                    </a:lnTo>
                    <a:lnTo>
                      <a:pt x="3212" y="421"/>
                    </a:lnTo>
                    <a:lnTo>
                      <a:pt x="3209" y="414"/>
                    </a:lnTo>
                    <a:lnTo>
                      <a:pt x="3203" y="407"/>
                    </a:lnTo>
                    <a:lnTo>
                      <a:pt x="3196" y="402"/>
                    </a:lnTo>
                    <a:lnTo>
                      <a:pt x="3188" y="396"/>
                    </a:lnTo>
                    <a:lnTo>
                      <a:pt x="3179" y="392"/>
                    </a:lnTo>
                    <a:lnTo>
                      <a:pt x="3179" y="392"/>
                    </a:lnTo>
                    <a:lnTo>
                      <a:pt x="3174" y="393"/>
                    </a:lnTo>
                    <a:lnTo>
                      <a:pt x="3168" y="395"/>
                    </a:lnTo>
                    <a:lnTo>
                      <a:pt x="3152" y="395"/>
                    </a:lnTo>
                    <a:lnTo>
                      <a:pt x="3136" y="397"/>
                    </a:lnTo>
                    <a:lnTo>
                      <a:pt x="3128" y="398"/>
                    </a:lnTo>
                    <a:lnTo>
                      <a:pt x="3121" y="400"/>
                    </a:lnTo>
                    <a:lnTo>
                      <a:pt x="3121" y="400"/>
                    </a:lnTo>
                    <a:lnTo>
                      <a:pt x="3122" y="408"/>
                    </a:lnTo>
                    <a:lnTo>
                      <a:pt x="3122" y="414"/>
                    </a:lnTo>
                    <a:lnTo>
                      <a:pt x="3122" y="426"/>
                    </a:lnTo>
                    <a:lnTo>
                      <a:pt x="3123" y="430"/>
                    </a:lnTo>
                    <a:lnTo>
                      <a:pt x="3126" y="434"/>
                    </a:lnTo>
                    <a:lnTo>
                      <a:pt x="3131" y="436"/>
                    </a:lnTo>
                    <a:lnTo>
                      <a:pt x="3141" y="438"/>
                    </a:lnTo>
                    <a:lnTo>
                      <a:pt x="3141" y="438"/>
                    </a:lnTo>
                    <a:lnTo>
                      <a:pt x="3131" y="442"/>
                    </a:lnTo>
                    <a:lnTo>
                      <a:pt x="3127" y="444"/>
                    </a:lnTo>
                    <a:lnTo>
                      <a:pt x="3121" y="444"/>
                    </a:lnTo>
                    <a:lnTo>
                      <a:pt x="3114" y="444"/>
                    </a:lnTo>
                    <a:lnTo>
                      <a:pt x="3108" y="443"/>
                    </a:lnTo>
                    <a:lnTo>
                      <a:pt x="3102" y="441"/>
                    </a:lnTo>
                    <a:lnTo>
                      <a:pt x="3095" y="437"/>
                    </a:lnTo>
                    <a:lnTo>
                      <a:pt x="3095" y="437"/>
                    </a:lnTo>
                    <a:lnTo>
                      <a:pt x="3107" y="433"/>
                    </a:lnTo>
                    <a:lnTo>
                      <a:pt x="3113" y="429"/>
                    </a:lnTo>
                    <a:lnTo>
                      <a:pt x="3114" y="427"/>
                    </a:lnTo>
                    <a:lnTo>
                      <a:pt x="3114" y="425"/>
                    </a:lnTo>
                    <a:lnTo>
                      <a:pt x="3114" y="425"/>
                    </a:lnTo>
                    <a:lnTo>
                      <a:pt x="3110" y="418"/>
                    </a:lnTo>
                    <a:lnTo>
                      <a:pt x="3105" y="413"/>
                    </a:lnTo>
                    <a:lnTo>
                      <a:pt x="3100" y="410"/>
                    </a:lnTo>
                    <a:lnTo>
                      <a:pt x="3096" y="406"/>
                    </a:lnTo>
                    <a:lnTo>
                      <a:pt x="3088" y="403"/>
                    </a:lnTo>
                    <a:lnTo>
                      <a:pt x="3084" y="400"/>
                    </a:lnTo>
                    <a:lnTo>
                      <a:pt x="3081" y="397"/>
                    </a:lnTo>
                    <a:lnTo>
                      <a:pt x="3062" y="400"/>
                    </a:lnTo>
                    <a:lnTo>
                      <a:pt x="3062" y="400"/>
                    </a:lnTo>
                    <a:lnTo>
                      <a:pt x="3065" y="404"/>
                    </a:lnTo>
                    <a:lnTo>
                      <a:pt x="3067" y="407"/>
                    </a:lnTo>
                    <a:lnTo>
                      <a:pt x="3046" y="426"/>
                    </a:lnTo>
                    <a:lnTo>
                      <a:pt x="3046" y="426"/>
                    </a:lnTo>
                    <a:lnTo>
                      <a:pt x="3054" y="423"/>
                    </a:lnTo>
                    <a:lnTo>
                      <a:pt x="3060" y="423"/>
                    </a:lnTo>
                    <a:lnTo>
                      <a:pt x="3061" y="425"/>
                    </a:lnTo>
                    <a:lnTo>
                      <a:pt x="3062" y="426"/>
                    </a:lnTo>
                    <a:lnTo>
                      <a:pt x="3062" y="429"/>
                    </a:lnTo>
                    <a:lnTo>
                      <a:pt x="3060" y="437"/>
                    </a:lnTo>
                    <a:lnTo>
                      <a:pt x="3059" y="443"/>
                    </a:lnTo>
                    <a:lnTo>
                      <a:pt x="3059" y="448"/>
                    </a:lnTo>
                    <a:lnTo>
                      <a:pt x="3059" y="448"/>
                    </a:lnTo>
                    <a:lnTo>
                      <a:pt x="3058" y="441"/>
                    </a:lnTo>
                    <a:lnTo>
                      <a:pt x="3056" y="437"/>
                    </a:lnTo>
                    <a:lnTo>
                      <a:pt x="3053" y="436"/>
                    </a:lnTo>
                    <a:lnTo>
                      <a:pt x="3049" y="437"/>
                    </a:lnTo>
                    <a:lnTo>
                      <a:pt x="3039" y="442"/>
                    </a:lnTo>
                    <a:lnTo>
                      <a:pt x="3036" y="444"/>
                    </a:lnTo>
                    <a:lnTo>
                      <a:pt x="3031" y="445"/>
                    </a:lnTo>
                    <a:lnTo>
                      <a:pt x="3052" y="471"/>
                    </a:lnTo>
                    <a:lnTo>
                      <a:pt x="3052" y="471"/>
                    </a:lnTo>
                    <a:lnTo>
                      <a:pt x="3050" y="473"/>
                    </a:lnTo>
                    <a:lnTo>
                      <a:pt x="3048" y="474"/>
                    </a:lnTo>
                    <a:lnTo>
                      <a:pt x="3042" y="474"/>
                    </a:lnTo>
                    <a:lnTo>
                      <a:pt x="3037" y="472"/>
                    </a:lnTo>
                    <a:lnTo>
                      <a:pt x="3031" y="470"/>
                    </a:lnTo>
                    <a:lnTo>
                      <a:pt x="3027" y="467"/>
                    </a:lnTo>
                    <a:lnTo>
                      <a:pt x="3023" y="467"/>
                    </a:lnTo>
                    <a:lnTo>
                      <a:pt x="3022" y="468"/>
                    </a:lnTo>
                    <a:lnTo>
                      <a:pt x="3022" y="471"/>
                    </a:lnTo>
                    <a:lnTo>
                      <a:pt x="3022" y="478"/>
                    </a:lnTo>
                    <a:lnTo>
                      <a:pt x="3022" y="478"/>
                    </a:lnTo>
                    <a:lnTo>
                      <a:pt x="3037" y="481"/>
                    </a:lnTo>
                    <a:lnTo>
                      <a:pt x="3050" y="483"/>
                    </a:lnTo>
                    <a:lnTo>
                      <a:pt x="3062" y="483"/>
                    </a:lnTo>
                    <a:lnTo>
                      <a:pt x="3073" y="483"/>
                    </a:lnTo>
                    <a:lnTo>
                      <a:pt x="3083" y="483"/>
                    </a:lnTo>
                    <a:lnTo>
                      <a:pt x="3095" y="481"/>
                    </a:lnTo>
                    <a:lnTo>
                      <a:pt x="3120" y="476"/>
                    </a:lnTo>
                    <a:lnTo>
                      <a:pt x="3105" y="457"/>
                    </a:lnTo>
                    <a:lnTo>
                      <a:pt x="3105" y="457"/>
                    </a:lnTo>
                    <a:lnTo>
                      <a:pt x="3112" y="455"/>
                    </a:lnTo>
                    <a:lnTo>
                      <a:pt x="3119" y="455"/>
                    </a:lnTo>
                    <a:lnTo>
                      <a:pt x="3125" y="455"/>
                    </a:lnTo>
                    <a:lnTo>
                      <a:pt x="3128" y="456"/>
                    </a:lnTo>
                    <a:lnTo>
                      <a:pt x="3133" y="458"/>
                    </a:lnTo>
                    <a:lnTo>
                      <a:pt x="3135" y="461"/>
                    </a:lnTo>
                    <a:lnTo>
                      <a:pt x="3141" y="468"/>
                    </a:lnTo>
                    <a:lnTo>
                      <a:pt x="3146" y="476"/>
                    </a:lnTo>
                    <a:lnTo>
                      <a:pt x="3150" y="480"/>
                    </a:lnTo>
                    <a:lnTo>
                      <a:pt x="3154" y="483"/>
                    </a:lnTo>
                    <a:lnTo>
                      <a:pt x="3159" y="487"/>
                    </a:lnTo>
                    <a:lnTo>
                      <a:pt x="3165" y="488"/>
                    </a:lnTo>
                    <a:lnTo>
                      <a:pt x="3172" y="490"/>
                    </a:lnTo>
                    <a:lnTo>
                      <a:pt x="3181" y="490"/>
                    </a:lnTo>
                    <a:lnTo>
                      <a:pt x="3181" y="490"/>
                    </a:lnTo>
                    <a:lnTo>
                      <a:pt x="3184" y="488"/>
                    </a:lnTo>
                    <a:lnTo>
                      <a:pt x="3190" y="486"/>
                    </a:lnTo>
                    <a:lnTo>
                      <a:pt x="3200" y="482"/>
                    </a:lnTo>
                    <a:lnTo>
                      <a:pt x="3226" y="479"/>
                    </a:lnTo>
                    <a:lnTo>
                      <a:pt x="3237" y="476"/>
                    </a:lnTo>
                    <a:lnTo>
                      <a:pt x="3242" y="474"/>
                    </a:lnTo>
                    <a:lnTo>
                      <a:pt x="3246" y="472"/>
                    </a:lnTo>
                    <a:lnTo>
                      <a:pt x="3250" y="468"/>
                    </a:lnTo>
                    <a:lnTo>
                      <a:pt x="3253" y="465"/>
                    </a:lnTo>
                    <a:lnTo>
                      <a:pt x="3255" y="459"/>
                    </a:lnTo>
                    <a:lnTo>
                      <a:pt x="3256" y="453"/>
                    </a:lnTo>
                    <a:lnTo>
                      <a:pt x="3256" y="453"/>
                    </a:lnTo>
                    <a:lnTo>
                      <a:pt x="3256" y="456"/>
                    </a:lnTo>
                    <a:lnTo>
                      <a:pt x="3256" y="458"/>
                    </a:lnTo>
                    <a:lnTo>
                      <a:pt x="3258" y="463"/>
                    </a:lnTo>
                    <a:lnTo>
                      <a:pt x="3264" y="467"/>
                    </a:lnTo>
                    <a:lnTo>
                      <a:pt x="3271" y="472"/>
                    </a:lnTo>
                    <a:lnTo>
                      <a:pt x="3279" y="474"/>
                    </a:lnTo>
                    <a:lnTo>
                      <a:pt x="3288" y="475"/>
                    </a:lnTo>
                    <a:lnTo>
                      <a:pt x="3292" y="475"/>
                    </a:lnTo>
                    <a:lnTo>
                      <a:pt x="3296" y="474"/>
                    </a:lnTo>
                    <a:lnTo>
                      <a:pt x="3299" y="472"/>
                    </a:lnTo>
                    <a:lnTo>
                      <a:pt x="3303" y="470"/>
                    </a:lnTo>
                    <a:lnTo>
                      <a:pt x="3303" y="470"/>
                    </a:lnTo>
                    <a:lnTo>
                      <a:pt x="3307" y="464"/>
                    </a:lnTo>
                    <a:lnTo>
                      <a:pt x="3312" y="458"/>
                    </a:lnTo>
                    <a:lnTo>
                      <a:pt x="3322" y="450"/>
                    </a:lnTo>
                    <a:lnTo>
                      <a:pt x="3334" y="442"/>
                    </a:lnTo>
                    <a:lnTo>
                      <a:pt x="3345" y="436"/>
                    </a:lnTo>
                    <a:lnTo>
                      <a:pt x="3356" y="431"/>
                    </a:lnTo>
                    <a:lnTo>
                      <a:pt x="3361" y="427"/>
                    </a:lnTo>
                    <a:lnTo>
                      <a:pt x="3364" y="425"/>
                    </a:lnTo>
                    <a:lnTo>
                      <a:pt x="3365" y="422"/>
                    </a:lnTo>
                    <a:lnTo>
                      <a:pt x="3364" y="420"/>
                    </a:lnTo>
                    <a:lnTo>
                      <a:pt x="3361" y="417"/>
                    </a:lnTo>
                    <a:lnTo>
                      <a:pt x="3361" y="417"/>
                    </a:lnTo>
                    <a:lnTo>
                      <a:pt x="3356" y="418"/>
                    </a:lnTo>
                    <a:lnTo>
                      <a:pt x="3349" y="419"/>
                    </a:lnTo>
                    <a:lnTo>
                      <a:pt x="3336" y="423"/>
                    </a:lnTo>
                    <a:lnTo>
                      <a:pt x="3330" y="423"/>
                    </a:lnTo>
                    <a:lnTo>
                      <a:pt x="3324" y="422"/>
                    </a:lnTo>
                    <a:lnTo>
                      <a:pt x="3319" y="419"/>
                    </a:lnTo>
                    <a:lnTo>
                      <a:pt x="3313" y="413"/>
                    </a:lnTo>
                    <a:lnTo>
                      <a:pt x="3343" y="406"/>
                    </a:lnTo>
                    <a:lnTo>
                      <a:pt x="3324" y="388"/>
                    </a:lnTo>
                    <a:lnTo>
                      <a:pt x="3324" y="388"/>
                    </a:lnTo>
                    <a:lnTo>
                      <a:pt x="3327" y="389"/>
                    </a:lnTo>
                    <a:lnTo>
                      <a:pt x="3329" y="389"/>
                    </a:lnTo>
                    <a:lnTo>
                      <a:pt x="3330" y="385"/>
                    </a:lnTo>
                    <a:lnTo>
                      <a:pt x="3332" y="381"/>
                    </a:lnTo>
                    <a:lnTo>
                      <a:pt x="3332" y="368"/>
                    </a:lnTo>
                    <a:lnTo>
                      <a:pt x="3328" y="350"/>
                    </a:lnTo>
                    <a:lnTo>
                      <a:pt x="3328" y="350"/>
                    </a:lnTo>
                    <a:close/>
                    <a:moveTo>
                      <a:pt x="2670" y="140"/>
                    </a:moveTo>
                    <a:lnTo>
                      <a:pt x="2670" y="140"/>
                    </a:lnTo>
                    <a:lnTo>
                      <a:pt x="2669" y="139"/>
                    </a:lnTo>
                    <a:lnTo>
                      <a:pt x="2669" y="139"/>
                    </a:lnTo>
                    <a:lnTo>
                      <a:pt x="2670" y="139"/>
                    </a:lnTo>
                    <a:lnTo>
                      <a:pt x="2670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64">
                <a:extLst>
                  <a:ext uri="{FF2B5EF4-FFF2-40B4-BE49-F238E27FC236}">
                    <a16:creationId xmlns:a16="http://schemas.microsoft.com/office/drawing/2014/main" xmlns="" id="{6110768B-4DD8-EB38-A9FF-40FFFD68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100" y="990601"/>
                <a:ext cx="15875" cy="12700"/>
              </a:xfrm>
              <a:custGeom>
                <a:avLst/>
                <a:gdLst>
                  <a:gd name="T0" fmla="*/ 4 w 29"/>
                  <a:gd name="T1" fmla="*/ 24 h 24"/>
                  <a:gd name="T2" fmla="*/ 4 w 29"/>
                  <a:gd name="T3" fmla="*/ 24 h 24"/>
                  <a:gd name="T4" fmla="*/ 7 w 29"/>
                  <a:gd name="T5" fmla="*/ 22 h 24"/>
                  <a:gd name="T6" fmla="*/ 12 w 29"/>
                  <a:gd name="T7" fmla="*/ 20 h 24"/>
                  <a:gd name="T8" fmla="*/ 21 w 29"/>
                  <a:gd name="T9" fmla="*/ 16 h 24"/>
                  <a:gd name="T10" fmla="*/ 24 w 29"/>
                  <a:gd name="T11" fmla="*/ 14 h 24"/>
                  <a:gd name="T12" fmla="*/ 28 w 29"/>
                  <a:gd name="T13" fmla="*/ 11 h 24"/>
                  <a:gd name="T14" fmla="*/ 29 w 29"/>
                  <a:gd name="T15" fmla="*/ 6 h 24"/>
                  <a:gd name="T16" fmla="*/ 29 w 29"/>
                  <a:gd name="T17" fmla="*/ 0 h 24"/>
                  <a:gd name="T18" fmla="*/ 29 w 29"/>
                  <a:gd name="T19" fmla="*/ 0 h 24"/>
                  <a:gd name="T20" fmla="*/ 28 w 29"/>
                  <a:gd name="T21" fmla="*/ 4 h 24"/>
                  <a:gd name="T22" fmla="*/ 27 w 29"/>
                  <a:gd name="T23" fmla="*/ 6 h 24"/>
                  <a:gd name="T24" fmla="*/ 26 w 29"/>
                  <a:gd name="T25" fmla="*/ 7 h 24"/>
                  <a:gd name="T26" fmla="*/ 23 w 29"/>
                  <a:gd name="T27" fmla="*/ 9 h 24"/>
                  <a:gd name="T28" fmla="*/ 18 w 29"/>
                  <a:gd name="T29" fmla="*/ 11 h 24"/>
                  <a:gd name="T30" fmla="*/ 12 w 29"/>
                  <a:gd name="T31" fmla="*/ 12 h 24"/>
                  <a:gd name="T32" fmla="*/ 6 w 29"/>
                  <a:gd name="T33" fmla="*/ 13 h 24"/>
                  <a:gd name="T34" fmla="*/ 3 w 29"/>
                  <a:gd name="T35" fmla="*/ 14 h 24"/>
                  <a:gd name="T36" fmla="*/ 1 w 29"/>
                  <a:gd name="T37" fmla="*/ 16 h 24"/>
                  <a:gd name="T38" fmla="*/ 0 w 29"/>
                  <a:gd name="T39" fmla="*/ 19 h 24"/>
                  <a:gd name="T40" fmla="*/ 1 w 29"/>
                  <a:gd name="T41" fmla="*/ 21 h 24"/>
                  <a:gd name="T42" fmla="*/ 4 w 29"/>
                  <a:gd name="T43" fmla="*/ 24 h 24"/>
                  <a:gd name="T44" fmla="*/ 4 w 29"/>
                  <a:gd name="T4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4">
                    <a:moveTo>
                      <a:pt x="4" y="24"/>
                    </a:moveTo>
                    <a:lnTo>
                      <a:pt x="4" y="24"/>
                    </a:lnTo>
                    <a:lnTo>
                      <a:pt x="7" y="22"/>
                    </a:lnTo>
                    <a:lnTo>
                      <a:pt x="12" y="20"/>
                    </a:lnTo>
                    <a:lnTo>
                      <a:pt x="21" y="16"/>
                    </a:lnTo>
                    <a:lnTo>
                      <a:pt x="24" y="14"/>
                    </a:lnTo>
                    <a:lnTo>
                      <a:pt x="28" y="11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6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3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65">
                <a:extLst>
                  <a:ext uri="{FF2B5EF4-FFF2-40B4-BE49-F238E27FC236}">
                    <a16:creationId xmlns:a16="http://schemas.microsoft.com/office/drawing/2014/main" xmlns="" id="{89F149EC-8C4F-B2A4-9E7B-8191EAB3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08063"/>
                <a:ext cx="14288" cy="6350"/>
              </a:xfrm>
              <a:custGeom>
                <a:avLst/>
                <a:gdLst>
                  <a:gd name="T0" fmla="*/ 16 w 26"/>
                  <a:gd name="T1" fmla="*/ 13 h 13"/>
                  <a:gd name="T2" fmla="*/ 16 w 26"/>
                  <a:gd name="T3" fmla="*/ 13 h 13"/>
                  <a:gd name="T4" fmla="*/ 17 w 26"/>
                  <a:gd name="T5" fmla="*/ 10 h 13"/>
                  <a:gd name="T6" fmla="*/ 18 w 26"/>
                  <a:gd name="T7" fmla="*/ 5 h 13"/>
                  <a:gd name="T8" fmla="*/ 20 w 26"/>
                  <a:gd name="T9" fmla="*/ 1 h 13"/>
                  <a:gd name="T10" fmla="*/ 23 w 26"/>
                  <a:gd name="T11" fmla="*/ 0 h 13"/>
                  <a:gd name="T12" fmla="*/ 26 w 26"/>
                  <a:gd name="T13" fmla="*/ 0 h 13"/>
                  <a:gd name="T14" fmla="*/ 0 w 26"/>
                  <a:gd name="T15" fmla="*/ 5 h 13"/>
                  <a:gd name="T16" fmla="*/ 16 w 26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16" y="13"/>
                    </a:moveTo>
                    <a:lnTo>
                      <a:pt x="16" y="13"/>
                    </a:lnTo>
                    <a:lnTo>
                      <a:pt x="17" y="10"/>
                    </a:lnTo>
                    <a:lnTo>
                      <a:pt x="18" y="5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0" y="5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66">
                <a:extLst>
                  <a:ext uri="{FF2B5EF4-FFF2-40B4-BE49-F238E27FC236}">
                    <a16:creationId xmlns:a16="http://schemas.microsoft.com/office/drawing/2014/main" xmlns="" id="{B6950F8F-D600-A07F-AA58-CF35AB4C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5" y="1073151"/>
                <a:ext cx="42863" cy="31750"/>
              </a:xfrm>
              <a:custGeom>
                <a:avLst/>
                <a:gdLst>
                  <a:gd name="T0" fmla="*/ 1 w 82"/>
                  <a:gd name="T1" fmla="*/ 24 h 60"/>
                  <a:gd name="T2" fmla="*/ 1 w 82"/>
                  <a:gd name="T3" fmla="*/ 24 h 60"/>
                  <a:gd name="T4" fmla="*/ 11 w 82"/>
                  <a:gd name="T5" fmla="*/ 14 h 60"/>
                  <a:gd name="T6" fmla="*/ 15 w 82"/>
                  <a:gd name="T7" fmla="*/ 10 h 60"/>
                  <a:gd name="T8" fmla="*/ 20 w 82"/>
                  <a:gd name="T9" fmla="*/ 7 h 60"/>
                  <a:gd name="T10" fmla="*/ 24 w 82"/>
                  <a:gd name="T11" fmla="*/ 4 h 60"/>
                  <a:gd name="T12" fmla="*/ 30 w 82"/>
                  <a:gd name="T13" fmla="*/ 2 h 60"/>
                  <a:gd name="T14" fmla="*/ 37 w 82"/>
                  <a:gd name="T15" fmla="*/ 2 h 60"/>
                  <a:gd name="T16" fmla="*/ 44 w 82"/>
                  <a:gd name="T17" fmla="*/ 2 h 60"/>
                  <a:gd name="T18" fmla="*/ 44 w 82"/>
                  <a:gd name="T19" fmla="*/ 2 h 60"/>
                  <a:gd name="T20" fmla="*/ 45 w 82"/>
                  <a:gd name="T21" fmla="*/ 10 h 60"/>
                  <a:gd name="T22" fmla="*/ 45 w 82"/>
                  <a:gd name="T23" fmla="*/ 16 h 60"/>
                  <a:gd name="T24" fmla="*/ 44 w 82"/>
                  <a:gd name="T25" fmla="*/ 22 h 60"/>
                  <a:gd name="T26" fmla="*/ 42 w 82"/>
                  <a:gd name="T27" fmla="*/ 25 h 60"/>
                  <a:gd name="T28" fmla="*/ 39 w 82"/>
                  <a:gd name="T29" fmla="*/ 27 h 60"/>
                  <a:gd name="T30" fmla="*/ 36 w 82"/>
                  <a:gd name="T31" fmla="*/ 30 h 60"/>
                  <a:gd name="T32" fmla="*/ 29 w 82"/>
                  <a:gd name="T33" fmla="*/ 32 h 60"/>
                  <a:gd name="T34" fmla="*/ 20 w 82"/>
                  <a:gd name="T35" fmla="*/ 34 h 60"/>
                  <a:gd name="T36" fmla="*/ 16 w 82"/>
                  <a:gd name="T37" fmla="*/ 37 h 60"/>
                  <a:gd name="T38" fmla="*/ 12 w 82"/>
                  <a:gd name="T39" fmla="*/ 39 h 60"/>
                  <a:gd name="T40" fmla="*/ 8 w 82"/>
                  <a:gd name="T41" fmla="*/ 42 h 60"/>
                  <a:gd name="T42" fmla="*/ 5 w 82"/>
                  <a:gd name="T43" fmla="*/ 47 h 60"/>
                  <a:gd name="T44" fmla="*/ 2 w 82"/>
                  <a:gd name="T45" fmla="*/ 53 h 60"/>
                  <a:gd name="T46" fmla="*/ 0 w 82"/>
                  <a:gd name="T47" fmla="*/ 60 h 60"/>
                  <a:gd name="T48" fmla="*/ 0 w 82"/>
                  <a:gd name="T49" fmla="*/ 60 h 60"/>
                  <a:gd name="T50" fmla="*/ 7 w 82"/>
                  <a:gd name="T51" fmla="*/ 60 h 60"/>
                  <a:gd name="T52" fmla="*/ 13 w 82"/>
                  <a:gd name="T53" fmla="*/ 60 h 60"/>
                  <a:gd name="T54" fmla="*/ 20 w 82"/>
                  <a:gd name="T55" fmla="*/ 58 h 60"/>
                  <a:gd name="T56" fmla="*/ 24 w 82"/>
                  <a:gd name="T57" fmla="*/ 56 h 60"/>
                  <a:gd name="T58" fmla="*/ 35 w 82"/>
                  <a:gd name="T59" fmla="*/ 50 h 60"/>
                  <a:gd name="T60" fmla="*/ 44 w 82"/>
                  <a:gd name="T61" fmla="*/ 42 h 60"/>
                  <a:gd name="T62" fmla="*/ 52 w 82"/>
                  <a:gd name="T63" fmla="*/ 34 h 60"/>
                  <a:gd name="T64" fmla="*/ 61 w 82"/>
                  <a:gd name="T65" fmla="*/ 27 h 60"/>
                  <a:gd name="T66" fmla="*/ 71 w 82"/>
                  <a:gd name="T67" fmla="*/ 22 h 60"/>
                  <a:gd name="T68" fmla="*/ 76 w 82"/>
                  <a:gd name="T69" fmla="*/ 19 h 60"/>
                  <a:gd name="T70" fmla="*/ 82 w 82"/>
                  <a:gd name="T71" fmla="*/ 18 h 60"/>
                  <a:gd name="T72" fmla="*/ 82 w 82"/>
                  <a:gd name="T73" fmla="*/ 18 h 60"/>
                  <a:gd name="T74" fmla="*/ 78 w 82"/>
                  <a:gd name="T75" fmla="*/ 15 h 60"/>
                  <a:gd name="T76" fmla="*/ 74 w 82"/>
                  <a:gd name="T77" fmla="*/ 11 h 60"/>
                  <a:gd name="T78" fmla="*/ 63 w 82"/>
                  <a:gd name="T79" fmla="*/ 5 h 60"/>
                  <a:gd name="T80" fmla="*/ 50 w 82"/>
                  <a:gd name="T81" fmla="*/ 2 h 60"/>
                  <a:gd name="T82" fmla="*/ 36 w 82"/>
                  <a:gd name="T83" fmla="*/ 0 h 60"/>
                  <a:gd name="T84" fmla="*/ 30 w 82"/>
                  <a:gd name="T85" fmla="*/ 0 h 60"/>
                  <a:gd name="T86" fmla="*/ 23 w 82"/>
                  <a:gd name="T87" fmla="*/ 1 h 60"/>
                  <a:gd name="T88" fmla="*/ 17 w 82"/>
                  <a:gd name="T89" fmla="*/ 2 h 60"/>
                  <a:gd name="T90" fmla="*/ 12 w 82"/>
                  <a:gd name="T91" fmla="*/ 4 h 60"/>
                  <a:gd name="T92" fmla="*/ 8 w 82"/>
                  <a:gd name="T93" fmla="*/ 8 h 60"/>
                  <a:gd name="T94" fmla="*/ 5 w 82"/>
                  <a:gd name="T95" fmla="*/ 12 h 60"/>
                  <a:gd name="T96" fmla="*/ 2 w 82"/>
                  <a:gd name="T97" fmla="*/ 17 h 60"/>
                  <a:gd name="T98" fmla="*/ 1 w 82"/>
                  <a:gd name="T99" fmla="*/ 24 h 60"/>
                  <a:gd name="T100" fmla="*/ 1 w 82"/>
                  <a:gd name="T101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" h="60">
                    <a:moveTo>
                      <a:pt x="1" y="24"/>
                    </a:moveTo>
                    <a:lnTo>
                      <a:pt x="1" y="24"/>
                    </a:lnTo>
                    <a:lnTo>
                      <a:pt x="11" y="14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7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10"/>
                    </a:lnTo>
                    <a:lnTo>
                      <a:pt x="45" y="16"/>
                    </a:lnTo>
                    <a:lnTo>
                      <a:pt x="44" y="22"/>
                    </a:lnTo>
                    <a:lnTo>
                      <a:pt x="42" y="25"/>
                    </a:lnTo>
                    <a:lnTo>
                      <a:pt x="39" y="27"/>
                    </a:lnTo>
                    <a:lnTo>
                      <a:pt x="36" y="30"/>
                    </a:lnTo>
                    <a:lnTo>
                      <a:pt x="29" y="32"/>
                    </a:lnTo>
                    <a:lnTo>
                      <a:pt x="20" y="34"/>
                    </a:lnTo>
                    <a:lnTo>
                      <a:pt x="16" y="37"/>
                    </a:lnTo>
                    <a:lnTo>
                      <a:pt x="12" y="39"/>
                    </a:lnTo>
                    <a:lnTo>
                      <a:pt x="8" y="42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7" y="60"/>
                    </a:lnTo>
                    <a:lnTo>
                      <a:pt x="13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35" y="50"/>
                    </a:lnTo>
                    <a:lnTo>
                      <a:pt x="44" y="42"/>
                    </a:lnTo>
                    <a:lnTo>
                      <a:pt x="52" y="34"/>
                    </a:lnTo>
                    <a:lnTo>
                      <a:pt x="61" y="27"/>
                    </a:lnTo>
                    <a:lnTo>
                      <a:pt x="71" y="22"/>
                    </a:lnTo>
                    <a:lnTo>
                      <a:pt x="76" y="19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63" y="5"/>
                    </a:lnTo>
                    <a:lnTo>
                      <a:pt x="50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67">
                <a:extLst>
                  <a:ext uri="{FF2B5EF4-FFF2-40B4-BE49-F238E27FC236}">
                    <a16:creationId xmlns:a16="http://schemas.microsoft.com/office/drawing/2014/main" xmlns="" id="{A8C66C65-AFBB-1FFC-8D47-6EDAF0C26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1109663"/>
                <a:ext cx="12700" cy="7938"/>
              </a:xfrm>
              <a:custGeom>
                <a:avLst/>
                <a:gdLst>
                  <a:gd name="T0" fmla="*/ 2 w 24"/>
                  <a:gd name="T1" fmla="*/ 14 h 14"/>
                  <a:gd name="T2" fmla="*/ 24 w 24"/>
                  <a:gd name="T3" fmla="*/ 3 h 14"/>
                  <a:gd name="T4" fmla="*/ 22 w 24"/>
                  <a:gd name="T5" fmla="*/ 0 h 14"/>
                  <a:gd name="T6" fmla="*/ 0 w 24"/>
                  <a:gd name="T7" fmla="*/ 12 h 14"/>
                  <a:gd name="T8" fmla="*/ 2 w 2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" y="14"/>
                    </a:moveTo>
                    <a:lnTo>
                      <a:pt x="24" y="3"/>
                    </a:lnTo>
                    <a:lnTo>
                      <a:pt x="22" y="0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68">
                <a:extLst>
                  <a:ext uri="{FF2B5EF4-FFF2-40B4-BE49-F238E27FC236}">
                    <a16:creationId xmlns:a16="http://schemas.microsoft.com/office/drawing/2014/main" xmlns="" id="{6AE7C07F-5651-8D5F-8AAB-A1BECA06E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93763"/>
                <a:ext cx="12700" cy="4763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7 h 11"/>
                  <a:gd name="T4" fmla="*/ 22 w 23"/>
                  <a:gd name="T5" fmla="*/ 2 h 11"/>
                  <a:gd name="T6" fmla="*/ 19 w 23"/>
                  <a:gd name="T7" fmla="*/ 0 h 11"/>
                  <a:gd name="T8" fmla="*/ 17 w 23"/>
                  <a:gd name="T9" fmla="*/ 0 h 11"/>
                  <a:gd name="T10" fmla="*/ 14 w 23"/>
                  <a:gd name="T11" fmla="*/ 1 h 11"/>
                  <a:gd name="T12" fmla="*/ 7 w 23"/>
                  <a:gd name="T13" fmla="*/ 5 h 11"/>
                  <a:gd name="T14" fmla="*/ 0 w 23"/>
                  <a:gd name="T15" fmla="*/ 9 h 11"/>
                  <a:gd name="T16" fmla="*/ 0 w 23"/>
                  <a:gd name="T17" fmla="*/ 9 h 11"/>
                  <a:gd name="T18" fmla="*/ 6 w 23"/>
                  <a:gd name="T19" fmla="*/ 10 h 11"/>
                  <a:gd name="T20" fmla="*/ 10 w 23"/>
                  <a:gd name="T21" fmla="*/ 11 h 11"/>
                  <a:gd name="T22" fmla="*/ 16 w 23"/>
                  <a:gd name="T23" fmla="*/ 10 h 11"/>
                  <a:gd name="T24" fmla="*/ 19 w 23"/>
                  <a:gd name="T25" fmla="*/ 9 h 11"/>
                  <a:gd name="T26" fmla="*/ 23 w 23"/>
                  <a:gd name="T27" fmla="*/ 7 h 11"/>
                  <a:gd name="T28" fmla="*/ 23 w 23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23" y="7"/>
                    </a:moveTo>
                    <a:lnTo>
                      <a:pt x="23" y="7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19" y="9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69">
                <a:extLst>
                  <a:ext uri="{FF2B5EF4-FFF2-40B4-BE49-F238E27FC236}">
                    <a16:creationId xmlns:a16="http://schemas.microsoft.com/office/drawing/2014/main" xmlns="" id="{EE46A3B9-1825-D3CD-08FA-505CD1F61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038" y="873126"/>
                <a:ext cx="85725" cy="6350"/>
              </a:xfrm>
              <a:custGeom>
                <a:avLst/>
                <a:gdLst>
                  <a:gd name="T0" fmla="*/ 163 w 163"/>
                  <a:gd name="T1" fmla="*/ 0 h 13"/>
                  <a:gd name="T2" fmla="*/ 0 w 163"/>
                  <a:gd name="T3" fmla="*/ 13 h 13"/>
                  <a:gd name="T4" fmla="*/ 0 w 163"/>
                  <a:gd name="T5" fmla="*/ 13 h 13"/>
                  <a:gd name="T6" fmla="*/ 73 w 163"/>
                  <a:gd name="T7" fmla="*/ 9 h 13"/>
                  <a:gd name="T8" fmla="*/ 114 w 163"/>
                  <a:gd name="T9" fmla="*/ 5 h 13"/>
                  <a:gd name="T10" fmla="*/ 163 w 163"/>
                  <a:gd name="T11" fmla="*/ 0 h 13"/>
                  <a:gd name="T12" fmla="*/ 163 w 1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3">
                    <a:moveTo>
                      <a:pt x="163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73" y="9"/>
                    </a:lnTo>
                    <a:lnTo>
                      <a:pt x="114" y="5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70">
                <a:extLst>
                  <a:ext uri="{FF2B5EF4-FFF2-40B4-BE49-F238E27FC236}">
                    <a16:creationId xmlns:a16="http://schemas.microsoft.com/office/drawing/2014/main" xmlns="" id="{0BB6862B-D79C-2EE0-7191-54A7F2025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400" y="919163"/>
                <a:ext cx="68263" cy="26988"/>
              </a:xfrm>
              <a:custGeom>
                <a:avLst/>
                <a:gdLst>
                  <a:gd name="T0" fmla="*/ 19 w 128"/>
                  <a:gd name="T1" fmla="*/ 53 h 53"/>
                  <a:gd name="T2" fmla="*/ 19 w 128"/>
                  <a:gd name="T3" fmla="*/ 53 h 53"/>
                  <a:gd name="T4" fmla="*/ 34 w 128"/>
                  <a:gd name="T5" fmla="*/ 47 h 53"/>
                  <a:gd name="T6" fmla="*/ 48 w 128"/>
                  <a:gd name="T7" fmla="*/ 42 h 53"/>
                  <a:gd name="T8" fmla="*/ 72 w 128"/>
                  <a:gd name="T9" fmla="*/ 28 h 53"/>
                  <a:gd name="T10" fmla="*/ 85 w 128"/>
                  <a:gd name="T11" fmla="*/ 21 h 53"/>
                  <a:gd name="T12" fmla="*/ 98 w 128"/>
                  <a:gd name="T13" fmla="*/ 15 h 53"/>
                  <a:gd name="T14" fmla="*/ 111 w 128"/>
                  <a:gd name="T15" fmla="*/ 10 h 53"/>
                  <a:gd name="T16" fmla="*/ 128 w 128"/>
                  <a:gd name="T17" fmla="*/ 7 h 53"/>
                  <a:gd name="T18" fmla="*/ 128 w 128"/>
                  <a:gd name="T19" fmla="*/ 7 h 53"/>
                  <a:gd name="T20" fmla="*/ 116 w 128"/>
                  <a:gd name="T21" fmla="*/ 2 h 53"/>
                  <a:gd name="T22" fmla="*/ 107 w 128"/>
                  <a:gd name="T23" fmla="*/ 0 h 53"/>
                  <a:gd name="T24" fmla="*/ 98 w 128"/>
                  <a:gd name="T25" fmla="*/ 0 h 53"/>
                  <a:gd name="T26" fmla="*/ 90 w 128"/>
                  <a:gd name="T27" fmla="*/ 1 h 53"/>
                  <a:gd name="T28" fmla="*/ 82 w 128"/>
                  <a:gd name="T29" fmla="*/ 3 h 53"/>
                  <a:gd name="T30" fmla="*/ 75 w 128"/>
                  <a:gd name="T31" fmla="*/ 7 h 53"/>
                  <a:gd name="T32" fmla="*/ 60 w 128"/>
                  <a:gd name="T33" fmla="*/ 15 h 53"/>
                  <a:gd name="T34" fmla="*/ 47 w 128"/>
                  <a:gd name="T35" fmla="*/ 23 h 53"/>
                  <a:gd name="T36" fmla="*/ 40 w 128"/>
                  <a:gd name="T37" fmla="*/ 27 h 53"/>
                  <a:gd name="T38" fmla="*/ 32 w 128"/>
                  <a:gd name="T39" fmla="*/ 29 h 53"/>
                  <a:gd name="T40" fmla="*/ 25 w 128"/>
                  <a:gd name="T41" fmla="*/ 30 h 53"/>
                  <a:gd name="T42" fmla="*/ 17 w 128"/>
                  <a:gd name="T43" fmla="*/ 30 h 53"/>
                  <a:gd name="T44" fmla="*/ 9 w 128"/>
                  <a:gd name="T45" fmla="*/ 28 h 53"/>
                  <a:gd name="T46" fmla="*/ 0 w 128"/>
                  <a:gd name="T47" fmla="*/ 23 h 53"/>
                  <a:gd name="T48" fmla="*/ 19 w 128"/>
                  <a:gd name="T4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53">
                    <a:moveTo>
                      <a:pt x="19" y="53"/>
                    </a:moveTo>
                    <a:lnTo>
                      <a:pt x="19" y="53"/>
                    </a:lnTo>
                    <a:lnTo>
                      <a:pt x="34" y="47"/>
                    </a:lnTo>
                    <a:lnTo>
                      <a:pt x="48" y="42"/>
                    </a:lnTo>
                    <a:lnTo>
                      <a:pt x="72" y="28"/>
                    </a:lnTo>
                    <a:lnTo>
                      <a:pt x="85" y="21"/>
                    </a:lnTo>
                    <a:lnTo>
                      <a:pt x="98" y="15"/>
                    </a:lnTo>
                    <a:lnTo>
                      <a:pt x="111" y="10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16" y="2"/>
                    </a:lnTo>
                    <a:lnTo>
                      <a:pt x="107" y="0"/>
                    </a:lnTo>
                    <a:lnTo>
                      <a:pt x="98" y="0"/>
                    </a:lnTo>
                    <a:lnTo>
                      <a:pt x="90" y="1"/>
                    </a:lnTo>
                    <a:lnTo>
                      <a:pt x="82" y="3"/>
                    </a:lnTo>
                    <a:lnTo>
                      <a:pt x="75" y="7"/>
                    </a:lnTo>
                    <a:lnTo>
                      <a:pt x="60" y="15"/>
                    </a:lnTo>
                    <a:lnTo>
                      <a:pt x="47" y="23"/>
                    </a:lnTo>
                    <a:lnTo>
                      <a:pt x="40" y="27"/>
                    </a:lnTo>
                    <a:lnTo>
                      <a:pt x="32" y="29"/>
                    </a:lnTo>
                    <a:lnTo>
                      <a:pt x="25" y="30"/>
                    </a:lnTo>
                    <a:lnTo>
                      <a:pt x="17" y="30"/>
                    </a:lnTo>
                    <a:lnTo>
                      <a:pt x="9" y="28"/>
                    </a:lnTo>
                    <a:lnTo>
                      <a:pt x="0" y="23"/>
                    </a:lnTo>
                    <a:lnTo>
                      <a:pt x="19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71">
                <a:extLst>
                  <a:ext uri="{FF2B5EF4-FFF2-40B4-BE49-F238E27FC236}">
                    <a16:creationId xmlns:a16="http://schemas.microsoft.com/office/drawing/2014/main" xmlns="" id="{F4D66F58-52E2-E668-BEF7-BD54A21D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575" y="884238"/>
                <a:ext cx="22225" cy="26988"/>
              </a:xfrm>
              <a:custGeom>
                <a:avLst/>
                <a:gdLst>
                  <a:gd name="T0" fmla="*/ 29 w 41"/>
                  <a:gd name="T1" fmla="*/ 0 h 53"/>
                  <a:gd name="T2" fmla="*/ 29 w 41"/>
                  <a:gd name="T3" fmla="*/ 0 h 53"/>
                  <a:gd name="T4" fmla="*/ 29 w 41"/>
                  <a:gd name="T5" fmla="*/ 5 h 53"/>
                  <a:gd name="T6" fmla="*/ 29 w 41"/>
                  <a:gd name="T7" fmla="*/ 10 h 53"/>
                  <a:gd name="T8" fmla="*/ 27 w 41"/>
                  <a:gd name="T9" fmla="*/ 13 h 53"/>
                  <a:gd name="T10" fmla="*/ 26 w 41"/>
                  <a:gd name="T11" fmla="*/ 18 h 53"/>
                  <a:gd name="T12" fmla="*/ 20 w 41"/>
                  <a:gd name="T13" fmla="*/ 23 h 53"/>
                  <a:gd name="T14" fmla="*/ 15 w 41"/>
                  <a:gd name="T15" fmla="*/ 29 h 53"/>
                  <a:gd name="T16" fmla="*/ 8 w 41"/>
                  <a:gd name="T17" fmla="*/ 35 h 53"/>
                  <a:gd name="T18" fmla="*/ 3 w 41"/>
                  <a:gd name="T19" fmla="*/ 41 h 53"/>
                  <a:gd name="T20" fmla="*/ 1 w 41"/>
                  <a:gd name="T21" fmla="*/ 43 h 53"/>
                  <a:gd name="T22" fmla="*/ 0 w 41"/>
                  <a:gd name="T23" fmla="*/ 46 h 53"/>
                  <a:gd name="T24" fmla="*/ 0 w 41"/>
                  <a:gd name="T25" fmla="*/ 50 h 53"/>
                  <a:gd name="T26" fmla="*/ 1 w 41"/>
                  <a:gd name="T27" fmla="*/ 53 h 53"/>
                  <a:gd name="T28" fmla="*/ 1 w 41"/>
                  <a:gd name="T29" fmla="*/ 53 h 53"/>
                  <a:gd name="T30" fmla="*/ 10 w 41"/>
                  <a:gd name="T31" fmla="*/ 50 h 53"/>
                  <a:gd name="T32" fmla="*/ 16 w 41"/>
                  <a:gd name="T33" fmla="*/ 46 h 53"/>
                  <a:gd name="T34" fmla="*/ 19 w 41"/>
                  <a:gd name="T35" fmla="*/ 42 h 53"/>
                  <a:gd name="T36" fmla="*/ 22 w 41"/>
                  <a:gd name="T37" fmla="*/ 38 h 53"/>
                  <a:gd name="T38" fmla="*/ 24 w 41"/>
                  <a:gd name="T39" fmla="*/ 34 h 53"/>
                  <a:gd name="T40" fmla="*/ 27 w 41"/>
                  <a:gd name="T41" fmla="*/ 31 h 53"/>
                  <a:gd name="T42" fmla="*/ 33 w 41"/>
                  <a:gd name="T43" fmla="*/ 29 h 53"/>
                  <a:gd name="T44" fmla="*/ 41 w 41"/>
                  <a:gd name="T45" fmla="*/ 29 h 53"/>
                  <a:gd name="T46" fmla="*/ 29 w 41"/>
                  <a:gd name="T4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53">
                    <a:moveTo>
                      <a:pt x="29" y="0"/>
                    </a:moveTo>
                    <a:lnTo>
                      <a:pt x="29" y="0"/>
                    </a:lnTo>
                    <a:lnTo>
                      <a:pt x="29" y="5"/>
                    </a:lnTo>
                    <a:lnTo>
                      <a:pt x="29" y="10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0" y="23"/>
                    </a:lnTo>
                    <a:lnTo>
                      <a:pt x="15" y="29"/>
                    </a:lnTo>
                    <a:lnTo>
                      <a:pt x="8" y="35"/>
                    </a:lnTo>
                    <a:lnTo>
                      <a:pt x="3" y="41"/>
                    </a:lnTo>
                    <a:lnTo>
                      <a:pt x="1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0" y="50"/>
                    </a:lnTo>
                    <a:lnTo>
                      <a:pt x="16" y="46"/>
                    </a:lnTo>
                    <a:lnTo>
                      <a:pt x="19" y="42"/>
                    </a:lnTo>
                    <a:lnTo>
                      <a:pt x="22" y="38"/>
                    </a:lnTo>
                    <a:lnTo>
                      <a:pt x="24" y="34"/>
                    </a:lnTo>
                    <a:lnTo>
                      <a:pt x="27" y="31"/>
                    </a:lnTo>
                    <a:lnTo>
                      <a:pt x="33" y="29"/>
                    </a:lnTo>
                    <a:lnTo>
                      <a:pt x="41" y="29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72">
                <a:extLst>
                  <a:ext uri="{FF2B5EF4-FFF2-40B4-BE49-F238E27FC236}">
                    <a16:creationId xmlns:a16="http://schemas.microsoft.com/office/drawing/2014/main" xmlns="" id="{9D275B50-E4BE-70D3-95E6-B02B4C08B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1130301"/>
                <a:ext cx="7938" cy="7938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15 h 15"/>
                  <a:gd name="T4" fmla="*/ 11 w 14"/>
                  <a:gd name="T5" fmla="*/ 9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15"/>
                    </a:lnTo>
                    <a:lnTo>
                      <a:pt x="11" y="9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73">
                <a:extLst>
                  <a:ext uri="{FF2B5EF4-FFF2-40B4-BE49-F238E27FC236}">
                    <a16:creationId xmlns:a16="http://schemas.microsoft.com/office/drawing/2014/main" xmlns="" id="{99141315-C0F6-C00A-C390-97ADF5AD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887413"/>
                <a:ext cx="11113" cy="7938"/>
              </a:xfrm>
              <a:custGeom>
                <a:avLst/>
                <a:gdLst>
                  <a:gd name="T0" fmla="*/ 16 w 22"/>
                  <a:gd name="T1" fmla="*/ 15 h 15"/>
                  <a:gd name="T2" fmla="*/ 22 w 22"/>
                  <a:gd name="T3" fmla="*/ 10 h 15"/>
                  <a:gd name="T4" fmla="*/ 0 w 22"/>
                  <a:gd name="T5" fmla="*/ 0 h 15"/>
                  <a:gd name="T6" fmla="*/ 16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16" y="15"/>
                    </a:moveTo>
                    <a:lnTo>
                      <a:pt x="22" y="10"/>
                    </a:lnTo>
                    <a:lnTo>
                      <a:pt x="0" y="0"/>
                    </a:ln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74">
                <a:extLst>
                  <a:ext uri="{FF2B5EF4-FFF2-40B4-BE49-F238E27FC236}">
                    <a16:creationId xmlns:a16="http://schemas.microsoft.com/office/drawing/2014/main" xmlns="" id="{C17C17A4-BBA5-A47F-803E-5DBBEBB7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63" y="889001"/>
                <a:ext cx="3175" cy="4763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0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75">
                <a:extLst>
                  <a:ext uri="{FF2B5EF4-FFF2-40B4-BE49-F238E27FC236}">
                    <a16:creationId xmlns:a16="http://schemas.microsoft.com/office/drawing/2014/main" xmlns="" id="{A319EB7E-B30F-2A4D-418F-3FDFB5E0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158876"/>
                <a:ext cx="15875" cy="7938"/>
              </a:xfrm>
              <a:custGeom>
                <a:avLst/>
                <a:gdLst>
                  <a:gd name="T0" fmla="*/ 0 w 29"/>
                  <a:gd name="T1" fmla="*/ 7 h 13"/>
                  <a:gd name="T2" fmla="*/ 19 w 29"/>
                  <a:gd name="T3" fmla="*/ 13 h 13"/>
                  <a:gd name="T4" fmla="*/ 29 w 29"/>
                  <a:gd name="T5" fmla="*/ 0 h 13"/>
                  <a:gd name="T6" fmla="*/ 0 w 29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3">
                    <a:moveTo>
                      <a:pt x="0" y="7"/>
                    </a:moveTo>
                    <a:lnTo>
                      <a:pt x="19" y="13"/>
                    </a:lnTo>
                    <a:lnTo>
                      <a:pt x="29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76">
                <a:extLst>
                  <a:ext uri="{FF2B5EF4-FFF2-40B4-BE49-F238E27FC236}">
                    <a16:creationId xmlns:a16="http://schemas.microsoft.com/office/drawing/2014/main" xmlns="" id="{9F30B1B6-802C-1432-611C-0F94FF3DD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038" y="1076326"/>
                <a:ext cx="9525" cy="6350"/>
              </a:xfrm>
              <a:custGeom>
                <a:avLst/>
                <a:gdLst>
                  <a:gd name="T0" fmla="*/ 2 w 19"/>
                  <a:gd name="T1" fmla="*/ 10 h 10"/>
                  <a:gd name="T2" fmla="*/ 19 w 19"/>
                  <a:gd name="T3" fmla="*/ 2 h 10"/>
                  <a:gd name="T4" fmla="*/ 19 w 19"/>
                  <a:gd name="T5" fmla="*/ 2 h 10"/>
                  <a:gd name="T6" fmla="*/ 17 w 19"/>
                  <a:gd name="T7" fmla="*/ 2 h 10"/>
                  <a:gd name="T8" fmla="*/ 14 w 19"/>
                  <a:gd name="T9" fmla="*/ 1 h 10"/>
                  <a:gd name="T10" fmla="*/ 6 w 19"/>
                  <a:gd name="T11" fmla="*/ 0 h 10"/>
                  <a:gd name="T12" fmla="*/ 2 w 19"/>
                  <a:gd name="T13" fmla="*/ 0 h 10"/>
                  <a:gd name="T14" fmla="*/ 0 w 19"/>
                  <a:gd name="T15" fmla="*/ 1 h 10"/>
                  <a:gd name="T16" fmla="*/ 0 w 19"/>
                  <a:gd name="T17" fmla="*/ 4 h 10"/>
                  <a:gd name="T18" fmla="*/ 2 w 19"/>
                  <a:gd name="T19" fmla="*/ 10 h 10"/>
                  <a:gd name="T20" fmla="*/ 2 w 19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2" y="10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77">
                <a:extLst>
                  <a:ext uri="{FF2B5EF4-FFF2-40B4-BE49-F238E27FC236}">
                    <a16:creationId xmlns:a16="http://schemas.microsoft.com/office/drawing/2014/main" xmlns="" id="{44AE837D-8064-013B-EE73-7DEBD76D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889001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0 h 14"/>
                  <a:gd name="T4" fmla="*/ 2 w 24"/>
                  <a:gd name="T5" fmla="*/ 14 h 14"/>
                  <a:gd name="T6" fmla="*/ 24 w 24"/>
                  <a:gd name="T7" fmla="*/ 2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24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78">
                <a:extLst>
                  <a:ext uri="{FF2B5EF4-FFF2-40B4-BE49-F238E27FC236}">
                    <a16:creationId xmlns:a16="http://schemas.microsoft.com/office/drawing/2014/main" xmlns="" id="{5C2A70F4-8492-3FB7-00EB-CF4C38E9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1122363"/>
                <a:ext cx="12700" cy="14288"/>
              </a:xfrm>
              <a:custGeom>
                <a:avLst/>
                <a:gdLst>
                  <a:gd name="T0" fmla="*/ 17 w 22"/>
                  <a:gd name="T1" fmla="*/ 0 h 26"/>
                  <a:gd name="T2" fmla="*/ 17 w 22"/>
                  <a:gd name="T3" fmla="*/ 0 h 26"/>
                  <a:gd name="T4" fmla="*/ 19 w 22"/>
                  <a:gd name="T5" fmla="*/ 4 h 26"/>
                  <a:gd name="T6" fmla="*/ 19 w 22"/>
                  <a:gd name="T7" fmla="*/ 7 h 26"/>
                  <a:gd name="T8" fmla="*/ 19 w 22"/>
                  <a:gd name="T9" fmla="*/ 9 h 26"/>
                  <a:gd name="T10" fmla="*/ 17 w 22"/>
                  <a:gd name="T11" fmla="*/ 11 h 26"/>
                  <a:gd name="T12" fmla="*/ 14 w 22"/>
                  <a:gd name="T13" fmla="*/ 13 h 26"/>
                  <a:gd name="T14" fmla="*/ 8 w 22"/>
                  <a:gd name="T15" fmla="*/ 14 h 26"/>
                  <a:gd name="T16" fmla="*/ 3 w 22"/>
                  <a:gd name="T17" fmla="*/ 14 h 26"/>
                  <a:gd name="T18" fmla="*/ 1 w 22"/>
                  <a:gd name="T19" fmla="*/ 15 h 26"/>
                  <a:gd name="T20" fmla="*/ 0 w 22"/>
                  <a:gd name="T21" fmla="*/ 16 h 26"/>
                  <a:gd name="T22" fmla="*/ 0 w 22"/>
                  <a:gd name="T23" fmla="*/ 18 h 26"/>
                  <a:gd name="T24" fmla="*/ 1 w 22"/>
                  <a:gd name="T25" fmla="*/ 20 h 26"/>
                  <a:gd name="T26" fmla="*/ 8 w 22"/>
                  <a:gd name="T27" fmla="*/ 26 h 26"/>
                  <a:gd name="T28" fmla="*/ 8 w 22"/>
                  <a:gd name="T29" fmla="*/ 26 h 26"/>
                  <a:gd name="T30" fmla="*/ 15 w 22"/>
                  <a:gd name="T31" fmla="*/ 23 h 26"/>
                  <a:gd name="T32" fmla="*/ 18 w 22"/>
                  <a:gd name="T33" fmla="*/ 21 h 26"/>
                  <a:gd name="T34" fmla="*/ 22 w 22"/>
                  <a:gd name="T35" fmla="*/ 19 h 26"/>
                  <a:gd name="T36" fmla="*/ 22 w 22"/>
                  <a:gd name="T37" fmla="*/ 15 h 26"/>
                  <a:gd name="T38" fmla="*/ 22 w 22"/>
                  <a:gd name="T39" fmla="*/ 12 h 26"/>
                  <a:gd name="T40" fmla="*/ 20 w 22"/>
                  <a:gd name="T41" fmla="*/ 8 h 26"/>
                  <a:gd name="T42" fmla="*/ 17 w 22"/>
                  <a:gd name="T43" fmla="*/ 0 h 26"/>
                  <a:gd name="T44" fmla="*/ 17 w 22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6">
                    <a:moveTo>
                      <a:pt x="17" y="0"/>
                    </a:moveTo>
                    <a:lnTo>
                      <a:pt x="17" y="0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4" y="13"/>
                    </a:lnTo>
                    <a:lnTo>
                      <a:pt x="8" y="14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2" y="19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79">
                <a:extLst>
                  <a:ext uri="{FF2B5EF4-FFF2-40B4-BE49-F238E27FC236}">
                    <a16:creationId xmlns:a16="http://schemas.microsoft.com/office/drawing/2014/main" xmlns="" id="{AFE91E80-846A-C8CE-0614-0C0ECADE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725" y="1044576"/>
                <a:ext cx="4763" cy="1588"/>
              </a:xfrm>
              <a:custGeom>
                <a:avLst/>
                <a:gdLst>
                  <a:gd name="T0" fmla="*/ 9 w 9"/>
                  <a:gd name="T1" fmla="*/ 0 h 3"/>
                  <a:gd name="T2" fmla="*/ 9 w 9"/>
                  <a:gd name="T3" fmla="*/ 0 h 3"/>
                  <a:gd name="T4" fmla="*/ 5 w 9"/>
                  <a:gd name="T5" fmla="*/ 1 h 3"/>
                  <a:gd name="T6" fmla="*/ 0 w 9"/>
                  <a:gd name="T7" fmla="*/ 3 h 3"/>
                  <a:gd name="T8" fmla="*/ 0 w 9"/>
                  <a:gd name="T9" fmla="*/ 3 h 3"/>
                  <a:gd name="T10" fmla="*/ 9 w 9"/>
                  <a:gd name="T11" fmla="*/ 0 h 3"/>
                  <a:gd name="T12" fmla="*/ 9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0">
                <a:extLst>
                  <a:ext uri="{FF2B5EF4-FFF2-40B4-BE49-F238E27FC236}">
                    <a16:creationId xmlns:a16="http://schemas.microsoft.com/office/drawing/2014/main" xmlns="" id="{C2DB66B4-9795-592E-C784-669241325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488" y="1041401"/>
                <a:ext cx="14288" cy="4763"/>
              </a:xfrm>
              <a:custGeom>
                <a:avLst/>
                <a:gdLst>
                  <a:gd name="T0" fmla="*/ 0 w 26"/>
                  <a:gd name="T1" fmla="*/ 5 h 9"/>
                  <a:gd name="T2" fmla="*/ 0 w 26"/>
                  <a:gd name="T3" fmla="*/ 5 h 9"/>
                  <a:gd name="T4" fmla="*/ 7 w 26"/>
                  <a:gd name="T5" fmla="*/ 6 h 9"/>
                  <a:gd name="T6" fmla="*/ 14 w 26"/>
                  <a:gd name="T7" fmla="*/ 8 h 9"/>
                  <a:gd name="T8" fmla="*/ 20 w 26"/>
                  <a:gd name="T9" fmla="*/ 9 h 9"/>
                  <a:gd name="T10" fmla="*/ 23 w 26"/>
                  <a:gd name="T11" fmla="*/ 8 h 9"/>
                  <a:gd name="T12" fmla="*/ 26 w 26"/>
                  <a:gd name="T13" fmla="*/ 7 h 9"/>
                  <a:gd name="T14" fmla="*/ 26 w 26"/>
                  <a:gd name="T15" fmla="*/ 7 h 9"/>
                  <a:gd name="T16" fmla="*/ 18 w 26"/>
                  <a:gd name="T17" fmla="*/ 1 h 9"/>
                  <a:gd name="T18" fmla="*/ 15 w 26"/>
                  <a:gd name="T19" fmla="*/ 1 h 9"/>
                  <a:gd name="T20" fmla="*/ 12 w 26"/>
                  <a:gd name="T21" fmla="*/ 0 h 9"/>
                  <a:gd name="T22" fmla="*/ 6 w 26"/>
                  <a:gd name="T23" fmla="*/ 2 h 9"/>
                  <a:gd name="T24" fmla="*/ 0 w 26"/>
                  <a:gd name="T25" fmla="*/ 5 h 9"/>
                  <a:gd name="T26" fmla="*/ 0 w 26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9">
                    <a:moveTo>
                      <a:pt x="0" y="5"/>
                    </a:moveTo>
                    <a:lnTo>
                      <a:pt x="0" y="5"/>
                    </a:lnTo>
                    <a:lnTo>
                      <a:pt x="7" y="6"/>
                    </a:lnTo>
                    <a:lnTo>
                      <a:pt x="14" y="8"/>
                    </a:lnTo>
                    <a:lnTo>
                      <a:pt x="20" y="9"/>
                    </a:lnTo>
                    <a:lnTo>
                      <a:pt x="23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1">
                <a:extLst>
                  <a:ext uri="{FF2B5EF4-FFF2-40B4-BE49-F238E27FC236}">
                    <a16:creationId xmlns:a16="http://schemas.microsoft.com/office/drawing/2014/main" xmlns="" id="{09F63193-A780-F09F-D3B3-D32082CE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1036638"/>
                <a:ext cx="14288" cy="14288"/>
              </a:xfrm>
              <a:custGeom>
                <a:avLst/>
                <a:gdLst>
                  <a:gd name="T0" fmla="*/ 1 w 28"/>
                  <a:gd name="T1" fmla="*/ 18 h 27"/>
                  <a:gd name="T2" fmla="*/ 9 w 28"/>
                  <a:gd name="T3" fmla="*/ 19 h 27"/>
                  <a:gd name="T4" fmla="*/ 9 w 28"/>
                  <a:gd name="T5" fmla="*/ 19 h 27"/>
                  <a:gd name="T6" fmla="*/ 6 w 28"/>
                  <a:gd name="T7" fmla="*/ 25 h 27"/>
                  <a:gd name="T8" fmla="*/ 5 w 28"/>
                  <a:gd name="T9" fmla="*/ 26 h 27"/>
                  <a:gd name="T10" fmla="*/ 5 w 28"/>
                  <a:gd name="T11" fmla="*/ 27 h 27"/>
                  <a:gd name="T12" fmla="*/ 8 w 28"/>
                  <a:gd name="T13" fmla="*/ 25 h 27"/>
                  <a:gd name="T14" fmla="*/ 13 w 28"/>
                  <a:gd name="T15" fmla="*/ 20 h 27"/>
                  <a:gd name="T16" fmla="*/ 13 w 28"/>
                  <a:gd name="T17" fmla="*/ 20 h 27"/>
                  <a:gd name="T18" fmla="*/ 16 w 28"/>
                  <a:gd name="T19" fmla="*/ 19 h 27"/>
                  <a:gd name="T20" fmla="*/ 19 w 28"/>
                  <a:gd name="T21" fmla="*/ 18 h 27"/>
                  <a:gd name="T22" fmla="*/ 21 w 28"/>
                  <a:gd name="T23" fmla="*/ 16 h 27"/>
                  <a:gd name="T24" fmla="*/ 22 w 28"/>
                  <a:gd name="T25" fmla="*/ 11 h 27"/>
                  <a:gd name="T26" fmla="*/ 22 w 28"/>
                  <a:gd name="T27" fmla="*/ 8 h 27"/>
                  <a:gd name="T28" fmla="*/ 22 w 28"/>
                  <a:gd name="T29" fmla="*/ 8 h 27"/>
                  <a:gd name="T30" fmla="*/ 28 w 28"/>
                  <a:gd name="T31" fmla="*/ 0 h 27"/>
                  <a:gd name="T32" fmla="*/ 28 w 28"/>
                  <a:gd name="T33" fmla="*/ 0 h 27"/>
                  <a:gd name="T34" fmla="*/ 21 w 28"/>
                  <a:gd name="T35" fmla="*/ 7 h 27"/>
                  <a:gd name="T36" fmla="*/ 21 w 28"/>
                  <a:gd name="T37" fmla="*/ 7 h 27"/>
                  <a:gd name="T38" fmla="*/ 12 w 28"/>
                  <a:gd name="T39" fmla="*/ 8 h 27"/>
                  <a:gd name="T40" fmla="*/ 5 w 28"/>
                  <a:gd name="T41" fmla="*/ 9 h 27"/>
                  <a:gd name="T42" fmla="*/ 3 w 28"/>
                  <a:gd name="T43" fmla="*/ 10 h 27"/>
                  <a:gd name="T44" fmla="*/ 1 w 28"/>
                  <a:gd name="T45" fmla="*/ 12 h 27"/>
                  <a:gd name="T46" fmla="*/ 0 w 28"/>
                  <a:gd name="T47" fmla="*/ 15 h 27"/>
                  <a:gd name="T48" fmla="*/ 1 w 28"/>
                  <a:gd name="T49" fmla="*/ 18 h 27"/>
                  <a:gd name="T50" fmla="*/ 1 w 28"/>
                  <a:gd name="T51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" h="27">
                    <a:moveTo>
                      <a:pt x="1" y="18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8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2" y="8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82">
                <a:extLst>
                  <a:ext uri="{FF2B5EF4-FFF2-40B4-BE49-F238E27FC236}">
                    <a16:creationId xmlns:a16="http://schemas.microsoft.com/office/drawing/2014/main" xmlns="" id="{C4EB5E76-3F16-752D-9C8A-E6EA7093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850901"/>
                <a:ext cx="42863" cy="15875"/>
              </a:xfrm>
              <a:custGeom>
                <a:avLst/>
                <a:gdLst>
                  <a:gd name="T0" fmla="*/ 0 w 80"/>
                  <a:gd name="T1" fmla="*/ 2 h 32"/>
                  <a:gd name="T2" fmla="*/ 0 w 80"/>
                  <a:gd name="T3" fmla="*/ 2 h 32"/>
                  <a:gd name="T4" fmla="*/ 18 w 80"/>
                  <a:gd name="T5" fmla="*/ 8 h 32"/>
                  <a:gd name="T6" fmla="*/ 25 w 80"/>
                  <a:gd name="T7" fmla="*/ 10 h 32"/>
                  <a:gd name="T8" fmla="*/ 31 w 80"/>
                  <a:gd name="T9" fmla="*/ 14 h 32"/>
                  <a:gd name="T10" fmla="*/ 34 w 80"/>
                  <a:gd name="T11" fmla="*/ 17 h 32"/>
                  <a:gd name="T12" fmla="*/ 37 w 80"/>
                  <a:gd name="T13" fmla="*/ 21 h 32"/>
                  <a:gd name="T14" fmla="*/ 37 w 80"/>
                  <a:gd name="T15" fmla="*/ 25 h 32"/>
                  <a:gd name="T16" fmla="*/ 37 w 80"/>
                  <a:gd name="T17" fmla="*/ 31 h 32"/>
                  <a:gd name="T18" fmla="*/ 37 w 80"/>
                  <a:gd name="T19" fmla="*/ 31 h 32"/>
                  <a:gd name="T20" fmla="*/ 42 w 80"/>
                  <a:gd name="T21" fmla="*/ 32 h 32"/>
                  <a:gd name="T22" fmla="*/ 47 w 80"/>
                  <a:gd name="T23" fmla="*/ 32 h 32"/>
                  <a:gd name="T24" fmla="*/ 51 w 80"/>
                  <a:gd name="T25" fmla="*/ 31 h 32"/>
                  <a:gd name="T26" fmla="*/ 54 w 80"/>
                  <a:gd name="T27" fmla="*/ 30 h 32"/>
                  <a:gd name="T28" fmla="*/ 59 w 80"/>
                  <a:gd name="T29" fmla="*/ 26 h 32"/>
                  <a:gd name="T30" fmla="*/ 63 w 80"/>
                  <a:gd name="T31" fmla="*/ 21 h 32"/>
                  <a:gd name="T32" fmla="*/ 70 w 80"/>
                  <a:gd name="T33" fmla="*/ 9 h 32"/>
                  <a:gd name="T34" fmla="*/ 75 w 80"/>
                  <a:gd name="T35" fmla="*/ 5 h 32"/>
                  <a:gd name="T36" fmla="*/ 80 w 80"/>
                  <a:gd name="T37" fmla="*/ 1 h 32"/>
                  <a:gd name="T38" fmla="*/ 80 w 80"/>
                  <a:gd name="T39" fmla="*/ 1 h 32"/>
                  <a:gd name="T40" fmla="*/ 69 w 80"/>
                  <a:gd name="T41" fmla="*/ 2 h 32"/>
                  <a:gd name="T42" fmla="*/ 59 w 80"/>
                  <a:gd name="T43" fmla="*/ 2 h 32"/>
                  <a:gd name="T44" fmla="*/ 42 w 80"/>
                  <a:gd name="T45" fmla="*/ 1 h 32"/>
                  <a:gd name="T46" fmla="*/ 24 w 80"/>
                  <a:gd name="T47" fmla="*/ 0 h 32"/>
                  <a:gd name="T48" fmla="*/ 13 w 80"/>
                  <a:gd name="T49" fmla="*/ 1 h 32"/>
                  <a:gd name="T50" fmla="*/ 0 w 80"/>
                  <a:gd name="T51" fmla="*/ 2 h 32"/>
                  <a:gd name="T52" fmla="*/ 0 w 80"/>
                  <a:gd name="T5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" h="32">
                    <a:moveTo>
                      <a:pt x="0" y="2"/>
                    </a:moveTo>
                    <a:lnTo>
                      <a:pt x="0" y="2"/>
                    </a:lnTo>
                    <a:lnTo>
                      <a:pt x="18" y="8"/>
                    </a:lnTo>
                    <a:lnTo>
                      <a:pt x="25" y="10"/>
                    </a:lnTo>
                    <a:lnTo>
                      <a:pt x="31" y="14"/>
                    </a:lnTo>
                    <a:lnTo>
                      <a:pt x="34" y="17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42" y="32"/>
                    </a:lnTo>
                    <a:lnTo>
                      <a:pt x="47" y="32"/>
                    </a:lnTo>
                    <a:lnTo>
                      <a:pt x="51" y="31"/>
                    </a:lnTo>
                    <a:lnTo>
                      <a:pt x="54" y="30"/>
                    </a:lnTo>
                    <a:lnTo>
                      <a:pt x="59" y="26"/>
                    </a:lnTo>
                    <a:lnTo>
                      <a:pt x="63" y="21"/>
                    </a:lnTo>
                    <a:lnTo>
                      <a:pt x="70" y="9"/>
                    </a:lnTo>
                    <a:lnTo>
                      <a:pt x="75" y="5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69" y="2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4" y="0"/>
                    </a:lnTo>
                    <a:lnTo>
                      <a:pt x="13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3">
                <a:extLst>
                  <a:ext uri="{FF2B5EF4-FFF2-40B4-BE49-F238E27FC236}">
                    <a16:creationId xmlns:a16="http://schemas.microsoft.com/office/drawing/2014/main" xmlns="" id="{667011CF-140B-0C82-58BA-1EA8119E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238" y="8509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12 w 12"/>
                  <a:gd name="T5" fmla="*/ 0 h 1"/>
                  <a:gd name="T6" fmla="*/ 12 w 12"/>
                  <a:gd name="T7" fmla="*/ 0 h 1"/>
                  <a:gd name="T8" fmla="*/ 5 w 12"/>
                  <a:gd name="T9" fmla="*/ 0 h 1"/>
                  <a:gd name="T10" fmla="*/ 0 w 12"/>
                  <a:gd name="T11" fmla="*/ 1 h 1"/>
                  <a:gd name="T12" fmla="*/ 0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84">
                <a:extLst>
                  <a:ext uri="{FF2B5EF4-FFF2-40B4-BE49-F238E27FC236}">
                    <a16:creationId xmlns:a16="http://schemas.microsoft.com/office/drawing/2014/main" xmlns="" id="{E0670140-9FC6-0348-7B14-B35409DF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0" y="1144588"/>
                <a:ext cx="11113" cy="12700"/>
              </a:xfrm>
              <a:custGeom>
                <a:avLst/>
                <a:gdLst>
                  <a:gd name="T0" fmla="*/ 20 w 20"/>
                  <a:gd name="T1" fmla="*/ 0 h 25"/>
                  <a:gd name="T2" fmla="*/ 0 w 20"/>
                  <a:gd name="T3" fmla="*/ 25 h 25"/>
                  <a:gd name="T4" fmla="*/ 7 w 20"/>
                  <a:gd name="T5" fmla="*/ 21 h 25"/>
                  <a:gd name="T6" fmla="*/ 20 w 2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lnTo>
                      <a:pt x="0" y="25"/>
                    </a:lnTo>
                    <a:lnTo>
                      <a:pt x="7" y="2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5">
                <a:extLst>
                  <a:ext uri="{FF2B5EF4-FFF2-40B4-BE49-F238E27FC236}">
                    <a16:creationId xmlns:a16="http://schemas.microsoft.com/office/drawing/2014/main" xmlns="" id="{D140F6EF-7C79-3450-44E2-D7CAC5CA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975" y="844551"/>
                <a:ext cx="11113" cy="6350"/>
              </a:xfrm>
              <a:custGeom>
                <a:avLst/>
                <a:gdLst>
                  <a:gd name="T0" fmla="*/ 0 w 19"/>
                  <a:gd name="T1" fmla="*/ 3 h 10"/>
                  <a:gd name="T2" fmla="*/ 0 w 19"/>
                  <a:gd name="T3" fmla="*/ 3 h 10"/>
                  <a:gd name="T4" fmla="*/ 10 w 19"/>
                  <a:gd name="T5" fmla="*/ 5 h 10"/>
                  <a:gd name="T6" fmla="*/ 16 w 19"/>
                  <a:gd name="T7" fmla="*/ 6 h 10"/>
                  <a:gd name="T8" fmla="*/ 19 w 19"/>
                  <a:gd name="T9" fmla="*/ 10 h 10"/>
                  <a:gd name="T10" fmla="*/ 19 w 19"/>
                  <a:gd name="T11" fmla="*/ 10 h 10"/>
                  <a:gd name="T12" fmla="*/ 19 w 19"/>
                  <a:gd name="T13" fmla="*/ 4 h 10"/>
                  <a:gd name="T14" fmla="*/ 17 w 19"/>
                  <a:gd name="T15" fmla="*/ 2 h 10"/>
                  <a:gd name="T16" fmla="*/ 12 w 19"/>
                  <a:gd name="T17" fmla="*/ 0 h 10"/>
                  <a:gd name="T18" fmla="*/ 9 w 19"/>
                  <a:gd name="T19" fmla="*/ 0 h 10"/>
                  <a:gd name="T20" fmla="*/ 4 w 19"/>
                  <a:gd name="T21" fmla="*/ 1 h 10"/>
                  <a:gd name="T22" fmla="*/ 1 w 19"/>
                  <a:gd name="T23" fmla="*/ 2 h 10"/>
                  <a:gd name="T24" fmla="*/ 0 w 19"/>
                  <a:gd name="T25" fmla="*/ 3 h 10"/>
                  <a:gd name="T26" fmla="*/ 0 w 19"/>
                  <a:gd name="T27" fmla="*/ 3 h 10"/>
                  <a:gd name="T28" fmla="*/ 0 w 19"/>
                  <a:gd name="T2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5"/>
                    </a:lnTo>
                    <a:lnTo>
                      <a:pt x="16" y="6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86">
                <a:extLst>
                  <a:ext uri="{FF2B5EF4-FFF2-40B4-BE49-F238E27FC236}">
                    <a16:creationId xmlns:a16="http://schemas.microsoft.com/office/drawing/2014/main" xmlns="" id="{4926F608-4B0B-D165-E956-610DE52C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475" y="1017588"/>
                <a:ext cx="15875" cy="9525"/>
              </a:xfrm>
              <a:custGeom>
                <a:avLst/>
                <a:gdLst>
                  <a:gd name="T0" fmla="*/ 0 w 31"/>
                  <a:gd name="T1" fmla="*/ 10 h 18"/>
                  <a:gd name="T2" fmla="*/ 0 w 31"/>
                  <a:gd name="T3" fmla="*/ 10 h 18"/>
                  <a:gd name="T4" fmla="*/ 3 w 31"/>
                  <a:gd name="T5" fmla="*/ 12 h 18"/>
                  <a:gd name="T6" fmla="*/ 5 w 31"/>
                  <a:gd name="T7" fmla="*/ 15 h 18"/>
                  <a:gd name="T8" fmla="*/ 9 w 31"/>
                  <a:gd name="T9" fmla="*/ 16 h 18"/>
                  <a:gd name="T10" fmla="*/ 14 w 31"/>
                  <a:gd name="T11" fmla="*/ 16 h 18"/>
                  <a:gd name="T12" fmla="*/ 23 w 31"/>
                  <a:gd name="T13" fmla="*/ 16 h 18"/>
                  <a:gd name="T14" fmla="*/ 28 w 31"/>
                  <a:gd name="T15" fmla="*/ 17 h 18"/>
                  <a:gd name="T16" fmla="*/ 31 w 31"/>
                  <a:gd name="T17" fmla="*/ 18 h 18"/>
                  <a:gd name="T18" fmla="*/ 31 w 31"/>
                  <a:gd name="T19" fmla="*/ 18 h 18"/>
                  <a:gd name="T20" fmla="*/ 27 w 31"/>
                  <a:gd name="T21" fmla="*/ 16 h 18"/>
                  <a:gd name="T22" fmla="*/ 23 w 31"/>
                  <a:gd name="T23" fmla="*/ 12 h 18"/>
                  <a:gd name="T24" fmla="*/ 15 w 31"/>
                  <a:gd name="T25" fmla="*/ 3 h 18"/>
                  <a:gd name="T26" fmla="*/ 12 w 31"/>
                  <a:gd name="T27" fmla="*/ 1 h 18"/>
                  <a:gd name="T28" fmla="*/ 9 w 31"/>
                  <a:gd name="T29" fmla="*/ 0 h 18"/>
                  <a:gd name="T30" fmla="*/ 8 w 31"/>
                  <a:gd name="T31" fmla="*/ 0 h 18"/>
                  <a:gd name="T32" fmla="*/ 6 w 31"/>
                  <a:gd name="T33" fmla="*/ 1 h 18"/>
                  <a:gd name="T34" fmla="*/ 4 w 31"/>
                  <a:gd name="T35" fmla="*/ 3 h 18"/>
                  <a:gd name="T36" fmla="*/ 0 w 31"/>
                  <a:gd name="T37" fmla="*/ 10 h 18"/>
                  <a:gd name="T38" fmla="*/ 0 w 31"/>
                  <a:gd name="T3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8">
                    <a:moveTo>
                      <a:pt x="0" y="10"/>
                    </a:moveTo>
                    <a:lnTo>
                      <a:pt x="0" y="10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9" y="16"/>
                    </a:lnTo>
                    <a:lnTo>
                      <a:pt x="14" y="16"/>
                    </a:lnTo>
                    <a:lnTo>
                      <a:pt x="23" y="16"/>
                    </a:lnTo>
                    <a:lnTo>
                      <a:pt x="28" y="17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7" y="16"/>
                    </a:lnTo>
                    <a:lnTo>
                      <a:pt x="23" y="12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7">
                <a:extLst>
                  <a:ext uri="{FF2B5EF4-FFF2-40B4-BE49-F238E27FC236}">
                    <a16:creationId xmlns:a16="http://schemas.microsoft.com/office/drawing/2014/main" xmlns="" id="{0A6291E5-BFB0-09D8-13D7-7979A535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350" y="882651"/>
                <a:ext cx="11113" cy="14288"/>
              </a:xfrm>
              <a:custGeom>
                <a:avLst/>
                <a:gdLst>
                  <a:gd name="T0" fmla="*/ 0 w 20"/>
                  <a:gd name="T1" fmla="*/ 2 h 29"/>
                  <a:gd name="T2" fmla="*/ 0 w 20"/>
                  <a:gd name="T3" fmla="*/ 2 h 29"/>
                  <a:gd name="T4" fmla="*/ 2 w 20"/>
                  <a:gd name="T5" fmla="*/ 3 h 29"/>
                  <a:gd name="T6" fmla="*/ 5 w 20"/>
                  <a:gd name="T7" fmla="*/ 4 h 29"/>
                  <a:gd name="T8" fmla="*/ 9 w 20"/>
                  <a:gd name="T9" fmla="*/ 10 h 29"/>
                  <a:gd name="T10" fmla="*/ 10 w 20"/>
                  <a:gd name="T11" fmla="*/ 15 h 29"/>
                  <a:gd name="T12" fmla="*/ 12 w 20"/>
                  <a:gd name="T13" fmla="*/ 18 h 29"/>
                  <a:gd name="T14" fmla="*/ 12 w 20"/>
                  <a:gd name="T15" fmla="*/ 23 h 29"/>
                  <a:gd name="T16" fmla="*/ 10 w 20"/>
                  <a:gd name="T17" fmla="*/ 29 h 29"/>
                  <a:gd name="T18" fmla="*/ 10 w 20"/>
                  <a:gd name="T19" fmla="*/ 29 h 29"/>
                  <a:gd name="T20" fmla="*/ 14 w 20"/>
                  <a:gd name="T21" fmla="*/ 24 h 29"/>
                  <a:gd name="T22" fmla="*/ 16 w 20"/>
                  <a:gd name="T23" fmla="*/ 19 h 29"/>
                  <a:gd name="T24" fmla="*/ 18 w 20"/>
                  <a:gd name="T25" fmla="*/ 14 h 29"/>
                  <a:gd name="T26" fmla="*/ 20 w 20"/>
                  <a:gd name="T27" fmla="*/ 8 h 29"/>
                  <a:gd name="T28" fmla="*/ 18 w 20"/>
                  <a:gd name="T29" fmla="*/ 3 h 29"/>
                  <a:gd name="T30" fmla="*/ 17 w 20"/>
                  <a:gd name="T31" fmla="*/ 1 h 29"/>
                  <a:gd name="T32" fmla="*/ 16 w 20"/>
                  <a:gd name="T33" fmla="*/ 0 h 29"/>
                  <a:gd name="T34" fmla="*/ 13 w 20"/>
                  <a:gd name="T35" fmla="*/ 0 h 29"/>
                  <a:gd name="T36" fmla="*/ 9 w 20"/>
                  <a:gd name="T37" fmla="*/ 0 h 29"/>
                  <a:gd name="T38" fmla="*/ 0 w 20"/>
                  <a:gd name="T39" fmla="*/ 2 h 29"/>
                  <a:gd name="T40" fmla="*/ 0 w 20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9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9" y="10"/>
                    </a:lnTo>
                    <a:lnTo>
                      <a:pt x="10" y="15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6" y="19"/>
                    </a:lnTo>
                    <a:lnTo>
                      <a:pt x="18" y="14"/>
                    </a:lnTo>
                    <a:lnTo>
                      <a:pt x="20" y="8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88">
                <a:extLst>
                  <a:ext uri="{FF2B5EF4-FFF2-40B4-BE49-F238E27FC236}">
                    <a16:creationId xmlns:a16="http://schemas.microsoft.com/office/drawing/2014/main" xmlns="" id="{B081426A-489A-6C5E-64D1-785671B6A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313" y="1017588"/>
                <a:ext cx="12700" cy="6350"/>
              </a:xfrm>
              <a:custGeom>
                <a:avLst/>
                <a:gdLst>
                  <a:gd name="T0" fmla="*/ 0 w 26"/>
                  <a:gd name="T1" fmla="*/ 6 h 11"/>
                  <a:gd name="T2" fmla="*/ 4 w 26"/>
                  <a:gd name="T3" fmla="*/ 11 h 11"/>
                  <a:gd name="T4" fmla="*/ 26 w 26"/>
                  <a:gd name="T5" fmla="*/ 0 h 11"/>
                  <a:gd name="T6" fmla="*/ 0 w 26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">
                    <a:moveTo>
                      <a:pt x="0" y="6"/>
                    </a:moveTo>
                    <a:lnTo>
                      <a:pt x="4" y="1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9">
                <a:extLst>
                  <a:ext uri="{FF2B5EF4-FFF2-40B4-BE49-F238E27FC236}">
                    <a16:creationId xmlns:a16="http://schemas.microsoft.com/office/drawing/2014/main" xmlns="" id="{AB147C23-C3F5-8B7C-612F-FE6279F8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538" y="1114426"/>
                <a:ext cx="19050" cy="38100"/>
              </a:xfrm>
              <a:custGeom>
                <a:avLst/>
                <a:gdLst>
                  <a:gd name="T0" fmla="*/ 32 w 38"/>
                  <a:gd name="T1" fmla="*/ 72 h 72"/>
                  <a:gd name="T2" fmla="*/ 32 w 38"/>
                  <a:gd name="T3" fmla="*/ 72 h 72"/>
                  <a:gd name="T4" fmla="*/ 36 w 38"/>
                  <a:gd name="T5" fmla="*/ 67 h 72"/>
                  <a:gd name="T6" fmla="*/ 38 w 38"/>
                  <a:gd name="T7" fmla="*/ 63 h 72"/>
                  <a:gd name="T8" fmla="*/ 38 w 38"/>
                  <a:gd name="T9" fmla="*/ 59 h 72"/>
                  <a:gd name="T10" fmla="*/ 37 w 38"/>
                  <a:gd name="T11" fmla="*/ 55 h 72"/>
                  <a:gd name="T12" fmla="*/ 34 w 38"/>
                  <a:gd name="T13" fmla="*/ 46 h 72"/>
                  <a:gd name="T14" fmla="*/ 28 w 38"/>
                  <a:gd name="T15" fmla="*/ 37 h 72"/>
                  <a:gd name="T16" fmla="*/ 23 w 38"/>
                  <a:gd name="T17" fmla="*/ 29 h 72"/>
                  <a:gd name="T18" fmla="*/ 22 w 38"/>
                  <a:gd name="T19" fmla="*/ 24 h 72"/>
                  <a:gd name="T20" fmla="*/ 21 w 38"/>
                  <a:gd name="T21" fmla="*/ 20 h 72"/>
                  <a:gd name="T22" fmla="*/ 22 w 38"/>
                  <a:gd name="T23" fmla="*/ 16 h 72"/>
                  <a:gd name="T24" fmla="*/ 26 w 38"/>
                  <a:gd name="T25" fmla="*/ 13 h 72"/>
                  <a:gd name="T26" fmla="*/ 30 w 38"/>
                  <a:gd name="T27" fmla="*/ 9 h 72"/>
                  <a:gd name="T28" fmla="*/ 36 w 38"/>
                  <a:gd name="T29" fmla="*/ 6 h 72"/>
                  <a:gd name="T30" fmla="*/ 36 w 38"/>
                  <a:gd name="T31" fmla="*/ 6 h 72"/>
                  <a:gd name="T32" fmla="*/ 28 w 38"/>
                  <a:gd name="T33" fmla="*/ 2 h 72"/>
                  <a:gd name="T34" fmla="*/ 21 w 38"/>
                  <a:gd name="T35" fmla="*/ 1 h 72"/>
                  <a:gd name="T36" fmla="*/ 16 w 38"/>
                  <a:gd name="T37" fmla="*/ 0 h 72"/>
                  <a:gd name="T38" fmla="*/ 14 w 38"/>
                  <a:gd name="T39" fmla="*/ 1 h 72"/>
                  <a:gd name="T40" fmla="*/ 12 w 38"/>
                  <a:gd name="T41" fmla="*/ 2 h 72"/>
                  <a:gd name="T42" fmla="*/ 12 w 38"/>
                  <a:gd name="T43" fmla="*/ 5 h 72"/>
                  <a:gd name="T44" fmla="*/ 13 w 38"/>
                  <a:gd name="T45" fmla="*/ 12 h 72"/>
                  <a:gd name="T46" fmla="*/ 15 w 38"/>
                  <a:gd name="T47" fmla="*/ 19 h 72"/>
                  <a:gd name="T48" fmla="*/ 15 w 38"/>
                  <a:gd name="T49" fmla="*/ 22 h 72"/>
                  <a:gd name="T50" fmla="*/ 15 w 38"/>
                  <a:gd name="T51" fmla="*/ 25 h 72"/>
                  <a:gd name="T52" fmla="*/ 14 w 38"/>
                  <a:gd name="T53" fmla="*/ 28 h 72"/>
                  <a:gd name="T54" fmla="*/ 12 w 38"/>
                  <a:gd name="T55" fmla="*/ 30 h 72"/>
                  <a:gd name="T56" fmla="*/ 7 w 38"/>
                  <a:gd name="T57" fmla="*/ 31 h 72"/>
                  <a:gd name="T58" fmla="*/ 0 w 38"/>
                  <a:gd name="T59" fmla="*/ 31 h 72"/>
                  <a:gd name="T60" fmla="*/ 0 w 38"/>
                  <a:gd name="T61" fmla="*/ 31 h 72"/>
                  <a:gd name="T62" fmla="*/ 8 w 38"/>
                  <a:gd name="T63" fmla="*/ 34 h 72"/>
                  <a:gd name="T64" fmla="*/ 15 w 38"/>
                  <a:gd name="T65" fmla="*/ 39 h 72"/>
                  <a:gd name="T66" fmla="*/ 21 w 38"/>
                  <a:gd name="T67" fmla="*/ 44 h 72"/>
                  <a:gd name="T68" fmla="*/ 26 w 38"/>
                  <a:gd name="T69" fmla="*/ 51 h 72"/>
                  <a:gd name="T70" fmla="*/ 29 w 38"/>
                  <a:gd name="T71" fmla="*/ 57 h 72"/>
                  <a:gd name="T72" fmla="*/ 31 w 38"/>
                  <a:gd name="T73" fmla="*/ 62 h 72"/>
                  <a:gd name="T74" fmla="*/ 32 w 38"/>
                  <a:gd name="T75" fmla="*/ 67 h 72"/>
                  <a:gd name="T76" fmla="*/ 32 w 38"/>
                  <a:gd name="T77" fmla="*/ 72 h 72"/>
                  <a:gd name="T78" fmla="*/ 32 w 38"/>
                  <a:gd name="T7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2">
                    <a:moveTo>
                      <a:pt x="32" y="72"/>
                    </a:moveTo>
                    <a:lnTo>
                      <a:pt x="32" y="72"/>
                    </a:lnTo>
                    <a:lnTo>
                      <a:pt x="36" y="67"/>
                    </a:lnTo>
                    <a:lnTo>
                      <a:pt x="38" y="63"/>
                    </a:lnTo>
                    <a:lnTo>
                      <a:pt x="38" y="59"/>
                    </a:lnTo>
                    <a:lnTo>
                      <a:pt x="37" y="55"/>
                    </a:lnTo>
                    <a:lnTo>
                      <a:pt x="34" y="46"/>
                    </a:lnTo>
                    <a:lnTo>
                      <a:pt x="28" y="37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22" y="16"/>
                    </a:lnTo>
                    <a:lnTo>
                      <a:pt x="26" y="13"/>
                    </a:lnTo>
                    <a:lnTo>
                      <a:pt x="30" y="9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28" y="2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12"/>
                    </a:lnTo>
                    <a:lnTo>
                      <a:pt x="15" y="19"/>
                    </a:lnTo>
                    <a:lnTo>
                      <a:pt x="15" y="22"/>
                    </a:lnTo>
                    <a:lnTo>
                      <a:pt x="15" y="25"/>
                    </a:lnTo>
                    <a:lnTo>
                      <a:pt x="14" y="28"/>
                    </a:lnTo>
                    <a:lnTo>
                      <a:pt x="12" y="30"/>
                    </a:lnTo>
                    <a:lnTo>
                      <a:pt x="7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8" y="34"/>
                    </a:lnTo>
                    <a:lnTo>
                      <a:pt x="15" y="39"/>
                    </a:lnTo>
                    <a:lnTo>
                      <a:pt x="21" y="44"/>
                    </a:lnTo>
                    <a:lnTo>
                      <a:pt x="26" y="51"/>
                    </a:lnTo>
                    <a:lnTo>
                      <a:pt x="29" y="57"/>
                    </a:lnTo>
                    <a:lnTo>
                      <a:pt x="31" y="62"/>
                    </a:lnTo>
                    <a:lnTo>
                      <a:pt x="32" y="67"/>
                    </a:lnTo>
                    <a:lnTo>
                      <a:pt x="32" y="72"/>
                    </a:lnTo>
                    <a:lnTo>
                      <a:pt x="32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90">
                <a:extLst>
                  <a:ext uri="{FF2B5EF4-FFF2-40B4-BE49-F238E27FC236}">
                    <a16:creationId xmlns:a16="http://schemas.microsoft.com/office/drawing/2014/main" xmlns="" id="{4CAA3140-83F6-9A0A-F3AB-E99A47B89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30301"/>
                <a:ext cx="6350" cy="0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6 w 10"/>
                  <a:gd name="T5" fmla="*/ 0 h 2"/>
                  <a:gd name="T6" fmla="*/ 0 w 10"/>
                  <a:gd name="T7" fmla="*/ 0 h 2"/>
                  <a:gd name="T8" fmla="*/ 0 w 10"/>
                  <a:gd name="T9" fmla="*/ 0 h 2"/>
                  <a:gd name="T10" fmla="*/ 10 w 10"/>
                  <a:gd name="T11" fmla="*/ 2 h 2"/>
                  <a:gd name="T12" fmla="*/ 10 w 10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91">
                <a:extLst>
                  <a:ext uri="{FF2B5EF4-FFF2-40B4-BE49-F238E27FC236}">
                    <a16:creationId xmlns:a16="http://schemas.microsoft.com/office/drawing/2014/main" xmlns="" id="{D7485C11-7251-0BC6-EC54-77F3543E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1058863"/>
                <a:ext cx="4763" cy="3175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7 h 7"/>
                  <a:gd name="T4" fmla="*/ 5 w 9"/>
                  <a:gd name="T5" fmla="*/ 3 h 7"/>
                  <a:gd name="T6" fmla="*/ 9 w 9"/>
                  <a:gd name="T7" fmla="*/ 0 h 7"/>
                  <a:gd name="T8" fmla="*/ 9 w 9"/>
                  <a:gd name="T9" fmla="*/ 0 h 7"/>
                  <a:gd name="T10" fmla="*/ 5 w 9"/>
                  <a:gd name="T11" fmla="*/ 2 h 7"/>
                  <a:gd name="T12" fmla="*/ 0 w 9"/>
                  <a:gd name="T13" fmla="*/ 7 h 7"/>
                  <a:gd name="T14" fmla="*/ 0 w 9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92">
                <a:extLst>
                  <a:ext uri="{FF2B5EF4-FFF2-40B4-BE49-F238E27FC236}">
                    <a16:creationId xmlns:a16="http://schemas.microsoft.com/office/drawing/2014/main" xmlns="" id="{5B4371D0-9311-3F36-264E-52A7615F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050" y="1122363"/>
                <a:ext cx="42863" cy="26988"/>
              </a:xfrm>
              <a:custGeom>
                <a:avLst/>
                <a:gdLst>
                  <a:gd name="T0" fmla="*/ 46 w 82"/>
                  <a:gd name="T1" fmla="*/ 30 h 51"/>
                  <a:gd name="T2" fmla="*/ 82 w 82"/>
                  <a:gd name="T3" fmla="*/ 0 h 51"/>
                  <a:gd name="T4" fmla="*/ 82 w 82"/>
                  <a:gd name="T5" fmla="*/ 0 h 51"/>
                  <a:gd name="T6" fmla="*/ 77 w 82"/>
                  <a:gd name="T7" fmla="*/ 4 h 51"/>
                  <a:gd name="T8" fmla="*/ 71 w 82"/>
                  <a:gd name="T9" fmla="*/ 7 h 51"/>
                  <a:gd name="T10" fmla="*/ 59 w 82"/>
                  <a:gd name="T11" fmla="*/ 12 h 51"/>
                  <a:gd name="T12" fmla="*/ 31 w 82"/>
                  <a:gd name="T13" fmla="*/ 21 h 51"/>
                  <a:gd name="T14" fmla="*/ 18 w 82"/>
                  <a:gd name="T15" fmla="*/ 26 h 51"/>
                  <a:gd name="T16" fmla="*/ 13 w 82"/>
                  <a:gd name="T17" fmla="*/ 28 h 51"/>
                  <a:gd name="T18" fmla="*/ 8 w 82"/>
                  <a:gd name="T19" fmla="*/ 31 h 51"/>
                  <a:gd name="T20" fmla="*/ 5 w 82"/>
                  <a:gd name="T21" fmla="*/ 35 h 51"/>
                  <a:gd name="T22" fmla="*/ 2 w 82"/>
                  <a:gd name="T23" fmla="*/ 38 h 51"/>
                  <a:gd name="T24" fmla="*/ 0 w 82"/>
                  <a:gd name="T25" fmla="*/ 43 h 51"/>
                  <a:gd name="T26" fmla="*/ 0 w 82"/>
                  <a:gd name="T27" fmla="*/ 49 h 51"/>
                  <a:gd name="T28" fmla="*/ 0 w 82"/>
                  <a:gd name="T29" fmla="*/ 49 h 51"/>
                  <a:gd name="T30" fmla="*/ 8 w 82"/>
                  <a:gd name="T31" fmla="*/ 50 h 51"/>
                  <a:gd name="T32" fmla="*/ 16 w 82"/>
                  <a:gd name="T33" fmla="*/ 51 h 51"/>
                  <a:gd name="T34" fmla="*/ 23 w 82"/>
                  <a:gd name="T35" fmla="*/ 50 h 51"/>
                  <a:gd name="T36" fmla="*/ 31 w 82"/>
                  <a:gd name="T37" fmla="*/ 49 h 51"/>
                  <a:gd name="T38" fmla="*/ 38 w 82"/>
                  <a:gd name="T39" fmla="*/ 46 h 51"/>
                  <a:gd name="T40" fmla="*/ 44 w 82"/>
                  <a:gd name="T41" fmla="*/ 43 h 51"/>
                  <a:gd name="T42" fmla="*/ 49 w 82"/>
                  <a:gd name="T43" fmla="*/ 38 h 51"/>
                  <a:gd name="T44" fmla="*/ 54 w 82"/>
                  <a:gd name="T45" fmla="*/ 34 h 51"/>
                  <a:gd name="T46" fmla="*/ 46 w 82"/>
                  <a:gd name="T4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51">
                    <a:moveTo>
                      <a:pt x="46" y="30"/>
                    </a:moveTo>
                    <a:lnTo>
                      <a:pt x="82" y="0"/>
                    </a:lnTo>
                    <a:lnTo>
                      <a:pt x="82" y="0"/>
                    </a:lnTo>
                    <a:lnTo>
                      <a:pt x="77" y="4"/>
                    </a:lnTo>
                    <a:lnTo>
                      <a:pt x="71" y="7"/>
                    </a:lnTo>
                    <a:lnTo>
                      <a:pt x="59" y="12"/>
                    </a:lnTo>
                    <a:lnTo>
                      <a:pt x="31" y="21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8" y="50"/>
                    </a:lnTo>
                    <a:lnTo>
                      <a:pt x="16" y="51"/>
                    </a:lnTo>
                    <a:lnTo>
                      <a:pt x="23" y="50"/>
                    </a:lnTo>
                    <a:lnTo>
                      <a:pt x="31" y="49"/>
                    </a:lnTo>
                    <a:lnTo>
                      <a:pt x="38" y="46"/>
                    </a:lnTo>
                    <a:lnTo>
                      <a:pt x="44" y="43"/>
                    </a:lnTo>
                    <a:lnTo>
                      <a:pt x="49" y="38"/>
                    </a:lnTo>
                    <a:lnTo>
                      <a:pt x="54" y="34"/>
                    </a:lnTo>
                    <a:lnTo>
                      <a:pt x="46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93">
                <a:extLst>
                  <a:ext uri="{FF2B5EF4-FFF2-40B4-BE49-F238E27FC236}">
                    <a16:creationId xmlns:a16="http://schemas.microsoft.com/office/drawing/2014/main" xmlns="" id="{E5AEBC9B-A9EA-1485-98C5-0DB3B8B89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8" y="839788"/>
                <a:ext cx="9525" cy="11113"/>
              </a:xfrm>
              <a:custGeom>
                <a:avLst/>
                <a:gdLst>
                  <a:gd name="T0" fmla="*/ 3 w 19"/>
                  <a:gd name="T1" fmla="*/ 17 h 19"/>
                  <a:gd name="T2" fmla="*/ 19 w 19"/>
                  <a:gd name="T3" fmla="*/ 4 h 19"/>
                  <a:gd name="T4" fmla="*/ 0 w 19"/>
                  <a:gd name="T5" fmla="*/ 0 h 19"/>
                  <a:gd name="T6" fmla="*/ 0 w 19"/>
                  <a:gd name="T7" fmla="*/ 0 h 19"/>
                  <a:gd name="T8" fmla="*/ 1 w 19"/>
                  <a:gd name="T9" fmla="*/ 3 h 19"/>
                  <a:gd name="T10" fmla="*/ 1 w 19"/>
                  <a:gd name="T11" fmla="*/ 6 h 19"/>
                  <a:gd name="T12" fmla="*/ 1 w 19"/>
                  <a:gd name="T13" fmla="*/ 14 h 19"/>
                  <a:gd name="T14" fmla="*/ 0 w 19"/>
                  <a:gd name="T15" fmla="*/ 19 h 19"/>
                  <a:gd name="T16" fmla="*/ 1 w 19"/>
                  <a:gd name="T17" fmla="*/ 19 h 19"/>
                  <a:gd name="T18" fmla="*/ 3 w 19"/>
                  <a:gd name="T19" fmla="*/ 17 h 19"/>
                  <a:gd name="T20" fmla="*/ 3 w 19"/>
                  <a:gd name="T2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3" y="17"/>
                    </a:moveTo>
                    <a:lnTo>
                      <a:pt x="19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94">
                <a:extLst>
                  <a:ext uri="{FF2B5EF4-FFF2-40B4-BE49-F238E27FC236}">
                    <a16:creationId xmlns:a16="http://schemas.microsoft.com/office/drawing/2014/main" xmlns="" id="{90E7542C-ADF7-EBA3-81AC-C45CE99A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839788"/>
                <a:ext cx="1588" cy="0"/>
              </a:xfrm>
              <a:custGeom>
                <a:avLst/>
                <a:gdLst>
                  <a:gd name="T0" fmla="*/ 0 w 4"/>
                  <a:gd name="T1" fmla="*/ 4 w 4"/>
                  <a:gd name="T2" fmla="*/ 4 w 4"/>
                  <a:gd name="T3" fmla="*/ 3 w 4"/>
                  <a:gd name="T4" fmla="*/ 0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95">
                <a:extLst>
                  <a:ext uri="{FF2B5EF4-FFF2-40B4-BE49-F238E27FC236}">
                    <a16:creationId xmlns:a16="http://schemas.microsoft.com/office/drawing/2014/main" xmlns="" id="{ED767DEB-46D5-236A-05A1-2CB3B280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663" y="1049338"/>
                <a:ext cx="15875" cy="6350"/>
              </a:xfrm>
              <a:custGeom>
                <a:avLst/>
                <a:gdLst>
                  <a:gd name="T0" fmla="*/ 0 w 31"/>
                  <a:gd name="T1" fmla="*/ 10 h 11"/>
                  <a:gd name="T2" fmla="*/ 0 w 31"/>
                  <a:gd name="T3" fmla="*/ 10 h 11"/>
                  <a:gd name="T4" fmla="*/ 8 w 31"/>
                  <a:gd name="T5" fmla="*/ 11 h 11"/>
                  <a:gd name="T6" fmla="*/ 16 w 31"/>
                  <a:gd name="T7" fmla="*/ 11 h 11"/>
                  <a:gd name="T8" fmla="*/ 24 w 31"/>
                  <a:gd name="T9" fmla="*/ 9 h 11"/>
                  <a:gd name="T10" fmla="*/ 31 w 31"/>
                  <a:gd name="T11" fmla="*/ 5 h 11"/>
                  <a:gd name="T12" fmla="*/ 31 w 31"/>
                  <a:gd name="T13" fmla="*/ 5 h 11"/>
                  <a:gd name="T14" fmla="*/ 29 w 31"/>
                  <a:gd name="T15" fmla="*/ 4 h 11"/>
                  <a:gd name="T16" fmla="*/ 24 w 31"/>
                  <a:gd name="T17" fmla="*/ 2 h 11"/>
                  <a:gd name="T18" fmla="*/ 20 w 31"/>
                  <a:gd name="T19" fmla="*/ 1 h 11"/>
                  <a:gd name="T20" fmla="*/ 14 w 31"/>
                  <a:gd name="T21" fmla="*/ 0 h 11"/>
                  <a:gd name="T22" fmla="*/ 8 w 31"/>
                  <a:gd name="T23" fmla="*/ 1 h 11"/>
                  <a:gd name="T24" fmla="*/ 4 w 31"/>
                  <a:gd name="T25" fmla="*/ 2 h 11"/>
                  <a:gd name="T26" fmla="*/ 0 w 31"/>
                  <a:gd name="T27" fmla="*/ 5 h 11"/>
                  <a:gd name="T28" fmla="*/ 0 w 31"/>
                  <a:gd name="T29" fmla="*/ 7 h 11"/>
                  <a:gd name="T30" fmla="*/ 0 w 31"/>
                  <a:gd name="T31" fmla="*/ 10 h 11"/>
                  <a:gd name="T32" fmla="*/ 0 w 31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11">
                    <a:moveTo>
                      <a:pt x="0" y="10"/>
                    </a:moveTo>
                    <a:lnTo>
                      <a:pt x="0" y="10"/>
                    </a:lnTo>
                    <a:lnTo>
                      <a:pt x="8" y="11"/>
                    </a:lnTo>
                    <a:lnTo>
                      <a:pt x="16" y="11"/>
                    </a:lnTo>
                    <a:lnTo>
                      <a:pt x="24" y="9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96">
                <a:extLst>
                  <a:ext uri="{FF2B5EF4-FFF2-40B4-BE49-F238E27FC236}">
                    <a16:creationId xmlns:a16="http://schemas.microsoft.com/office/drawing/2014/main" xmlns="" id="{0E13BCC2-30CB-1607-93FF-B2B5323AF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638" y="868363"/>
                <a:ext cx="14288" cy="3175"/>
              </a:xfrm>
              <a:custGeom>
                <a:avLst/>
                <a:gdLst>
                  <a:gd name="T0" fmla="*/ 2 w 28"/>
                  <a:gd name="T1" fmla="*/ 6 h 6"/>
                  <a:gd name="T2" fmla="*/ 28 w 28"/>
                  <a:gd name="T3" fmla="*/ 0 h 6"/>
                  <a:gd name="T4" fmla="*/ 0 w 28"/>
                  <a:gd name="T5" fmla="*/ 3 h 6"/>
                  <a:gd name="T6" fmla="*/ 2 w 2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">
                    <a:moveTo>
                      <a:pt x="2" y="6"/>
                    </a:moveTo>
                    <a:lnTo>
                      <a:pt x="28" y="0"/>
                    </a:lnTo>
                    <a:lnTo>
                      <a:pt x="0" y="3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97">
                <a:extLst>
                  <a:ext uri="{FF2B5EF4-FFF2-40B4-BE49-F238E27FC236}">
                    <a16:creationId xmlns:a16="http://schemas.microsoft.com/office/drawing/2014/main" xmlns="" id="{26C20176-2761-5C6F-9DED-4BC616BB6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438" y="841376"/>
                <a:ext cx="12700" cy="7938"/>
              </a:xfrm>
              <a:custGeom>
                <a:avLst/>
                <a:gdLst>
                  <a:gd name="T0" fmla="*/ 25 w 25"/>
                  <a:gd name="T1" fmla="*/ 5 h 16"/>
                  <a:gd name="T2" fmla="*/ 21 w 25"/>
                  <a:gd name="T3" fmla="*/ 0 h 16"/>
                  <a:gd name="T4" fmla="*/ 0 w 25"/>
                  <a:gd name="T5" fmla="*/ 10 h 16"/>
                  <a:gd name="T6" fmla="*/ 5 w 25"/>
                  <a:gd name="T7" fmla="*/ 16 h 16"/>
                  <a:gd name="T8" fmla="*/ 25 w 25"/>
                  <a:gd name="T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5"/>
                    </a:moveTo>
                    <a:lnTo>
                      <a:pt x="21" y="0"/>
                    </a:lnTo>
                    <a:lnTo>
                      <a:pt x="0" y="10"/>
                    </a:lnTo>
                    <a:lnTo>
                      <a:pt x="5" y="16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98">
                <a:extLst>
                  <a:ext uri="{FF2B5EF4-FFF2-40B4-BE49-F238E27FC236}">
                    <a16:creationId xmlns:a16="http://schemas.microsoft.com/office/drawing/2014/main" xmlns="" id="{BCC6A24D-9A46-6C3A-84A3-E5CCF947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925" y="1141413"/>
                <a:ext cx="19050" cy="15875"/>
              </a:xfrm>
              <a:custGeom>
                <a:avLst/>
                <a:gdLst>
                  <a:gd name="T0" fmla="*/ 8 w 36"/>
                  <a:gd name="T1" fmla="*/ 29 h 29"/>
                  <a:gd name="T2" fmla="*/ 8 w 36"/>
                  <a:gd name="T3" fmla="*/ 29 h 29"/>
                  <a:gd name="T4" fmla="*/ 14 w 36"/>
                  <a:gd name="T5" fmla="*/ 29 h 29"/>
                  <a:gd name="T6" fmla="*/ 20 w 36"/>
                  <a:gd name="T7" fmla="*/ 26 h 29"/>
                  <a:gd name="T8" fmla="*/ 26 w 36"/>
                  <a:gd name="T9" fmla="*/ 23 h 29"/>
                  <a:gd name="T10" fmla="*/ 29 w 36"/>
                  <a:gd name="T11" fmla="*/ 18 h 29"/>
                  <a:gd name="T12" fmla="*/ 32 w 36"/>
                  <a:gd name="T13" fmla="*/ 13 h 29"/>
                  <a:gd name="T14" fmla="*/ 35 w 36"/>
                  <a:gd name="T15" fmla="*/ 7 h 29"/>
                  <a:gd name="T16" fmla="*/ 36 w 36"/>
                  <a:gd name="T17" fmla="*/ 3 h 29"/>
                  <a:gd name="T18" fmla="*/ 35 w 36"/>
                  <a:gd name="T19" fmla="*/ 0 h 29"/>
                  <a:gd name="T20" fmla="*/ 0 w 36"/>
                  <a:gd name="T21" fmla="*/ 1 h 29"/>
                  <a:gd name="T22" fmla="*/ 0 w 36"/>
                  <a:gd name="T23" fmla="*/ 1 h 29"/>
                  <a:gd name="T24" fmla="*/ 4 w 36"/>
                  <a:gd name="T25" fmla="*/ 8 h 29"/>
                  <a:gd name="T26" fmla="*/ 6 w 36"/>
                  <a:gd name="T27" fmla="*/ 10 h 29"/>
                  <a:gd name="T28" fmla="*/ 8 w 36"/>
                  <a:gd name="T29" fmla="*/ 11 h 29"/>
                  <a:gd name="T30" fmla="*/ 11 w 36"/>
                  <a:gd name="T31" fmla="*/ 10 h 29"/>
                  <a:gd name="T32" fmla="*/ 14 w 36"/>
                  <a:gd name="T33" fmla="*/ 8 h 29"/>
                  <a:gd name="T34" fmla="*/ 18 w 36"/>
                  <a:gd name="T35" fmla="*/ 6 h 29"/>
                  <a:gd name="T36" fmla="*/ 23 w 36"/>
                  <a:gd name="T37" fmla="*/ 6 h 29"/>
                  <a:gd name="T38" fmla="*/ 30 w 36"/>
                  <a:gd name="T39" fmla="*/ 7 h 29"/>
                  <a:gd name="T40" fmla="*/ 8 w 3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9">
                    <a:moveTo>
                      <a:pt x="8" y="29"/>
                    </a:moveTo>
                    <a:lnTo>
                      <a:pt x="8" y="29"/>
                    </a:lnTo>
                    <a:lnTo>
                      <a:pt x="14" y="29"/>
                    </a:lnTo>
                    <a:lnTo>
                      <a:pt x="20" y="26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2" y="13"/>
                    </a:lnTo>
                    <a:lnTo>
                      <a:pt x="35" y="7"/>
                    </a:lnTo>
                    <a:lnTo>
                      <a:pt x="36" y="3"/>
                    </a:lnTo>
                    <a:lnTo>
                      <a:pt x="3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3" y="6"/>
                    </a:lnTo>
                    <a:lnTo>
                      <a:pt x="30" y="7"/>
                    </a:lnTo>
                    <a:lnTo>
                      <a:pt x="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99">
                <a:extLst>
                  <a:ext uri="{FF2B5EF4-FFF2-40B4-BE49-F238E27FC236}">
                    <a16:creationId xmlns:a16="http://schemas.microsoft.com/office/drawing/2014/main" xmlns="" id="{E398523F-D0F9-011E-E099-0C2D7048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27088"/>
                <a:ext cx="333375" cy="74613"/>
              </a:xfrm>
              <a:custGeom>
                <a:avLst/>
                <a:gdLst>
                  <a:gd name="T0" fmla="*/ 473 w 631"/>
                  <a:gd name="T1" fmla="*/ 66 h 141"/>
                  <a:gd name="T2" fmla="*/ 501 w 631"/>
                  <a:gd name="T3" fmla="*/ 66 h 141"/>
                  <a:gd name="T4" fmla="*/ 515 w 631"/>
                  <a:gd name="T5" fmla="*/ 78 h 141"/>
                  <a:gd name="T6" fmla="*/ 499 w 631"/>
                  <a:gd name="T7" fmla="*/ 91 h 141"/>
                  <a:gd name="T8" fmla="*/ 531 w 631"/>
                  <a:gd name="T9" fmla="*/ 62 h 141"/>
                  <a:gd name="T10" fmla="*/ 543 w 631"/>
                  <a:gd name="T11" fmla="*/ 76 h 141"/>
                  <a:gd name="T12" fmla="*/ 534 w 631"/>
                  <a:gd name="T13" fmla="*/ 94 h 141"/>
                  <a:gd name="T14" fmla="*/ 492 w 631"/>
                  <a:gd name="T15" fmla="*/ 121 h 141"/>
                  <a:gd name="T16" fmla="*/ 508 w 631"/>
                  <a:gd name="T17" fmla="*/ 126 h 141"/>
                  <a:gd name="T18" fmla="*/ 550 w 631"/>
                  <a:gd name="T19" fmla="*/ 111 h 141"/>
                  <a:gd name="T20" fmla="*/ 568 w 631"/>
                  <a:gd name="T21" fmla="*/ 104 h 141"/>
                  <a:gd name="T22" fmla="*/ 550 w 631"/>
                  <a:gd name="T23" fmla="*/ 85 h 141"/>
                  <a:gd name="T24" fmla="*/ 555 w 631"/>
                  <a:gd name="T25" fmla="*/ 71 h 141"/>
                  <a:gd name="T26" fmla="*/ 582 w 631"/>
                  <a:gd name="T27" fmla="*/ 68 h 141"/>
                  <a:gd name="T28" fmla="*/ 615 w 631"/>
                  <a:gd name="T29" fmla="*/ 68 h 141"/>
                  <a:gd name="T30" fmla="*/ 607 w 631"/>
                  <a:gd name="T31" fmla="*/ 52 h 141"/>
                  <a:gd name="T32" fmla="*/ 621 w 631"/>
                  <a:gd name="T33" fmla="*/ 36 h 141"/>
                  <a:gd name="T34" fmla="*/ 628 w 631"/>
                  <a:gd name="T35" fmla="*/ 28 h 141"/>
                  <a:gd name="T36" fmla="*/ 624 w 631"/>
                  <a:gd name="T37" fmla="*/ 16 h 141"/>
                  <a:gd name="T38" fmla="*/ 593 w 631"/>
                  <a:gd name="T39" fmla="*/ 11 h 141"/>
                  <a:gd name="T40" fmla="*/ 568 w 631"/>
                  <a:gd name="T41" fmla="*/ 0 h 141"/>
                  <a:gd name="T42" fmla="*/ 566 w 631"/>
                  <a:gd name="T43" fmla="*/ 21 h 141"/>
                  <a:gd name="T44" fmla="*/ 519 w 631"/>
                  <a:gd name="T45" fmla="*/ 21 h 141"/>
                  <a:gd name="T46" fmla="*/ 475 w 631"/>
                  <a:gd name="T47" fmla="*/ 28 h 141"/>
                  <a:gd name="T48" fmla="*/ 468 w 631"/>
                  <a:gd name="T49" fmla="*/ 20 h 141"/>
                  <a:gd name="T50" fmla="*/ 475 w 631"/>
                  <a:gd name="T51" fmla="*/ 11 h 141"/>
                  <a:gd name="T52" fmla="*/ 442 w 631"/>
                  <a:gd name="T53" fmla="*/ 21 h 141"/>
                  <a:gd name="T54" fmla="*/ 358 w 631"/>
                  <a:gd name="T55" fmla="*/ 28 h 141"/>
                  <a:gd name="T56" fmla="*/ 351 w 631"/>
                  <a:gd name="T57" fmla="*/ 21 h 141"/>
                  <a:gd name="T58" fmla="*/ 0 w 631"/>
                  <a:gd name="T59" fmla="*/ 29 h 141"/>
                  <a:gd name="T60" fmla="*/ 49 w 631"/>
                  <a:gd name="T61" fmla="*/ 47 h 141"/>
                  <a:gd name="T62" fmla="*/ 41 w 631"/>
                  <a:gd name="T63" fmla="*/ 59 h 141"/>
                  <a:gd name="T64" fmla="*/ 53 w 631"/>
                  <a:gd name="T65" fmla="*/ 65 h 141"/>
                  <a:gd name="T66" fmla="*/ 70 w 631"/>
                  <a:gd name="T67" fmla="*/ 73 h 141"/>
                  <a:gd name="T68" fmla="*/ 65 w 631"/>
                  <a:gd name="T69" fmla="*/ 84 h 141"/>
                  <a:gd name="T70" fmla="*/ 45 w 631"/>
                  <a:gd name="T71" fmla="*/ 86 h 141"/>
                  <a:gd name="T72" fmla="*/ 30 w 631"/>
                  <a:gd name="T73" fmla="*/ 86 h 141"/>
                  <a:gd name="T74" fmla="*/ 39 w 631"/>
                  <a:gd name="T75" fmla="*/ 118 h 141"/>
                  <a:gd name="T76" fmla="*/ 54 w 631"/>
                  <a:gd name="T77" fmla="*/ 127 h 141"/>
                  <a:gd name="T78" fmla="*/ 77 w 631"/>
                  <a:gd name="T79" fmla="*/ 116 h 141"/>
                  <a:gd name="T80" fmla="*/ 107 w 631"/>
                  <a:gd name="T81" fmla="*/ 90 h 141"/>
                  <a:gd name="T82" fmla="*/ 133 w 631"/>
                  <a:gd name="T83" fmla="*/ 85 h 141"/>
                  <a:gd name="T84" fmla="*/ 129 w 631"/>
                  <a:gd name="T85" fmla="*/ 103 h 141"/>
                  <a:gd name="T86" fmla="*/ 138 w 631"/>
                  <a:gd name="T87" fmla="*/ 115 h 141"/>
                  <a:gd name="T88" fmla="*/ 147 w 631"/>
                  <a:gd name="T89" fmla="*/ 115 h 141"/>
                  <a:gd name="T90" fmla="*/ 168 w 631"/>
                  <a:gd name="T91" fmla="*/ 118 h 141"/>
                  <a:gd name="T92" fmla="*/ 184 w 631"/>
                  <a:gd name="T93" fmla="*/ 129 h 141"/>
                  <a:gd name="T94" fmla="*/ 202 w 631"/>
                  <a:gd name="T95" fmla="*/ 111 h 141"/>
                  <a:gd name="T96" fmla="*/ 220 w 631"/>
                  <a:gd name="T97" fmla="*/ 124 h 141"/>
                  <a:gd name="T98" fmla="*/ 284 w 631"/>
                  <a:gd name="T99" fmla="*/ 114 h 141"/>
                  <a:gd name="T100" fmla="*/ 316 w 631"/>
                  <a:gd name="T101" fmla="*/ 106 h 141"/>
                  <a:gd name="T102" fmla="*/ 351 w 631"/>
                  <a:gd name="T103" fmla="*/ 105 h 141"/>
                  <a:gd name="T104" fmla="*/ 356 w 631"/>
                  <a:gd name="T105" fmla="*/ 129 h 141"/>
                  <a:gd name="T106" fmla="*/ 371 w 631"/>
                  <a:gd name="T107" fmla="*/ 131 h 141"/>
                  <a:gd name="T108" fmla="*/ 392 w 631"/>
                  <a:gd name="T109" fmla="*/ 116 h 141"/>
                  <a:gd name="T110" fmla="*/ 404 w 631"/>
                  <a:gd name="T111" fmla="*/ 114 h 141"/>
                  <a:gd name="T112" fmla="*/ 399 w 631"/>
                  <a:gd name="T113" fmla="*/ 136 h 141"/>
                  <a:gd name="T114" fmla="*/ 475 w 631"/>
                  <a:gd name="T115" fmla="*/ 98 h 141"/>
                  <a:gd name="T116" fmla="*/ 481 w 631"/>
                  <a:gd name="T117" fmla="*/ 81 h 141"/>
                  <a:gd name="T118" fmla="*/ 468 w 631"/>
                  <a:gd name="T119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1" h="141">
                    <a:moveTo>
                      <a:pt x="468" y="70"/>
                    </a:moveTo>
                    <a:lnTo>
                      <a:pt x="468" y="70"/>
                    </a:lnTo>
                    <a:lnTo>
                      <a:pt x="470" y="67"/>
                    </a:lnTo>
                    <a:lnTo>
                      <a:pt x="473" y="66"/>
                    </a:lnTo>
                    <a:lnTo>
                      <a:pt x="478" y="62"/>
                    </a:lnTo>
                    <a:lnTo>
                      <a:pt x="486" y="62"/>
                    </a:lnTo>
                    <a:lnTo>
                      <a:pt x="493" y="62"/>
                    </a:lnTo>
                    <a:lnTo>
                      <a:pt x="501" y="66"/>
                    </a:lnTo>
                    <a:lnTo>
                      <a:pt x="508" y="69"/>
                    </a:lnTo>
                    <a:lnTo>
                      <a:pt x="513" y="74"/>
                    </a:lnTo>
                    <a:lnTo>
                      <a:pt x="514" y="76"/>
                    </a:lnTo>
                    <a:lnTo>
                      <a:pt x="515" y="78"/>
                    </a:lnTo>
                    <a:lnTo>
                      <a:pt x="515" y="78"/>
                    </a:lnTo>
                    <a:lnTo>
                      <a:pt x="509" y="83"/>
                    </a:lnTo>
                    <a:lnTo>
                      <a:pt x="501" y="89"/>
                    </a:lnTo>
                    <a:lnTo>
                      <a:pt x="499" y="91"/>
                    </a:lnTo>
                    <a:lnTo>
                      <a:pt x="498" y="94"/>
                    </a:lnTo>
                    <a:lnTo>
                      <a:pt x="499" y="97"/>
                    </a:lnTo>
                    <a:lnTo>
                      <a:pt x="502" y="100"/>
                    </a:lnTo>
                    <a:lnTo>
                      <a:pt x="531" y="62"/>
                    </a:lnTo>
                    <a:lnTo>
                      <a:pt x="531" y="62"/>
                    </a:lnTo>
                    <a:lnTo>
                      <a:pt x="538" y="67"/>
                    </a:lnTo>
                    <a:lnTo>
                      <a:pt x="542" y="71"/>
                    </a:lnTo>
                    <a:lnTo>
                      <a:pt x="543" y="76"/>
                    </a:lnTo>
                    <a:lnTo>
                      <a:pt x="543" y="81"/>
                    </a:lnTo>
                    <a:lnTo>
                      <a:pt x="542" y="85"/>
                    </a:lnTo>
                    <a:lnTo>
                      <a:pt x="538" y="90"/>
                    </a:lnTo>
                    <a:lnTo>
                      <a:pt x="534" y="94"/>
                    </a:lnTo>
                    <a:lnTo>
                      <a:pt x="529" y="98"/>
                    </a:lnTo>
                    <a:lnTo>
                      <a:pt x="516" y="107"/>
                    </a:lnTo>
                    <a:lnTo>
                      <a:pt x="504" y="114"/>
                    </a:lnTo>
                    <a:lnTo>
                      <a:pt x="492" y="121"/>
                    </a:lnTo>
                    <a:lnTo>
                      <a:pt x="483" y="127"/>
                    </a:lnTo>
                    <a:lnTo>
                      <a:pt x="483" y="127"/>
                    </a:lnTo>
                    <a:lnTo>
                      <a:pt x="496" y="127"/>
                    </a:lnTo>
                    <a:lnTo>
                      <a:pt x="508" y="126"/>
                    </a:lnTo>
                    <a:lnTo>
                      <a:pt x="519" y="122"/>
                    </a:lnTo>
                    <a:lnTo>
                      <a:pt x="529" y="119"/>
                    </a:lnTo>
                    <a:lnTo>
                      <a:pt x="538" y="114"/>
                    </a:lnTo>
                    <a:lnTo>
                      <a:pt x="550" y="111"/>
                    </a:lnTo>
                    <a:lnTo>
                      <a:pt x="562" y="108"/>
                    </a:lnTo>
                    <a:lnTo>
                      <a:pt x="576" y="107"/>
                    </a:lnTo>
                    <a:lnTo>
                      <a:pt x="576" y="107"/>
                    </a:lnTo>
                    <a:lnTo>
                      <a:pt x="568" y="104"/>
                    </a:lnTo>
                    <a:lnTo>
                      <a:pt x="561" y="98"/>
                    </a:lnTo>
                    <a:lnTo>
                      <a:pt x="554" y="92"/>
                    </a:lnTo>
                    <a:lnTo>
                      <a:pt x="550" y="85"/>
                    </a:lnTo>
                    <a:lnTo>
                      <a:pt x="550" y="85"/>
                    </a:lnTo>
                    <a:lnTo>
                      <a:pt x="550" y="81"/>
                    </a:lnTo>
                    <a:lnTo>
                      <a:pt x="551" y="77"/>
                    </a:lnTo>
                    <a:lnTo>
                      <a:pt x="553" y="74"/>
                    </a:lnTo>
                    <a:lnTo>
                      <a:pt x="555" y="71"/>
                    </a:lnTo>
                    <a:lnTo>
                      <a:pt x="559" y="69"/>
                    </a:lnTo>
                    <a:lnTo>
                      <a:pt x="562" y="68"/>
                    </a:lnTo>
                    <a:lnTo>
                      <a:pt x="571" y="67"/>
                    </a:lnTo>
                    <a:lnTo>
                      <a:pt x="582" y="68"/>
                    </a:lnTo>
                    <a:lnTo>
                      <a:pt x="593" y="68"/>
                    </a:lnTo>
                    <a:lnTo>
                      <a:pt x="605" y="69"/>
                    </a:lnTo>
                    <a:lnTo>
                      <a:pt x="615" y="68"/>
                    </a:lnTo>
                    <a:lnTo>
                      <a:pt x="615" y="68"/>
                    </a:lnTo>
                    <a:lnTo>
                      <a:pt x="611" y="65"/>
                    </a:lnTo>
                    <a:lnTo>
                      <a:pt x="607" y="60"/>
                    </a:lnTo>
                    <a:lnTo>
                      <a:pt x="606" y="55"/>
                    </a:lnTo>
                    <a:lnTo>
                      <a:pt x="607" y="52"/>
                    </a:lnTo>
                    <a:lnTo>
                      <a:pt x="609" y="47"/>
                    </a:lnTo>
                    <a:lnTo>
                      <a:pt x="613" y="44"/>
                    </a:lnTo>
                    <a:lnTo>
                      <a:pt x="621" y="36"/>
                    </a:lnTo>
                    <a:lnTo>
                      <a:pt x="621" y="36"/>
                    </a:lnTo>
                    <a:lnTo>
                      <a:pt x="624" y="35"/>
                    </a:lnTo>
                    <a:lnTo>
                      <a:pt x="627" y="32"/>
                    </a:lnTo>
                    <a:lnTo>
                      <a:pt x="631" y="28"/>
                    </a:lnTo>
                    <a:lnTo>
                      <a:pt x="628" y="28"/>
                    </a:lnTo>
                    <a:lnTo>
                      <a:pt x="628" y="28"/>
                    </a:lnTo>
                    <a:lnTo>
                      <a:pt x="627" y="23"/>
                    </a:lnTo>
                    <a:lnTo>
                      <a:pt x="624" y="16"/>
                    </a:lnTo>
                    <a:lnTo>
                      <a:pt x="624" y="16"/>
                    </a:lnTo>
                    <a:lnTo>
                      <a:pt x="616" y="17"/>
                    </a:lnTo>
                    <a:lnTo>
                      <a:pt x="608" y="17"/>
                    </a:lnTo>
                    <a:lnTo>
                      <a:pt x="600" y="15"/>
                    </a:lnTo>
                    <a:lnTo>
                      <a:pt x="593" y="11"/>
                    </a:lnTo>
                    <a:lnTo>
                      <a:pt x="580" y="5"/>
                    </a:lnTo>
                    <a:lnTo>
                      <a:pt x="574" y="1"/>
                    </a:lnTo>
                    <a:lnTo>
                      <a:pt x="568" y="0"/>
                    </a:lnTo>
                    <a:lnTo>
                      <a:pt x="568" y="0"/>
                    </a:lnTo>
                    <a:lnTo>
                      <a:pt x="570" y="8"/>
                    </a:lnTo>
                    <a:lnTo>
                      <a:pt x="570" y="14"/>
                    </a:lnTo>
                    <a:lnTo>
                      <a:pt x="568" y="18"/>
                    </a:lnTo>
                    <a:lnTo>
                      <a:pt x="566" y="21"/>
                    </a:lnTo>
                    <a:lnTo>
                      <a:pt x="562" y="23"/>
                    </a:lnTo>
                    <a:lnTo>
                      <a:pt x="557" y="24"/>
                    </a:lnTo>
                    <a:lnTo>
                      <a:pt x="545" y="24"/>
                    </a:lnTo>
                    <a:lnTo>
                      <a:pt x="519" y="21"/>
                    </a:lnTo>
                    <a:lnTo>
                      <a:pt x="506" y="21"/>
                    </a:lnTo>
                    <a:lnTo>
                      <a:pt x="501" y="22"/>
                    </a:lnTo>
                    <a:lnTo>
                      <a:pt x="497" y="24"/>
                    </a:lnTo>
                    <a:lnTo>
                      <a:pt x="475" y="28"/>
                    </a:lnTo>
                    <a:lnTo>
                      <a:pt x="467" y="28"/>
                    </a:lnTo>
                    <a:lnTo>
                      <a:pt x="467" y="28"/>
                    </a:lnTo>
                    <a:lnTo>
                      <a:pt x="466" y="24"/>
                    </a:lnTo>
                    <a:lnTo>
                      <a:pt x="468" y="20"/>
                    </a:lnTo>
                    <a:lnTo>
                      <a:pt x="473" y="15"/>
                    </a:lnTo>
                    <a:lnTo>
                      <a:pt x="479" y="8"/>
                    </a:lnTo>
                    <a:lnTo>
                      <a:pt x="479" y="8"/>
                    </a:lnTo>
                    <a:lnTo>
                      <a:pt x="475" y="11"/>
                    </a:lnTo>
                    <a:lnTo>
                      <a:pt x="468" y="13"/>
                    </a:lnTo>
                    <a:lnTo>
                      <a:pt x="454" y="16"/>
                    </a:lnTo>
                    <a:lnTo>
                      <a:pt x="447" y="18"/>
                    </a:lnTo>
                    <a:lnTo>
                      <a:pt x="442" y="21"/>
                    </a:lnTo>
                    <a:lnTo>
                      <a:pt x="438" y="23"/>
                    </a:lnTo>
                    <a:lnTo>
                      <a:pt x="437" y="25"/>
                    </a:lnTo>
                    <a:lnTo>
                      <a:pt x="438" y="28"/>
                    </a:lnTo>
                    <a:lnTo>
                      <a:pt x="358" y="28"/>
                    </a:lnTo>
                    <a:lnTo>
                      <a:pt x="358" y="28"/>
                    </a:lnTo>
                    <a:lnTo>
                      <a:pt x="354" y="25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48" y="24"/>
                    </a:lnTo>
                    <a:lnTo>
                      <a:pt x="348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3" y="32"/>
                    </a:lnTo>
                    <a:lnTo>
                      <a:pt x="24" y="38"/>
                    </a:lnTo>
                    <a:lnTo>
                      <a:pt x="37" y="43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5" y="52"/>
                    </a:lnTo>
                    <a:lnTo>
                      <a:pt x="42" y="56"/>
                    </a:lnTo>
                    <a:lnTo>
                      <a:pt x="41" y="59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6" y="63"/>
                    </a:lnTo>
                    <a:lnTo>
                      <a:pt x="53" y="65"/>
                    </a:lnTo>
                    <a:lnTo>
                      <a:pt x="60" y="66"/>
                    </a:lnTo>
                    <a:lnTo>
                      <a:pt x="67" y="68"/>
                    </a:lnTo>
                    <a:lnTo>
                      <a:pt x="69" y="70"/>
                    </a:lnTo>
                    <a:lnTo>
                      <a:pt x="70" y="73"/>
                    </a:lnTo>
                    <a:lnTo>
                      <a:pt x="71" y="76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5" y="84"/>
                    </a:lnTo>
                    <a:lnTo>
                      <a:pt x="61" y="86"/>
                    </a:lnTo>
                    <a:lnTo>
                      <a:pt x="55" y="86"/>
                    </a:lnTo>
                    <a:lnTo>
                      <a:pt x="49" y="88"/>
                    </a:lnTo>
                    <a:lnTo>
                      <a:pt x="45" y="86"/>
                    </a:lnTo>
                    <a:lnTo>
                      <a:pt x="39" y="85"/>
                    </a:lnTo>
                    <a:lnTo>
                      <a:pt x="30" y="81"/>
                    </a:lnTo>
                    <a:lnTo>
                      <a:pt x="30" y="81"/>
                    </a:lnTo>
                    <a:lnTo>
                      <a:pt x="30" y="86"/>
                    </a:lnTo>
                    <a:lnTo>
                      <a:pt x="30" y="91"/>
                    </a:lnTo>
                    <a:lnTo>
                      <a:pt x="34" y="101"/>
                    </a:lnTo>
                    <a:lnTo>
                      <a:pt x="38" y="112"/>
                    </a:lnTo>
                    <a:lnTo>
                      <a:pt x="39" y="118"/>
                    </a:lnTo>
                    <a:lnTo>
                      <a:pt x="39" y="124"/>
                    </a:lnTo>
                    <a:lnTo>
                      <a:pt x="39" y="124"/>
                    </a:lnTo>
                    <a:lnTo>
                      <a:pt x="47" y="127"/>
                    </a:lnTo>
                    <a:lnTo>
                      <a:pt x="54" y="127"/>
                    </a:lnTo>
                    <a:lnTo>
                      <a:pt x="61" y="127"/>
                    </a:lnTo>
                    <a:lnTo>
                      <a:pt x="67" y="124"/>
                    </a:lnTo>
                    <a:lnTo>
                      <a:pt x="72" y="121"/>
                    </a:lnTo>
                    <a:lnTo>
                      <a:pt x="77" y="116"/>
                    </a:lnTo>
                    <a:lnTo>
                      <a:pt x="86" y="107"/>
                    </a:lnTo>
                    <a:lnTo>
                      <a:pt x="97" y="98"/>
                    </a:lnTo>
                    <a:lnTo>
                      <a:pt x="101" y="93"/>
                    </a:lnTo>
                    <a:lnTo>
                      <a:pt x="107" y="90"/>
                    </a:lnTo>
                    <a:lnTo>
                      <a:pt x="113" y="86"/>
                    </a:lnTo>
                    <a:lnTo>
                      <a:pt x="118" y="84"/>
                    </a:lnTo>
                    <a:lnTo>
                      <a:pt x="125" y="84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2" y="91"/>
                    </a:lnTo>
                    <a:lnTo>
                      <a:pt x="131" y="97"/>
                    </a:lnTo>
                    <a:lnTo>
                      <a:pt x="129" y="103"/>
                    </a:lnTo>
                    <a:lnTo>
                      <a:pt x="129" y="107"/>
                    </a:lnTo>
                    <a:lnTo>
                      <a:pt x="129" y="111"/>
                    </a:lnTo>
                    <a:lnTo>
                      <a:pt x="132" y="113"/>
                    </a:lnTo>
                    <a:lnTo>
                      <a:pt x="138" y="115"/>
                    </a:lnTo>
                    <a:lnTo>
                      <a:pt x="146" y="114"/>
                    </a:lnTo>
                    <a:lnTo>
                      <a:pt x="139" y="119"/>
                    </a:lnTo>
                    <a:lnTo>
                      <a:pt x="139" y="119"/>
                    </a:lnTo>
                    <a:lnTo>
                      <a:pt x="147" y="115"/>
                    </a:lnTo>
                    <a:lnTo>
                      <a:pt x="153" y="114"/>
                    </a:lnTo>
                    <a:lnTo>
                      <a:pt x="159" y="114"/>
                    </a:lnTo>
                    <a:lnTo>
                      <a:pt x="164" y="115"/>
                    </a:lnTo>
                    <a:lnTo>
                      <a:pt x="168" y="118"/>
                    </a:lnTo>
                    <a:lnTo>
                      <a:pt x="171" y="120"/>
                    </a:lnTo>
                    <a:lnTo>
                      <a:pt x="177" y="124"/>
                    </a:lnTo>
                    <a:lnTo>
                      <a:pt x="182" y="128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90" y="127"/>
                    </a:lnTo>
                    <a:lnTo>
                      <a:pt x="193" y="123"/>
                    </a:lnTo>
                    <a:lnTo>
                      <a:pt x="202" y="111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10" y="129"/>
                    </a:lnTo>
                    <a:lnTo>
                      <a:pt x="220" y="124"/>
                    </a:lnTo>
                    <a:lnTo>
                      <a:pt x="231" y="121"/>
                    </a:lnTo>
                    <a:lnTo>
                      <a:pt x="243" y="119"/>
                    </a:lnTo>
                    <a:lnTo>
                      <a:pt x="264" y="115"/>
                    </a:lnTo>
                    <a:lnTo>
                      <a:pt x="284" y="114"/>
                    </a:lnTo>
                    <a:lnTo>
                      <a:pt x="283" y="119"/>
                    </a:lnTo>
                    <a:lnTo>
                      <a:pt x="283" y="119"/>
                    </a:lnTo>
                    <a:lnTo>
                      <a:pt x="302" y="111"/>
                    </a:lnTo>
                    <a:lnTo>
                      <a:pt x="316" y="106"/>
                    </a:lnTo>
                    <a:lnTo>
                      <a:pt x="325" y="104"/>
                    </a:lnTo>
                    <a:lnTo>
                      <a:pt x="333" y="104"/>
                    </a:lnTo>
                    <a:lnTo>
                      <a:pt x="340" y="105"/>
                    </a:lnTo>
                    <a:lnTo>
                      <a:pt x="351" y="105"/>
                    </a:lnTo>
                    <a:lnTo>
                      <a:pt x="367" y="104"/>
                    </a:lnTo>
                    <a:lnTo>
                      <a:pt x="389" y="101"/>
                    </a:lnTo>
                    <a:lnTo>
                      <a:pt x="356" y="129"/>
                    </a:lnTo>
                    <a:lnTo>
                      <a:pt x="356" y="129"/>
                    </a:lnTo>
                    <a:lnTo>
                      <a:pt x="360" y="131"/>
                    </a:lnTo>
                    <a:lnTo>
                      <a:pt x="364" y="133"/>
                    </a:lnTo>
                    <a:lnTo>
                      <a:pt x="368" y="133"/>
                    </a:lnTo>
                    <a:lnTo>
                      <a:pt x="371" y="131"/>
                    </a:lnTo>
                    <a:lnTo>
                      <a:pt x="377" y="129"/>
                    </a:lnTo>
                    <a:lnTo>
                      <a:pt x="382" y="126"/>
                    </a:lnTo>
                    <a:lnTo>
                      <a:pt x="387" y="121"/>
                    </a:lnTo>
                    <a:lnTo>
                      <a:pt x="392" y="116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4" y="114"/>
                    </a:lnTo>
                    <a:lnTo>
                      <a:pt x="404" y="114"/>
                    </a:lnTo>
                    <a:lnTo>
                      <a:pt x="404" y="120"/>
                    </a:lnTo>
                    <a:lnTo>
                      <a:pt x="402" y="128"/>
                    </a:lnTo>
                    <a:lnTo>
                      <a:pt x="401" y="131"/>
                    </a:lnTo>
                    <a:lnTo>
                      <a:pt x="399" y="136"/>
                    </a:lnTo>
                    <a:lnTo>
                      <a:pt x="394" y="138"/>
                    </a:lnTo>
                    <a:lnTo>
                      <a:pt x="390" y="141"/>
                    </a:lnTo>
                    <a:lnTo>
                      <a:pt x="475" y="98"/>
                    </a:lnTo>
                    <a:lnTo>
                      <a:pt x="475" y="98"/>
                    </a:lnTo>
                    <a:lnTo>
                      <a:pt x="481" y="92"/>
                    </a:lnTo>
                    <a:lnTo>
                      <a:pt x="483" y="88"/>
                    </a:lnTo>
                    <a:lnTo>
                      <a:pt x="483" y="84"/>
                    </a:lnTo>
                    <a:lnTo>
                      <a:pt x="481" y="81"/>
                    </a:lnTo>
                    <a:lnTo>
                      <a:pt x="474" y="76"/>
                    </a:lnTo>
                    <a:lnTo>
                      <a:pt x="470" y="74"/>
                    </a:lnTo>
                    <a:lnTo>
                      <a:pt x="468" y="70"/>
                    </a:lnTo>
                    <a:lnTo>
                      <a:pt x="468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100">
                <a:extLst>
                  <a:ext uri="{FF2B5EF4-FFF2-40B4-BE49-F238E27FC236}">
                    <a16:creationId xmlns:a16="http://schemas.microsoft.com/office/drawing/2014/main" xmlns="" id="{FA360107-8885-3698-E8FE-05984AC9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800" y="882651"/>
                <a:ext cx="7938" cy="1588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7 w 16"/>
                  <a:gd name="T5" fmla="*/ 1 h 1"/>
                  <a:gd name="T6" fmla="*/ 16 w 16"/>
                  <a:gd name="T7" fmla="*/ 1 h 1"/>
                  <a:gd name="T8" fmla="*/ 16 w 16"/>
                  <a:gd name="T9" fmla="*/ 1 h 1"/>
                  <a:gd name="T10" fmla="*/ 0 w 16"/>
                  <a:gd name="T11" fmla="*/ 0 h 1"/>
                  <a:gd name="T12" fmla="*/ 0 w 1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101">
                <a:extLst>
                  <a:ext uri="{FF2B5EF4-FFF2-40B4-BE49-F238E27FC236}">
                    <a16:creationId xmlns:a16="http://schemas.microsoft.com/office/drawing/2014/main" xmlns="" id="{5163C804-E4F7-678B-3F0A-B07EBDF1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300" y="841376"/>
                <a:ext cx="12700" cy="0"/>
              </a:xfrm>
              <a:custGeom>
                <a:avLst/>
                <a:gdLst>
                  <a:gd name="T0" fmla="*/ 0 w 25"/>
                  <a:gd name="T1" fmla="*/ 1 h 1"/>
                  <a:gd name="T2" fmla="*/ 25 w 25"/>
                  <a:gd name="T3" fmla="*/ 1 h 1"/>
                  <a:gd name="T4" fmla="*/ 25 w 25"/>
                  <a:gd name="T5" fmla="*/ 1 h 1"/>
                  <a:gd name="T6" fmla="*/ 12 w 25"/>
                  <a:gd name="T7" fmla="*/ 0 h 1"/>
                  <a:gd name="T8" fmla="*/ 7 w 25"/>
                  <a:gd name="T9" fmla="*/ 0 h 1"/>
                  <a:gd name="T10" fmla="*/ 0 w 25"/>
                  <a:gd name="T11" fmla="*/ 1 h 1"/>
                  <a:gd name="T12" fmla="*/ 0 w 2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">
                    <a:moveTo>
                      <a:pt x="0" y="1"/>
                    </a:moveTo>
                    <a:lnTo>
                      <a:pt x="25" y="1"/>
                    </a:lnTo>
                    <a:lnTo>
                      <a:pt x="2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102">
                <a:extLst>
                  <a:ext uri="{FF2B5EF4-FFF2-40B4-BE49-F238E27FC236}">
                    <a16:creationId xmlns:a16="http://schemas.microsoft.com/office/drawing/2014/main" xmlns="" id="{7C7F8F33-1963-2227-3E0F-8DD9FC72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075" y="841376"/>
                <a:ext cx="31750" cy="14288"/>
              </a:xfrm>
              <a:custGeom>
                <a:avLst/>
                <a:gdLst>
                  <a:gd name="T0" fmla="*/ 44 w 58"/>
                  <a:gd name="T1" fmla="*/ 27 h 28"/>
                  <a:gd name="T2" fmla="*/ 44 w 58"/>
                  <a:gd name="T3" fmla="*/ 27 h 28"/>
                  <a:gd name="T4" fmla="*/ 41 w 58"/>
                  <a:gd name="T5" fmla="*/ 23 h 28"/>
                  <a:gd name="T6" fmla="*/ 40 w 58"/>
                  <a:gd name="T7" fmla="*/ 18 h 28"/>
                  <a:gd name="T8" fmla="*/ 42 w 58"/>
                  <a:gd name="T9" fmla="*/ 15 h 28"/>
                  <a:gd name="T10" fmla="*/ 45 w 58"/>
                  <a:gd name="T11" fmla="*/ 12 h 28"/>
                  <a:gd name="T12" fmla="*/ 53 w 58"/>
                  <a:gd name="T13" fmla="*/ 7 h 28"/>
                  <a:gd name="T14" fmla="*/ 57 w 58"/>
                  <a:gd name="T15" fmla="*/ 3 h 28"/>
                  <a:gd name="T16" fmla="*/ 58 w 58"/>
                  <a:gd name="T17" fmla="*/ 0 h 28"/>
                  <a:gd name="T18" fmla="*/ 5 w 58"/>
                  <a:gd name="T19" fmla="*/ 0 h 28"/>
                  <a:gd name="T20" fmla="*/ 5 w 58"/>
                  <a:gd name="T21" fmla="*/ 0 h 28"/>
                  <a:gd name="T22" fmla="*/ 4 w 58"/>
                  <a:gd name="T23" fmla="*/ 8 h 28"/>
                  <a:gd name="T24" fmla="*/ 3 w 58"/>
                  <a:gd name="T25" fmla="*/ 15 h 28"/>
                  <a:gd name="T26" fmla="*/ 2 w 58"/>
                  <a:gd name="T27" fmla="*/ 22 h 28"/>
                  <a:gd name="T28" fmla="*/ 0 w 58"/>
                  <a:gd name="T29" fmla="*/ 28 h 28"/>
                  <a:gd name="T30" fmla="*/ 44 w 58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28">
                    <a:moveTo>
                      <a:pt x="44" y="27"/>
                    </a:moveTo>
                    <a:lnTo>
                      <a:pt x="44" y="27"/>
                    </a:lnTo>
                    <a:lnTo>
                      <a:pt x="41" y="23"/>
                    </a:lnTo>
                    <a:lnTo>
                      <a:pt x="40" y="18"/>
                    </a:lnTo>
                    <a:lnTo>
                      <a:pt x="42" y="15"/>
                    </a:lnTo>
                    <a:lnTo>
                      <a:pt x="45" y="12"/>
                    </a:lnTo>
                    <a:lnTo>
                      <a:pt x="53" y="7"/>
                    </a:lnTo>
                    <a:lnTo>
                      <a:pt x="57" y="3"/>
                    </a:lnTo>
                    <a:lnTo>
                      <a:pt x="5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4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103">
                <a:extLst>
                  <a:ext uri="{FF2B5EF4-FFF2-40B4-BE49-F238E27FC236}">
                    <a16:creationId xmlns:a16="http://schemas.microsoft.com/office/drawing/2014/main" xmlns="" id="{98E9EAE4-90AB-273F-B6E8-76698926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831851"/>
                <a:ext cx="15875" cy="9525"/>
              </a:xfrm>
              <a:custGeom>
                <a:avLst/>
                <a:gdLst>
                  <a:gd name="T0" fmla="*/ 14 w 29"/>
                  <a:gd name="T1" fmla="*/ 0 h 18"/>
                  <a:gd name="T2" fmla="*/ 14 w 29"/>
                  <a:gd name="T3" fmla="*/ 0 h 18"/>
                  <a:gd name="T4" fmla="*/ 12 w 29"/>
                  <a:gd name="T5" fmla="*/ 5 h 18"/>
                  <a:gd name="T6" fmla="*/ 8 w 29"/>
                  <a:gd name="T7" fmla="*/ 10 h 18"/>
                  <a:gd name="T8" fmla="*/ 0 w 29"/>
                  <a:gd name="T9" fmla="*/ 18 h 18"/>
                  <a:gd name="T10" fmla="*/ 29 w 29"/>
                  <a:gd name="T11" fmla="*/ 18 h 18"/>
                  <a:gd name="T12" fmla="*/ 29 w 29"/>
                  <a:gd name="T13" fmla="*/ 18 h 18"/>
                  <a:gd name="T14" fmla="*/ 28 w 29"/>
                  <a:gd name="T15" fmla="*/ 13 h 18"/>
                  <a:gd name="T16" fmla="*/ 26 w 29"/>
                  <a:gd name="T17" fmla="*/ 8 h 18"/>
                  <a:gd name="T18" fmla="*/ 21 w 29"/>
                  <a:gd name="T19" fmla="*/ 4 h 18"/>
                  <a:gd name="T20" fmla="*/ 14 w 29"/>
                  <a:gd name="T21" fmla="*/ 0 h 18"/>
                  <a:gd name="T22" fmla="*/ 14 w 2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8">
                    <a:moveTo>
                      <a:pt x="14" y="0"/>
                    </a:moveTo>
                    <a:lnTo>
                      <a:pt x="14" y="0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8" y="13"/>
                    </a:lnTo>
                    <a:lnTo>
                      <a:pt x="26" y="8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104">
                <a:extLst>
                  <a:ext uri="{FF2B5EF4-FFF2-40B4-BE49-F238E27FC236}">
                    <a16:creationId xmlns:a16="http://schemas.microsoft.com/office/drawing/2014/main" xmlns="" id="{588FF11F-592A-6D11-1756-EE5A01BC5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096963"/>
                <a:ext cx="11113" cy="3175"/>
              </a:xfrm>
              <a:custGeom>
                <a:avLst/>
                <a:gdLst>
                  <a:gd name="T0" fmla="*/ 23 w 23"/>
                  <a:gd name="T1" fmla="*/ 0 h 7"/>
                  <a:gd name="T2" fmla="*/ 14 w 23"/>
                  <a:gd name="T3" fmla="*/ 0 h 7"/>
                  <a:gd name="T4" fmla="*/ 0 w 23"/>
                  <a:gd name="T5" fmla="*/ 7 h 7"/>
                  <a:gd name="T6" fmla="*/ 23 w 2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0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105">
                <a:extLst>
                  <a:ext uri="{FF2B5EF4-FFF2-40B4-BE49-F238E27FC236}">
                    <a16:creationId xmlns:a16="http://schemas.microsoft.com/office/drawing/2014/main" xmlns="" id="{8478C4C4-A516-094A-72DB-2992385C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113" y="1073151"/>
                <a:ext cx="20638" cy="4763"/>
              </a:xfrm>
              <a:custGeom>
                <a:avLst/>
                <a:gdLst>
                  <a:gd name="T0" fmla="*/ 0 w 39"/>
                  <a:gd name="T1" fmla="*/ 2 h 9"/>
                  <a:gd name="T2" fmla="*/ 0 w 39"/>
                  <a:gd name="T3" fmla="*/ 2 h 9"/>
                  <a:gd name="T4" fmla="*/ 5 w 39"/>
                  <a:gd name="T5" fmla="*/ 7 h 9"/>
                  <a:gd name="T6" fmla="*/ 9 w 39"/>
                  <a:gd name="T7" fmla="*/ 9 h 9"/>
                  <a:gd name="T8" fmla="*/ 15 w 39"/>
                  <a:gd name="T9" fmla="*/ 9 h 9"/>
                  <a:gd name="T10" fmla="*/ 21 w 39"/>
                  <a:gd name="T11" fmla="*/ 9 h 9"/>
                  <a:gd name="T12" fmla="*/ 32 w 39"/>
                  <a:gd name="T13" fmla="*/ 5 h 9"/>
                  <a:gd name="T14" fmla="*/ 39 w 39"/>
                  <a:gd name="T15" fmla="*/ 2 h 9"/>
                  <a:gd name="T16" fmla="*/ 39 w 39"/>
                  <a:gd name="T17" fmla="*/ 2 h 9"/>
                  <a:gd name="T18" fmla="*/ 27 w 39"/>
                  <a:gd name="T19" fmla="*/ 1 h 9"/>
                  <a:gd name="T20" fmla="*/ 20 w 39"/>
                  <a:gd name="T21" fmla="*/ 0 h 9"/>
                  <a:gd name="T22" fmla="*/ 14 w 39"/>
                  <a:gd name="T23" fmla="*/ 0 h 9"/>
                  <a:gd name="T24" fmla="*/ 0 w 39"/>
                  <a:gd name="T25" fmla="*/ 2 h 9"/>
                  <a:gd name="T26" fmla="*/ 0 w 39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">
                    <a:moveTo>
                      <a:pt x="0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1" y="9"/>
                    </a:lnTo>
                    <a:lnTo>
                      <a:pt x="32" y="5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106">
                <a:extLst>
                  <a:ext uri="{FF2B5EF4-FFF2-40B4-BE49-F238E27FC236}">
                    <a16:creationId xmlns:a16="http://schemas.microsoft.com/office/drawing/2014/main" xmlns="" id="{4A0759AE-FD7A-46D8-01DA-9028A448A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288" y="1154113"/>
                <a:ext cx="11113" cy="6350"/>
              </a:xfrm>
              <a:custGeom>
                <a:avLst/>
                <a:gdLst>
                  <a:gd name="T0" fmla="*/ 23 w 23"/>
                  <a:gd name="T1" fmla="*/ 0 h 11"/>
                  <a:gd name="T2" fmla="*/ 0 w 23"/>
                  <a:gd name="T3" fmla="*/ 8 h 11"/>
                  <a:gd name="T4" fmla="*/ 1 w 23"/>
                  <a:gd name="T5" fmla="*/ 11 h 11"/>
                  <a:gd name="T6" fmla="*/ 23 w 23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23" y="0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107">
                <a:extLst>
                  <a:ext uri="{FF2B5EF4-FFF2-40B4-BE49-F238E27FC236}">
                    <a16:creationId xmlns:a16="http://schemas.microsoft.com/office/drawing/2014/main" xmlns="" id="{7A2DDEAC-1792-4641-4080-907594B8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113" y="892176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13 w 13"/>
                  <a:gd name="T3" fmla="*/ 0 h 1"/>
                  <a:gd name="T4" fmla="*/ 0 w 13"/>
                  <a:gd name="T5" fmla="*/ 1 h 1"/>
                  <a:gd name="T6" fmla="*/ 0 w 13"/>
                  <a:gd name="T7" fmla="*/ 1 h 1"/>
                  <a:gd name="T8" fmla="*/ 7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1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108">
                <a:extLst>
                  <a:ext uri="{FF2B5EF4-FFF2-40B4-BE49-F238E27FC236}">
                    <a16:creationId xmlns:a16="http://schemas.microsoft.com/office/drawing/2014/main" xmlns="" id="{3C358A87-1B61-4715-8E52-2D16C9B8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847726"/>
                <a:ext cx="195263" cy="44450"/>
              </a:xfrm>
              <a:custGeom>
                <a:avLst/>
                <a:gdLst>
                  <a:gd name="T0" fmla="*/ 347 w 369"/>
                  <a:gd name="T1" fmla="*/ 62 h 84"/>
                  <a:gd name="T2" fmla="*/ 334 w 369"/>
                  <a:gd name="T3" fmla="*/ 53 h 84"/>
                  <a:gd name="T4" fmla="*/ 330 w 369"/>
                  <a:gd name="T5" fmla="*/ 46 h 84"/>
                  <a:gd name="T6" fmla="*/ 334 w 369"/>
                  <a:gd name="T7" fmla="*/ 42 h 84"/>
                  <a:gd name="T8" fmla="*/ 354 w 369"/>
                  <a:gd name="T9" fmla="*/ 31 h 84"/>
                  <a:gd name="T10" fmla="*/ 364 w 369"/>
                  <a:gd name="T11" fmla="*/ 24 h 84"/>
                  <a:gd name="T12" fmla="*/ 369 w 369"/>
                  <a:gd name="T13" fmla="*/ 16 h 84"/>
                  <a:gd name="T14" fmla="*/ 367 w 369"/>
                  <a:gd name="T15" fmla="*/ 5 h 84"/>
                  <a:gd name="T16" fmla="*/ 339 w 369"/>
                  <a:gd name="T17" fmla="*/ 7 h 84"/>
                  <a:gd name="T18" fmla="*/ 301 w 369"/>
                  <a:gd name="T19" fmla="*/ 9 h 84"/>
                  <a:gd name="T20" fmla="*/ 311 w 369"/>
                  <a:gd name="T21" fmla="*/ 27 h 84"/>
                  <a:gd name="T22" fmla="*/ 313 w 369"/>
                  <a:gd name="T23" fmla="*/ 44 h 84"/>
                  <a:gd name="T24" fmla="*/ 298 w 369"/>
                  <a:gd name="T25" fmla="*/ 40 h 84"/>
                  <a:gd name="T26" fmla="*/ 287 w 369"/>
                  <a:gd name="T27" fmla="*/ 36 h 84"/>
                  <a:gd name="T28" fmla="*/ 282 w 369"/>
                  <a:gd name="T29" fmla="*/ 28 h 84"/>
                  <a:gd name="T30" fmla="*/ 277 w 369"/>
                  <a:gd name="T31" fmla="*/ 16 h 84"/>
                  <a:gd name="T32" fmla="*/ 267 w 369"/>
                  <a:gd name="T33" fmla="*/ 6 h 84"/>
                  <a:gd name="T34" fmla="*/ 205 w 369"/>
                  <a:gd name="T35" fmla="*/ 5 h 84"/>
                  <a:gd name="T36" fmla="*/ 209 w 369"/>
                  <a:gd name="T37" fmla="*/ 0 h 84"/>
                  <a:gd name="T38" fmla="*/ 205 w 369"/>
                  <a:gd name="T39" fmla="*/ 1 h 84"/>
                  <a:gd name="T40" fmla="*/ 13 w 369"/>
                  <a:gd name="T41" fmla="*/ 14 h 84"/>
                  <a:gd name="T42" fmla="*/ 7 w 369"/>
                  <a:gd name="T43" fmla="*/ 17 h 84"/>
                  <a:gd name="T44" fmla="*/ 1 w 369"/>
                  <a:gd name="T45" fmla="*/ 22 h 84"/>
                  <a:gd name="T46" fmla="*/ 1 w 369"/>
                  <a:gd name="T47" fmla="*/ 28 h 84"/>
                  <a:gd name="T48" fmla="*/ 6 w 369"/>
                  <a:gd name="T49" fmla="*/ 38 h 84"/>
                  <a:gd name="T50" fmla="*/ 12 w 369"/>
                  <a:gd name="T51" fmla="*/ 49 h 84"/>
                  <a:gd name="T52" fmla="*/ 13 w 369"/>
                  <a:gd name="T53" fmla="*/ 57 h 84"/>
                  <a:gd name="T54" fmla="*/ 11 w 369"/>
                  <a:gd name="T55" fmla="*/ 65 h 84"/>
                  <a:gd name="T56" fmla="*/ 6 w 369"/>
                  <a:gd name="T57" fmla="*/ 69 h 84"/>
                  <a:gd name="T58" fmla="*/ 38 w 369"/>
                  <a:gd name="T59" fmla="*/ 72 h 84"/>
                  <a:gd name="T60" fmla="*/ 70 w 369"/>
                  <a:gd name="T61" fmla="*/ 75 h 84"/>
                  <a:gd name="T62" fmla="*/ 91 w 369"/>
                  <a:gd name="T63" fmla="*/ 73 h 84"/>
                  <a:gd name="T64" fmla="*/ 101 w 369"/>
                  <a:gd name="T65" fmla="*/ 68 h 84"/>
                  <a:gd name="T66" fmla="*/ 107 w 369"/>
                  <a:gd name="T67" fmla="*/ 60 h 84"/>
                  <a:gd name="T68" fmla="*/ 108 w 369"/>
                  <a:gd name="T69" fmla="*/ 54 h 84"/>
                  <a:gd name="T70" fmla="*/ 107 w 369"/>
                  <a:gd name="T71" fmla="*/ 64 h 84"/>
                  <a:gd name="T72" fmla="*/ 109 w 369"/>
                  <a:gd name="T73" fmla="*/ 70 h 84"/>
                  <a:gd name="T74" fmla="*/ 136 w 369"/>
                  <a:gd name="T75" fmla="*/ 45 h 84"/>
                  <a:gd name="T76" fmla="*/ 114 w 369"/>
                  <a:gd name="T77" fmla="*/ 36 h 84"/>
                  <a:gd name="T78" fmla="*/ 124 w 369"/>
                  <a:gd name="T79" fmla="*/ 27 h 84"/>
                  <a:gd name="T80" fmla="*/ 139 w 369"/>
                  <a:gd name="T81" fmla="*/ 21 h 84"/>
                  <a:gd name="T82" fmla="*/ 155 w 369"/>
                  <a:gd name="T83" fmla="*/ 19 h 84"/>
                  <a:gd name="T84" fmla="*/ 190 w 369"/>
                  <a:gd name="T85" fmla="*/ 19 h 84"/>
                  <a:gd name="T86" fmla="*/ 218 w 369"/>
                  <a:gd name="T87" fmla="*/ 27 h 84"/>
                  <a:gd name="T88" fmla="*/ 224 w 369"/>
                  <a:gd name="T89" fmla="*/ 32 h 84"/>
                  <a:gd name="T90" fmla="*/ 218 w 369"/>
                  <a:gd name="T91" fmla="*/ 34 h 84"/>
                  <a:gd name="T92" fmla="*/ 207 w 369"/>
                  <a:gd name="T93" fmla="*/ 39 h 84"/>
                  <a:gd name="T94" fmla="*/ 197 w 369"/>
                  <a:gd name="T95" fmla="*/ 49 h 84"/>
                  <a:gd name="T96" fmla="*/ 184 w 369"/>
                  <a:gd name="T97" fmla="*/ 59 h 84"/>
                  <a:gd name="T98" fmla="*/ 176 w 369"/>
                  <a:gd name="T99" fmla="*/ 61 h 84"/>
                  <a:gd name="T100" fmla="*/ 163 w 369"/>
                  <a:gd name="T101" fmla="*/ 61 h 84"/>
                  <a:gd name="T102" fmla="*/ 145 w 369"/>
                  <a:gd name="T103" fmla="*/ 57 h 84"/>
                  <a:gd name="T104" fmla="*/ 151 w 369"/>
                  <a:gd name="T105" fmla="*/ 72 h 84"/>
                  <a:gd name="T106" fmla="*/ 151 w 369"/>
                  <a:gd name="T107" fmla="*/ 80 h 84"/>
                  <a:gd name="T108" fmla="*/ 145 w 369"/>
                  <a:gd name="T109" fmla="*/ 84 h 84"/>
                  <a:gd name="T110" fmla="*/ 170 w 369"/>
                  <a:gd name="T111" fmla="*/ 82 h 84"/>
                  <a:gd name="T112" fmla="*/ 245 w 369"/>
                  <a:gd name="T113" fmla="*/ 81 h 84"/>
                  <a:gd name="T114" fmla="*/ 296 w 369"/>
                  <a:gd name="T115" fmla="*/ 76 h 84"/>
                  <a:gd name="T116" fmla="*/ 321 w 369"/>
                  <a:gd name="T117" fmla="*/ 72 h 84"/>
                  <a:gd name="T118" fmla="*/ 347 w 369"/>
                  <a:gd name="T119" fmla="*/ 6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9" h="84">
                    <a:moveTo>
                      <a:pt x="347" y="62"/>
                    </a:moveTo>
                    <a:lnTo>
                      <a:pt x="347" y="62"/>
                    </a:lnTo>
                    <a:lnTo>
                      <a:pt x="339" y="58"/>
                    </a:lnTo>
                    <a:lnTo>
                      <a:pt x="334" y="53"/>
                    </a:lnTo>
                    <a:lnTo>
                      <a:pt x="330" y="50"/>
                    </a:lnTo>
                    <a:lnTo>
                      <a:pt x="330" y="46"/>
                    </a:lnTo>
                    <a:lnTo>
                      <a:pt x="331" y="44"/>
                    </a:lnTo>
                    <a:lnTo>
                      <a:pt x="334" y="42"/>
                    </a:lnTo>
                    <a:lnTo>
                      <a:pt x="343" y="36"/>
                    </a:lnTo>
                    <a:lnTo>
                      <a:pt x="354" y="31"/>
                    </a:lnTo>
                    <a:lnTo>
                      <a:pt x="359" y="28"/>
                    </a:lnTo>
                    <a:lnTo>
                      <a:pt x="364" y="24"/>
                    </a:lnTo>
                    <a:lnTo>
                      <a:pt x="367" y="21"/>
                    </a:lnTo>
                    <a:lnTo>
                      <a:pt x="369" y="16"/>
                    </a:lnTo>
                    <a:lnTo>
                      <a:pt x="369" y="11"/>
                    </a:lnTo>
                    <a:lnTo>
                      <a:pt x="367" y="5"/>
                    </a:lnTo>
                    <a:lnTo>
                      <a:pt x="337" y="16"/>
                    </a:lnTo>
                    <a:lnTo>
                      <a:pt x="339" y="7"/>
                    </a:lnTo>
                    <a:lnTo>
                      <a:pt x="301" y="9"/>
                    </a:lnTo>
                    <a:lnTo>
                      <a:pt x="301" y="9"/>
                    </a:lnTo>
                    <a:lnTo>
                      <a:pt x="307" y="20"/>
                    </a:lnTo>
                    <a:lnTo>
                      <a:pt x="311" y="27"/>
                    </a:lnTo>
                    <a:lnTo>
                      <a:pt x="313" y="34"/>
                    </a:lnTo>
                    <a:lnTo>
                      <a:pt x="313" y="44"/>
                    </a:lnTo>
                    <a:lnTo>
                      <a:pt x="313" y="44"/>
                    </a:lnTo>
                    <a:lnTo>
                      <a:pt x="298" y="40"/>
                    </a:lnTo>
                    <a:lnTo>
                      <a:pt x="289" y="37"/>
                    </a:lnTo>
                    <a:lnTo>
                      <a:pt x="287" y="36"/>
                    </a:lnTo>
                    <a:lnTo>
                      <a:pt x="284" y="34"/>
                    </a:lnTo>
                    <a:lnTo>
                      <a:pt x="282" y="28"/>
                    </a:lnTo>
                    <a:lnTo>
                      <a:pt x="281" y="23"/>
                    </a:lnTo>
                    <a:lnTo>
                      <a:pt x="277" y="16"/>
                    </a:lnTo>
                    <a:lnTo>
                      <a:pt x="272" y="9"/>
                    </a:lnTo>
                    <a:lnTo>
                      <a:pt x="267" y="6"/>
                    </a:lnTo>
                    <a:lnTo>
                      <a:pt x="261" y="2"/>
                    </a:lnTo>
                    <a:lnTo>
                      <a:pt x="205" y="5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07" y="0"/>
                    </a:lnTo>
                    <a:lnTo>
                      <a:pt x="205" y="1"/>
                    </a:lnTo>
                    <a:lnTo>
                      <a:pt x="201" y="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1" y="45"/>
                    </a:lnTo>
                    <a:lnTo>
                      <a:pt x="12" y="49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1" y="65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22" y="70"/>
                    </a:lnTo>
                    <a:lnTo>
                      <a:pt x="38" y="72"/>
                    </a:lnTo>
                    <a:lnTo>
                      <a:pt x="55" y="74"/>
                    </a:lnTo>
                    <a:lnTo>
                      <a:pt x="70" y="75"/>
                    </a:lnTo>
                    <a:lnTo>
                      <a:pt x="85" y="74"/>
                    </a:lnTo>
                    <a:lnTo>
                      <a:pt x="91" y="73"/>
                    </a:lnTo>
                    <a:lnTo>
                      <a:pt x="97" y="70"/>
                    </a:lnTo>
                    <a:lnTo>
                      <a:pt x="101" y="68"/>
                    </a:lnTo>
                    <a:lnTo>
                      <a:pt x="105" y="65"/>
                    </a:lnTo>
                    <a:lnTo>
                      <a:pt x="107" y="60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7" y="59"/>
                    </a:lnTo>
                    <a:lnTo>
                      <a:pt x="107" y="64"/>
                    </a:lnTo>
                    <a:lnTo>
                      <a:pt x="108" y="68"/>
                    </a:lnTo>
                    <a:lnTo>
                      <a:pt x="109" y="70"/>
                    </a:lnTo>
                    <a:lnTo>
                      <a:pt x="113" y="73"/>
                    </a:lnTo>
                    <a:lnTo>
                      <a:pt x="136" y="45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9" y="31"/>
                    </a:lnTo>
                    <a:lnTo>
                      <a:pt x="124" y="27"/>
                    </a:lnTo>
                    <a:lnTo>
                      <a:pt x="131" y="24"/>
                    </a:lnTo>
                    <a:lnTo>
                      <a:pt x="139" y="21"/>
                    </a:lnTo>
                    <a:lnTo>
                      <a:pt x="147" y="20"/>
                    </a:lnTo>
                    <a:lnTo>
                      <a:pt x="155" y="19"/>
                    </a:lnTo>
                    <a:lnTo>
                      <a:pt x="173" y="17"/>
                    </a:lnTo>
                    <a:lnTo>
                      <a:pt x="190" y="19"/>
                    </a:lnTo>
                    <a:lnTo>
                      <a:pt x="205" y="22"/>
                    </a:lnTo>
                    <a:lnTo>
                      <a:pt x="218" y="27"/>
                    </a:lnTo>
                    <a:lnTo>
                      <a:pt x="222" y="29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18" y="34"/>
                    </a:lnTo>
                    <a:lnTo>
                      <a:pt x="212" y="37"/>
                    </a:lnTo>
                    <a:lnTo>
                      <a:pt x="207" y="39"/>
                    </a:lnTo>
                    <a:lnTo>
                      <a:pt x="203" y="43"/>
                    </a:lnTo>
                    <a:lnTo>
                      <a:pt x="197" y="49"/>
                    </a:lnTo>
                    <a:lnTo>
                      <a:pt x="191" y="54"/>
                    </a:lnTo>
                    <a:lnTo>
                      <a:pt x="184" y="59"/>
                    </a:lnTo>
                    <a:lnTo>
                      <a:pt x="181" y="60"/>
                    </a:lnTo>
                    <a:lnTo>
                      <a:pt x="176" y="61"/>
                    </a:lnTo>
                    <a:lnTo>
                      <a:pt x="170" y="61"/>
                    </a:lnTo>
                    <a:lnTo>
                      <a:pt x="163" y="61"/>
                    </a:lnTo>
                    <a:lnTo>
                      <a:pt x="145" y="57"/>
                    </a:lnTo>
                    <a:lnTo>
                      <a:pt x="145" y="57"/>
                    </a:lnTo>
                    <a:lnTo>
                      <a:pt x="147" y="64"/>
                    </a:lnTo>
                    <a:lnTo>
                      <a:pt x="151" y="72"/>
                    </a:lnTo>
                    <a:lnTo>
                      <a:pt x="151" y="76"/>
                    </a:lnTo>
                    <a:lnTo>
                      <a:pt x="151" y="80"/>
                    </a:lnTo>
                    <a:lnTo>
                      <a:pt x="149" y="82"/>
                    </a:lnTo>
                    <a:lnTo>
                      <a:pt x="145" y="84"/>
                    </a:lnTo>
                    <a:lnTo>
                      <a:pt x="145" y="84"/>
                    </a:lnTo>
                    <a:lnTo>
                      <a:pt x="170" y="82"/>
                    </a:lnTo>
                    <a:lnTo>
                      <a:pt x="196" y="81"/>
                    </a:lnTo>
                    <a:lnTo>
                      <a:pt x="245" y="81"/>
                    </a:lnTo>
                    <a:lnTo>
                      <a:pt x="270" y="80"/>
                    </a:lnTo>
                    <a:lnTo>
                      <a:pt x="296" y="76"/>
                    </a:lnTo>
                    <a:lnTo>
                      <a:pt x="308" y="74"/>
                    </a:lnTo>
                    <a:lnTo>
                      <a:pt x="321" y="72"/>
                    </a:lnTo>
                    <a:lnTo>
                      <a:pt x="335" y="67"/>
                    </a:lnTo>
                    <a:lnTo>
                      <a:pt x="347" y="62"/>
                    </a:lnTo>
                    <a:lnTo>
                      <a:pt x="347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109">
                <a:extLst>
                  <a:ext uri="{FF2B5EF4-FFF2-40B4-BE49-F238E27FC236}">
                    <a16:creationId xmlns:a16="http://schemas.microsoft.com/office/drawing/2014/main" xmlns="" id="{F481F5CF-2B06-04C1-3B45-510094824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85826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110">
                <a:extLst>
                  <a:ext uri="{FF2B5EF4-FFF2-40B4-BE49-F238E27FC236}">
                    <a16:creationId xmlns:a16="http://schemas.microsoft.com/office/drawing/2014/main" xmlns="" id="{CD375126-FF07-8B59-CA96-D7EA299D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71538"/>
                <a:ext cx="30163" cy="17463"/>
              </a:xfrm>
              <a:custGeom>
                <a:avLst/>
                <a:gdLst>
                  <a:gd name="T0" fmla="*/ 23 w 56"/>
                  <a:gd name="T1" fmla="*/ 34 h 34"/>
                  <a:gd name="T2" fmla="*/ 56 w 56"/>
                  <a:gd name="T3" fmla="*/ 0 h 34"/>
                  <a:gd name="T4" fmla="*/ 4 w 56"/>
                  <a:gd name="T5" fmla="*/ 3 h 34"/>
                  <a:gd name="T6" fmla="*/ 0 w 56"/>
                  <a:gd name="T7" fmla="*/ 26 h 34"/>
                  <a:gd name="T8" fmla="*/ 0 w 56"/>
                  <a:gd name="T9" fmla="*/ 26 h 34"/>
                  <a:gd name="T10" fmla="*/ 6 w 56"/>
                  <a:gd name="T11" fmla="*/ 21 h 34"/>
                  <a:gd name="T12" fmla="*/ 15 w 56"/>
                  <a:gd name="T13" fmla="*/ 16 h 34"/>
                  <a:gd name="T14" fmla="*/ 19 w 56"/>
                  <a:gd name="T15" fmla="*/ 15 h 34"/>
                  <a:gd name="T16" fmla="*/ 23 w 56"/>
                  <a:gd name="T17" fmla="*/ 14 h 34"/>
                  <a:gd name="T18" fmla="*/ 27 w 56"/>
                  <a:gd name="T19" fmla="*/ 15 h 34"/>
                  <a:gd name="T20" fmla="*/ 31 w 56"/>
                  <a:gd name="T21" fmla="*/ 18 h 34"/>
                  <a:gd name="T22" fmla="*/ 23 w 56"/>
                  <a:gd name="T2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4">
                    <a:moveTo>
                      <a:pt x="23" y="34"/>
                    </a:moveTo>
                    <a:lnTo>
                      <a:pt x="56" y="0"/>
                    </a:lnTo>
                    <a:lnTo>
                      <a:pt x="4" y="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1"/>
                    </a:lnTo>
                    <a:lnTo>
                      <a:pt x="15" y="16"/>
                    </a:lnTo>
                    <a:lnTo>
                      <a:pt x="19" y="15"/>
                    </a:lnTo>
                    <a:lnTo>
                      <a:pt x="23" y="14"/>
                    </a:lnTo>
                    <a:lnTo>
                      <a:pt x="27" y="15"/>
                    </a:lnTo>
                    <a:lnTo>
                      <a:pt x="31" y="18"/>
                    </a:lnTo>
                    <a:lnTo>
                      <a:pt x="23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111">
                <a:extLst>
                  <a:ext uri="{FF2B5EF4-FFF2-40B4-BE49-F238E27FC236}">
                    <a16:creationId xmlns:a16="http://schemas.microsoft.com/office/drawing/2014/main" xmlns="" id="{1734E342-90D5-0C4B-746F-56D473EB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275" y="862013"/>
                <a:ext cx="20638" cy="31750"/>
              </a:xfrm>
              <a:custGeom>
                <a:avLst/>
                <a:gdLst>
                  <a:gd name="T0" fmla="*/ 41 w 41"/>
                  <a:gd name="T1" fmla="*/ 0 h 60"/>
                  <a:gd name="T2" fmla="*/ 41 w 41"/>
                  <a:gd name="T3" fmla="*/ 0 h 60"/>
                  <a:gd name="T4" fmla="*/ 32 w 41"/>
                  <a:gd name="T5" fmla="*/ 4 h 60"/>
                  <a:gd name="T6" fmla="*/ 25 w 41"/>
                  <a:gd name="T7" fmla="*/ 10 h 60"/>
                  <a:gd name="T8" fmla="*/ 22 w 41"/>
                  <a:gd name="T9" fmla="*/ 16 h 60"/>
                  <a:gd name="T10" fmla="*/ 20 w 41"/>
                  <a:gd name="T11" fmla="*/ 24 h 60"/>
                  <a:gd name="T12" fmla="*/ 20 w 41"/>
                  <a:gd name="T13" fmla="*/ 31 h 60"/>
                  <a:gd name="T14" fmla="*/ 22 w 41"/>
                  <a:gd name="T15" fmla="*/ 38 h 60"/>
                  <a:gd name="T16" fmla="*/ 25 w 41"/>
                  <a:gd name="T17" fmla="*/ 43 h 60"/>
                  <a:gd name="T18" fmla="*/ 30 w 41"/>
                  <a:gd name="T19" fmla="*/ 49 h 60"/>
                  <a:gd name="T20" fmla="*/ 30 w 41"/>
                  <a:gd name="T21" fmla="*/ 49 h 60"/>
                  <a:gd name="T22" fmla="*/ 25 w 41"/>
                  <a:gd name="T23" fmla="*/ 50 h 60"/>
                  <a:gd name="T24" fmla="*/ 22 w 41"/>
                  <a:gd name="T25" fmla="*/ 52 h 60"/>
                  <a:gd name="T26" fmla="*/ 20 w 41"/>
                  <a:gd name="T27" fmla="*/ 52 h 60"/>
                  <a:gd name="T28" fmla="*/ 17 w 41"/>
                  <a:gd name="T29" fmla="*/ 50 h 60"/>
                  <a:gd name="T30" fmla="*/ 14 w 41"/>
                  <a:gd name="T31" fmla="*/ 47 h 60"/>
                  <a:gd name="T32" fmla="*/ 12 w 41"/>
                  <a:gd name="T33" fmla="*/ 42 h 60"/>
                  <a:gd name="T34" fmla="*/ 10 w 41"/>
                  <a:gd name="T35" fmla="*/ 39 h 60"/>
                  <a:gd name="T36" fmla="*/ 9 w 41"/>
                  <a:gd name="T37" fmla="*/ 39 h 60"/>
                  <a:gd name="T38" fmla="*/ 8 w 41"/>
                  <a:gd name="T39" fmla="*/ 38 h 60"/>
                  <a:gd name="T40" fmla="*/ 5 w 41"/>
                  <a:gd name="T41" fmla="*/ 41 h 60"/>
                  <a:gd name="T42" fmla="*/ 0 w 41"/>
                  <a:gd name="T43" fmla="*/ 48 h 60"/>
                  <a:gd name="T44" fmla="*/ 0 w 41"/>
                  <a:gd name="T45" fmla="*/ 48 h 60"/>
                  <a:gd name="T46" fmla="*/ 0 w 41"/>
                  <a:gd name="T47" fmla="*/ 52 h 60"/>
                  <a:gd name="T48" fmla="*/ 1 w 41"/>
                  <a:gd name="T49" fmla="*/ 55 h 60"/>
                  <a:gd name="T50" fmla="*/ 2 w 41"/>
                  <a:gd name="T51" fmla="*/ 56 h 60"/>
                  <a:gd name="T52" fmla="*/ 5 w 41"/>
                  <a:gd name="T53" fmla="*/ 58 h 60"/>
                  <a:gd name="T54" fmla="*/ 10 w 41"/>
                  <a:gd name="T55" fmla="*/ 60 h 60"/>
                  <a:gd name="T56" fmla="*/ 16 w 41"/>
                  <a:gd name="T57" fmla="*/ 60 h 60"/>
                  <a:gd name="T58" fmla="*/ 23 w 41"/>
                  <a:gd name="T59" fmla="*/ 58 h 60"/>
                  <a:gd name="T60" fmla="*/ 29 w 41"/>
                  <a:gd name="T61" fmla="*/ 56 h 60"/>
                  <a:gd name="T62" fmla="*/ 38 w 41"/>
                  <a:gd name="T63" fmla="*/ 53 h 60"/>
                  <a:gd name="T64" fmla="*/ 41 w 41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60">
                    <a:moveTo>
                      <a:pt x="41" y="0"/>
                    </a:moveTo>
                    <a:lnTo>
                      <a:pt x="41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22" y="16"/>
                    </a:lnTo>
                    <a:lnTo>
                      <a:pt x="20" y="24"/>
                    </a:lnTo>
                    <a:lnTo>
                      <a:pt x="20" y="31"/>
                    </a:lnTo>
                    <a:lnTo>
                      <a:pt x="22" y="38"/>
                    </a:lnTo>
                    <a:lnTo>
                      <a:pt x="25" y="43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5" y="50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7" y="50"/>
                    </a:lnTo>
                    <a:lnTo>
                      <a:pt x="14" y="47"/>
                    </a:lnTo>
                    <a:lnTo>
                      <a:pt x="12" y="42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5" y="41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5" y="58"/>
                    </a:lnTo>
                    <a:lnTo>
                      <a:pt x="10" y="60"/>
                    </a:lnTo>
                    <a:lnTo>
                      <a:pt x="16" y="60"/>
                    </a:lnTo>
                    <a:lnTo>
                      <a:pt x="23" y="58"/>
                    </a:lnTo>
                    <a:lnTo>
                      <a:pt x="29" y="56"/>
                    </a:lnTo>
                    <a:lnTo>
                      <a:pt x="38" y="53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112">
                <a:extLst>
                  <a:ext uri="{FF2B5EF4-FFF2-40B4-BE49-F238E27FC236}">
                    <a16:creationId xmlns:a16="http://schemas.microsoft.com/office/drawing/2014/main" xmlns="" id="{5538C2C9-24B2-1666-40D0-A4D0008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100" y="869951"/>
                <a:ext cx="9525" cy="7938"/>
              </a:xfrm>
              <a:custGeom>
                <a:avLst/>
                <a:gdLst>
                  <a:gd name="T0" fmla="*/ 8 w 19"/>
                  <a:gd name="T1" fmla="*/ 0 h 15"/>
                  <a:gd name="T2" fmla="*/ 0 w 19"/>
                  <a:gd name="T3" fmla="*/ 11 h 15"/>
                  <a:gd name="T4" fmla="*/ 19 w 19"/>
                  <a:gd name="T5" fmla="*/ 15 h 15"/>
                  <a:gd name="T6" fmla="*/ 8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8" y="0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113">
                <a:extLst>
                  <a:ext uri="{FF2B5EF4-FFF2-40B4-BE49-F238E27FC236}">
                    <a16:creationId xmlns:a16="http://schemas.microsoft.com/office/drawing/2014/main" xmlns="" id="{98EB434C-82E7-B1BE-6DB2-75AA559D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873126"/>
                <a:ext cx="11113" cy="12700"/>
              </a:xfrm>
              <a:custGeom>
                <a:avLst/>
                <a:gdLst>
                  <a:gd name="T0" fmla="*/ 19 w 19"/>
                  <a:gd name="T1" fmla="*/ 3 h 23"/>
                  <a:gd name="T2" fmla="*/ 0 w 19"/>
                  <a:gd name="T3" fmla="*/ 0 h 23"/>
                  <a:gd name="T4" fmla="*/ 0 w 19"/>
                  <a:gd name="T5" fmla="*/ 0 h 23"/>
                  <a:gd name="T6" fmla="*/ 2 w 19"/>
                  <a:gd name="T7" fmla="*/ 12 h 23"/>
                  <a:gd name="T8" fmla="*/ 4 w 19"/>
                  <a:gd name="T9" fmla="*/ 18 h 23"/>
                  <a:gd name="T10" fmla="*/ 6 w 19"/>
                  <a:gd name="T11" fmla="*/ 23 h 23"/>
                  <a:gd name="T12" fmla="*/ 19 w 19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19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6" y="2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114">
                <a:extLst>
                  <a:ext uri="{FF2B5EF4-FFF2-40B4-BE49-F238E27FC236}">
                    <a16:creationId xmlns:a16="http://schemas.microsoft.com/office/drawing/2014/main" xmlns="" id="{23DFEE17-D042-AD61-8AF0-7C7983AC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866776"/>
                <a:ext cx="14288" cy="3175"/>
              </a:xfrm>
              <a:custGeom>
                <a:avLst/>
                <a:gdLst>
                  <a:gd name="T0" fmla="*/ 27 w 27"/>
                  <a:gd name="T1" fmla="*/ 5 h 5"/>
                  <a:gd name="T2" fmla="*/ 27 w 27"/>
                  <a:gd name="T3" fmla="*/ 5 h 5"/>
                  <a:gd name="T4" fmla="*/ 14 w 27"/>
                  <a:gd name="T5" fmla="*/ 2 h 5"/>
                  <a:gd name="T6" fmla="*/ 0 w 27"/>
                  <a:gd name="T7" fmla="*/ 0 h 5"/>
                  <a:gd name="T8" fmla="*/ 27 w 2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">
                    <a:moveTo>
                      <a:pt x="27" y="5"/>
                    </a:moveTo>
                    <a:lnTo>
                      <a:pt x="27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115">
                <a:extLst>
                  <a:ext uri="{FF2B5EF4-FFF2-40B4-BE49-F238E27FC236}">
                    <a16:creationId xmlns:a16="http://schemas.microsoft.com/office/drawing/2014/main" xmlns="" id="{6BF5B151-B8C4-5817-6D96-9D39D460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869951"/>
                <a:ext cx="11113" cy="3175"/>
              </a:xfrm>
              <a:custGeom>
                <a:avLst/>
                <a:gdLst>
                  <a:gd name="T0" fmla="*/ 22 w 22"/>
                  <a:gd name="T1" fmla="*/ 7 h 7"/>
                  <a:gd name="T2" fmla="*/ 22 w 22"/>
                  <a:gd name="T3" fmla="*/ 3 h 7"/>
                  <a:gd name="T4" fmla="*/ 0 w 22"/>
                  <a:gd name="T5" fmla="*/ 0 h 7"/>
                  <a:gd name="T6" fmla="*/ 0 w 22"/>
                  <a:gd name="T7" fmla="*/ 0 h 7"/>
                  <a:gd name="T8" fmla="*/ 22 w 22"/>
                  <a:gd name="T9" fmla="*/ 7 h 7"/>
                  <a:gd name="T10" fmla="*/ 22 w 2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2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116">
                <a:extLst>
                  <a:ext uri="{FF2B5EF4-FFF2-40B4-BE49-F238E27FC236}">
                    <a16:creationId xmlns:a16="http://schemas.microsoft.com/office/drawing/2014/main" xmlns="" id="{9AAB530D-18E7-4C1A-923D-786558C64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855663"/>
                <a:ext cx="17463" cy="17463"/>
              </a:xfrm>
              <a:custGeom>
                <a:avLst/>
                <a:gdLst>
                  <a:gd name="T0" fmla="*/ 33 w 33"/>
                  <a:gd name="T1" fmla="*/ 35 h 35"/>
                  <a:gd name="T2" fmla="*/ 33 w 33"/>
                  <a:gd name="T3" fmla="*/ 35 h 35"/>
                  <a:gd name="T4" fmla="*/ 31 w 33"/>
                  <a:gd name="T5" fmla="*/ 21 h 35"/>
                  <a:gd name="T6" fmla="*/ 29 w 33"/>
                  <a:gd name="T7" fmla="*/ 15 h 35"/>
                  <a:gd name="T8" fmla="*/ 25 w 33"/>
                  <a:gd name="T9" fmla="*/ 9 h 35"/>
                  <a:gd name="T10" fmla="*/ 22 w 33"/>
                  <a:gd name="T11" fmla="*/ 5 h 35"/>
                  <a:gd name="T12" fmla="*/ 16 w 33"/>
                  <a:gd name="T13" fmla="*/ 1 h 35"/>
                  <a:gd name="T14" fmla="*/ 9 w 33"/>
                  <a:gd name="T15" fmla="*/ 0 h 35"/>
                  <a:gd name="T16" fmla="*/ 0 w 33"/>
                  <a:gd name="T17" fmla="*/ 1 h 35"/>
                  <a:gd name="T18" fmla="*/ 6 w 33"/>
                  <a:gd name="T19" fmla="*/ 30 h 35"/>
                  <a:gd name="T20" fmla="*/ 33 w 33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5">
                    <a:moveTo>
                      <a:pt x="33" y="35"/>
                    </a:moveTo>
                    <a:lnTo>
                      <a:pt x="33" y="35"/>
                    </a:lnTo>
                    <a:lnTo>
                      <a:pt x="31" y="21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6" y="30"/>
                    </a:lnTo>
                    <a:lnTo>
                      <a:pt x="3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117">
                <a:extLst>
                  <a:ext uri="{FF2B5EF4-FFF2-40B4-BE49-F238E27FC236}">
                    <a16:creationId xmlns:a16="http://schemas.microsoft.com/office/drawing/2014/main" xmlns="" id="{9BA4EC71-56FF-49D8-5A35-D44871F6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38238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1 h 14"/>
                  <a:gd name="T4" fmla="*/ 2 w 24"/>
                  <a:gd name="T5" fmla="*/ 14 h 14"/>
                  <a:gd name="T6" fmla="*/ 24 w 24"/>
                  <a:gd name="T7" fmla="*/ 4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24" y="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118">
                <a:extLst>
                  <a:ext uri="{FF2B5EF4-FFF2-40B4-BE49-F238E27FC236}">
                    <a16:creationId xmlns:a16="http://schemas.microsoft.com/office/drawing/2014/main" xmlns="" id="{FB91AC6D-D088-0E71-85EB-FF3C60BF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128713"/>
                <a:ext cx="6350" cy="6350"/>
              </a:xfrm>
              <a:custGeom>
                <a:avLst/>
                <a:gdLst>
                  <a:gd name="T0" fmla="*/ 14 w 14"/>
                  <a:gd name="T1" fmla="*/ 0 h 10"/>
                  <a:gd name="T2" fmla="*/ 14 w 14"/>
                  <a:gd name="T3" fmla="*/ 0 h 10"/>
                  <a:gd name="T4" fmla="*/ 5 w 14"/>
                  <a:gd name="T5" fmla="*/ 6 h 10"/>
                  <a:gd name="T6" fmla="*/ 0 w 14"/>
                  <a:gd name="T7" fmla="*/ 10 h 10"/>
                  <a:gd name="T8" fmla="*/ 0 w 14"/>
                  <a:gd name="T9" fmla="*/ 10 h 10"/>
                  <a:gd name="T10" fmla="*/ 8 w 14"/>
                  <a:gd name="T11" fmla="*/ 7 h 10"/>
                  <a:gd name="T12" fmla="*/ 10 w 14"/>
                  <a:gd name="T13" fmla="*/ 3 h 10"/>
                  <a:gd name="T14" fmla="*/ 14 w 14"/>
                  <a:gd name="T15" fmla="*/ 0 h 10"/>
                  <a:gd name="T16" fmla="*/ 14 w 14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lnTo>
                      <a:pt x="14" y="0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19">
                <a:extLst>
                  <a:ext uri="{FF2B5EF4-FFF2-40B4-BE49-F238E27FC236}">
                    <a16:creationId xmlns:a16="http://schemas.microsoft.com/office/drawing/2014/main" xmlns="" id="{EBC0ED48-CDAA-C538-F793-B7EA9C77B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135063"/>
                <a:ext cx="76200" cy="74613"/>
              </a:xfrm>
              <a:custGeom>
                <a:avLst/>
                <a:gdLst>
                  <a:gd name="T0" fmla="*/ 62 w 142"/>
                  <a:gd name="T1" fmla="*/ 120 h 141"/>
                  <a:gd name="T2" fmla="*/ 57 w 142"/>
                  <a:gd name="T3" fmla="*/ 113 h 141"/>
                  <a:gd name="T4" fmla="*/ 57 w 142"/>
                  <a:gd name="T5" fmla="*/ 107 h 141"/>
                  <a:gd name="T6" fmla="*/ 65 w 142"/>
                  <a:gd name="T7" fmla="*/ 98 h 141"/>
                  <a:gd name="T8" fmla="*/ 69 w 142"/>
                  <a:gd name="T9" fmla="*/ 94 h 141"/>
                  <a:gd name="T10" fmla="*/ 67 w 142"/>
                  <a:gd name="T11" fmla="*/ 90 h 141"/>
                  <a:gd name="T12" fmla="*/ 51 w 142"/>
                  <a:gd name="T13" fmla="*/ 85 h 141"/>
                  <a:gd name="T14" fmla="*/ 51 w 142"/>
                  <a:gd name="T15" fmla="*/ 79 h 141"/>
                  <a:gd name="T16" fmla="*/ 57 w 142"/>
                  <a:gd name="T17" fmla="*/ 66 h 141"/>
                  <a:gd name="T18" fmla="*/ 68 w 142"/>
                  <a:gd name="T19" fmla="*/ 55 h 141"/>
                  <a:gd name="T20" fmla="*/ 83 w 142"/>
                  <a:gd name="T21" fmla="*/ 52 h 141"/>
                  <a:gd name="T22" fmla="*/ 91 w 142"/>
                  <a:gd name="T23" fmla="*/ 54 h 141"/>
                  <a:gd name="T24" fmla="*/ 87 w 142"/>
                  <a:gd name="T25" fmla="*/ 62 h 141"/>
                  <a:gd name="T26" fmla="*/ 78 w 142"/>
                  <a:gd name="T27" fmla="*/ 69 h 141"/>
                  <a:gd name="T28" fmla="*/ 80 w 142"/>
                  <a:gd name="T29" fmla="*/ 76 h 141"/>
                  <a:gd name="T30" fmla="*/ 83 w 142"/>
                  <a:gd name="T31" fmla="*/ 82 h 141"/>
                  <a:gd name="T32" fmla="*/ 92 w 142"/>
                  <a:gd name="T33" fmla="*/ 73 h 141"/>
                  <a:gd name="T34" fmla="*/ 99 w 142"/>
                  <a:gd name="T35" fmla="*/ 66 h 141"/>
                  <a:gd name="T36" fmla="*/ 98 w 142"/>
                  <a:gd name="T37" fmla="*/ 51 h 141"/>
                  <a:gd name="T38" fmla="*/ 106 w 142"/>
                  <a:gd name="T39" fmla="*/ 44 h 141"/>
                  <a:gd name="T40" fmla="*/ 119 w 142"/>
                  <a:gd name="T41" fmla="*/ 32 h 141"/>
                  <a:gd name="T42" fmla="*/ 131 w 142"/>
                  <a:gd name="T43" fmla="*/ 13 h 141"/>
                  <a:gd name="T44" fmla="*/ 142 w 142"/>
                  <a:gd name="T45" fmla="*/ 0 h 141"/>
                  <a:gd name="T46" fmla="*/ 136 w 142"/>
                  <a:gd name="T47" fmla="*/ 2 h 141"/>
                  <a:gd name="T48" fmla="*/ 115 w 142"/>
                  <a:gd name="T49" fmla="*/ 4 h 141"/>
                  <a:gd name="T50" fmla="*/ 62 w 142"/>
                  <a:gd name="T51" fmla="*/ 0 h 141"/>
                  <a:gd name="T52" fmla="*/ 45 w 142"/>
                  <a:gd name="T53" fmla="*/ 2 h 141"/>
                  <a:gd name="T54" fmla="*/ 28 w 142"/>
                  <a:gd name="T55" fmla="*/ 7 h 141"/>
                  <a:gd name="T56" fmla="*/ 13 w 142"/>
                  <a:gd name="T57" fmla="*/ 17 h 141"/>
                  <a:gd name="T58" fmla="*/ 9 w 142"/>
                  <a:gd name="T59" fmla="*/ 23 h 141"/>
                  <a:gd name="T60" fmla="*/ 3 w 142"/>
                  <a:gd name="T61" fmla="*/ 42 h 141"/>
                  <a:gd name="T62" fmla="*/ 0 w 142"/>
                  <a:gd name="T63" fmla="*/ 70 h 141"/>
                  <a:gd name="T64" fmla="*/ 4 w 142"/>
                  <a:gd name="T65" fmla="*/ 117 h 141"/>
                  <a:gd name="T66" fmla="*/ 4 w 142"/>
                  <a:gd name="T67" fmla="*/ 133 h 141"/>
                  <a:gd name="T68" fmla="*/ 7 w 142"/>
                  <a:gd name="T69" fmla="*/ 136 h 141"/>
                  <a:gd name="T70" fmla="*/ 23 w 142"/>
                  <a:gd name="T71" fmla="*/ 141 h 141"/>
                  <a:gd name="T72" fmla="*/ 44 w 142"/>
                  <a:gd name="T73" fmla="*/ 140 h 141"/>
                  <a:gd name="T74" fmla="*/ 53 w 142"/>
                  <a:gd name="T75" fmla="*/ 135 h 141"/>
                  <a:gd name="T76" fmla="*/ 60 w 142"/>
                  <a:gd name="T77" fmla="*/ 129 h 141"/>
                  <a:gd name="T78" fmla="*/ 62 w 142"/>
                  <a:gd name="T79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2" h="141">
                    <a:moveTo>
                      <a:pt x="62" y="120"/>
                    </a:moveTo>
                    <a:lnTo>
                      <a:pt x="62" y="120"/>
                    </a:lnTo>
                    <a:lnTo>
                      <a:pt x="59" y="117"/>
                    </a:lnTo>
                    <a:lnTo>
                      <a:pt x="57" y="113"/>
                    </a:lnTo>
                    <a:lnTo>
                      <a:pt x="57" y="110"/>
                    </a:lnTo>
                    <a:lnTo>
                      <a:pt x="57" y="107"/>
                    </a:lnTo>
                    <a:lnTo>
                      <a:pt x="60" y="103"/>
                    </a:lnTo>
                    <a:lnTo>
                      <a:pt x="65" y="98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0"/>
                    </a:lnTo>
                    <a:lnTo>
                      <a:pt x="64" y="89"/>
                    </a:lnTo>
                    <a:lnTo>
                      <a:pt x="51" y="85"/>
                    </a:lnTo>
                    <a:lnTo>
                      <a:pt x="51" y="85"/>
                    </a:lnTo>
                    <a:lnTo>
                      <a:pt x="51" y="79"/>
                    </a:lnTo>
                    <a:lnTo>
                      <a:pt x="52" y="72"/>
                    </a:lnTo>
                    <a:lnTo>
                      <a:pt x="57" y="66"/>
                    </a:lnTo>
                    <a:lnTo>
                      <a:pt x="61" y="60"/>
                    </a:lnTo>
                    <a:lnTo>
                      <a:pt x="68" y="55"/>
                    </a:lnTo>
                    <a:lnTo>
                      <a:pt x="75" y="52"/>
                    </a:lnTo>
                    <a:lnTo>
                      <a:pt x="83" y="52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89" y="59"/>
                    </a:lnTo>
                    <a:lnTo>
                      <a:pt x="87" y="62"/>
                    </a:lnTo>
                    <a:lnTo>
                      <a:pt x="81" y="68"/>
                    </a:lnTo>
                    <a:lnTo>
                      <a:pt x="78" y="69"/>
                    </a:lnTo>
                    <a:lnTo>
                      <a:pt x="78" y="73"/>
                    </a:lnTo>
                    <a:lnTo>
                      <a:pt x="80" y="76"/>
                    </a:lnTo>
                    <a:lnTo>
                      <a:pt x="83" y="82"/>
                    </a:lnTo>
                    <a:lnTo>
                      <a:pt x="83" y="82"/>
                    </a:lnTo>
                    <a:lnTo>
                      <a:pt x="88" y="76"/>
                    </a:lnTo>
                    <a:lnTo>
                      <a:pt x="92" y="73"/>
                    </a:lnTo>
                    <a:lnTo>
                      <a:pt x="98" y="68"/>
                    </a:lnTo>
                    <a:lnTo>
                      <a:pt x="99" y="66"/>
                    </a:lnTo>
                    <a:lnTo>
                      <a:pt x="99" y="64"/>
                    </a:lnTo>
                    <a:lnTo>
                      <a:pt x="98" y="51"/>
                    </a:lnTo>
                    <a:lnTo>
                      <a:pt x="98" y="51"/>
                    </a:lnTo>
                    <a:lnTo>
                      <a:pt x="106" y="44"/>
                    </a:lnTo>
                    <a:lnTo>
                      <a:pt x="113" y="38"/>
                    </a:lnTo>
                    <a:lnTo>
                      <a:pt x="119" y="32"/>
                    </a:lnTo>
                    <a:lnTo>
                      <a:pt x="123" y="25"/>
                    </a:lnTo>
                    <a:lnTo>
                      <a:pt x="131" y="13"/>
                    </a:lnTo>
                    <a:lnTo>
                      <a:pt x="136" y="7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36" y="2"/>
                    </a:lnTo>
                    <a:lnTo>
                      <a:pt x="129" y="2"/>
                    </a:lnTo>
                    <a:lnTo>
                      <a:pt x="115" y="4"/>
                    </a:lnTo>
                    <a:lnTo>
                      <a:pt x="81" y="1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6" y="5"/>
                    </a:lnTo>
                    <a:lnTo>
                      <a:pt x="28" y="7"/>
                    </a:lnTo>
                    <a:lnTo>
                      <a:pt x="20" y="12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6" y="29"/>
                    </a:lnTo>
                    <a:lnTo>
                      <a:pt x="3" y="42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3" y="100"/>
                    </a:lnTo>
                    <a:lnTo>
                      <a:pt x="4" y="117"/>
                    </a:lnTo>
                    <a:lnTo>
                      <a:pt x="4" y="133"/>
                    </a:lnTo>
                    <a:lnTo>
                      <a:pt x="4" y="133"/>
                    </a:lnTo>
                    <a:lnTo>
                      <a:pt x="5" y="135"/>
                    </a:lnTo>
                    <a:lnTo>
                      <a:pt x="7" y="136"/>
                    </a:lnTo>
                    <a:lnTo>
                      <a:pt x="14" y="140"/>
                    </a:lnTo>
                    <a:lnTo>
                      <a:pt x="23" y="141"/>
                    </a:lnTo>
                    <a:lnTo>
                      <a:pt x="34" y="141"/>
                    </a:lnTo>
                    <a:lnTo>
                      <a:pt x="44" y="140"/>
                    </a:lnTo>
                    <a:lnTo>
                      <a:pt x="49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60" y="129"/>
                    </a:lnTo>
                    <a:lnTo>
                      <a:pt x="61" y="125"/>
                    </a:lnTo>
                    <a:lnTo>
                      <a:pt x="62" y="120"/>
                    </a:lnTo>
                    <a:lnTo>
                      <a:pt x="62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20">
                <a:extLst>
                  <a:ext uri="{FF2B5EF4-FFF2-40B4-BE49-F238E27FC236}">
                    <a16:creationId xmlns:a16="http://schemas.microsoft.com/office/drawing/2014/main" xmlns="" id="{8C1DAAB5-474D-8904-6CEC-1EE761BA6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16026"/>
                <a:ext cx="12700" cy="6350"/>
              </a:xfrm>
              <a:custGeom>
                <a:avLst/>
                <a:gdLst>
                  <a:gd name="T0" fmla="*/ 0 w 23"/>
                  <a:gd name="T1" fmla="*/ 9 h 10"/>
                  <a:gd name="T2" fmla="*/ 0 w 23"/>
                  <a:gd name="T3" fmla="*/ 9 h 10"/>
                  <a:gd name="T4" fmla="*/ 9 w 23"/>
                  <a:gd name="T5" fmla="*/ 10 h 10"/>
                  <a:gd name="T6" fmla="*/ 13 w 23"/>
                  <a:gd name="T7" fmla="*/ 9 h 10"/>
                  <a:gd name="T8" fmla="*/ 19 w 23"/>
                  <a:gd name="T9" fmla="*/ 8 h 10"/>
                  <a:gd name="T10" fmla="*/ 23 w 23"/>
                  <a:gd name="T11" fmla="*/ 5 h 10"/>
                  <a:gd name="T12" fmla="*/ 23 w 23"/>
                  <a:gd name="T13" fmla="*/ 5 h 10"/>
                  <a:gd name="T14" fmla="*/ 22 w 23"/>
                  <a:gd name="T15" fmla="*/ 1 h 10"/>
                  <a:gd name="T16" fmla="*/ 20 w 23"/>
                  <a:gd name="T17" fmla="*/ 0 h 10"/>
                  <a:gd name="T18" fmla="*/ 18 w 23"/>
                  <a:gd name="T19" fmla="*/ 0 h 10"/>
                  <a:gd name="T20" fmla="*/ 15 w 23"/>
                  <a:gd name="T21" fmla="*/ 1 h 10"/>
                  <a:gd name="T22" fmla="*/ 9 w 23"/>
                  <a:gd name="T23" fmla="*/ 5 h 10"/>
                  <a:gd name="T24" fmla="*/ 4 w 23"/>
                  <a:gd name="T25" fmla="*/ 8 h 10"/>
                  <a:gd name="T26" fmla="*/ 0 w 23"/>
                  <a:gd name="T27" fmla="*/ 9 h 10"/>
                  <a:gd name="T28" fmla="*/ 0 w 23"/>
                  <a:gd name="T2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9"/>
                    </a:moveTo>
                    <a:lnTo>
                      <a:pt x="0" y="9"/>
                    </a:lnTo>
                    <a:lnTo>
                      <a:pt x="9" y="10"/>
                    </a:lnTo>
                    <a:lnTo>
                      <a:pt x="13" y="9"/>
                    </a:lnTo>
                    <a:lnTo>
                      <a:pt x="19" y="8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9" y="5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21">
                <a:extLst>
                  <a:ext uri="{FF2B5EF4-FFF2-40B4-BE49-F238E27FC236}">
                    <a16:creationId xmlns:a16="http://schemas.microsoft.com/office/drawing/2014/main" xmlns="" id="{971C6BCE-ED20-5904-0E12-E2671D6A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438" y="1044576"/>
                <a:ext cx="17463" cy="14288"/>
              </a:xfrm>
              <a:custGeom>
                <a:avLst/>
                <a:gdLst>
                  <a:gd name="T0" fmla="*/ 20 w 33"/>
                  <a:gd name="T1" fmla="*/ 0 h 25"/>
                  <a:gd name="T2" fmla="*/ 20 w 33"/>
                  <a:gd name="T3" fmla="*/ 0 h 25"/>
                  <a:gd name="T4" fmla="*/ 18 w 33"/>
                  <a:gd name="T5" fmla="*/ 2 h 25"/>
                  <a:gd name="T6" fmla="*/ 15 w 33"/>
                  <a:gd name="T7" fmla="*/ 5 h 25"/>
                  <a:gd name="T8" fmla="*/ 7 w 33"/>
                  <a:gd name="T9" fmla="*/ 11 h 25"/>
                  <a:gd name="T10" fmla="*/ 4 w 33"/>
                  <a:gd name="T11" fmla="*/ 13 h 25"/>
                  <a:gd name="T12" fmla="*/ 2 w 33"/>
                  <a:gd name="T13" fmla="*/ 17 h 25"/>
                  <a:gd name="T14" fmla="*/ 0 w 33"/>
                  <a:gd name="T15" fmla="*/ 20 h 25"/>
                  <a:gd name="T16" fmla="*/ 0 w 33"/>
                  <a:gd name="T17" fmla="*/ 25 h 25"/>
                  <a:gd name="T18" fmla="*/ 33 w 33"/>
                  <a:gd name="T19" fmla="*/ 17 h 25"/>
                  <a:gd name="T20" fmla="*/ 33 w 33"/>
                  <a:gd name="T21" fmla="*/ 17 h 25"/>
                  <a:gd name="T22" fmla="*/ 28 w 33"/>
                  <a:gd name="T23" fmla="*/ 15 h 25"/>
                  <a:gd name="T24" fmla="*/ 25 w 33"/>
                  <a:gd name="T25" fmla="*/ 11 h 25"/>
                  <a:gd name="T26" fmla="*/ 22 w 33"/>
                  <a:gd name="T27" fmla="*/ 5 h 25"/>
                  <a:gd name="T28" fmla="*/ 20 w 33"/>
                  <a:gd name="T29" fmla="*/ 0 h 25"/>
                  <a:gd name="T30" fmla="*/ 20 w 33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5">
                    <a:moveTo>
                      <a:pt x="20" y="0"/>
                    </a:moveTo>
                    <a:lnTo>
                      <a:pt x="20" y="0"/>
                    </a:lnTo>
                    <a:lnTo>
                      <a:pt x="18" y="2"/>
                    </a:lnTo>
                    <a:lnTo>
                      <a:pt x="15" y="5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28" y="15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22">
                <a:extLst>
                  <a:ext uri="{FF2B5EF4-FFF2-40B4-BE49-F238E27FC236}">
                    <a16:creationId xmlns:a16="http://schemas.microsoft.com/office/drawing/2014/main" xmlns="" id="{80612E86-C1B0-3FE4-A987-B6ED7DCA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052513"/>
                <a:ext cx="7938" cy="1588"/>
              </a:xfrm>
              <a:custGeom>
                <a:avLst/>
                <a:gdLst>
                  <a:gd name="T0" fmla="*/ 13 w 13"/>
                  <a:gd name="T1" fmla="*/ 0 h 4"/>
                  <a:gd name="T2" fmla="*/ 0 w 13"/>
                  <a:gd name="T3" fmla="*/ 4 h 4"/>
                  <a:gd name="T4" fmla="*/ 0 w 13"/>
                  <a:gd name="T5" fmla="*/ 4 h 4"/>
                  <a:gd name="T6" fmla="*/ 5 w 13"/>
                  <a:gd name="T7" fmla="*/ 4 h 4"/>
                  <a:gd name="T8" fmla="*/ 13 w 13"/>
                  <a:gd name="T9" fmla="*/ 0 h 4"/>
                  <a:gd name="T10" fmla="*/ 13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23">
                <a:extLst>
                  <a:ext uri="{FF2B5EF4-FFF2-40B4-BE49-F238E27FC236}">
                    <a16:creationId xmlns:a16="http://schemas.microsoft.com/office/drawing/2014/main" xmlns="" id="{17B69E90-3BE1-9AF0-6AD4-F8D133333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963" y="1042988"/>
                <a:ext cx="1588" cy="158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24">
                <a:extLst>
                  <a:ext uri="{FF2B5EF4-FFF2-40B4-BE49-F238E27FC236}">
                    <a16:creationId xmlns:a16="http://schemas.microsoft.com/office/drawing/2014/main" xmlns="" id="{05BA3A90-DCE8-9FB3-23B8-9BE5BFE32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200" y="860426"/>
                <a:ext cx="11113" cy="3175"/>
              </a:xfrm>
              <a:custGeom>
                <a:avLst/>
                <a:gdLst>
                  <a:gd name="T0" fmla="*/ 21 w 21"/>
                  <a:gd name="T1" fmla="*/ 7 h 8"/>
                  <a:gd name="T2" fmla="*/ 21 w 21"/>
                  <a:gd name="T3" fmla="*/ 7 h 8"/>
                  <a:gd name="T4" fmla="*/ 21 w 21"/>
                  <a:gd name="T5" fmla="*/ 3 h 8"/>
                  <a:gd name="T6" fmla="*/ 18 w 21"/>
                  <a:gd name="T7" fmla="*/ 2 h 8"/>
                  <a:gd name="T8" fmla="*/ 16 w 21"/>
                  <a:gd name="T9" fmla="*/ 0 h 8"/>
                  <a:gd name="T10" fmla="*/ 14 w 21"/>
                  <a:gd name="T11" fmla="*/ 0 h 8"/>
                  <a:gd name="T12" fmla="*/ 6 w 21"/>
                  <a:gd name="T13" fmla="*/ 3 h 8"/>
                  <a:gd name="T14" fmla="*/ 0 w 21"/>
                  <a:gd name="T15" fmla="*/ 5 h 8"/>
                  <a:gd name="T16" fmla="*/ 0 w 21"/>
                  <a:gd name="T17" fmla="*/ 5 h 8"/>
                  <a:gd name="T18" fmla="*/ 10 w 21"/>
                  <a:gd name="T19" fmla="*/ 7 h 8"/>
                  <a:gd name="T20" fmla="*/ 15 w 21"/>
                  <a:gd name="T21" fmla="*/ 8 h 8"/>
                  <a:gd name="T22" fmla="*/ 21 w 21"/>
                  <a:gd name="T23" fmla="*/ 7 h 8"/>
                  <a:gd name="T24" fmla="*/ 21 w 21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8">
                    <a:moveTo>
                      <a:pt x="21" y="7"/>
                    </a:moveTo>
                    <a:lnTo>
                      <a:pt x="21" y="7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7"/>
                    </a:lnTo>
                    <a:lnTo>
                      <a:pt x="15" y="8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25">
                <a:extLst>
                  <a:ext uri="{FF2B5EF4-FFF2-40B4-BE49-F238E27FC236}">
                    <a16:creationId xmlns:a16="http://schemas.microsoft.com/office/drawing/2014/main" xmlns="" id="{1319350C-5088-D2A9-1212-AFBB9DDB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800" y="882651"/>
                <a:ext cx="7938" cy="4763"/>
              </a:xfrm>
              <a:custGeom>
                <a:avLst/>
                <a:gdLst>
                  <a:gd name="T0" fmla="*/ 13 w 13"/>
                  <a:gd name="T1" fmla="*/ 9 h 9"/>
                  <a:gd name="T2" fmla="*/ 0 w 13"/>
                  <a:gd name="T3" fmla="*/ 0 h 9"/>
                  <a:gd name="T4" fmla="*/ 0 w 13"/>
                  <a:gd name="T5" fmla="*/ 0 h 9"/>
                  <a:gd name="T6" fmla="*/ 6 w 13"/>
                  <a:gd name="T7" fmla="*/ 7 h 9"/>
                  <a:gd name="T8" fmla="*/ 9 w 13"/>
                  <a:gd name="T9" fmla="*/ 8 h 9"/>
                  <a:gd name="T10" fmla="*/ 13 w 13"/>
                  <a:gd name="T11" fmla="*/ 9 h 9"/>
                  <a:gd name="T12" fmla="*/ 13 w 1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26">
                <a:extLst>
                  <a:ext uri="{FF2B5EF4-FFF2-40B4-BE49-F238E27FC236}">
                    <a16:creationId xmlns:a16="http://schemas.microsoft.com/office/drawing/2014/main" xmlns="" id="{9EDE2910-B178-1DE7-0EC7-802E093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963" y="1062038"/>
                <a:ext cx="1588" cy="317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1 w 2"/>
                  <a:gd name="T5" fmla="*/ 3 h 6"/>
                  <a:gd name="T6" fmla="*/ 0 w 2"/>
                  <a:gd name="T7" fmla="*/ 6 h 6"/>
                  <a:gd name="T8" fmla="*/ 0 w 2"/>
                  <a:gd name="T9" fmla="*/ 6 h 6"/>
                  <a:gd name="T10" fmla="*/ 1 w 2"/>
                  <a:gd name="T11" fmla="*/ 3 h 6"/>
                  <a:gd name="T12" fmla="*/ 2 w 2"/>
                  <a:gd name="T13" fmla="*/ 0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27">
                <a:extLst>
                  <a:ext uri="{FF2B5EF4-FFF2-40B4-BE49-F238E27FC236}">
                    <a16:creationId xmlns:a16="http://schemas.microsoft.com/office/drawing/2014/main" xmlns="" id="{260F3502-67A4-11F8-8DF6-8870F9F1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213" y="1065213"/>
                <a:ext cx="31750" cy="7938"/>
              </a:xfrm>
              <a:custGeom>
                <a:avLst/>
                <a:gdLst>
                  <a:gd name="T0" fmla="*/ 61 w 61"/>
                  <a:gd name="T1" fmla="*/ 0 h 14"/>
                  <a:gd name="T2" fmla="*/ 61 w 61"/>
                  <a:gd name="T3" fmla="*/ 0 h 14"/>
                  <a:gd name="T4" fmla="*/ 56 w 61"/>
                  <a:gd name="T5" fmla="*/ 3 h 14"/>
                  <a:gd name="T6" fmla="*/ 52 w 61"/>
                  <a:gd name="T7" fmla="*/ 3 h 14"/>
                  <a:gd name="T8" fmla="*/ 39 w 61"/>
                  <a:gd name="T9" fmla="*/ 3 h 14"/>
                  <a:gd name="T10" fmla="*/ 32 w 61"/>
                  <a:gd name="T11" fmla="*/ 2 h 14"/>
                  <a:gd name="T12" fmla="*/ 27 w 61"/>
                  <a:gd name="T13" fmla="*/ 3 h 14"/>
                  <a:gd name="T14" fmla="*/ 21 w 61"/>
                  <a:gd name="T15" fmla="*/ 5 h 14"/>
                  <a:gd name="T16" fmla="*/ 19 w 61"/>
                  <a:gd name="T17" fmla="*/ 7 h 14"/>
                  <a:gd name="T18" fmla="*/ 16 w 61"/>
                  <a:gd name="T19" fmla="*/ 10 h 14"/>
                  <a:gd name="T20" fmla="*/ 17 w 61"/>
                  <a:gd name="T21" fmla="*/ 5 h 14"/>
                  <a:gd name="T22" fmla="*/ 0 w 61"/>
                  <a:gd name="T23" fmla="*/ 14 h 14"/>
                  <a:gd name="T24" fmla="*/ 0 w 61"/>
                  <a:gd name="T25" fmla="*/ 14 h 14"/>
                  <a:gd name="T26" fmla="*/ 15 w 61"/>
                  <a:gd name="T27" fmla="*/ 14 h 14"/>
                  <a:gd name="T28" fmla="*/ 33 w 61"/>
                  <a:gd name="T29" fmla="*/ 12 h 14"/>
                  <a:gd name="T30" fmla="*/ 42 w 61"/>
                  <a:gd name="T31" fmla="*/ 10 h 14"/>
                  <a:gd name="T32" fmla="*/ 50 w 61"/>
                  <a:gd name="T33" fmla="*/ 8 h 14"/>
                  <a:gd name="T34" fmla="*/ 56 w 61"/>
                  <a:gd name="T35" fmla="*/ 4 h 14"/>
                  <a:gd name="T36" fmla="*/ 61 w 61"/>
                  <a:gd name="T37" fmla="*/ 0 h 14"/>
                  <a:gd name="T38" fmla="*/ 61 w 6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4">
                    <a:moveTo>
                      <a:pt x="61" y="0"/>
                    </a:moveTo>
                    <a:lnTo>
                      <a:pt x="61" y="0"/>
                    </a:lnTo>
                    <a:lnTo>
                      <a:pt x="56" y="3"/>
                    </a:lnTo>
                    <a:lnTo>
                      <a:pt x="52" y="3"/>
                    </a:lnTo>
                    <a:lnTo>
                      <a:pt x="39" y="3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6" y="10"/>
                    </a:lnTo>
                    <a:lnTo>
                      <a:pt x="17" y="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33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6" y="4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28">
                <a:extLst>
                  <a:ext uri="{FF2B5EF4-FFF2-40B4-BE49-F238E27FC236}">
                    <a16:creationId xmlns:a16="http://schemas.microsoft.com/office/drawing/2014/main" xmlns="" id="{618ED946-6DA6-547C-26FF-3F57BC1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425" y="1304926"/>
                <a:ext cx="71438" cy="42863"/>
              </a:xfrm>
              <a:custGeom>
                <a:avLst/>
                <a:gdLst>
                  <a:gd name="T0" fmla="*/ 123 w 134"/>
                  <a:gd name="T1" fmla="*/ 18 h 79"/>
                  <a:gd name="T2" fmla="*/ 115 w 134"/>
                  <a:gd name="T3" fmla="*/ 17 h 79"/>
                  <a:gd name="T4" fmla="*/ 109 w 134"/>
                  <a:gd name="T5" fmla="*/ 13 h 79"/>
                  <a:gd name="T6" fmla="*/ 106 w 134"/>
                  <a:gd name="T7" fmla="*/ 7 h 79"/>
                  <a:gd name="T8" fmla="*/ 106 w 134"/>
                  <a:gd name="T9" fmla="*/ 0 h 79"/>
                  <a:gd name="T10" fmla="*/ 99 w 134"/>
                  <a:gd name="T11" fmla="*/ 6 h 79"/>
                  <a:gd name="T12" fmla="*/ 85 w 134"/>
                  <a:gd name="T13" fmla="*/ 10 h 79"/>
                  <a:gd name="T14" fmla="*/ 81 w 134"/>
                  <a:gd name="T15" fmla="*/ 15 h 79"/>
                  <a:gd name="T16" fmla="*/ 79 w 134"/>
                  <a:gd name="T17" fmla="*/ 32 h 79"/>
                  <a:gd name="T18" fmla="*/ 69 w 134"/>
                  <a:gd name="T19" fmla="*/ 38 h 79"/>
                  <a:gd name="T20" fmla="*/ 61 w 134"/>
                  <a:gd name="T21" fmla="*/ 33 h 79"/>
                  <a:gd name="T22" fmla="*/ 58 w 134"/>
                  <a:gd name="T23" fmla="*/ 23 h 79"/>
                  <a:gd name="T24" fmla="*/ 66 w 134"/>
                  <a:gd name="T25" fmla="*/ 11 h 79"/>
                  <a:gd name="T26" fmla="*/ 49 w 134"/>
                  <a:gd name="T27" fmla="*/ 38 h 79"/>
                  <a:gd name="T28" fmla="*/ 47 w 134"/>
                  <a:gd name="T29" fmla="*/ 43 h 79"/>
                  <a:gd name="T30" fmla="*/ 42 w 134"/>
                  <a:gd name="T31" fmla="*/ 47 h 79"/>
                  <a:gd name="T32" fmla="*/ 32 w 134"/>
                  <a:gd name="T33" fmla="*/ 50 h 79"/>
                  <a:gd name="T34" fmla="*/ 17 w 134"/>
                  <a:gd name="T35" fmla="*/ 47 h 79"/>
                  <a:gd name="T36" fmla="*/ 10 w 134"/>
                  <a:gd name="T37" fmla="*/ 48 h 79"/>
                  <a:gd name="T38" fmla="*/ 4 w 134"/>
                  <a:gd name="T39" fmla="*/ 53 h 79"/>
                  <a:gd name="T40" fmla="*/ 0 w 134"/>
                  <a:gd name="T41" fmla="*/ 62 h 79"/>
                  <a:gd name="T42" fmla="*/ 43 w 134"/>
                  <a:gd name="T43" fmla="*/ 68 h 79"/>
                  <a:gd name="T44" fmla="*/ 48 w 134"/>
                  <a:gd name="T45" fmla="*/ 66 h 79"/>
                  <a:gd name="T46" fmla="*/ 58 w 134"/>
                  <a:gd name="T47" fmla="*/ 62 h 79"/>
                  <a:gd name="T48" fmla="*/ 75 w 134"/>
                  <a:gd name="T49" fmla="*/ 63 h 79"/>
                  <a:gd name="T50" fmla="*/ 81 w 134"/>
                  <a:gd name="T51" fmla="*/ 67 h 79"/>
                  <a:gd name="T52" fmla="*/ 78 w 134"/>
                  <a:gd name="T53" fmla="*/ 77 h 79"/>
                  <a:gd name="T54" fmla="*/ 73 w 134"/>
                  <a:gd name="T55" fmla="*/ 79 h 79"/>
                  <a:gd name="T56" fmla="*/ 83 w 134"/>
                  <a:gd name="T57" fmla="*/ 79 h 79"/>
                  <a:gd name="T58" fmla="*/ 95 w 134"/>
                  <a:gd name="T59" fmla="*/ 76 h 79"/>
                  <a:gd name="T60" fmla="*/ 103 w 134"/>
                  <a:gd name="T61" fmla="*/ 69 h 79"/>
                  <a:gd name="T62" fmla="*/ 108 w 134"/>
                  <a:gd name="T63" fmla="*/ 54 h 79"/>
                  <a:gd name="T64" fmla="*/ 111 w 134"/>
                  <a:gd name="T65" fmla="*/ 39 h 79"/>
                  <a:gd name="T66" fmla="*/ 116 w 134"/>
                  <a:gd name="T67" fmla="*/ 30 h 79"/>
                  <a:gd name="T68" fmla="*/ 126 w 134"/>
                  <a:gd name="T69" fmla="*/ 23 h 79"/>
                  <a:gd name="T70" fmla="*/ 134 w 134"/>
                  <a:gd name="T71" fmla="*/ 21 h 79"/>
                  <a:gd name="T72" fmla="*/ 123 w 134"/>
                  <a:gd name="T73" fmla="*/ 1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79">
                    <a:moveTo>
                      <a:pt x="123" y="18"/>
                    </a:moveTo>
                    <a:lnTo>
                      <a:pt x="123" y="18"/>
                    </a:lnTo>
                    <a:lnTo>
                      <a:pt x="119" y="18"/>
                    </a:lnTo>
                    <a:lnTo>
                      <a:pt x="115" y="17"/>
                    </a:lnTo>
                    <a:lnTo>
                      <a:pt x="111" y="16"/>
                    </a:lnTo>
                    <a:lnTo>
                      <a:pt x="109" y="13"/>
                    </a:lnTo>
                    <a:lnTo>
                      <a:pt x="107" y="9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9" y="6"/>
                    </a:lnTo>
                    <a:lnTo>
                      <a:pt x="93" y="8"/>
                    </a:lnTo>
                    <a:lnTo>
                      <a:pt x="85" y="10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79" y="32"/>
                    </a:lnTo>
                    <a:lnTo>
                      <a:pt x="79" y="32"/>
                    </a:lnTo>
                    <a:lnTo>
                      <a:pt x="75" y="36"/>
                    </a:lnTo>
                    <a:lnTo>
                      <a:pt x="69" y="38"/>
                    </a:lnTo>
                    <a:lnTo>
                      <a:pt x="64" y="37"/>
                    </a:lnTo>
                    <a:lnTo>
                      <a:pt x="61" y="33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61" y="17"/>
                    </a:lnTo>
                    <a:lnTo>
                      <a:pt x="66" y="11"/>
                    </a:lnTo>
                    <a:lnTo>
                      <a:pt x="23" y="32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7" y="43"/>
                    </a:lnTo>
                    <a:lnTo>
                      <a:pt x="45" y="45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2" y="50"/>
                    </a:lnTo>
                    <a:lnTo>
                      <a:pt x="25" y="48"/>
                    </a:lnTo>
                    <a:lnTo>
                      <a:pt x="17" y="47"/>
                    </a:lnTo>
                    <a:lnTo>
                      <a:pt x="14" y="47"/>
                    </a:lnTo>
                    <a:lnTo>
                      <a:pt x="10" y="48"/>
                    </a:lnTo>
                    <a:lnTo>
                      <a:pt x="7" y="50"/>
                    </a:lnTo>
                    <a:lnTo>
                      <a:pt x="4" y="53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46" y="59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8" y="66"/>
                    </a:lnTo>
                    <a:lnTo>
                      <a:pt x="53" y="63"/>
                    </a:lnTo>
                    <a:lnTo>
                      <a:pt x="58" y="62"/>
                    </a:lnTo>
                    <a:lnTo>
                      <a:pt x="64" y="62"/>
                    </a:lnTo>
                    <a:lnTo>
                      <a:pt x="75" y="63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0" y="75"/>
                    </a:lnTo>
                    <a:lnTo>
                      <a:pt x="78" y="77"/>
                    </a:lnTo>
                    <a:lnTo>
                      <a:pt x="76" y="78"/>
                    </a:lnTo>
                    <a:lnTo>
                      <a:pt x="73" y="79"/>
                    </a:lnTo>
                    <a:lnTo>
                      <a:pt x="73" y="79"/>
                    </a:lnTo>
                    <a:lnTo>
                      <a:pt x="83" y="79"/>
                    </a:lnTo>
                    <a:lnTo>
                      <a:pt x="91" y="78"/>
                    </a:lnTo>
                    <a:lnTo>
                      <a:pt x="95" y="76"/>
                    </a:lnTo>
                    <a:lnTo>
                      <a:pt x="100" y="73"/>
                    </a:lnTo>
                    <a:lnTo>
                      <a:pt x="103" y="69"/>
                    </a:lnTo>
                    <a:lnTo>
                      <a:pt x="106" y="64"/>
                    </a:lnTo>
                    <a:lnTo>
                      <a:pt x="108" y="54"/>
                    </a:lnTo>
                    <a:lnTo>
                      <a:pt x="109" y="44"/>
                    </a:lnTo>
                    <a:lnTo>
                      <a:pt x="111" y="39"/>
                    </a:lnTo>
                    <a:lnTo>
                      <a:pt x="114" y="35"/>
                    </a:lnTo>
                    <a:lnTo>
                      <a:pt x="116" y="30"/>
                    </a:lnTo>
                    <a:lnTo>
                      <a:pt x="121" y="26"/>
                    </a:lnTo>
                    <a:lnTo>
                      <a:pt x="126" y="23"/>
                    </a:lnTo>
                    <a:lnTo>
                      <a:pt x="134" y="21"/>
                    </a:lnTo>
                    <a:lnTo>
                      <a:pt x="134" y="21"/>
                    </a:lnTo>
                    <a:lnTo>
                      <a:pt x="130" y="21"/>
                    </a:lnTo>
                    <a:lnTo>
                      <a:pt x="123" y="18"/>
                    </a:lnTo>
                    <a:lnTo>
                      <a:pt x="12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29">
                <a:extLst>
                  <a:ext uri="{FF2B5EF4-FFF2-40B4-BE49-F238E27FC236}">
                    <a16:creationId xmlns:a16="http://schemas.microsoft.com/office/drawing/2014/main" xmlns="" id="{031044A0-941E-2EB9-C702-C6816BFA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688" y="1301751"/>
                <a:ext cx="65088" cy="73025"/>
              </a:xfrm>
              <a:custGeom>
                <a:avLst/>
                <a:gdLst>
                  <a:gd name="T0" fmla="*/ 63 w 125"/>
                  <a:gd name="T1" fmla="*/ 59 h 137"/>
                  <a:gd name="T2" fmla="*/ 96 w 125"/>
                  <a:gd name="T3" fmla="*/ 68 h 137"/>
                  <a:gd name="T4" fmla="*/ 99 w 125"/>
                  <a:gd name="T5" fmla="*/ 59 h 137"/>
                  <a:gd name="T6" fmla="*/ 109 w 125"/>
                  <a:gd name="T7" fmla="*/ 47 h 137"/>
                  <a:gd name="T8" fmla="*/ 107 w 125"/>
                  <a:gd name="T9" fmla="*/ 39 h 137"/>
                  <a:gd name="T10" fmla="*/ 104 w 125"/>
                  <a:gd name="T11" fmla="*/ 35 h 137"/>
                  <a:gd name="T12" fmla="*/ 92 w 125"/>
                  <a:gd name="T13" fmla="*/ 39 h 137"/>
                  <a:gd name="T14" fmla="*/ 89 w 125"/>
                  <a:gd name="T15" fmla="*/ 39 h 137"/>
                  <a:gd name="T16" fmla="*/ 92 w 125"/>
                  <a:gd name="T17" fmla="*/ 31 h 137"/>
                  <a:gd name="T18" fmla="*/ 97 w 125"/>
                  <a:gd name="T19" fmla="*/ 27 h 137"/>
                  <a:gd name="T20" fmla="*/ 111 w 125"/>
                  <a:gd name="T21" fmla="*/ 20 h 137"/>
                  <a:gd name="T22" fmla="*/ 122 w 125"/>
                  <a:gd name="T23" fmla="*/ 14 h 137"/>
                  <a:gd name="T24" fmla="*/ 125 w 125"/>
                  <a:gd name="T25" fmla="*/ 8 h 137"/>
                  <a:gd name="T26" fmla="*/ 122 w 125"/>
                  <a:gd name="T27" fmla="*/ 0 h 137"/>
                  <a:gd name="T28" fmla="*/ 107 w 125"/>
                  <a:gd name="T29" fmla="*/ 3 h 137"/>
                  <a:gd name="T30" fmla="*/ 91 w 125"/>
                  <a:gd name="T31" fmla="*/ 8 h 137"/>
                  <a:gd name="T32" fmla="*/ 82 w 125"/>
                  <a:gd name="T33" fmla="*/ 16 h 137"/>
                  <a:gd name="T34" fmla="*/ 77 w 125"/>
                  <a:gd name="T35" fmla="*/ 23 h 137"/>
                  <a:gd name="T36" fmla="*/ 46 w 125"/>
                  <a:gd name="T37" fmla="*/ 16 h 137"/>
                  <a:gd name="T38" fmla="*/ 26 w 125"/>
                  <a:gd name="T39" fmla="*/ 5 h 137"/>
                  <a:gd name="T40" fmla="*/ 23 w 125"/>
                  <a:gd name="T41" fmla="*/ 7 h 137"/>
                  <a:gd name="T42" fmla="*/ 18 w 125"/>
                  <a:gd name="T43" fmla="*/ 16 h 137"/>
                  <a:gd name="T44" fmla="*/ 12 w 125"/>
                  <a:gd name="T45" fmla="*/ 27 h 137"/>
                  <a:gd name="T46" fmla="*/ 8 w 125"/>
                  <a:gd name="T47" fmla="*/ 28 h 137"/>
                  <a:gd name="T48" fmla="*/ 15 w 125"/>
                  <a:gd name="T49" fmla="*/ 66 h 137"/>
                  <a:gd name="T50" fmla="*/ 19 w 125"/>
                  <a:gd name="T51" fmla="*/ 63 h 137"/>
                  <a:gd name="T52" fmla="*/ 27 w 125"/>
                  <a:gd name="T53" fmla="*/ 61 h 137"/>
                  <a:gd name="T54" fmla="*/ 38 w 125"/>
                  <a:gd name="T55" fmla="*/ 61 h 137"/>
                  <a:gd name="T56" fmla="*/ 0 w 125"/>
                  <a:gd name="T57" fmla="*/ 107 h 137"/>
                  <a:gd name="T58" fmla="*/ 6 w 125"/>
                  <a:gd name="T59" fmla="*/ 119 h 137"/>
                  <a:gd name="T60" fmla="*/ 13 w 125"/>
                  <a:gd name="T61" fmla="*/ 126 h 137"/>
                  <a:gd name="T62" fmla="*/ 22 w 125"/>
                  <a:gd name="T63" fmla="*/ 129 h 137"/>
                  <a:gd name="T64" fmla="*/ 50 w 125"/>
                  <a:gd name="T65" fmla="*/ 131 h 137"/>
                  <a:gd name="T66" fmla="*/ 63 w 125"/>
                  <a:gd name="T67" fmla="*/ 135 h 137"/>
                  <a:gd name="T68" fmla="*/ 65 w 125"/>
                  <a:gd name="T69" fmla="*/ 137 h 137"/>
                  <a:gd name="T70" fmla="*/ 59 w 125"/>
                  <a:gd name="T71" fmla="*/ 120 h 137"/>
                  <a:gd name="T72" fmla="*/ 61 w 125"/>
                  <a:gd name="T73" fmla="*/ 113 h 137"/>
                  <a:gd name="T74" fmla="*/ 59 w 125"/>
                  <a:gd name="T75" fmla="*/ 107 h 137"/>
                  <a:gd name="T76" fmla="*/ 43 w 125"/>
                  <a:gd name="T77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" h="137">
                    <a:moveTo>
                      <a:pt x="43" y="93"/>
                    </a:moveTo>
                    <a:lnTo>
                      <a:pt x="63" y="59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7" y="63"/>
                    </a:lnTo>
                    <a:lnTo>
                      <a:pt x="99" y="59"/>
                    </a:lnTo>
                    <a:lnTo>
                      <a:pt x="105" y="51"/>
                    </a:lnTo>
                    <a:lnTo>
                      <a:pt x="109" y="47"/>
                    </a:lnTo>
                    <a:lnTo>
                      <a:pt x="109" y="43"/>
                    </a:lnTo>
                    <a:lnTo>
                      <a:pt x="107" y="39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97" y="38"/>
                    </a:lnTo>
                    <a:lnTo>
                      <a:pt x="92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0" y="35"/>
                    </a:lnTo>
                    <a:lnTo>
                      <a:pt x="92" y="31"/>
                    </a:lnTo>
                    <a:lnTo>
                      <a:pt x="95" y="29"/>
                    </a:lnTo>
                    <a:lnTo>
                      <a:pt x="97" y="27"/>
                    </a:lnTo>
                    <a:lnTo>
                      <a:pt x="104" y="23"/>
                    </a:lnTo>
                    <a:lnTo>
                      <a:pt x="111" y="20"/>
                    </a:lnTo>
                    <a:lnTo>
                      <a:pt x="118" y="17"/>
                    </a:lnTo>
                    <a:lnTo>
                      <a:pt x="122" y="14"/>
                    </a:lnTo>
                    <a:lnTo>
                      <a:pt x="123" y="12"/>
                    </a:lnTo>
                    <a:lnTo>
                      <a:pt x="125" y="8"/>
                    </a:lnTo>
                    <a:lnTo>
                      <a:pt x="123" y="5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7" y="3"/>
                    </a:lnTo>
                    <a:lnTo>
                      <a:pt x="96" y="6"/>
                    </a:lnTo>
                    <a:lnTo>
                      <a:pt x="91" y="8"/>
                    </a:lnTo>
                    <a:lnTo>
                      <a:pt x="88" y="12"/>
                    </a:lnTo>
                    <a:lnTo>
                      <a:pt x="82" y="16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60" y="20"/>
                    </a:lnTo>
                    <a:lnTo>
                      <a:pt x="46" y="16"/>
                    </a:lnTo>
                    <a:lnTo>
                      <a:pt x="35" y="12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8" y="16"/>
                    </a:lnTo>
                    <a:lnTo>
                      <a:pt x="14" y="23"/>
                    </a:lnTo>
                    <a:lnTo>
                      <a:pt x="12" y="27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4" y="27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7" y="61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3"/>
                    </a:lnTo>
                    <a:lnTo>
                      <a:pt x="6" y="119"/>
                    </a:lnTo>
                    <a:lnTo>
                      <a:pt x="10" y="122"/>
                    </a:lnTo>
                    <a:lnTo>
                      <a:pt x="13" y="126"/>
                    </a:lnTo>
                    <a:lnTo>
                      <a:pt x="18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50" y="131"/>
                    </a:lnTo>
                    <a:lnTo>
                      <a:pt x="59" y="134"/>
                    </a:lnTo>
                    <a:lnTo>
                      <a:pt x="63" y="135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0" y="127"/>
                    </a:lnTo>
                    <a:lnTo>
                      <a:pt x="59" y="120"/>
                    </a:lnTo>
                    <a:lnTo>
                      <a:pt x="59" y="116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07"/>
                    </a:lnTo>
                    <a:lnTo>
                      <a:pt x="54" y="103"/>
                    </a:lnTo>
                    <a:lnTo>
                      <a:pt x="43" y="93"/>
                    </a:lnTo>
                    <a:lnTo>
                      <a:pt x="4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Rectangle 130">
                <a:extLst>
                  <a:ext uri="{FF2B5EF4-FFF2-40B4-BE49-F238E27FC236}">
                    <a16:creationId xmlns:a16="http://schemas.microsoft.com/office/drawing/2014/main" xmlns="" id="{65143392-D8AB-860D-AFC7-394EDC66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3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31">
                <a:extLst>
                  <a:ext uri="{FF2B5EF4-FFF2-40B4-BE49-F238E27FC236}">
                    <a16:creationId xmlns:a16="http://schemas.microsoft.com/office/drawing/2014/main" xmlns="" id="{F654DF3B-DBC7-AA81-F21D-6B4EB4670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49351"/>
                <a:ext cx="63500" cy="41275"/>
              </a:xfrm>
              <a:custGeom>
                <a:avLst/>
                <a:gdLst>
                  <a:gd name="T0" fmla="*/ 80 w 121"/>
                  <a:gd name="T1" fmla="*/ 29 h 79"/>
                  <a:gd name="T2" fmla="*/ 80 w 121"/>
                  <a:gd name="T3" fmla="*/ 29 h 79"/>
                  <a:gd name="T4" fmla="*/ 83 w 121"/>
                  <a:gd name="T5" fmla="*/ 29 h 79"/>
                  <a:gd name="T6" fmla="*/ 85 w 121"/>
                  <a:gd name="T7" fmla="*/ 27 h 79"/>
                  <a:gd name="T8" fmla="*/ 89 w 121"/>
                  <a:gd name="T9" fmla="*/ 23 h 79"/>
                  <a:gd name="T10" fmla="*/ 90 w 121"/>
                  <a:gd name="T11" fmla="*/ 18 h 79"/>
                  <a:gd name="T12" fmla="*/ 91 w 121"/>
                  <a:gd name="T13" fmla="*/ 14 h 79"/>
                  <a:gd name="T14" fmla="*/ 0 w 121"/>
                  <a:gd name="T15" fmla="*/ 17 h 79"/>
                  <a:gd name="T16" fmla="*/ 0 w 121"/>
                  <a:gd name="T17" fmla="*/ 17 h 79"/>
                  <a:gd name="T18" fmla="*/ 3 w 121"/>
                  <a:gd name="T19" fmla="*/ 22 h 79"/>
                  <a:gd name="T20" fmla="*/ 6 w 121"/>
                  <a:gd name="T21" fmla="*/ 25 h 79"/>
                  <a:gd name="T22" fmla="*/ 14 w 121"/>
                  <a:gd name="T23" fmla="*/ 33 h 79"/>
                  <a:gd name="T24" fmla="*/ 18 w 121"/>
                  <a:gd name="T25" fmla="*/ 37 h 79"/>
                  <a:gd name="T26" fmla="*/ 19 w 121"/>
                  <a:gd name="T27" fmla="*/ 40 h 79"/>
                  <a:gd name="T28" fmla="*/ 19 w 121"/>
                  <a:gd name="T29" fmla="*/ 42 h 79"/>
                  <a:gd name="T30" fmla="*/ 18 w 121"/>
                  <a:gd name="T31" fmla="*/ 44 h 79"/>
                  <a:gd name="T32" fmla="*/ 13 w 121"/>
                  <a:gd name="T33" fmla="*/ 46 h 79"/>
                  <a:gd name="T34" fmla="*/ 13 w 121"/>
                  <a:gd name="T35" fmla="*/ 46 h 79"/>
                  <a:gd name="T36" fmla="*/ 16 w 121"/>
                  <a:gd name="T37" fmla="*/ 49 h 79"/>
                  <a:gd name="T38" fmla="*/ 21 w 121"/>
                  <a:gd name="T39" fmla="*/ 51 h 79"/>
                  <a:gd name="T40" fmla="*/ 27 w 121"/>
                  <a:gd name="T41" fmla="*/ 51 h 79"/>
                  <a:gd name="T42" fmla="*/ 33 w 121"/>
                  <a:gd name="T43" fmla="*/ 49 h 79"/>
                  <a:gd name="T44" fmla="*/ 37 w 121"/>
                  <a:gd name="T45" fmla="*/ 46 h 79"/>
                  <a:gd name="T46" fmla="*/ 42 w 121"/>
                  <a:gd name="T47" fmla="*/ 42 h 79"/>
                  <a:gd name="T48" fmla="*/ 45 w 121"/>
                  <a:gd name="T49" fmla="*/ 38 h 79"/>
                  <a:gd name="T50" fmla="*/ 47 w 121"/>
                  <a:gd name="T51" fmla="*/ 33 h 79"/>
                  <a:gd name="T52" fmla="*/ 42 w 121"/>
                  <a:gd name="T53" fmla="*/ 49 h 79"/>
                  <a:gd name="T54" fmla="*/ 42 w 121"/>
                  <a:gd name="T55" fmla="*/ 49 h 79"/>
                  <a:gd name="T56" fmla="*/ 45 w 121"/>
                  <a:gd name="T57" fmla="*/ 46 h 79"/>
                  <a:gd name="T58" fmla="*/ 49 w 121"/>
                  <a:gd name="T59" fmla="*/ 44 h 79"/>
                  <a:gd name="T60" fmla="*/ 52 w 121"/>
                  <a:gd name="T61" fmla="*/ 44 h 79"/>
                  <a:gd name="T62" fmla="*/ 56 w 121"/>
                  <a:gd name="T63" fmla="*/ 44 h 79"/>
                  <a:gd name="T64" fmla="*/ 58 w 121"/>
                  <a:gd name="T65" fmla="*/ 45 h 79"/>
                  <a:gd name="T66" fmla="*/ 61 w 121"/>
                  <a:gd name="T67" fmla="*/ 46 h 79"/>
                  <a:gd name="T68" fmla="*/ 65 w 121"/>
                  <a:gd name="T69" fmla="*/ 52 h 79"/>
                  <a:gd name="T70" fmla="*/ 68 w 121"/>
                  <a:gd name="T71" fmla="*/ 59 h 79"/>
                  <a:gd name="T72" fmla="*/ 69 w 121"/>
                  <a:gd name="T73" fmla="*/ 67 h 79"/>
                  <a:gd name="T74" fmla="*/ 67 w 121"/>
                  <a:gd name="T75" fmla="*/ 74 h 79"/>
                  <a:gd name="T76" fmla="*/ 66 w 121"/>
                  <a:gd name="T77" fmla="*/ 77 h 79"/>
                  <a:gd name="T78" fmla="*/ 64 w 121"/>
                  <a:gd name="T79" fmla="*/ 79 h 79"/>
                  <a:gd name="T80" fmla="*/ 66 w 121"/>
                  <a:gd name="T81" fmla="*/ 79 h 79"/>
                  <a:gd name="T82" fmla="*/ 121 w 121"/>
                  <a:gd name="T83" fmla="*/ 0 h 79"/>
                  <a:gd name="T84" fmla="*/ 121 w 121"/>
                  <a:gd name="T85" fmla="*/ 0 h 79"/>
                  <a:gd name="T86" fmla="*/ 118 w 121"/>
                  <a:gd name="T87" fmla="*/ 0 h 79"/>
                  <a:gd name="T88" fmla="*/ 114 w 121"/>
                  <a:gd name="T89" fmla="*/ 0 h 79"/>
                  <a:gd name="T90" fmla="*/ 112 w 121"/>
                  <a:gd name="T91" fmla="*/ 1 h 79"/>
                  <a:gd name="T92" fmla="*/ 110 w 121"/>
                  <a:gd name="T93" fmla="*/ 3 h 79"/>
                  <a:gd name="T94" fmla="*/ 106 w 121"/>
                  <a:gd name="T95" fmla="*/ 7 h 79"/>
                  <a:gd name="T96" fmla="*/ 103 w 121"/>
                  <a:gd name="T97" fmla="*/ 12 h 79"/>
                  <a:gd name="T98" fmla="*/ 99 w 121"/>
                  <a:gd name="T99" fmla="*/ 18 h 79"/>
                  <a:gd name="T100" fmla="*/ 95 w 121"/>
                  <a:gd name="T101" fmla="*/ 23 h 79"/>
                  <a:gd name="T102" fmla="*/ 89 w 121"/>
                  <a:gd name="T103" fmla="*/ 27 h 79"/>
                  <a:gd name="T104" fmla="*/ 84 w 121"/>
                  <a:gd name="T105" fmla="*/ 29 h 79"/>
                  <a:gd name="T106" fmla="*/ 80 w 121"/>
                  <a:gd name="T107" fmla="*/ 29 h 79"/>
                  <a:gd name="T108" fmla="*/ 80 w 121"/>
                  <a:gd name="T109" fmla="*/ 2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1" h="79">
                    <a:moveTo>
                      <a:pt x="80" y="29"/>
                    </a:moveTo>
                    <a:lnTo>
                      <a:pt x="80" y="29"/>
                    </a:lnTo>
                    <a:lnTo>
                      <a:pt x="83" y="29"/>
                    </a:lnTo>
                    <a:lnTo>
                      <a:pt x="85" y="27"/>
                    </a:lnTo>
                    <a:lnTo>
                      <a:pt x="89" y="23"/>
                    </a:lnTo>
                    <a:lnTo>
                      <a:pt x="90" y="18"/>
                    </a:lnTo>
                    <a:lnTo>
                      <a:pt x="9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6" y="25"/>
                    </a:lnTo>
                    <a:lnTo>
                      <a:pt x="14" y="33"/>
                    </a:lnTo>
                    <a:lnTo>
                      <a:pt x="18" y="37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6" y="49"/>
                    </a:lnTo>
                    <a:lnTo>
                      <a:pt x="21" y="51"/>
                    </a:lnTo>
                    <a:lnTo>
                      <a:pt x="27" y="51"/>
                    </a:lnTo>
                    <a:lnTo>
                      <a:pt x="33" y="49"/>
                    </a:lnTo>
                    <a:lnTo>
                      <a:pt x="37" y="46"/>
                    </a:lnTo>
                    <a:lnTo>
                      <a:pt x="42" y="42"/>
                    </a:lnTo>
                    <a:lnTo>
                      <a:pt x="45" y="38"/>
                    </a:lnTo>
                    <a:lnTo>
                      <a:pt x="47" y="33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6"/>
                    </a:lnTo>
                    <a:lnTo>
                      <a:pt x="49" y="44"/>
                    </a:lnTo>
                    <a:lnTo>
                      <a:pt x="52" y="44"/>
                    </a:lnTo>
                    <a:lnTo>
                      <a:pt x="56" y="44"/>
                    </a:lnTo>
                    <a:lnTo>
                      <a:pt x="58" y="45"/>
                    </a:lnTo>
                    <a:lnTo>
                      <a:pt x="61" y="46"/>
                    </a:lnTo>
                    <a:lnTo>
                      <a:pt x="65" y="52"/>
                    </a:lnTo>
                    <a:lnTo>
                      <a:pt x="68" y="59"/>
                    </a:lnTo>
                    <a:lnTo>
                      <a:pt x="69" y="67"/>
                    </a:lnTo>
                    <a:lnTo>
                      <a:pt x="67" y="74"/>
                    </a:lnTo>
                    <a:lnTo>
                      <a:pt x="66" y="77"/>
                    </a:lnTo>
                    <a:lnTo>
                      <a:pt x="64" y="79"/>
                    </a:lnTo>
                    <a:lnTo>
                      <a:pt x="66" y="79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2" y="1"/>
                    </a:lnTo>
                    <a:lnTo>
                      <a:pt x="110" y="3"/>
                    </a:lnTo>
                    <a:lnTo>
                      <a:pt x="106" y="7"/>
                    </a:lnTo>
                    <a:lnTo>
                      <a:pt x="103" y="12"/>
                    </a:lnTo>
                    <a:lnTo>
                      <a:pt x="99" y="18"/>
                    </a:lnTo>
                    <a:lnTo>
                      <a:pt x="95" y="23"/>
                    </a:lnTo>
                    <a:lnTo>
                      <a:pt x="89" y="27"/>
                    </a:lnTo>
                    <a:lnTo>
                      <a:pt x="84" y="29"/>
                    </a:lnTo>
                    <a:lnTo>
                      <a:pt x="80" y="29"/>
                    </a:lnTo>
                    <a:lnTo>
                      <a:pt x="8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32">
                <a:extLst>
                  <a:ext uri="{FF2B5EF4-FFF2-40B4-BE49-F238E27FC236}">
                    <a16:creationId xmlns:a16="http://schemas.microsoft.com/office/drawing/2014/main" xmlns="" id="{787D4FD7-1518-BD63-400E-E5660BA93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475" y="1158876"/>
                <a:ext cx="6350" cy="6350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0 h 12"/>
                  <a:gd name="T4" fmla="*/ 5 w 12"/>
                  <a:gd name="T5" fmla="*/ 3 h 12"/>
                  <a:gd name="T6" fmla="*/ 2 w 12"/>
                  <a:gd name="T7" fmla="*/ 6 h 12"/>
                  <a:gd name="T8" fmla="*/ 0 w 12"/>
                  <a:gd name="T9" fmla="*/ 8 h 12"/>
                  <a:gd name="T10" fmla="*/ 0 w 12"/>
                  <a:gd name="T11" fmla="*/ 12 h 12"/>
                  <a:gd name="T12" fmla="*/ 0 w 12"/>
                  <a:gd name="T13" fmla="*/ 12 h 12"/>
                  <a:gd name="T14" fmla="*/ 6 w 12"/>
                  <a:gd name="T15" fmla="*/ 6 h 12"/>
                  <a:gd name="T16" fmla="*/ 12 w 12"/>
                  <a:gd name="T17" fmla="*/ 0 h 12"/>
                  <a:gd name="T18" fmla="*/ 12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33">
                <a:extLst>
                  <a:ext uri="{FF2B5EF4-FFF2-40B4-BE49-F238E27FC236}">
                    <a16:creationId xmlns:a16="http://schemas.microsoft.com/office/drawing/2014/main" xmlns="" id="{E7AF14D0-0890-8DE4-6516-4DBDFD99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27126"/>
                <a:ext cx="9525" cy="12700"/>
              </a:xfrm>
              <a:custGeom>
                <a:avLst/>
                <a:gdLst>
                  <a:gd name="T0" fmla="*/ 0 w 17"/>
                  <a:gd name="T1" fmla="*/ 24 h 24"/>
                  <a:gd name="T2" fmla="*/ 17 w 17"/>
                  <a:gd name="T3" fmla="*/ 0 h 24"/>
                  <a:gd name="T4" fmla="*/ 17 w 17"/>
                  <a:gd name="T5" fmla="*/ 0 h 24"/>
                  <a:gd name="T6" fmla="*/ 11 w 17"/>
                  <a:gd name="T7" fmla="*/ 5 h 24"/>
                  <a:gd name="T8" fmla="*/ 7 w 17"/>
                  <a:gd name="T9" fmla="*/ 12 h 24"/>
                  <a:gd name="T10" fmla="*/ 0 w 17"/>
                  <a:gd name="T11" fmla="*/ 24 h 24"/>
                  <a:gd name="T12" fmla="*/ 0 w 1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0" y="24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1" y="5"/>
                    </a:lnTo>
                    <a:lnTo>
                      <a:pt x="7" y="12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34">
                <a:extLst>
                  <a:ext uri="{FF2B5EF4-FFF2-40B4-BE49-F238E27FC236}">
                    <a16:creationId xmlns:a16="http://schemas.microsoft.com/office/drawing/2014/main" xmlns="" id="{86BDDF11-BD92-EC91-5AE7-9984987C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475" y="1333501"/>
                <a:ext cx="3175" cy="6350"/>
              </a:xfrm>
              <a:custGeom>
                <a:avLst/>
                <a:gdLst>
                  <a:gd name="T0" fmla="*/ 0 w 8"/>
                  <a:gd name="T1" fmla="*/ 8 h 12"/>
                  <a:gd name="T2" fmla="*/ 0 w 8"/>
                  <a:gd name="T3" fmla="*/ 8 h 12"/>
                  <a:gd name="T4" fmla="*/ 0 w 8"/>
                  <a:gd name="T5" fmla="*/ 12 h 12"/>
                  <a:gd name="T6" fmla="*/ 8 w 8"/>
                  <a:gd name="T7" fmla="*/ 0 h 12"/>
                  <a:gd name="T8" fmla="*/ 7 w 8"/>
                  <a:gd name="T9" fmla="*/ 0 h 12"/>
                  <a:gd name="T10" fmla="*/ 7 w 8"/>
                  <a:gd name="T11" fmla="*/ 0 h 12"/>
                  <a:gd name="T12" fmla="*/ 0 w 8"/>
                  <a:gd name="T13" fmla="*/ 8 h 12"/>
                  <a:gd name="T14" fmla="*/ 0 w 8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35">
                <a:extLst>
                  <a:ext uri="{FF2B5EF4-FFF2-40B4-BE49-F238E27FC236}">
                    <a16:creationId xmlns:a16="http://schemas.microsoft.com/office/drawing/2014/main" xmlns="" id="{36A86353-0002-40C8-0E52-F2BFE80A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288" y="1084263"/>
                <a:ext cx="3175" cy="0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0 w 6"/>
                  <a:gd name="T9" fmla="*/ 2 h 2"/>
                  <a:gd name="T10" fmla="*/ 0 w 6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36">
                <a:extLst>
                  <a:ext uri="{FF2B5EF4-FFF2-40B4-BE49-F238E27FC236}">
                    <a16:creationId xmlns:a16="http://schemas.microsoft.com/office/drawing/2014/main" xmlns="" id="{E9D9A6C0-D5AB-F3A5-795C-D1D72599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888" y="1365251"/>
                <a:ext cx="47625" cy="49213"/>
              </a:xfrm>
              <a:custGeom>
                <a:avLst/>
                <a:gdLst>
                  <a:gd name="T0" fmla="*/ 0 w 92"/>
                  <a:gd name="T1" fmla="*/ 93 h 93"/>
                  <a:gd name="T2" fmla="*/ 39 w 92"/>
                  <a:gd name="T3" fmla="*/ 68 h 93"/>
                  <a:gd name="T4" fmla="*/ 39 w 92"/>
                  <a:gd name="T5" fmla="*/ 68 h 93"/>
                  <a:gd name="T6" fmla="*/ 38 w 92"/>
                  <a:gd name="T7" fmla="*/ 73 h 93"/>
                  <a:gd name="T8" fmla="*/ 39 w 92"/>
                  <a:gd name="T9" fmla="*/ 75 h 93"/>
                  <a:gd name="T10" fmla="*/ 42 w 92"/>
                  <a:gd name="T11" fmla="*/ 76 h 93"/>
                  <a:gd name="T12" fmla="*/ 44 w 92"/>
                  <a:gd name="T13" fmla="*/ 78 h 93"/>
                  <a:gd name="T14" fmla="*/ 46 w 92"/>
                  <a:gd name="T15" fmla="*/ 79 h 93"/>
                  <a:gd name="T16" fmla="*/ 47 w 92"/>
                  <a:gd name="T17" fmla="*/ 82 h 93"/>
                  <a:gd name="T18" fmla="*/ 47 w 92"/>
                  <a:gd name="T19" fmla="*/ 85 h 93"/>
                  <a:gd name="T20" fmla="*/ 46 w 92"/>
                  <a:gd name="T21" fmla="*/ 89 h 93"/>
                  <a:gd name="T22" fmla="*/ 46 w 92"/>
                  <a:gd name="T23" fmla="*/ 89 h 93"/>
                  <a:gd name="T24" fmla="*/ 55 w 92"/>
                  <a:gd name="T25" fmla="*/ 84 h 93"/>
                  <a:gd name="T26" fmla="*/ 59 w 92"/>
                  <a:gd name="T27" fmla="*/ 81 h 93"/>
                  <a:gd name="T28" fmla="*/ 60 w 92"/>
                  <a:gd name="T29" fmla="*/ 78 h 93"/>
                  <a:gd name="T30" fmla="*/ 59 w 92"/>
                  <a:gd name="T31" fmla="*/ 77 h 93"/>
                  <a:gd name="T32" fmla="*/ 51 w 92"/>
                  <a:gd name="T33" fmla="*/ 77 h 93"/>
                  <a:gd name="T34" fmla="*/ 51 w 92"/>
                  <a:gd name="T35" fmla="*/ 77 h 93"/>
                  <a:gd name="T36" fmla="*/ 57 w 92"/>
                  <a:gd name="T37" fmla="*/ 67 h 93"/>
                  <a:gd name="T38" fmla="*/ 61 w 92"/>
                  <a:gd name="T39" fmla="*/ 56 h 93"/>
                  <a:gd name="T40" fmla="*/ 66 w 92"/>
                  <a:gd name="T41" fmla="*/ 40 h 93"/>
                  <a:gd name="T42" fmla="*/ 69 w 92"/>
                  <a:gd name="T43" fmla="*/ 32 h 93"/>
                  <a:gd name="T44" fmla="*/ 74 w 92"/>
                  <a:gd name="T45" fmla="*/ 24 h 93"/>
                  <a:gd name="T46" fmla="*/ 82 w 92"/>
                  <a:gd name="T47" fmla="*/ 16 h 93"/>
                  <a:gd name="T48" fmla="*/ 92 w 92"/>
                  <a:gd name="T49" fmla="*/ 7 h 93"/>
                  <a:gd name="T50" fmla="*/ 92 w 92"/>
                  <a:gd name="T51" fmla="*/ 7 h 93"/>
                  <a:gd name="T52" fmla="*/ 84 w 92"/>
                  <a:gd name="T53" fmla="*/ 2 h 93"/>
                  <a:gd name="T54" fmla="*/ 78 w 92"/>
                  <a:gd name="T55" fmla="*/ 0 h 93"/>
                  <a:gd name="T56" fmla="*/ 72 w 92"/>
                  <a:gd name="T57" fmla="*/ 0 h 93"/>
                  <a:gd name="T58" fmla="*/ 67 w 92"/>
                  <a:gd name="T59" fmla="*/ 2 h 93"/>
                  <a:gd name="T60" fmla="*/ 62 w 92"/>
                  <a:gd name="T61" fmla="*/ 6 h 93"/>
                  <a:gd name="T62" fmla="*/ 58 w 92"/>
                  <a:gd name="T63" fmla="*/ 10 h 93"/>
                  <a:gd name="T64" fmla="*/ 50 w 92"/>
                  <a:gd name="T65" fmla="*/ 22 h 93"/>
                  <a:gd name="T66" fmla="*/ 50 w 92"/>
                  <a:gd name="T67" fmla="*/ 22 h 93"/>
                  <a:gd name="T68" fmla="*/ 44 w 92"/>
                  <a:gd name="T69" fmla="*/ 24 h 93"/>
                  <a:gd name="T70" fmla="*/ 39 w 92"/>
                  <a:gd name="T71" fmla="*/ 26 h 93"/>
                  <a:gd name="T72" fmla="*/ 7 w 92"/>
                  <a:gd name="T73" fmla="*/ 73 h 93"/>
                  <a:gd name="T74" fmla="*/ 0 w 92"/>
                  <a:gd name="T7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3">
                    <a:moveTo>
                      <a:pt x="0" y="93"/>
                    </a:moveTo>
                    <a:lnTo>
                      <a:pt x="39" y="68"/>
                    </a:lnTo>
                    <a:lnTo>
                      <a:pt x="39" y="68"/>
                    </a:lnTo>
                    <a:lnTo>
                      <a:pt x="38" y="73"/>
                    </a:lnTo>
                    <a:lnTo>
                      <a:pt x="39" y="75"/>
                    </a:lnTo>
                    <a:lnTo>
                      <a:pt x="42" y="76"/>
                    </a:lnTo>
                    <a:lnTo>
                      <a:pt x="44" y="78"/>
                    </a:lnTo>
                    <a:lnTo>
                      <a:pt x="46" y="79"/>
                    </a:lnTo>
                    <a:lnTo>
                      <a:pt x="47" y="82"/>
                    </a:lnTo>
                    <a:lnTo>
                      <a:pt x="47" y="85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55" y="84"/>
                    </a:lnTo>
                    <a:lnTo>
                      <a:pt x="59" y="81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7" y="67"/>
                    </a:lnTo>
                    <a:lnTo>
                      <a:pt x="61" y="56"/>
                    </a:lnTo>
                    <a:lnTo>
                      <a:pt x="66" y="40"/>
                    </a:lnTo>
                    <a:lnTo>
                      <a:pt x="69" y="32"/>
                    </a:lnTo>
                    <a:lnTo>
                      <a:pt x="74" y="24"/>
                    </a:lnTo>
                    <a:lnTo>
                      <a:pt x="82" y="16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7" y="2"/>
                    </a:lnTo>
                    <a:lnTo>
                      <a:pt x="62" y="6"/>
                    </a:lnTo>
                    <a:lnTo>
                      <a:pt x="58" y="1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9" y="26"/>
                    </a:lnTo>
                    <a:lnTo>
                      <a:pt x="7" y="73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Rectangle 137">
                <a:extLst>
                  <a:ext uri="{FF2B5EF4-FFF2-40B4-BE49-F238E27FC236}">
                    <a16:creationId xmlns:a16="http://schemas.microsoft.com/office/drawing/2014/main" xmlns="" id="{D607B745-41F4-6FE7-D204-6FF096CF5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963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38">
                <a:extLst>
                  <a:ext uri="{FF2B5EF4-FFF2-40B4-BE49-F238E27FC236}">
                    <a16:creationId xmlns:a16="http://schemas.microsoft.com/office/drawing/2014/main" xmlns="" id="{377CC175-63BE-084B-3FE1-9572158CD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263651"/>
                <a:ext cx="3175" cy="6350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0 h 10"/>
                  <a:gd name="T4" fmla="*/ 6 w 6"/>
                  <a:gd name="T5" fmla="*/ 0 h 10"/>
                  <a:gd name="T6" fmla="*/ 4 w 6"/>
                  <a:gd name="T7" fmla="*/ 4 h 10"/>
                  <a:gd name="T8" fmla="*/ 1 w 6"/>
                  <a:gd name="T9" fmla="*/ 6 h 10"/>
                  <a:gd name="T10" fmla="*/ 0 w 6"/>
                  <a:gd name="T11" fmla="*/ 9 h 10"/>
                  <a:gd name="T12" fmla="*/ 0 w 6"/>
                  <a:gd name="T13" fmla="*/ 9 h 10"/>
                  <a:gd name="T14" fmla="*/ 2 w 6"/>
                  <a:gd name="T15" fmla="*/ 10 h 10"/>
                  <a:gd name="T16" fmla="*/ 5 w 6"/>
                  <a:gd name="T17" fmla="*/ 10 h 10"/>
                  <a:gd name="T18" fmla="*/ 5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39">
                <a:extLst>
                  <a:ext uri="{FF2B5EF4-FFF2-40B4-BE49-F238E27FC236}">
                    <a16:creationId xmlns:a16="http://schemas.microsoft.com/office/drawing/2014/main" xmlns="" id="{AA703BBD-9E82-522D-0097-49848C01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1139826"/>
                <a:ext cx="7938" cy="11113"/>
              </a:xfrm>
              <a:custGeom>
                <a:avLst/>
                <a:gdLst>
                  <a:gd name="T0" fmla="*/ 7 w 14"/>
                  <a:gd name="T1" fmla="*/ 21 h 21"/>
                  <a:gd name="T2" fmla="*/ 7 w 14"/>
                  <a:gd name="T3" fmla="*/ 21 h 21"/>
                  <a:gd name="T4" fmla="*/ 9 w 14"/>
                  <a:gd name="T5" fmla="*/ 12 h 21"/>
                  <a:gd name="T6" fmla="*/ 14 w 14"/>
                  <a:gd name="T7" fmla="*/ 0 h 21"/>
                  <a:gd name="T8" fmla="*/ 0 w 14"/>
                  <a:gd name="T9" fmla="*/ 19 h 21"/>
                  <a:gd name="T10" fmla="*/ 0 w 14"/>
                  <a:gd name="T11" fmla="*/ 19 h 21"/>
                  <a:gd name="T12" fmla="*/ 7 w 14"/>
                  <a:gd name="T13" fmla="*/ 21 h 21"/>
                  <a:gd name="T14" fmla="*/ 7 w 1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7" y="21"/>
                    </a:moveTo>
                    <a:lnTo>
                      <a:pt x="7" y="21"/>
                    </a:lnTo>
                    <a:lnTo>
                      <a:pt x="9" y="12"/>
                    </a:lnTo>
                    <a:lnTo>
                      <a:pt x="1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7" y="21"/>
                    </a:lnTo>
                    <a:lnTo>
                      <a:pt x="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40">
                <a:extLst>
                  <a:ext uri="{FF2B5EF4-FFF2-40B4-BE49-F238E27FC236}">
                    <a16:creationId xmlns:a16="http://schemas.microsoft.com/office/drawing/2014/main" xmlns="" id="{99189CAA-557C-3D2F-3EEC-EBD97ACA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189038"/>
                <a:ext cx="23813" cy="11113"/>
              </a:xfrm>
              <a:custGeom>
                <a:avLst/>
                <a:gdLst>
                  <a:gd name="T0" fmla="*/ 46 w 46"/>
                  <a:gd name="T1" fmla="*/ 0 h 23"/>
                  <a:gd name="T2" fmla="*/ 13 w 46"/>
                  <a:gd name="T3" fmla="*/ 5 h 23"/>
                  <a:gd name="T4" fmla="*/ 0 w 46"/>
                  <a:gd name="T5" fmla="*/ 23 h 23"/>
                  <a:gd name="T6" fmla="*/ 0 w 46"/>
                  <a:gd name="T7" fmla="*/ 23 h 23"/>
                  <a:gd name="T8" fmla="*/ 22 w 46"/>
                  <a:gd name="T9" fmla="*/ 13 h 23"/>
                  <a:gd name="T10" fmla="*/ 34 w 46"/>
                  <a:gd name="T11" fmla="*/ 8 h 23"/>
                  <a:gd name="T12" fmla="*/ 46 w 46"/>
                  <a:gd name="T13" fmla="*/ 0 h 23"/>
                  <a:gd name="T14" fmla="*/ 46 w 4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3">
                    <a:moveTo>
                      <a:pt x="46" y="0"/>
                    </a:moveTo>
                    <a:lnTo>
                      <a:pt x="13" y="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2" y="13"/>
                    </a:lnTo>
                    <a:lnTo>
                      <a:pt x="34" y="8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41">
                <a:extLst>
                  <a:ext uri="{FF2B5EF4-FFF2-40B4-BE49-F238E27FC236}">
                    <a16:creationId xmlns:a16="http://schemas.microsoft.com/office/drawing/2014/main" xmlns="" id="{AC46AE6D-88F0-9883-41CA-17727F05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325" y="1014413"/>
                <a:ext cx="285750" cy="139700"/>
              </a:xfrm>
              <a:custGeom>
                <a:avLst/>
                <a:gdLst>
                  <a:gd name="T0" fmla="*/ 364 w 540"/>
                  <a:gd name="T1" fmla="*/ 115 h 264"/>
                  <a:gd name="T2" fmla="*/ 354 w 540"/>
                  <a:gd name="T3" fmla="*/ 141 h 264"/>
                  <a:gd name="T4" fmla="*/ 356 w 540"/>
                  <a:gd name="T5" fmla="*/ 162 h 264"/>
                  <a:gd name="T6" fmla="*/ 377 w 540"/>
                  <a:gd name="T7" fmla="*/ 147 h 264"/>
                  <a:gd name="T8" fmla="*/ 384 w 540"/>
                  <a:gd name="T9" fmla="*/ 134 h 264"/>
                  <a:gd name="T10" fmla="*/ 367 w 540"/>
                  <a:gd name="T11" fmla="*/ 121 h 264"/>
                  <a:gd name="T12" fmla="*/ 364 w 540"/>
                  <a:gd name="T13" fmla="*/ 85 h 264"/>
                  <a:gd name="T14" fmla="*/ 344 w 540"/>
                  <a:gd name="T15" fmla="*/ 77 h 264"/>
                  <a:gd name="T16" fmla="*/ 368 w 540"/>
                  <a:gd name="T17" fmla="*/ 54 h 264"/>
                  <a:gd name="T18" fmla="*/ 402 w 540"/>
                  <a:gd name="T19" fmla="*/ 56 h 264"/>
                  <a:gd name="T20" fmla="*/ 407 w 540"/>
                  <a:gd name="T21" fmla="*/ 75 h 264"/>
                  <a:gd name="T22" fmla="*/ 385 w 540"/>
                  <a:gd name="T23" fmla="*/ 96 h 264"/>
                  <a:gd name="T24" fmla="*/ 387 w 540"/>
                  <a:gd name="T25" fmla="*/ 107 h 264"/>
                  <a:gd name="T26" fmla="*/ 407 w 540"/>
                  <a:gd name="T27" fmla="*/ 81 h 264"/>
                  <a:gd name="T28" fmla="*/ 459 w 540"/>
                  <a:gd name="T29" fmla="*/ 68 h 264"/>
                  <a:gd name="T30" fmla="*/ 494 w 540"/>
                  <a:gd name="T31" fmla="*/ 70 h 264"/>
                  <a:gd name="T32" fmla="*/ 517 w 540"/>
                  <a:gd name="T33" fmla="*/ 75 h 264"/>
                  <a:gd name="T34" fmla="*/ 540 w 540"/>
                  <a:gd name="T35" fmla="*/ 43 h 264"/>
                  <a:gd name="T36" fmla="*/ 535 w 540"/>
                  <a:gd name="T37" fmla="*/ 26 h 264"/>
                  <a:gd name="T38" fmla="*/ 503 w 540"/>
                  <a:gd name="T39" fmla="*/ 13 h 264"/>
                  <a:gd name="T40" fmla="*/ 491 w 540"/>
                  <a:gd name="T41" fmla="*/ 0 h 264"/>
                  <a:gd name="T42" fmla="*/ 473 w 540"/>
                  <a:gd name="T43" fmla="*/ 7 h 264"/>
                  <a:gd name="T44" fmla="*/ 482 w 540"/>
                  <a:gd name="T45" fmla="*/ 22 h 264"/>
                  <a:gd name="T46" fmla="*/ 460 w 540"/>
                  <a:gd name="T47" fmla="*/ 44 h 264"/>
                  <a:gd name="T48" fmla="*/ 439 w 540"/>
                  <a:gd name="T49" fmla="*/ 42 h 264"/>
                  <a:gd name="T50" fmla="*/ 446 w 540"/>
                  <a:gd name="T51" fmla="*/ 28 h 264"/>
                  <a:gd name="T52" fmla="*/ 418 w 540"/>
                  <a:gd name="T53" fmla="*/ 39 h 264"/>
                  <a:gd name="T54" fmla="*/ 398 w 540"/>
                  <a:gd name="T55" fmla="*/ 37 h 264"/>
                  <a:gd name="T56" fmla="*/ 404 w 540"/>
                  <a:gd name="T57" fmla="*/ 21 h 264"/>
                  <a:gd name="T58" fmla="*/ 375 w 540"/>
                  <a:gd name="T59" fmla="*/ 44 h 264"/>
                  <a:gd name="T60" fmla="*/ 354 w 540"/>
                  <a:gd name="T61" fmla="*/ 28 h 264"/>
                  <a:gd name="T62" fmla="*/ 328 w 540"/>
                  <a:gd name="T63" fmla="*/ 50 h 264"/>
                  <a:gd name="T64" fmla="*/ 275 w 540"/>
                  <a:gd name="T65" fmla="*/ 49 h 264"/>
                  <a:gd name="T66" fmla="*/ 254 w 540"/>
                  <a:gd name="T67" fmla="*/ 49 h 264"/>
                  <a:gd name="T68" fmla="*/ 239 w 540"/>
                  <a:gd name="T69" fmla="*/ 54 h 264"/>
                  <a:gd name="T70" fmla="*/ 223 w 540"/>
                  <a:gd name="T71" fmla="*/ 29 h 264"/>
                  <a:gd name="T72" fmla="*/ 212 w 540"/>
                  <a:gd name="T73" fmla="*/ 30 h 264"/>
                  <a:gd name="T74" fmla="*/ 153 w 540"/>
                  <a:gd name="T75" fmla="*/ 23 h 264"/>
                  <a:gd name="T76" fmla="*/ 122 w 540"/>
                  <a:gd name="T77" fmla="*/ 37 h 264"/>
                  <a:gd name="T78" fmla="*/ 15 w 540"/>
                  <a:gd name="T79" fmla="*/ 201 h 264"/>
                  <a:gd name="T80" fmla="*/ 24 w 540"/>
                  <a:gd name="T81" fmla="*/ 238 h 264"/>
                  <a:gd name="T82" fmla="*/ 24 w 540"/>
                  <a:gd name="T83" fmla="*/ 241 h 264"/>
                  <a:gd name="T84" fmla="*/ 54 w 540"/>
                  <a:gd name="T85" fmla="*/ 213 h 264"/>
                  <a:gd name="T86" fmla="*/ 47 w 540"/>
                  <a:gd name="T87" fmla="*/ 243 h 264"/>
                  <a:gd name="T88" fmla="*/ 61 w 540"/>
                  <a:gd name="T89" fmla="*/ 262 h 264"/>
                  <a:gd name="T90" fmla="*/ 96 w 540"/>
                  <a:gd name="T91" fmla="*/ 250 h 264"/>
                  <a:gd name="T92" fmla="*/ 183 w 540"/>
                  <a:gd name="T93" fmla="*/ 166 h 264"/>
                  <a:gd name="T94" fmla="*/ 251 w 540"/>
                  <a:gd name="T95" fmla="*/ 104 h 264"/>
                  <a:gd name="T96" fmla="*/ 270 w 540"/>
                  <a:gd name="T97" fmla="*/ 119 h 264"/>
                  <a:gd name="T98" fmla="*/ 331 w 540"/>
                  <a:gd name="T99" fmla="*/ 124 h 264"/>
                  <a:gd name="T100" fmla="*/ 305 w 540"/>
                  <a:gd name="T101" fmla="*/ 152 h 264"/>
                  <a:gd name="T102" fmla="*/ 334 w 540"/>
                  <a:gd name="T103" fmla="*/ 1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0" h="264">
                    <a:moveTo>
                      <a:pt x="338" y="114"/>
                    </a:moveTo>
                    <a:lnTo>
                      <a:pt x="338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4" y="115"/>
                    </a:lnTo>
                    <a:lnTo>
                      <a:pt x="366" y="118"/>
                    </a:lnTo>
                    <a:lnTo>
                      <a:pt x="367" y="120"/>
                    </a:lnTo>
                    <a:lnTo>
                      <a:pt x="366" y="124"/>
                    </a:lnTo>
                    <a:lnTo>
                      <a:pt x="361" y="132"/>
                    </a:lnTo>
                    <a:lnTo>
                      <a:pt x="354" y="141"/>
                    </a:lnTo>
                    <a:lnTo>
                      <a:pt x="349" y="149"/>
                    </a:lnTo>
                    <a:lnTo>
                      <a:pt x="347" y="154"/>
                    </a:lnTo>
                    <a:lnTo>
                      <a:pt x="347" y="157"/>
                    </a:lnTo>
                    <a:lnTo>
                      <a:pt x="350" y="159"/>
                    </a:lnTo>
                    <a:lnTo>
                      <a:pt x="356" y="162"/>
                    </a:lnTo>
                    <a:lnTo>
                      <a:pt x="356" y="162"/>
                    </a:lnTo>
                    <a:lnTo>
                      <a:pt x="361" y="158"/>
                    </a:lnTo>
                    <a:lnTo>
                      <a:pt x="367" y="156"/>
                    </a:lnTo>
                    <a:lnTo>
                      <a:pt x="373" y="151"/>
                    </a:lnTo>
                    <a:lnTo>
                      <a:pt x="377" y="147"/>
                    </a:lnTo>
                    <a:lnTo>
                      <a:pt x="384" y="139"/>
                    </a:lnTo>
                    <a:lnTo>
                      <a:pt x="389" y="135"/>
                    </a:lnTo>
                    <a:lnTo>
                      <a:pt x="393" y="132"/>
                    </a:lnTo>
                    <a:lnTo>
                      <a:pt x="393" y="132"/>
                    </a:lnTo>
                    <a:lnTo>
                      <a:pt x="384" y="134"/>
                    </a:lnTo>
                    <a:lnTo>
                      <a:pt x="377" y="134"/>
                    </a:lnTo>
                    <a:lnTo>
                      <a:pt x="373" y="133"/>
                    </a:lnTo>
                    <a:lnTo>
                      <a:pt x="369" y="130"/>
                    </a:lnTo>
                    <a:lnTo>
                      <a:pt x="368" y="126"/>
                    </a:lnTo>
                    <a:lnTo>
                      <a:pt x="367" y="121"/>
                    </a:lnTo>
                    <a:lnTo>
                      <a:pt x="368" y="110"/>
                    </a:lnTo>
                    <a:lnTo>
                      <a:pt x="368" y="98"/>
                    </a:lnTo>
                    <a:lnTo>
                      <a:pt x="368" y="94"/>
                    </a:lnTo>
                    <a:lnTo>
                      <a:pt x="367" y="89"/>
                    </a:lnTo>
                    <a:lnTo>
                      <a:pt x="364" y="85"/>
                    </a:lnTo>
                    <a:lnTo>
                      <a:pt x="359" y="83"/>
                    </a:lnTo>
                    <a:lnTo>
                      <a:pt x="352" y="82"/>
                    </a:lnTo>
                    <a:lnTo>
                      <a:pt x="343" y="83"/>
                    </a:lnTo>
                    <a:lnTo>
                      <a:pt x="343" y="83"/>
                    </a:lnTo>
                    <a:lnTo>
                      <a:pt x="344" y="77"/>
                    </a:lnTo>
                    <a:lnTo>
                      <a:pt x="346" y="73"/>
                    </a:lnTo>
                    <a:lnTo>
                      <a:pt x="349" y="68"/>
                    </a:lnTo>
                    <a:lnTo>
                      <a:pt x="352" y="64"/>
                    </a:lnTo>
                    <a:lnTo>
                      <a:pt x="359" y="58"/>
                    </a:lnTo>
                    <a:lnTo>
                      <a:pt x="368" y="54"/>
                    </a:lnTo>
                    <a:lnTo>
                      <a:pt x="376" y="52"/>
                    </a:lnTo>
                    <a:lnTo>
                      <a:pt x="385" y="51"/>
                    </a:lnTo>
                    <a:lnTo>
                      <a:pt x="393" y="52"/>
                    </a:lnTo>
                    <a:lnTo>
                      <a:pt x="402" y="56"/>
                    </a:lnTo>
                    <a:lnTo>
                      <a:pt x="402" y="56"/>
                    </a:lnTo>
                    <a:lnTo>
                      <a:pt x="405" y="60"/>
                    </a:lnTo>
                    <a:lnTo>
                      <a:pt x="407" y="65"/>
                    </a:lnTo>
                    <a:lnTo>
                      <a:pt x="408" y="69"/>
                    </a:lnTo>
                    <a:lnTo>
                      <a:pt x="408" y="72"/>
                    </a:lnTo>
                    <a:lnTo>
                      <a:pt x="407" y="75"/>
                    </a:lnTo>
                    <a:lnTo>
                      <a:pt x="406" y="77"/>
                    </a:lnTo>
                    <a:lnTo>
                      <a:pt x="400" y="82"/>
                    </a:lnTo>
                    <a:lnTo>
                      <a:pt x="395" y="87"/>
                    </a:lnTo>
                    <a:lnTo>
                      <a:pt x="388" y="92"/>
                    </a:lnTo>
                    <a:lnTo>
                      <a:pt x="385" y="96"/>
                    </a:lnTo>
                    <a:lnTo>
                      <a:pt x="383" y="99"/>
                    </a:lnTo>
                    <a:lnTo>
                      <a:pt x="381" y="104"/>
                    </a:lnTo>
                    <a:lnTo>
                      <a:pt x="380" y="110"/>
                    </a:lnTo>
                    <a:lnTo>
                      <a:pt x="380" y="110"/>
                    </a:lnTo>
                    <a:lnTo>
                      <a:pt x="387" y="107"/>
                    </a:lnTo>
                    <a:lnTo>
                      <a:pt x="392" y="105"/>
                    </a:lnTo>
                    <a:lnTo>
                      <a:pt x="396" y="103"/>
                    </a:lnTo>
                    <a:lnTo>
                      <a:pt x="398" y="99"/>
                    </a:lnTo>
                    <a:lnTo>
                      <a:pt x="402" y="91"/>
                    </a:lnTo>
                    <a:lnTo>
                      <a:pt x="407" y="81"/>
                    </a:lnTo>
                    <a:lnTo>
                      <a:pt x="407" y="81"/>
                    </a:lnTo>
                    <a:lnTo>
                      <a:pt x="414" y="81"/>
                    </a:lnTo>
                    <a:lnTo>
                      <a:pt x="420" y="81"/>
                    </a:lnTo>
                    <a:lnTo>
                      <a:pt x="434" y="77"/>
                    </a:lnTo>
                    <a:lnTo>
                      <a:pt x="459" y="68"/>
                    </a:lnTo>
                    <a:lnTo>
                      <a:pt x="472" y="65"/>
                    </a:lnTo>
                    <a:lnTo>
                      <a:pt x="477" y="65"/>
                    </a:lnTo>
                    <a:lnTo>
                      <a:pt x="483" y="65"/>
                    </a:lnTo>
                    <a:lnTo>
                      <a:pt x="488" y="67"/>
                    </a:lnTo>
                    <a:lnTo>
                      <a:pt x="494" y="70"/>
                    </a:lnTo>
                    <a:lnTo>
                      <a:pt x="498" y="75"/>
                    </a:lnTo>
                    <a:lnTo>
                      <a:pt x="503" y="82"/>
                    </a:lnTo>
                    <a:lnTo>
                      <a:pt x="503" y="82"/>
                    </a:lnTo>
                    <a:lnTo>
                      <a:pt x="511" y="80"/>
                    </a:lnTo>
                    <a:lnTo>
                      <a:pt x="517" y="75"/>
                    </a:lnTo>
                    <a:lnTo>
                      <a:pt x="521" y="72"/>
                    </a:lnTo>
                    <a:lnTo>
                      <a:pt x="526" y="66"/>
                    </a:lnTo>
                    <a:lnTo>
                      <a:pt x="531" y="56"/>
                    </a:lnTo>
                    <a:lnTo>
                      <a:pt x="535" y="49"/>
                    </a:lnTo>
                    <a:lnTo>
                      <a:pt x="540" y="43"/>
                    </a:lnTo>
                    <a:lnTo>
                      <a:pt x="540" y="43"/>
                    </a:lnTo>
                    <a:lnTo>
                      <a:pt x="540" y="37"/>
                    </a:lnTo>
                    <a:lnTo>
                      <a:pt x="538" y="32"/>
                    </a:lnTo>
                    <a:lnTo>
                      <a:pt x="537" y="29"/>
                    </a:lnTo>
                    <a:lnTo>
                      <a:pt x="535" y="26"/>
                    </a:lnTo>
                    <a:lnTo>
                      <a:pt x="531" y="23"/>
                    </a:lnTo>
                    <a:lnTo>
                      <a:pt x="528" y="21"/>
                    </a:lnTo>
                    <a:lnTo>
                      <a:pt x="520" y="19"/>
                    </a:lnTo>
                    <a:lnTo>
                      <a:pt x="512" y="16"/>
                    </a:lnTo>
                    <a:lnTo>
                      <a:pt x="503" y="13"/>
                    </a:lnTo>
                    <a:lnTo>
                      <a:pt x="499" y="11"/>
                    </a:lnTo>
                    <a:lnTo>
                      <a:pt x="496" y="8"/>
                    </a:lnTo>
                    <a:lnTo>
                      <a:pt x="494" y="5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95" y="6"/>
                    </a:lnTo>
                    <a:lnTo>
                      <a:pt x="496" y="9"/>
                    </a:lnTo>
                    <a:lnTo>
                      <a:pt x="496" y="13"/>
                    </a:lnTo>
                    <a:lnTo>
                      <a:pt x="473" y="7"/>
                    </a:lnTo>
                    <a:lnTo>
                      <a:pt x="473" y="7"/>
                    </a:lnTo>
                    <a:lnTo>
                      <a:pt x="477" y="9"/>
                    </a:lnTo>
                    <a:lnTo>
                      <a:pt x="480" y="12"/>
                    </a:lnTo>
                    <a:lnTo>
                      <a:pt x="481" y="14"/>
                    </a:lnTo>
                    <a:lnTo>
                      <a:pt x="482" y="16"/>
                    </a:lnTo>
                    <a:lnTo>
                      <a:pt x="482" y="22"/>
                    </a:lnTo>
                    <a:lnTo>
                      <a:pt x="479" y="28"/>
                    </a:lnTo>
                    <a:lnTo>
                      <a:pt x="475" y="34"/>
                    </a:lnTo>
                    <a:lnTo>
                      <a:pt x="471" y="38"/>
                    </a:lnTo>
                    <a:lnTo>
                      <a:pt x="465" y="42"/>
                    </a:lnTo>
                    <a:lnTo>
                      <a:pt x="460" y="44"/>
                    </a:lnTo>
                    <a:lnTo>
                      <a:pt x="460" y="44"/>
                    </a:lnTo>
                    <a:lnTo>
                      <a:pt x="453" y="44"/>
                    </a:lnTo>
                    <a:lnTo>
                      <a:pt x="445" y="44"/>
                    </a:lnTo>
                    <a:lnTo>
                      <a:pt x="442" y="44"/>
                    </a:lnTo>
                    <a:lnTo>
                      <a:pt x="439" y="42"/>
                    </a:lnTo>
                    <a:lnTo>
                      <a:pt x="437" y="41"/>
                    </a:lnTo>
                    <a:lnTo>
                      <a:pt x="437" y="3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46" y="28"/>
                    </a:lnTo>
                    <a:lnTo>
                      <a:pt x="444" y="28"/>
                    </a:lnTo>
                    <a:lnTo>
                      <a:pt x="437" y="29"/>
                    </a:lnTo>
                    <a:lnTo>
                      <a:pt x="430" y="32"/>
                    </a:lnTo>
                    <a:lnTo>
                      <a:pt x="425" y="36"/>
                    </a:lnTo>
                    <a:lnTo>
                      <a:pt x="418" y="39"/>
                    </a:lnTo>
                    <a:lnTo>
                      <a:pt x="411" y="42"/>
                    </a:lnTo>
                    <a:lnTo>
                      <a:pt x="407" y="43"/>
                    </a:lnTo>
                    <a:lnTo>
                      <a:pt x="404" y="42"/>
                    </a:lnTo>
                    <a:lnTo>
                      <a:pt x="402" y="41"/>
                    </a:lnTo>
                    <a:lnTo>
                      <a:pt x="398" y="37"/>
                    </a:lnTo>
                    <a:lnTo>
                      <a:pt x="398" y="37"/>
                    </a:lnTo>
                    <a:lnTo>
                      <a:pt x="398" y="32"/>
                    </a:lnTo>
                    <a:lnTo>
                      <a:pt x="400" y="28"/>
                    </a:lnTo>
                    <a:lnTo>
                      <a:pt x="403" y="24"/>
                    </a:lnTo>
                    <a:lnTo>
                      <a:pt x="404" y="21"/>
                    </a:lnTo>
                    <a:lnTo>
                      <a:pt x="404" y="21"/>
                    </a:lnTo>
                    <a:lnTo>
                      <a:pt x="397" y="29"/>
                    </a:lnTo>
                    <a:lnTo>
                      <a:pt x="390" y="35"/>
                    </a:lnTo>
                    <a:lnTo>
                      <a:pt x="383" y="39"/>
                    </a:lnTo>
                    <a:lnTo>
                      <a:pt x="375" y="44"/>
                    </a:lnTo>
                    <a:lnTo>
                      <a:pt x="359" y="51"/>
                    </a:lnTo>
                    <a:lnTo>
                      <a:pt x="350" y="56"/>
                    </a:lnTo>
                    <a:lnTo>
                      <a:pt x="339" y="61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1" y="34"/>
                    </a:lnTo>
                    <a:lnTo>
                      <a:pt x="345" y="39"/>
                    </a:lnTo>
                    <a:lnTo>
                      <a:pt x="339" y="44"/>
                    </a:lnTo>
                    <a:lnTo>
                      <a:pt x="334" y="47"/>
                    </a:lnTo>
                    <a:lnTo>
                      <a:pt x="328" y="50"/>
                    </a:lnTo>
                    <a:lnTo>
                      <a:pt x="321" y="52"/>
                    </a:lnTo>
                    <a:lnTo>
                      <a:pt x="313" y="53"/>
                    </a:lnTo>
                    <a:lnTo>
                      <a:pt x="306" y="53"/>
                    </a:lnTo>
                    <a:lnTo>
                      <a:pt x="291" y="52"/>
                    </a:lnTo>
                    <a:lnTo>
                      <a:pt x="275" y="49"/>
                    </a:lnTo>
                    <a:lnTo>
                      <a:pt x="260" y="44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53" y="45"/>
                    </a:lnTo>
                    <a:lnTo>
                      <a:pt x="254" y="49"/>
                    </a:lnTo>
                    <a:lnTo>
                      <a:pt x="254" y="51"/>
                    </a:lnTo>
                    <a:lnTo>
                      <a:pt x="253" y="53"/>
                    </a:lnTo>
                    <a:lnTo>
                      <a:pt x="253" y="53"/>
                    </a:lnTo>
                    <a:lnTo>
                      <a:pt x="246" y="56"/>
                    </a:lnTo>
                    <a:lnTo>
                      <a:pt x="239" y="54"/>
                    </a:lnTo>
                    <a:lnTo>
                      <a:pt x="234" y="52"/>
                    </a:lnTo>
                    <a:lnTo>
                      <a:pt x="229" y="47"/>
                    </a:lnTo>
                    <a:lnTo>
                      <a:pt x="226" y="42"/>
                    </a:lnTo>
                    <a:lnTo>
                      <a:pt x="223" y="36"/>
                    </a:lnTo>
                    <a:lnTo>
                      <a:pt x="223" y="29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2" y="26"/>
                    </a:lnTo>
                    <a:lnTo>
                      <a:pt x="216" y="29"/>
                    </a:lnTo>
                    <a:lnTo>
                      <a:pt x="212" y="30"/>
                    </a:lnTo>
                    <a:lnTo>
                      <a:pt x="205" y="31"/>
                    </a:lnTo>
                    <a:lnTo>
                      <a:pt x="191" y="29"/>
                    </a:lnTo>
                    <a:lnTo>
                      <a:pt x="176" y="27"/>
                    </a:lnTo>
                    <a:lnTo>
                      <a:pt x="161" y="23"/>
                    </a:lnTo>
                    <a:lnTo>
                      <a:pt x="153" y="23"/>
                    </a:lnTo>
                    <a:lnTo>
                      <a:pt x="146" y="23"/>
                    </a:lnTo>
                    <a:lnTo>
                      <a:pt x="139" y="24"/>
                    </a:lnTo>
                    <a:lnTo>
                      <a:pt x="132" y="28"/>
                    </a:lnTo>
                    <a:lnTo>
                      <a:pt x="127" y="31"/>
                    </a:lnTo>
                    <a:lnTo>
                      <a:pt x="122" y="37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7" y="204"/>
                    </a:lnTo>
                    <a:lnTo>
                      <a:pt x="15" y="201"/>
                    </a:lnTo>
                    <a:lnTo>
                      <a:pt x="15" y="201"/>
                    </a:lnTo>
                    <a:lnTo>
                      <a:pt x="23" y="218"/>
                    </a:lnTo>
                    <a:lnTo>
                      <a:pt x="25" y="223"/>
                    </a:lnTo>
                    <a:lnTo>
                      <a:pt x="27" y="228"/>
                    </a:lnTo>
                    <a:lnTo>
                      <a:pt x="25" y="233"/>
                    </a:lnTo>
                    <a:lnTo>
                      <a:pt x="24" y="238"/>
                    </a:lnTo>
                    <a:lnTo>
                      <a:pt x="20" y="246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20" y="248"/>
                    </a:lnTo>
                    <a:lnTo>
                      <a:pt x="24" y="241"/>
                    </a:lnTo>
                    <a:lnTo>
                      <a:pt x="30" y="228"/>
                    </a:lnTo>
                    <a:lnTo>
                      <a:pt x="33" y="223"/>
                    </a:lnTo>
                    <a:lnTo>
                      <a:pt x="38" y="218"/>
                    </a:lnTo>
                    <a:lnTo>
                      <a:pt x="45" y="215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1" y="219"/>
                    </a:lnTo>
                    <a:lnTo>
                      <a:pt x="48" y="227"/>
                    </a:lnTo>
                    <a:lnTo>
                      <a:pt x="47" y="235"/>
                    </a:lnTo>
                    <a:lnTo>
                      <a:pt x="47" y="243"/>
                    </a:lnTo>
                    <a:lnTo>
                      <a:pt x="50" y="250"/>
                    </a:lnTo>
                    <a:lnTo>
                      <a:pt x="52" y="254"/>
                    </a:lnTo>
                    <a:lnTo>
                      <a:pt x="54" y="257"/>
                    </a:lnTo>
                    <a:lnTo>
                      <a:pt x="58" y="260"/>
                    </a:lnTo>
                    <a:lnTo>
                      <a:pt x="61" y="262"/>
                    </a:lnTo>
                    <a:lnTo>
                      <a:pt x="66" y="263"/>
                    </a:lnTo>
                    <a:lnTo>
                      <a:pt x="70" y="264"/>
                    </a:lnTo>
                    <a:lnTo>
                      <a:pt x="70" y="264"/>
                    </a:lnTo>
                    <a:lnTo>
                      <a:pt x="83" y="257"/>
                    </a:lnTo>
                    <a:lnTo>
                      <a:pt x="96" y="250"/>
                    </a:lnTo>
                    <a:lnTo>
                      <a:pt x="107" y="241"/>
                    </a:lnTo>
                    <a:lnTo>
                      <a:pt x="119" y="232"/>
                    </a:lnTo>
                    <a:lnTo>
                      <a:pt x="140" y="211"/>
                    </a:lnTo>
                    <a:lnTo>
                      <a:pt x="162" y="189"/>
                    </a:lnTo>
                    <a:lnTo>
                      <a:pt x="183" y="166"/>
                    </a:lnTo>
                    <a:lnTo>
                      <a:pt x="205" y="143"/>
                    </a:lnTo>
                    <a:lnTo>
                      <a:pt x="227" y="122"/>
                    </a:lnTo>
                    <a:lnTo>
                      <a:pt x="238" y="113"/>
                    </a:lnTo>
                    <a:lnTo>
                      <a:pt x="251" y="104"/>
                    </a:lnTo>
                    <a:lnTo>
                      <a:pt x="251" y="104"/>
                    </a:lnTo>
                    <a:lnTo>
                      <a:pt x="252" y="107"/>
                    </a:lnTo>
                    <a:lnTo>
                      <a:pt x="254" y="111"/>
                    </a:lnTo>
                    <a:lnTo>
                      <a:pt x="257" y="113"/>
                    </a:lnTo>
                    <a:lnTo>
                      <a:pt x="261" y="115"/>
                    </a:lnTo>
                    <a:lnTo>
                      <a:pt x="270" y="119"/>
                    </a:lnTo>
                    <a:lnTo>
                      <a:pt x="283" y="120"/>
                    </a:lnTo>
                    <a:lnTo>
                      <a:pt x="308" y="121"/>
                    </a:lnTo>
                    <a:lnTo>
                      <a:pt x="321" y="121"/>
                    </a:lnTo>
                    <a:lnTo>
                      <a:pt x="331" y="124"/>
                    </a:lnTo>
                    <a:lnTo>
                      <a:pt x="331" y="124"/>
                    </a:lnTo>
                    <a:lnTo>
                      <a:pt x="328" y="132"/>
                    </a:lnTo>
                    <a:lnTo>
                      <a:pt x="323" y="139"/>
                    </a:lnTo>
                    <a:lnTo>
                      <a:pt x="318" y="144"/>
                    </a:lnTo>
                    <a:lnTo>
                      <a:pt x="312" y="149"/>
                    </a:lnTo>
                    <a:lnTo>
                      <a:pt x="305" y="152"/>
                    </a:lnTo>
                    <a:lnTo>
                      <a:pt x="299" y="156"/>
                    </a:lnTo>
                    <a:lnTo>
                      <a:pt x="284" y="160"/>
                    </a:lnTo>
                    <a:lnTo>
                      <a:pt x="284" y="160"/>
                    </a:lnTo>
                    <a:lnTo>
                      <a:pt x="307" y="162"/>
                    </a:lnTo>
                    <a:lnTo>
                      <a:pt x="334" y="163"/>
                    </a:lnTo>
                    <a:lnTo>
                      <a:pt x="33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42">
                <a:extLst>
                  <a:ext uri="{FF2B5EF4-FFF2-40B4-BE49-F238E27FC236}">
                    <a16:creationId xmlns:a16="http://schemas.microsoft.com/office/drawing/2014/main" xmlns="" id="{53A2BFF1-EBAD-B6DE-EBD7-93589AB9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0" y="1117601"/>
                <a:ext cx="3175" cy="317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3 w 6"/>
                  <a:gd name="T5" fmla="*/ 2 h 5"/>
                  <a:gd name="T6" fmla="*/ 6 w 6"/>
                  <a:gd name="T7" fmla="*/ 5 h 5"/>
                  <a:gd name="T8" fmla="*/ 6 w 6"/>
                  <a:gd name="T9" fmla="*/ 5 h 5"/>
                  <a:gd name="T10" fmla="*/ 3 w 6"/>
                  <a:gd name="T11" fmla="*/ 2 h 5"/>
                  <a:gd name="T12" fmla="*/ 0 w 6"/>
                  <a:gd name="T13" fmla="*/ 0 h 5"/>
                  <a:gd name="T14" fmla="*/ 0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43">
                <a:extLst>
                  <a:ext uri="{FF2B5EF4-FFF2-40B4-BE49-F238E27FC236}">
                    <a16:creationId xmlns:a16="http://schemas.microsoft.com/office/drawing/2014/main" xmlns="" id="{AB916463-C85F-F5D3-C03B-45570C01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5" y="1100138"/>
                <a:ext cx="3175" cy="1588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3 h 3"/>
                  <a:gd name="T6" fmla="*/ 0 w 6"/>
                  <a:gd name="T7" fmla="*/ 3 h 3"/>
                  <a:gd name="T8" fmla="*/ 6 w 6"/>
                  <a:gd name="T9" fmla="*/ 0 h 3"/>
                  <a:gd name="T10" fmla="*/ 6 w 6"/>
                  <a:gd name="T11" fmla="*/ 0 h 3"/>
                  <a:gd name="T12" fmla="*/ 0 w 6"/>
                  <a:gd name="T13" fmla="*/ 0 h 3"/>
                  <a:gd name="T14" fmla="*/ 0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44">
                <a:extLst>
                  <a:ext uri="{FF2B5EF4-FFF2-40B4-BE49-F238E27FC236}">
                    <a16:creationId xmlns:a16="http://schemas.microsoft.com/office/drawing/2014/main" xmlns="" id="{1FF568F4-7327-8BF6-6AC0-2EA5603D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77926"/>
                <a:ext cx="6350" cy="7938"/>
              </a:xfrm>
              <a:custGeom>
                <a:avLst/>
                <a:gdLst>
                  <a:gd name="T0" fmla="*/ 10 w 12"/>
                  <a:gd name="T1" fmla="*/ 0 h 15"/>
                  <a:gd name="T2" fmla="*/ 10 w 12"/>
                  <a:gd name="T3" fmla="*/ 0 h 15"/>
                  <a:gd name="T4" fmla="*/ 5 w 12"/>
                  <a:gd name="T5" fmla="*/ 8 h 15"/>
                  <a:gd name="T6" fmla="*/ 0 w 12"/>
                  <a:gd name="T7" fmla="*/ 15 h 15"/>
                  <a:gd name="T8" fmla="*/ 0 w 12"/>
                  <a:gd name="T9" fmla="*/ 15 h 15"/>
                  <a:gd name="T10" fmla="*/ 8 w 12"/>
                  <a:gd name="T11" fmla="*/ 9 h 15"/>
                  <a:gd name="T12" fmla="*/ 8 w 12"/>
                  <a:gd name="T13" fmla="*/ 9 h 15"/>
                  <a:gd name="T14" fmla="*/ 12 w 12"/>
                  <a:gd name="T15" fmla="*/ 4 h 15"/>
                  <a:gd name="T16" fmla="*/ 12 w 12"/>
                  <a:gd name="T17" fmla="*/ 2 h 15"/>
                  <a:gd name="T18" fmla="*/ 10 w 12"/>
                  <a:gd name="T19" fmla="*/ 0 h 15"/>
                  <a:gd name="T20" fmla="*/ 10 w 12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lnTo>
                      <a:pt x="10" y="0"/>
                    </a:lnTo>
                    <a:lnTo>
                      <a:pt x="5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45">
                <a:extLst>
                  <a:ext uri="{FF2B5EF4-FFF2-40B4-BE49-F238E27FC236}">
                    <a16:creationId xmlns:a16="http://schemas.microsoft.com/office/drawing/2014/main" xmlns="" id="{92D65F32-BE39-E4FC-9CCE-042A86E9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625" y="1150938"/>
                <a:ext cx="3175" cy="6350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2 h 12"/>
                  <a:gd name="T4" fmla="*/ 6 w 6"/>
                  <a:gd name="T5" fmla="*/ 2 h 12"/>
                  <a:gd name="T6" fmla="*/ 0 w 6"/>
                  <a:gd name="T7" fmla="*/ 0 h 12"/>
                  <a:gd name="T8" fmla="*/ 0 w 6"/>
                  <a:gd name="T9" fmla="*/ 0 h 12"/>
                  <a:gd name="T10" fmla="*/ 1 w 6"/>
                  <a:gd name="T11" fmla="*/ 7 h 12"/>
                  <a:gd name="T12" fmla="*/ 1 w 6"/>
                  <a:gd name="T13" fmla="*/ 9 h 12"/>
                  <a:gd name="T14" fmla="*/ 3 w 6"/>
                  <a:gd name="T15" fmla="*/ 12 h 12"/>
                  <a:gd name="T16" fmla="*/ 3 w 6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146">
                <a:extLst>
                  <a:ext uri="{FF2B5EF4-FFF2-40B4-BE49-F238E27FC236}">
                    <a16:creationId xmlns:a16="http://schemas.microsoft.com/office/drawing/2014/main" xmlns="" id="{629D9815-0D84-BE72-39CE-E6E286D59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5" y="1176338"/>
                <a:ext cx="4763" cy="3175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7 w 7"/>
                  <a:gd name="T5" fmla="*/ 0 h 4"/>
                  <a:gd name="T6" fmla="*/ 5 w 7"/>
                  <a:gd name="T7" fmla="*/ 0 h 4"/>
                  <a:gd name="T8" fmla="*/ 3 w 7"/>
                  <a:gd name="T9" fmla="*/ 1 h 4"/>
                  <a:gd name="T10" fmla="*/ 0 w 7"/>
                  <a:gd name="T11" fmla="*/ 4 h 4"/>
                  <a:gd name="T12" fmla="*/ 0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147">
                <a:extLst>
                  <a:ext uri="{FF2B5EF4-FFF2-40B4-BE49-F238E27FC236}">
                    <a16:creationId xmlns:a16="http://schemas.microsoft.com/office/drawing/2014/main" xmlns="" id="{A1C22E51-1C03-3AF1-8754-34F4E240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988" y="1093788"/>
                <a:ext cx="152400" cy="49213"/>
              </a:xfrm>
              <a:custGeom>
                <a:avLst/>
                <a:gdLst>
                  <a:gd name="T0" fmla="*/ 242 w 289"/>
                  <a:gd name="T1" fmla="*/ 0 h 93"/>
                  <a:gd name="T2" fmla="*/ 234 w 289"/>
                  <a:gd name="T3" fmla="*/ 2 h 93"/>
                  <a:gd name="T4" fmla="*/ 230 w 289"/>
                  <a:gd name="T5" fmla="*/ 7 h 93"/>
                  <a:gd name="T6" fmla="*/ 227 w 289"/>
                  <a:gd name="T7" fmla="*/ 18 h 93"/>
                  <a:gd name="T8" fmla="*/ 223 w 289"/>
                  <a:gd name="T9" fmla="*/ 28 h 93"/>
                  <a:gd name="T10" fmla="*/ 219 w 289"/>
                  <a:gd name="T11" fmla="*/ 32 h 93"/>
                  <a:gd name="T12" fmla="*/ 211 w 289"/>
                  <a:gd name="T13" fmla="*/ 35 h 93"/>
                  <a:gd name="T14" fmla="*/ 215 w 289"/>
                  <a:gd name="T15" fmla="*/ 37 h 93"/>
                  <a:gd name="T16" fmla="*/ 205 w 289"/>
                  <a:gd name="T17" fmla="*/ 42 h 93"/>
                  <a:gd name="T18" fmla="*/ 181 w 289"/>
                  <a:gd name="T19" fmla="*/ 47 h 93"/>
                  <a:gd name="T20" fmla="*/ 142 w 289"/>
                  <a:gd name="T21" fmla="*/ 48 h 93"/>
                  <a:gd name="T22" fmla="*/ 116 w 289"/>
                  <a:gd name="T23" fmla="*/ 48 h 93"/>
                  <a:gd name="T24" fmla="*/ 115 w 289"/>
                  <a:gd name="T25" fmla="*/ 40 h 93"/>
                  <a:gd name="T26" fmla="*/ 106 w 289"/>
                  <a:gd name="T27" fmla="*/ 30 h 93"/>
                  <a:gd name="T28" fmla="*/ 101 w 289"/>
                  <a:gd name="T29" fmla="*/ 20 h 93"/>
                  <a:gd name="T30" fmla="*/ 101 w 289"/>
                  <a:gd name="T31" fmla="*/ 13 h 93"/>
                  <a:gd name="T32" fmla="*/ 80 w 289"/>
                  <a:gd name="T33" fmla="*/ 20 h 93"/>
                  <a:gd name="T34" fmla="*/ 66 w 289"/>
                  <a:gd name="T35" fmla="*/ 27 h 93"/>
                  <a:gd name="T36" fmla="*/ 55 w 289"/>
                  <a:gd name="T37" fmla="*/ 37 h 93"/>
                  <a:gd name="T38" fmla="*/ 51 w 289"/>
                  <a:gd name="T39" fmla="*/ 45 h 93"/>
                  <a:gd name="T40" fmla="*/ 40 w 289"/>
                  <a:gd name="T41" fmla="*/ 44 h 93"/>
                  <a:gd name="T42" fmla="*/ 23 w 289"/>
                  <a:gd name="T43" fmla="*/ 50 h 93"/>
                  <a:gd name="T44" fmla="*/ 11 w 289"/>
                  <a:gd name="T45" fmla="*/ 51 h 93"/>
                  <a:gd name="T46" fmla="*/ 4 w 289"/>
                  <a:gd name="T47" fmla="*/ 50 h 93"/>
                  <a:gd name="T48" fmla="*/ 5 w 289"/>
                  <a:gd name="T49" fmla="*/ 54 h 93"/>
                  <a:gd name="T50" fmla="*/ 0 w 289"/>
                  <a:gd name="T51" fmla="*/ 74 h 93"/>
                  <a:gd name="T52" fmla="*/ 1 w 289"/>
                  <a:gd name="T53" fmla="*/ 80 h 93"/>
                  <a:gd name="T54" fmla="*/ 6 w 289"/>
                  <a:gd name="T55" fmla="*/ 81 h 93"/>
                  <a:gd name="T56" fmla="*/ 21 w 289"/>
                  <a:gd name="T57" fmla="*/ 76 h 93"/>
                  <a:gd name="T58" fmla="*/ 20 w 289"/>
                  <a:gd name="T59" fmla="*/ 77 h 93"/>
                  <a:gd name="T60" fmla="*/ 19 w 289"/>
                  <a:gd name="T61" fmla="*/ 81 h 93"/>
                  <a:gd name="T62" fmla="*/ 16 w 289"/>
                  <a:gd name="T63" fmla="*/ 82 h 93"/>
                  <a:gd name="T64" fmla="*/ 26 w 289"/>
                  <a:gd name="T65" fmla="*/ 87 h 93"/>
                  <a:gd name="T66" fmla="*/ 34 w 289"/>
                  <a:gd name="T67" fmla="*/ 88 h 93"/>
                  <a:gd name="T68" fmla="*/ 46 w 289"/>
                  <a:gd name="T69" fmla="*/ 82 h 93"/>
                  <a:gd name="T70" fmla="*/ 66 w 289"/>
                  <a:gd name="T71" fmla="*/ 69 h 93"/>
                  <a:gd name="T72" fmla="*/ 73 w 289"/>
                  <a:gd name="T73" fmla="*/ 68 h 93"/>
                  <a:gd name="T74" fmla="*/ 76 w 289"/>
                  <a:gd name="T75" fmla="*/ 73 h 93"/>
                  <a:gd name="T76" fmla="*/ 75 w 289"/>
                  <a:gd name="T77" fmla="*/ 76 h 93"/>
                  <a:gd name="T78" fmla="*/ 69 w 289"/>
                  <a:gd name="T79" fmla="*/ 83 h 93"/>
                  <a:gd name="T80" fmla="*/ 62 w 289"/>
                  <a:gd name="T81" fmla="*/ 91 h 93"/>
                  <a:gd name="T82" fmla="*/ 65 w 289"/>
                  <a:gd name="T83" fmla="*/ 93 h 93"/>
                  <a:gd name="T84" fmla="*/ 76 w 289"/>
                  <a:gd name="T85" fmla="*/ 90 h 93"/>
                  <a:gd name="T86" fmla="*/ 103 w 289"/>
                  <a:gd name="T87" fmla="*/ 90 h 93"/>
                  <a:gd name="T88" fmla="*/ 129 w 289"/>
                  <a:gd name="T89" fmla="*/ 88 h 93"/>
                  <a:gd name="T90" fmla="*/ 138 w 289"/>
                  <a:gd name="T91" fmla="*/ 83 h 93"/>
                  <a:gd name="T92" fmla="*/ 145 w 289"/>
                  <a:gd name="T93" fmla="*/ 74 h 93"/>
                  <a:gd name="T94" fmla="*/ 146 w 289"/>
                  <a:gd name="T95" fmla="*/ 59 h 93"/>
                  <a:gd name="T96" fmla="*/ 153 w 289"/>
                  <a:gd name="T97" fmla="*/ 59 h 93"/>
                  <a:gd name="T98" fmla="*/ 162 w 289"/>
                  <a:gd name="T99" fmla="*/ 60 h 93"/>
                  <a:gd name="T100" fmla="*/ 170 w 289"/>
                  <a:gd name="T101" fmla="*/ 68 h 93"/>
                  <a:gd name="T102" fmla="*/ 175 w 289"/>
                  <a:gd name="T103" fmla="*/ 74 h 93"/>
                  <a:gd name="T104" fmla="*/ 189 w 289"/>
                  <a:gd name="T105" fmla="*/ 60 h 93"/>
                  <a:gd name="T106" fmla="*/ 206 w 289"/>
                  <a:gd name="T107" fmla="*/ 54 h 93"/>
                  <a:gd name="T108" fmla="*/ 225 w 289"/>
                  <a:gd name="T109" fmla="*/ 54 h 93"/>
                  <a:gd name="T110" fmla="*/ 261 w 289"/>
                  <a:gd name="T111" fmla="*/ 58 h 93"/>
                  <a:gd name="T112" fmla="*/ 276 w 289"/>
                  <a:gd name="T113" fmla="*/ 55 h 93"/>
                  <a:gd name="T114" fmla="*/ 285 w 289"/>
                  <a:gd name="T115" fmla="*/ 46 h 93"/>
                  <a:gd name="T116" fmla="*/ 289 w 289"/>
                  <a:gd name="T117" fmla="*/ 28 h 93"/>
                  <a:gd name="T118" fmla="*/ 267 w 289"/>
                  <a:gd name="T119" fmla="*/ 32 h 93"/>
                  <a:gd name="T120" fmla="*/ 256 w 289"/>
                  <a:gd name="T121" fmla="*/ 36 h 93"/>
                  <a:gd name="T122" fmla="*/ 243 w 289"/>
                  <a:gd name="T12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9" h="93">
                    <a:moveTo>
                      <a:pt x="242" y="0"/>
                    </a:moveTo>
                    <a:lnTo>
                      <a:pt x="242" y="0"/>
                    </a:lnTo>
                    <a:lnTo>
                      <a:pt x="237" y="1"/>
                    </a:lnTo>
                    <a:lnTo>
                      <a:pt x="234" y="2"/>
                    </a:lnTo>
                    <a:lnTo>
                      <a:pt x="231" y="5"/>
                    </a:lnTo>
                    <a:lnTo>
                      <a:pt x="230" y="7"/>
                    </a:lnTo>
                    <a:lnTo>
                      <a:pt x="228" y="13"/>
                    </a:lnTo>
                    <a:lnTo>
                      <a:pt x="227" y="18"/>
                    </a:lnTo>
                    <a:lnTo>
                      <a:pt x="226" y="24"/>
                    </a:lnTo>
                    <a:lnTo>
                      <a:pt x="223" y="28"/>
                    </a:lnTo>
                    <a:lnTo>
                      <a:pt x="222" y="30"/>
                    </a:lnTo>
                    <a:lnTo>
                      <a:pt x="219" y="32"/>
                    </a:lnTo>
                    <a:lnTo>
                      <a:pt x="215" y="33"/>
                    </a:lnTo>
                    <a:lnTo>
                      <a:pt x="211" y="35"/>
                    </a:lnTo>
                    <a:lnTo>
                      <a:pt x="205" y="36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05" y="42"/>
                    </a:lnTo>
                    <a:lnTo>
                      <a:pt x="193" y="45"/>
                    </a:lnTo>
                    <a:lnTo>
                      <a:pt x="181" y="47"/>
                    </a:lnTo>
                    <a:lnTo>
                      <a:pt x="168" y="48"/>
                    </a:lnTo>
                    <a:lnTo>
                      <a:pt x="142" y="48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16" y="44"/>
                    </a:lnTo>
                    <a:lnTo>
                      <a:pt x="115" y="40"/>
                    </a:lnTo>
                    <a:lnTo>
                      <a:pt x="109" y="33"/>
                    </a:lnTo>
                    <a:lnTo>
                      <a:pt x="106" y="30"/>
                    </a:lnTo>
                    <a:lnTo>
                      <a:pt x="103" y="25"/>
                    </a:lnTo>
                    <a:lnTo>
                      <a:pt x="101" y="20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86" y="16"/>
                    </a:lnTo>
                    <a:lnTo>
                      <a:pt x="80" y="20"/>
                    </a:lnTo>
                    <a:lnTo>
                      <a:pt x="73" y="22"/>
                    </a:lnTo>
                    <a:lnTo>
                      <a:pt x="66" y="27"/>
                    </a:lnTo>
                    <a:lnTo>
                      <a:pt x="60" y="31"/>
                    </a:lnTo>
                    <a:lnTo>
                      <a:pt x="55" y="37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46" y="44"/>
                    </a:lnTo>
                    <a:lnTo>
                      <a:pt x="40" y="44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11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4" y="61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6" y="81"/>
                    </a:lnTo>
                    <a:lnTo>
                      <a:pt x="9" y="80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19" y="80"/>
                    </a:lnTo>
                    <a:lnTo>
                      <a:pt x="19" y="81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21" y="85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40" y="85"/>
                    </a:lnTo>
                    <a:lnTo>
                      <a:pt x="46" y="82"/>
                    </a:lnTo>
                    <a:lnTo>
                      <a:pt x="59" y="73"/>
                    </a:lnTo>
                    <a:lnTo>
                      <a:pt x="66" y="69"/>
                    </a:lnTo>
                    <a:lnTo>
                      <a:pt x="73" y="68"/>
                    </a:lnTo>
                    <a:lnTo>
                      <a:pt x="73" y="68"/>
                    </a:lnTo>
                    <a:lnTo>
                      <a:pt x="75" y="70"/>
                    </a:lnTo>
                    <a:lnTo>
                      <a:pt x="76" y="73"/>
                    </a:lnTo>
                    <a:lnTo>
                      <a:pt x="76" y="75"/>
                    </a:lnTo>
                    <a:lnTo>
                      <a:pt x="75" y="76"/>
                    </a:lnTo>
                    <a:lnTo>
                      <a:pt x="73" y="81"/>
                    </a:lnTo>
                    <a:lnTo>
                      <a:pt x="69" y="83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70" y="91"/>
                    </a:lnTo>
                    <a:lnTo>
                      <a:pt x="76" y="90"/>
                    </a:lnTo>
                    <a:lnTo>
                      <a:pt x="89" y="90"/>
                    </a:lnTo>
                    <a:lnTo>
                      <a:pt x="103" y="90"/>
                    </a:lnTo>
                    <a:lnTo>
                      <a:pt x="116" y="89"/>
                    </a:lnTo>
                    <a:lnTo>
                      <a:pt x="129" y="88"/>
                    </a:lnTo>
                    <a:lnTo>
                      <a:pt x="135" y="85"/>
                    </a:lnTo>
                    <a:lnTo>
                      <a:pt x="138" y="83"/>
                    </a:lnTo>
                    <a:lnTo>
                      <a:pt x="143" y="78"/>
                    </a:lnTo>
                    <a:lnTo>
                      <a:pt x="145" y="74"/>
                    </a:lnTo>
                    <a:lnTo>
                      <a:pt x="146" y="67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53" y="59"/>
                    </a:lnTo>
                    <a:lnTo>
                      <a:pt x="158" y="59"/>
                    </a:lnTo>
                    <a:lnTo>
                      <a:pt x="162" y="60"/>
                    </a:lnTo>
                    <a:lnTo>
                      <a:pt x="166" y="62"/>
                    </a:lnTo>
                    <a:lnTo>
                      <a:pt x="170" y="68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81" y="66"/>
                    </a:lnTo>
                    <a:lnTo>
                      <a:pt x="189" y="60"/>
                    </a:lnTo>
                    <a:lnTo>
                      <a:pt x="197" y="57"/>
                    </a:lnTo>
                    <a:lnTo>
                      <a:pt x="206" y="54"/>
                    </a:lnTo>
                    <a:lnTo>
                      <a:pt x="215" y="53"/>
                    </a:lnTo>
                    <a:lnTo>
                      <a:pt x="225" y="54"/>
                    </a:lnTo>
                    <a:lnTo>
                      <a:pt x="244" y="55"/>
                    </a:lnTo>
                    <a:lnTo>
                      <a:pt x="261" y="58"/>
                    </a:lnTo>
                    <a:lnTo>
                      <a:pt x="269" y="57"/>
                    </a:lnTo>
                    <a:lnTo>
                      <a:pt x="276" y="55"/>
                    </a:lnTo>
                    <a:lnTo>
                      <a:pt x="281" y="52"/>
                    </a:lnTo>
                    <a:lnTo>
                      <a:pt x="285" y="46"/>
                    </a:lnTo>
                    <a:lnTo>
                      <a:pt x="288" y="3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67" y="32"/>
                    </a:lnTo>
                    <a:lnTo>
                      <a:pt x="261" y="33"/>
                    </a:lnTo>
                    <a:lnTo>
                      <a:pt x="256" y="36"/>
                    </a:lnTo>
                    <a:lnTo>
                      <a:pt x="249" y="39"/>
                    </a:lnTo>
                    <a:lnTo>
                      <a:pt x="243" y="44"/>
                    </a:lnTo>
                    <a:lnTo>
                      <a:pt x="2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148">
                <a:extLst>
                  <a:ext uri="{FF2B5EF4-FFF2-40B4-BE49-F238E27FC236}">
                    <a16:creationId xmlns:a16="http://schemas.microsoft.com/office/drawing/2014/main" xmlns="" id="{3A5991B4-F992-F276-A48F-70F4D2FF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1174751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149">
                <a:extLst>
                  <a:ext uri="{FF2B5EF4-FFF2-40B4-BE49-F238E27FC236}">
                    <a16:creationId xmlns:a16="http://schemas.microsoft.com/office/drawing/2014/main" xmlns="" id="{6CF78ADB-0D70-912E-FD4C-91A6ABB0E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688" y="1054101"/>
                <a:ext cx="157163" cy="80963"/>
              </a:xfrm>
              <a:custGeom>
                <a:avLst/>
                <a:gdLst>
                  <a:gd name="T0" fmla="*/ 28 w 299"/>
                  <a:gd name="T1" fmla="*/ 8 h 153"/>
                  <a:gd name="T2" fmla="*/ 105 w 299"/>
                  <a:gd name="T3" fmla="*/ 8 h 153"/>
                  <a:gd name="T4" fmla="*/ 140 w 299"/>
                  <a:gd name="T5" fmla="*/ 9 h 153"/>
                  <a:gd name="T6" fmla="*/ 134 w 299"/>
                  <a:gd name="T7" fmla="*/ 18 h 153"/>
                  <a:gd name="T8" fmla="*/ 195 w 299"/>
                  <a:gd name="T9" fmla="*/ 15 h 153"/>
                  <a:gd name="T10" fmla="*/ 245 w 299"/>
                  <a:gd name="T11" fmla="*/ 3 h 153"/>
                  <a:gd name="T12" fmla="*/ 261 w 299"/>
                  <a:gd name="T13" fmla="*/ 2 h 153"/>
                  <a:gd name="T14" fmla="*/ 281 w 299"/>
                  <a:gd name="T15" fmla="*/ 16 h 153"/>
                  <a:gd name="T16" fmla="*/ 280 w 299"/>
                  <a:gd name="T17" fmla="*/ 25 h 153"/>
                  <a:gd name="T18" fmla="*/ 299 w 299"/>
                  <a:gd name="T19" fmla="*/ 18 h 153"/>
                  <a:gd name="T20" fmla="*/ 295 w 299"/>
                  <a:gd name="T21" fmla="*/ 28 h 153"/>
                  <a:gd name="T22" fmla="*/ 285 w 299"/>
                  <a:gd name="T23" fmla="*/ 32 h 153"/>
                  <a:gd name="T24" fmla="*/ 292 w 299"/>
                  <a:gd name="T25" fmla="*/ 37 h 153"/>
                  <a:gd name="T26" fmla="*/ 291 w 299"/>
                  <a:gd name="T27" fmla="*/ 48 h 153"/>
                  <a:gd name="T28" fmla="*/ 286 w 299"/>
                  <a:gd name="T29" fmla="*/ 76 h 153"/>
                  <a:gd name="T30" fmla="*/ 270 w 299"/>
                  <a:gd name="T31" fmla="*/ 84 h 153"/>
                  <a:gd name="T32" fmla="*/ 260 w 299"/>
                  <a:gd name="T33" fmla="*/ 75 h 153"/>
                  <a:gd name="T34" fmla="*/ 264 w 299"/>
                  <a:gd name="T35" fmla="*/ 67 h 153"/>
                  <a:gd name="T36" fmla="*/ 279 w 299"/>
                  <a:gd name="T37" fmla="*/ 60 h 153"/>
                  <a:gd name="T38" fmla="*/ 280 w 299"/>
                  <a:gd name="T39" fmla="*/ 41 h 153"/>
                  <a:gd name="T40" fmla="*/ 271 w 299"/>
                  <a:gd name="T41" fmla="*/ 47 h 153"/>
                  <a:gd name="T42" fmla="*/ 268 w 299"/>
                  <a:gd name="T43" fmla="*/ 62 h 153"/>
                  <a:gd name="T44" fmla="*/ 254 w 299"/>
                  <a:gd name="T45" fmla="*/ 55 h 153"/>
                  <a:gd name="T46" fmla="*/ 252 w 299"/>
                  <a:gd name="T47" fmla="*/ 43 h 153"/>
                  <a:gd name="T48" fmla="*/ 234 w 299"/>
                  <a:gd name="T49" fmla="*/ 47 h 153"/>
                  <a:gd name="T50" fmla="*/ 216 w 299"/>
                  <a:gd name="T51" fmla="*/ 58 h 153"/>
                  <a:gd name="T52" fmla="*/ 203 w 299"/>
                  <a:gd name="T53" fmla="*/ 56 h 153"/>
                  <a:gd name="T54" fmla="*/ 201 w 299"/>
                  <a:gd name="T55" fmla="*/ 45 h 153"/>
                  <a:gd name="T56" fmla="*/ 201 w 299"/>
                  <a:gd name="T57" fmla="*/ 30 h 153"/>
                  <a:gd name="T58" fmla="*/ 148 w 299"/>
                  <a:gd name="T59" fmla="*/ 62 h 153"/>
                  <a:gd name="T60" fmla="*/ 130 w 299"/>
                  <a:gd name="T61" fmla="*/ 75 h 153"/>
                  <a:gd name="T62" fmla="*/ 127 w 299"/>
                  <a:gd name="T63" fmla="*/ 105 h 153"/>
                  <a:gd name="T64" fmla="*/ 122 w 299"/>
                  <a:gd name="T65" fmla="*/ 138 h 153"/>
                  <a:gd name="T66" fmla="*/ 100 w 299"/>
                  <a:gd name="T67" fmla="*/ 153 h 153"/>
                  <a:gd name="T68" fmla="*/ 96 w 299"/>
                  <a:gd name="T69" fmla="*/ 127 h 153"/>
                  <a:gd name="T70" fmla="*/ 65 w 299"/>
                  <a:gd name="T71" fmla="*/ 96 h 153"/>
                  <a:gd name="T72" fmla="*/ 69 w 299"/>
                  <a:gd name="T73" fmla="*/ 88 h 153"/>
                  <a:gd name="T74" fmla="*/ 114 w 299"/>
                  <a:gd name="T75" fmla="*/ 73 h 153"/>
                  <a:gd name="T76" fmla="*/ 117 w 299"/>
                  <a:gd name="T77" fmla="*/ 70 h 153"/>
                  <a:gd name="T78" fmla="*/ 117 w 299"/>
                  <a:gd name="T79" fmla="*/ 60 h 153"/>
                  <a:gd name="T80" fmla="*/ 142 w 299"/>
                  <a:gd name="T81" fmla="*/ 54 h 153"/>
                  <a:gd name="T82" fmla="*/ 148 w 299"/>
                  <a:gd name="T83" fmla="*/ 41 h 153"/>
                  <a:gd name="T84" fmla="*/ 134 w 299"/>
                  <a:gd name="T85" fmla="*/ 46 h 153"/>
                  <a:gd name="T86" fmla="*/ 103 w 299"/>
                  <a:gd name="T87" fmla="*/ 51 h 153"/>
                  <a:gd name="T88" fmla="*/ 94 w 299"/>
                  <a:gd name="T89" fmla="*/ 44 h 153"/>
                  <a:gd name="T90" fmla="*/ 73 w 299"/>
                  <a:gd name="T91" fmla="*/ 53 h 153"/>
                  <a:gd name="T92" fmla="*/ 46 w 299"/>
                  <a:gd name="T93" fmla="*/ 69 h 153"/>
                  <a:gd name="T94" fmla="*/ 31 w 299"/>
                  <a:gd name="T95" fmla="*/ 66 h 153"/>
                  <a:gd name="T96" fmla="*/ 20 w 299"/>
                  <a:gd name="T97" fmla="*/ 61 h 153"/>
                  <a:gd name="T98" fmla="*/ 7 w 299"/>
                  <a:gd name="T99" fmla="*/ 56 h 153"/>
                  <a:gd name="T100" fmla="*/ 0 w 299"/>
                  <a:gd name="T101" fmla="*/ 53 h 153"/>
                  <a:gd name="T102" fmla="*/ 48 w 299"/>
                  <a:gd name="T103" fmla="*/ 47 h 153"/>
                  <a:gd name="T104" fmla="*/ 30 w 299"/>
                  <a:gd name="T105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9" h="153">
                    <a:moveTo>
                      <a:pt x="0" y="53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28" y="8"/>
                    </a:lnTo>
                    <a:lnTo>
                      <a:pt x="46" y="6"/>
                    </a:lnTo>
                    <a:lnTo>
                      <a:pt x="62" y="6"/>
                    </a:lnTo>
                    <a:lnTo>
                      <a:pt x="77" y="6"/>
                    </a:lnTo>
                    <a:lnTo>
                      <a:pt x="105" y="8"/>
                    </a:lnTo>
                    <a:lnTo>
                      <a:pt x="122" y="8"/>
                    </a:lnTo>
                    <a:lnTo>
                      <a:pt x="139" y="7"/>
                    </a:lnTo>
                    <a:lnTo>
                      <a:pt x="139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39" y="15"/>
                    </a:lnTo>
                    <a:lnTo>
                      <a:pt x="137" y="17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48" y="17"/>
                    </a:lnTo>
                    <a:lnTo>
                      <a:pt x="164" y="16"/>
                    </a:lnTo>
                    <a:lnTo>
                      <a:pt x="195" y="15"/>
                    </a:lnTo>
                    <a:lnTo>
                      <a:pt x="211" y="13"/>
                    </a:lnTo>
                    <a:lnTo>
                      <a:pt x="226" y="10"/>
                    </a:lnTo>
                    <a:lnTo>
                      <a:pt x="239" y="7"/>
                    </a:lnTo>
                    <a:lnTo>
                      <a:pt x="245" y="3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55" y="1"/>
                    </a:lnTo>
                    <a:lnTo>
                      <a:pt x="261" y="2"/>
                    </a:lnTo>
                    <a:lnTo>
                      <a:pt x="268" y="5"/>
                    </a:lnTo>
                    <a:lnTo>
                      <a:pt x="273" y="8"/>
                    </a:lnTo>
                    <a:lnTo>
                      <a:pt x="278" y="11"/>
                    </a:lnTo>
                    <a:lnTo>
                      <a:pt x="281" y="16"/>
                    </a:lnTo>
                    <a:lnTo>
                      <a:pt x="283" y="18"/>
                    </a:lnTo>
                    <a:lnTo>
                      <a:pt x="283" y="21"/>
                    </a:lnTo>
                    <a:lnTo>
                      <a:pt x="281" y="23"/>
                    </a:lnTo>
                    <a:lnTo>
                      <a:pt x="280" y="25"/>
                    </a:lnTo>
                    <a:lnTo>
                      <a:pt x="280" y="25"/>
                    </a:lnTo>
                    <a:lnTo>
                      <a:pt x="289" y="20"/>
                    </a:lnTo>
                    <a:lnTo>
                      <a:pt x="294" y="18"/>
                    </a:lnTo>
                    <a:lnTo>
                      <a:pt x="299" y="18"/>
                    </a:lnTo>
                    <a:lnTo>
                      <a:pt x="299" y="18"/>
                    </a:lnTo>
                    <a:lnTo>
                      <a:pt x="299" y="23"/>
                    </a:lnTo>
                    <a:lnTo>
                      <a:pt x="298" y="25"/>
                    </a:lnTo>
                    <a:lnTo>
                      <a:pt x="295" y="28"/>
                    </a:lnTo>
                    <a:lnTo>
                      <a:pt x="292" y="28"/>
                    </a:lnTo>
                    <a:lnTo>
                      <a:pt x="289" y="29"/>
                    </a:lnTo>
                    <a:lnTo>
                      <a:pt x="287" y="30"/>
                    </a:lnTo>
                    <a:lnTo>
                      <a:pt x="285" y="32"/>
                    </a:lnTo>
                    <a:lnTo>
                      <a:pt x="285" y="36"/>
                    </a:lnTo>
                    <a:lnTo>
                      <a:pt x="285" y="36"/>
                    </a:lnTo>
                    <a:lnTo>
                      <a:pt x="289" y="37"/>
                    </a:lnTo>
                    <a:lnTo>
                      <a:pt x="292" y="37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91" y="40"/>
                    </a:lnTo>
                    <a:lnTo>
                      <a:pt x="291" y="48"/>
                    </a:lnTo>
                    <a:lnTo>
                      <a:pt x="291" y="56"/>
                    </a:lnTo>
                    <a:lnTo>
                      <a:pt x="289" y="65"/>
                    </a:lnTo>
                    <a:lnTo>
                      <a:pt x="288" y="73"/>
                    </a:lnTo>
                    <a:lnTo>
                      <a:pt x="286" y="76"/>
                    </a:lnTo>
                    <a:lnTo>
                      <a:pt x="284" y="80"/>
                    </a:lnTo>
                    <a:lnTo>
                      <a:pt x="280" y="82"/>
                    </a:lnTo>
                    <a:lnTo>
                      <a:pt x="276" y="83"/>
                    </a:lnTo>
                    <a:lnTo>
                      <a:pt x="270" y="84"/>
                    </a:lnTo>
                    <a:lnTo>
                      <a:pt x="263" y="85"/>
                    </a:lnTo>
                    <a:lnTo>
                      <a:pt x="263" y="85"/>
                    </a:lnTo>
                    <a:lnTo>
                      <a:pt x="261" y="80"/>
                    </a:lnTo>
                    <a:lnTo>
                      <a:pt x="260" y="75"/>
                    </a:lnTo>
                    <a:lnTo>
                      <a:pt x="260" y="71"/>
                    </a:lnTo>
                    <a:lnTo>
                      <a:pt x="261" y="69"/>
                    </a:lnTo>
                    <a:lnTo>
                      <a:pt x="262" y="68"/>
                    </a:lnTo>
                    <a:lnTo>
                      <a:pt x="264" y="67"/>
                    </a:lnTo>
                    <a:lnTo>
                      <a:pt x="270" y="65"/>
                    </a:lnTo>
                    <a:lnTo>
                      <a:pt x="275" y="63"/>
                    </a:lnTo>
                    <a:lnTo>
                      <a:pt x="278" y="62"/>
                    </a:lnTo>
                    <a:lnTo>
                      <a:pt x="279" y="60"/>
                    </a:lnTo>
                    <a:lnTo>
                      <a:pt x="281" y="58"/>
                    </a:lnTo>
                    <a:lnTo>
                      <a:pt x="281" y="53"/>
                    </a:lnTo>
                    <a:lnTo>
                      <a:pt x="281" y="48"/>
                    </a:lnTo>
                    <a:lnTo>
                      <a:pt x="280" y="41"/>
                    </a:lnTo>
                    <a:lnTo>
                      <a:pt x="280" y="41"/>
                    </a:lnTo>
                    <a:lnTo>
                      <a:pt x="276" y="43"/>
                    </a:lnTo>
                    <a:lnTo>
                      <a:pt x="273" y="45"/>
                    </a:lnTo>
                    <a:lnTo>
                      <a:pt x="271" y="47"/>
                    </a:lnTo>
                    <a:lnTo>
                      <a:pt x="270" y="50"/>
                    </a:lnTo>
                    <a:lnTo>
                      <a:pt x="269" y="56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3" y="61"/>
                    </a:lnTo>
                    <a:lnTo>
                      <a:pt x="258" y="60"/>
                    </a:lnTo>
                    <a:lnTo>
                      <a:pt x="255" y="58"/>
                    </a:lnTo>
                    <a:lnTo>
                      <a:pt x="254" y="55"/>
                    </a:lnTo>
                    <a:lnTo>
                      <a:pt x="253" y="53"/>
                    </a:lnTo>
                    <a:lnTo>
                      <a:pt x="252" y="50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9" y="46"/>
                    </a:lnTo>
                    <a:lnTo>
                      <a:pt x="245" y="47"/>
                    </a:lnTo>
                    <a:lnTo>
                      <a:pt x="240" y="48"/>
                    </a:lnTo>
                    <a:lnTo>
                      <a:pt x="234" y="47"/>
                    </a:lnTo>
                    <a:lnTo>
                      <a:pt x="230" y="48"/>
                    </a:lnTo>
                    <a:lnTo>
                      <a:pt x="224" y="50"/>
                    </a:lnTo>
                    <a:lnTo>
                      <a:pt x="219" y="52"/>
                    </a:lnTo>
                    <a:lnTo>
                      <a:pt x="216" y="58"/>
                    </a:lnTo>
                    <a:lnTo>
                      <a:pt x="216" y="58"/>
                    </a:lnTo>
                    <a:lnTo>
                      <a:pt x="210" y="58"/>
                    </a:lnTo>
                    <a:lnTo>
                      <a:pt x="207" y="58"/>
                    </a:lnTo>
                    <a:lnTo>
                      <a:pt x="203" y="56"/>
                    </a:lnTo>
                    <a:lnTo>
                      <a:pt x="202" y="54"/>
                    </a:lnTo>
                    <a:lnTo>
                      <a:pt x="201" y="53"/>
                    </a:lnTo>
                    <a:lnTo>
                      <a:pt x="201" y="50"/>
                    </a:lnTo>
                    <a:lnTo>
                      <a:pt x="201" y="45"/>
                    </a:lnTo>
                    <a:lnTo>
                      <a:pt x="203" y="39"/>
                    </a:lnTo>
                    <a:lnTo>
                      <a:pt x="203" y="33"/>
                    </a:lnTo>
                    <a:lnTo>
                      <a:pt x="202" y="32"/>
                    </a:lnTo>
                    <a:lnTo>
                      <a:pt x="201" y="30"/>
                    </a:lnTo>
                    <a:lnTo>
                      <a:pt x="199" y="30"/>
                    </a:lnTo>
                    <a:lnTo>
                      <a:pt x="195" y="30"/>
                    </a:lnTo>
                    <a:lnTo>
                      <a:pt x="185" y="69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0" y="66"/>
                    </a:lnTo>
                    <a:lnTo>
                      <a:pt x="134" y="70"/>
                    </a:lnTo>
                    <a:lnTo>
                      <a:pt x="130" y="75"/>
                    </a:lnTo>
                    <a:lnTo>
                      <a:pt x="127" y="80"/>
                    </a:lnTo>
                    <a:lnTo>
                      <a:pt x="126" y="85"/>
                    </a:lnTo>
                    <a:lnTo>
                      <a:pt x="126" y="92"/>
                    </a:lnTo>
                    <a:lnTo>
                      <a:pt x="127" y="105"/>
                    </a:lnTo>
                    <a:lnTo>
                      <a:pt x="127" y="119"/>
                    </a:lnTo>
                    <a:lnTo>
                      <a:pt x="126" y="126"/>
                    </a:lnTo>
                    <a:lnTo>
                      <a:pt x="125" y="131"/>
                    </a:lnTo>
                    <a:lnTo>
                      <a:pt x="122" y="138"/>
                    </a:lnTo>
                    <a:lnTo>
                      <a:pt x="117" y="144"/>
                    </a:lnTo>
                    <a:lnTo>
                      <a:pt x="109" y="149"/>
                    </a:lnTo>
                    <a:lnTo>
                      <a:pt x="100" y="153"/>
                    </a:lnTo>
                    <a:lnTo>
                      <a:pt x="100" y="153"/>
                    </a:lnTo>
                    <a:lnTo>
                      <a:pt x="101" y="150"/>
                    </a:lnTo>
                    <a:lnTo>
                      <a:pt x="101" y="145"/>
                    </a:lnTo>
                    <a:lnTo>
                      <a:pt x="100" y="136"/>
                    </a:lnTo>
                    <a:lnTo>
                      <a:pt x="96" y="127"/>
                    </a:lnTo>
                    <a:lnTo>
                      <a:pt x="91" y="118"/>
                    </a:lnTo>
                    <a:lnTo>
                      <a:pt x="82" y="109"/>
                    </a:lnTo>
                    <a:lnTo>
                      <a:pt x="74" y="103"/>
                    </a:lnTo>
                    <a:lnTo>
                      <a:pt x="65" y="96"/>
                    </a:lnTo>
                    <a:lnTo>
                      <a:pt x="55" y="92"/>
                    </a:lnTo>
                    <a:lnTo>
                      <a:pt x="55" y="92"/>
                    </a:lnTo>
                    <a:lnTo>
                      <a:pt x="62" y="90"/>
                    </a:lnTo>
                    <a:lnTo>
                      <a:pt x="69" y="88"/>
                    </a:lnTo>
                    <a:lnTo>
                      <a:pt x="86" y="78"/>
                    </a:lnTo>
                    <a:lnTo>
                      <a:pt x="95" y="75"/>
                    </a:lnTo>
                    <a:lnTo>
                      <a:pt x="104" y="73"/>
                    </a:lnTo>
                    <a:lnTo>
                      <a:pt x="114" y="73"/>
                    </a:lnTo>
                    <a:lnTo>
                      <a:pt x="118" y="74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17" y="70"/>
                    </a:lnTo>
                    <a:lnTo>
                      <a:pt x="115" y="66"/>
                    </a:lnTo>
                    <a:lnTo>
                      <a:pt x="115" y="63"/>
                    </a:lnTo>
                    <a:lnTo>
                      <a:pt x="115" y="61"/>
                    </a:lnTo>
                    <a:lnTo>
                      <a:pt x="117" y="60"/>
                    </a:lnTo>
                    <a:lnTo>
                      <a:pt x="120" y="59"/>
                    </a:lnTo>
                    <a:lnTo>
                      <a:pt x="128" y="56"/>
                    </a:lnTo>
                    <a:lnTo>
                      <a:pt x="138" y="55"/>
                    </a:lnTo>
                    <a:lnTo>
                      <a:pt x="142" y="54"/>
                    </a:lnTo>
                    <a:lnTo>
                      <a:pt x="146" y="52"/>
                    </a:lnTo>
                    <a:lnTo>
                      <a:pt x="148" y="50"/>
                    </a:lnTo>
                    <a:lnTo>
                      <a:pt x="149" y="46"/>
                    </a:lnTo>
                    <a:lnTo>
                      <a:pt x="148" y="41"/>
                    </a:lnTo>
                    <a:lnTo>
                      <a:pt x="147" y="36"/>
                    </a:lnTo>
                    <a:lnTo>
                      <a:pt x="147" y="36"/>
                    </a:lnTo>
                    <a:lnTo>
                      <a:pt x="141" y="41"/>
                    </a:lnTo>
                    <a:lnTo>
                      <a:pt x="134" y="46"/>
                    </a:lnTo>
                    <a:lnTo>
                      <a:pt x="127" y="48"/>
                    </a:lnTo>
                    <a:lnTo>
                      <a:pt x="119" y="51"/>
                    </a:lnTo>
                    <a:lnTo>
                      <a:pt x="111" y="52"/>
                    </a:lnTo>
                    <a:lnTo>
                      <a:pt x="103" y="51"/>
                    </a:lnTo>
                    <a:lnTo>
                      <a:pt x="96" y="50"/>
                    </a:lnTo>
                    <a:lnTo>
                      <a:pt x="88" y="47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1" y="43"/>
                    </a:lnTo>
                    <a:lnTo>
                      <a:pt x="87" y="44"/>
                    </a:lnTo>
                    <a:lnTo>
                      <a:pt x="80" y="47"/>
                    </a:lnTo>
                    <a:lnTo>
                      <a:pt x="73" y="53"/>
                    </a:lnTo>
                    <a:lnTo>
                      <a:pt x="65" y="59"/>
                    </a:lnTo>
                    <a:lnTo>
                      <a:pt x="58" y="65"/>
                    </a:lnTo>
                    <a:lnTo>
                      <a:pt x="50" y="68"/>
                    </a:lnTo>
                    <a:lnTo>
                      <a:pt x="46" y="69"/>
                    </a:lnTo>
                    <a:lnTo>
                      <a:pt x="41" y="69"/>
                    </a:lnTo>
                    <a:lnTo>
                      <a:pt x="36" y="68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26" y="67"/>
                    </a:lnTo>
                    <a:lnTo>
                      <a:pt x="24" y="66"/>
                    </a:lnTo>
                    <a:lnTo>
                      <a:pt x="22" y="63"/>
                    </a:lnTo>
                    <a:lnTo>
                      <a:pt x="20" y="61"/>
                    </a:lnTo>
                    <a:lnTo>
                      <a:pt x="20" y="54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7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3"/>
                    </a:lnTo>
                    <a:close/>
                    <a:moveTo>
                      <a:pt x="30" y="44"/>
                    </a:moveTo>
                    <a:lnTo>
                      <a:pt x="48" y="47"/>
                    </a:lnTo>
                    <a:lnTo>
                      <a:pt x="48" y="47"/>
                    </a:lnTo>
                    <a:lnTo>
                      <a:pt x="45" y="44"/>
                    </a:lnTo>
                    <a:lnTo>
                      <a:pt x="40" y="43"/>
                    </a:lnTo>
                    <a:lnTo>
                      <a:pt x="35" y="43"/>
                    </a:lnTo>
                    <a:lnTo>
                      <a:pt x="30" y="44"/>
                    </a:lnTo>
                    <a:lnTo>
                      <a:pt x="3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150">
                <a:extLst>
                  <a:ext uri="{FF2B5EF4-FFF2-40B4-BE49-F238E27FC236}">
                    <a16:creationId xmlns:a16="http://schemas.microsoft.com/office/drawing/2014/main" xmlns="" id="{4258B6DF-FC87-D951-3159-2EBBD1612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438" y="1346201"/>
                <a:ext cx="3175" cy="1588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0 h 4"/>
                  <a:gd name="T8" fmla="*/ 2 w 5"/>
                  <a:gd name="T9" fmla="*/ 2 h 4"/>
                  <a:gd name="T10" fmla="*/ 5 w 5"/>
                  <a:gd name="T11" fmla="*/ 4 h 4"/>
                  <a:gd name="T12" fmla="*/ 5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151">
                <a:extLst>
                  <a:ext uri="{FF2B5EF4-FFF2-40B4-BE49-F238E27FC236}">
                    <a16:creationId xmlns:a16="http://schemas.microsoft.com/office/drawing/2014/main" xmlns="" id="{9AC5E5B6-6912-F027-A251-D35C533C5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738" y="1338263"/>
                <a:ext cx="6350" cy="1588"/>
              </a:xfrm>
              <a:custGeom>
                <a:avLst/>
                <a:gdLst>
                  <a:gd name="T0" fmla="*/ 11 w 11"/>
                  <a:gd name="T1" fmla="*/ 1 h 1"/>
                  <a:gd name="T2" fmla="*/ 0 w 11"/>
                  <a:gd name="T3" fmla="*/ 0 h 1"/>
                  <a:gd name="T4" fmla="*/ 0 w 11"/>
                  <a:gd name="T5" fmla="*/ 0 h 1"/>
                  <a:gd name="T6" fmla="*/ 7 w 11"/>
                  <a:gd name="T7" fmla="*/ 1 h 1"/>
                  <a:gd name="T8" fmla="*/ 11 w 11"/>
                  <a:gd name="T9" fmla="*/ 1 h 1"/>
                  <a:gd name="T10" fmla="*/ 11 w 1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152">
                <a:extLst>
                  <a:ext uri="{FF2B5EF4-FFF2-40B4-BE49-F238E27FC236}">
                    <a16:creationId xmlns:a16="http://schemas.microsoft.com/office/drawing/2014/main" xmlns="" id="{C80C196A-2133-E31D-24FB-528F9F49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150" y="1411288"/>
                <a:ext cx="7938" cy="4763"/>
              </a:xfrm>
              <a:custGeom>
                <a:avLst/>
                <a:gdLst>
                  <a:gd name="T0" fmla="*/ 15 w 15"/>
                  <a:gd name="T1" fmla="*/ 0 h 10"/>
                  <a:gd name="T2" fmla="*/ 0 w 15"/>
                  <a:gd name="T3" fmla="*/ 10 h 10"/>
                  <a:gd name="T4" fmla="*/ 0 w 15"/>
                  <a:gd name="T5" fmla="*/ 10 h 10"/>
                  <a:gd name="T6" fmla="*/ 3 w 15"/>
                  <a:gd name="T7" fmla="*/ 10 h 10"/>
                  <a:gd name="T8" fmla="*/ 8 w 15"/>
                  <a:gd name="T9" fmla="*/ 7 h 10"/>
                  <a:gd name="T10" fmla="*/ 15 w 15"/>
                  <a:gd name="T11" fmla="*/ 0 h 10"/>
                  <a:gd name="T12" fmla="*/ 15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153">
                <a:extLst>
                  <a:ext uri="{FF2B5EF4-FFF2-40B4-BE49-F238E27FC236}">
                    <a16:creationId xmlns:a16="http://schemas.microsoft.com/office/drawing/2014/main" xmlns="" id="{DBCDEB57-19C9-B13F-C7B0-78045823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875" y="1347788"/>
                <a:ext cx="1588" cy="1588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154">
                <a:extLst>
                  <a:ext uri="{FF2B5EF4-FFF2-40B4-BE49-F238E27FC236}">
                    <a16:creationId xmlns:a16="http://schemas.microsoft.com/office/drawing/2014/main" xmlns="" id="{43E4C6B9-02D8-E235-3B0F-D744F8835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363663"/>
                <a:ext cx="3175" cy="4763"/>
              </a:xfrm>
              <a:custGeom>
                <a:avLst/>
                <a:gdLst>
                  <a:gd name="T0" fmla="*/ 8 w 8"/>
                  <a:gd name="T1" fmla="*/ 9 h 9"/>
                  <a:gd name="T2" fmla="*/ 8 w 8"/>
                  <a:gd name="T3" fmla="*/ 9 h 9"/>
                  <a:gd name="T4" fmla="*/ 4 w 8"/>
                  <a:gd name="T5" fmla="*/ 4 h 9"/>
                  <a:gd name="T6" fmla="*/ 0 w 8"/>
                  <a:gd name="T7" fmla="*/ 0 h 9"/>
                  <a:gd name="T8" fmla="*/ 0 w 8"/>
                  <a:gd name="T9" fmla="*/ 0 h 9"/>
                  <a:gd name="T10" fmla="*/ 0 w 8"/>
                  <a:gd name="T11" fmla="*/ 3 h 9"/>
                  <a:gd name="T12" fmla="*/ 2 w 8"/>
                  <a:gd name="T13" fmla="*/ 5 h 9"/>
                  <a:gd name="T14" fmla="*/ 4 w 8"/>
                  <a:gd name="T15" fmla="*/ 7 h 9"/>
                  <a:gd name="T16" fmla="*/ 8 w 8"/>
                  <a:gd name="T17" fmla="*/ 9 h 9"/>
                  <a:gd name="T18" fmla="*/ 8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8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155">
                <a:extLst>
                  <a:ext uri="{FF2B5EF4-FFF2-40B4-BE49-F238E27FC236}">
                    <a16:creationId xmlns:a16="http://schemas.microsoft.com/office/drawing/2014/main" xmlns="" id="{92B91FE2-DDB8-6BB2-3DC0-3A3999DA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1409701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156">
                <a:extLst>
                  <a:ext uri="{FF2B5EF4-FFF2-40B4-BE49-F238E27FC236}">
                    <a16:creationId xmlns:a16="http://schemas.microsoft.com/office/drawing/2014/main" xmlns="" id="{1C7DFDCB-F7EB-DBCC-1011-B00C6B81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825" y="1397001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7 w 7"/>
                  <a:gd name="T5" fmla="*/ 0 h 3"/>
                  <a:gd name="T6" fmla="*/ 7 w 7"/>
                  <a:gd name="T7" fmla="*/ 0 h 3"/>
                  <a:gd name="T8" fmla="*/ 2 w 7"/>
                  <a:gd name="T9" fmla="*/ 1 h 3"/>
                  <a:gd name="T10" fmla="*/ 0 w 7"/>
                  <a:gd name="T11" fmla="*/ 3 h 3"/>
                  <a:gd name="T12" fmla="*/ 0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157">
                <a:extLst>
                  <a:ext uri="{FF2B5EF4-FFF2-40B4-BE49-F238E27FC236}">
                    <a16:creationId xmlns:a16="http://schemas.microsoft.com/office/drawing/2014/main" xmlns="" id="{51ACAE1B-ED6C-A9D8-3910-541B6732C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300" y="1338263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4 w 7"/>
                  <a:gd name="T5" fmla="*/ 2 h 3"/>
                  <a:gd name="T6" fmla="*/ 7 w 7"/>
                  <a:gd name="T7" fmla="*/ 0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158">
                <a:extLst>
                  <a:ext uri="{FF2B5EF4-FFF2-40B4-BE49-F238E27FC236}">
                    <a16:creationId xmlns:a16="http://schemas.microsoft.com/office/drawing/2014/main" xmlns="" id="{8ABD0C87-2316-78AF-5048-95B367386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738" y="1371601"/>
                <a:ext cx="7938" cy="3175"/>
              </a:xfrm>
              <a:custGeom>
                <a:avLst/>
                <a:gdLst>
                  <a:gd name="T0" fmla="*/ 0 w 14"/>
                  <a:gd name="T1" fmla="*/ 6 h 6"/>
                  <a:gd name="T2" fmla="*/ 14 w 14"/>
                  <a:gd name="T3" fmla="*/ 0 h 6"/>
                  <a:gd name="T4" fmla="*/ 14 w 14"/>
                  <a:gd name="T5" fmla="*/ 0 h 6"/>
                  <a:gd name="T6" fmla="*/ 10 w 14"/>
                  <a:gd name="T7" fmla="*/ 2 h 6"/>
                  <a:gd name="T8" fmla="*/ 6 w 14"/>
                  <a:gd name="T9" fmla="*/ 3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159">
                <a:extLst>
                  <a:ext uri="{FF2B5EF4-FFF2-40B4-BE49-F238E27FC236}">
                    <a16:creationId xmlns:a16="http://schemas.microsoft.com/office/drawing/2014/main" xmlns="" id="{012831F8-5E2F-895B-E705-549B8D95F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349376"/>
                <a:ext cx="1588" cy="3175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3 w 3"/>
                  <a:gd name="T5" fmla="*/ 0 h 6"/>
                  <a:gd name="T6" fmla="*/ 3 w 3"/>
                  <a:gd name="T7" fmla="*/ 0 h 6"/>
                  <a:gd name="T8" fmla="*/ 0 w 3"/>
                  <a:gd name="T9" fmla="*/ 2 h 6"/>
                  <a:gd name="T10" fmla="*/ 0 w 3"/>
                  <a:gd name="T11" fmla="*/ 6 h 6"/>
                  <a:gd name="T12" fmla="*/ 0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160">
                <a:extLst>
                  <a:ext uri="{FF2B5EF4-FFF2-40B4-BE49-F238E27FC236}">
                    <a16:creationId xmlns:a16="http://schemas.microsoft.com/office/drawing/2014/main" xmlns="" id="{D1DEC94C-325F-926B-ED5D-AF173301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813" y="128428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161">
                <a:extLst>
                  <a:ext uri="{FF2B5EF4-FFF2-40B4-BE49-F238E27FC236}">
                    <a16:creationId xmlns:a16="http://schemas.microsoft.com/office/drawing/2014/main" xmlns="" id="{5FAC65C9-BFC1-FB5D-1336-745ADEA7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317626"/>
                <a:ext cx="7938" cy="1588"/>
              </a:xfrm>
              <a:custGeom>
                <a:avLst/>
                <a:gdLst>
                  <a:gd name="T0" fmla="*/ 14 w 14"/>
                  <a:gd name="T1" fmla="*/ 0 h 3"/>
                  <a:gd name="T2" fmla="*/ 14 w 14"/>
                  <a:gd name="T3" fmla="*/ 0 h 3"/>
                  <a:gd name="T4" fmla="*/ 0 w 14"/>
                  <a:gd name="T5" fmla="*/ 3 h 3"/>
                  <a:gd name="T6" fmla="*/ 0 w 14"/>
                  <a:gd name="T7" fmla="*/ 3 h 3"/>
                  <a:gd name="T8" fmla="*/ 7 w 14"/>
                  <a:gd name="T9" fmla="*/ 2 h 3"/>
                  <a:gd name="T10" fmla="*/ 14 w 14"/>
                  <a:gd name="T11" fmla="*/ 0 h 3"/>
                  <a:gd name="T12" fmla="*/ 14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4" y="0"/>
                    </a:moveTo>
                    <a:lnTo>
                      <a:pt x="1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162">
                <a:extLst>
                  <a:ext uri="{FF2B5EF4-FFF2-40B4-BE49-F238E27FC236}">
                    <a16:creationId xmlns:a16="http://schemas.microsoft.com/office/drawing/2014/main" xmlns="" id="{F3D754CD-9718-E9EB-6FFE-3EB0768E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327151"/>
                <a:ext cx="6350" cy="11113"/>
              </a:xfrm>
              <a:custGeom>
                <a:avLst/>
                <a:gdLst>
                  <a:gd name="T0" fmla="*/ 14 w 14"/>
                  <a:gd name="T1" fmla="*/ 20 h 22"/>
                  <a:gd name="T2" fmla="*/ 14 w 14"/>
                  <a:gd name="T3" fmla="*/ 20 h 22"/>
                  <a:gd name="T4" fmla="*/ 6 w 14"/>
                  <a:gd name="T5" fmla="*/ 11 h 22"/>
                  <a:gd name="T6" fmla="*/ 4 w 14"/>
                  <a:gd name="T7" fmla="*/ 6 h 22"/>
                  <a:gd name="T8" fmla="*/ 4 w 14"/>
                  <a:gd name="T9" fmla="*/ 4 h 22"/>
                  <a:gd name="T10" fmla="*/ 5 w 14"/>
                  <a:gd name="T11" fmla="*/ 0 h 22"/>
                  <a:gd name="T12" fmla="*/ 5 w 14"/>
                  <a:gd name="T13" fmla="*/ 0 h 22"/>
                  <a:gd name="T14" fmla="*/ 3 w 14"/>
                  <a:gd name="T15" fmla="*/ 5 h 22"/>
                  <a:gd name="T16" fmla="*/ 1 w 14"/>
                  <a:gd name="T17" fmla="*/ 9 h 22"/>
                  <a:gd name="T18" fmla="*/ 0 w 14"/>
                  <a:gd name="T19" fmla="*/ 13 h 22"/>
                  <a:gd name="T20" fmla="*/ 0 w 14"/>
                  <a:gd name="T21" fmla="*/ 17 h 22"/>
                  <a:gd name="T22" fmla="*/ 3 w 14"/>
                  <a:gd name="T23" fmla="*/ 20 h 22"/>
                  <a:gd name="T24" fmla="*/ 5 w 14"/>
                  <a:gd name="T25" fmla="*/ 22 h 22"/>
                  <a:gd name="T26" fmla="*/ 8 w 14"/>
                  <a:gd name="T27" fmla="*/ 22 h 22"/>
                  <a:gd name="T28" fmla="*/ 14 w 14"/>
                  <a:gd name="T29" fmla="*/ 20 h 22"/>
                  <a:gd name="T30" fmla="*/ 14 w 14"/>
                  <a:gd name="T3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2">
                    <a:moveTo>
                      <a:pt x="14" y="20"/>
                    </a:moveTo>
                    <a:lnTo>
                      <a:pt x="14" y="20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14" y="20"/>
                    </a:lnTo>
                    <a:lnTo>
                      <a:pt x="1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Freeform 163">
                <a:extLst>
                  <a:ext uri="{FF2B5EF4-FFF2-40B4-BE49-F238E27FC236}">
                    <a16:creationId xmlns:a16="http://schemas.microsoft.com/office/drawing/2014/main" xmlns="" id="{B16F9A2E-E59B-913E-025E-7353E5D2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1157288"/>
                <a:ext cx="4763" cy="6350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4 w 8"/>
                  <a:gd name="T5" fmla="*/ 7 h 12"/>
                  <a:gd name="T6" fmla="*/ 0 w 8"/>
                  <a:gd name="T7" fmla="*/ 12 h 12"/>
                  <a:gd name="T8" fmla="*/ 0 w 8"/>
                  <a:gd name="T9" fmla="*/ 12 h 12"/>
                  <a:gd name="T10" fmla="*/ 6 w 8"/>
                  <a:gd name="T11" fmla="*/ 6 h 12"/>
                  <a:gd name="T12" fmla="*/ 8 w 8"/>
                  <a:gd name="T13" fmla="*/ 2 h 12"/>
                  <a:gd name="T14" fmla="*/ 7 w 8"/>
                  <a:gd name="T15" fmla="*/ 0 h 12"/>
                  <a:gd name="T16" fmla="*/ 7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164">
                <a:extLst>
                  <a:ext uri="{FF2B5EF4-FFF2-40B4-BE49-F238E27FC236}">
                    <a16:creationId xmlns:a16="http://schemas.microsoft.com/office/drawing/2014/main" xmlns="" id="{33DDCD3C-B50D-6DE5-5711-F2F642B1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388" y="1163638"/>
                <a:ext cx="4763" cy="476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0 w 8"/>
                  <a:gd name="T5" fmla="*/ 10 h 10"/>
                  <a:gd name="T6" fmla="*/ 0 w 8"/>
                  <a:gd name="T7" fmla="*/ 10 h 10"/>
                  <a:gd name="T8" fmla="*/ 8 w 8"/>
                  <a:gd name="T9" fmla="*/ 0 h 10"/>
                  <a:gd name="T10" fmla="*/ 8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165">
                <a:extLst>
                  <a:ext uri="{FF2B5EF4-FFF2-40B4-BE49-F238E27FC236}">
                    <a16:creationId xmlns:a16="http://schemas.microsoft.com/office/drawing/2014/main" xmlns="" id="{B0452C80-3565-AEB8-0841-7E9FA96F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1165226"/>
                <a:ext cx="3175" cy="3175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2 w 5"/>
                  <a:gd name="T5" fmla="*/ 3 h 6"/>
                  <a:gd name="T6" fmla="*/ 5 w 5"/>
                  <a:gd name="T7" fmla="*/ 6 h 6"/>
                  <a:gd name="T8" fmla="*/ 5 w 5"/>
                  <a:gd name="T9" fmla="*/ 6 h 6"/>
                  <a:gd name="T10" fmla="*/ 4 w 5"/>
                  <a:gd name="T11" fmla="*/ 2 h 6"/>
                  <a:gd name="T12" fmla="*/ 2 w 5"/>
                  <a:gd name="T13" fmla="*/ 0 h 6"/>
                  <a:gd name="T14" fmla="*/ 1 w 5"/>
                  <a:gd name="T15" fmla="*/ 0 h 6"/>
                  <a:gd name="T16" fmla="*/ 0 w 5"/>
                  <a:gd name="T17" fmla="*/ 0 h 6"/>
                  <a:gd name="T18" fmla="*/ 0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166">
                <a:extLst>
                  <a:ext uri="{FF2B5EF4-FFF2-40B4-BE49-F238E27FC236}">
                    <a16:creationId xmlns:a16="http://schemas.microsoft.com/office/drawing/2014/main" xmlns="" id="{3DADCBD5-4774-24AF-1A50-ED2D374F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900" y="1314451"/>
                <a:ext cx="61913" cy="68263"/>
              </a:xfrm>
              <a:custGeom>
                <a:avLst/>
                <a:gdLst>
                  <a:gd name="T0" fmla="*/ 58 w 116"/>
                  <a:gd name="T1" fmla="*/ 0 h 127"/>
                  <a:gd name="T2" fmla="*/ 56 w 116"/>
                  <a:gd name="T3" fmla="*/ 5 h 127"/>
                  <a:gd name="T4" fmla="*/ 35 w 116"/>
                  <a:gd name="T5" fmla="*/ 20 h 127"/>
                  <a:gd name="T6" fmla="*/ 30 w 116"/>
                  <a:gd name="T7" fmla="*/ 27 h 127"/>
                  <a:gd name="T8" fmla="*/ 31 w 116"/>
                  <a:gd name="T9" fmla="*/ 32 h 127"/>
                  <a:gd name="T10" fmla="*/ 40 w 116"/>
                  <a:gd name="T11" fmla="*/ 34 h 127"/>
                  <a:gd name="T12" fmla="*/ 48 w 116"/>
                  <a:gd name="T13" fmla="*/ 35 h 127"/>
                  <a:gd name="T14" fmla="*/ 46 w 116"/>
                  <a:gd name="T15" fmla="*/ 44 h 127"/>
                  <a:gd name="T16" fmla="*/ 42 w 116"/>
                  <a:gd name="T17" fmla="*/ 50 h 127"/>
                  <a:gd name="T18" fmla="*/ 31 w 116"/>
                  <a:gd name="T19" fmla="*/ 53 h 127"/>
                  <a:gd name="T20" fmla="*/ 10 w 116"/>
                  <a:gd name="T21" fmla="*/ 55 h 127"/>
                  <a:gd name="T22" fmla="*/ 5 w 116"/>
                  <a:gd name="T23" fmla="*/ 56 h 127"/>
                  <a:gd name="T24" fmla="*/ 9 w 116"/>
                  <a:gd name="T25" fmla="*/ 61 h 127"/>
                  <a:gd name="T26" fmla="*/ 7 w 116"/>
                  <a:gd name="T27" fmla="*/ 70 h 127"/>
                  <a:gd name="T28" fmla="*/ 3 w 116"/>
                  <a:gd name="T29" fmla="*/ 81 h 127"/>
                  <a:gd name="T30" fmla="*/ 3 w 116"/>
                  <a:gd name="T31" fmla="*/ 85 h 127"/>
                  <a:gd name="T32" fmla="*/ 20 w 116"/>
                  <a:gd name="T33" fmla="*/ 75 h 127"/>
                  <a:gd name="T34" fmla="*/ 27 w 116"/>
                  <a:gd name="T35" fmla="*/ 75 h 127"/>
                  <a:gd name="T36" fmla="*/ 28 w 116"/>
                  <a:gd name="T37" fmla="*/ 80 h 127"/>
                  <a:gd name="T38" fmla="*/ 25 w 116"/>
                  <a:gd name="T39" fmla="*/ 88 h 127"/>
                  <a:gd name="T40" fmla="*/ 18 w 116"/>
                  <a:gd name="T41" fmla="*/ 93 h 127"/>
                  <a:gd name="T42" fmla="*/ 9 w 116"/>
                  <a:gd name="T43" fmla="*/ 94 h 127"/>
                  <a:gd name="T44" fmla="*/ 4 w 116"/>
                  <a:gd name="T45" fmla="*/ 93 h 127"/>
                  <a:gd name="T46" fmla="*/ 8 w 116"/>
                  <a:gd name="T47" fmla="*/ 98 h 127"/>
                  <a:gd name="T48" fmla="*/ 8 w 116"/>
                  <a:gd name="T49" fmla="*/ 103 h 127"/>
                  <a:gd name="T50" fmla="*/ 3 w 116"/>
                  <a:gd name="T51" fmla="*/ 111 h 127"/>
                  <a:gd name="T52" fmla="*/ 0 w 116"/>
                  <a:gd name="T53" fmla="*/ 119 h 127"/>
                  <a:gd name="T54" fmla="*/ 1 w 116"/>
                  <a:gd name="T55" fmla="*/ 123 h 127"/>
                  <a:gd name="T56" fmla="*/ 7 w 116"/>
                  <a:gd name="T57" fmla="*/ 127 h 127"/>
                  <a:gd name="T58" fmla="*/ 39 w 116"/>
                  <a:gd name="T59" fmla="*/ 119 h 127"/>
                  <a:gd name="T60" fmla="*/ 66 w 116"/>
                  <a:gd name="T61" fmla="*/ 108 h 127"/>
                  <a:gd name="T62" fmla="*/ 92 w 116"/>
                  <a:gd name="T63" fmla="*/ 90 h 127"/>
                  <a:gd name="T64" fmla="*/ 116 w 116"/>
                  <a:gd name="T65" fmla="*/ 64 h 127"/>
                  <a:gd name="T66" fmla="*/ 96 w 116"/>
                  <a:gd name="T67" fmla="*/ 68 h 127"/>
                  <a:gd name="T68" fmla="*/ 66 w 116"/>
                  <a:gd name="T69" fmla="*/ 73 h 127"/>
                  <a:gd name="T70" fmla="*/ 48 w 116"/>
                  <a:gd name="T71" fmla="*/ 71 h 127"/>
                  <a:gd name="T72" fmla="*/ 49 w 116"/>
                  <a:gd name="T73" fmla="*/ 43 h 127"/>
                  <a:gd name="T74" fmla="*/ 57 w 116"/>
                  <a:gd name="T75" fmla="*/ 49 h 127"/>
                  <a:gd name="T76" fmla="*/ 73 w 116"/>
                  <a:gd name="T77" fmla="*/ 55 h 127"/>
                  <a:gd name="T78" fmla="*/ 95 w 116"/>
                  <a:gd name="T79" fmla="*/ 51 h 127"/>
                  <a:gd name="T80" fmla="*/ 111 w 116"/>
                  <a:gd name="T81" fmla="*/ 50 h 127"/>
                  <a:gd name="T82" fmla="*/ 58 w 116"/>
                  <a:gd name="T83" fmla="*/ 37 h 127"/>
                  <a:gd name="T84" fmla="*/ 47 w 116"/>
                  <a:gd name="T85" fmla="*/ 25 h 127"/>
                  <a:gd name="T86" fmla="*/ 47 w 116"/>
                  <a:gd name="T87" fmla="*/ 17 h 127"/>
                  <a:gd name="T88" fmla="*/ 56 w 116"/>
                  <a:gd name="T89" fmla="*/ 11 h 127"/>
                  <a:gd name="T90" fmla="*/ 69 w 116"/>
                  <a:gd name="T91" fmla="*/ 7 h 127"/>
                  <a:gd name="T92" fmla="*/ 63 w 116"/>
                  <a:gd name="T93" fmla="*/ 5 h 127"/>
                  <a:gd name="T94" fmla="*/ 58 w 116"/>
                  <a:gd name="T9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6" h="127">
                    <a:moveTo>
                      <a:pt x="58" y="0"/>
                    </a:moveTo>
                    <a:lnTo>
                      <a:pt x="58" y="0"/>
                    </a:lnTo>
                    <a:lnTo>
                      <a:pt x="58" y="3"/>
                    </a:lnTo>
                    <a:lnTo>
                      <a:pt x="56" y="5"/>
                    </a:lnTo>
                    <a:lnTo>
                      <a:pt x="49" y="10"/>
                    </a:lnTo>
                    <a:lnTo>
                      <a:pt x="35" y="20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1" y="32"/>
                    </a:lnTo>
                    <a:lnTo>
                      <a:pt x="34" y="33"/>
                    </a:lnTo>
                    <a:lnTo>
                      <a:pt x="40" y="34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7" y="40"/>
                    </a:lnTo>
                    <a:lnTo>
                      <a:pt x="46" y="44"/>
                    </a:lnTo>
                    <a:lnTo>
                      <a:pt x="45" y="48"/>
                    </a:lnTo>
                    <a:lnTo>
                      <a:pt x="42" y="50"/>
                    </a:lnTo>
                    <a:lnTo>
                      <a:pt x="37" y="52"/>
                    </a:lnTo>
                    <a:lnTo>
                      <a:pt x="31" y="53"/>
                    </a:lnTo>
                    <a:lnTo>
                      <a:pt x="17" y="53"/>
                    </a:lnTo>
                    <a:lnTo>
                      <a:pt x="10" y="55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8" y="59"/>
                    </a:lnTo>
                    <a:lnTo>
                      <a:pt x="9" y="61"/>
                    </a:lnTo>
                    <a:lnTo>
                      <a:pt x="8" y="65"/>
                    </a:lnTo>
                    <a:lnTo>
                      <a:pt x="7" y="70"/>
                    </a:lnTo>
                    <a:lnTo>
                      <a:pt x="4" y="76"/>
                    </a:lnTo>
                    <a:lnTo>
                      <a:pt x="3" y="81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14" y="78"/>
                    </a:lnTo>
                    <a:lnTo>
                      <a:pt x="20" y="75"/>
                    </a:lnTo>
                    <a:lnTo>
                      <a:pt x="24" y="75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8" y="80"/>
                    </a:lnTo>
                    <a:lnTo>
                      <a:pt x="27" y="85"/>
                    </a:lnTo>
                    <a:lnTo>
                      <a:pt x="25" y="88"/>
                    </a:lnTo>
                    <a:lnTo>
                      <a:pt x="23" y="90"/>
                    </a:lnTo>
                    <a:lnTo>
                      <a:pt x="18" y="93"/>
                    </a:lnTo>
                    <a:lnTo>
                      <a:pt x="14" y="94"/>
                    </a:lnTo>
                    <a:lnTo>
                      <a:pt x="9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7" y="95"/>
                    </a:lnTo>
                    <a:lnTo>
                      <a:pt x="8" y="98"/>
                    </a:lnTo>
                    <a:lnTo>
                      <a:pt x="9" y="101"/>
                    </a:lnTo>
                    <a:lnTo>
                      <a:pt x="8" y="103"/>
                    </a:lnTo>
                    <a:lnTo>
                      <a:pt x="7" y="108"/>
                    </a:lnTo>
                    <a:lnTo>
                      <a:pt x="3" y="111"/>
                    </a:lnTo>
                    <a:lnTo>
                      <a:pt x="1" y="116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3"/>
                    </a:lnTo>
                    <a:lnTo>
                      <a:pt x="7" y="127"/>
                    </a:lnTo>
                    <a:lnTo>
                      <a:pt x="7" y="127"/>
                    </a:lnTo>
                    <a:lnTo>
                      <a:pt x="23" y="124"/>
                    </a:lnTo>
                    <a:lnTo>
                      <a:pt x="39" y="119"/>
                    </a:lnTo>
                    <a:lnTo>
                      <a:pt x="53" y="113"/>
                    </a:lnTo>
                    <a:lnTo>
                      <a:pt x="66" y="108"/>
                    </a:lnTo>
                    <a:lnTo>
                      <a:pt x="79" y="100"/>
                    </a:lnTo>
                    <a:lnTo>
                      <a:pt x="92" y="90"/>
                    </a:lnTo>
                    <a:lnTo>
                      <a:pt x="104" y="78"/>
                    </a:lnTo>
                    <a:lnTo>
                      <a:pt x="116" y="64"/>
                    </a:lnTo>
                    <a:lnTo>
                      <a:pt x="116" y="64"/>
                    </a:lnTo>
                    <a:lnTo>
                      <a:pt x="96" y="68"/>
                    </a:lnTo>
                    <a:lnTo>
                      <a:pt x="76" y="73"/>
                    </a:lnTo>
                    <a:lnTo>
                      <a:pt x="66" y="73"/>
                    </a:lnTo>
                    <a:lnTo>
                      <a:pt x="57" y="73"/>
                    </a:lnTo>
                    <a:lnTo>
                      <a:pt x="48" y="71"/>
                    </a:lnTo>
                    <a:lnTo>
                      <a:pt x="40" y="68"/>
                    </a:lnTo>
                    <a:lnTo>
                      <a:pt x="49" y="43"/>
                    </a:lnTo>
                    <a:lnTo>
                      <a:pt x="49" y="43"/>
                    </a:lnTo>
                    <a:lnTo>
                      <a:pt x="57" y="49"/>
                    </a:lnTo>
                    <a:lnTo>
                      <a:pt x="65" y="53"/>
                    </a:lnTo>
                    <a:lnTo>
                      <a:pt x="73" y="55"/>
                    </a:lnTo>
                    <a:lnTo>
                      <a:pt x="80" y="53"/>
                    </a:lnTo>
                    <a:lnTo>
                      <a:pt x="95" y="51"/>
                    </a:lnTo>
                    <a:lnTo>
                      <a:pt x="102" y="50"/>
                    </a:lnTo>
                    <a:lnTo>
                      <a:pt x="111" y="50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0" y="30"/>
                    </a:lnTo>
                    <a:lnTo>
                      <a:pt x="47" y="25"/>
                    </a:lnTo>
                    <a:lnTo>
                      <a:pt x="46" y="20"/>
                    </a:lnTo>
                    <a:lnTo>
                      <a:pt x="47" y="17"/>
                    </a:lnTo>
                    <a:lnTo>
                      <a:pt x="50" y="13"/>
                    </a:lnTo>
                    <a:lnTo>
                      <a:pt x="56" y="11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5" y="6"/>
                    </a:lnTo>
                    <a:lnTo>
                      <a:pt x="63" y="5"/>
                    </a:lnTo>
                    <a:lnTo>
                      <a:pt x="61" y="4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Freeform 167">
                <a:extLst>
                  <a:ext uri="{FF2B5EF4-FFF2-40B4-BE49-F238E27FC236}">
                    <a16:creationId xmlns:a16="http://schemas.microsoft.com/office/drawing/2014/main" xmlns="" id="{8EE2AE9A-E3C5-B17C-1BBB-B4E08D2B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198563"/>
                <a:ext cx="0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168">
                <a:extLst>
                  <a:ext uri="{FF2B5EF4-FFF2-40B4-BE49-F238E27FC236}">
                    <a16:creationId xmlns:a16="http://schemas.microsoft.com/office/drawing/2014/main" xmlns="" id="{EEA9C2EE-D37A-3F32-BE39-3E3904C1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1101726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0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Rectangle 169">
                <a:extLst>
                  <a:ext uri="{FF2B5EF4-FFF2-40B4-BE49-F238E27FC236}">
                    <a16:creationId xmlns:a16="http://schemas.microsoft.com/office/drawing/2014/main" xmlns="" id="{47ACEDB1-5ADA-F186-E0C5-7EF4A30DE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575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Freeform 170">
                <a:extLst>
                  <a:ext uri="{FF2B5EF4-FFF2-40B4-BE49-F238E27FC236}">
                    <a16:creationId xmlns:a16="http://schemas.microsoft.com/office/drawing/2014/main" xmlns="" id="{CEE408CF-8650-68CC-DA68-031923D51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4901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171">
                <a:extLst>
                  <a:ext uri="{FF2B5EF4-FFF2-40B4-BE49-F238E27FC236}">
                    <a16:creationId xmlns:a16="http://schemas.microsoft.com/office/drawing/2014/main" xmlns="" id="{887ADFD2-8BAC-C4FB-8D7C-6384A2BB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538" y="1393826"/>
                <a:ext cx="1588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172">
                <a:extLst>
                  <a:ext uri="{FF2B5EF4-FFF2-40B4-BE49-F238E27FC236}">
                    <a16:creationId xmlns:a16="http://schemas.microsoft.com/office/drawing/2014/main" xmlns="" id="{A6DB6CC1-1B42-BEC8-592C-0B89C65E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648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173">
                <a:extLst>
                  <a:ext uri="{FF2B5EF4-FFF2-40B4-BE49-F238E27FC236}">
                    <a16:creationId xmlns:a16="http://schemas.microsoft.com/office/drawing/2014/main" xmlns="" id="{A16D3597-3D16-E5F7-6183-961B8527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" y="1165226"/>
                <a:ext cx="3175" cy="3175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1 w 6"/>
                  <a:gd name="T5" fmla="*/ 2 h 8"/>
                  <a:gd name="T6" fmla="*/ 5 w 6"/>
                  <a:gd name="T7" fmla="*/ 8 h 8"/>
                  <a:gd name="T8" fmla="*/ 5 w 6"/>
                  <a:gd name="T9" fmla="*/ 8 h 8"/>
                  <a:gd name="T10" fmla="*/ 6 w 6"/>
                  <a:gd name="T11" fmla="*/ 7 h 8"/>
                  <a:gd name="T12" fmla="*/ 5 w 6"/>
                  <a:gd name="T13" fmla="*/ 4 h 8"/>
                  <a:gd name="T14" fmla="*/ 4 w 6"/>
                  <a:gd name="T15" fmla="*/ 2 h 8"/>
                  <a:gd name="T16" fmla="*/ 0 w 6"/>
                  <a:gd name="T17" fmla="*/ 0 h 8"/>
                  <a:gd name="T18" fmla="*/ 0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174">
                <a:extLst>
                  <a:ext uri="{FF2B5EF4-FFF2-40B4-BE49-F238E27FC236}">
                    <a16:creationId xmlns:a16="http://schemas.microsoft.com/office/drawing/2014/main" xmlns="" id="{361A3167-AA64-C25B-B62E-B7BF6D854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1182688"/>
                <a:ext cx="1588" cy="158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175">
                <a:extLst>
                  <a:ext uri="{FF2B5EF4-FFF2-40B4-BE49-F238E27FC236}">
                    <a16:creationId xmlns:a16="http://schemas.microsoft.com/office/drawing/2014/main" xmlns="" id="{E6EEA875-739C-CF5A-EC13-1B11D6DB8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3970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7 w 12"/>
                  <a:gd name="T5" fmla="*/ 1 h 1"/>
                  <a:gd name="T6" fmla="*/ 12 w 12"/>
                  <a:gd name="T7" fmla="*/ 0 h 1"/>
                  <a:gd name="T8" fmla="*/ 12 w 12"/>
                  <a:gd name="T9" fmla="*/ 0 h 1"/>
                  <a:gd name="T10" fmla="*/ 7 w 12"/>
                  <a:gd name="T11" fmla="*/ 0 h 1"/>
                  <a:gd name="T12" fmla="*/ 0 w 12"/>
                  <a:gd name="T13" fmla="*/ 1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176">
                <a:extLst>
                  <a:ext uri="{FF2B5EF4-FFF2-40B4-BE49-F238E27FC236}">
                    <a16:creationId xmlns:a16="http://schemas.microsoft.com/office/drawing/2014/main" xmlns="" id="{B3808981-BD16-900C-CB26-7BC01666B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1726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3 w 5"/>
                  <a:gd name="T5" fmla="*/ 4 h 8"/>
                  <a:gd name="T6" fmla="*/ 5 w 5"/>
                  <a:gd name="T7" fmla="*/ 0 h 8"/>
                  <a:gd name="T8" fmla="*/ 5 w 5"/>
                  <a:gd name="T9" fmla="*/ 0 h 8"/>
                  <a:gd name="T10" fmla="*/ 3 w 5"/>
                  <a:gd name="T11" fmla="*/ 4 h 8"/>
                  <a:gd name="T12" fmla="*/ 0 w 5"/>
                  <a:gd name="T13" fmla="*/ 8 h 8"/>
                  <a:gd name="T14" fmla="*/ 0 w 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177">
                <a:extLst>
                  <a:ext uri="{FF2B5EF4-FFF2-40B4-BE49-F238E27FC236}">
                    <a16:creationId xmlns:a16="http://schemas.microsoft.com/office/drawing/2014/main" xmlns="" id="{3B3B4A28-388E-B77A-C663-A85F22232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825" y="1231901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2 h 4"/>
                  <a:gd name="T6" fmla="*/ 4 w 4"/>
                  <a:gd name="T7" fmla="*/ 2 h 4"/>
                  <a:gd name="T8" fmla="*/ 1 w 4"/>
                  <a:gd name="T9" fmla="*/ 0 h 4"/>
                  <a:gd name="T10" fmla="*/ 0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178">
                <a:extLst>
                  <a:ext uri="{FF2B5EF4-FFF2-40B4-BE49-F238E27FC236}">
                    <a16:creationId xmlns:a16="http://schemas.microsoft.com/office/drawing/2014/main" xmlns="" id="{CEC9716B-5FF1-E2DB-7020-D08C4276B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500" y="1220788"/>
                <a:ext cx="71438" cy="33338"/>
              </a:xfrm>
              <a:custGeom>
                <a:avLst/>
                <a:gdLst>
                  <a:gd name="T0" fmla="*/ 58 w 135"/>
                  <a:gd name="T1" fmla="*/ 9 h 64"/>
                  <a:gd name="T2" fmla="*/ 61 w 135"/>
                  <a:gd name="T3" fmla="*/ 0 h 64"/>
                  <a:gd name="T4" fmla="*/ 53 w 135"/>
                  <a:gd name="T5" fmla="*/ 3 h 64"/>
                  <a:gd name="T6" fmla="*/ 24 w 135"/>
                  <a:gd name="T7" fmla="*/ 8 h 64"/>
                  <a:gd name="T8" fmla="*/ 8 w 135"/>
                  <a:gd name="T9" fmla="*/ 13 h 64"/>
                  <a:gd name="T10" fmla="*/ 4 w 135"/>
                  <a:gd name="T11" fmla="*/ 18 h 64"/>
                  <a:gd name="T12" fmla="*/ 0 w 135"/>
                  <a:gd name="T13" fmla="*/ 27 h 64"/>
                  <a:gd name="T14" fmla="*/ 4 w 135"/>
                  <a:gd name="T15" fmla="*/ 27 h 64"/>
                  <a:gd name="T16" fmla="*/ 16 w 135"/>
                  <a:gd name="T17" fmla="*/ 32 h 64"/>
                  <a:gd name="T18" fmla="*/ 30 w 135"/>
                  <a:gd name="T19" fmla="*/ 40 h 64"/>
                  <a:gd name="T20" fmla="*/ 37 w 135"/>
                  <a:gd name="T21" fmla="*/ 51 h 64"/>
                  <a:gd name="T22" fmla="*/ 37 w 135"/>
                  <a:gd name="T23" fmla="*/ 57 h 64"/>
                  <a:gd name="T24" fmla="*/ 43 w 135"/>
                  <a:gd name="T25" fmla="*/ 55 h 64"/>
                  <a:gd name="T26" fmla="*/ 55 w 135"/>
                  <a:gd name="T27" fmla="*/ 57 h 64"/>
                  <a:gd name="T28" fmla="*/ 72 w 135"/>
                  <a:gd name="T29" fmla="*/ 63 h 64"/>
                  <a:gd name="T30" fmla="*/ 80 w 135"/>
                  <a:gd name="T31" fmla="*/ 63 h 64"/>
                  <a:gd name="T32" fmla="*/ 73 w 135"/>
                  <a:gd name="T33" fmla="*/ 58 h 64"/>
                  <a:gd name="T34" fmla="*/ 69 w 135"/>
                  <a:gd name="T35" fmla="*/ 49 h 64"/>
                  <a:gd name="T36" fmla="*/ 75 w 135"/>
                  <a:gd name="T37" fmla="*/ 42 h 64"/>
                  <a:gd name="T38" fmla="*/ 92 w 135"/>
                  <a:gd name="T39" fmla="*/ 32 h 64"/>
                  <a:gd name="T40" fmla="*/ 97 w 135"/>
                  <a:gd name="T41" fmla="*/ 34 h 64"/>
                  <a:gd name="T42" fmla="*/ 98 w 135"/>
                  <a:gd name="T43" fmla="*/ 42 h 64"/>
                  <a:gd name="T44" fmla="*/ 98 w 135"/>
                  <a:gd name="T45" fmla="*/ 49 h 64"/>
                  <a:gd name="T46" fmla="*/ 99 w 135"/>
                  <a:gd name="T47" fmla="*/ 56 h 64"/>
                  <a:gd name="T48" fmla="*/ 135 w 135"/>
                  <a:gd name="T49" fmla="*/ 54 h 64"/>
                  <a:gd name="T50" fmla="*/ 114 w 135"/>
                  <a:gd name="T51" fmla="*/ 25 h 64"/>
                  <a:gd name="T52" fmla="*/ 112 w 135"/>
                  <a:gd name="T53" fmla="*/ 28 h 64"/>
                  <a:gd name="T54" fmla="*/ 104 w 135"/>
                  <a:gd name="T55" fmla="*/ 30 h 64"/>
                  <a:gd name="T56" fmla="*/ 93 w 135"/>
                  <a:gd name="T57" fmla="*/ 30 h 64"/>
                  <a:gd name="T58" fmla="*/ 88 w 135"/>
                  <a:gd name="T59" fmla="*/ 26 h 64"/>
                  <a:gd name="T60" fmla="*/ 85 w 135"/>
                  <a:gd name="T61" fmla="*/ 16 h 64"/>
                  <a:gd name="T62" fmla="*/ 82 w 135"/>
                  <a:gd name="T63" fmla="*/ 8 h 64"/>
                  <a:gd name="T64" fmla="*/ 76 w 135"/>
                  <a:gd name="T65" fmla="*/ 4 h 64"/>
                  <a:gd name="T66" fmla="*/ 66 w 135"/>
                  <a:gd name="T67" fmla="*/ 5 h 64"/>
                  <a:gd name="T68" fmla="*/ 58 w 135"/>
                  <a:gd name="T69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64">
                    <a:moveTo>
                      <a:pt x="58" y="9"/>
                    </a:moveTo>
                    <a:lnTo>
                      <a:pt x="58" y="9"/>
                    </a:lnTo>
                    <a:lnTo>
                      <a:pt x="60" y="4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3" y="3"/>
                    </a:lnTo>
                    <a:lnTo>
                      <a:pt x="44" y="5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8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9" y="30"/>
                    </a:lnTo>
                    <a:lnTo>
                      <a:pt x="16" y="32"/>
                    </a:lnTo>
                    <a:lnTo>
                      <a:pt x="23" y="35"/>
                    </a:lnTo>
                    <a:lnTo>
                      <a:pt x="30" y="40"/>
                    </a:lnTo>
                    <a:lnTo>
                      <a:pt x="35" y="46"/>
                    </a:lnTo>
                    <a:lnTo>
                      <a:pt x="37" y="51"/>
                    </a:lnTo>
                    <a:lnTo>
                      <a:pt x="38" y="54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43" y="55"/>
                    </a:lnTo>
                    <a:lnTo>
                      <a:pt x="49" y="56"/>
                    </a:lnTo>
                    <a:lnTo>
                      <a:pt x="55" y="57"/>
                    </a:lnTo>
                    <a:lnTo>
                      <a:pt x="61" y="59"/>
                    </a:lnTo>
                    <a:lnTo>
                      <a:pt x="72" y="63"/>
                    </a:lnTo>
                    <a:lnTo>
                      <a:pt x="76" y="64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73" y="58"/>
                    </a:lnTo>
                    <a:lnTo>
                      <a:pt x="69" y="54"/>
                    </a:lnTo>
                    <a:lnTo>
                      <a:pt x="69" y="49"/>
                    </a:lnTo>
                    <a:lnTo>
                      <a:pt x="72" y="46"/>
                    </a:lnTo>
                    <a:lnTo>
                      <a:pt x="75" y="42"/>
                    </a:lnTo>
                    <a:lnTo>
                      <a:pt x="81" y="39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98" y="42"/>
                    </a:lnTo>
                    <a:lnTo>
                      <a:pt x="98" y="46"/>
                    </a:lnTo>
                    <a:lnTo>
                      <a:pt x="98" y="49"/>
                    </a:lnTo>
                    <a:lnTo>
                      <a:pt x="98" y="53"/>
                    </a:lnTo>
                    <a:lnTo>
                      <a:pt x="99" y="56"/>
                    </a:lnTo>
                    <a:lnTo>
                      <a:pt x="103" y="58"/>
                    </a:lnTo>
                    <a:lnTo>
                      <a:pt x="135" y="54"/>
                    </a:lnTo>
                    <a:lnTo>
                      <a:pt x="106" y="51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04" y="30"/>
                    </a:lnTo>
                    <a:lnTo>
                      <a:pt x="98" y="30"/>
                    </a:lnTo>
                    <a:lnTo>
                      <a:pt x="93" y="30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6" y="23"/>
                    </a:lnTo>
                    <a:lnTo>
                      <a:pt x="85" y="16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0" y="5"/>
                    </a:lnTo>
                    <a:lnTo>
                      <a:pt x="76" y="4"/>
                    </a:lnTo>
                    <a:lnTo>
                      <a:pt x="72" y="4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179">
                <a:extLst>
                  <a:ext uri="{FF2B5EF4-FFF2-40B4-BE49-F238E27FC236}">
                    <a16:creationId xmlns:a16="http://schemas.microsoft.com/office/drawing/2014/main" xmlns="" id="{34443DD2-FA48-D025-07C3-84DD72CBB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250" y="1217613"/>
                <a:ext cx="4763" cy="3175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6 h 6"/>
                  <a:gd name="T4" fmla="*/ 5 w 8"/>
                  <a:gd name="T5" fmla="*/ 3 h 6"/>
                  <a:gd name="T6" fmla="*/ 8 w 8"/>
                  <a:gd name="T7" fmla="*/ 0 h 6"/>
                  <a:gd name="T8" fmla="*/ 8 w 8"/>
                  <a:gd name="T9" fmla="*/ 0 h 6"/>
                  <a:gd name="T10" fmla="*/ 5 w 8"/>
                  <a:gd name="T11" fmla="*/ 0 h 6"/>
                  <a:gd name="T12" fmla="*/ 2 w 8"/>
                  <a:gd name="T13" fmla="*/ 1 h 6"/>
                  <a:gd name="T14" fmla="*/ 0 w 8"/>
                  <a:gd name="T15" fmla="*/ 6 h 6"/>
                  <a:gd name="T16" fmla="*/ 0 w 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180">
                <a:extLst>
                  <a:ext uri="{FF2B5EF4-FFF2-40B4-BE49-F238E27FC236}">
                    <a16:creationId xmlns:a16="http://schemas.microsoft.com/office/drawing/2014/main" xmlns="" id="{0B414045-A159-B78D-749E-43F9A6EA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713" y="1200151"/>
                <a:ext cx="4763" cy="1588"/>
              </a:xfrm>
              <a:custGeom>
                <a:avLst/>
                <a:gdLst>
                  <a:gd name="T0" fmla="*/ 9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5 h 5"/>
                  <a:gd name="T8" fmla="*/ 9 w 9"/>
                  <a:gd name="T9" fmla="*/ 0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181">
                <a:extLst>
                  <a:ext uri="{FF2B5EF4-FFF2-40B4-BE49-F238E27FC236}">
                    <a16:creationId xmlns:a16="http://schemas.microsoft.com/office/drawing/2014/main" xmlns="" id="{B87C513F-876D-6FEA-5ED1-33561FA7E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92213"/>
                <a:ext cx="15875" cy="7938"/>
              </a:xfrm>
              <a:custGeom>
                <a:avLst/>
                <a:gdLst>
                  <a:gd name="T0" fmla="*/ 29 w 29"/>
                  <a:gd name="T1" fmla="*/ 13 h 15"/>
                  <a:gd name="T2" fmla="*/ 29 w 29"/>
                  <a:gd name="T3" fmla="*/ 13 h 15"/>
                  <a:gd name="T4" fmla="*/ 28 w 29"/>
                  <a:gd name="T5" fmla="*/ 10 h 15"/>
                  <a:gd name="T6" fmla="*/ 24 w 29"/>
                  <a:gd name="T7" fmla="*/ 6 h 15"/>
                  <a:gd name="T8" fmla="*/ 20 w 29"/>
                  <a:gd name="T9" fmla="*/ 4 h 15"/>
                  <a:gd name="T10" fmla="*/ 14 w 29"/>
                  <a:gd name="T11" fmla="*/ 2 h 15"/>
                  <a:gd name="T12" fmla="*/ 8 w 29"/>
                  <a:gd name="T13" fmla="*/ 0 h 15"/>
                  <a:gd name="T14" fmla="*/ 5 w 29"/>
                  <a:gd name="T15" fmla="*/ 2 h 15"/>
                  <a:gd name="T16" fmla="*/ 3 w 29"/>
                  <a:gd name="T17" fmla="*/ 3 h 15"/>
                  <a:gd name="T18" fmla="*/ 1 w 29"/>
                  <a:gd name="T19" fmla="*/ 5 h 15"/>
                  <a:gd name="T20" fmla="*/ 0 w 29"/>
                  <a:gd name="T21" fmla="*/ 7 h 15"/>
                  <a:gd name="T22" fmla="*/ 0 w 29"/>
                  <a:gd name="T23" fmla="*/ 11 h 15"/>
                  <a:gd name="T24" fmla="*/ 0 w 29"/>
                  <a:gd name="T25" fmla="*/ 11 h 15"/>
                  <a:gd name="T26" fmla="*/ 26 w 29"/>
                  <a:gd name="T27" fmla="*/ 15 h 15"/>
                  <a:gd name="T28" fmla="*/ 29 w 29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29" y="13"/>
                    </a:moveTo>
                    <a:lnTo>
                      <a:pt x="29" y="13"/>
                    </a:lnTo>
                    <a:lnTo>
                      <a:pt x="28" y="10"/>
                    </a:lnTo>
                    <a:lnTo>
                      <a:pt x="24" y="6"/>
                    </a:lnTo>
                    <a:lnTo>
                      <a:pt x="20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6" y="15"/>
                    </a:lnTo>
                    <a:lnTo>
                      <a:pt x="2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182">
                <a:extLst>
                  <a:ext uri="{FF2B5EF4-FFF2-40B4-BE49-F238E27FC236}">
                    <a16:creationId xmlns:a16="http://schemas.microsoft.com/office/drawing/2014/main" xmlns="" id="{5282C882-9153-3F34-B22F-640DC16A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263651"/>
                <a:ext cx="6350" cy="3175"/>
              </a:xfrm>
              <a:custGeom>
                <a:avLst/>
                <a:gdLst>
                  <a:gd name="T0" fmla="*/ 0 w 12"/>
                  <a:gd name="T1" fmla="*/ 4 h 4"/>
                  <a:gd name="T2" fmla="*/ 0 w 12"/>
                  <a:gd name="T3" fmla="*/ 4 h 4"/>
                  <a:gd name="T4" fmla="*/ 5 w 12"/>
                  <a:gd name="T5" fmla="*/ 4 h 4"/>
                  <a:gd name="T6" fmla="*/ 10 w 12"/>
                  <a:gd name="T7" fmla="*/ 4 h 4"/>
                  <a:gd name="T8" fmla="*/ 10 w 12"/>
                  <a:gd name="T9" fmla="*/ 4 h 4"/>
                  <a:gd name="T10" fmla="*/ 12 w 12"/>
                  <a:gd name="T11" fmla="*/ 1 h 4"/>
                  <a:gd name="T12" fmla="*/ 12 w 12"/>
                  <a:gd name="T13" fmla="*/ 1 h 4"/>
                  <a:gd name="T14" fmla="*/ 10 w 12"/>
                  <a:gd name="T15" fmla="*/ 0 h 4"/>
                  <a:gd name="T16" fmla="*/ 6 w 12"/>
                  <a:gd name="T17" fmla="*/ 1 h 4"/>
                  <a:gd name="T18" fmla="*/ 0 w 12"/>
                  <a:gd name="T19" fmla="*/ 4 h 4"/>
                  <a:gd name="T20" fmla="*/ 0 w 12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183">
                <a:extLst>
                  <a:ext uri="{FF2B5EF4-FFF2-40B4-BE49-F238E27FC236}">
                    <a16:creationId xmlns:a16="http://schemas.microsoft.com/office/drawing/2014/main" xmlns="" id="{2A33BD66-B978-AB5A-C090-8F3FC534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1250951"/>
                <a:ext cx="3175" cy="4763"/>
              </a:xfrm>
              <a:custGeom>
                <a:avLst/>
                <a:gdLst>
                  <a:gd name="T0" fmla="*/ 0 w 8"/>
                  <a:gd name="T1" fmla="*/ 9 h 9"/>
                  <a:gd name="T2" fmla="*/ 0 w 8"/>
                  <a:gd name="T3" fmla="*/ 9 h 9"/>
                  <a:gd name="T4" fmla="*/ 6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3 w 8"/>
                  <a:gd name="T11" fmla="*/ 4 h 9"/>
                  <a:gd name="T12" fmla="*/ 1 w 8"/>
                  <a:gd name="T13" fmla="*/ 6 h 9"/>
                  <a:gd name="T14" fmla="*/ 0 w 8"/>
                  <a:gd name="T15" fmla="*/ 9 h 9"/>
                  <a:gd name="T16" fmla="*/ 0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184">
                <a:extLst>
                  <a:ext uri="{FF2B5EF4-FFF2-40B4-BE49-F238E27FC236}">
                    <a16:creationId xmlns:a16="http://schemas.microsoft.com/office/drawing/2014/main" xmlns="" id="{BB0379B6-8E00-61ED-AA76-D0F4FB27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0313"/>
                <a:ext cx="17463" cy="11113"/>
              </a:xfrm>
              <a:custGeom>
                <a:avLst/>
                <a:gdLst>
                  <a:gd name="T0" fmla="*/ 33 w 33"/>
                  <a:gd name="T1" fmla="*/ 22 h 22"/>
                  <a:gd name="T2" fmla="*/ 33 w 33"/>
                  <a:gd name="T3" fmla="*/ 22 h 22"/>
                  <a:gd name="T4" fmla="*/ 26 w 33"/>
                  <a:gd name="T5" fmla="*/ 12 h 22"/>
                  <a:gd name="T6" fmla="*/ 23 w 33"/>
                  <a:gd name="T7" fmla="*/ 6 h 22"/>
                  <a:gd name="T8" fmla="*/ 22 w 33"/>
                  <a:gd name="T9" fmla="*/ 0 h 22"/>
                  <a:gd name="T10" fmla="*/ 22 w 33"/>
                  <a:gd name="T11" fmla="*/ 0 h 22"/>
                  <a:gd name="T12" fmla="*/ 19 w 33"/>
                  <a:gd name="T13" fmla="*/ 1 h 22"/>
                  <a:gd name="T14" fmla="*/ 16 w 33"/>
                  <a:gd name="T15" fmla="*/ 2 h 22"/>
                  <a:gd name="T16" fmla="*/ 11 w 33"/>
                  <a:gd name="T17" fmla="*/ 6 h 22"/>
                  <a:gd name="T18" fmla="*/ 6 w 33"/>
                  <a:gd name="T19" fmla="*/ 10 h 22"/>
                  <a:gd name="T20" fmla="*/ 0 w 33"/>
                  <a:gd name="T21" fmla="*/ 15 h 22"/>
                  <a:gd name="T22" fmla="*/ 0 w 33"/>
                  <a:gd name="T23" fmla="*/ 15 h 22"/>
                  <a:gd name="T24" fmla="*/ 7 w 33"/>
                  <a:gd name="T25" fmla="*/ 13 h 22"/>
                  <a:gd name="T26" fmla="*/ 15 w 33"/>
                  <a:gd name="T27" fmla="*/ 14 h 22"/>
                  <a:gd name="T28" fmla="*/ 24 w 33"/>
                  <a:gd name="T29" fmla="*/ 16 h 22"/>
                  <a:gd name="T30" fmla="*/ 33 w 33"/>
                  <a:gd name="T31" fmla="*/ 22 h 22"/>
                  <a:gd name="T32" fmla="*/ 33 w 33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2">
                    <a:moveTo>
                      <a:pt x="33" y="22"/>
                    </a:moveTo>
                    <a:lnTo>
                      <a:pt x="33" y="22"/>
                    </a:lnTo>
                    <a:lnTo>
                      <a:pt x="26" y="12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2"/>
                    </a:lnTo>
                    <a:lnTo>
                      <a:pt x="11" y="6"/>
                    </a:lnTo>
                    <a:lnTo>
                      <a:pt x="6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3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3" y="22"/>
                    </a:lnTo>
                    <a:lnTo>
                      <a:pt x="33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185">
                <a:extLst>
                  <a:ext uri="{FF2B5EF4-FFF2-40B4-BE49-F238E27FC236}">
                    <a16:creationId xmlns:a16="http://schemas.microsoft.com/office/drawing/2014/main" xmlns="" id="{19E8B388-486A-2488-A353-ABA40E185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82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186">
                <a:extLst>
                  <a:ext uri="{FF2B5EF4-FFF2-40B4-BE49-F238E27FC236}">
                    <a16:creationId xmlns:a16="http://schemas.microsoft.com/office/drawing/2014/main" xmlns="" id="{77494565-6963-549F-B4E2-A0415A307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5538" y="1074738"/>
                <a:ext cx="2497138" cy="352425"/>
              </a:xfrm>
              <a:custGeom>
                <a:avLst/>
                <a:gdLst>
                  <a:gd name="T0" fmla="*/ 2974 w 4719"/>
                  <a:gd name="T1" fmla="*/ 264 h 665"/>
                  <a:gd name="T2" fmla="*/ 3219 w 4719"/>
                  <a:gd name="T3" fmla="*/ 168 h 665"/>
                  <a:gd name="T4" fmla="*/ 3641 w 4719"/>
                  <a:gd name="T5" fmla="*/ 196 h 665"/>
                  <a:gd name="T6" fmla="*/ 3856 w 4719"/>
                  <a:gd name="T7" fmla="*/ 205 h 665"/>
                  <a:gd name="T8" fmla="*/ 4473 w 4719"/>
                  <a:gd name="T9" fmla="*/ 165 h 665"/>
                  <a:gd name="T10" fmla="*/ 4647 w 4719"/>
                  <a:gd name="T11" fmla="*/ 293 h 665"/>
                  <a:gd name="T12" fmla="*/ 4235 w 4719"/>
                  <a:gd name="T13" fmla="*/ 336 h 665"/>
                  <a:gd name="T14" fmla="*/ 4024 w 4719"/>
                  <a:gd name="T15" fmla="*/ 396 h 665"/>
                  <a:gd name="T16" fmla="*/ 3557 w 4719"/>
                  <a:gd name="T17" fmla="*/ 408 h 665"/>
                  <a:gd name="T18" fmla="*/ 3408 w 4719"/>
                  <a:gd name="T19" fmla="*/ 394 h 665"/>
                  <a:gd name="T20" fmla="*/ 3007 w 4719"/>
                  <a:gd name="T21" fmla="*/ 471 h 665"/>
                  <a:gd name="T22" fmla="*/ 2642 w 4719"/>
                  <a:gd name="T23" fmla="*/ 511 h 665"/>
                  <a:gd name="T24" fmla="*/ 2736 w 4719"/>
                  <a:gd name="T25" fmla="*/ 552 h 665"/>
                  <a:gd name="T26" fmla="*/ 2856 w 4719"/>
                  <a:gd name="T27" fmla="*/ 582 h 665"/>
                  <a:gd name="T28" fmla="*/ 2667 w 4719"/>
                  <a:gd name="T29" fmla="*/ 653 h 665"/>
                  <a:gd name="T30" fmla="*/ 2539 w 4719"/>
                  <a:gd name="T31" fmla="*/ 550 h 665"/>
                  <a:gd name="T32" fmla="*/ 2299 w 4719"/>
                  <a:gd name="T33" fmla="*/ 497 h 665"/>
                  <a:gd name="T34" fmla="*/ 2273 w 4719"/>
                  <a:gd name="T35" fmla="*/ 601 h 665"/>
                  <a:gd name="T36" fmla="*/ 2097 w 4719"/>
                  <a:gd name="T37" fmla="*/ 597 h 665"/>
                  <a:gd name="T38" fmla="*/ 1887 w 4719"/>
                  <a:gd name="T39" fmla="*/ 582 h 665"/>
                  <a:gd name="T40" fmla="*/ 1971 w 4719"/>
                  <a:gd name="T41" fmla="*/ 479 h 665"/>
                  <a:gd name="T42" fmla="*/ 1666 w 4719"/>
                  <a:gd name="T43" fmla="*/ 572 h 665"/>
                  <a:gd name="T44" fmla="*/ 1666 w 4719"/>
                  <a:gd name="T45" fmla="*/ 592 h 665"/>
                  <a:gd name="T46" fmla="*/ 1591 w 4719"/>
                  <a:gd name="T47" fmla="*/ 552 h 665"/>
                  <a:gd name="T48" fmla="*/ 1446 w 4719"/>
                  <a:gd name="T49" fmla="*/ 634 h 665"/>
                  <a:gd name="T50" fmla="*/ 1311 w 4719"/>
                  <a:gd name="T51" fmla="*/ 587 h 665"/>
                  <a:gd name="T52" fmla="*/ 1122 w 4719"/>
                  <a:gd name="T53" fmla="*/ 588 h 665"/>
                  <a:gd name="T54" fmla="*/ 1106 w 4719"/>
                  <a:gd name="T55" fmla="*/ 518 h 665"/>
                  <a:gd name="T56" fmla="*/ 958 w 4719"/>
                  <a:gd name="T57" fmla="*/ 549 h 665"/>
                  <a:gd name="T58" fmla="*/ 797 w 4719"/>
                  <a:gd name="T59" fmla="*/ 550 h 665"/>
                  <a:gd name="T60" fmla="*/ 386 w 4719"/>
                  <a:gd name="T61" fmla="*/ 548 h 665"/>
                  <a:gd name="T62" fmla="*/ 407 w 4719"/>
                  <a:gd name="T63" fmla="*/ 481 h 665"/>
                  <a:gd name="T64" fmla="*/ 310 w 4719"/>
                  <a:gd name="T65" fmla="*/ 489 h 665"/>
                  <a:gd name="T66" fmla="*/ 194 w 4719"/>
                  <a:gd name="T67" fmla="*/ 509 h 665"/>
                  <a:gd name="T68" fmla="*/ 72 w 4719"/>
                  <a:gd name="T69" fmla="*/ 379 h 665"/>
                  <a:gd name="T70" fmla="*/ 286 w 4719"/>
                  <a:gd name="T71" fmla="*/ 263 h 665"/>
                  <a:gd name="T72" fmla="*/ 46 w 4719"/>
                  <a:gd name="T73" fmla="*/ 296 h 665"/>
                  <a:gd name="T74" fmla="*/ 185 w 4719"/>
                  <a:gd name="T75" fmla="*/ 163 h 665"/>
                  <a:gd name="T76" fmla="*/ 410 w 4719"/>
                  <a:gd name="T77" fmla="*/ 110 h 665"/>
                  <a:gd name="T78" fmla="*/ 551 w 4719"/>
                  <a:gd name="T79" fmla="*/ 105 h 665"/>
                  <a:gd name="T80" fmla="*/ 893 w 4719"/>
                  <a:gd name="T81" fmla="*/ 136 h 665"/>
                  <a:gd name="T82" fmla="*/ 1155 w 4719"/>
                  <a:gd name="T83" fmla="*/ 95 h 665"/>
                  <a:gd name="T84" fmla="*/ 1634 w 4719"/>
                  <a:gd name="T85" fmla="*/ 178 h 665"/>
                  <a:gd name="T86" fmla="*/ 1749 w 4719"/>
                  <a:gd name="T87" fmla="*/ 181 h 665"/>
                  <a:gd name="T88" fmla="*/ 1809 w 4719"/>
                  <a:gd name="T89" fmla="*/ 104 h 665"/>
                  <a:gd name="T90" fmla="*/ 2175 w 4719"/>
                  <a:gd name="T91" fmla="*/ 67 h 665"/>
                  <a:gd name="T92" fmla="*/ 2288 w 4719"/>
                  <a:gd name="T93" fmla="*/ 59 h 665"/>
                  <a:gd name="T94" fmla="*/ 2382 w 4719"/>
                  <a:gd name="T95" fmla="*/ 164 h 665"/>
                  <a:gd name="T96" fmla="*/ 2578 w 4719"/>
                  <a:gd name="T97" fmla="*/ 268 h 665"/>
                  <a:gd name="T98" fmla="*/ 2178 w 4719"/>
                  <a:gd name="T99" fmla="*/ 277 h 665"/>
                  <a:gd name="T100" fmla="*/ 2282 w 4719"/>
                  <a:gd name="T101" fmla="*/ 270 h 665"/>
                  <a:gd name="T102" fmla="*/ 445 w 4719"/>
                  <a:gd name="T103" fmla="*/ 318 h 665"/>
                  <a:gd name="T104" fmla="*/ 751 w 4719"/>
                  <a:gd name="T105" fmla="*/ 311 h 665"/>
                  <a:gd name="T106" fmla="*/ 664 w 4719"/>
                  <a:gd name="T107" fmla="*/ 251 h 665"/>
                  <a:gd name="T108" fmla="*/ 1503 w 4719"/>
                  <a:gd name="T109" fmla="*/ 261 h 665"/>
                  <a:gd name="T110" fmla="*/ 1503 w 4719"/>
                  <a:gd name="T111" fmla="*/ 105 h 665"/>
                  <a:gd name="T112" fmla="*/ 1431 w 4719"/>
                  <a:gd name="T113" fmla="*/ 225 h 665"/>
                  <a:gd name="T114" fmla="*/ 1186 w 4719"/>
                  <a:gd name="T115" fmla="*/ 266 h 665"/>
                  <a:gd name="T116" fmla="*/ 1066 w 4719"/>
                  <a:gd name="T117" fmla="*/ 373 h 665"/>
                  <a:gd name="T118" fmla="*/ 1337 w 4719"/>
                  <a:gd name="T119" fmla="*/ 377 h 665"/>
                  <a:gd name="T120" fmla="*/ 1864 w 4719"/>
                  <a:gd name="T121" fmla="*/ 272 h 665"/>
                  <a:gd name="T122" fmla="*/ 1996 w 4719"/>
                  <a:gd name="T123" fmla="*/ 264 h 665"/>
                  <a:gd name="T124" fmla="*/ 1864 w 4719"/>
                  <a:gd name="T125" fmla="*/ 22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19" h="665">
                    <a:moveTo>
                      <a:pt x="2680" y="242"/>
                    </a:moveTo>
                    <a:lnTo>
                      <a:pt x="2680" y="242"/>
                    </a:lnTo>
                    <a:lnTo>
                      <a:pt x="2687" y="238"/>
                    </a:lnTo>
                    <a:lnTo>
                      <a:pt x="2684" y="243"/>
                    </a:lnTo>
                    <a:lnTo>
                      <a:pt x="2684" y="243"/>
                    </a:lnTo>
                    <a:lnTo>
                      <a:pt x="2703" y="248"/>
                    </a:lnTo>
                    <a:lnTo>
                      <a:pt x="2703" y="248"/>
                    </a:lnTo>
                    <a:lnTo>
                      <a:pt x="2707" y="247"/>
                    </a:lnTo>
                    <a:lnTo>
                      <a:pt x="2711" y="245"/>
                    </a:lnTo>
                    <a:lnTo>
                      <a:pt x="2711" y="245"/>
                    </a:lnTo>
                    <a:lnTo>
                      <a:pt x="2710" y="247"/>
                    </a:lnTo>
                    <a:lnTo>
                      <a:pt x="2709" y="250"/>
                    </a:lnTo>
                    <a:lnTo>
                      <a:pt x="2709" y="250"/>
                    </a:lnTo>
                    <a:lnTo>
                      <a:pt x="2715" y="253"/>
                    </a:lnTo>
                    <a:lnTo>
                      <a:pt x="2715" y="253"/>
                    </a:lnTo>
                    <a:lnTo>
                      <a:pt x="2722" y="245"/>
                    </a:lnTo>
                    <a:lnTo>
                      <a:pt x="2730" y="238"/>
                    </a:lnTo>
                    <a:lnTo>
                      <a:pt x="2748" y="224"/>
                    </a:lnTo>
                    <a:lnTo>
                      <a:pt x="2765" y="212"/>
                    </a:lnTo>
                    <a:lnTo>
                      <a:pt x="2773" y="208"/>
                    </a:lnTo>
                    <a:lnTo>
                      <a:pt x="2778" y="203"/>
                    </a:lnTo>
                    <a:lnTo>
                      <a:pt x="2778" y="203"/>
                    </a:lnTo>
                    <a:lnTo>
                      <a:pt x="2790" y="196"/>
                    </a:lnTo>
                    <a:lnTo>
                      <a:pt x="2801" y="193"/>
                    </a:lnTo>
                    <a:lnTo>
                      <a:pt x="2813" y="189"/>
                    </a:lnTo>
                    <a:lnTo>
                      <a:pt x="2822" y="189"/>
                    </a:lnTo>
                    <a:lnTo>
                      <a:pt x="2822" y="189"/>
                    </a:lnTo>
                    <a:lnTo>
                      <a:pt x="2814" y="190"/>
                    </a:lnTo>
                    <a:lnTo>
                      <a:pt x="2807" y="193"/>
                    </a:lnTo>
                    <a:lnTo>
                      <a:pt x="2803" y="195"/>
                    </a:lnTo>
                    <a:lnTo>
                      <a:pt x="2802" y="197"/>
                    </a:lnTo>
                    <a:lnTo>
                      <a:pt x="2801" y="201"/>
                    </a:lnTo>
                    <a:lnTo>
                      <a:pt x="2802" y="205"/>
                    </a:lnTo>
                    <a:lnTo>
                      <a:pt x="2802" y="205"/>
                    </a:lnTo>
                    <a:lnTo>
                      <a:pt x="2810" y="210"/>
                    </a:lnTo>
                    <a:lnTo>
                      <a:pt x="2817" y="216"/>
                    </a:lnTo>
                    <a:lnTo>
                      <a:pt x="2824" y="223"/>
                    </a:lnTo>
                    <a:lnTo>
                      <a:pt x="2831" y="227"/>
                    </a:lnTo>
                    <a:lnTo>
                      <a:pt x="2834" y="230"/>
                    </a:lnTo>
                    <a:lnTo>
                      <a:pt x="2839" y="231"/>
                    </a:lnTo>
                    <a:lnTo>
                      <a:pt x="2844" y="232"/>
                    </a:lnTo>
                    <a:lnTo>
                      <a:pt x="2848" y="232"/>
                    </a:lnTo>
                    <a:lnTo>
                      <a:pt x="2853" y="231"/>
                    </a:lnTo>
                    <a:lnTo>
                      <a:pt x="2859" y="228"/>
                    </a:lnTo>
                    <a:lnTo>
                      <a:pt x="2864" y="225"/>
                    </a:lnTo>
                    <a:lnTo>
                      <a:pt x="2870" y="219"/>
                    </a:lnTo>
                    <a:lnTo>
                      <a:pt x="2849" y="220"/>
                    </a:lnTo>
                    <a:lnTo>
                      <a:pt x="2897" y="175"/>
                    </a:lnTo>
                    <a:lnTo>
                      <a:pt x="2897" y="175"/>
                    </a:lnTo>
                    <a:lnTo>
                      <a:pt x="2899" y="179"/>
                    </a:lnTo>
                    <a:lnTo>
                      <a:pt x="2900" y="181"/>
                    </a:lnTo>
                    <a:lnTo>
                      <a:pt x="2900" y="185"/>
                    </a:lnTo>
                    <a:lnTo>
                      <a:pt x="2900" y="187"/>
                    </a:lnTo>
                    <a:lnTo>
                      <a:pt x="2897" y="192"/>
                    </a:lnTo>
                    <a:lnTo>
                      <a:pt x="2890" y="195"/>
                    </a:lnTo>
                    <a:lnTo>
                      <a:pt x="2876" y="203"/>
                    </a:lnTo>
                    <a:lnTo>
                      <a:pt x="2870" y="209"/>
                    </a:lnTo>
                    <a:lnTo>
                      <a:pt x="2868" y="211"/>
                    </a:lnTo>
                    <a:lnTo>
                      <a:pt x="2867" y="213"/>
                    </a:lnTo>
                    <a:lnTo>
                      <a:pt x="2867" y="213"/>
                    </a:lnTo>
                    <a:lnTo>
                      <a:pt x="2874" y="210"/>
                    </a:lnTo>
                    <a:lnTo>
                      <a:pt x="2880" y="209"/>
                    </a:lnTo>
                    <a:lnTo>
                      <a:pt x="2886" y="209"/>
                    </a:lnTo>
                    <a:lnTo>
                      <a:pt x="2893" y="209"/>
                    </a:lnTo>
                    <a:lnTo>
                      <a:pt x="2900" y="211"/>
                    </a:lnTo>
                    <a:lnTo>
                      <a:pt x="2906" y="212"/>
                    </a:lnTo>
                    <a:lnTo>
                      <a:pt x="2917" y="218"/>
                    </a:lnTo>
                    <a:lnTo>
                      <a:pt x="2928" y="221"/>
                    </a:lnTo>
                    <a:lnTo>
                      <a:pt x="2932" y="223"/>
                    </a:lnTo>
                    <a:lnTo>
                      <a:pt x="2937" y="223"/>
                    </a:lnTo>
                    <a:lnTo>
                      <a:pt x="2941" y="223"/>
                    </a:lnTo>
                    <a:lnTo>
                      <a:pt x="2946" y="220"/>
                    </a:lnTo>
                    <a:lnTo>
                      <a:pt x="2949" y="216"/>
                    </a:lnTo>
                    <a:lnTo>
                      <a:pt x="2953" y="210"/>
                    </a:lnTo>
                    <a:lnTo>
                      <a:pt x="2953" y="210"/>
                    </a:lnTo>
                    <a:lnTo>
                      <a:pt x="2955" y="228"/>
                    </a:lnTo>
                    <a:lnTo>
                      <a:pt x="2957" y="238"/>
                    </a:lnTo>
                    <a:lnTo>
                      <a:pt x="2961" y="248"/>
                    </a:lnTo>
                    <a:lnTo>
                      <a:pt x="2964" y="256"/>
                    </a:lnTo>
                    <a:lnTo>
                      <a:pt x="2970" y="262"/>
                    </a:lnTo>
                    <a:lnTo>
                      <a:pt x="2974" y="264"/>
                    </a:lnTo>
                    <a:lnTo>
                      <a:pt x="2977" y="265"/>
                    </a:lnTo>
                    <a:lnTo>
                      <a:pt x="2980" y="266"/>
                    </a:lnTo>
                    <a:lnTo>
                      <a:pt x="2985" y="266"/>
                    </a:lnTo>
                    <a:lnTo>
                      <a:pt x="2985" y="266"/>
                    </a:lnTo>
                    <a:lnTo>
                      <a:pt x="2980" y="258"/>
                    </a:lnTo>
                    <a:lnTo>
                      <a:pt x="2979" y="255"/>
                    </a:lnTo>
                    <a:lnTo>
                      <a:pt x="2979" y="253"/>
                    </a:lnTo>
                    <a:lnTo>
                      <a:pt x="2980" y="248"/>
                    </a:lnTo>
                    <a:lnTo>
                      <a:pt x="2984" y="245"/>
                    </a:lnTo>
                    <a:lnTo>
                      <a:pt x="2986" y="241"/>
                    </a:lnTo>
                    <a:lnTo>
                      <a:pt x="2989" y="238"/>
                    </a:lnTo>
                    <a:lnTo>
                      <a:pt x="2989" y="234"/>
                    </a:lnTo>
                    <a:lnTo>
                      <a:pt x="2987" y="231"/>
                    </a:lnTo>
                    <a:lnTo>
                      <a:pt x="2984" y="223"/>
                    </a:lnTo>
                    <a:lnTo>
                      <a:pt x="2984" y="223"/>
                    </a:lnTo>
                    <a:lnTo>
                      <a:pt x="2987" y="219"/>
                    </a:lnTo>
                    <a:lnTo>
                      <a:pt x="2992" y="218"/>
                    </a:lnTo>
                    <a:lnTo>
                      <a:pt x="2997" y="218"/>
                    </a:lnTo>
                    <a:lnTo>
                      <a:pt x="3001" y="219"/>
                    </a:lnTo>
                    <a:lnTo>
                      <a:pt x="3006" y="220"/>
                    </a:lnTo>
                    <a:lnTo>
                      <a:pt x="3009" y="219"/>
                    </a:lnTo>
                    <a:lnTo>
                      <a:pt x="3012" y="218"/>
                    </a:lnTo>
                    <a:lnTo>
                      <a:pt x="3013" y="212"/>
                    </a:lnTo>
                    <a:lnTo>
                      <a:pt x="3010" y="223"/>
                    </a:lnTo>
                    <a:lnTo>
                      <a:pt x="3010" y="223"/>
                    </a:lnTo>
                    <a:lnTo>
                      <a:pt x="3018" y="227"/>
                    </a:lnTo>
                    <a:lnTo>
                      <a:pt x="3025" y="231"/>
                    </a:lnTo>
                    <a:lnTo>
                      <a:pt x="3032" y="233"/>
                    </a:lnTo>
                    <a:lnTo>
                      <a:pt x="3038" y="233"/>
                    </a:lnTo>
                    <a:lnTo>
                      <a:pt x="3043" y="232"/>
                    </a:lnTo>
                    <a:lnTo>
                      <a:pt x="3048" y="230"/>
                    </a:lnTo>
                    <a:lnTo>
                      <a:pt x="3053" y="226"/>
                    </a:lnTo>
                    <a:lnTo>
                      <a:pt x="3056" y="221"/>
                    </a:lnTo>
                    <a:lnTo>
                      <a:pt x="3064" y="212"/>
                    </a:lnTo>
                    <a:lnTo>
                      <a:pt x="3070" y="201"/>
                    </a:lnTo>
                    <a:lnTo>
                      <a:pt x="3077" y="190"/>
                    </a:lnTo>
                    <a:lnTo>
                      <a:pt x="3083" y="181"/>
                    </a:lnTo>
                    <a:lnTo>
                      <a:pt x="3083" y="181"/>
                    </a:lnTo>
                    <a:lnTo>
                      <a:pt x="3101" y="179"/>
                    </a:lnTo>
                    <a:lnTo>
                      <a:pt x="3116" y="178"/>
                    </a:lnTo>
                    <a:lnTo>
                      <a:pt x="3131" y="178"/>
                    </a:lnTo>
                    <a:lnTo>
                      <a:pt x="3144" y="179"/>
                    </a:lnTo>
                    <a:lnTo>
                      <a:pt x="3169" y="180"/>
                    </a:lnTo>
                    <a:lnTo>
                      <a:pt x="3183" y="181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201" y="195"/>
                    </a:lnTo>
                    <a:lnTo>
                      <a:pt x="3204" y="204"/>
                    </a:lnTo>
                    <a:lnTo>
                      <a:pt x="3208" y="213"/>
                    </a:lnTo>
                    <a:lnTo>
                      <a:pt x="3212" y="221"/>
                    </a:lnTo>
                    <a:lnTo>
                      <a:pt x="3217" y="228"/>
                    </a:lnTo>
                    <a:lnTo>
                      <a:pt x="3222" y="233"/>
                    </a:lnTo>
                    <a:lnTo>
                      <a:pt x="3225" y="234"/>
                    </a:lnTo>
                    <a:lnTo>
                      <a:pt x="3229" y="234"/>
                    </a:lnTo>
                    <a:lnTo>
                      <a:pt x="3229" y="234"/>
                    </a:lnTo>
                    <a:lnTo>
                      <a:pt x="3232" y="226"/>
                    </a:lnTo>
                    <a:lnTo>
                      <a:pt x="3238" y="220"/>
                    </a:lnTo>
                    <a:lnTo>
                      <a:pt x="3253" y="208"/>
                    </a:lnTo>
                    <a:lnTo>
                      <a:pt x="3261" y="201"/>
                    </a:lnTo>
                    <a:lnTo>
                      <a:pt x="3268" y="194"/>
                    </a:lnTo>
                    <a:lnTo>
                      <a:pt x="3273" y="186"/>
                    </a:lnTo>
                    <a:lnTo>
                      <a:pt x="3275" y="181"/>
                    </a:lnTo>
                    <a:lnTo>
                      <a:pt x="3275" y="177"/>
                    </a:lnTo>
                    <a:lnTo>
                      <a:pt x="3275" y="177"/>
                    </a:lnTo>
                    <a:lnTo>
                      <a:pt x="3270" y="175"/>
                    </a:lnTo>
                    <a:lnTo>
                      <a:pt x="3266" y="174"/>
                    </a:lnTo>
                    <a:lnTo>
                      <a:pt x="3262" y="174"/>
                    </a:lnTo>
                    <a:lnTo>
                      <a:pt x="3259" y="175"/>
                    </a:lnTo>
                    <a:lnTo>
                      <a:pt x="3254" y="180"/>
                    </a:lnTo>
                    <a:lnTo>
                      <a:pt x="3251" y="185"/>
                    </a:lnTo>
                    <a:lnTo>
                      <a:pt x="3244" y="197"/>
                    </a:lnTo>
                    <a:lnTo>
                      <a:pt x="3240" y="202"/>
                    </a:lnTo>
                    <a:lnTo>
                      <a:pt x="3237" y="204"/>
                    </a:lnTo>
                    <a:lnTo>
                      <a:pt x="3235" y="205"/>
                    </a:lnTo>
                    <a:lnTo>
                      <a:pt x="3235" y="205"/>
                    </a:lnTo>
                    <a:lnTo>
                      <a:pt x="3230" y="196"/>
                    </a:lnTo>
                    <a:lnTo>
                      <a:pt x="3228" y="189"/>
                    </a:lnTo>
                    <a:lnTo>
                      <a:pt x="3225" y="180"/>
                    </a:lnTo>
                    <a:lnTo>
                      <a:pt x="3224" y="177"/>
                    </a:lnTo>
                    <a:lnTo>
                      <a:pt x="3222" y="172"/>
                    </a:lnTo>
                    <a:lnTo>
                      <a:pt x="3219" y="168"/>
                    </a:lnTo>
                    <a:lnTo>
                      <a:pt x="3212" y="163"/>
                    </a:lnTo>
                    <a:lnTo>
                      <a:pt x="3212" y="163"/>
                    </a:lnTo>
                    <a:lnTo>
                      <a:pt x="3215" y="164"/>
                    </a:lnTo>
                    <a:lnTo>
                      <a:pt x="3220" y="165"/>
                    </a:lnTo>
                    <a:lnTo>
                      <a:pt x="3230" y="165"/>
                    </a:lnTo>
                    <a:lnTo>
                      <a:pt x="3257" y="162"/>
                    </a:lnTo>
                    <a:lnTo>
                      <a:pt x="3270" y="160"/>
                    </a:lnTo>
                    <a:lnTo>
                      <a:pt x="3283" y="162"/>
                    </a:lnTo>
                    <a:lnTo>
                      <a:pt x="3289" y="163"/>
                    </a:lnTo>
                    <a:lnTo>
                      <a:pt x="3294" y="164"/>
                    </a:lnTo>
                    <a:lnTo>
                      <a:pt x="3299" y="167"/>
                    </a:lnTo>
                    <a:lnTo>
                      <a:pt x="3303" y="172"/>
                    </a:lnTo>
                    <a:lnTo>
                      <a:pt x="3297" y="175"/>
                    </a:lnTo>
                    <a:lnTo>
                      <a:pt x="3297" y="175"/>
                    </a:lnTo>
                    <a:lnTo>
                      <a:pt x="3301" y="179"/>
                    </a:lnTo>
                    <a:lnTo>
                      <a:pt x="3307" y="183"/>
                    </a:lnTo>
                    <a:lnTo>
                      <a:pt x="3315" y="194"/>
                    </a:lnTo>
                    <a:lnTo>
                      <a:pt x="3323" y="204"/>
                    </a:lnTo>
                    <a:lnTo>
                      <a:pt x="3331" y="216"/>
                    </a:lnTo>
                    <a:lnTo>
                      <a:pt x="3336" y="220"/>
                    </a:lnTo>
                    <a:lnTo>
                      <a:pt x="3340" y="224"/>
                    </a:lnTo>
                    <a:lnTo>
                      <a:pt x="3345" y="226"/>
                    </a:lnTo>
                    <a:lnTo>
                      <a:pt x="3351" y="227"/>
                    </a:lnTo>
                    <a:lnTo>
                      <a:pt x="3357" y="227"/>
                    </a:lnTo>
                    <a:lnTo>
                      <a:pt x="3363" y="225"/>
                    </a:lnTo>
                    <a:lnTo>
                      <a:pt x="3370" y="220"/>
                    </a:lnTo>
                    <a:lnTo>
                      <a:pt x="3378" y="215"/>
                    </a:lnTo>
                    <a:lnTo>
                      <a:pt x="3400" y="197"/>
                    </a:lnTo>
                    <a:lnTo>
                      <a:pt x="3400" y="197"/>
                    </a:lnTo>
                    <a:lnTo>
                      <a:pt x="3399" y="202"/>
                    </a:lnTo>
                    <a:lnTo>
                      <a:pt x="3399" y="205"/>
                    </a:lnTo>
                    <a:lnTo>
                      <a:pt x="3399" y="205"/>
                    </a:lnTo>
                    <a:lnTo>
                      <a:pt x="3405" y="207"/>
                    </a:lnTo>
                    <a:lnTo>
                      <a:pt x="3411" y="208"/>
                    </a:lnTo>
                    <a:lnTo>
                      <a:pt x="3420" y="211"/>
                    </a:lnTo>
                    <a:lnTo>
                      <a:pt x="3426" y="215"/>
                    </a:lnTo>
                    <a:lnTo>
                      <a:pt x="3431" y="219"/>
                    </a:lnTo>
                    <a:lnTo>
                      <a:pt x="3437" y="221"/>
                    </a:lnTo>
                    <a:lnTo>
                      <a:pt x="3441" y="223"/>
                    </a:lnTo>
                    <a:lnTo>
                      <a:pt x="3444" y="223"/>
                    </a:lnTo>
                    <a:lnTo>
                      <a:pt x="3449" y="221"/>
                    </a:lnTo>
                    <a:lnTo>
                      <a:pt x="3453" y="219"/>
                    </a:lnTo>
                    <a:lnTo>
                      <a:pt x="3467" y="212"/>
                    </a:lnTo>
                    <a:lnTo>
                      <a:pt x="3467" y="212"/>
                    </a:lnTo>
                    <a:lnTo>
                      <a:pt x="3465" y="215"/>
                    </a:lnTo>
                    <a:lnTo>
                      <a:pt x="3465" y="216"/>
                    </a:lnTo>
                    <a:lnTo>
                      <a:pt x="3464" y="218"/>
                    </a:lnTo>
                    <a:lnTo>
                      <a:pt x="3462" y="219"/>
                    </a:lnTo>
                    <a:lnTo>
                      <a:pt x="3462" y="219"/>
                    </a:lnTo>
                    <a:lnTo>
                      <a:pt x="3467" y="221"/>
                    </a:lnTo>
                    <a:lnTo>
                      <a:pt x="3472" y="223"/>
                    </a:lnTo>
                    <a:lnTo>
                      <a:pt x="3475" y="223"/>
                    </a:lnTo>
                    <a:lnTo>
                      <a:pt x="3480" y="223"/>
                    </a:lnTo>
                    <a:lnTo>
                      <a:pt x="3488" y="220"/>
                    </a:lnTo>
                    <a:lnTo>
                      <a:pt x="3497" y="216"/>
                    </a:lnTo>
                    <a:lnTo>
                      <a:pt x="3512" y="204"/>
                    </a:lnTo>
                    <a:lnTo>
                      <a:pt x="3519" y="200"/>
                    </a:lnTo>
                    <a:lnTo>
                      <a:pt x="3526" y="196"/>
                    </a:lnTo>
                    <a:lnTo>
                      <a:pt x="3526" y="196"/>
                    </a:lnTo>
                    <a:lnTo>
                      <a:pt x="3529" y="203"/>
                    </a:lnTo>
                    <a:lnTo>
                      <a:pt x="3530" y="209"/>
                    </a:lnTo>
                    <a:lnTo>
                      <a:pt x="3530" y="213"/>
                    </a:lnTo>
                    <a:lnTo>
                      <a:pt x="3528" y="217"/>
                    </a:lnTo>
                    <a:lnTo>
                      <a:pt x="3523" y="224"/>
                    </a:lnTo>
                    <a:lnTo>
                      <a:pt x="3520" y="228"/>
                    </a:lnTo>
                    <a:lnTo>
                      <a:pt x="3518" y="234"/>
                    </a:lnTo>
                    <a:lnTo>
                      <a:pt x="3518" y="234"/>
                    </a:lnTo>
                    <a:lnTo>
                      <a:pt x="3526" y="234"/>
                    </a:lnTo>
                    <a:lnTo>
                      <a:pt x="3533" y="234"/>
                    </a:lnTo>
                    <a:lnTo>
                      <a:pt x="3541" y="233"/>
                    </a:lnTo>
                    <a:lnTo>
                      <a:pt x="3549" y="232"/>
                    </a:lnTo>
                    <a:lnTo>
                      <a:pt x="3564" y="226"/>
                    </a:lnTo>
                    <a:lnTo>
                      <a:pt x="3577" y="217"/>
                    </a:lnTo>
                    <a:lnTo>
                      <a:pt x="3591" y="208"/>
                    </a:lnTo>
                    <a:lnTo>
                      <a:pt x="3605" y="197"/>
                    </a:lnTo>
                    <a:lnTo>
                      <a:pt x="3616" y="186"/>
                    </a:lnTo>
                    <a:lnTo>
                      <a:pt x="3626" y="175"/>
                    </a:lnTo>
                    <a:lnTo>
                      <a:pt x="3652" y="187"/>
                    </a:lnTo>
                    <a:lnTo>
                      <a:pt x="3652" y="187"/>
                    </a:lnTo>
                    <a:lnTo>
                      <a:pt x="3646" y="192"/>
                    </a:lnTo>
                    <a:lnTo>
                      <a:pt x="3641" y="196"/>
                    </a:lnTo>
                    <a:lnTo>
                      <a:pt x="3635" y="203"/>
                    </a:lnTo>
                    <a:lnTo>
                      <a:pt x="3630" y="209"/>
                    </a:lnTo>
                    <a:lnTo>
                      <a:pt x="3627" y="216"/>
                    </a:lnTo>
                    <a:lnTo>
                      <a:pt x="3625" y="221"/>
                    </a:lnTo>
                    <a:lnTo>
                      <a:pt x="3623" y="228"/>
                    </a:lnTo>
                    <a:lnTo>
                      <a:pt x="3625" y="233"/>
                    </a:lnTo>
                    <a:lnTo>
                      <a:pt x="3625" y="233"/>
                    </a:lnTo>
                    <a:lnTo>
                      <a:pt x="3629" y="231"/>
                    </a:lnTo>
                    <a:lnTo>
                      <a:pt x="3633" y="228"/>
                    </a:lnTo>
                    <a:lnTo>
                      <a:pt x="3637" y="225"/>
                    </a:lnTo>
                    <a:lnTo>
                      <a:pt x="3641" y="223"/>
                    </a:lnTo>
                    <a:lnTo>
                      <a:pt x="3644" y="221"/>
                    </a:lnTo>
                    <a:lnTo>
                      <a:pt x="3649" y="221"/>
                    </a:lnTo>
                    <a:lnTo>
                      <a:pt x="3656" y="221"/>
                    </a:lnTo>
                    <a:lnTo>
                      <a:pt x="3656" y="221"/>
                    </a:lnTo>
                    <a:lnTo>
                      <a:pt x="3652" y="232"/>
                    </a:lnTo>
                    <a:lnTo>
                      <a:pt x="3648" y="243"/>
                    </a:lnTo>
                    <a:lnTo>
                      <a:pt x="3635" y="266"/>
                    </a:lnTo>
                    <a:lnTo>
                      <a:pt x="3635" y="266"/>
                    </a:lnTo>
                    <a:lnTo>
                      <a:pt x="3643" y="270"/>
                    </a:lnTo>
                    <a:lnTo>
                      <a:pt x="3648" y="271"/>
                    </a:lnTo>
                    <a:lnTo>
                      <a:pt x="3652" y="271"/>
                    </a:lnTo>
                    <a:lnTo>
                      <a:pt x="3656" y="269"/>
                    </a:lnTo>
                    <a:lnTo>
                      <a:pt x="3657" y="266"/>
                    </a:lnTo>
                    <a:lnTo>
                      <a:pt x="3658" y="263"/>
                    </a:lnTo>
                    <a:lnTo>
                      <a:pt x="3659" y="256"/>
                    </a:lnTo>
                    <a:lnTo>
                      <a:pt x="3660" y="249"/>
                    </a:lnTo>
                    <a:lnTo>
                      <a:pt x="3660" y="247"/>
                    </a:lnTo>
                    <a:lnTo>
                      <a:pt x="3661" y="246"/>
                    </a:lnTo>
                    <a:lnTo>
                      <a:pt x="3662" y="246"/>
                    </a:lnTo>
                    <a:lnTo>
                      <a:pt x="3665" y="248"/>
                    </a:lnTo>
                    <a:lnTo>
                      <a:pt x="3674" y="260"/>
                    </a:lnTo>
                    <a:lnTo>
                      <a:pt x="3674" y="260"/>
                    </a:lnTo>
                    <a:lnTo>
                      <a:pt x="3679" y="258"/>
                    </a:lnTo>
                    <a:lnTo>
                      <a:pt x="3683" y="256"/>
                    </a:lnTo>
                    <a:lnTo>
                      <a:pt x="3687" y="251"/>
                    </a:lnTo>
                    <a:lnTo>
                      <a:pt x="3689" y="247"/>
                    </a:lnTo>
                    <a:lnTo>
                      <a:pt x="3691" y="241"/>
                    </a:lnTo>
                    <a:lnTo>
                      <a:pt x="3694" y="234"/>
                    </a:lnTo>
                    <a:lnTo>
                      <a:pt x="3696" y="221"/>
                    </a:lnTo>
                    <a:lnTo>
                      <a:pt x="3720" y="243"/>
                    </a:lnTo>
                    <a:lnTo>
                      <a:pt x="3720" y="243"/>
                    </a:lnTo>
                    <a:lnTo>
                      <a:pt x="3721" y="239"/>
                    </a:lnTo>
                    <a:lnTo>
                      <a:pt x="3722" y="235"/>
                    </a:lnTo>
                    <a:lnTo>
                      <a:pt x="3726" y="231"/>
                    </a:lnTo>
                    <a:lnTo>
                      <a:pt x="3731" y="226"/>
                    </a:lnTo>
                    <a:lnTo>
                      <a:pt x="3740" y="223"/>
                    </a:lnTo>
                    <a:lnTo>
                      <a:pt x="3746" y="220"/>
                    </a:lnTo>
                    <a:lnTo>
                      <a:pt x="3756" y="218"/>
                    </a:lnTo>
                    <a:lnTo>
                      <a:pt x="3771" y="216"/>
                    </a:lnTo>
                    <a:lnTo>
                      <a:pt x="3771" y="216"/>
                    </a:lnTo>
                    <a:lnTo>
                      <a:pt x="3771" y="212"/>
                    </a:lnTo>
                    <a:lnTo>
                      <a:pt x="3769" y="209"/>
                    </a:lnTo>
                    <a:lnTo>
                      <a:pt x="3766" y="205"/>
                    </a:lnTo>
                    <a:lnTo>
                      <a:pt x="3763" y="202"/>
                    </a:lnTo>
                    <a:lnTo>
                      <a:pt x="3759" y="200"/>
                    </a:lnTo>
                    <a:lnTo>
                      <a:pt x="3754" y="200"/>
                    </a:lnTo>
                    <a:lnTo>
                      <a:pt x="3751" y="200"/>
                    </a:lnTo>
                    <a:lnTo>
                      <a:pt x="3748" y="202"/>
                    </a:lnTo>
                    <a:lnTo>
                      <a:pt x="3748" y="202"/>
                    </a:lnTo>
                    <a:lnTo>
                      <a:pt x="3749" y="196"/>
                    </a:lnTo>
                    <a:lnTo>
                      <a:pt x="3752" y="190"/>
                    </a:lnTo>
                    <a:lnTo>
                      <a:pt x="3756" y="186"/>
                    </a:lnTo>
                    <a:lnTo>
                      <a:pt x="3760" y="182"/>
                    </a:lnTo>
                    <a:lnTo>
                      <a:pt x="3766" y="180"/>
                    </a:lnTo>
                    <a:lnTo>
                      <a:pt x="3772" y="178"/>
                    </a:lnTo>
                    <a:lnTo>
                      <a:pt x="3777" y="177"/>
                    </a:lnTo>
                    <a:lnTo>
                      <a:pt x="3782" y="177"/>
                    </a:lnTo>
                    <a:lnTo>
                      <a:pt x="3782" y="177"/>
                    </a:lnTo>
                    <a:lnTo>
                      <a:pt x="3784" y="183"/>
                    </a:lnTo>
                    <a:lnTo>
                      <a:pt x="3788" y="189"/>
                    </a:lnTo>
                    <a:lnTo>
                      <a:pt x="3792" y="193"/>
                    </a:lnTo>
                    <a:lnTo>
                      <a:pt x="3798" y="195"/>
                    </a:lnTo>
                    <a:lnTo>
                      <a:pt x="3805" y="196"/>
                    </a:lnTo>
                    <a:lnTo>
                      <a:pt x="3812" y="196"/>
                    </a:lnTo>
                    <a:lnTo>
                      <a:pt x="3826" y="195"/>
                    </a:lnTo>
                    <a:lnTo>
                      <a:pt x="3840" y="195"/>
                    </a:lnTo>
                    <a:lnTo>
                      <a:pt x="3845" y="196"/>
                    </a:lnTo>
                    <a:lnTo>
                      <a:pt x="3851" y="197"/>
                    </a:lnTo>
                    <a:lnTo>
                      <a:pt x="3855" y="201"/>
                    </a:lnTo>
                    <a:lnTo>
                      <a:pt x="3856" y="205"/>
                    </a:lnTo>
                    <a:lnTo>
                      <a:pt x="3857" y="212"/>
                    </a:lnTo>
                    <a:lnTo>
                      <a:pt x="3855" y="220"/>
                    </a:lnTo>
                    <a:lnTo>
                      <a:pt x="3855" y="220"/>
                    </a:lnTo>
                    <a:lnTo>
                      <a:pt x="3879" y="216"/>
                    </a:lnTo>
                    <a:lnTo>
                      <a:pt x="3903" y="210"/>
                    </a:lnTo>
                    <a:lnTo>
                      <a:pt x="3953" y="201"/>
                    </a:lnTo>
                    <a:lnTo>
                      <a:pt x="3978" y="196"/>
                    </a:lnTo>
                    <a:lnTo>
                      <a:pt x="4001" y="190"/>
                    </a:lnTo>
                    <a:lnTo>
                      <a:pt x="4020" y="185"/>
                    </a:lnTo>
                    <a:lnTo>
                      <a:pt x="4037" y="178"/>
                    </a:lnTo>
                    <a:lnTo>
                      <a:pt x="4037" y="178"/>
                    </a:lnTo>
                    <a:lnTo>
                      <a:pt x="4042" y="182"/>
                    </a:lnTo>
                    <a:lnTo>
                      <a:pt x="4049" y="186"/>
                    </a:lnTo>
                    <a:lnTo>
                      <a:pt x="4060" y="192"/>
                    </a:lnTo>
                    <a:lnTo>
                      <a:pt x="4064" y="195"/>
                    </a:lnTo>
                    <a:lnTo>
                      <a:pt x="4066" y="200"/>
                    </a:lnTo>
                    <a:lnTo>
                      <a:pt x="4066" y="202"/>
                    </a:lnTo>
                    <a:lnTo>
                      <a:pt x="4065" y="204"/>
                    </a:lnTo>
                    <a:lnTo>
                      <a:pt x="4062" y="212"/>
                    </a:lnTo>
                    <a:lnTo>
                      <a:pt x="4062" y="212"/>
                    </a:lnTo>
                    <a:lnTo>
                      <a:pt x="4071" y="211"/>
                    </a:lnTo>
                    <a:lnTo>
                      <a:pt x="4079" y="210"/>
                    </a:lnTo>
                    <a:lnTo>
                      <a:pt x="4086" y="207"/>
                    </a:lnTo>
                    <a:lnTo>
                      <a:pt x="4094" y="204"/>
                    </a:lnTo>
                    <a:lnTo>
                      <a:pt x="4108" y="197"/>
                    </a:lnTo>
                    <a:lnTo>
                      <a:pt x="4121" y="189"/>
                    </a:lnTo>
                    <a:lnTo>
                      <a:pt x="4135" y="181"/>
                    </a:lnTo>
                    <a:lnTo>
                      <a:pt x="4149" y="177"/>
                    </a:lnTo>
                    <a:lnTo>
                      <a:pt x="4156" y="174"/>
                    </a:lnTo>
                    <a:lnTo>
                      <a:pt x="4164" y="173"/>
                    </a:lnTo>
                    <a:lnTo>
                      <a:pt x="4172" y="173"/>
                    </a:lnTo>
                    <a:lnTo>
                      <a:pt x="4181" y="175"/>
                    </a:lnTo>
                    <a:lnTo>
                      <a:pt x="4181" y="175"/>
                    </a:lnTo>
                    <a:lnTo>
                      <a:pt x="4181" y="177"/>
                    </a:lnTo>
                    <a:lnTo>
                      <a:pt x="4180" y="178"/>
                    </a:lnTo>
                    <a:lnTo>
                      <a:pt x="4172" y="180"/>
                    </a:lnTo>
                    <a:lnTo>
                      <a:pt x="4168" y="181"/>
                    </a:lnTo>
                    <a:lnTo>
                      <a:pt x="4164" y="183"/>
                    </a:lnTo>
                    <a:lnTo>
                      <a:pt x="4162" y="186"/>
                    </a:lnTo>
                    <a:lnTo>
                      <a:pt x="4162" y="192"/>
                    </a:lnTo>
                    <a:lnTo>
                      <a:pt x="4162" y="192"/>
                    </a:lnTo>
                    <a:lnTo>
                      <a:pt x="4167" y="188"/>
                    </a:lnTo>
                    <a:lnTo>
                      <a:pt x="4173" y="186"/>
                    </a:lnTo>
                    <a:lnTo>
                      <a:pt x="4179" y="186"/>
                    </a:lnTo>
                    <a:lnTo>
                      <a:pt x="4185" y="186"/>
                    </a:lnTo>
                    <a:lnTo>
                      <a:pt x="4196" y="188"/>
                    </a:lnTo>
                    <a:lnTo>
                      <a:pt x="4208" y="192"/>
                    </a:lnTo>
                    <a:lnTo>
                      <a:pt x="4220" y="195"/>
                    </a:lnTo>
                    <a:lnTo>
                      <a:pt x="4234" y="197"/>
                    </a:lnTo>
                    <a:lnTo>
                      <a:pt x="4242" y="198"/>
                    </a:lnTo>
                    <a:lnTo>
                      <a:pt x="4250" y="198"/>
                    </a:lnTo>
                    <a:lnTo>
                      <a:pt x="4258" y="197"/>
                    </a:lnTo>
                    <a:lnTo>
                      <a:pt x="4267" y="195"/>
                    </a:lnTo>
                    <a:lnTo>
                      <a:pt x="4267" y="195"/>
                    </a:lnTo>
                    <a:lnTo>
                      <a:pt x="4264" y="196"/>
                    </a:lnTo>
                    <a:lnTo>
                      <a:pt x="4262" y="197"/>
                    </a:lnTo>
                    <a:lnTo>
                      <a:pt x="4258" y="202"/>
                    </a:lnTo>
                    <a:lnTo>
                      <a:pt x="4257" y="207"/>
                    </a:lnTo>
                    <a:lnTo>
                      <a:pt x="4256" y="210"/>
                    </a:lnTo>
                    <a:lnTo>
                      <a:pt x="4256" y="210"/>
                    </a:lnTo>
                    <a:lnTo>
                      <a:pt x="4256" y="208"/>
                    </a:lnTo>
                    <a:lnTo>
                      <a:pt x="4258" y="204"/>
                    </a:lnTo>
                    <a:lnTo>
                      <a:pt x="4266" y="198"/>
                    </a:lnTo>
                    <a:lnTo>
                      <a:pt x="4287" y="187"/>
                    </a:lnTo>
                    <a:lnTo>
                      <a:pt x="4287" y="187"/>
                    </a:lnTo>
                    <a:lnTo>
                      <a:pt x="4289" y="188"/>
                    </a:lnTo>
                    <a:lnTo>
                      <a:pt x="4289" y="189"/>
                    </a:lnTo>
                    <a:lnTo>
                      <a:pt x="4286" y="192"/>
                    </a:lnTo>
                    <a:lnTo>
                      <a:pt x="4282" y="195"/>
                    </a:lnTo>
                    <a:lnTo>
                      <a:pt x="4281" y="196"/>
                    </a:lnTo>
                    <a:lnTo>
                      <a:pt x="4282" y="198"/>
                    </a:lnTo>
                    <a:lnTo>
                      <a:pt x="4282" y="198"/>
                    </a:lnTo>
                    <a:lnTo>
                      <a:pt x="4300" y="201"/>
                    </a:lnTo>
                    <a:lnTo>
                      <a:pt x="4317" y="202"/>
                    </a:lnTo>
                    <a:lnTo>
                      <a:pt x="4333" y="202"/>
                    </a:lnTo>
                    <a:lnTo>
                      <a:pt x="4349" y="200"/>
                    </a:lnTo>
                    <a:lnTo>
                      <a:pt x="4365" y="197"/>
                    </a:lnTo>
                    <a:lnTo>
                      <a:pt x="4380" y="194"/>
                    </a:lnTo>
                    <a:lnTo>
                      <a:pt x="4411" y="185"/>
                    </a:lnTo>
                    <a:lnTo>
                      <a:pt x="4442" y="174"/>
                    </a:lnTo>
                    <a:lnTo>
                      <a:pt x="4473" y="165"/>
                    </a:lnTo>
                    <a:lnTo>
                      <a:pt x="4489" y="160"/>
                    </a:lnTo>
                    <a:lnTo>
                      <a:pt x="4505" y="158"/>
                    </a:lnTo>
                    <a:lnTo>
                      <a:pt x="4522" y="156"/>
                    </a:lnTo>
                    <a:lnTo>
                      <a:pt x="4539" y="156"/>
                    </a:lnTo>
                    <a:lnTo>
                      <a:pt x="4539" y="156"/>
                    </a:lnTo>
                    <a:lnTo>
                      <a:pt x="4534" y="156"/>
                    </a:lnTo>
                    <a:lnTo>
                      <a:pt x="4530" y="157"/>
                    </a:lnTo>
                    <a:lnTo>
                      <a:pt x="4523" y="160"/>
                    </a:lnTo>
                    <a:lnTo>
                      <a:pt x="4516" y="165"/>
                    </a:lnTo>
                    <a:lnTo>
                      <a:pt x="4511" y="172"/>
                    </a:lnTo>
                    <a:lnTo>
                      <a:pt x="4508" y="179"/>
                    </a:lnTo>
                    <a:lnTo>
                      <a:pt x="4505" y="186"/>
                    </a:lnTo>
                    <a:lnTo>
                      <a:pt x="4503" y="193"/>
                    </a:lnTo>
                    <a:lnTo>
                      <a:pt x="4503" y="197"/>
                    </a:lnTo>
                    <a:lnTo>
                      <a:pt x="4530" y="197"/>
                    </a:lnTo>
                    <a:lnTo>
                      <a:pt x="4530" y="197"/>
                    </a:lnTo>
                    <a:lnTo>
                      <a:pt x="4533" y="193"/>
                    </a:lnTo>
                    <a:lnTo>
                      <a:pt x="4538" y="188"/>
                    </a:lnTo>
                    <a:lnTo>
                      <a:pt x="4543" y="186"/>
                    </a:lnTo>
                    <a:lnTo>
                      <a:pt x="4549" y="182"/>
                    </a:lnTo>
                    <a:lnTo>
                      <a:pt x="4562" y="178"/>
                    </a:lnTo>
                    <a:lnTo>
                      <a:pt x="4569" y="174"/>
                    </a:lnTo>
                    <a:lnTo>
                      <a:pt x="4574" y="171"/>
                    </a:lnTo>
                    <a:lnTo>
                      <a:pt x="4574" y="171"/>
                    </a:lnTo>
                    <a:lnTo>
                      <a:pt x="4579" y="179"/>
                    </a:lnTo>
                    <a:lnTo>
                      <a:pt x="4580" y="181"/>
                    </a:lnTo>
                    <a:lnTo>
                      <a:pt x="4580" y="183"/>
                    </a:lnTo>
                    <a:lnTo>
                      <a:pt x="4579" y="187"/>
                    </a:lnTo>
                    <a:lnTo>
                      <a:pt x="4577" y="189"/>
                    </a:lnTo>
                    <a:lnTo>
                      <a:pt x="4577" y="189"/>
                    </a:lnTo>
                    <a:lnTo>
                      <a:pt x="4586" y="194"/>
                    </a:lnTo>
                    <a:lnTo>
                      <a:pt x="4595" y="195"/>
                    </a:lnTo>
                    <a:lnTo>
                      <a:pt x="4604" y="195"/>
                    </a:lnTo>
                    <a:lnTo>
                      <a:pt x="4612" y="193"/>
                    </a:lnTo>
                    <a:lnTo>
                      <a:pt x="4620" y="189"/>
                    </a:lnTo>
                    <a:lnTo>
                      <a:pt x="4628" y="185"/>
                    </a:lnTo>
                    <a:lnTo>
                      <a:pt x="4643" y="174"/>
                    </a:lnTo>
                    <a:lnTo>
                      <a:pt x="4660" y="162"/>
                    </a:lnTo>
                    <a:lnTo>
                      <a:pt x="4669" y="157"/>
                    </a:lnTo>
                    <a:lnTo>
                      <a:pt x="4678" y="152"/>
                    </a:lnTo>
                    <a:lnTo>
                      <a:pt x="4687" y="149"/>
                    </a:lnTo>
                    <a:lnTo>
                      <a:pt x="4697" y="147"/>
                    </a:lnTo>
                    <a:lnTo>
                      <a:pt x="4708" y="145"/>
                    </a:lnTo>
                    <a:lnTo>
                      <a:pt x="4719" y="148"/>
                    </a:lnTo>
                    <a:lnTo>
                      <a:pt x="4645" y="209"/>
                    </a:lnTo>
                    <a:lnTo>
                      <a:pt x="4663" y="230"/>
                    </a:lnTo>
                    <a:lnTo>
                      <a:pt x="4631" y="257"/>
                    </a:lnTo>
                    <a:lnTo>
                      <a:pt x="4631" y="257"/>
                    </a:lnTo>
                    <a:lnTo>
                      <a:pt x="4634" y="260"/>
                    </a:lnTo>
                    <a:lnTo>
                      <a:pt x="4638" y="261"/>
                    </a:lnTo>
                    <a:lnTo>
                      <a:pt x="4641" y="262"/>
                    </a:lnTo>
                    <a:lnTo>
                      <a:pt x="4645" y="261"/>
                    </a:lnTo>
                    <a:lnTo>
                      <a:pt x="4651" y="258"/>
                    </a:lnTo>
                    <a:lnTo>
                      <a:pt x="4657" y="255"/>
                    </a:lnTo>
                    <a:lnTo>
                      <a:pt x="4662" y="251"/>
                    </a:lnTo>
                    <a:lnTo>
                      <a:pt x="4665" y="250"/>
                    </a:lnTo>
                    <a:lnTo>
                      <a:pt x="4668" y="250"/>
                    </a:lnTo>
                    <a:lnTo>
                      <a:pt x="4669" y="251"/>
                    </a:lnTo>
                    <a:lnTo>
                      <a:pt x="4670" y="257"/>
                    </a:lnTo>
                    <a:lnTo>
                      <a:pt x="4670" y="257"/>
                    </a:lnTo>
                    <a:lnTo>
                      <a:pt x="4669" y="260"/>
                    </a:lnTo>
                    <a:lnTo>
                      <a:pt x="4666" y="262"/>
                    </a:lnTo>
                    <a:lnTo>
                      <a:pt x="4662" y="264"/>
                    </a:lnTo>
                    <a:lnTo>
                      <a:pt x="4660" y="265"/>
                    </a:lnTo>
                    <a:lnTo>
                      <a:pt x="4657" y="268"/>
                    </a:lnTo>
                    <a:lnTo>
                      <a:pt x="4656" y="271"/>
                    </a:lnTo>
                    <a:lnTo>
                      <a:pt x="4656" y="275"/>
                    </a:lnTo>
                    <a:lnTo>
                      <a:pt x="4656" y="275"/>
                    </a:lnTo>
                    <a:lnTo>
                      <a:pt x="4662" y="277"/>
                    </a:lnTo>
                    <a:lnTo>
                      <a:pt x="4668" y="277"/>
                    </a:lnTo>
                    <a:lnTo>
                      <a:pt x="4672" y="276"/>
                    </a:lnTo>
                    <a:lnTo>
                      <a:pt x="4676" y="273"/>
                    </a:lnTo>
                    <a:lnTo>
                      <a:pt x="4683" y="266"/>
                    </a:lnTo>
                    <a:lnTo>
                      <a:pt x="4686" y="264"/>
                    </a:lnTo>
                    <a:lnTo>
                      <a:pt x="4691" y="262"/>
                    </a:lnTo>
                    <a:lnTo>
                      <a:pt x="4691" y="262"/>
                    </a:lnTo>
                    <a:lnTo>
                      <a:pt x="4684" y="270"/>
                    </a:lnTo>
                    <a:lnTo>
                      <a:pt x="4676" y="277"/>
                    </a:lnTo>
                    <a:lnTo>
                      <a:pt x="4666" y="284"/>
                    </a:lnTo>
                    <a:lnTo>
                      <a:pt x="4657" y="288"/>
                    </a:lnTo>
                    <a:lnTo>
                      <a:pt x="4647" y="293"/>
                    </a:lnTo>
                    <a:lnTo>
                      <a:pt x="4637" y="298"/>
                    </a:lnTo>
                    <a:lnTo>
                      <a:pt x="4616" y="305"/>
                    </a:lnTo>
                    <a:lnTo>
                      <a:pt x="4595" y="309"/>
                    </a:lnTo>
                    <a:lnTo>
                      <a:pt x="4574" y="313"/>
                    </a:lnTo>
                    <a:lnTo>
                      <a:pt x="4556" y="317"/>
                    </a:lnTo>
                    <a:lnTo>
                      <a:pt x="4539" y="321"/>
                    </a:lnTo>
                    <a:lnTo>
                      <a:pt x="4539" y="321"/>
                    </a:lnTo>
                    <a:lnTo>
                      <a:pt x="4538" y="322"/>
                    </a:lnTo>
                    <a:lnTo>
                      <a:pt x="4538" y="321"/>
                    </a:lnTo>
                    <a:lnTo>
                      <a:pt x="4540" y="316"/>
                    </a:lnTo>
                    <a:lnTo>
                      <a:pt x="4543" y="310"/>
                    </a:lnTo>
                    <a:lnTo>
                      <a:pt x="4546" y="305"/>
                    </a:lnTo>
                    <a:lnTo>
                      <a:pt x="4546" y="305"/>
                    </a:lnTo>
                    <a:lnTo>
                      <a:pt x="4540" y="306"/>
                    </a:lnTo>
                    <a:lnTo>
                      <a:pt x="4534" y="305"/>
                    </a:lnTo>
                    <a:lnTo>
                      <a:pt x="4524" y="301"/>
                    </a:lnTo>
                    <a:lnTo>
                      <a:pt x="4518" y="299"/>
                    </a:lnTo>
                    <a:lnTo>
                      <a:pt x="4512" y="299"/>
                    </a:lnTo>
                    <a:lnTo>
                      <a:pt x="4505" y="299"/>
                    </a:lnTo>
                    <a:lnTo>
                      <a:pt x="4499" y="301"/>
                    </a:lnTo>
                    <a:lnTo>
                      <a:pt x="4499" y="301"/>
                    </a:lnTo>
                    <a:lnTo>
                      <a:pt x="4495" y="308"/>
                    </a:lnTo>
                    <a:lnTo>
                      <a:pt x="4495" y="311"/>
                    </a:lnTo>
                    <a:lnTo>
                      <a:pt x="4496" y="315"/>
                    </a:lnTo>
                    <a:lnTo>
                      <a:pt x="4500" y="316"/>
                    </a:lnTo>
                    <a:lnTo>
                      <a:pt x="4510" y="317"/>
                    </a:lnTo>
                    <a:lnTo>
                      <a:pt x="4519" y="317"/>
                    </a:lnTo>
                    <a:lnTo>
                      <a:pt x="4519" y="317"/>
                    </a:lnTo>
                    <a:lnTo>
                      <a:pt x="4517" y="326"/>
                    </a:lnTo>
                    <a:lnTo>
                      <a:pt x="4516" y="330"/>
                    </a:lnTo>
                    <a:lnTo>
                      <a:pt x="4513" y="332"/>
                    </a:lnTo>
                    <a:lnTo>
                      <a:pt x="4509" y="334"/>
                    </a:lnTo>
                    <a:lnTo>
                      <a:pt x="4501" y="336"/>
                    </a:lnTo>
                    <a:lnTo>
                      <a:pt x="4501" y="336"/>
                    </a:lnTo>
                    <a:lnTo>
                      <a:pt x="4500" y="332"/>
                    </a:lnTo>
                    <a:lnTo>
                      <a:pt x="4497" y="329"/>
                    </a:lnTo>
                    <a:lnTo>
                      <a:pt x="4494" y="326"/>
                    </a:lnTo>
                    <a:lnTo>
                      <a:pt x="4490" y="325"/>
                    </a:lnTo>
                    <a:lnTo>
                      <a:pt x="4479" y="323"/>
                    </a:lnTo>
                    <a:lnTo>
                      <a:pt x="4467" y="321"/>
                    </a:lnTo>
                    <a:lnTo>
                      <a:pt x="4455" y="318"/>
                    </a:lnTo>
                    <a:lnTo>
                      <a:pt x="4442" y="316"/>
                    </a:lnTo>
                    <a:lnTo>
                      <a:pt x="4436" y="314"/>
                    </a:lnTo>
                    <a:lnTo>
                      <a:pt x="4432" y="310"/>
                    </a:lnTo>
                    <a:lnTo>
                      <a:pt x="4427" y="307"/>
                    </a:lnTo>
                    <a:lnTo>
                      <a:pt x="4424" y="302"/>
                    </a:lnTo>
                    <a:lnTo>
                      <a:pt x="4424" y="302"/>
                    </a:lnTo>
                    <a:lnTo>
                      <a:pt x="4415" y="305"/>
                    </a:lnTo>
                    <a:lnTo>
                      <a:pt x="4407" y="307"/>
                    </a:lnTo>
                    <a:lnTo>
                      <a:pt x="4402" y="310"/>
                    </a:lnTo>
                    <a:lnTo>
                      <a:pt x="4400" y="315"/>
                    </a:lnTo>
                    <a:lnTo>
                      <a:pt x="4397" y="319"/>
                    </a:lnTo>
                    <a:lnTo>
                      <a:pt x="4397" y="324"/>
                    </a:lnTo>
                    <a:lnTo>
                      <a:pt x="4400" y="333"/>
                    </a:lnTo>
                    <a:lnTo>
                      <a:pt x="4401" y="343"/>
                    </a:lnTo>
                    <a:lnTo>
                      <a:pt x="4401" y="346"/>
                    </a:lnTo>
                    <a:lnTo>
                      <a:pt x="4400" y="348"/>
                    </a:lnTo>
                    <a:lnTo>
                      <a:pt x="4397" y="351"/>
                    </a:lnTo>
                    <a:lnTo>
                      <a:pt x="4393" y="353"/>
                    </a:lnTo>
                    <a:lnTo>
                      <a:pt x="4386" y="353"/>
                    </a:lnTo>
                    <a:lnTo>
                      <a:pt x="4375" y="352"/>
                    </a:lnTo>
                    <a:lnTo>
                      <a:pt x="4357" y="326"/>
                    </a:lnTo>
                    <a:lnTo>
                      <a:pt x="4357" y="326"/>
                    </a:lnTo>
                    <a:lnTo>
                      <a:pt x="4344" y="334"/>
                    </a:lnTo>
                    <a:lnTo>
                      <a:pt x="4331" y="341"/>
                    </a:lnTo>
                    <a:lnTo>
                      <a:pt x="4316" y="347"/>
                    </a:lnTo>
                    <a:lnTo>
                      <a:pt x="4301" y="353"/>
                    </a:lnTo>
                    <a:lnTo>
                      <a:pt x="4286" y="358"/>
                    </a:lnTo>
                    <a:lnTo>
                      <a:pt x="4271" y="361"/>
                    </a:lnTo>
                    <a:lnTo>
                      <a:pt x="4256" y="362"/>
                    </a:lnTo>
                    <a:lnTo>
                      <a:pt x="4241" y="361"/>
                    </a:lnTo>
                    <a:lnTo>
                      <a:pt x="4249" y="360"/>
                    </a:lnTo>
                    <a:lnTo>
                      <a:pt x="4249" y="360"/>
                    </a:lnTo>
                    <a:lnTo>
                      <a:pt x="4250" y="356"/>
                    </a:lnTo>
                    <a:lnTo>
                      <a:pt x="4250" y="353"/>
                    </a:lnTo>
                    <a:lnTo>
                      <a:pt x="4250" y="349"/>
                    </a:lnTo>
                    <a:lnTo>
                      <a:pt x="4249" y="346"/>
                    </a:lnTo>
                    <a:lnTo>
                      <a:pt x="4244" y="341"/>
                    </a:lnTo>
                    <a:lnTo>
                      <a:pt x="4241" y="337"/>
                    </a:lnTo>
                    <a:lnTo>
                      <a:pt x="4241" y="337"/>
                    </a:lnTo>
                    <a:lnTo>
                      <a:pt x="4235" y="336"/>
                    </a:lnTo>
                    <a:lnTo>
                      <a:pt x="4231" y="334"/>
                    </a:lnTo>
                    <a:lnTo>
                      <a:pt x="4219" y="336"/>
                    </a:lnTo>
                    <a:lnTo>
                      <a:pt x="4210" y="338"/>
                    </a:lnTo>
                    <a:lnTo>
                      <a:pt x="4200" y="340"/>
                    </a:lnTo>
                    <a:lnTo>
                      <a:pt x="4191" y="343"/>
                    </a:lnTo>
                    <a:lnTo>
                      <a:pt x="4182" y="343"/>
                    </a:lnTo>
                    <a:lnTo>
                      <a:pt x="4179" y="343"/>
                    </a:lnTo>
                    <a:lnTo>
                      <a:pt x="4174" y="340"/>
                    </a:lnTo>
                    <a:lnTo>
                      <a:pt x="4171" y="337"/>
                    </a:lnTo>
                    <a:lnTo>
                      <a:pt x="4167" y="333"/>
                    </a:lnTo>
                    <a:lnTo>
                      <a:pt x="4167" y="333"/>
                    </a:lnTo>
                    <a:lnTo>
                      <a:pt x="4155" y="344"/>
                    </a:lnTo>
                    <a:lnTo>
                      <a:pt x="4140" y="353"/>
                    </a:lnTo>
                    <a:lnTo>
                      <a:pt x="4124" y="362"/>
                    </a:lnTo>
                    <a:lnTo>
                      <a:pt x="4106" y="370"/>
                    </a:lnTo>
                    <a:lnTo>
                      <a:pt x="4073" y="385"/>
                    </a:lnTo>
                    <a:lnTo>
                      <a:pt x="4042" y="398"/>
                    </a:lnTo>
                    <a:lnTo>
                      <a:pt x="4042" y="398"/>
                    </a:lnTo>
                    <a:lnTo>
                      <a:pt x="4041" y="392"/>
                    </a:lnTo>
                    <a:lnTo>
                      <a:pt x="4041" y="388"/>
                    </a:lnTo>
                    <a:lnTo>
                      <a:pt x="4042" y="383"/>
                    </a:lnTo>
                    <a:lnTo>
                      <a:pt x="4045" y="379"/>
                    </a:lnTo>
                    <a:lnTo>
                      <a:pt x="4049" y="376"/>
                    </a:lnTo>
                    <a:lnTo>
                      <a:pt x="4053" y="373"/>
                    </a:lnTo>
                    <a:lnTo>
                      <a:pt x="4064" y="368"/>
                    </a:lnTo>
                    <a:lnTo>
                      <a:pt x="4088" y="359"/>
                    </a:lnTo>
                    <a:lnTo>
                      <a:pt x="4098" y="353"/>
                    </a:lnTo>
                    <a:lnTo>
                      <a:pt x="4103" y="351"/>
                    </a:lnTo>
                    <a:lnTo>
                      <a:pt x="4106" y="346"/>
                    </a:lnTo>
                    <a:lnTo>
                      <a:pt x="4072" y="347"/>
                    </a:lnTo>
                    <a:lnTo>
                      <a:pt x="4072" y="347"/>
                    </a:lnTo>
                    <a:lnTo>
                      <a:pt x="4079" y="346"/>
                    </a:lnTo>
                    <a:lnTo>
                      <a:pt x="4086" y="345"/>
                    </a:lnTo>
                    <a:lnTo>
                      <a:pt x="4090" y="341"/>
                    </a:lnTo>
                    <a:lnTo>
                      <a:pt x="4096" y="338"/>
                    </a:lnTo>
                    <a:lnTo>
                      <a:pt x="4101" y="332"/>
                    </a:lnTo>
                    <a:lnTo>
                      <a:pt x="4104" y="328"/>
                    </a:lnTo>
                    <a:lnTo>
                      <a:pt x="4113" y="314"/>
                    </a:lnTo>
                    <a:lnTo>
                      <a:pt x="4113" y="314"/>
                    </a:lnTo>
                    <a:lnTo>
                      <a:pt x="4108" y="313"/>
                    </a:lnTo>
                    <a:lnTo>
                      <a:pt x="4103" y="314"/>
                    </a:lnTo>
                    <a:lnTo>
                      <a:pt x="4094" y="315"/>
                    </a:lnTo>
                    <a:lnTo>
                      <a:pt x="4086" y="319"/>
                    </a:lnTo>
                    <a:lnTo>
                      <a:pt x="4079" y="325"/>
                    </a:lnTo>
                    <a:lnTo>
                      <a:pt x="4064" y="338"/>
                    </a:lnTo>
                    <a:lnTo>
                      <a:pt x="4055" y="343"/>
                    </a:lnTo>
                    <a:lnTo>
                      <a:pt x="4044" y="347"/>
                    </a:lnTo>
                    <a:lnTo>
                      <a:pt x="4044" y="347"/>
                    </a:lnTo>
                    <a:lnTo>
                      <a:pt x="4045" y="341"/>
                    </a:lnTo>
                    <a:lnTo>
                      <a:pt x="4044" y="339"/>
                    </a:lnTo>
                    <a:lnTo>
                      <a:pt x="4043" y="337"/>
                    </a:lnTo>
                    <a:lnTo>
                      <a:pt x="4041" y="334"/>
                    </a:lnTo>
                    <a:lnTo>
                      <a:pt x="4037" y="333"/>
                    </a:lnTo>
                    <a:lnTo>
                      <a:pt x="4029" y="332"/>
                    </a:lnTo>
                    <a:lnTo>
                      <a:pt x="4026" y="355"/>
                    </a:lnTo>
                    <a:lnTo>
                      <a:pt x="4026" y="355"/>
                    </a:lnTo>
                    <a:lnTo>
                      <a:pt x="4025" y="353"/>
                    </a:lnTo>
                    <a:lnTo>
                      <a:pt x="4020" y="351"/>
                    </a:lnTo>
                    <a:lnTo>
                      <a:pt x="3970" y="366"/>
                    </a:lnTo>
                    <a:lnTo>
                      <a:pt x="3970" y="366"/>
                    </a:lnTo>
                    <a:lnTo>
                      <a:pt x="3973" y="369"/>
                    </a:lnTo>
                    <a:lnTo>
                      <a:pt x="3976" y="374"/>
                    </a:lnTo>
                    <a:lnTo>
                      <a:pt x="3981" y="384"/>
                    </a:lnTo>
                    <a:lnTo>
                      <a:pt x="3983" y="388"/>
                    </a:lnTo>
                    <a:lnTo>
                      <a:pt x="3987" y="391"/>
                    </a:lnTo>
                    <a:lnTo>
                      <a:pt x="3990" y="393"/>
                    </a:lnTo>
                    <a:lnTo>
                      <a:pt x="3995" y="394"/>
                    </a:lnTo>
                    <a:lnTo>
                      <a:pt x="3995" y="394"/>
                    </a:lnTo>
                    <a:lnTo>
                      <a:pt x="3994" y="390"/>
                    </a:lnTo>
                    <a:lnTo>
                      <a:pt x="3994" y="386"/>
                    </a:lnTo>
                    <a:lnTo>
                      <a:pt x="3995" y="384"/>
                    </a:lnTo>
                    <a:lnTo>
                      <a:pt x="3997" y="382"/>
                    </a:lnTo>
                    <a:lnTo>
                      <a:pt x="4001" y="381"/>
                    </a:lnTo>
                    <a:lnTo>
                      <a:pt x="4005" y="379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2" y="383"/>
                    </a:lnTo>
                    <a:lnTo>
                      <a:pt x="4012" y="388"/>
                    </a:lnTo>
                    <a:lnTo>
                      <a:pt x="4013" y="390"/>
                    </a:lnTo>
                    <a:lnTo>
                      <a:pt x="4017" y="392"/>
                    </a:lnTo>
                    <a:lnTo>
                      <a:pt x="4024" y="396"/>
                    </a:lnTo>
                    <a:lnTo>
                      <a:pt x="4026" y="399"/>
                    </a:lnTo>
                    <a:lnTo>
                      <a:pt x="4027" y="402"/>
                    </a:lnTo>
                    <a:lnTo>
                      <a:pt x="4027" y="402"/>
                    </a:lnTo>
                    <a:lnTo>
                      <a:pt x="4006" y="404"/>
                    </a:lnTo>
                    <a:lnTo>
                      <a:pt x="3986" y="406"/>
                    </a:lnTo>
                    <a:lnTo>
                      <a:pt x="3966" y="409"/>
                    </a:lnTo>
                    <a:lnTo>
                      <a:pt x="3951" y="413"/>
                    </a:lnTo>
                    <a:lnTo>
                      <a:pt x="3944" y="393"/>
                    </a:lnTo>
                    <a:lnTo>
                      <a:pt x="3944" y="393"/>
                    </a:lnTo>
                    <a:lnTo>
                      <a:pt x="3935" y="392"/>
                    </a:lnTo>
                    <a:lnTo>
                      <a:pt x="3926" y="392"/>
                    </a:lnTo>
                    <a:lnTo>
                      <a:pt x="3907" y="394"/>
                    </a:lnTo>
                    <a:lnTo>
                      <a:pt x="3890" y="397"/>
                    </a:lnTo>
                    <a:lnTo>
                      <a:pt x="3882" y="397"/>
                    </a:lnTo>
                    <a:lnTo>
                      <a:pt x="3875" y="394"/>
                    </a:lnTo>
                    <a:lnTo>
                      <a:pt x="3881" y="384"/>
                    </a:lnTo>
                    <a:lnTo>
                      <a:pt x="3881" y="384"/>
                    </a:lnTo>
                    <a:lnTo>
                      <a:pt x="3869" y="383"/>
                    </a:lnTo>
                    <a:lnTo>
                      <a:pt x="3858" y="383"/>
                    </a:lnTo>
                    <a:lnTo>
                      <a:pt x="3835" y="384"/>
                    </a:lnTo>
                    <a:lnTo>
                      <a:pt x="3825" y="383"/>
                    </a:lnTo>
                    <a:lnTo>
                      <a:pt x="3813" y="382"/>
                    </a:lnTo>
                    <a:lnTo>
                      <a:pt x="3803" y="378"/>
                    </a:lnTo>
                    <a:lnTo>
                      <a:pt x="3792" y="373"/>
                    </a:lnTo>
                    <a:lnTo>
                      <a:pt x="3792" y="373"/>
                    </a:lnTo>
                    <a:lnTo>
                      <a:pt x="3772" y="391"/>
                    </a:lnTo>
                    <a:lnTo>
                      <a:pt x="3750" y="408"/>
                    </a:lnTo>
                    <a:lnTo>
                      <a:pt x="3729" y="426"/>
                    </a:lnTo>
                    <a:lnTo>
                      <a:pt x="3720" y="434"/>
                    </a:lnTo>
                    <a:lnTo>
                      <a:pt x="3711" y="443"/>
                    </a:lnTo>
                    <a:lnTo>
                      <a:pt x="3711" y="443"/>
                    </a:lnTo>
                    <a:lnTo>
                      <a:pt x="3708" y="447"/>
                    </a:lnTo>
                    <a:lnTo>
                      <a:pt x="3704" y="450"/>
                    </a:lnTo>
                    <a:lnTo>
                      <a:pt x="3699" y="451"/>
                    </a:lnTo>
                    <a:lnTo>
                      <a:pt x="3694" y="451"/>
                    </a:lnTo>
                    <a:lnTo>
                      <a:pt x="3679" y="447"/>
                    </a:lnTo>
                    <a:lnTo>
                      <a:pt x="3662" y="443"/>
                    </a:lnTo>
                    <a:lnTo>
                      <a:pt x="3645" y="438"/>
                    </a:lnTo>
                    <a:lnTo>
                      <a:pt x="3637" y="437"/>
                    </a:lnTo>
                    <a:lnTo>
                      <a:pt x="3629" y="437"/>
                    </a:lnTo>
                    <a:lnTo>
                      <a:pt x="3621" y="438"/>
                    </a:lnTo>
                    <a:lnTo>
                      <a:pt x="3613" y="441"/>
                    </a:lnTo>
                    <a:lnTo>
                      <a:pt x="3606" y="444"/>
                    </a:lnTo>
                    <a:lnTo>
                      <a:pt x="3600" y="451"/>
                    </a:lnTo>
                    <a:lnTo>
                      <a:pt x="3600" y="451"/>
                    </a:lnTo>
                    <a:lnTo>
                      <a:pt x="3602" y="449"/>
                    </a:lnTo>
                    <a:lnTo>
                      <a:pt x="3603" y="446"/>
                    </a:lnTo>
                    <a:lnTo>
                      <a:pt x="3612" y="438"/>
                    </a:lnTo>
                    <a:lnTo>
                      <a:pt x="3631" y="420"/>
                    </a:lnTo>
                    <a:lnTo>
                      <a:pt x="3631" y="420"/>
                    </a:lnTo>
                    <a:lnTo>
                      <a:pt x="3628" y="419"/>
                    </a:lnTo>
                    <a:lnTo>
                      <a:pt x="3623" y="420"/>
                    </a:lnTo>
                    <a:lnTo>
                      <a:pt x="3616" y="422"/>
                    </a:lnTo>
                    <a:lnTo>
                      <a:pt x="3605" y="430"/>
                    </a:lnTo>
                    <a:lnTo>
                      <a:pt x="3599" y="432"/>
                    </a:lnTo>
                    <a:lnTo>
                      <a:pt x="3597" y="432"/>
                    </a:lnTo>
                    <a:lnTo>
                      <a:pt x="3596" y="432"/>
                    </a:lnTo>
                    <a:lnTo>
                      <a:pt x="3593" y="431"/>
                    </a:lnTo>
                    <a:lnTo>
                      <a:pt x="3591" y="429"/>
                    </a:lnTo>
                    <a:lnTo>
                      <a:pt x="3589" y="422"/>
                    </a:lnTo>
                    <a:lnTo>
                      <a:pt x="3589" y="422"/>
                    </a:lnTo>
                    <a:lnTo>
                      <a:pt x="3602" y="423"/>
                    </a:lnTo>
                    <a:lnTo>
                      <a:pt x="3605" y="422"/>
                    </a:lnTo>
                    <a:lnTo>
                      <a:pt x="3607" y="421"/>
                    </a:lnTo>
                    <a:lnTo>
                      <a:pt x="3608" y="420"/>
                    </a:lnTo>
                    <a:lnTo>
                      <a:pt x="3608" y="417"/>
                    </a:lnTo>
                    <a:lnTo>
                      <a:pt x="3606" y="413"/>
                    </a:lnTo>
                    <a:lnTo>
                      <a:pt x="3604" y="406"/>
                    </a:lnTo>
                    <a:lnTo>
                      <a:pt x="3600" y="400"/>
                    </a:lnTo>
                    <a:lnTo>
                      <a:pt x="3600" y="397"/>
                    </a:lnTo>
                    <a:lnTo>
                      <a:pt x="3602" y="394"/>
                    </a:lnTo>
                    <a:lnTo>
                      <a:pt x="3603" y="392"/>
                    </a:lnTo>
                    <a:lnTo>
                      <a:pt x="3606" y="391"/>
                    </a:lnTo>
                    <a:lnTo>
                      <a:pt x="3606" y="391"/>
                    </a:lnTo>
                    <a:lnTo>
                      <a:pt x="3590" y="392"/>
                    </a:lnTo>
                    <a:lnTo>
                      <a:pt x="3574" y="396"/>
                    </a:lnTo>
                    <a:lnTo>
                      <a:pt x="3561" y="401"/>
                    </a:lnTo>
                    <a:lnTo>
                      <a:pt x="3556" y="404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7" y="408"/>
                    </a:lnTo>
                    <a:lnTo>
                      <a:pt x="3561" y="409"/>
                    </a:lnTo>
                    <a:lnTo>
                      <a:pt x="3564" y="411"/>
                    </a:lnTo>
                    <a:lnTo>
                      <a:pt x="3565" y="413"/>
                    </a:lnTo>
                    <a:lnTo>
                      <a:pt x="3566" y="416"/>
                    </a:lnTo>
                    <a:lnTo>
                      <a:pt x="3565" y="419"/>
                    </a:lnTo>
                    <a:lnTo>
                      <a:pt x="3564" y="426"/>
                    </a:lnTo>
                    <a:lnTo>
                      <a:pt x="3561" y="431"/>
                    </a:lnTo>
                    <a:lnTo>
                      <a:pt x="3561" y="434"/>
                    </a:lnTo>
                    <a:lnTo>
                      <a:pt x="3561" y="435"/>
                    </a:lnTo>
                    <a:lnTo>
                      <a:pt x="3564" y="436"/>
                    </a:lnTo>
                    <a:lnTo>
                      <a:pt x="3566" y="436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65" y="443"/>
                    </a:lnTo>
                    <a:lnTo>
                      <a:pt x="3553" y="450"/>
                    </a:lnTo>
                    <a:lnTo>
                      <a:pt x="3542" y="456"/>
                    </a:lnTo>
                    <a:lnTo>
                      <a:pt x="3529" y="459"/>
                    </a:lnTo>
                    <a:lnTo>
                      <a:pt x="3516" y="462"/>
                    </a:lnTo>
                    <a:lnTo>
                      <a:pt x="3504" y="464"/>
                    </a:lnTo>
                    <a:lnTo>
                      <a:pt x="3491" y="462"/>
                    </a:lnTo>
                    <a:lnTo>
                      <a:pt x="3480" y="460"/>
                    </a:lnTo>
                    <a:lnTo>
                      <a:pt x="3480" y="460"/>
                    </a:lnTo>
                    <a:lnTo>
                      <a:pt x="3478" y="452"/>
                    </a:lnTo>
                    <a:lnTo>
                      <a:pt x="3475" y="446"/>
                    </a:lnTo>
                    <a:lnTo>
                      <a:pt x="3470" y="442"/>
                    </a:lnTo>
                    <a:lnTo>
                      <a:pt x="3462" y="438"/>
                    </a:lnTo>
                    <a:lnTo>
                      <a:pt x="3453" y="456"/>
                    </a:lnTo>
                    <a:lnTo>
                      <a:pt x="3453" y="456"/>
                    </a:lnTo>
                    <a:lnTo>
                      <a:pt x="3451" y="456"/>
                    </a:lnTo>
                    <a:lnTo>
                      <a:pt x="3451" y="454"/>
                    </a:lnTo>
                    <a:lnTo>
                      <a:pt x="3451" y="453"/>
                    </a:lnTo>
                    <a:lnTo>
                      <a:pt x="3451" y="451"/>
                    </a:lnTo>
                    <a:lnTo>
                      <a:pt x="3459" y="444"/>
                    </a:lnTo>
                    <a:lnTo>
                      <a:pt x="3461" y="439"/>
                    </a:lnTo>
                    <a:lnTo>
                      <a:pt x="3462" y="437"/>
                    </a:lnTo>
                    <a:lnTo>
                      <a:pt x="3462" y="435"/>
                    </a:lnTo>
                    <a:lnTo>
                      <a:pt x="3462" y="434"/>
                    </a:lnTo>
                    <a:lnTo>
                      <a:pt x="3460" y="431"/>
                    </a:lnTo>
                    <a:lnTo>
                      <a:pt x="3457" y="430"/>
                    </a:lnTo>
                    <a:lnTo>
                      <a:pt x="3452" y="429"/>
                    </a:lnTo>
                    <a:lnTo>
                      <a:pt x="3452" y="429"/>
                    </a:lnTo>
                    <a:lnTo>
                      <a:pt x="3445" y="434"/>
                    </a:lnTo>
                    <a:lnTo>
                      <a:pt x="3438" y="437"/>
                    </a:lnTo>
                    <a:lnTo>
                      <a:pt x="3431" y="439"/>
                    </a:lnTo>
                    <a:lnTo>
                      <a:pt x="3423" y="441"/>
                    </a:lnTo>
                    <a:lnTo>
                      <a:pt x="3407" y="441"/>
                    </a:lnTo>
                    <a:lnTo>
                      <a:pt x="3391" y="441"/>
                    </a:lnTo>
                    <a:lnTo>
                      <a:pt x="3376" y="441"/>
                    </a:lnTo>
                    <a:lnTo>
                      <a:pt x="3368" y="443"/>
                    </a:lnTo>
                    <a:lnTo>
                      <a:pt x="3362" y="445"/>
                    </a:lnTo>
                    <a:lnTo>
                      <a:pt x="3357" y="449"/>
                    </a:lnTo>
                    <a:lnTo>
                      <a:pt x="3351" y="454"/>
                    </a:lnTo>
                    <a:lnTo>
                      <a:pt x="3347" y="461"/>
                    </a:lnTo>
                    <a:lnTo>
                      <a:pt x="3344" y="471"/>
                    </a:lnTo>
                    <a:lnTo>
                      <a:pt x="3344" y="471"/>
                    </a:lnTo>
                    <a:lnTo>
                      <a:pt x="3340" y="467"/>
                    </a:lnTo>
                    <a:lnTo>
                      <a:pt x="3339" y="464"/>
                    </a:lnTo>
                    <a:lnTo>
                      <a:pt x="3339" y="460"/>
                    </a:lnTo>
                    <a:lnTo>
                      <a:pt x="3340" y="458"/>
                    </a:lnTo>
                    <a:lnTo>
                      <a:pt x="3346" y="452"/>
                    </a:lnTo>
                    <a:lnTo>
                      <a:pt x="3353" y="447"/>
                    </a:lnTo>
                    <a:lnTo>
                      <a:pt x="3360" y="443"/>
                    </a:lnTo>
                    <a:lnTo>
                      <a:pt x="3362" y="439"/>
                    </a:lnTo>
                    <a:lnTo>
                      <a:pt x="3363" y="437"/>
                    </a:lnTo>
                    <a:lnTo>
                      <a:pt x="3363" y="434"/>
                    </a:lnTo>
                    <a:lnTo>
                      <a:pt x="3361" y="430"/>
                    </a:lnTo>
                    <a:lnTo>
                      <a:pt x="3358" y="426"/>
                    </a:lnTo>
                    <a:lnTo>
                      <a:pt x="3352" y="421"/>
                    </a:lnTo>
                    <a:lnTo>
                      <a:pt x="3352" y="421"/>
                    </a:lnTo>
                    <a:lnTo>
                      <a:pt x="3357" y="417"/>
                    </a:lnTo>
                    <a:lnTo>
                      <a:pt x="3360" y="415"/>
                    </a:lnTo>
                    <a:lnTo>
                      <a:pt x="3369" y="412"/>
                    </a:lnTo>
                    <a:lnTo>
                      <a:pt x="3377" y="411"/>
                    </a:lnTo>
                    <a:lnTo>
                      <a:pt x="3385" y="411"/>
                    </a:lnTo>
                    <a:lnTo>
                      <a:pt x="3393" y="409"/>
                    </a:lnTo>
                    <a:lnTo>
                      <a:pt x="3400" y="407"/>
                    </a:lnTo>
                    <a:lnTo>
                      <a:pt x="3403" y="406"/>
                    </a:lnTo>
                    <a:lnTo>
                      <a:pt x="3405" y="402"/>
                    </a:lnTo>
                    <a:lnTo>
                      <a:pt x="3407" y="399"/>
                    </a:lnTo>
                    <a:lnTo>
                      <a:pt x="3408" y="394"/>
                    </a:lnTo>
                    <a:lnTo>
                      <a:pt x="3408" y="394"/>
                    </a:lnTo>
                    <a:lnTo>
                      <a:pt x="3405" y="396"/>
                    </a:lnTo>
                    <a:lnTo>
                      <a:pt x="3403" y="396"/>
                    </a:lnTo>
                    <a:lnTo>
                      <a:pt x="3400" y="396"/>
                    </a:lnTo>
                    <a:lnTo>
                      <a:pt x="3398" y="394"/>
                    </a:lnTo>
                    <a:lnTo>
                      <a:pt x="3397" y="391"/>
                    </a:lnTo>
                    <a:lnTo>
                      <a:pt x="3396" y="386"/>
                    </a:lnTo>
                    <a:lnTo>
                      <a:pt x="3395" y="381"/>
                    </a:lnTo>
                    <a:lnTo>
                      <a:pt x="3393" y="376"/>
                    </a:lnTo>
                    <a:lnTo>
                      <a:pt x="3391" y="373"/>
                    </a:lnTo>
                    <a:lnTo>
                      <a:pt x="3389" y="371"/>
                    </a:lnTo>
                    <a:lnTo>
                      <a:pt x="3388" y="371"/>
                    </a:lnTo>
                    <a:lnTo>
                      <a:pt x="3365" y="389"/>
                    </a:lnTo>
                    <a:lnTo>
                      <a:pt x="3369" y="390"/>
                    </a:lnTo>
                    <a:lnTo>
                      <a:pt x="3369" y="390"/>
                    </a:lnTo>
                    <a:lnTo>
                      <a:pt x="3362" y="394"/>
                    </a:lnTo>
                    <a:lnTo>
                      <a:pt x="3354" y="399"/>
                    </a:lnTo>
                    <a:lnTo>
                      <a:pt x="3346" y="401"/>
                    </a:lnTo>
                    <a:lnTo>
                      <a:pt x="3338" y="405"/>
                    </a:lnTo>
                    <a:lnTo>
                      <a:pt x="3320" y="408"/>
                    </a:lnTo>
                    <a:lnTo>
                      <a:pt x="3300" y="409"/>
                    </a:lnTo>
                    <a:lnTo>
                      <a:pt x="3260" y="411"/>
                    </a:lnTo>
                    <a:lnTo>
                      <a:pt x="3240" y="411"/>
                    </a:lnTo>
                    <a:lnTo>
                      <a:pt x="3222" y="413"/>
                    </a:lnTo>
                    <a:lnTo>
                      <a:pt x="3222" y="413"/>
                    </a:lnTo>
                    <a:lnTo>
                      <a:pt x="3207" y="424"/>
                    </a:lnTo>
                    <a:lnTo>
                      <a:pt x="3193" y="436"/>
                    </a:lnTo>
                    <a:lnTo>
                      <a:pt x="3179" y="447"/>
                    </a:lnTo>
                    <a:lnTo>
                      <a:pt x="3166" y="459"/>
                    </a:lnTo>
                    <a:lnTo>
                      <a:pt x="3152" y="468"/>
                    </a:lnTo>
                    <a:lnTo>
                      <a:pt x="3137" y="476"/>
                    </a:lnTo>
                    <a:lnTo>
                      <a:pt x="3129" y="479"/>
                    </a:lnTo>
                    <a:lnTo>
                      <a:pt x="3121" y="481"/>
                    </a:lnTo>
                    <a:lnTo>
                      <a:pt x="3113" y="482"/>
                    </a:lnTo>
                    <a:lnTo>
                      <a:pt x="3104" y="482"/>
                    </a:lnTo>
                    <a:lnTo>
                      <a:pt x="3104" y="482"/>
                    </a:lnTo>
                    <a:lnTo>
                      <a:pt x="3105" y="479"/>
                    </a:lnTo>
                    <a:lnTo>
                      <a:pt x="3106" y="476"/>
                    </a:lnTo>
                    <a:lnTo>
                      <a:pt x="3105" y="474"/>
                    </a:lnTo>
                    <a:lnTo>
                      <a:pt x="3104" y="472"/>
                    </a:lnTo>
                    <a:lnTo>
                      <a:pt x="3098" y="468"/>
                    </a:lnTo>
                    <a:lnTo>
                      <a:pt x="3092" y="465"/>
                    </a:lnTo>
                    <a:lnTo>
                      <a:pt x="3086" y="460"/>
                    </a:lnTo>
                    <a:lnTo>
                      <a:pt x="3084" y="457"/>
                    </a:lnTo>
                    <a:lnTo>
                      <a:pt x="3083" y="454"/>
                    </a:lnTo>
                    <a:lnTo>
                      <a:pt x="3083" y="450"/>
                    </a:lnTo>
                    <a:lnTo>
                      <a:pt x="3084" y="446"/>
                    </a:lnTo>
                    <a:lnTo>
                      <a:pt x="3087" y="442"/>
                    </a:lnTo>
                    <a:lnTo>
                      <a:pt x="3092" y="436"/>
                    </a:lnTo>
                    <a:lnTo>
                      <a:pt x="3092" y="436"/>
                    </a:lnTo>
                    <a:lnTo>
                      <a:pt x="3083" y="432"/>
                    </a:lnTo>
                    <a:lnTo>
                      <a:pt x="3075" y="431"/>
                    </a:lnTo>
                    <a:lnTo>
                      <a:pt x="3067" y="431"/>
                    </a:lnTo>
                    <a:lnTo>
                      <a:pt x="3060" y="435"/>
                    </a:lnTo>
                    <a:lnTo>
                      <a:pt x="3054" y="438"/>
                    </a:lnTo>
                    <a:lnTo>
                      <a:pt x="3049" y="443"/>
                    </a:lnTo>
                    <a:lnTo>
                      <a:pt x="3047" y="447"/>
                    </a:lnTo>
                    <a:lnTo>
                      <a:pt x="3046" y="452"/>
                    </a:lnTo>
                    <a:lnTo>
                      <a:pt x="3046" y="452"/>
                    </a:lnTo>
                    <a:lnTo>
                      <a:pt x="3056" y="454"/>
                    </a:lnTo>
                    <a:lnTo>
                      <a:pt x="3060" y="456"/>
                    </a:lnTo>
                    <a:lnTo>
                      <a:pt x="3062" y="458"/>
                    </a:lnTo>
                    <a:lnTo>
                      <a:pt x="3070" y="461"/>
                    </a:lnTo>
                    <a:lnTo>
                      <a:pt x="3070" y="461"/>
                    </a:lnTo>
                    <a:lnTo>
                      <a:pt x="3066" y="466"/>
                    </a:lnTo>
                    <a:lnTo>
                      <a:pt x="3060" y="471"/>
                    </a:lnTo>
                    <a:lnTo>
                      <a:pt x="3053" y="473"/>
                    </a:lnTo>
                    <a:lnTo>
                      <a:pt x="3046" y="474"/>
                    </a:lnTo>
                    <a:lnTo>
                      <a:pt x="3039" y="474"/>
                    </a:lnTo>
                    <a:lnTo>
                      <a:pt x="3032" y="473"/>
                    </a:lnTo>
                    <a:lnTo>
                      <a:pt x="3026" y="471"/>
                    </a:lnTo>
                    <a:lnTo>
                      <a:pt x="3022" y="467"/>
                    </a:lnTo>
                    <a:lnTo>
                      <a:pt x="3022" y="467"/>
                    </a:lnTo>
                    <a:lnTo>
                      <a:pt x="3024" y="467"/>
                    </a:lnTo>
                    <a:lnTo>
                      <a:pt x="3025" y="466"/>
                    </a:lnTo>
                    <a:lnTo>
                      <a:pt x="3025" y="461"/>
                    </a:lnTo>
                    <a:lnTo>
                      <a:pt x="3025" y="461"/>
                    </a:lnTo>
                    <a:lnTo>
                      <a:pt x="3018" y="459"/>
                    </a:lnTo>
                    <a:lnTo>
                      <a:pt x="3013" y="459"/>
                    </a:lnTo>
                    <a:lnTo>
                      <a:pt x="3010" y="461"/>
                    </a:lnTo>
                    <a:lnTo>
                      <a:pt x="3008" y="466"/>
                    </a:lnTo>
                    <a:lnTo>
                      <a:pt x="3007" y="471"/>
                    </a:lnTo>
                    <a:lnTo>
                      <a:pt x="3006" y="475"/>
                    </a:lnTo>
                    <a:lnTo>
                      <a:pt x="3002" y="480"/>
                    </a:lnTo>
                    <a:lnTo>
                      <a:pt x="2997" y="482"/>
                    </a:lnTo>
                    <a:lnTo>
                      <a:pt x="2997" y="482"/>
                    </a:lnTo>
                    <a:lnTo>
                      <a:pt x="2995" y="479"/>
                    </a:lnTo>
                    <a:lnTo>
                      <a:pt x="2993" y="476"/>
                    </a:lnTo>
                    <a:lnTo>
                      <a:pt x="2991" y="474"/>
                    </a:lnTo>
                    <a:lnTo>
                      <a:pt x="2989" y="473"/>
                    </a:lnTo>
                    <a:lnTo>
                      <a:pt x="2982" y="472"/>
                    </a:lnTo>
                    <a:lnTo>
                      <a:pt x="2974" y="472"/>
                    </a:lnTo>
                    <a:lnTo>
                      <a:pt x="2956" y="472"/>
                    </a:lnTo>
                    <a:lnTo>
                      <a:pt x="2948" y="471"/>
                    </a:lnTo>
                    <a:lnTo>
                      <a:pt x="2941" y="468"/>
                    </a:lnTo>
                    <a:lnTo>
                      <a:pt x="2920" y="498"/>
                    </a:lnTo>
                    <a:lnTo>
                      <a:pt x="2920" y="498"/>
                    </a:lnTo>
                    <a:lnTo>
                      <a:pt x="2922" y="492"/>
                    </a:lnTo>
                    <a:lnTo>
                      <a:pt x="2922" y="490"/>
                    </a:lnTo>
                    <a:lnTo>
                      <a:pt x="2921" y="489"/>
                    </a:lnTo>
                    <a:lnTo>
                      <a:pt x="2917" y="487"/>
                    </a:lnTo>
                    <a:lnTo>
                      <a:pt x="2913" y="486"/>
                    </a:lnTo>
                    <a:lnTo>
                      <a:pt x="2906" y="484"/>
                    </a:lnTo>
                    <a:lnTo>
                      <a:pt x="2900" y="482"/>
                    </a:lnTo>
                    <a:lnTo>
                      <a:pt x="2895" y="480"/>
                    </a:lnTo>
                    <a:lnTo>
                      <a:pt x="2894" y="477"/>
                    </a:lnTo>
                    <a:lnTo>
                      <a:pt x="2893" y="474"/>
                    </a:lnTo>
                    <a:lnTo>
                      <a:pt x="2893" y="474"/>
                    </a:lnTo>
                    <a:lnTo>
                      <a:pt x="2880" y="486"/>
                    </a:lnTo>
                    <a:lnTo>
                      <a:pt x="2869" y="498"/>
                    </a:lnTo>
                    <a:lnTo>
                      <a:pt x="2862" y="503"/>
                    </a:lnTo>
                    <a:lnTo>
                      <a:pt x="2855" y="506"/>
                    </a:lnTo>
                    <a:lnTo>
                      <a:pt x="2847" y="509"/>
                    </a:lnTo>
                    <a:lnTo>
                      <a:pt x="2838" y="509"/>
                    </a:lnTo>
                    <a:lnTo>
                      <a:pt x="2838" y="509"/>
                    </a:lnTo>
                    <a:lnTo>
                      <a:pt x="2839" y="506"/>
                    </a:lnTo>
                    <a:lnTo>
                      <a:pt x="2840" y="504"/>
                    </a:lnTo>
                    <a:lnTo>
                      <a:pt x="2839" y="503"/>
                    </a:lnTo>
                    <a:lnTo>
                      <a:pt x="2838" y="502"/>
                    </a:lnTo>
                    <a:lnTo>
                      <a:pt x="2834" y="498"/>
                    </a:lnTo>
                    <a:lnTo>
                      <a:pt x="2830" y="495"/>
                    </a:lnTo>
                    <a:lnTo>
                      <a:pt x="2824" y="491"/>
                    </a:lnTo>
                    <a:lnTo>
                      <a:pt x="2818" y="487"/>
                    </a:lnTo>
                    <a:lnTo>
                      <a:pt x="2815" y="481"/>
                    </a:lnTo>
                    <a:lnTo>
                      <a:pt x="2814" y="479"/>
                    </a:lnTo>
                    <a:lnTo>
                      <a:pt x="2813" y="474"/>
                    </a:lnTo>
                    <a:lnTo>
                      <a:pt x="2813" y="474"/>
                    </a:lnTo>
                    <a:lnTo>
                      <a:pt x="2805" y="473"/>
                    </a:lnTo>
                    <a:lnTo>
                      <a:pt x="2798" y="472"/>
                    </a:lnTo>
                    <a:lnTo>
                      <a:pt x="2790" y="473"/>
                    </a:lnTo>
                    <a:lnTo>
                      <a:pt x="2783" y="475"/>
                    </a:lnTo>
                    <a:lnTo>
                      <a:pt x="2776" y="479"/>
                    </a:lnTo>
                    <a:lnTo>
                      <a:pt x="2769" y="483"/>
                    </a:lnTo>
                    <a:lnTo>
                      <a:pt x="2756" y="492"/>
                    </a:lnTo>
                    <a:lnTo>
                      <a:pt x="2744" y="502"/>
                    </a:lnTo>
                    <a:lnTo>
                      <a:pt x="2737" y="505"/>
                    </a:lnTo>
                    <a:lnTo>
                      <a:pt x="2730" y="507"/>
                    </a:lnTo>
                    <a:lnTo>
                      <a:pt x="2723" y="510"/>
                    </a:lnTo>
                    <a:lnTo>
                      <a:pt x="2716" y="509"/>
                    </a:lnTo>
                    <a:lnTo>
                      <a:pt x="2708" y="507"/>
                    </a:lnTo>
                    <a:lnTo>
                      <a:pt x="2701" y="503"/>
                    </a:lnTo>
                    <a:lnTo>
                      <a:pt x="2701" y="503"/>
                    </a:lnTo>
                    <a:lnTo>
                      <a:pt x="2702" y="498"/>
                    </a:lnTo>
                    <a:lnTo>
                      <a:pt x="2704" y="492"/>
                    </a:lnTo>
                    <a:lnTo>
                      <a:pt x="2704" y="489"/>
                    </a:lnTo>
                    <a:lnTo>
                      <a:pt x="2703" y="486"/>
                    </a:lnTo>
                    <a:lnTo>
                      <a:pt x="2701" y="483"/>
                    </a:lnTo>
                    <a:lnTo>
                      <a:pt x="2698" y="481"/>
                    </a:lnTo>
                    <a:lnTo>
                      <a:pt x="2698" y="481"/>
                    </a:lnTo>
                    <a:lnTo>
                      <a:pt x="2694" y="483"/>
                    </a:lnTo>
                    <a:lnTo>
                      <a:pt x="2690" y="484"/>
                    </a:lnTo>
                    <a:lnTo>
                      <a:pt x="2680" y="486"/>
                    </a:lnTo>
                    <a:lnTo>
                      <a:pt x="2670" y="487"/>
                    </a:lnTo>
                    <a:lnTo>
                      <a:pt x="2662" y="488"/>
                    </a:lnTo>
                    <a:lnTo>
                      <a:pt x="2662" y="487"/>
                    </a:lnTo>
                    <a:lnTo>
                      <a:pt x="2661" y="488"/>
                    </a:lnTo>
                    <a:lnTo>
                      <a:pt x="2661" y="488"/>
                    </a:lnTo>
                    <a:lnTo>
                      <a:pt x="2658" y="489"/>
                    </a:lnTo>
                    <a:lnTo>
                      <a:pt x="2655" y="490"/>
                    </a:lnTo>
                    <a:lnTo>
                      <a:pt x="2654" y="492"/>
                    </a:lnTo>
                    <a:lnTo>
                      <a:pt x="2654" y="496"/>
                    </a:lnTo>
                    <a:lnTo>
                      <a:pt x="2654" y="496"/>
                    </a:lnTo>
                    <a:lnTo>
                      <a:pt x="2642" y="511"/>
                    </a:lnTo>
                    <a:lnTo>
                      <a:pt x="2630" y="525"/>
                    </a:lnTo>
                    <a:lnTo>
                      <a:pt x="2624" y="533"/>
                    </a:lnTo>
                    <a:lnTo>
                      <a:pt x="2616" y="540"/>
                    </a:lnTo>
                    <a:lnTo>
                      <a:pt x="2606" y="547"/>
                    </a:lnTo>
                    <a:lnTo>
                      <a:pt x="2594" y="552"/>
                    </a:lnTo>
                    <a:lnTo>
                      <a:pt x="2594" y="552"/>
                    </a:lnTo>
                    <a:lnTo>
                      <a:pt x="2595" y="557"/>
                    </a:lnTo>
                    <a:lnTo>
                      <a:pt x="2596" y="559"/>
                    </a:lnTo>
                    <a:lnTo>
                      <a:pt x="2599" y="563"/>
                    </a:lnTo>
                    <a:lnTo>
                      <a:pt x="2601" y="564"/>
                    </a:lnTo>
                    <a:lnTo>
                      <a:pt x="2607" y="566"/>
                    </a:lnTo>
                    <a:lnTo>
                      <a:pt x="2614" y="566"/>
                    </a:lnTo>
                    <a:lnTo>
                      <a:pt x="2621" y="566"/>
                    </a:lnTo>
                    <a:lnTo>
                      <a:pt x="2627" y="564"/>
                    </a:lnTo>
                    <a:lnTo>
                      <a:pt x="2639" y="558"/>
                    </a:lnTo>
                    <a:lnTo>
                      <a:pt x="2649" y="535"/>
                    </a:lnTo>
                    <a:lnTo>
                      <a:pt x="2649" y="535"/>
                    </a:lnTo>
                    <a:lnTo>
                      <a:pt x="2650" y="541"/>
                    </a:lnTo>
                    <a:lnTo>
                      <a:pt x="2653" y="545"/>
                    </a:lnTo>
                    <a:lnTo>
                      <a:pt x="2656" y="548"/>
                    </a:lnTo>
                    <a:lnTo>
                      <a:pt x="2658" y="549"/>
                    </a:lnTo>
                    <a:lnTo>
                      <a:pt x="2661" y="549"/>
                    </a:lnTo>
                    <a:lnTo>
                      <a:pt x="2664" y="549"/>
                    </a:lnTo>
                    <a:lnTo>
                      <a:pt x="2669" y="547"/>
                    </a:lnTo>
                    <a:lnTo>
                      <a:pt x="2679" y="540"/>
                    </a:lnTo>
                    <a:lnTo>
                      <a:pt x="2684" y="537"/>
                    </a:lnTo>
                    <a:lnTo>
                      <a:pt x="2686" y="539"/>
                    </a:lnTo>
                    <a:lnTo>
                      <a:pt x="2687" y="540"/>
                    </a:lnTo>
                    <a:lnTo>
                      <a:pt x="2687" y="540"/>
                    </a:lnTo>
                    <a:lnTo>
                      <a:pt x="2684" y="547"/>
                    </a:lnTo>
                    <a:lnTo>
                      <a:pt x="2678" y="554"/>
                    </a:lnTo>
                    <a:lnTo>
                      <a:pt x="2673" y="558"/>
                    </a:lnTo>
                    <a:lnTo>
                      <a:pt x="2667" y="563"/>
                    </a:lnTo>
                    <a:lnTo>
                      <a:pt x="2660" y="566"/>
                    </a:lnTo>
                    <a:lnTo>
                      <a:pt x="2653" y="570"/>
                    </a:lnTo>
                    <a:lnTo>
                      <a:pt x="2637" y="574"/>
                    </a:lnTo>
                    <a:lnTo>
                      <a:pt x="2603" y="583"/>
                    </a:lnTo>
                    <a:lnTo>
                      <a:pt x="2588" y="589"/>
                    </a:lnTo>
                    <a:lnTo>
                      <a:pt x="2581" y="594"/>
                    </a:lnTo>
                    <a:lnTo>
                      <a:pt x="2575" y="597"/>
                    </a:lnTo>
                    <a:lnTo>
                      <a:pt x="2575" y="597"/>
                    </a:lnTo>
                    <a:lnTo>
                      <a:pt x="2579" y="603"/>
                    </a:lnTo>
                    <a:lnTo>
                      <a:pt x="2584" y="608"/>
                    </a:lnTo>
                    <a:lnTo>
                      <a:pt x="2589" y="612"/>
                    </a:lnTo>
                    <a:lnTo>
                      <a:pt x="2595" y="616"/>
                    </a:lnTo>
                    <a:lnTo>
                      <a:pt x="2608" y="622"/>
                    </a:lnTo>
                    <a:lnTo>
                      <a:pt x="2623" y="626"/>
                    </a:lnTo>
                    <a:lnTo>
                      <a:pt x="2638" y="628"/>
                    </a:lnTo>
                    <a:lnTo>
                      <a:pt x="2654" y="628"/>
                    </a:lnTo>
                    <a:lnTo>
                      <a:pt x="2669" y="628"/>
                    </a:lnTo>
                    <a:lnTo>
                      <a:pt x="2685" y="627"/>
                    </a:lnTo>
                    <a:lnTo>
                      <a:pt x="2667" y="615"/>
                    </a:lnTo>
                    <a:lnTo>
                      <a:pt x="2687" y="613"/>
                    </a:lnTo>
                    <a:lnTo>
                      <a:pt x="2667" y="589"/>
                    </a:lnTo>
                    <a:lnTo>
                      <a:pt x="2667" y="589"/>
                    </a:lnTo>
                    <a:lnTo>
                      <a:pt x="2673" y="590"/>
                    </a:lnTo>
                    <a:lnTo>
                      <a:pt x="2681" y="590"/>
                    </a:lnTo>
                    <a:lnTo>
                      <a:pt x="2695" y="589"/>
                    </a:lnTo>
                    <a:lnTo>
                      <a:pt x="2709" y="588"/>
                    </a:lnTo>
                    <a:lnTo>
                      <a:pt x="2723" y="587"/>
                    </a:lnTo>
                    <a:lnTo>
                      <a:pt x="2723" y="587"/>
                    </a:lnTo>
                    <a:lnTo>
                      <a:pt x="2718" y="587"/>
                    </a:lnTo>
                    <a:lnTo>
                      <a:pt x="2715" y="587"/>
                    </a:lnTo>
                    <a:lnTo>
                      <a:pt x="2709" y="583"/>
                    </a:lnTo>
                    <a:lnTo>
                      <a:pt x="2704" y="579"/>
                    </a:lnTo>
                    <a:lnTo>
                      <a:pt x="2701" y="573"/>
                    </a:lnTo>
                    <a:lnTo>
                      <a:pt x="2699" y="569"/>
                    </a:lnTo>
                    <a:lnTo>
                      <a:pt x="2699" y="564"/>
                    </a:lnTo>
                    <a:lnTo>
                      <a:pt x="2699" y="563"/>
                    </a:lnTo>
                    <a:lnTo>
                      <a:pt x="2700" y="562"/>
                    </a:lnTo>
                    <a:lnTo>
                      <a:pt x="2702" y="562"/>
                    </a:lnTo>
                    <a:lnTo>
                      <a:pt x="2704" y="563"/>
                    </a:lnTo>
                    <a:lnTo>
                      <a:pt x="2704" y="563"/>
                    </a:lnTo>
                    <a:lnTo>
                      <a:pt x="2708" y="566"/>
                    </a:lnTo>
                    <a:lnTo>
                      <a:pt x="2713" y="567"/>
                    </a:lnTo>
                    <a:lnTo>
                      <a:pt x="2716" y="569"/>
                    </a:lnTo>
                    <a:lnTo>
                      <a:pt x="2718" y="569"/>
                    </a:lnTo>
                    <a:lnTo>
                      <a:pt x="2721" y="569"/>
                    </a:lnTo>
                    <a:lnTo>
                      <a:pt x="2724" y="567"/>
                    </a:lnTo>
                    <a:lnTo>
                      <a:pt x="2727" y="563"/>
                    </a:lnTo>
                    <a:lnTo>
                      <a:pt x="2736" y="552"/>
                    </a:lnTo>
                    <a:lnTo>
                      <a:pt x="2741" y="549"/>
                    </a:lnTo>
                    <a:lnTo>
                      <a:pt x="2744" y="548"/>
                    </a:lnTo>
                    <a:lnTo>
                      <a:pt x="2747" y="548"/>
                    </a:lnTo>
                    <a:lnTo>
                      <a:pt x="2747" y="548"/>
                    </a:lnTo>
                    <a:lnTo>
                      <a:pt x="2739" y="547"/>
                    </a:lnTo>
                    <a:lnTo>
                      <a:pt x="2732" y="544"/>
                    </a:lnTo>
                    <a:lnTo>
                      <a:pt x="2730" y="543"/>
                    </a:lnTo>
                    <a:lnTo>
                      <a:pt x="2729" y="541"/>
                    </a:lnTo>
                    <a:lnTo>
                      <a:pt x="2730" y="537"/>
                    </a:lnTo>
                    <a:lnTo>
                      <a:pt x="2731" y="533"/>
                    </a:lnTo>
                    <a:lnTo>
                      <a:pt x="2731" y="533"/>
                    </a:lnTo>
                    <a:lnTo>
                      <a:pt x="2744" y="541"/>
                    </a:lnTo>
                    <a:lnTo>
                      <a:pt x="2755" y="545"/>
                    </a:lnTo>
                    <a:lnTo>
                      <a:pt x="2764" y="549"/>
                    </a:lnTo>
                    <a:lnTo>
                      <a:pt x="2772" y="550"/>
                    </a:lnTo>
                    <a:lnTo>
                      <a:pt x="2782" y="552"/>
                    </a:lnTo>
                    <a:lnTo>
                      <a:pt x="2790" y="556"/>
                    </a:lnTo>
                    <a:lnTo>
                      <a:pt x="2800" y="560"/>
                    </a:lnTo>
                    <a:lnTo>
                      <a:pt x="2811" y="569"/>
                    </a:lnTo>
                    <a:lnTo>
                      <a:pt x="2811" y="569"/>
                    </a:lnTo>
                    <a:lnTo>
                      <a:pt x="2811" y="563"/>
                    </a:lnTo>
                    <a:lnTo>
                      <a:pt x="2811" y="558"/>
                    </a:lnTo>
                    <a:lnTo>
                      <a:pt x="2813" y="555"/>
                    </a:lnTo>
                    <a:lnTo>
                      <a:pt x="2816" y="552"/>
                    </a:lnTo>
                    <a:lnTo>
                      <a:pt x="2818" y="550"/>
                    </a:lnTo>
                    <a:lnTo>
                      <a:pt x="2822" y="549"/>
                    </a:lnTo>
                    <a:lnTo>
                      <a:pt x="2830" y="549"/>
                    </a:lnTo>
                    <a:lnTo>
                      <a:pt x="2839" y="548"/>
                    </a:lnTo>
                    <a:lnTo>
                      <a:pt x="2847" y="547"/>
                    </a:lnTo>
                    <a:lnTo>
                      <a:pt x="2851" y="544"/>
                    </a:lnTo>
                    <a:lnTo>
                      <a:pt x="2853" y="542"/>
                    </a:lnTo>
                    <a:lnTo>
                      <a:pt x="2855" y="539"/>
                    </a:lnTo>
                    <a:lnTo>
                      <a:pt x="2856" y="533"/>
                    </a:lnTo>
                    <a:lnTo>
                      <a:pt x="2841" y="530"/>
                    </a:lnTo>
                    <a:lnTo>
                      <a:pt x="2872" y="507"/>
                    </a:lnTo>
                    <a:lnTo>
                      <a:pt x="2872" y="507"/>
                    </a:lnTo>
                    <a:lnTo>
                      <a:pt x="2877" y="512"/>
                    </a:lnTo>
                    <a:lnTo>
                      <a:pt x="2880" y="517"/>
                    </a:lnTo>
                    <a:lnTo>
                      <a:pt x="2882" y="521"/>
                    </a:lnTo>
                    <a:lnTo>
                      <a:pt x="2883" y="525"/>
                    </a:lnTo>
                    <a:lnTo>
                      <a:pt x="2882" y="528"/>
                    </a:lnTo>
                    <a:lnTo>
                      <a:pt x="2880" y="532"/>
                    </a:lnTo>
                    <a:lnTo>
                      <a:pt x="2877" y="536"/>
                    </a:lnTo>
                    <a:lnTo>
                      <a:pt x="2875" y="542"/>
                    </a:lnTo>
                    <a:lnTo>
                      <a:pt x="2874" y="544"/>
                    </a:lnTo>
                    <a:lnTo>
                      <a:pt x="2875" y="547"/>
                    </a:lnTo>
                    <a:lnTo>
                      <a:pt x="2877" y="549"/>
                    </a:lnTo>
                    <a:lnTo>
                      <a:pt x="2880" y="552"/>
                    </a:lnTo>
                    <a:lnTo>
                      <a:pt x="2885" y="556"/>
                    </a:lnTo>
                    <a:lnTo>
                      <a:pt x="2893" y="559"/>
                    </a:lnTo>
                    <a:lnTo>
                      <a:pt x="2893" y="559"/>
                    </a:lnTo>
                    <a:lnTo>
                      <a:pt x="2900" y="559"/>
                    </a:lnTo>
                    <a:lnTo>
                      <a:pt x="2907" y="558"/>
                    </a:lnTo>
                    <a:lnTo>
                      <a:pt x="2913" y="557"/>
                    </a:lnTo>
                    <a:lnTo>
                      <a:pt x="2917" y="555"/>
                    </a:lnTo>
                    <a:lnTo>
                      <a:pt x="2925" y="548"/>
                    </a:lnTo>
                    <a:lnTo>
                      <a:pt x="2932" y="541"/>
                    </a:lnTo>
                    <a:lnTo>
                      <a:pt x="2939" y="534"/>
                    </a:lnTo>
                    <a:lnTo>
                      <a:pt x="2946" y="527"/>
                    </a:lnTo>
                    <a:lnTo>
                      <a:pt x="2951" y="524"/>
                    </a:lnTo>
                    <a:lnTo>
                      <a:pt x="2955" y="521"/>
                    </a:lnTo>
                    <a:lnTo>
                      <a:pt x="2960" y="519"/>
                    </a:lnTo>
                    <a:lnTo>
                      <a:pt x="2966" y="518"/>
                    </a:lnTo>
                    <a:lnTo>
                      <a:pt x="2966" y="518"/>
                    </a:lnTo>
                    <a:lnTo>
                      <a:pt x="2961" y="527"/>
                    </a:lnTo>
                    <a:lnTo>
                      <a:pt x="2955" y="534"/>
                    </a:lnTo>
                    <a:lnTo>
                      <a:pt x="2948" y="542"/>
                    </a:lnTo>
                    <a:lnTo>
                      <a:pt x="2940" y="548"/>
                    </a:lnTo>
                    <a:lnTo>
                      <a:pt x="2932" y="554"/>
                    </a:lnTo>
                    <a:lnTo>
                      <a:pt x="2923" y="557"/>
                    </a:lnTo>
                    <a:lnTo>
                      <a:pt x="2913" y="560"/>
                    </a:lnTo>
                    <a:lnTo>
                      <a:pt x="2903" y="560"/>
                    </a:lnTo>
                    <a:lnTo>
                      <a:pt x="2920" y="571"/>
                    </a:lnTo>
                    <a:lnTo>
                      <a:pt x="2920" y="571"/>
                    </a:lnTo>
                    <a:lnTo>
                      <a:pt x="2915" y="575"/>
                    </a:lnTo>
                    <a:lnTo>
                      <a:pt x="2909" y="579"/>
                    </a:lnTo>
                    <a:lnTo>
                      <a:pt x="2901" y="580"/>
                    </a:lnTo>
                    <a:lnTo>
                      <a:pt x="2892" y="581"/>
                    </a:lnTo>
                    <a:lnTo>
                      <a:pt x="2872" y="582"/>
                    </a:lnTo>
                    <a:lnTo>
                      <a:pt x="2856" y="582"/>
                    </a:lnTo>
                    <a:lnTo>
                      <a:pt x="2856" y="582"/>
                    </a:lnTo>
                    <a:lnTo>
                      <a:pt x="2864" y="574"/>
                    </a:lnTo>
                    <a:lnTo>
                      <a:pt x="2865" y="571"/>
                    </a:lnTo>
                    <a:lnTo>
                      <a:pt x="2867" y="570"/>
                    </a:lnTo>
                    <a:lnTo>
                      <a:pt x="2865" y="567"/>
                    </a:lnTo>
                    <a:lnTo>
                      <a:pt x="2864" y="567"/>
                    </a:lnTo>
                    <a:lnTo>
                      <a:pt x="2859" y="566"/>
                    </a:lnTo>
                    <a:lnTo>
                      <a:pt x="2851" y="565"/>
                    </a:lnTo>
                    <a:lnTo>
                      <a:pt x="2842" y="564"/>
                    </a:lnTo>
                    <a:lnTo>
                      <a:pt x="2834" y="560"/>
                    </a:lnTo>
                    <a:lnTo>
                      <a:pt x="2831" y="558"/>
                    </a:lnTo>
                    <a:lnTo>
                      <a:pt x="2828" y="555"/>
                    </a:lnTo>
                    <a:lnTo>
                      <a:pt x="2828" y="555"/>
                    </a:lnTo>
                    <a:lnTo>
                      <a:pt x="2828" y="562"/>
                    </a:lnTo>
                    <a:lnTo>
                      <a:pt x="2829" y="567"/>
                    </a:lnTo>
                    <a:lnTo>
                      <a:pt x="2833" y="574"/>
                    </a:lnTo>
                    <a:lnTo>
                      <a:pt x="2833" y="577"/>
                    </a:lnTo>
                    <a:lnTo>
                      <a:pt x="2832" y="580"/>
                    </a:lnTo>
                    <a:lnTo>
                      <a:pt x="2829" y="585"/>
                    </a:lnTo>
                    <a:lnTo>
                      <a:pt x="2823" y="590"/>
                    </a:lnTo>
                    <a:lnTo>
                      <a:pt x="2823" y="590"/>
                    </a:lnTo>
                    <a:lnTo>
                      <a:pt x="2836" y="589"/>
                    </a:lnTo>
                    <a:lnTo>
                      <a:pt x="2846" y="589"/>
                    </a:lnTo>
                    <a:lnTo>
                      <a:pt x="2857" y="590"/>
                    </a:lnTo>
                    <a:lnTo>
                      <a:pt x="2875" y="595"/>
                    </a:lnTo>
                    <a:lnTo>
                      <a:pt x="2875" y="595"/>
                    </a:lnTo>
                    <a:lnTo>
                      <a:pt x="2864" y="594"/>
                    </a:lnTo>
                    <a:lnTo>
                      <a:pt x="2855" y="596"/>
                    </a:lnTo>
                    <a:lnTo>
                      <a:pt x="2848" y="598"/>
                    </a:lnTo>
                    <a:lnTo>
                      <a:pt x="2841" y="603"/>
                    </a:lnTo>
                    <a:lnTo>
                      <a:pt x="2836" y="609"/>
                    </a:lnTo>
                    <a:lnTo>
                      <a:pt x="2830" y="615"/>
                    </a:lnTo>
                    <a:lnTo>
                      <a:pt x="2821" y="627"/>
                    </a:lnTo>
                    <a:lnTo>
                      <a:pt x="2811" y="641"/>
                    </a:lnTo>
                    <a:lnTo>
                      <a:pt x="2807" y="646"/>
                    </a:lnTo>
                    <a:lnTo>
                      <a:pt x="2801" y="652"/>
                    </a:lnTo>
                    <a:lnTo>
                      <a:pt x="2795" y="654"/>
                    </a:lnTo>
                    <a:lnTo>
                      <a:pt x="2788" y="656"/>
                    </a:lnTo>
                    <a:lnTo>
                      <a:pt x="2780" y="656"/>
                    </a:lnTo>
                    <a:lnTo>
                      <a:pt x="2771" y="655"/>
                    </a:lnTo>
                    <a:lnTo>
                      <a:pt x="2771" y="655"/>
                    </a:lnTo>
                    <a:lnTo>
                      <a:pt x="2776" y="653"/>
                    </a:lnTo>
                    <a:lnTo>
                      <a:pt x="2778" y="650"/>
                    </a:lnTo>
                    <a:lnTo>
                      <a:pt x="2779" y="648"/>
                    </a:lnTo>
                    <a:lnTo>
                      <a:pt x="2780" y="645"/>
                    </a:lnTo>
                    <a:lnTo>
                      <a:pt x="2780" y="642"/>
                    </a:lnTo>
                    <a:lnTo>
                      <a:pt x="2779" y="640"/>
                    </a:lnTo>
                    <a:lnTo>
                      <a:pt x="2776" y="634"/>
                    </a:lnTo>
                    <a:lnTo>
                      <a:pt x="2765" y="623"/>
                    </a:lnTo>
                    <a:lnTo>
                      <a:pt x="2762" y="618"/>
                    </a:lnTo>
                    <a:lnTo>
                      <a:pt x="2760" y="613"/>
                    </a:lnTo>
                    <a:lnTo>
                      <a:pt x="2760" y="613"/>
                    </a:lnTo>
                    <a:lnTo>
                      <a:pt x="2737" y="619"/>
                    </a:lnTo>
                    <a:lnTo>
                      <a:pt x="2725" y="624"/>
                    </a:lnTo>
                    <a:lnTo>
                      <a:pt x="2716" y="627"/>
                    </a:lnTo>
                    <a:lnTo>
                      <a:pt x="2726" y="658"/>
                    </a:lnTo>
                    <a:lnTo>
                      <a:pt x="2726" y="658"/>
                    </a:lnTo>
                    <a:lnTo>
                      <a:pt x="2721" y="661"/>
                    </a:lnTo>
                    <a:lnTo>
                      <a:pt x="2715" y="661"/>
                    </a:lnTo>
                    <a:lnTo>
                      <a:pt x="2710" y="660"/>
                    </a:lnTo>
                    <a:lnTo>
                      <a:pt x="2706" y="657"/>
                    </a:lnTo>
                    <a:lnTo>
                      <a:pt x="2698" y="650"/>
                    </a:lnTo>
                    <a:lnTo>
                      <a:pt x="2690" y="642"/>
                    </a:lnTo>
                    <a:lnTo>
                      <a:pt x="2681" y="635"/>
                    </a:lnTo>
                    <a:lnTo>
                      <a:pt x="2677" y="633"/>
                    </a:lnTo>
                    <a:lnTo>
                      <a:pt x="2672" y="631"/>
                    </a:lnTo>
                    <a:lnTo>
                      <a:pt x="2667" y="631"/>
                    </a:lnTo>
                    <a:lnTo>
                      <a:pt x="2662" y="632"/>
                    </a:lnTo>
                    <a:lnTo>
                      <a:pt x="2656" y="635"/>
                    </a:lnTo>
                    <a:lnTo>
                      <a:pt x="2650" y="640"/>
                    </a:lnTo>
                    <a:lnTo>
                      <a:pt x="2650" y="640"/>
                    </a:lnTo>
                    <a:lnTo>
                      <a:pt x="2649" y="643"/>
                    </a:lnTo>
                    <a:lnTo>
                      <a:pt x="2650" y="646"/>
                    </a:lnTo>
                    <a:lnTo>
                      <a:pt x="2652" y="648"/>
                    </a:lnTo>
                    <a:lnTo>
                      <a:pt x="2653" y="649"/>
                    </a:lnTo>
                    <a:lnTo>
                      <a:pt x="2657" y="650"/>
                    </a:lnTo>
                    <a:lnTo>
                      <a:pt x="2663" y="650"/>
                    </a:lnTo>
                    <a:lnTo>
                      <a:pt x="2672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67" y="653"/>
                    </a:lnTo>
                    <a:lnTo>
                      <a:pt x="2658" y="654"/>
                    </a:lnTo>
                    <a:lnTo>
                      <a:pt x="2650" y="655"/>
                    </a:lnTo>
                    <a:lnTo>
                      <a:pt x="2644" y="654"/>
                    </a:lnTo>
                    <a:lnTo>
                      <a:pt x="2637" y="652"/>
                    </a:lnTo>
                    <a:lnTo>
                      <a:pt x="2631" y="648"/>
                    </a:lnTo>
                    <a:lnTo>
                      <a:pt x="2618" y="640"/>
                    </a:lnTo>
                    <a:lnTo>
                      <a:pt x="2607" y="630"/>
                    </a:lnTo>
                    <a:lnTo>
                      <a:pt x="2594" y="619"/>
                    </a:lnTo>
                    <a:lnTo>
                      <a:pt x="2581" y="608"/>
                    </a:lnTo>
                    <a:lnTo>
                      <a:pt x="2573" y="603"/>
                    </a:lnTo>
                    <a:lnTo>
                      <a:pt x="2566" y="598"/>
                    </a:lnTo>
                    <a:lnTo>
                      <a:pt x="2566" y="598"/>
                    </a:lnTo>
                    <a:lnTo>
                      <a:pt x="2565" y="608"/>
                    </a:lnTo>
                    <a:lnTo>
                      <a:pt x="2563" y="619"/>
                    </a:lnTo>
                    <a:lnTo>
                      <a:pt x="2562" y="625"/>
                    </a:lnTo>
                    <a:lnTo>
                      <a:pt x="2558" y="632"/>
                    </a:lnTo>
                    <a:lnTo>
                      <a:pt x="2555" y="639"/>
                    </a:lnTo>
                    <a:lnTo>
                      <a:pt x="2550" y="645"/>
                    </a:lnTo>
                    <a:lnTo>
                      <a:pt x="2550" y="645"/>
                    </a:lnTo>
                    <a:lnTo>
                      <a:pt x="2552" y="638"/>
                    </a:lnTo>
                    <a:lnTo>
                      <a:pt x="2552" y="632"/>
                    </a:lnTo>
                    <a:lnTo>
                      <a:pt x="2550" y="622"/>
                    </a:lnTo>
                    <a:lnTo>
                      <a:pt x="2552" y="617"/>
                    </a:lnTo>
                    <a:lnTo>
                      <a:pt x="2553" y="612"/>
                    </a:lnTo>
                    <a:lnTo>
                      <a:pt x="2555" y="608"/>
                    </a:lnTo>
                    <a:lnTo>
                      <a:pt x="2560" y="603"/>
                    </a:lnTo>
                    <a:lnTo>
                      <a:pt x="2560" y="603"/>
                    </a:lnTo>
                    <a:lnTo>
                      <a:pt x="2555" y="601"/>
                    </a:lnTo>
                    <a:lnTo>
                      <a:pt x="2549" y="601"/>
                    </a:lnTo>
                    <a:lnTo>
                      <a:pt x="2543" y="602"/>
                    </a:lnTo>
                    <a:lnTo>
                      <a:pt x="2538" y="604"/>
                    </a:lnTo>
                    <a:lnTo>
                      <a:pt x="2527" y="610"/>
                    </a:lnTo>
                    <a:lnTo>
                      <a:pt x="2517" y="617"/>
                    </a:lnTo>
                    <a:lnTo>
                      <a:pt x="2517" y="617"/>
                    </a:lnTo>
                    <a:lnTo>
                      <a:pt x="2522" y="619"/>
                    </a:lnTo>
                    <a:lnTo>
                      <a:pt x="2525" y="622"/>
                    </a:lnTo>
                    <a:lnTo>
                      <a:pt x="2527" y="624"/>
                    </a:lnTo>
                    <a:lnTo>
                      <a:pt x="2527" y="626"/>
                    </a:lnTo>
                    <a:lnTo>
                      <a:pt x="2527" y="628"/>
                    </a:lnTo>
                    <a:lnTo>
                      <a:pt x="2526" y="631"/>
                    </a:lnTo>
                    <a:lnTo>
                      <a:pt x="2522" y="635"/>
                    </a:lnTo>
                    <a:lnTo>
                      <a:pt x="2510" y="646"/>
                    </a:lnTo>
                    <a:lnTo>
                      <a:pt x="2504" y="652"/>
                    </a:lnTo>
                    <a:lnTo>
                      <a:pt x="2501" y="655"/>
                    </a:lnTo>
                    <a:lnTo>
                      <a:pt x="2501" y="655"/>
                    </a:lnTo>
                    <a:lnTo>
                      <a:pt x="2496" y="654"/>
                    </a:lnTo>
                    <a:lnTo>
                      <a:pt x="2495" y="652"/>
                    </a:lnTo>
                    <a:lnTo>
                      <a:pt x="2495" y="648"/>
                    </a:lnTo>
                    <a:lnTo>
                      <a:pt x="2499" y="645"/>
                    </a:lnTo>
                    <a:lnTo>
                      <a:pt x="2506" y="637"/>
                    </a:lnTo>
                    <a:lnTo>
                      <a:pt x="2514" y="631"/>
                    </a:lnTo>
                    <a:lnTo>
                      <a:pt x="2514" y="631"/>
                    </a:lnTo>
                    <a:lnTo>
                      <a:pt x="2509" y="628"/>
                    </a:lnTo>
                    <a:lnTo>
                      <a:pt x="2504" y="625"/>
                    </a:lnTo>
                    <a:lnTo>
                      <a:pt x="2495" y="617"/>
                    </a:lnTo>
                    <a:lnTo>
                      <a:pt x="2491" y="615"/>
                    </a:lnTo>
                    <a:lnTo>
                      <a:pt x="2488" y="615"/>
                    </a:lnTo>
                    <a:lnTo>
                      <a:pt x="2486" y="616"/>
                    </a:lnTo>
                    <a:lnTo>
                      <a:pt x="2485" y="617"/>
                    </a:lnTo>
                    <a:lnTo>
                      <a:pt x="2483" y="619"/>
                    </a:lnTo>
                    <a:lnTo>
                      <a:pt x="2480" y="627"/>
                    </a:lnTo>
                    <a:lnTo>
                      <a:pt x="2480" y="627"/>
                    </a:lnTo>
                    <a:lnTo>
                      <a:pt x="2480" y="624"/>
                    </a:lnTo>
                    <a:lnTo>
                      <a:pt x="2481" y="619"/>
                    </a:lnTo>
                    <a:lnTo>
                      <a:pt x="2485" y="611"/>
                    </a:lnTo>
                    <a:lnTo>
                      <a:pt x="2492" y="602"/>
                    </a:lnTo>
                    <a:lnTo>
                      <a:pt x="2499" y="593"/>
                    </a:lnTo>
                    <a:lnTo>
                      <a:pt x="2508" y="585"/>
                    </a:lnTo>
                    <a:lnTo>
                      <a:pt x="2517" y="578"/>
                    </a:lnTo>
                    <a:lnTo>
                      <a:pt x="2526" y="572"/>
                    </a:lnTo>
                    <a:lnTo>
                      <a:pt x="2535" y="570"/>
                    </a:lnTo>
                    <a:lnTo>
                      <a:pt x="2520" y="566"/>
                    </a:lnTo>
                    <a:lnTo>
                      <a:pt x="2520" y="566"/>
                    </a:lnTo>
                    <a:lnTo>
                      <a:pt x="2526" y="560"/>
                    </a:lnTo>
                    <a:lnTo>
                      <a:pt x="2530" y="559"/>
                    </a:lnTo>
                    <a:lnTo>
                      <a:pt x="2532" y="559"/>
                    </a:lnTo>
                    <a:lnTo>
                      <a:pt x="2538" y="559"/>
                    </a:lnTo>
                    <a:lnTo>
                      <a:pt x="2547" y="562"/>
                    </a:lnTo>
                    <a:lnTo>
                      <a:pt x="2547" y="562"/>
                    </a:lnTo>
                    <a:lnTo>
                      <a:pt x="2542" y="556"/>
                    </a:lnTo>
                    <a:lnTo>
                      <a:pt x="2539" y="550"/>
                    </a:lnTo>
                    <a:lnTo>
                      <a:pt x="2537" y="544"/>
                    </a:lnTo>
                    <a:lnTo>
                      <a:pt x="2535" y="539"/>
                    </a:lnTo>
                    <a:lnTo>
                      <a:pt x="2534" y="533"/>
                    </a:lnTo>
                    <a:lnTo>
                      <a:pt x="2534" y="527"/>
                    </a:lnTo>
                    <a:lnTo>
                      <a:pt x="2537" y="515"/>
                    </a:lnTo>
                    <a:lnTo>
                      <a:pt x="2537" y="515"/>
                    </a:lnTo>
                    <a:lnTo>
                      <a:pt x="2537" y="518"/>
                    </a:lnTo>
                    <a:lnTo>
                      <a:pt x="2537" y="519"/>
                    </a:lnTo>
                    <a:lnTo>
                      <a:pt x="2537" y="521"/>
                    </a:lnTo>
                    <a:lnTo>
                      <a:pt x="2538" y="524"/>
                    </a:lnTo>
                    <a:lnTo>
                      <a:pt x="2538" y="524"/>
                    </a:lnTo>
                    <a:lnTo>
                      <a:pt x="2541" y="525"/>
                    </a:lnTo>
                    <a:lnTo>
                      <a:pt x="2546" y="525"/>
                    </a:lnTo>
                    <a:lnTo>
                      <a:pt x="2549" y="525"/>
                    </a:lnTo>
                    <a:lnTo>
                      <a:pt x="2553" y="524"/>
                    </a:lnTo>
                    <a:lnTo>
                      <a:pt x="2554" y="521"/>
                    </a:lnTo>
                    <a:lnTo>
                      <a:pt x="2556" y="519"/>
                    </a:lnTo>
                    <a:lnTo>
                      <a:pt x="2556" y="515"/>
                    </a:lnTo>
                    <a:lnTo>
                      <a:pt x="2556" y="512"/>
                    </a:lnTo>
                    <a:lnTo>
                      <a:pt x="2556" y="512"/>
                    </a:lnTo>
                    <a:lnTo>
                      <a:pt x="2557" y="504"/>
                    </a:lnTo>
                    <a:lnTo>
                      <a:pt x="2557" y="500"/>
                    </a:lnTo>
                    <a:lnTo>
                      <a:pt x="2557" y="498"/>
                    </a:lnTo>
                    <a:lnTo>
                      <a:pt x="2554" y="495"/>
                    </a:lnTo>
                    <a:lnTo>
                      <a:pt x="2549" y="492"/>
                    </a:lnTo>
                    <a:lnTo>
                      <a:pt x="2539" y="489"/>
                    </a:lnTo>
                    <a:lnTo>
                      <a:pt x="2533" y="487"/>
                    </a:lnTo>
                    <a:lnTo>
                      <a:pt x="2530" y="483"/>
                    </a:lnTo>
                    <a:lnTo>
                      <a:pt x="2511" y="489"/>
                    </a:lnTo>
                    <a:lnTo>
                      <a:pt x="2450" y="575"/>
                    </a:lnTo>
                    <a:lnTo>
                      <a:pt x="2450" y="575"/>
                    </a:lnTo>
                    <a:lnTo>
                      <a:pt x="2441" y="578"/>
                    </a:lnTo>
                    <a:lnTo>
                      <a:pt x="2432" y="578"/>
                    </a:lnTo>
                    <a:lnTo>
                      <a:pt x="2425" y="577"/>
                    </a:lnTo>
                    <a:lnTo>
                      <a:pt x="2418" y="573"/>
                    </a:lnTo>
                    <a:lnTo>
                      <a:pt x="2411" y="569"/>
                    </a:lnTo>
                    <a:lnTo>
                      <a:pt x="2404" y="564"/>
                    </a:lnTo>
                    <a:lnTo>
                      <a:pt x="2389" y="554"/>
                    </a:lnTo>
                    <a:lnTo>
                      <a:pt x="2385" y="577"/>
                    </a:lnTo>
                    <a:lnTo>
                      <a:pt x="2385" y="577"/>
                    </a:lnTo>
                    <a:lnTo>
                      <a:pt x="2377" y="575"/>
                    </a:lnTo>
                    <a:lnTo>
                      <a:pt x="2368" y="574"/>
                    </a:lnTo>
                    <a:lnTo>
                      <a:pt x="2361" y="572"/>
                    </a:lnTo>
                    <a:lnTo>
                      <a:pt x="2355" y="569"/>
                    </a:lnTo>
                    <a:lnTo>
                      <a:pt x="2350" y="564"/>
                    </a:lnTo>
                    <a:lnTo>
                      <a:pt x="2349" y="560"/>
                    </a:lnTo>
                    <a:lnTo>
                      <a:pt x="2349" y="557"/>
                    </a:lnTo>
                    <a:lnTo>
                      <a:pt x="2349" y="549"/>
                    </a:lnTo>
                    <a:lnTo>
                      <a:pt x="2354" y="540"/>
                    </a:lnTo>
                    <a:lnTo>
                      <a:pt x="2354" y="540"/>
                    </a:lnTo>
                    <a:lnTo>
                      <a:pt x="2355" y="543"/>
                    </a:lnTo>
                    <a:lnTo>
                      <a:pt x="2356" y="545"/>
                    </a:lnTo>
                    <a:lnTo>
                      <a:pt x="2363" y="545"/>
                    </a:lnTo>
                    <a:lnTo>
                      <a:pt x="2363" y="545"/>
                    </a:lnTo>
                    <a:lnTo>
                      <a:pt x="2364" y="542"/>
                    </a:lnTo>
                    <a:lnTo>
                      <a:pt x="2365" y="539"/>
                    </a:lnTo>
                    <a:lnTo>
                      <a:pt x="2365" y="539"/>
                    </a:lnTo>
                    <a:lnTo>
                      <a:pt x="2366" y="535"/>
                    </a:lnTo>
                    <a:lnTo>
                      <a:pt x="2366" y="535"/>
                    </a:lnTo>
                    <a:lnTo>
                      <a:pt x="2325" y="549"/>
                    </a:lnTo>
                    <a:lnTo>
                      <a:pt x="2325" y="549"/>
                    </a:lnTo>
                    <a:lnTo>
                      <a:pt x="2332" y="543"/>
                    </a:lnTo>
                    <a:lnTo>
                      <a:pt x="2336" y="537"/>
                    </a:lnTo>
                    <a:lnTo>
                      <a:pt x="2340" y="533"/>
                    </a:lnTo>
                    <a:lnTo>
                      <a:pt x="2342" y="527"/>
                    </a:lnTo>
                    <a:lnTo>
                      <a:pt x="2343" y="524"/>
                    </a:lnTo>
                    <a:lnTo>
                      <a:pt x="2343" y="519"/>
                    </a:lnTo>
                    <a:lnTo>
                      <a:pt x="2341" y="511"/>
                    </a:lnTo>
                    <a:lnTo>
                      <a:pt x="2338" y="502"/>
                    </a:lnTo>
                    <a:lnTo>
                      <a:pt x="2334" y="492"/>
                    </a:lnTo>
                    <a:lnTo>
                      <a:pt x="2332" y="487"/>
                    </a:lnTo>
                    <a:lnTo>
                      <a:pt x="2331" y="481"/>
                    </a:lnTo>
                    <a:lnTo>
                      <a:pt x="2331" y="475"/>
                    </a:lnTo>
                    <a:lnTo>
                      <a:pt x="2332" y="467"/>
                    </a:lnTo>
                    <a:lnTo>
                      <a:pt x="2288" y="482"/>
                    </a:lnTo>
                    <a:lnTo>
                      <a:pt x="2288" y="482"/>
                    </a:lnTo>
                    <a:lnTo>
                      <a:pt x="2296" y="487"/>
                    </a:lnTo>
                    <a:lnTo>
                      <a:pt x="2300" y="490"/>
                    </a:lnTo>
                    <a:lnTo>
                      <a:pt x="2301" y="492"/>
                    </a:lnTo>
                    <a:lnTo>
                      <a:pt x="2300" y="494"/>
                    </a:lnTo>
                    <a:lnTo>
                      <a:pt x="2299" y="497"/>
                    </a:lnTo>
                    <a:lnTo>
                      <a:pt x="2294" y="499"/>
                    </a:lnTo>
                    <a:lnTo>
                      <a:pt x="2289" y="503"/>
                    </a:lnTo>
                    <a:lnTo>
                      <a:pt x="2280" y="507"/>
                    </a:lnTo>
                    <a:lnTo>
                      <a:pt x="2280" y="507"/>
                    </a:lnTo>
                    <a:lnTo>
                      <a:pt x="2280" y="504"/>
                    </a:lnTo>
                    <a:lnTo>
                      <a:pt x="2278" y="500"/>
                    </a:lnTo>
                    <a:lnTo>
                      <a:pt x="2276" y="499"/>
                    </a:lnTo>
                    <a:lnTo>
                      <a:pt x="2273" y="498"/>
                    </a:lnTo>
                    <a:lnTo>
                      <a:pt x="2267" y="497"/>
                    </a:lnTo>
                    <a:lnTo>
                      <a:pt x="2259" y="499"/>
                    </a:lnTo>
                    <a:lnTo>
                      <a:pt x="2244" y="504"/>
                    </a:lnTo>
                    <a:lnTo>
                      <a:pt x="2236" y="505"/>
                    </a:lnTo>
                    <a:lnTo>
                      <a:pt x="2231" y="505"/>
                    </a:lnTo>
                    <a:lnTo>
                      <a:pt x="2232" y="500"/>
                    </a:lnTo>
                    <a:lnTo>
                      <a:pt x="2232" y="500"/>
                    </a:lnTo>
                    <a:lnTo>
                      <a:pt x="2226" y="498"/>
                    </a:lnTo>
                    <a:lnTo>
                      <a:pt x="2219" y="497"/>
                    </a:lnTo>
                    <a:lnTo>
                      <a:pt x="2212" y="497"/>
                    </a:lnTo>
                    <a:lnTo>
                      <a:pt x="2204" y="497"/>
                    </a:lnTo>
                    <a:lnTo>
                      <a:pt x="2189" y="499"/>
                    </a:lnTo>
                    <a:lnTo>
                      <a:pt x="2175" y="503"/>
                    </a:lnTo>
                    <a:lnTo>
                      <a:pt x="2175" y="503"/>
                    </a:lnTo>
                    <a:lnTo>
                      <a:pt x="2174" y="507"/>
                    </a:lnTo>
                    <a:lnTo>
                      <a:pt x="2172" y="513"/>
                    </a:lnTo>
                    <a:lnTo>
                      <a:pt x="2164" y="532"/>
                    </a:lnTo>
                    <a:lnTo>
                      <a:pt x="2144" y="571"/>
                    </a:lnTo>
                    <a:lnTo>
                      <a:pt x="2144" y="571"/>
                    </a:lnTo>
                    <a:lnTo>
                      <a:pt x="2154" y="573"/>
                    </a:lnTo>
                    <a:lnTo>
                      <a:pt x="2159" y="577"/>
                    </a:lnTo>
                    <a:lnTo>
                      <a:pt x="2162" y="580"/>
                    </a:lnTo>
                    <a:lnTo>
                      <a:pt x="2163" y="583"/>
                    </a:lnTo>
                    <a:lnTo>
                      <a:pt x="2161" y="593"/>
                    </a:lnTo>
                    <a:lnTo>
                      <a:pt x="2159" y="597"/>
                    </a:lnTo>
                    <a:lnTo>
                      <a:pt x="2161" y="602"/>
                    </a:lnTo>
                    <a:lnTo>
                      <a:pt x="2161" y="602"/>
                    </a:lnTo>
                    <a:lnTo>
                      <a:pt x="2155" y="601"/>
                    </a:lnTo>
                    <a:lnTo>
                      <a:pt x="2152" y="602"/>
                    </a:lnTo>
                    <a:lnTo>
                      <a:pt x="2151" y="603"/>
                    </a:lnTo>
                    <a:lnTo>
                      <a:pt x="2151" y="603"/>
                    </a:lnTo>
                    <a:lnTo>
                      <a:pt x="2150" y="605"/>
                    </a:lnTo>
                    <a:lnTo>
                      <a:pt x="2150" y="608"/>
                    </a:lnTo>
                    <a:lnTo>
                      <a:pt x="2152" y="611"/>
                    </a:lnTo>
                    <a:lnTo>
                      <a:pt x="2156" y="615"/>
                    </a:lnTo>
                    <a:lnTo>
                      <a:pt x="2157" y="617"/>
                    </a:lnTo>
                    <a:lnTo>
                      <a:pt x="2158" y="619"/>
                    </a:lnTo>
                    <a:lnTo>
                      <a:pt x="2158" y="619"/>
                    </a:lnTo>
                    <a:lnTo>
                      <a:pt x="2181" y="611"/>
                    </a:lnTo>
                    <a:lnTo>
                      <a:pt x="2193" y="608"/>
                    </a:lnTo>
                    <a:lnTo>
                      <a:pt x="2203" y="603"/>
                    </a:lnTo>
                    <a:lnTo>
                      <a:pt x="2213" y="598"/>
                    </a:lnTo>
                    <a:lnTo>
                      <a:pt x="2221" y="592"/>
                    </a:lnTo>
                    <a:lnTo>
                      <a:pt x="2230" y="582"/>
                    </a:lnTo>
                    <a:lnTo>
                      <a:pt x="2232" y="578"/>
                    </a:lnTo>
                    <a:lnTo>
                      <a:pt x="2234" y="572"/>
                    </a:lnTo>
                    <a:lnTo>
                      <a:pt x="2234" y="572"/>
                    </a:lnTo>
                    <a:lnTo>
                      <a:pt x="2231" y="569"/>
                    </a:lnTo>
                    <a:lnTo>
                      <a:pt x="2227" y="569"/>
                    </a:lnTo>
                    <a:lnTo>
                      <a:pt x="2224" y="570"/>
                    </a:lnTo>
                    <a:lnTo>
                      <a:pt x="2221" y="573"/>
                    </a:lnTo>
                    <a:lnTo>
                      <a:pt x="2218" y="575"/>
                    </a:lnTo>
                    <a:lnTo>
                      <a:pt x="2215" y="578"/>
                    </a:lnTo>
                    <a:lnTo>
                      <a:pt x="2211" y="579"/>
                    </a:lnTo>
                    <a:lnTo>
                      <a:pt x="2207" y="577"/>
                    </a:lnTo>
                    <a:lnTo>
                      <a:pt x="2207" y="577"/>
                    </a:lnTo>
                    <a:lnTo>
                      <a:pt x="2213" y="570"/>
                    </a:lnTo>
                    <a:lnTo>
                      <a:pt x="2219" y="565"/>
                    </a:lnTo>
                    <a:lnTo>
                      <a:pt x="2226" y="562"/>
                    </a:lnTo>
                    <a:lnTo>
                      <a:pt x="2234" y="559"/>
                    </a:lnTo>
                    <a:lnTo>
                      <a:pt x="2242" y="559"/>
                    </a:lnTo>
                    <a:lnTo>
                      <a:pt x="2250" y="558"/>
                    </a:lnTo>
                    <a:lnTo>
                      <a:pt x="2270" y="558"/>
                    </a:lnTo>
                    <a:lnTo>
                      <a:pt x="2279" y="578"/>
                    </a:lnTo>
                    <a:lnTo>
                      <a:pt x="2305" y="566"/>
                    </a:lnTo>
                    <a:lnTo>
                      <a:pt x="2305" y="566"/>
                    </a:lnTo>
                    <a:lnTo>
                      <a:pt x="2302" y="571"/>
                    </a:lnTo>
                    <a:lnTo>
                      <a:pt x="2300" y="575"/>
                    </a:lnTo>
                    <a:lnTo>
                      <a:pt x="2296" y="586"/>
                    </a:lnTo>
                    <a:lnTo>
                      <a:pt x="2293" y="590"/>
                    </a:lnTo>
                    <a:lnTo>
                      <a:pt x="2288" y="595"/>
                    </a:lnTo>
                    <a:lnTo>
                      <a:pt x="2282" y="598"/>
                    </a:lnTo>
                    <a:lnTo>
                      <a:pt x="2273" y="601"/>
                    </a:lnTo>
                    <a:lnTo>
                      <a:pt x="2273" y="601"/>
                    </a:lnTo>
                    <a:lnTo>
                      <a:pt x="2274" y="604"/>
                    </a:lnTo>
                    <a:lnTo>
                      <a:pt x="2276" y="605"/>
                    </a:lnTo>
                    <a:lnTo>
                      <a:pt x="2278" y="607"/>
                    </a:lnTo>
                    <a:lnTo>
                      <a:pt x="2280" y="608"/>
                    </a:lnTo>
                    <a:lnTo>
                      <a:pt x="2285" y="608"/>
                    </a:lnTo>
                    <a:lnTo>
                      <a:pt x="2292" y="605"/>
                    </a:lnTo>
                    <a:lnTo>
                      <a:pt x="2304" y="602"/>
                    </a:lnTo>
                    <a:lnTo>
                      <a:pt x="2312" y="601"/>
                    </a:lnTo>
                    <a:lnTo>
                      <a:pt x="2318" y="602"/>
                    </a:lnTo>
                    <a:lnTo>
                      <a:pt x="2326" y="577"/>
                    </a:lnTo>
                    <a:lnTo>
                      <a:pt x="2326" y="577"/>
                    </a:lnTo>
                    <a:lnTo>
                      <a:pt x="2326" y="579"/>
                    </a:lnTo>
                    <a:lnTo>
                      <a:pt x="2327" y="581"/>
                    </a:lnTo>
                    <a:lnTo>
                      <a:pt x="2331" y="585"/>
                    </a:lnTo>
                    <a:lnTo>
                      <a:pt x="2339" y="592"/>
                    </a:lnTo>
                    <a:lnTo>
                      <a:pt x="2342" y="595"/>
                    </a:lnTo>
                    <a:lnTo>
                      <a:pt x="2343" y="597"/>
                    </a:lnTo>
                    <a:lnTo>
                      <a:pt x="2345" y="600"/>
                    </a:lnTo>
                    <a:lnTo>
                      <a:pt x="2343" y="602"/>
                    </a:lnTo>
                    <a:lnTo>
                      <a:pt x="2342" y="605"/>
                    </a:lnTo>
                    <a:lnTo>
                      <a:pt x="2335" y="611"/>
                    </a:lnTo>
                    <a:lnTo>
                      <a:pt x="2293" y="633"/>
                    </a:lnTo>
                    <a:lnTo>
                      <a:pt x="2305" y="650"/>
                    </a:lnTo>
                    <a:lnTo>
                      <a:pt x="2270" y="656"/>
                    </a:lnTo>
                    <a:lnTo>
                      <a:pt x="2278" y="642"/>
                    </a:lnTo>
                    <a:lnTo>
                      <a:pt x="2278" y="642"/>
                    </a:lnTo>
                    <a:lnTo>
                      <a:pt x="2267" y="646"/>
                    </a:lnTo>
                    <a:lnTo>
                      <a:pt x="2261" y="646"/>
                    </a:lnTo>
                    <a:lnTo>
                      <a:pt x="2255" y="646"/>
                    </a:lnTo>
                    <a:lnTo>
                      <a:pt x="2250" y="643"/>
                    </a:lnTo>
                    <a:lnTo>
                      <a:pt x="2247" y="641"/>
                    </a:lnTo>
                    <a:lnTo>
                      <a:pt x="2243" y="638"/>
                    </a:lnTo>
                    <a:lnTo>
                      <a:pt x="2240" y="630"/>
                    </a:lnTo>
                    <a:lnTo>
                      <a:pt x="2236" y="622"/>
                    </a:lnTo>
                    <a:lnTo>
                      <a:pt x="2233" y="619"/>
                    </a:lnTo>
                    <a:lnTo>
                      <a:pt x="2230" y="617"/>
                    </a:lnTo>
                    <a:lnTo>
                      <a:pt x="2225" y="617"/>
                    </a:lnTo>
                    <a:lnTo>
                      <a:pt x="2219" y="617"/>
                    </a:lnTo>
                    <a:lnTo>
                      <a:pt x="2211" y="620"/>
                    </a:lnTo>
                    <a:lnTo>
                      <a:pt x="2202" y="625"/>
                    </a:lnTo>
                    <a:lnTo>
                      <a:pt x="2202" y="625"/>
                    </a:lnTo>
                    <a:lnTo>
                      <a:pt x="2195" y="635"/>
                    </a:lnTo>
                    <a:lnTo>
                      <a:pt x="2188" y="643"/>
                    </a:lnTo>
                    <a:lnTo>
                      <a:pt x="2181" y="649"/>
                    </a:lnTo>
                    <a:lnTo>
                      <a:pt x="2172" y="653"/>
                    </a:lnTo>
                    <a:lnTo>
                      <a:pt x="2164" y="655"/>
                    </a:lnTo>
                    <a:lnTo>
                      <a:pt x="2154" y="656"/>
                    </a:lnTo>
                    <a:lnTo>
                      <a:pt x="2142" y="655"/>
                    </a:lnTo>
                    <a:lnTo>
                      <a:pt x="2129" y="653"/>
                    </a:lnTo>
                    <a:lnTo>
                      <a:pt x="2129" y="653"/>
                    </a:lnTo>
                    <a:lnTo>
                      <a:pt x="2136" y="650"/>
                    </a:lnTo>
                    <a:lnTo>
                      <a:pt x="2141" y="646"/>
                    </a:lnTo>
                    <a:lnTo>
                      <a:pt x="2142" y="642"/>
                    </a:lnTo>
                    <a:lnTo>
                      <a:pt x="2141" y="638"/>
                    </a:lnTo>
                    <a:lnTo>
                      <a:pt x="2139" y="626"/>
                    </a:lnTo>
                    <a:lnTo>
                      <a:pt x="2139" y="620"/>
                    </a:lnTo>
                    <a:lnTo>
                      <a:pt x="2141" y="613"/>
                    </a:lnTo>
                    <a:lnTo>
                      <a:pt x="2141" y="613"/>
                    </a:lnTo>
                    <a:lnTo>
                      <a:pt x="2132" y="611"/>
                    </a:lnTo>
                    <a:lnTo>
                      <a:pt x="2124" y="611"/>
                    </a:lnTo>
                    <a:lnTo>
                      <a:pt x="2117" y="613"/>
                    </a:lnTo>
                    <a:lnTo>
                      <a:pt x="2111" y="617"/>
                    </a:lnTo>
                    <a:lnTo>
                      <a:pt x="2106" y="623"/>
                    </a:lnTo>
                    <a:lnTo>
                      <a:pt x="2102" y="628"/>
                    </a:lnTo>
                    <a:lnTo>
                      <a:pt x="2097" y="634"/>
                    </a:lnTo>
                    <a:lnTo>
                      <a:pt x="2093" y="639"/>
                    </a:lnTo>
                    <a:lnTo>
                      <a:pt x="2093" y="639"/>
                    </a:lnTo>
                    <a:lnTo>
                      <a:pt x="2088" y="628"/>
                    </a:lnTo>
                    <a:lnTo>
                      <a:pt x="2087" y="623"/>
                    </a:lnTo>
                    <a:lnTo>
                      <a:pt x="2087" y="619"/>
                    </a:lnTo>
                    <a:lnTo>
                      <a:pt x="2088" y="616"/>
                    </a:lnTo>
                    <a:lnTo>
                      <a:pt x="2092" y="613"/>
                    </a:lnTo>
                    <a:lnTo>
                      <a:pt x="2096" y="612"/>
                    </a:lnTo>
                    <a:lnTo>
                      <a:pt x="2104" y="612"/>
                    </a:lnTo>
                    <a:lnTo>
                      <a:pt x="2104" y="612"/>
                    </a:lnTo>
                    <a:lnTo>
                      <a:pt x="2104" y="607"/>
                    </a:lnTo>
                    <a:lnTo>
                      <a:pt x="2103" y="603"/>
                    </a:lnTo>
                    <a:lnTo>
                      <a:pt x="2102" y="600"/>
                    </a:lnTo>
                    <a:lnTo>
                      <a:pt x="2100" y="598"/>
                    </a:lnTo>
                    <a:lnTo>
                      <a:pt x="2097" y="597"/>
                    </a:lnTo>
                    <a:lnTo>
                      <a:pt x="2095" y="597"/>
                    </a:lnTo>
                    <a:lnTo>
                      <a:pt x="2089" y="598"/>
                    </a:lnTo>
                    <a:lnTo>
                      <a:pt x="2082" y="600"/>
                    </a:lnTo>
                    <a:lnTo>
                      <a:pt x="2080" y="600"/>
                    </a:lnTo>
                    <a:lnTo>
                      <a:pt x="2077" y="598"/>
                    </a:lnTo>
                    <a:lnTo>
                      <a:pt x="2074" y="596"/>
                    </a:lnTo>
                    <a:lnTo>
                      <a:pt x="2072" y="594"/>
                    </a:lnTo>
                    <a:lnTo>
                      <a:pt x="2071" y="590"/>
                    </a:lnTo>
                    <a:lnTo>
                      <a:pt x="2070" y="585"/>
                    </a:lnTo>
                    <a:lnTo>
                      <a:pt x="2070" y="585"/>
                    </a:lnTo>
                    <a:lnTo>
                      <a:pt x="2056" y="586"/>
                    </a:lnTo>
                    <a:lnTo>
                      <a:pt x="2044" y="590"/>
                    </a:lnTo>
                    <a:lnTo>
                      <a:pt x="2035" y="596"/>
                    </a:lnTo>
                    <a:lnTo>
                      <a:pt x="2026" y="603"/>
                    </a:lnTo>
                    <a:lnTo>
                      <a:pt x="2019" y="611"/>
                    </a:lnTo>
                    <a:lnTo>
                      <a:pt x="2012" y="619"/>
                    </a:lnTo>
                    <a:lnTo>
                      <a:pt x="2000" y="638"/>
                    </a:lnTo>
                    <a:lnTo>
                      <a:pt x="1993" y="646"/>
                    </a:lnTo>
                    <a:lnTo>
                      <a:pt x="1987" y="653"/>
                    </a:lnTo>
                    <a:lnTo>
                      <a:pt x="1979" y="658"/>
                    </a:lnTo>
                    <a:lnTo>
                      <a:pt x="1970" y="663"/>
                    </a:lnTo>
                    <a:lnTo>
                      <a:pt x="1960" y="665"/>
                    </a:lnTo>
                    <a:lnTo>
                      <a:pt x="1948" y="665"/>
                    </a:lnTo>
                    <a:lnTo>
                      <a:pt x="1934" y="663"/>
                    </a:lnTo>
                    <a:lnTo>
                      <a:pt x="1918" y="657"/>
                    </a:lnTo>
                    <a:lnTo>
                      <a:pt x="1921" y="643"/>
                    </a:lnTo>
                    <a:lnTo>
                      <a:pt x="1921" y="643"/>
                    </a:lnTo>
                    <a:lnTo>
                      <a:pt x="1901" y="648"/>
                    </a:lnTo>
                    <a:lnTo>
                      <a:pt x="1882" y="652"/>
                    </a:lnTo>
                    <a:lnTo>
                      <a:pt x="1865" y="653"/>
                    </a:lnTo>
                    <a:lnTo>
                      <a:pt x="1848" y="653"/>
                    </a:lnTo>
                    <a:lnTo>
                      <a:pt x="1814" y="654"/>
                    </a:lnTo>
                    <a:lnTo>
                      <a:pt x="1796" y="655"/>
                    </a:lnTo>
                    <a:lnTo>
                      <a:pt x="1778" y="658"/>
                    </a:lnTo>
                    <a:lnTo>
                      <a:pt x="1734" y="624"/>
                    </a:lnTo>
                    <a:lnTo>
                      <a:pt x="1734" y="624"/>
                    </a:lnTo>
                    <a:lnTo>
                      <a:pt x="1738" y="622"/>
                    </a:lnTo>
                    <a:lnTo>
                      <a:pt x="1743" y="616"/>
                    </a:lnTo>
                    <a:lnTo>
                      <a:pt x="1748" y="610"/>
                    </a:lnTo>
                    <a:lnTo>
                      <a:pt x="1753" y="603"/>
                    </a:lnTo>
                    <a:lnTo>
                      <a:pt x="1757" y="596"/>
                    </a:lnTo>
                    <a:lnTo>
                      <a:pt x="1759" y="588"/>
                    </a:lnTo>
                    <a:lnTo>
                      <a:pt x="1759" y="581"/>
                    </a:lnTo>
                    <a:lnTo>
                      <a:pt x="1758" y="578"/>
                    </a:lnTo>
                    <a:lnTo>
                      <a:pt x="1756" y="574"/>
                    </a:lnTo>
                    <a:lnTo>
                      <a:pt x="1756" y="574"/>
                    </a:lnTo>
                    <a:lnTo>
                      <a:pt x="1764" y="586"/>
                    </a:lnTo>
                    <a:lnTo>
                      <a:pt x="1772" y="593"/>
                    </a:lnTo>
                    <a:lnTo>
                      <a:pt x="1780" y="598"/>
                    </a:lnTo>
                    <a:lnTo>
                      <a:pt x="1788" y="601"/>
                    </a:lnTo>
                    <a:lnTo>
                      <a:pt x="1804" y="607"/>
                    </a:lnTo>
                    <a:lnTo>
                      <a:pt x="1813" y="610"/>
                    </a:lnTo>
                    <a:lnTo>
                      <a:pt x="1821" y="616"/>
                    </a:lnTo>
                    <a:lnTo>
                      <a:pt x="1821" y="616"/>
                    </a:lnTo>
                    <a:lnTo>
                      <a:pt x="1821" y="612"/>
                    </a:lnTo>
                    <a:lnTo>
                      <a:pt x="1821" y="609"/>
                    </a:lnTo>
                    <a:lnTo>
                      <a:pt x="1818" y="603"/>
                    </a:lnTo>
                    <a:lnTo>
                      <a:pt x="1810" y="594"/>
                    </a:lnTo>
                    <a:lnTo>
                      <a:pt x="1810" y="594"/>
                    </a:lnTo>
                    <a:lnTo>
                      <a:pt x="1814" y="595"/>
                    </a:lnTo>
                    <a:lnTo>
                      <a:pt x="1819" y="596"/>
                    </a:lnTo>
                    <a:lnTo>
                      <a:pt x="1827" y="601"/>
                    </a:lnTo>
                    <a:lnTo>
                      <a:pt x="1832" y="603"/>
                    </a:lnTo>
                    <a:lnTo>
                      <a:pt x="1836" y="604"/>
                    </a:lnTo>
                    <a:lnTo>
                      <a:pt x="1842" y="604"/>
                    </a:lnTo>
                    <a:lnTo>
                      <a:pt x="1848" y="603"/>
                    </a:lnTo>
                    <a:lnTo>
                      <a:pt x="1848" y="603"/>
                    </a:lnTo>
                    <a:lnTo>
                      <a:pt x="1847" y="600"/>
                    </a:lnTo>
                    <a:lnTo>
                      <a:pt x="1844" y="597"/>
                    </a:lnTo>
                    <a:lnTo>
                      <a:pt x="1839" y="592"/>
                    </a:lnTo>
                    <a:lnTo>
                      <a:pt x="1837" y="589"/>
                    </a:lnTo>
                    <a:lnTo>
                      <a:pt x="1836" y="587"/>
                    </a:lnTo>
                    <a:lnTo>
                      <a:pt x="1837" y="585"/>
                    </a:lnTo>
                    <a:lnTo>
                      <a:pt x="1842" y="582"/>
                    </a:lnTo>
                    <a:lnTo>
                      <a:pt x="1866" y="604"/>
                    </a:lnTo>
                    <a:lnTo>
                      <a:pt x="1866" y="604"/>
                    </a:lnTo>
                    <a:lnTo>
                      <a:pt x="1872" y="602"/>
                    </a:lnTo>
                    <a:lnTo>
                      <a:pt x="1876" y="598"/>
                    </a:lnTo>
                    <a:lnTo>
                      <a:pt x="1880" y="595"/>
                    </a:lnTo>
                    <a:lnTo>
                      <a:pt x="1882" y="590"/>
                    </a:lnTo>
                    <a:lnTo>
                      <a:pt x="1887" y="582"/>
                    </a:lnTo>
                    <a:lnTo>
                      <a:pt x="1890" y="574"/>
                    </a:lnTo>
                    <a:lnTo>
                      <a:pt x="1894" y="566"/>
                    </a:lnTo>
                    <a:lnTo>
                      <a:pt x="1896" y="564"/>
                    </a:lnTo>
                    <a:lnTo>
                      <a:pt x="1898" y="562"/>
                    </a:lnTo>
                    <a:lnTo>
                      <a:pt x="1902" y="559"/>
                    </a:lnTo>
                    <a:lnTo>
                      <a:pt x="1906" y="558"/>
                    </a:lnTo>
                    <a:lnTo>
                      <a:pt x="1912" y="558"/>
                    </a:lnTo>
                    <a:lnTo>
                      <a:pt x="1918" y="559"/>
                    </a:lnTo>
                    <a:lnTo>
                      <a:pt x="1918" y="559"/>
                    </a:lnTo>
                    <a:lnTo>
                      <a:pt x="1912" y="575"/>
                    </a:lnTo>
                    <a:lnTo>
                      <a:pt x="1904" y="593"/>
                    </a:lnTo>
                    <a:lnTo>
                      <a:pt x="1899" y="600"/>
                    </a:lnTo>
                    <a:lnTo>
                      <a:pt x="1895" y="605"/>
                    </a:lnTo>
                    <a:lnTo>
                      <a:pt x="1889" y="611"/>
                    </a:lnTo>
                    <a:lnTo>
                      <a:pt x="1885" y="613"/>
                    </a:lnTo>
                    <a:lnTo>
                      <a:pt x="1885" y="613"/>
                    </a:lnTo>
                    <a:lnTo>
                      <a:pt x="1888" y="616"/>
                    </a:lnTo>
                    <a:lnTo>
                      <a:pt x="1888" y="616"/>
                    </a:lnTo>
                    <a:lnTo>
                      <a:pt x="1888" y="617"/>
                    </a:lnTo>
                    <a:lnTo>
                      <a:pt x="1886" y="620"/>
                    </a:lnTo>
                    <a:lnTo>
                      <a:pt x="1881" y="623"/>
                    </a:lnTo>
                    <a:lnTo>
                      <a:pt x="1876" y="626"/>
                    </a:lnTo>
                    <a:lnTo>
                      <a:pt x="1874" y="630"/>
                    </a:lnTo>
                    <a:lnTo>
                      <a:pt x="1873" y="632"/>
                    </a:lnTo>
                    <a:lnTo>
                      <a:pt x="1874" y="633"/>
                    </a:lnTo>
                    <a:lnTo>
                      <a:pt x="1875" y="635"/>
                    </a:lnTo>
                    <a:lnTo>
                      <a:pt x="1878" y="638"/>
                    </a:lnTo>
                    <a:lnTo>
                      <a:pt x="1878" y="638"/>
                    </a:lnTo>
                    <a:lnTo>
                      <a:pt x="1886" y="628"/>
                    </a:lnTo>
                    <a:lnTo>
                      <a:pt x="1894" y="624"/>
                    </a:lnTo>
                    <a:lnTo>
                      <a:pt x="1902" y="622"/>
                    </a:lnTo>
                    <a:lnTo>
                      <a:pt x="1909" y="620"/>
                    </a:lnTo>
                    <a:lnTo>
                      <a:pt x="1917" y="620"/>
                    </a:lnTo>
                    <a:lnTo>
                      <a:pt x="1925" y="619"/>
                    </a:lnTo>
                    <a:lnTo>
                      <a:pt x="1935" y="617"/>
                    </a:lnTo>
                    <a:lnTo>
                      <a:pt x="1947" y="611"/>
                    </a:lnTo>
                    <a:lnTo>
                      <a:pt x="1947" y="611"/>
                    </a:lnTo>
                    <a:lnTo>
                      <a:pt x="1942" y="618"/>
                    </a:lnTo>
                    <a:lnTo>
                      <a:pt x="1939" y="622"/>
                    </a:lnTo>
                    <a:lnTo>
                      <a:pt x="1934" y="624"/>
                    </a:lnTo>
                    <a:lnTo>
                      <a:pt x="1982" y="634"/>
                    </a:lnTo>
                    <a:lnTo>
                      <a:pt x="1982" y="634"/>
                    </a:lnTo>
                    <a:lnTo>
                      <a:pt x="1980" y="631"/>
                    </a:lnTo>
                    <a:lnTo>
                      <a:pt x="1980" y="628"/>
                    </a:lnTo>
                    <a:lnTo>
                      <a:pt x="1981" y="626"/>
                    </a:lnTo>
                    <a:lnTo>
                      <a:pt x="1982" y="624"/>
                    </a:lnTo>
                    <a:lnTo>
                      <a:pt x="1988" y="619"/>
                    </a:lnTo>
                    <a:lnTo>
                      <a:pt x="1996" y="615"/>
                    </a:lnTo>
                    <a:lnTo>
                      <a:pt x="2004" y="610"/>
                    </a:lnTo>
                    <a:lnTo>
                      <a:pt x="2011" y="604"/>
                    </a:lnTo>
                    <a:lnTo>
                      <a:pt x="2013" y="601"/>
                    </a:lnTo>
                    <a:lnTo>
                      <a:pt x="2016" y="597"/>
                    </a:lnTo>
                    <a:lnTo>
                      <a:pt x="2016" y="594"/>
                    </a:lnTo>
                    <a:lnTo>
                      <a:pt x="2016" y="589"/>
                    </a:lnTo>
                    <a:lnTo>
                      <a:pt x="2016" y="589"/>
                    </a:lnTo>
                    <a:lnTo>
                      <a:pt x="2000" y="587"/>
                    </a:lnTo>
                    <a:lnTo>
                      <a:pt x="1988" y="586"/>
                    </a:lnTo>
                    <a:lnTo>
                      <a:pt x="1979" y="586"/>
                    </a:lnTo>
                    <a:lnTo>
                      <a:pt x="1971" y="587"/>
                    </a:lnTo>
                    <a:lnTo>
                      <a:pt x="1964" y="588"/>
                    </a:lnTo>
                    <a:lnTo>
                      <a:pt x="1954" y="587"/>
                    </a:lnTo>
                    <a:lnTo>
                      <a:pt x="1940" y="586"/>
                    </a:lnTo>
                    <a:lnTo>
                      <a:pt x="1921" y="582"/>
                    </a:lnTo>
                    <a:lnTo>
                      <a:pt x="1921" y="582"/>
                    </a:lnTo>
                    <a:lnTo>
                      <a:pt x="1928" y="579"/>
                    </a:lnTo>
                    <a:lnTo>
                      <a:pt x="1934" y="574"/>
                    </a:lnTo>
                    <a:lnTo>
                      <a:pt x="1941" y="567"/>
                    </a:lnTo>
                    <a:lnTo>
                      <a:pt x="1947" y="560"/>
                    </a:lnTo>
                    <a:lnTo>
                      <a:pt x="1954" y="552"/>
                    </a:lnTo>
                    <a:lnTo>
                      <a:pt x="1958" y="543"/>
                    </a:lnTo>
                    <a:lnTo>
                      <a:pt x="1964" y="535"/>
                    </a:lnTo>
                    <a:lnTo>
                      <a:pt x="1967" y="526"/>
                    </a:lnTo>
                    <a:lnTo>
                      <a:pt x="1967" y="526"/>
                    </a:lnTo>
                    <a:lnTo>
                      <a:pt x="1968" y="527"/>
                    </a:lnTo>
                    <a:lnTo>
                      <a:pt x="1971" y="528"/>
                    </a:lnTo>
                    <a:lnTo>
                      <a:pt x="1971" y="528"/>
                    </a:lnTo>
                    <a:lnTo>
                      <a:pt x="1973" y="519"/>
                    </a:lnTo>
                    <a:lnTo>
                      <a:pt x="1974" y="511"/>
                    </a:lnTo>
                    <a:lnTo>
                      <a:pt x="1974" y="504"/>
                    </a:lnTo>
                    <a:lnTo>
                      <a:pt x="1973" y="497"/>
                    </a:lnTo>
                    <a:lnTo>
                      <a:pt x="1971" y="479"/>
                    </a:lnTo>
                    <a:lnTo>
                      <a:pt x="1970" y="467"/>
                    </a:lnTo>
                    <a:lnTo>
                      <a:pt x="1968" y="452"/>
                    </a:lnTo>
                    <a:lnTo>
                      <a:pt x="1968" y="452"/>
                    </a:lnTo>
                    <a:lnTo>
                      <a:pt x="1964" y="457"/>
                    </a:lnTo>
                    <a:lnTo>
                      <a:pt x="1959" y="461"/>
                    </a:lnTo>
                    <a:lnTo>
                      <a:pt x="1955" y="465"/>
                    </a:lnTo>
                    <a:lnTo>
                      <a:pt x="1950" y="467"/>
                    </a:lnTo>
                    <a:lnTo>
                      <a:pt x="1942" y="469"/>
                    </a:lnTo>
                    <a:lnTo>
                      <a:pt x="1933" y="469"/>
                    </a:lnTo>
                    <a:lnTo>
                      <a:pt x="1925" y="469"/>
                    </a:lnTo>
                    <a:lnTo>
                      <a:pt x="1914" y="471"/>
                    </a:lnTo>
                    <a:lnTo>
                      <a:pt x="1905" y="472"/>
                    </a:lnTo>
                    <a:lnTo>
                      <a:pt x="1899" y="474"/>
                    </a:lnTo>
                    <a:lnTo>
                      <a:pt x="1894" y="477"/>
                    </a:lnTo>
                    <a:lnTo>
                      <a:pt x="1894" y="477"/>
                    </a:lnTo>
                    <a:lnTo>
                      <a:pt x="1894" y="486"/>
                    </a:lnTo>
                    <a:lnTo>
                      <a:pt x="1895" y="492"/>
                    </a:lnTo>
                    <a:lnTo>
                      <a:pt x="1898" y="497"/>
                    </a:lnTo>
                    <a:lnTo>
                      <a:pt x="1903" y="500"/>
                    </a:lnTo>
                    <a:lnTo>
                      <a:pt x="1909" y="503"/>
                    </a:lnTo>
                    <a:lnTo>
                      <a:pt x="1916" y="504"/>
                    </a:lnTo>
                    <a:lnTo>
                      <a:pt x="1922" y="503"/>
                    </a:lnTo>
                    <a:lnTo>
                      <a:pt x="1928" y="500"/>
                    </a:lnTo>
                    <a:lnTo>
                      <a:pt x="1901" y="518"/>
                    </a:lnTo>
                    <a:lnTo>
                      <a:pt x="1906" y="506"/>
                    </a:lnTo>
                    <a:lnTo>
                      <a:pt x="1836" y="500"/>
                    </a:lnTo>
                    <a:lnTo>
                      <a:pt x="1836" y="500"/>
                    </a:lnTo>
                    <a:lnTo>
                      <a:pt x="1841" y="499"/>
                    </a:lnTo>
                    <a:lnTo>
                      <a:pt x="1844" y="497"/>
                    </a:lnTo>
                    <a:lnTo>
                      <a:pt x="1848" y="494"/>
                    </a:lnTo>
                    <a:lnTo>
                      <a:pt x="1850" y="490"/>
                    </a:lnTo>
                    <a:lnTo>
                      <a:pt x="1856" y="482"/>
                    </a:lnTo>
                    <a:lnTo>
                      <a:pt x="1860" y="474"/>
                    </a:lnTo>
                    <a:lnTo>
                      <a:pt x="1860" y="474"/>
                    </a:lnTo>
                    <a:lnTo>
                      <a:pt x="1853" y="473"/>
                    </a:lnTo>
                    <a:lnTo>
                      <a:pt x="1847" y="469"/>
                    </a:lnTo>
                    <a:lnTo>
                      <a:pt x="1833" y="460"/>
                    </a:lnTo>
                    <a:lnTo>
                      <a:pt x="1833" y="460"/>
                    </a:lnTo>
                    <a:lnTo>
                      <a:pt x="1834" y="476"/>
                    </a:lnTo>
                    <a:lnTo>
                      <a:pt x="1833" y="489"/>
                    </a:lnTo>
                    <a:lnTo>
                      <a:pt x="1832" y="494"/>
                    </a:lnTo>
                    <a:lnTo>
                      <a:pt x="1830" y="497"/>
                    </a:lnTo>
                    <a:lnTo>
                      <a:pt x="1828" y="498"/>
                    </a:lnTo>
                    <a:lnTo>
                      <a:pt x="1825" y="499"/>
                    </a:lnTo>
                    <a:lnTo>
                      <a:pt x="1825" y="499"/>
                    </a:lnTo>
                    <a:lnTo>
                      <a:pt x="1810" y="497"/>
                    </a:lnTo>
                    <a:lnTo>
                      <a:pt x="1795" y="494"/>
                    </a:lnTo>
                    <a:lnTo>
                      <a:pt x="1782" y="488"/>
                    </a:lnTo>
                    <a:lnTo>
                      <a:pt x="1771" y="482"/>
                    </a:lnTo>
                    <a:lnTo>
                      <a:pt x="1761" y="475"/>
                    </a:lnTo>
                    <a:lnTo>
                      <a:pt x="1752" y="467"/>
                    </a:lnTo>
                    <a:lnTo>
                      <a:pt x="1744" y="459"/>
                    </a:lnTo>
                    <a:lnTo>
                      <a:pt x="1737" y="450"/>
                    </a:lnTo>
                    <a:lnTo>
                      <a:pt x="1737" y="450"/>
                    </a:lnTo>
                    <a:lnTo>
                      <a:pt x="1733" y="451"/>
                    </a:lnTo>
                    <a:lnTo>
                      <a:pt x="1733" y="451"/>
                    </a:lnTo>
                    <a:lnTo>
                      <a:pt x="1733" y="456"/>
                    </a:lnTo>
                    <a:lnTo>
                      <a:pt x="1733" y="460"/>
                    </a:lnTo>
                    <a:lnTo>
                      <a:pt x="1733" y="464"/>
                    </a:lnTo>
                    <a:lnTo>
                      <a:pt x="1730" y="468"/>
                    </a:lnTo>
                    <a:lnTo>
                      <a:pt x="1726" y="476"/>
                    </a:lnTo>
                    <a:lnTo>
                      <a:pt x="1718" y="484"/>
                    </a:lnTo>
                    <a:lnTo>
                      <a:pt x="1702" y="500"/>
                    </a:lnTo>
                    <a:lnTo>
                      <a:pt x="1694" y="510"/>
                    </a:lnTo>
                    <a:lnTo>
                      <a:pt x="1688" y="519"/>
                    </a:lnTo>
                    <a:lnTo>
                      <a:pt x="1688" y="519"/>
                    </a:lnTo>
                    <a:lnTo>
                      <a:pt x="1687" y="511"/>
                    </a:lnTo>
                    <a:lnTo>
                      <a:pt x="1684" y="506"/>
                    </a:lnTo>
                    <a:lnTo>
                      <a:pt x="1680" y="503"/>
                    </a:lnTo>
                    <a:lnTo>
                      <a:pt x="1675" y="500"/>
                    </a:lnTo>
                    <a:lnTo>
                      <a:pt x="1663" y="498"/>
                    </a:lnTo>
                    <a:lnTo>
                      <a:pt x="1657" y="496"/>
                    </a:lnTo>
                    <a:lnTo>
                      <a:pt x="1651" y="492"/>
                    </a:lnTo>
                    <a:lnTo>
                      <a:pt x="1651" y="492"/>
                    </a:lnTo>
                    <a:lnTo>
                      <a:pt x="1650" y="504"/>
                    </a:lnTo>
                    <a:lnTo>
                      <a:pt x="1650" y="515"/>
                    </a:lnTo>
                    <a:lnTo>
                      <a:pt x="1651" y="527"/>
                    </a:lnTo>
                    <a:lnTo>
                      <a:pt x="1653" y="539"/>
                    </a:lnTo>
                    <a:lnTo>
                      <a:pt x="1657" y="551"/>
                    </a:lnTo>
                    <a:lnTo>
                      <a:pt x="1660" y="562"/>
                    </a:lnTo>
                    <a:lnTo>
                      <a:pt x="1666" y="572"/>
                    </a:lnTo>
                    <a:lnTo>
                      <a:pt x="1672" y="581"/>
                    </a:lnTo>
                    <a:lnTo>
                      <a:pt x="1672" y="581"/>
                    </a:lnTo>
                    <a:lnTo>
                      <a:pt x="1681" y="572"/>
                    </a:lnTo>
                    <a:lnTo>
                      <a:pt x="1687" y="565"/>
                    </a:lnTo>
                    <a:lnTo>
                      <a:pt x="1690" y="559"/>
                    </a:lnTo>
                    <a:lnTo>
                      <a:pt x="1692" y="554"/>
                    </a:lnTo>
                    <a:lnTo>
                      <a:pt x="1696" y="540"/>
                    </a:lnTo>
                    <a:lnTo>
                      <a:pt x="1697" y="530"/>
                    </a:lnTo>
                    <a:lnTo>
                      <a:pt x="1702" y="519"/>
                    </a:lnTo>
                    <a:lnTo>
                      <a:pt x="1750" y="494"/>
                    </a:lnTo>
                    <a:lnTo>
                      <a:pt x="1740" y="515"/>
                    </a:lnTo>
                    <a:lnTo>
                      <a:pt x="1740" y="515"/>
                    </a:lnTo>
                    <a:lnTo>
                      <a:pt x="1744" y="517"/>
                    </a:lnTo>
                    <a:lnTo>
                      <a:pt x="1749" y="518"/>
                    </a:lnTo>
                    <a:lnTo>
                      <a:pt x="1757" y="517"/>
                    </a:lnTo>
                    <a:lnTo>
                      <a:pt x="1765" y="514"/>
                    </a:lnTo>
                    <a:lnTo>
                      <a:pt x="1772" y="512"/>
                    </a:lnTo>
                    <a:lnTo>
                      <a:pt x="1778" y="511"/>
                    </a:lnTo>
                    <a:lnTo>
                      <a:pt x="1780" y="511"/>
                    </a:lnTo>
                    <a:lnTo>
                      <a:pt x="1782" y="512"/>
                    </a:lnTo>
                    <a:lnTo>
                      <a:pt x="1783" y="513"/>
                    </a:lnTo>
                    <a:lnTo>
                      <a:pt x="1784" y="515"/>
                    </a:lnTo>
                    <a:lnTo>
                      <a:pt x="1786" y="524"/>
                    </a:lnTo>
                    <a:lnTo>
                      <a:pt x="1786" y="524"/>
                    </a:lnTo>
                    <a:lnTo>
                      <a:pt x="1780" y="529"/>
                    </a:lnTo>
                    <a:lnTo>
                      <a:pt x="1775" y="534"/>
                    </a:lnTo>
                    <a:lnTo>
                      <a:pt x="1768" y="536"/>
                    </a:lnTo>
                    <a:lnTo>
                      <a:pt x="1763" y="537"/>
                    </a:lnTo>
                    <a:lnTo>
                      <a:pt x="1756" y="540"/>
                    </a:lnTo>
                    <a:lnTo>
                      <a:pt x="1750" y="542"/>
                    </a:lnTo>
                    <a:lnTo>
                      <a:pt x="1744" y="545"/>
                    </a:lnTo>
                    <a:lnTo>
                      <a:pt x="1740" y="552"/>
                    </a:lnTo>
                    <a:lnTo>
                      <a:pt x="1756" y="563"/>
                    </a:lnTo>
                    <a:lnTo>
                      <a:pt x="1756" y="563"/>
                    </a:lnTo>
                    <a:lnTo>
                      <a:pt x="1751" y="566"/>
                    </a:lnTo>
                    <a:lnTo>
                      <a:pt x="1747" y="570"/>
                    </a:lnTo>
                    <a:lnTo>
                      <a:pt x="1744" y="571"/>
                    </a:lnTo>
                    <a:lnTo>
                      <a:pt x="1741" y="571"/>
                    </a:lnTo>
                    <a:lnTo>
                      <a:pt x="1738" y="570"/>
                    </a:lnTo>
                    <a:lnTo>
                      <a:pt x="1737" y="567"/>
                    </a:lnTo>
                    <a:lnTo>
                      <a:pt x="1734" y="563"/>
                    </a:lnTo>
                    <a:lnTo>
                      <a:pt x="1729" y="557"/>
                    </a:lnTo>
                    <a:lnTo>
                      <a:pt x="1727" y="554"/>
                    </a:lnTo>
                    <a:lnTo>
                      <a:pt x="1725" y="552"/>
                    </a:lnTo>
                    <a:lnTo>
                      <a:pt x="1721" y="551"/>
                    </a:lnTo>
                    <a:lnTo>
                      <a:pt x="1718" y="551"/>
                    </a:lnTo>
                    <a:lnTo>
                      <a:pt x="1712" y="552"/>
                    </a:lnTo>
                    <a:lnTo>
                      <a:pt x="1706" y="556"/>
                    </a:lnTo>
                    <a:lnTo>
                      <a:pt x="1706" y="556"/>
                    </a:lnTo>
                    <a:lnTo>
                      <a:pt x="1710" y="563"/>
                    </a:lnTo>
                    <a:lnTo>
                      <a:pt x="1711" y="566"/>
                    </a:lnTo>
                    <a:lnTo>
                      <a:pt x="1711" y="569"/>
                    </a:lnTo>
                    <a:lnTo>
                      <a:pt x="1709" y="569"/>
                    </a:lnTo>
                    <a:lnTo>
                      <a:pt x="1704" y="567"/>
                    </a:lnTo>
                    <a:lnTo>
                      <a:pt x="1699" y="569"/>
                    </a:lnTo>
                    <a:lnTo>
                      <a:pt x="1695" y="570"/>
                    </a:lnTo>
                    <a:lnTo>
                      <a:pt x="1689" y="574"/>
                    </a:lnTo>
                    <a:lnTo>
                      <a:pt x="1689" y="574"/>
                    </a:lnTo>
                    <a:lnTo>
                      <a:pt x="1691" y="578"/>
                    </a:lnTo>
                    <a:lnTo>
                      <a:pt x="1695" y="579"/>
                    </a:lnTo>
                    <a:lnTo>
                      <a:pt x="1704" y="581"/>
                    </a:lnTo>
                    <a:lnTo>
                      <a:pt x="1722" y="582"/>
                    </a:lnTo>
                    <a:lnTo>
                      <a:pt x="1732" y="583"/>
                    </a:lnTo>
                    <a:lnTo>
                      <a:pt x="1735" y="585"/>
                    </a:lnTo>
                    <a:lnTo>
                      <a:pt x="1738" y="587"/>
                    </a:lnTo>
                    <a:lnTo>
                      <a:pt x="1740" y="590"/>
                    </a:lnTo>
                    <a:lnTo>
                      <a:pt x="1741" y="595"/>
                    </a:lnTo>
                    <a:lnTo>
                      <a:pt x="1742" y="601"/>
                    </a:lnTo>
                    <a:lnTo>
                      <a:pt x="1741" y="608"/>
                    </a:lnTo>
                    <a:lnTo>
                      <a:pt x="1741" y="608"/>
                    </a:lnTo>
                    <a:lnTo>
                      <a:pt x="1736" y="611"/>
                    </a:lnTo>
                    <a:lnTo>
                      <a:pt x="1733" y="611"/>
                    </a:lnTo>
                    <a:lnTo>
                      <a:pt x="1728" y="611"/>
                    </a:lnTo>
                    <a:lnTo>
                      <a:pt x="1724" y="609"/>
                    </a:lnTo>
                    <a:lnTo>
                      <a:pt x="1712" y="603"/>
                    </a:lnTo>
                    <a:lnTo>
                      <a:pt x="1701" y="596"/>
                    </a:lnTo>
                    <a:lnTo>
                      <a:pt x="1688" y="590"/>
                    </a:lnTo>
                    <a:lnTo>
                      <a:pt x="1682" y="589"/>
                    </a:lnTo>
                    <a:lnTo>
                      <a:pt x="1676" y="588"/>
                    </a:lnTo>
                    <a:lnTo>
                      <a:pt x="1671" y="589"/>
                    </a:lnTo>
                    <a:lnTo>
                      <a:pt x="1666" y="592"/>
                    </a:lnTo>
                    <a:lnTo>
                      <a:pt x="1660" y="596"/>
                    </a:lnTo>
                    <a:lnTo>
                      <a:pt x="1657" y="603"/>
                    </a:lnTo>
                    <a:lnTo>
                      <a:pt x="1657" y="598"/>
                    </a:lnTo>
                    <a:lnTo>
                      <a:pt x="1657" y="598"/>
                    </a:lnTo>
                    <a:lnTo>
                      <a:pt x="1645" y="597"/>
                    </a:lnTo>
                    <a:lnTo>
                      <a:pt x="1635" y="600"/>
                    </a:lnTo>
                    <a:lnTo>
                      <a:pt x="1627" y="603"/>
                    </a:lnTo>
                    <a:lnTo>
                      <a:pt x="1619" y="608"/>
                    </a:lnTo>
                    <a:lnTo>
                      <a:pt x="1613" y="615"/>
                    </a:lnTo>
                    <a:lnTo>
                      <a:pt x="1607" y="620"/>
                    </a:lnTo>
                    <a:lnTo>
                      <a:pt x="1598" y="633"/>
                    </a:lnTo>
                    <a:lnTo>
                      <a:pt x="1598" y="633"/>
                    </a:lnTo>
                    <a:lnTo>
                      <a:pt x="1592" y="630"/>
                    </a:lnTo>
                    <a:lnTo>
                      <a:pt x="1586" y="628"/>
                    </a:lnTo>
                    <a:lnTo>
                      <a:pt x="1580" y="630"/>
                    </a:lnTo>
                    <a:lnTo>
                      <a:pt x="1573" y="632"/>
                    </a:lnTo>
                    <a:lnTo>
                      <a:pt x="1559" y="638"/>
                    </a:lnTo>
                    <a:lnTo>
                      <a:pt x="1553" y="640"/>
                    </a:lnTo>
                    <a:lnTo>
                      <a:pt x="1546" y="641"/>
                    </a:lnTo>
                    <a:lnTo>
                      <a:pt x="1546" y="630"/>
                    </a:lnTo>
                    <a:lnTo>
                      <a:pt x="1525" y="635"/>
                    </a:lnTo>
                    <a:lnTo>
                      <a:pt x="1525" y="635"/>
                    </a:lnTo>
                    <a:lnTo>
                      <a:pt x="1528" y="628"/>
                    </a:lnTo>
                    <a:lnTo>
                      <a:pt x="1530" y="626"/>
                    </a:lnTo>
                    <a:lnTo>
                      <a:pt x="1533" y="625"/>
                    </a:lnTo>
                    <a:lnTo>
                      <a:pt x="1538" y="625"/>
                    </a:lnTo>
                    <a:lnTo>
                      <a:pt x="1544" y="626"/>
                    </a:lnTo>
                    <a:lnTo>
                      <a:pt x="1557" y="630"/>
                    </a:lnTo>
                    <a:lnTo>
                      <a:pt x="1563" y="632"/>
                    </a:lnTo>
                    <a:lnTo>
                      <a:pt x="1571" y="631"/>
                    </a:lnTo>
                    <a:lnTo>
                      <a:pt x="1567" y="609"/>
                    </a:lnTo>
                    <a:lnTo>
                      <a:pt x="1567" y="609"/>
                    </a:lnTo>
                    <a:lnTo>
                      <a:pt x="1572" y="612"/>
                    </a:lnTo>
                    <a:lnTo>
                      <a:pt x="1575" y="616"/>
                    </a:lnTo>
                    <a:lnTo>
                      <a:pt x="1580" y="617"/>
                    </a:lnTo>
                    <a:lnTo>
                      <a:pt x="1583" y="617"/>
                    </a:lnTo>
                    <a:lnTo>
                      <a:pt x="1587" y="616"/>
                    </a:lnTo>
                    <a:lnTo>
                      <a:pt x="1590" y="615"/>
                    </a:lnTo>
                    <a:lnTo>
                      <a:pt x="1597" y="609"/>
                    </a:lnTo>
                    <a:lnTo>
                      <a:pt x="1603" y="601"/>
                    </a:lnTo>
                    <a:lnTo>
                      <a:pt x="1609" y="592"/>
                    </a:lnTo>
                    <a:lnTo>
                      <a:pt x="1615" y="582"/>
                    </a:lnTo>
                    <a:lnTo>
                      <a:pt x="1621" y="574"/>
                    </a:lnTo>
                    <a:lnTo>
                      <a:pt x="1621" y="574"/>
                    </a:lnTo>
                    <a:lnTo>
                      <a:pt x="1617" y="577"/>
                    </a:lnTo>
                    <a:lnTo>
                      <a:pt x="1611" y="580"/>
                    </a:lnTo>
                    <a:lnTo>
                      <a:pt x="1599" y="582"/>
                    </a:lnTo>
                    <a:lnTo>
                      <a:pt x="1575" y="585"/>
                    </a:lnTo>
                    <a:lnTo>
                      <a:pt x="1565" y="587"/>
                    </a:lnTo>
                    <a:lnTo>
                      <a:pt x="1559" y="589"/>
                    </a:lnTo>
                    <a:lnTo>
                      <a:pt x="1556" y="593"/>
                    </a:lnTo>
                    <a:lnTo>
                      <a:pt x="1551" y="596"/>
                    </a:lnTo>
                    <a:lnTo>
                      <a:pt x="1549" y="601"/>
                    </a:lnTo>
                    <a:lnTo>
                      <a:pt x="1546" y="607"/>
                    </a:lnTo>
                    <a:lnTo>
                      <a:pt x="1544" y="615"/>
                    </a:lnTo>
                    <a:lnTo>
                      <a:pt x="1528" y="592"/>
                    </a:lnTo>
                    <a:lnTo>
                      <a:pt x="1521" y="601"/>
                    </a:lnTo>
                    <a:lnTo>
                      <a:pt x="1521" y="601"/>
                    </a:lnTo>
                    <a:lnTo>
                      <a:pt x="1518" y="594"/>
                    </a:lnTo>
                    <a:lnTo>
                      <a:pt x="1517" y="586"/>
                    </a:lnTo>
                    <a:lnTo>
                      <a:pt x="1517" y="579"/>
                    </a:lnTo>
                    <a:lnTo>
                      <a:pt x="1519" y="571"/>
                    </a:lnTo>
                    <a:lnTo>
                      <a:pt x="1522" y="564"/>
                    </a:lnTo>
                    <a:lnTo>
                      <a:pt x="1528" y="558"/>
                    </a:lnTo>
                    <a:lnTo>
                      <a:pt x="1535" y="554"/>
                    </a:lnTo>
                    <a:lnTo>
                      <a:pt x="1543" y="551"/>
                    </a:lnTo>
                    <a:lnTo>
                      <a:pt x="1543" y="551"/>
                    </a:lnTo>
                    <a:lnTo>
                      <a:pt x="1548" y="558"/>
                    </a:lnTo>
                    <a:lnTo>
                      <a:pt x="1548" y="560"/>
                    </a:lnTo>
                    <a:lnTo>
                      <a:pt x="1548" y="564"/>
                    </a:lnTo>
                    <a:lnTo>
                      <a:pt x="1548" y="564"/>
                    </a:lnTo>
                    <a:lnTo>
                      <a:pt x="1556" y="555"/>
                    </a:lnTo>
                    <a:lnTo>
                      <a:pt x="1560" y="550"/>
                    </a:lnTo>
                    <a:lnTo>
                      <a:pt x="1565" y="547"/>
                    </a:lnTo>
                    <a:lnTo>
                      <a:pt x="1571" y="543"/>
                    </a:lnTo>
                    <a:lnTo>
                      <a:pt x="1576" y="541"/>
                    </a:lnTo>
                    <a:lnTo>
                      <a:pt x="1584" y="540"/>
                    </a:lnTo>
                    <a:lnTo>
                      <a:pt x="1592" y="540"/>
                    </a:lnTo>
                    <a:lnTo>
                      <a:pt x="1580" y="552"/>
                    </a:lnTo>
                    <a:lnTo>
                      <a:pt x="1580" y="552"/>
                    </a:lnTo>
                    <a:lnTo>
                      <a:pt x="1591" y="552"/>
                    </a:lnTo>
                    <a:lnTo>
                      <a:pt x="1603" y="551"/>
                    </a:lnTo>
                    <a:lnTo>
                      <a:pt x="1613" y="549"/>
                    </a:lnTo>
                    <a:lnTo>
                      <a:pt x="1623" y="545"/>
                    </a:lnTo>
                    <a:lnTo>
                      <a:pt x="1632" y="541"/>
                    </a:lnTo>
                    <a:lnTo>
                      <a:pt x="1640" y="536"/>
                    </a:lnTo>
                    <a:lnTo>
                      <a:pt x="1645" y="529"/>
                    </a:lnTo>
                    <a:lnTo>
                      <a:pt x="1650" y="521"/>
                    </a:lnTo>
                    <a:lnTo>
                      <a:pt x="1650" y="521"/>
                    </a:lnTo>
                    <a:lnTo>
                      <a:pt x="1615" y="517"/>
                    </a:lnTo>
                    <a:lnTo>
                      <a:pt x="1582" y="514"/>
                    </a:lnTo>
                    <a:lnTo>
                      <a:pt x="1549" y="513"/>
                    </a:lnTo>
                    <a:lnTo>
                      <a:pt x="1517" y="514"/>
                    </a:lnTo>
                    <a:lnTo>
                      <a:pt x="1517" y="514"/>
                    </a:lnTo>
                    <a:lnTo>
                      <a:pt x="1507" y="549"/>
                    </a:lnTo>
                    <a:lnTo>
                      <a:pt x="1498" y="580"/>
                    </a:lnTo>
                    <a:lnTo>
                      <a:pt x="1490" y="610"/>
                    </a:lnTo>
                    <a:lnTo>
                      <a:pt x="1488" y="625"/>
                    </a:lnTo>
                    <a:lnTo>
                      <a:pt x="1485" y="642"/>
                    </a:lnTo>
                    <a:lnTo>
                      <a:pt x="1485" y="642"/>
                    </a:lnTo>
                    <a:lnTo>
                      <a:pt x="1462" y="649"/>
                    </a:lnTo>
                    <a:lnTo>
                      <a:pt x="1450" y="652"/>
                    </a:lnTo>
                    <a:lnTo>
                      <a:pt x="1437" y="653"/>
                    </a:lnTo>
                    <a:lnTo>
                      <a:pt x="1425" y="653"/>
                    </a:lnTo>
                    <a:lnTo>
                      <a:pt x="1413" y="652"/>
                    </a:lnTo>
                    <a:lnTo>
                      <a:pt x="1402" y="648"/>
                    </a:lnTo>
                    <a:lnTo>
                      <a:pt x="1392" y="642"/>
                    </a:lnTo>
                    <a:lnTo>
                      <a:pt x="1393" y="633"/>
                    </a:lnTo>
                    <a:lnTo>
                      <a:pt x="1393" y="633"/>
                    </a:lnTo>
                    <a:lnTo>
                      <a:pt x="1385" y="631"/>
                    </a:lnTo>
                    <a:lnTo>
                      <a:pt x="1376" y="631"/>
                    </a:lnTo>
                    <a:lnTo>
                      <a:pt x="1368" y="633"/>
                    </a:lnTo>
                    <a:lnTo>
                      <a:pt x="1361" y="637"/>
                    </a:lnTo>
                    <a:lnTo>
                      <a:pt x="1361" y="637"/>
                    </a:lnTo>
                    <a:lnTo>
                      <a:pt x="1358" y="632"/>
                    </a:lnTo>
                    <a:lnTo>
                      <a:pt x="1357" y="627"/>
                    </a:lnTo>
                    <a:lnTo>
                      <a:pt x="1358" y="624"/>
                    </a:lnTo>
                    <a:lnTo>
                      <a:pt x="1359" y="619"/>
                    </a:lnTo>
                    <a:lnTo>
                      <a:pt x="1362" y="611"/>
                    </a:lnTo>
                    <a:lnTo>
                      <a:pt x="1362" y="608"/>
                    </a:lnTo>
                    <a:lnTo>
                      <a:pt x="1360" y="605"/>
                    </a:lnTo>
                    <a:lnTo>
                      <a:pt x="1319" y="622"/>
                    </a:lnTo>
                    <a:lnTo>
                      <a:pt x="1319" y="622"/>
                    </a:lnTo>
                    <a:lnTo>
                      <a:pt x="1320" y="618"/>
                    </a:lnTo>
                    <a:lnTo>
                      <a:pt x="1321" y="615"/>
                    </a:lnTo>
                    <a:lnTo>
                      <a:pt x="1323" y="612"/>
                    </a:lnTo>
                    <a:lnTo>
                      <a:pt x="1326" y="609"/>
                    </a:lnTo>
                    <a:lnTo>
                      <a:pt x="1333" y="605"/>
                    </a:lnTo>
                    <a:lnTo>
                      <a:pt x="1341" y="602"/>
                    </a:lnTo>
                    <a:lnTo>
                      <a:pt x="1349" y="601"/>
                    </a:lnTo>
                    <a:lnTo>
                      <a:pt x="1358" y="600"/>
                    </a:lnTo>
                    <a:lnTo>
                      <a:pt x="1373" y="597"/>
                    </a:lnTo>
                    <a:lnTo>
                      <a:pt x="1373" y="597"/>
                    </a:lnTo>
                    <a:lnTo>
                      <a:pt x="1367" y="602"/>
                    </a:lnTo>
                    <a:lnTo>
                      <a:pt x="1365" y="604"/>
                    </a:lnTo>
                    <a:lnTo>
                      <a:pt x="1365" y="605"/>
                    </a:lnTo>
                    <a:lnTo>
                      <a:pt x="1366" y="607"/>
                    </a:lnTo>
                    <a:lnTo>
                      <a:pt x="1366" y="607"/>
                    </a:lnTo>
                    <a:lnTo>
                      <a:pt x="1369" y="608"/>
                    </a:lnTo>
                    <a:lnTo>
                      <a:pt x="1373" y="608"/>
                    </a:lnTo>
                    <a:lnTo>
                      <a:pt x="1382" y="605"/>
                    </a:lnTo>
                    <a:lnTo>
                      <a:pt x="1402" y="598"/>
                    </a:lnTo>
                    <a:lnTo>
                      <a:pt x="1410" y="596"/>
                    </a:lnTo>
                    <a:lnTo>
                      <a:pt x="1414" y="595"/>
                    </a:lnTo>
                    <a:lnTo>
                      <a:pt x="1418" y="596"/>
                    </a:lnTo>
                    <a:lnTo>
                      <a:pt x="1421" y="597"/>
                    </a:lnTo>
                    <a:lnTo>
                      <a:pt x="1425" y="600"/>
                    </a:lnTo>
                    <a:lnTo>
                      <a:pt x="1427" y="603"/>
                    </a:lnTo>
                    <a:lnTo>
                      <a:pt x="1429" y="608"/>
                    </a:lnTo>
                    <a:lnTo>
                      <a:pt x="1429" y="608"/>
                    </a:lnTo>
                    <a:lnTo>
                      <a:pt x="1430" y="608"/>
                    </a:lnTo>
                    <a:lnTo>
                      <a:pt x="1430" y="609"/>
                    </a:lnTo>
                    <a:lnTo>
                      <a:pt x="1427" y="618"/>
                    </a:lnTo>
                    <a:lnTo>
                      <a:pt x="1427" y="623"/>
                    </a:lnTo>
                    <a:lnTo>
                      <a:pt x="1427" y="625"/>
                    </a:lnTo>
                    <a:lnTo>
                      <a:pt x="1428" y="627"/>
                    </a:lnTo>
                    <a:lnTo>
                      <a:pt x="1430" y="630"/>
                    </a:lnTo>
                    <a:lnTo>
                      <a:pt x="1433" y="631"/>
                    </a:lnTo>
                    <a:lnTo>
                      <a:pt x="1437" y="632"/>
                    </a:lnTo>
                    <a:lnTo>
                      <a:pt x="1442" y="632"/>
                    </a:lnTo>
                    <a:lnTo>
                      <a:pt x="1442" y="632"/>
                    </a:lnTo>
                    <a:lnTo>
                      <a:pt x="1446" y="634"/>
                    </a:lnTo>
                    <a:lnTo>
                      <a:pt x="1450" y="634"/>
                    </a:lnTo>
                    <a:lnTo>
                      <a:pt x="1453" y="635"/>
                    </a:lnTo>
                    <a:lnTo>
                      <a:pt x="1456" y="634"/>
                    </a:lnTo>
                    <a:lnTo>
                      <a:pt x="1460" y="632"/>
                    </a:lnTo>
                    <a:lnTo>
                      <a:pt x="1465" y="627"/>
                    </a:lnTo>
                    <a:lnTo>
                      <a:pt x="1467" y="622"/>
                    </a:lnTo>
                    <a:lnTo>
                      <a:pt x="1469" y="616"/>
                    </a:lnTo>
                    <a:lnTo>
                      <a:pt x="1472" y="607"/>
                    </a:lnTo>
                    <a:lnTo>
                      <a:pt x="1472" y="607"/>
                    </a:lnTo>
                    <a:lnTo>
                      <a:pt x="1472" y="604"/>
                    </a:lnTo>
                    <a:lnTo>
                      <a:pt x="1471" y="602"/>
                    </a:lnTo>
                    <a:lnTo>
                      <a:pt x="1467" y="598"/>
                    </a:lnTo>
                    <a:lnTo>
                      <a:pt x="1457" y="592"/>
                    </a:lnTo>
                    <a:lnTo>
                      <a:pt x="1452" y="588"/>
                    </a:lnTo>
                    <a:lnTo>
                      <a:pt x="1449" y="585"/>
                    </a:lnTo>
                    <a:lnTo>
                      <a:pt x="1448" y="582"/>
                    </a:lnTo>
                    <a:lnTo>
                      <a:pt x="1448" y="580"/>
                    </a:lnTo>
                    <a:lnTo>
                      <a:pt x="1448" y="578"/>
                    </a:lnTo>
                    <a:lnTo>
                      <a:pt x="1450" y="575"/>
                    </a:lnTo>
                    <a:lnTo>
                      <a:pt x="1450" y="575"/>
                    </a:lnTo>
                    <a:lnTo>
                      <a:pt x="1444" y="577"/>
                    </a:lnTo>
                    <a:lnTo>
                      <a:pt x="1438" y="579"/>
                    </a:lnTo>
                    <a:lnTo>
                      <a:pt x="1429" y="583"/>
                    </a:lnTo>
                    <a:lnTo>
                      <a:pt x="1425" y="585"/>
                    </a:lnTo>
                    <a:lnTo>
                      <a:pt x="1419" y="586"/>
                    </a:lnTo>
                    <a:lnTo>
                      <a:pt x="1413" y="585"/>
                    </a:lnTo>
                    <a:lnTo>
                      <a:pt x="1405" y="581"/>
                    </a:lnTo>
                    <a:lnTo>
                      <a:pt x="1405" y="581"/>
                    </a:lnTo>
                    <a:lnTo>
                      <a:pt x="1412" y="580"/>
                    </a:lnTo>
                    <a:lnTo>
                      <a:pt x="1419" y="577"/>
                    </a:lnTo>
                    <a:lnTo>
                      <a:pt x="1431" y="570"/>
                    </a:lnTo>
                    <a:lnTo>
                      <a:pt x="1438" y="567"/>
                    </a:lnTo>
                    <a:lnTo>
                      <a:pt x="1444" y="566"/>
                    </a:lnTo>
                    <a:lnTo>
                      <a:pt x="1446" y="567"/>
                    </a:lnTo>
                    <a:lnTo>
                      <a:pt x="1449" y="569"/>
                    </a:lnTo>
                    <a:lnTo>
                      <a:pt x="1451" y="571"/>
                    </a:lnTo>
                    <a:lnTo>
                      <a:pt x="1452" y="573"/>
                    </a:lnTo>
                    <a:lnTo>
                      <a:pt x="1452" y="573"/>
                    </a:lnTo>
                    <a:lnTo>
                      <a:pt x="1458" y="569"/>
                    </a:lnTo>
                    <a:lnTo>
                      <a:pt x="1462" y="563"/>
                    </a:lnTo>
                    <a:lnTo>
                      <a:pt x="1467" y="557"/>
                    </a:lnTo>
                    <a:lnTo>
                      <a:pt x="1469" y="551"/>
                    </a:lnTo>
                    <a:lnTo>
                      <a:pt x="1472" y="544"/>
                    </a:lnTo>
                    <a:lnTo>
                      <a:pt x="1474" y="537"/>
                    </a:lnTo>
                    <a:lnTo>
                      <a:pt x="1475" y="524"/>
                    </a:lnTo>
                    <a:lnTo>
                      <a:pt x="1475" y="511"/>
                    </a:lnTo>
                    <a:lnTo>
                      <a:pt x="1473" y="500"/>
                    </a:lnTo>
                    <a:lnTo>
                      <a:pt x="1471" y="497"/>
                    </a:lnTo>
                    <a:lnTo>
                      <a:pt x="1468" y="494"/>
                    </a:lnTo>
                    <a:lnTo>
                      <a:pt x="1466" y="491"/>
                    </a:lnTo>
                    <a:lnTo>
                      <a:pt x="1464" y="490"/>
                    </a:lnTo>
                    <a:lnTo>
                      <a:pt x="1464" y="490"/>
                    </a:lnTo>
                    <a:lnTo>
                      <a:pt x="1464" y="494"/>
                    </a:lnTo>
                    <a:lnTo>
                      <a:pt x="1461" y="496"/>
                    </a:lnTo>
                    <a:lnTo>
                      <a:pt x="1459" y="499"/>
                    </a:lnTo>
                    <a:lnTo>
                      <a:pt x="1457" y="502"/>
                    </a:lnTo>
                    <a:lnTo>
                      <a:pt x="1441" y="511"/>
                    </a:lnTo>
                    <a:lnTo>
                      <a:pt x="1435" y="517"/>
                    </a:lnTo>
                    <a:lnTo>
                      <a:pt x="1433" y="519"/>
                    </a:lnTo>
                    <a:lnTo>
                      <a:pt x="1433" y="521"/>
                    </a:lnTo>
                    <a:lnTo>
                      <a:pt x="1434" y="525"/>
                    </a:lnTo>
                    <a:lnTo>
                      <a:pt x="1436" y="528"/>
                    </a:lnTo>
                    <a:lnTo>
                      <a:pt x="1441" y="532"/>
                    </a:lnTo>
                    <a:lnTo>
                      <a:pt x="1448" y="536"/>
                    </a:lnTo>
                    <a:lnTo>
                      <a:pt x="1448" y="536"/>
                    </a:lnTo>
                    <a:lnTo>
                      <a:pt x="1439" y="543"/>
                    </a:lnTo>
                    <a:lnTo>
                      <a:pt x="1431" y="550"/>
                    </a:lnTo>
                    <a:lnTo>
                      <a:pt x="1421" y="555"/>
                    </a:lnTo>
                    <a:lnTo>
                      <a:pt x="1411" y="559"/>
                    </a:lnTo>
                    <a:lnTo>
                      <a:pt x="1390" y="566"/>
                    </a:lnTo>
                    <a:lnTo>
                      <a:pt x="1380" y="571"/>
                    </a:lnTo>
                    <a:lnTo>
                      <a:pt x="1369" y="575"/>
                    </a:lnTo>
                    <a:lnTo>
                      <a:pt x="1370" y="571"/>
                    </a:lnTo>
                    <a:lnTo>
                      <a:pt x="1339" y="577"/>
                    </a:lnTo>
                    <a:lnTo>
                      <a:pt x="1339" y="577"/>
                    </a:lnTo>
                    <a:lnTo>
                      <a:pt x="1349" y="567"/>
                    </a:lnTo>
                    <a:lnTo>
                      <a:pt x="1352" y="560"/>
                    </a:lnTo>
                    <a:lnTo>
                      <a:pt x="1353" y="557"/>
                    </a:lnTo>
                    <a:lnTo>
                      <a:pt x="1353" y="552"/>
                    </a:lnTo>
                    <a:lnTo>
                      <a:pt x="1311" y="587"/>
                    </a:lnTo>
                    <a:lnTo>
                      <a:pt x="1311" y="587"/>
                    </a:lnTo>
                    <a:lnTo>
                      <a:pt x="1318" y="579"/>
                    </a:lnTo>
                    <a:lnTo>
                      <a:pt x="1319" y="577"/>
                    </a:lnTo>
                    <a:lnTo>
                      <a:pt x="1319" y="574"/>
                    </a:lnTo>
                    <a:lnTo>
                      <a:pt x="1318" y="573"/>
                    </a:lnTo>
                    <a:lnTo>
                      <a:pt x="1316" y="571"/>
                    </a:lnTo>
                    <a:lnTo>
                      <a:pt x="1311" y="570"/>
                    </a:lnTo>
                    <a:lnTo>
                      <a:pt x="1297" y="566"/>
                    </a:lnTo>
                    <a:lnTo>
                      <a:pt x="1290" y="565"/>
                    </a:lnTo>
                    <a:lnTo>
                      <a:pt x="1284" y="562"/>
                    </a:lnTo>
                    <a:lnTo>
                      <a:pt x="1284" y="562"/>
                    </a:lnTo>
                    <a:lnTo>
                      <a:pt x="1283" y="569"/>
                    </a:lnTo>
                    <a:lnTo>
                      <a:pt x="1280" y="575"/>
                    </a:lnTo>
                    <a:lnTo>
                      <a:pt x="1275" y="587"/>
                    </a:lnTo>
                    <a:lnTo>
                      <a:pt x="1274" y="592"/>
                    </a:lnTo>
                    <a:lnTo>
                      <a:pt x="1274" y="597"/>
                    </a:lnTo>
                    <a:lnTo>
                      <a:pt x="1275" y="601"/>
                    </a:lnTo>
                    <a:lnTo>
                      <a:pt x="1281" y="605"/>
                    </a:lnTo>
                    <a:lnTo>
                      <a:pt x="1281" y="605"/>
                    </a:lnTo>
                    <a:lnTo>
                      <a:pt x="1287" y="609"/>
                    </a:lnTo>
                    <a:lnTo>
                      <a:pt x="1290" y="609"/>
                    </a:lnTo>
                    <a:lnTo>
                      <a:pt x="1292" y="608"/>
                    </a:lnTo>
                    <a:lnTo>
                      <a:pt x="1295" y="604"/>
                    </a:lnTo>
                    <a:lnTo>
                      <a:pt x="1296" y="601"/>
                    </a:lnTo>
                    <a:lnTo>
                      <a:pt x="1298" y="597"/>
                    </a:lnTo>
                    <a:lnTo>
                      <a:pt x="1301" y="595"/>
                    </a:lnTo>
                    <a:lnTo>
                      <a:pt x="1307" y="593"/>
                    </a:lnTo>
                    <a:lnTo>
                      <a:pt x="1284" y="623"/>
                    </a:lnTo>
                    <a:lnTo>
                      <a:pt x="1282" y="620"/>
                    </a:lnTo>
                    <a:lnTo>
                      <a:pt x="1269" y="645"/>
                    </a:lnTo>
                    <a:lnTo>
                      <a:pt x="1269" y="645"/>
                    </a:lnTo>
                    <a:lnTo>
                      <a:pt x="1264" y="643"/>
                    </a:lnTo>
                    <a:lnTo>
                      <a:pt x="1260" y="642"/>
                    </a:lnTo>
                    <a:lnTo>
                      <a:pt x="1258" y="639"/>
                    </a:lnTo>
                    <a:lnTo>
                      <a:pt x="1257" y="635"/>
                    </a:lnTo>
                    <a:lnTo>
                      <a:pt x="1257" y="627"/>
                    </a:lnTo>
                    <a:lnTo>
                      <a:pt x="1258" y="619"/>
                    </a:lnTo>
                    <a:lnTo>
                      <a:pt x="1259" y="612"/>
                    </a:lnTo>
                    <a:lnTo>
                      <a:pt x="1259" y="609"/>
                    </a:lnTo>
                    <a:lnTo>
                      <a:pt x="1258" y="608"/>
                    </a:lnTo>
                    <a:lnTo>
                      <a:pt x="1255" y="607"/>
                    </a:lnTo>
                    <a:lnTo>
                      <a:pt x="1253" y="607"/>
                    </a:lnTo>
                    <a:lnTo>
                      <a:pt x="1247" y="609"/>
                    </a:lnTo>
                    <a:lnTo>
                      <a:pt x="1242" y="612"/>
                    </a:lnTo>
                    <a:lnTo>
                      <a:pt x="1247" y="646"/>
                    </a:lnTo>
                    <a:lnTo>
                      <a:pt x="1247" y="646"/>
                    </a:lnTo>
                    <a:lnTo>
                      <a:pt x="1229" y="642"/>
                    </a:lnTo>
                    <a:lnTo>
                      <a:pt x="1209" y="638"/>
                    </a:lnTo>
                    <a:lnTo>
                      <a:pt x="1172" y="626"/>
                    </a:lnTo>
                    <a:lnTo>
                      <a:pt x="1153" y="622"/>
                    </a:lnTo>
                    <a:lnTo>
                      <a:pt x="1136" y="618"/>
                    </a:lnTo>
                    <a:lnTo>
                      <a:pt x="1127" y="618"/>
                    </a:lnTo>
                    <a:lnTo>
                      <a:pt x="1120" y="618"/>
                    </a:lnTo>
                    <a:lnTo>
                      <a:pt x="1113" y="619"/>
                    </a:lnTo>
                    <a:lnTo>
                      <a:pt x="1106" y="622"/>
                    </a:lnTo>
                    <a:lnTo>
                      <a:pt x="1106" y="622"/>
                    </a:lnTo>
                    <a:lnTo>
                      <a:pt x="1109" y="615"/>
                    </a:lnTo>
                    <a:lnTo>
                      <a:pt x="1112" y="605"/>
                    </a:lnTo>
                    <a:lnTo>
                      <a:pt x="1113" y="597"/>
                    </a:lnTo>
                    <a:lnTo>
                      <a:pt x="1114" y="588"/>
                    </a:lnTo>
                    <a:lnTo>
                      <a:pt x="1114" y="579"/>
                    </a:lnTo>
                    <a:lnTo>
                      <a:pt x="1112" y="571"/>
                    </a:lnTo>
                    <a:lnTo>
                      <a:pt x="1109" y="563"/>
                    </a:lnTo>
                    <a:lnTo>
                      <a:pt x="1105" y="556"/>
                    </a:lnTo>
                    <a:lnTo>
                      <a:pt x="1105" y="556"/>
                    </a:lnTo>
                    <a:lnTo>
                      <a:pt x="1112" y="557"/>
                    </a:lnTo>
                    <a:lnTo>
                      <a:pt x="1119" y="558"/>
                    </a:lnTo>
                    <a:lnTo>
                      <a:pt x="1135" y="559"/>
                    </a:lnTo>
                    <a:lnTo>
                      <a:pt x="1152" y="558"/>
                    </a:lnTo>
                    <a:lnTo>
                      <a:pt x="1169" y="556"/>
                    </a:lnTo>
                    <a:lnTo>
                      <a:pt x="1169" y="556"/>
                    </a:lnTo>
                    <a:lnTo>
                      <a:pt x="1169" y="557"/>
                    </a:lnTo>
                    <a:lnTo>
                      <a:pt x="1169" y="559"/>
                    </a:lnTo>
                    <a:lnTo>
                      <a:pt x="1167" y="564"/>
                    </a:lnTo>
                    <a:lnTo>
                      <a:pt x="1161" y="570"/>
                    </a:lnTo>
                    <a:lnTo>
                      <a:pt x="1155" y="577"/>
                    </a:lnTo>
                    <a:lnTo>
                      <a:pt x="1147" y="582"/>
                    </a:lnTo>
                    <a:lnTo>
                      <a:pt x="1139" y="587"/>
                    </a:lnTo>
                    <a:lnTo>
                      <a:pt x="1130" y="589"/>
                    </a:lnTo>
                    <a:lnTo>
                      <a:pt x="1126" y="589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24" y="596"/>
                    </a:lnTo>
                    <a:lnTo>
                      <a:pt x="1128" y="602"/>
                    </a:lnTo>
                    <a:lnTo>
                      <a:pt x="1131" y="605"/>
                    </a:lnTo>
                    <a:lnTo>
                      <a:pt x="1136" y="607"/>
                    </a:lnTo>
                    <a:lnTo>
                      <a:pt x="1139" y="605"/>
                    </a:lnTo>
                    <a:lnTo>
                      <a:pt x="1145" y="604"/>
                    </a:lnTo>
                    <a:lnTo>
                      <a:pt x="1154" y="598"/>
                    </a:lnTo>
                    <a:lnTo>
                      <a:pt x="1163" y="593"/>
                    </a:lnTo>
                    <a:lnTo>
                      <a:pt x="1168" y="590"/>
                    </a:lnTo>
                    <a:lnTo>
                      <a:pt x="1172" y="590"/>
                    </a:lnTo>
                    <a:lnTo>
                      <a:pt x="1175" y="592"/>
                    </a:lnTo>
                    <a:lnTo>
                      <a:pt x="1177" y="595"/>
                    </a:lnTo>
                    <a:lnTo>
                      <a:pt x="1180" y="601"/>
                    </a:lnTo>
                    <a:lnTo>
                      <a:pt x="1181" y="609"/>
                    </a:lnTo>
                    <a:lnTo>
                      <a:pt x="1181" y="609"/>
                    </a:lnTo>
                    <a:lnTo>
                      <a:pt x="1191" y="611"/>
                    </a:lnTo>
                    <a:lnTo>
                      <a:pt x="1199" y="612"/>
                    </a:lnTo>
                    <a:lnTo>
                      <a:pt x="1206" y="611"/>
                    </a:lnTo>
                    <a:lnTo>
                      <a:pt x="1212" y="609"/>
                    </a:lnTo>
                    <a:lnTo>
                      <a:pt x="1218" y="605"/>
                    </a:lnTo>
                    <a:lnTo>
                      <a:pt x="1222" y="602"/>
                    </a:lnTo>
                    <a:lnTo>
                      <a:pt x="1229" y="593"/>
                    </a:lnTo>
                    <a:lnTo>
                      <a:pt x="1236" y="585"/>
                    </a:lnTo>
                    <a:lnTo>
                      <a:pt x="1241" y="581"/>
                    </a:lnTo>
                    <a:lnTo>
                      <a:pt x="1244" y="579"/>
                    </a:lnTo>
                    <a:lnTo>
                      <a:pt x="1250" y="579"/>
                    </a:lnTo>
                    <a:lnTo>
                      <a:pt x="1255" y="579"/>
                    </a:lnTo>
                    <a:lnTo>
                      <a:pt x="1262" y="582"/>
                    </a:lnTo>
                    <a:lnTo>
                      <a:pt x="1272" y="587"/>
                    </a:lnTo>
                    <a:lnTo>
                      <a:pt x="1272" y="587"/>
                    </a:lnTo>
                    <a:lnTo>
                      <a:pt x="1272" y="579"/>
                    </a:lnTo>
                    <a:lnTo>
                      <a:pt x="1274" y="574"/>
                    </a:lnTo>
                    <a:lnTo>
                      <a:pt x="1275" y="571"/>
                    </a:lnTo>
                    <a:lnTo>
                      <a:pt x="1278" y="569"/>
                    </a:lnTo>
                    <a:lnTo>
                      <a:pt x="1281" y="566"/>
                    </a:lnTo>
                    <a:lnTo>
                      <a:pt x="1283" y="564"/>
                    </a:lnTo>
                    <a:lnTo>
                      <a:pt x="1285" y="559"/>
                    </a:lnTo>
                    <a:lnTo>
                      <a:pt x="1287" y="552"/>
                    </a:lnTo>
                    <a:lnTo>
                      <a:pt x="1287" y="552"/>
                    </a:lnTo>
                    <a:lnTo>
                      <a:pt x="1283" y="547"/>
                    </a:lnTo>
                    <a:lnTo>
                      <a:pt x="1280" y="542"/>
                    </a:lnTo>
                    <a:lnTo>
                      <a:pt x="1275" y="539"/>
                    </a:lnTo>
                    <a:lnTo>
                      <a:pt x="1269" y="536"/>
                    </a:lnTo>
                    <a:lnTo>
                      <a:pt x="1264" y="535"/>
                    </a:lnTo>
                    <a:lnTo>
                      <a:pt x="1258" y="536"/>
                    </a:lnTo>
                    <a:lnTo>
                      <a:pt x="1245" y="537"/>
                    </a:lnTo>
                    <a:lnTo>
                      <a:pt x="1231" y="541"/>
                    </a:lnTo>
                    <a:lnTo>
                      <a:pt x="1216" y="544"/>
                    </a:lnTo>
                    <a:lnTo>
                      <a:pt x="1209" y="545"/>
                    </a:lnTo>
                    <a:lnTo>
                      <a:pt x="1203" y="545"/>
                    </a:lnTo>
                    <a:lnTo>
                      <a:pt x="1197" y="544"/>
                    </a:lnTo>
                    <a:lnTo>
                      <a:pt x="1191" y="542"/>
                    </a:lnTo>
                    <a:lnTo>
                      <a:pt x="1191" y="542"/>
                    </a:lnTo>
                    <a:lnTo>
                      <a:pt x="1197" y="539"/>
                    </a:lnTo>
                    <a:lnTo>
                      <a:pt x="1199" y="535"/>
                    </a:lnTo>
                    <a:lnTo>
                      <a:pt x="1200" y="532"/>
                    </a:lnTo>
                    <a:lnTo>
                      <a:pt x="1200" y="532"/>
                    </a:lnTo>
                    <a:lnTo>
                      <a:pt x="1193" y="530"/>
                    </a:lnTo>
                    <a:lnTo>
                      <a:pt x="1186" y="529"/>
                    </a:lnTo>
                    <a:lnTo>
                      <a:pt x="1180" y="529"/>
                    </a:lnTo>
                    <a:lnTo>
                      <a:pt x="1175" y="530"/>
                    </a:lnTo>
                    <a:lnTo>
                      <a:pt x="1169" y="532"/>
                    </a:lnTo>
                    <a:lnTo>
                      <a:pt x="1165" y="534"/>
                    </a:lnTo>
                    <a:lnTo>
                      <a:pt x="1153" y="541"/>
                    </a:lnTo>
                    <a:lnTo>
                      <a:pt x="1155" y="543"/>
                    </a:lnTo>
                    <a:lnTo>
                      <a:pt x="1155" y="543"/>
                    </a:lnTo>
                    <a:lnTo>
                      <a:pt x="1151" y="547"/>
                    </a:lnTo>
                    <a:lnTo>
                      <a:pt x="1147" y="550"/>
                    </a:lnTo>
                    <a:lnTo>
                      <a:pt x="1144" y="550"/>
                    </a:lnTo>
                    <a:lnTo>
                      <a:pt x="1142" y="550"/>
                    </a:lnTo>
                    <a:lnTo>
                      <a:pt x="1139" y="550"/>
                    </a:lnTo>
                    <a:lnTo>
                      <a:pt x="1137" y="548"/>
                    </a:lnTo>
                    <a:lnTo>
                      <a:pt x="1135" y="542"/>
                    </a:lnTo>
                    <a:lnTo>
                      <a:pt x="1130" y="527"/>
                    </a:lnTo>
                    <a:lnTo>
                      <a:pt x="1127" y="520"/>
                    </a:lnTo>
                    <a:lnTo>
                      <a:pt x="1124" y="518"/>
                    </a:lnTo>
                    <a:lnTo>
                      <a:pt x="1122" y="515"/>
                    </a:lnTo>
                    <a:lnTo>
                      <a:pt x="1122" y="515"/>
                    </a:lnTo>
                    <a:lnTo>
                      <a:pt x="1119" y="517"/>
                    </a:lnTo>
                    <a:lnTo>
                      <a:pt x="1115" y="517"/>
                    </a:lnTo>
                    <a:lnTo>
                      <a:pt x="1106" y="518"/>
                    </a:lnTo>
                    <a:lnTo>
                      <a:pt x="1101" y="519"/>
                    </a:lnTo>
                    <a:lnTo>
                      <a:pt x="1099" y="521"/>
                    </a:lnTo>
                    <a:lnTo>
                      <a:pt x="1097" y="525"/>
                    </a:lnTo>
                    <a:lnTo>
                      <a:pt x="1098" y="530"/>
                    </a:lnTo>
                    <a:lnTo>
                      <a:pt x="1068" y="507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5" y="535"/>
                    </a:lnTo>
                    <a:lnTo>
                      <a:pt x="1059" y="533"/>
                    </a:lnTo>
                    <a:lnTo>
                      <a:pt x="1052" y="529"/>
                    </a:lnTo>
                    <a:lnTo>
                      <a:pt x="1048" y="528"/>
                    </a:lnTo>
                    <a:lnTo>
                      <a:pt x="1044" y="528"/>
                    </a:lnTo>
                    <a:lnTo>
                      <a:pt x="1039" y="530"/>
                    </a:lnTo>
                    <a:lnTo>
                      <a:pt x="1035" y="535"/>
                    </a:lnTo>
                    <a:lnTo>
                      <a:pt x="1035" y="560"/>
                    </a:lnTo>
                    <a:lnTo>
                      <a:pt x="1076" y="567"/>
                    </a:lnTo>
                    <a:lnTo>
                      <a:pt x="1076" y="567"/>
                    </a:lnTo>
                    <a:lnTo>
                      <a:pt x="1069" y="571"/>
                    </a:lnTo>
                    <a:lnTo>
                      <a:pt x="1066" y="574"/>
                    </a:lnTo>
                    <a:lnTo>
                      <a:pt x="1063" y="579"/>
                    </a:lnTo>
                    <a:lnTo>
                      <a:pt x="1062" y="583"/>
                    </a:lnTo>
                    <a:lnTo>
                      <a:pt x="1061" y="587"/>
                    </a:lnTo>
                    <a:lnTo>
                      <a:pt x="1059" y="590"/>
                    </a:lnTo>
                    <a:lnTo>
                      <a:pt x="1054" y="594"/>
                    </a:lnTo>
                    <a:lnTo>
                      <a:pt x="1047" y="596"/>
                    </a:lnTo>
                    <a:lnTo>
                      <a:pt x="1047" y="596"/>
                    </a:lnTo>
                    <a:lnTo>
                      <a:pt x="1054" y="588"/>
                    </a:lnTo>
                    <a:lnTo>
                      <a:pt x="1055" y="585"/>
                    </a:lnTo>
                    <a:lnTo>
                      <a:pt x="1055" y="582"/>
                    </a:lnTo>
                    <a:lnTo>
                      <a:pt x="1054" y="581"/>
                    </a:lnTo>
                    <a:lnTo>
                      <a:pt x="1053" y="579"/>
                    </a:lnTo>
                    <a:lnTo>
                      <a:pt x="1047" y="577"/>
                    </a:lnTo>
                    <a:lnTo>
                      <a:pt x="1040" y="574"/>
                    </a:lnTo>
                    <a:lnTo>
                      <a:pt x="1035" y="572"/>
                    </a:lnTo>
                    <a:lnTo>
                      <a:pt x="1031" y="570"/>
                    </a:lnTo>
                    <a:lnTo>
                      <a:pt x="1029" y="567"/>
                    </a:lnTo>
                    <a:lnTo>
                      <a:pt x="1028" y="565"/>
                    </a:lnTo>
                    <a:lnTo>
                      <a:pt x="1027" y="560"/>
                    </a:lnTo>
                    <a:lnTo>
                      <a:pt x="1011" y="574"/>
                    </a:lnTo>
                    <a:lnTo>
                      <a:pt x="1014" y="569"/>
                    </a:lnTo>
                    <a:lnTo>
                      <a:pt x="1014" y="569"/>
                    </a:lnTo>
                    <a:lnTo>
                      <a:pt x="1009" y="565"/>
                    </a:lnTo>
                    <a:lnTo>
                      <a:pt x="1006" y="565"/>
                    </a:lnTo>
                    <a:lnTo>
                      <a:pt x="1002" y="566"/>
                    </a:lnTo>
                    <a:lnTo>
                      <a:pt x="999" y="569"/>
                    </a:lnTo>
                    <a:lnTo>
                      <a:pt x="993" y="573"/>
                    </a:lnTo>
                    <a:lnTo>
                      <a:pt x="989" y="574"/>
                    </a:lnTo>
                    <a:lnTo>
                      <a:pt x="983" y="574"/>
                    </a:lnTo>
                    <a:lnTo>
                      <a:pt x="983" y="574"/>
                    </a:lnTo>
                    <a:lnTo>
                      <a:pt x="996" y="585"/>
                    </a:lnTo>
                    <a:lnTo>
                      <a:pt x="1002" y="589"/>
                    </a:lnTo>
                    <a:lnTo>
                      <a:pt x="1008" y="593"/>
                    </a:lnTo>
                    <a:lnTo>
                      <a:pt x="1014" y="594"/>
                    </a:lnTo>
                    <a:lnTo>
                      <a:pt x="1021" y="595"/>
                    </a:lnTo>
                    <a:lnTo>
                      <a:pt x="1029" y="593"/>
                    </a:lnTo>
                    <a:lnTo>
                      <a:pt x="1037" y="587"/>
                    </a:lnTo>
                    <a:lnTo>
                      <a:pt x="1037" y="587"/>
                    </a:lnTo>
                    <a:lnTo>
                      <a:pt x="1022" y="597"/>
                    </a:lnTo>
                    <a:lnTo>
                      <a:pt x="1005" y="608"/>
                    </a:lnTo>
                    <a:lnTo>
                      <a:pt x="989" y="615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3" y="620"/>
                    </a:lnTo>
                    <a:lnTo>
                      <a:pt x="967" y="620"/>
                    </a:lnTo>
                    <a:lnTo>
                      <a:pt x="961" y="619"/>
                    </a:lnTo>
                    <a:lnTo>
                      <a:pt x="955" y="618"/>
                    </a:lnTo>
                    <a:lnTo>
                      <a:pt x="944" y="611"/>
                    </a:lnTo>
                    <a:lnTo>
                      <a:pt x="938" y="609"/>
                    </a:lnTo>
                    <a:lnTo>
                      <a:pt x="932" y="608"/>
                    </a:lnTo>
                    <a:lnTo>
                      <a:pt x="932" y="608"/>
                    </a:lnTo>
                    <a:lnTo>
                      <a:pt x="937" y="605"/>
                    </a:lnTo>
                    <a:lnTo>
                      <a:pt x="940" y="602"/>
                    </a:lnTo>
                    <a:lnTo>
                      <a:pt x="943" y="597"/>
                    </a:lnTo>
                    <a:lnTo>
                      <a:pt x="945" y="592"/>
                    </a:lnTo>
                    <a:lnTo>
                      <a:pt x="945" y="581"/>
                    </a:lnTo>
                    <a:lnTo>
                      <a:pt x="946" y="569"/>
                    </a:lnTo>
                    <a:lnTo>
                      <a:pt x="946" y="564"/>
                    </a:lnTo>
                    <a:lnTo>
                      <a:pt x="947" y="558"/>
                    </a:lnTo>
                    <a:lnTo>
                      <a:pt x="950" y="555"/>
                    </a:lnTo>
                    <a:lnTo>
                      <a:pt x="953" y="551"/>
                    </a:lnTo>
                    <a:lnTo>
                      <a:pt x="958" y="549"/>
                    </a:lnTo>
                    <a:lnTo>
                      <a:pt x="965" y="548"/>
                    </a:lnTo>
                    <a:lnTo>
                      <a:pt x="973" y="548"/>
                    </a:lnTo>
                    <a:lnTo>
                      <a:pt x="983" y="550"/>
                    </a:lnTo>
                    <a:lnTo>
                      <a:pt x="983" y="550"/>
                    </a:lnTo>
                    <a:lnTo>
                      <a:pt x="982" y="552"/>
                    </a:lnTo>
                    <a:lnTo>
                      <a:pt x="979" y="554"/>
                    </a:lnTo>
                    <a:lnTo>
                      <a:pt x="977" y="554"/>
                    </a:lnTo>
                    <a:lnTo>
                      <a:pt x="975" y="551"/>
                    </a:lnTo>
                    <a:lnTo>
                      <a:pt x="975" y="551"/>
                    </a:lnTo>
                    <a:lnTo>
                      <a:pt x="977" y="556"/>
                    </a:lnTo>
                    <a:lnTo>
                      <a:pt x="979" y="560"/>
                    </a:lnTo>
                    <a:lnTo>
                      <a:pt x="982" y="563"/>
                    </a:lnTo>
                    <a:lnTo>
                      <a:pt x="985" y="564"/>
                    </a:lnTo>
                    <a:lnTo>
                      <a:pt x="989" y="564"/>
                    </a:lnTo>
                    <a:lnTo>
                      <a:pt x="992" y="564"/>
                    </a:lnTo>
                    <a:lnTo>
                      <a:pt x="999" y="560"/>
                    </a:lnTo>
                    <a:lnTo>
                      <a:pt x="1007" y="555"/>
                    </a:lnTo>
                    <a:lnTo>
                      <a:pt x="1014" y="548"/>
                    </a:lnTo>
                    <a:lnTo>
                      <a:pt x="1027" y="536"/>
                    </a:lnTo>
                    <a:lnTo>
                      <a:pt x="1027" y="536"/>
                    </a:lnTo>
                    <a:lnTo>
                      <a:pt x="1025" y="530"/>
                    </a:lnTo>
                    <a:lnTo>
                      <a:pt x="1027" y="526"/>
                    </a:lnTo>
                    <a:lnTo>
                      <a:pt x="1028" y="518"/>
                    </a:lnTo>
                    <a:lnTo>
                      <a:pt x="1027" y="514"/>
                    </a:lnTo>
                    <a:lnTo>
                      <a:pt x="1024" y="511"/>
                    </a:lnTo>
                    <a:lnTo>
                      <a:pt x="1020" y="507"/>
                    </a:lnTo>
                    <a:lnTo>
                      <a:pt x="1013" y="505"/>
                    </a:lnTo>
                    <a:lnTo>
                      <a:pt x="1013" y="505"/>
                    </a:lnTo>
                    <a:lnTo>
                      <a:pt x="1014" y="507"/>
                    </a:lnTo>
                    <a:lnTo>
                      <a:pt x="1014" y="510"/>
                    </a:lnTo>
                    <a:lnTo>
                      <a:pt x="1013" y="515"/>
                    </a:lnTo>
                    <a:lnTo>
                      <a:pt x="1008" y="521"/>
                    </a:lnTo>
                    <a:lnTo>
                      <a:pt x="1002" y="527"/>
                    </a:lnTo>
                    <a:lnTo>
                      <a:pt x="996" y="532"/>
                    </a:lnTo>
                    <a:lnTo>
                      <a:pt x="988" y="534"/>
                    </a:lnTo>
                    <a:lnTo>
                      <a:pt x="983" y="534"/>
                    </a:lnTo>
                    <a:lnTo>
                      <a:pt x="978" y="534"/>
                    </a:lnTo>
                    <a:lnTo>
                      <a:pt x="974" y="533"/>
                    </a:lnTo>
                    <a:lnTo>
                      <a:pt x="969" y="530"/>
                    </a:lnTo>
                    <a:lnTo>
                      <a:pt x="973" y="492"/>
                    </a:lnTo>
                    <a:lnTo>
                      <a:pt x="939" y="489"/>
                    </a:lnTo>
                    <a:lnTo>
                      <a:pt x="942" y="487"/>
                    </a:lnTo>
                    <a:lnTo>
                      <a:pt x="942" y="487"/>
                    </a:lnTo>
                    <a:lnTo>
                      <a:pt x="939" y="482"/>
                    </a:lnTo>
                    <a:lnTo>
                      <a:pt x="937" y="480"/>
                    </a:lnTo>
                    <a:lnTo>
                      <a:pt x="933" y="477"/>
                    </a:lnTo>
                    <a:lnTo>
                      <a:pt x="930" y="477"/>
                    </a:lnTo>
                    <a:lnTo>
                      <a:pt x="923" y="476"/>
                    </a:lnTo>
                    <a:lnTo>
                      <a:pt x="916" y="479"/>
                    </a:lnTo>
                    <a:lnTo>
                      <a:pt x="908" y="481"/>
                    </a:lnTo>
                    <a:lnTo>
                      <a:pt x="900" y="482"/>
                    </a:lnTo>
                    <a:lnTo>
                      <a:pt x="891" y="481"/>
                    </a:lnTo>
                    <a:lnTo>
                      <a:pt x="887" y="480"/>
                    </a:lnTo>
                    <a:lnTo>
                      <a:pt x="883" y="477"/>
                    </a:lnTo>
                    <a:lnTo>
                      <a:pt x="883" y="477"/>
                    </a:lnTo>
                    <a:lnTo>
                      <a:pt x="879" y="480"/>
                    </a:lnTo>
                    <a:lnTo>
                      <a:pt x="875" y="482"/>
                    </a:lnTo>
                    <a:lnTo>
                      <a:pt x="863" y="486"/>
                    </a:lnTo>
                    <a:lnTo>
                      <a:pt x="852" y="488"/>
                    </a:lnTo>
                    <a:lnTo>
                      <a:pt x="839" y="490"/>
                    </a:lnTo>
                    <a:lnTo>
                      <a:pt x="835" y="492"/>
                    </a:lnTo>
                    <a:lnTo>
                      <a:pt x="830" y="495"/>
                    </a:lnTo>
                    <a:lnTo>
                      <a:pt x="827" y="497"/>
                    </a:lnTo>
                    <a:lnTo>
                      <a:pt x="824" y="500"/>
                    </a:lnTo>
                    <a:lnTo>
                      <a:pt x="823" y="504"/>
                    </a:lnTo>
                    <a:lnTo>
                      <a:pt x="823" y="509"/>
                    </a:lnTo>
                    <a:lnTo>
                      <a:pt x="825" y="514"/>
                    </a:lnTo>
                    <a:lnTo>
                      <a:pt x="830" y="521"/>
                    </a:lnTo>
                    <a:lnTo>
                      <a:pt x="830" y="521"/>
                    </a:lnTo>
                    <a:lnTo>
                      <a:pt x="827" y="518"/>
                    </a:lnTo>
                    <a:lnTo>
                      <a:pt x="822" y="515"/>
                    </a:lnTo>
                    <a:lnTo>
                      <a:pt x="818" y="513"/>
                    </a:lnTo>
                    <a:lnTo>
                      <a:pt x="815" y="513"/>
                    </a:lnTo>
                    <a:lnTo>
                      <a:pt x="810" y="513"/>
                    </a:lnTo>
                    <a:lnTo>
                      <a:pt x="807" y="514"/>
                    </a:lnTo>
                    <a:lnTo>
                      <a:pt x="800" y="517"/>
                    </a:lnTo>
                    <a:lnTo>
                      <a:pt x="785" y="527"/>
                    </a:lnTo>
                    <a:lnTo>
                      <a:pt x="777" y="532"/>
                    </a:lnTo>
                    <a:lnTo>
                      <a:pt x="768" y="534"/>
                    </a:lnTo>
                    <a:lnTo>
                      <a:pt x="797" y="550"/>
                    </a:lnTo>
                    <a:lnTo>
                      <a:pt x="797" y="550"/>
                    </a:lnTo>
                    <a:lnTo>
                      <a:pt x="779" y="564"/>
                    </a:lnTo>
                    <a:lnTo>
                      <a:pt x="769" y="571"/>
                    </a:lnTo>
                    <a:lnTo>
                      <a:pt x="766" y="574"/>
                    </a:lnTo>
                    <a:lnTo>
                      <a:pt x="761" y="580"/>
                    </a:lnTo>
                    <a:lnTo>
                      <a:pt x="747" y="603"/>
                    </a:lnTo>
                    <a:lnTo>
                      <a:pt x="747" y="603"/>
                    </a:lnTo>
                    <a:lnTo>
                      <a:pt x="743" y="589"/>
                    </a:lnTo>
                    <a:lnTo>
                      <a:pt x="741" y="581"/>
                    </a:lnTo>
                    <a:lnTo>
                      <a:pt x="741" y="578"/>
                    </a:lnTo>
                    <a:lnTo>
                      <a:pt x="744" y="573"/>
                    </a:lnTo>
                    <a:lnTo>
                      <a:pt x="744" y="573"/>
                    </a:lnTo>
                    <a:lnTo>
                      <a:pt x="707" y="572"/>
                    </a:lnTo>
                    <a:lnTo>
                      <a:pt x="687" y="571"/>
                    </a:lnTo>
                    <a:lnTo>
                      <a:pt x="669" y="572"/>
                    </a:lnTo>
                    <a:lnTo>
                      <a:pt x="651" y="573"/>
                    </a:lnTo>
                    <a:lnTo>
                      <a:pt x="641" y="575"/>
                    </a:lnTo>
                    <a:lnTo>
                      <a:pt x="633" y="578"/>
                    </a:lnTo>
                    <a:lnTo>
                      <a:pt x="626" y="580"/>
                    </a:lnTo>
                    <a:lnTo>
                      <a:pt x="620" y="585"/>
                    </a:lnTo>
                    <a:lnTo>
                      <a:pt x="614" y="588"/>
                    </a:lnTo>
                    <a:lnTo>
                      <a:pt x="608" y="594"/>
                    </a:lnTo>
                    <a:lnTo>
                      <a:pt x="608" y="594"/>
                    </a:lnTo>
                    <a:lnTo>
                      <a:pt x="602" y="594"/>
                    </a:lnTo>
                    <a:lnTo>
                      <a:pt x="597" y="592"/>
                    </a:lnTo>
                    <a:lnTo>
                      <a:pt x="592" y="589"/>
                    </a:lnTo>
                    <a:lnTo>
                      <a:pt x="588" y="587"/>
                    </a:lnTo>
                    <a:lnTo>
                      <a:pt x="579" y="580"/>
                    </a:lnTo>
                    <a:lnTo>
                      <a:pt x="571" y="573"/>
                    </a:lnTo>
                    <a:lnTo>
                      <a:pt x="563" y="566"/>
                    </a:lnTo>
                    <a:lnTo>
                      <a:pt x="559" y="564"/>
                    </a:lnTo>
                    <a:lnTo>
                      <a:pt x="553" y="563"/>
                    </a:lnTo>
                    <a:lnTo>
                      <a:pt x="547" y="562"/>
                    </a:lnTo>
                    <a:lnTo>
                      <a:pt x="541" y="562"/>
                    </a:lnTo>
                    <a:lnTo>
                      <a:pt x="534" y="564"/>
                    </a:lnTo>
                    <a:lnTo>
                      <a:pt x="526" y="566"/>
                    </a:lnTo>
                    <a:lnTo>
                      <a:pt x="526" y="566"/>
                    </a:lnTo>
                    <a:lnTo>
                      <a:pt x="525" y="567"/>
                    </a:lnTo>
                    <a:lnTo>
                      <a:pt x="524" y="570"/>
                    </a:lnTo>
                    <a:lnTo>
                      <a:pt x="523" y="574"/>
                    </a:lnTo>
                    <a:lnTo>
                      <a:pt x="523" y="585"/>
                    </a:lnTo>
                    <a:lnTo>
                      <a:pt x="522" y="589"/>
                    </a:lnTo>
                    <a:lnTo>
                      <a:pt x="521" y="592"/>
                    </a:lnTo>
                    <a:lnTo>
                      <a:pt x="519" y="593"/>
                    </a:lnTo>
                    <a:lnTo>
                      <a:pt x="516" y="594"/>
                    </a:lnTo>
                    <a:lnTo>
                      <a:pt x="514" y="594"/>
                    </a:lnTo>
                    <a:lnTo>
                      <a:pt x="505" y="592"/>
                    </a:lnTo>
                    <a:lnTo>
                      <a:pt x="505" y="592"/>
                    </a:lnTo>
                    <a:lnTo>
                      <a:pt x="505" y="589"/>
                    </a:lnTo>
                    <a:lnTo>
                      <a:pt x="507" y="586"/>
                    </a:lnTo>
                    <a:lnTo>
                      <a:pt x="514" y="577"/>
                    </a:lnTo>
                    <a:lnTo>
                      <a:pt x="515" y="572"/>
                    </a:lnTo>
                    <a:lnTo>
                      <a:pt x="515" y="570"/>
                    </a:lnTo>
                    <a:lnTo>
                      <a:pt x="514" y="569"/>
                    </a:lnTo>
                    <a:lnTo>
                      <a:pt x="511" y="567"/>
                    </a:lnTo>
                    <a:lnTo>
                      <a:pt x="509" y="566"/>
                    </a:lnTo>
                    <a:lnTo>
                      <a:pt x="500" y="566"/>
                    </a:lnTo>
                    <a:lnTo>
                      <a:pt x="500" y="566"/>
                    </a:lnTo>
                    <a:lnTo>
                      <a:pt x="495" y="571"/>
                    </a:lnTo>
                    <a:lnTo>
                      <a:pt x="491" y="574"/>
                    </a:lnTo>
                    <a:lnTo>
                      <a:pt x="486" y="575"/>
                    </a:lnTo>
                    <a:lnTo>
                      <a:pt x="480" y="577"/>
                    </a:lnTo>
                    <a:lnTo>
                      <a:pt x="476" y="577"/>
                    </a:lnTo>
                    <a:lnTo>
                      <a:pt x="470" y="575"/>
                    </a:lnTo>
                    <a:lnTo>
                      <a:pt x="460" y="573"/>
                    </a:lnTo>
                    <a:lnTo>
                      <a:pt x="448" y="570"/>
                    </a:lnTo>
                    <a:lnTo>
                      <a:pt x="437" y="569"/>
                    </a:lnTo>
                    <a:lnTo>
                      <a:pt x="431" y="569"/>
                    </a:lnTo>
                    <a:lnTo>
                      <a:pt x="425" y="570"/>
                    </a:lnTo>
                    <a:lnTo>
                      <a:pt x="419" y="572"/>
                    </a:lnTo>
                    <a:lnTo>
                      <a:pt x="414" y="577"/>
                    </a:lnTo>
                    <a:lnTo>
                      <a:pt x="414" y="577"/>
                    </a:lnTo>
                    <a:lnTo>
                      <a:pt x="408" y="573"/>
                    </a:lnTo>
                    <a:lnTo>
                      <a:pt x="401" y="571"/>
                    </a:lnTo>
                    <a:lnTo>
                      <a:pt x="387" y="566"/>
                    </a:lnTo>
                    <a:lnTo>
                      <a:pt x="381" y="564"/>
                    </a:lnTo>
                    <a:lnTo>
                      <a:pt x="377" y="560"/>
                    </a:lnTo>
                    <a:lnTo>
                      <a:pt x="376" y="557"/>
                    </a:lnTo>
                    <a:lnTo>
                      <a:pt x="375" y="555"/>
                    </a:lnTo>
                    <a:lnTo>
                      <a:pt x="376" y="547"/>
                    </a:lnTo>
                    <a:lnTo>
                      <a:pt x="376" y="547"/>
                    </a:lnTo>
                    <a:lnTo>
                      <a:pt x="386" y="548"/>
                    </a:lnTo>
                    <a:lnTo>
                      <a:pt x="396" y="549"/>
                    </a:lnTo>
                    <a:lnTo>
                      <a:pt x="407" y="549"/>
                    </a:lnTo>
                    <a:lnTo>
                      <a:pt x="417" y="548"/>
                    </a:lnTo>
                    <a:lnTo>
                      <a:pt x="426" y="545"/>
                    </a:lnTo>
                    <a:lnTo>
                      <a:pt x="433" y="543"/>
                    </a:lnTo>
                    <a:lnTo>
                      <a:pt x="439" y="540"/>
                    </a:lnTo>
                    <a:lnTo>
                      <a:pt x="442" y="535"/>
                    </a:lnTo>
                    <a:lnTo>
                      <a:pt x="442" y="535"/>
                    </a:lnTo>
                    <a:lnTo>
                      <a:pt x="442" y="540"/>
                    </a:lnTo>
                    <a:lnTo>
                      <a:pt x="444" y="543"/>
                    </a:lnTo>
                    <a:lnTo>
                      <a:pt x="448" y="549"/>
                    </a:lnTo>
                    <a:lnTo>
                      <a:pt x="449" y="551"/>
                    </a:lnTo>
                    <a:lnTo>
                      <a:pt x="449" y="554"/>
                    </a:lnTo>
                    <a:lnTo>
                      <a:pt x="447" y="556"/>
                    </a:lnTo>
                    <a:lnTo>
                      <a:pt x="442" y="559"/>
                    </a:lnTo>
                    <a:lnTo>
                      <a:pt x="442" y="559"/>
                    </a:lnTo>
                    <a:lnTo>
                      <a:pt x="454" y="564"/>
                    </a:lnTo>
                    <a:lnTo>
                      <a:pt x="459" y="565"/>
                    </a:lnTo>
                    <a:lnTo>
                      <a:pt x="463" y="565"/>
                    </a:lnTo>
                    <a:lnTo>
                      <a:pt x="469" y="563"/>
                    </a:lnTo>
                    <a:lnTo>
                      <a:pt x="473" y="560"/>
                    </a:lnTo>
                    <a:lnTo>
                      <a:pt x="478" y="557"/>
                    </a:lnTo>
                    <a:lnTo>
                      <a:pt x="483" y="555"/>
                    </a:lnTo>
                    <a:lnTo>
                      <a:pt x="486" y="555"/>
                    </a:lnTo>
                    <a:lnTo>
                      <a:pt x="491" y="555"/>
                    </a:lnTo>
                    <a:lnTo>
                      <a:pt x="502" y="557"/>
                    </a:lnTo>
                    <a:lnTo>
                      <a:pt x="502" y="557"/>
                    </a:lnTo>
                    <a:lnTo>
                      <a:pt x="501" y="552"/>
                    </a:lnTo>
                    <a:lnTo>
                      <a:pt x="500" y="549"/>
                    </a:lnTo>
                    <a:lnTo>
                      <a:pt x="496" y="545"/>
                    </a:lnTo>
                    <a:lnTo>
                      <a:pt x="493" y="542"/>
                    </a:lnTo>
                    <a:lnTo>
                      <a:pt x="488" y="539"/>
                    </a:lnTo>
                    <a:lnTo>
                      <a:pt x="484" y="537"/>
                    </a:lnTo>
                    <a:lnTo>
                      <a:pt x="479" y="537"/>
                    </a:lnTo>
                    <a:lnTo>
                      <a:pt x="476" y="540"/>
                    </a:lnTo>
                    <a:lnTo>
                      <a:pt x="476" y="540"/>
                    </a:lnTo>
                    <a:lnTo>
                      <a:pt x="477" y="534"/>
                    </a:lnTo>
                    <a:lnTo>
                      <a:pt x="479" y="529"/>
                    </a:lnTo>
                    <a:lnTo>
                      <a:pt x="483" y="526"/>
                    </a:lnTo>
                    <a:lnTo>
                      <a:pt x="486" y="524"/>
                    </a:lnTo>
                    <a:lnTo>
                      <a:pt x="495" y="519"/>
                    </a:lnTo>
                    <a:lnTo>
                      <a:pt x="506" y="514"/>
                    </a:lnTo>
                    <a:lnTo>
                      <a:pt x="515" y="511"/>
                    </a:lnTo>
                    <a:lnTo>
                      <a:pt x="518" y="509"/>
                    </a:lnTo>
                    <a:lnTo>
                      <a:pt x="521" y="505"/>
                    </a:lnTo>
                    <a:lnTo>
                      <a:pt x="521" y="502"/>
                    </a:lnTo>
                    <a:lnTo>
                      <a:pt x="521" y="497"/>
                    </a:lnTo>
                    <a:lnTo>
                      <a:pt x="517" y="492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507" y="486"/>
                    </a:lnTo>
                    <a:lnTo>
                      <a:pt x="500" y="488"/>
                    </a:lnTo>
                    <a:lnTo>
                      <a:pt x="494" y="490"/>
                    </a:lnTo>
                    <a:lnTo>
                      <a:pt x="490" y="495"/>
                    </a:lnTo>
                    <a:lnTo>
                      <a:pt x="480" y="503"/>
                    </a:lnTo>
                    <a:lnTo>
                      <a:pt x="471" y="513"/>
                    </a:lnTo>
                    <a:lnTo>
                      <a:pt x="463" y="521"/>
                    </a:lnTo>
                    <a:lnTo>
                      <a:pt x="459" y="524"/>
                    </a:lnTo>
                    <a:lnTo>
                      <a:pt x="454" y="526"/>
                    </a:lnTo>
                    <a:lnTo>
                      <a:pt x="449" y="526"/>
                    </a:lnTo>
                    <a:lnTo>
                      <a:pt x="445" y="525"/>
                    </a:lnTo>
                    <a:lnTo>
                      <a:pt x="439" y="521"/>
                    </a:lnTo>
                    <a:lnTo>
                      <a:pt x="433" y="517"/>
                    </a:lnTo>
                    <a:lnTo>
                      <a:pt x="433" y="517"/>
                    </a:lnTo>
                    <a:lnTo>
                      <a:pt x="439" y="511"/>
                    </a:lnTo>
                    <a:lnTo>
                      <a:pt x="445" y="507"/>
                    </a:lnTo>
                    <a:lnTo>
                      <a:pt x="450" y="505"/>
                    </a:lnTo>
                    <a:lnTo>
                      <a:pt x="456" y="504"/>
                    </a:lnTo>
                    <a:lnTo>
                      <a:pt x="463" y="500"/>
                    </a:lnTo>
                    <a:lnTo>
                      <a:pt x="470" y="497"/>
                    </a:lnTo>
                    <a:lnTo>
                      <a:pt x="476" y="490"/>
                    </a:lnTo>
                    <a:lnTo>
                      <a:pt x="483" y="480"/>
                    </a:lnTo>
                    <a:lnTo>
                      <a:pt x="456" y="467"/>
                    </a:lnTo>
                    <a:lnTo>
                      <a:pt x="437" y="490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0" y="482"/>
                    </a:lnTo>
                    <a:lnTo>
                      <a:pt x="423" y="479"/>
                    </a:lnTo>
                    <a:lnTo>
                      <a:pt x="417" y="479"/>
                    </a:lnTo>
                    <a:lnTo>
                      <a:pt x="411" y="480"/>
                    </a:lnTo>
                    <a:lnTo>
                      <a:pt x="407" y="481"/>
                    </a:lnTo>
                    <a:lnTo>
                      <a:pt x="402" y="484"/>
                    </a:lnTo>
                    <a:lnTo>
                      <a:pt x="398" y="489"/>
                    </a:lnTo>
                    <a:lnTo>
                      <a:pt x="394" y="494"/>
                    </a:lnTo>
                    <a:lnTo>
                      <a:pt x="387" y="505"/>
                    </a:lnTo>
                    <a:lnTo>
                      <a:pt x="378" y="517"/>
                    </a:lnTo>
                    <a:lnTo>
                      <a:pt x="373" y="522"/>
                    </a:lnTo>
                    <a:lnTo>
                      <a:pt x="368" y="527"/>
                    </a:lnTo>
                    <a:lnTo>
                      <a:pt x="362" y="532"/>
                    </a:lnTo>
                    <a:lnTo>
                      <a:pt x="354" y="535"/>
                    </a:lnTo>
                    <a:lnTo>
                      <a:pt x="354" y="535"/>
                    </a:lnTo>
                    <a:lnTo>
                      <a:pt x="358" y="540"/>
                    </a:lnTo>
                    <a:lnTo>
                      <a:pt x="361" y="544"/>
                    </a:lnTo>
                    <a:lnTo>
                      <a:pt x="363" y="549"/>
                    </a:lnTo>
                    <a:lnTo>
                      <a:pt x="364" y="554"/>
                    </a:lnTo>
                    <a:lnTo>
                      <a:pt x="364" y="563"/>
                    </a:lnTo>
                    <a:lnTo>
                      <a:pt x="363" y="573"/>
                    </a:lnTo>
                    <a:lnTo>
                      <a:pt x="362" y="582"/>
                    </a:lnTo>
                    <a:lnTo>
                      <a:pt x="361" y="590"/>
                    </a:lnTo>
                    <a:lnTo>
                      <a:pt x="362" y="595"/>
                    </a:lnTo>
                    <a:lnTo>
                      <a:pt x="363" y="598"/>
                    </a:lnTo>
                    <a:lnTo>
                      <a:pt x="364" y="601"/>
                    </a:lnTo>
                    <a:lnTo>
                      <a:pt x="368" y="604"/>
                    </a:lnTo>
                    <a:lnTo>
                      <a:pt x="368" y="604"/>
                    </a:lnTo>
                    <a:lnTo>
                      <a:pt x="357" y="605"/>
                    </a:lnTo>
                    <a:lnTo>
                      <a:pt x="348" y="605"/>
                    </a:lnTo>
                    <a:lnTo>
                      <a:pt x="340" y="604"/>
                    </a:lnTo>
                    <a:lnTo>
                      <a:pt x="333" y="602"/>
                    </a:lnTo>
                    <a:lnTo>
                      <a:pt x="327" y="597"/>
                    </a:lnTo>
                    <a:lnTo>
                      <a:pt x="323" y="592"/>
                    </a:lnTo>
                    <a:lnTo>
                      <a:pt x="321" y="583"/>
                    </a:lnTo>
                    <a:lnTo>
                      <a:pt x="319" y="572"/>
                    </a:lnTo>
                    <a:lnTo>
                      <a:pt x="319" y="572"/>
                    </a:lnTo>
                    <a:lnTo>
                      <a:pt x="327" y="567"/>
                    </a:lnTo>
                    <a:lnTo>
                      <a:pt x="334" y="564"/>
                    </a:lnTo>
                    <a:lnTo>
                      <a:pt x="339" y="559"/>
                    </a:lnTo>
                    <a:lnTo>
                      <a:pt x="342" y="556"/>
                    </a:lnTo>
                    <a:lnTo>
                      <a:pt x="344" y="552"/>
                    </a:lnTo>
                    <a:lnTo>
                      <a:pt x="345" y="549"/>
                    </a:lnTo>
                    <a:lnTo>
                      <a:pt x="346" y="542"/>
                    </a:lnTo>
                    <a:lnTo>
                      <a:pt x="346" y="535"/>
                    </a:lnTo>
                    <a:lnTo>
                      <a:pt x="347" y="530"/>
                    </a:lnTo>
                    <a:lnTo>
                      <a:pt x="348" y="527"/>
                    </a:lnTo>
                    <a:lnTo>
                      <a:pt x="352" y="522"/>
                    </a:lnTo>
                    <a:lnTo>
                      <a:pt x="355" y="518"/>
                    </a:lnTo>
                    <a:lnTo>
                      <a:pt x="361" y="512"/>
                    </a:lnTo>
                    <a:lnTo>
                      <a:pt x="369" y="506"/>
                    </a:lnTo>
                    <a:lnTo>
                      <a:pt x="369" y="506"/>
                    </a:lnTo>
                    <a:lnTo>
                      <a:pt x="368" y="504"/>
                    </a:lnTo>
                    <a:lnTo>
                      <a:pt x="368" y="502"/>
                    </a:lnTo>
                    <a:lnTo>
                      <a:pt x="367" y="495"/>
                    </a:lnTo>
                    <a:lnTo>
                      <a:pt x="368" y="479"/>
                    </a:lnTo>
                    <a:lnTo>
                      <a:pt x="368" y="471"/>
                    </a:lnTo>
                    <a:lnTo>
                      <a:pt x="367" y="467"/>
                    </a:lnTo>
                    <a:lnTo>
                      <a:pt x="365" y="465"/>
                    </a:lnTo>
                    <a:lnTo>
                      <a:pt x="363" y="461"/>
                    </a:lnTo>
                    <a:lnTo>
                      <a:pt x="360" y="459"/>
                    </a:lnTo>
                    <a:lnTo>
                      <a:pt x="356" y="458"/>
                    </a:lnTo>
                    <a:lnTo>
                      <a:pt x="352" y="457"/>
                    </a:lnTo>
                    <a:lnTo>
                      <a:pt x="352" y="457"/>
                    </a:lnTo>
                    <a:lnTo>
                      <a:pt x="346" y="461"/>
                    </a:lnTo>
                    <a:lnTo>
                      <a:pt x="342" y="465"/>
                    </a:lnTo>
                    <a:lnTo>
                      <a:pt x="340" y="468"/>
                    </a:lnTo>
                    <a:lnTo>
                      <a:pt x="339" y="471"/>
                    </a:lnTo>
                    <a:lnTo>
                      <a:pt x="339" y="473"/>
                    </a:lnTo>
                    <a:lnTo>
                      <a:pt x="339" y="476"/>
                    </a:lnTo>
                    <a:lnTo>
                      <a:pt x="340" y="480"/>
                    </a:lnTo>
                    <a:lnTo>
                      <a:pt x="342" y="483"/>
                    </a:lnTo>
                    <a:lnTo>
                      <a:pt x="342" y="486"/>
                    </a:lnTo>
                    <a:lnTo>
                      <a:pt x="342" y="487"/>
                    </a:lnTo>
                    <a:lnTo>
                      <a:pt x="340" y="489"/>
                    </a:lnTo>
                    <a:lnTo>
                      <a:pt x="338" y="490"/>
                    </a:lnTo>
                    <a:lnTo>
                      <a:pt x="330" y="494"/>
                    </a:lnTo>
                    <a:lnTo>
                      <a:pt x="330" y="494"/>
                    </a:lnTo>
                    <a:lnTo>
                      <a:pt x="326" y="489"/>
                    </a:lnTo>
                    <a:lnTo>
                      <a:pt x="326" y="487"/>
                    </a:lnTo>
                    <a:lnTo>
                      <a:pt x="326" y="483"/>
                    </a:lnTo>
                    <a:lnTo>
                      <a:pt x="326" y="483"/>
                    </a:lnTo>
                    <a:lnTo>
                      <a:pt x="322" y="488"/>
                    </a:lnTo>
                    <a:lnTo>
                      <a:pt x="317" y="490"/>
                    </a:lnTo>
                    <a:lnTo>
                      <a:pt x="314" y="490"/>
                    </a:lnTo>
                    <a:lnTo>
                      <a:pt x="310" y="489"/>
                    </a:lnTo>
                    <a:lnTo>
                      <a:pt x="307" y="489"/>
                    </a:lnTo>
                    <a:lnTo>
                      <a:pt x="302" y="489"/>
                    </a:lnTo>
                    <a:lnTo>
                      <a:pt x="298" y="491"/>
                    </a:lnTo>
                    <a:lnTo>
                      <a:pt x="292" y="496"/>
                    </a:lnTo>
                    <a:lnTo>
                      <a:pt x="295" y="490"/>
                    </a:lnTo>
                    <a:lnTo>
                      <a:pt x="295" y="490"/>
                    </a:lnTo>
                    <a:lnTo>
                      <a:pt x="292" y="487"/>
                    </a:lnTo>
                    <a:lnTo>
                      <a:pt x="288" y="486"/>
                    </a:lnTo>
                    <a:lnTo>
                      <a:pt x="285" y="484"/>
                    </a:lnTo>
                    <a:lnTo>
                      <a:pt x="283" y="484"/>
                    </a:lnTo>
                    <a:lnTo>
                      <a:pt x="277" y="488"/>
                    </a:lnTo>
                    <a:lnTo>
                      <a:pt x="273" y="491"/>
                    </a:lnTo>
                    <a:lnTo>
                      <a:pt x="269" y="495"/>
                    </a:lnTo>
                    <a:lnTo>
                      <a:pt x="264" y="497"/>
                    </a:lnTo>
                    <a:lnTo>
                      <a:pt x="262" y="497"/>
                    </a:lnTo>
                    <a:lnTo>
                      <a:pt x="260" y="496"/>
                    </a:lnTo>
                    <a:lnTo>
                      <a:pt x="256" y="495"/>
                    </a:lnTo>
                    <a:lnTo>
                      <a:pt x="253" y="491"/>
                    </a:lnTo>
                    <a:lnTo>
                      <a:pt x="253" y="491"/>
                    </a:lnTo>
                    <a:lnTo>
                      <a:pt x="254" y="498"/>
                    </a:lnTo>
                    <a:lnTo>
                      <a:pt x="254" y="504"/>
                    </a:lnTo>
                    <a:lnTo>
                      <a:pt x="252" y="509"/>
                    </a:lnTo>
                    <a:lnTo>
                      <a:pt x="248" y="512"/>
                    </a:lnTo>
                    <a:lnTo>
                      <a:pt x="238" y="517"/>
                    </a:lnTo>
                    <a:lnTo>
                      <a:pt x="233" y="520"/>
                    </a:lnTo>
                    <a:lnTo>
                      <a:pt x="229" y="526"/>
                    </a:lnTo>
                    <a:lnTo>
                      <a:pt x="229" y="526"/>
                    </a:lnTo>
                    <a:lnTo>
                      <a:pt x="235" y="529"/>
                    </a:lnTo>
                    <a:lnTo>
                      <a:pt x="242" y="536"/>
                    </a:lnTo>
                    <a:lnTo>
                      <a:pt x="255" y="550"/>
                    </a:lnTo>
                    <a:lnTo>
                      <a:pt x="263" y="556"/>
                    </a:lnTo>
                    <a:lnTo>
                      <a:pt x="272" y="562"/>
                    </a:lnTo>
                    <a:lnTo>
                      <a:pt x="278" y="564"/>
                    </a:lnTo>
                    <a:lnTo>
                      <a:pt x="284" y="565"/>
                    </a:lnTo>
                    <a:lnTo>
                      <a:pt x="289" y="566"/>
                    </a:lnTo>
                    <a:lnTo>
                      <a:pt x="296" y="566"/>
                    </a:lnTo>
                    <a:lnTo>
                      <a:pt x="296" y="566"/>
                    </a:lnTo>
                    <a:lnTo>
                      <a:pt x="299" y="554"/>
                    </a:lnTo>
                    <a:lnTo>
                      <a:pt x="301" y="543"/>
                    </a:lnTo>
                    <a:lnTo>
                      <a:pt x="302" y="539"/>
                    </a:lnTo>
                    <a:lnTo>
                      <a:pt x="304" y="535"/>
                    </a:lnTo>
                    <a:lnTo>
                      <a:pt x="309" y="530"/>
                    </a:lnTo>
                    <a:lnTo>
                      <a:pt x="314" y="527"/>
                    </a:lnTo>
                    <a:lnTo>
                      <a:pt x="288" y="530"/>
                    </a:lnTo>
                    <a:lnTo>
                      <a:pt x="288" y="530"/>
                    </a:lnTo>
                    <a:lnTo>
                      <a:pt x="296" y="525"/>
                    </a:lnTo>
                    <a:lnTo>
                      <a:pt x="303" y="518"/>
                    </a:lnTo>
                    <a:lnTo>
                      <a:pt x="326" y="528"/>
                    </a:lnTo>
                    <a:lnTo>
                      <a:pt x="326" y="528"/>
                    </a:lnTo>
                    <a:lnTo>
                      <a:pt x="317" y="533"/>
                    </a:lnTo>
                    <a:lnTo>
                      <a:pt x="311" y="539"/>
                    </a:lnTo>
                    <a:lnTo>
                      <a:pt x="308" y="545"/>
                    </a:lnTo>
                    <a:lnTo>
                      <a:pt x="306" y="552"/>
                    </a:lnTo>
                    <a:lnTo>
                      <a:pt x="303" y="566"/>
                    </a:lnTo>
                    <a:lnTo>
                      <a:pt x="302" y="573"/>
                    </a:lnTo>
                    <a:lnTo>
                      <a:pt x="299" y="581"/>
                    </a:lnTo>
                    <a:lnTo>
                      <a:pt x="299" y="581"/>
                    </a:lnTo>
                    <a:lnTo>
                      <a:pt x="289" y="579"/>
                    </a:lnTo>
                    <a:lnTo>
                      <a:pt x="283" y="578"/>
                    </a:lnTo>
                    <a:lnTo>
                      <a:pt x="278" y="579"/>
                    </a:lnTo>
                    <a:lnTo>
                      <a:pt x="275" y="580"/>
                    </a:lnTo>
                    <a:lnTo>
                      <a:pt x="268" y="581"/>
                    </a:lnTo>
                    <a:lnTo>
                      <a:pt x="264" y="581"/>
                    </a:lnTo>
                    <a:lnTo>
                      <a:pt x="258" y="580"/>
                    </a:lnTo>
                    <a:lnTo>
                      <a:pt x="258" y="580"/>
                    </a:lnTo>
                    <a:lnTo>
                      <a:pt x="257" y="575"/>
                    </a:lnTo>
                    <a:lnTo>
                      <a:pt x="256" y="570"/>
                    </a:lnTo>
                    <a:lnTo>
                      <a:pt x="254" y="565"/>
                    </a:lnTo>
                    <a:lnTo>
                      <a:pt x="250" y="560"/>
                    </a:lnTo>
                    <a:lnTo>
                      <a:pt x="240" y="552"/>
                    </a:lnTo>
                    <a:lnTo>
                      <a:pt x="229" y="544"/>
                    </a:lnTo>
                    <a:lnTo>
                      <a:pt x="215" y="537"/>
                    </a:lnTo>
                    <a:lnTo>
                      <a:pt x="200" y="529"/>
                    </a:lnTo>
                    <a:lnTo>
                      <a:pt x="173" y="517"/>
                    </a:lnTo>
                    <a:lnTo>
                      <a:pt x="173" y="517"/>
                    </a:lnTo>
                    <a:lnTo>
                      <a:pt x="180" y="517"/>
                    </a:lnTo>
                    <a:lnTo>
                      <a:pt x="187" y="518"/>
                    </a:lnTo>
                    <a:lnTo>
                      <a:pt x="187" y="518"/>
                    </a:lnTo>
                    <a:lnTo>
                      <a:pt x="192" y="514"/>
                    </a:lnTo>
                    <a:lnTo>
                      <a:pt x="194" y="511"/>
                    </a:lnTo>
                    <a:lnTo>
                      <a:pt x="194" y="509"/>
                    </a:lnTo>
                    <a:lnTo>
                      <a:pt x="195" y="506"/>
                    </a:lnTo>
                    <a:lnTo>
                      <a:pt x="194" y="504"/>
                    </a:lnTo>
                    <a:lnTo>
                      <a:pt x="193" y="502"/>
                    </a:lnTo>
                    <a:lnTo>
                      <a:pt x="188" y="498"/>
                    </a:lnTo>
                    <a:lnTo>
                      <a:pt x="177" y="492"/>
                    </a:lnTo>
                    <a:lnTo>
                      <a:pt x="172" y="490"/>
                    </a:lnTo>
                    <a:lnTo>
                      <a:pt x="171" y="487"/>
                    </a:lnTo>
                    <a:lnTo>
                      <a:pt x="154" y="500"/>
                    </a:lnTo>
                    <a:lnTo>
                      <a:pt x="154" y="500"/>
                    </a:lnTo>
                    <a:lnTo>
                      <a:pt x="156" y="499"/>
                    </a:lnTo>
                    <a:lnTo>
                      <a:pt x="158" y="496"/>
                    </a:lnTo>
                    <a:lnTo>
                      <a:pt x="157" y="492"/>
                    </a:lnTo>
                    <a:lnTo>
                      <a:pt x="156" y="490"/>
                    </a:lnTo>
                    <a:lnTo>
                      <a:pt x="154" y="489"/>
                    </a:lnTo>
                    <a:lnTo>
                      <a:pt x="154" y="489"/>
                    </a:lnTo>
                    <a:lnTo>
                      <a:pt x="147" y="491"/>
                    </a:lnTo>
                    <a:lnTo>
                      <a:pt x="141" y="496"/>
                    </a:lnTo>
                    <a:lnTo>
                      <a:pt x="137" y="502"/>
                    </a:lnTo>
                    <a:lnTo>
                      <a:pt x="132" y="507"/>
                    </a:lnTo>
                    <a:lnTo>
                      <a:pt x="128" y="513"/>
                    </a:lnTo>
                    <a:lnTo>
                      <a:pt x="124" y="519"/>
                    </a:lnTo>
                    <a:lnTo>
                      <a:pt x="118" y="524"/>
                    </a:lnTo>
                    <a:lnTo>
                      <a:pt x="110" y="527"/>
                    </a:lnTo>
                    <a:lnTo>
                      <a:pt x="110" y="527"/>
                    </a:lnTo>
                    <a:lnTo>
                      <a:pt x="111" y="520"/>
                    </a:lnTo>
                    <a:lnTo>
                      <a:pt x="112" y="514"/>
                    </a:lnTo>
                    <a:lnTo>
                      <a:pt x="117" y="500"/>
                    </a:lnTo>
                    <a:lnTo>
                      <a:pt x="118" y="495"/>
                    </a:lnTo>
                    <a:lnTo>
                      <a:pt x="119" y="489"/>
                    </a:lnTo>
                    <a:lnTo>
                      <a:pt x="117" y="484"/>
                    </a:lnTo>
                    <a:lnTo>
                      <a:pt x="116" y="482"/>
                    </a:lnTo>
                    <a:lnTo>
                      <a:pt x="114" y="481"/>
                    </a:lnTo>
                    <a:lnTo>
                      <a:pt x="114" y="481"/>
                    </a:lnTo>
                    <a:lnTo>
                      <a:pt x="108" y="468"/>
                    </a:lnTo>
                    <a:lnTo>
                      <a:pt x="103" y="460"/>
                    </a:lnTo>
                    <a:lnTo>
                      <a:pt x="97" y="453"/>
                    </a:lnTo>
                    <a:lnTo>
                      <a:pt x="91" y="447"/>
                    </a:lnTo>
                    <a:lnTo>
                      <a:pt x="87" y="445"/>
                    </a:lnTo>
                    <a:lnTo>
                      <a:pt x="82" y="444"/>
                    </a:lnTo>
                    <a:lnTo>
                      <a:pt x="78" y="443"/>
                    </a:lnTo>
                    <a:lnTo>
                      <a:pt x="73" y="443"/>
                    </a:lnTo>
                    <a:lnTo>
                      <a:pt x="69" y="444"/>
                    </a:lnTo>
                    <a:lnTo>
                      <a:pt x="63" y="446"/>
                    </a:lnTo>
                    <a:lnTo>
                      <a:pt x="63" y="446"/>
                    </a:lnTo>
                    <a:lnTo>
                      <a:pt x="61" y="450"/>
                    </a:lnTo>
                    <a:lnTo>
                      <a:pt x="56" y="453"/>
                    </a:lnTo>
                    <a:lnTo>
                      <a:pt x="50" y="456"/>
                    </a:lnTo>
                    <a:lnTo>
                      <a:pt x="45" y="458"/>
                    </a:lnTo>
                    <a:lnTo>
                      <a:pt x="45" y="458"/>
                    </a:lnTo>
                    <a:lnTo>
                      <a:pt x="46" y="457"/>
                    </a:lnTo>
                    <a:lnTo>
                      <a:pt x="48" y="456"/>
                    </a:lnTo>
                    <a:lnTo>
                      <a:pt x="27" y="439"/>
                    </a:lnTo>
                    <a:lnTo>
                      <a:pt x="27" y="439"/>
                    </a:lnTo>
                    <a:lnTo>
                      <a:pt x="31" y="435"/>
                    </a:lnTo>
                    <a:lnTo>
                      <a:pt x="34" y="432"/>
                    </a:lnTo>
                    <a:lnTo>
                      <a:pt x="36" y="430"/>
                    </a:lnTo>
                    <a:lnTo>
                      <a:pt x="40" y="429"/>
                    </a:lnTo>
                    <a:lnTo>
                      <a:pt x="47" y="430"/>
                    </a:lnTo>
                    <a:lnTo>
                      <a:pt x="53" y="432"/>
                    </a:lnTo>
                    <a:lnTo>
                      <a:pt x="59" y="434"/>
                    </a:lnTo>
                    <a:lnTo>
                      <a:pt x="66" y="435"/>
                    </a:lnTo>
                    <a:lnTo>
                      <a:pt x="69" y="434"/>
                    </a:lnTo>
                    <a:lnTo>
                      <a:pt x="72" y="431"/>
                    </a:lnTo>
                    <a:lnTo>
                      <a:pt x="76" y="429"/>
                    </a:lnTo>
                    <a:lnTo>
                      <a:pt x="79" y="424"/>
                    </a:lnTo>
                    <a:lnTo>
                      <a:pt x="80" y="400"/>
                    </a:lnTo>
                    <a:lnTo>
                      <a:pt x="80" y="400"/>
                    </a:lnTo>
                    <a:lnTo>
                      <a:pt x="85" y="400"/>
                    </a:lnTo>
                    <a:lnTo>
                      <a:pt x="91" y="398"/>
                    </a:lnTo>
                    <a:lnTo>
                      <a:pt x="102" y="393"/>
                    </a:lnTo>
                    <a:lnTo>
                      <a:pt x="112" y="386"/>
                    </a:lnTo>
                    <a:lnTo>
                      <a:pt x="116" y="382"/>
                    </a:lnTo>
                    <a:lnTo>
                      <a:pt x="119" y="377"/>
                    </a:lnTo>
                    <a:lnTo>
                      <a:pt x="119" y="377"/>
                    </a:lnTo>
                    <a:lnTo>
                      <a:pt x="112" y="376"/>
                    </a:lnTo>
                    <a:lnTo>
                      <a:pt x="107" y="376"/>
                    </a:lnTo>
                    <a:lnTo>
                      <a:pt x="97" y="377"/>
                    </a:lnTo>
                    <a:lnTo>
                      <a:pt x="87" y="381"/>
                    </a:lnTo>
                    <a:lnTo>
                      <a:pt x="72" y="384"/>
                    </a:lnTo>
                    <a:lnTo>
                      <a:pt x="72" y="384"/>
                    </a:lnTo>
                    <a:lnTo>
                      <a:pt x="72" y="379"/>
                    </a:lnTo>
                    <a:lnTo>
                      <a:pt x="73" y="374"/>
                    </a:lnTo>
                    <a:lnTo>
                      <a:pt x="76" y="369"/>
                    </a:lnTo>
                    <a:lnTo>
                      <a:pt x="78" y="364"/>
                    </a:lnTo>
                    <a:lnTo>
                      <a:pt x="84" y="359"/>
                    </a:lnTo>
                    <a:lnTo>
                      <a:pt x="87" y="355"/>
                    </a:lnTo>
                    <a:lnTo>
                      <a:pt x="84" y="370"/>
                    </a:lnTo>
                    <a:lnTo>
                      <a:pt x="84" y="370"/>
                    </a:lnTo>
                    <a:lnTo>
                      <a:pt x="89" y="373"/>
                    </a:lnTo>
                    <a:lnTo>
                      <a:pt x="94" y="375"/>
                    </a:lnTo>
                    <a:lnTo>
                      <a:pt x="99" y="375"/>
                    </a:lnTo>
                    <a:lnTo>
                      <a:pt x="102" y="375"/>
                    </a:lnTo>
                    <a:lnTo>
                      <a:pt x="107" y="374"/>
                    </a:lnTo>
                    <a:lnTo>
                      <a:pt x="110" y="371"/>
                    </a:lnTo>
                    <a:lnTo>
                      <a:pt x="118" y="366"/>
                    </a:lnTo>
                    <a:lnTo>
                      <a:pt x="127" y="360"/>
                    </a:lnTo>
                    <a:lnTo>
                      <a:pt x="137" y="354"/>
                    </a:lnTo>
                    <a:lnTo>
                      <a:pt x="141" y="352"/>
                    </a:lnTo>
                    <a:lnTo>
                      <a:pt x="146" y="351"/>
                    </a:lnTo>
                    <a:lnTo>
                      <a:pt x="151" y="349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61" y="352"/>
                    </a:lnTo>
                    <a:lnTo>
                      <a:pt x="161" y="353"/>
                    </a:lnTo>
                    <a:lnTo>
                      <a:pt x="158" y="358"/>
                    </a:lnTo>
                    <a:lnTo>
                      <a:pt x="158" y="358"/>
                    </a:lnTo>
                    <a:lnTo>
                      <a:pt x="164" y="354"/>
                    </a:lnTo>
                    <a:lnTo>
                      <a:pt x="169" y="351"/>
                    </a:lnTo>
                    <a:lnTo>
                      <a:pt x="174" y="349"/>
                    </a:lnTo>
                    <a:lnTo>
                      <a:pt x="179" y="348"/>
                    </a:lnTo>
                    <a:lnTo>
                      <a:pt x="189" y="348"/>
                    </a:lnTo>
                    <a:lnTo>
                      <a:pt x="200" y="349"/>
                    </a:lnTo>
                    <a:lnTo>
                      <a:pt x="209" y="349"/>
                    </a:lnTo>
                    <a:lnTo>
                      <a:pt x="219" y="348"/>
                    </a:lnTo>
                    <a:lnTo>
                      <a:pt x="224" y="346"/>
                    </a:lnTo>
                    <a:lnTo>
                      <a:pt x="230" y="344"/>
                    </a:lnTo>
                    <a:lnTo>
                      <a:pt x="234" y="340"/>
                    </a:lnTo>
                    <a:lnTo>
                      <a:pt x="239" y="334"/>
                    </a:lnTo>
                    <a:lnTo>
                      <a:pt x="231" y="347"/>
                    </a:lnTo>
                    <a:lnTo>
                      <a:pt x="231" y="347"/>
                    </a:lnTo>
                    <a:lnTo>
                      <a:pt x="269" y="323"/>
                    </a:lnTo>
                    <a:lnTo>
                      <a:pt x="318" y="290"/>
                    </a:lnTo>
                    <a:lnTo>
                      <a:pt x="318" y="279"/>
                    </a:lnTo>
                    <a:lnTo>
                      <a:pt x="318" y="279"/>
                    </a:lnTo>
                    <a:lnTo>
                      <a:pt x="318" y="278"/>
                    </a:lnTo>
                    <a:lnTo>
                      <a:pt x="318" y="277"/>
                    </a:lnTo>
                    <a:lnTo>
                      <a:pt x="321" y="276"/>
                    </a:lnTo>
                    <a:lnTo>
                      <a:pt x="323" y="275"/>
                    </a:lnTo>
                    <a:lnTo>
                      <a:pt x="329" y="276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61" y="261"/>
                    </a:lnTo>
                    <a:lnTo>
                      <a:pt x="383" y="247"/>
                    </a:lnTo>
                    <a:lnTo>
                      <a:pt x="383" y="247"/>
                    </a:lnTo>
                    <a:lnTo>
                      <a:pt x="379" y="243"/>
                    </a:lnTo>
                    <a:lnTo>
                      <a:pt x="376" y="240"/>
                    </a:lnTo>
                    <a:lnTo>
                      <a:pt x="371" y="236"/>
                    </a:lnTo>
                    <a:lnTo>
                      <a:pt x="367" y="235"/>
                    </a:lnTo>
                    <a:lnTo>
                      <a:pt x="367" y="235"/>
                    </a:lnTo>
                    <a:lnTo>
                      <a:pt x="365" y="236"/>
                    </a:lnTo>
                    <a:lnTo>
                      <a:pt x="363" y="239"/>
                    </a:lnTo>
                    <a:lnTo>
                      <a:pt x="358" y="241"/>
                    </a:lnTo>
                    <a:lnTo>
                      <a:pt x="346" y="243"/>
                    </a:lnTo>
                    <a:lnTo>
                      <a:pt x="340" y="246"/>
                    </a:lnTo>
                    <a:lnTo>
                      <a:pt x="335" y="249"/>
                    </a:lnTo>
                    <a:lnTo>
                      <a:pt x="334" y="251"/>
                    </a:lnTo>
                    <a:lnTo>
                      <a:pt x="333" y="255"/>
                    </a:lnTo>
                    <a:lnTo>
                      <a:pt x="333" y="258"/>
                    </a:lnTo>
                    <a:lnTo>
                      <a:pt x="333" y="263"/>
                    </a:lnTo>
                    <a:lnTo>
                      <a:pt x="333" y="263"/>
                    </a:lnTo>
                    <a:lnTo>
                      <a:pt x="331" y="261"/>
                    </a:lnTo>
                    <a:lnTo>
                      <a:pt x="327" y="258"/>
                    </a:lnTo>
                    <a:lnTo>
                      <a:pt x="321" y="257"/>
                    </a:lnTo>
                    <a:lnTo>
                      <a:pt x="314" y="258"/>
                    </a:lnTo>
                    <a:lnTo>
                      <a:pt x="307" y="260"/>
                    </a:lnTo>
                    <a:lnTo>
                      <a:pt x="294" y="263"/>
                    </a:lnTo>
                    <a:lnTo>
                      <a:pt x="288" y="263"/>
                    </a:lnTo>
                    <a:lnTo>
                      <a:pt x="286" y="262"/>
                    </a:lnTo>
                    <a:lnTo>
                      <a:pt x="284" y="261"/>
                    </a:lnTo>
                    <a:lnTo>
                      <a:pt x="284" y="261"/>
                    </a:lnTo>
                    <a:lnTo>
                      <a:pt x="286" y="263"/>
                    </a:lnTo>
                    <a:lnTo>
                      <a:pt x="288" y="266"/>
                    </a:lnTo>
                    <a:lnTo>
                      <a:pt x="289" y="269"/>
                    </a:lnTo>
                    <a:lnTo>
                      <a:pt x="289" y="271"/>
                    </a:lnTo>
                    <a:lnTo>
                      <a:pt x="287" y="276"/>
                    </a:lnTo>
                    <a:lnTo>
                      <a:pt x="284" y="280"/>
                    </a:lnTo>
                    <a:lnTo>
                      <a:pt x="273" y="288"/>
                    </a:lnTo>
                    <a:lnTo>
                      <a:pt x="269" y="293"/>
                    </a:lnTo>
                    <a:lnTo>
                      <a:pt x="266" y="299"/>
                    </a:lnTo>
                    <a:lnTo>
                      <a:pt x="266" y="299"/>
                    </a:lnTo>
                    <a:lnTo>
                      <a:pt x="263" y="294"/>
                    </a:lnTo>
                    <a:lnTo>
                      <a:pt x="258" y="292"/>
                    </a:lnTo>
                    <a:lnTo>
                      <a:pt x="254" y="291"/>
                    </a:lnTo>
                    <a:lnTo>
                      <a:pt x="249" y="291"/>
                    </a:lnTo>
                    <a:lnTo>
                      <a:pt x="245" y="290"/>
                    </a:lnTo>
                    <a:lnTo>
                      <a:pt x="241" y="288"/>
                    </a:lnTo>
                    <a:lnTo>
                      <a:pt x="239" y="285"/>
                    </a:lnTo>
                    <a:lnTo>
                      <a:pt x="239" y="278"/>
                    </a:lnTo>
                    <a:lnTo>
                      <a:pt x="239" y="278"/>
                    </a:lnTo>
                    <a:lnTo>
                      <a:pt x="239" y="277"/>
                    </a:lnTo>
                    <a:lnTo>
                      <a:pt x="239" y="278"/>
                    </a:lnTo>
                    <a:lnTo>
                      <a:pt x="243" y="281"/>
                    </a:lnTo>
                    <a:lnTo>
                      <a:pt x="247" y="284"/>
                    </a:lnTo>
                    <a:lnTo>
                      <a:pt x="250" y="284"/>
                    </a:lnTo>
                    <a:lnTo>
                      <a:pt x="254" y="283"/>
                    </a:lnTo>
                    <a:lnTo>
                      <a:pt x="257" y="279"/>
                    </a:lnTo>
                    <a:lnTo>
                      <a:pt x="257" y="279"/>
                    </a:lnTo>
                    <a:lnTo>
                      <a:pt x="261" y="276"/>
                    </a:lnTo>
                    <a:lnTo>
                      <a:pt x="262" y="273"/>
                    </a:lnTo>
                    <a:lnTo>
                      <a:pt x="262" y="270"/>
                    </a:lnTo>
                    <a:lnTo>
                      <a:pt x="261" y="268"/>
                    </a:lnTo>
                    <a:lnTo>
                      <a:pt x="256" y="264"/>
                    </a:lnTo>
                    <a:lnTo>
                      <a:pt x="249" y="261"/>
                    </a:lnTo>
                    <a:lnTo>
                      <a:pt x="243" y="257"/>
                    </a:lnTo>
                    <a:lnTo>
                      <a:pt x="240" y="256"/>
                    </a:lnTo>
                    <a:lnTo>
                      <a:pt x="239" y="254"/>
                    </a:lnTo>
                    <a:lnTo>
                      <a:pt x="238" y="251"/>
                    </a:lnTo>
                    <a:lnTo>
                      <a:pt x="239" y="249"/>
                    </a:lnTo>
                    <a:lnTo>
                      <a:pt x="241" y="247"/>
                    </a:lnTo>
                    <a:lnTo>
                      <a:pt x="245" y="243"/>
                    </a:lnTo>
                    <a:lnTo>
                      <a:pt x="245" y="243"/>
                    </a:lnTo>
                    <a:lnTo>
                      <a:pt x="232" y="248"/>
                    </a:lnTo>
                    <a:lnTo>
                      <a:pt x="218" y="251"/>
                    </a:lnTo>
                    <a:lnTo>
                      <a:pt x="189" y="256"/>
                    </a:lnTo>
                    <a:lnTo>
                      <a:pt x="176" y="258"/>
                    </a:lnTo>
                    <a:lnTo>
                      <a:pt x="161" y="262"/>
                    </a:lnTo>
                    <a:lnTo>
                      <a:pt x="147" y="265"/>
                    </a:lnTo>
                    <a:lnTo>
                      <a:pt x="134" y="272"/>
                    </a:lnTo>
                    <a:lnTo>
                      <a:pt x="154" y="281"/>
                    </a:lnTo>
                    <a:lnTo>
                      <a:pt x="154" y="281"/>
                    </a:lnTo>
                    <a:lnTo>
                      <a:pt x="139" y="280"/>
                    </a:lnTo>
                    <a:lnTo>
                      <a:pt x="122" y="279"/>
                    </a:lnTo>
                    <a:lnTo>
                      <a:pt x="114" y="279"/>
                    </a:lnTo>
                    <a:lnTo>
                      <a:pt x="107" y="278"/>
                    </a:lnTo>
                    <a:lnTo>
                      <a:pt x="102" y="276"/>
                    </a:lnTo>
                    <a:lnTo>
                      <a:pt x="100" y="275"/>
                    </a:lnTo>
                    <a:lnTo>
                      <a:pt x="100" y="272"/>
                    </a:lnTo>
                    <a:lnTo>
                      <a:pt x="100" y="272"/>
                    </a:lnTo>
                    <a:lnTo>
                      <a:pt x="118" y="270"/>
                    </a:lnTo>
                    <a:lnTo>
                      <a:pt x="127" y="269"/>
                    </a:lnTo>
                    <a:lnTo>
                      <a:pt x="138" y="265"/>
                    </a:lnTo>
                    <a:lnTo>
                      <a:pt x="138" y="265"/>
                    </a:lnTo>
                    <a:lnTo>
                      <a:pt x="138" y="262"/>
                    </a:lnTo>
                    <a:lnTo>
                      <a:pt x="137" y="258"/>
                    </a:lnTo>
                    <a:lnTo>
                      <a:pt x="135" y="256"/>
                    </a:lnTo>
                    <a:lnTo>
                      <a:pt x="133" y="255"/>
                    </a:lnTo>
                    <a:lnTo>
                      <a:pt x="127" y="255"/>
                    </a:lnTo>
                    <a:lnTo>
                      <a:pt x="120" y="255"/>
                    </a:lnTo>
                    <a:lnTo>
                      <a:pt x="115" y="256"/>
                    </a:lnTo>
                    <a:lnTo>
                      <a:pt x="108" y="256"/>
                    </a:lnTo>
                    <a:lnTo>
                      <a:pt x="105" y="256"/>
                    </a:lnTo>
                    <a:lnTo>
                      <a:pt x="104" y="255"/>
                    </a:lnTo>
                    <a:lnTo>
                      <a:pt x="102" y="254"/>
                    </a:lnTo>
                    <a:lnTo>
                      <a:pt x="102" y="251"/>
                    </a:lnTo>
                    <a:lnTo>
                      <a:pt x="61" y="292"/>
                    </a:lnTo>
                    <a:lnTo>
                      <a:pt x="79" y="293"/>
                    </a:lnTo>
                    <a:lnTo>
                      <a:pt x="79" y="293"/>
                    </a:lnTo>
                    <a:lnTo>
                      <a:pt x="76" y="295"/>
                    </a:lnTo>
                    <a:lnTo>
                      <a:pt x="73" y="296"/>
                    </a:lnTo>
                    <a:lnTo>
                      <a:pt x="65" y="299"/>
                    </a:lnTo>
                    <a:lnTo>
                      <a:pt x="56" y="299"/>
                    </a:lnTo>
                    <a:lnTo>
                      <a:pt x="46" y="296"/>
                    </a:lnTo>
                    <a:lnTo>
                      <a:pt x="23" y="291"/>
                    </a:lnTo>
                    <a:lnTo>
                      <a:pt x="11" y="288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3" y="281"/>
                    </a:lnTo>
                    <a:lnTo>
                      <a:pt x="7" y="277"/>
                    </a:lnTo>
                    <a:lnTo>
                      <a:pt x="10" y="275"/>
                    </a:lnTo>
                    <a:lnTo>
                      <a:pt x="13" y="272"/>
                    </a:lnTo>
                    <a:lnTo>
                      <a:pt x="18" y="271"/>
                    </a:lnTo>
                    <a:lnTo>
                      <a:pt x="23" y="271"/>
                    </a:lnTo>
                    <a:lnTo>
                      <a:pt x="31" y="272"/>
                    </a:lnTo>
                    <a:lnTo>
                      <a:pt x="41" y="275"/>
                    </a:lnTo>
                    <a:lnTo>
                      <a:pt x="51" y="276"/>
                    </a:lnTo>
                    <a:lnTo>
                      <a:pt x="62" y="276"/>
                    </a:lnTo>
                    <a:lnTo>
                      <a:pt x="68" y="275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7" y="270"/>
                    </a:lnTo>
                    <a:lnTo>
                      <a:pt x="79" y="268"/>
                    </a:lnTo>
                    <a:lnTo>
                      <a:pt x="80" y="264"/>
                    </a:lnTo>
                    <a:lnTo>
                      <a:pt x="80" y="262"/>
                    </a:lnTo>
                    <a:lnTo>
                      <a:pt x="79" y="256"/>
                    </a:lnTo>
                    <a:lnTo>
                      <a:pt x="77" y="250"/>
                    </a:lnTo>
                    <a:lnTo>
                      <a:pt x="74" y="245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4" y="235"/>
                    </a:lnTo>
                    <a:lnTo>
                      <a:pt x="77" y="234"/>
                    </a:lnTo>
                    <a:lnTo>
                      <a:pt x="80" y="232"/>
                    </a:lnTo>
                    <a:lnTo>
                      <a:pt x="80" y="232"/>
                    </a:lnTo>
                    <a:lnTo>
                      <a:pt x="78" y="230"/>
                    </a:lnTo>
                    <a:lnTo>
                      <a:pt x="74" y="228"/>
                    </a:lnTo>
                    <a:lnTo>
                      <a:pt x="71" y="227"/>
                    </a:lnTo>
                    <a:lnTo>
                      <a:pt x="68" y="227"/>
                    </a:lnTo>
                    <a:lnTo>
                      <a:pt x="64" y="227"/>
                    </a:lnTo>
                    <a:lnTo>
                      <a:pt x="61" y="228"/>
                    </a:lnTo>
                    <a:lnTo>
                      <a:pt x="57" y="231"/>
                    </a:lnTo>
                    <a:lnTo>
                      <a:pt x="55" y="234"/>
                    </a:lnTo>
                    <a:lnTo>
                      <a:pt x="46" y="227"/>
                    </a:lnTo>
                    <a:lnTo>
                      <a:pt x="46" y="227"/>
                    </a:lnTo>
                    <a:lnTo>
                      <a:pt x="50" y="223"/>
                    </a:lnTo>
                    <a:lnTo>
                      <a:pt x="54" y="218"/>
                    </a:lnTo>
                    <a:lnTo>
                      <a:pt x="58" y="215"/>
                    </a:lnTo>
                    <a:lnTo>
                      <a:pt x="64" y="211"/>
                    </a:lnTo>
                    <a:lnTo>
                      <a:pt x="74" y="205"/>
                    </a:lnTo>
                    <a:lnTo>
                      <a:pt x="86" y="201"/>
                    </a:lnTo>
                    <a:lnTo>
                      <a:pt x="99" y="197"/>
                    </a:lnTo>
                    <a:lnTo>
                      <a:pt x="110" y="193"/>
                    </a:lnTo>
                    <a:lnTo>
                      <a:pt x="122" y="186"/>
                    </a:lnTo>
                    <a:lnTo>
                      <a:pt x="127" y="182"/>
                    </a:lnTo>
                    <a:lnTo>
                      <a:pt x="133" y="178"/>
                    </a:lnTo>
                    <a:lnTo>
                      <a:pt x="133" y="178"/>
                    </a:lnTo>
                    <a:lnTo>
                      <a:pt x="130" y="182"/>
                    </a:lnTo>
                    <a:lnTo>
                      <a:pt x="127" y="188"/>
                    </a:lnTo>
                    <a:lnTo>
                      <a:pt x="127" y="188"/>
                    </a:lnTo>
                    <a:lnTo>
                      <a:pt x="135" y="192"/>
                    </a:lnTo>
                    <a:lnTo>
                      <a:pt x="143" y="194"/>
                    </a:lnTo>
                    <a:lnTo>
                      <a:pt x="151" y="196"/>
                    </a:lnTo>
                    <a:lnTo>
                      <a:pt x="160" y="196"/>
                    </a:lnTo>
                    <a:lnTo>
                      <a:pt x="168" y="196"/>
                    </a:lnTo>
                    <a:lnTo>
                      <a:pt x="176" y="195"/>
                    </a:lnTo>
                    <a:lnTo>
                      <a:pt x="183" y="194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87" y="188"/>
                    </a:lnTo>
                    <a:lnTo>
                      <a:pt x="184" y="186"/>
                    </a:lnTo>
                    <a:lnTo>
                      <a:pt x="180" y="186"/>
                    </a:lnTo>
                    <a:lnTo>
                      <a:pt x="178" y="186"/>
                    </a:lnTo>
                    <a:lnTo>
                      <a:pt x="173" y="188"/>
                    </a:lnTo>
                    <a:lnTo>
                      <a:pt x="169" y="192"/>
                    </a:lnTo>
                    <a:lnTo>
                      <a:pt x="169" y="192"/>
                    </a:lnTo>
                    <a:lnTo>
                      <a:pt x="170" y="188"/>
                    </a:lnTo>
                    <a:lnTo>
                      <a:pt x="172" y="186"/>
                    </a:lnTo>
                    <a:lnTo>
                      <a:pt x="179" y="182"/>
                    </a:lnTo>
                    <a:lnTo>
                      <a:pt x="188" y="178"/>
                    </a:lnTo>
                    <a:lnTo>
                      <a:pt x="192" y="175"/>
                    </a:lnTo>
                    <a:lnTo>
                      <a:pt x="195" y="172"/>
                    </a:lnTo>
                    <a:lnTo>
                      <a:pt x="195" y="172"/>
                    </a:lnTo>
                    <a:lnTo>
                      <a:pt x="189" y="168"/>
                    </a:lnTo>
                    <a:lnTo>
                      <a:pt x="186" y="165"/>
                    </a:lnTo>
                    <a:lnTo>
                      <a:pt x="185" y="163"/>
                    </a:lnTo>
                    <a:lnTo>
                      <a:pt x="185" y="159"/>
                    </a:lnTo>
                    <a:lnTo>
                      <a:pt x="184" y="153"/>
                    </a:lnTo>
                    <a:lnTo>
                      <a:pt x="183" y="151"/>
                    </a:lnTo>
                    <a:lnTo>
                      <a:pt x="179" y="149"/>
                    </a:lnTo>
                    <a:lnTo>
                      <a:pt x="179" y="149"/>
                    </a:lnTo>
                    <a:lnTo>
                      <a:pt x="188" y="145"/>
                    </a:lnTo>
                    <a:lnTo>
                      <a:pt x="197" y="144"/>
                    </a:lnTo>
                    <a:lnTo>
                      <a:pt x="207" y="145"/>
                    </a:lnTo>
                    <a:lnTo>
                      <a:pt x="217" y="147"/>
                    </a:lnTo>
                    <a:lnTo>
                      <a:pt x="217" y="147"/>
                    </a:lnTo>
                    <a:lnTo>
                      <a:pt x="219" y="151"/>
                    </a:lnTo>
                    <a:lnTo>
                      <a:pt x="219" y="155"/>
                    </a:lnTo>
                    <a:lnTo>
                      <a:pt x="218" y="158"/>
                    </a:lnTo>
                    <a:lnTo>
                      <a:pt x="217" y="162"/>
                    </a:lnTo>
                    <a:lnTo>
                      <a:pt x="214" y="168"/>
                    </a:lnTo>
                    <a:lnTo>
                      <a:pt x="212" y="173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5" y="177"/>
                    </a:lnTo>
                    <a:lnTo>
                      <a:pt x="218" y="177"/>
                    </a:lnTo>
                    <a:lnTo>
                      <a:pt x="223" y="178"/>
                    </a:lnTo>
                    <a:lnTo>
                      <a:pt x="227" y="181"/>
                    </a:lnTo>
                    <a:lnTo>
                      <a:pt x="232" y="186"/>
                    </a:lnTo>
                    <a:lnTo>
                      <a:pt x="238" y="189"/>
                    </a:lnTo>
                    <a:lnTo>
                      <a:pt x="243" y="192"/>
                    </a:lnTo>
                    <a:lnTo>
                      <a:pt x="247" y="192"/>
                    </a:lnTo>
                    <a:lnTo>
                      <a:pt x="250" y="192"/>
                    </a:lnTo>
                    <a:lnTo>
                      <a:pt x="254" y="189"/>
                    </a:lnTo>
                    <a:lnTo>
                      <a:pt x="258" y="187"/>
                    </a:lnTo>
                    <a:lnTo>
                      <a:pt x="258" y="187"/>
                    </a:lnTo>
                    <a:lnTo>
                      <a:pt x="253" y="186"/>
                    </a:lnTo>
                    <a:lnTo>
                      <a:pt x="249" y="183"/>
                    </a:lnTo>
                    <a:lnTo>
                      <a:pt x="248" y="181"/>
                    </a:lnTo>
                    <a:lnTo>
                      <a:pt x="247" y="179"/>
                    </a:lnTo>
                    <a:lnTo>
                      <a:pt x="247" y="177"/>
                    </a:lnTo>
                    <a:lnTo>
                      <a:pt x="248" y="173"/>
                    </a:lnTo>
                    <a:lnTo>
                      <a:pt x="252" y="167"/>
                    </a:lnTo>
                    <a:lnTo>
                      <a:pt x="257" y="160"/>
                    </a:lnTo>
                    <a:lnTo>
                      <a:pt x="264" y="155"/>
                    </a:lnTo>
                    <a:lnTo>
                      <a:pt x="276" y="144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5" y="137"/>
                    </a:lnTo>
                    <a:lnTo>
                      <a:pt x="278" y="133"/>
                    </a:lnTo>
                    <a:lnTo>
                      <a:pt x="281" y="130"/>
                    </a:lnTo>
                    <a:lnTo>
                      <a:pt x="284" y="129"/>
                    </a:lnTo>
                    <a:lnTo>
                      <a:pt x="287" y="129"/>
                    </a:lnTo>
                    <a:lnTo>
                      <a:pt x="291" y="132"/>
                    </a:lnTo>
                    <a:lnTo>
                      <a:pt x="293" y="135"/>
                    </a:lnTo>
                    <a:lnTo>
                      <a:pt x="295" y="141"/>
                    </a:lnTo>
                    <a:lnTo>
                      <a:pt x="295" y="141"/>
                    </a:lnTo>
                    <a:lnTo>
                      <a:pt x="291" y="143"/>
                    </a:lnTo>
                    <a:lnTo>
                      <a:pt x="286" y="144"/>
                    </a:lnTo>
                    <a:lnTo>
                      <a:pt x="279" y="147"/>
                    </a:lnTo>
                    <a:lnTo>
                      <a:pt x="277" y="149"/>
                    </a:lnTo>
                    <a:lnTo>
                      <a:pt x="275" y="151"/>
                    </a:lnTo>
                    <a:lnTo>
                      <a:pt x="275" y="156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87" y="159"/>
                    </a:lnTo>
                    <a:lnTo>
                      <a:pt x="294" y="157"/>
                    </a:lnTo>
                    <a:lnTo>
                      <a:pt x="301" y="153"/>
                    </a:lnTo>
                    <a:lnTo>
                      <a:pt x="292" y="167"/>
                    </a:lnTo>
                    <a:lnTo>
                      <a:pt x="333" y="163"/>
                    </a:lnTo>
                    <a:lnTo>
                      <a:pt x="333" y="163"/>
                    </a:lnTo>
                    <a:lnTo>
                      <a:pt x="345" y="135"/>
                    </a:lnTo>
                    <a:lnTo>
                      <a:pt x="350" y="119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60" y="105"/>
                    </a:lnTo>
                    <a:lnTo>
                      <a:pt x="363" y="107"/>
                    </a:lnTo>
                    <a:lnTo>
                      <a:pt x="368" y="107"/>
                    </a:lnTo>
                    <a:lnTo>
                      <a:pt x="372" y="107"/>
                    </a:lnTo>
                    <a:lnTo>
                      <a:pt x="380" y="103"/>
                    </a:lnTo>
                    <a:lnTo>
                      <a:pt x="388" y="98"/>
                    </a:lnTo>
                    <a:lnTo>
                      <a:pt x="384" y="104"/>
                    </a:lnTo>
                    <a:lnTo>
                      <a:pt x="384" y="104"/>
                    </a:lnTo>
                    <a:lnTo>
                      <a:pt x="387" y="106"/>
                    </a:lnTo>
                    <a:lnTo>
                      <a:pt x="392" y="109"/>
                    </a:lnTo>
                    <a:lnTo>
                      <a:pt x="401" y="110"/>
                    </a:lnTo>
                    <a:lnTo>
                      <a:pt x="410" y="110"/>
                    </a:lnTo>
                    <a:lnTo>
                      <a:pt x="421" y="109"/>
                    </a:lnTo>
                    <a:lnTo>
                      <a:pt x="429" y="105"/>
                    </a:lnTo>
                    <a:lnTo>
                      <a:pt x="437" y="102"/>
                    </a:lnTo>
                    <a:lnTo>
                      <a:pt x="442" y="97"/>
                    </a:lnTo>
                    <a:lnTo>
                      <a:pt x="444" y="95"/>
                    </a:lnTo>
                    <a:lnTo>
                      <a:pt x="445" y="92"/>
                    </a:lnTo>
                    <a:lnTo>
                      <a:pt x="445" y="92"/>
                    </a:lnTo>
                    <a:lnTo>
                      <a:pt x="446" y="94"/>
                    </a:lnTo>
                    <a:lnTo>
                      <a:pt x="446" y="95"/>
                    </a:lnTo>
                    <a:lnTo>
                      <a:pt x="445" y="99"/>
                    </a:lnTo>
                    <a:lnTo>
                      <a:pt x="442" y="105"/>
                    </a:lnTo>
                    <a:lnTo>
                      <a:pt x="438" y="111"/>
                    </a:lnTo>
                    <a:lnTo>
                      <a:pt x="427" y="125"/>
                    </a:lnTo>
                    <a:lnTo>
                      <a:pt x="416" y="140"/>
                    </a:lnTo>
                    <a:lnTo>
                      <a:pt x="413" y="147"/>
                    </a:lnTo>
                    <a:lnTo>
                      <a:pt x="409" y="153"/>
                    </a:lnTo>
                    <a:lnTo>
                      <a:pt x="408" y="159"/>
                    </a:lnTo>
                    <a:lnTo>
                      <a:pt x="408" y="162"/>
                    </a:lnTo>
                    <a:lnTo>
                      <a:pt x="409" y="164"/>
                    </a:lnTo>
                    <a:lnTo>
                      <a:pt x="411" y="165"/>
                    </a:lnTo>
                    <a:lnTo>
                      <a:pt x="414" y="167"/>
                    </a:lnTo>
                    <a:lnTo>
                      <a:pt x="421" y="168"/>
                    </a:lnTo>
                    <a:lnTo>
                      <a:pt x="431" y="170"/>
                    </a:lnTo>
                    <a:lnTo>
                      <a:pt x="446" y="167"/>
                    </a:lnTo>
                    <a:lnTo>
                      <a:pt x="446" y="167"/>
                    </a:lnTo>
                    <a:lnTo>
                      <a:pt x="452" y="167"/>
                    </a:lnTo>
                    <a:lnTo>
                      <a:pt x="457" y="165"/>
                    </a:lnTo>
                    <a:lnTo>
                      <a:pt x="461" y="163"/>
                    </a:lnTo>
                    <a:lnTo>
                      <a:pt x="464" y="160"/>
                    </a:lnTo>
                    <a:lnTo>
                      <a:pt x="467" y="157"/>
                    </a:lnTo>
                    <a:lnTo>
                      <a:pt x="469" y="152"/>
                    </a:lnTo>
                    <a:lnTo>
                      <a:pt x="472" y="143"/>
                    </a:lnTo>
                    <a:lnTo>
                      <a:pt x="477" y="124"/>
                    </a:lnTo>
                    <a:lnTo>
                      <a:pt x="480" y="114"/>
                    </a:lnTo>
                    <a:lnTo>
                      <a:pt x="484" y="111"/>
                    </a:lnTo>
                    <a:lnTo>
                      <a:pt x="486" y="107"/>
                    </a:lnTo>
                    <a:lnTo>
                      <a:pt x="486" y="107"/>
                    </a:lnTo>
                    <a:lnTo>
                      <a:pt x="486" y="110"/>
                    </a:lnTo>
                    <a:lnTo>
                      <a:pt x="486" y="112"/>
                    </a:lnTo>
                    <a:lnTo>
                      <a:pt x="487" y="114"/>
                    </a:lnTo>
                    <a:lnTo>
                      <a:pt x="487" y="114"/>
                    </a:lnTo>
                    <a:lnTo>
                      <a:pt x="493" y="115"/>
                    </a:lnTo>
                    <a:lnTo>
                      <a:pt x="496" y="114"/>
                    </a:lnTo>
                    <a:lnTo>
                      <a:pt x="500" y="111"/>
                    </a:lnTo>
                    <a:lnTo>
                      <a:pt x="503" y="109"/>
                    </a:lnTo>
                    <a:lnTo>
                      <a:pt x="509" y="100"/>
                    </a:lnTo>
                    <a:lnTo>
                      <a:pt x="513" y="97"/>
                    </a:lnTo>
                    <a:lnTo>
                      <a:pt x="516" y="94"/>
                    </a:lnTo>
                    <a:lnTo>
                      <a:pt x="516" y="94"/>
                    </a:lnTo>
                    <a:lnTo>
                      <a:pt x="509" y="90"/>
                    </a:lnTo>
                    <a:lnTo>
                      <a:pt x="501" y="89"/>
                    </a:lnTo>
                    <a:lnTo>
                      <a:pt x="494" y="90"/>
                    </a:lnTo>
                    <a:lnTo>
                      <a:pt x="492" y="91"/>
                    </a:lnTo>
                    <a:lnTo>
                      <a:pt x="490" y="94"/>
                    </a:lnTo>
                    <a:lnTo>
                      <a:pt x="490" y="94"/>
                    </a:lnTo>
                    <a:lnTo>
                      <a:pt x="491" y="90"/>
                    </a:lnTo>
                    <a:lnTo>
                      <a:pt x="493" y="88"/>
                    </a:lnTo>
                    <a:lnTo>
                      <a:pt x="494" y="87"/>
                    </a:lnTo>
                    <a:lnTo>
                      <a:pt x="496" y="85"/>
                    </a:lnTo>
                    <a:lnTo>
                      <a:pt x="502" y="84"/>
                    </a:lnTo>
                    <a:lnTo>
                      <a:pt x="509" y="85"/>
                    </a:lnTo>
                    <a:lnTo>
                      <a:pt x="515" y="85"/>
                    </a:lnTo>
                    <a:lnTo>
                      <a:pt x="522" y="85"/>
                    </a:lnTo>
                    <a:lnTo>
                      <a:pt x="528" y="83"/>
                    </a:lnTo>
                    <a:lnTo>
                      <a:pt x="531" y="82"/>
                    </a:lnTo>
                    <a:lnTo>
                      <a:pt x="533" y="80"/>
                    </a:lnTo>
                    <a:lnTo>
                      <a:pt x="533" y="80"/>
                    </a:lnTo>
                    <a:lnTo>
                      <a:pt x="531" y="84"/>
                    </a:lnTo>
                    <a:lnTo>
                      <a:pt x="530" y="89"/>
                    </a:lnTo>
                    <a:lnTo>
                      <a:pt x="530" y="91"/>
                    </a:lnTo>
                    <a:lnTo>
                      <a:pt x="531" y="94"/>
                    </a:lnTo>
                    <a:lnTo>
                      <a:pt x="533" y="96"/>
                    </a:lnTo>
                    <a:lnTo>
                      <a:pt x="536" y="97"/>
                    </a:lnTo>
                    <a:lnTo>
                      <a:pt x="540" y="98"/>
                    </a:lnTo>
                    <a:lnTo>
                      <a:pt x="546" y="98"/>
                    </a:lnTo>
                    <a:lnTo>
                      <a:pt x="551" y="99"/>
                    </a:lnTo>
                    <a:lnTo>
                      <a:pt x="552" y="99"/>
                    </a:lnTo>
                    <a:lnTo>
                      <a:pt x="553" y="100"/>
                    </a:lnTo>
                    <a:lnTo>
                      <a:pt x="553" y="103"/>
                    </a:lnTo>
                    <a:lnTo>
                      <a:pt x="551" y="105"/>
                    </a:lnTo>
                    <a:lnTo>
                      <a:pt x="551" y="105"/>
                    </a:lnTo>
                    <a:lnTo>
                      <a:pt x="556" y="109"/>
                    </a:lnTo>
                    <a:lnTo>
                      <a:pt x="562" y="110"/>
                    </a:lnTo>
                    <a:lnTo>
                      <a:pt x="568" y="111"/>
                    </a:lnTo>
                    <a:lnTo>
                      <a:pt x="574" y="112"/>
                    </a:lnTo>
                    <a:lnTo>
                      <a:pt x="585" y="111"/>
                    </a:lnTo>
                    <a:lnTo>
                      <a:pt x="595" y="106"/>
                    </a:lnTo>
                    <a:lnTo>
                      <a:pt x="605" y="102"/>
                    </a:lnTo>
                    <a:lnTo>
                      <a:pt x="614" y="95"/>
                    </a:lnTo>
                    <a:lnTo>
                      <a:pt x="622" y="87"/>
                    </a:lnTo>
                    <a:lnTo>
                      <a:pt x="629" y="79"/>
                    </a:lnTo>
                    <a:lnTo>
                      <a:pt x="629" y="79"/>
                    </a:lnTo>
                    <a:lnTo>
                      <a:pt x="632" y="84"/>
                    </a:lnTo>
                    <a:lnTo>
                      <a:pt x="636" y="89"/>
                    </a:lnTo>
                    <a:lnTo>
                      <a:pt x="640" y="91"/>
                    </a:lnTo>
                    <a:lnTo>
                      <a:pt x="644" y="94"/>
                    </a:lnTo>
                    <a:lnTo>
                      <a:pt x="647" y="94"/>
                    </a:lnTo>
                    <a:lnTo>
                      <a:pt x="651" y="94"/>
                    </a:lnTo>
                    <a:lnTo>
                      <a:pt x="659" y="91"/>
                    </a:lnTo>
                    <a:lnTo>
                      <a:pt x="667" y="88"/>
                    </a:lnTo>
                    <a:lnTo>
                      <a:pt x="676" y="85"/>
                    </a:lnTo>
                    <a:lnTo>
                      <a:pt x="680" y="85"/>
                    </a:lnTo>
                    <a:lnTo>
                      <a:pt x="686" y="85"/>
                    </a:lnTo>
                    <a:lnTo>
                      <a:pt x="692" y="87"/>
                    </a:lnTo>
                    <a:lnTo>
                      <a:pt x="698" y="89"/>
                    </a:lnTo>
                    <a:lnTo>
                      <a:pt x="698" y="89"/>
                    </a:lnTo>
                    <a:lnTo>
                      <a:pt x="693" y="90"/>
                    </a:lnTo>
                    <a:lnTo>
                      <a:pt x="687" y="91"/>
                    </a:lnTo>
                    <a:lnTo>
                      <a:pt x="682" y="91"/>
                    </a:lnTo>
                    <a:lnTo>
                      <a:pt x="679" y="91"/>
                    </a:lnTo>
                    <a:lnTo>
                      <a:pt x="676" y="90"/>
                    </a:lnTo>
                    <a:lnTo>
                      <a:pt x="676" y="90"/>
                    </a:lnTo>
                    <a:lnTo>
                      <a:pt x="674" y="95"/>
                    </a:lnTo>
                    <a:lnTo>
                      <a:pt x="672" y="97"/>
                    </a:lnTo>
                    <a:lnTo>
                      <a:pt x="672" y="100"/>
                    </a:lnTo>
                    <a:lnTo>
                      <a:pt x="674" y="102"/>
                    </a:lnTo>
                    <a:lnTo>
                      <a:pt x="677" y="105"/>
                    </a:lnTo>
                    <a:lnTo>
                      <a:pt x="683" y="107"/>
                    </a:lnTo>
                    <a:lnTo>
                      <a:pt x="687" y="110"/>
                    </a:lnTo>
                    <a:lnTo>
                      <a:pt x="690" y="111"/>
                    </a:lnTo>
                    <a:lnTo>
                      <a:pt x="691" y="112"/>
                    </a:lnTo>
                    <a:lnTo>
                      <a:pt x="691" y="114"/>
                    </a:lnTo>
                    <a:lnTo>
                      <a:pt x="690" y="117"/>
                    </a:lnTo>
                    <a:lnTo>
                      <a:pt x="682" y="124"/>
                    </a:lnTo>
                    <a:lnTo>
                      <a:pt x="682" y="124"/>
                    </a:lnTo>
                    <a:lnTo>
                      <a:pt x="684" y="121"/>
                    </a:lnTo>
                    <a:lnTo>
                      <a:pt x="685" y="120"/>
                    </a:lnTo>
                    <a:lnTo>
                      <a:pt x="684" y="118"/>
                    </a:lnTo>
                    <a:lnTo>
                      <a:pt x="684" y="115"/>
                    </a:lnTo>
                    <a:lnTo>
                      <a:pt x="683" y="114"/>
                    </a:lnTo>
                    <a:lnTo>
                      <a:pt x="680" y="114"/>
                    </a:lnTo>
                    <a:lnTo>
                      <a:pt x="678" y="113"/>
                    </a:lnTo>
                    <a:lnTo>
                      <a:pt x="676" y="114"/>
                    </a:lnTo>
                    <a:lnTo>
                      <a:pt x="676" y="114"/>
                    </a:lnTo>
                    <a:lnTo>
                      <a:pt x="668" y="118"/>
                    </a:lnTo>
                    <a:lnTo>
                      <a:pt x="661" y="124"/>
                    </a:lnTo>
                    <a:lnTo>
                      <a:pt x="659" y="127"/>
                    </a:lnTo>
                    <a:lnTo>
                      <a:pt x="657" y="130"/>
                    </a:lnTo>
                    <a:lnTo>
                      <a:pt x="657" y="134"/>
                    </a:lnTo>
                    <a:lnTo>
                      <a:pt x="657" y="137"/>
                    </a:lnTo>
                    <a:lnTo>
                      <a:pt x="685" y="158"/>
                    </a:lnTo>
                    <a:lnTo>
                      <a:pt x="676" y="163"/>
                    </a:lnTo>
                    <a:lnTo>
                      <a:pt x="717" y="190"/>
                    </a:lnTo>
                    <a:lnTo>
                      <a:pt x="717" y="190"/>
                    </a:lnTo>
                    <a:lnTo>
                      <a:pt x="717" y="187"/>
                    </a:lnTo>
                    <a:lnTo>
                      <a:pt x="716" y="183"/>
                    </a:lnTo>
                    <a:lnTo>
                      <a:pt x="712" y="178"/>
                    </a:lnTo>
                    <a:lnTo>
                      <a:pt x="712" y="178"/>
                    </a:lnTo>
                    <a:lnTo>
                      <a:pt x="730" y="181"/>
                    </a:lnTo>
                    <a:lnTo>
                      <a:pt x="748" y="181"/>
                    </a:lnTo>
                    <a:lnTo>
                      <a:pt x="768" y="181"/>
                    </a:lnTo>
                    <a:lnTo>
                      <a:pt x="786" y="180"/>
                    </a:lnTo>
                    <a:lnTo>
                      <a:pt x="822" y="177"/>
                    </a:lnTo>
                    <a:lnTo>
                      <a:pt x="839" y="175"/>
                    </a:lnTo>
                    <a:lnTo>
                      <a:pt x="856" y="175"/>
                    </a:lnTo>
                    <a:lnTo>
                      <a:pt x="856" y="175"/>
                    </a:lnTo>
                    <a:lnTo>
                      <a:pt x="858" y="165"/>
                    </a:lnTo>
                    <a:lnTo>
                      <a:pt x="862" y="156"/>
                    </a:lnTo>
                    <a:lnTo>
                      <a:pt x="868" y="149"/>
                    </a:lnTo>
                    <a:lnTo>
                      <a:pt x="875" y="143"/>
                    </a:lnTo>
                    <a:lnTo>
                      <a:pt x="884" y="138"/>
                    </a:lnTo>
                    <a:lnTo>
                      <a:pt x="893" y="136"/>
                    </a:lnTo>
                    <a:lnTo>
                      <a:pt x="902" y="134"/>
                    </a:lnTo>
                    <a:lnTo>
                      <a:pt x="914" y="132"/>
                    </a:lnTo>
                    <a:lnTo>
                      <a:pt x="936" y="128"/>
                    </a:lnTo>
                    <a:lnTo>
                      <a:pt x="956" y="125"/>
                    </a:lnTo>
                    <a:lnTo>
                      <a:pt x="967" y="121"/>
                    </a:lnTo>
                    <a:lnTo>
                      <a:pt x="976" y="118"/>
                    </a:lnTo>
                    <a:lnTo>
                      <a:pt x="984" y="112"/>
                    </a:lnTo>
                    <a:lnTo>
                      <a:pt x="991" y="106"/>
                    </a:lnTo>
                    <a:lnTo>
                      <a:pt x="991" y="106"/>
                    </a:lnTo>
                    <a:lnTo>
                      <a:pt x="988" y="113"/>
                    </a:lnTo>
                    <a:lnTo>
                      <a:pt x="985" y="122"/>
                    </a:lnTo>
                    <a:lnTo>
                      <a:pt x="982" y="140"/>
                    </a:lnTo>
                    <a:lnTo>
                      <a:pt x="982" y="149"/>
                    </a:lnTo>
                    <a:lnTo>
                      <a:pt x="982" y="157"/>
                    </a:lnTo>
                    <a:lnTo>
                      <a:pt x="982" y="165"/>
                    </a:lnTo>
                    <a:lnTo>
                      <a:pt x="984" y="171"/>
                    </a:lnTo>
                    <a:lnTo>
                      <a:pt x="984" y="171"/>
                    </a:lnTo>
                    <a:lnTo>
                      <a:pt x="981" y="173"/>
                    </a:lnTo>
                    <a:lnTo>
                      <a:pt x="977" y="177"/>
                    </a:lnTo>
                    <a:lnTo>
                      <a:pt x="968" y="186"/>
                    </a:lnTo>
                    <a:lnTo>
                      <a:pt x="962" y="190"/>
                    </a:lnTo>
                    <a:lnTo>
                      <a:pt x="956" y="194"/>
                    </a:lnTo>
                    <a:lnTo>
                      <a:pt x="951" y="195"/>
                    </a:lnTo>
                    <a:lnTo>
                      <a:pt x="944" y="195"/>
                    </a:lnTo>
                    <a:lnTo>
                      <a:pt x="944" y="195"/>
                    </a:lnTo>
                    <a:lnTo>
                      <a:pt x="943" y="190"/>
                    </a:lnTo>
                    <a:lnTo>
                      <a:pt x="939" y="187"/>
                    </a:lnTo>
                    <a:lnTo>
                      <a:pt x="932" y="179"/>
                    </a:lnTo>
                    <a:lnTo>
                      <a:pt x="930" y="174"/>
                    </a:lnTo>
                    <a:lnTo>
                      <a:pt x="929" y="170"/>
                    </a:lnTo>
                    <a:lnTo>
                      <a:pt x="930" y="165"/>
                    </a:lnTo>
                    <a:lnTo>
                      <a:pt x="933" y="160"/>
                    </a:lnTo>
                    <a:lnTo>
                      <a:pt x="933" y="160"/>
                    </a:lnTo>
                    <a:lnTo>
                      <a:pt x="925" y="163"/>
                    </a:lnTo>
                    <a:lnTo>
                      <a:pt x="921" y="165"/>
                    </a:lnTo>
                    <a:lnTo>
                      <a:pt x="916" y="166"/>
                    </a:lnTo>
                    <a:lnTo>
                      <a:pt x="915" y="170"/>
                    </a:lnTo>
                    <a:lnTo>
                      <a:pt x="914" y="172"/>
                    </a:lnTo>
                    <a:lnTo>
                      <a:pt x="914" y="174"/>
                    </a:lnTo>
                    <a:lnTo>
                      <a:pt x="917" y="181"/>
                    </a:lnTo>
                    <a:lnTo>
                      <a:pt x="923" y="188"/>
                    </a:lnTo>
                    <a:lnTo>
                      <a:pt x="927" y="196"/>
                    </a:lnTo>
                    <a:lnTo>
                      <a:pt x="929" y="200"/>
                    </a:lnTo>
                    <a:lnTo>
                      <a:pt x="929" y="204"/>
                    </a:lnTo>
                    <a:lnTo>
                      <a:pt x="929" y="209"/>
                    </a:lnTo>
                    <a:lnTo>
                      <a:pt x="927" y="213"/>
                    </a:lnTo>
                    <a:lnTo>
                      <a:pt x="927" y="213"/>
                    </a:lnTo>
                    <a:lnTo>
                      <a:pt x="937" y="211"/>
                    </a:lnTo>
                    <a:lnTo>
                      <a:pt x="945" y="209"/>
                    </a:lnTo>
                    <a:lnTo>
                      <a:pt x="962" y="203"/>
                    </a:lnTo>
                    <a:lnTo>
                      <a:pt x="977" y="195"/>
                    </a:lnTo>
                    <a:lnTo>
                      <a:pt x="992" y="186"/>
                    </a:lnTo>
                    <a:lnTo>
                      <a:pt x="1017" y="167"/>
                    </a:lnTo>
                    <a:lnTo>
                      <a:pt x="1030" y="159"/>
                    </a:lnTo>
                    <a:lnTo>
                      <a:pt x="1042" y="152"/>
                    </a:lnTo>
                    <a:lnTo>
                      <a:pt x="1043" y="159"/>
                    </a:lnTo>
                    <a:lnTo>
                      <a:pt x="1067" y="144"/>
                    </a:lnTo>
                    <a:lnTo>
                      <a:pt x="1067" y="144"/>
                    </a:lnTo>
                    <a:lnTo>
                      <a:pt x="1063" y="143"/>
                    </a:lnTo>
                    <a:lnTo>
                      <a:pt x="1061" y="142"/>
                    </a:lnTo>
                    <a:lnTo>
                      <a:pt x="1055" y="137"/>
                    </a:lnTo>
                    <a:lnTo>
                      <a:pt x="1053" y="130"/>
                    </a:lnTo>
                    <a:lnTo>
                      <a:pt x="1053" y="125"/>
                    </a:lnTo>
                    <a:lnTo>
                      <a:pt x="1054" y="119"/>
                    </a:lnTo>
                    <a:lnTo>
                      <a:pt x="1057" y="117"/>
                    </a:lnTo>
                    <a:lnTo>
                      <a:pt x="1059" y="115"/>
                    </a:lnTo>
                    <a:lnTo>
                      <a:pt x="1061" y="114"/>
                    </a:lnTo>
                    <a:lnTo>
                      <a:pt x="1065" y="114"/>
                    </a:lnTo>
                    <a:lnTo>
                      <a:pt x="1069" y="114"/>
                    </a:lnTo>
                    <a:lnTo>
                      <a:pt x="1074" y="117"/>
                    </a:lnTo>
                    <a:lnTo>
                      <a:pt x="1070" y="118"/>
                    </a:lnTo>
                    <a:lnTo>
                      <a:pt x="1070" y="118"/>
                    </a:lnTo>
                    <a:lnTo>
                      <a:pt x="1074" y="121"/>
                    </a:lnTo>
                    <a:lnTo>
                      <a:pt x="1077" y="122"/>
                    </a:lnTo>
                    <a:lnTo>
                      <a:pt x="1084" y="124"/>
                    </a:lnTo>
                    <a:lnTo>
                      <a:pt x="1093" y="124"/>
                    </a:lnTo>
                    <a:lnTo>
                      <a:pt x="1103" y="122"/>
                    </a:lnTo>
                    <a:lnTo>
                      <a:pt x="1121" y="118"/>
                    </a:lnTo>
                    <a:lnTo>
                      <a:pt x="1131" y="117"/>
                    </a:lnTo>
                    <a:lnTo>
                      <a:pt x="1139" y="117"/>
                    </a:lnTo>
                    <a:lnTo>
                      <a:pt x="1155" y="95"/>
                    </a:lnTo>
                    <a:lnTo>
                      <a:pt x="1155" y="95"/>
                    </a:lnTo>
                    <a:lnTo>
                      <a:pt x="1159" y="96"/>
                    </a:lnTo>
                    <a:lnTo>
                      <a:pt x="1163" y="97"/>
                    </a:lnTo>
                    <a:lnTo>
                      <a:pt x="1166" y="99"/>
                    </a:lnTo>
                    <a:lnTo>
                      <a:pt x="1169" y="103"/>
                    </a:lnTo>
                    <a:lnTo>
                      <a:pt x="1174" y="110"/>
                    </a:lnTo>
                    <a:lnTo>
                      <a:pt x="1177" y="119"/>
                    </a:lnTo>
                    <a:lnTo>
                      <a:pt x="1183" y="140"/>
                    </a:lnTo>
                    <a:lnTo>
                      <a:pt x="1189" y="159"/>
                    </a:lnTo>
                    <a:lnTo>
                      <a:pt x="1189" y="159"/>
                    </a:lnTo>
                    <a:lnTo>
                      <a:pt x="1196" y="159"/>
                    </a:lnTo>
                    <a:lnTo>
                      <a:pt x="1201" y="159"/>
                    </a:lnTo>
                    <a:lnTo>
                      <a:pt x="1213" y="156"/>
                    </a:lnTo>
                    <a:lnTo>
                      <a:pt x="1224" y="150"/>
                    </a:lnTo>
                    <a:lnTo>
                      <a:pt x="1235" y="142"/>
                    </a:lnTo>
                    <a:lnTo>
                      <a:pt x="1244" y="134"/>
                    </a:lnTo>
                    <a:lnTo>
                      <a:pt x="1253" y="126"/>
                    </a:lnTo>
                    <a:lnTo>
                      <a:pt x="1262" y="117"/>
                    </a:lnTo>
                    <a:lnTo>
                      <a:pt x="1272" y="110"/>
                    </a:lnTo>
                    <a:lnTo>
                      <a:pt x="1272" y="110"/>
                    </a:lnTo>
                    <a:lnTo>
                      <a:pt x="1274" y="112"/>
                    </a:lnTo>
                    <a:lnTo>
                      <a:pt x="1277" y="115"/>
                    </a:lnTo>
                    <a:lnTo>
                      <a:pt x="1287" y="120"/>
                    </a:lnTo>
                    <a:lnTo>
                      <a:pt x="1306" y="128"/>
                    </a:lnTo>
                    <a:lnTo>
                      <a:pt x="1314" y="133"/>
                    </a:lnTo>
                    <a:lnTo>
                      <a:pt x="1316" y="135"/>
                    </a:lnTo>
                    <a:lnTo>
                      <a:pt x="1318" y="137"/>
                    </a:lnTo>
                    <a:lnTo>
                      <a:pt x="1318" y="140"/>
                    </a:lnTo>
                    <a:lnTo>
                      <a:pt x="1318" y="143"/>
                    </a:lnTo>
                    <a:lnTo>
                      <a:pt x="1314" y="147"/>
                    </a:lnTo>
                    <a:lnTo>
                      <a:pt x="1310" y="150"/>
                    </a:lnTo>
                    <a:lnTo>
                      <a:pt x="1310" y="150"/>
                    </a:lnTo>
                    <a:lnTo>
                      <a:pt x="1315" y="147"/>
                    </a:lnTo>
                    <a:lnTo>
                      <a:pt x="1321" y="141"/>
                    </a:lnTo>
                    <a:lnTo>
                      <a:pt x="1324" y="135"/>
                    </a:lnTo>
                    <a:lnTo>
                      <a:pt x="1328" y="128"/>
                    </a:lnTo>
                    <a:lnTo>
                      <a:pt x="1335" y="112"/>
                    </a:lnTo>
                    <a:lnTo>
                      <a:pt x="1342" y="97"/>
                    </a:lnTo>
                    <a:lnTo>
                      <a:pt x="1345" y="90"/>
                    </a:lnTo>
                    <a:lnTo>
                      <a:pt x="1349" y="84"/>
                    </a:lnTo>
                    <a:lnTo>
                      <a:pt x="1354" y="81"/>
                    </a:lnTo>
                    <a:lnTo>
                      <a:pt x="1359" y="79"/>
                    </a:lnTo>
                    <a:lnTo>
                      <a:pt x="1366" y="77"/>
                    </a:lnTo>
                    <a:lnTo>
                      <a:pt x="1373" y="80"/>
                    </a:lnTo>
                    <a:lnTo>
                      <a:pt x="1382" y="84"/>
                    </a:lnTo>
                    <a:lnTo>
                      <a:pt x="1392" y="92"/>
                    </a:lnTo>
                    <a:lnTo>
                      <a:pt x="1377" y="110"/>
                    </a:lnTo>
                    <a:lnTo>
                      <a:pt x="1377" y="110"/>
                    </a:lnTo>
                    <a:lnTo>
                      <a:pt x="1399" y="106"/>
                    </a:lnTo>
                    <a:lnTo>
                      <a:pt x="1421" y="102"/>
                    </a:lnTo>
                    <a:lnTo>
                      <a:pt x="1466" y="90"/>
                    </a:lnTo>
                    <a:lnTo>
                      <a:pt x="1488" y="85"/>
                    </a:lnTo>
                    <a:lnTo>
                      <a:pt x="1506" y="82"/>
                    </a:lnTo>
                    <a:lnTo>
                      <a:pt x="1514" y="82"/>
                    </a:lnTo>
                    <a:lnTo>
                      <a:pt x="1522" y="82"/>
                    </a:lnTo>
                    <a:lnTo>
                      <a:pt x="1528" y="84"/>
                    </a:lnTo>
                    <a:lnTo>
                      <a:pt x="1534" y="87"/>
                    </a:lnTo>
                    <a:lnTo>
                      <a:pt x="1534" y="87"/>
                    </a:lnTo>
                    <a:lnTo>
                      <a:pt x="1531" y="97"/>
                    </a:lnTo>
                    <a:lnTo>
                      <a:pt x="1531" y="106"/>
                    </a:lnTo>
                    <a:lnTo>
                      <a:pt x="1534" y="114"/>
                    </a:lnTo>
                    <a:lnTo>
                      <a:pt x="1537" y="122"/>
                    </a:lnTo>
                    <a:lnTo>
                      <a:pt x="1542" y="128"/>
                    </a:lnTo>
                    <a:lnTo>
                      <a:pt x="1548" y="135"/>
                    </a:lnTo>
                    <a:lnTo>
                      <a:pt x="1563" y="145"/>
                    </a:lnTo>
                    <a:lnTo>
                      <a:pt x="1579" y="157"/>
                    </a:lnTo>
                    <a:lnTo>
                      <a:pt x="1587" y="163"/>
                    </a:lnTo>
                    <a:lnTo>
                      <a:pt x="1595" y="168"/>
                    </a:lnTo>
                    <a:lnTo>
                      <a:pt x="1600" y="177"/>
                    </a:lnTo>
                    <a:lnTo>
                      <a:pt x="1606" y="185"/>
                    </a:lnTo>
                    <a:lnTo>
                      <a:pt x="1611" y="193"/>
                    </a:lnTo>
                    <a:lnTo>
                      <a:pt x="1614" y="203"/>
                    </a:lnTo>
                    <a:lnTo>
                      <a:pt x="1614" y="203"/>
                    </a:lnTo>
                    <a:lnTo>
                      <a:pt x="1614" y="198"/>
                    </a:lnTo>
                    <a:lnTo>
                      <a:pt x="1615" y="195"/>
                    </a:lnTo>
                    <a:lnTo>
                      <a:pt x="1619" y="192"/>
                    </a:lnTo>
                    <a:lnTo>
                      <a:pt x="1622" y="188"/>
                    </a:lnTo>
                    <a:lnTo>
                      <a:pt x="1629" y="183"/>
                    </a:lnTo>
                    <a:lnTo>
                      <a:pt x="1633" y="180"/>
                    </a:lnTo>
                    <a:lnTo>
                      <a:pt x="1634" y="178"/>
                    </a:lnTo>
                    <a:lnTo>
                      <a:pt x="1634" y="178"/>
                    </a:lnTo>
                    <a:lnTo>
                      <a:pt x="1638" y="182"/>
                    </a:lnTo>
                    <a:lnTo>
                      <a:pt x="1641" y="185"/>
                    </a:lnTo>
                    <a:lnTo>
                      <a:pt x="1643" y="186"/>
                    </a:lnTo>
                    <a:lnTo>
                      <a:pt x="1645" y="186"/>
                    </a:lnTo>
                    <a:lnTo>
                      <a:pt x="1649" y="185"/>
                    </a:lnTo>
                    <a:lnTo>
                      <a:pt x="1651" y="182"/>
                    </a:lnTo>
                    <a:lnTo>
                      <a:pt x="1653" y="179"/>
                    </a:lnTo>
                    <a:lnTo>
                      <a:pt x="1653" y="179"/>
                    </a:lnTo>
                    <a:lnTo>
                      <a:pt x="1651" y="177"/>
                    </a:lnTo>
                    <a:lnTo>
                      <a:pt x="1649" y="173"/>
                    </a:lnTo>
                    <a:lnTo>
                      <a:pt x="1646" y="170"/>
                    </a:lnTo>
                    <a:lnTo>
                      <a:pt x="1646" y="165"/>
                    </a:lnTo>
                    <a:lnTo>
                      <a:pt x="1646" y="156"/>
                    </a:lnTo>
                    <a:lnTo>
                      <a:pt x="1648" y="148"/>
                    </a:lnTo>
                    <a:lnTo>
                      <a:pt x="1648" y="141"/>
                    </a:lnTo>
                    <a:lnTo>
                      <a:pt x="1646" y="137"/>
                    </a:lnTo>
                    <a:lnTo>
                      <a:pt x="1645" y="136"/>
                    </a:lnTo>
                    <a:lnTo>
                      <a:pt x="1643" y="136"/>
                    </a:lnTo>
                    <a:lnTo>
                      <a:pt x="1640" y="136"/>
                    </a:lnTo>
                    <a:lnTo>
                      <a:pt x="1634" y="138"/>
                    </a:lnTo>
                    <a:lnTo>
                      <a:pt x="1627" y="142"/>
                    </a:lnTo>
                    <a:lnTo>
                      <a:pt x="1627" y="142"/>
                    </a:lnTo>
                    <a:lnTo>
                      <a:pt x="1635" y="128"/>
                    </a:lnTo>
                    <a:lnTo>
                      <a:pt x="1643" y="114"/>
                    </a:lnTo>
                    <a:lnTo>
                      <a:pt x="1652" y="102"/>
                    </a:lnTo>
                    <a:lnTo>
                      <a:pt x="1663" y="91"/>
                    </a:lnTo>
                    <a:lnTo>
                      <a:pt x="1674" y="83"/>
                    </a:lnTo>
                    <a:lnTo>
                      <a:pt x="1681" y="79"/>
                    </a:lnTo>
                    <a:lnTo>
                      <a:pt x="1687" y="76"/>
                    </a:lnTo>
                    <a:lnTo>
                      <a:pt x="1694" y="74"/>
                    </a:lnTo>
                    <a:lnTo>
                      <a:pt x="1702" y="72"/>
                    </a:lnTo>
                    <a:lnTo>
                      <a:pt x="1709" y="72"/>
                    </a:lnTo>
                    <a:lnTo>
                      <a:pt x="1718" y="70"/>
                    </a:lnTo>
                    <a:lnTo>
                      <a:pt x="1718" y="96"/>
                    </a:lnTo>
                    <a:lnTo>
                      <a:pt x="1682" y="89"/>
                    </a:lnTo>
                    <a:lnTo>
                      <a:pt x="1682" y="89"/>
                    </a:lnTo>
                    <a:lnTo>
                      <a:pt x="1682" y="95"/>
                    </a:lnTo>
                    <a:lnTo>
                      <a:pt x="1681" y="99"/>
                    </a:lnTo>
                    <a:lnTo>
                      <a:pt x="1679" y="103"/>
                    </a:lnTo>
                    <a:lnTo>
                      <a:pt x="1675" y="105"/>
                    </a:lnTo>
                    <a:lnTo>
                      <a:pt x="1667" y="110"/>
                    </a:lnTo>
                    <a:lnTo>
                      <a:pt x="1664" y="112"/>
                    </a:lnTo>
                    <a:lnTo>
                      <a:pt x="1660" y="114"/>
                    </a:lnTo>
                    <a:lnTo>
                      <a:pt x="1660" y="114"/>
                    </a:lnTo>
                    <a:lnTo>
                      <a:pt x="1671" y="117"/>
                    </a:lnTo>
                    <a:lnTo>
                      <a:pt x="1679" y="120"/>
                    </a:lnTo>
                    <a:lnTo>
                      <a:pt x="1684" y="124"/>
                    </a:lnTo>
                    <a:lnTo>
                      <a:pt x="1688" y="128"/>
                    </a:lnTo>
                    <a:lnTo>
                      <a:pt x="1690" y="133"/>
                    </a:lnTo>
                    <a:lnTo>
                      <a:pt x="1690" y="137"/>
                    </a:lnTo>
                    <a:lnTo>
                      <a:pt x="1690" y="147"/>
                    </a:lnTo>
                    <a:lnTo>
                      <a:pt x="1689" y="156"/>
                    </a:lnTo>
                    <a:lnTo>
                      <a:pt x="1690" y="159"/>
                    </a:lnTo>
                    <a:lnTo>
                      <a:pt x="1691" y="162"/>
                    </a:lnTo>
                    <a:lnTo>
                      <a:pt x="1696" y="165"/>
                    </a:lnTo>
                    <a:lnTo>
                      <a:pt x="1701" y="166"/>
                    </a:lnTo>
                    <a:lnTo>
                      <a:pt x="1710" y="167"/>
                    </a:lnTo>
                    <a:lnTo>
                      <a:pt x="1720" y="166"/>
                    </a:lnTo>
                    <a:lnTo>
                      <a:pt x="1720" y="166"/>
                    </a:lnTo>
                    <a:lnTo>
                      <a:pt x="1724" y="158"/>
                    </a:lnTo>
                    <a:lnTo>
                      <a:pt x="1726" y="155"/>
                    </a:lnTo>
                    <a:lnTo>
                      <a:pt x="1730" y="153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37" y="151"/>
                    </a:lnTo>
                    <a:lnTo>
                      <a:pt x="1735" y="153"/>
                    </a:lnTo>
                    <a:lnTo>
                      <a:pt x="1734" y="157"/>
                    </a:lnTo>
                    <a:lnTo>
                      <a:pt x="1734" y="159"/>
                    </a:lnTo>
                    <a:lnTo>
                      <a:pt x="1735" y="163"/>
                    </a:lnTo>
                    <a:lnTo>
                      <a:pt x="1736" y="166"/>
                    </a:lnTo>
                    <a:lnTo>
                      <a:pt x="1740" y="167"/>
                    </a:lnTo>
                    <a:lnTo>
                      <a:pt x="1744" y="168"/>
                    </a:lnTo>
                    <a:lnTo>
                      <a:pt x="1756" y="149"/>
                    </a:lnTo>
                    <a:lnTo>
                      <a:pt x="1756" y="149"/>
                    </a:lnTo>
                    <a:lnTo>
                      <a:pt x="1759" y="156"/>
                    </a:lnTo>
                    <a:lnTo>
                      <a:pt x="1761" y="162"/>
                    </a:lnTo>
                    <a:lnTo>
                      <a:pt x="1761" y="166"/>
                    </a:lnTo>
                    <a:lnTo>
                      <a:pt x="1760" y="170"/>
                    </a:lnTo>
                    <a:lnTo>
                      <a:pt x="1759" y="173"/>
                    </a:lnTo>
                    <a:lnTo>
                      <a:pt x="1756" y="177"/>
                    </a:lnTo>
                    <a:lnTo>
                      <a:pt x="1749" y="181"/>
                    </a:lnTo>
                    <a:lnTo>
                      <a:pt x="1742" y="185"/>
                    </a:lnTo>
                    <a:lnTo>
                      <a:pt x="1738" y="187"/>
                    </a:lnTo>
                    <a:lnTo>
                      <a:pt x="1736" y="189"/>
                    </a:lnTo>
                    <a:lnTo>
                      <a:pt x="1735" y="192"/>
                    </a:lnTo>
                    <a:lnTo>
                      <a:pt x="1734" y="195"/>
                    </a:lnTo>
                    <a:lnTo>
                      <a:pt x="1735" y="200"/>
                    </a:lnTo>
                    <a:lnTo>
                      <a:pt x="1738" y="204"/>
                    </a:lnTo>
                    <a:lnTo>
                      <a:pt x="1738" y="204"/>
                    </a:lnTo>
                    <a:lnTo>
                      <a:pt x="1728" y="211"/>
                    </a:lnTo>
                    <a:lnTo>
                      <a:pt x="1717" y="218"/>
                    </a:lnTo>
                    <a:lnTo>
                      <a:pt x="1705" y="224"/>
                    </a:lnTo>
                    <a:lnTo>
                      <a:pt x="1695" y="231"/>
                    </a:lnTo>
                    <a:lnTo>
                      <a:pt x="1686" y="238"/>
                    </a:lnTo>
                    <a:lnTo>
                      <a:pt x="1682" y="242"/>
                    </a:lnTo>
                    <a:lnTo>
                      <a:pt x="1680" y="246"/>
                    </a:lnTo>
                    <a:lnTo>
                      <a:pt x="1678" y="250"/>
                    </a:lnTo>
                    <a:lnTo>
                      <a:pt x="1676" y="255"/>
                    </a:lnTo>
                    <a:lnTo>
                      <a:pt x="1676" y="261"/>
                    </a:lnTo>
                    <a:lnTo>
                      <a:pt x="1678" y="265"/>
                    </a:lnTo>
                    <a:lnTo>
                      <a:pt x="1678" y="265"/>
                    </a:lnTo>
                    <a:lnTo>
                      <a:pt x="1684" y="266"/>
                    </a:lnTo>
                    <a:lnTo>
                      <a:pt x="1691" y="266"/>
                    </a:lnTo>
                    <a:lnTo>
                      <a:pt x="1697" y="264"/>
                    </a:lnTo>
                    <a:lnTo>
                      <a:pt x="1702" y="261"/>
                    </a:lnTo>
                    <a:lnTo>
                      <a:pt x="1706" y="257"/>
                    </a:lnTo>
                    <a:lnTo>
                      <a:pt x="1710" y="253"/>
                    </a:lnTo>
                    <a:lnTo>
                      <a:pt x="1718" y="242"/>
                    </a:lnTo>
                    <a:lnTo>
                      <a:pt x="1725" y="231"/>
                    </a:lnTo>
                    <a:lnTo>
                      <a:pt x="1729" y="226"/>
                    </a:lnTo>
                    <a:lnTo>
                      <a:pt x="1734" y="223"/>
                    </a:lnTo>
                    <a:lnTo>
                      <a:pt x="1738" y="220"/>
                    </a:lnTo>
                    <a:lnTo>
                      <a:pt x="1744" y="218"/>
                    </a:lnTo>
                    <a:lnTo>
                      <a:pt x="1751" y="218"/>
                    </a:lnTo>
                    <a:lnTo>
                      <a:pt x="1759" y="219"/>
                    </a:lnTo>
                    <a:lnTo>
                      <a:pt x="1764" y="233"/>
                    </a:lnTo>
                    <a:lnTo>
                      <a:pt x="1764" y="233"/>
                    </a:lnTo>
                    <a:lnTo>
                      <a:pt x="1770" y="228"/>
                    </a:lnTo>
                    <a:lnTo>
                      <a:pt x="1773" y="224"/>
                    </a:lnTo>
                    <a:lnTo>
                      <a:pt x="1776" y="218"/>
                    </a:lnTo>
                    <a:lnTo>
                      <a:pt x="1780" y="212"/>
                    </a:lnTo>
                    <a:lnTo>
                      <a:pt x="1784" y="200"/>
                    </a:lnTo>
                    <a:lnTo>
                      <a:pt x="1790" y="189"/>
                    </a:lnTo>
                    <a:lnTo>
                      <a:pt x="1790" y="189"/>
                    </a:lnTo>
                    <a:lnTo>
                      <a:pt x="1791" y="194"/>
                    </a:lnTo>
                    <a:lnTo>
                      <a:pt x="1794" y="198"/>
                    </a:lnTo>
                    <a:lnTo>
                      <a:pt x="1798" y="202"/>
                    </a:lnTo>
                    <a:lnTo>
                      <a:pt x="1805" y="204"/>
                    </a:lnTo>
                    <a:lnTo>
                      <a:pt x="1805" y="204"/>
                    </a:lnTo>
                    <a:lnTo>
                      <a:pt x="1814" y="193"/>
                    </a:lnTo>
                    <a:lnTo>
                      <a:pt x="1822" y="183"/>
                    </a:lnTo>
                    <a:lnTo>
                      <a:pt x="1839" y="168"/>
                    </a:lnTo>
                    <a:lnTo>
                      <a:pt x="1855" y="152"/>
                    </a:lnTo>
                    <a:lnTo>
                      <a:pt x="1863" y="142"/>
                    </a:lnTo>
                    <a:lnTo>
                      <a:pt x="1872" y="130"/>
                    </a:lnTo>
                    <a:lnTo>
                      <a:pt x="1872" y="130"/>
                    </a:lnTo>
                    <a:lnTo>
                      <a:pt x="1860" y="135"/>
                    </a:lnTo>
                    <a:lnTo>
                      <a:pt x="1850" y="137"/>
                    </a:lnTo>
                    <a:lnTo>
                      <a:pt x="1842" y="138"/>
                    </a:lnTo>
                    <a:lnTo>
                      <a:pt x="1834" y="138"/>
                    </a:lnTo>
                    <a:lnTo>
                      <a:pt x="1828" y="138"/>
                    </a:lnTo>
                    <a:lnTo>
                      <a:pt x="1822" y="136"/>
                    </a:lnTo>
                    <a:lnTo>
                      <a:pt x="1811" y="133"/>
                    </a:lnTo>
                    <a:lnTo>
                      <a:pt x="1799" y="128"/>
                    </a:lnTo>
                    <a:lnTo>
                      <a:pt x="1794" y="127"/>
                    </a:lnTo>
                    <a:lnTo>
                      <a:pt x="1787" y="126"/>
                    </a:lnTo>
                    <a:lnTo>
                      <a:pt x="1780" y="126"/>
                    </a:lnTo>
                    <a:lnTo>
                      <a:pt x="1771" y="127"/>
                    </a:lnTo>
                    <a:lnTo>
                      <a:pt x="1760" y="129"/>
                    </a:lnTo>
                    <a:lnTo>
                      <a:pt x="1749" y="133"/>
                    </a:lnTo>
                    <a:lnTo>
                      <a:pt x="1749" y="133"/>
                    </a:lnTo>
                    <a:lnTo>
                      <a:pt x="1755" y="129"/>
                    </a:lnTo>
                    <a:lnTo>
                      <a:pt x="1763" y="125"/>
                    </a:lnTo>
                    <a:lnTo>
                      <a:pt x="1781" y="115"/>
                    </a:lnTo>
                    <a:lnTo>
                      <a:pt x="1791" y="109"/>
                    </a:lnTo>
                    <a:lnTo>
                      <a:pt x="1799" y="100"/>
                    </a:lnTo>
                    <a:lnTo>
                      <a:pt x="1803" y="97"/>
                    </a:lnTo>
                    <a:lnTo>
                      <a:pt x="1805" y="91"/>
                    </a:lnTo>
                    <a:lnTo>
                      <a:pt x="1807" y="87"/>
                    </a:lnTo>
                    <a:lnTo>
                      <a:pt x="1809" y="80"/>
                    </a:lnTo>
                    <a:lnTo>
                      <a:pt x="1809" y="104"/>
                    </a:lnTo>
                    <a:lnTo>
                      <a:pt x="1809" y="104"/>
                    </a:lnTo>
                    <a:lnTo>
                      <a:pt x="1825" y="95"/>
                    </a:lnTo>
                    <a:lnTo>
                      <a:pt x="1833" y="90"/>
                    </a:lnTo>
                    <a:lnTo>
                      <a:pt x="1841" y="87"/>
                    </a:lnTo>
                    <a:lnTo>
                      <a:pt x="1850" y="84"/>
                    </a:lnTo>
                    <a:lnTo>
                      <a:pt x="1859" y="83"/>
                    </a:lnTo>
                    <a:lnTo>
                      <a:pt x="1868" y="83"/>
                    </a:lnTo>
                    <a:lnTo>
                      <a:pt x="1879" y="85"/>
                    </a:lnTo>
                    <a:lnTo>
                      <a:pt x="1863" y="99"/>
                    </a:lnTo>
                    <a:lnTo>
                      <a:pt x="1863" y="99"/>
                    </a:lnTo>
                    <a:lnTo>
                      <a:pt x="1868" y="97"/>
                    </a:lnTo>
                    <a:lnTo>
                      <a:pt x="1875" y="96"/>
                    </a:lnTo>
                    <a:lnTo>
                      <a:pt x="1881" y="96"/>
                    </a:lnTo>
                    <a:lnTo>
                      <a:pt x="1887" y="97"/>
                    </a:lnTo>
                    <a:lnTo>
                      <a:pt x="1898" y="100"/>
                    </a:lnTo>
                    <a:lnTo>
                      <a:pt x="1910" y="105"/>
                    </a:lnTo>
                    <a:lnTo>
                      <a:pt x="1920" y="109"/>
                    </a:lnTo>
                    <a:lnTo>
                      <a:pt x="1926" y="110"/>
                    </a:lnTo>
                    <a:lnTo>
                      <a:pt x="1931" y="110"/>
                    </a:lnTo>
                    <a:lnTo>
                      <a:pt x="1935" y="107"/>
                    </a:lnTo>
                    <a:lnTo>
                      <a:pt x="1941" y="105"/>
                    </a:lnTo>
                    <a:lnTo>
                      <a:pt x="1945" y="100"/>
                    </a:lnTo>
                    <a:lnTo>
                      <a:pt x="1951" y="94"/>
                    </a:lnTo>
                    <a:lnTo>
                      <a:pt x="1951" y="94"/>
                    </a:lnTo>
                    <a:lnTo>
                      <a:pt x="1943" y="92"/>
                    </a:lnTo>
                    <a:lnTo>
                      <a:pt x="1937" y="92"/>
                    </a:lnTo>
                    <a:lnTo>
                      <a:pt x="1932" y="94"/>
                    </a:lnTo>
                    <a:lnTo>
                      <a:pt x="1927" y="97"/>
                    </a:lnTo>
                    <a:lnTo>
                      <a:pt x="1927" y="97"/>
                    </a:lnTo>
                    <a:lnTo>
                      <a:pt x="1934" y="92"/>
                    </a:lnTo>
                    <a:lnTo>
                      <a:pt x="1941" y="90"/>
                    </a:lnTo>
                    <a:lnTo>
                      <a:pt x="1949" y="89"/>
                    </a:lnTo>
                    <a:lnTo>
                      <a:pt x="1957" y="88"/>
                    </a:lnTo>
                    <a:lnTo>
                      <a:pt x="1973" y="88"/>
                    </a:lnTo>
                    <a:lnTo>
                      <a:pt x="1989" y="90"/>
                    </a:lnTo>
                    <a:lnTo>
                      <a:pt x="2029" y="49"/>
                    </a:lnTo>
                    <a:lnTo>
                      <a:pt x="2029" y="49"/>
                    </a:lnTo>
                    <a:lnTo>
                      <a:pt x="2031" y="53"/>
                    </a:lnTo>
                    <a:lnTo>
                      <a:pt x="2034" y="57"/>
                    </a:lnTo>
                    <a:lnTo>
                      <a:pt x="2041" y="62"/>
                    </a:lnTo>
                    <a:lnTo>
                      <a:pt x="2044" y="66"/>
                    </a:lnTo>
                    <a:lnTo>
                      <a:pt x="2047" y="69"/>
                    </a:lnTo>
                    <a:lnTo>
                      <a:pt x="2047" y="74"/>
                    </a:lnTo>
                    <a:lnTo>
                      <a:pt x="2044" y="81"/>
                    </a:lnTo>
                    <a:lnTo>
                      <a:pt x="2044" y="81"/>
                    </a:lnTo>
                    <a:lnTo>
                      <a:pt x="2049" y="83"/>
                    </a:lnTo>
                    <a:lnTo>
                      <a:pt x="2055" y="85"/>
                    </a:lnTo>
                    <a:lnTo>
                      <a:pt x="2059" y="85"/>
                    </a:lnTo>
                    <a:lnTo>
                      <a:pt x="2064" y="85"/>
                    </a:lnTo>
                    <a:lnTo>
                      <a:pt x="2069" y="84"/>
                    </a:lnTo>
                    <a:lnTo>
                      <a:pt x="2072" y="82"/>
                    </a:lnTo>
                    <a:lnTo>
                      <a:pt x="2080" y="77"/>
                    </a:lnTo>
                    <a:lnTo>
                      <a:pt x="2093" y="65"/>
                    </a:lnTo>
                    <a:lnTo>
                      <a:pt x="2098" y="59"/>
                    </a:lnTo>
                    <a:lnTo>
                      <a:pt x="2105" y="55"/>
                    </a:lnTo>
                    <a:lnTo>
                      <a:pt x="2105" y="55"/>
                    </a:lnTo>
                    <a:lnTo>
                      <a:pt x="2110" y="60"/>
                    </a:lnTo>
                    <a:lnTo>
                      <a:pt x="2113" y="64"/>
                    </a:lnTo>
                    <a:lnTo>
                      <a:pt x="2115" y="66"/>
                    </a:lnTo>
                    <a:lnTo>
                      <a:pt x="2115" y="68"/>
                    </a:lnTo>
                    <a:lnTo>
                      <a:pt x="2113" y="70"/>
                    </a:lnTo>
                    <a:lnTo>
                      <a:pt x="2111" y="72"/>
                    </a:lnTo>
                    <a:lnTo>
                      <a:pt x="2103" y="75"/>
                    </a:lnTo>
                    <a:lnTo>
                      <a:pt x="2095" y="79"/>
                    </a:lnTo>
                    <a:lnTo>
                      <a:pt x="2086" y="83"/>
                    </a:lnTo>
                    <a:lnTo>
                      <a:pt x="2082" y="87"/>
                    </a:lnTo>
                    <a:lnTo>
                      <a:pt x="2080" y="90"/>
                    </a:lnTo>
                    <a:lnTo>
                      <a:pt x="2078" y="96"/>
                    </a:lnTo>
                    <a:lnTo>
                      <a:pt x="2077" y="102"/>
                    </a:lnTo>
                    <a:lnTo>
                      <a:pt x="2077" y="102"/>
                    </a:lnTo>
                    <a:lnTo>
                      <a:pt x="2093" y="104"/>
                    </a:lnTo>
                    <a:lnTo>
                      <a:pt x="2109" y="105"/>
                    </a:lnTo>
                    <a:lnTo>
                      <a:pt x="2125" y="104"/>
                    </a:lnTo>
                    <a:lnTo>
                      <a:pt x="2140" y="102"/>
                    </a:lnTo>
                    <a:lnTo>
                      <a:pt x="2154" y="97"/>
                    </a:lnTo>
                    <a:lnTo>
                      <a:pt x="2166" y="92"/>
                    </a:lnTo>
                    <a:lnTo>
                      <a:pt x="2178" y="85"/>
                    </a:lnTo>
                    <a:lnTo>
                      <a:pt x="2188" y="77"/>
                    </a:lnTo>
                    <a:lnTo>
                      <a:pt x="2188" y="77"/>
                    </a:lnTo>
                    <a:lnTo>
                      <a:pt x="2182" y="74"/>
                    </a:lnTo>
                    <a:lnTo>
                      <a:pt x="2178" y="70"/>
                    </a:lnTo>
                    <a:lnTo>
                      <a:pt x="2175" y="67"/>
                    </a:lnTo>
                    <a:lnTo>
                      <a:pt x="2175" y="62"/>
                    </a:lnTo>
                    <a:lnTo>
                      <a:pt x="2175" y="62"/>
                    </a:lnTo>
                    <a:lnTo>
                      <a:pt x="2177" y="65"/>
                    </a:lnTo>
                    <a:lnTo>
                      <a:pt x="2179" y="67"/>
                    </a:lnTo>
                    <a:lnTo>
                      <a:pt x="2186" y="68"/>
                    </a:lnTo>
                    <a:lnTo>
                      <a:pt x="2203" y="68"/>
                    </a:lnTo>
                    <a:lnTo>
                      <a:pt x="2209" y="52"/>
                    </a:lnTo>
                    <a:lnTo>
                      <a:pt x="2209" y="52"/>
                    </a:lnTo>
                    <a:lnTo>
                      <a:pt x="2215" y="55"/>
                    </a:lnTo>
                    <a:lnTo>
                      <a:pt x="2218" y="59"/>
                    </a:lnTo>
                    <a:lnTo>
                      <a:pt x="2220" y="64"/>
                    </a:lnTo>
                    <a:lnTo>
                      <a:pt x="2220" y="67"/>
                    </a:lnTo>
                    <a:lnTo>
                      <a:pt x="2220" y="70"/>
                    </a:lnTo>
                    <a:lnTo>
                      <a:pt x="2218" y="75"/>
                    </a:lnTo>
                    <a:lnTo>
                      <a:pt x="2215" y="80"/>
                    </a:lnTo>
                    <a:lnTo>
                      <a:pt x="2210" y="83"/>
                    </a:lnTo>
                    <a:lnTo>
                      <a:pt x="2210" y="83"/>
                    </a:lnTo>
                    <a:lnTo>
                      <a:pt x="2213" y="84"/>
                    </a:lnTo>
                    <a:lnTo>
                      <a:pt x="2216" y="83"/>
                    </a:lnTo>
                    <a:lnTo>
                      <a:pt x="2223" y="81"/>
                    </a:lnTo>
                    <a:lnTo>
                      <a:pt x="2234" y="73"/>
                    </a:lnTo>
                    <a:lnTo>
                      <a:pt x="2241" y="70"/>
                    </a:lnTo>
                    <a:lnTo>
                      <a:pt x="2247" y="69"/>
                    </a:lnTo>
                    <a:lnTo>
                      <a:pt x="2250" y="70"/>
                    </a:lnTo>
                    <a:lnTo>
                      <a:pt x="2254" y="72"/>
                    </a:lnTo>
                    <a:lnTo>
                      <a:pt x="2256" y="74"/>
                    </a:lnTo>
                    <a:lnTo>
                      <a:pt x="2259" y="77"/>
                    </a:lnTo>
                    <a:lnTo>
                      <a:pt x="2259" y="77"/>
                    </a:lnTo>
                    <a:lnTo>
                      <a:pt x="2255" y="81"/>
                    </a:lnTo>
                    <a:lnTo>
                      <a:pt x="2249" y="83"/>
                    </a:lnTo>
                    <a:lnTo>
                      <a:pt x="2239" y="87"/>
                    </a:lnTo>
                    <a:lnTo>
                      <a:pt x="2228" y="88"/>
                    </a:lnTo>
                    <a:lnTo>
                      <a:pt x="2218" y="89"/>
                    </a:lnTo>
                    <a:lnTo>
                      <a:pt x="2201" y="89"/>
                    </a:lnTo>
                    <a:lnTo>
                      <a:pt x="2193" y="91"/>
                    </a:lnTo>
                    <a:lnTo>
                      <a:pt x="2189" y="92"/>
                    </a:lnTo>
                    <a:lnTo>
                      <a:pt x="2187" y="94"/>
                    </a:lnTo>
                    <a:lnTo>
                      <a:pt x="2187" y="94"/>
                    </a:lnTo>
                    <a:lnTo>
                      <a:pt x="2196" y="91"/>
                    </a:lnTo>
                    <a:lnTo>
                      <a:pt x="2205" y="91"/>
                    </a:lnTo>
                    <a:lnTo>
                      <a:pt x="2212" y="92"/>
                    </a:lnTo>
                    <a:lnTo>
                      <a:pt x="2219" y="94"/>
                    </a:lnTo>
                    <a:lnTo>
                      <a:pt x="2226" y="97"/>
                    </a:lnTo>
                    <a:lnTo>
                      <a:pt x="2232" y="100"/>
                    </a:lnTo>
                    <a:lnTo>
                      <a:pt x="2243" y="109"/>
                    </a:lnTo>
                    <a:lnTo>
                      <a:pt x="2256" y="115"/>
                    </a:lnTo>
                    <a:lnTo>
                      <a:pt x="2263" y="119"/>
                    </a:lnTo>
                    <a:lnTo>
                      <a:pt x="2271" y="121"/>
                    </a:lnTo>
                    <a:lnTo>
                      <a:pt x="2279" y="124"/>
                    </a:lnTo>
                    <a:lnTo>
                      <a:pt x="2288" y="124"/>
                    </a:lnTo>
                    <a:lnTo>
                      <a:pt x="2300" y="121"/>
                    </a:lnTo>
                    <a:lnTo>
                      <a:pt x="2311" y="119"/>
                    </a:lnTo>
                    <a:lnTo>
                      <a:pt x="2311" y="119"/>
                    </a:lnTo>
                    <a:lnTo>
                      <a:pt x="2311" y="121"/>
                    </a:lnTo>
                    <a:lnTo>
                      <a:pt x="2310" y="126"/>
                    </a:lnTo>
                    <a:lnTo>
                      <a:pt x="2309" y="133"/>
                    </a:lnTo>
                    <a:lnTo>
                      <a:pt x="2308" y="136"/>
                    </a:lnTo>
                    <a:lnTo>
                      <a:pt x="2309" y="138"/>
                    </a:lnTo>
                    <a:lnTo>
                      <a:pt x="2311" y="141"/>
                    </a:lnTo>
                    <a:lnTo>
                      <a:pt x="2315" y="141"/>
                    </a:lnTo>
                    <a:lnTo>
                      <a:pt x="2315" y="141"/>
                    </a:lnTo>
                    <a:lnTo>
                      <a:pt x="2319" y="140"/>
                    </a:lnTo>
                    <a:lnTo>
                      <a:pt x="2324" y="137"/>
                    </a:lnTo>
                    <a:lnTo>
                      <a:pt x="2326" y="135"/>
                    </a:lnTo>
                    <a:lnTo>
                      <a:pt x="2328" y="133"/>
                    </a:lnTo>
                    <a:lnTo>
                      <a:pt x="2330" y="129"/>
                    </a:lnTo>
                    <a:lnTo>
                      <a:pt x="2331" y="127"/>
                    </a:lnTo>
                    <a:lnTo>
                      <a:pt x="2331" y="120"/>
                    </a:lnTo>
                    <a:lnTo>
                      <a:pt x="2328" y="105"/>
                    </a:lnTo>
                    <a:lnTo>
                      <a:pt x="2328" y="97"/>
                    </a:lnTo>
                    <a:lnTo>
                      <a:pt x="2330" y="94"/>
                    </a:lnTo>
                    <a:lnTo>
                      <a:pt x="2331" y="90"/>
                    </a:lnTo>
                    <a:lnTo>
                      <a:pt x="2331" y="90"/>
                    </a:lnTo>
                    <a:lnTo>
                      <a:pt x="2323" y="94"/>
                    </a:lnTo>
                    <a:lnTo>
                      <a:pt x="2316" y="95"/>
                    </a:lnTo>
                    <a:lnTo>
                      <a:pt x="2309" y="95"/>
                    </a:lnTo>
                    <a:lnTo>
                      <a:pt x="2303" y="92"/>
                    </a:lnTo>
                    <a:lnTo>
                      <a:pt x="2297" y="89"/>
                    </a:lnTo>
                    <a:lnTo>
                      <a:pt x="2292" y="84"/>
                    </a:lnTo>
                    <a:lnTo>
                      <a:pt x="2281" y="72"/>
                    </a:lnTo>
                    <a:lnTo>
                      <a:pt x="2288" y="59"/>
                    </a:lnTo>
                    <a:lnTo>
                      <a:pt x="2288" y="59"/>
                    </a:lnTo>
                    <a:lnTo>
                      <a:pt x="2288" y="61"/>
                    </a:lnTo>
                    <a:lnTo>
                      <a:pt x="2290" y="62"/>
                    </a:lnTo>
                    <a:lnTo>
                      <a:pt x="2296" y="66"/>
                    </a:lnTo>
                    <a:lnTo>
                      <a:pt x="2303" y="68"/>
                    </a:lnTo>
                    <a:lnTo>
                      <a:pt x="2307" y="69"/>
                    </a:lnTo>
                    <a:lnTo>
                      <a:pt x="2309" y="72"/>
                    </a:lnTo>
                    <a:lnTo>
                      <a:pt x="2311" y="45"/>
                    </a:lnTo>
                    <a:lnTo>
                      <a:pt x="2311" y="45"/>
                    </a:lnTo>
                    <a:lnTo>
                      <a:pt x="2312" y="55"/>
                    </a:lnTo>
                    <a:lnTo>
                      <a:pt x="2315" y="66"/>
                    </a:lnTo>
                    <a:lnTo>
                      <a:pt x="2319" y="74"/>
                    </a:lnTo>
                    <a:lnTo>
                      <a:pt x="2325" y="80"/>
                    </a:lnTo>
                    <a:lnTo>
                      <a:pt x="2332" y="84"/>
                    </a:lnTo>
                    <a:lnTo>
                      <a:pt x="2339" y="88"/>
                    </a:lnTo>
                    <a:lnTo>
                      <a:pt x="2346" y="88"/>
                    </a:lnTo>
                    <a:lnTo>
                      <a:pt x="2350" y="87"/>
                    </a:lnTo>
                    <a:lnTo>
                      <a:pt x="2354" y="84"/>
                    </a:lnTo>
                    <a:lnTo>
                      <a:pt x="2354" y="84"/>
                    </a:lnTo>
                    <a:lnTo>
                      <a:pt x="2342" y="73"/>
                    </a:lnTo>
                    <a:lnTo>
                      <a:pt x="2340" y="68"/>
                    </a:lnTo>
                    <a:lnTo>
                      <a:pt x="2338" y="64"/>
                    </a:lnTo>
                    <a:lnTo>
                      <a:pt x="2335" y="51"/>
                    </a:lnTo>
                    <a:lnTo>
                      <a:pt x="2333" y="32"/>
                    </a:lnTo>
                    <a:lnTo>
                      <a:pt x="2333" y="32"/>
                    </a:lnTo>
                    <a:lnTo>
                      <a:pt x="2338" y="28"/>
                    </a:lnTo>
                    <a:lnTo>
                      <a:pt x="2341" y="24"/>
                    </a:lnTo>
                    <a:lnTo>
                      <a:pt x="2346" y="23"/>
                    </a:lnTo>
                    <a:lnTo>
                      <a:pt x="2349" y="23"/>
                    </a:lnTo>
                    <a:lnTo>
                      <a:pt x="2353" y="24"/>
                    </a:lnTo>
                    <a:lnTo>
                      <a:pt x="2355" y="26"/>
                    </a:lnTo>
                    <a:lnTo>
                      <a:pt x="2362" y="31"/>
                    </a:lnTo>
                    <a:lnTo>
                      <a:pt x="2368" y="36"/>
                    </a:lnTo>
                    <a:lnTo>
                      <a:pt x="2371" y="38"/>
                    </a:lnTo>
                    <a:lnTo>
                      <a:pt x="2374" y="38"/>
                    </a:lnTo>
                    <a:lnTo>
                      <a:pt x="2378" y="38"/>
                    </a:lnTo>
                    <a:lnTo>
                      <a:pt x="2382" y="37"/>
                    </a:lnTo>
                    <a:lnTo>
                      <a:pt x="2387" y="34"/>
                    </a:lnTo>
                    <a:lnTo>
                      <a:pt x="2392" y="28"/>
                    </a:lnTo>
                    <a:lnTo>
                      <a:pt x="2392" y="28"/>
                    </a:lnTo>
                    <a:lnTo>
                      <a:pt x="2391" y="31"/>
                    </a:lnTo>
                    <a:lnTo>
                      <a:pt x="2387" y="35"/>
                    </a:lnTo>
                    <a:lnTo>
                      <a:pt x="2380" y="41"/>
                    </a:lnTo>
                    <a:lnTo>
                      <a:pt x="2378" y="44"/>
                    </a:lnTo>
                    <a:lnTo>
                      <a:pt x="2378" y="46"/>
                    </a:lnTo>
                    <a:lnTo>
                      <a:pt x="2380" y="50"/>
                    </a:lnTo>
                    <a:lnTo>
                      <a:pt x="2387" y="52"/>
                    </a:lnTo>
                    <a:lnTo>
                      <a:pt x="2387" y="52"/>
                    </a:lnTo>
                    <a:lnTo>
                      <a:pt x="2393" y="51"/>
                    </a:lnTo>
                    <a:lnTo>
                      <a:pt x="2397" y="49"/>
                    </a:lnTo>
                    <a:lnTo>
                      <a:pt x="2401" y="45"/>
                    </a:lnTo>
                    <a:lnTo>
                      <a:pt x="2403" y="41"/>
                    </a:lnTo>
                    <a:lnTo>
                      <a:pt x="2408" y="30"/>
                    </a:lnTo>
                    <a:lnTo>
                      <a:pt x="2410" y="26"/>
                    </a:lnTo>
                    <a:lnTo>
                      <a:pt x="2415" y="22"/>
                    </a:lnTo>
                    <a:lnTo>
                      <a:pt x="2415" y="22"/>
                    </a:lnTo>
                    <a:lnTo>
                      <a:pt x="2410" y="31"/>
                    </a:lnTo>
                    <a:lnTo>
                      <a:pt x="2408" y="39"/>
                    </a:lnTo>
                    <a:lnTo>
                      <a:pt x="2403" y="57"/>
                    </a:lnTo>
                    <a:lnTo>
                      <a:pt x="2399" y="74"/>
                    </a:lnTo>
                    <a:lnTo>
                      <a:pt x="2395" y="83"/>
                    </a:lnTo>
                    <a:lnTo>
                      <a:pt x="2391" y="94"/>
                    </a:lnTo>
                    <a:lnTo>
                      <a:pt x="2391" y="94"/>
                    </a:lnTo>
                    <a:lnTo>
                      <a:pt x="2374" y="96"/>
                    </a:lnTo>
                    <a:lnTo>
                      <a:pt x="2369" y="97"/>
                    </a:lnTo>
                    <a:lnTo>
                      <a:pt x="2346" y="105"/>
                    </a:lnTo>
                    <a:lnTo>
                      <a:pt x="2373" y="125"/>
                    </a:lnTo>
                    <a:lnTo>
                      <a:pt x="2373" y="125"/>
                    </a:lnTo>
                    <a:lnTo>
                      <a:pt x="2365" y="127"/>
                    </a:lnTo>
                    <a:lnTo>
                      <a:pt x="2359" y="132"/>
                    </a:lnTo>
                    <a:lnTo>
                      <a:pt x="2356" y="136"/>
                    </a:lnTo>
                    <a:lnTo>
                      <a:pt x="2354" y="142"/>
                    </a:lnTo>
                    <a:lnTo>
                      <a:pt x="2353" y="148"/>
                    </a:lnTo>
                    <a:lnTo>
                      <a:pt x="2353" y="153"/>
                    </a:lnTo>
                    <a:lnTo>
                      <a:pt x="2353" y="163"/>
                    </a:lnTo>
                    <a:lnTo>
                      <a:pt x="2353" y="163"/>
                    </a:lnTo>
                    <a:lnTo>
                      <a:pt x="2361" y="166"/>
                    </a:lnTo>
                    <a:lnTo>
                      <a:pt x="2368" y="167"/>
                    </a:lnTo>
                    <a:lnTo>
                      <a:pt x="2373" y="167"/>
                    </a:lnTo>
                    <a:lnTo>
                      <a:pt x="2379" y="166"/>
                    </a:lnTo>
                    <a:lnTo>
                      <a:pt x="2382" y="164"/>
                    </a:lnTo>
                    <a:lnTo>
                      <a:pt x="2386" y="160"/>
                    </a:lnTo>
                    <a:lnTo>
                      <a:pt x="2392" y="152"/>
                    </a:lnTo>
                    <a:lnTo>
                      <a:pt x="2396" y="144"/>
                    </a:lnTo>
                    <a:lnTo>
                      <a:pt x="2401" y="136"/>
                    </a:lnTo>
                    <a:lnTo>
                      <a:pt x="2404" y="133"/>
                    </a:lnTo>
                    <a:lnTo>
                      <a:pt x="2408" y="130"/>
                    </a:lnTo>
                    <a:lnTo>
                      <a:pt x="2412" y="129"/>
                    </a:lnTo>
                    <a:lnTo>
                      <a:pt x="2418" y="130"/>
                    </a:lnTo>
                    <a:lnTo>
                      <a:pt x="2418" y="130"/>
                    </a:lnTo>
                    <a:lnTo>
                      <a:pt x="2419" y="127"/>
                    </a:lnTo>
                    <a:lnTo>
                      <a:pt x="2420" y="125"/>
                    </a:lnTo>
                    <a:lnTo>
                      <a:pt x="2420" y="124"/>
                    </a:lnTo>
                    <a:lnTo>
                      <a:pt x="2419" y="122"/>
                    </a:lnTo>
                    <a:lnTo>
                      <a:pt x="2416" y="121"/>
                    </a:lnTo>
                    <a:lnTo>
                      <a:pt x="2411" y="120"/>
                    </a:lnTo>
                    <a:lnTo>
                      <a:pt x="2408" y="119"/>
                    </a:lnTo>
                    <a:lnTo>
                      <a:pt x="2405" y="118"/>
                    </a:lnTo>
                    <a:lnTo>
                      <a:pt x="2405" y="117"/>
                    </a:lnTo>
                    <a:lnTo>
                      <a:pt x="2405" y="114"/>
                    </a:lnTo>
                    <a:lnTo>
                      <a:pt x="2411" y="110"/>
                    </a:lnTo>
                    <a:lnTo>
                      <a:pt x="2411" y="110"/>
                    </a:lnTo>
                    <a:lnTo>
                      <a:pt x="2420" y="110"/>
                    </a:lnTo>
                    <a:lnTo>
                      <a:pt x="2425" y="107"/>
                    </a:lnTo>
                    <a:lnTo>
                      <a:pt x="2427" y="105"/>
                    </a:lnTo>
                    <a:lnTo>
                      <a:pt x="2430" y="102"/>
                    </a:lnTo>
                    <a:lnTo>
                      <a:pt x="2431" y="97"/>
                    </a:lnTo>
                    <a:lnTo>
                      <a:pt x="2434" y="91"/>
                    </a:lnTo>
                    <a:lnTo>
                      <a:pt x="2440" y="87"/>
                    </a:lnTo>
                    <a:lnTo>
                      <a:pt x="2449" y="82"/>
                    </a:lnTo>
                    <a:lnTo>
                      <a:pt x="2445" y="94"/>
                    </a:lnTo>
                    <a:lnTo>
                      <a:pt x="2445" y="94"/>
                    </a:lnTo>
                    <a:lnTo>
                      <a:pt x="2448" y="97"/>
                    </a:lnTo>
                    <a:lnTo>
                      <a:pt x="2451" y="98"/>
                    </a:lnTo>
                    <a:lnTo>
                      <a:pt x="2455" y="98"/>
                    </a:lnTo>
                    <a:lnTo>
                      <a:pt x="2460" y="96"/>
                    </a:lnTo>
                    <a:lnTo>
                      <a:pt x="2466" y="91"/>
                    </a:lnTo>
                    <a:lnTo>
                      <a:pt x="2471" y="88"/>
                    </a:lnTo>
                    <a:lnTo>
                      <a:pt x="2474" y="87"/>
                    </a:lnTo>
                    <a:lnTo>
                      <a:pt x="2474" y="87"/>
                    </a:lnTo>
                    <a:lnTo>
                      <a:pt x="2477" y="84"/>
                    </a:lnTo>
                    <a:lnTo>
                      <a:pt x="2478" y="81"/>
                    </a:lnTo>
                    <a:lnTo>
                      <a:pt x="2478" y="70"/>
                    </a:lnTo>
                    <a:lnTo>
                      <a:pt x="2478" y="57"/>
                    </a:lnTo>
                    <a:lnTo>
                      <a:pt x="2478" y="42"/>
                    </a:lnTo>
                    <a:lnTo>
                      <a:pt x="2478" y="35"/>
                    </a:lnTo>
                    <a:lnTo>
                      <a:pt x="2479" y="27"/>
                    </a:lnTo>
                    <a:lnTo>
                      <a:pt x="2481" y="20"/>
                    </a:lnTo>
                    <a:lnTo>
                      <a:pt x="2484" y="14"/>
                    </a:lnTo>
                    <a:lnTo>
                      <a:pt x="2488" y="8"/>
                    </a:lnTo>
                    <a:lnTo>
                      <a:pt x="2494" y="5"/>
                    </a:lnTo>
                    <a:lnTo>
                      <a:pt x="2501" y="1"/>
                    </a:lnTo>
                    <a:lnTo>
                      <a:pt x="2509" y="0"/>
                    </a:lnTo>
                    <a:lnTo>
                      <a:pt x="2509" y="0"/>
                    </a:lnTo>
                    <a:lnTo>
                      <a:pt x="2507" y="8"/>
                    </a:lnTo>
                    <a:lnTo>
                      <a:pt x="2507" y="14"/>
                    </a:lnTo>
                    <a:lnTo>
                      <a:pt x="2463" y="218"/>
                    </a:lnTo>
                    <a:lnTo>
                      <a:pt x="2463" y="218"/>
                    </a:lnTo>
                    <a:lnTo>
                      <a:pt x="2503" y="218"/>
                    </a:lnTo>
                    <a:lnTo>
                      <a:pt x="2546" y="219"/>
                    </a:lnTo>
                    <a:lnTo>
                      <a:pt x="2589" y="224"/>
                    </a:lnTo>
                    <a:lnTo>
                      <a:pt x="2612" y="227"/>
                    </a:lnTo>
                    <a:lnTo>
                      <a:pt x="2634" y="232"/>
                    </a:lnTo>
                    <a:lnTo>
                      <a:pt x="2634" y="232"/>
                    </a:lnTo>
                    <a:lnTo>
                      <a:pt x="2637" y="239"/>
                    </a:lnTo>
                    <a:lnTo>
                      <a:pt x="2638" y="245"/>
                    </a:lnTo>
                    <a:lnTo>
                      <a:pt x="2637" y="249"/>
                    </a:lnTo>
                    <a:lnTo>
                      <a:pt x="2634" y="254"/>
                    </a:lnTo>
                    <a:lnTo>
                      <a:pt x="2632" y="257"/>
                    </a:lnTo>
                    <a:lnTo>
                      <a:pt x="2629" y="261"/>
                    </a:lnTo>
                    <a:lnTo>
                      <a:pt x="2621" y="265"/>
                    </a:lnTo>
                    <a:lnTo>
                      <a:pt x="2611" y="270"/>
                    </a:lnTo>
                    <a:lnTo>
                      <a:pt x="2603" y="273"/>
                    </a:lnTo>
                    <a:lnTo>
                      <a:pt x="2600" y="276"/>
                    </a:lnTo>
                    <a:lnTo>
                      <a:pt x="2598" y="278"/>
                    </a:lnTo>
                    <a:lnTo>
                      <a:pt x="2596" y="280"/>
                    </a:lnTo>
                    <a:lnTo>
                      <a:pt x="2596" y="283"/>
                    </a:lnTo>
                    <a:lnTo>
                      <a:pt x="2569" y="276"/>
                    </a:lnTo>
                    <a:lnTo>
                      <a:pt x="2569" y="276"/>
                    </a:lnTo>
                    <a:lnTo>
                      <a:pt x="2570" y="273"/>
                    </a:lnTo>
                    <a:lnTo>
                      <a:pt x="2572" y="271"/>
                    </a:lnTo>
                    <a:lnTo>
                      <a:pt x="2578" y="268"/>
                    </a:lnTo>
                    <a:lnTo>
                      <a:pt x="2595" y="263"/>
                    </a:lnTo>
                    <a:lnTo>
                      <a:pt x="2602" y="260"/>
                    </a:lnTo>
                    <a:lnTo>
                      <a:pt x="2606" y="258"/>
                    </a:lnTo>
                    <a:lnTo>
                      <a:pt x="2607" y="256"/>
                    </a:lnTo>
                    <a:lnTo>
                      <a:pt x="2608" y="253"/>
                    </a:lnTo>
                    <a:lnTo>
                      <a:pt x="2607" y="249"/>
                    </a:lnTo>
                    <a:lnTo>
                      <a:pt x="2604" y="245"/>
                    </a:lnTo>
                    <a:lnTo>
                      <a:pt x="2601" y="240"/>
                    </a:lnTo>
                    <a:lnTo>
                      <a:pt x="2601" y="240"/>
                    </a:lnTo>
                    <a:lnTo>
                      <a:pt x="2584" y="243"/>
                    </a:lnTo>
                    <a:lnTo>
                      <a:pt x="2569" y="246"/>
                    </a:lnTo>
                    <a:lnTo>
                      <a:pt x="2542" y="247"/>
                    </a:lnTo>
                    <a:lnTo>
                      <a:pt x="2530" y="249"/>
                    </a:lnTo>
                    <a:lnTo>
                      <a:pt x="2516" y="253"/>
                    </a:lnTo>
                    <a:lnTo>
                      <a:pt x="2509" y="256"/>
                    </a:lnTo>
                    <a:lnTo>
                      <a:pt x="2501" y="260"/>
                    </a:lnTo>
                    <a:lnTo>
                      <a:pt x="2494" y="265"/>
                    </a:lnTo>
                    <a:lnTo>
                      <a:pt x="2486" y="271"/>
                    </a:lnTo>
                    <a:lnTo>
                      <a:pt x="2486" y="271"/>
                    </a:lnTo>
                    <a:lnTo>
                      <a:pt x="2488" y="277"/>
                    </a:lnTo>
                    <a:lnTo>
                      <a:pt x="2493" y="281"/>
                    </a:lnTo>
                    <a:lnTo>
                      <a:pt x="2497" y="285"/>
                    </a:lnTo>
                    <a:lnTo>
                      <a:pt x="2502" y="286"/>
                    </a:lnTo>
                    <a:lnTo>
                      <a:pt x="2508" y="287"/>
                    </a:lnTo>
                    <a:lnTo>
                      <a:pt x="2512" y="287"/>
                    </a:lnTo>
                    <a:lnTo>
                      <a:pt x="2525" y="285"/>
                    </a:lnTo>
                    <a:lnTo>
                      <a:pt x="2538" y="283"/>
                    </a:lnTo>
                    <a:lnTo>
                      <a:pt x="2552" y="281"/>
                    </a:lnTo>
                    <a:lnTo>
                      <a:pt x="2558" y="283"/>
                    </a:lnTo>
                    <a:lnTo>
                      <a:pt x="2564" y="284"/>
                    </a:lnTo>
                    <a:lnTo>
                      <a:pt x="2571" y="287"/>
                    </a:lnTo>
                    <a:lnTo>
                      <a:pt x="2577" y="292"/>
                    </a:lnTo>
                    <a:lnTo>
                      <a:pt x="2577" y="292"/>
                    </a:lnTo>
                    <a:lnTo>
                      <a:pt x="2568" y="292"/>
                    </a:lnTo>
                    <a:lnTo>
                      <a:pt x="2558" y="293"/>
                    </a:lnTo>
                    <a:lnTo>
                      <a:pt x="2552" y="296"/>
                    </a:lnTo>
                    <a:lnTo>
                      <a:pt x="2543" y="300"/>
                    </a:lnTo>
                    <a:lnTo>
                      <a:pt x="2543" y="300"/>
                    </a:lnTo>
                    <a:lnTo>
                      <a:pt x="2634" y="314"/>
                    </a:lnTo>
                    <a:lnTo>
                      <a:pt x="2640" y="305"/>
                    </a:lnTo>
                    <a:lnTo>
                      <a:pt x="2640" y="305"/>
                    </a:lnTo>
                    <a:lnTo>
                      <a:pt x="2614" y="300"/>
                    </a:lnTo>
                    <a:lnTo>
                      <a:pt x="2602" y="296"/>
                    </a:lnTo>
                    <a:lnTo>
                      <a:pt x="2602" y="296"/>
                    </a:lnTo>
                    <a:lnTo>
                      <a:pt x="2612" y="296"/>
                    </a:lnTo>
                    <a:lnTo>
                      <a:pt x="2623" y="294"/>
                    </a:lnTo>
                    <a:lnTo>
                      <a:pt x="2631" y="290"/>
                    </a:lnTo>
                    <a:lnTo>
                      <a:pt x="2639" y="284"/>
                    </a:lnTo>
                    <a:lnTo>
                      <a:pt x="2646" y="276"/>
                    </a:lnTo>
                    <a:lnTo>
                      <a:pt x="2650" y="268"/>
                    </a:lnTo>
                    <a:lnTo>
                      <a:pt x="2654" y="257"/>
                    </a:lnTo>
                    <a:lnTo>
                      <a:pt x="2655" y="247"/>
                    </a:lnTo>
                    <a:lnTo>
                      <a:pt x="2650" y="247"/>
                    </a:lnTo>
                    <a:lnTo>
                      <a:pt x="2660" y="236"/>
                    </a:lnTo>
                    <a:lnTo>
                      <a:pt x="2680" y="242"/>
                    </a:lnTo>
                    <a:close/>
                    <a:moveTo>
                      <a:pt x="4528" y="198"/>
                    </a:moveTo>
                    <a:lnTo>
                      <a:pt x="4528" y="198"/>
                    </a:lnTo>
                    <a:lnTo>
                      <a:pt x="4526" y="203"/>
                    </a:lnTo>
                    <a:lnTo>
                      <a:pt x="4525" y="209"/>
                    </a:lnTo>
                    <a:lnTo>
                      <a:pt x="4525" y="209"/>
                    </a:lnTo>
                    <a:lnTo>
                      <a:pt x="4525" y="203"/>
                    </a:lnTo>
                    <a:lnTo>
                      <a:pt x="4526" y="201"/>
                    </a:lnTo>
                    <a:lnTo>
                      <a:pt x="4528" y="198"/>
                    </a:lnTo>
                    <a:lnTo>
                      <a:pt x="4528" y="198"/>
                    </a:lnTo>
                    <a:close/>
                    <a:moveTo>
                      <a:pt x="2125" y="355"/>
                    </a:moveTo>
                    <a:lnTo>
                      <a:pt x="2125" y="355"/>
                    </a:lnTo>
                    <a:lnTo>
                      <a:pt x="2154" y="359"/>
                    </a:lnTo>
                    <a:lnTo>
                      <a:pt x="2182" y="362"/>
                    </a:lnTo>
                    <a:lnTo>
                      <a:pt x="2210" y="366"/>
                    </a:lnTo>
                    <a:lnTo>
                      <a:pt x="2239" y="368"/>
                    </a:lnTo>
                    <a:lnTo>
                      <a:pt x="2239" y="368"/>
                    </a:lnTo>
                    <a:lnTo>
                      <a:pt x="2215" y="348"/>
                    </a:lnTo>
                    <a:lnTo>
                      <a:pt x="2194" y="330"/>
                    </a:lnTo>
                    <a:lnTo>
                      <a:pt x="2185" y="321"/>
                    </a:lnTo>
                    <a:lnTo>
                      <a:pt x="2178" y="313"/>
                    </a:lnTo>
                    <a:lnTo>
                      <a:pt x="2172" y="306"/>
                    </a:lnTo>
                    <a:lnTo>
                      <a:pt x="2169" y="298"/>
                    </a:lnTo>
                    <a:lnTo>
                      <a:pt x="2167" y="292"/>
                    </a:lnTo>
                    <a:lnTo>
                      <a:pt x="2169" y="286"/>
                    </a:lnTo>
                    <a:lnTo>
                      <a:pt x="2172" y="281"/>
                    </a:lnTo>
                    <a:lnTo>
                      <a:pt x="2178" y="277"/>
                    </a:lnTo>
                    <a:lnTo>
                      <a:pt x="2187" y="273"/>
                    </a:lnTo>
                    <a:lnTo>
                      <a:pt x="2198" y="271"/>
                    </a:lnTo>
                    <a:lnTo>
                      <a:pt x="2215" y="269"/>
                    </a:lnTo>
                    <a:lnTo>
                      <a:pt x="2233" y="269"/>
                    </a:lnTo>
                    <a:lnTo>
                      <a:pt x="2240" y="264"/>
                    </a:lnTo>
                    <a:lnTo>
                      <a:pt x="2240" y="264"/>
                    </a:lnTo>
                    <a:lnTo>
                      <a:pt x="2234" y="262"/>
                    </a:lnTo>
                    <a:lnTo>
                      <a:pt x="2227" y="261"/>
                    </a:lnTo>
                    <a:lnTo>
                      <a:pt x="2212" y="258"/>
                    </a:lnTo>
                    <a:lnTo>
                      <a:pt x="2195" y="260"/>
                    </a:lnTo>
                    <a:lnTo>
                      <a:pt x="2178" y="262"/>
                    </a:lnTo>
                    <a:lnTo>
                      <a:pt x="2178" y="262"/>
                    </a:lnTo>
                    <a:lnTo>
                      <a:pt x="2158" y="286"/>
                    </a:lnTo>
                    <a:lnTo>
                      <a:pt x="2132" y="319"/>
                    </a:lnTo>
                    <a:lnTo>
                      <a:pt x="2110" y="349"/>
                    </a:lnTo>
                    <a:lnTo>
                      <a:pt x="2104" y="361"/>
                    </a:lnTo>
                    <a:lnTo>
                      <a:pt x="2102" y="366"/>
                    </a:lnTo>
                    <a:lnTo>
                      <a:pt x="2102" y="366"/>
                    </a:lnTo>
                    <a:lnTo>
                      <a:pt x="2104" y="370"/>
                    </a:lnTo>
                    <a:lnTo>
                      <a:pt x="2108" y="373"/>
                    </a:lnTo>
                    <a:lnTo>
                      <a:pt x="2110" y="373"/>
                    </a:lnTo>
                    <a:lnTo>
                      <a:pt x="2113" y="371"/>
                    </a:lnTo>
                    <a:lnTo>
                      <a:pt x="2121" y="368"/>
                    </a:lnTo>
                    <a:lnTo>
                      <a:pt x="2126" y="368"/>
                    </a:lnTo>
                    <a:lnTo>
                      <a:pt x="2129" y="369"/>
                    </a:lnTo>
                    <a:lnTo>
                      <a:pt x="2125" y="355"/>
                    </a:lnTo>
                    <a:close/>
                    <a:moveTo>
                      <a:pt x="2095" y="261"/>
                    </a:moveTo>
                    <a:lnTo>
                      <a:pt x="2095" y="261"/>
                    </a:lnTo>
                    <a:lnTo>
                      <a:pt x="2088" y="258"/>
                    </a:lnTo>
                    <a:lnTo>
                      <a:pt x="2083" y="260"/>
                    </a:lnTo>
                    <a:lnTo>
                      <a:pt x="2080" y="261"/>
                    </a:lnTo>
                    <a:lnTo>
                      <a:pt x="2079" y="263"/>
                    </a:lnTo>
                    <a:lnTo>
                      <a:pt x="2078" y="266"/>
                    </a:lnTo>
                    <a:lnTo>
                      <a:pt x="2077" y="270"/>
                    </a:lnTo>
                    <a:lnTo>
                      <a:pt x="2075" y="278"/>
                    </a:lnTo>
                    <a:lnTo>
                      <a:pt x="2098" y="273"/>
                    </a:lnTo>
                    <a:lnTo>
                      <a:pt x="2098" y="273"/>
                    </a:lnTo>
                    <a:lnTo>
                      <a:pt x="2096" y="271"/>
                    </a:lnTo>
                    <a:lnTo>
                      <a:pt x="2095" y="269"/>
                    </a:lnTo>
                    <a:lnTo>
                      <a:pt x="2095" y="264"/>
                    </a:lnTo>
                    <a:lnTo>
                      <a:pt x="2095" y="261"/>
                    </a:lnTo>
                    <a:lnTo>
                      <a:pt x="2095" y="261"/>
                    </a:lnTo>
                    <a:close/>
                    <a:moveTo>
                      <a:pt x="2078" y="290"/>
                    </a:moveTo>
                    <a:lnTo>
                      <a:pt x="2078" y="290"/>
                    </a:lnTo>
                    <a:lnTo>
                      <a:pt x="2080" y="291"/>
                    </a:lnTo>
                    <a:lnTo>
                      <a:pt x="2083" y="292"/>
                    </a:lnTo>
                    <a:lnTo>
                      <a:pt x="2078" y="290"/>
                    </a:lnTo>
                    <a:close/>
                    <a:moveTo>
                      <a:pt x="2496" y="292"/>
                    </a:moveTo>
                    <a:lnTo>
                      <a:pt x="2496" y="292"/>
                    </a:lnTo>
                    <a:lnTo>
                      <a:pt x="2494" y="293"/>
                    </a:lnTo>
                    <a:lnTo>
                      <a:pt x="2510" y="295"/>
                    </a:lnTo>
                    <a:lnTo>
                      <a:pt x="2510" y="295"/>
                    </a:lnTo>
                    <a:lnTo>
                      <a:pt x="2506" y="293"/>
                    </a:lnTo>
                    <a:lnTo>
                      <a:pt x="2496" y="292"/>
                    </a:lnTo>
                    <a:lnTo>
                      <a:pt x="2496" y="292"/>
                    </a:lnTo>
                    <a:close/>
                    <a:moveTo>
                      <a:pt x="2453" y="265"/>
                    </a:moveTo>
                    <a:lnTo>
                      <a:pt x="2448" y="287"/>
                    </a:lnTo>
                    <a:lnTo>
                      <a:pt x="2462" y="288"/>
                    </a:lnTo>
                    <a:lnTo>
                      <a:pt x="2462" y="288"/>
                    </a:lnTo>
                    <a:lnTo>
                      <a:pt x="2461" y="281"/>
                    </a:lnTo>
                    <a:lnTo>
                      <a:pt x="2458" y="276"/>
                    </a:lnTo>
                    <a:lnTo>
                      <a:pt x="2456" y="270"/>
                    </a:lnTo>
                    <a:lnTo>
                      <a:pt x="2453" y="265"/>
                    </a:lnTo>
                    <a:lnTo>
                      <a:pt x="2453" y="265"/>
                    </a:lnTo>
                    <a:close/>
                    <a:moveTo>
                      <a:pt x="2310" y="201"/>
                    </a:moveTo>
                    <a:lnTo>
                      <a:pt x="2310" y="201"/>
                    </a:lnTo>
                    <a:lnTo>
                      <a:pt x="2305" y="210"/>
                    </a:lnTo>
                    <a:lnTo>
                      <a:pt x="2301" y="217"/>
                    </a:lnTo>
                    <a:lnTo>
                      <a:pt x="2294" y="223"/>
                    </a:lnTo>
                    <a:lnTo>
                      <a:pt x="2287" y="227"/>
                    </a:lnTo>
                    <a:lnTo>
                      <a:pt x="2281" y="233"/>
                    </a:lnTo>
                    <a:lnTo>
                      <a:pt x="2277" y="240"/>
                    </a:lnTo>
                    <a:lnTo>
                      <a:pt x="2272" y="248"/>
                    </a:lnTo>
                    <a:lnTo>
                      <a:pt x="2271" y="253"/>
                    </a:lnTo>
                    <a:lnTo>
                      <a:pt x="2271" y="257"/>
                    </a:lnTo>
                    <a:lnTo>
                      <a:pt x="2271" y="257"/>
                    </a:lnTo>
                    <a:lnTo>
                      <a:pt x="2271" y="260"/>
                    </a:lnTo>
                    <a:lnTo>
                      <a:pt x="2271" y="262"/>
                    </a:lnTo>
                    <a:lnTo>
                      <a:pt x="2273" y="265"/>
                    </a:lnTo>
                    <a:lnTo>
                      <a:pt x="2278" y="268"/>
                    </a:lnTo>
                    <a:lnTo>
                      <a:pt x="2282" y="270"/>
                    </a:lnTo>
                    <a:lnTo>
                      <a:pt x="2282" y="270"/>
                    </a:lnTo>
                    <a:lnTo>
                      <a:pt x="2308" y="271"/>
                    </a:lnTo>
                    <a:lnTo>
                      <a:pt x="2308" y="271"/>
                    </a:lnTo>
                    <a:lnTo>
                      <a:pt x="2309" y="265"/>
                    </a:lnTo>
                    <a:lnTo>
                      <a:pt x="2312" y="260"/>
                    </a:lnTo>
                    <a:lnTo>
                      <a:pt x="2312" y="260"/>
                    </a:lnTo>
                    <a:lnTo>
                      <a:pt x="2307" y="256"/>
                    </a:lnTo>
                    <a:lnTo>
                      <a:pt x="2304" y="254"/>
                    </a:lnTo>
                    <a:lnTo>
                      <a:pt x="2302" y="250"/>
                    </a:lnTo>
                    <a:lnTo>
                      <a:pt x="2301" y="247"/>
                    </a:lnTo>
                    <a:lnTo>
                      <a:pt x="2300" y="242"/>
                    </a:lnTo>
                    <a:lnTo>
                      <a:pt x="2300" y="238"/>
                    </a:lnTo>
                    <a:lnTo>
                      <a:pt x="2301" y="231"/>
                    </a:lnTo>
                    <a:lnTo>
                      <a:pt x="2301" y="231"/>
                    </a:lnTo>
                    <a:lnTo>
                      <a:pt x="2304" y="236"/>
                    </a:lnTo>
                    <a:lnTo>
                      <a:pt x="2308" y="241"/>
                    </a:lnTo>
                    <a:lnTo>
                      <a:pt x="2311" y="242"/>
                    </a:lnTo>
                    <a:lnTo>
                      <a:pt x="2313" y="242"/>
                    </a:lnTo>
                    <a:lnTo>
                      <a:pt x="2316" y="241"/>
                    </a:lnTo>
                    <a:lnTo>
                      <a:pt x="2318" y="239"/>
                    </a:lnTo>
                    <a:lnTo>
                      <a:pt x="2322" y="232"/>
                    </a:lnTo>
                    <a:lnTo>
                      <a:pt x="2326" y="224"/>
                    </a:lnTo>
                    <a:lnTo>
                      <a:pt x="2331" y="217"/>
                    </a:lnTo>
                    <a:lnTo>
                      <a:pt x="2333" y="213"/>
                    </a:lnTo>
                    <a:lnTo>
                      <a:pt x="2336" y="212"/>
                    </a:lnTo>
                    <a:lnTo>
                      <a:pt x="2340" y="211"/>
                    </a:lnTo>
                    <a:lnTo>
                      <a:pt x="2345" y="212"/>
                    </a:lnTo>
                    <a:lnTo>
                      <a:pt x="2345" y="212"/>
                    </a:lnTo>
                    <a:lnTo>
                      <a:pt x="2346" y="209"/>
                    </a:lnTo>
                    <a:lnTo>
                      <a:pt x="2346" y="205"/>
                    </a:lnTo>
                    <a:lnTo>
                      <a:pt x="2345" y="203"/>
                    </a:lnTo>
                    <a:lnTo>
                      <a:pt x="2343" y="201"/>
                    </a:lnTo>
                    <a:lnTo>
                      <a:pt x="2339" y="197"/>
                    </a:lnTo>
                    <a:lnTo>
                      <a:pt x="2332" y="195"/>
                    </a:lnTo>
                    <a:lnTo>
                      <a:pt x="2326" y="195"/>
                    </a:lnTo>
                    <a:lnTo>
                      <a:pt x="2319" y="196"/>
                    </a:lnTo>
                    <a:lnTo>
                      <a:pt x="2313" y="198"/>
                    </a:lnTo>
                    <a:lnTo>
                      <a:pt x="2310" y="201"/>
                    </a:lnTo>
                    <a:lnTo>
                      <a:pt x="2310" y="201"/>
                    </a:lnTo>
                    <a:close/>
                    <a:moveTo>
                      <a:pt x="445" y="318"/>
                    </a:moveTo>
                    <a:lnTo>
                      <a:pt x="445" y="318"/>
                    </a:lnTo>
                    <a:lnTo>
                      <a:pt x="439" y="301"/>
                    </a:lnTo>
                    <a:lnTo>
                      <a:pt x="455" y="287"/>
                    </a:lnTo>
                    <a:lnTo>
                      <a:pt x="455" y="287"/>
                    </a:lnTo>
                    <a:lnTo>
                      <a:pt x="461" y="288"/>
                    </a:lnTo>
                    <a:lnTo>
                      <a:pt x="467" y="291"/>
                    </a:lnTo>
                    <a:lnTo>
                      <a:pt x="477" y="296"/>
                    </a:lnTo>
                    <a:lnTo>
                      <a:pt x="488" y="302"/>
                    </a:lnTo>
                    <a:lnTo>
                      <a:pt x="498" y="308"/>
                    </a:lnTo>
                    <a:lnTo>
                      <a:pt x="508" y="311"/>
                    </a:lnTo>
                    <a:lnTo>
                      <a:pt x="513" y="313"/>
                    </a:lnTo>
                    <a:lnTo>
                      <a:pt x="518" y="313"/>
                    </a:lnTo>
                    <a:lnTo>
                      <a:pt x="523" y="310"/>
                    </a:lnTo>
                    <a:lnTo>
                      <a:pt x="528" y="308"/>
                    </a:lnTo>
                    <a:lnTo>
                      <a:pt x="533" y="303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42" y="301"/>
                    </a:lnTo>
                    <a:lnTo>
                      <a:pt x="547" y="306"/>
                    </a:lnTo>
                    <a:lnTo>
                      <a:pt x="554" y="317"/>
                    </a:lnTo>
                    <a:lnTo>
                      <a:pt x="560" y="329"/>
                    </a:lnTo>
                    <a:lnTo>
                      <a:pt x="565" y="341"/>
                    </a:lnTo>
                    <a:lnTo>
                      <a:pt x="565" y="341"/>
                    </a:lnTo>
                    <a:lnTo>
                      <a:pt x="556" y="339"/>
                    </a:lnTo>
                    <a:lnTo>
                      <a:pt x="548" y="337"/>
                    </a:lnTo>
                    <a:lnTo>
                      <a:pt x="548" y="337"/>
                    </a:lnTo>
                    <a:lnTo>
                      <a:pt x="534" y="345"/>
                    </a:lnTo>
                    <a:lnTo>
                      <a:pt x="524" y="349"/>
                    </a:lnTo>
                    <a:lnTo>
                      <a:pt x="515" y="352"/>
                    </a:lnTo>
                    <a:lnTo>
                      <a:pt x="508" y="351"/>
                    </a:lnTo>
                    <a:lnTo>
                      <a:pt x="502" y="348"/>
                    </a:lnTo>
                    <a:lnTo>
                      <a:pt x="498" y="345"/>
                    </a:lnTo>
                    <a:lnTo>
                      <a:pt x="494" y="339"/>
                    </a:lnTo>
                    <a:lnTo>
                      <a:pt x="491" y="333"/>
                    </a:lnTo>
                    <a:lnTo>
                      <a:pt x="485" y="322"/>
                    </a:lnTo>
                    <a:lnTo>
                      <a:pt x="480" y="317"/>
                    </a:lnTo>
                    <a:lnTo>
                      <a:pt x="477" y="313"/>
                    </a:lnTo>
                    <a:lnTo>
                      <a:pt x="471" y="310"/>
                    </a:lnTo>
                    <a:lnTo>
                      <a:pt x="464" y="310"/>
                    </a:lnTo>
                    <a:lnTo>
                      <a:pt x="455" y="313"/>
                    </a:lnTo>
                    <a:lnTo>
                      <a:pt x="445" y="318"/>
                    </a:lnTo>
                    <a:lnTo>
                      <a:pt x="445" y="318"/>
                    </a:lnTo>
                    <a:close/>
                    <a:moveTo>
                      <a:pt x="797" y="364"/>
                    </a:moveTo>
                    <a:lnTo>
                      <a:pt x="797" y="364"/>
                    </a:lnTo>
                    <a:lnTo>
                      <a:pt x="794" y="366"/>
                    </a:lnTo>
                    <a:lnTo>
                      <a:pt x="793" y="368"/>
                    </a:lnTo>
                    <a:lnTo>
                      <a:pt x="793" y="371"/>
                    </a:lnTo>
                    <a:lnTo>
                      <a:pt x="793" y="371"/>
                    </a:lnTo>
                    <a:lnTo>
                      <a:pt x="817" y="352"/>
                    </a:lnTo>
                    <a:lnTo>
                      <a:pt x="840" y="337"/>
                    </a:lnTo>
                    <a:lnTo>
                      <a:pt x="863" y="324"/>
                    </a:lnTo>
                    <a:lnTo>
                      <a:pt x="884" y="315"/>
                    </a:lnTo>
                    <a:lnTo>
                      <a:pt x="904" y="308"/>
                    </a:lnTo>
                    <a:lnTo>
                      <a:pt x="922" y="305"/>
                    </a:lnTo>
                    <a:lnTo>
                      <a:pt x="938" y="302"/>
                    </a:lnTo>
                    <a:lnTo>
                      <a:pt x="953" y="301"/>
                    </a:lnTo>
                    <a:lnTo>
                      <a:pt x="953" y="301"/>
                    </a:lnTo>
                    <a:lnTo>
                      <a:pt x="948" y="294"/>
                    </a:lnTo>
                    <a:lnTo>
                      <a:pt x="943" y="286"/>
                    </a:lnTo>
                    <a:lnTo>
                      <a:pt x="936" y="280"/>
                    </a:lnTo>
                    <a:lnTo>
                      <a:pt x="928" y="275"/>
                    </a:lnTo>
                    <a:lnTo>
                      <a:pt x="910" y="264"/>
                    </a:lnTo>
                    <a:lnTo>
                      <a:pt x="896" y="256"/>
                    </a:lnTo>
                    <a:lnTo>
                      <a:pt x="909" y="232"/>
                    </a:lnTo>
                    <a:lnTo>
                      <a:pt x="919" y="250"/>
                    </a:lnTo>
                    <a:lnTo>
                      <a:pt x="943" y="228"/>
                    </a:lnTo>
                    <a:lnTo>
                      <a:pt x="943" y="228"/>
                    </a:lnTo>
                    <a:lnTo>
                      <a:pt x="939" y="223"/>
                    </a:lnTo>
                    <a:lnTo>
                      <a:pt x="935" y="219"/>
                    </a:lnTo>
                    <a:lnTo>
                      <a:pt x="930" y="217"/>
                    </a:lnTo>
                    <a:lnTo>
                      <a:pt x="924" y="215"/>
                    </a:lnTo>
                    <a:lnTo>
                      <a:pt x="913" y="211"/>
                    </a:lnTo>
                    <a:lnTo>
                      <a:pt x="908" y="208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0" y="207"/>
                    </a:lnTo>
                    <a:lnTo>
                      <a:pt x="896" y="211"/>
                    </a:lnTo>
                    <a:lnTo>
                      <a:pt x="879" y="224"/>
                    </a:lnTo>
                    <a:lnTo>
                      <a:pt x="862" y="239"/>
                    </a:lnTo>
                    <a:lnTo>
                      <a:pt x="854" y="246"/>
                    </a:lnTo>
                    <a:lnTo>
                      <a:pt x="850" y="253"/>
                    </a:lnTo>
                    <a:lnTo>
                      <a:pt x="883" y="269"/>
                    </a:lnTo>
                    <a:lnTo>
                      <a:pt x="883" y="269"/>
                    </a:lnTo>
                    <a:lnTo>
                      <a:pt x="877" y="266"/>
                    </a:lnTo>
                    <a:lnTo>
                      <a:pt x="870" y="265"/>
                    </a:lnTo>
                    <a:lnTo>
                      <a:pt x="861" y="265"/>
                    </a:lnTo>
                    <a:lnTo>
                      <a:pt x="851" y="266"/>
                    </a:lnTo>
                    <a:lnTo>
                      <a:pt x="829" y="270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4" y="279"/>
                    </a:lnTo>
                    <a:lnTo>
                      <a:pt x="817" y="284"/>
                    </a:lnTo>
                    <a:lnTo>
                      <a:pt x="822" y="288"/>
                    </a:lnTo>
                    <a:lnTo>
                      <a:pt x="828" y="291"/>
                    </a:lnTo>
                    <a:lnTo>
                      <a:pt x="833" y="292"/>
                    </a:lnTo>
                    <a:lnTo>
                      <a:pt x="837" y="292"/>
                    </a:lnTo>
                    <a:lnTo>
                      <a:pt x="839" y="291"/>
                    </a:lnTo>
                    <a:lnTo>
                      <a:pt x="841" y="288"/>
                    </a:lnTo>
                    <a:lnTo>
                      <a:pt x="844" y="286"/>
                    </a:lnTo>
                    <a:lnTo>
                      <a:pt x="845" y="283"/>
                    </a:lnTo>
                    <a:lnTo>
                      <a:pt x="846" y="278"/>
                    </a:lnTo>
                    <a:lnTo>
                      <a:pt x="846" y="278"/>
                    </a:lnTo>
                    <a:lnTo>
                      <a:pt x="846" y="281"/>
                    </a:lnTo>
                    <a:lnTo>
                      <a:pt x="846" y="285"/>
                    </a:lnTo>
                    <a:lnTo>
                      <a:pt x="843" y="290"/>
                    </a:lnTo>
                    <a:lnTo>
                      <a:pt x="839" y="293"/>
                    </a:lnTo>
                    <a:lnTo>
                      <a:pt x="835" y="296"/>
                    </a:lnTo>
                    <a:lnTo>
                      <a:pt x="831" y="300"/>
                    </a:lnTo>
                    <a:lnTo>
                      <a:pt x="830" y="302"/>
                    </a:lnTo>
                    <a:lnTo>
                      <a:pt x="830" y="305"/>
                    </a:lnTo>
                    <a:lnTo>
                      <a:pt x="830" y="307"/>
                    </a:lnTo>
                    <a:lnTo>
                      <a:pt x="831" y="309"/>
                    </a:lnTo>
                    <a:lnTo>
                      <a:pt x="837" y="316"/>
                    </a:lnTo>
                    <a:lnTo>
                      <a:pt x="837" y="316"/>
                    </a:lnTo>
                    <a:lnTo>
                      <a:pt x="832" y="319"/>
                    </a:lnTo>
                    <a:lnTo>
                      <a:pt x="827" y="322"/>
                    </a:lnTo>
                    <a:lnTo>
                      <a:pt x="815" y="324"/>
                    </a:lnTo>
                    <a:lnTo>
                      <a:pt x="804" y="325"/>
                    </a:lnTo>
                    <a:lnTo>
                      <a:pt x="791" y="324"/>
                    </a:lnTo>
                    <a:lnTo>
                      <a:pt x="779" y="322"/>
                    </a:lnTo>
                    <a:lnTo>
                      <a:pt x="769" y="318"/>
                    </a:lnTo>
                    <a:lnTo>
                      <a:pt x="751" y="311"/>
                    </a:lnTo>
                    <a:lnTo>
                      <a:pt x="747" y="281"/>
                    </a:lnTo>
                    <a:lnTo>
                      <a:pt x="747" y="281"/>
                    </a:lnTo>
                    <a:lnTo>
                      <a:pt x="743" y="280"/>
                    </a:lnTo>
                    <a:lnTo>
                      <a:pt x="740" y="280"/>
                    </a:lnTo>
                    <a:lnTo>
                      <a:pt x="737" y="280"/>
                    </a:lnTo>
                    <a:lnTo>
                      <a:pt x="735" y="283"/>
                    </a:lnTo>
                    <a:lnTo>
                      <a:pt x="731" y="287"/>
                    </a:lnTo>
                    <a:lnTo>
                      <a:pt x="729" y="293"/>
                    </a:lnTo>
                    <a:lnTo>
                      <a:pt x="725" y="300"/>
                    </a:lnTo>
                    <a:lnTo>
                      <a:pt x="723" y="302"/>
                    </a:lnTo>
                    <a:lnTo>
                      <a:pt x="722" y="303"/>
                    </a:lnTo>
                    <a:lnTo>
                      <a:pt x="718" y="305"/>
                    </a:lnTo>
                    <a:lnTo>
                      <a:pt x="716" y="305"/>
                    </a:lnTo>
                    <a:lnTo>
                      <a:pt x="712" y="303"/>
                    </a:lnTo>
                    <a:lnTo>
                      <a:pt x="708" y="301"/>
                    </a:lnTo>
                    <a:lnTo>
                      <a:pt x="708" y="301"/>
                    </a:lnTo>
                    <a:lnTo>
                      <a:pt x="713" y="300"/>
                    </a:lnTo>
                    <a:lnTo>
                      <a:pt x="716" y="298"/>
                    </a:lnTo>
                    <a:lnTo>
                      <a:pt x="718" y="295"/>
                    </a:lnTo>
                    <a:lnTo>
                      <a:pt x="720" y="293"/>
                    </a:lnTo>
                    <a:lnTo>
                      <a:pt x="721" y="291"/>
                    </a:lnTo>
                    <a:lnTo>
                      <a:pt x="721" y="287"/>
                    </a:lnTo>
                    <a:lnTo>
                      <a:pt x="720" y="281"/>
                    </a:lnTo>
                    <a:lnTo>
                      <a:pt x="717" y="276"/>
                    </a:lnTo>
                    <a:lnTo>
                      <a:pt x="717" y="271"/>
                    </a:lnTo>
                    <a:lnTo>
                      <a:pt x="718" y="269"/>
                    </a:lnTo>
                    <a:lnTo>
                      <a:pt x="720" y="268"/>
                    </a:lnTo>
                    <a:lnTo>
                      <a:pt x="722" y="266"/>
                    </a:lnTo>
                    <a:lnTo>
                      <a:pt x="726" y="265"/>
                    </a:lnTo>
                    <a:lnTo>
                      <a:pt x="726" y="265"/>
                    </a:lnTo>
                    <a:lnTo>
                      <a:pt x="724" y="261"/>
                    </a:lnTo>
                    <a:lnTo>
                      <a:pt x="723" y="256"/>
                    </a:lnTo>
                    <a:lnTo>
                      <a:pt x="720" y="246"/>
                    </a:lnTo>
                    <a:lnTo>
                      <a:pt x="717" y="241"/>
                    </a:lnTo>
                    <a:lnTo>
                      <a:pt x="714" y="238"/>
                    </a:lnTo>
                    <a:lnTo>
                      <a:pt x="709" y="236"/>
                    </a:lnTo>
                    <a:lnTo>
                      <a:pt x="701" y="236"/>
                    </a:lnTo>
                    <a:lnTo>
                      <a:pt x="701" y="236"/>
                    </a:lnTo>
                    <a:lnTo>
                      <a:pt x="698" y="242"/>
                    </a:lnTo>
                    <a:lnTo>
                      <a:pt x="694" y="247"/>
                    </a:lnTo>
                    <a:lnTo>
                      <a:pt x="691" y="249"/>
                    </a:lnTo>
                    <a:lnTo>
                      <a:pt x="689" y="250"/>
                    </a:lnTo>
                    <a:lnTo>
                      <a:pt x="686" y="249"/>
                    </a:lnTo>
                    <a:lnTo>
                      <a:pt x="683" y="248"/>
                    </a:lnTo>
                    <a:lnTo>
                      <a:pt x="678" y="243"/>
                    </a:lnTo>
                    <a:lnTo>
                      <a:pt x="674" y="239"/>
                    </a:lnTo>
                    <a:lnTo>
                      <a:pt x="671" y="238"/>
                    </a:lnTo>
                    <a:lnTo>
                      <a:pt x="668" y="236"/>
                    </a:lnTo>
                    <a:lnTo>
                      <a:pt x="666" y="236"/>
                    </a:lnTo>
                    <a:lnTo>
                      <a:pt x="662" y="239"/>
                    </a:lnTo>
                    <a:lnTo>
                      <a:pt x="660" y="242"/>
                    </a:lnTo>
                    <a:lnTo>
                      <a:pt x="656" y="247"/>
                    </a:lnTo>
                    <a:lnTo>
                      <a:pt x="656" y="247"/>
                    </a:lnTo>
                    <a:lnTo>
                      <a:pt x="653" y="242"/>
                    </a:lnTo>
                    <a:lnTo>
                      <a:pt x="653" y="238"/>
                    </a:lnTo>
                    <a:lnTo>
                      <a:pt x="653" y="234"/>
                    </a:lnTo>
                    <a:lnTo>
                      <a:pt x="655" y="230"/>
                    </a:lnTo>
                    <a:lnTo>
                      <a:pt x="655" y="226"/>
                    </a:lnTo>
                    <a:lnTo>
                      <a:pt x="655" y="223"/>
                    </a:lnTo>
                    <a:lnTo>
                      <a:pt x="652" y="220"/>
                    </a:lnTo>
                    <a:lnTo>
                      <a:pt x="644" y="218"/>
                    </a:lnTo>
                    <a:lnTo>
                      <a:pt x="644" y="218"/>
                    </a:lnTo>
                    <a:lnTo>
                      <a:pt x="634" y="226"/>
                    </a:lnTo>
                    <a:lnTo>
                      <a:pt x="628" y="233"/>
                    </a:lnTo>
                    <a:lnTo>
                      <a:pt x="623" y="241"/>
                    </a:lnTo>
                    <a:lnTo>
                      <a:pt x="620" y="248"/>
                    </a:lnTo>
                    <a:lnTo>
                      <a:pt x="618" y="256"/>
                    </a:lnTo>
                    <a:lnTo>
                      <a:pt x="617" y="264"/>
                    </a:lnTo>
                    <a:lnTo>
                      <a:pt x="616" y="284"/>
                    </a:lnTo>
                    <a:lnTo>
                      <a:pt x="616" y="284"/>
                    </a:lnTo>
                    <a:lnTo>
                      <a:pt x="621" y="284"/>
                    </a:lnTo>
                    <a:lnTo>
                      <a:pt x="625" y="284"/>
                    </a:lnTo>
                    <a:lnTo>
                      <a:pt x="629" y="283"/>
                    </a:lnTo>
                    <a:lnTo>
                      <a:pt x="632" y="280"/>
                    </a:lnTo>
                    <a:lnTo>
                      <a:pt x="639" y="276"/>
                    </a:lnTo>
                    <a:lnTo>
                      <a:pt x="644" y="268"/>
                    </a:lnTo>
                    <a:lnTo>
                      <a:pt x="649" y="261"/>
                    </a:lnTo>
                    <a:lnTo>
                      <a:pt x="654" y="255"/>
                    </a:lnTo>
                    <a:lnTo>
                      <a:pt x="657" y="253"/>
                    </a:lnTo>
                    <a:lnTo>
                      <a:pt x="661" y="251"/>
                    </a:lnTo>
                    <a:lnTo>
                      <a:pt x="664" y="251"/>
                    </a:lnTo>
                    <a:lnTo>
                      <a:pt x="668" y="251"/>
                    </a:lnTo>
                    <a:lnTo>
                      <a:pt x="625" y="302"/>
                    </a:lnTo>
                    <a:lnTo>
                      <a:pt x="625" y="302"/>
                    </a:lnTo>
                    <a:lnTo>
                      <a:pt x="631" y="307"/>
                    </a:lnTo>
                    <a:lnTo>
                      <a:pt x="636" y="308"/>
                    </a:lnTo>
                    <a:lnTo>
                      <a:pt x="640" y="309"/>
                    </a:lnTo>
                    <a:lnTo>
                      <a:pt x="644" y="308"/>
                    </a:lnTo>
                    <a:lnTo>
                      <a:pt x="644" y="308"/>
                    </a:lnTo>
                    <a:lnTo>
                      <a:pt x="638" y="310"/>
                    </a:lnTo>
                    <a:lnTo>
                      <a:pt x="632" y="315"/>
                    </a:lnTo>
                    <a:lnTo>
                      <a:pt x="626" y="322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11" y="344"/>
                    </a:lnTo>
                    <a:lnTo>
                      <a:pt x="611" y="344"/>
                    </a:lnTo>
                    <a:lnTo>
                      <a:pt x="630" y="344"/>
                    </a:lnTo>
                    <a:lnTo>
                      <a:pt x="645" y="345"/>
                    </a:lnTo>
                    <a:lnTo>
                      <a:pt x="652" y="346"/>
                    </a:lnTo>
                    <a:lnTo>
                      <a:pt x="656" y="348"/>
                    </a:lnTo>
                    <a:lnTo>
                      <a:pt x="661" y="352"/>
                    </a:lnTo>
                    <a:lnTo>
                      <a:pt x="663" y="356"/>
                    </a:lnTo>
                    <a:lnTo>
                      <a:pt x="660" y="370"/>
                    </a:lnTo>
                    <a:lnTo>
                      <a:pt x="660" y="370"/>
                    </a:lnTo>
                    <a:lnTo>
                      <a:pt x="663" y="374"/>
                    </a:lnTo>
                    <a:lnTo>
                      <a:pt x="668" y="376"/>
                    </a:lnTo>
                    <a:lnTo>
                      <a:pt x="671" y="376"/>
                    </a:lnTo>
                    <a:lnTo>
                      <a:pt x="676" y="375"/>
                    </a:lnTo>
                    <a:lnTo>
                      <a:pt x="679" y="373"/>
                    </a:lnTo>
                    <a:lnTo>
                      <a:pt x="684" y="369"/>
                    </a:lnTo>
                    <a:lnTo>
                      <a:pt x="690" y="362"/>
                    </a:lnTo>
                    <a:lnTo>
                      <a:pt x="690" y="362"/>
                    </a:lnTo>
                    <a:lnTo>
                      <a:pt x="698" y="361"/>
                    </a:lnTo>
                    <a:lnTo>
                      <a:pt x="706" y="358"/>
                    </a:lnTo>
                    <a:lnTo>
                      <a:pt x="721" y="353"/>
                    </a:lnTo>
                    <a:lnTo>
                      <a:pt x="728" y="351"/>
                    </a:lnTo>
                    <a:lnTo>
                      <a:pt x="733" y="351"/>
                    </a:lnTo>
                    <a:lnTo>
                      <a:pt x="735" y="352"/>
                    </a:lnTo>
                    <a:lnTo>
                      <a:pt x="737" y="353"/>
                    </a:lnTo>
                    <a:lnTo>
                      <a:pt x="738" y="355"/>
                    </a:lnTo>
                    <a:lnTo>
                      <a:pt x="739" y="359"/>
                    </a:lnTo>
                    <a:lnTo>
                      <a:pt x="731" y="371"/>
                    </a:lnTo>
                    <a:lnTo>
                      <a:pt x="731" y="371"/>
                    </a:lnTo>
                    <a:lnTo>
                      <a:pt x="761" y="367"/>
                    </a:lnTo>
                    <a:lnTo>
                      <a:pt x="776" y="364"/>
                    </a:lnTo>
                    <a:lnTo>
                      <a:pt x="797" y="364"/>
                    </a:lnTo>
                    <a:lnTo>
                      <a:pt x="797" y="364"/>
                    </a:lnTo>
                    <a:close/>
                    <a:moveTo>
                      <a:pt x="1705" y="376"/>
                    </a:moveTo>
                    <a:lnTo>
                      <a:pt x="1705" y="376"/>
                    </a:lnTo>
                    <a:lnTo>
                      <a:pt x="1698" y="358"/>
                    </a:lnTo>
                    <a:lnTo>
                      <a:pt x="1690" y="340"/>
                    </a:lnTo>
                    <a:lnTo>
                      <a:pt x="1681" y="324"/>
                    </a:lnTo>
                    <a:lnTo>
                      <a:pt x="1675" y="317"/>
                    </a:lnTo>
                    <a:lnTo>
                      <a:pt x="1669" y="310"/>
                    </a:lnTo>
                    <a:lnTo>
                      <a:pt x="1663" y="305"/>
                    </a:lnTo>
                    <a:lnTo>
                      <a:pt x="1656" y="300"/>
                    </a:lnTo>
                    <a:lnTo>
                      <a:pt x="1648" y="296"/>
                    </a:lnTo>
                    <a:lnTo>
                      <a:pt x="1637" y="293"/>
                    </a:lnTo>
                    <a:lnTo>
                      <a:pt x="1627" y="291"/>
                    </a:lnTo>
                    <a:lnTo>
                      <a:pt x="1615" y="290"/>
                    </a:lnTo>
                    <a:lnTo>
                      <a:pt x="1603" y="290"/>
                    </a:lnTo>
                    <a:lnTo>
                      <a:pt x="1589" y="292"/>
                    </a:lnTo>
                    <a:lnTo>
                      <a:pt x="1596" y="287"/>
                    </a:lnTo>
                    <a:lnTo>
                      <a:pt x="1596" y="287"/>
                    </a:lnTo>
                    <a:lnTo>
                      <a:pt x="1588" y="283"/>
                    </a:lnTo>
                    <a:lnTo>
                      <a:pt x="1581" y="280"/>
                    </a:lnTo>
                    <a:lnTo>
                      <a:pt x="1573" y="280"/>
                    </a:lnTo>
                    <a:lnTo>
                      <a:pt x="1566" y="280"/>
                    </a:lnTo>
                    <a:lnTo>
                      <a:pt x="1559" y="283"/>
                    </a:lnTo>
                    <a:lnTo>
                      <a:pt x="1551" y="286"/>
                    </a:lnTo>
                    <a:lnTo>
                      <a:pt x="1536" y="294"/>
                    </a:lnTo>
                    <a:lnTo>
                      <a:pt x="1521" y="301"/>
                    </a:lnTo>
                    <a:lnTo>
                      <a:pt x="1513" y="305"/>
                    </a:lnTo>
                    <a:lnTo>
                      <a:pt x="1505" y="306"/>
                    </a:lnTo>
                    <a:lnTo>
                      <a:pt x="1497" y="307"/>
                    </a:lnTo>
                    <a:lnTo>
                      <a:pt x="1489" y="306"/>
                    </a:lnTo>
                    <a:lnTo>
                      <a:pt x="1480" y="302"/>
                    </a:lnTo>
                    <a:lnTo>
                      <a:pt x="1471" y="298"/>
                    </a:lnTo>
                    <a:lnTo>
                      <a:pt x="1471" y="298"/>
                    </a:lnTo>
                    <a:lnTo>
                      <a:pt x="1484" y="286"/>
                    </a:lnTo>
                    <a:lnTo>
                      <a:pt x="1494" y="276"/>
                    </a:lnTo>
                    <a:lnTo>
                      <a:pt x="1503" y="261"/>
                    </a:lnTo>
                    <a:lnTo>
                      <a:pt x="1517" y="234"/>
                    </a:lnTo>
                    <a:lnTo>
                      <a:pt x="1492" y="249"/>
                    </a:lnTo>
                    <a:lnTo>
                      <a:pt x="1492" y="249"/>
                    </a:lnTo>
                    <a:lnTo>
                      <a:pt x="1494" y="241"/>
                    </a:lnTo>
                    <a:lnTo>
                      <a:pt x="1492" y="238"/>
                    </a:lnTo>
                    <a:lnTo>
                      <a:pt x="1492" y="235"/>
                    </a:lnTo>
                    <a:lnTo>
                      <a:pt x="1490" y="234"/>
                    </a:lnTo>
                    <a:lnTo>
                      <a:pt x="1489" y="233"/>
                    </a:lnTo>
                    <a:lnTo>
                      <a:pt x="1483" y="232"/>
                    </a:lnTo>
                    <a:lnTo>
                      <a:pt x="1471" y="234"/>
                    </a:lnTo>
                    <a:lnTo>
                      <a:pt x="1462" y="235"/>
                    </a:lnTo>
                    <a:lnTo>
                      <a:pt x="1456" y="235"/>
                    </a:lnTo>
                    <a:lnTo>
                      <a:pt x="1471" y="202"/>
                    </a:lnTo>
                    <a:lnTo>
                      <a:pt x="1471" y="202"/>
                    </a:lnTo>
                    <a:lnTo>
                      <a:pt x="1476" y="205"/>
                    </a:lnTo>
                    <a:lnTo>
                      <a:pt x="1482" y="208"/>
                    </a:lnTo>
                    <a:lnTo>
                      <a:pt x="1489" y="209"/>
                    </a:lnTo>
                    <a:lnTo>
                      <a:pt x="1495" y="210"/>
                    </a:lnTo>
                    <a:lnTo>
                      <a:pt x="1500" y="211"/>
                    </a:lnTo>
                    <a:lnTo>
                      <a:pt x="1506" y="210"/>
                    </a:lnTo>
                    <a:lnTo>
                      <a:pt x="1508" y="209"/>
                    </a:lnTo>
                    <a:lnTo>
                      <a:pt x="1510" y="207"/>
                    </a:lnTo>
                    <a:lnTo>
                      <a:pt x="1510" y="207"/>
                    </a:lnTo>
                    <a:lnTo>
                      <a:pt x="1510" y="208"/>
                    </a:lnTo>
                    <a:lnTo>
                      <a:pt x="1510" y="209"/>
                    </a:lnTo>
                    <a:lnTo>
                      <a:pt x="1514" y="215"/>
                    </a:lnTo>
                    <a:lnTo>
                      <a:pt x="1521" y="220"/>
                    </a:lnTo>
                    <a:lnTo>
                      <a:pt x="1530" y="227"/>
                    </a:lnTo>
                    <a:lnTo>
                      <a:pt x="1541" y="233"/>
                    </a:lnTo>
                    <a:lnTo>
                      <a:pt x="1551" y="238"/>
                    </a:lnTo>
                    <a:lnTo>
                      <a:pt x="1557" y="239"/>
                    </a:lnTo>
                    <a:lnTo>
                      <a:pt x="1563" y="239"/>
                    </a:lnTo>
                    <a:lnTo>
                      <a:pt x="1567" y="239"/>
                    </a:lnTo>
                    <a:lnTo>
                      <a:pt x="1572" y="238"/>
                    </a:lnTo>
                    <a:lnTo>
                      <a:pt x="1572" y="238"/>
                    </a:lnTo>
                    <a:lnTo>
                      <a:pt x="1571" y="233"/>
                    </a:lnTo>
                    <a:lnTo>
                      <a:pt x="1569" y="230"/>
                    </a:lnTo>
                    <a:lnTo>
                      <a:pt x="1566" y="227"/>
                    </a:lnTo>
                    <a:lnTo>
                      <a:pt x="1563" y="225"/>
                    </a:lnTo>
                    <a:lnTo>
                      <a:pt x="1556" y="221"/>
                    </a:lnTo>
                    <a:lnTo>
                      <a:pt x="1548" y="218"/>
                    </a:lnTo>
                    <a:lnTo>
                      <a:pt x="1541" y="213"/>
                    </a:lnTo>
                    <a:lnTo>
                      <a:pt x="1537" y="211"/>
                    </a:lnTo>
                    <a:lnTo>
                      <a:pt x="1536" y="208"/>
                    </a:lnTo>
                    <a:lnTo>
                      <a:pt x="1535" y="204"/>
                    </a:lnTo>
                    <a:lnTo>
                      <a:pt x="1536" y="200"/>
                    </a:lnTo>
                    <a:lnTo>
                      <a:pt x="1537" y="194"/>
                    </a:lnTo>
                    <a:lnTo>
                      <a:pt x="1541" y="188"/>
                    </a:lnTo>
                    <a:lnTo>
                      <a:pt x="1541" y="188"/>
                    </a:lnTo>
                    <a:lnTo>
                      <a:pt x="1534" y="192"/>
                    </a:lnTo>
                    <a:lnTo>
                      <a:pt x="1528" y="194"/>
                    </a:lnTo>
                    <a:lnTo>
                      <a:pt x="1523" y="193"/>
                    </a:lnTo>
                    <a:lnTo>
                      <a:pt x="1520" y="192"/>
                    </a:lnTo>
                    <a:lnTo>
                      <a:pt x="1515" y="189"/>
                    </a:lnTo>
                    <a:lnTo>
                      <a:pt x="1511" y="188"/>
                    </a:lnTo>
                    <a:lnTo>
                      <a:pt x="1505" y="188"/>
                    </a:lnTo>
                    <a:lnTo>
                      <a:pt x="1498" y="189"/>
                    </a:lnTo>
                    <a:lnTo>
                      <a:pt x="1498" y="189"/>
                    </a:lnTo>
                    <a:lnTo>
                      <a:pt x="1504" y="183"/>
                    </a:lnTo>
                    <a:lnTo>
                      <a:pt x="1506" y="178"/>
                    </a:lnTo>
                    <a:lnTo>
                      <a:pt x="1508" y="172"/>
                    </a:lnTo>
                    <a:lnTo>
                      <a:pt x="1508" y="166"/>
                    </a:lnTo>
                    <a:lnTo>
                      <a:pt x="1510" y="160"/>
                    </a:lnTo>
                    <a:lnTo>
                      <a:pt x="1510" y="155"/>
                    </a:lnTo>
                    <a:lnTo>
                      <a:pt x="1512" y="148"/>
                    </a:lnTo>
                    <a:lnTo>
                      <a:pt x="1517" y="142"/>
                    </a:lnTo>
                    <a:lnTo>
                      <a:pt x="1482" y="150"/>
                    </a:lnTo>
                    <a:lnTo>
                      <a:pt x="1482" y="150"/>
                    </a:lnTo>
                    <a:lnTo>
                      <a:pt x="1483" y="149"/>
                    </a:lnTo>
                    <a:lnTo>
                      <a:pt x="1484" y="148"/>
                    </a:lnTo>
                    <a:lnTo>
                      <a:pt x="1489" y="144"/>
                    </a:lnTo>
                    <a:lnTo>
                      <a:pt x="1496" y="140"/>
                    </a:lnTo>
                    <a:lnTo>
                      <a:pt x="1503" y="135"/>
                    </a:lnTo>
                    <a:lnTo>
                      <a:pt x="1508" y="129"/>
                    </a:lnTo>
                    <a:lnTo>
                      <a:pt x="1511" y="126"/>
                    </a:lnTo>
                    <a:lnTo>
                      <a:pt x="1512" y="122"/>
                    </a:lnTo>
                    <a:lnTo>
                      <a:pt x="1512" y="119"/>
                    </a:lnTo>
                    <a:lnTo>
                      <a:pt x="1511" y="114"/>
                    </a:lnTo>
                    <a:lnTo>
                      <a:pt x="1507" y="110"/>
                    </a:lnTo>
                    <a:lnTo>
                      <a:pt x="1503" y="105"/>
                    </a:lnTo>
                    <a:lnTo>
                      <a:pt x="1503" y="105"/>
                    </a:lnTo>
                    <a:lnTo>
                      <a:pt x="1500" y="107"/>
                    </a:lnTo>
                    <a:lnTo>
                      <a:pt x="1497" y="109"/>
                    </a:lnTo>
                    <a:lnTo>
                      <a:pt x="1490" y="111"/>
                    </a:lnTo>
                    <a:lnTo>
                      <a:pt x="1473" y="112"/>
                    </a:lnTo>
                    <a:lnTo>
                      <a:pt x="1465" y="113"/>
                    </a:lnTo>
                    <a:lnTo>
                      <a:pt x="1459" y="115"/>
                    </a:lnTo>
                    <a:lnTo>
                      <a:pt x="1457" y="118"/>
                    </a:lnTo>
                    <a:lnTo>
                      <a:pt x="1454" y="120"/>
                    </a:lnTo>
                    <a:lnTo>
                      <a:pt x="1453" y="124"/>
                    </a:lnTo>
                    <a:lnTo>
                      <a:pt x="1453" y="128"/>
                    </a:lnTo>
                    <a:lnTo>
                      <a:pt x="1452" y="120"/>
                    </a:lnTo>
                    <a:lnTo>
                      <a:pt x="1452" y="120"/>
                    </a:lnTo>
                    <a:lnTo>
                      <a:pt x="1448" y="120"/>
                    </a:lnTo>
                    <a:lnTo>
                      <a:pt x="1444" y="120"/>
                    </a:lnTo>
                    <a:lnTo>
                      <a:pt x="1442" y="121"/>
                    </a:lnTo>
                    <a:lnTo>
                      <a:pt x="1439" y="124"/>
                    </a:lnTo>
                    <a:lnTo>
                      <a:pt x="1436" y="128"/>
                    </a:lnTo>
                    <a:lnTo>
                      <a:pt x="1434" y="134"/>
                    </a:lnTo>
                    <a:lnTo>
                      <a:pt x="1430" y="140"/>
                    </a:lnTo>
                    <a:lnTo>
                      <a:pt x="1429" y="142"/>
                    </a:lnTo>
                    <a:lnTo>
                      <a:pt x="1427" y="143"/>
                    </a:lnTo>
                    <a:lnTo>
                      <a:pt x="1423" y="144"/>
                    </a:lnTo>
                    <a:lnTo>
                      <a:pt x="1420" y="144"/>
                    </a:lnTo>
                    <a:lnTo>
                      <a:pt x="1415" y="144"/>
                    </a:lnTo>
                    <a:lnTo>
                      <a:pt x="1410" y="142"/>
                    </a:lnTo>
                    <a:lnTo>
                      <a:pt x="1410" y="142"/>
                    </a:lnTo>
                    <a:lnTo>
                      <a:pt x="1411" y="150"/>
                    </a:lnTo>
                    <a:lnTo>
                      <a:pt x="1413" y="153"/>
                    </a:lnTo>
                    <a:lnTo>
                      <a:pt x="1414" y="157"/>
                    </a:lnTo>
                    <a:lnTo>
                      <a:pt x="1416" y="158"/>
                    </a:lnTo>
                    <a:lnTo>
                      <a:pt x="1420" y="159"/>
                    </a:lnTo>
                    <a:lnTo>
                      <a:pt x="1423" y="160"/>
                    </a:lnTo>
                    <a:lnTo>
                      <a:pt x="1427" y="159"/>
                    </a:lnTo>
                    <a:lnTo>
                      <a:pt x="1427" y="159"/>
                    </a:lnTo>
                    <a:lnTo>
                      <a:pt x="1430" y="157"/>
                    </a:lnTo>
                    <a:lnTo>
                      <a:pt x="1433" y="153"/>
                    </a:lnTo>
                    <a:lnTo>
                      <a:pt x="1438" y="145"/>
                    </a:lnTo>
                    <a:lnTo>
                      <a:pt x="1442" y="142"/>
                    </a:lnTo>
                    <a:lnTo>
                      <a:pt x="1445" y="138"/>
                    </a:lnTo>
                    <a:lnTo>
                      <a:pt x="1451" y="135"/>
                    </a:lnTo>
                    <a:lnTo>
                      <a:pt x="1457" y="134"/>
                    </a:lnTo>
                    <a:lnTo>
                      <a:pt x="1457" y="134"/>
                    </a:lnTo>
                    <a:lnTo>
                      <a:pt x="1459" y="138"/>
                    </a:lnTo>
                    <a:lnTo>
                      <a:pt x="1458" y="141"/>
                    </a:lnTo>
                    <a:lnTo>
                      <a:pt x="1458" y="142"/>
                    </a:lnTo>
                    <a:lnTo>
                      <a:pt x="1454" y="143"/>
                    </a:lnTo>
                    <a:lnTo>
                      <a:pt x="1451" y="143"/>
                    </a:lnTo>
                    <a:lnTo>
                      <a:pt x="1446" y="145"/>
                    </a:lnTo>
                    <a:lnTo>
                      <a:pt x="1445" y="147"/>
                    </a:lnTo>
                    <a:lnTo>
                      <a:pt x="1444" y="148"/>
                    </a:lnTo>
                    <a:lnTo>
                      <a:pt x="1444" y="150"/>
                    </a:lnTo>
                    <a:lnTo>
                      <a:pt x="1444" y="153"/>
                    </a:lnTo>
                    <a:lnTo>
                      <a:pt x="1448" y="164"/>
                    </a:lnTo>
                    <a:lnTo>
                      <a:pt x="1448" y="164"/>
                    </a:lnTo>
                    <a:lnTo>
                      <a:pt x="1450" y="166"/>
                    </a:lnTo>
                    <a:lnTo>
                      <a:pt x="1452" y="167"/>
                    </a:lnTo>
                    <a:lnTo>
                      <a:pt x="1456" y="168"/>
                    </a:lnTo>
                    <a:lnTo>
                      <a:pt x="1459" y="168"/>
                    </a:lnTo>
                    <a:lnTo>
                      <a:pt x="1466" y="167"/>
                    </a:lnTo>
                    <a:lnTo>
                      <a:pt x="1474" y="166"/>
                    </a:lnTo>
                    <a:lnTo>
                      <a:pt x="1481" y="166"/>
                    </a:lnTo>
                    <a:lnTo>
                      <a:pt x="1484" y="167"/>
                    </a:lnTo>
                    <a:lnTo>
                      <a:pt x="1487" y="168"/>
                    </a:lnTo>
                    <a:lnTo>
                      <a:pt x="1488" y="171"/>
                    </a:lnTo>
                    <a:lnTo>
                      <a:pt x="1488" y="174"/>
                    </a:lnTo>
                    <a:lnTo>
                      <a:pt x="1488" y="179"/>
                    </a:lnTo>
                    <a:lnTo>
                      <a:pt x="1485" y="185"/>
                    </a:lnTo>
                    <a:lnTo>
                      <a:pt x="1460" y="180"/>
                    </a:lnTo>
                    <a:lnTo>
                      <a:pt x="1460" y="180"/>
                    </a:lnTo>
                    <a:lnTo>
                      <a:pt x="1459" y="188"/>
                    </a:lnTo>
                    <a:lnTo>
                      <a:pt x="1457" y="195"/>
                    </a:lnTo>
                    <a:lnTo>
                      <a:pt x="1454" y="200"/>
                    </a:lnTo>
                    <a:lnTo>
                      <a:pt x="1451" y="203"/>
                    </a:lnTo>
                    <a:lnTo>
                      <a:pt x="1448" y="208"/>
                    </a:lnTo>
                    <a:lnTo>
                      <a:pt x="1445" y="211"/>
                    </a:lnTo>
                    <a:lnTo>
                      <a:pt x="1443" y="217"/>
                    </a:lnTo>
                    <a:lnTo>
                      <a:pt x="1443" y="224"/>
                    </a:lnTo>
                    <a:lnTo>
                      <a:pt x="1443" y="224"/>
                    </a:lnTo>
                    <a:lnTo>
                      <a:pt x="1439" y="225"/>
                    </a:lnTo>
                    <a:lnTo>
                      <a:pt x="1437" y="225"/>
                    </a:lnTo>
                    <a:lnTo>
                      <a:pt x="1431" y="225"/>
                    </a:lnTo>
                    <a:lnTo>
                      <a:pt x="1426" y="223"/>
                    </a:lnTo>
                    <a:lnTo>
                      <a:pt x="1420" y="220"/>
                    </a:lnTo>
                    <a:lnTo>
                      <a:pt x="1414" y="219"/>
                    </a:lnTo>
                    <a:lnTo>
                      <a:pt x="1408" y="219"/>
                    </a:lnTo>
                    <a:lnTo>
                      <a:pt x="1405" y="219"/>
                    </a:lnTo>
                    <a:lnTo>
                      <a:pt x="1403" y="221"/>
                    </a:lnTo>
                    <a:lnTo>
                      <a:pt x="1399" y="224"/>
                    </a:lnTo>
                    <a:lnTo>
                      <a:pt x="1397" y="227"/>
                    </a:lnTo>
                    <a:lnTo>
                      <a:pt x="1397" y="227"/>
                    </a:lnTo>
                    <a:lnTo>
                      <a:pt x="1395" y="233"/>
                    </a:lnTo>
                    <a:lnTo>
                      <a:pt x="1395" y="241"/>
                    </a:lnTo>
                    <a:lnTo>
                      <a:pt x="1393" y="254"/>
                    </a:lnTo>
                    <a:lnTo>
                      <a:pt x="1392" y="260"/>
                    </a:lnTo>
                    <a:lnTo>
                      <a:pt x="1391" y="261"/>
                    </a:lnTo>
                    <a:lnTo>
                      <a:pt x="1389" y="262"/>
                    </a:lnTo>
                    <a:lnTo>
                      <a:pt x="1387" y="263"/>
                    </a:lnTo>
                    <a:lnTo>
                      <a:pt x="1384" y="263"/>
                    </a:lnTo>
                    <a:lnTo>
                      <a:pt x="1376" y="260"/>
                    </a:lnTo>
                    <a:lnTo>
                      <a:pt x="1376" y="260"/>
                    </a:lnTo>
                    <a:lnTo>
                      <a:pt x="1372" y="254"/>
                    </a:lnTo>
                    <a:lnTo>
                      <a:pt x="1366" y="248"/>
                    </a:lnTo>
                    <a:lnTo>
                      <a:pt x="1360" y="245"/>
                    </a:lnTo>
                    <a:lnTo>
                      <a:pt x="1354" y="241"/>
                    </a:lnTo>
                    <a:lnTo>
                      <a:pt x="1346" y="238"/>
                    </a:lnTo>
                    <a:lnTo>
                      <a:pt x="1339" y="236"/>
                    </a:lnTo>
                    <a:lnTo>
                      <a:pt x="1324" y="234"/>
                    </a:lnTo>
                    <a:lnTo>
                      <a:pt x="1310" y="233"/>
                    </a:lnTo>
                    <a:lnTo>
                      <a:pt x="1295" y="234"/>
                    </a:lnTo>
                    <a:lnTo>
                      <a:pt x="1282" y="236"/>
                    </a:lnTo>
                    <a:lnTo>
                      <a:pt x="1272" y="239"/>
                    </a:lnTo>
                    <a:lnTo>
                      <a:pt x="1252" y="254"/>
                    </a:lnTo>
                    <a:lnTo>
                      <a:pt x="1252" y="254"/>
                    </a:lnTo>
                    <a:lnTo>
                      <a:pt x="1253" y="257"/>
                    </a:lnTo>
                    <a:lnTo>
                      <a:pt x="1254" y="258"/>
                    </a:lnTo>
                    <a:lnTo>
                      <a:pt x="1259" y="261"/>
                    </a:lnTo>
                    <a:lnTo>
                      <a:pt x="1265" y="261"/>
                    </a:lnTo>
                    <a:lnTo>
                      <a:pt x="1270" y="261"/>
                    </a:lnTo>
                    <a:lnTo>
                      <a:pt x="1276" y="261"/>
                    </a:lnTo>
                    <a:lnTo>
                      <a:pt x="1280" y="262"/>
                    </a:lnTo>
                    <a:lnTo>
                      <a:pt x="1281" y="263"/>
                    </a:lnTo>
                    <a:lnTo>
                      <a:pt x="1281" y="265"/>
                    </a:lnTo>
                    <a:lnTo>
                      <a:pt x="1277" y="271"/>
                    </a:lnTo>
                    <a:lnTo>
                      <a:pt x="1247" y="278"/>
                    </a:lnTo>
                    <a:lnTo>
                      <a:pt x="1250" y="269"/>
                    </a:lnTo>
                    <a:lnTo>
                      <a:pt x="1250" y="269"/>
                    </a:lnTo>
                    <a:lnTo>
                      <a:pt x="1245" y="268"/>
                    </a:lnTo>
                    <a:lnTo>
                      <a:pt x="1242" y="269"/>
                    </a:lnTo>
                    <a:lnTo>
                      <a:pt x="1234" y="272"/>
                    </a:lnTo>
                    <a:lnTo>
                      <a:pt x="1220" y="283"/>
                    </a:lnTo>
                    <a:lnTo>
                      <a:pt x="1220" y="283"/>
                    </a:lnTo>
                    <a:lnTo>
                      <a:pt x="1223" y="277"/>
                    </a:lnTo>
                    <a:lnTo>
                      <a:pt x="1228" y="272"/>
                    </a:lnTo>
                    <a:lnTo>
                      <a:pt x="1238" y="266"/>
                    </a:lnTo>
                    <a:lnTo>
                      <a:pt x="1243" y="264"/>
                    </a:lnTo>
                    <a:lnTo>
                      <a:pt x="1245" y="260"/>
                    </a:lnTo>
                    <a:lnTo>
                      <a:pt x="1247" y="254"/>
                    </a:lnTo>
                    <a:lnTo>
                      <a:pt x="1246" y="246"/>
                    </a:lnTo>
                    <a:lnTo>
                      <a:pt x="1246" y="246"/>
                    </a:lnTo>
                    <a:lnTo>
                      <a:pt x="1237" y="242"/>
                    </a:lnTo>
                    <a:lnTo>
                      <a:pt x="1230" y="238"/>
                    </a:lnTo>
                    <a:lnTo>
                      <a:pt x="1228" y="236"/>
                    </a:lnTo>
                    <a:lnTo>
                      <a:pt x="1224" y="235"/>
                    </a:lnTo>
                    <a:lnTo>
                      <a:pt x="1221" y="235"/>
                    </a:lnTo>
                    <a:lnTo>
                      <a:pt x="1216" y="236"/>
                    </a:lnTo>
                    <a:lnTo>
                      <a:pt x="1216" y="236"/>
                    </a:lnTo>
                    <a:lnTo>
                      <a:pt x="1220" y="233"/>
                    </a:lnTo>
                    <a:lnTo>
                      <a:pt x="1221" y="232"/>
                    </a:lnTo>
                    <a:lnTo>
                      <a:pt x="1221" y="228"/>
                    </a:lnTo>
                    <a:lnTo>
                      <a:pt x="1221" y="228"/>
                    </a:lnTo>
                    <a:lnTo>
                      <a:pt x="1215" y="227"/>
                    </a:lnTo>
                    <a:lnTo>
                      <a:pt x="1211" y="227"/>
                    </a:lnTo>
                    <a:lnTo>
                      <a:pt x="1207" y="227"/>
                    </a:lnTo>
                    <a:lnTo>
                      <a:pt x="1204" y="230"/>
                    </a:lnTo>
                    <a:lnTo>
                      <a:pt x="1201" y="232"/>
                    </a:lnTo>
                    <a:lnTo>
                      <a:pt x="1199" y="234"/>
                    </a:lnTo>
                    <a:lnTo>
                      <a:pt x="1195" y="241"/>
                    </a:lnTo>
                    <a:lnTo>
                      <a:pt x="1192" y="248"/>
                    </a:lnTo>
                    <a:lnTo>
                      <a:pt x="1190" y="255"/>
                    </a:lnTo>
                    <a:lnTo>
                      <a:pt x="1189" y="262"/>
                    </a:lnTo>
                    <a:lnTo>
                      <a:pt x="1186" y="266"/>
                    </a:lnTo>
                    <a:lnTo>
                      <a:pt x="1186" y="266"/>
                    </a:lnTo>
                    <a:lnTo>
                      <a:pt x="1182" y="272"/>
                    </a:lnTo>
                    <a:lnTo>
                      <a:pt x="1178" y="277"/>
                    </a:lnTo>
                    <a:lnTo>
                      <a:pt x="1178" y="281"/>
                    </a:lnTo>
                    <a:lnTo>
                      <a:pt x="1178" y="286"/>
                    </a:lnTo>
                    <a:lnTo>
                      <a:pt x="1180" y="290"/>
                    </a:lnTo>
                    <a:lnTo>
                      <a:pt x="1183" y="292"/>
                    </a:lnTo>
                    <a:lnTo>
                      <a:pt x="1190" y="298"/>
                    </a:lnTo>
                    <a:lnTo>
                      <a:pt x="1198" y="302"/>
                    </a:lnTo>
                    <a:lnTo>
                      <a:pt x="1206" y="308"/>
                    </a:lnTo>
                    <a:lnTo>
                      <a:pt x="1209" y="310"/>
                    </a:lnTo>
                    <a:lnTo>
                      <a:pt x="1212" y="314"/>
                    </a:lnTo>
                    <a:lnTo>
                      <a:pt x="1213" y="318"/>
                    </a:lnTo>
                    <a:lnTo>
                      <a:pt x="1213" y="323"/>
                    </a:lnTo>
                    <a:lnTo>
                      <a:pt x="1127" y="338"/>
                    </a:lnTo>
                    <a:lnTo>
                      <a:pt x="1127" y="338"/>
                    </a:lnTo>
                    <a:lnTo>
                      <a:pt x="1132" y="332"/>
                    </a:lnTo>
                    <a:lnTo>
                      <a:pt x="1137" y="325"/>
                    </a:lnTo>
                    <a:lnTo>
                      <a:pt x="1139" y="318"/>
                    </a:lnTo>
                    <a:lnTo>
                      <a:pt x="1139" y="315"/>
                    </a:lnTo>
                    <a:lnTo>
                      <a:pt x="1138" y="311"/>
                    </a:lnTo>
                    <a:lnTo>
                      <a:pt x="1138" y="311"/>
                    </a:lnTo>
                    <a:lnTo>
                      <a:pt x="1132" y="307"/>
                    </a:lnTo>
                    <a:lnTo>
                      <a:pt x="1129" y="303"/>
                    </a:lnTo>
                    <a:lnTo>
                      <a:pt x="1128" y="300"/>
                    </a:lnTo>
                    <a:lnTo>
                      <a:pt x="1127" y="298"/>
                    </a:lnTo>
                    <a:lnTo>
                      <a:pt x="1126" y="295"/>
                    </a:lnTo>
                    <a:lnTo>
                      <a:pt x="1122" y="294"/>
                    </a:lnTo>
                    <a:lnTo>
                      <a:pt x="1117" y="293"/>
                    </a:lnTo>
                    <a:lnTo>
                      <a:pt x="1108" y="293"/>
                    </a:lnTo>
                    <a:lnTo>
                      <a:pt x="1108" y="293"/>
                    </a:lnTo>
                    <a:lnTo>
                      <a:pt x="1108" y="300"/>
                    </a:lnTo>
                    <a:lnTo>
                      <a:pt x="1107" y="305"/>
                    </a:lnTo>
                    <a:lnTo>
                      <a:pt x="1106" y="308"/>
                    </a:lnTo>
                    <a:lnTo>
                      <a:pt x="1104" y="311"/>
                    </a:lnTo>
                    <a:lnTo>
                      <a:pt x="1100" y="315"/>
                    </a:lnTo>
                    <a:lnTo>
                      <a:pt x="1097" y="317"/>
                    </a:lnTo>
                    <a:lnTo>
                      <a:pt x="1088" y="321"/>
                    </a:lnTo>
                    <a:lnTo>
                      <a:pt x="1069" y="325"/>
                    </a:lnTo>
                    <a:lnTo>
                      <a:pt x="1059" y="330"/>
                    </a:lnTo>
                    <a:lnTo>
                      <a:pt x="1054" y="332"/>
                    </a:lnTo>
                    <a:lnTo>
                      <a:pt x="1051" y="336"/>
                    </a:lnTo>
                    <a:lnTo>
                      <a:pt x="1051" y="336"/>
                    </a:lnTo>
                    <a:lnTo>
                      <a:pt x="1045" y="328"/>
                    </a:lnTo>
                    <a:lnTo>
                      <a:pt x="1044" y="324"/>
                    </a:lnTo>
                    <a:lnTo>
                      <a:pt x="1044" y="323"/>
                    </a:lnTo>
                    <a:lnTo>
                      <a:pt x="1045" y="321"/>
                    </a:lnTo>
                    <a:lnTo>
                      <a:pt x="1048" y="319"/>
                    </a:lnTo>
                    <a:lnTo>
                      <a:pt x="1060" y="318"/>
                    </a:lnTo>
                    <a:lnTo>
                      <a:pt x="1060" y="318"/>
                    </a:lnTo>
                    <a:lnTo>
                      <a:pt x="1059" y="315"/>
                    </a:lnTo>
                    <a:lnTo>
                      <a:pt x="1058" y="311"/>
                    </a:lnTo>
                    <a:lnTo>
                      <a:pt x="1055" y="309"/>
                    </a:lnTo>
                    <a:lnTo>
                      <a:pt x="1053" y="307"/>
                    </a:lnTo>
                    <a:lnTo>
                      <a:pt x="1048" y="305"/>
                    </a:lnTo>
                    <a:lnTo>
                      <a:pt x="1042" y="303"/>
                    </a:lnTo>
                    <a:lnTo>
                      <a:pt x="1029" y="303"/>
                    </a:lnTo>
                    <a:lnTo>
                      <a:pt x="1023" y="303"/>
                    </a:lnTo>
                    <a:lnTo>
                      <a:pt x="1019" y="303"/>
                    </a:lnTo>
                    <a:lnTo>
                      <a:pt x="1019" y="303"/>
                    </a:lnTo>
                    <a:lnTo>
                      <a:pt x="1013" y="307"/>
                    </a:lnTo>
                    <a:lnTo>
                      <a:pt x="1007" y="310"/>
                    </a:lnTo>
                    <a:lnTo>
                      <a:pt x="1001" y="314"/>
                    </a:lnTo>
                    <a:lnTo>
                      <a:pt x="996" y="318"/>
                    </a:lnTo>
                    <a:lnTo>
                      <a:pt x="996" y="318"/>
                    </a:lnTo>
                    <a:lnTo>
                      <a:pt x="999" y="322"/>
                    </a:lnTo>
                    <a:lnTo>
                      <a:pt x="1000" y="326"/>
                    </a:lnTo>
                    <a:lnTo>
                      <a:pt x="1000" y="331"/>
                    </a:lnTo>
                    <a:lnTo>
                      <a:pt x="1000" y="336"/>
                    </a:lnTo>
                    <a:lnTo>
                      <a:pt x="998" y="340"/>
                    </a:lnTo>
                    <a:lnTo>
                      <a:pt x="994" y="345"/>
                    </a:lnTo>
                    <a:lnTo>
                      <a:pt x="989" y="349"/>
                    </a:lnTo>
                    <a:lnTo>
                      <a:pt x="983" y="353"/>
                    </a:lnTo>
                    <a:lnTo>
                      <a:pt x="982" y="358"/>
                    </a:lnTo>
                    <a:lnTo>
                      <a:pt x="982" y="358"/>
                    </a:lnTo>
                    <a:lnTo>
                      <a:pt x="994" y="361"/>
                    </a:lnTo>
                    <a:lnTo>
                      <a:pt x="1007" y="364"/>
                    </a:lnTo>
                    <a:lnTo>
                      <a:pt x="1021" y="368"/>
                    </a:lnTo>
                    <a:lnTo>
                      <a:pt x="1035" y="371"/>
                    </a:lnTo>
                    <a:lnTo>
                      <a:pt x="1048" y="374"/>
                    </a:lnTo>
                    <a:lnTo>
                      <a:pt x="1060" y="374"/>
                    </a:lnTo>
                    <a:lnTo>
                      <a:pt x="1066" y="373"/>
                    </a:lnTo>
                    <a:lnTo>
                      <a:pt x="1070" y="370"/>
                    </a:lnTo>
                    <a:lnTo>
                      <a:pt x="1075" y="368"/>
                    </a:lnTo>
                    <a:lnTo>
                      <a:pt x="1080" y="363"/>
                    </a:lnTo>
                    <a:lnTo>
                      <a:pt x="1074" y="375"/>
                    </a:lnTo>
                    <a:lnTo>
                      <a:pt x="1074" y="375"/>
                    </a:lnTo>
                    <a:lnTo>
                      <a:pt x="1081" y="377"/>
                    </a:lnTo>
                    <a:lnTo>
                      <a:pt x="1088" y="378"/>
                    </a:lnTo>
                    <a:lnTo>
                      <a:pt x="1094" y="378"/>
                    </a:lnTo>
                    <a:lnTo>
                      <a:pt x="1101" y="377"/>
                    </a:lnTo>
                    <a:lnTo>
                      <a:pt x="1114" y="371"/>
                    </a:lnTo>
                    <a:lnTo>
                      <a:pt x="1128" y="366"/>
                    </a:lnTo>
                    <a:lnTo>
                      <a:pt x="1139" y="361"/>
                    </a:lnTo>
                    <a:lnTo>
                      <a:pt x="1145" y="360"/>
                    </a:lnTo>
                    <a:lnTo>
                      <a:pt x="1150" y="360"/>
                    </a:lnTo>
                    <a:lnTo>
                      <a:pt x="1155" y="361"/>
                    </a:lnTo>
                    <a:lnTo>
                      <a:pt x="1159" y="363"/>
                    </a:lnTo>
                    <a:lnTo>
                      <a:pt x="1163" y="368"/>
                    </a:lnTo>
                    <a:lnTo>
                      <a:pt x="1167" y="375"/>
                    </a:lnTo>
                    <a:lnTo>
                      <a:pt x="1167" y="375"/>
                    </a:lnTo>
                    <a:lnTo>
                      <a:pt x="1167" y="379"/>
                    </a:lnTo>
                    <a:lnTo>
                      <a:pt x="1168" y="383"/>
                    </a:lnTo>
                    <a:lnTo>
                      <a:pt x="1169" y="385"/>
                    </a:lnTo>
                    <a:lnTo>
                      <a:pt x="1170" y="386"/>
                    </a:lnTo>
                    <a:lnTo>
                      <a:pt x="1172" y="388"/>
                    </a:lnTo>
                    <a:lnTo>
                      <a:pt x="1173" y="391"/>
                    </a:lnTo>
                    <a:lnTo>
                      <a:pt x="1174" y="396"/>
                    </a:lnTo>
                    <a:lnTo>
                      <a:pt x="1174" y="402"/>
                    </a:lnTo>
                    <a:lnTo>
                      <a:pt x="1199" y="383"/>
                    </a:lnTo>
                    <a:lnTo>
                      <a:pt x="1195" y="394"/>
                    </a:lnTo>
                    <a:lnTo>
                      <a:pt x="1238" y="388"/>
                    </a:lnTo>
                    <a:lnTo>
                      <a:pt x="1237" y="392"/>
                    </a:lnTo>
                    <a:lnTo>
                      <a:pt x="1237" y="392"/>
                    </a:lnTo>
                    <a:lnTo>
                      <a:pt x="1265" y="362"/>
                    </a:lnTo>
                    <a:lnTo>
                      <a:pt x="1287" y="337"/>
                    </a:lnTo>
                    <a:lnTo>
                      <a:pt x="1287" y="337"/>
                    </a:lnTo>
                    <a:lnTo>
                      <a:pt x="1287" y="330"/>
                    </a:lnTo>
                    <a:lnTo>
                      <a:pt x="1287" y="325"/>
                    </a:lnTo>
                    <a:lnTo>
                      <a:pt x="1288" y="321"/>
                    </a:lnTo>
                    <a:lnTo>
                      <a:pt x="1292" y="315"/>
                    </a:lnTo>
                    <a:lnTo>
                      <a:pt x="1292" y="315"/>
                    </a:lnTo>
                    <a:lnTo>
                      <a:pt x="1297" y="311"/>
                    </a:lnTo>
                    <a:lnTo>
                      <a:pt x="1301" y="310"/>
                    </a:lnTo>
                    <a:lnTo>
                      <a:pt x="1305" y="309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13" y="311"/>
                    </a:lnTo>
                    <a:lnTo>
                      <a:pt x="1316" y="314"/>
                    </a:lnTo>
                    <a:lnTo>
                      <a:pt x="1324" y="321"/>
                    </a:lnTo>
                    <a:lnTo>
                      <a:pt x="1331" y="328"/>
                    </a:lnTo>
                    <a:lnTo>
                      <a:pt x="1336" y="331"/>
                    </a:lnTo>
                    <a:lnTo>
                      <a:pt x="1341" y="333"/>
                    </a:lnTo>
                    <a:lnTo>
                      <a:pt x="1300" y="338"/>
                    </a:lnTo>
                    <a:lnTo>
                      <a:pt x="1300" y="338"/>
                    </a:lnTo>
                    <a:lnTo>
                      <a:pt x="1299" y="344"/>
                    </a:lnTo>
                    <a:lnTo>
                      <a:pt x="1299" y="351"/>
                    </a:lnTo>
                    <a:lnTo>
                      <a:pt x="1300" y="358"/>
                    </a:lnTo>
                    <a:lnTo>
                      <a:pt x="1301" y="364"/>
                    </a:lnTo>
                    <a:lnTo>
                      <a:pt x="1305" y="370"/>
                    </a:lnTo>
                    <a:lnTo>
                      <a:pt x="1308" y="376"/>
                    </a:lnTo>
                    <a:lnTo>
                      <a:pt x="1314" y="382"/>
                    </a:lnTo>
                    <a:lnTo>
                      <a:pt x="1321" y="386"/>
                    </a:lnTo>
                    <a:lnTo>
                      <a:pt x="1321" y="386"/>
                    </a:lnTo>
                    <a:lnTo>
                      <a:pt x="1319" y="388"/>
                    </a:lnTo>
                    <a:lnTo>
                      <a:pt x="1316" y="389"/>
                    </a:lnTo>
                    <a:lnTo>
                      <a:pt x="1314" y="391"/>
                    </a:lnTo>
                    <a:lnTo>
                      <a:pt x="1314" y="394"/>
                    </a:lnTo>
                    <a:lnTo>
                      <a:pt x="1314" y="397"/>
                    </a:lnTo>
                    <a:lnTo>
                      <a:pt x="1315" y="400"/>
                    </a:lnTo>
                    <a:lnTo>
                      <a:pt x="1316" y="401"/>
                    </a:lnTo>
                    <a:lnTo>
                      <a:pt x="1320" y="402"/>
                    </a:lnTo>
                    <a:lnTo>
                      <a:pt x="1320" y="402"/>
                    </a:lnTo>
                    <a:lnTo>
                      <a:pt x="1321" y="401"/>
                    </a:lnTo>
                    <a:lnTo>
                      <a:pt x="1324" y="399"/>
                    </a:lnTo>
                    <a:lnTo>
                      <a:pt x="1333" y="393"/>
                    </a:lnTo>
                    <a:lnTo>
                      <a:pt x="1336" y="390"/>
                    </a:lnTo>
                    <a:lnTo>
                      <a:pt x="1338" y="386"/>
                    </a:lnTo>
                    <a:lnTo>
                      <a:pt x="1339" y="382"/>
                    </a:lnTo>
                    <a:lnTo>
                      <a:pt x="1337" y="377"/>
                    </a:lnTo>
                    <a:lnTo>
                      <a:pt x="1337" y="377"/>
                    </a:lnTo>
                    <a:lnTo>
                      <a:pt x="1344" y="376"/>
                    </a:lnTo>
                    <a:lnTo>
                      <a:pt x="1352" y="376"/>
                    </a:lnTo>
                    <a:lnTo>
                      <a:pt x="1370" y="379"/>
                    </a:lnTo>
                    <a:lnTo>
                      <a:pt x="1410" y="389"/>
                    </a:lnTo>
                    <a:lnTo>
                      <a:pt x="1431" y="392"/>
                    </a:lnTo>
                    <a:lnTo>
                      <a:pt x="1443" y="393"/>
                    </a:lnTo>
                    <a:lnTo>
                      <a:pt x="1453" y="393"/>
                    </a:lnTo>
                    <a:lnTo>
                      <a:pt x="1465" y="392"/>
                    </a:lnTo>
                    <a:lnTo>
                      <a:pt x="1476" y="390"/>
                    </a:lnTo>
                    <a:lnTo>
                      <a:pt x="1487" y="385"/>
                    </a:lnTo>
                    <a:lnTo>
                      <a:pt x="1498" y="379"/>
                    </a:lnTo>
                    <a:lnTo>
                      <a:pt x="1498" y="379"/>
                    </a:lnTo>
                    <a:lnTo>
                      <a:pt x="1491" y="383"/>
                    </a:lnTo>
                    <a:lnTo>
                      <a:pt x="1488" y="386"/>
                    </a:lnTo>
                    <a:lnTo>
                      <a:pt x="1485" y="390"/>
                    </a:lnTo>
                    <a:lnTo>
                      <a:pt x="1485" y="392"/>
                    </a:lnTo>
                    <a:lnTo>
                      <a:pt x="1487" y="394"/>
                    </a:lnTo>
                    <a:lnTo>
                      <a:pt x="1488" y="397"/>
                    </a:lnTo>
                    <a:lnTo>
                      <a:pt x="1494" y="400"/>
                    </a:lnTo>
                    <a:lnTo>
                      <a:pt x="1499" y="404"/>
                    </a:lnTo>
                    <a:lnTo>
                      <a:pt x="1502" y="405"/>
                    </a:lnTo>
                    <a:lnTo>
                      <a:pt x="1502" y="406"/>
                    </a:lnTo>
                    <a:lnTo>
                      <a:pt x="1500" y="407"/>
                    </a:lnTo>
                    <a:lnTo>
                      <a:pt x="1498" y="408"/>
                    </a:lnTo>
                    <a:lnTo>
                      <a:pt x="1485" y="412"/>
                    </a:lnTo>
                    <a:lnTo>
                      <a:pt x="1485" y="412"/>
                    </a:lnTo>
                    <a:lnTo>
                      <a:pt x="1491" y="415"/>
                    </a:lnTo>
                    <a:lnTo>
                      <a:pt x="1497" y="419"/>
                    </a:lnTo>
                    <a:lnTo>
                      <a:pt x="1502" y="419"/>
                    </a:lnTo>
                    <a:lnTo>
                      <a:pt x="1505" y="419"/>
                    </a:lnTo>
                    <a:lnTo>
                      <a:pt x="1508" y="417"/>
                    </a:lnTo>
                    <a:lnTo>
                      <a:pt x="1511" y="415"/>
                    </a:lnTo>
                    <a:lnTo>
                      <a:pt x="1517" y="408"/>
                    </a:lnTo>
                    <a:lnTo>
                      <a:pt x="1522" y="400"/>
                    </a:lnTo>
                    <a:lnTo>
                      <a:pt x="1528" y="392"/>
                    </a:lnTo>
                    <a:lnTo>
                      <a:pt x="1531" y="390"/>
                    </a:lnTo>
                    <a:lnTo>
                      <a:pt x="1536" y="388"/>
                    </a:lnTo>
                    <a:lnTo>
                      <a:pt x="1542" y="386"/>
                    </a:lnTo>
                    <a:lnTo>
                      <a:pt x="1548" y="386"/>
                    </a:lnTo>
                    <a:lnTo>
                      <a:pt x="1548" y="386"/>
                    </a:lnTo>
                    <a:lnTo>
                      <a:pt x="1548" y="389"/>
                    </a:lnTo>
                    <a:lnTo>
                      <a:pt x="1545" y="391"/>
                    </a:lnTo>
                    <a:lnTo>
                      <a:pt x="1538" y="392"/>
                    </a:lnTo>
                    <a:lnTo>
                      <a:pt x="1534" y="393"/>
                    </a:lnTo>
                    <a:lnTo>
                      <a:pt x="1529" y="396"/>
                    </a:lnTo>
                    <a:lnTo>
                      <a:pt x="1525" y="399"/>
                    </a:lnTo>
                    <a:lnTo>
                      <a:pt x="1521" y="406"/>
                    </a:lnTo>
                    <a:lnTo>
                      <a:pt x="1521" y="406"/>
                    </a:lnTo>
                    <a:lnTo>
                      <a:pt x="1531" y="407"/>
                    </a:lnTo>
                    <a:lnTo>
                      <a:pt x="1542" y="406"/>
                    </a:lnTo>
                    <a:lnTo>
                      <a:pt x="1551" y="405"/>
                    </a:lnTo>
                    <a:lnTo>
                      <a:pt x="1560" y="402"/>
                    </a:lnTo>
                    <a:lnTo>
                      <a:pt x="1569" y="399"/>
                    </a:lnTo>
                    <a:lnTo>
                      <a:pt x="1579" y="396"/>
                    </a:lnTo>
                    <a:lnTo>
                      <a:pt x="1596" y="386"/>
                    </a:lnTo>
                    <a:lnTo>
                      <a:pt x="1613" y="377"/>
                    </a:lnTo>
                    <a:lnTo>
                      <a:pt x="1632" y="369"/>
                    </a:lnTo>
                    <a:lnTo>
                      <a:pt x="1640" y="366"/>
                    </a:lnTo>
                    <a:lnTo>
                      <a:pt x="1650" y="364"/>
                    </a:lnTo>
                    <a:lnTo>
                      <a:pt x="1659" y="363"/>
                    </a:lnTo>
                    <a:lnTo>
                      <a:pt x="1669" y="364"/>
                    </a:lnTo>
                    <a:lnTo>
                      <a:pt x="1672" y="386"/>
                    </a:lnTo>
                    <a:lnTo>
                      <a:pt x="1705" y="376"/>
                    </a:lnTo>
                    <a:close/>
                    <a:moveTo>
                      <a:pt x="1811" y="346"/>
                    </a:moveTo>
                    <a:lnTo>
                      <a:pt x="1843" y="337"/>
                    </a:lnTo>
                    <a:lnTo>
                      <a:pt x="1843" y="337"/>
                    </a:lnTo>
                    <a:lnTo>
                      <a:pt x="1840" y="337"/>
                    </a:lnTo>
                    <a:lnTo>
                      <a:pt x="1871" y="317"/>
                    </a:lnTo>
                    <a:lnTo>
                      <a:pt x="1871" y="317"/>
                    </a:lnTo>
                    <a:lnTo>
                      <a:pt x="1864" y="314"/>
                    </a:lnTo>
                    <a:lnTo>
                      <a:pt x="1857" y="309"/>
                    </a:lnTo>
                    <a:lnTo>
                      <a:pt x="1852" y="303"/>
                    </a:lnTo>
                    <a:lnTo>
                      <a:pt x="1850" y="296"/>
                    </a:lnTo>
                    <a:lnTo>
                      <a:pt x="1849" y="290"/>
                    </a:lnTo>
                    <a:lnTo>
                      <a:pt x="1850" y="287"/>
                    </a:lnTo>
                    <a:lnTo>
                      <a:pt x="1851" y="284"/>
                    </a:lnTo>
                    <a:lnTo>
                      <a:pt x="1853" y="280"/>
                    </a:lnTo>
                    <a:lnTo>
                      <a:pt x="1856" y="278"/>
                    </a:lnTo>
                    <a:lnTo>
                      <a:pt x="1859" y="275"/>
                    </a:lnTo>
                    <a:lnTo>
                      <a:pt x="1864" y="272"/>
                    </a:lnTo>
                    <a:lnTo>
                      <a:pt x="1864" y="272"/>
                    </a:lnTo>
                    <a:lnTo>
                      <a:pt x="1864" y="276"/>
                    </a:lnTo>
                    <a:lnTo>
                      <a:pt x="1864" y="280"/>
                    </a:lnTo>
                    <a:lnTo>
                      <a:pt x="1865" y="287"/>
                    </a:lnTo>
                    <a:lnTo>
                      <a:pt x="1866" y="291"/>
                    </a:lnTo>
                    <a:lnTo>
                      <a:pt x="1865" y="294"/>
                    </a:lnTo>
                    <a:lnTo>
                      <a:pt x="1864" y="296"/>
                    </a:lnTo>
                    <a:lnTo>
                      <a:pt x="1862" y="299"/>
                    </a:lnTo>
                    <a:lnTo>
                      <a:pt x="1862" y="299"/>
                    </a:lnTo>
                    <a:lnTo>
                      <a:pt x="1868" y="303"/>
                    </a:lnTo>
                    <a:lnTo>
                      <a:pt x="1878" y="308"/>
                    </a:lnTo>
                    <a:lnTo>
                      <a:pt x="1887" y="310"/>
                    </a:lnTo>
                    <a:lnTo>
                      <a:pt x="1896" y="311"/>
                    </a:lnTo>
                    <a:lnTo>
                      <a:pt x="1903" y="311"/>
                    </a:lnTo>
                    <a:lnTo>
                      <a:pt x="1906" y="310"/>
                    </a:lnTo>
                    <a:lnTo>
                      <a:pt x="1909" y="308"/>
                    </a:lnTo>
                    <a:lnTo>
                      <a:pt x="1910" y="305"/>
                    </a:lnTo>
                    <a:lnTo>
                      <a:pt x="1910" y="301"/>
                    </a:lnTo>
                    <a:lnTo>
                      <a:pt x="1910" y="296"/>
                    </a:lnTo>
                    <a:lnTo>
                      <a:pt x="1909" y="291"/>
                    </a:lnTo>
                    <a:lnTo>
                      <a:pt x="1909" y="291"/>
                    </a:lnTo>
                    <a:lnTo>
                      <a:pt x="1903" y="295"/>
                    </a:lnTo>
                    <a:lnTo>
                      <a:pt x="1898" y="298"/>
                    </a:lnTo>
                    <a:lnTo>
                      <a:pt x="1895" y="299"/>
                    </a:lnTo>
                    <a:lnTo>
                      <a:pt x="1893" y="298"/>
                    </a:lnTo>
                    <a:lnTo>
                      <a:pt x="1890" y="295"/>
                    </a:lnTo>
                    <a:lnTo>
                      <a:pt x="1889" y="292"/>
                    </a:lnTo>
                    <a:lnTo>
                      <a:pt x="1888" y="284"/>
                    </a:lnTo>
                    <a:lnTo>
                      <a:pt x="1887" y="276"/>
                    </a:lnTo>
                    <a:lnTo>
                      <a:pt x="1886" y="272"/>
                    </a:lnTo>
                    <a:lnTo>
                      <a:pt x="1885" y="269"/>
                    </a:lnTo>
                    <a:lnTo>
                      <a:pt x="1882" y="268"/>
                    </a:lnTo>
                    <a:lnTo>
                      <a:pt x="1880" y="266"/>
                    </a:lnTo>
                    <a:lnTo>
                      <a:pt x="1876" y="269"/>
                    </a:lnTo>
                    <a:lnTo>
                      <a:pt x="1872" y="272"/>
                    </a:lnTo>
                    <a:lnTo>
                      <a:pt x="1872" y="272"/>
                    </a:lnTo>
                    <a:lnTo>
                      <a:pt x="1878" y="264"/>
                    </a:lnTo>
                    <a:lnTo>
                      <a:pt x="1883" y="260"/>
                    </a:lnTo>
                    <a:lnTo>
                      <a:pt x="1888" y="257"/>
                    </a:lnTo>
                    <a:lnTo>
                      <a:pt x="1894" y="255"/>
                    </a:lnTo>
                    <a:lnTo>
                      <a:pt x="1904" y="254"/>
                    </a:lnTo>
                    <a:lnTo>
                      <a:pt x="1910" y="251"/>
                    </a:lnTo>
                    <a:lnTo>
                      <a:pt x="1914" y="248"/>
                    </a:lnTo>
                    <a:lnTo>
                      <a:pt x="1914" y="248"/>
                    </a:lnTo>
                    <a:lnTo>
                      <a:pt x="1911" y="256"/>
                    </a:lnTo>
                    <a:lnTo>
                      <a:pt x="1910" y="263"/>
                    </a:lnTo>
                    <a:lnTo>
                      <a:pt x="1911" y="270"/>
                    </a:lnTo>
                    <a:lnTo>
                      <a:pt x="1914" y="278"/>
                    </a:lnTo>
                    <a:lnTo>
                      <a:pt x="1919" y="284"/>
                    </a:lnTo>
                    <a:lnTo>
                      <a:pt x="1926" y="290"/>
                    </a:lnTo>
                    <a:lnTo>
                      <a:pt x="1933" y="295"/>
                    </a:lnTo>
                    <a:lnTo>
                      <a:pt x="1941" y="299"/>
                    </a:lnTo>
                    <a:lnTo>
                      <a:pt x="1941" y="299"/>
                    </a:lnTo>
                    <a:lnTo>
                      <a:pt x="1945" y="296"/>
                    </a:lnTo>
                    <a:lnTo>
                      <a:pt x="1950" y="295"/>
                    </a:lnTo>
                    <a:lnTo>
                      <a:pt x="1964" y="294"/>
                    </a:lnTo>
                    <a:lnTo>
                      <a:pt x="1978" y="293"/>
                    </a:lnTo>
                    <a:lnTo>
                      <a:pt x="1985" y="291"/>
                    </a:lnTo>
                    <a:lnTo>
                      <a:pt x="1991" y="288"/>
                    </a:lnTo>
                    <a:lnTo>
                      <a:pt x="1991" y="288"/>
                    </a:lnTo>
                    <a:lnTo>
                      <a:pt x="1989" y="280"/>
                    </a:lnTo>
                    <a:lnTo>
                      <a:pt x="1989" y="275"/>
                    </a:lnTo>
                    <a:lnTo>
                      <a:pt x="1989" y="263"/>
                    </a:lnTo>
                    <a:lnTo>
                      <a:pt x="1988" y="260"/>
                    </a:lnTo>
                    <a:lnTo>
                      <a:pt x="1986" y="255"/>
                    </a:lnTo>
                    <a:lnTo>
                      <a:pt x="1980" y="253"/>
                    </a:lnTo>
                    <a:lnTo>
                      <a:pt x="1973" y="250"/>
                    </a:lnTo>
                    <a:lnTo>
                      <a:pt x="1973" y="250"/>
                    </a:lnTo>
                    <a:lnTo>
                      <a:pt x="1980" y="247"/>
                    </a:lnTo>
                    <a:lnTo>
                      <a:pt x="1985" y="246"/>
                    </a:lnTo>
                    <a:lnTo>
                      <a:pt x="1990" y="245"/>
                    </a:lnTo>
                    <a:lnTo>
                      <a:pt x="1995" y="245"/>
                    </a:lnTo>
                    <a:lnTo>
                      <a:pt x="2001" y="246"/>
                    </a:lnTo>
                    <a:lnTo>
                      <a:pt x="2006" y="247"/>
                    </a:lnTo>
                    <a:lnTo>
                      <a:pt x="2012" y="250"/>
                    </a:lnTo>
                    <a:lnTo>
                      <a:pt x="2012" y="250"/>
                    </a:lnTo>
                    <a:lnTo>
                      <a:pt x="2002" y="256"/>
                    </a:lnTo>
                    <a:lnTo>
                      <a:pt x="1997" y="260"/>
                    </a:lnTo>
                    <a:lnTo>
                      <a:pt x="1996" y="262"/>
                    </a:lnTo>
                    <a:lnTo>
                      <a:pt x="1996" y="264"/>
                    </a:lnTo>
                    <a:lnTo>
                      <a:pt x="1996" y="264"/>
                    </a:lnTo>
                    <a:lnTo>
                      <a:pt x="2001" y="271"/>
                    </a:lnTo>
                    <a:lnTo>
                      <a:pt x="2004" y="276"/>
                    </a:lnTo>
                    <a:lnTo>
                      <a:pt x="2009" y="279"/>
                    </a:lnTo>
                    <a:lnTo>
                      <a:pt x="2012" y="281"/>
                    </a:lnTo>
                    <a:lnTo>
                      <a:pt x="2020" y="285"/>
                    </a:lnTo>
                    <a:lnTo>
                      <a:pt x="2024" y="287"/>
                    </a:lnTo>
                    <a:lnTo>
                      <a:pt x="2026" y="290"/>
                    </a:lnTo>
                    <a:lnTo>
                      <a:pt x="2042" y="286"/>
                    </a:lnTo>
                    <a:lnTo>
                      <a:pt x="2042" y="286"/>
                    </a:lnTo>
                    <a:lnTo>
                      <a:pt x="2040" y="284"/>
                    </a:lnTo>
                    <a:lnTo>
                      <a:pt x="2037" y="279"/>
                    </a:lnTo>
                    <a:lnTo>
                      <a:pt x="2055" y="261"/>
                    </a:lnTo>
                    <a:lnTo>
                      <a:pt x="2055" y="261"/>
                    </a:lnTo>
                    <a:lnTo>
                      <a:pt x="2048" y="263"/>
                    </a:lnTo>
                    <a:lnTo>
                      <a:pt x="2043" y="263"/>
                    </a:lnTo>
                    <a:lnTo>
                      <a:pt x="2041" y="262"/>
                    </a:lnTo>
                    <a:lnTo>
                      <a:pt x="2041" y="258"/>
                    </a:lnTo>
                    <a:lnTo>
                      <a:pt x="2042" y="249"/>
                    </a:lnTo>
                    <a:lnTo>
                      <a:pt x="2043" y="243"/>
                    </a:lnTo>
                    <a:lnTo>
                      <a:pt x="2044" y="239"/>
                    </a:lnTo>
                    <a:lnTo>
                      <a:pt x="2044" y="239"/>
                    </a:lnTo>
                    <a:lnTo>
                      <a:pt x="2044" y="246"/>
                    </a:lnTo>
                    <a:lnTo>
                      <a:pt x="2047" y="249"/>
                    </a:lnTo>
                    <a:lnTo>
                      <a:pt x="2049" y="250"/>
                    </a:lnTo>
                    <a:lnTo>
                      <a:pt x="2052" y="249"/>
                    </a:lnTo>
                    <a:lnTo>
                      <a:pt x="2060" y="245"/>
                    </a:lnTo>
                    <a:lnTo>
                      <a:pt x="2064" y="242"/>
                    </a:lnTo>
                    <a:lnTo>
                      <a:pt x="2067" y="241"/>
                    </a:lnTo>
                    <a:lnTo>
                      <a:pt x="2049" y="216"/>
                    </a:lnTo>
                    <a:lnTo>
                      <a:pt x="2049" y="216"/>
                    </a:lnTo>
                    <a:lnTo>
                      <a:pt x="2051" y="213"/>
                    </a:lnTo>
                    <a:lnTo>
                      <a:pt x="2052" y="212"/>
                    </a:lnTo>
                    <a:lnTo>
                      <a:pt x="2057" y="212"/>
                    </a:lnTo>
                    <a:lnTo>
                      <a:pt x="2062" y="215"/>
                    </a:lnTo>
                    <a:lnTo>
                      <a:pt x="2067" y="216"/>
                    </a:lnTo>
                    <a:lnTo>
                      <a:pt x="2071" y="218"/>
                    </a:lnTo>
                    <a:lnTo>
                      <a:pt x="2074" y="218"/>
                    </a:lnTo>
                    <a:lnTo>
                      <a:pt x="2075" y="217"/>
                    </a:lnTo>
                    <a:lnTo>
                      <a:pt x="2075" y="215"/>
                    </a:lnTo>
                    <a:lnTo>
                      <a:pt x="2074" y="208"/>
                    </a:lnTo>
                    <a:lnTo>
                      <a:pt x="2074" y="208"/>
                    </a:lnTo>
                    <a:lnTo>
                      <a:pt x="2062" y="205"/>
                    </a:lnTo>
                    <a:lnTo>
                      <a:pt x="2050" y="203"/>
                    </a:lnTo>
                    <a:lnTo>
                      <a:pt x="2040" y="203"/>
                    </a:lnTo>
                    <a:lnTo>
                      <a:pt x="2031" y="203"/>
                    </a:lnTo>
                    <a:lnTo>
                      <a:pt x="2021" y="204"/>
                    </a:lnTo>
                    <a:lnTo>
                      <a:pt x="2011" y="207"/>
                    </a:lnTo>
                    <a:lnTo>
                      <a:pt x="1989" y="212"/>
                    </a:lnTo>
                    <a:lnTo>
                      <a:pt x="2003" y="232"/>
                    </a:lnTo>
                    <a:lnTo>
                      <a:pt x="2003" y="232"/>
                    </a:lnTo>
                    <a:lnTo>
                      <a:pt x="1997" y="234"/>
                    </a:lnTo>
                    <a:lnTo>
                      <a:pt x="1991" y="234"/>
                    </a:lnTo>
                    <a:lnTo>
                      <a:pt x="1987" y="234"/>
                    </a:lnTo>
                    <a:lnTo>
                      <a:pt x="1982" y="233"/>
                    </a:lnTo>
                    <a:lnTo>
                      <a:pt x="1980" y="231"/>
                    </a:lnTo>
                    <a:lnTo>
                      <a:pt x="1977" y="228"/>
                    </a:lnTo>
                    <a:lnTo>
                      <a:pt x="1972" y="220"/>
                    </a:lnTo>
                    <a:lnTo>
                      <a:pt x="1966" y="213"/>
                    </a:lnTo>
                    <a:lnTo>
                      <a:pt x="1963" y="210"/>
                    </a:lnTo>
                    <a:lnTo>
                      <a:pt x="1959" y="207"/>
                    </a:lnTo>
                    <a:lnTo>
                      <a:pt x="1955" y="204"/>
                    </a:lnTo>
                    <a:lnTo>
                      <a:pt x="1949" y="202"/>
                    </a:lnTo>
                    <a:lnTo>
                      <a:pt x="1943" y="201"/>
                    </a:lnTo>
                    <a:lnTo>
                      <a:pt x="1936" y="201"/>
                    </a:lnTo>
                    <a:lnTo>
                      <a:pt x="1936" y="201"/>
                    </a:lnTo>
                    <a:lnTo>
                      <a:pt x="1932" y="203"/>
                    </a:lnTo>
                    <a:lnTo>
                      <a:pt x="1928" y="205"/>
                    </a:lnTo>
                    <a:lnTo>
                      <a:pt x="1918" y="209"/>
                    </a:lnTo>
                    <a:lnTo>
                      <a:pt x="1897" y="213"/>
                    </a:lnTo>
                    <a:lnTo>
                      <a:pt x="1887" y="216"/>
                    </a:lnTo>
                    <a:lnTo>
                      <a:pt x="1882" y="218"/>
                    </a:lnTo>
                    <a:lnTo>
                      <a:pt x="1879" y="220"/>
                    </a:lnTo>
                    <a:lnTo>
                      <a:pt x="1875" y="224"/>
                    </a:lnTo>
                    <a:lnTo>
                      <a:pt x="1873" y="228"/>
                    </a:lnTo>
                    <a:lnTo>
                      <a:pt x="1872" y="233"/>
                    </a:lnTo>
                    <a:lnTo>
                      <a:pt x="1872" y="240"/>
                    </a:lnTo>
                    <a:lnTo>
                      <a:pt x="1872" y="240"/>
                    </a:lnTo>
                    <a:lnTo>
                      <a:pt x="1872" y="238"/>
                    </a:lnTo>
                    <a:lnTo>
                      <a:pt x="1872" y="235"/>
                    </a:lnTo>
                    <a:lnTo>
                      <a:pt x="1868" y="231"/>
                    </a:lnTo>
                    <a:lnTo>
                      <a:pt x="1864" y="226"/>
                    </a:lnTo>
                    <a:lnTo>
                      <a:pt x="1858" y="221"/>
                    </a:lnTo>
                    <a:lnTo>
                      <a:pt x="1850" y="219"/>
                    </a:lnTo>
                    <a:lnTo>
                      <a:pt x="1843" y="218"/>
                    </a:lnTo>
                    <a:lnTo>
                      <a:pt x="1840" y="219"/>
                    </a:lnTo>
                    <a:lnTo>
                      <a:pt x="1835" y="220"/>
                    </a:lnTo>
                    <a:lnTo>
                      <a:pt x="1833" y="223"/>
                    </a:lnTo>
                    <a:lnTo>
                      <a:pt x="1829" y="225"/>
                    </a:lnTo>
                    <a:lnTo>
                      <a:pt x="1829" y="225"/>
                    </a:lnTo>
                    <a:lnTo>
                      <a:pt x="1826" y="231"/>
                    </a:lnTo>
                    <a:lnTo>
                      <a:pt x="1822" y="236"/>
                    </a:lnTo>
                    <a:lnTo>
                      <a:pt x="1813" y="246"/>
                    </a:lnTo>
                    <a:lnTo>
                      <a:pt x="1803" y="253"/>
                    </a:lnTo>
                    <a:lnTo>
                      <a:pt x="1794" y="260"/>
                    </a:lnTo>
                    <a:lnTo>
                      <a:pt x="1786" y="264"/>
                    </a:lnTo>
                    <a:lnTo>
                      <a:pt x="1780" y="270"/>
                    </a:lnTo>
                    <a:lnTo>
                      <a:pt x="1778" y="272"/>
                    </a:lnTo>
                    <a:lnTo>
                      <a:pt x="1778" y="275"/>
                    </a:lnTo>
                    <a:lnTo>
                      <a:pt x="1779" y="277"/>
                    </a:lnTo>
                    <a:lnTo>
                      <a:pt x="1780" y="279"/>
                    </a:lnTo>
                    <a:lnTo>
                      <a:pt x="1780" y="279"/>
                    </a:lnTo>
                    <a:lnTo>
                      <a:pt x="1786" y="279"/>
                    </a:lnTo>
                    <a:lnTo>
                      <a:pt x="1791" y="277"/>
                    </a:lnTo>
                    <a:lnTo>
                      <a:pt x="1802" y="272"/>
                    </a:lnTo>
                    <a:lnTo>
                      <a:pt x="1807" y="272"/>
                    </a:lnTo>
                    <a:lnTo>
                      <a:pt x="1813" y="272"/>
                    </a:lnTo>
                    <a:lnTo>
                      <a:pt x="1818" y="276"/>
                    </a:lnTo>
                    <a:lnTo>
                      <a:pt x="1822" y="283"/>
                    </a:lnTo>
                    <a:lnTo>
                      <a:pt x="1797" y="290"/>
                    </a:lnTo>
                    <a:lnTo>
                      <a:pt x="1814" y="308"/>
                    </a:lnTo>
                    <a:lnTo>
                      <a:pt x="1814" y="308"/>
                    </a:lnTo>
                    <a:lnTo>
                      <a:pt x="1811" y="306"/>
                    </a:lnTo>
                    <a:lnTo>
                      <a:pt x="1810" y="307"/>
                    </a:lnTo>
                    <a:lnTo>
                      <a:pt x="1809" y="310"/>
                    </a:lnTo>
                    <a:lnTo>
                      <a:pt x="1807" y="314"/>
                    </a:lnTo>
                    <a:lnTo>
                      <a:pt x="1809" y="328"/>
                    </a:lnTo>
                    <a:lnTo>
                      <a:pt x="1811" y="346"/>
                    </a:lnTo>
                    <a:lnTo>
                      <a:pt x="1811" y="346"/>
                    </a:lnTo>
                    <a:close/>
                    <a:moveTo>
                      <a:pt x="2394" y="534"/>
                    </a:moveTo>
                    <a:lnTo>
                      <a:pt x="2394" y="534"/>
                    </a:lnTo>
                    <a:lnTo>
                      <a:pt x="2395" y="534"/>
                    </a:lnTo>
                    <a:lnTo>
                      <a:pt x="2395" y="534"/>
                    </a:lnTo>
                    <a:lnTo>
                      <a:pt x="2394" y="534"/>
                    </a:lnTo>
                    <a:lnTo>
                      <a:pt x="2394" y="5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187">
                <a:extLst>
                  <a:ext uri="{FF2B5EF4-FFF2-40B4-BE49-F238E27FC236}">
                    <a16:creationId xmlns:a16="http://schemas.microsoft.com/office/drawing/2014/main" xmlns="" id="{069C2AC2-C3D1-6304-187B-A561F8DB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763" y="1285876"/>
                <a:ext cx="12700" cy="12700"/>
              </a:xfrm>
              <a:custGeom>
                <a:avLst/>
                <a:gdLst>
                  <a:gd name="T0" fmla="*/ 23 w 25"/>
                  <a:gd name="T1" fmla="*/ 0 h 24"/>
                  <a:gd name="T2" fmla="*/ 23 w 25"/>
                  <a:gd name="T3" fmla="*/ 0 h 24"/>
                  <a:gd name="T4" fmla="*/ 20 w 25"/>
                  <a:gd name="T5" fmla="*/ 2 h 24"/>
                  <a:gd name="T6" fmla="*/ 16 w 25"/>
                  <a:gd name="T7" fmla="*/ 4 h 24"/>
                  <a:gd name="T8" fmla="*/ 8 w 25"/>
                  <a:gd name="T9" fmla="*/ 8 h 24"/>
                  <a:gd name="T10" fmla="*/ 5 w 25"/>
                  <a:gd name="T11" fmla="*/ 10 h 24"/>
                  <a:gd name="T12" fmla="*/ 2 w 25"/>
                  <a:gd name="T13" fmla="*/ 14 h 24"/>
                  <a:gd name="T14" fmla="*/ 0 w 25"/>
                  <a:gd name="T15" fmla="*/ 18 h 24"/>
                  <a:gd name="T16" fmla="*/ 1 w 25"/>
                  <a:gd name="T17" fmla="*/ 24 h 24"/>
                  <a:gd name="T18" fmla="*/ 1 w 25"/>
                  <a:gd name="T19" fmla="*/ 24 h 24"/>
                  <a:gd name="T20" fmla="*/ 1 w 25"/>
                  <a:gd name="T21" fmla="*/ 21 h 24"/>
                  <a:gd name="T22" fmla="*/ 2 w 25"/>
                  <a:gd name="T23" fmla="*/ 18 h 24"/>
                  <a:gd name="T24" fmla="*/ 4 w 25"/>
                  <a:gd name="T25" fmla="*/ 17 h 24"/>
                  <a:gd name="T26" fmla="*/ 6 w 25"/>
                  <a:gd name="T27" fmla="*/ 15 h 24"/>
                  <a:gd name="T28" fmla="*/ 10 w 25"/>
                  <a:gd name="T29" fmla="*/ 14 h 24"/>
                  <a:gd name="T30" fmla="*/ 16 w 25"/>
                  <a:gd name="T31" fmla="*/ 13 h 24"/>
                  <a:gd name="T32" fmla="*/ 21 w 25"/>
                  <a:gd name="T33" fmla="*/ 11 h 24"/>
                  <a:gd name="T34" fmla="*/ 24 w 25"/>
                  <a:gd name="T35" fmla="*/ 10 h 24"/>
                  <a:gd name="T36" fmla="*/ 25 w 25"/>
                  <a:gd name="T37" fmla="*/ 8 h 24"/>
                  <a:gd name="T38" fmla="*/ 25 w 25"/>
                  <a:gd name="T39" fmla="*/ 6 h 24"/>
                  <a:gd name="T40" fmla="*/ 23 w 25"/>
                  <a:gd name="T41" fmla="*/ 0 h 24"/>
                  <a:gd name="T42" fmla="*/ 23 w 25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23" y="0"/>
                    </a:moveTo>
                    <a:lnTo>
                      <a:pt x="23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2" y="18"/>
                    </a:lnTo>
                    <a:lnTo>
                      <a:pt x="4" y="17"/>
                    </a:lnTo>
                    <a:lnTo>
                      <a:pt x="6" y="15"/>
                    </a:lnTo>
                    <a:lnTo>
                      <a:pt x="10" y="14"/>
                    </a:lnTo>
                    <a:lnTo>
                      <a:pt x="16" y="13"/>
                    </a:lnTo>
                    <a:lnTo>
                      <a:pt x="21" y="11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188">
                <a:extLst>
                  <a:ext uri="{FF2B5EF4-FFF2-40B4-BE49-F238E27FC236}">
                    <a16:creationId xmlns:a16="http://schemas.microsoft.com/office/drawing/2014/main" xmlns="" id="{025D0266-D1AE-419B-25AE-675B5601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000" y="1274763"/>
                <a:ext cx="12700" cy="6350"/>
              </a:xfrm>
              <a:custGeom>
                <a:avLst/>
                <a:gdLst>
                  <a:gd name="T0" fmla="*/ 9 w 23"/>
                  <a:gd name="T1" fmla="*/ 0 h 13"/>
                  <a:gd name="T2" fmla="*/ 9 w 23"/>
                  <a:gd name="T3" fmla="*/ 0 h 13"/>
                  <a:gd name="T4" fmla="*/ 7 w 23"/>
                  <a:gd name="T5" fmla="*/ 8 h 13"/>
                  <a:gd name="T6" fmla="*/ 5 w 23"/>
                  <a:gd name="T7" fmla="*/ 12 h 13"/>
                  <a:gd name="T8" fmla="*/ 3 w 23"/>
                  <a:gd name="T9" fmla="*/ 13 h 13"/>
                  <a:gd name="T10" fmla="*/ 0 w 23"/>
                  <a:gd name="T11" fmla="*/ 13 h 13"/>
                  <a:gd name="T12" fmla="*/ 23 w 23"/>
                  <a:gd name="T13" fmla="*/ 8 h 13"/>
                  <a:gd name="T14" fmla="*/ 9 w 23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3">
                    <a:moveTo>
                      <a:pt x="9" y="0"/>
                    </a:moveTo>
                    <a:lnTo>
                      <a:pt x="9" y="0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23" y="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189">
                <a:extLst>
                  <a:ext uri="{FF2B5EF4-FFF2-40B4-BE49-F238E27FC236}">
                    <a16:creationId xmlns:a16="http://schemas.microsoft.com/office/drawing/2014/main" xmlns="" id="{A32373BD-3409-CA77-154C-859E59646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1184276"/>
                <a:ext cx="36513" cy="31750"/>
              </a:xfrm>
              <a:custGeom>
                <a:avLst/>
                <a:gdLst>
                  <a:gd name="T0" fmla="*/ 70 w 71"/>
                  <a:gd name="T1" fmla="*/ 37 h 60"/>
                  <a:gd name="T2" fmla="*/ 70 w 71"/>
                  <a:gd name="T3" fmla="*/ 37 h 60"/>
                  <a:gd name="T4" fmla="*/ 62 w 71"/>
                  <a:gd name="T5" fmla="*/ 46 h 60"/>
                  <a:gd name="T6" fmla="*/ 54 w 71"/>
                  <a:gd name="T7" fmla="*/ 53 h 60"/>
                  <a:gd name="T8" fmla="*/ 49 w 71"/>
                  <a:gd name="T9" fmla="*/ 55 h 60"/>
                  <a:gd name="T10" fmla="*/ 45 w 71"/>
                  <a:gd name="T11" fmla="*/ 57 h 60"/>
                  <a:gd name="T12" fmla="*/ 39 w 71"/>
                  <a:gd name="T13" fmla="*/ 58 h 60"/>
                  <a:gd name="T14" fmla="*/ 33 w 71"/>
                  <a:gd name="T15" fmla="*/ 58 h 60"/>
                  <a:gd name="T16" fmla="*/ 33 w 71"/>
                  <a:gd name="T17" fmla="*/ 58 h 60"/>
                  <a:gd name="T18" fmla="*/ 32 w 71"/>
                  <a:gd name="T19" fmla="*/ 50 h 60"/>
                  <a:gd name="T20" fmla="*/ 32 w 71"/>
                  <a:gd name="T21" fmla="*/ 43 h 60"/>
                  <a:gd name="T22" fmla="*/ 33 w 71"/>
                  <a:gd name="T23" fmla="*/ 39 h 60"/>
                  <a:gd name="T24" fmla="*/ 34 w 71"/>
                  <a:gd name="T25" fmla="*/ 35 h 60"/>
                  <a:gd name="T26" fmla="*/ 37 w 71"/>
                  <a:gd name="T27" fmla="*/ 32 h 60"/>
                  <a:gd name="T28" fmla="*/ 40 w 71"/>
                  <a:gd name="T29" fmla="*/ 31 h 60"/>
                  <a:gd name="T30" fmla="*/ 46 w 71"/>
                  <a:gd name="T31" fmla="*/ 27 h 60"/>
                  <a:gd name="T32" fmla="*/ 54 w 71"/>
                  <a:gd name="T33" fmla="*/ 25 h 60"/>
                  <a:gd name="T34" fmla="*/ 57 w 71"/>
                  <a:gd name="T35" fmla="*/ 24 h 60"/>
                  <a:gd name="T36" fmla="*/ 61 w 71"/>
                  <a:gd name="T37" fmla="*/ 20 h 60"/>
                  <a:gd name="T38" fmla="*/ 64 w 71"/>
                  <a:gd name="T39" fmla="*/ 18 h 60"/>
                  <a:gd name="T40" fmla="*/ 67 w 71"/>
                  <a:gd name="T41" fmla="*/ 13 h 60"/>
                  <a:gd name="T42" fmla="*/ 69 w 71"/>
                  <a:gd name="T43" fmla="*/ 7 h 60"/>
                  <a:gd name="T44" fmla="*/ 71 w 71"/>
                  <a:gd name="T45" fmla="*/ 0 h 60"/>
                  <a:gd name="T46" fmla="*/ 71 w 71"/>
                  <a:gd name="T47" fmla="*/ 0 h 60"/>
                  <a:gd name="T48" fmla="*/ 65 w 71"/>
                  <a:gd name="T49" fmla="*/ 0 h 60"/>
                  <a:gd name="T50" fmla="*/ 60 w 71"/>
                  <a:gd name="T51" fmla="*/ 0 h 60"/>
                  <a:gd name="T52" fmla="*/ 54 w 71"/>
                  <a:gd name="T53" fmla="*/ 2 h 60"/>
                  <a:gd name="T54" fmla="*/ 49 w 71"/>
                  <a:gd name="T55" fmla="*/ 4 h 60"/>
                  <a:gd name="T56" fmla="*/ 41 w 71"/>
                  <a:gd name="T57" fmla="*/ 10 h 60"/>
                  <a:gd name="T58" fmla="*/ 33 w 71"/>
                  <a:gd name="T59" fmla="*/ 17 h 60"/>
                  <a:gd name="T60" fmla="*/ 25 w 71"/>
                  <a:gd name="T61" fmla="*/ 25 h 60"/>
                  <a:gd name="T62" fmla="*/ 18 w 71"/>
                  <a:gd name="T63" fmla="*/ 32 h 60"/>
                  <a:gd name="T64" fmla="*/ 9 w 71"/>
                  <a:gd name="T65" fmla="*/ 38 h 60"/>
                  <a:gd name="T66" fmla="*/ 5 w 71"/>
                  <a:gd name="T67" fmla="*/ 40 h 60"/>
                  <a:gd name="T68" fmla="*/ 0 w 71"/>
                  <a:gd name="T69" fmla="*/ 41 h 60"/>
                  <a:gd name="T70" fmla="*/ 0 w 71"/>
                  <a:gd name="T71" fmla="*/ 41 h 60"/>
                  <a:gd name="T72" fmla="*/ 3 w 71"/>
                  <a:gd name="T73" fmla="*/ 45 h 60"/>
                  <a:gd name="T74" fmla="*/ 7 w 71"/>
                  <a:gd name="T75" fmla="*/ 48 h 60"/>
                  <a:gd name="T76" fmla="*/ 16 w 71"/>
                  <a:gd name="T77" fmla="*/ 54 h 60"/>
                  <a:gd name="T78" fmla="*/ 28 w 71"/>
                  <a:gd name="T79" fmla="*/ 58 h 60"/>
                  <a:gd name="T80" fmla="*/ 40 w 71"/>
                  <a:gd name="T81" fmla="*/ 60 h 60"/>
                  <a:gd name="T82" fmla="*/ 46 w 71"/>
                  <a:gd name="T83" fmla="*/ 60 h 60"/>
                  <a:gd name="T84" fmla="*/ 52 w 71"/>
                  <a:gd name="T85" fmla="*/ 60 h 60"/>
                  <a:gd name="T86" fmla="*/ 56 w 71"/>
                  <a:gd name="T87" fmla="*/ 57 h 60"/>
                  <a:gd name="T88" fmla="*/ 61 w 71"/>
                  <a:gd name="T89" fmla="*/ 55 h 60"/>
                  <a:gd name="T90" fmla="*/ 64 w 71"/>
                  <a:gd name="T91" fmla="*/ 52 h 60"/>
                  <a:gd name="T92" fmla="*/ 68 w 71"/>
                  <a:gd name="T93" fmla="*/ 48 h 60"/>
                  <a:gd name="T94" fmla="*/ 70 w 71"/>
                  <a:gd name="T95" fmla="*/ 42 h 60"/>
                  <a:gd name="T96" fmla="*/ 70 w 71"/>
                  <a:gd name="T97" fmla="*/ 37 h 60"/>
                  <a:gd name="T98" fmla="*/ 70 w 71"/>
                  <a:gd name="T99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60">
                    <a:moveTo>
                      <a:pt x="70" y="37"/>
                    </a:moveTo>
                    <a:lnTo>
                      <a:pt x="70" y="37"/>
                    </a:lnTo>
                    <a:lnTo>
                      <a:pt x="62" y="46"/>
                    </a:lnTo>
                    <a:lnTo>
                      <a:pt x="54" y="53"/>
                    </a:lnTo>
                    <a:lnTo>
                      <a:pt x="49" y="55"/>
                    </a:lnTo>
                    <a:lnTo>
                      <a:pt x="45" y="57"/>
                    </a:lnTo>
                    <a:lnTo>
                      <a:pt x="39" y="58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32" y="50"/>
                    </a:lnTo>
                    <a:lnTo>
                      <a:pt x="32" y="43"/>
                    </a:lnTo>
                    <a:lnTo>
                      <a:pt x="33" y="39"/>
                    </a:lnTo>
                    <a:lnTo>
                      <a:pt x="34" y="35"/>
                    </a:lnTo>
                    <a:lnTo>
                      <a:pt x="37" y="32"/>
                    </a:lnTo>
                    <a:lnTo>
                      <a:pt x="40" y="31"/>
                    </a:lnTo>
                    <a:lnTo>
                      <a:pt x="46" y="27"/>
                    </a:lnTo>
                    <a:lnTo>
                      <a:pt x="54" y="25"/>
                    </a:lnTo>
                    <a:lnTo>
                      <a:pt x="57" y="24"/>
                    </a:lnTo>
                    <a:lnTo>
                      <a:pt x="61" y="20"/>
                    </a:lnTo>
                    <a:lnTo>
                      <a:pt x="64" y="18"/>
                    </a:lnTo>
                    <a:lnTo>
                      <a:pt x="67" y="13"/>
                    </a:lnTo>
                    <a:lnTo>
                      <a:pt x="69" y="7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9" y="4"/>
                    </a:lnTo>
                    <a:lnTo>
                      <a:pt x="41" y="10"/>
                    </a:lnTo>
                    <a:lnTo>
                      <a:pt x="33" y="17"/>
                    </a:lnTo>
                    <a:lnTo>
                      <a:pt x="25" y="25"/>
                    </a:lnTo>
                    <a:lnTo>
                      <a:pt x="18" y="32"/>
                    </a:lnTo>
                    <a:lnTo>
                      <a:pt x="9" y="38"/>
                    </a:lnTo>
                    <a:lnTo>
                      <a:pt x="5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8"/>
                    </a:lnTo>
                    <a:lnTo>
                      <a:pt x="16" y="54"/>
                    </a:lnTo>
                    <a:lnTo>
                      <a:pt x="28" y="58"/>
                    </a:lnTo>
                    <a:lnTo>
                      <a:pt x="40" y="60"/>
                    </a:lnTo>
                    <a:lnTo>
                      <a:pt x="46" y="60"/>
                    </a:lnTo>
                    <a:lnTo>
                      <a:pt x="52" y="60"/>
                    </a:lnTo>
                    <a:lnTo>
                      <a:pt x="56" y="57"/>
                    </a:lnTo>
                    <a:lnTo>
                      <a:pt x="61" y="55"/>
                    </a:lnTo>
                    <a:lnTo>
                      <a:pt x="64" y="52"/>
                    </a:lnTo>
                    <a:lnTo>
                      <a:pt x="68" y="48"/>
                    </a:lnTo>
                    <a:lnTo>
                      <a:pt x="70" y="42"/>
                    </a:lnTo>
                    <a:lnTo>
                      <a:pt x="70" y="37"/>
                    </a:lnTo>
                    <a:lnTo>
                      <a:pt x="70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Freeform 190">
                <a:extLst>
                  <a:ext uri="{FF2B5EF4-FFF2-40B4-BE49-F238E27FC236}">
                    <a16:creationId xmlns:a16="http://schemas.microsoft.com/office/drawing/2014/main" xmlns="" id="{05B87400-C349-1781-444F-366D6F35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475" y="1171576"/>
                <a:ext cx="9525" cy="7938"/>
              </a:xfrm>
              <a:custGeom>
                <a:avLst/>
                <a:gdLst>
                  <a:gd name="T0" fmla="*/ 18 w 19"/>
                  <a:gd name="T1" fmla="*/ 0 h 14"/>
                  <a:gd name="T2" fmla="*/ 0 w 19"/>
                  <a:gd name="T3" fmla="*/ 12 h 14"/>
                  <a:gd name="T4" fmla="*/ 1 w 19"/>
                  <a:gd name="T5" fmla="*/ 14 h 14"/>
                  <a:gd name="T6" fmla="*/ 19 w 19"/>
                  <a:gd name="T7" fmla="*/ 3 h 14"/>
                  <a:gd name="T8" fmla="*/ 18 w 1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8" y="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19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191">
                <a:extLst>
                  <a:ext uri="{FF2B5EF4-FFF2-40B4-BE49-F238E27FC236}">
                    <a16:creationId xmlns:a16="http://schemas.microsoft.com/office/drawing/2014/main" xmlns="" id="{5FD10B7B-714B-0BA7-F7B8-ABEB0C60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900" y="1387476"/>
                <a:ext cx="11113" cy="6350"/>
              </a:xfrm>
              <a:custGeom>
                <a:avLst/>
                <a:gdLst>
                  <a:gd name="T0" fmla="*/ 0 w 20"/>
                  <a:gd name="T1" fmla="*/ 4 h 11"/>
                  <a:gd name="T2" fmla="*/ 0 w 20"/>
                  <a:gd name="T3" fmla="*/ 4 h 11"/>
                  <a:gd name="T4" fmla="*/ 1 w 20"/>
                  <a:gd name="T5" fmla="*/ 9 h 11"/>
                  <a:gd name="T6" fmla="*/ 4 w 20"/>
                  <a:gd name="T7" fmla="*/ 11 h 11"/>
                  <a:gd name="T8" fmla="*/ 6 w 20"/>
                  <a:gd name="T9" fmla="*/ 11 h 11"/>
                  <a:gd name="T10" fmla="*/ 8 w 20"/>
                  <a:gd name="T11" fmla="*/ 10 h 11"/>
                  <a:gd name="T12" fmla="*/ 15 w 20"/>
                  <a:gd name="T13" fmla="*/ 5 h 11"/>
                  <a:gd name="T14" fmla="*/ 20 w 20"/>
                  <a:gd name="T15" fmla="*/ 1 h 11"/>
                  <a:gd name="T16" fmla="*/ 20 w 20"/>
                  <a:gd name="T17" fmla="*/ 1 h 11"/>
                  <a:gd name="T18" fmla="*/ 16 w 20"/>
                  <a:gd name="T19" fmla="*/ 0 h 11"/>
                  <a:gd name="T20" fmla="*/ 11 w 20"/>
                  <a:gd name="T21" fmla="*/ 0 h 11"/>
                  <a:gd name="T22" fmla="*/ 6 w 20"/>
                  <a:gd name="T23" fmla="*/ 0 h 11"/>
                  <a:gd name="T24" fmla="*/ 4 w 20"/>
                  <a:gd name="T25" fmla="*/ 2 h 11"/>
                  <a:gd name="T26" fmla="*/ 0 w 20"/>
                  <a:gd name="T27" fmla="*/ 4 h 11"/>
                  <a:gd name="T28" fmla="*/ 0 w 20"/>
                  <a:gd name="T2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0" y="4"/>
                    </a:moveTo>
                    <a:lnTo>
                      <a:pt x="0" y="4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192">
                <a:extLst>
                  <a:ext uri="{FF2B5EF4-FFF2-40B4-BE49-F238E27FC236}">
                    <a16:creationId xmlns:a16="http://schemas.microsoft.com/office/drawing/2014/main" xmlns="" id="{35EE52E5-C47F-DDD3-1AEF-7970AC492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39851"/>
                <a:ext cx="74613" cy="9525"/>
              </a:xfrm>
              <a:custGeom>
                <a:avLst/>
                <a:gdLst>
                  <a:gd name="T0" fmla="*/ 0 w 142"/>
                  <a:gd name="T1" fmla="*/ 19 h 19"/>
                  <a:gd name="T2" fmla="*/ 142 w 142"/>
                  <a:gd name="T3" fmla="*/ 0 h 19"/>
                  <a:gd name="T4" fmla="*/ 142 w 142"/>
                  <a:gd name="T5" fmla="*/ 0 h 19"/>
                  <a:gd name="T6" fmla="*/ 79 w 142"/>
                  <a:gd name="T7" fmla="*/ 7 h 19"/>
                  <a:gd name="T8" fmla="*/ 43 w 142"/>
                  <a:gd name="T9" fmla="*/ 12 h 19"/>
                  <a:gd name="T10" fmla="*/ 0 w 142"/>
                  <a:gd name="T11" fmla="*/ 19 h 19"/>
                  <a:gd name="T12" fmla="*/ 0 w 14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9">
                    <a:moveTo>
                      <a:pt x="0" y="19"/>
                    </a:moveTo>
                    <a:lnTo>
                      <a:pt x="142" y="0"/>
                    </a:lnTo>
                    <a:lnTo>
                      <a:pt x="142" y="0"/>
                    </a:lnTo>
                    <a:lnTo>
                      <a:pt x="79" y="7"/>
                    </a:lnTo>
                    <a:lnTo>
                      <a:pt x="43" y="12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193">
                <a:extLst>
                  <a:ext uri="{FF2B5EF4-FFF2-40B4-BE49-F238E27FC236}">
                    <a16:creationId xmlns:a16="http://schemas.microsoft.com/office/drawing/2014/main" xmlns="" id="{BF254B27-8AC6-ED1F-473B-12A71429E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335088"/>
                <a:ext cx="57150" cy="28575"/>
              </a:xfrm>
              <a:custGeom>
                <a:avLst/>
                <a:gdLst>
                  <a:gd name="T0" fmla="*/ 93 w 110"/>
                  <a:gd name="T1" fmla="*/ 0 h 54"/>
                  <a:gd name="T2" fmla="*/ 93 w 110"/>
                  <a:gd name="T3" fmla="*/ 0 h 54"/>
                  <a:gd name="T4" fmla="*/ 80 w 110"/>
                  <a:gd name="T5" fmla="*/ 6 h 54"/>
                  <a:gd name="T6" fmla="*/ 68 w 110"/>
                  <a:gd name="T7" fmla="*/ 13 h 54"/>
                  <a:gd name="T8" fmla="*/ 47 w 110"/>
                  <a:gd name="T9" fmla="*/ 27 h 54"/>
                  <a:gd name="T10" fmla="*/ 37 w 110"/>
                  <a:gd name="T11" fmla="*/ 34 h 54"/>
                  <a:gd name="T12" fmla="*/ 25 w 110"/>
                  <a:gd name="T13" fmla="*/ 39 h 54"/>
                  <a:gd name="T14" fmla="*/ 14 w 110"/>
                  <a:gd name="T15" fmla="*/ 45 h 54"/>
                  <a:gd name="T16" fmla="*/ 0 w 110"/>
                  <a:gd name="T17" fmla="*/ 49 h 54"/>
                  <a:gd name="T18" fmla="*/ 0 w 110"/>
                  <a:gd name="T19" fmla="*/ 49 h 54"/>
                  <a:gd name="T20" fmla="*/ 9 w 110"/>
                  <a:gd name="T21" fmla="*/ 52 h 54"/>
                  <a:gd name="T22" fmla="*/ 18 w 110"/>
                  <a:gd name="T23" fmla="*/ 54 h 54"/>
                  <a:gd name="T24" fmla="*/ 25 w 110"/>
                  <a:gd name="T25" fmla="*/ 54 h 54"/>
                  <a:gd name="T26" fmla="*/ 33 w 110"/>
                  <a:gd name="T27" fmla="*/ 53 h 54"/>
                  <a:gd name="T28" fmla="*/ 40 w 110"/>
                  <a:gd name="T29" fmla="*/ 51 h 54"/>
                  <a:gd name="T30" fmla="*/ 46 w 110"/>
                  <a:gd name="T31" fmla="*/ 48 h 54"/>
                  <a:gd name="T32" fmla="*/ 58 w 110"/>
                  <a:gd name="T33" fmla="*/ 39 h 54"/>
                  <a:gd name="T34" fmla="*/ 70 w 110"/>
                  <a:gd name="T35" fmla="*/ 30 h 54"/>
                  <a:gd name="T36" fmla="*/ 76 w 110"/>
                  <a:gd name="T37" fmla="*/ 27 h 54"/>
                  <a:gd name="T38" fmla="*/ 83 w 110"/>
                  <a:gd name="T39" fmla="*/ 24 h 54"/>
                  <a:gd name="T40" fmla="*/ 88 w 110"/>
                  <a:gd name="T41" fmla="*/ 23 h 54"/>
                  <a:gd name="T42" fmla="*/ 95 w 110"/>
                  <a:gd name="T43" fmla="*/ 23 h 54"/>
                  <a:gd name="T44" fmla="*/ 102 w 110"/>
                  <a:gd name="T45" fmla="*/ 26 h 54"/>
                  <a:gd name="T46" fmla="*/ 110 w 110"/>
                  <a:gd name="T47" fmla="*/ 30 h 54"/>
                  <a:gd name="T48" fmla="*/ 93 w 110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54">
                    <a:moveTo>
                      <a:pt x="93" y="0"/>
                    </a:moveTo>
                    <a:lnTo>
                      <a:pt x="93" y="0"/>
                    </a:lnTo>
                    <a:lnTo>
                      <a:pt x="80" y="6"/>
                    </a:lnTo>
                    <a:lnTo>
                      <a:pt x="68" y="13"/>
                    </a:lnTo>
                    <a:lnTo>
                      <a:pt x="47" y="27"/>
                    </a:lnTo>
                    <a:lnTo>
                      <a:pt x="37" y="34"/>
                    </a:lnTo>
                    <a:lnTo>
                      <a:pt x="25" y="39"/>
                    </a:lnTo>
                    <a:lnTo>
                      <a:pt x="14" y="4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9" y="52"/>
                    </a:lnTo>
                    <a:lnTo>
                      <a:pt x="18" y="54"/>
                    </a:lnTo>
                    <a:lnTo>
                      <a:pt x="25" y="54"/>
                    </a:lnTo>
                    <a:lnTo>
                      <a:pt x="33" y="53"/>
                    </a:lnTo>
                    <a:lnTo>
                      <a:pt x="40" y="51"/>
                    </a:lnTo>
                    <a:lnTo>
                      <a:pt x="46" y="48"/>
                    </a:lnTo>
                    <a:lnTo>
                      <a:pt x="58" y="39"/>
                    </a:lnTo>
                    <a:lnTo>
                      <a:pt x="70" y="30"/>
                    </a:lnTo>
                    <a:lnTo>
                      <a:pt x="76" y="27"/>
                    </a:lnTo>
                    <a:lnTo>
                      <a:pt x="83" y="24"/>
                    </a:lnTo>
                    <a:lnTo>
                      <a:pt x="88" y="23"/>
                    </a:lnTo>
                    <a:lnTo>
                      <a:pt x="95" y="23"/>
                    </a:lnTo>
                    <a:lnTo>
                      <a:pt x="102" y="26"/>
                    </a:lnTo>
                    <a:lnTo>
                      <a:pt x="110" y="30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194">
                <a:extLst>
                  <a:ext uri="{FF2B5EF4-FFF2-40B4-BE49-F238E27FC236}">
                    <a16:creationId xmlns:a16="http://schemas.microsoft.com/office/drawing/2014/main" xmlns="" id="{B71AD169-3073-9DF0-7027-8C50D5A4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025" y="1370013"/>
                <a:ext cx="19050" cy="28575"/>
              </a:xfrm>
              <a:custGeom>
                <a:avLst/>
                <a:gdLst>
                  <a:gd name="T0" fmla="*/ 13 w 36"/>
                  <a:gd name="T1" fmla="*/ 54 h 54"/>
                  <a:gd name="T2" fmla="*/ 13 w 36"/>
                  <a:gd name="T3" fmla="*/ 54 h 54"/>
                  <a:gd name="T4" fmla="*/ 11 w 36"/>
                  <a:gd name="T5" fmla="*/ 48 h 54"/>
                  <a:gd name="T6" fmla="*/ 11 w 36"/>
                  <a:gd name="T7" fmla="*/ 45 h 54"/>
                  <a:gd name="T8" fmla="*/ 13 w 36"/>
                  <a:gd name="T9" fmla="*/ 40 h 54"/>
                  <a:gd name="T10" fmla="*/ 14 w 36"/>
                  <a:gd name="T11" fmla="*/ 37 h 54"/>
                  <a:gd name="T12" fmla="*/ 18 w 36"/>
                  <a:gd name="T13" fmla="*/ 30 h 54"/>
                  <a:gd name="T14" fmla="*/ 23 w 36"/>
                  <a:gd name="T15" fmla="*/ 24 h 54"/>
                  <a:gd name="T16" fmla="*/ 29 w 36"/>
                  <a:gd name="T17" fmla="*/ 18 h 54"/>
                  <a:gd name="T18" fmla="*/ 33 w 36"/>
                  <a:gd name="T19" fmla="*/ 13 h 54"/>
                  <a:gd name="T20" fmla="*/ 36 w 36"/>
                  <a:gd name="T21" fmla="*/ 7 h 54"/>
                  <a:gd name="T22" fmla="*/ 36 w 36"/>
                  <a:gd name="T23" fmla="*/ 3 h 54"/>
                  <a:gd name="T24" fmla="*/ 36 w 36"/>
                  <a:gd name="T25" fmla="*/ 0 h 54"/>
                  <a:gd name="T26" fmla="*/ 36 w 36"/>
                  <a:gd name="T27" fmla="*/ 0 h 54"/>
                  <a:gd name="T28" fmla="*/ 28 w 36"/>
                  <a:gd name="T29" fmla="*/ 3 h 54"/>
                  <a:gd name="T30" fmla="*/ 22 w 36"/>
                  <a:gd name="T31" fmla="*/ 7 h 54"/>
                  <a:gd name="T32" fmla="*/ 18 w 36"/>
                  <a:gd name="T33" fmla="*/ 12 h 54"/>
                  <a:gd name="T34" fmla="*/ 17 w 36"/>
                  <a:gd name="T35" fmla="*/ 16 h 54"/>
                  <a:gd name="T36" fmla="*/ 15 w 36"/>
                  <a:gd name="T37" fmla="*/ 20 h 54"/>
                  <a:gd name="T38" fmla="*/ 11 w 36"/>
                  <a:gd name="T39" fmla="*/ 23 h 54"/>
                  <a:gd name="T40" fmla="*/ 7 w 36"/>
                  <a:gd name="T41" fmla="*/ 24 h 54"/>
                  <a:gd name="T42" fmla="*/ 0 w 36"/>
                  <a:gd name="T43" fmla="*/ 25 h 54"/>
                  <a:gd name="T44" fmla="*/ 13 w 36"/>
                  <a:gd name="T4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4">
                    <a:moveTo>
                      <a:pt x="13" y="54"/>
                    </a:moveTo>
                    <a:lnTo>
                      <a:pt x="13" y="54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3" y="40"/>
                    </a:lnTo>
                    <a:lnTo>
                      <a:pt x="14" y="37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3" y="13"/>
                    </a:lnTo>
                    <a:lnTo>
                      <a:pt x="36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2" y="7"/>
                    </a:lnTo>
                    <a:lnTo>
                      <a:pt x="18" y="12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7" y="24"/>
                    </a:lnTo>
                    <a:lnTo>
                      <a:pt x="0" y="25"/>
                    </a:lnTo>
                    <a:lnTo>
                      <a:pt x="13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195">
                <a:extLst>
                  <a:ext uri="{FF2B5EF4-FFF2-40B4-BE49-F238E27FC236}">
                    <a16:creationId xmlns:a16="http://schemas.microsoft.com/office/drawing/2014/main" xmlns="" id="{7970E658-FC78-091F-CF5A-081E3A54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125" y="1144588"/>
                <a:ext cx="4763" cy="7938"/>
              </a:xfrm>
              <a:custGeom>
                <a:avLst/>
                <a:gdLst>
                  <a:gd name="T0" fmla="*/ 0 w 11"/>
                  <a:gd name="T1" fmla="*/ 15 h 15"/>
                  <a:gd name="T2" fmla="*/ 11 w 11"/>
                  <a:gd name="T3" fmla="*/ 0 h 15"/>
                  <a:gd name="T4" fmla="*/ 2 w 11"/>
                  <a:gd name="T5" fmla="*/ 5 h 15"/>
                  <a:gd name="T6" fmla="*/ 0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lnTo>
                      <a:pt x="11" y="0"/>
                    </a:lnTo>
                    <a:lnTo>
                      <a:pt x="2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196">
                <a:extLst>
                  <a:ext uri="{FF2B5EF4-FFF2-40B4-BE49-F238E27FC236}">
                    <a16:creationId xmlns:a16="http://schemas.microsoft.com/office/drawing/2014/main" xmlns="" id="{C5A4440D-E9E5-B0A8-F453-C8002DEC0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863" y="1382713"/>
                <a:ext cx="9525" cy="7938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7 h 15"/>
                  <a:gd name="T4" fmla="*/ 19 w 19"/>
                  <a:gd name="T5" fmla="*/ 15 h 15"/>
                  <a:gd name="T6" fmla="*/ 3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lnTo>
                      <a:pt x="0" y="7"/>
                    </a:lnTo>
                    <a:lnTo>
                      <a:pt x="19" y="1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197">
                <a:extLst>
                  <a:ext uri="{FF2B5EF4-FFF2-40B4-BE49-F238E27FC236}">
                    <a16:creationId xmlns:a16="http://schemas.microsoft.com/office/drawing/2014/main" xmlns="" id="{BD847E06-9999-CB6F-3BC9-BCE3732B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688" y="1385888"/>
                <a:ext cx="3175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0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198">
                <a:extLst>
                  <a:ext uri="{FF2B5EF4-FFF2-40B4-BE49-F238E27FC236}">
                    <a16:creationId xmlns:a16="http://schemas.microsoft.com/office/drawing/2014/main" xmlns="" id="{5789DD25-8AEF-3F71-1E7F-905A29D4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117601"/>
                <a:ext cx="12700" cy="7938"/>
              </a:xfrm>
              <a:custGeom>
                <a:avLst/>
                <a:gdLst>
                  <a:gd name="T0" fmla="*/ 26 w 26"/>
                  <a:gd name="T1" fmla="*/ 6 h 14"/>
                  <a:gd name="T2" fmla="*/ 8 w 26"/>
                  <a:gd name="T3" fmla="*/ 0 h 14"/>
                  <a:gd name="T4" fmla="*/ 0 w 26"/>
                  <a:gd name="T5" fmla="*/ 14 h 14"/>
                  <a:gd name="T6" fmla="*/ 26 w 26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6"/>
                    </a:moveTo>
                    <a:lnTo>
                      <a:pt x="8" y="0"/>
                    </a:lnTo>
                    <a:lnTo>
                      <a:pt x="0" y="14"/>
                    </a:lnTo>
                    <a:lnTo>
                      <a:pt x="2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199">
                <a:extLst>
                  <a:ext uri="{FF2B5EF4-FFF2-40B4-BE49-F238E27FC236}">
                    <a16:creationId xmlns:a16="http://schemas.microsoft.com/office/drawing/2014/main" xmlns="" id="{A9615A28-5585-0041-EBC6-EE8D12C3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198563"/>
                <a:ext cx="7938" cy="6350"/>
              </a:xfrm>
              <a:custGeom>
                <a:avLst/>
                <a:gdLst>
                  <a:gd name="T0" fmla="*/ 15 w 17"/>
                  <a:gd name="T1" fmla="*/ 0 h 12"/>
                  <a:gd name="T2" fmla="*/ 0 w 17"/>
                  <a:gd name="T3" fmla="*/ 10 h 12"/>
                  <a:gd name="T4" fmla="*/ 0 w 17"/>
                  <a:gd name="T5" fmla="*/ 10 h 12"/>
                  <a:gd name="T6" fmla="*/ 2 w 17"/>
                  <a:gd name="T7" fmla="*/ 10 h 12"/>
                  <a:gd name="T8" fmla="*/ 4 w 17"/>
                  <a:gd name="T9" fmla="*/ 11 h 12"/>
                  <a:gd name="T10" fmla="*/ 11 w 17"/>
                  <a:gd name="T11" fmla="*/ 12 h 12"/>
                  <a:gd name="T12" fmla="*/ 15 w 17"/>
                  <a:gd name="T13" fmla="*/ 11 h 12"/>
                  <a:gd name="T14" fmla="*/ 17 w 17"/>
                  <a:gd name="T15" fmla="*/ 10 h 12"/>
                  <a:gd name="T16" fmla="*/ 17 w 17"/>
                  <a:gd name="T17" fmla="*/ 6 h 12"/>
                  <a:gd name="T18" fmla="*/ 15 w 17"/>
                  <a:gd name="T19" fmla="*/ 0 h 12"/>
                  <a:gd name="T20" fmla="*/ 15 w 1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200">
                <a:extLst>
                  <a:ext uri="{FF2B5EF4-FFF2-40B4-BE49-F238E27FC236}">
                    <a16:creationId xmlns:a16="http://schemas.microsoft.com/office/drawing/2014/main" xmlns="" id="{175B114B-EA30-56F5-95F0-74C8DD01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63" y="1381126"/>
                <a:ext cx="11113" cy="6350"/>
              </a:xfrm>
              <a:custGeom>
                <a:avLst/>
                <a:gdLst>
                  <a:gd name="T0" fmla="*/ 3 w 21"/>
                  <a:gd name="T1" fmla="*/ 14 h 14"/>
                  <a:gd name="T2" fmla="*/ 21 w 21"/>
                  <a:gd name="T3" fmla="*/ 3 h 14"/>
                  <a:gd name="T4" fmla="*/ 19 w 21"/>
                  <a:gd name="T5" fmla="*/ 0 h 14"/>
                  <a:gd name="T6" fmla="*/ 0 w 21"/>
                  <a:gd name="T7" fmla="*/ 11 h 14"/>
                  <a:gd name="T8" fmla="*/ 3 w 21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3" y="14"/>
                    </a:moveTo>
                    <a:lnTo>
                      <a:pt x="21" y="3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201">
                <a:extLst>
                  <a:ext uri="{FF2B5EF4-FFF2-40B4-BE49-F238E27FC236}">
                    <a16:creationId xmlns:a16="http://schemas.microsoft.com/office/drawing/2014/main" xmlns="" id="{0A819199-D9FD-0E82-BDBB-6036A3CC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1143001"/>
                <a:ext cx="9525" cy="14288"/>
              </a:xfrm>
              <a:custGeom>
                <a:avLst/>
                <a:gdLst>
                  <a:gd name="T0" fmla="*/ 4 w 19"/>
                  <a:gd name="T1" fmla="*/ 26 h 26"/>
                  <a:gd name="T2" fmla="*/ 4 w 19"/>
                  <a:gd name="T3" fmla="*/ 26 h 26"/>
                  <a:gd name="T4" fmla="*/ 2 w 19"/>
                  <a:gd name="T5" fmla="*/ 22 h 26"/>
                  <a:gd name="T6" fmla="*/ 2 w 19"/>
                  <a:gd name="T7" fmla="*/ 19 h 26"/>
                  <a:gd name="T8" fmla="*/ 2 w 19"/>
                  <a:gd name="T9" fmla="*/ 17 h 26"/>
                  <a:gd name="T10" fmla="*/ 4 w 19"/>
                  <a:gd name="T11" fmla="*/ 15 h 26"/>
                  <a:gd name="T12" fmla="*/ 8 w 19"/>
                  <a:gd name="T13" fmla="*/ 13 h 26"/>
                  <a:gd name="T14" fmla="*/ 12 w 19"/>
                  <a:gd name="T15" fmla="*/ 12 h 26"/>
                  <a:gd name="T16" fmla="*/ 17 w 19"/>
                  <a:gd name="T17" fmla="*/ 11 h 26"/>
                  <a:gd name="T18" fmla="*/ 19 w 19"/>
                  <a:gd name="T19" fmla="*/ 10 h 26"/>
                  <a:gd name="T20" fmla="*/ 19 w 19"/>
                  <a:gd name="T21" fmla="*/ 7 h 26"/>
                  <a:gd name="T22" fmla="*/ 18 w 19"/>
                  <a:gd name="T23" fmla="*/ 6 h 26"/>
                  <a:gd name="T24" fmla="*/ 12 w 19"/>
                  <a:gd name="T25" fmla="*/ 0 h 26"/>
                  <a:gd name="T26" fmla="*/ 12 w 19"/>
                  <a:gd name="T27" fmla="*/ 0 h 26"/>
                  <a:gd name="T28" fmla="*/ 7 w 19"/>
                  <a:gd name="T29" fmla="*/ 2 h 26"/>
                  <a:gd name="T30" fmla="*/ 2 w 19"/>
                  <a:gd name="T31" fmla="*/ 4 h 26"/>
                  <a:gd name="T32" fmla="*/ 1 w 19"/>
                  <a:gd name="T33" fmla="*/ 7 h 26"/>
                  <a:gd name="T34" fmla="*/ 0 w 19"/>
                  <a:gd name="T35" fmla="*/ 11 h 26"/>
                  <a:gd name="T36" fmla="*/ 0 w 19"/>
                  <a:gd name="T37" fmla="*/ 14 h 26"/>
                  <a:gd name="T38" fmla="*/ 1 w 19"/>
                  <a:gd name="T39" fmla="*/ 18 h 26"/>
                  <a:gd name="T40" fmla="*/ 4 w 19"/>
                  <a:gd name="T41" fmla="*/ 26 h 26"/>
                  <a:gd name="T42" fmla="*/ 4 w 19"/>
                  <a:gd name="T4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6">
                    <a:moveTo>
                      <a:pt x="4" y="26"/>
                    </a:moveTo>
                    <a:lnTo>
                      <a:pt x="4" y="26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6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202">
                <a:extLst>
                  <a:ext uri="{FF2B5EF4-FFF2-40B4-BE49-F238E27FC236}">
                    <a16:creationId xmlns:a16="http://schemas.microsoft.com/office/drawing/2014/main" xmlns="" id="{71D80EF4-C432-39F7-5ACB-917117578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175" y="1230313"/>
                <a:ext cx="3175" cy="1588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4 w 8"/>
                  <a:gd name="T5" fmla="*/ 4 h 4"/>
                  <a:gd name="T6" fmla="*/ 8 w 8"/>
                  <a:gd name="T7" fmla="*/ 0 h 4"/>
                  <a:gd name="T8" fmla="*/ 8 w 8"/>
                  <a:gd name="T9" fmla="*/ 0 h 4"/>
                  <a:gd name="T10" fmla="*/ 0 w 8"/>
                  <a:gd name="T11" fmla="*/ 4 h 4"/>
                  <a:gd name="T12" fmla="*/ 0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203">
                <a:extLst>
                  <a:ext uri="{FF2B5EF4-FFF2-40B4-BE49-F238E27FC236}">
                    <a16:creationId xmlns:a16="http://schemas.microsoft.com/office/drawing/2014/main" xmlns="" id="{CCF18FFF-C86C-B446-0084-B81191FC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475" y="1230313"/>
                <a:ext cx="12700" cy="4763"/>
              </a:xfrm>
              <a:custGeom>
                <a:avLst/>
                <a:gdLst>
                  <a:gd name="T0" fmla="*/ 22 w 22"/>
                  <a:gd name="T1" fmla="*/ 4 h 8"/>
                  <a:gd name="T2" fmla="*/ 22 w 22"/>
                  <a:gd name="T3" fmla="*/ 4 h 8"/>
                  <a:gd name="T4" fmla="*/ 16 w 22"/>
                  <a:gd name="T5" fmla="*/ 2 h 8"/>
                  <a:gd name="T6" fmla="*/ 11 w 22"/>
                  <a:gd name="T7" fmla="*/ 1 h 8"/>
                  <a:gd name="T8" fmla="*/ 5 w 22"/>
                  <a:gd name="T9" fmla="*/ 0 h 8"/>
                  <a:gd name="T10" fmla="*/ 3 w 22"/>
                  <a:gd name="T11" fmla="*/ 0 h 8"/>
                  <a:gd name="T12" fmla="*/ 0 w 22"/>
                  <a:gd name="T13" fmla="*/ 2 h 8"/>
                  <a:gd name="T14" fmla="*/ 0 w 22"/>
                  <a:gd name="T15" fmla="*/ 2 h 8"/>
                  <a:gd name="T16" fmla="*/ 7 w 22"/>
                  <a:gd name="T17" fmla="*/ 7 h 8"/>
                  <a:gd name="T18" fmla="*/ 10 w 22"/>
                  <a:gd name="T19" fmla="*/ 8 h 8"/>
                  <a:gd name="T20" fmla="*/ 12 w 22"/>
                  <a:gd name="T21" fmla="*/ 8 h 8"/>
                  <a:gd name="T22" fmla="*/ 16 w 22"/>
                  <a:gd name="T23" fmla="*/ 7 h 8"/>
                  <a:gd name="T24" fmla="*/ 22 w 22"/>
                  <a:gd name="T25" fmla="*/ 4 h 8"/>
                  <a:gd name="T26" fmla="*/ 22 w 22"/>
                  <a:gd name="T2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8">
                    <a:moveTo>
                      <a:pt x="22" y="4"/>
                    </a:moveTo>
                    <a:lnTo>
                      <a:pt x="22" y="4"/>
                    </a:lnTo>
                    <a:lnTo>
                      <a:pt x="16" y="2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6" y="7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204">
                <a:extLst>
                  <a:ext uri="{FF2B5EF4-FFF2-40B4-BE49-F238E27FC236}">
                    <a16:creationId xmlns:a16="http://schemas.microsoft.com/office/drawing/2014/main" xmlns="" id="{1DB261A2-7066-89B3-7659-BD5AF243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688" y="1223963"/>
                <a:ext cx="12700" cy="14288"/>
              </a:xfrm>
              <a:custGeom>
                <a:avLst/>
                <a:gdLst>
                  <a:gd name="T0" fmla="*/ 23 w 25"/>
                  <a:gd name="T1" fmla="*/ 10 h 29"/>
                  <a:gd name="T2" fmla="*/ 16 w 25"/>
                  <a:gd name="T3" fmla="*/ 9 h 29"/>
                  <a:gd name="T4" fmla="*/ 16 w 25"/>
                  <a:gd name="T5" fmla="*/ 9 h 29"/>
                  <a:gd name="T6" fmla="*/ 20 w 25"/>
                  <a:gd name="T7" fmla="*/ 3 h 29"/>
                  <a:gd name="T8" fmla="*/ 20 w 25"/>
                  <a:gd name="T9" fmla="*/ 0 h 29"/>
                  <a:gd name="T10" fmla="*/ 18 w 25"/>
                  <a:gd name="T11" fmla="*/ 3 h 29"/>
                  <a:gd name="T12" fmla="*/ 14 w 25"/>
                  <a:gd name="T13" fmla="*/ 7 h 29"/>
                  <a:gd name="T14" fmla="*/ 14 w 25"/>
                  <a:gd name="T15" fmla="*/ 7 h 29"/>
                  <a:gd name="T16" fmla="*/ 11 w 25"/>
                  <a:gd name="T17" fmla="*/ 9 h 29"/>
                  <a:gd name="T18" fmla="*/ 10 w 25"/>
                  <a:gd name="T19" fmla="*/ 10 h 29"/>
                  <a:gd name="T20" fmla="*/ 7 w 25"/>
                  <a:gd name="T21" fmla="*/ 13 h 29"/>
                  <a:gd name="T22" fmla="*/ 6 w 25"/>
                  <a:gd name="T23" fmla="*/ 17 h 29"/>
                  <a:gd name="T24" fmla="*/ 6 w 25"/>
                  <a:gd name="T25" fmla="*/ 20 h 29"/>
                  <a:gd name="T26" fmla="*/ 0 w 25"/>
                  <a:gd name="T27" fmla="*/ 29 h 29"/>
                  <a:gd name="T28" fmla="*/ 0 w 25"/>
                  <a:gd name="T29" fmla="*/ 29 h 29"/>
                  <a:gd name="T30" fmla="*/ 7 w 25"/>
                  <a:gd name="T31" fmla="*/ 21 h 29"/>
                  <a:gd name="T32" fmla="*/ 7 w 25"/>
                  <a:gd name="T33" fmla="*/ 21 h 29"/>
                  <a:gd name="T34" fmla="*/ 15 w 25"/>
                  <a:gd name="T35" fmla="*/ 20 h 29"/>
                  <a:gd name="T36" fmla="*/ 21 w 25"/>
                  <a:gd name="T37" fmla="*/ 19 h 29"/>
                  <a:gd name="T38" fmla="*/ 23 w 25"/>
                  <a:gd name="T39" fmla="*/ 18 h 29"/>
                  <a:gd name="T40" fmla="*/ 25 w 25"/>
                  <a:gd name="T41" fmla="*/ 15 h 29"/>
                  <a:gd name="T42" fmla="*/ 25 w 25"/>
                  <a:gd name="T43" fmla="*/ 13 h 29"/>
                  <a:gd name="T44" fmla="*/ 23 w 25"/>
                  <a:gd name="T45" fmla="*/ 10 h 29"/>
                  <a:gd name="T46" fmla="*/ 23 w 25"/>
                  <a:gd name="T47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9">
                    <a:moveTo>
                      <a:pt x="23" y="10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15" y="20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206">
                <a:extLst>
                  <a:ext uri="{FF2B5EF4-FFF2-40B4-BE49-F238E27FC236}">
                    <a16:creationId xmlns:a16="http://schemas.microsoft.com/office/drawing/2014/main" xmlns="" id="{724D3335-5AC9-011A-8C8B-2D609A1A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200" y="1401763"/>
                <a:ext cx="38100" cy="17463"/>
              </a:xfrm>
              <a:custGeom>
                <a:avLst/>
                <a:gdLst>
                  <a:gd name="T0" fmla="*/ 71 w 71"/>
                  <a:gd name="T1" fmla="*/ 29 h 33"/>
                  <a:gd name="T2" fmla="*/ 71 w 71"/>
                  <a:gd name="T3" fmla="*/ 29 h 33"/>
                  <a:gd name="T4" fmla="*/ 54 w 71"/>
                  <a:gd name="T5" fmla="*/ 23 h 33"/>
                  <a:gd name="T6" fmla="*/ 48 w 71"/>
                  <a:gd name="T7" fmla="*/ 21 h 33"/>
                  <a:gd name="T8" fmla="*/ 43 w 71"/>
                  <a:gd name="T9" fmla="*/ 19 h 33"/>
                  <a:gd name="T10" fmla="*/ 40 w 71"/>
                  <a:gd name="T11" fmla="*/ 15 h 33"/>
                  <a:gd name="T12" fmla="*/ 38 w 71"/>
                  <a:gd name="T13" fmla="*/ 11 h 33"/>
                  <a:gd name="T14" fmla="*/ 38 w 71"/>
                  <a:gd name="T15" fmla="*/ 6 h 33"/>
                  <a:gd name="T16" fmla="*/ 38 w 71"/>
                  <a:gd name="T17" fmla="*/ 0 h 33"/>
                  <a:gd name="T18" fmla="*/ 38 w 71"/>
                  <a:gd name="T19" fmla="*/ 0 h 33"/>
                  <a:gd name="T20" fmla="*/ 33 w 71"/>
                  <a:gd name="T21" fmla="*/ 0 h 33"/>
                  <a:gd name="T22" fmla="*/ 28 w 71"/>
                  <a:gd name="T23" fmla="*/ 0 h 33"/>
                  <a:gd name="T24" fmla="*/ 25 w 71"/>
                  <a:gd name="T25" fmla="*/ 1 h 33"/>
                  <a:gd name="T26" fmla="*/ 23 w 71"/>
                  <a:gd name="T27" fmla="*/ 3 h 33"/>
                  <a:gd name="T28" fmla="*/ 18 w 71"/>
                  <a:gd name="T29" fmla="*/ 7 h 33"/>
                  <a:gd name="T30" fmla="*/ 15 w 71"/>
                  <a:gd name="T31" fmla="*/ 12 h 33"/>
                  <a:gd name="T32" fmla="*/ 9 w 71"/>
                  <a:gd name="T33" fmla="*/ 23 h 33"/>
                  <a:gd name="T34" fmla="*/ 5 w 71"/>
                  <a:gd name="T35" fmla="*/ 28 h 33"/>
                  <a:gd name="T36" fmla="*/ 0 w 71"/>
                  <a:gd name="T37" fmla="*/ 33 h 33"/>
                  <a:gd name="T38" fmla="*/ 0 w 71"/>
                  <a:gd name="T39" fmla="*/ 33 h 33"/>
                  <a:gd name="T40" fmla="*/ 10 w 71"/>
                  <a:gd name="T41" fmla="*/ 31 h 33"/>
                  <a:gd name="T42" fmla="*/ 19 w 71"/>
                  <a:gd name="T43" fmla="*/ 30 h 33"/>
                  <a:gd name="T44" fmla="*/ 33 w 71"/>
                  <a:gd name="T45" fmla="*/ 31 h 33"/>
                  <a:gd name="T46" fmla="*/ 49 w 71"/>
                  <a:gd name="T47" fmla="*/ 31 h 33"/>
                  <a:gd name="T48" fmla="*/ 60 w 71"/>
                  <a:gd name="T49" fmla="*/ 30 h 33"/>
                  <a:gd name="T50" fmla="*/ 71 w 71"/>
                  <a:gd name="T51" fmla="*/ 29 h 33"/>
                  <a:gd name="T52" fmla="*/ 71 w 71"/>
                  <a:gd name="T53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33">
                    <a:moveTo>
                      <a:pt x="71" y="29"/>
                    </a:moveTo>
                    <a:lnTo>
                      <a:pt x="71" y="29"/>
                    </a:lnTo>
                    <a:lnTo>
                      <a:pt x="54" y="23"/>
                    </a:lnTo>
                    <a:lnTo>
                      <a:pt x="48" y="21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38" y="11"/>
                    </a:lnTo>
                    <a:lnTo>
                      <a:pt x="38" y="6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5" y="12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0" y="31"/>
                    </a:lnTo>
                    <a:lnTo>
                      <a:pt x="19" y="30"/>
                    </a:lnTo>
                    <a:lnTo>
                      <a:pt x="33" y="31"/>
                    </a:lnTo>
                    <a:lnTo>
                      <a:pt x="49" y="31"/>
                    </a:lnTo>
                    <a:lnTo>
                      <a:pt x="60" y="30"/>
                    </a:lnTo>
                    <a:lnTo>
                      <a:pt x="71" y="29"/>
                    </a:lnTo>
                    <a:lnTo>
                      <a:pt x="7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207">
                <a:extLst>
                  <a:ext uri="{FF2B5EF4-FFF2-40B4-BE49-F238E27FC236}">
                    <a16:creationId xmlns:a16="http://schemas.microsoft.com/office/drawing/2014/main" xmlns="" id="{FE55F06F-84BE-94AC-BED9-5EC80636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419226"/>
                <a:ext cx="4763" cy="1588"/>
              </a:xfrm>
              <a:custGeom>
                <a:avLst/>
                <a:gdLst>
                  <a:gd name="T0" fmla="*/ 9 w 9"/>
                  <a:gd name="T1" fmla="*/ 0 h 1"/>
                  <a:gd name="T2" fmla="*/ 9 w 9"/>
                  <a:gd name="T3" fmla="*/ 0 h 1"/>
                  <a:gd name="T4" fmla="*/ 0 w 9"/>
                  <a:gd name="T5" fmla="*/ 1 h 1"/>
                  <a:gd name="T6" fmla="*/ 0 w 9"/>
                  <a:gd name="T7" fmla="*/ 1 h 1"/>
                  <a:gd name="T8" fmla="*/ 5 w 9"/>
                  <a:gd name="T9" fmla="*/ 1 h 1"/>
                  <a:gd name="T10" fmla="*/ 9 w 9"/>
                  <a:gd name="T11" fmla="*/ 0 h 1"/>
                  <a:gd name="T12" fmla="*/ 9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208">
                <a:extLst>
                  <a:ext uri="{FF2B5EF4-FFF2-40B4-BE49-F238E27FC236}">
                    <a16:creationId xmlns:a16="http://schemas.microsoft.com/office/drawing/2014/main" xmlns="" id="{EA763F85-9084-6561-05B2-AA72AAC6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063" y="1119188"/>
                <a:ext cx="9525" cy="14288"/>
              </a:xfrm>
              <a:custGeom>
                <a:avLst/>
                <a:gdLst>
                  <a:gd name="T0" fmla="*/ 0 w 16"/>
                  <a:gd name="T1" fmla="*/ 27 h 27"/>
                  <a:gd name="T2" fmla="*/ 16 w 16"/>
                  <a:gd name="T3" fmla="*/ 0 h 27"/>
                  <a:gd name="T4" fmla="*/ 10 w 16"/>
                  <a:gd name="T5" fmla="*/ 4 h 27"/>
                  <a:gd name="T6" fmla="*/ 0 w 1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lnTo>
                      <a:pt x="16" y="0"/>
                    </a:lnTo>
                    <a:lnTo>
                      <a:pt x="10" y="4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209">
                <a:extLst>
                  <a:ext uri="{FF2B5EF4-FFF2-40B4-BE49-F238E27FC236}">
                    <a16:creationId xmlns:a16="http://schemas.microsoft.com/office/drawing/2014/main" xmlns="" id="{405452F4-8B40-C1DD-FEE7-783B7623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000" y="1417638"/>
                <a:ext cx="9525" cy="4763"/>
              </a:xfrm>
              <a:custGeom>
                <a:avLst/>
                <a:gdLst>
                  <a:gd name="T0" fmla="*/ 18 w 18"/>
                  <a:gd name="T1" fmla="*/ 6 h 9"/>
                  <a:gd name="T2" fmla="*/ 18 w 18"/>
                  <a:gd name="T3" fmla="*/ 6 h 9"/>
                  <a:gd name="T4" fmla="*/ 9 w 18"/>
                  <a:gd name="T5" fmla="*/ 5 h 9"/>
                  <a:gd name="T6" fmla="*/ 5 w 18"/>
                  <a:gd name="T7" fmla="*/ 4 h 9"/>
                  <a:gd name="T8" fmla="*/ 0 w 18"/>
                  <a:gd name="T9" fmla="*/ 0 h 9"/>
                  <a:gd name="T10" fmla="*/ 0 w 18"/>
                  <a:gd name="T11" fmla="*/ 0 h 9"/>
                  <a:gd name="T12" fmla="*/ 1 w 18"/>
                  <a:gd name="T13" fmla="*/ 6 h 9"/>
                  <a:gd name="T14" fmla="*/ 3 w 18"/>
                  <a:gd name="T15" fmla="*/ 8 h 9"/>
                  <a:gd name="T16" fmla="*/ 7 w 18"/>
                  <a:gd name="T17" fmla="*/ 9 h 9"/>
                  <a:gd name="T18" fmla="*/ 10 w 18"/>
                  <a:gd name="T19" fmla="*/ 9 h 9"/>
                  <a:gd name="T20" fmla="*/ 15 w 18"/>
                  <a:gd name="T21" fmla="*/ 9 h 9"/>
                  <a:gd name="T22" fmla="*/ 17 w 18"/>
                  <a:gd name="T23" fmla="*/ 8 h 9"/>
                  <a:gd name="T24" fmla="*/ 18 w 18"/>
                  <a:gd name="T25" fmla="*/ 7 h 9"/>
                  <a:gd name="T26" fmla="*/ 18 w 18"/>
                  <a:gd name="T27" fmla="*/ 6 h 9"/>
                  <a:gd name="T28" fmla="*/ 18 w 18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lnTo>
                      <a:pt x="18" y="6"/>
                    </a:lnTo>
                    <a:lnTo>
                      <a:pt x="9" y="5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210">
                <a:extLst>
                  <a:ext uri="{FF2B5EF4-FFF2-40B4-BE49-F238E27FC236}">
                    <a16:creationId xmlns:a16="http://schemas.microsoft.com/office/drawing/2014/main" xmlns="" id="{D09E9483-BB7C-9F62-6ACC-DEFC8A54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244601"/>
                <a:ext cx="14288" cy="9525"/>
              </a:xfrm>
              <a:custGeom>
                <a:avLst/>
                <a:gdLst>
                  <a:gd name="T0" fmla="*/ 27 w 27"/>
                  <a:gd name="T1" fmla="*/ 7 h 17"/>
                  <a:gd name="T2" fmla="*/ 27 w 27"/>
                  <a:gd name="T3" fmla="*/ 7 h 17"/>
                  <a:gd name="T4" fmla="*/ 26 w 27"/>
                  <a:gd name="T5" fmla="*/ 3 h 17"/>
                  <a:gd name="T6" fmla="*/ 23 w 27"/>
                  <a:gd name="T7" fmla="*/ 2 h 17"/>
                  <a:gd name="T8" fmla="*/ 19 w 27"/>
                  <a:gd name="T9" fmla="*/ 1 h 17"/>
                  <a:gd name="T10" fmla="*/ 16 w 27"/>
                  <a:gd name="T11" fmla="*/ 1 h 17"/>
                  <a:gd name="T12" fmla="*/ 7 w 27"/>
                  <a:gd name="T13" fmla="*/ 1 h 17"/>
                  <a:gd name="T14" fmla="*/ 3 w 27"/>
                  <a:gd name="T15" fmla="*/ 1 h 17"/>
                  <a:gd name="T16" fmla="*/ 0 w 27"/>
                  <a:gd name="T17" fmla="*/ 0 h 17"/>
                  <a:gd name="T18" fmla="*/ 0 w 27"/>
                  <a:gd name="T19" fmla="*/ 0 h 17"/>
                  <a:gd name="T20" fmla="*/ 4 w 27"/>
                  <a:gd name="T21" fmla="*/ 1 h 17"/>
                  <a:gd name="T22" fmla="*/ 8 w 27"/>
                  <a:gd name="T23" fmla="*/ 5 h 17"/>
                  <a:gd name="T24" fmla="*/ 15 w 27"/>
                  <a:gd name="T25" fmla="*/ 13 h 17"/>
                  <a:gd name="T26" fmla="*/ 18 w 27"/>
                  <a:gd name="T27" fmla="*/ 16 h 17"/>
                  <a:gd name="T28" fmla="*/ 19 w 27"/>
                  <a:gd name="T29" fmla="*/ 17 h 17"/>
                  <a:gd name="T30" fmla="*/ 22 w 27"/>
                  <a:gd name="T31" fmla="*/ 17 h 17"/>
                  <a:gd name="T32" fmla="*/ 23 w 27"/>
                  <a:gd name="T33" fmla="*/ 16 h 17"/>
                  <a:gd name="T34" fmla="*/ 25 w 27"/>
                  <a:gd name="T35" fmla="*/ 13 h 17"/>
                  <a:gd name="T36" fmla="*/ 27 w 27"/>
                  <a:gd name="T37" fmla="*/ 7 h 17"/>
                  <a:gd name="T38" fmla="*/ 27 w 27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7">
                    <a:moveTo>
                      <a:pt x="27" y="7"/>
                    </a:moveTo>
                    <a:lnTo>
                      <a:pt x="27" y="7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lnTo>
                      <a:pt x="15" y="13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5" y="13"/>
                    </a:lnTo>
                    <a:lnTo>
                      <a:pt x="27" y="7"/>
                    </a:lnTo>
                    <a:lnTo>
                      <a:pt x="2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211">
                <a:extLst>
                  <a:ext uri="{FF2B5EF4-FFF2-40B4-BE49-F238E27FC236}">
                    <a16:creationId xmlns:a16="http://schemas.microsoft.com/office/drawing/2014/main" xmlns="" id="{7FDC8578-E8A9-18AA-A0A2-04D6E199F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688" y="1370013"/>
                <a:ext cx="9525" cy="15875"/>
              </a:xfrm>
              <a:custGeom>
                <a:avLst/>
                <a:gdLst>
                  <a:gd name="T0" fmla="*/ 17 w 17"/>
                  <a:gd name="T1" fmla="*/ 26 h 30"/>
                  <a:gd name="T2" fmla="*/ 17 w 17"/>
                  <a:gd name="T3" fmla="*/ 26 h 30"/>
                  <a:gd name="T4" fmla="*/ 14 w 17"/>
                  <a:gd name="T5" fmla="*/ 24 h 30"/>
                  <a:gd name="T6" fmla="*/ 9 w 17"/>
                  <a:gd name="T7" fmla="*/ 18 h 30"/>
                  <a:gd name="T8" fmla="*/ 8 w 17"/>
                  <a:gd name="T9" fmla="*/ 15 h 30"/>
                  <a:gd name="T10" fmla="*/ 7 w 17"/>
                  <a:gd name="T11" fmla="*/ 10 h 30"/>
                  <a:gd name="T12" fmla="*/ 7 w 17"/>
                  <a:gd name="T13" fmla="*/ 6 h 30"/>
                  <a:gd name="T14" fmla="*/ 8 w 17"/>
                  <a:gd name="T15" fmla="*/ 0 h 30"/>
                  <a:gd name="T16" fmla="*/ 8 w 17"/>
                  <a:gd name="T17" fmla="*/ 0 h 30"/>
                  <a:gd name="T18" fmla="*/ 5 w 17"/>
                  <a:gd name="T19" fmla="*/ 5 h 30"/>
                  <a:gd name="T20" fmla="*/ 2 w 17"/>
                  <a:gd name="T21" fmla="*/ 10 h 30"/>
                  <a:gd name="T22" fmla="*/ 1 w 17"/>
                  <a:gd name="T23" fmla="*/ 16 h 30"/>
                  <a:gd name="T24" fmla="*/ 0 w 17"/>
                  <a:gd name="T25" fmla="*/ 21 h 30"/>
                  <a:gd name="T26" fmla="*/ 1 w 17"/>
                  <a:gd name="T27" fmla="*/ 25 h 30"/>
                  <a:gd name="T28" fmla="*/ 2 w 17"/>
                  <a:gd name="T29" fmla="*/ 28 h 30"/>
                  <a:gd name="T30" fmla="*/ 4 w 17"/>
                  <a:gd name="T31" fmla="*/ 29 h 30"/>
                  <a:gd name="T32" fmla="*/ 6 w 17"/>
                  <a:gd name="T33" fmla="*/ 30 h 30"/>
                  <a:gd name="T34" fmla="*/ 9 w 17"/>
                  <a:gd name="T35" fmla="*/ 29 h 30"/>
                  <a:gd name="T36" fmla="*/ 17 w 17"/>
                  <a:gd name="T37" fmla="*/ 26 h 30"/>
                  <a:gd name="T38" fmla="*/ 17 w 17"/>
                  <a:gd name="T3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0">
                    <a:moveTo>
                      <a:pt x="17" y="26"/>
                    </a:moveTo>
                    <a:lnTo>
                      <a:pt x="17" y="26"/>
                    </a:lnTo>
                    <a:lnTo>
                      <a:pt x="14" y="24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9" y="29"/>
                    </a:lnTo>
                    <a:lnTo>
                      <a:pt x="17" y="26"/>
                    </a:lnTo>
                    <a:lnTo>
                      <a:pt x="1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212">
                <a:extLst>
                  <a:ext uri="{FF2B5EF4-FFF2-40B4-BE49-F238E27FC236}">
                    <a16:creationId xmlns:a16="http://schemas.microsoft.com/office/drawing/2014/main" xmlns="" id="{EA42051C-B867-8CFD-9D0D-79E6CFA7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1246188"/>
                <a:ext cx="11113" cy="6350"/>
              </a:xfrm>
              <a:custGeom>
                <a:avLst/>
                <a:gdLst>
                  <a:gd name="T0" fmla="*/ 23 w 23"/>
                  <a:gd name="T1" fmla="*/ 6 h 12"/>
                  <a:gd name="T2" fmla="*/ 18 w 23"/>
                  <a:gd name="T3" fmla="*/ 0 h 12"/>
                  <a:gd name="T4" fmla="*/ 0 w 23"/>
                  <a:gd name="T5" fmla="*/ 12 h 12"/>
                  <a:gd name="T6" fmla="*/ 23 w 23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23" y="6"/>
                    </a:moveTo>
                    <a:lnTo>
                      <a:pt x="18" y="0"/>
                    </a:lnTo>
                    <a:lnTo>
                      <a:pt x="0" y="12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213">
                <a:extLst>
                  <a:ext uri="{FF2B5EF4-FFF2-40B4-BE49-F238E27FC236}">
                    <a16:creationId xmlns:a16="http://schemas.microsoft.com/office/drawing/2014/main" xmlns="" id="{FD37DE75-E4A8-9656-F134-1CF7389D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119188"/>
                <a:ext cx="19050" cy="36513"/>
              </a:xfrm>
              <a:custGeom>
                <a:avLst/>
                <a:gdLst>
                  <a:gd name="T0" fmla="*/ 4 w 34"/>
                  <a:gd name="T1" fmla="*/ 0 h 70"/>
                  <a:gd name="T2" fmla="*/ 4 w 34"/>
                  <a:gd name="T3" fmla="*/ 0 h 70"/>
                  <a:gd name="T4" fmla="*/ 2 w 34"/>
                  <a:gd name="T5" fmla="*/ 4 h 70"/>
                  <a:gd name="T6" fmla="*/ 1 w 34"/>
                  <a:gd name="T7" fmla="*/ 7 h 70"/>
                  <a:gd name="T8" fmla="*/ 0 w 34"/>
                  <a:gd name="T9" fmla="*/ 12 h 70"/>
                  <a:gd name="T10" fmla="*/ 1 w 34"/>
                  <a:gd name="T11" fmla="*/ 16 h 70"/>
                  <a:gd name="T12" fmla="*/ 4 w 34"/>
                  <a:gd name="T13" fmla="*/ 24 h 70"/>
                  <a:gd name="T14" fmla="*/ 10 w 34"/>
                  <a:gd name="T15" fmla="*/ 34 h 70"/>
                  <a:gd name="T16" fmla="*/ 15 w 34"/>
                  <a:gd name="T17" fmla="*/ 42 h 70"/>
                  <a:gd name="T18" fmla="*/ 16 w 34"/>
                  <a:gd name="T19" fmla="*/ 46 h 70"/>
                  <a:gd name="T20" fmla="*/ 16 w 34"/>
                  <a:gd name="T21" fmla="*/ 50 h 70"/>
                  <a:gd name="T22" fmla="*/ 15 w 34"/>
                  <a:gd name="T23" fmla="*/ 54 h 70"/>
                  <a:gd name="T24" fmla="*/ 14 w 34"/>
                  <a:gd name="T25" fmla="*/ 58 h 70"/>
                  <a:gd name="T26" fmla="*/ 9 w 34"/>
                  <a:gd name="T27" fmla="*/ 61 h 70"/>
                  <a:gd name="T28" fmla="*/ 3 w 34"/>
                  <a:gd name="T29" fmla="*/ 65 h 70"/>
                  <a:gd name="T30" fmla="*/ 3 w 34"/>
                  <a:gd name="T31" fmla="*/ 65 h 70"/>
                  <a:gd name="T32" fmla="*/ 11 w 34"/>
                  <a:gd name="T33" fmla="*/ 68 h 70"/>
                  <a:gd name="T34" fmla="*/ 17 w 34"/>
                  <a:gd name="T35" fmla="*/ 69 h 70"/>
                  <a:gd name="T36" fmla="*/ 21 w 34"/>
                  <a:gd name="T37" fmla="*/ 70 h 70"/>
                  <a:gd name="T38" fmla="*/ 24 w 34"/>
                  <a:gd name="T39" fmla="*/ 69 h 70"/>
                  <a:gd name="T40" fmla="*/ 25 w 34"/>
                  <a:gd name="T41" fmla="*/ 67 h 70"/>
                  <a:gd name="T42" fmla="*/ 25 w 34"/>
                  <a:gd name="T43" fmla="*/ 65 h 70"/>
                  <a:gd name="T44" fmla="*/ 24 w 34"/>
                  <a:gd name="T45" fmla="*/ 59 h 70"/>
                  <a:gd name="T46" fmla="*/ 22 w 34"/>
                  <a:gd name="T47" fmla="*/ 52 h 70"/>
                  <a:gd name="T48" fmla="*/ 22 w 34"/>
                  <a:gd name="T49" fmla="*/ 49 h 70"/>
                  <a:gd name="T50" fmla="*/ 22 w 34"/>
                  <a:gd name="T51" fmla="*/ 45 h 70"/>
                  <a:gd name="T52" fmla="*/ 23 w 34"/>
                  <a:gd name="T53" fmla="*/ 43 h 70"/>
                  <a:gd name="T54" fmla="*/ 25 w 34"/>
                  <a:gd name="T55" fmla="*/ 41 h 70"/>
                  <a:gd name="T56" fmla="*/ 29 w 34"/>
                  <a:gd name="T57" fmla="*/ 39 h 70"/>
                  <a:gd name="T58" fmla="*/ 34 w 34"/>
                  <a:gd name="T59" fmla="*/ 39 h 70"/>
                  <a:gd name="T60" fmla="*/ 34 w 34"/>
                  <a:gd name="T61" fmla="*/ 39 h 70"/>
                  <a:gd name="T62" fmla="*/ 26 w 34"/>
                  <a:gd name="T63" fmla="*/ 36 h 70"/>
                  <a:gd name="T64" fmla="*/ 21 w 34"/>
                  <a:gd name="T65" fmla="*/ 31 h 70"/>
                  <a:gd name="T66" fmla="*/ 15 w 34"/>
                  <a:gd name="T67" fmla="*/ 26 h 70"/>
                  <a:gd name="T68" fmla="*/ 11 w 34"/>
                  <a:gd name="T69" fmla="*/ 20 h 70"/>
                  <a:gd name="T70" fmla="*/ 8 w 34"/>
                  <a:gd name="T71" fmla="*/ 14 h 70"/>
                  <a:gd name="T72" fmla="*/ 6 w 34"/>
                  <a:gd name="T73" fmla="*/ 8 h 70"/>
                  <a:gd name="T74" fmla="*/ 4 w 34"/>
                  <a:gd name="T75" fmla="*/ 4 h 70"/>
                  <a:gd name="T76" fmla="*/ 4 w 34"/>
                  <a:gd name="T77" fmla="*/ 0 h 70"/>
                  <a:gd name="T78" fmla="*/ 4 w 34"/>
                  <a:gd name="T7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70">
                    <a:moveTo>
                      <a:pt x="4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4"/>
                    </a:lnTo>
                    <a:lnTo>
                      <a:pt x="10" y="34"/>
                    </a:lnTo>
                    <a:lnTo>
                      <a:pt x="15" y="42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5" y="54"/>
                    </a:lnTo>
                    <a:lnTo>
                      <a:pt x="14" y="58"/>
                    </a:lnTo>
                    <a:lnTo>
                      <a:pt x="9" y="61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1" y="68"/>
                    </a:lnTo>
                    <a:lnTo>
                      <a:pt x="17" y="69"/>
                    </a:lnTo>
                    <a:lnTo>
                      <a:pt x="21" y="70"/>
                    </a:lnTo>
                    <a:lnTo>
                      <a:pt x="24" y="69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4" y="59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3" y="43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26" y="36"/>
                    </a:lnTo>
                    <a:lnTo>
                      <a:pt x="21" y="31"/>
                    </a:lnTo>
                    <a:lnTo>
                      <a:pt x="15" y="26"/>
                    </a:lnTo>
                    <a:lnTo>
                      <a:pt x="11" y="20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214">
                <a:extLst>
                  <a:ext uri="{FF2B5EF4-FFF2-40B4-BE49-F238E27FC236}">
                    <a16:creationId xmlns:a16="http://schemas.microsoft.com/office/drawing/2014/main" xmlns="" id="{7A022928-B479-BFCA-6E81-397285C0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75" y="1139826"/>
                <a:ext cx="4763" cy="0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0 h 2"/>
                  <a:gd name="T4" fmla="*/ 5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0 w 10"/>
                  <a:gd name="T11" fmla="*/ 0 h 2"/>
                  <a:gd name="T12" fmla="*/ 0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215">
                <a:extLst>
                  <a:ext uri="{FF2B5EF4-FFF2-40B4-BE49-F238E27FC236}">
                    <a16:creationId xmlns:a16="http://schemas.microsoft.com/office/drawing/2014/main" xmlns="" id="{882D22C6-1C10-659A-A327-13339A9DE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201738"/>
                <a:ext cx="3175" cy="4763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4 w 7"/>
                  <a:gd name="T5" fmla="*/ 4 h 7"/>
                  <a:gd name="T6" fmla="*/ 0 w 7"/>
                  <a:gd name="T7" fmla="*/ 7 h 7"/>
                  <a:gd name="T8" fmla="*/ 0 w 7"/>
                  <a:gd name="T9" fmla="*/ 7 h 7"/>
                  <a:gd name="T10" fmla="*/ 4 w 7"/>
                  <a:gd name="T11" fmla="*/ 5 h 7"/>
                  <a:gd name="T12" fmla="*/ 7 w 7"/>
                  <a:gd name="T13" fmla="*/ 0 h 7"/>
                  <a:gd name="T14" fmla="*/ 7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216">
                <a:extLst>
                  <a:ext uri="{FF2B5EF4-FFF2-40B4-BE49-F238E27FC236}">
                    <a16:creationId xmlns:a16="http://schemas.microsoft.com/office/drawing/2014/main" xmlns="" id="{D9296830-B6A3-A926-D54F-99F234A3A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650" y="1117601"/>
                <a:ext cx="36513" cy="28575"/>
              </a:xfrm>
              <a:custGeom>
                <a:avLst/>
                <a:gdLst>
                  <a:gd name="T0" fmla="*/ 31 w 70"/>
                  <a:gd name="T1" fmla="*/ 22 h 53"/>
                  <a:gd name="T2" fmla="*/ 0 w 70"/>
                  <a:gd name="T3" fmla="*/ 53 h 53"/>
                  <a:gd name="T4" fmla="*/ 0 w 70"/>
                  <a:gd name="T5" fmla="*/ 53 h 53"/>
                  <a:gd name="T6" fmla="*/ 4 w 70"/>
                  <a:gd name="T7" fmla="*/ 49 h 53"/>
                  <a:gd name="T8" fmla="*/ 9 w 70"/>
                  <a:gd name="T9" fmla="*/ 46 h 53"/>
                  <a:gd name="T10" fmla="*/ 20 w 70"/>
                  <a:gd name="T11" fmla="*/ 40 h 53"/>
                  <a:gd name="T12" fmla="*/ 44 w 70"/>
                  <a:gd name="T13" fmla="*/ 31 h 53"/>
                  <a:gd name="T14" fmla="*/ 55 w 70"/>
                  <a:gd name="T15" fmla="*/ 26 h 53"/>
                  <a:gd name="T16" fmla="*/ 59 w 70"/>
                  <a:gd name="T17" fmla="*/ 23 h 53"/>
                  <a:gd name="T18" fmla="*/ 63 w 70"/>
                  <a:gd name="T19" fmla="*/ 19 h 53"/>
                  <a:gd name="T20" fmla="*/ 66 w 70"/>
                  <a:gd name="T21" fmla="*/ 16 h 53"/>
                  <a:gd name="T22" fmla="*/ 69 w 70"/>
                  <a:gd name="T23" fmla="*/ 13 h 53"/>
                  <a:gd name="T24" fmla="*/ 70 w 70"/>
                  <a:gd name="T25" fmla="*/ 7 h 53"/>
                  <a:gd name="T26" fmla="*/ 70 w 70"/>
                  <a:gd name="T27" fmla="*/ 2 h 53"/>
                  <a:gd name="T28" fmla="*/ 70 w 70"/>
                  <a:gd name="T29" fmla="*/ 2 h 53"/>
                  <a:gd name="T30" fmla="*/ 63 w 70"/>
                  <a:gd name="T31" fmla="*/ 1 h 53"/>
                  <a:gd name="T32" fmla="*/ 56 w 70"/>
                  <a:gd name="T33" fmla="*/ 0 h 53"/>
                  <a:gd name="T34" fmla="*/ 49 w 70"/>
                  <a:gd name="T35" fmla="*/ 1 h 53"/>
                  <a:gd name="T36" fmla="*/ 43 w 70"/>
                  <a:gd name="T37" fmla="*/ 3 h 53"/>
                  <a:gd name="T38" fmla="*/ 37 w 70"/>
                  <a:gd name="T39" fmla="*/ 6 h 53"/>
                  <a:gd name="T40" fmla="*/ 32 w 70"/>
                  <a:gd name="T41" fmla="*/ 9 h 53"/>
                  <a:gd name="T42" fmla="*/ 27 w 70"/>
                  <a:gd name="T43" fmla="*/ 14 h 53"/>
                  <a:gd name="T44" fmla="*/ 24 w 70"/>
                  <a:gd name="T45" fmla="*/ 18 h 53"/>
                  <a:gd name="T46" fmla="*/ 31 w 70"/>
                  <a:gd name="T47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" h="53">
                    <a:moveTo>
                      <a:pt x="31" y="22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4" y="49"/>
                    </a:lnTo>
                    <a:lnTo>
                      <a:pt x="9" y="46"/>
                    </a:lnTo>
                    <a:lnTo>
                      <a:pt x="20" y="40"/>
                    </a:lnTo>
                    <a:lnTo>
                      <a:pt x="44" y="31"/>
                    </a:lnTo>
                    <a:lnTo>
                      <a:pt x="55" y="26"/>
                    </a:lnTo>
                    <a:lnTo>
                      <a:pt x="59" y="23"/>
                    </a:lnTo>
                    <a:lnTo>
                      <a:pt x="63" y="19"/>
                    </a:lnTo>
                    <a:lnTo>
                      <a:pt x="66" y="16"/>
                    </a:lnTo>
                    <a:lnTo>
                      <a:pt x="69" y="13"/>
                    </a:lnTo>
                    <a:lnTo>
                      <a:pt x="70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49" y="1"/>
                    </a:lnTo>
                    <a:lnTo>
                      <a:pt x="43" y="3"/>
                    </a:lnTo>
                    <a:lnTo>
                      <a:pt x="37" y="6"/>
                    </a:lnTo>
                    <a:lnTo>
                      <a:pt x="32" y="9"/>
                    </a:lnTo>
                    <a:lnTo>
                      <a:pt x="27" y="14"/>
                    </a:lnTo>
                    <a:lnTo>
                      <a:pt x="24" y="18"/>
                    </a:lnTo>
                    <a:lnTo>
                      <a:pt x="3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217">
                <a:extLst>
                  <a:ext uri="{FF2B5EF4-FFF2-40B4-BE49-F238E27FC236}">
                    <a16:creationId xmlns:a16="http://schemas.microsoft.com/office/drawing/2014/main" xmlns="" id="{BAED256D-B44B-0FCB-36DE-9DBC7E37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13" y="1409701"/>
                <a:ext cx="9525" cy="11113"/>
              </a:xfrm>
              <a:custGeom>
                <a:avLst/>
                <a:gdLst>
                  <a:gd name="T0" fmla="*/ 14 w 17"/>
                  <a:gd name="T1" fmla="*/ 4 h 19"/>
                  <a:gd name="T2" fmla="*/ 0 w 17"/>
                  <a:gd name="T3" fmla="*/ 15 h 19"/>
                  <a:gd name="T4" fmla="*/ 17 w 17"/>
                  <a:gd name="T5" fmla="*/ 19 h 19"/>
                  <a:gd name="T6" fmla="*/ 17 w 17"/>
                  <a:gd name="T7" fmla="*/ 19 h 19"/>
                  <a:gd name="T8" fmla="*/ 16 w 17"/>
                  <a:gd name="T9" fmla="*/ 16 h 19"/>
                  <a:gd name="T10" fmla="*/ 16 w 17"/>
                  <a:gd name="T11" fmla="*/ 13 h 19"/>
                  <a:gd name="T12" fmla="*/ 16 w 17"/>
                  <a:gd name="T13" fmla="*/ 5 h 19"/>
                  <a:gd name="T14" fmla="*/ 17 w 17"/>
                  <a:gd name="T15" fmla="*/ 0 h 19"/>
                  <a:gd name="T16" fmla="*/ 16 w 17"/>
                  <a:gd name="T17" fmla="*/ 0 h 19"/>
                  <a:gd name="T18" fmla="*/ 14 w 17"/>
                  <a:gd name="T19" fmla="*/ 4 h 19"/>
                  <a:gd name="T20" fmla="*/ 14 w 1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14" y="4"/>
                    </a:moveTo>
                    <a:lnTo>
                      <a:pt x="0" y="15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5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218">
                <a:extLst>
                  <a:ext uri="{FF2B5EF4-FFF2-40B4-BE49-F238E27FC236}">
                    <a16:creationId xmlns:a16="http://schemas.microsoft.com/office/drawing/2014/main" xmlns="" id="{B734BAAC-89CE-6018-DD7F-4F78EA9B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1420813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  <a:gd name="T8" fmla="*/ 4 w 4"/>
                  <a:gd name="T9" fmla="*/ 0 h 1"/>
                  <a:gd name="T10" fmla="*/ 4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219">
                <a:extLst>
                  <a:ext uri="{FF2B5EF4-FFF2-40B4-BE49-F238E27FC236}">
                    <a16:creationId xmlns:a16="http://schemas.microsoft.com/office/drawing/2014/main" xmlns="" id="{D79D3C45-FC18-7003-46E6-CF5CA0C2D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088" y="1211263"/>
                <a:ext cx="14288" cy="4763"/>
              </a:xfrm>
              <a:custGeom>
                <a:avLst/>
                <a:gdLst>
                  <a:gd name="T0" fmla="*/ 28 w 28"/>
                  <a:gd name="T1" fmla="*/ 0 h 11"/>
                  <a:gd name="T2" fmla="*/ 28 w 28"/>
                  <a:gd name="T3" fmla="*/ 0 h 11"/>
                  <a:gd name="T4" fmla="*/ 20 w 28"/>
                  <a:gd name="T5" fmla="*/ 0 h 11"/>
                  <a:gd name="T6" fmla="*/ 13 w 28"/>
                  <a:gd name="T7" fmla="*/ 0 h 11"/>
                  <a:gd name="T8" fmla="*/ 6 w 28"/>
                  <a:gd name="T9" fmla="*/ 3 h 11"/>
                  <a:gd name="T10" fmla="*/ 0 w 28"/>
                  <a:gd name="T11" fmla="*/ 6 h 11"/>
                  <a:gd name="T12" fmla="*/ 0 w 28"/>
                  <a:gd name="T13" fmla="*/ 6 h 11"/>
                  <a:gd name="T14" fmla="*/ 2 w 28"/>
                  <a:gd name="T15" fmla="*/ 7 h 11"/>
                  <a:gd name="T16" fmla="*/ 6 w 28"/>
                  <a:gd name="T17" fmla="*/ 9 h 11"/>
                  <a:gd name="T18" fmla="*/ 10 w 28"/>
                  <a:gd name="T19" fmla="*/ 11 h 11"/>
                  <a:gd name="T20" fmla="*/ 16 w 28"/>
                  <a:gd name="T21" fmla="*/ 11 h 11"/>
                  <a:gd name="T22" fmla="*/ 21 w 28"/>
                  <a:gd name="T23" fmla="*/ 11 h 11"/>
                  <a:gd name="T24" fmla="*/ 24 w 28"/>
                  <a:gd name="T25" fmla="*/ 8 h 11"/>
                  <a:gd name="T26" fmla="*/ 27 w 28"/>
                  <a:gd name="T27" fmla="*/ 5 h 11"/>
                  <a:gd name="T28" fmla="*/ 28 w 28"/>
                  <a:gd name="T29" fmla="*/ 0 h 11"/>
                  <a:gd name="T30" fmla="*/ 28 w 28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1">
                    <a:moveTo>
                      <a:pt x="28" y="0"/>
                    </a:moveTo>
                    <a:lnTo>
                      <a:pt x="28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10" y="11"/>
                    </a:lnTo>
                    <a:lnTo>
                      <a:pt x="16" y="11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220">
                <a:extLst>
                  <a:ext uri="{FF2B5EF4-FFF2-40B4-BE49-F238E27FC236}">
                    <a16:creationId xmlns:a16="http://schemas.microsoft.com/office/drawing/2014/main" xmlns="" id="{C4D6446A-DF38-F0D9-A697-FF0E0A1B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650" y="1387476"/>
                <a:ext cx="14288" cy="3175"/>
              </a:xfrm>
              <a:custGeom>
                <a:avLst/>
                <a:gdLst>
                  <a:gd name="T0" fmla="*/ 23 w 26"/>
                  <a:gd name="T1" fmla="*/ 0 h 6"/>
                  <a:gd name="T2" fmla="*/ 0 w 26"/>
                  <a:gd name="T3" fmla="*/ 6 h 6"/>
                  <a:gd name="T4" fmla="*/ 26 w 26"/>
                  <a:gd name="T5" fmla="*/ 4 h 6"/>
                  <a:gd name="T6" fmla="*/ 23 w 2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3" y="0"/>
                    </a:moveTo>
                    <a:lnTo>
                      <a:pt x="0" y="6"/>
                    </a:lnTo>
                    <a:lnTo>
                      <a:pt x="26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221">
                <a:extLst>
                  <a:ext uri="{FF2B5EF4-FFF2-40B4-BE49-F238E27FC236}">
                    <a16:creationId xmlns:a16="http://schemas.microsoft.com/office/drawing/2014/main" xmlns="" id="{71B4E5D4-B0BC-0792-A473-8157C7A32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913" y="1406526"/>
                <a:ext cx="12700" cy="9525"/>
              </a:xfrm>
              <a:custGeom>
                <a:avLst/>
                <a:gdLst>
                  <a:gd name="T0" fmla="*/ 0 w 23"/>
                  <a:gd name="T1" fmla="*/ 12 h 18"/>
                  <a:gd name="T2" fmla="*/ 5 w 23"/>
                  <a:gd name="T3" fmla="*/ 18 h 18"/>
                  <a:gd name="T4" fmla="*/ 23 w 23"/>
                  <a:gd name="T5" fmla="*/ 6 h 18"/>
                  <a:gd name="T6" fmla="*/ 18 w 23"/>
                  <a:gd name="T7" fmla="*/ 0 h 18"/>
                  <a:gd name="T8" fmla="*/ 0 w 2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12"/>
                    </a:moveTo>
                    <a:lnTo>
                      <a:pt x="5" y="18"/>
                    </a:lnTo>
                    <a:lnTo>
                      <a:pt x="23" y="6"/>
                    </a:lnTo>
                    <a:lnTo>
                      <a:pt x="18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222">
                <a:extLst>
                  <a:ext uri="{FF2B5EF4-FFF2-40B4-BE49-F238E27FC236}">
                    <a16:creationId xmlns:a16="http://schemas.microsoft.com/office/drawing/2014/main" xmlns="" id="{4E672E34-095C-0F08-833C-B1BB3B4F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250" y="1101726"/>
                <a:ext cx="15875" cy="15875"/>
              </a:xfrm>
              <a:custGeom>
                <a:avLst/>
                <a:gdLst>
                  <a:gd name="T0" fmla="*/ 23 w 30"/>
                  <a:gd name="T1" fmla="*/ 0 h 30"/>
                  <a:gd name="T2" fmla="*/ 23 w 30"/>
                  <a:gd name="T3" fmla="*/ 0 h 30"/>
                  <a:gd name="T4" fmla="*/ 17 w 30"/>
                  <a:gd name="T5" fmla="*/ 0 h 30"/>
                  <a:gd name="T6" fmla="*/ 13 w 30"/>
                  <a:gd name="T7" fmla="*/ 2 h 30"/>
                  <a:gd name="T8" fmla="*/ 8 w 30"/>
                  <a:gd name="T9" fmla="*/ 7 h 30"/>
                  <a:gd name="T10" fmla="*/ 5 w 30"/>
                  <a:gd name="T11" fmla="*/ 12 h 30"/>
                  <a:gd name="T12" fmla="*/ 2 w 30"/>
                  <a:gd name="T13" fmla="*/ 17 h 30"/>
                  <a:gd name="T14" fmla="*/ 0 w 30"/>
                  <a:gd name="T15" fmla="*/ 23 h 30"/>
                  <a:gd name="T16" fmla="*/ 0 w 30"/>
                  <a:gd name="T17" fmla="*/ 28 h 30"/>
                  <a:gd name="T18" fmla="*/ 1 w 30"/>
                  <a:gd name="T19" fmla="*/ 30 h 30"/>
                  <a:gd name="T20" fmla="*/ 30 w 30"/>
                  <a:gd name="T21" fmla="*/ 28 h 30"/>
                  <a:gd name="T22" fmla="*/ 30 w 30"/>
                  <a:gd name="T23" fmla="*/ 28 h 30"/>
                  <a:gd name="T24" fmla="*/ 28 w 30"/>
                  <a:gd name="T25" fmla="*/ 22 h 30"/>
                  <a:gd name="T26" fmla="*/ 25 w 30"/>
                  <a:gd name="T27" fmla="*/ 18 h 30"/>
                  <a:gd name="T28" fmla="*/ 23 w 30"/>
                  <a:gd name="T29" fmla="*/ 18 h 30"/>
                  <a:gd name="T30" fmla="*/ 21 w 30"/>
                  <a:gd name="T31" fmla="*/ 20 h 30"/>
                  <a:gd name="T32" fmla="*/ 18 w 30"/>
                  <a:gd name="T33" fmla="*/ 21 h 30"/>
                  <a:gd name="T34" fmla="*/ 15 w 30"/>
                  <a:gd name="T35" fmla="*/ 23 h 30"/>
                  <a:gd name="T36" fmla="*/ 10 w 30"/>
                  <a:gd name="T37" fmla="*/ 24 h 30"/>
                  <a:gd name="T38" fmla="*/ 5 w 30"/>
                  <a:gd name="T39" fmla="*/ 24 h 30"/>
                  <a:gd name="T40" fmla="*/ 23 w 30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23" y="0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8" y="22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18" y="21"/>
                    </a:lnTo>
                    <a:lnTo>
                      <a:pt x="15" y="23"/>
                    </a:lnTo>
                    <a:lnTo>
                      <a:pt x="10" y="24"/>
                    </a:lnTo>
                    <a:lnTo>
                      <a:pt x="5" y="2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223">
                <a:extLst>
                  <a:ext uri="{FF2B5EF4-FFF2-40B4-BE49-F238E27FC236}">
                    <a16:creationId xmlns:a16="http://schemas.microsoft.com/office/drawing/2014/main" xmlns="" id="{7DCF5E48-DBF9-2365-8760-BA782211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050" y="1338263"/>
                <a:ext cx="292100" cy="77788"/>
              </a:xfrm>
              <a:custGeom>
                <a:avLst/>
                <a:gdLst>
                  <a:gd name="T0" fmla="*/ 138 w 552"/>
                  <a:gd name="T1" fmla="*/ 79 h 147"/>
                  <a:gd name="T2" fmla="*/ 113 w 552"/>
                  <a:gd name="T3" fmla="*/ 80 h 147"/>
                  <a:gd name="T4" fmla="*/ 100 w 552"/>
                  <a:gd name="T5" fmla="*/ 67 h 147"/>
                  <a:gd name="T6" fmla="*/ 114 w 552"/>
                  <a:gd name="T7" fmla="*/ 51 h 147"/>
                  <a:gd name="T8" fmla="*/ 87 w 552"/>
                  <a:gd name="T9" fmla="*/ 83 h 147"/>
                  <a:gd name="T10" fmla="*/ 75 w 552"/>
                  <a:gd name="T11" fmla="*/ 66 h 147"/>
                  <a:gd name="T12" fmla="*/ 88 w 552"/>
                  <a:gd name="T13" fmla="*/ 47 h 147"/>
                  <a:gd name="T14" fmla="*/ 127 w 552"/>
                  <a:gd name="T15" fmla="*/ 17 h 147"/>
                  <a:gd name="T16" fmla="*/ 96 w 552"/>
                  <a:gd name="T17" fmla="*/ 23 h 147"/>
                  <a:gd name="T18" fmla="*/ 58 w 552"/>
                  <a:gd name="T19" fmla="*/ 39 h 147"/>
                  <a:gd name="T20" fmla="*/ 60 w 552"/>
                  <a:gd name="T21" fmla="*/ 49 h 147"/>
                  <a:gd name="T22" fmla="*/ 69 w 552"/>
                  <a:gd name="T23" fmla="*/ 66 h 147"/>
                  <a:gd name="T24" fmla="*/ 62 w 552"/>
                  <a:gd name="T25" fmla="*/ 77 h 147"/>
                  <a:gd name="T26" fmla="*/ 32 w 552"/>
                  <a:gd name="T27" fmla="*/ 80 h 147"/>
                  <a:gd name="T28" fmla="*/ 18 w 552"/>
                  <a:gd name="T29" fmla="*/ 84 h 147"/>
                  <a:gd name="T30" fmla="*/ 19 w 552"/>
                  <a:gd name="T31" fmla="*/ 100 h 147"/>
                  <a:gd name="T32" fmla="*/ 6 w 552"/>
                  <a:gd name="T33" fmla="*/ 114 h 147"/>
                  <a:gd name="T34" fmla="*/ 4 w 552"/>
                  <a:gd name="T35" fmla="*/ 121 h 147"/>
                  <a:gd name="T36" fmla="*/ 14 w 552"/>
                  <a:gd name="T37" fmla="*/ 130 h 147"/>
                  <a:gd name="T38" fmla="*/ 46 w 552"/>
                  <a:gd name="T39" fmla="*/ 143 h 147"/>
                  <a:gd name="T40" fmla="*/ 54 w 552"/>
                  <a:gd name="T41" fmla="*/ 139 h 147"/>
                  <a:gd name="T42" fmla="*/ 61 w 552"/>
                  <a:gd name="T43" fmla="*/ 124 h 147"/>
                  <a:gd name="T44" fmla="*/ 110 w 552"/>
                  <a:gd name="T45" fmla="*/ 124 h 147"/>
                  <a:gd name="T46" fmla="*/ 144 w 552"/>
                  <a:gd name="T47" fmla="*/ 115 h 147"/>
                  <a:gd name="T48" fmla="*/ 139 w 552"/>
                  <a:gd name="T49" fmla="*/ 129 h 147"/>
                  <a:gd name="T50" fmla="*/ 143 w 552"/>
                  <a:gd name="T51" fmla="*/ 130 h 147"/>
                  <a:gd name="T52" fmla="*/ 169 w 552"/>
                  <a:gd name="T53" fmla="*/ 119 h 147"/>
                  <a:gd name="T54" fmla="*/ 240 w 552"/>
                  <a:gd name="T55" fmla="*/ 112 h 147"/>
                  <a:gd name="T56" fmla="*/ 248 w 552"/>
                  <a:gd name="T57" fmla="*/ 115 h 147"/>
                  <a:gd name="T58" fmla="*/ 541 w 552"/>
                  <a:gd name="T59" fmla="*/ 96 h 147"/>
                  <a:gd name="T60" fmla="*/ 507 w 552"/>
                  <a:gd name="T61" fmla="*/ 82 h 147"/>
                  <a:gd name="T62" fmla="*/ 513 w 552"/>
                  <a:gd name="T63" fmla="*/ 68 h 147"/>
                  <a:gd name="T64" fmla="*/ 498 w 552"/>
                  <a:gd name="T65" fmla="*/ 65 h 147"/>
                  <a:gd name="T66" fmla="*/ 488 w 552"/>
                  <a:gd name="T67" fmla="*/ 54 h 147"/>
                  <a:gd name="T68" fmla="*/ 497 w 552"/>
                  <a:gd name="T69" fmla="*/ 44 h 147"/>
                  <a:gd name="T70" fmla="*/ 516 w 552"/>
                  <a:gd name="T71" fmla="*/ 45 h 147"/>
                  <a:gd name="T72" fmla="*/ 522 w 552"/>
                  <a:gd name="T73" fmla="*/ 38 h 147"/>
                  <a:gd name="T74" fmla="*/ 514 w 552"/>
                  <a:gd name="T75" fmla="*/ 6 h 147"/>
                  <a:gd name="T76" fmla="*/ 495 w 552"/>
                  <a:gd name="T77" fmla="*/ 4 h 147"/>
                  <a:gd name="T78" fmla="*/ 473 w 552"/>
                  <a:gd name="T79" fmla="*/ 23 h 147"/>
                  <a:gd name="T80" fmla="*/ 451 w 552"/>
                  <a:gd name="T81" fmla="*/ 45 h 147"/>
                  <a:gd name="T82" fmla="*/ 434 w 552"/>
                  <a:gd name="T83" fmla="*/ 47 h 147"/>
                  <a:gd name="T84" fmla="*/ 436 w 552"/>
                  <a:gd name="T85" fmla="*/ 22 h 147"/>
                  <a:gd name="T86" fmla="*/ 427 w 552"/>
                  <a:gd name="T87" fmla="*/ 15 h 147"/>
                  <a:gd name="T88" fmla="*/ 410 w 552"/>
                  <a:gd name="T89" fmla="*/ 19 h 147"/>
                  <a:gd name="T90" fmla="*/ 394 w 552"/>
                  <a:gd name="T91" fmla="*/ 9 h 147"/>
                  <a:gd name="T92" fmla="*/ 382 w 552"/>
                  <a:gd name="T93" fmla="*/ 8 h 147"/>
                  <a:gd name="T94" fmla="*/ 372 w 552"/>
                  <a:gd name="T95" fmla="*/ 0 h 147"/>
                  <a:gd name="T96" fmla="*/ 337 w 552"/>
                  <a:gd name="T97" fmla="*/ 17 h 147"/>
                  <a:gd name="T98" fmla="*/ 302 w 552"/>
                  <a:gd name="T99" fmla="*/ 20 h 147"/>
                  <a:gd name="T100" fmla="*/ 258 w 552"/>
                  <a:gd name="T101" fmla="*/ 36 h 147"/>
                  <a:gd name="T102" fmla="*/ 210 w 552"/>
                  <a:gd name="T103" fmla="*/ 39 h 147"/>
                  <a:gd name="T104" fmla="*/ 230 w 552"/>
                  <a:gd name="T105" fmla="*/ 8 h 147"/>
                  <a:gd name="T106" fmla="*/ 214 w 552"/>
                  <a:gd name="T107" fmla="*/ 16 h 147"/>
                  <a:gd name="T108" fmla="*/ 196 w 552"/>
                  <a:gd name="T109" fmla="*/ 28 h 147"/>
                  <a:gd name="T110" fmla="*/ 198 w 552"/>
                  <a:gd name="T111" fmla="*/ 9 h 147"/>
                  <a:gd name="T112" fmla="*/ 134 w 552"/>
                  <a:gd name="T113" fmla="*/ 45 h 147"/>
                  <a:gd name="T114" fmla="*/ 128 w 552"/>
                  <a:gd name="T115" fmla="*/ 60 h 147"/>
                  <a:gd name="T116" fmla="*/ 142 w 552"/>
                  <a:gd name="T117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2" h="147">
                    <a:moveTo>
                      <a:pt x="142" y="74"/>
                    </a:moveTo>
                    <a:lnTo>
                      <a:pt x="142" y="74"/>
                    </a:lnTo>
                    <a:lnTo>
                      <a:pt x="139" y="76"/>
                    </a:lnTo>
                    <a:lnTo>
                      <a:pt x="138" y="79"/>
                    </a:lnTo>
                    <a:lnTo>
                      <a:pt x="133" y="81"/>
                    </a:lnTo>
                    <a:lnTo>
                      <a:pt x="126" y="82"/>
                    </a:lnTo>
                    <a:lnTo>
                      <a:pt x="119" y="82"/>
                    </a:lnTo>
                    <a:lnTo>
                      <a:pt x="113" y="80"/>
                    </a:lnTo>
                    <a:lnTo>
                      <a:pt x="107" y="76"/>
                    </a:lnTo>
                    <a:lnTo>
                      <a:pt x="103" y="72"/>
                    </a:lnTo>
                    <a:lnTo>
                      <a:pt x="100" y="67"/>
                    </a:lnTo>
                    <a:lnTo>
                      <a:pt x="100" y="67"/>
                    </a:lnTo>
                    <a:lnTo>
                      <a:pt x="105" y="61"/>
                    </a:lnTo>
                    <a:lnTo>
                      <a:pt x="111" y="57"/>
                    </a:lnTo>
                    <a:lnTo>
                      <a:pt x="113" y="53"/>
                    </a:lnTo>
                    <a:lnTo>
                      <a:pt x="114" y="51"/>
                    </a:lnTo>
                    <a:lnTo>
                      <a:pt x="113" y="47"/>
                    </a:lnTo>
                    <a:lnTo>
                      <a:pt x="111" y="44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1" y="79"/>
                    </a:lnTo>
                    <a:lnTo>
                      <a:pt x="77" y="75"/>
                    </a:lnTo>
                    <a:lnTo>
                      <a:pt x="75" y="71"/>
                    </a:lnTo>
                    <a:lnTo>
                      <a:pt x="75" y="66"/>
                    </a:lnTo>
                    <a:lnTo>
                      <a:pt x="77" y="61"/>
                    </a:lnTo>
                    <a:lnTo>
                      <a:pt x="80" y="57"/>
                    </a:lnTo>
                    <a:lnTo>
                      <a:pt x="83" y="52"/>
                    </a:lnTo>
                    <a:lnTo>
                      <a:pt x="88" y="47"/>
                    </a:lnTo>
                    <a:lnTo>
                      <a:pt x="98" y="38"/>
                    </a:lnTo>
                    <a:lnTo>
                      <a:pt x="108" y="30"/>
                    </a:lnTo>
                    <a:lnTo>
                      <a:pt x="119" y="23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15" y="17"/>
                    </a:lnTo>
                    <a:lnTo>
                      <a:pt x="105" y="20"/>
                    </a:lnTo>
                    <a:lnTo>
                      <a:pt x="96" y="23"/>
                    </a:lnTo>
                    <a:lnTo>
                      <a:pt x="87" y="27"/>
                    </a:lnTo>
                    <a:lnTo>
                      <a:pt x="78" y="31"/>
                    </a:lnTo>
                    <a:lnTo>
                      <a:pt x="69" y="36"/>
                    </a:lnTo>
                    <a:lnTo>
                      <a:pt x="58" y="39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53" y="44"/>
                    </a:lnTo>
                    <a:lnTo>
                      <a:pt x="60" y="49"/>
                    </a:lnTo>
                    <a:lnTo>
                      <a:pt x="65" y="54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6"/>
                    </a:lnTo>
                    <a:lnTo>
                      <a:pt x="69" y="69"/>
                    </a:lnTo>
                    <a:lnTo>
                      <a:pt x="67" y="73"/>
                    </a:lnTo>
                    <a:lnTo>
                      <a:pt x="65" y="75"/>
                    </a:lnTo>
                    <a:lnTo>
                      <a:pt x="62" y="77"/>
                    </a:lnTo>
                    <a:lnTo>
                      <a:pt x="59" y="79"/>
                    </a:lnTo>
                    <a:lnTo>
                      <a:pt x="51" y="80"/>
                    </a:lnTo>
                    <a:lnTo>
                      <a:pt x="42" y="80"/>
                    </a:lnTo>
                    <a:lnTo>
                      <a:pt x="32" y="80"/>
                    </a:lnTo>
                    <a:lnTo>
                      <a:pt x="22" y="80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8" y="84"/>
                    </a:lnTo>
                    <a:lnTo>
                      <a:pt x="20" y="89"/>
                    </a:lnTo>
                    <a:lnTo>
                      <a:pt x="21" y="92"/>
                    </a:lnTo>
                    <a:lnTo>
                      <a:pt x="21" y="97"/>
                    </a:lnTo>
                    <a:lnTo>
                      <a:pt x="19" y="100"/>
                    </a:lnTo>
                    <a:lnTo>
                      <a:pt x="16" y="105"/>
                    </a:lnTo>
                    <a:lnTo>
                      <a:pt x="8" y="113"/>
                    </a:lnTo>
                    <a:lnTo>
                      <a:pt x="8" y="113"/>
                    </a:lnTo>
                    <a:lnTo>
                      <a:pt x="6" y="114"/>
                    </a:lnTo>
                    <a:lnTo>
                      <a:pt x="5" y="117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4" y="126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14" y="130"/>
                    </a:lnTo>
                    <a:lnTo>
                      <a:pt x="21" y="132"/>
                    </a:lnTo>
                    <a:lnTo>
                      <a:pt x="28" y="133"/>
                    </a:lnTo>
                    <a:lnTo>
                      <a:pt x="35" y="136"/>
                    </a:lnTo>
                    <a:lnTo>
                      <a:pt x="46" y="143"/>
                    </a:lnTo>
                    <a:lnTo>
                      <a:pt x="52" y="145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4" y="139"/>
                    </a:lnTo>
                    <a:lnTo>
                      <a:pt x="54" y="133"/>
                    </a:lnTo>
                    <a:lnTo>
                      <a:pt x="55" y="129"/>
                    </a:lnTo>
                    <a:lnTo>
                      <a:pt x="58" y="126"/>
                    </a:lnTo>
                    <a:lnTo>
                      <a:pt x="61" y="124"/>
                    </a:lnTo>
                    <a:lnTo>
                      <a:pt x="66" y="122"/>
                    </a:lnTo>
                    <a:lnTo>
                      <a:pt x="76" y="122"/>
                    </a:lnTo>
                    <a:lnTo>
                      <a:pt x="99" y="125"/>
                    </a:lnTo>
                    <a:lnTo>
                      <a:pt x="110" y="124"/>
                    </a:lnTo>
                    <a:lnTo>
                      <a:pt x="114" y="122"/>
                    </a:lnTo>
                    <a:lnTo>
                      <a:pt x="118" y="121"/>
                    </a:lnTo>
                    <a:lnTo>
                      <a:pt x="137" y="115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5" y="119"/>
                    </a:lnTo>
                    <a:lnTo>
                      <a:pt x="143" y="124"/>
                    </a:lnTo>
                    <a:lnTo>
                      <a:pt x="139" y="129"/>
                    </a:lnTo>
                    <a:lnTo>
                      <a:pt x="134" y="135"/>
                    </a:lnTo>
                    <a:lnTo>
                      <a:pt x="134" y="135"/>
                    </a:lnTo>
                    <a:lnTo>
                      <a:pt x="137" y="133"/>
                    </a:lnTo>
                    <a:lnTo>
                      <a:pt x="143" y="130"/>
                    </a:lnTo>
                    <a:lnTo>
                      <a:pt x="156" y="127"/>
                    </a:lnTo>
                    <a:lnTo>
                      <a:pt x="161" y="125"/>
                    </a:lnTo>
                    <a:lnTo>
                      <a:pt x="167" y="122"/>
                    </a:lnTo>
                    <a:lnTo>
                      <a:pt x="169" y="119"/>
                    </a:lnTo>
                    <a:lnTo>
                      <a:pt x="169" y="117"/>
                    </a:lnTo>
                    <a:lnTo>
                      <a:pt x="169" y="114"/>
                    </a:lnTo>
                    <a:lnTo>
                      <a:pt x="240" y="112"/>
                    </a:lnTo>
                    <a:lnTo>
                      <a:pt x="240" y="112"/>
                    </a:lnTo>
                    <a:lnTo>
                      <a:pt x="243" y="114"/>
                    </a:lnTo>
                    <a:lnTo>
                      <a:pt x="245" y="119"/>
                    </a:lnTo>
                    <a:lnTo>
                      <a:pt x="245" y="119"/>
                    </a:lnTo>
                    <a:lnTo>
                      <a:pt x="248" y="115"/>
                    </a:lnTo>
                    <a:lnTo>
                      <a:pt x="248" y="112"/>
                    </a:lnTo>
                    <a:lnTo>
                      <a:pt x="552" y="99"/>
                    </a:lnTo>
                    <a:lnTo>
                      <a:pt x="552" y="99"/>
                    </a:lnTo>
                    <a:lnTo>
                      <a:pt x="541" y="96"/>
                    </a:lnTo>
                    <a:lnTo>
                      <a:pt x="530" y="91"/>
                    </a:lnTo>
                    <a:lnTo>
                      <a:pt x="519" y="87"/>
                    </a:lnTo>
                    <a:lnTo>
                      <a:pt x="507" y="82"/>
                    </a:lnTo>
                    <a:lnTo>
                      <a:pt x="507" y="82"/>
                    </a:lnTo>
                    <a:lnTo>
                      <a:pt x="511" y="77"/>
                    </a:lnTo>
                    <a:lnTo>
                      <a:pt x="513" y="74"/>
                    </a:lnTo>
                    <a:lnTo>
                      <a:pt x="514" y="71"/>
                    </a:lnTo>
                    <a:lnTo>
                      <a:pt x="513" y="68"/>
                    </a:lnTo>
                    <a:lnTo>
                      <a:pt x="512" y="67"/>
                    </a:lnTo>
                    <a:lnTo>
                      <a:pt x="510" y="66"/>
                    </a:lnTo>
                    <a:lnTo>
                      <a:pt x="504" y="66"/>
                    </a:lnTo>
                    <a:lnTo>
                      <a:pt x="498" y="65"/>
                    </a:lnTo>
                    <a:lnTo>
                      <a:pt x="493" y="62"/>
                    </a:lnTo>
                    <a:lnTo>
                      <a:pt x="490" y="61"/>
                    </a:lnTo>
                    <a:lnTo>
                      <a:pt x="488" y="58"/>
                    </a:lnTo>
                    <a:lnTo>
                      <a:pt x="488" y="54"/>
                    </a:lnTo>
                    <a:lnTo>
                      <a:pt x="488" y="50"/>
                    </a:lnTo>
                    <a:lnTo>
                      <a:pt x="488" y="50"/>
                    </a:lnTo>
                    <a:lnTo>
                      <a:pt x="493" y="46"/>
                    </a:lnTo>
                    <a:lnTo>
                      <a:pt x="497" y="44"/>
                    </a:lnTo>
                    <a:lnTo>
                      <a:pt x="502" y="43"/>
                    </a:lnTo>
                    <a:lnTo>
                      <a:pt x="506" y="43"/>
                    </a:lnTo>
                    <a:lnTo>
                      <a:pt x="511" y="44"/>
                    </a:lnTo>
                    <a:lnTo>
                      <a:pt x="516" y="45"/>
                    </a:lnTo>
                    <a:lnTo>
                      <a:pt x="524" y="49"/>
                    </a:lnTo>
                    <a:lnTo>
                      <a:pt x="524" y="49"/>
                    </a:lnTo>
                    <a:lnTo>
                      <a:pt x="524" y="44"/>
                    </a:lnTo>
                    <a:lnTo>
                      <a:pt x="522" y="38"/>
                    </a:lnTo>
                    <a:lnTo>
                      <a:pt x="519" y="28"/>
                    </a:lnTo>
                    <a:lnTo>
                      <a:pt x="516" y="17"/>
                    </a:lnTo>
                    <a:lnTo>
                      <a:pt x="514" y="12"/>
                    </a:lnTo>
                    <a:lnTo>
                      <a:pt x="514" y="6"/>
                    </a:lnTo>
                    <a:lnTo>
                      <a:pt x="514" y="6"/>
                    </a:lnTo>
                    <a:lnTo>
                      <a:pt x="507" y="4"/>
                    </a:lnTo>
                    <a:lnTo>
                      <a:pt x="501" y="4"/>
                    </a:lnTo>
                    <a:lnTo>
                      <a:pt x="495" y="4"/>
                    </a:lnTo>
                    <a:lnTo>
                      <a:pt x="490" y="7"/>
                    </a:lnTo>
                    <a:lnTo>
                      <a:pt x="486" y="9"/>
                    </a:lnTo>
                    <a:lnTo>
                      <a:pt x="481" y="14"/>
                    </a:lnTo>
                    <a:lnTo>
                      <a:pt x="473" y="23"/>
                    </a:lnTo>
                    <a:lnTo>
                      <a:pt x="465" y="34"/>
                    </a:lnTo>
                    <a:lnTo>
                      <a:pt x="461" y="38"/>
                    </a:lnTo>
                    <a:lnTo>
                      <a:pt x="457" y="43"/>
                    </a:lnTo>
                    <a:lnTo>
                      <a:pt x="451" y="45"/>
                    </a:lnTo>
                    <a:lnTo>
                      <a:pt x="447" y="47"/>
                    </a:lnTo>
                    <a:lnTo>
                      <a:pt x="440" y="49"/>
                    </a:lnTo>
                    <a:lnTo>
                      <a:pt x="434" y="47"/>
                    </a:lnTo>
                    <a:lnTo>
                      <a:pt x="434" y="47"/>
                    </a:lnTo>
                    <a:lnTo>
                      <a:pt x="435" y="36"/>
                    </a:lnTo>
                    <a:lnTo>
                      <a:pt x="436" y="30"/>
                    </a:lnTo>
                    <a:lnTo>
                      <a:pt x="436" y="26"/>
                    </a:lnTo>
                    <a:lnTo>
                      <a:pt x="436" y="22"/>
                    </a:lnTo>
                    <a:lnTo>
                      <a:pt x="434" y="20"/>
                    </a:lnTo>
                    <a:lnTo>
                      <a:pt x="428" y="19"/>
                    </a:lnTo>
                    <a:lnTo>
                      <a:pt x="421" y="19"/>
                    </a:lnTo>
                    <a:lnTo>
                      <a:pt x="427" y="15"/>
                    </a:lnTo>
                    <a:lnTo>
                      <a:pt x="427" y="15"/>
                    </a:lnTo>
                    <a:lnTo>
                      <a:pt x="420" y="17"/>
                    </a:lnTo>
                    <a:lnTo>
                      <a:pt x="414" y="19"/>
                    </a:lnTo>
                    <a:lnTo>
                      <a:pt x="410" y="19"/>
                    </a:lnTo>
                    <a:lnTo>
                      <a:pt x="405" y="17"/>
                    </a:lnTo>
                    <a:lnTo>
                      <a:pt x="402" y="16"/>
                    </a:lnTo>
                    <a:lnTo>
                      <a:pt x="399" y="14"/>
                    </a:lnTo>
                    <a:lnTo>
                      <a:pt x="394" y="9"/>
                    </a:lnTo>
                    <a:lnTo>
                      <a:pt x="389" y="6"/>
                    </a:lnTo>
                    <a:lnTo>
                      <a:pt x="388" y="6"/>
                    </a:lnTo>
                    <a:lnTo>
                      <a:pt x="386" y="6"/>
                    </a:lnTo>
                    <a:lnTo>
                      <a:pt x="382" y="8"/>
                    </a:lnTo>
                    <a:lnTo>
                      <a:pt x="380" y="12"/>
                    </a:lnTo>
                    <a:lnTo>
                      <a:pt x="372" y="24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65" y="6"/>
                    </a:lnTo>
                    <a:lnTo>
                      <a:pt x="356" y="12"/>
                    </a:lnTo>
                    <a:lnTo>
                      <a:pt x="346" y="15"/>
                    </a:lnTo>
                    <a:lnTo>
                      <a:pt x="337" y="17"/>
                    </a:lnTo>
                    <a:lnTo>
                      <a:pt x="318" y="21"/>
                    </a:lnTo>
                    <a:lnTo>
                      <a:pt x="300" y="24"/>
                    </a:lnTo>
                    <a:lnTo>
                      <a:pt x="302" y="20"/>
                    </a:lnTo>
                    <a:lnTo>
                      <a:pt x="302" y="20"/>
                    </a:lnTo>
                    <a:lnTo>
                      <a:pt x="284" y="28"/>
                    </a:lnTo>
                    <a:lnTo>
                      <a:pt x="273" y="32"/>
                    </a:lnTo>
                    <a:lnTo>
                      <a:pt x="265" y="35"/>
                    </a:lnTo>
                    <a:lnTo>
                      <a:pt x="258" y="36"/>
                    </a:lnTo>
                    <a:lnTo>
                      <a:pt x="251" y="35"/>
                    </a:lnTo>
                    <a:lnTo>
                      <a:pt x="242" y="35"/>
                    </a:lnTo>
                    <a:lnTo>
                      <a:pt x="229" y="36"/>
                    </a:lnTo>
                    <a:lnTo>
                      <a:pt x="210" y="39"/>
                    </a:lnTo>
                    <a:lnTo>
                      <a:pt x="237" y="11"/>
                    </a:lnTo>
                    <a:lnTo>
                      <a:pt x="237" y="11"/>
                    </a:lnTo>
                    <a:lnTo>
                      <a:pt x="234" y="8"/>
                    </a:lnTo>
                    <a:lnTo>
                      <a:pt x="230" y="8"/>
                    </a:lnTo>
                    <a:lnTo>
                      <a:pt x="227" y="8"/>
                    </a:lnTo>
                    <a:lnTo>
                      <a:pt x="223" y="8"/>
                    </a:lnTo>
                    <a:lnTo>
                      <a:pt x="219" y="12"/>
                    </a:lnTo>
                    <a:lnTo>
                      <a:pt x="214" y="16"/>
                    </a:lnTo>
                    <a:lnTo>
                      <a:pt x="206" y="24"/>
                    </a:lnTo>
                    <a:lnTo>
                      <a:pt x="202" y="27"/>
                    </a:lnTo>
                    <a:lnTo>
                      <a:pt x="199" y="28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7" y="22"/>
                    </a:lnTo>
                    <a:lnTo>
                      <a:pt x="197" y="14"/>
                    </a:lnTo>
                    <a:lnTo>
                      <a:pt x="198" y="9"/>
                    </a:lnTo>
                    <a:lnTo>
                      <a:pt x="200" y="6"/>
                    </a:lnTo>
                    <a:lnTo>
                      <a:pt x="203" y="2"/>
                    </a:lnTo>
                    <a:lnTo>
                      <a:pt x="207" y="0"/>
                    </a:lnTo>
                    <a:lnTo>
                      <a:pt x="134" y="45"/>
                    </a:lnTo>
                    <a:lnTo>
                      <a:pt x="134" y="45"/>
                    </a:lnTo>
                    <a:lnTo>
                      <a:pt x="129" y="52"/>
                    </a:lnTo>
                    <a:lnTo>
                      <a:pt x="128" y="57"/>
                    </a:lnTo>
                    <a:lnTo>
                      <a:pt x="128" y="60"/>
                    </a:lnTo>
                    <a:lnTo>
                      <a:pt x="130" y="62"/>
                    </a:lnTo>
                    <a:lnTo>
                      <a:pt x="136" y="68"/>
                    </a:lnTo>
                    <a:lnTo>
                      <a:pt x="139" y="71"/>
                    </a:lnTo>
                    <a:lnTo>
                      <a:pt x="142" y="74"/>
                    </a:lnTo>
                    <a:lnTo>
                      <a:pt x="142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224">
                <a:extLst>
                  <a:ext uri="{FF2B5EF4-FFF2-40B4-BE49-F238E27FC236}">
                    <a16:creationId xmlns:a16="http://schemas.microsoft.com/office/drawing/2014/main" xmlns="" id="{30692748-1AD8-C9FC-38EB-B7AD0A44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925" y="1358901"/>
                <a:ext cx="7938" cy="1588"/>
              </a:xfrm>
              <a:custGeom>
                <a:avLst/>
                <a:gdLst>
                  <a:gd name="T0" fmla="*/ 14 w 14"/>
                  <a:gd name="T1" fmla="*/ 2 h 2"/>
                  <a:gd name="T2" fmla="*/ 14 w 14"/>
                  <a:gd name="T3" fmla="*/ 2 h 2"/>
                  <a:gd name="T4" fmla="*/ 8 w 14"/>
                  <a:gd name="T5" fmla="*/ 0 h 2"/>
                  <a:gd name="T6" fmla="*/ 0 w 14"/>
                  <a:gd name="T7" fmla="*/ 0 h 2"/>
                  <a:gd name="T8" fmla="*/ 0 w 14"/>
                  <a:gd name="T9" fmla="*/ 0 h 2"/>
                  <a:gd name="T10" fmla="*/ 14 w 14"/>
                  <a:gd name="T11" fmla="*/ 2 h 2"/>
                  <a:gd name="T12" fmla="*/ 14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lnTo>
                      <a:pt x="14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225">
                <a:extLst>
                  <a:ext uri="{FF2B5EF4-FFF2-40B4-BE49-F238E27FC236}">
                    <a16:creationId xmlns:a16="http://schemas.microsoft.com/office/drawing/2014/main" xmlns="" id="{97073116-716C-7946-6B08-57CC66D37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1390651"/>
                <a:ext cx="11113" cy="0"/>
              </a:xfrm>
              <a:custGeom>
                <a:avLst/>
                <a:gdLst>
                  <a:gd name="T0" fmla="*/ 21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11 w 21"/>
                  <a:gd name="T7" fmla="*/ 1 h 1"/>
                  <a:gd name="T8" fmla="*/ 15 w 21"/>
                  <a:gd name="T9" fmla="*/ 1 h 1"/>
                  <a:gd name="T10" fmla="*/ 21 w 21"/>
                  <a:gd name="T11" fmla="*/ 0 h 1"/>
                  <a:gd name="T12" fmla="*/ 21 w 2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226">
                <a:extLst>
                  <a:ext uri="{FF2B5EF4-FFF2-40B4-BE49-F238E27FC236}">
                    <a16:creationId xmlns:a16="http://schemas.microsoft.com/office/drawing/2014/main" xmlns="" id="{A8D5852A-BCDD-8B68-35F5-832FAEA2D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387476"/>
                <a:ext cx="25400" cy="15875"/>
              </a:xfrm>
              <a:custGeom>
                <a:avLst/>
                <a:gdLst>
                  <a:gd name="T0" fmla="*/ 11 w 49"/>
                  <a:gd name="T1" fmla="*/ 3 h 30"/>
                  <a:gd name="T2" fmla="*/ 11 w 49"/>
                  <a:gd name="T3" fmla="*/ 3 h 30"/>
                  <a:gd name="T4" fmla="*/ 15 w 49"/>
                  <a:gd name="T5" fmla="*/ 6 h 30"/>
                  <a:gd name="T6" fmla="*/ 15 w 49"/>
                  <a:gd name="T7" fmla="*/ 11 h 30"/>
                  <a:gd name="T8" fmla="*/ 14 w 49"/>
                  <a:gd name="T9" fmla="*/ 15 h 30"/>
                  <a:gd name="T10" fmla="*/ 11 w 49"/>
                  <a:gd name="T11" fmla="*/ 17 h 30"/>
                  <a:gd name="T12" fmla="*/ 5 w 49"/>
                  <a:gd name="T13" fmla="*/ 24 h 30"/>
                  <a:gd name="T14" fmla="*/ 1 w 49"/>
                  <a:gd name="T15" fmla="*/ 26 h 30"/>
                  <a:gd name="T16" fmla="*/ 0 w 49"/>
                  <a:gd name="T17" fmla="*/ 30 h 30"/>
                  <a:gd name="T18" fmla="*/ 46 w 49"/>
                  <a:gd name="T19" fmla="*/ 28 h 30"/>
                  <a:gd name="T20" fmla="*/ 46 w 49"/>
                  <a:gd name="T21" fmla="*/ 28 h 30"/>
                  <a:gd name="T22" fmla="*/ 47 w 49"/>
                  <a:gd name="T23" fmla="*/ 20 h 30"/>
                  <a:gd name="T24" fmla="*/ 48 w 49"/>
                  <a:gd name="T25" fmla="*/ 13 h 30"/>
                  <a:gd name="T26" fmla="*/ 49 w 49"/>
                  <a:gd name="T27" fmla="*/ 6 h 30"/>
                  <a:gd name="T28" fmla="*/ 48 w 49"/>
                  <a:gd name="T29" fmla="*/ 0 h 30"/>
                  <a:gd name="T30" fmla="*/ 11 w 49"/>
                  <a:gd name="T3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30">
                    <a:moveTo>
                      <a:pt x="11" y="3"/>
                    </a:moveTo>
                    <a:lnTo>
                      <a:pt x="11" y="3"/>
                    </a:lnTo>
                    <a:lnTo>
                      <a:pt x="15" y="6"/>
                    </a:lnTo>
                    <a:lnTo>
                      <a:pt x="15" y="11"/>
                    </a:lnTo>
                    <a:lnTo>
                      <a:pt x="14" y="15"/>
                    </a:lnTo>
                    <a:lnTo>
                      <a:pt x="11" y="17"/>
                    </a:lnTo>
                    <a:lnTo>
                      <a:pt x="5" y="24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7" y="20"/>
                    </a:lnTo>
                    <a:lnTo>
                      <a:pt x="48" y="13"/>
                    </a:lnTo>
                    <a:lnTo>
                      <a:pt x="49" y="6"/>
                    </a:lnTo>
                    <a:lnTo>
                      <a:pt x="48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227">
                <a:extLst>
                  <a:ext uri="{FF2B5EF4-FFF2-40B4-BE49-F238E27FC236}">
                    <a16:creationId xmlns:a16="http://schemas.microsoft.com/office/drawing/2014/main" xmlns="" id="{D0B03AFC-80C9-F371-E74B-8506FC5F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763" y="1401763"/>
                <a:ext cx="14288" cy="11113"/>
              </a:xfrm>
              <a:custGeom>
                <a:avLst/>
                <a:gdLst>
                  <a:gd name="T0" fmla="*/ 14 w 25"/>
                  <a:gd name="T1" fmla="*/ 19 h 19"/>
                  <a:gd name="T2" fmla="*/ 14 w 25"/>
                  <a:gd name="T3" fmla="*/ 19 h 19"/>
                  <a:gd name="T4" fmla="*/ 16 w 25"/>
                  <a:gd name="T5" fmla="*/ 14 h 19"/>
                  <a:gd name="T6" fmla="*/ 18 w 25"/>
                  <a:gd name="T7" fmla="*/ 9 h 19"/>
                  <a:gd name="T8" fmla="*/ 25 w 25"/>
                  <a:gd name="T9" fmla="*/ 0 h 19"/>
                  <a:gd name="T10" fmla="*/ 0 w 25"/>
                  <a:gd name="T11" fmla="*/ 1 h 19"/>
                  <a:gd name="T12" fmla="*/ 0 w 25"/>
                  <a:gd name="T13" fmla="*/ 1 h 19"/>
                  <a:gd name="T14" fmla="*/ 1 w 25"/>
                  <a:gd name="T15" fmla="*/ 6 h 19"/>
                  <a:gd name="T16" fmla="*/ 3 w 25"/>
                  <a:gd name="T17" fmla="*/ 11 h 19"/>
                  <a:gd name="T18" fmla="*/ 8 w 25"/>
                  <a:gd name="T19" fmla="*/ 15 h 19"/>
                  <a:gd name="T20" fmla="*/ 14 w 25"/>
                  <a:gd name="T21" fmla="*/ 19 h 19"/>
                  <a:gd name="T22" fmla="*/ 14 w 25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9">
                    <a:moveTo>
                      <a:pt x="14" y="19"/>
                    </a:moveTo>
                    <a:lnTo>
                      <a:pt x="14" y="19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4" y="19"/>
                    </a:lnTo>
                    <a:lnTo>
                      <a:pt x="1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228">
                <a:extLst>
                  <a:ext uri="{FF2B5EF4-FFF2-40B4-BE49-F238E27FC236}">
                    <a16:creationId xmlns:a16="http://schemas.microsoft.com/office/drawing/2014/main" xmlns="" id="{FB564310-3B29-0F2A-B92B-9CDFADE1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588" y="1143001"/>
                <a:ext cx="11113" cy="4763"/>
              </a:xfrm>
              <a:custGeom>
                <a:avLst/>
                <a:gdLst>
                  <a:gd name="T0" fmla="*/ 0 w 21"/>
                  <a:gd name="T1" fmla="*/ 8 h 8"/>
                  <a:gd name="T2" fmla="*/ 8 w 21"/>
                  <a:gd name="T3" fmla="*/ 7 h 8"/>
                  <a:gd name="T4" fmla="*/ 21 w 21"/>
                  <a:gd name="T5" fmla="*/ 0 h 8"/>
                  <a:gd name="T6" fmla="*/ 0 w 21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lnTo>
                      <a:pt x="8" y="7"/>
                    </a:lnTo>
                    <a:lnTo>
                      <a:pt x="21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229">
                <a:extLst>
                  <a:ext uri="{FF2B5EF4-FFF2-40B4-BE49-F238E27FC236}">
                    <a16:creationId xmlns:a16="http://schemas.microsoft.com/office/drawing/2014/main" xmlns="" id="{362DB5ED-40F9-DCC1-71AC-7ADBB928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388" y="1163638"/>
                <a:ext cx="19050" cy="4763"/>
              </a:xfrm>
              <a:custGeom>
                <a:avLst/>
                <a:gdLst>
                  <a:gd name="T0" fmla="*/ 34 w 34"/>
                  <a:gd name="T1" fmla="*/ 7 h 10"/>
                  <a:gd name="T2" fmla="*/ 34 w 34"/>
                  <a:gd name="T3" fmla="*/ 7 h 10"/>
                  <a:gd name="T4" fmla="*/ 30 w 34"/>
                  <a:gd name="T5" fmla="*/ 3 h 10"/>
                  <a:gd name="T6" fmla="*/ 25 w 34"/>
                  <a:gd name="T7" fmla="*/ 0 h 10"/>
                  <a:gd name="T8" fmla="*/ 20 w 34"/>
                  <a:gd name="T9" fmla="*/ 0 h 10"/>
                  <a:gd name="T10" fmla="*/ 16 w 34"/>
                  <a:gd name="T11" fmla="*/ 2 h 10"/>
                  <a:gd name="T12" fmla="*/ 7 w 34"/>
                  <a:gd name="T13" fmla="*/ 5 h 10"/>
                  <a:gd name="T14" fmla="*/ 0 w 34"/>
                  <a:gd name="T15" fmla="*/ 9 h 10"/>
                  <a:gd name="T16" fmla="*/ 0 w 34"/>
                  <a:gd name="T17" fmla="*/ 9 h 10"/>
                  <a:gd name="T18" fmla="*/ 11 w 34"/>
                  <a:gd name="T19" fmla="*/ 9 h 10"/>
                  <a:gd name="T20" fmla="*/ 17 w 34"/>
                  <a:gd name="T21" fmla="*/ 10 h 10"/>
                  <a:gd name="T22" fmla="*/ 23 w 34"/>
                  <a:gd name="T23" fmla="*/ 10 h 10"/>
                  <a:gd name="T24" fmla="*/ 34 w 34"/>
                  <a:gd name="T25" fmla="*/ 7 h 10"/>
                  <a:gd name="T26" fmla="*/ 34 w 34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0">
                    <a:moveTo>
                      <a:pt x="34" y="7"/>
                    </a:move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230">
                <a:extLst>
                  <a:ext uri="{FF2B5EF4-FFF2-40B4-BE49-F238E27FC236}">
                    <a16:creationId xmlns:a16="http://schemas.microsoft.com/office/drawing/2014/main" xmlns="" id="{B9535C43-4394-8E3E-300E-35D9EDE97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975" y="1081088"/>
                <a:ext cx="11113" cy="6350"/>
              </a:xfrm>
              <a:custGeom>
                <a:avLst/>
                <a:gdLst>
                  <a:gd name="T0" fmla="*/ 0 w 21"/>
                  <a:gd name="T1" fmla="*/ 11 h 11"/>
                  <a:gd name="T2" fmla="*/ 21 w 21"/>
                  <a:gd name="T3" fmla="*/ 2 h 11"/>
                  <a:gd name="T4" fmla="*/ 19 w 21"/>
                  <a:gd name="T5" fmla="*/ 0 h 11"/>
                  <a:gd name="T6" fmla="*/ 0 w 2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1"/>
                    </a:moveTo>
                    <a:lnTo>
                      <a:pt x="21" y="2"/>
                    </a:lnTo>
                    <a:lnTo>
                      <a:pt x="19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231">
                <a:extLst>
                  <a:ext uri="{FF2B5EF4-FFF2-40B4-BE49-F238E27FC236}">
                    <a16:creationId xmlns:a16="http://schemas.microsoft.com/office/drawing/2014/main" xmlns="" id="{DAC0D3C8-82B5-8714-E9EC-BC940C8C9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225" y="1336676"/>
                <a:ext cx="6350" cy="1588"/>
              </a:xfrm>
              <a:custGeom>
                <a:avLst/>
                <a:gdLst>
                  <a:gd name="T0" fmla="*/ 0 w 11"/>
                  <a:gd name="T1" fmla="*/ 2 h 2"/>
                  <a:gd name="T2" fmla="*/ 0 w 11"/>
                  <a:gd name="T3" fmla="*/ 2 h 2"/>
                  <a:gd name="T4" fmla="*/ 11 w 11"/>
                  <a:gd name="T5" fmla="*/ 0 h 2"/>
                  <a:gd name="T6" fmla="*/ 11 w 11"/>
                  <a:gd name="T7" fmla="*/ 0 h 2"/>
                  <a:gd name="T8" fmla="*/ 5 w 11"/>
                  <a:gd name="T9" fmla="*/ 1 h 2"/>
                  <a:gd name="T10" fmla="*/ 0 w 11"/>
                  <a:gd name="T11" fmla="*/ 2 h 2"/>
                  <a:gd name="T12" fmla="*/ 0 w 1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232">
                <a:extLst>
                  <a:ext uri="{FF2B5EF4-FFF2-40B4-BE49-F238E27FC236}">
                    <a16:creationId xmlns:a16="http://schemas.microsoft.com/office/drawing/2014/main" xmlns="" id="{81EB106F-C59D-1459-3989-76A4C6A7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1338263"/>
                <a:ext cx="169863" cy="44450"/>
              </a:xfrm>
              <a:custGeom>
                <a:avLst/>
                <a:gdLst>
                  <a:gd name="T0" fmla="*/ 17 w 322"/>
                  <a:gd name="T1" fmla="*/ 28 h 86"/>
                  <a:gd name="T2" fmla="*/ 31 w 322"/>
                  <a:gd name="T3" fmla="*/ 37 h 86"/>
                  <a:gd name="T4" fmla="*/ 34 w 322"/>
                  <a:gd name="T5" fmla="*/ 43 h 86"/>
                  <a:gd name="T6" fmla="*/ 31 w 322"/>
                  <a:gd name="T7" fmla="*/ 48 h 86"/>
                  <a:gd name="T8" fmla="*/ 14 w 322"/>
                  <a:gd name="T9" fmla="*/ 59 h 86"/>
                  <a:gd name="T10" fmla="*/ 5 w 322"/>
                  <a:gd name="T11" fmla="*/ 66 h 86"/>
                  <a:gd name="T12" fmla="*/ 0 w 322"/>
                  <a:gd name="T13" fmla="*/ 75 h 86"/>
                  <a:gd name="T14" fmla="*/ 2 w 322"/>
                  <a:gd name="T15" fmla="*/ 86 h 86"/>
                  <a:gd name="T16" fmla="*/ 28 w 322"/>
                  <a:gd name="T17" fmla="*/ 83 h 86"/>
                  <a:gd name="T18" fmla="*/ 60 w 322"/>
                  <a:gd name="T19" fmla="*/ 80 h 86"/>
                  <a:gd name="T20" fmla="*/ 51 w 322"/>
                  <a:gd name="T21" fmla="*/ 62 h 86"/>
                  <a:gd name="T22" fmla="*/ 48 w 322"/>
                  <a:gd name="T23" fmla="*/ 46 h 86"/>
                  <a:gd name="T24" fmla="*/ 62 w 322"/>
                  <a:gd name="T25" fmla="*/ 48 h 86"/>
                  <a:gd name="T26" fmla="*/ 74 w 322"/>
                  <a:gd name="T27" fmla="*/ 55 h 86"/>
                  <a:gd name="T28" fmla="*/ 78 w 322"/>
                  <a:gd name="T29" fmla="*/ 66 h 86"/>
                  <a:gd name="T30" fmla="*/ 86 w 322"/>
                  <a:gd name="T31" fmla="*/ 78 h 86"/>
                  <a:gd name="T32" fmla="*/ 144 w 322"/>
                  <a:gd name="T33" fmla="*/ 81 h 86"/>
                  <a:gd name="T34" fmla="*/ 140 w 322"/>
                  <a:gd name="T35" fmla="*/ 86 h 86"/>
                  <a:gd name="T36" fmla="*/ 145 w 322"/>
                  <a:gd name="T37" fmla="*/ 84 h 86"/>
                  <a:gd name="T38" fmla="*/ 312 w 322"/>
                  <a:gd name="T39" fmla="*/ 66 h 86"/>
                  <a:gd name="T40" fmla="*/ 316 w 322"/>
                  <a:gd name="T41" fmla="*/ 63 h 86"/>
                  <a:gd name="T42" fmla="*/ 321 w 322"/>
                  <a:gd name="T43" fmla="*/ 58 h 86"/>
                  <a:gd name="T44" fmla="*/ 322 w 322"/>
                  <a:gd name="T45" fmla="*/ 52 h 86"/>
                  <a:gd name="T46" fmla="*/ 316 w 322"/>
                  <a:gd name="T47" fmla="*/ 43 h 86"/>
                  <a:gd name="T48" fmla="*/ 310 w 322"/>
                  <a:gd name="T49" fmla="*/ 28 h 86"/>
                  <a:gd name="T50" fmla="*/ 310 w 322"/>
                  <a:gd name="T51" fmla="*/ 20 h 86"/>
                  <a:gd name="T52" fmla="*/ 316 w 322"/>
                  <a:gd name="T53" fmla="*/ 10 h 86"/>
                  <a:gd name="T54" fmla="*/ 302 w 322"/>
                  <a:gd name="T55" fmla="*/ 10 h 86"/>
                  <a:gd name="T56" fmla="*/ 272 w 322"/>
                  <a:gd name="T57" fmla="*/ 8 h 86"/>
                  <a:gd name="T58" fmla="*/ 247 w 322"/>
                  <a:gd name="T59" fmla="*/ 8 h 86"/>
                  <a:gd name="T60" fmla="*/ 237 w 322"/>
                  <a:gd name="T61" fmla="*/ 12 h 86"/>
                  <a:gd name="T62" fmla="*/ 230 w 322"/>
                  <a:gd name="T63" fmla="*/ 18 h 86"/>
                  <a:gd name="T64" fmla="*/ 226 w 322"/>
                  <a:gd name="T65" fmla="*/ 29 h 86"/>
                  <a:gd name="T66" fmla="*/ 228 w 322"/>
                  <a:gd name="T67" fmla="*/ 24 h 86"/>
                  <a:gd name="T68" fmla="*/ 226 w 322"/>
                  <a:gd name="T69" fmla="*/ 15 h 86"/>
                  <a:gd name="T70" fmla="*/ 223 w 322"/>
                  <a:gd name="T71" fmla="*/ 10 h 86"/>
                  <a:gd name="T72" fmla="*/ 223 w 322"/>
                  <a:gd name="T73" fmla="*/ 47 h 86"/>
                  <a:gd name="T74" fmla="*/ 218 w 322"/>
                  <a:gd name="T75" fmla="*/ 52 h 86"/>
                  <a:gd name="T76" fmla="*/ 208 w 322"/>
                  <a:gd name="T77" fmla="*/ 60 h 86"/>
                  <a:gd name="T78" fmla="*/ 194 w 322"/>
                  <a:gd name="T79" fmla="*/ 65 h 86"/>
                  <a:gd name="T80" fmla="*/ 171 w 322"/>
                  <a:gd name="T81" fmla="*/ 68 h 86"/>
                  <a:gd name="T82" fmla="*/ 144 w 322"/>
                  <a:gd name="T83" fmla="*/ 65 h 86"/>
                  <a:gd name="T84" fmla="*/ 129 w 322"/>
                  <a:gd name="T85" fmla="*/ 58 h 86"/>
                  <a:gd name="T86" fmla="*/ 126 w 322"/>
                  <a:gd name="T87" fmla="*/ 54 h 86"/>
                  <a:gd name="T88" fmla="*/ 137 w 322"/>
                  <a:gd name="T89" fmla="*/ 50 h 86"/>
                  <a:gd name="T90" fmla="*/ 145 w 322"/>
                  <a:gd name="T91" fmla="*/ 44 h 86"/>
                  <a:gd name="T92" fmla="*/ 155 w 322"/>
                  <a:gd name="T93" fmla="*/ 31 h 86"/>
                  <a:gd name="T94" fmla="*/ 163 w 322"/>
                  <a:gd name="T95" fmla="*/ 24 h 86"/>
                  <a:gd name="T96" fmla="*/ 172 w 322"/>
                  <a:gd name="T97" fmla="*/ 23 h 86"/>
                  <a:gd name="T98" fmla="*/ 195 w 322"/>
                  <a:gd name="T99" fmla="*/ 28 h 86"/>
                  <a:gd name="T100" fmla="*/ 192 w 322"/>
                  <a:gd name="T101" fmla="*/ 21 h 86"/>
                  <a:gd name="T102" fmla="*/ 189 w 322"/>
                  <a:gd name="T103" fmla="*/ 9 h 86"/>
                  <a:gd name="T104" fmla="*/ 191 w 322"/>
                  <a:gd name="T105" fmla="*/ 2 h 86"/>
                  <a:gd name="T106" fmla="*/ 194 w 322"/>
                  <a:gd name="T107" fmla="*/ 0 h 86"/>
                  <a:gd name="T108" fmla="*/ 151 w 322"/>
                  <a:gd name="T109" fmla="*/ 5 h 86"/>
                  <a:gd name="T110" fmla="*/ 85 w 322"/>
                  <a:gd name="T111" fmla="*/ 9 h 86"/>
                  <a:gd name="T112" fmla="*/ 52 w 322"/>
                  <a:gd name="T113" fmla="*/ 15 h 86"/>
                  <a:gd name="T114" fmla="*/ 29 w 322"/>
                  <a:gd name="T115" fmla="*/ 23 h 86"/>
                  <a:gd name="T116" fmla="*/ 17 w 322"/>
                  <a:gd name="T117" fmla="*/ 2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86">
                    <a:moveTo>
                      <a:pt x="17" y="28"/>
                    </a:moveTo>
                    <a:lnTo>
                      <a:pt x="17" y="28"/>
                    </a:lnTo>
                    <a:lnTo>
                      <a:pt x="25" y="32"/>
                    </a:lnTo>
                    <a:lnTo>
                      <a:pt x="31" y="37"/>
                    </a:lnTo>
                    <a:lnTo>
                      <a:pt x="33" y="40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1" y="48"/>
                    </a:lnTo>
                    <a:lnTo>
                      <a:pt x="23" y="54"/>
                    </a:lnTo>
                    <a:lnTo>
                      <a:pt x="14" y="59"/>
                    </a:lnTo>
                    <a:lnTo>
                      <a:pt x="9" y="62"/>
                    </a:lnTo>
                    <a:lnTo>
                      <a:pt x="5" y="66"/>
                    </a:lnTo>
                    <a:lnTo>
                      <a:pt x="2" y="70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9" y="74"/>
                    </a:lnTo>
                    <a:lnTo>
                      <a:pt x="28" y="83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55" y="69"/>
                    </a:lnTo>
                    <a:lnTo>
                      <a:pt x="51" y="62"/>
                    </a:lnTo>
                    <a:lnTo>
                      <a:pt x="48" y="55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62" y="48"/>
                    </a:lnTo>
                    <a:lnTo>
                      <a:pt x="70" y="51"/>
                    </a:lnTo>
                    <a:lnTo>
                      <a:pt x="74" y="55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0" y="72"/>
                    </a:lnTo>
                    <a:lnTo>
                      <a:pt x="86" y="78"/>
                    </a:lnTo>
                    <a:lnTo>
                      <a:pt x="95" y="85"/>
                    </a:lnTo>
                    <a:lnTo>
                      <a:pt x="144" y="81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3" y="85"/>
                    </a:lnTo>
                    <a:lnTo>
                      <a:pt x="145" y="84"/>
                    </a:lnTo>
                    <a:lnTo>
                      <a:pt x="147" y="81"/>
                    </a:lnTo>
                    <a:lnTo>
                      <a:pt x="312" y="66"/>
                    </a:lnTo>
                    <a:lnTo>
                      <a:pt x="312" y="66"/>
                    </a:lnTo>
                    <a:lnTo>
                      <a:pt x="316" y="63"/>
                    </a:lnTo>
                    <a:lnTo>
                      <a:pt x="320" y="60"/>
                    </a:lnTo>
                    <a:lnTo>
                      <a:pt x="321" y="58"/>
                    </a:lnTo>
                    <a:lnTo>
                      <a:pt x="322" y="54"/>
                    </a:lnTo>
                    <a:lnTo>
                      <a:pt x="322" y="52"/>
                    </a:lnTo>
                    <a:lnTo>
                      <a:pt x="321" y="48"/>
                    </a:lnTo>
                    <a:lnTo>
                      <a:pt x="316" y="43"/>
                    </a:lnTo>
                    <a:lnTo>
                      <a:pt x="313" y="36"/>
                    </a:lnTo>
                    <a:lnTo>
                      <a:pt x="310" y="28"/>
                    </a:lnTo>
                    <a:lnTo>
                      <a:pt x="310" y="24"/>
                    </a:lnTo>
                    <a:lnTo>
                      <a:pt x="310" y="20"/>
                    </a:lnTo>
                    <a:lnTo>
                      <a:pt x="313" y="15"/>
                    </a:lnTo>
                    <a:lnTo>
                      <a:pt x="316" y="10"/>
                    </a:lnTo>
                    <a:lnTo>
                      <a:pt x="316" y="10"/>
                    </a:lnTo>
                    <a:lnTo>
                      <a:pt x="302" y="10"/>
                    </a:lnTo>
                    <a:lnTo>
                      <a:pt x="287" y="9"/>
                    </a:lnTo>
                    <a:lnTo>
                      <a:pt x="272" y="8"/>
                    </a:lnTo>
                    <a:lnTo>
                      <a:pt x="259" y="7"/>
                    </a:lnTo>
                    <a:lnTo>
                      <a:pt x="247" y="8"/>
                    </a:lnTo>
                    <a:lnTo>
                      <a:pt x="241" y="10"/>
                    </a:lnTo>
                    <a:lnTo>
                      <a:pt x="237" y="12"/>
                    </a:lnTo>
                    <a:lnTo>
                      <a:pt x="233" y="15"/>
                    </a:lnTo>
                    <a:lnTo>
                      <a:pt x="230" y="18"/>
                    </a:lnTo>
                    <a:lnTo>
                      <a:pt x="228" y="23"/>
                    </a:lnTo>
                    <a:lnTo>
                      <a:pt x="226" y="29"/>
                    </a:lnTo>
                    <a:lnTo>
                      <a:pt x="226" y="29"/>
                    </a:lnTo>
                    <a:lnTo>
                      <a:pt x="228" y="24"/>
                    </a:lnTo>
                    <a:lnTo>
                      <a:pt x="228" y="20"/>
                    </a:lnTo>
                    <a:lnTo>
                      <a:pt x="226" y="15"/>
                    </a:lnTo>
                    <a:lnTo>
                      <a:pt x="225" y="13"/>
                    </a:lnTo>
                    <a:lnTo>
                      <a:pt x="223" y="10"/>
                    </a:lnTo>
                    <a:lnTo>
                      <a:pt x="203" y="39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18" y="52"/>
                    </a:lnTo>
                    <a:lnTo>
                      <a:pt x="214" y="57"/>
                    </a:lnTo>
                    <a:lnTo>
                      <a:pt x="208" y="60"/>
                    </a:lnTo>
                    <a:lnTo>
                      <a:pt x="201" y="62"/>
                    </a:lnTo>
                    <a:lnTo>
                      <a:pt x="194" y="65"/>
                    </a:lnTo>
                    <a:lnTo>
                      <a:pt x="187" y="67"/>
                    </a:lnTo>
                    <a:lnTo>
                      <a:pt x="171" y="68"/>
                    </a:lnTo>
                    <a:lnTo>
                      <a:pt x="156" y="67"/>
                    </a:lnTo>
                    <a:lnTo>
                      <a:pt x="144" y="65"/>
                    </a:lnTo>
                    <a:lnTo>
                      <a:pt x="133" y="60"/>
                    </a:lnTo>
                    <a:lnTo>
                      <a:pt x="129" y="58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32" y="52"/>
                    </a:lnTo>
                    <a:lnTo>
                      <a:pt x="137" y="50"/>
                    </a:lnTo>
                    <a:lnTo>
                      <a:pt x="141" y="47"/>
                    </a:lnTo>
                    <a:lnTo>
                      <a:pt x="145" y="44"/>
                    </a:lnTo>
                    <a:lnTo>
                      <a:pt x="151" y="37"/>
                    </a:lnTo>
                    <a:lnTo>
                      <a:pt x="155" y="31"/>
                    </a:lnTo>
                    <a:lnTo>
                      <a:pt x="160" y="27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2" y="23"/>
                    </a:lnTo>
                    <a:lnTo>
                      <a:pt x="179" y="24"/>
                    </a:lnTo>
                    <a:lnTo>
                      <a:pt x="195" y="28"/>
                    </a:lnTo>
                    <a:lnTo>
                      <a:pt x="195" y="28"/>
                    </a:lnTo>
                    <a:lnTo>
                      <a:pt x="192" y="21"/>
                    </a:lnTo>
                    <a:lnTo>
                      <a:pt x="190" y="13"/>
                    </a:lnTo>
                    <a:lnTo>
                      <a:pt x="189" y="9"/>
                    </a:lnTo>
                    <a:lnTo>
                      <a:pt x="190" y="5"/>
                    </a:lnTo>
                    <a:lnTo>
                      <a:pt x="191" y="2"/>
                    </a:lnTo>
                    <a:lnTo>
                      <a:pt x="194" y="0"/>
                    </a:lnTo>
                    <a:lnTo>
                      <a:pt x="194" y="0"/>
                    </a:lnTo>
                    <a:lnTo>
                      <a:pt x="172" y="3"/>
                    </a:lnTo>
                    <a:lnTo>
                      <a:pt x="151" y="5"/>
                    </a:lnTo>
                    <a:lnTo>
                      <a:pt x="107" y="7"/>
                    </a:lnTo>
                    <a:lnTo>
                      <a:pt x="85" y="9"/>
                    </a:lnTo>
                    <a:lnTo>
                      <a:pt x="63" y="13"/>
                    </a:lnTo>
                    <a:lnTo>
                      <a:pt x="52" y="15"/>
                    </a:lnTo>
                    <a:lnTo>
                      <a:pt x="40" y="18"/>
                    </a:lnTo>
                    <a:lnTo>
                      <a:pt x="29" y="23"/>
                    </a:lnTo>
                    <a:lnTo>
                      <a:pt x="17" y="28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33">
                <a:extLst>
                  <a:ext uri="{FF2B5EF4-FFF2-40B4-BE49-F238E27FC236}">
                    <a16:creationId xmlns:a16="http://schemas.microsoft.com/office/drawing/2014/main" xmlns="" id="{BA6C9AB4-D6A6-5984-28D9-F86F176CF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238" y="1335088"/>
                <a:ext cx="1588" cy="1588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34">
                <a:extLst>
                  <a:ext uri="{FF2B5EF4-FFF2-40B4-BE49-F238E27FC236}">
                    <a16:creationId xmlns:a16="http://schemas.microsoft.com/office/drawing/2014/main" xmlns="" id="{291BE4E8-F43F-1D80-68A8-E3D35AB4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838" y="1333501"/>
                <a:ext cx="25400" cy="17463"/>
              </a:xfrm>
              <a:custGeom>
                <a:avLst/>
                <a:gdLst>
                  <a:gd name="T0" fmla="*/ 29 w 48"/>
                  <a:gd name="T1" fmla="*/ 0 h 33"/>
                  <a:gd name="T2" fmla="*/ 0 w 48"/>
                  <a:gd name="T3" fmla="*/ 33 h 33"/>
                  <a:gd name="T4" fmla="*/ 46 w 48"/>
                  <a:gd name="T5" fmla="*/ 30 h 33"/>
                  <a:gd name="T6" fmla="*/ 48 w 48"/>
                  <a:gd name="T7" fmla="*/ 7 h 33"/>
                  <a:gd name="T8" fmla="*/ 48 w 48"/>
                  <a:gd name="T9" fmla="*/ 7 h 33"/>
                  <a:gd name="T10" fmla="*/ 44 w 48"/>
                  <a:gd name="T11" fmla="*/ 11 h 33"/>
                  <a:gd name="T12" fmla="*/ 37 w 48"/>
                  <a:gd name="T13" fmla="*/ 16 h 33"/>
                  <a:gd name="T14" fmla="*/ 32 w 48"/>
                  <a:gd name="T15" fmla="*/ 18 h 33"/>
                  <a:gd name="T16" fmla="*/ 29 w 48"/>
                  <a:gd name="T17" fmla="*/ 18 h 33"/>
                  <a:gd name="T18" fmla="*/ 25 w 48"/>
                  <a:gd name="T19" fmla="*/ 18 h 33"/>
                  <a:gd name="T20" fmla="*/ 22 w 48"/>
                  <a:gd name="T21" fmla="*/ 16 h 33"/>
                  <a:gd name="T22" fmla="*/ 29 w 48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29" y="0"/>
                    </a:moveTo>
                    <a:lnTo>
                      <a:pt x="0" y="33"/>
                    </a:lnTo>
                    <a:lnTo>
                      <a:pt x="46" y="30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4" y="11"/>
                    </a:lnTo>
                    <a:lnTo>
                      <a:pt x="37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35">
                <a:extLst>
                  <a:ext uri="{FF2B5EF4-FFF2-40B4-BE49-F238E27FC236}">
                    <a16:creationId xmlns:a16="http://schemas.microsoft.com/office/drawing/2014/main" xmlns="" id="{4C2F0A5C-24A3-8DD0-84C0-48402FCF7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1330326"/>
                <a:ext cx="19050" cy="31750"/>
              </a:xfrm>
              <a:custGeom>
                <a:avLst/>
                <a:gdLst>
                  <a:gd name="T0" fmla="*/ 0 w 34"/>
                  <a:gd name="T1" fmla="*/ 60 h 60"/>
                  <a:gd name="T2" fmla="*/ 0 w 34"/>
                  <a:gd name="T3" fmla="*/ 60 h 60"/>
                  <a:gd name="T4" fmla="*/ 6 w 34"/>
                  <a:gd name="T5" fmla="*/ 56 h 60"/>
                  <a:gd name="T6" fmla="*/ 12 w 34"/>
                  <a:gd name="T7" fmla="*/ 50 h 60"/>
                  <a:gd name="T8" fmla="*/ 16 w 34"/>
                  <a:gd name="T9" fmla="*/ 43 h 60"/>
                  <a:gd name="T10" fmla="*/ 17 w 34"/>
                  <a:gd name="T11" fmla="*/ 36 h 60"/>
                  <a:gd name="T12" fmla="*/ 17 w 34"/>
                  <a:gd name="T13" fmla="*/ 29 h 60"/>
                  <a:gd name="T14" fmla="*/ 15 w 34"/>
                  <a:gd name="T15" fmla="*/ 22 h 60"/>
                  <a:gd name="T16" fmla="*/ 12 w 34"/>
                  <a:gd name="T17" fmla="*/ 16 h 60"/>
                  <a:gd name="T18" fmla="*/ 8 w 34"/>
                  <a:gd name="T19" fmla="*/ 11 h 60"/>
                  <a:gd name="T20" fmla="*/ 8 w 34"/>
                  <a:gd name="T21" fmla="*/ 11 h 60"/>
                  <a:gd name="T22" fmla="*/ 11 w 34"/>
                  <a:gd name="T23" fmla="*/ 8 h 60"/>
                  <a:gd name="T24" fmla="*/ 15 w 34"/>
                  <a:gd name="T25" fmla="*/ 8 h 60"/>
                  <a:gd name="T26" fmla="*/ 17 w 34"/>
                  <a:gd name="T27" fmla="*/ 8 h 60"/>
                  <a:gd name="T28" fmla="*/ 19 w 34"/>
                  <a:gd name="T29" fmla="*/ 9 h 60"/>
                  <a:gd name="T30" fmla="*/ 21 w 34"/>
                  <a:gd name="T31" fmla="*/ 13 h 60"/>
                  <a:gd name="T32" fmla="*/ 24 w 34"/>
                  <a:gd name="T33" fmla="*/ 16 h 60"/>
                  <a:gd name="T34" fmla="*/ 25 w 34"/>
                  <a:gd name="T35" fmla="*/ 20 h 60"/>
                  <a:gd name="T36" fmla="*/ 26 w 34"/>
                  <a:gd name="T37" fmla="*/ 21 h 60"/>
                  <a:gd name="T38" fmla="*/ 27 w 34"/>
                  <a:gd name="T39" fmla="*/ 21 h 60"/>
                  <a:gd name="T40" fmla="*/ 29 w 34"/>
                  <a:gd name="T41" fmla="*/ 19 h 60"/>
                  <a:gd name="T42" fmla="*/ 34 w 34"/>
                  <a:gd name="T43" fmla="*/ 11 h 60"/>
                  <a:gd name="T44" fmla="*/ 34 w 34"/>
                  <a:gd name="T45" fmla="*/ 11 h 60"/>
                  <a:gd name="T46" fmla="*/ 33 w 34"/>
                  <a:gd name="T47" fmla="*/ 7 h 60"/>
                  <a:gd name="T48" fmla="*/ 33 w 34"/>
                  <a:gd name="T49" fmla="*/ 5 h 60"/>
                  <a:gd name="T50" fmla="*/ 31 w 34"/>
                  <a:gd name="T51" fmla="*/ 3 h 60"/>
                  <a:gd name="T52" fmla="*/ 29 w 34"/>
                  <a:gd name="T53" fmla="*/ 1 h 60"/>
                  <a:gd name="T54" fmla="*/ 25 w 34"/>
                  <a:gd name="T55" fmla="*/ 0 h 60"/>
                  <a:gd name="T56" fmla="*/ 19 w 34"/>
                  <a:gd name="T57" fmla="*/ 0 h 60"/>
                  <a:gd name="T58" fmla="*/ 13 w 34"/>
                  <a:gd name="T59" fmla="*/ 1 h 60"/>
                  <a:gd name="T60" fmla="*/ 8 w 34"/>
                  <a:gd name="T61" fmla="*/ 3 h 60"/>
                  <a:gd name="T62" fmla="*/ 1 w 34"/>
                  <a:gd name="T63" fmla="*/ 7 h 60"/>
                  <a:gd name="T64" fmla="*/ 0 w 34"/>
                  <a:gd name="T6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60">
                    <a:moveTo>
                      <a:pt x="0" y="60"/>
                    </a:moveTo>
                    <a:lnTo>
                      <a:pt x="0" y="60"/>
                    </a:lnTo>
                    <a:lnTo>
                      <a:pt x="6" y="56"/>
                    </a:lnTo>
                    <a:lnTo>
                      <a:pt x="12" y="50"/>
                    </a:lnTo>
                    <a:lnTo>
                      <a:pt x="16" y="43"/>
                    </a:lnTo>
                    <a:lnTo>
                      <a:pt x="17" y="36"/>
                    </a:lnTo>
                    <a:lnTo>
                      <a:pt x="17" y="29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1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9"/>
                    </a:lnTo>
                    <a:lnTo>
                      <a:pt x="21" y="13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36">
                <a:extLst>
                  <a:ext uri="{FF2B5EF4-FFF2-40B4-BE49-F238E27FC236}">
                    <a16:creationId xmlns:a16="http://schemas.microsoft.com/office/drawing/2014/main" xmlns="" id="{5B220CA5-AFB1-1BFE-74C6-4F787C27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950" y="1349376"/>
                <a:ext cx="9525" cy="7938"/>
              </a:xfrm>
              <a:custGeom>
                <a:avLst/>
                <a:gdLst>
                  <a:gd name="T0" fmla="*/ 11 w 18"/>
                  <a:gd name="T1" fmla="*/ 14 h 14"/>
                  <a:gd name="T2" fmla="*/ 18 w 18"/>
                  <a:gd name="T3" fmla="*/ 2 h 14"/>
                  <a:gd name="T4" fmla="*/ 0 w 18"/>
                  <a:gd name="T5" fmla="*/ 0 h 14"/>
                  <a:gd name="T6" fmla="*/ 11 w 1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1" y="14"/>
                    </a:moveTo>
                    <a:lnTo>
                      <a:pt x="18" y="2"/>
                    </a:lnTo>
                    <a:lnTo>
                      <a:pt x="0" y="0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37">
                <a:extLst>
                  <a:ext uri="{FF2B5EF4-FFF2-40B4-BE49-F238E27FC236}">
                    <a16:creationId xmlns:a16="http://schemas.microsoft.com/office/drawing/2014/main" xmlns="" id="{AAEA0F2A-8118-1CAD-D1C7-73FAF5BE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475" y="1341438"/>
                <a:ext cx="7938" cy="11113"/>
              </a:xfrm>
              <a:custGeom>
                <a:avLst/>
                <a:gdLst>
                  <a:gd name="T0" fmla="*/ 0 w 16"/>
                  <a:gd name="T1" fmla="*/ 19 h 22"/>
                  <a:gd name="T2" fmla="*/ 16 w 16"/>
                  <a:gd name="T3" fmla="*/ 22 h 22"/>
                  <a:gd name="T4" fmla="*/ 16 w 16"/>
                  <a:gd name="T5" fmla="*/ 22 h 22"/>
                  <a:gd name="T6" fmla="*/ 13 w 16"/>
                  <a:gd name="T7" fmla="*/ 10 h 22"/>
                  <a:gd name="T8" fmla="*/ 10 w 16"/>
                  <a:gd name="T9" fmla="*/ 0 h 22"/>
                  <a:gd name="T10" fmla="*/ 0 w 16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0" y="19"/>
                    </a:moveTo>
                    <a:lnTo>
                      <a:pt x="16" y="22"/>
                    </a:lnTo>
                    <a:lnTo>
                      <a:pt x="16" y="22"/>
                    </a:lnTo>
                    <a:lnTo>
                      <a:pt x="13" y="10"/>
                    </a:lnTo>
                    <a:lnTo>
                      <a:pt x="10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38">
                <a:extLst>
                  <a:ext uri="{FF2B5EF4-FFF2-40B4-BE49-F238E27FC236}">
                    <a16:creationId xmlns:a16="http://schemas.microsoft.com/office/drawing/2014/main" xmlns="" id="{7304D813-2CFE-F851-8C87-897DC137E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38" y="1355726"/>
                <a:ext cx="12700" cy="1588"/>
              </a:xfrm>
              <a:custGeom>
                <a:avLst/>
                <a:gdLst>
                  <a:gd name="T0" fmla="*/ 0 w 24"/>
                  <a:gd name="T1" fmla="*/ 0 h 3"/>
                  <a:gd name="T2" fmla="*/ 0 w 24"/>
                  <a:gd name="T3" fmla="*/ 0 h 3"/>
                  <a:gd name="T4" fmla="*/ 12 w 24"/>
                  <a:gd name="T5" fmla="*/ 2 h 3"/>
                  <a:gd name="T6" fmla="*/ 24 w 24"/>
                  <a:gd name="T7" fmla="*/ 3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39">
                <a:extLst>
                  <a:ext uri="{FF2B5EF4-FFF2-40B4-BE49-F238E27FC236}">
                    <a16:creationId xmlns:a16="http://schemas.microsoft.com/office/drawing/2014/main" xmlns="" id="{36CF4CFD-523B-B51B-081A-713974E6B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352551"/>
                <a:ext cx="9525" cy="3175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3 h 7"/>
                  <a:gd name="T4" fmla="*/ 18 w 18"/>
                  <a:gd name="T5" fmla="*/ 7 h 7"/>
                  <a:gd name="T6" fmla="*/ 18 w 18"/>
                  <a:gd name="T7" fmla="*/ 7 h 7"/>
                  <a:gd name="T8" fmla="*/ 0 w 18"/>
                  <a:gd name="T9" fmla="*/ 0 h 7"/>
                  <a:gd name="T10" fmla="*/ 0 w 1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3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40">
                <a:extLst>
                  <a:ext uri="{FF2B5EF4-FFF2-40B4-BE49-F238E27FC236}">
                    <a16:creationId xmlns:a16="http://schemas.microsoft.com/office/drawing/2014/main" xmlns="" id="{20BD581B-B2AF-32EA-6482-9DBE4FA9B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1352551"/>
                <a:ext cx="15875" cy="17463"/>
              </a:xfrm>
              <a:custGeom>
                <a:avLst/>
                <a:gdLst>
                  <a:gd name="T0" fmla="*/ 0 w 30"/>
                  <a:gd name="T1" fmla="*/ 0 h 34"/>
                  <a:gd name="T2" fmla="*/ 0 w 30"/>
                  <a:gd name="T3" fmla="*/ 0 h 34"/>
                  <a:gd name="T4" fmla="*/ 2 w 30"/>
                  <a:gd name="T5" fmla="*/ 14 h 34"/>
                  <a:gd name="T6" fmla="*/ 4 w 30"/>
                  <a:gd name="T7" fmla="*/ 20 h 34"/>
                  <a:gd name="T8" fmla="*/ 7 w 30"/>
                  <a:gd name="T9" fmla="*/ 25 h 34"/>
                  <a:gd name="T10" fmla="*/ 11 w 30"/>
                  <a:gd name="T11" fmla="*/ 30 h 34"/>
                  <a:gd name="T12" fmla="*/ 16 w 30"/>
                  <a:gd name="T13" fmla="*/ 33 h 34"/>
                  <a:gd name="T14" fmla="*/ 21 w 30"/>
                  <a:gd name="T15" fmla="*/ 34 h 34"/>
                  <a:gd name="T16" fmla="*/ 30 w 30"/>
                  <a:gd name="T17" fmla="*/ 33 h 34"/>
                  <a:gd name="T18" fmla="*/ 24 w 30"/>
                  <a:gd name="T19" fmla="*/ 3 h 34"/>
                  <a:gd name="T20" fmla="*/ 0 w 30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0"/>
                    </a:lnTo>
                    <a:lnTo>
                      <a:pt x="7" y="25"/>
                    </a:lnTo>
                    <a:lnTo>
                      <a:pt x="11" y="30"/>
                    </a:lnTo>
                    <a:lnTo>
                      <a:pt x="16" y="33"/>
                    </a:lnTo>
                    <a:lnTo>
                      <a:pt x="21" y="34"/>
                    </a:lnTo>
                    <a:lnTo>
                      <a:pt x="30" y="33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41">
                <a:extLst>
                  <a:ext uri="{FF2B5EF4-FFF2-40B4-BE49-F238E27FC236}">
                    <a16:creationId xmlns:a16="http://schemas.microsoft.com/office/drawing/2014/main" xmlns="" id="{71FD3EB3-0539-D8B0-34E8-5EAE4492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0" y="1092201"/>
                <a:ext cx="11113" cy="7938"/>
              </a:xfrm>
              <a:custGeom>
                <a:avLst/>
                <a:gdLst>
                  <a:gd name="T0" fmla="*/ 2 w 20"/>
                  <a:gd name="T1" fmla="*/ 15 h 15"/>
                  <a:gd name="T2" fmla="*/ 20 w 20"/>
                  <a:gd name="T3" fmla="*/ 3 h 15"/>
                  <a:gd name="T4" fmla="*/ 18 w 20"/>
                  <a:gd name="T5" fmla="*/ 0 h 15"/>
                  <a:gd name="T6" fmla="*/ 0 w 20"/>
                  <a:gd name="T7" fmla="*/ 11 h 15"/>
                  <a:gd name="T8" fmla="*/ 2 w 2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2" y="15"/>
                    </a:moveTo>
                    <a:lnTo>
                      <a:pt x="20" y="3"/>
                    </a:lnTo>
                    <a:lnTo>
                      <a:pt x="18" y="0"/>
                    </a:lnTo>
                    <a:lnTo>
                      <a:pt x="0" y="11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42">
                <a:extLst>
                  <a:ext uri="{FF2B5EF4-FFF2-40B4-BE49-F238E27FC236}">
                    <a16:creationId xmlns:a16="http://schemas.microsoft.com/office/drawing/2014/main" xmlns="" id="{6CA125B5-5223-AE4D-C871-4CFD0597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101726"/>
                <a:ext cx="6350" cy="6350"/>
              </a:xfrm>
              <a:custGeom>
                <a:avLst/>
                <a:gdLst>
                  <a:gd name="T0" fmla="*/ 0 w 12"/>
                  <a:gd name="T1" fmla="*/ 11 h 11"/>
                  <a:gd name="T2" fmla="*/ 0 w 12"/>
                  <a:gd name="T3" fmla="*/ 11 h 11"/>
                  <a:gd name="T4" fmla="*/ 6 w 12"/>
                  <a:gd name="T5" fmla="*/ 6 h 11"/>
                  <a:gd name="T6" fmla="*/ 12 w 12"/>
                  <a:gd name="T7" fmla="*/ 0 h 11"/>
                  <a:gd name="T8" fmla="*/ 12 w 12"/>
                  <a:gd name="T9" fmla="*/ 0 h 11"/>
                  <a:gd name="T10" fmla="*/ 5 w 12"/>
                  <a:gd name="T11" fmla="*/ 4 h 11"/>
                  <a:gd name="T12" fmla="*/ 2 w 12"/>
                  <a:gd name="T13" fmla="*/ 8 h 11"/>
                  <a:gd name="T14" fmla="*/ 0 w 12"/>
                  <a:gd name="T15" fmla="*/ 11 h 11"/>
                  <a:gd name="T16" fmla="*/ 0 w 1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lnTo>
                      <a:pt x="0" y="11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43">
                <a:extLst>
                  <a:ext uri="{FF2B5EF4-FFF2-40B4-BE49-F238E27FC236}">
                    <a16:creationId xmlns:a16="http://schemas.microsoft.com/office/drawing/2014/main" xmlns="" id="{A2200E0B-4570-6C8D-4FE0-B623517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025526"/>
                <a:ext cx="63500" cy="76200"/>
              </a:xfrm>
              <a:custGeom>
                <a:avLst/>
                <a:gdLst>
                  <a:gd name="T0" fmla="*/ 65 w 121"/>
                  <a:gd name="T1" fmla="*/ 23 h 144"/>
                  <a:gd name="T2" fmla="*/ 70 w 121"/>
                  <a:gd name="T3" fmla="*/ 30 h 144"/>
                  <a:gd name="T4" fmla="*/ 70 w 121"/>
                  <a:gd name="T5" fmla="*/ 34 h 144"/>
                  <a:gd name="T6" fmla="*/ 63 w 121"/>
                  <a:gd name="T7" fmla="*/ 44 h 144"/>
                  <a:gd name="T8" fmla="*/ 59 w 121"/>
                  <a:gd name="T9" fmla="*/ 49 h 144"/>
                  <a:gd name="T10" fmla="*/ 62 w 121"/>
                  <a:gd name="T11" fmla="*/ 52 h 144"/>
                  <a:gd name="T12" fmla="*/ 75 w 121"/>
                  <a:gd name="T13" fmla="*/ 56 h 144"/>
                  <a:gd name="T14" fmla="*/ 77 w 121"/>
                  <a:gd name="T15" fmla="*/ 63 h 144"/>
                  <a:gd name="T16" fmla="*/ 72 w 121"/>
                  <a:gd name="T17" fmla="*/ 77 h 144"/>
                  <a:gd name="T18" fmla="*/ 63 w 121"/>
                  <a:gd name="T19" fmla="*/ 87 h 144"/>
                  <a:gd name="T20" fmla="*/ 49 w 121"/>
                  <a:gd name="T21" fmla="*/ 91 h 144"/>
                  <a:gd name="T22" fmla="*/ 42 w 121"/>
                  <a:gd name="T23" fmla="*/ 90 h 144"/>
                  <a:gd name="T24" fmla="*/ 46 w 121"/>
                  <a:gd name="T25" fmla="*/ 80 h 144"/>
                  <a:gd name="T26" fmla="*/ 52 w 121"/>
                  <a:gd name="T27" fmla="*/ 74 h 144"/>
                  <a:gd name="T28" fmla="*/ 51 w 121"/>
                  <a:gd name="T29" fmla="*/ 67 h 144"/>
                  <a:gd name="T30" fmla="*/ 48 w 121"/>
                  <a:gd name="T31" fmla="*/ 61 h 144"/>
                  <a:gd name="T32" fmla="*/ 41 w 121"/>
                  <a:gd name="T33" fmla="*/ 71 h 144"/>
                  <a:gd name="T34" fmla="*/ 34 w 121"/>
                  <a:gd name="T35" fmla="*/ 77 h 144"/>
                  <a:gd name="T36" fmla="*/ 36 w 121"/>
                  <a:gd name="T37" fmla="*/ 93 h 144"/>
                  <a:gd name="T38" fmla="*/ 29 w 121"/>
                  <a:gd name="T39" fmla="*/ 99 h 144"/>
                  <a:gd name="T40" fmla="*/ 19 w 121"/>
                  <a:gd name="T41" fmla="*/ 112 h 144"/>
                  <a:gd name="T42" fmla="*/ 8 w 121"/>
                  <a:gd name="T43" fmla="*/ 131 h 144"/>
                  <a:gd name="T44" fmla="*/ 0 w 121"/>
                  <a:gd name="T45" fmla="*/ 144 h 144"/>
                  <a:gd name="T46" fmla="*/ 4 w 121"/>
                  <a:gd name="T47" fmla="*/ 143 h 144"/>
                  <a:gd name="T48" fmla="*/ 23 w 121"/>
                  <a:gd name="T49" fmla="*/ 140 h 144"/>
                  <a:gd name="T50" fmla="*/ 69 w 121"/>
                  <a:gd name="T51" fmla="*/ 142 h 144"/>
                  <a:gd name="T52" fmla="*/ 85 w 121"/>
                  <a:gd name="T53" fmla="*/ 139 h 144"/>
                  <a:gd name="T54" fmla="*/ 98 w 121"/>
                  <a:gd name="T55" fmla="*/ 134 h 144"/>
                  <a:gd name="T56" fmla="*/ 112 w 121"/>
                  <a:gd name="T57" fmla="*/ 123 h 144"/>
                  <a:gd name="T58" fmla="*/ 117 w 121"/>
                  <a:gd name="T59" fmla="*/ 112 h 144"/>
                  <a:gd name="T60" fmla="*/ 121 w 121"/>
                  <a:gd name="T61" fmla="*/ 85 h 144"/>
                  <a:gd name="T62" fmla="*/ 118 w 121"/>
                  <a:gd name="T63" fmla="*/ 40 h 144"/>
                  <a:gd name="T64" fmla="*/ 116 w 121"/>
                  <a:gd name="T65" fmla="*/ 8 h 144"/>
                  <a:gd name="T66" fmla="*/ 115 w 121"/>
                  <a:gd name="T67" fmla="*/ 6 h 144"/>
                  <a:gd name="T68" fmla="*/ 107 w 121"/>
                  <a:gd name="T69" fmla="*/ 1 h 144"/>
                  <a:gd name="T70" fmla="*/ 89 w 121"/>
                  <a:gd name="T71" fmla="*/ 1 h 144"/>
                  <a:gd name="T72" fmla="*/ 77 w 121"/>
                  <a:gd name="T73" fmla="*/ 4 h 144"/>
                  <a:gd name="T74" fmla="*/ 70 w 121"/>
                  <a:gd name="T75" fmla="*/ 10 h 144"/>
                  <a:gd name="T76" fmla="*/ 65 w 121"/>
                  <a:gd name="T77" fmla="*/ 18 h 144"/>
                  <a:gd name="T78" fmla="*/ 65 w 121"/>
                  <a:gd name="T79" fmla="*/ 2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144">
                    <a:moveTo>
                      <a:pt x="65" y="23"/>
                    </a:moveTo>
                    <a:lnTo>
                      <a:pt x="65" y="23"/>
                    </a:lnTo>
                    <a:lnTo>
                      <a:pt x="67" y="26"/>
                    </a:lnTo>
                    <a:lnTo>
                      <a:pt x="70" y="30"/>
                    </a:lnTo>
                    <a:lnTo>
                      <a:pt x="71" y="32"/>
                    </a:lnTo>
                    <a:lnTo>
                      <a:pt x="70" y="34"/>
                    </a:lnTo>
                    <a:lnTo>
                      <a:pt x="67" y="40"/>
                    </a:lnTo>
                    <a:lnTo>
                      <a:pt x="63" y="44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2" y="52"/>
                    </a:lnTo>
                    <a:lnTo>
                      <a:pt x="65" y="54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7" y="63"/>
                    </a:lnTo>
                    <a:lnTo>
                      <a:pt x="75" y="70"/>
                    </a:lnTo>
                    <a:lnTo>
                      <a:pt x="72" y="77"/>
                    </a:lnTo>
                    <a:lnTo>
                      <a:pt x="67" y="83"/>
                    </a:lnTo>
                    <a:lnTo>
                      <a:pt x="63" y="87"/>
                    </a:lnTo>
                    <a:lnTo>
                      <a:pt x="56" y="90"/>
                    </a:lnTo>
                    <a:lnTo>
                      <a:pt x="49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3" y="84"/>
                    </a:lnTo>
                    <a:lnTo>
                      <a:pt x="46" y="80"/>
                    </a:lnTo>
                    <a:lnTo>
                      <a:pt x="50" y="75"/>
                    </a:lnTo>
                    <a:lnTo>
                      <a:pt x="52" y="74"/>
                    </a:lnTo>
                    <a:lnTo>
                      <a:pt x="52" y="70"/>
                    </a:lnTo>
                    <a:lnTo>
                      <a:pt x="51" y="67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44" y="68"/>
                    </a:lnTo>
                    <a:lnTo>
                      <a:pt x="41" y="71"/>
                    </a:lnTo>
                    <a:lnTo>
                      <a:pt x="35" y="75"/>
                    </a:lnTo>
                    <a:lnTo>
                      <a:pt x="34" y="77"/>
                    </a:lnTo>
                    <a:lnTo>
                      <a:pt x="34" y="80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29" y="99"/>
                    </a:lnTo>
                    <a:lnTo>
                      <a:pt x="24" y="106"/>
                    </a:lnTo>
                    <a:lnTo>
                      <a:pt x="19" y="112"/>
                    </a:lnTo>
                    <a:lnTo>
                      <a:pt x="15" y="119"/>
                    </a:lnTo>
                    <a:lnTo>
                      <a:pt x="8" y="131"/>
                    </a:lnTo>
                    <a:lnTo>
                      <a:pt x="4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4" y="143"/>
                    </a:lnTo>
                    <a:lnTo>
                      <a:pt x="10" y="142"/>
                    </a:lnTo>
                    <a:lnTo>
                      <a:pt x="23" y="140"/>
                    </a:lnTo>
                    <a:lnTo>
                      <a:pt x="54" y="142"/>
                    </a:lnTo>
                    <a:lnTo>
                      <a:pt x="69" y="142"/>
                    </a:lnTo>
                    <a:lnTo>
                      <a:pt x="77" y="140"/>
                    </a:lnTo>
                    <a:lnTo>
                      <a:pt x="85" y="139"/>
                    </a:lnTo>
                    <a:lnTo>
                      <a:pt x="92" y="137"/>
                    </a:lnTo>
                    <a:lnTo>
                      <a:pt x="98" y="134"/>
                    </a:lnTo>
                    <a:lnTo>
                      <a:pt x="105" y="129"/>
                    </a:lnTo>
                    <a:lnTo>
                      <a:pt x="112" y="123"/>
                    </a:lnTo>
                    <a:lnTo>
                      <a:pt x="112" y="123"/>
                    </a:lnTo>
                    <a:lnTo>
                      <a:pt x="117" y="112"/>
                    </a:lnTo>
                    <a:lnTo>
                      <a:pt x="120" y="99"/>
                    </a:lnTo>
                    <a:lnTo>
                      <a:pt x="121" y="85"/>
                    </a:lnTo>
                    <a:lnTo>
                      <a:pt x="120" y="70"/>
                    </a:lnTo>
                    <a:lnTo>
                      <a:pt x="118" y="40"/>
                    </a:lnTo>
                    <a:lnTo>
                      <a:pt x="117" y="24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5" y="6"/>
                    </a:lnTo>
                    <a:lnTo>
                      <a:pt x="112" y="4"/>
                    </a:lnTo>
                    <a:lnTo>
                      <a:pt x="107" y="1"/>
                    </a:lnTo>
                    <a:lnTo>
                      <a:pt x="98" y="0"/>
                    </a:lnTo>
                    <a:lnTo>
                      <a:pt x="89" y="1"/>
                    </a:lnTo>
                    <a:lnTo>
                      <a:pt x="80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70" y="10"/>
                    </a:lnTo>
                    <a:lnTo>
                      <a:pt x="67" y="14"/>
                    </a:lnTo>
                    <a:lnTo>
                      <a:pt x="65" y="18"/>
                    </a:lnTo>
                    <a:lnTo>
                      <a:pt x="65" y="23"/>
                    </a:lnTo>
                    <a:lnTo>
                      <a:pt x="6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44">
                <a:extLst>
                  <a:ext uri="{FF2B5EF4-FFF2-40B4-BE49-F238E27FC236}">
                    <a16:creationId xmlns:a16="http://schemas.microsoft.com/office/drawing/2014/main" xmlns="" id="{4E149AFC-8E26-783B-46DB-7B678F16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0" y="1014413"/>
                <a:ext cx="9525" cy="4763"/>
              </a:xfrm>
              <a:custGeom>
                <a:avLst/>
                <a:gdLst>
                  <a:gd name="T0" fmla="*/ 19 w 19"/>
                  <a:gd name="T1" fmla="*/ 1 h 10"/>
                  <a:gd name="T2" fmla="*/ 19 w 19"/>
                  <a:gd name="T3" fmla="*/ 1 h 10"/>
                  <a:gd name="T4" fmla="*/ 14 w 19"/>
                  <a:gd name="T5" fmla="*/ 0 h 10"/>
                  <a:gd name="T6" fmla="*/ 8 w 19"/>
                  <a:gd name="T7" fmla="*/ 1 h 10"/>
                  <a:gd name="T8" fmla="*/ 4 w 19"/>
                  <a:gd name="T9" fmla="*/ 2 h 10"/>
                  <a:gd name="T10" fmla="*/ 0 w 19"/>
                  <a:gd name="T11" fmla="*/ 5 h 10"/>
                  <a:gd name="T12" fmla="*/ 0 w 19"/>
                  <a:gd name="T13" fmla="*/ 5 h 10"/>
                  <a:gd name="T14" fmla="*/ 1 w 19"/>
                  <a:gd name="T15" fmla="*/ 9 h 10"/>
                  <a:gd name="T16" fmla="*/ 3 w 19"/>
                  <a:gd name="T17" fmla="*/ 10 h 10"/>
                  <a:gd name="T18" fmla="*/ 6 w 19"/>
                  <a:gd name="T19" fmla="*/ 10 h 10"/>
                  <a:gd name="T20" fmla="*/ 8 w 19"/>
                  <a:gd name="T21" fmla="*/ 9 h 10"/>
                  <a:gd name="T22" fmla="*/ 14 w 19"/>
                  <a:gd name="T23" fmla="*/ 5 h 10"/>
                  <a:gd name="T24" fmla="*/ 17 w 19"/>
                  <a:gd name="T25" fmla="*/ 2 h 10"/>
                  <a:gd name="T26" fmla="*/ 19 w 19"/>
                  <a:gd name="T27" fmla="*/ 1 h 10"/>
                  <a:gd name="T28" fmla="*/ 19 w 19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4" y="5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1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45">
                <a:extLst>
                  <a:ext uri="{FF2B5EF4-FFF2-40B4-BE49-F238E27FC236}">
                    <a16:creationId xmlns:a16="http://schemas.microsoft.com/office/drawing/2014/main" xmlns="" id="{BD53A2AF-BFF7-F1CA-CA1D-1D6E3C87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0" y="1173163"/>
                <a:ext cx="14288" cy="12700"/>
              </a:xfrm>
              <a:custGeom>
                <a:avLst/>
                <a:gdLst>
                  <a:gd name="T0" fmla="*/ 11 w 27"/>
                  <a:gd name="T1" fmla="*/ 25 h 25"/>
                  <a:gd name="T2" fmla="*/ 11 w 27"/>
                  <a:gd name="T3" fmla="*/ 25 h 25"/>
                  <a:gd name="T4" fmla="*/ 12 w 27"/>
                  <a:gd name="T5" fmla="*/ 23 h 25"/>
                  <a:gd name="T6" fmla="*/ 15 w 27"/>
                  <a:gd name="T7" fmla="*/ 21 h 25"/>
                  <a:gd name="T8" fmla="*/ 21 w 27"/>
                  <a:gd name="T9" fmla="*/ 14 h 25"/>
                  <a:gd name="T10" fmla="*/ 24 w 27"/>
                  <a:gd name="T11" fmla="*/ 11 h 25"/>
                  <a:gd name="T12" fmla="*/ 26 w 27"/>
                  <a:gd name="T13" fmla="*/ 8 h 25"/>
                  <a:gd name="T14" fmla="*/ 27 w 27"/>
                  <a:gd name="T15" fmla="*/ 3 h 25"/>
                  <a:gd name="T16" fmla="*/ 27 w 27"/>
                  <a:gd name="T17" fmla="*/ 0 h 25"/>
                  <a:gd name="T18" fmla="*/ 0 w 27"/>
                  <a:gd name="T19" fmla="*/ 9 h 25"/>
                  <a:gd name="T20" fmla="*/ 0 w 27"/>
                  <a:gd name="T21" fmla="*/ 9 h 25"/>
                  <a:gd name="T22" fmla="*/ 3 w 27"/>
                  <a:gd name="T23" fmla="*/ 10 h 25"/>
                  <a:gd name="T24" fmla="*/ 7 w 27"/>
                  <a:gd name="T25" fmla="*/ 14 h 25"/>
                  <a:gd name="T26" fmla="*/ 9 w 27"/>
                  <a:gd name="T27" fmla="*/ 19 h 25"/>
                  <a:gd name="T28" fmla="*/ 11 w 27"/>
                  <a:gd name="T29" fmla="*/ 25 h 25"/>
                  <a:gd name="T30" fmla="*/ 11 w 27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5">
                    <a:moveTo>
                      <a:pt x="11" y="25"/>
                    </a:moveTo>
                    <a:lnTo>
                      <a:pt x="11" y="25"/>
                    </a:lnTo>
                    <a:lnTo>
                      <a:pt x="12" y="23"/>
                    </a:lnTo>
                    <a:lnTo>
                      <a:pt x="15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6" y="8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7" y="14"/>
                    </a:lnTo>
                    <a:lnTo>
                      <a:pt x="9" y="19"/>
                    </a:lnTo>
                    <a:lnTo>
                      <a:pt x="11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46">
                <a:extLst>
                  <a:ext uri="{FF2B5EF4-FFF2-40B4-BE49-F238E27FC236}">
                    <a16:creationId xmlns:a16="http://schemas.microsoft.com/office/drawing/2014/main" xmlns="" id="{AECDA341-9EB2-D4A2-1373-E241CA03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200" y="1177926"/>
                <a:ext cx="6350" cy="1588"/>
              </a:xfrm>
              <a:custGeom>
                <a:avLst/>
                <a:gdLst>
                  <a:gd name="T0" fmla="*/ 0 w 13"/>
                  <a:gd name="T1" fmla="*/ 3 h 3"/>
                  <a:gd name="T2" fmla="*/ 13 w 13"/>
                  <a:gd name="T3" fmla="*/ 0 h 3"/>
                  <a:gd name="T4" fmla="*/ 13 w 13"/>
                  <a:gd name="T5" fmla="*/ 0 h 3"/>
                  <a:gd name="T6" fmla="*/ 7 w 13"/>
                  <a:gd name="T7" fmla="*/ 0 h 3"/>
                  <a:gd name="T8" fmla="*/ 0 w 13"/>
                  <a:gd name="T9" fmla="*/ 3 h 3"/>
                  <a:gd name="T10" fmla="*/ 0 w 1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47">
                <a:extLst>
                  <a:ext uri="{FF2B5EF4-FFF2-40B4-BE49-F238E27FC236}">
                    <a16:creationId xmlns:a16="http://schemas.microsoft.com/office/drawing/2014/main" xmlns="" id="{62E6E6A5-7DE7-F8E3-11A6-80FAC725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0" y="1185863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0 h 4"/>
                  <a:gd name="T8" fmla="*/ 0 w 1"/>
                  <a:gd name="T9" fmla="*/ 2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248">
                <a:extLst>
                  <a:ext uri="{FF2B5EF4-FFF2-40B4-BE49-F238E27FC236}">
                    <a16:creationId xmlns:a16="http://schemas.microsoft.com/office/drawing/2014/main" xmlns="" id="{5440932C-6347-365F-5427-A5461813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150" y="1360488"/>
                <a:ext cx="9525" cy="3175"/>
              </a:xfrm>
              <a:custGeom>
                <a:avLst/>
                <a:gdLst>
                  <a:gd name="T0" fmla="*/ 0 w 18"/>
                  <a:gd name="T1" fmla="*/ 2 h 8"/>
                  <a:gd name="T2" fmla="*/ 0 w 18"/>
                  <a:gd name="T3" fmla="*/ 2 h 8"/>
                  <a:gd name="T4" fmla="*/ 1 w 18"/>
                  <a:gd name="T5" fmla="*/ 5 h 8"/>
                  <a:gd name="T6" fmla="*/ 2 w 18"/>
                  <a:gd name="T7" fmla="*/ 8 h 8"/>
                  <a:gd name="T8" fmla="*/ 5 w 18"/>
                  <a:gd name="T9" fmla="*/ 8 h 8"/>
                  <a:gd name="T10" fmla="*/ 7 w 18"/>
                  <a:gd name="T11" fmla="*/ 8 h 8"/>
                  <a:gd name="T12" fmla="*/ 13 w 18"/>
                  <a:gd name="T13" fmla="*/ 5 h 8"/>
                  <a:gd name="T14" fmla="*/ 18 w 18"/>
                  <a:gd name="T15" fmla="*/ 2 h 8"/>
                  <a:gd name="T16" fmla="*/ 18 w 18"/>
                  <a:gd name="T17" fmla="*/ 2 h 8"/>
                  <a:gd name="T18" fmla="*/ 10 w 18"/>
                  <a:gd name="T19" fmla="*/ 1 h 8"/>
                  <a:gd name="T20" fmla="*/ 5 w 18"/>
                  <a:gd name="T21" fmla="*/ 0 h 8"/>
                  <a:gd name="T22" fmla="*/ 0 w 18"/>
                  <a:gd name="T23" fmla="*/ 2 h 8"/>
                  <a:gd name="T24" fmla="*/ 0 w 18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0" y="2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249">
                <a:extLst>
                  <a:ext uri="{FF2B5EF4-FFF2-40B4-BE49-F238E27FC236}">
                    <a16:creationId xmlns:a16="http://schemas.microsoft.com/office/drawing/2014/main" xmlns="" id="{638DC140-076A-D5F4-9EA2-0A942D24B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330326"/>
                <a:ext cx="4763" cy="4763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10 w 10"/>
                  <a:gd name="T5" fmla="*/ 9 h 9"/>
                  <a:gd name="T6" fmla="*/ 6 w 10"/>
                  <a:gd name="T7" fmla="*/ 2 h 9"/>
                  <a:gd name="T8" fmla="*/ 3 w 10"/>
                  <a:gd name="T9" fmla="*/ 1 h 9"/>
                  <a:gd name="T10" fmla="*/ 0 w 10"/>
                  <a:gd name="T11" fmla="*/ 0 h 9"/>
                  <a:gd name="T12" fmla="*/ 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250">
                <a:extLst>
                  <a:ext uri="{FF2B5EF4-FFF2-40B4-BE49-F238E27FC236}">
                    <a16:creationId xmlns:a16="http://schemas.microsoft.com/office/drawing/2014/main" xmlns="" id="{FD64AF67-44C1-7311-1681-2ECC2B35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50938"/>
                <a:ext cx="0" cy="3175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2 h 6"/>
                  <a:gd name="T6" fmla="*/ 2 w 2"/>
                  <a:gd name="T7" fmla="*/ 0 h 6"/>
                  <a:gd name="T8" fmla="*/ 2 w 2"/>
                  <a:gd name="T9" fmla="*/ 0 h 6"/>
                  <a:gd name="T10" fmla="*/ 0 w 2"/>
                  <a:gd name="T11" fmla="*/ 2 h 6"/>
                  <a:gd name="T12" fmla="*/ 0 w 2"/>
                  <a:gd name="T13" fmla="*/ 6 h 6"/>
                  <a:gd name="T14" fmla="*/ 0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251">
                <a:extLst>
                  <a:ext uri="{FF2B5EF4-FFF2-40B4-BE49-F238E27FC236}">
                    <a16:creationId xmlns:a16="http://schemas.microsoft.com/office/drawing/2014/main" xmlns="" id="{EBE1FC84-38B7-F626-9738-6A53CD84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41413"/>
                <a:ext cx="28575" cy="9525"/>
              </a:xfrm>
              <a:custGeom>
                <a:avLst/>
                <a:gdLst>
                  <a:gd name="T0" fmla="*/ 0 w 53"/>
                  <a:gd name="T1" fmla="*/ 16 h 16"/>
                  <a:gd name="T2" fmla="*/ 0 w 53"/>
                  <a:gd name="T3" fmla="*/ 16 h 16"/>
                  <a:gd name="T4" fmla="*/ 4 w 53"/>
                  <a:gd name="T5" fmla="*/ 13 h 16"/>
                  <a:gd name="T6" fmla="*/ 8 w 53"/>
                  <a:gd name="T7" fmla="*/ 11 h 16"/>
                  <a:gd name="T8" fmla="*/ 19 w 53"/>
                  <a:gd name="T9" fmla="*/ 13 h 16"/>
                  <a:gd name="T10" fmla="*/ 25 w 53"/>
                  <a:gd name="T11" fmla="*/ 13 h 16"/>
                  <a:gd name="T12" fmla="*/ 30 w 53"/>
                  <a:gd name="T13" fmla="*/ 11 h 16"/>
                  <a:gd name="T14" fmla="*/ 35 w 53"/>
                  <a:gd name="T15" fmla="*/ 9 h 16"/>
                  <a:gd name="T16" fmla="*/ 38 w 53"/>
                  <a:gd name="T17" fmla="*/ 6 h 16"/>
                  <a:gd name="T18" fmla="*/ 38 w 53"/>
                  <a:gd name="T19" fmla="*/ 10 h 16"/>
                  <a:gd name="T20" fmla="*/ 53 w 53"/>
                  <a:gd name="T21" fmla="*/ 0 h 16"/>
                  <a:gd name="T22" fmla="*/ 53 w 53"/>
                  <a:gd name="T23" fmla="*/ 0 h 16"/>
                  <a:gd name="T24" fmla="*/ 39 w 53"/>
                  <a:gd name="T25" fmla="*/ 1 h 16"/>
                  <a:gd name="T26" fmla="*/ 25 w 53"/>
                  <a:gd name="T27" fmla="*/ 3 h 16"/>
                  <a:gd name="T28" fmla="*/ 16 w 53"/>
                  <a:gd name="T29" fmla="*/ 5 h 16"/>
                  <a:gd name="T30" fmla="*/ 10 w 53"/>
                  <a:gd name="T31" fmla="*/ 7 h 16"/>
                  <a:gd name="T32" fmla="*/ 4 w 53"/>
                  <a:gd name="T33" fmla="*/ 10 h 16"/>
                  <a:gd name="T34" fmla="*/ 0 w 53"/>
                  <a:gd name="T35" fmla="*/ 16 h 16"/>
                  <a:gd name="T36" fmla="*/ 0 w 53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16">
                    <a:moveTo>
                      <a:pt x="0" y="16"/>
                    </a:moveTo>
                    <a:lnTo>
                      <a:pt x="0" y="16"/>
                    </a:lnTo>
                    <a:lnTo>
                      <a:pt x="4" y="13"/>
                    </a:lnTo>
                    <a:lnTo>
                      <a:pt x="8" y="11"/>
                    </a:lnTo>
                    <a:lnTo>
                      <a:pt x="19" y="13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35" y="9"/>
                    </a:lnTo>
                    <a:lnTo>
                      <a:pt x="38" y="6"/>
                    </a:lnTo>
                    <a:lnTo>
                      <a:pt x="38" y="1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39" y="1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10" y="7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252">
                <a:extLst>
                  <a:ext uri="{FF2B5EF4-FFF2-40B4-BE49-F238E27FC236}">
                    <a16:creationId xmlns:a16="http://schemas.microsoft.com/office/drawing/2014/main" xmlns="" id="{AACF8E03-F429-79E5-E61F-CFC8730BD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625" y="1138238"/>
                <a:ext cx="22225" cy="41275"/>
              </a:xfrm>
              <a:custGeom>
                <a:avLst/>
                <a:gdLst>
                  <a:gd name="T0" fmla="*/ 38 w 42"/>
                  <a:gd name="T1" fmla="*/ 17 h 78"/>
                  <a:gd name="T2" fmla="*/ 38 w 42"/>
                  <a:gd name="T3" fmla="*/ 17 h 78"/>
                  <a:gd name="T4" fmla="*/ 37 w 42"/>
                  <a:gd name="T5" fmla="*/ 18 h 78"/>
                  <a:gd name="T6" fmla="*/ 36 w 42"/>
                  <a:gd name="T7" fmla="*/ 17 h 78"/>
                  <a:gd name="T8" fmla="*/ 35 w 42"/>
                  <a:gd name="T9" fmla="*/ 13 h 78"/>
                  <a:gd name="T10" fmla="*/ 34 w 42"/>
                  <a:gd name="T11" fmla="*/ 6 h 78"/>
                  <a:gd name="T12" fmla="*/ 34 w 42"/>
                  <a:gd name="T13" fmla="*/ 0 h 78"/>
                  <a:gd name="T14" fmla="*/ 34 w 42"/>
                  <a:gd name="T15" fmla="*/ 0 h 78"/>
                  <a:gd name="T16" fmla="*/ 31 w 42"/>
                  <a:gd name="T17" fmla="*/ 5 h 78"/>
                  <a:gd name="T18" fmla="*/ 29 w 42"/>
                  <a:gd name="T19" fmla="*/ 7 h 78"/>
                  <a:gd name="T20" fmla="*/ 27 w 42"/>
                  <a:gd name="T21" fmla="*/ 9 h 78"/>
                  <a:gd name="T22" fmla="*/ 26 w 42"/>
                  <a:gd name="T23" fmla="*/ 14 h 78"/>
                  <a:gd name="T24" fmla="*/ 26 w 42"/>
                  <a:gd name="T25" fmla="*/ 31 h 78"/>
                  <a:gd name="T26" fmla="*/ 26 w 42"/>
                  <a:gd name="T27" fmla="*/ 31 h 78"/>
                  <a:gd name="T28" fmla="*/ 23 w 42"/>
                  <a:gd name="T29" fmla="*/ 36 h 78"/>
                  <a:gd name="T30" fmla="*/ 22 w 42"/>
                  <a:gd name="T31" fmla="*/ 37 h 78"/>
                  <a:gd name="T32" fmla="*/ 21 w 42"/>
                  <a:gd name="T33" fmla="*/ 36 h 78"/>
                  <a:gd name="T34" fmla="*/ 20 w 42"/>
                  <a:gd name="T35" fmla="*/ 32 h 78"/>
                  <a:gd name="T36" fmla="*/ 19 w 42"/>
                  <a:gd name="T37" fmla="*/ 22 h 78"/>
                  <a:gd name="T38" fmla="*/ 20 w 42"/>
                  <a:gd name="T39" fmla="*/ 16 h 78"/>
                  <a:gd name="T40" fmla="*/ 21 w 42"/>
                  <a:gd name="T41" fmla="*/ 10 h 78"/>
                  <a:gd name="T42" fmla="*/ 8 w 42"/>
                  <a:gd name="T43" fmla="*/ 31 h 78"/>
                  <a:gd name="T44" fmla="*/ 16 w 42"/>
                  <a:gd name="T45" fmla="*/ 37 h 78"/>
                  <a:gd name="T46" fmla="*/ 16 w 42"/>
                  <a:gd name="T47" fmla="*/ 37 h 78"/>
                  <a:gd name="T48" fmla="*/ 15 w 42"/>
                  <a:gd name="T49" fmla="*/ 45 h 78"/>
                  <a:gd name="T50" fmla="*/ 13 w 42"/>
                  <a:gd name="T51" fmla="*/ 47 h 78"/>
                  <a:gd name="T52" fmla="*/ 11 w 42"/>
                  <a:gd name="T53" fmla="*/ 48 h 78"/>
                  <a:gd name="T54" fmla="*/ 8 w 42"/>
                  <a:gd name="T55" fmla="*/ 47 h 78"/>
                  <a:gd name="T56" fmla="*/ 6 w 42"/>
                  <a:gd name="T57" fmla="*/ 46 h 78"/>
                  <a:gd name="T58" fmla="*/ 4 w 42"/>
                  <a:gd name="T59" fmla="*/ 47 h 78"/>
                  <a:gd name="T60" fmla="*/ 3 w 42"/>
                  <a:gd name="T61" fmla="*/ 52 h 78"/>
                  <a:gd name="T62" fmla="*/ 0 w 42"/>
                  <a:gd name="T63" fmla="*/ 61 h 78"/>
                  <a:gd name="T64" fmla="*/ 15 w 42"/>
                  <a:gd name="T65" fmla="*/ 59 h 78"/>
                  <a:gd name="T66" fmla="*/ 14 w 42"/>
                  <a:gd name="T67" fmla="*/ 68 h 78"/>
                  <a:gd name="T68" fmla="*/ 14 w 42"/>
                  <a:gd name="T69" fmla="*/ 68 h 78"/>
                  <a:gd name="T70" fmla="*/ 15 w 42"/>
                  <a:gd name="T71" fmla="*/ 64 h 78"/>
                  <a:gd name="T72" fmla="*/ 18 w 42"/>
                  <a:gd name="T73" fmla="*/ 62 h 78"/>
                  <a:gd name="T74" fmla="*/ 19 w 42"/>
                  <a:gd name="T75" fmla="*/ 61 h 78"/>
                  <a:gd name="T76" fmla="*/ 21 w 42"/>
                  <a:gd name="T77" fmla="*/ 61 h 78"/>
                  <a:gd name="T78" fmla="*/ 23 w 42"/>
                  <a:gd name="T79" fmla="*/ 63 h 78"/>
                  <a:gd name="T80" fmla="*/ 26 w 42"/>
                  <a:gd name="T81" fmla="*/ 66 h 78"/>
                  <a:gd name="T82" fmla="*/ 26 w 42"/>
                  <a:gd name="T83" fmla="*/ 66 h 78"/>
                  <a:gd name="T84" fmla="*/ 26 w 42"/>
                  <a:gd name="T85" fmla="*/ 74 h 78"/>
                  <a:gd name="T86" fmla="*/ 24 w 42"/>
                  <a:gd name="T87" fmla="*/ 77 h 78"/>
                  <a:gd name="T88" fmla="*/ 23 w 42"/>
                  <a:gd name="T89" fmla="*/ 78 h 78"/>
                  <a:gd name="T90" fmla="*/ 23 w 42"/>
                  <a:gd name="T91" fmla="*/ 78 h 78"/>
                  <a:gd name="T92" fmla="*/ 27 w 42"/>
                  <a:gd name="T93" fmla="*/ 78 h 78"/>
                  <a:gd name="T94" fmla="*/ 29 w 42"/>
                  <a:gd name="T95" fmla="*/ 77 h 78"/>
                  <a:gd name="T96" fmla="*/ 30 w 42"/>
                  <a:gd name="T97" fmla="*/ 75 h 78"/>
                  <a:gd name="T98" fmla="*/ 31 w 42"/>
                  <a:gd name="T99" fmla="*/ 71 h 78"/>
                  <a:gd name="T100" fmla="*/ 34 w 42"/>
                  <a:gd name="T101" fmla="*/ 63 h 78"/>
                  <a:gd name="T102" fmla="*/ 34 w 42"/>
                  <a:gd name="T103" fmla="*/ 54 h 78"/>
                  <a:gd name="T104" fmla="*/ 35 w 42"/>
                  <a:gd name="T105" fmla="*/ 44 h 78"/>
                  <a:gd name="T106" fmla="*/ 36 w 42"/>
                  <a:gd name="T107" fmla="*/ 33 h 78"/>
                  <a:gd name="T108" fmla="*/ 38 w 42"/>
                  <a:gd name="T109" fmla="*/ 25 h 78"/>
                  <a:gd name="T110" fmla="*/ 39 w 42"/>
                  <a:gd name="T111" fmla="*/ 23 h 78"/>
                  <a:gd name="T112" fmla="*/ 42 w 42"/>
                  <a:gd name="T113" fmla="*/ 21 h 78"/>
                  <a:gd name="T114" fmla="*/ 42 w 42"/>
                  <a:gd name="T115" fmla="*/ 21 h 78"/>
                  <a:gd name="T116" fmla="*/ 41 w 42"/>
                  <a:gd name="T117" fmla="*/ 21 h 78"/>
                  <a:gd name="T118" fmla="*/ 38 w 42"/>
                  <a:gd name="T119" fmla="*/ 17 h 78"/>
                  <a:gd name="T120" fmla="*/ 38 w 42"/>
                  <a:gd name="T12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" h="78">
                    <a:moveTo>
                      <a:pt x="38" y="17"/>
                    </a:moveTo>
                    <a:lnTo>
                      <a:pt x="38" y="17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3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7" y="9"/>
                    </a:lnTo>
                    <a:lnTo>
                      <a:pt x="26" y="1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36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20" y="32"/>
                    </a:lnTo>
                    <a:lnTo>
                      <a:pt x="19" y="22"/>
                    </a:lnTo>
                    <a:lnTo>
                      <a:pt x="20" y="16"/>
                    </a:lnTo>
                    <a:lnTo>
                      <a:pt x="21" y="10"/>
                    </a:lnTo>
                    <a:lnTo>
                      <a:pt x="8" y="31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1" y="48"/>
                    </a:lnTo>
                    <a:lnTo>
                      <a:pt x="8" y="47"/>
                    </a:lnTo>
                    <a:lnTo>
                      <a:pt x="6" y="46"/>
                    </a:lnTo>
                    <a:lnTo>
                      <a:pt x="4" y="47"/>
                    </a:lnTo>
                    <a:lnTo>
                      <a:pt x="3" y="52"/>
                    </a:lnTo>
                    <a:lnTo>
                      <a:pt x="0" y="61"/>
                    </a:lnTo>
                    <a:lnTo>
                      <a:pt x="15" y="59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5" y="64"/>
                    </a:lnTo>
                    <a:lnTo>
                      <a:pt x="18" y="62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74"/>
                    </a:lnTo>
                    <a:lnTo>
                      <a:pt x="24" y="77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30" y="75"/>
                    </a:lnTo>
                    <a:lnTo>
                      <a:pt x="31" y="71"/>
                    </a:lnTo>
                    <a:lnTo>
                      <a:pt x="34" y="63"/>
                    </a:lnTo>
                    <a:lnTo>
                      <a:pt x="34" y="54"/>
                    </a:lnTo>
                    <a:lnTo>
                      <a:pt x="35" y="44"/>
                    </a:lnTo>
                    <a:lnTo>
                      <a:pt x="36" y="33"/>
                    </a:lnTo>
                    <a:lnTo>
                      <a:pt x="38" y="25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38" y="17"/>
                    </a:lnTo>
                    <a:lnTo>
                      <a:pt x="3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253">
                <a:extLst>
                  <a:ext uri="{FF2B5EF4-FFF2-40B4-BE49-F238E27FC236}">
                    <a16:creationId xmlns:a16="http://schemas.microsoft.com/office/drawing/2014/main" xmlns="" id="{6AE13DDF-47F2-6E03-DBB2-303E686B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263" y="1133476"/>
                <a:ext cx="22225" cy="73025"/>
              </a:xfrm>
              <a:custGeom>
                <a:avLst/>
                <a:gdLst>
                  <a:gd name="T0" fmla="*/ 14 w 40"/>
                  <a:gd name="T1" fmla="*/ 93 h 137"/>
                  <a:gd name="T2" fmla="*/ 20 w 40"/>
                  <a:gd name="T3" fmla="*/ 58 h 137"/>
                  <a:gd name="T4" fmla="*/ 30 w 40"/>
                  <a:gd name="T5" fmla="*/ 67 h 137"/>
                  <a:gd name="T6" fmla="*/ 30 w 40"/>
                  <a:gd name="T7" fmla="*/ 67 h 137"/>
                  <a:gd name="T8" fmla="*/ 31 w 40"/>
                  <a:gd name="T9" fmla="*/ 59 h 137"/>
                  <a:gd name="T10" fmla="*/ 34 w 40"/>
                  <a:gd name="T11" fmla="*/ 51 h 137"/>
                  <a:gd name="T12" fmla="*/ 35 w 40"/>
                  <a:gd name="T13" fmla="*/ 43 h 137"/>
                  <a:gd name="T14" fmla="*/ 34 w 40"/>
                  <a:gd name="T15" fmla="*/ 38 h 137"/>
                  <a:gd name="T16" fmla="*/ 33 w 40"/>
                  <a:gd name="T17" fmla="*/ 35 h 137"/>
                  <a:gd name="T18" fmla="*/ 33 w 40"/>
                  <a:gd name="T19" fmla="*/ 35 h 137"/>
                  <a:gd name="T20" fmla="*/ 30 w 40"/>
                  <a:gd name="T21" fmla="*/ 38 h 137"/>
                  <a:gd name="T22" fmla="*/ 29 w 40"/>
                  <a:gd name="T23" fmla="*/ 39 h 137"/>
                  <a:gd name="T24" fmla="*/ 28 w 40"/>
                  <a:gd name="T25" fmla="*/ 39 h 137"/>
                  <a:gd name="T26" fmla="*/ 28 w 40"/>
                  <a:gd name="T27" fmla="*/ 39 h 137"/>
                  <a:gd name="T28" fmla="*/ 29 w 40"/>
                  <a:gd name="T29" fmla="*/ 31 h 137"/>
                  <a:gd name="T30" fmla="*/ 31 w 40"/>
                  <a:gd name="T31" fmla="*/ 25 h 137"/>
                  <a:gd name="T32" fmla="*/ 33 w 40"/>
                  <a:gd name="T33" fmla="*/ 22 h 137"/>
                  <a:gd name="T34" fmla="*/ 35 w 40"/>
                  <a:gd name="T35" fmla="*/ 20 h 137"/>
                  <a:gd name="T36" fmla="*/ 37 w 40"/>
                  <a:gd name="T37" fmla="*/ 17 h 137"/>
                  <a:gd name="T38" fmla="*/ 38 w 40"/>
                  <a:gd name="T39" fmla="*/ 13 h 137"/>
                  <a:gd name="T40" fmla="*/ 40 w 40"/>
                  <a:gd name="T41" fmla="*/ 8 h 137"/>
                  <a:gd name="T42" fmla="*/ 38 w 40"/>
                  <a:gd name="T43" fmla="*/ 0 h 137"/>
                  <a:gd name="T44" fmla="*/ 38 w 40"/>
                  <a:gd name="T45" fmla="*/ 0 h 137"/>
                  <a:gd name="T46" fmla="*/ 34 w 40"/>
                  <a:gd name="T47" fmla="*/ 3 h 137"/>
                  <a:gd name="T48" fmla="*/ 30 w 40"/>
                  <a:gd name="T49" fmla="*/ 6 h 137"/>
                  <a:gd name="T50" fmla="*/ 28 w 40"/>
                  <a:gd name="T51" fmla="*/ 10 h 137"/>
                  <a:gd name="T52" fmla="*/ 25 w 40"/>
                  <a:gd name="T53" fmla="*/ 22 h 137"/>
                  <a:gd name="T54" fmla="*/ 25 w 40"/>
                  <a:gd name="T55" fmla="*/ 22 h 137"/>
                  <a:gd name="T56" fmla="*/ 20 w 40"/>
                  <a:gd name="T57" fmla="*/ 20 h 137"/>
                  <a:gd name="T58" fmla="*/ 15 w 40"/>
                  <a:gd name="T59" fmla="*/ 16 h 137"/>
                  <a:gd name="T60" fmla="*/ 12 w 40"/>
                  <a:gd name="T61" fmla="*/ 10 h 137"/>
                  <a:gd name="T62" fmla="*/ 8 w 40"/>
                  <a:gd name="T63" fmla="*/ 3 h 137"/>
                  <a:gd name="T64" fmla="*/ 8 w 40"/>
                  <a:gd name="T65" fmla="*/ 3 h 137"/>
                  <a:gd name="T66" fmla="*/ 7 w 40"/>
                  <a:gd name="T67" fmla="*/ 9 h 137"/>
                  <a:gd name="T68" fmla="*/ 6 w 40"/>
                  <a:gd name="T69" fmla="*/ 16 h 137"/>
                  <a:gd name="T70" fmla="*/ 5 w 40"/>
                  <a:gd name="T71" fmla="*/ 23 h 137"/>
                  <a:gd name="T72" fmla="*/ 4 w 40"/>
                  <a:gd name="T73" fmla="*/ 28 h 137"/>
                  <a:gd name="T74" fmla="*/ 4 w 40"/>
                  <a:gd name="T75" fmla="*/ 28 h 137"/>
                  <a:gd name="T76" fmla="*/ 5 w 40"/>
                  <a:gd name="T77" fmla="*/ 26 h 137"/>
                  <a:gd name="T78" fmla="*/ 6 w 40"/>
                  <a:gd name="T79" fmla="*/ 66 h 137"/>
                  <a:gd name="T80" fmla="*/ 6 w 40"/>
                  <a:gd name="T81" fmla="*/ 66 h 137"/>
                  <a:gd name="T82" fmla="*/ 7 w 40"/>
                  <a:gd name="T83" fmla="*/ 61 h 137"/>
                  <a:gd name="T84" fmla="*/ 10 w 40"/>
                  <a:gd name="T85" fmla="*/ 60 h 137"/>
                  <a:gd name="T86" fmla="*/ 11 w 40"/>
                  <a:gd name="T87" fmla="*/ 60 h 137"/>
                  <a:gd name="T88" fmla="*/ 13 w 40"/>
                  <a:gd name="T89" fmla="*/ 60 h 137"/>
                  <a:gd name="T90" fmla="*/ 0 w 40"/>
                  <a:gd name="T91" fmla="*/ 106 h 137"/>
                  <a:gd name="T92" fmla="*/ 0 w 40"/>
                  <a:gd name="T93" fmla="*/ 106 h 137"/>
                  <a:gd name="T94" fmla="*/ 3 w 40"/>
                  <a:gd name="T95" fmla="*/ 118 h 137"/>
                  <a:gd name="T96" fmla="*/ 5 w 40"/>
                  <a:gd name="T97" fmla="*/ 124 h 137"/>
                  <a:gd name="T98" fmla="*/ 7 w 40"/>
                  <a:gd name="T99" fmla="*/ 128 h 137"/>
                  <a:gd name="T100" fmla="*/ 11 w 40"/>
                  <a:gd name="T101" fmla="*/ 129 h 137"/>
                  <a:gd name="T102" fmla="*/ 17 w 40"/>
                  <a:gd name="T103" fmla="*/ 130 h 137"/>
                  <a:gd name="T104" fmla="*/ 19 w 40"/>
                  <a:gd name="T105" fmla="*/ 133 h 137"/>
                  <a:gd name="T106" fmla="*/ 21 w 40"/>
                  <a:gd name="T107" fmla="*/ 137 h 137"/>
                  <a:gd name="T108" fmla="*/ 21 w 40"/>
                  <a:gd name="T109" fmla="*/ 137 h 137"/>
                  <a:gd name="T110" fmla="*/ 20 w 40"/>
                  <a:gd name="T111" fmla="*/ 127 h 137"/>
                  <a:gd name="T112" fmla="*/ 19 w 40"/>
                  <a:gd name="T113" fmla="*/ 120 h 137"/>
                  <a:gd name="T114" fmla="*/ 20 w 40"/>
                  <a:gd name="T115" fmla="*/ 113 h 137"/>
                  <a:gd name="T116" fmla="*/ 20 w 40"/>
                  <a:gd name="T117" fmla="*/ 111 h 137"/>
                  <a:gd name="T118" fmla="*/ 19 w 40"/>
                  <a:gd name="T119" fmla="*/ 107 h 137"/>
                  <a:gd name="T120" fmla="*/ 14 w 40"/>
                  <a:gd name="T121" fmla="*/ 93 h 137"/>
                  <a:gd name="T122" fmla="*/ 14 w 40"/>
                  <a:gd name="T123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137">
                    <a:moveTo>
                      <a:pt x="14" y="93"/>
                    </a:moveTo>
                    <a:lnTo>
                      <a:pt x="20" y="58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1" y="59"/>
                    </a:lnTo>
                    <a:lnTo>
                      <a:pt x="34" y="51"/>
                    </a:lnTo>
                    <a:lnTo>
                      <a:pt x="35" y="43"/>
                    </a:lnTo>
                    <a:lnTo>
                      <a:pt x="34" y="38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0" y="38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9" y="31"/>
                    </a:lnTo>
                    <a:lnTo>
                      <a:pt x="31" y="25"/>
                    </a:lnTo>
                    <a:lnTo>
                      <a:pt x="33" y="22"/>
                    </a:lnTo>
                    <a:lnTo>
                      <a:pt x="35" y="20"/>
                    </a:lnTo>
                    <a:lnTo>
                      <a:pt x="37" y="17"/>
                    </a:lnTo>
                    <a:lnTo>
                      <a:pt x="38" y="13"/>
                    </a:lnTo>
                    <a:lnTo>
                      <a:pt x="40" y="8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6"/>
                    </a:lnTo>
                    <a:lnTo>
                      <a:pt x="28" y="1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0"/>
                    </a:lnTo>
                    <a:lnTo>
                      <a:pt x="15" y="16"/>
                    </a:lnTo>
                    <a:lnTo>
                      <a:pt x="12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9"/>
                    </a:lnTo>
                    <a:lnTo>
                      <a:pt x="6" y="16"/>
                    </a:lnTo>
                    <a:lnTo>
                      <a:pt x="5" y="23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3" y="118"/>
                    </a:lnTo>
                    <a:lnTo>
                      <a:pt x="5" y="124"/>
                    </a:lnTo>
                    <a:lnTo>
                      <a:pt x="7" y="128"/>
                    </a:lnTo>
                    <a:lnTo>
                      <a:pt x="11" y="129"/>
                    </a:lnTo>
                    <a:lnTo>
                      <a:pt x="17" y="130"/>
                    </a:lnTo>
                    <a:lnTo>
                      <a:pt x="19" y="133"/>
                    </a:lnTo>
                    <a:lnTo>
                      <a:pt x="21" y="137"/>
                    </a:lnTo>
                    <a:lnTo>
                      <a:pt x="21" y="137"/>
                    </a:lnTo>
                    <a:lnTo>
                      <a:pt x="20" y="127"/>
                    </a:lnTo>
                    <a:lnTo>
                      <a:pt x="19" y="120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19" y="107"/>
                    </a:lnTo>
                    <a:lnTo>
                      <a:pt x="14" y="93"/>
                    </a:lnTo>
                    <a:lnTo>
                      <a:pt x="14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Rectangle 254">
                <a:extLst>
                  <a:ext uri="{FF2B5EF4-FFF2-40B4-BE49-F238E27FC236}">
                    <a16:creationId xmlns:a16="http://schemas.microsoft.com/office/drawing/2014/main" xmlns="" id="{DDA60BEF-641C-0141-CCC1-C74F9864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850" y="11493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255">
                <a:extLst>
                  <a:ext uri="{FF2B5EF4-FFF2-40B4-BE49-F238E27FC236}">
                    <a16:creationId xmlns:a16="http://schemas.microsoft.com/office/drawing/2014/main" xmlns="" id="{0B1BBA66-A5FD-F15D-372A-190D9C99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12826"/>
                <a:ext cx="20638" cy="41275"/>
              </a:xfrm>
              <a:custGeom>
                <a:avLst/>
                <a:gdLst>
                  <a:gd name="T0" fmla="*/ 24 w 38"/>
                  <a:gd name="T1" fmla="*/ 27 h 78"/>
                  <a:gd name="T2" fmla="*/ 24 w 38"/>
                  <a:gd name="T3" fmla="*/ 27 h 78"/>
                  <a:gd name="T4" fmla="*/ 27 w 38"/>
                  <a:gd name="T5" fmla="*/ 25 h 78"/>
                  <a:gd name="T6" fmla="*/ 27 w 38"/>
                  <a:gd name="T7" fmla="*/ 21 h 78"/>
                  <a:gd name="T8" fmla="*/ 28 w 38"/>
                  <a:gd name="T9" fmla="*/ 12 h 78"/>
                  <a:gd name="T10" fmla="*/ 0 w 38"/>
                  <a:gd name="T11" fmla="*/ 13 h 78"/>
                  <a:gd name="T12" fmla="*/ 0 w 38"/>
                  <a:gd name="T13" fmla="*/ 13 h 78"/>
                  <a:gd name="T14" fmla="*/ 1 w 38"/>
                  <a:gd name="T15" fmla="*/ 21 h 78"/>
                  <a:gd name="T16" fmla="*/ 4 w 38"/>
                  <a:gd name="T17" fmla="*/ 30 h 78"/>
                  <a:gd name="T18" fmla="*/ 6 w 38"/>
                  <a:gd name="T19" fmla="*/ 36 h 78"/>
                  <a:gd name="T20" fmla="*/ 5 w 38"/>
                  <a:gd name="T21" fmla="*/ 40 h 78"/>
                  <a:gd name="T22" fmla="*/ 4 w 38"/>
                  <a:gd name="T23" fmla="*/ 42 h 78"/>
                  <a:gd name="T24" fmla="*/ 4 w 38"/>
                  <a:gd name="T25" fmla="*/ 42 h 78"/>
                  <a:gd name="T26" fmla="*/ 5 w 38"/>
                  <a:gd name="T27" fmla="*/ 46 h 78"/>
                  <a:gd name="T28" fmla="*/ 6 w 38"/>
                  <a:gd name="T29" fmla="*/ 47 h 78"/>
                  <a:gd name="T30" fmla="*/ 8 w 38"/>
                  <a:gd name="T31" fmla="*/ 47 h 78"/>
                  <a:gd name="T32" fmla="*/ 9 w 38"/>
                  <a:gd name="T33" fmla="*/ 46 h 78"/>
                  <a:gd name="T34" fmla="*/ 13 w 38"/>
                  <a:gd name="T35" fmla="*/ 40 h 78"/>
                  <a:gd name="T36" fmla="*/ 14 w 38"/>
                  <a:gd name="T37" fmla="*/ 31 h 78"/>
                  <a:gd name="T38" fmla="*/ 13 w 38"/>
                  <a:gd name="T39" fmla="*/ 46 h 78"/>
                  <a:gd name="T40" fmla="*/ 13 w 38"/>
                  <a:gd name="T41" fmla="*/ 46 h 78"/>
                  <a:gd name="T42" fmla="*/ 15 w 38"/>
                  <a:gd name="T43" fmla="*/ 41 h 78"/>
                  <a:gd name="T44" fmla="*/ 16 w 38"/>
                  <a:gd name="T45" fmla="*/ 40 h 78"/>
                  <a:gd name="T46" fmla="*/ 16 w 38"/>
                  <a:gd name="T47" fmla="*/ 41 h 78"/>
                  <a:gd name="T48" fmla="*/ 19 w 38"/>
                  <a:gd name="T49" fmla="*/ 43 h 78"/>
                  <a:gd name="T50" fmla="*/ 20 w 38"/>
                  <a:gd name="T51" fmla="*/ 49 h 78"/>
                  <a:gd name="T52" fmla="*/ 21 w 38"/>
                  <a:gd name="T53" fmla="*/ 64 h 78"/>
                  <a:gd name="T54" fmla="*/ 20 w 38"/>
                  <a:gd name="T55" fmla="*/ 72 h 78"/>
                  <a:gd name="T56" fmla="*/ 19 w 38"/>
                  <a:gd name="T57" fmla="*/ 78 h 78"/>
                  <a:gd name="T58" fmla="*/ 20 w 38"/>
                  <a:gd name="T59" fmla="*/ 77 h 78"/>
                  <a:gd name="T60" fmla="*/ 38 w 38"/>
                  <a:gd name="T61" fmla="*/ 0 h 78"/>
                  <a:gd name="T62" fmla="*/ 38 w 38"/>
                  <a:gd name="T63" fmla="*/ 0 h 78"/>
                  <a:gd name="T64" fmla="*/ 37 w 38"/>
                  <a:gd name="T65" fmla="*/ 0 h 78"/>
                  <a:gd name="T66" fmla="*/ 36 w 38"/>
                  <a:gd name="T67" fmla="*/ 0 h 78"/>
                  <a:gd name="T68" fmla="*/ 34 w 38"/>
                  <a:gd name="T69" fmla="*/ 2 h 78"/>
                  <a:gd name="T70" fmla="*/ 31 w 38"/>
                  <a:gd name="T71" fmla="*/ 11 h 78"/>
                  <a:gd name="T72" fmla="*/ 29 w 38"/>
                  <a:gd name="T73" fmla="*/ 21 h 78"/>
                  <a:gd name="T74" fmla="*/ 27 w 38"/>
                  <a:gd name="T75" fmla="*/ 26 h 78"/>
                  <a:gd name="T76" fmla="*/ 24 w 38"/>
                  <a:gd name="T77" fmla="*/ 27 h 78"/>
                  <a:gd name="T78" fmla="*/ 24 w 38"/>
                  <a:gd name="T79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8">
                    <a:moveTo>
                      <a:pt x="24" y="27"/>
                    </a:moveTo>
                    <a:lnTo>
                      <a:pt x="24" y="27"/>
                    </a:lnTo>
                    <a:lnTo>
                      <a:pt x="27" y="25"/>
                    </a:lnTo>
                    <a:lnTo>
                      <a:pt x="27" y="21"/>
                    </a:lnTo>
                    <a:lnTo>
                      <a:pt x="28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6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3" y="40"/>
                    </a:lnTo>
                    <a:lnTo>
                      <a:pt x="14" y="31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5" y="41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0" y="49"/>
                    </a:lnTo>
                    <a:lnTo>
                      <a:pt x="21" y="64"/>
                    </a:lnTo>
                    <a:lnTo>
                      <a:pt x="20" y="72"/>
                    </a:lnTo>
                    <a:lnTo>
                      <a:pt x="19" y="78"/>
                    </a:lnTo>
                    <a:lnTo>
                      <a:pt x="20" y="77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1" y="11"/>
                    </a:lnTo>
                    <a:lnTo>
                      <a:pt x="29" y="21"/>
                    </a:lnTo>
                    <a:lnTo>
                      <a:pt x="27" y="26"/>
                    </a:lnTo>
                    <a:lnTo>
                      <a:pt x="24" y="27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256">
                <a:extLst>
                  <a:ext uri="{FF2B5EF4-FFF2-40B4-BE49-F238E27FC236}">
                    <a16:creationId xmlns:a16="http://schemas.microsoft.com/office/drawing/2014/main" xmlns="" id="{518C9EF0-3289-88C7-996F-2BF675BBF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200" y="1047751"/>
                <a:ext cx="3175" cy="6350"/>
              </a:xfrm>
              <a:custGeom>
                <a:avLst/>
                <a:gdLst>
                  <a:gd name="T0" fmla="*/ 5 w 5"/>
                  <a:gd name="T1" fmla="*/ 0 h 12"/>
                  <a:gd name="T2" fmla="*/ 5 w 5"/>
                  <a:gd name="T3" fmla="*/ 0 h 12"/>
                  <a:gd name="T4" fmla="*/ 2 w 5"/>
                  <a:gd name="T5" fmla="*/ 4 h 12"/>
                  <a:gd name="T6" fmla="*/ 1 w 5"/>
                  <a:gd name="T7" fmla="*/ 6 h 12"/>
                  <a:gd name="T8" fmla="*/ 0 w 5"/>
                  <a:gd name="T9" fmla="*/ 12 h 12"/>
                  <a:gd name="T10" fmla="*/ 0 w 5"/>
                  <a:gd name="T11" fmla="*/ 12 h 12"/>
                  <a:gd name="T12" fmla="*/ 2 w 5"/>
                  <a:gd name="T13" fmla="*/ 7 h 12"/>
                  <a:gd name="T14" fmla="*/ 5 w 5"/>
                  <a:gd name="T15" fmla="*/ 0 h 12"/>
                  <a:gd name="T16" fmla="*/ 5 w 5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257">
                <a:extLst>
                  <a:ext uri="{FF2B5EF4-FFF2-40B4-BE49-F238E27FC236}">
                    <a16:creationId xmlns:a16="http://schemas.microsoft.com/office/drawing/2014/main" xmlns="" id="{C5F739DA-60B5-842C-B2CA-A3112DAA4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990601"/>
                <a:ext cx="3175" cy="12700"/>
              </a:xfrm>
              <a:custGeom>
                <a:avLst/>
                <a:gdLst>
                  <a:gd name="T0" fmla="*/ 0 w 5"/>
                  <a:gd name="T1" fmla="*/ 24 h 24"/>
                  <a:gd name="T2" fmla="*/ 5 w 5"/>
                  <a:gd name="T3" fmla="*/ 0 h 24"/>
                  <a:gd name="T4" fmla="*/ 5 w 5"/>
                  <a:gd name="T5" fmla="*/ 0 h 24"/>
                  <a:gd name="T6" fmla="*/ 2 w 5"/>
                  <a:gd name="T7" fmla="*/ 11 h 24"/>
                  <a:gd name="T8" fmla="*/ 0 w 5"/>
                  <a:gd name="T9" fmla="*/ 24 h 24"/>
                  <a:gd name="T10" fmla="*/ 0 w 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24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258">
                <a:extLst>
                  <a:ext uri="{FF2B5EF4-FFF2-40B4-BE49-F238E27FC236}">
                    <a16:creationId xmlns:a16="http://schemas.microsoft.com/office/drawing/2014/main" xmlns="" id="{62F06C4B-B412-C1D2-F5BD-3FE17BE9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875" y="1193801"/>
                <a:ext cx="1588" cy="7938"/>
              </a:xfrm>
              <a:custGeom>
                <a:avLst/>
                <a:gdLst>
                  <a:gd name="T0" fmla="*/ 0 w 4"/>
                  <a:gd name="T1" fmla="*/ 8 h 13"/>
                  <a:gd name="T2" fmla="*/ 0 w 4"/>
                  <a:gd name="T3" fmla="*/ 8 h 13"/>
                  <a:gd name="T4" fmla="*/ 0 w 4"/>
                  <a:gd name="T5" fmla="*/ 13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0 h 13"/>
                  <a:gd name="T12" fmla="*/ 0 w 4"/>
                  <a:gd name="T13" fmla="*/ 8 h 13"/>
                  <a:gd name="T14" fmla="*/ 0 w 4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259">
                <a:extLst>
                  <a:ext uri="{FF2B5EF4-FFF2-40B4-BE49-F238E27FC236}">
                    <a16:creationId xmlns:a16="http://schemas.microsoft.com/office/drawing/2014/main" xmlns="" id="{BAD15746-A416-71B7-C823-B563C3B4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188" y="95408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260">
                <a:extLst>
                  <a:ext uri="{FF2B5EF4-FFF2-40B4-BE49-F238E27FC236}">
                    <a16:creationId xmlns:a16="http://schemas.microsoft.com/office/drawing/2014/main" xmlns="" id="{6171E260-1CC0-DFD9-59CF-A90EC772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188" y="1223963"/>
                <a:ext cx="14288" cy="47625"/>
              </a:xfrm>
              <a:custGeom>
                <a:avLst/>
                <a:gdLst>
                  <a:gd name="T0" fmla="*/ 0 w 29"/>
                  <a:gd name="T1" fmla="*/ 92 h 92"/>
                  <a:gd name="T2" fmla="*/ 12 w 29"/>
                  <a:gd name="T3" fmla="*/ 68 h 92"/>
                  <a:gd name="T4" fmla="*/ 12 w 29"/>
                  <a:gd name="T5" fmla="*/ 68 h 92"/>
                  <a:gd name="T6" fmla="*/ 12 w 29"/>
                  <a:gd name="T7" fmla="*/ 74 h 92"/>
                  <a:gd name="T8" fmla="*/ 13 w 29"/>
                  <a:gd name="T9" fmla="*/ 79 h 92"/>
                  <a:gd name="T10" fmla="*/ 15 w 29"/>
                  <a:gd name="T11" fmla="*/ 82 h 92"/>
                  <a:gd name="T12" fmla="*/ 13 w 29"/>
                  <a:gd name="T13" fmla="*/ 89 h 92"/>
                  <a:gd name="T14" fmla="*/ 13 w 29"/>
                  <a:gd name="T15" fmla="*/ 89 h 92"/>
                  <a:gd name="T16" fmla="*/ 17 w 29"/>
                  <a:gd name="T17" fmla="*/ 85 h 92"/>
                  <a:gd name="T18" fmla="*/ 18 w 29"/>
                  <a:gd name="T19" fmla="*/ 81 h 92"/>
                  <a:gd name="T20" fmla="*/ 18 w 29"/>
                  <a:gd name="T21" fmla="*/ 78 h 92"/>
                  <a:gd name="T22" fmla="*/ 16 w 29"/>
                  <a:gd name="T23" fmla="*/ 78 h 92"/>
                  <a:gd name="T24" fmla="*/ 16 w 29"/>
                  <a:gd name="T25" fmla="*/ 78 h 92"/>
                  <a:gd name="T26" fmla="*/ 19 w 29"/>
                  <a:gd name="T27" fmla="*/ 57 h 92"/>
                  <a:gd name="T28" fmla="*/ 20 w 29"/>
                  <a:gd name="T29" fmla="*/ 41 h 92"/>
                  <a:gd name="T30" fmla="*/ 24 w 29"/>
                  <a:gd name="T31" fmla="*/ 26 h 92"/>
                  <a:gd name="T32" fmla="*/ 26 w 29"/>
                  <a:gd name="T33" fmla="*/ 18 h 92"/>
                  <a:gd name="T34" fmla="*/ 29 w 29"/>
                  <a:gd name="T35" fmla="*/ 9 h 92"/>
                  <a:gd name="T36" fmla="*/ 29 w 29"/>
                  <a:gd name="T37" fmla="*/ 9 h 92"/>
                  <a:gd name="T38" fmla="*/ 27 w 29"/>
                  <a:gd name="T39" fmla="*/ 4 h 92"/>
                  <a:gd name="T40" fmla="*/ 25 w 29"/>
                  <a:gd name="T41" fmla="*/ 0 h 92"/>
                  <a:gd name="T42" fmla="*/ 23 w 29"/>
                  <a:gd name="T43" fmla="*/ 0 h 92"/>
                  <a:gd name="T44" fmla="*/ 21 w 29"/>
                  <a:gd name="T45" fmla="*/ 3 h 92"/>
                  <a:gd name="T46" fmla="*/ 18 w 29"/>
                  <a:gd name="T47" fmla="*/ 11 h 92"/>
                  <a:gd name="T48" fmla="*/ 16 w 29"/>
                  <a:gd name="T49" fmla="*/ 22 h 92"/>
                  <a:gd name="T50" fmla="*/ 16 w 29"/>
                  <a:gd name="T51" fmla="*/ 22 h 92"/>
                  <a:gd name="T52" fmla="*/ 12 w 29"/>
                  <a:gd name="T53" fmla="*/ 27 h 92"/>
                  <a:gd name="T54" fmla="*/ 2 w 29"/>
                  <a:gd name="T55" fmla="*/ 72 h 92"/>
                  <a:gd name="T56" fmla="*/ 0 w 29"/>
                  <a:gd name="T5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92">
                    <a:moveTo>
                      <a:pt x="0" y="92"/>
                    </a:moveTo>
                    <a:lnTo>
                      <a:pt x="12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3" y="79"/>
                    </a:lnTo>
                    <a:lnTo>
                      <a:pt x="15" y="82"/>
                    </a:lnTo>
                    <a:lnTo>
                      <a:pt x="13" y="89"/>
                    </a:lnTo>
                    <a:lnTo>
                      <a:pt x="13" y="89"/>
                    </a:lnTo>
                    <a:lnTo>
                      <a:pt x="17" y="85"/>
                    </a:lnTo>
                    <a:lnTo>
                      <a:pt x="18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9" y="57"/>
                    </a:lnTo>
                    <a:lnTo>
                      <a:pt x="20" y="41"/>
                    </a:lnTo>
                    <a:lnTo>
                      <a:pt x="24" y="26"/>
                    </a:lnTo>
                    <a:lnTo>
                      <a:pt x="26" y="1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11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2" y="27"/>
                    </a:lnTo>
                    <a:lnTo>
                      <a:pt x="2" y="72"/>
                    </a:lnTo>
                    <a:lnTo>
                      <a:pt x="0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Rectangle 261">
                <a:extLst>
                  <a:ext uri="{FF2B5EF4-FFF2-40B4-BE49-F238E27FC236}">
                    <a16:creationId xmlns:a16="http://schemas.microsoft.com/office/drawing/2014/main" xmlns="" id="{4C3FF6D8-6373-1A29-29F3-D116CFF56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300" y="1144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262">
                <a:extLst>
                  <a:ext uri="{FF2B5EF4-FFF2-40B4-BE49-F238E27FC236}">
                    <a16:creationId xmlns:a16="http://schemas.microsoft.com/office/drawing/2014/main" xmlns="" id="{D5D51490-01F9-FEDE-75E5-666DCA64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146176"/>
                <a:ext cx="1588" cy="4763"/>
              </a:xfrm>
              <a:custGeom>
                <a:avLst/>
                <a:gdLst>
                  <a:gd name="T0" fmla="*/ 1 w 2"/>
                  <a:gd name="T1" fmla="*/ 10 h 10"/>
                  <a:gd name="T2" fmla="*/ 2 w 2"/>
                  <a:gd name="T3" fmla="*/ 0 h 10"/>
                  <a:gd name="T4" fmla="*/ 2 w 2"/>
                  <a:gd name="T5" fmla="*/ 0 h 10"/>
                  <a:gd name="T6" fmla="*/ 1 w 2"/>
                  <a:gd name="T7" fmla="*/ 7 h 10"/>
                  <a:gd name="T8" fmla="*/ 0 w 2"/>
                  <a:gd name="T9" fmla="*/ 9 h 10"/>
                  <a:gd name="T10" fmla="*/ 1 w 2"/>
                  <a:gd name="T11" fmla="*/ 10 h 10"/>
                  <a:gd name="T12" fmla="*/ 1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1" y="1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263">
                <a:extLst>
                  <a:ext uri="{FF2B5EF4-FFF2-40B4-BE49-F238E27FC236}">
                    <a16:creationId xmlns:a16="http://schemas.microsoft.com/office/drawing/2014/main" xmlns="" id="{5C2A4625-987E-19AF-9A5C-7E0AA5804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03301"/>
                <a:ext cx="1588" cy="11113"/>
              </a:xfrm>
              <a:custGeom>
                <a:avLst/>
                <a:gdLst>
                  <a:gd name="T0" fmla="*/ 1 w 4"/>
                  <a:gd name="T1" fmla="*/ 21 h 21"/>
                  <a:gd name="T2" fmla="*/ 1 w 4"/>
                  <a:gd name="T3" fmla="*/ 21 h 21"/>
                  <a:gd name="T4" fmla="*/ 4 w 4"/>
                  <a:gd name="T5" fmla="*/ 0 h 21"/>
                  <a:gd name="T6" fmla="*/ 0 w 4"/>
                  <a:gd name="T7" fmla="*/ 19 h 21"/>
                  <a:gd name="T8" fmla="*/ 0 w 4"/>
                  <a:gd name="T9" fmla="*/ 19 h 21"/>
                  <a:gd name="T10" fmla="*/ 1 w 4"/>
                  <a:gd name="T11" fmla="*/ 21 h 21"/>
                  <a:gd name="T12" fmla="*/ 1 w 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264">
                <a:extLst>
                  <a:ext uri="{FF2B5EF4-FFF2-40B4-BE49-F238E27FC236}">
                    <a16:creationId xmlns:a16="http://schemas.microsoft.com/office/drawing/2014/main" xmlns="" id="{4C86F1F0-7D4D-FB88-9778-E1ACA827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225" y="1050926"/>
                <a:ext cx="7938" cy="11113"/>
              </a:xfrm>
              <a:custGeom>
                <a:avLst/>
                <a:gdLst>
                  <a:gd name="T0" fmla="*/ 14 w 14"/>
                  <a:gd name="T1" fmla="*/ 0 h 22"/>
                  <a:gd name="T2" fmla="*/ 4 w 14"/>
                  <a:gd name="T3" fmla="*/ 5 h 22"/>
                  <a:gd name="T4" fmla="*/ 0 w 14"/>
                  <a:gd name="T5" fmla="*/ 22 h 22"/>
                  <a:gd name="T6" fmla="*/ 0 w 14"/>
                  <a:gd name="T7" fmla="*/ 22 h 22"/>
                  <a:gd name="T8" fmla="*/ 6 w 14"/>
                  <a:gd name="T9" fmla="*/ 13 h 22"/>
                  <a:gd name="T10" fmla="*/ 11 w 14"/>
                  <a:gd name="T11" fmla="*/ 7 h 22"/>
                  <a:gd name="T12" fmla="*/ 14 w 14"/>
                  <a:gd name="T13" fmla="*/ 0 h 22"/>
                  <a:gd name="T14" fmla="*/ 14 w 1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14" y="0"/>
                    </a:moveTo>
                    <a:lnTo>
                      <a:pt x="4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" y="13"/>
                    </a:lnTo>
                    <a:lnTo>
                      <a:pt x="11" y="7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265">
                <a:extLst>
                  <a:ext uri="{FF2B5EF4-FFF2-40B4-BE49-F238E27FC236}">
                    <a16:creationId xmlns:a16="http://schemas.microsoft.com/office/drawing/2014/main" xmlns="" id="{EBAC3711-A57A-0540-AB37-667BFF77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885826"/>
                <a:ext cx="88900" cy="133350"/>
              </a:xfrm>
              <a:custGeom>
                <a:avLst/>
                <a:gdLst>
                  <a:gd name="T0" fmla="*/ 112 w 168"/>
                  <a:gd name="T1" fmla="*/ 111 h 251"/>
                  <a:gd name="T2" fmla="*/ 113 w 168"/>
                  <a:gd name="T3" fmla="*/ 128 h 251"/>
                  <a:gd name="T4" fmla="*/ 111 w 168"/>
                  <a:gd name="T5" fmla="*/ 157 h 251"/>
                  <a:gd name="T6" fmla="*/ 118 w 168"/>
                  <a:gd name="T7" fmla="*/ 143 h 251"/>
                  <a:gd name="T8" fmla="*/ 120 w 168"/>
                  <a:gd name="T9" fmla="*/ 131 h 251"/>
                  <a:gd name="T10" fmla="*/ 114 w 168"/>
                  <a:gd name="T11" fmla="*/ 118 h 251"/>
                  <a:gd name="T12" fmla="*/ 114 w 168"/>
                  <a:gd name="T13" fmla="*/ 82 h 251"/>
                  <a:gd name="T14" fmla="*/ 107 w 168"/>
                  <a:gd name="T15" fmla="*/ 79 h 251"/>
                  <a:gd name="T16" fmla="*/ 115 w 168"/>
                  <a:gd name="T17" fmla="*/ 51 h 251"/>
                  <a:gd name="T18" fmla="*/ 126 w 168"/>
                  <a:gd name="T19" fmla="*/ 53 h 251"/>
                  <a:gd name="T20" fmla="*/ 127 w 168"/>
                  <a:gd name="T21" fmla="*/ 75 h 251"/>
                  <a:gd name="T22" fmla="*/ 119 w 168"/>
                  <a:gd name="T23" fmla="*/ 106 h 251"/>
                  <a:gd name="T24" fmla="*/ 127 w 168"/>
                  <a:gd name="T25" fmla="*/ 78 h 251"/>
                  <a:gd name="T26" fmla="*/ 136 w 168"/>
                  <a:gd name="T27" fmla="*/ 76 h 251"/>
                  <a:gd name="T28" fmla="*/ 151 w 168"/>
                  <a:gd name="T29" fmla="*/ 64 h 251"/>
                  <a:gd name="T30" fmla="*/ 157 w 168"/>
                  <a:gd name="T31" fmla="*/ 83 h 251"/>
                  <a:gd name="T32" fmla="*/ 166 w 168"/>
                  <a:gd name="T33" fmla="*/ 56 h 251"/>
                  <a:gd name="T34" fmla="*/ 167 w 168"/>
                  <a:gd name="T35" fmla="*/ 26 h 251"/>
                  <a:gd name="T36" fmla="*/ 158 w 168"/>
                  <a:gd name="T37" fmla="*/ 14 h 251"/>
                  <a:gd name="T38" fmla="*/ 154 w 168"/>
                  <a:gd name="T39" fmla="*/ 6 h 251"/>
                  <a:gd name="T40" fmla="*/ 150 w 168"/>
                  <a:gd name="T41" fmla="*/ 11 h 251"/>
                  <a:gd name="T42" fmla="*/ 148 w 168"/>
                  <a:gd name="T43" fmla="*/ 38 h 251"/>
                  <a:gd name="T44" fmla="*/ 139 w 168"/>
                  <a:gd name="T45" fmla="*/ 43 h 251"/>
                  <a:gd name="T46" fmla="*/ 141 w 168"/>
                  <a:gd name="T47" fmla="*/ 29 h 251"/>
                  <a:gd name="T48" fmla="*/ 130 w 168"/>
                  <a:gd name="T49" fmla="*/ 38 h 251"/>
                  <a:gd name="T50" fmla="*/ 125 w 168"/>
                  <a:gd name="T51" fmla="*/ 35 h 251"/>
                  <a:gd name="T52" fmla="*/ 127 w 168"/>
                  <a:gd name="T53" fmla="*/ 18 h 251"/>
                  <a:gd name="T54" fmla="*/ 113 w 168"/>
                  <a:gd name="T55" fmla="*/ 47 h 251"/>
                  <a:gd name="T56" fmla="*/ 108 w 168"/>
                  <a:gd name="T57" fmla="*/ 35 h 251"/>
                  <a:gd name="T58" fmla="*/ 96 w 168"/>
                  <a:gd name="T59" fmla="*/ 48 h 251"/>
                  <a:gd name="T60" fmla="*/ 79 w 168"/>
                  <a:gd name="T61" fmla="*/ 30 h 251"/>
                  <a:gd name="T62" fmla="*/ 80 w 168"/>
                  <a:gd name="T63" fmla="*/ 46 h 251"/>
                  <a:gd name="T64" fmla="*/ 74 w 168"/>
                  <a:gd name="T65" fmla="*/ 44 h 251"/>
                  <a:gd name="T66" fmla="*/ 72 w 168"/>
                  <a:gd name="T67" fmla="*/ 14 h 251"/>
                  <a:gd name="T68" fmla="*/ 67 w 168"/>
                  <a:gd name="T69" fmla="*/ 22 h 251"/>
                  <a:gd name="T70" fmla="*/ 52 w 168"/>
                  <a:gd name="T71" fmla="*/ 14 h 251"/>
                  <a:gd name="T72" fmla="*/ 43 w 168"/>
                  <a:gd name="T73" fmla="*/ 17 h 251"/>
                  <a:gd name="T74" fmla="*/ 0 w 168"/>
                  <a:gd name="T75" fmla="*/ 196 h 251"/>
                  <a:gd name="T76" fmla="*/ 7 w 168"/>
                  <a:gd name="T77" fmla="*/ 204 h 251"/>
                  <a:gd name="T78" fmla="*/ 4 w 168"/>
                  <a:gd name="T79" fmla="*/ 240 h 251"/>
                  <a:gd name="T80" fmla="*/ 11 w 168"/>
                  <a:gd name="T81" fmla="*/ 209 h 251"/>
                  <a:gd name="T82" fmla="*/ 18 w 168"/>
                  <a:gd name="T83" fmla="*/ 199 h 251"/>
                  <a:gd name="T84" fmla="*/ 16 w 168"/>
                  <a:gd name="T85" fmla="*/ 244 h 251"/>
                  <a:gd name="T86" fmla="*/ 26 w 168"/>
                  <a:gd name="T87" fmla="*/ 245 h 251"/>
                  <a:gd name="T88" fmla="*/ 51 w 168"/>
                  <a:gd name="T89" fmla="*/ 179 h 251"/>
                  <a:gd name="T90" fmla="*/ 79 w 168"/>
                  <a:gd name="T91" fmla="*/ 97 h 251"/>
                  <a:gd name="T92" fmla="*/ 89 w 168"/>
                  <a:gd name="T93" fmla="*/ 114 h 251"/>
                  <a:gd name="T94" fmla="*/ 104 w 168"/>
                  <a:gd name="T95" fmla="*/ 119 h 251"/>
                  <a:gd name="T96" fmla="*/ 89 w 168"/>
                  <a:gd name="T97" fmla="*/ 154 h 251"/>
                  <a:gd name="T98" fmla="*/ 106 w 168"/>
                  <a:gd name="T99" fmla="*/ 10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8" h="251">
                    <a:moveTo>
                      <a:pt x="106" y="109"/>
                    </a:moveTo>
                    <a:lnTo>
                      <a:pt x="106" y="109"/>
                    </a:lnTo>
                    <a:lnTo>
                      <a:pt x="110" y="109"/>
                    </a:lnTo>
                    <a:lnTo>
                      <a:pt x="112" y="111"/>
                    </a:lnTo>
                    <a:lnTo>
                      <a:pt x="113" y="112"/>
                    </a:lnTo>
                    <a:lnTo>
                      <a:pt x="114" y="114"/>
                    </a:lnTo>
                    <a:lnTo>
                      <a:pt x="114" y="120"/>
                    </a:lnTo>
                    <a:lnTo>
                      <a:pt x="113" y="128"/>
                    </a:lnTo>
                    <a:lnTo>
                      <a:pt x="108" y="145"/>
                    </a:lnTo>
                    <a:lnTo>
                      <a:pt x="108" y="152"/>
                    </a:lnTo>
                    <a:lnTo>
                      <a:pt x="108" y="154"/>
                    </a:lnTo>
                    <a:lnTo>
                      <a:pt x="111" y="157"/>
                    </a:lnTo>
                    <a:lnTo>
                      <a:pt x="111" y="157"/>
                    </a:lnTo>
                    <a:lnTo>
                      <a:pt x="113" y="154"/>
                    </a:lnTo>
                    <a:lnTo>
                      <a:pt x="114" y="152"/>
                    </a:lnTo>
                    <a:lnTo>
                      <a:pt x="118" y="143"/>
                    </a:lnTo>
                    <a:lnTo>
                      <a:pt x="120" y="135"/>
                    </a:lnTo>
                    <a:lnTo>
                      <a:pt x="122" y="129"/>
                    </a:lnTo>
                    <a:lnTo>
                      <a:pt x="122" y="129"/>
                    </a:lnTo>
                    <a:lnTo>
                      <a:pt x="120" y="131"/>
                    </a:lnTo>
                    <a:lnTo>
                      <a:pt x="118" y="131"/>
                    </a:lnTo>
                    <a:lnTo>
                      <a:pt x="116" y="129"/>
                    </a:lnTo>
                    <a:lnTo>
                      <a:pt x="115" y="127"/>
                    </a:lnTo>
                    <a:lnTo>
                      <a:pt x="114" y="118"/>
                    </a:lnTo>
                    <a:lnTo>
                      <a:pt x="115" y="106"/>
                    </a:lnTo>
                    <a:lnTo>
                      <a:pt x="115" y="94"/>
                    </a:lnTo>
                    <a:lnTo>
                      <a:pt x="114" y="85"/>
                    </a:lnTo>
                    <a:lnTo>
                      <a:pt x="114" y="82"/>
                    </a:lnTo>
                    <a:lnTo>
                      <a:pt x="112" y="79"/>
                    </a:lnTo>
                    <a:lnTo>
                      <a:pt x="111" y="78"/>
                    </a:lnTo>
                    <a:lnTo>
                      <a:pt x="107" y="79"/>
                    </a:lnTo>
                    <a:lnTo>
                      <a:pt x="107" y="79"/>
                    </a:lnTo>
                    <a:lnTo>
                      <a:pt x="108" y="68"/>
                    </a:lnTo>
                    <a:lnTo>
                      <a:pt x="111" y="60"/>
                    </a:lnTo>
                    <a:lnTo>
                      <a:pt x="113" y="54"/>
                    </a:lnTo>
                    <a:lnTo>
                      <a:pt x="115" y="51"/>
                    </a:lnTo>
                    <a:lnTo>
                      <a:pt x="118" y="48"/>
                    </a:lnTo>
                    <a:lnTo>
                      <a:pt x="121" y="48"/>
                    </a:lnTo>
                    <a:lnTo>
                      <a:pt x="123" y="49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28" y="62"/>
                    </a:lnTo>
                    <a:lnTo>
                      <a:pt x="128" y="70"/>
                    </a:lnTo>
                    <a:lnTo>
                      <a:pt x="127" y="75"/>
                    </a:lnTo>
                    <a:lnTo>
                      <a:pt x="126" y="79"/>
                    </a:lnTo>
                    <a:lnTo>
                      <a:pt x="121" y="89"/>
                    </a:lnTo>
                    <a:lnTo>
                      <a:pt x="120" y="97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22" y="103"/>
                    </a:lnTo>
                    <a:lnTo>
                      <a:pt x="125" y="97"/>
                    </a:lnTo>
                    <a:lnTo>
                      <a:pt x="127" y="78"/>
                    </a:lnTo>
                    <a:lnTo>
                      <a:pt x="127" y="78"/>
                    </a:lnTo>
                    <a:lnTo>
                      <a:pt x="129" y="78"/>
                    </a:lnTo>
                    <a:lnTo>
                      <a:pt x="131" y="78"/>
                    </a:lnTo>
                    <a:lnTo>
                      <a:pt x="136" y="76"/>
                    </a:lnTo>
                    <a:lnTo>
                      <a:pt x="144" y="67"/>
                    </a:lnTo>
                    <a:lnTo>
                      <a:pt x="148" y="64"/>
                    </a:lnTo>
                    <a:lnTo>
                      <a:pt x="149" y="63"/>
                    </a:lnTo>
                    <a:lnTo>
                      <a:pt x="151" y="64"/>
                    </a:lnTo>
                    <a:lnTo>
                      <a:pt x="152" y="67"/>
                    </a:lnTo>
                    <a:lnTo>
                      <a:pt x="153" y="70"/>
                    </a:lnTo>
                    <a:lnTo>
                      <a:pt x="157" y="83"/>
                    </a:lnTo>
                    <a:lnTo>
                      <a:pt x="157" y="83"/>
                    </a:lnTo>
                    <a:lnTo>
                      <a:pt x="159" y="79"/>
                    </a:lnTo>
                    <a:lnTo>
                      <a:pt x="161" y="76"/>
                    </a:lnTo>
                    <a:lnTo>
                      <a:pt x="164" y="67"/>
                    </a:lnTo>
                    <a:lnTo>
                      <a:pt x="166" y="56"/>
                    </a:lnTo>
                    <a:lnTo>
                      <a:pt x="168" y="44"/>
                    </a:lnTo>
                    <a:lnTo>
                      <a:pt x="168" y="44"/>
                    </a:lnTo>
                    <a:lnTo>
                      <a:pt x="168" y="33"/>
                    </a:lnTo>
                    <a:lnTo>
                      <a:pt x="167" y="26"/>
                    </a:lnTo>
                    <a:lnTo>
                      <a:pt x="165" y="23"/>
                    </a:lnTo>
                    <a:lnTo>
                      <a:pt x="162" y="20"/>
                    </a:lnTo>
                    <a:lnTo>
                      <a:pt x="160" y="17"/>
                    </a:lnTo>
                    <a:lnTo>
                      <a:pt x="158" y="14"/>
                    </a:lnTo>
                    <a:lnTo>
                      <a:pt x="156" y="8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4" y="6"/>
                    </a:lnTo>
                    <a:lnTo>
                      <a:pt x="156" y="14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50" y="11"/>
                    </a:lnTo>
                    <a:lnTo>
                      <a:pt x="151" y="16"/>
                    </a:lnTo>
                    <a:lnTo>
                      <a:pt x="151" y="22"/>
                    </a:lnTo>
                    <a:lnTo>
                      <a:pt x="150" y="28"/>
                    </a:lnTo>
                    <a:lnTo>
                      <a:pt x="148" y="38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39" y="43"/>
                    </a:lnTo>
                    <a:lnTo>
                      <a:pt x="137" y="40"/>
                    </a:lnTo>
                    <a:lnTo>
                      <a:pt x="137" y="36"/>
                    </a:lnTo>
                    <a:lnTo>
                      <a:pt x="141" y="29"/>
                    </a:lnTo>
                    <a:lnTo>
                      <a:pt x="141" y="29"/>
                    </a:lnTo>
                    <a:lnTo>
                      <a:pt x="139" y="26"/>
                    </a:lnTo>
                    <a:lnTo>
                      <a:pt x="137" y="28"/>
                    </a:lnTo>
                    <a:lnTo>
                      <a:pt x="133" y="35"/>
                    </a:lnTo>
                    <a:lnTo>
                      <a:pt x="130" y="38"/>
                    </a:lnTo>
                    <a:lnTo>
                      <a:pt x="129" y="40"/>
                    </a:lnTo>
                    <a:lnTo>
                      <a:pt x="128" y="40"/>
                    </a:lnTo>
                    <a:lnTo>
                      <a:pt x="127" y="39"/>
                    </a:lnTo>
                    <a:lnTo>
                      <a:pt x="125" y="35"/>
                    </a:lnTo>
                    <a:lnTo>
                      <a:pt x="125" y="35"/>
                    </a:lnTo>
                    <a:lnTo>
                      <a:pt x="125" y="30"/>
                    </a:lnTo>
                    <a:lnTo>
                      <a:pt x="126" y="25"/>
                    </a:lnTo>
                    <a:lnTo>
                      <a:pt x="127" y="18"/>
                    </a:lnTo>
                    <a:lnTo>
                      <a:pt x="127" y="18"/>
                    </a:lnTo>
                    <a:lnTo>
                      <a:pt x="122" y="32"/>
                    </a:lnTo>
                    <a:lnTo>
                      <a:pt x="118" y="40"/>
                    </a:lnTo>
                    <a:lnTo>
                      <a:pt x="113" y="47"/>
                    </a:lnTo>
                    <a:lnTo>
                      <a:pt x="106" y="5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08" y="35"/>
                    </a:lnTo>
                    <a:lnTo>
                      <a:pt x="105" y="43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1" y="46"/>
                    </a:lnTo>
                    <a:lnTo>
                      <a:pt x="87" y="43"/>
                    </a:lnTo>
                    <a:lnTo>
                      <a:pt x="82" y="37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80" y="38"/>
                    </a:lnTo>
                    <a:lnTo>
                      <a:pt x="81" y="41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77" y="48"/>
                    </a:lnTo>
                    <a:lnTo>
                      <a:pt x="76" y="47"/>
                    </a:lnTo>
                    <a:lnTo>
                      <a:pt x="74" y="44"/>
                    </a:lnTo>
                    <a:lnTo>
                      <a:pt x="73" y="39"/>
                    </a:lnTo>
                    <a:lnTo>
                      <a:pt x="70" y="28"/>
                    </a:lnTo>
                    <a:lnTo>
                      <a:pt x="72" y="21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8"/>
                    </a:lnTo>
                    <a:lnTo>
                      <a:pt x="69" y="21"/>
                    </a:lnTo>
                    <a:lnTo>
                      <a:pt x="67" y="22"/>
                    </a:lnTo>
                    <a:lnTo>
                      <a:pt x="66" y="22"/>
                    </a:lnTo>
                    <a:lnTo>
                      <a:pt x="61" y="21"/>
                    </a:lnTo>
                    <a:lnTo>
                      <a:pt x="57" y="17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3" y="17"/>
                    </a:lnTo>
                    <a:lnTo>
                      <a:pt x="42" y="21"/>
                    </a:lnTo>
                    <a:lnTo>
                      <a:pt x="39" y="2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7" y="204"/>
                    </a:lnTo>
                    <a:lnTo>
                      <a:pt x="8" y="214"/>
                    </a:lnTo>
                    <a:lnTo>
                      <a:pt x="7" y="225"/>
                    </a:lnTo>
                    <a:lnTo>
                      <a:pt x="4" y="240"/>
                    </a:lnTo>
                    <a:lnTo>
                      <a:pt x="4" y="240"/>
                    </a:lnTo>
                    <a:lnTo>
                      <a:pt x="6" y="234"/>
                    </a:lnTo>
                    <a:lnTo>
                      <a:pt x="7" y="227"/>
                    </a:lnTo>
                    <a:lnTo>
                      <a:pt x="10" y="214"/>
                    </a:lnTo>
                    <a:lnTo>
                      <a:pt x="11" y="209"/>
                    </a:lnTo>
                    <a:lnTo>
                      <a:pt x="12" y="204"/>
                    </a:lnTo>
                    <a:lnTo>
                      <a:pt x="14" y="202"/>
                    </a:lnTo>
                    <a:lnTo>
                      <a:pt x="18" y="199"/>
                    </a:lnTo>
                    <a:lnTo>
                      <a:pt x="18" y="199"/>
                    </a:lnTo>
                    <a:lnTo>
                      <a:pt x="15" y="213"/>
                    </a:lnTo>
                    <a:lnTo>
                      <a:pt x="15" y="230"/>
                    </a:lnTo>
                    <a:lnTo>
                      <a:pt x="15" y="237"/>
                    </a:lnTo>
                    <a:lnTo>
                      <a:pt x="16" y="244"/>
                    </a:lnTo>
                    <a:lnTo>
                      <a:pt x="19" y="249"/>
                    </a:lnTo>
                    <a:lnTo>
                      <a:pt x="21" y="251"/>
                    </a:lnTo>
                    <a:lnTo>
                      <a:pt x="21" y="251"/>
                    </a:lnTo>
                    <a:lnTo>
                      <a:pt x="26" y="245"/>
                    </a:lnTo>
                    <a:lnTo>
                      <a:pt x="29" y="239"/>
                    </a:lnTo>
                    <a:lnTo>
                      <a:pt x="37" y="221"/>
                    </a:lnTo>
                    <a:lnTo>
                      <a:pt x="44" y="201"/>
                    </a:lnTo>
                    <a:lnTo>
                      <a:pt x="51" y="179"/>
                    </a:lnTo>
                    <a:lnTo>
                      <a:pt x="65" y="135"/>
                    </a:lnTo>
                    <a:lnTo>
                      <a:pt x="72" y="114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80" y="104"/>
                    </a:lnTo>
                    <a:lnTo>
                      <a:pt x="82" y="108"/>
                    </a:lnTo>
                    <a:lnTo>
                      <a:pt x="85" y="112"/>
                    </a:lnTo>
                    <a:lnTo>
                      <a:pt x="89" y="114"/>
                    </a:lnTo>
                    <a:lnTo>
                      <a:pt x="97" y="115"/>
                    </a:lnTo>
                    <a:lnTo>
                      <a:pt x="100" y="116"/>
                    </a:lnTo>
                    <a:lnTo>
                      <a:pt x="104" y="119"/>
                    </a:lnTo>
                    <a:lnTo>
                      <a:pt x="104" y="119"/>
                    </a:lnTo>
                    <a:lnTo>
                      <a:pt x="100" y="134"/>
                    </a:lnTo>
                    <a:lnTo>
                      <a:pt x="97" y="144"/>
                    </a:lnTo>
                    <a:lnTo>
                      <a:pt x="93" y="150"/>
                    </a:lnTo>
                    <a:lnTo>
                      <a:pt x="89" y="154"/>
                    </a:lnTo>
                    <a:lnTo>
                      <a:pt x="89" y="154"/>
                    </a:lnTo>
                    <a:lnTo>
                      <a:pt x="96" y="156"/>
                    </a:lnTo>
                    <a:lnTo>
                      <a:pt x="104" y="158"/>
                    </a:lnTo>
                    <a:lnTo>
                      <a:pt x="106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266">
                <a:extLst>
                  <a:ext uri="{FF2B5EF4-FFF2-40B4-BE49-F238E27FC236}">
                    <a16:creationId xmlns:a16="http://schemas.microsoft.com/office/drawing/2014/main" xmlns="" id="{D1511731-D590-0418-EDE3-CA722020E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84251"/>
                <a:ext cx="1588" cy="3175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2 h 4"/>
                  <a:gd name="T10" fmla="*/ 0 w 3"/>
                  <a:gd name="T11" fmla="*/ 0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267">
                <a:extLst>
                  <a:ext uri="{FF2B5EF4-FFF2-40B4-BE49-F238E27FC236}">
                    <a16:creationId xmlns:a16="http://schemas.microsoft.com/office/drawing/2014/main" xmlns="" id="{C9B19B30-D300-49A3-8654-BB273475F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966788"/>
                <a:ext cx="0" cy="1588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0 w 2"/>
                  <a:gd name="T13" fmla="*/ 0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268">
                <a:extLst>
                  <a:ext uri="{FF2B5EF4-FFF2-40B4-BE49-F238E27FC236}">
                    <a16:creationId xmlns:a16="http://schemas.microsoft.com/office/drawing/2014/main" xmlns="" id="{19C64BEB-CDA6-C278-2EC7-E4C3CF47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1041401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2 w 3"/>
                  <a:gd name="T11" fmla="*/ 9 h 15"/>
                  <a:gd name="T12" fmla="*/ 3 w 3"/>
                  <a:gd name="T13" fmla="*/ 4 h 15"/>
                  <a:gd name="T14" fmla="*/ 3 w 3"/>
                  <a:gd name="T15" fmla="*/ 0 h 15"/>
                  <a:gd name="T16" fmla="*/ 3 w 3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269">
                <a:extLst>
                  <a:ext uri="{FF2B5EF4-FFF2-40B4-BE49-F238E27FC236}">
                    <a16:creationId xmlns:a16="http://schemas.microsoft.com/office/drawing/2014/main" xmlns="" id="{AB3C3DE7-7F67-117D-9850-7066F83D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14413"/>
                <a:ext cx="1588" cy="4763"/>
              </a:xfrm>
              <a:custGeom>
                <a:avLst/>
                <a:gdLst>
                  <a:gd name="T0" fmla="*/ 1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1 w 3"/>
                  <a:gd name="T13" fmla="*/ 11 h 11"/>
                  <a:gd name="T14" fmla="*/ 1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1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270">
                <a:extLst>
                  <a:ext uri="{FF2B5EF4-FFF2-40B4-BE49-F238E27FC236}">
                    <a16:creationId xmlns:a16="http://schemas.microsoft.com/office/drawing/2014/main" xmlns="" id="{6D178617-97F2-C9E4-2A3F-1D6E67B8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700" y="1049338"/>
                <a:ext cx="0" cy="3175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1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271">
                <a:extLst>
                  <a:ext uri="{FF2B5EF4-FFF2-40B4-BE49-F238E27FC236}">
                    <a16:creationId xmlns:a16="http://schemas.microsoft.com/office/drawing/2014/main" xmlns="" id="{5C3CA1DF-73DA-C5CB-3D85-8252BA2C9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65201"/>
                <a:ext cx="47625" cy="46038"/>
              </a:xfrm>
              <a:custGeom>
                <a:avLst/>
                <a:gdLst>
                  <a:gd name="T0" fmla="*/ 74 w 88"/>
                  <a:gd name="T1" fmla="*/ 0 h 87"/>
                  <a:gd name="T2" fmla="*/ 71 w 88"/>
                  <a:gd name="T3" fmla="*/ 5 h 87"/>
                  <a:gd name="T4" fmla="*/ 69 w 88"/>
                  <a:gd name="T5" fmla="*/ 23 h 87"/>
                  <a:gd name="T6" fmla="*/ 66 w 88"/>
                  <a:gd name="T7" fmla="*/ 32 h 87"/>
                  <a:gd name="T8" fmla="*/ 63 w 88"/>
                  <a:gd name="T9" fmla="*/ 33 h 87"/>
                  <a:gd name="T10" fmla="*/ 65 w 88"/>
                  <a:gd name="T11" fmla="*/ 35 h 87"/>
                  <a:gd name="T12" fmla="*/ 59 w 88"/>
                  <a:gd name="T13" fmla="*/ 42 h 87"/>
                  <a:gd name="T14" fmla="*/ 51 w 88"/>
                  <a:gd name="T15" fmla="*/ 45 h 87"/>
                  <a:gd name="T16" fmla="*/ 35 w 88"/>
                  <a:gd name="T17" fmla="*/ 45 h 87"/>
                  <a:gd name="T18" fmla="*/ 35 w 88"/>
                  <a:gd name="T19" fmla="*/ 35 h 87"/>
                  <a:gd name="T20" fmla="*/ 31 w 88"/>
                  <a:gd name="T21" fmla="*/ 19 h 87"/>
                  <a:gd name="T22" fmla="*/ 31 w 88"/>
                  <a:gd name="T23" fmla="*/ 7 h 87"/>
                  <a:gd name="T24" fmla="*/ 21 w 88"/>
                  <a:gd name="T25" fmla="*/ 16 h 87"/>
                  <a:gd name="T26" fmla="*/ 16 w 88"/>
                  <a:gd name="T27" fmla="*/ 38 h 87"/>
                  <a:gd name="T28" fmla="*/ 13 w 88"/>
                  <a:gd name="T29" fmla="*/ 37 h 87"/>
                  <a:gd name="T30" fmla="*/ 8 w 88"/>
                  <a:gd name="T31" fmla="*/ 40 h 87"/>
                  <a:gd name="T32" fmla="*/ 4 w 88"/>
                  <a:gd name="T33" fmla="*/ 43 h 87"/>
                  <a:gd name="T34" fmla="*/ 1 w 88"/>
                  <a:gd name="T35" fmla="*/ 41 h 87"/>
                  <a:gd name="T36" fmla="*/ 1 w 88"/>
                  <a:gd name="T37" fmla="*/ 47 h 87"/>
                  <a:gd name="T38" fmla="*/ 0 w 88"/>
                  <a:gd name="T39" fmla="*/ 65 h 87"/>
                  <a:gd name="T40" fmla="*/ 0 w 88"/>
                  <a:gd name="T41" fmla="*/ 72 h 87"/>
                  <a:gd name="T42" fmla="*/ 2 w 88"/>
                  <a:gd name="T43" fmla="*/ 72 h 87"/>
                  <a:gd name="T44" fmla="*/ 5 w 88"/>
                  <a:gd name="T45" fmla="*/ 68 h 87"/>
                  <a:gd name="T46" fmla="*/ 4 w 88"/>
                  <a:gd name="T47" fmla="*/ 75 h 87"/>
                  <a:gd name="T48" fmla="*/ 6 w 88"/>
                  <a:gd name="T49" fmla="*/ 79 h 87"/>
                  <a:gd name="T50" fmla="*/ 9 w 88"/>
                  <a:gd name="T51" fmla="*/ 80 h 87"/>
                  <a:gd name="T52" fmla="*/ 13 w 88"/>
                  <a:gd name="T53" fmla="*/ 75 h 87"/>
                  <a:gd name="T54" fmla="*/ 19 w 88"/>
                  <a:gd name="T55" fmla="*/ 63 h 87"/>
                  <a:gd name="T56" fmla="*/ 21 w 88"/>
                  <a:gd name="T57" fmla="*/ 62 h 87"/>
                  <a:gd name="T58" fmla="*/ 23 w 88"/>
                  <a:gd name="T59" fmla="*/ 70 h 87"/>
                  <a:gd name="T60" fmla="*/ 18 w 88"/>
                  <a:gd name="T61" fmla="*/ 83 h 87"/>
                  <a:gd name="T62" fmla="*/ 19 w 88"/>
                  <a:gd name="T63" fmla="*/ 87 h 87"/>
                  <a:gd name="T64" fmla="*/ 20 w 88"/>
                  <a:gd name="T65" fmla="*/ 85 h 87"/>
                  <a:gd name="T66" fmla="*/ 26 w 88"/>
                  <a:gd name="T67" fmla="*/ 84 h 87"/>
                  <a:gd name="T68" fmla="*/ 35 w 88"/>
                  <a:gd name="T69" fmla="*/ 84 h 87"/>
                  <a:gd name="T70" fmla="*/ 40 w 88"/>
                  <a:gd name="T71" fmla="*/ 80 h 87"/>
                  <a:gd name="T72" fmla="*/ 43 w 88"/>
                  <a:gd name="T73" fmla="*/ 70 h 87"/>
                  <a:gd name="T74" fmla="*/ 44 w 88"/>
                  <a:gd name="T75" fmla="*/ 55 h 87"/>
                  <a:gd name="T76" fmla="*/ 48 w 88"/>
                  <a:gd name="T77" fmla="*/ 55 h 87"/>
                  <a:gd name="T78" fmla="*/ 52 w 88"/>
                  <a:gd name="T79" fmla="*/ 71 h 87"/>
                  <a:gd name="T80" fmla="*/ 55 w 88"/>
                  <a:gd name="T81" fmla="*/ 63 h 87"/>
                  <a:gd name="T82" fmla="*/ 59 w 88"/>
                  <a:gd name="T83" fmla="*/ 54 h 87"/>
                  <a:gd name="T84" fmla="*/ 65 w 88"/>
                  <a:gd name="T85" fmla="*/ 52 h 87"/>
                  <a:gd name="T86" fmla="*/ 74 w 88"/>
                  <a:gd name="T87" fmla="*/ 55 h 87"/>
                  <a:gd name="T88" fmla="*/ 82 w 88"/>
                  <a:gd name="T89" fmla="*/ 56 h 87"/>
                  <a:gd name="T90" fmla="*/ 86 w 88"/>
                  <a:gd name="T91" fmla="*/ 52 h 87"/>
                  <a:gd name="T92" fmla="*/ 88 w 88"/>
                  <a:gd name="T93" fmla="*/ 39 h 87"/>
                  <a:gd name="T94" fmla="*/ 88 w 88"/>
                  <a:gd name="T95" fmla="*/ 28 h 87"/>
                  <a:gd name="T96" fmla="*/ 78 w 88"/>
                  <a:gd name="T97" fmla="*/ 35 h 87"/>
                  <a:gd name="T98" fmla="*/ 74 w 88"/>
                  <a:gd name="T9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87">
                    <a:moveTo>
                      <a:pt x="74" y="0"/>
                    </a:moveTo>
                    <a:lnTo>
                      <a:pt x="74" y="0"/>
                    </a:lnTo>
                    <a:lnTo>
                      <a:pt x="72" y="1"/>
                    </a:lnTo>
                    <a:lnTo>
                      <a:pt x="71" y="5"/>
                    </a:lnTo>
                    <a:lnTo>
                      <a:pt x="70" y="17"/>
                    </a:lnTo>
                    <a:lnTo>
                      <a:pt x="69" y="23"/>
                    </a:lnTo>
                    <a:lnTo>
                      <a:pt x="67" y="28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3" y="40"/>
                    </a:lnTo>
                    <a:lnTo>
                      <a:pt x="59" y="42"/>
                    </a:lnTo>
                    <a:lnTo>
                      <a:pt x="55" y="43"/>
                    </a:lnTo>
                    <a:lnTo>
                      <a:pt x="51" y="45"/>
                    </a:lnTo>
                    <a:lnTo>
                      <a:pt x="43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5" y="35"/>
                    </a:lnTo>
                    <a:lnTo>
                      <a:pt x="33" y="28"/>
                    </a:lnTo>
                    <a:lnTo>
                      <a:pt x="31" y="19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6" y="11"/>
                    </a:lnTo>
                    <a:lnTo>
                      <a:pt x="21" y="16"/>
                    </a:lnTo>
                    <a:lnTo>
                      <a:pt x="18" y="25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8" y="40"/>
                    </a:lnTo>
                    <a:lnTo>
                      <a:pt x="6" y="4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7"/>
                    </a:lnTo>
                    <a:lnTo>
                      <a:pt x="1" y="53"/>
                    </a:lnTo>
                    <a:lnTo>
                      <a:pt x="0" y="65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4" y="71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9" y="80"/>
                    </a:lnTo>
                    <a:lnTo>
                      <a:pt x="11" y="78"/>
                    </a:lnTo>
                    <a:lnTo>
                      <a:pt x="13" y="75"/>
                    </a:lnTo>
                    <a:lnTo>
                      <a:pt x="17" y="67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3" y="67"/>
                    </a:lnTo>
                    <a:lnTo>
                      <a:pt x="23" y="70"/>
                    </a:lnTo>
                    <a:lnTo>
                      <a:pt x="20" y="77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0" y="85"/>
                    </a:lnTo>
                    <a:lnTo>
                      <a:pt x="23" y="84"/>
                    </a:lnTo>
                    <a:lnTo>
                      <a:pt x="26" y="84"/>
                    </a:lnTo>
                    <a:lnTo>
                      <a:pt x="31" y="84"/>
                    </a:lnTo>
                    <a:lnTo>
                      <a:pt x="35" y="84"/>
                    </a:lnTo>
                    <a:lnTo>
                      <a:pt x="39" y="83"/>
                    </a:lnTo>
                    <a:lnTo>
                      <a:pt x="40" y="80"/>
                    </a:lnTo>
                    <a:lnTo>
                      <a:pt x="42" y="78"/>
                    </a:lnTo>
                    <a:lnTo>
                      <a:pt x="43" y="70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7" y="55"/>
                    </a:lnTo>
                    <a:lnTo>
                      <a:pt x="48" y="55"/>
                    </a:lnTo>
                    <a:lnTo>
                      <a:pt x="50" y="58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5" y="63"/>
                    </a:lnTo>
                    <a:lnTo>
                      <a:pt x="57" y="57"/>
                    </a:lnTo>
                    <a:lnTo>
                      <a:pt x="59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9" y="53"/>
                    </a:lnTo>
                    <a:lnTo>
                      <a:pt x="74" y="55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5" y="55"/>
                    </a:lnTo>
                    <a:lnTo>
                      <a:pt x="86" y="52"/>
                    </a:lnTo>
                    <a:lnTo>
                      <a:pt x="87" y="47"/>
                    </a:lnTo>
                    <a:lnTo>
                      <a:pt x="88" y="39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2" y="32"/>
                    </a:lnTo>
                    <a:lnTo>
                      <a:pt x="78" y="35"/>
                    </a:lnTo>
                    <a:lnTo>
                      <a:pt x="74" y="43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272">
                <a:extLst>
                  <a:ext uri="{FF2B5EF4-FFF2-40B4-BE49-F238E27FC236}">
                    <a16:creationId xmlns:a16="http://schemas.microsoft.com/office/drawing/2014/main" xmlns="" id="{0F53D982-1F7C-5A41-47C0-5AC42D8B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0398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273">
                <a:extLst>
                  <a:ext uri="{FF2B5EF4-FFF2-40B4-BE49-F238E27FC236}">
                    <a16:creationId xmlns:a16="http://schemas.microsoft.com/office/drawing/2014/main" xmlns="" id="{96599DA4-6200-93C0-8C1E-2E2AB2DDD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0650" y="917576"/>
                <a:ext cx="49213" cy="77788"/>
              </a:xfrm>
              <a:custGeom>
                <a:avLst/>
                <a:gdLst>
                  <a:gd name="T0" fmla="*/ 3 w 92"/>
                  <a:gd name="T1" fmla="*/ 3 h 148"/>
                  <a:gd name="T2" fmla="*/ 20 w 92"/>
                  <a:gd name="T3" fmla="*/ 0 h 148"/>
                  <a:gd name="T4" fmla="*/ 38 w 92"/>
                  <a:gd name="T5" fmla="*/ 3 h 148"/>
                  <a:gd name="T6" fmla="*/ 44 w 92"/>
                  <a:gd name="T7" fmla="*/ 8 h 148"/>
                  <a:gd name="T8" fmla="*/ 42 w 92"/>
                  <a:gd name="T9" fmla="*/ 15 h 148"/>
                  <a:gd name="T10" fmla="*/ 61 w 92"/>
                  <a:gd name="T11" fmla="*/ 12 h 148"/>
                  <a:gd name="T12" fmla="*/ 74 w 92"/>
                  <a:gd name="T13" fmla="*/ 5 h 148"/>
                  <a:gd name="T14" fmla="*/ 81 w 92"/>
                  <a:gd name="T15" fmla="*/ 2 h 148"/>
                  <a:gd name="T16" fmla="*/ 88 w 92"/>
                  <a:gd name="T17" fmla="*/ 16 h 148"/>
                  <a:gd name="T18" fmla="*/ 86 w 92"/>
                  <a:gd name="T19" fmla="*/ 25 h 148"/>
                  <a:gd name="T20" fmla="*/ 92 w 92"/>
                  <a:gd name="T21" fmla="*/ 19 h 148"/>
                  <a:gd name="T22" fmla="*/ 91 w 92"/>
                  <a:gd name="T23" fmla="*/ 29 h 148"/>
                  <a:gd name="T24" fmla="*/ 88 w 92"/>
                  <a:gd name="T25" fmla="*/ 35 h 148"/>
                  <a:gd name="T26" fmla="*/ 91 w 92"/>
                  <a:gd name="T27" fmla="*/ 35 h 148"/>
                  <a:gd name="T28" fmla="*/ 90 w 92"/>
                  <a:gd name="T29" fmla="*/ 65 h 148"/>
                  <a:gd name="T30" fmla="*/ 85 w 92"/>
                  <a:gd name="T31" fmla="*/ 84 h 148"/>
                  <a:gd name="T32" fmla="*/ 81 w 92"/>
                  <a:gd name="T33" fmla="*/ 85 h 148"/>
                  <a:gd name="T34" fmla="*/ 82 w 92"/>
                  <a:gd name="T35" fmla="*/ 67 h 148"/>
                  <a:gd name="T36" fmla="*/ 86 w 92"/>
                  <a:gd name="T37" fmla="*/ 61 h 148"/>
                  <a:gd name="T38" fmla="*/ 86 w 92"/>
                  <a:gd name="T39" fmla="*/ 42 h 148"/>
                  <a:gd name="T40" fmla="*/ 83 w 92"/>
                  <a:gd name="T41" fmla="*/ 50 h 148"/>
                  <a:gd name="T42" fmla="*/ 81 w 92"/>
                  <a:gd name="T43" fmla="*/ 61 h 148"/>
                  <a:gd name="T44" fmla="*/ 77 w 92"/>
                  <a:gd name="T45" fmla="*/ 49 h 148"/>
                  <a:gd name="T46" fmla="*/ 77 w 92"/>
                  <a:gd name="T47" fmla="*/ 46 h 148"/>
                  <a:gd name="T48" fmla="*/ 73 w 92"/>
                  <a:gd name="T49" fmla="*/ 47 h 148"/>
                  <a:gd name="T50" fmla="*/ 68 w 92"/>
                  <a:gd name="T51" fmla="*/ 50 h 148"/>
                  <a:gd name="T52" fmla="*/ 65 w 92"/>
                  <a:gd name="T53" fmla="*/ 56 h 148"/>
                  <a:gd name="T54" fmla="*/ 62 w 92"/>
                  <a:gd name="T55" fmla="*/ 48 h 148"/>
                  <a:gd name="T56" fmla="*/ 62 w 92"/>
                  <a:gd name="T57" fmla="*/ 29 h 148"/>
                  <a:gd name="T58" fmla="*/ 57 w 92"/>
                  <a:gd name="T59" fmla="*/ 67 h 148"/>
                  <a:gd name="T60" fmla="*/ 43 w 92"/>
                  <a:gd name="T61" fmla="*/ 62 h 148"/>
                  <a:gd name="T62" fmla="*/ 38 w 92"/>
                  <a:gd name="T63" fmla="*/ 87 h 148"/>
                  <a:gd name="T64" fmla="*/ 38 w 92"/>
                  <a:gd name="T65" fmla="*/ 128 h 148"/>
                  <a:gd name="T66" fmla="*/ 30 w 92"/>
                  <a:gd name="T67" fmla="*/ 148 h 148"/>
                  <a:gd name="T68" fmla="*/ 30 w 92"/>
                  <a:gd name="T69" fmla="*/ 131 h 148"/>
                  <a:gd name="T70" fmla="*/ 22 w 92"/>
                  <a:gd name="T71" fmla="*/ 97 h 148"/>
                  <a:gd name="T72" fmla="*/ 16 w 92"/>
                  <a:gd name="T73" fmla="*/ 86 h 148"/>
                  <a:gd name="T74" fmla="*/ 27 w 92"/>
                  <a:gd name="T75" fmla="*/ 73 h 148"/>
                  <a:gd name="T76" fmla="*/ 35 w 92"/>
                  <a:gd name="T77" fmla="*/ 68 h 148"/>
                  <a:gd name="T78" fmla="*/ 36 w 92"/>
                  <a:gd name="T79" fmla="*/ 62 h 148"/>
                  <a:gd name="T80" fmla="*/ 39 w 92"/>
                  <a:gd name="T81" fmla="*/ 53 h 148"/>
                  <a:gd name="T82" fmla="*/ 46 w 92"/>
                  <a:gd name="T83" fmla="*/ 42 h 148"/>
                  <a:gd name="T84" fmla="*/ 44 w 92"/>
                  <a:gd name="T85" fmla="*/ 38 h 148"/>
                  <a:gd name="T86" fmla="*/ 37 w 92"/>
                  <a:gd name="T87" fmla="*/ 46 h 148"/>
                  <a:gd name="T88" fmla="*/ 30 w 92"/>
                  <a:gd name="T89" fmla="*/ 45 h 148"/>
                  <a:gd name="T90" fmla="*/ 29 w 92"/>
                  <a:gd name="T91" fmla="*/ 38 h 148"/>
                  <a:gd name="T92" fmla="*/ 24 w 92"/>
                  <a:gd name="T93" fmla="*/ 42 h 148"/>
                  <a:gd name="T94" fmla="*/ 15 w 92"/>
                  <a:gd name="T95" fmla="*/ 62 h 148"/>
                  <a:gd name="T96" fmla="*/ 11 w 92"/>
                  <a:gd name="T97" fmla="*/ 62 h 148"/>
                  <a:gd name="T98" fmla="*/ 8 w 92"/>
                  <a:gd name="T99" fmla="*/ 60 h 148"/>
                  <a:gd name="T100" fmla="*/ 7 w 92"/>
                  <a:gd name="T101" fmla="*/ 40 h 148"/>
                  <a:gd name="T102" fmla="*/ 1 w 92"/>
                  <a:gd name="T103" fmla="*/ 49 h 148"/>
                  <a:gd name="T104" fmla="*/ 0 w 92"/>
                  <a:gd name="T105" fmla="*/ 45 h 148"/>
                  <a:gd name="T106" fmla="*/ 15 w 92"/>
                  <a:gd name="T107" fmla="*/ 41 h 148"/>
                  <a:gd name="T108" fmla="*/ 11 w 92"/>
                  <a:gd name="T109" fmla="*/ 3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" h="148">
                    <a:moveTo>
                      <a:pt x="0" y="45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32" y="3"/>
                    </a:lnTo>
                    <a:lnTo>
                      <a:pt x="38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4"/>
                    </a:lnTo>
                    <a:lnTo>
                      <a:pt x="51" y="14"/>
                    </a:lnTo>
                    <a:lnTo>
                      <a:pt x="61" y="12"/>
                    </a:lnTo>
                    <a:lnTo>
                      <a:pt x="66" y="11"/>
                    </a:lnTo>
                    <a:lnTo>
                      <a:pt x="70" y="9"/>
                    </a:lnTo>
                    <a:lnTo>
                      <a:pt x="74" y="5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1" y="2"/>
                    </a:lnTo>
                    <a:lnTo>
                      <a:pt x="85" y="8"/>
                    </a:lnTo>
                    <a:lnTo>
                      <a:pt x="86" y="12"/>
                    </a:lnTo>
                    <a:lnTo>
                      <a:pt x="88" y="16"/>
                    </a:lnTo>
                    <a:lnTo>
                      <a:pt x="88" y="20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90" y="20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26"/>
                    </a:lnTo>
                    <a:lnTo>
                      <a:pt x="91" y="29"/>
                    </a:lnTo>
                    <a:lnTo>
                      <a:pt x="89" y="31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1" y="35"/>
                    </a:lnTo>
                    <a:lnTo>
                      <a:pt x="91" y="35"/>
                    </a:lnTo>
                    <a:lnTo>
                      <a:pt x="90" y="48"/>
                    </a:lnTo>
                    <a:lnTo>
                      <a:pt x="90" y="65"/>
                    </a:lnTo>
                    <a:lnTo>
                      <a:pt x="89" y="73"/>
                    </a:lnTo>
                    <a:lnTo>
                      <a:pt x="88" y="79"/>
                    </a:lnTo>
                    <a:lnTo>
                      <a:pt x="85" y="84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0" y="75"/>
                    </a:lnTo>
                    <a:lnTo>
                      <a:pt x="81" y="69"/>
                    </a:lnTo>
                    <a:lnTo>
                      <a:pt x="82" y="67"/>
                    </a:lnTo>
                    <a:lnTo>
                      <a:pt x="83" y="65"/>
                    </a:lnTo>
                    <a:lnTo>
                      <a:pt x="85" y="63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6" y="42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84" y="45"/>
                    </a:lnTo>
                    <a:lnTo>
                      <a:pt x="83" y="50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1" y="61"/>
                    </a:lnTo>
                    <a:lnTo>
                      <a:pt x="80" y="60"/>
                    </a:lnTo>
                    <a:lnTo>
                      <a:pt x="78" y="55"/>
                    </a:lnTo>
                    <a:lnTo>
                      <a:pt x="77" y="49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7" y="46"/>
                    </a:lnTo>
                    <a:lnTo>
                      <a:pt x="76" y="47"/>
                    </a:lnTo>
                    <a:lnTo>
                      <a:pt x="74" y="47"/>
                    </a:lnTo>
                    <a:lnTo>
                      <a:pt x="73" y="47"/>
                    </a:lnTo>
                    <a:lnTo>
                      <a:pt x="70" y="47"/>
                    </a:lnTo>
                    <a:lnTo>
                      <a:pt x="69" y="48"/>
                    </a:lnTo>
                    <a:lnTo>
                      <a:pt x="68" y="50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62" y="53"/>
                    </a:lnTo>
                    <a:lnTo>
                      <a:pt x="62" y="48"/>
                    </a:lnTo>
                    <a:lnTo>
                      <a:pt x="62" y="42"/>
                    </a:lnTo>
                    <a:lnTo>
                      <a:pt x="63" y="32"/>
                    </a:lnTo>
                    <a:lnTo>
                      <a:pt x="62" y="29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57" y="67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3" y="62"/>
                    </a:lnTo>
                    <a:lnTo>
                      <a:pt x="42" y="65"/>
                    </a:lnTo>
                    <a:lnTo>
                      <a:pt x="39" y="76"/>
                    </a:lnTo>
                    <a:lnTo>
                      <a:pt x="38" y="87"/>
                    </a:lnTo>
                    <a:lnTo>
                      <a:pt x="38" y="101"/>
                    </a:lnTo>
                    <a:lnTo>
                      <a:pt x="38" y="114"/>
                    </a:lnTo>
                    <a:lnTo>
                      <a:pt x="38" y="128"/>
                    </a:lnTo>
                    <a:lnTo>
                      <a:pt x="35" y="139"/>
                    </a:lnTo>
                    <a:lnTo>
                      <a:pt x="32" y="144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0"/>
                    </a:lnTo>
                    <a:lnTo>
                      <a:pt x="30" y="131"/>
                    </a:lnTo>
                    <a:lnTo>
                      <a:pt x="28" y="113"/>
                    </a:lnTo>
                    <a:lnTo>
                      <a:pt x="26" y="103"/>
                    </a:lnTo>
                    <a:lnTo>
                      <a:pt x="22" y="97"/>
                    </a:lnTo>
                    <a:lnTo>
                      <a:pt x="20" y="90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9" y="84"/>
                    </a:lnTo>
                    <a:lnTo>
                      <a:pt x="21" y="82"/>
                    </a:lnTo>
                    <a:lnTo>
                      <a:pt x="27" y="73"/>
                    </a:lnTo>
                    <a:lnTo>
                      <a:pt x="29" y="70"/>
                    </a:lnTo>
                    <a:lnTo>
                      <a:pt x="32" y="68"/>
                    </a:lnTo>
                    <a:lnTo>
                      <a:pt x="35" y="68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6" y="62"/>
                    </a:lnTo>
                    <a:lnTo>
                      <a:pt x="36" y="56"/>
                    </a:lnTo>
                    <a:lnTo>
                      <a:pt x="37" y="54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5" y="48"/>
                    </a:lnTo>
                    <a:lnTo>
                      <a:pt x="46" y="4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4" y="38"/>
                    </a:lnTo>
                    <a:lnTo>
                      <a:pt x="42" y="41"/>
                    </a:lnTo>
                    <a:lnTo>
                      <a:pt x="39" y="45"/>
                    </a:lnTo>
                    <a:lnTo>
                      <a:pt x="37" y="46"/>
                    </a:lnTo>
                    <a:lnTo>
                      <a:pt x="35" y="47"/>
                    </a:lnTo>
                    <a:lnTo>
                      <a:pt x="32" y="46"/>
                    </a:lnTo>
                    <a:lnTo>
                      <a:pt x="30" y="45"/>
                    </a:lnTo>
                    <a:lnTo>
                      <a:pt x="28" y="41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53"/>
                    </a:lnTo>
                    <a:lnTo>
                      <a:pt x="17" y="59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1" y="62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7" y="59"/>
                    </a:lnTo>
                    <a:lnTo>
                      <a:pt x="6" y="54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  <a:moveTo>
                      <a:pt x="9" y="37"/>
                    </a:moveTo>
                    <a:lnTo>
                      <a:pt x="15" y="41"/>
                    </a:lnTo>
                    <a:lnTo>
                      <a:pt x="15" y="41"/>
                    </a:lnTo>
                    <a:lnTo>
                      <a:pt x="14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7"/>
                    </a:lnTo>
                    <a:lnTo>
                      <a:pt x="9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274">
                <a:extLst>
                  <a:ext uri="{FF2B5EF4-FFF2-40B4-BE49-F238E27FC236}">
                    <a16:creationId xmlns:a16="http://schemas.microsoft.com/office/drawing/2014/main" xmlns="" id="{4E3ED767-FA42-23FE-7317-59532D552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063" y="1179513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275">
                <a:extLst>
                  <a:ext uri="{FF2B5EF4-FFF2-40B4-BE49-F238E27FC236}">
                    <a16:creationId xmlns:a16="http://schemas.microsoft.com/office/drawing/2014/main" xmlns="" id="{961132B5-A1BD-7F6D-AF5B-8032CB3C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938" y="1187451"/>
                <a:ext cx="1588" cy="1588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276">
                <a:extLst>
                  <a:ext uri="{FF2B5EF4-FFF2-40B4-BE49-F238E27FC236}">
                    <a16:creationId xmlns:a16="http://schemas.microsoft.com/office/drawing/2014/main" xmlns="" id="{3FA5AAB3-EB27-CD5D-E035-26628805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663" y="1257301"/>
                <a:ext cx="3175" cy="4763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8 h 9"/>
                  <a:gd name="T8" fmla="*/ 3 w 5"/>
                  <a:gd name="T9" fmla="*/ 7 h 9"/>
                  <a:gd name="T10" fmla="*/ 5 w 5"/>
                  <a:gd name="T11" fmla="*/ 0 h 9"/>
                  <a:gd name="T12" fmla="*/ 5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77">
                <a:extLst>
                  <a:ext uri="{FF2B5EF4-FFF2-40B4-BE49-F238E27FC236}">
                    <a16:creationId xmlns:a16="http://schemas.microsoft.com/office/drawing/2014/main" xmlns="" id="{7542C043-2E24-F36E-E38F-CABB59BE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700" y="1181101"/>
                <a:ext cx="1588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78">
                <a:extLst>
                  <a:ext uri="{FF2B5EF4-FFF2-40B4-BE49-F238E27FC236}">
                    <a16:creationId xmlns:a16="http://schemas.microsoft.com/office/drawing/2014/main" xmlns="" id="{3921DE81-7B0F-C27C-6A68-5BEADFE6F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875" y="1204913"/>
                <a:ext cx="1588" cy="3175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8 h 8"/>
                  <a:gd name="T4" fmla="*/ 0 w 3"/>
                  <a:gd name="T5" fmla="*/ 0 h 8"/>
                  <a:gd name="T6" fmla="*/ 0 w 3"/>
                  <a:gd name="T7" fmla="*/ 0 h 8"/>
                  <a:gd name="T8" fmla="*/ 1 w 3"/>
                  <a:gd name="T9" fmla="*/ 4 h 8"/>
                  <a:gd name="T10" fmla="*/ 3 w 3"/>
                  <a:gd name="T11" fmla="*/ 8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79">
                <a:extLst>
                  <a:ext uri="{FF2B5EF4-FFF2-40B4-BE49-F238E27FC236}">
                    <a16:creationId xmlns:a16="http://schemas.microsoft.com/office/drawing/2014/main" xmlns="" id="{06F5106B-7ABE-7306-47FF-186CF00F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25571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80">
                <a:extLst>
                  <a:ext uri="{FF2B5EF4-FFF2-40B4-BE49-F238E27FC236}">
                    <a16:creationId xmlns:a16="http://schemas.microsoft.com/office/drawing/2014/main" xmlns="" id="{75C8D282-3EC0-9D6F-379B-32ABA0F08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1246188"/>
                <a:ext cx="1588" cy="3175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1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81">
                <a:extLst>
                  <a:ext uri="{FF2B5EF4-FFF2-40B4-BE49-F238E27FC236}">
                    <a16:creationId xmlns:a16="http://schemas.microsoft.com/office/drawing/2014/main" xmlns="" id="{6A19F2CC-B09B-8C99-2606-EB7BC5C9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189038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82">
                <a:extLst>
                  <a:ext uri="{FF2B5EF4-FFF2-40B4-BE49-F238E27FC236}">
                    <a16:creationId xmlns:a16="http://schemas.microsoft.com/office/drawing/2014/main" xmlns="" id="{339D2DE8-28BB-21BC-E621-119619DFD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27138"/>
                <a:ext cx="1588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5 w 5"/>
                  <a:gd name="T5" fmla="*/ 0 h 6"/>
                  <a:gd name="T6" fmla="*/ 3 w 5"/>
                  <a:gd name="T7" fmla="*/ 3 h 6"/>
                  <a:gd name="T8" fmla="*/ 0 w 5"/>
                  <a:gd name="T9" fmla="*/ 6 h 6"/>
                  <a:gd name="T10" fmla="*/ 0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83">
                <a:extLst>
                  <a:ext uri="{FF2B5EF4-FFF2-40B4-BE49-F238E27FC236}">
                    <a16:creationId xmlns:a16="http://schemas.microsoft.com/office/drawing/2014/main" xmlns="" id="{69BBD47E-BB65-4572-21D0-BA6B2FB84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120173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2 h 4"/>
                  <a:gd name="T10" fmla="*/ 0 w 1"/>
                  <a:gd name="T11" fmla="*/ 4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84">
                <a:extLst>
                  <a:ext uri="{FF2B5EF4-FFF2-40B4-BE49-F238E27FC236}">
                    <a16:creationId xmlns:a16="http://schemas.microsoft.com/office/drawing/2014/main" xmlns="" id="{9FABBE32-3A7D-CC5F-CB91-619D4920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188" y="1116013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85">
                <a:extLst>
                  <a:ext uri="{FF2B5EF4-FFF2-40B4-BE49-F238E27FC236}">
                    <a16:creationId xmlns:a16="http://schemas.microsoft.com/office/drawing/2014/main" xmlns="" id="{02116916-58F8-F066-E264-544F0EA86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50" y="1149351"/>
                <a:ext cx="3175" cy="1588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2 w 5"/>
                  <a:gd name="T9" fmla="*/ 2 h 3"/>
                  <a:gd name="T10" fmla="*/ 5 w 5"/>
                  <a:gd name="T11" fmla="*/ 0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86">
                <a:extLst>
                  <a:ext uri="{FF2B5EF4-FFF2-40B4-BE49-F238E27FC236}">
                    <a16:creationId xmlns:a16="http://schemas.microsoft.com/office/drawing/2014/main" xmlns="" id="{EB25BA57-05F5-133F-DEA4-C3E67AF8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363" y="1165226"/>
                <a:ext cx="3175" cy="11113"/>
              </a:xfrm>
              <a:custGeom>
                <a:avLst/>
                <a:gdLst>
                  <a:gd name="T0" fmla="*/ 5 w 5"/>
                  <a:gd name="T1" fmla="*/ 19 h 21"/>
                  <a:gd name="T2" fmla="*/ 5 w 5"/>
                  <a:gd name="T3" fmla="*/ 19 h 21"/>
                  <a:gd name="T4" fmla="*/ 2 w 5"/>
                  <a:gd name="T5" fmla="*/ 10 h 21"/>
                  <a:gd name="T6" fmla="*/ 1 w 5"/>
                  <a:gd name="T7" fmla="*/ 4 h 21"/>
                  <a:gd name="T8" fmla="*/ 2 w 5"/>
                  <a:gd name="T9" fmla="*/ 0 h 21"/>
                  <a:gd name="T10" fmla="*/ 2 w 5"/>
                  <a:gd name="T11" fmla="*/ 0 h 21"/>
                  <a:gd name="T12" fmla="*/ 1 w 5"/>
                  <a:gd name="T13" fmla="*/ 8 h 21"/>
                  <a:gd name="T14" fmla="*/ 0 w 5"/>
                  <a:gd name="T15" fmla="*/ 16 h 21"/>
                  <a:gd name="T16" fmla="*/ 1 w 5"/>
                  <a:gd name="T17" fmla="*/ 19 h 21"/>
                  <a:gd name="T18" fmla="*/ 2 w 5"/>
                  <a:gd name="T19" fmla="*/ 21 h 21"/>
                  <a:gd name="T20" fmla="*/ 4 w 5"/>
                  <a:gd name="T21" fmla="*/ 21 h 21"/>
                  <a:gd name="T22" fmla="*/ 5 w 5"/>
                  <a:gd name="T23" fmla="*/ 19 h 21"/>
                  <a:gd name="T24" fmla="*/ 5 w 5"/>
                  <a:gd name="T2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1">
                    <a:moveTo>
                      <a:pt x="5" y="19"/>
                    </a:moveTo>
                    <a:lnTo>
                      <a:pt x="5" y="19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87">
                <a:extLst>
                  <a:ext uri="{FF2B5EF4-FFF2-40B4-BE49-F238E27FC236}">
                    <a16:creationId xmlns:a16="http://schemas.microsoft.com/office/drawing/2014/main" xmlns="" id="{916FB06F-6023-0742-75A5-6CFD16563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300" y="989013"/>
                <a:ext cx="1588" cy="7938"/>
              </a:xfrm>
              <a:custGeom>
                <a:avLst/>
                <a:gdLst>
                  <a:gd name="T0" fmla="*/ 3 w 3"/>
                  <a:gd name="T1" fmla="*/ 0 h 14"/>
                  <a:gd name="T2" fmla="*/ 3 w 3"/>
                  <a:gd name="T3" fmla="*/ 0 h 14"/>
                  <a:gd name="T4" fmla="*/ 0 w 3"/>
                  <a:gd name="T5" fmla="*/ 14 h 14"/>
                  <a:gd name="T6" fmla="*/ 0 w 3"/>
                  <a:gd name="T7" fmla="*/ 14 h 14"/>
                  <a:gd name="T8" fmla="*/ 2 w 3"/>
                  <a:gd name="T9" fmla="*/ 6 h 14"/>
                  <a:gd name="T10" fmla="*/ 3 w 3"/>
                  <a:gd name="T11" fmla="*/ 0 h 14"/>
                  <a:gd name="T12" fmla="*/ 3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lnTo>
                      <a:pt x="3" y="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88">
                <a:extLst>
                  <a:ext uri="{FF2B5EF4-FFF2-40B4-BE49-F238E27FC236}">
                    <a16:creationId xmlns:a16="http://schemas.microsoft.com/office/drawing/2014/main" xmlns="" id="{338AC4CF-AA19-AE18-3AB7-762307D6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713" y="996951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89">
                <a:extLst>
                  <a:ext uri="{FF2B5EF4-FFF2-40B4-BE49-F238E27FC236}">
                    <a16:creationId xmlns:a16="http://schemas.microsoft.com/office/drawing/2014/main" xmlns="" id="{A583358A-618C-DD30-F737-C48569A1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003301"/>
                <a:ext cx="1588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1 w 2"/>
                  <a:gd name="T9" fmla="*/ 1 h 6"/>
                  <a:gd name="T10" fmla="*/ 1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90">
                <a:extLst>
                  <a:ext uri="{FF2B5EF4-FFF2-40B4-BE49-F238E27FC236}">
                    <a16:creationId xmlns:a16="http://schemas.microsoft.com/office/drawing/2014/main" xmlns="" id="{201B4E9C-7A3C-230E-854E-955721DF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38" y="1147763"/>
                <a:ext cx="19050" cy="66675"/>
              </a:xfrm>
              <a:custGeom>
                <a:avLst/>
                <a:gdLst>
                  <a:gd name="T0" fmla="*/ 19 w 36"/>
                  <a:gd name="T1" fmla="*/ 0 h 127"/>
                  <a:gd name="T2" fmla="*/ 15 w 36"/>
                  <a:gd name="T3" fmla="*/ 10 h 127"/>
                  <a:gd name="T4" fmla="*/ 10 w 36"/>
                  <a:gd name="T5" fmla="*/ 25 h 127"/>
                  <a:gd name="T6" fmla="*/ 11 w 36"/>
                  <a:gd name="T7" fmla="*/ 33 h 127"/>
                  <a:gd name="T8" fmla="*/ 15 w 36"/>
                  <a:gd name="T9" fmla="*/ 35 h 127"/>
                  <a:gd name="T10" fmla="*/ 13 w 36"/>
                  <a:gd name="T11" fmla="*/ 49 h 127"/>
                  <a:gd name="T12" fmla="*/ 10 w 36"/>
                  <a:gd name="T13" fmla="*/ 53 h 127"/>
                  <a:gd name="T14" fmla="*/ 4 w 36"/>
                  <a:gd name="T15" fmla="*/ 53 h 127"/>
                  <a:gd name="T16" fmla="*/ 1 w 36"/>
                  <a:gd name="T17" fmla="*/ 56 h 127"/>
                  <a:gd name="T18" fmla="*/ 3 w 36"/>
                  <a:gd name="T19" fmla="*/ 68 h 127"/>
                  <a:gd name="T20" fmla="*/ 1 w 36"/>
                  <a:gd name="T21" fmla="*/ 84 h 127"/>
                  <a:gd name="T22" fmla="*/ 5 w 36"/>
                  <a:gd name="T23" fmla="*/ 78 h 127"/>
                  <a:gd name="T24" fmla="*/ 7 w 36"/>
                  <a:gd name="T25" fmla="*/ 74 h 127"/>
                  <a:gd name="T26" fmla="*/ 8 w 36"/>
                  <a:gd name="T27" fmla="*/ 74 h 127"/>
                  <a:gd name="T28" fmla="*/ 7 w 36"/>
                  <a:gd name="T29" fmla="*/ 90 h 127"/>
                  <a:gd name="T30" fmla="*/ 5 w 36"/>
                  <a:gd name="T31" fmla="*/ 94 h 127"/>
                  <a:gd name="T32" fmla="*/ 1 w 36"/>
                  <a:gd name="T33" fmla="*/ 91 h 127"/>
                  <a:gd name="T34" fmla="*/ 3 w 36"/>
                  <a:gd name="T35" fmla="*/ 97 h 127"/>
                  <a:gd name="T36" fmla="*/ 1 w 36"/>
                  <a:gd name="T37" fmla="*/ 111 h 127"/>
                  <a:gd name="T38" fmla="*/ 0 w 36"/>
                  <a:gd name="T39" fmla="*/ 123 h 127"/>
                  <a:gd name="T40" fmla="*/ 3 w 36"/>
                  <a:gd name="T41" fmla="*/ 127 h 127"/>
                  <a:gd name="T42" fmla="*/ 16 w 36"/>
                  <a:gd name="T43" fmla="*/ 113 h 127"/>
                  <a:gd name="T44" fmla="*/ 24 w 36"/>
                  <a:gd name="T45" fmla="*/ 99 h 127"/>
                  <a:gd name="T46" fmla="*/ 33 w 36"/>
                  <a:gd name="T47" fmla="*/ 78 h 127"/>
                  <a:gd name="T48" fmla="*/ 36 w 36"/>
                  <a:gd name="T49" fmla="*/ 64 h 127"/>
                  <a:gd name="T50" fmla="*/ 23 w 36"/>
                  <a:gd name="T51" fmla="*/ 73 h 127"/>
                  <a:gd name="T52" fmla="*/ 18 w 36"/>
                  <a:gd name="T53" fmla="*/ 73 h 127"/>
                  <a:gd name="T54" fmla="*/ 13 w 36"/>
                  <a:gd name="T55" fmla="*/ 67 h 127"/>
                  <a:gd name="T56" fmla="*/ 15 w 36"/>
                  <a:gd name="T57" fmla="*/ 42 h 127"/>
                  <a:gd name="T58" fmla="*/ 20 w 36"/>
                  <a:gd name="T59" fmla="*/ 52 h 127"/>
                  <a:gd name="T60" fmla="*/ 24 w 36"/>
                  <a:gd name="T61" fmla="*/ 53 h 127"/>
                  <a:gd name="T62" fmla="*/ 31 w 36"/>
                  <a:gd name="T63" fmla="*/ 50 h 127"/>
                  <a:gd name="T64" fmla="*/ 18 w 36"/>
                  <a:gd name="T65" fmla="*/ 37 h 127"/>
                  <a:gd name="T66" fmla="*/ 15 w 36"/>
                  <a:gd name="T67" fmla="*/ 30 h 127"/>
                  <a:gd name="T68" fmla="*/ 14 w 36"/>
                  <a:gd name="T69" fmla="*/ 20 h 127"/>
                  <a:gd name="T70" fmla="*/ 15 w 36"/>
                  <a:gd name="T71" fmla="*/ 13 h 127"/>
                  <a:gd name="T72" fmla="*/ 21 w 36"/>
                  <a:gd name="T73" fmla="*/ 7 h 127"/>
                  <a:gd name="T74" fmla="*/ 20 w 36"/>
                  <a:gd name="T75" fmla="*/ 5 h 127"/>
                  <a:gd name="T76" fmla="*/ 19 w 36"/>
                  <a:gd name="T7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127">
                    <a:moveTo>
                      <a:pt x="19" y="0"/>
                    </a:moveTo>
                    <a:lnTo>
                      <a:pt x="19" y="0"/>
                    </a:lnTo>
                    <a:lnTo>
                      <a:pt x="18" y="5"/>
                    </a:lnTo>
                    <a:lnTo>
                      <a:pt x="15" y="10"/>
                    </a:lnTo>
                    <a:lnTo>
                      <a:pt x="11" y="19"/>
                    </a:lnTo>
                    <a:lnTo>
                      <a:pt x="10" y="25"/>
                    </a:lnTo>
                    <a:lnTo>
                      <a:pt x="10" y="29"/>
                    </a:lnTo>
                    <a:lnTo>
                      <a:pt x="11" y="33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4" y="44"/>
                    </a:lnTo>
                    <a:lnTo>
                      <a:pt x="13" y="49"/>
                    </a:lnTo>
                    <a:lnTo>
                      <a:pt x="12" y="52"/>
                    </a:lnTo>
                    <a:lnTo>
                      <a:pt x="10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3" y="61"/>
                    </a:lnTo>
                    <a:lnTo>
                      <a:pt x="3" y="68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5" y="78"/>
                    </a:lnTo>
                    <a:lnTo>
                      <a:pt x="6" y="75"/>
                    </a:lnTo>
                    <a:lnTo>
                      <a:pt x="7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83"/>
                    </a:lnTo>
                    <a:lnTo>
                      <a:pt x="7" y="90"/>
                    </a:lnTo>
                    <a:lnTo>
                      <a:pt x="6" y="93"/>
                    </a:lnTo>
                    <a:lnTo>
                      <a:pt x="5" y="94"/>
                    </a:lnTo>
                    <a:lnTo>
                      <a:pt x="3" y="93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3" y="97"/>
                    </a:lnTo>
                    <a:lnTo>
                      <a:pt x="3" y="102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3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12" y="118"/>
                    </a:lnTo>
                    <a:lnTo>
                      <a:pt x="16" y="113"/>
                    </a:lnTo>
                    <a:lnTo>
                      <a:pt x="21" y="108"/>
                    </a:lnTo>
                    <a:lnTo>
                      <a:pt x="24" y="99"/>
                    </a:lnTo>
                    <a:lnTo>
                      <a:pt x="28" y="90"/>
                    </a:lnTo>
                    <a:lnTo>
                      <a:pt x="33" y="78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8" y="73"/>
                    </a:lnTo>
                    <a:lnTo>
                      <a:pt x="15" y="71"/>
                    </a:lnTo>
                    <a:lnTo>
                      <a:pt x="13" y="6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8" y="49"/>
                    </a:lnTo>
                    <a:lnTo>
                      <a:pt x="20" y="52"/>
                    </a:lnTo>
                    <a:lnTo>
                      <a:pt x="22" y="55"/>
                    </a:lnTo>
                    <a:lnTo>
                      <a:pt x="24" y="53"/>
                    </a:lnTo>
                    <a:lnTo>
                      <a:pt x="29" y="51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0"/>
                    </a:lnTo>
                    <a:lnTo>
                      <a:pt x="14" y="25"/>
                    </a:lnTo>
                    <a:lnTo>
                      <a:pt x="14" y="20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91">
                <a:extLst>
                  <a:ext uri="{FF2B5EF4-FFF2-40B4-BE49-F238E27FC236}">
                    <a16:creationId xmlns:a16="http://schemas.microsoft.com/office/drawing/2014/main" xmlns="" id="{AE586657-E833-03FE-E354-52B1D1BF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013" y="1030288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92">
                <a:extLst>
                  <a:ext uri="{FF2B5EF4-FFF2-40B4-BE49-F238E27FC236}">
                    <a16:creationId xmlns:a16="http://schemas.microsoft.com/office/drawing/2014/main" xmlns="" id="{C7B4587A-D780-3691-6567-3ABAF067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957263"/>
                <a:ext cx="0" cy="4763"/>
              </a:xfrm>
              <a:custGeom>
                <a:avLst/>
                <a:gdLst>
                  <a:gd name="T0" fmla="*/ 0 w 2"/>
                  <a:gd name="T1" fmla="*/ 9 h 9"/>
                  <a:gd name="T2" fmla="*/ 2 w 2"/>
                  <a:gd name="T3" fmla="*/ 0 h 9"/>
                  <a:gd name="T4" fmla="*/ 2 w 2"/>
                  <a:gd name="T5" fmla="*/ 0 h 9"/>
                  <a:gd name="T6" fmla="*/ 0 w 2"/>
                  <a:gd name="T7" fmla="*/ 4 h 9"/>
                  <a:gd name="T8" fmla="*/ 0 w 2"/>
                  <a:gd name="T9" fmla="*/ 9 h 9"/>
                  <a:gd name="T10" fmla="*/ 0 w 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Rectangle 293">
                <a:extLst>
                  <a:ext uri="{FF2B5EF4-FFF2-40B4-BE49-F238E27FC236}">
                    <a16:creationId xmlns:a16="http://schemas.microsoft.com/office/drawing/2014/main" xmlns="" id="{66FCCA70-D941-D88C-E5D4-731C9CCC5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775" y="10953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Rectangle 294">
                <a:extLst>
                  <a:ext uri="{FF2B5EF4-FFF2-40B4-BE49-F238E27FC236}">
                    <a16:creationId xmlns:a16="http://schemas.microsoft.com/office/drawing/2014/main" xmlns="" id="{67BC9FFB-8672-D622-433D-C5590AC8C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675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95">
                <a:extLst>
                  <a:ext uri="{FF2B5EF4-FFF2-40B4-BE49-F238E27FC236}">
                    <a16:creationId xmlns:a16="http://schemas.microsoft.com/office/drawing/2014/main" xmlns="" id="{18750014-86D8-86D2-DDB7-B80481008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913" y="1246188"/>
                <a:ext cx="0" cy="317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96">
                <a:extLst>
                  <a:ext uri="{FF2B5EF4-FFF2-40B4-BE49-F238E27FC236}">
                    <a16:creationId xmlns:a16="http://schemas.microsoft.com/office/drawing/2014/main" xmlns="" id="{BA68F49E-7670-9386-741E-F4BC08AA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604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97">
                <a:extLst>
                  <a:ext uri="{FF2B5EF4-FFF2-40B4-BE49-F238E27FC236}">
                    <a16:creationId xmlns:a16="http://schemas.microsoft.com/office/drawing/2014/main" xmlns="" id="{9ED3D3DA-1CC5-70C3-270E-31337796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775" y="1011238"/>
                <a:ext cx="0" cy="3175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0 h 8"/>
                  <a:gd name="T4" fmla="*/ 1 w 1"/>
                  <a:gd name="T5" fmla="*/ 8 h 8"/>
                  <a:gd name="T6" fmla="*/ 1 w 1"/>
                  <a:gd name="T7" fmla="*/ 8 h 8"/>
                  <a:gd name="T8" fmla="*/ 1 w 1"/>
                  <a:gd name="T9" fmla="*/ 5 h 8"/>
                  <a:gd name="T10" fmla="*/ 0 w 1"/>
                  <a:gd name="T11" fmla="*/ 0 h 8"/>
                  <a:gd name="T12" fmla="*/ 0 w 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98">
                <a:extLst>
                  <a:ext uri="{FF2B5EF4-FFF2-40B4-BE49-F238E27FC236}">
                    <a16:creationId xmlns:a16="http://schemas.microsoft.com/office/drawing/2014/main" xmlns="" id="{6F71EB6A-9894-CB67-5D59-49557F90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238" y="10302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299">
                <a:extLst>
                  <a:ext uri="{FF2B5EF4-FFF2-40B4-BE49-F238E27FC236}">
                    <a16:creationId xmlns:a16="http://schemas.microsoft.com/office/drawing/2014/main" xmlns="" id="{AE859CE5-0CFE-08AA-EF7E-4C7C252B7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300" y="1233488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2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2 w 3"/>
                  <a:gd name="T11" fmla="*/ 0 h 2"/>
                  <a:gd name="T12" fmla="*/ 0 w 3"/>
                  <a:gd name="T13" fmla="*/ 2 h 2"/>
                  <a:gd name="T14" fmla="*/ 0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300">
                <a:extLst>
                  <a:ext uri="{FF2B5EF4-FFF2-40B4-BE49-F238E27FC236}">
                    <a16:creationId xmlns:a16="http://schemas.microsoft.com/office/drawing/2014/main" xmlns="" id="{23C703EC-2617-E44E-0F6A-DE3E93E2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55676"/>
                <a:ext cx="1588" cy="3175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301">
                <a:extLst>
                  <a:ext uri="{FF2B5EF4-FFF2-40B4-BE49-F238E27FC236}">
                    <a16:creationId xmlns:a16="http://schemas.microsoft.com/office/drawing/2014/main" xmlns="" id="{C820AA75-63E8-39FD-47C2-6CD60D4C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788" y="1074738"/>
                <a:ext cx="0" cy="3175"/>
              </a:xfrm>
              <a:custGeom>
                <a:avLst/>
                <a:gdLst>
                  <a:gd name="T0" fmla="*/ 5 h 5"/>
                  <a:gd name="T1" fmla="*/ 3 h 5"/>
                  <a:gd name="T2" fmla="*/ 3 h 5"/>
                  <a:gd name="T3" fmla="*/ 0 h 5"/>
                  <a:gd name="T4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302">
                <a:extLst>
                  <a:ext uri="{FF2B5EF4-FFF2-40B4-BE49-F238E27FC236}">
                    <a16:creationId xmlns:a16="http://schemas.microsoft.com/office/drawing/2014/main" xmlns="" id="{5190E936-1A81-EADA-CA01-1248249A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1063626"/>
                <a:ext cx="22225" cy="34925"/>
              </a:xfrm>
              <a:custGeom>
                <a:avLst/>
                <a:gdLst>
                  <a:gd name="T0" fmla="*/ 18 w 42"/>
                  <a:gd name="T1" fmla="*/ 8 h 65"/>
                  <a:gd name="T2" fmla="*/ 18 w 42"/>
                  <a:gd name="T3" fmla="*/ 8 h 65"/>
                  <a:gd name="T4" fmla="*/ 19 w 42"/>
                  <a:gd name="T5" fmla="*/ 0 h 65"/>
                  <a:gd name="T6" fmla="*/ 19 w 42"/>
                  <a:gd name="T7" fmla="*/ 0 h 65"/>
                  <a:gd name="T8" fmla="*/ 17 w 42"/>
                  <a:gd name="T9" fmla="*/ 3 h 65"/>
                  <a:gd name="T10" fmla="*/ 14 w 42"/>
                  <a:gd name="T11" fmla="*/ 5 h 65"/>
                  <a:gd name="T12" fmla="*/ 8 w 42"/>
                  <a:gd name="T13" fmla="*/ 7 h 65"/>
                  <a:gd name="T14" fmla="*/ 5 w 42"/>
                  <a:gd name="T15" fmla="*/ 8 h 65"/>
                  <a:gd name="T16" fmla="*/ 3 w 42"/>
                  <a:gd name="T17" fmla="*/ 12 h 65"/>
                  <a:gd name="T18" fmla="*/ 2 w 42"/>
                  <a:gd name="T19" fmla="*/ 18 h 65"/>
                  <a:gd name="T20" fmla="*/ 0 w 42"/>
                  <a:gd name="T21" fmla="*/ 26 h 65"/>
                  <a:gd name="T22" fmla="*/ 0 w 42"/>
                  <a:gd name="T23" fmla="*/ 26 h 65"/>
                  <a:gd name="T24" fmla="*/ 2 w 42"/>
                  <a:gd name="T25" fmla="*/ 26 h 65"/>
                  <a:gd name="T26" fmla="*/ 3 w 42"/>
                  <a:gd name="T27" fmla="*/ 28 h 65"/>
                  <a:gd name="T28" fmla="*/ 7 w 42"/>
                  <a:gd name="T29" fmla="*/ 35 h 65"/>
                  <a:gd name="T30" fmla="*/ 11 w 42"/>
                  <a:gd name="T31" fmla="*/ 45 h 65"/>
                  <a:gd name="T32" fmla="*/ 12 w 42"/>
                  <a:gd name="T33" fmla="*/ 51 h 65"/>
                  <a:gd name="T34" fmla="*/ 12 w 42"/>
                  <a:gd name="T35" fmla="*/ 57 h 65"/>
                  <a:gd name="T36" fmla="*/ 12 w 42"/>
                  <a:gd name="T37" fmla="*/ 57 h 65"/>
                  <a:gd name="T38" fmla="*/ 13 w 42"/>
                  <a:gd name="T39" fmla="*/ 55 h 65"/>
                  <a:gd name="T40" fmla="*/ 15 w 42"/>
                  <a:gd name="T41" fmla="*/ 56 h 65"/>
                  <a:gd name="T42" fmla="*/ 19 w 42"/>
                  <a:gd name="T43" fmla="*/ 59 h 65"/>
                  <a:gd name="T44" fmla="*/ 22 w 42"/>
                  <a:gd name="T45" fmla="*/ 64 h 65"/>
                  <a:gd name="T46" fmla="*/ 23 w 42"/>
                  <a:gd name="T47" fmla="*/ 65 h 65"/>
                  <a:gd name="T48" fmla="*/ 25 w 42"/>
                  <a:gd name="T49" fmla="*/ 64 h 65"/>
                  <a:gd name="T50" fmla="*/ 25 w 42"/>
                  <a:gd name="T51" fmla="*/ 64 h 65"/>
                  <a:gd name="T52" fmla="*/ 22 w 42"/>
                  <a:gd name="T53" fmla="*/ 59 h 65"/>
                  <a:gd name="T54" fmla="*/ 21 w 42"/>
                  <a:gd name="T55" fmla="*/ 55 h 65"/>
                  <a:gd name="T56" fmla="*/ 21 w 42"/>
                  <a:gd name="T57" fmla="*/ 50 h 65"/>
                  <a:gd name="T58" fmla="*/ 22 w 42"/>
                  <a:gd name="T59" fmla="*/ 47 h 65"/>
                  <a:gd name="T60" fmla="*/ 25 w 42"/>
                  <a:gd name="T61" fmla="*/ 40 h 65"/>
                  <a:gd name="T62" fmla="*/ 28 w 42"/>
                  <a:gd name="T63" fmla="*/ 33 h 65"/>
                  <a:gd name="T64" fmla="*/ 28 w 42"/>
                  <a:gd name="T65" fmla="*/ 33 h 65"/>
                  <a:gd name="T66" fmla="*/ 30 w 42"/>
                  <a:gd name="T67" fmla="*/ 36 h 65"/>
                  <a:gd name="T68" fmla="*/ 30 w 42"/>
                  <a:gd name="T69" fmla="*/ 40 h 65"/>
                  <a:gd name="T70" fmla="*/ 30 w 42"/>
                  <a:gd name="T71" fmla="*/ 47 h 65"/>
                  <a:gd name="T72" fmla="*/ 30 w 42"/>
                  <a:gd name="T73" fmla="*/ 53 h 65"/>
                  <a:gd name="T74" fmla="*/ 30 w 42"/>
                  <a:gd name="T75" fmla="*/ 57 h 65"/>
                  <a:gd name="T76" fmla="*/ 31 w 42"/>
                  <a:gd name="T77" fmla="*/ 59 h 65"/>
                  <a:gd name="T78" fmla="*/ 42 w 42"/>
                  <a:gd name="T79" fmla="*/ 56 h 65"/>
                  <a:gd name="T80" fmla="*/ 33 w 42"/>
                  <a:gd name="T81" fmla="*/ 52 h 65"/>
                  <a:gd name="T82" fmla="*/ 36 w 42"/>
                  <a:gd name="T83" fmla="*/ 27 h 65"/>
                  <a:gd name="T84" fmla="*/ 35 w 42"/>
                  <a:gd name="T85" fmla="*/ 29 h 65"/>
                  <a:gd name="T86" fmla="*/ 35 w 42"/>
                  <a:gd name="T87" fmla="*/ 29 h 65"/>
                  <a:gd name="T88" fmla="*/ 33 w 42"/>
                  <a:gd name="T89" fmla="*/ 30 h 65"/>
                  <a:gd name="T90" fmla="*/ 30 w 42"/>
                  <a:gd name="T91" fmla="*/ 32 h 65"/>
                  <a:gd name="T92" fmla="*/ 29 w 42"/>
                  <a:gd name="T93" fmla="*/ 30 h 65"/>
                  <a:gd name="T94" fmla="*/ 28 w 42"/>
                  <a:gd name="T95" fmla="*/ 29 h 65"/>
                  <a:gd name="T96" fmla="*/ 27 w 42"/>
                  <a:gd name="T97" fmla="*/ 23 h 65"/>
                  <a:gd name="T98" fmla="*/ 27 w 42"/>
                  <a:gd name="T99" fmla="*/ 17 h 65"/>
                  <a:gd name="T100" fmla="*/ 26 w 42"/>
                  <a:gd name="T101" fmla="*/ 11 h 65"/>
                  <a:gd name="T102" fmla="*/ 25 w 42"/>
                  <a:gd name="T103" fmla="*/ 6 h 65"/>
                  <a:gd name="T104" fmla="*/ 23 w 42"/>
                  <a:gd name="T105" fmla="*/ 5 h 65"/>
                  <a:gd name="T106" fmla="*/ 22 w 42"/>
                  <a:gd name="T107" fmla="*/ 5 h 65"/>
                  <a:gd name="T108" fmla="*/ 21 w 42"/>
                  <a:gd name="T109" fmla="*/ 6 h 65"/>
                  <a:gd name="T110" fmla="*/ 18 w 42"/>
                  <a:gd name="T111" fmla="*/ 8 h 65"/>
                  <a:gd name="T112" fmla="*/ 18 w 42"/>
                  <a:gd name="T113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65">
                    <a:moveTo>
                      <a:pt x="18" y="8"/>
                    </a:moveTo>
                    <a:lnTo>
                      <a:pt x="18" y="8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4" y="5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7" y="35"/>
                    </a:lnTo>
                    <a:lnTo>
                      <a:pt x="11" y="45"/>
                    </a:lnTo>
                    <a:lnTo>
                      <a:pt x="12" y="51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5" y="56"/>
                    </a:lnTo>
                    <a:lnTo>
                      <a:pt x="19" y="59"/>
                    </a:lnTo>
                    <a:lnTo>
                      <a:pt x="22" y="64"/>
                    </a:lnTo>
                    <a:lnTo>
                      <a:pt x="23" y="65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2" y="59"/>
                    </a:lnTo>
                    <a:lnTo>
                      <a:pt x="21" y="55"/>
                    </a:lnTo>
                    <a:lnTo>
                      <a:pt x="21" y="50"/>
                    </a:lnTo>
                    <a:lnTo>
                      <a:pt x="22" y="47"/>
                    </a:lnTo>
                    <a:lnTo>
                      <a:pt x="25" y="40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0" y="36"/>
                    </a:lnTo>
                    <a:lnTo>
                      <a:pt x="30" y="40"/>
                    </a:lnTo>
                    <a:lnTo>
                      <a:pt x="30" y="47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1" y="59"/>
                    </a:lnTo>
                    <a:lnTo>
                      <a:pt x="42" y="56"/>
                    </a:lnTo>
                    <a:lnTo>
                      <a:pt x="33" y="52"/>
                    </a:lnTo>
                    <a:lnTo>
                      <a:pt x="36" y="27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3" y="30"/>
                    </a:lnTo>
                    <a:lnTo>
                      <a:pt x="30" y="32"/>
                    </a:lnTo>
                    <a:lnTo>
                      <a:pt x="29" y="30"/>
                    </a:lnTo>
                    <a:lnTo>
                      <a:pt x="28" y="29"/>
                    </a:lnTo>
                    <a:lnTo>
                      <a:pt x="27" y="23"/>
                    </a:lnTo>
                    <a:lnTo>
                      <a:pt x="27" y="17"/>
                    </a:lnTo>
                    <a:lnTo>
                      <a:pt x="26" y="11"/>
                    </a:lnTo>
                    <a:lnTo>
                      <a:pt x="25" y="6"/>
                    </a:lnTo>
                    <a:lnTo>
                      <a:pt x="23" y="5"/>
                    </a:lnTo>
                    <a:lnTo>
                      <a:pt x="22" y="5"/>
                    </a:lnTo>
                    <a:lnTo>
                      <a:pt x="21" y="6"/>
                    </a:lnTo>
                    <a:lnTo>
                      <a:pt x="18" y="8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303">
                <a:extLst>
                  <a:ext uri="{FF2B5EF4-FFF2-40B4-BE49-F238E27FC236}">
                    <a16:creationId xmlns:a16="http://schemas.microsoft.com/office/drawing/2014/main" xmlns="" id="{A5830F9E-B519-E3DC-9406-31D64AF0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263" y="1060451"/>
                <a:ext cx="1588" cy="3175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0 h 7"/>
                  <a:gd name="T8" fmla="*/ 1 w 2"/>
                  <a:gd name="T9" fmla="*/ 3 h 7"/>
                  <a:gd name="T10" fmla="*/ 0 w 2"/>
                  <a:gd name="T11" fmla="*/ 7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304">
                <a:extLst>
                  <a:ext uri="{FF2B5EF4-FFF2-40B4-BE49-F238E27FC236}">
                    <a16:creationId xmlns:a16="http://schemas.microsoft.com/office/drawing/2014/main" xmlns="" id="{B0A39239-7ED8-1133-EA66-DB5F4F7F5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925" y="1041401"/>
                <a:ext cx="1588" cy="1588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305">
                <a:extLst>
                  <a:ext uri="{FF2B5EF4-FFF2-40B4-BE49-F238E27FC236}">
                    <a16:creationId xmlns:a16="http://schemas.microsoft.com/office/drawing/2014/main" xmlns="" id="{644488B1-B755-F2C4-0B8A-6501CE46A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54101"/>
                <a:ext cx="4763" cy="7938"/>
              </a:xfrm>
              <a:custGeom>
                <a:avLst/>
                <a:gdLst>
                  <a:gd name="T0" fmla="*/ 9 w 9"/>
                  <a:gd name="T1" fmla="*/ 12 h 16"/>
                  <a:gd name="T2" fmla="*/ 9 w 9"/>
                  <a:gd name="T3" fmla="*/ 12 h 16"/>
                  <a:gd name="T4" fmla="*/ 8 w 9"/>
                  <a:gd name="T5" fmla="*/ 7 h 16"/>
                  <a:gd name="T6" fmla="*/ 5 w 9"/>
                  <a:gd name="T7" fmla="*/ 1 h 16"/>
                  <a:gd name="T8" fmla="*/ 3 w 9"/>
                  <a:gd name="T9" fmla="*/ 0 h 16"/>
                  <a:gd name="T10" fmla="*/ 1 w 9"/>
                  <a:gd name="T11" fmla="*/ 1 h 16"/>
                  <a:gd name="T12" fmla="*/ 1 w 9"/>
                  <a:gd name="T13" fmla="*/ 3 h 16"/>
                  <a:gd name="T14" fmla="*/ 0 w 9"/>
                  <a:gd name="T15" fmla="*/ 9 h 16"/>
                  <a:gd name="T16" fmla="*/ 0 w 9"/>
                  <a:gd name="T17" fmla="*/ 9 h 16"/>
                  <a:gd name="T18" fmla="*/ 8 w 9"/>
                  <a:gd name="T19" fmla="*/ 16 h 16"/>
                  <a:gd name="T20" fmla="*/ 9 w 9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6">
                    <a:moveTo>
                      <a:pt x="9" y="12"/>
                    </a:moveTo>
                    <a:lnTo>
                      <a:pt x="9" y="12"/>
                    </a:lnTo>
                    <a:lnTo>
                      <a:pt x="8" y="7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16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306">
                <a:extLst>
                  <a:ext uri="{FF2B5EF4-FFF2-40B4-BE49-F238E27FC236}">
                    <a16:creationId xmlns:a16="http://schemas.microsoft.com/office/drawing/2014/main" xmlns="" id="{4D714CA7-45B5-BC34-569A-31B21DEC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613" y="1100138"/>
                <a:ext cx="3175" cy="1588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3 w 4"/>
                  <a:gd name="T7" fmla="*/ 5 h 5"/>
                  <a:gd name="T8" fmla="*/ 3 w 4"/>
                  <a:gd name="T9" fmla="*/ 5 h 5"/>
                  <a:gd name="T10" fmla="*/ 4 w 4"/>
                  <a:gd name="T11" fmla="*/ 2 h 5"/>
                  <a:gd name="T12" fmla="*/ 4 w 4"/>
                  <a:gd name="T13" fmla="*/ 2 h 5"/>
                  <a:gd name="T14" fmla="*/ 3 w 4"/>
                  <a:gd name="T15" fmla="*/ 0 h 5"/>
                  <a:gd name="T16" fmla="*/ 1 w 4"/>
                  <a:gd name="T17" fmla="*/ 2 h 5"/>
                  <a:gd name="T18" fmla="*/ 0 w 4"/>
                  <a:gd name="T19" fmla="*/ 4 h 5"/>
                  <a:gd name="T20" fmla="*/ 0 w 4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307">
                <a:extLst>
                  <a:ext uri="{FF2B5EF4-FFF2-40B4-BE49-F238E27FC236}">
                    <a16:creationId xmlns:a16="http://schemas.microsoft.com/office/drawing/2014/main" xmlns="" id="{481FD4BD-2839-2205-96FA-EBB4C19C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913" y="1093788"/>
                <a:ext cx="3175" cy="4763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3 w 4"/>
                  <a:gd name="T5" fmla="*/ 5 h 9"/>
                  <a:gd name="T6" fmla="*/ 4 w 4"/>
                  <a:gd name="T7" fmla="*/ 0 h 9"/>
                  <a:gd name="T8" fmla="*/ 4 w 4"/>
                  <a:gd name="T9" fmla="*/ 0 h 9"/>
                  <a:gd name="T10" fmla="*/ 2 w 4"/>
                  <a:gd name="T11" fmla="*/ 2 h 9"/>
                  <a:gd name="T12" fmla="*/ 0 w 4"/>
                  <a:gd name="T13" fmla="*/ 9 h 9"/>
                  <a:gd name="T14" fmla="*/ 0 w 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9"/>
                    </a:lnTo>
                    <a:lnTo>
                      <a:pt x="3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308">
                <a:extLst>
                  <a:ext uri="{FF2B5EF4-FFF2-40B4-BE49-F238E27FC236}">
                    <a16:creationId xmlns:a16="http://schemas.microsoft.com/office/drawing/2014/main" xmlns="" id="{71DE06B6-54C6-D985-EAC8-F8EA8AB88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65213"/>
                <a:ext cx="4763" cy="12700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11 h 22"/>
                  <a:gd name="T6" fmla="*/ 7 w 9"/>
                  <a:gd name="T7" fmla="*/ 0 h 22"/>
                  <a:gd name="T8" fmla="*/ 7 w 9"/>
                  <a:gd name="T9" fmla="*/ 0 h 22"/>
                  <a:gd name="T10" fmla="*/ 5 w 9"/>
                  <a:gd name="T11" fmla="*/ 1 h 22"/>
                  <a:gd name="T12" fmla="*/ 3 w 9"/>
                  <a:gd name="T13" fmla="*/ 6 h 22"/>
                  <a:gd name="T14" fmla="*/ 1 w 9"/>
                  <a:gd name="T15" fmla="*/ 10 h 22"/>
                  <a:gd name="T16" fmla="*/ 0 w 9"/>
                  <a:gd name="T17" fmla="*/ 14 h 22"/>
                  <a:gd name="T18" fmla="*/ 0 w 9"/>
                  <a:gd name="T19" fmla="*/ 14 h 22"/>
                  <a:gd name="T20" fmla="*/ 2 w 9"/>
                  <a:gd name="T21" fmla="*/ 13 h 22"/>
                  <a:gd name="T22" fmla="*/ 5 w 9"/>
                  <a:gd name="T23" fmla="*/ 14 h 22"/>
                  <a:gd name="T24" fmla="*/ 7 w 9"/>
                  <a:gd name="T25" fmla="*/ 16 h 22"/>
                  <a:gd name="T26" fmla="*/ 9 w 9"/>
                  <a:gd name="T27" fmla="*/ 22 h 22"/>
                  <a:gd name="T28" fmla="*/ 9 w 9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lnTo>
                      <a:pt x="9" y="22"/>
                    </a:lnTo>
                    <a:lnTo>
                      <a:pt x="8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309">
                <a:extLst>
                  <a:ext uri="{FF2B5EF4-FFF2-40B4-BE49-F238E27FC236}">
                    <a16:creationId xmlns:a16="http://schemas.microsoft.com/office/drawing/2014/main" xmlns="" id="{1E602E77-1D1F-F47E-18ED-1B95955E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731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310">
                <a:extLst>
                  <a:ext uri="{FF2B5EF4-FFF2-40B4-BE49-F238E27FC236}">
                    <a16:creationId xmlns:a16="http://schemas.microsoft.com/office/drawing/2014/main" xmlns="" id="{E92A9D1C-9AB3-4749-4701-336BBBC59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9488" y="933451"/>
                <a:ext cx="771525" cy="352425"/>
              </a:xfrm>
              <a:custGeom>
                <a:avLst/>
                <a:gdLst>
                  <a:gd name="T0" fmla="*/ 916 w 1458"/>
                  <a:gd name="T1" fmla="*/ 270 h 666"/>
                  <a:gd name="T2" fmla="*/ 998 w 1458"/>
                  <a:gd name="T3" fmla="*/ 211 h 666"/>
                  <a:gd name="T4" fmla="*/ 1129 w 1458"/>
                  <a:gd name="T5" fmla="*/ 221 h 666"/>
                  <a:gd name="T6" fmla="*/ 1191 w 1458"/>
                  <a:gd name="T7" fmla="*/ 240 h 666"/>
                  <a:gd name="T8" fmla="*/ 1323 w 1458"/>
                  <a:gd name="T9" fmla="*/ 248 h 666"/>
                  <a:gd name="T10" fmla="*/ 1440 w 1458"/>
                  <a:gd name="T11" fmla="*/ 334 h 666"/>
                  <a:gd name="T12" fmla="*/ 1333 w 1458"/>
                  <a:gd name="T13" fmla="*/ 399 h 666"/>
                  <a:gd name="T14" fmla="*/ 1230 w 1458"/>
                  <a:gd name="T15" fmla="*/ 433 h 666"/>
                  <a:gd name="T16" fmla="*/ 1112 w 1458"/>
                  <a:gd name="T17" fmla="*/ 462 h 666"/>
                  <a:gd name="T18" fmla="*/ 1034 w 1458"/>
                  <a:gd name="T19" fmla="*/ 479 h 666"/>
                  <a:gd name="T20" fmla="*/ 944 w 1458"/>
                  <a:gd name="T21" fmla="*/ 475 h 666"/>
                  <a:gd name="T22" fmla="*/ 837 w 1458"/>
                  <a:gd name="T23" fmla="*/ 515 h 666"/>
                  <a:gd name="T24" fmla="*/ 830 w 1458"/>
                  <a:gd name="T25" fmla="*/ 595 h 666"/>
                  <a:gd name="T26" fmla="*/ 914 w 1458"/>
                  <a:gd name="T27" fmla="*/ 531 h 666"/>
                  <a:gd name="T28" fmla="*/ 832 w 1458"/>
                  <a:gd name="T29" fmla="*/ 663 h 666"/>
                  <a:gd name="T30" fmla="*/ 763 w 1458"/>
                  <a:gd name="T31" fmla="*/ 627 h 666"/>
                  <a:gd name="T32" fmla="*/ 722 w 1458"/>
                  <a:gd name="T33" fmla="*/ 522 h 666"/>
                  <a:gd name="T34" fmla="*/ 679 w 1458"/>
                  <a:gd name="T35" fmla="*/ 568 h 666"/>
                  <a:gd name="T36" fmla="*/ 659 w 1458"/>
                  <a:gd name="T37" fmla="*/ 603 h 666"/>
                  <a:gd name="T38" fmla="*/ 556 w 1458"/>
                  <a:gd name="T39" fmla="*/ 574 h 666"/>
                  <a:gd name="T40" fmla="*/ 607 w 1458"/>
                  <a:gd name="T41" fmla="*/ 572 h 666"/>
                  <a:gd name="T42" fmla="*/ 533 w 1458"/>
                  <a:gd name="T43" fmla="*/ 446 h 666"/>
                  <a:gd name="T44" fmla="*/ 524 w 1458"/>
                  <a:gd name="T45" fmla="*/ 558 h 666"/>
                  <a:gd name="T46" fmla="*/ 468 w 1458"/>
                  <a:gd name="T47" fmla="*/ 573 h 666"/>
                  <a:gd name="T48" fmla="*/ 417 w 1458"/>
                  <a:gd name="T49" fmla="*/ 568 h 666"/>
                  <a:gd name="T50" fmla="*/ 451 w 1458"/>
                  <a:gd name="T51" fmla="*/ 461 h 666"/>
                  <a:gd name="T52" fmla="*/ 349 w 1458"/>
                  <a:gd name="T53" fmla="*/ 582 h 666"/>
                  <a:gd name="T54" fmla="*/ 372 w 1458"/>
                  <a:gd name="T55" fmla="*/ 511 h 666"/>
                  <a:gd name="T56" fmla="*/ 309 w 1458"/>
                  <a:gd name="T57" fmla="*/ 526 h 666"/>
                  <a:gd name="T58" fmla="*/ 300 w 1458"/>
                  <a:gd name="T59" fmla="*/ 453 h 666"/>
                  <a:gd name="T60" fmla="*/ 159 w 1458"/>
                  <a:gd name="T61" fmla="*/ 546 h 666"/>
                  <a:gd name="T62" fmla="*/ 149 w 1458"/>
                  <a:gd name="T63" fmla="*/ 476 h 666"/>
                  <a:gd name="T64" fmla="*/ 109 w 1458"/>
                  <a:gd name="T65" fmla="*/ 469 h 666"/>
                  <a:gd name="T66" fmla="*/ 88 w 1458"/>
                  <a:gd name="T67" fmla="*/ 481 h 666"/>
                  <a:gd name="T68" fmla="*/ 17 w 1458"/>
                  <a:gd name="T69" fmla="*/ 402 h 666"/>
                  <a:gd name="T70" fmla="*/ 103 w 1458"/>
                  <a:gd name="T71" fmla="*/ 229 h 666"/>
                  <a:gd name="T72" fmla="*/ 41 w 1458"/>
                  <a:gd name="T73" fmla="*/ 221 h 666"/>
                  <a:gd name="T74" fmla="*/ 41 w 1458"/>
                  <a:gd name="T75" fmla="*/ 127 h 666"/>
                  <a:gd name="T76" fmla="*/ 87 w 1458"/>
                  <a:gd name="T77" fmla="*/ 98 h 666"/>
                  <a:gd name="T78" fmla="*/ 153 w 1458"/>
                  <a:gd name="T79" fmla="*/ 46 h 666"/>
                  <a:gd name="T80" fmla="*/ 213 w 1458"/>
                  <a:gd name="T81" fmla="*/ 113 h 666"/>
                  <a:gd name="T82" fmla="*/ 329 w 1458"/>
                  <a:gd name="T83" fmla="*/ 105 h 666"/>
                  <a:gd name="T84" fmla="*/ 476 w 1458"/>
                  <a:gd name="T85" fmla="*/ 96 h 666"/>
                  <a:gd name="T86" fmla="*/ 538 w 1458"/>
                  <a:gd name="T87" fmla="*/ 146 h 666"/>
                  <a:gd name="T88" fmla="*/ 552 w 1458"/>
                  <a:gd name="T89" fmla="*/ 94 h 666"/>
                  <a:gd name="T90" fmla="*/ 644 w 1458"/>
                  <a:gd name="T91" fmla="*/ 89 h 666"/>
                  <a:gd name="T92" fmla="*/ 721 w 1458"/>
                  <a:gd name="T93" fmla="*/ 92 h 666"/>
                  <a:gd name="T94" fmla="*/ 730 w 1458"/>
                  <a:gd name="T95" fmla="*/ 127 h 666"/>
                  <a:gd name="T96" fmla="*/ 803 w 1458"/>
                  <a:gd name="T97" fmla="*/ 286 h 666"/>
                  <a:gd name="T98" fmla="*/ 665 w 1458"/>
                  <a:gd name="T99" fmla="*/ 348 h 666"/>
                  <a:gd name="T100" fmla="*/ 760 w 1458"/>
                  <a:gd name="T101" fmla="*/ 274 h 666"/>
                  <a:gd name="T102" fmla="*/ 169 w 1458"/>
                  <a:gd name="T103" fmla="*/ 290 h 666"/>
                  <a:gd name="T104" fmla="*/ 262 w 1458"/>
                  <a:gd name="T105" fmla="*/ 237 h 666"/>
                  <a:gd name="T106" fmla="*/ 192 w 1458"/>
                  <a:gd name="T107" fmla="*/ 203 h 666"/>
                  <a:gd name="T108" fmla="*/ 495 w 1458"/>
                  <a:gd name="T109" fmla="*/ 265 h 666"/>
                  <a:gd name="T110" fmla="*/ 466 w 1458"/>
                  <a:gd name="T111" fmla="*/ 155 h 666"/>
                  <a:gd name="T112" fmla="*/ 452 w 1458"/>
                  <a:gd name="T113" fmla="*/ 152 h 666"/>
                  <a:gd name="T114" fmla="*/ 378 w 1458"/>
                  <a:gd name="T115" fmla="*/ 195 h 666"/>
                  <a:gd name="T116" fmla="*/ 324 w 1458"/>
                  <a:gd name="T117" fmla="*/ 335 h 666"/>
                  <a:gd name="T118" fmla="*/ 415 w 1458"/>
                  <a:gd name="T119" fmla="*/ 345 h 666"/>
                  <a:gd name="T120" fmla="*/ 574 w 1458"/>
                  <a:gd name="T121" fmla="*/ 259 h 666"/>
                  <a:gd name="T122" fmla="*/ 622 w 1458"/>
                  <a:gd name="T123" fmla="*/ 267 h 666"/>
                  <a:gd name="T124" fmla="*/ 568 w 1458"/>
                  <a:gd name="T125" fmla="*/ 20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8" h="666">
                    <a:moveTo>
                      <a:pt x="829" y="247"/>
                    </a:moveTo>
                    <a:lnTo>
                      <a:pt x="829" y="247"/>
                    </a:lnTo>
                    <a:lnTo>
                      <a:pt x="831" y="243"/>
                    </a:lnTo>
                    <a:lnTo>
                      <a:pt x="830" y="248"/>
                    </a:lnTo>
                    <a:lnTo>
                      <a:pt x="830" y="248"/>
                    </a:lnTo>
                    <a:lnTo>
                      <a:pt x="836" y="255"/>
                    </a:lnTo>
                    <a:lnTo>
                      <a:pt x="836" y="255"/>
                    </a:lnTo>
                    <a:lnTo>
                      <a:pt x="838" y="251"/>
                    </a:lnTo>
                    <a:lnTo>
                      <a:pt x="838" y="251"/>
                    </a:lnTo>
                    <a:lnTo>
                      <a:pt x="837" y="256"/>
                    </a:lnTo>
                    <a:lnTo>
                      <a:pt x="837" y="256"/>
                    </a:lnTo>
                    <a:lnTo>
                      <a:pt x="839" y="258"/>
                    </a:lnTo>
                    <a:lnTo>
                      <a:pt x="839" y="258"/>
                    </a:lnTo>
                    <a:lnTo>
                      <a:pt x="844" y="244"/>
                    </a:lnTo>
                    <a:lnTo>
                      <a:pt x="850" y="232"/>
                    </a:lnTo>
                    <a:lnTo>
                      <a:pt x="855" y="220"/>
                    </a:lnTo>
                    <a:lnTo>
                      <a:pt x="859" y="211"/>
                    </a:lnTo>
                    <a:lnTo>
                      <a:pt x="859" y="211"/>
                    </a:lnTo>
                    <a:lnTo>
                      <a:pt x="862" y="205"/>
                    </a:lnTo>
                    <a:lnTo>
                      <a:pt x="866" y="200"/>
                    </a:lnTo>
                    <a:lnTo>
                      <a:pt x="869" y="199"/>
                    </a:lnTo>
                    <a:lnTo>
                      <a:pt x="873" y="199"/>
                    </a:lnTo>
                    <a:lnTo>
                      <a:pt x="873" y="199"/>
                    </a:lnTo>
                    <a:lnTo>
                      <a:pt x="870" y="199"/>
                    </a:lnTo>
                    <a:lnTo>
                      <a:pt x="868" y="202"/>
                    </a:lnTo>
                    <a:lnTo>
                      <a:pt x="867" y="206"/>
                    </a:lnTo>
                    <a:lnTo>
                      <a:pt x="867" y="214"/>
                    </a:lnTo>
                    <a:lnTo>
                      <a:pt x="867" y="214"/>
                    </a:lnTo>
                    <a:lnTo>
                      <a:pt x="869" y="219"/>
                    </a:lnTo>
                    <a:lnTo>
                      <a:pt x="870" y="226"/>
                    </a:lnTo>
                    <a:lnTo>
                      <a:pt x="875" y="237"/>
                    </a:lnTo>
                    <a:lnTo>
                      <a:pt x="877" y="241"/>
                    </a:lnTo>
                    <a:lnTo>
                      <a:pt x="878" y="242"/>
                    </a:lnTo>
                    <a:lnTo>
                      <a:pt x="881" y="242"/>
                    </a:lnTo>
                    <a:lnTo>
                      <a:pt x="882" y="241"/>
                    </a:lnTo>
                    <a:lnTo>
                      <a:pt x="883" y="238"/>
                    </a:lnTo>
                    <a:lnTo>
                      <a:pt x="888" y="230"/>
                    </a:lnTo>
                    <a:lnTo>
                      <a:pt x="881" y="230"/>
                    </a:lnTo>
                    <a:lnTo>
                      <a:pt x="896" y="187"/>
                    </a:lnTo>
                    <a:lnTo>
                      <a:pt x="896" y="187"/>
                    </a:lnTo>
                    <a:lnTo>
                      <a:pt x="897" y="194"/>
                    </a:lnTo>
                    <a:lnTo>
                      <a:pt x="897" y="198"/>
                    </a:lnTo>
                    <a:lnTo>
                      <a:pt x="896" y="203"/>
                    </a:lnTo>
                    <a:lnTo>
                      <a:pt x="893" y="206"/>
                    </a:lnTo>
                    <a:lnTo>
                      <a:pt x="889" y="214"/>
                    </a:lnTo>
                    <a:lnTo>
                      <a:pt x="888" y="219"/>
                    </a:lnTo>
                    <a:lnTo>
                      <a:pt x="886" y="225"/>
                    </a:lnTo>
                    <a:lnTo>
                      <a:pt x="886" y="225"/>
                    </a:lnTo>
                    <a:lnTo>
                      <a:pt x="889" y="221"/>
                    </a:lnTo>
                    <a:lnTo>
                      <a:pt x="890" y="220"/>
                    </a:lnTo>
                    <a:lnTo>
                      <a:pt x="892" y="220"/>
                    </a:lnTo>
                    <a:lnTo>
                      <a:pt x="895" y="220"/>
                    </a:lnTo>
                    <a:lnTo>
                      <a:pt x="898" y="225"/>
                    </a:lnTo>
                    <a:lnTo>
                      <a:pt x="901" y="229"/>
                    </a:lnTo>
                    <a:lnTo>
                      <a:pt x="905" y="234"/>
                    </a:lnTo>
                    <a:lnTo>
                      <a:pt x="906" y="236"/>
                    </a:lnTo>
                    <a:lnTo>
                      <a:pt x="908" y="236"/>
                    </a:lnTo>
                    <a:lnTo>
                      <a:pt x="909" y="235"/>
                    </a:lnTo>
                    <a:lnTo>
                      <a:pt x="911" y="233"/>
                    </a:lnTo>
                    <a:lnTo>
                      <a:pt x="913" y="222"/>
                    </a:lnTo>
                    <a:lnTo>
                      <a:pt x="913" y="222"/>
                    </a:lnTo>
                    <a:lnTo>
                      <a:pt x="914" y="242"/>
                    </a:lnTo>
                    <a:lnTo>
                      <a:pt x="915" y="260"/>
                    </a:lnTo>
                    <a:lnTo>
                      <a:pt x="916" y="270"/>
                    </a:lnTo>
                    <a:lnTo>
                      <a:pt x="918" y="275"/>
                    </a:lnTo>
                    <a:lnTo>
                      <a:pt x="920" y="280"/>
                    </a:lnTo>
                    <a:lnTo>
                      <a:pt x="921" y="280"/>
                    </a:lnTo>
                    <a:lnTo>
                      <a:pt x="922" y="281"/>
                    </a:lnTo>
                    <a:lnTo>
                      <a:pt x="922" y="281"/>
                    </a:lnTo>
                    <a:lnTo>
                      <a:pt x="921" y="272"/>
                    </a:lnTo>
                    <a:lnTo>
                      <a:pt x="921" y="267"/>
                    </a:lnTo>
                    <a:lnTo>
                      <a:pt x="922" y="259"/>
                    </a:lnTo>
                    <a:lnTo>
                      <a:pt x="923" y="251"/>
                    </a:lnTo>
                    <a:lnTo>
                      <a:pt x="923" y="245"/>
                    </a:lnTo>
                    <a:lnTo>
                      <a:pt x="922" y="236"/>
                    </a:lnTo>
                    <a:lnTo>
                      <a:pt x="922" y="236"/>
                    </a:lnTo>
                    <a:lnTo>
                      <a:pt x="923" y="233"/>
                    </a:lnTo>
                    <a:lnTo>
                      <a:pt x="924" y="233"/>
                    </a:lnTo>
                    <a:lnTo>
                      <a:pt x="927" y="233"/>
                    </a:lnTo>
                    <a:lnTo>
                      <a:pt x="928" y="234"/>
                    </a:lnTo>
                    <a:lnTo>
                      <a:pt x="929" y="235"/>
                    </a:lnTo>
                    <a:lnTo>
                      <a:pt x="930" y="235"/>
                    </a:lnTo>
                    <a:lnTo>
                      <a:pt x="931" y="233"/>
                    </a:lnTo>
                    <a:lnTo>
                      <a:pt x="931" y="228"/>
                    </a:lnTo>
                    <a:lnTo>
                      <a:pt x="930" y="237"/>
                    </a:lnTo>
                    <a:lnTo>
                      <a:pt x="930" y="237"/>
                    </a:lnTo>
                    <a:lnTo>
                      <a:pt x="932" y="243"/>
                    </a:lnTo>
                    <a:lnTo>
                      <a:pt x="935" y="247"/>
                    </a:lnTo>
                    <a:lnTo>
                      <a:pt x="937" y="249"/>
                    </a:lnTo>
                    <a:lnTo>
                      <a:pt x="939" y="249"/>
                    </a:lnTo>
                    <a:lnTo>
                      <a:pt x="941" y="248"/>
                    </a:lnTo>
                    <a:lnTo>
                      <a:pt x="942" y="245"/>
                    </a:lnTo>
                    <a:lnTo>
                      <a:pt x="945" y="238"/>
                    </a:lnTo>
                    <a:lnTo>
                      <a:pt x="950" y="218"/>
                    </a:lnTo>
                    <a:lnTo>
                      <a:pt x="953" y="198"/>
                    </a:lnTo>
                    <a:lnTo>
                      <a:pt x="953" y="198"/>
                    </a:lnTo>
                    <a:lnTo>
                      <a:pt x="959" y="196"/>
                    </a:lnTo>
                    <a:lnTo>
                      <a:pt x="964" y="196"/>
                    </a:lnTo>
                    <a:lnTo>
                      <a:pt x="968" y="196"/>
                    </a:lnTo>
                    <a:lnTo>
                      <a:pt x="972" y="197"/>
                    </a:lnTo>
                    <a:lnTo>
                      <a:pt x="980" y="200"/>
                    </a:lnTo>
                    <a:lnTo>
                      <a:pt x="984" y="200"/>
                    </a:lnTo>
                    <a:lnTo>
                      <a:pt x="989" y="200"/>
                    </a:lnTo>
                    <a:lnTo>
                      <a:pt x="989" y="200"/>
                    </a:lnTo>
                    <a:lnTo>
                      <a:pt x="990" y="215"/>
                    </a:lnTo>
                    <a:lnTo>
                      <a:pt x="991" y="234"/>
                    </a:lnTo>
                    <a:lnTo>
                      <a:pt x="995" y="249"/>
                    </a:lnTo>
                    <a:lnTo>
                      <a:pt x="996" y="253"/>
                    </a:lnTo>
                    <a:lnTo>
                      <a:pt x="997" y="255"/>
                    </a:lnTo>
                    <a:lnTo>
                      <a:pt x="998" y="256"/>
                    </a:lnTo>
                    <a:lnTo>
                      <a:pt x="998" y="256"/>
                    </a:lnTo>
                    <a:lnTo>
                      <a:pt x="999" y="248"/>
                    </a:lnTo>
                    <a:lnTo>
                      <a:pt x="1001" y="242"/>
                    </a:lnTo>
                    <a:lnTo>
                      <a:pt x="1006" y="229"/>
                    </a:lnTo>
                    <a:lnTo>
                      <a:pt x="1011" y="217"/>
                    </a:lnTo>
                    <a:lnTo>
                      <a:pt x="1012" y="209"/>
                    </a:lnTo>
                    <a:lnTo>
                      <a:pt x="1013" y="199"/>
                    </a:lnTo>
                    <a:lnTo>
                      <a:pt x="1013" y="199"/>
                    </a:lnTo>
                    <a:lnTo>
                      <a:pt x="1010" y="197"/>
                    </a:lnTo>
                    <a:lnTo>
                      <a:pt x="1008" y="197"/>
                    </a:lnTo>
                    <a:lnTo>
                      <a:pt x="1007" y="198"/>
                    </a:lnTo>
                    <a:lnTo>
                      <a:pt x="1006" y="202"/>
                    </a:lnTo>
                    <a:lnTo>
                      <a:pt x="1005" y="207"/>
                    </a:lnTo>
                    <a:lnTo>
                      <a:pt x="1003" y="219"/>
                    </a:lnTo>
                    <a:lnTo>
                      <a:pt x="1001" y="223"/>
                    </a:lnTo>
                    <a:lnTo>
                      <a:pt x="1000" y="227"/>
                    </a:lnTo>
                    <a:lnTo>
                      <a:pt x="1000" y="227"/>
                    </a:lnTo>
                    <a:lnTo>
                      <a:pt x="998" y="211"/>
                    </a:lnTo>
                    <a:lnTo>
                      <a:pt x="997" y="202"/>
                    </a:lnTo>
                    <a:lnTo>
                      <a:pt x="996" y="194"/>
                    </a:lnTo>
                    <a:lnTo>
                      <a:pt x="993" y="184"/>
                    </a:lnTo>
                    <a:lnTo>
                      <a:pt x="993" y="184"/>
                    </a:lnTo>
                    <a:lnTo>
                      <a:pt x="995" y="185"/>
                    </a:lnTo>
                    <a:lnTo>
                      <a:pt x="996" y="187"/>
                    </a:lnTo>
                    <a:lnTo>
                      <a:pt x="999" y="187"/>
                    </a:lnTo>
                    <a:lnTo>
                      <a:pt x="1007" y="184"/>
                    </a:lnTo>
                    <a:lnTo>
                      <a:pt x="1012" y="183"/>
                    </a:lnTo>
                    <a:lnTo>
                      <a:pt x="1015" y="184"/>
                    </a:lnTo>
                    <a:lnTo>
                      <a:pt x="1018" y="185"/>
                    </a:lnTo>
                    <a:lnTo>
                      <a:pt x="1019" y="188"/>
                    </a:lnTo>
                    <a:lnTo>
                      <a:pt x="1021" y="195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206"/>
                    </a:lnTo>
                    <a:lnTo>
                      <a:pt x="1024" y="218"/>
                    </a:lnTo>
                    <a:lnTo>
                      <a:pt x="1029" y="240"/>
                    </a:lnTo>
                    <a:lnTo>
                      <a:pt x="1033" y="248"/>
                    </a:lnTo>
                    <a:lnTo>
                      <a:pt x="1034" y="251"/>
                    </a:lnTo>
                    <a:lnTo>
                      <a:pt x="1036" y="252"/>
                    </a:lnTo>
                    <a:lnTo>
                      <a:pt x="1037" y="252"/>
                    </a:lnTo>
                    <a:lnTo>
                      <a:pt x="1039" y="250"/>
                    </a:lnTo>
                    <a:lnTo>
                      <a:pt x="1042" y="247"/>
                    </a:lnTo>
                    <a:lnTo>
                      <a:pt x="1044" y="240"/>
                    </a:lnTo>
                    <a:lnTo>
                      <a:pt x="1051" y="223"/>
                    </a:lnTo>
                    <a:lnTo>
                      <a:pt x="1051" y="223"/>
                    </a:lnTo>
                    <a:lnTo>
                      <a:pt x="1051" y="232"/>
                    </a:lnTo>
                    <a:lnTo>
                      <a:pt x="1051" y="232"/>
                    </a:lnTo>
                    <a:lnTo>
                      <a:pt x="1054" y="234"/>
                    </a:lnTo>
                    <a:lnTo>
                      <a:pt x="1057" y="237"/>
                    </a:lnTo>
                    <a:lnTo>
                      <a:pt x="1060" y="247"/>
                    </a:lnTo>
                    <a:lnTo>
                      <a:pt x="1062" y="249"/>
                    </a:lnTo>
                    <a:lnTo>
                      <a:pt x="1064" y="250"/>
                    </a:lnTo>
                    <a:lnTo>
                      <a:pt x="1065" y="250"/>
                    </a:lnTo>
                    <a:lnTo>
                      <a:pt x="1067" y="248"/>
                    </a:lnTo>
                    <a:lnTo>
                      <a:pt x="1072" y="241"/>
                    </a:lnTo>
                    <a:lnTo>
                      <a:pt x="1072" y="241"/>
                    </a:lnTo>
                    <a:lnTo>
                      <a:pt x="1070" y="244"/>
                    </a:lnTo>
                    <a:lnTo>
                      <a:pt x="1070" y="248"/>
                    </a:lnTo>
                    <a:lnTo>
                      <a:pt x="1070" y="248"/>
                    </a:lnTo>
                    <a:lnTo>
                      <a:pt x="1073" y="251"/>
                    </a:lnTo>
                    <a:lnTo>
                      <a:pt x="1074" y="251"/>
                    </a:lnTo>
                    <a:lnTo>
                      <a:pt x="1075" y="251"/>
                    </a:lnTo>
                    <a:lnTo>
                      <a:pt x="1079" y="249"/>
                    </a:lnTo>
                    <a:lnTo>
                      <a:pt x="1081" y="244"/>
                    </a:lnTo>
                    <a:lnTo>
                      <a:pt x="1085" y="234"/>
                    </a:lnTo>
                    <a:lnTo>
                      <a:pt x="1090" y="227"/>
                    </a:lnTo>
                    <a:lnTo>
                      <a:pt x="1090" y="227"/>
                    </a:lnTo>
                    <a:lnTo>
                      <a:pt x="1091" y="240"/>
                    </a:lnTo>
                    <a:lnTo>
                      <a:pt x="1090" y="248"/>
                    </a:lnTo>
                    <a:lnTo>
                      <a:pt x="1089" y="255"/>
                    </a:lnTo>
                    <a:lnTo>
                      <a:pt x="1087" y="264"/>
                    </a:lnTo>
                    <a:lnTo>
                      <a:pt x="1087" y="264"/>
                    </a:lnTo>
                    <a:lnTo>
                      <a:pt x="1089" y="265"/>
                    </a:lnTo>
                    <a:lnTo>
                      <a:pt x="1092" y="265"/>
                    </a:lnTo>
                    <a:lnTo>
                      <a:pt x="1095" y="264"/>
                    </a:lnTo>
                    <a:lnTo>
                      <a:pt x="1097" y="263"/>
                    </a:lnTo>
                    <a:lnTo>
                      <a:pt x="1102" y="257"/>
                    </a:lnTo>
                    <a:lnTo>
                      <a:pt x="1106" y="249"/>
                    </a:lnTo>
                    <a:lnTo>
                      <a:pt x="1110" y="240"/>
                    </a:lnTo>
                    <a:lnTo>
                      <a:pt x="1114" y="229"/>
                    </a:lnTo>
                    <a:lnTo>
                      <a:pt x="1121" y="209"/>
                    </a:lnTo>
                    <a:lnTo>
                      <a:pt x="1129" y="221"/>
                    </a:lnTo>
                    <a:lnTo>
                      <a:pt x="1129" y="221"/>
                    </a:lnTo>
                    <a:lnTo>
                      <a:pt x="1126" y="230"/>
                    </a:lnTo>
                    <a:lnTo>
                      <a:pt x="1122" y="242"/>
                    </a:lnTo>
                    <a:lnTo>
                      <a:pt x="1120" y="255"/>
                    </a:lnTo>
                    <a:lnTo>
                      <a:pt x="1120" y="266"/>
                    </a:lnTo>
                    <a:lnTo>
                      <a:pt x="1120" y="266"/>
                    </a:lnTo>
                    <a:lnTo>
                      <a:pt x="1122" y="262"/>
                    </a:lnTo>
                    <a:lnTo>
                      <a:pt x="1125" y="258"/>
                    </a:lnTo>
                    <a:lnTo>
                      <a:pt x="1126" y="255"/>
                    </a:lnTo>
                    <a:lnTo>
                      <a:pt x="1128" y="255"/>
                    </a:lnTo>
                    <a:lnTo>
                      <a:pt x="1130" y="256"/>
                    </a:lnTo>
                    <a:lnTo>
                      <a:pt x="1130" y="256"/>
                    </a:lnTo>
                    <a:lnTo>
                      <a:pt x="1127" y="277"/>
                    </a:lnTo>
                    <a:lnTo>
                      <a:pt x="1123" y="300"/>
                    </a:lnTo>
                    <a:lnTo>
                      <a:pt x="1123" y="300"/>
                    </a:lnTo>
                    <a:lnTo>
                      <a:pt x="1126" y="303"/>
                    </a:lnTo>
                    <a:lnTo>
                      <a:pt x="1127" y="304"/>
                    </a:lnTo>
                    <a:lnTo>
                      <a:pt x="1128" y="304"/>
                    </a:lnTo>
                    <a:lnTo>
                      <a:pt x="1129" y="303"/>
                    </a:lnTo>
                    <a:lnTo>
                      <a:pt x="1130" y="297"/>
                    </a:lnTo>
                    <a:lnTo>
                      <a:pt x="1130" y="289"/>
                    </a:lnTo>
                    <a:lnTo>
                      <a:pt x="1130" y="282"/>
                    </a:lnTo>
                    <a:lnTo>
                      <a:pt x="1131" y="280"/>
                    </a:lnTo>
                    <a:lnTo>
                      <a:pt x="1133" y="282"/>
                    </a:lnTo>
                    <a:lnTo>
                      <a:pt x="1135" y="294"/>
                    </a:lnTo>
                    <a:lnTo>
                      <a:pt x="1135" y="294"/>
                    </a:lnTo>
                    <a:lnTo>
                      <a:pt x="1136" y="293"/>
                    </a:lnTo>
                    <a:lnTo>
                      <a:pt x="1138" y="290"/>
                    </a:lnTo>
                    <a:lnTo>
                      <a:pt x="1139" y="281"/>
                    </a:lnTo>
                    <a:lnTo>
                      <a:pt x="1142" y="270"/>
                    </a:lnTo>
                    <a:lnTo>
                      <a:pt x="1142" y="257"/>
                    </a:lnTo>
                    <a:lnTo>
                      <a:pt x="1150" y="279"/>
                    </a:lnTo>
                    <a:lnTo>
                      <a:pt x="1150" y="279"/>
                    </a:lnTo>
                    <a:lnTo>
                      <a:pt x="1150" y="271"/>
                    </a:lnTo>
                    <a:lnTo>
                      <a:pt x="1151" y="266"/>
                    </a:lnTo>
                    <a:lnTo>
                      <a:pt x="1153" y="262"/>
                    </a:lnTo>
                    <a:lnTo>
                      <a:pt x="1156" y="259"/>
                    </a:lnTo>
                    <a:lnTo>
                      <a:pt x="1160" y="255"/>
                    </a:lnTo>
                    <a:lnTo>
                      <a:pt x="1166" y="252"/>
                    </a:lnTo>
                    <a:lnTo>
                      <a:pt x="1166" y="252"/>
                    </a:lnTo>
                    <a:lnTo>
                      <a:pt x="1165" y="245"/>
                    </a:lnTo>
                    <a:lnTo>
                      <a:pt x="1162" y="238"/>
                    </a:lnTo>
                    <a:lnTo>
                      <a:pt x="1161" y="236"/>
                    </a:lnTo>
                    <a:lnTo>
                      <a:pt x="1160" y="235"/>
                    </a:lnTo>
                    <a:lnTo>
                      <a:pt x="1159" y="236"/>
                    </a:lnTo>
                    <a:lnTo>
                      <a:pt x="1158" y="238"/>
                    </a:lnTo>
                    <a:lnTo>
                      <a:pt x="1158" y="238"/>
                    </a:lnTo>
                    <a:lnTo>
                      <a:pt x="1159" y="227"/>
                    </a:lnTo>
                    <a:lnTo>
                      <a:pt x="1162" y="219"/>
                    </a:lnTo>
                    <a:lnTo>
                      <a:pt x="1166" y="214"/>
                    </a:lnTo>
                    <a:lnTo>
                      <a:pt x="1167" y="214"/>
                    </a:lnTo>
                    <a:lnTo>
                      <a:pt x="1169" y="213"/>
                    </a:lnTo>
                    <a:lnTo>
                      <a:pt x="1169" y="213"/>
                    </a:lnTo>
                    <a:lnTo>
                      <a:pt x="1169" y="221"/>
                    </a:lnTo>
                    <a:lnTo>
                      <a:pt x="1171" y="226"/>
                    </a:lnTo>
                    <a:lnTo>
                      <a:pt x="1172" y="230"/>
                    </a:lnTo>
                    <a:lnTo>
                      <a:pt x="1174" y="233"/>
                    </a:lnTo>
                    <a:lnTo>
                      <a:pt x="1176" y="234"/>
                    </a:lnTo>
                    <a:lnTo>
                      <a:pt x="1179" y="234"/>
                    </a:lnTo>
                    <a:lnTo>
                      <a:pt x="1183" y="234"/>
                    </a:lnTo>
                    <a:lnTo>
                      <a:pt x="1187" y="234"/>
                    </a:lnTo>
                    <a:lnTo>
                      <a:pt x="1189" y="235"/>
                    </a:lnTo>
                    <a:lnTo>
                      <a:pt x="1190" y="236"/>
                    </a:lnTo>
                    <a:lnTo>
                      <a:pt x="1191" y="240"/>
                    </a:lnTo>
                    <a:lnTo>
                      <a:pt x="1191" y="244"/>
                    </a:lnTo>
                    <a:lnTo>
                      <a:pt x="1191" y="260"/>
                    </a:lnTo>
                    <a:lnTo>
                      <a:pt x="1191" y="260"/>
                    </a:lnTo>
                    <a:lnTo>
                      <a:pt x="1198" y="255"/>
                    </a:lnTo>
                    <a:lnTo>
                      <a:pt x="1206" y="250"/>
                    </a:lnTo>
                    <a:lnTo>
                      <a:pt x="1222" y="243"/>
                    </a:lnTo>
                    <a:lnTo>
                      <a:pt x="1229" y="238"/>
                    </a:lnTo>
                    <a:lnTo>
                      <a:pt x="1236" y="234"/>
                    </a:lnTo>
                    <a:lnTo>
                      <a:pt x="1243" y="228"/>
                    </a:lnTo>
                    <a:lnTo>
                      <a:pt x="1248" y="222"/>
                    </a:lnTo>
                    <a:lnTo>
                      <a:pt x="1248" y="222"/>
                    </a:lnTo>
                    <a:lnTo>
                      <a:pt x="1251" y="229"/>
                    </a:lnTo>
                    <a:lnTo>
                      <a:pt x="1254" y="236"/>
                    </a:lnTo>
                    <a:lnTo>
                      <a:pt x="1256" y="240"/>
                    </a:lnTo>
                    <a:lnTo>
                      <a:pt x="1257" y="244"/>
                    </a:lnTo>
                    <a:lnTo>
                      <a:pt x="1257" y="249"/>
                    </a:lnTo>
                    <a:lnTo>
                      <a:pt x="1254" y="256"/>
                    </a:lnTo>
                    <a:lnTo>
                      <a:pt x="1254" y="256"/>
                    </a:lnTo>
                    <a:lnTo>
                      <a:pt x="1258" y="256"/>
                    </a:lnTo>
                    <a:lnTo>
                      <a:pt x="1260" y="255"/>
                    </a:lnTo>
                    <a:lnTo>
                      <a:pt x="1265" y="249"/>
                    </a:lnTo>
                    <a:lnTo>
                      <a:pt x="1269" y="242"/>
                    </a:lnTo>
                    <a:lnTo>
                      <a:pt x="1274" y="235"/>
                    </a:lnTo>
                    <a:lnTo>
                      <a:pt x="1277" y="228"/>
                    </a:lnTo>
                    <a:lnTo>
                      <a:pt x="1282" y="222"/>
                    </a:lnTo>
                    <a:lnTo>
                      <a:pt x="1284" y="221"/>
                    </a:lnTo>
                    <a:lnTo>
                      <a:pt x="1287" y="220"/>
                    </a:lnTo>
                    <a:lnTo>
                      <a:pt x="1290" y="221"/>
                    </a:lnTo>
                    <a:lnTo>
                      <a:pt x="1292" y="222"/>
                    </a:lnTo>
                    <a:lnTo>
                      <a:pt x="1292" y="222"/>
                    </a:lnTo>
                    <a:lnTo>
                      <a:pt x="1292" y="225"/>
                    </a:lnTo>
                    <a:lnTo>
                      <a:pt x="1291" y="226"/>
                    </a:lnTo>
                    <a:lnTo>
                      <a:pt x="1289" y="227"/>
                    </a:lnTo>
                    <a:lnTo>
                      <a:pt x="1288" y="228"/>
                    </a:lnTo>
                    <a:lnTo>
                      <a:pt x="1287" y="230"/>
                    </a:lnTo>
                    <a:lnTo>
                      <a:pt x="1287" y="233"/>
                    </a:lnTo>
                    <a:lnTo>
                      <a:pt x="1287" y="238"/>
                    </a:lnTo>
                    <a:lnTo>
                      <a:pt x="1287" y="238"/>
                    </a:lnTo>
                    <a:lnTo>
                      <a:pt x="1288" y="235"/>
                    </a:lnTo>
                    <a:lnTo>
                      <a:pt x="1290" y="234"/>
                    </a:lnTo>
                    <a:lnTo>
                      <a:pt x="1291" y="233"/>
                    </a:lnTo>
                    <a:lnTo>
                      <a:pt x="1294" y="233"/>
                    </a:lnTo>
                    <a:lnTo>
                      <a:pt x="1297" y="235"/>
                    </a:lnTo>
                    <a:lnTo>
                      <a:pt x="1300" y="240"/>
                    </a:lnTo>
                    <a:lnTo>
                      <a:pt x="1304" y="243"/>
                    </a:lnTo>
                    <a:lnTo>
                      <a:pt x="1309" y="247"/>
                    </a:lnTo>
                    <a:lnTo>
                      <a:pt x="1311" y="248"/>
                    </a:lnTo>
                    <a:lnTo>
                      <a:pt x="1313" y="248"/>
                    </a:lnTo>
                    <a:lnTo>
                      <a:pt x="1315" y="247"/>
                    </a:lnTo>
                    <a:lnTo>
                      <a:pt x="1319" y="245"/>
                    </a:lnTo>
                    <a:lnTo>
                      <a:pt x="1319" y="245"/>
                    </a:lnTo>
                    <a:lnTo>
                      <a:pt x="1317" y="247"/>
                    </a:lnTo>
                    <a:lnTo>
                      <a:pt x="1315" y="251"/>
                    </a:lnTo>
                    <a:lnTo>
                      <a:pt x="1315" y="259"/>
                    </a:lnTo>
                    <a:lnTo>
                      <a:pt x="1315" y="259"/>
                    </a:lnTo>
                    <a:lnTo>
                      <a:pt x="1315" y="255"/>
                    </a:lnTo>
                    <a:lnTo>
                      <a:pt x="1319" y="249"/>
                    </a:lnTo>
                    <a:lnTo>
                      <a:pt x="1325" y="237"/>
                    </a:lnTo>
                    <a:lnTo>
                      <a:pt x="1325" y="237"/>
                    </a:lnTo>
                    <a:lnTo>
                      <a:pt x="1326" y="240"/>
                    </a:lnTo>
                    <a:lnTo>
                      <a:pt x="1325" y="242"/>
                    </a:lnTo>
                    <a:lnTo>
                      <a:pt x="1323" y="244"/>
                    </a:lnTo>
                    <a:lnTo>
                      <a:pt x="1323" y="248"/>
                    </a:lnTo>
                    <a:lnTo>
                      <a:pt x="1323" y="248"/>
                    </a:lnTo>
                    <a:lnTo>
                      <a:pt x="1328" y="251"/>
                    </a:lnTo>
                    <a:lnTo>
                      <a:pt x="1334" y="252"/>
                    </a:lnTo>
                    <a:lnTo>
                      <a:pt x="1338" y="252"/>
                    </a:lnTo>
                    <a:lnTo>
                      <a:pt x="1344" y="251"/>
                    </a:lnTo>
                    <a:lnTo>
                      <a:pt x="1349" y="249"/>
                    </a:lnTo>
                    <a:lnTo>
                      <a:pt x="1353" y="245"/>
                    </a:lnTo>
                    <a:lnTo>
                      <a:pt x="1363" y="237"/>
                    </a:lnTo>
                    <a:lnTo>
                      <a:pt x="1373" y="228"/>
                    </a:lnTo>
                    <a:lnTo>
                      <a:pt x="1382" y="219"/>
                    </a:lnTo>
                    <a:lnTo>
                      <a:pt x="1388" y="215"/>
                    </a:lnTo>
                    <a:lnTo>
                      <a:pt x="1392" y="213"/>
                    </a:lnTo>
                    <a:lnTo>
                      <a:pt x="1397" y="211"/>
                    </a:lnTo>
                    <a:lnTo>
                      <a:pt x="1403" y="211"/>
                    </a:lnTo>
                    <a:lnTo>
                      <a:pt x="1403" y="211"/>
                    </a:lnTo>
                    <a:lnTo>
                      <a:pt x="1401" y="212"/>
                    </a:lnTo>
                    <a:lnTo>
                      <a:pt x="1397" y="215"/>
                    </a:lnTo>
                    <a:lnTo>
                      <a:pt x="1396" y="220"/>
                    </a:lnTo>
                    <a:lnTo>
                      <a:pt x="1394" y="227"/>
                    </a:lnTo>
                    <a:lnTo>
                      <a:pt x="1392" y="241"/>
                    </a:lnTo>
                    <a:lnTo>
                      <a:pt x="1391" y="252"/>
                    </a:lnTo>
                    <a:lnTo>
                      <a:pt x="1399" y="252"/>
                    </a:lnTo>
                    <a:lnTo>
                      <a:pt x="1399" y="252"/>
                    </a:lnTo>
                    <a:lnTo>
                      <a:pt x="1403" y="244"/>
                    </a:lnTo>
                    <a:lnTo>
                      <a:pt x="1406" y="238"/>
                    </a:lnTo>
                    <a:lnTo>
                      <a:pt x="1410" y="234"/>
                    </a:lnTo>
                    <a:lnTo>
                      <a:pt x="1413" y="227"/>
                    </a:lnTo>
                    <a:lnTo>
                      <a:pt x="1413" y="227"/>
                    </a:lnTo>
                    <a:lnTo>
                      <a:pt x="1415" y="236"/>
                    </a:lnTo>
                    <a:lnTo>
                      <a:pt x="1415" y="241"/>
                    </a:lnTo>
                    <a:lnTo>
                      <a:pt x="1414" y="245"/>
                    </a:lnTo>
                    <a:lnTo>
                      <a:pt x="1414" y="245"/>
                    </a:lnTo>
                    <a:lnTo>
                      <a:pt x="1417" y="250"/>
                    </a:lnTo>
                    <a:lnTo>
                      <a:pt x="1420" y="252"/>
                    </a:lnTo>
                    <a:lnTo>
                      <a:pt x="1422" y="252"/>
                    </a:lnTo>
                    <a:lnTo>
                      <a:pt x="1425" y="250"/>
                    </a:lnTo>
                    <a:lnTo>
                      <a:pt x="1428" y="247"/>
                    </a:lnTo>
                    <a:lnTo>
                      <a:pt x="1430" y="242"/>
                    </a:lnTo>
                    <a:lnTo>
                      <a:pt x="1435" y="232"/>
                    </a:lnTo>
                    <a:lnTo>
                      <a:pt x="1440" y="220"/>
                    </a:lnTo>
                    <a:lnTo>
                      <a:pt x="1445" y="211"/>
                    </a:lnTo>
                    <a:lnTo>
                      <a:pt x="1449" y="207"/>
                    </a:lnTo>
                    <a:lnTo>
                      <a:pt x="1451" y="205"/>
                    </a:lnTo>
                    <a:lnTo>
                      <a:pt x="1455" y="205"/>
                    </a:lnTo>
                    <a:lnTo>
                      <a:pt x="1458" y="206"/>
                    </a:lnTo>
                    <a:lnTo>
                      <a:pt x="1435" y="266"/>
                    </a:lnTo>
                    <a:lnTo>
                      <a:pt x="1441" y="288"/>
                    </a:lnTo>
                    <a:lnTo>
                      <a:pt x="1430" y="315"/>
                    </a:lnTo>
                    <a:lnTo>
                      <a:pt x="1430" y="315"/>
                    </a:lnTo>
                    <a:lnTo>
                      <a:pt x="1433" y="319"/>
                    </a:lnTo>
                    <a:lnTo>
                      <a:pt x="1434" y="319"/>
                    </a:lnTo>
                    <a:lnTo>
                      <a:pt x="1435" y="319"/>
                    </a:lnTo>
                    <a:lnTo>
                      <a:pt x="1437" y="317"/>
                    </a:lnTo>
                    <a:lnTo>
                      <a:pt x="1438" y="313"/>
                    </a:lnTo>
                    <a:lnTo>
                      <a:pt x="1440" y="310"/>
                    </a:lnTo>
                    <a:lnTo>
                      <a:pt x="1441" y="309"/>
                    </a:lnTo>
                    <a:lnTo>
                      <a:pt x="1442" y="310"/>
                    </a:lnTo>
                    <a:lnTo>
                      <a:pt x="1443" y="316"/>
                    </a:lnTo>
                    <a:lnTo>
                      <a:pt x="1443" y="316"/>
                    </a:lnTo>
                    <a:lnTo>
                      <a:pt x="1442" y="319"/>
                    </a:lnTo>
                    <a:lnTo>
                      <a:pt x="1440" y="321"/>
                    </a:lnTo>
                    <a:lnTo>
                      <a:pt x="1438" y="326"/>
                    </a:lnTo>
                    <a:lnTo>
                      <a:pt x="1438" y="333"/>
                    </a:lnTo>
                    <a:lnTo>
                      <a:pt x="1438" y="333"/>
                    </a:lnTo>
                    <a:lnTo>
                      <a:pt x="1440" y="334"/>
                    </a:lnTo>
                    <a:lnTo>
                      <a:pt x="1442" y="335"/>
                    </a:lnTo>
                    <a:lnTo>
                      <a:pt x="1443" y="333"/>
                    </a:lnTo>
                    <a:lnTo>
                      <a:pt x="1444" y="331"/>
                    </a:lnTo>
                    <a:lnTo>
                      <a:pt x="1447" y="325"/>
                    </a:lnTo>
                    <a:lnTo>
                      <a:pt x="1449" y="320"/>
                    </a:lnTo>
                    <a:lnTo>
                      <a:pt x="1449" y="320"/>
                    </a:lnTo>
                    <a:lnTo>
                      <a:pt x="1444" y="335"/>
                    </a:lnTo>
                    <a:lnTo>
                      <a:pt x="1438" y="347"/>
                    </a:lnTo>
                    <a:lnTo>
                      <a:pt x="1433" y="355"/>
                    </a:lnTo>
                    <a:lnTo>
                      <a:pt x="1426" y="362"/>
                    </a:lnTo>
                    <a:lnTo>
                      <a:pt x="1419" y="365"/>
                    </a:lnTo>
                    <a:lnTo>
                      <a:pt x="1413" y="370"/>
                    </a:lnTo>
                    <a:lnTo>
                      <a:pt x="1407" y="373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2"/>
                    </a:lnTo>
                    <a:lnTo>
                      <a:pt x="1404" y="361"/>
                    </a:lnTo>
                    <a:lnTo>
                      <a:pt x="1404" y="361"/>
                    </a:lnTo>
                    <a:lnTo>
                      <a:pt x="1402" y="361"/>
                    </a:lnTo>
                    <a:lnTo>
                      <a:pt x="1401" y="360"/>
                    </a:lnTo>
                    <a:lnTo>
                      <a:pt x="1397" y="356"/>
                    </a:lnTo>
                    <a:lnTo>
                      <a:pt x="1396" y="355"/>
                    </a:lnTo>
                    <a:lnTo>
                      <a:pt x="1394" y="354"/>
                    </a:lnTo>
                    <a:lnTo>
                      <a:pt x="1391" y="354"/>
                    </a:lnTo>
                    <a:lnTo>
                      <a:pt x="1389" y="356"/>
                    </a:lnTo>
                    <a:lnTo>
                      <a:pt x="1389" y="356"/>
                    </a:lnTo>
                    <a:lnTo>
                      <a:pt x="1388" y="366"/>
                    </a:lnTo>
                    <a:lnTo>
                      <a:pt x="1389" y="369"/>
                    </a:lnTo>
                    <a:lnTo>
                      <a:pt x="1390" y="371"/>
                    </a:lnTo>
                    <a:lnTo>
                      <a:pt x="1392" y="371"/>
                    </a:lnTo>
                    <a:lnTo>
                      <a:pt x="1396" y="372"/>
                    </a:lnTo>
                    <a:lnTo>
                      <a:pt x="1396" y="372"/>
                    </a:lnTo>
                    <a:lnTo>
                      <a:pt x="1395" y="381"/>
                    </a:lnTo>
                    <a:lnTo>
                      <a:pt x="1394" y="387"/>
                    </a:lnTo>
                    <a:lnTo>
                      <a:pt x="1392" y="390"/>
                    </a:lnTo>
                    <a:lnTo>
                      <a:pt x="1390" y="391"/>
                    </a:lnTo>
                    <a:lnTo>
                      <a:pt x="1390" y="391"/>
                    </a:lnTo>
                    <a:lnTo>
                      <a:pt x="1389" y="384"/>
                    </a:lnTo>
                    <a:lnTo>
                      <a:pt x="1387" y="379"/>
                    </a:lnTo>
                    <a:lnTo>
                      <a:pt x="1383" y="377"/>
                    </a:lnTo>
                    <a:lnTo>
                      <a:pt x="1380" y="375"/>
                    </a:lnTo>
                    <a:lnTo>
                      <a:pt x="1375" y="372"/>
                    </a:lnTo>
                    <a:lnTo>
                      <a:pt x="1372" y="369"/>
                    </a:lnTo>
                    <a:lnTo>
                      <a:pt x="1368" y="364"/>
                    </a:lnTo>
                    <a:lnTo>
                      <a:pt x="1366" y="355"/>
                    </a:lnTo>
                    <a:lnTo>
                      <a:pt x="1366" y="355"/>
                    </a:lnTo>
                    <a:lnTo>
                      <a:pt x="1364" y="357"/>
                    </a:lnTo>
                    <a:lnTo>
                      <a:pt x="1361" y="360"/>
                    </a:lnTo>
                    <a:lnTo>
                      <a:pt x="1359" y="363"/>
                    </a:lnTo>
                    <a:lnTo>
                      <a:pt x="1359" y="368"/>
                    </a:lnTo>
                    <a:lnTo>
                      <a:pt x="1358" y="377"/>
                    </a:lnTo>
                    <a:lnTo>
                      <a:pt x="1358" y="386"/>
                    </a:lnTo>
                    <a:lnTo>
                      <a:pt x="1359" y="394"/>
                    </a:lnTo>
                    <a:lnTo>
                      <a:pt x="1358" y="401"/>
                    </a:lnTo>
                    <a:lnTo>
                      <a:pt x="1358" y="403"/>
                    </a:lnTo>
                    <a:lnTo>
                      <a:pt x="1356" y="404"/>
                    </a:lnTo>
                    <a:lnTo>
                      <a:pt x="1355" y="404"/>
                    </a:lnTo>
                    <a:lnTo>
                      <a:pt x="1351" y="403"/>
                    </a:lnTo>
                    <a:lnTo>
                      <a:pt x="1345" y="378"/>
                    </a:lnTo>
                    <a:lnTo>
                      <a:pt x="1345" y="378"/>
                    </a:lnTo>
                    <a:lnTo>
                      <a:pt x="1337" y="392"/>
                    </a:lnTo>
                    <a:lnTo>
                      <a:pt x="1333" y="399"/>
                    </a:lnTo>
                    <a:lnTo>
                      <a:pt x="1328" y="403"/>
                    </a:lnTo>
                    <a:lnTo>
                      <a:pt x="1323" y="408"/>
                    </a:lnTo>
                    <a:lnTo>
                      <a:pt x="1319" y="410"/>
                    </a:lnTo>
                    <a:lnTo>
                      <a:pt x="1314" y="411"/>
                    </a:lnTo>
                    <a:lnTo>
                      <a:pt x="1310" y="410"/>
                    </a:lnTo>
                    <a:lnTo>
                      <a:pt x="1312" y="409"/>
                    </a:lnTo>
                    <a:lnTo>
                      <a:pt x="1312" y="409"/>
                    </a:lnTo>
                    <a:lnTo>
                      <a:pt x="1312" y="402"/>
                    </a:lnTo>
                    <a:lnTo>
                      <a:pt x="1312" y="395"/>
                    </a:lnTo>
                    <a:lnTo>
                      <a:pt x="1310" y="386"/>
                    </a:lnTo>
                    <a:lnTo>
                      <a:pt x="1310" y="386"/>
                    </a:lnTo>
                    <a:lnTo>
                      <a:pt x="1307" y="384"/>
                    </a:lnTo>
                    <a:lnTo>
                      <a:pt x="1306" y="384"/>
                    </a:lnTo>
                    <a:lnTo>
                      <a:pt x="1303" y="384"/>
                    </a:lnTo>
                    <a:lnTo>
                      <a:pt x="1299" y="386"/>
                    </a:lnTo>
                    <a:lnTo>
                      <a:pt x="1297" y="388"/>
                    </a:lnTo>
                    <a:lnTo>
                      <a:pt x="1294" y="391"/>
                    </a:lnTo>
                    <a:lnTo>
                      <a:pt x="1291" y="391"/>
                    </a:lnTo>
                    <a:lnTo>
                      <a:pt x="1289" y="387"/>
                    </a:lnTo>
                    <a:lnTo>
                      <a:pt x="1287" y="380"/>
                    </a:lnTo>
                    <a:lnTo>
                      <a:pt x="1287" y="380"/>
                    </a:lnTo>
                    <a:lnTo>
                      <a:pt x="1283" y="391"/>
                    </a:lnTo>
                    <a:lnTo>
                      <a:pt x="1277" y="400"/>
                    </a:lnTo>
                    <a:lnTo>
                      <a:pt x="1268" y="416"/>
                    </a:lnTo>
                    <a:lnTo>
                      <a:pt x="1257" y="430"/>
                    </a:lnTo>
                    <a:lnTo>
                      <a:pt x="1248" y="443"/>
                    </a:lnTo>
                    <a:lnTo>
                      <a:pt x="1248" y="443"/>
                    </a:lnTo>
                    <a:lnTo>
                      <a:pt x="1248" y="431"/>
                    </a:lnTo>
                    <a:lnTo>
                      <a:pt x="1249" y="423"/>
                    </a:lnTo>
                    <a:lnTo>
                      <a:pt x="1251" y="417"/>
                    </a:lnTo>
                    <a:lnTo>
                      <a:pt x="1254" y="413"/>
                    </a:lnTo>
                    <a:lnTo>
                      <a:pt x="1263" y="404"/>
                    </a:lnTo>
                    <a:lnTo>
                      <a:pt x="1265" y="399"/>
                    </a:lnTo>
                    <a:lnTo>
                      <a:pt x="1268" y="392"/>
                    </a:lnTo>
                    <a:lnTo>
                      <a:pt x="1257" y="392"/>
                    </a:lnTo>
                    <a:lnTo>
                      <a:pt x="1257" y="392"/>
                    </a:lnTo>
                    <a:lnTo>
                      <a:pt x="1259" y="392"/>
                    </a:lnTo>
                    <a:lnTo>
                      <a:pt x="1261" y="390"/>
                    </a:lnTo>
                    <a:lnTo>
                      <a:pt x="1265" y="383"/>
                    </a:lnTo>
                    <a:lnTo>
                      <a:pt x="1267" y="372"/>
                    </a:lnTo>
                    <a:lnTo>
                      <a:pt x="1271" y="360"/>
                    </a:lnTo>
                    <a:lnTo>
                      <a:pt x="1271" y="360"/>
                    </a:lnTo>
                    <a:lnTo>
                      <a:pt x="1268" y="358"/>
                    </a:lnTo>
                    <a:lnTo>
                      <a:pt x="1267" y="358"/>
                    </a:lnTo>
                    <a:lnTo>
                      <a:pt x="1264" y="361"/>
                    </a:lnTo>
                    <a:lnTo>
                      <a:pt x="1261" y="364"/>
                    </a:lnTo>
                    <a:lnTo>
                      <a:pt x="1259" y="370"/>
                    </a:lnTo>
                    <a:lnTo>
                      <a:pt x="1254" y="381"/>
                    </a:lnTo>
                    <a:lnTo>
                      <a:pt x="1252" y="387"/>
                    </a:lnTo>
                    <a:lnTo>
                      <a:pt x="1249" y="392"/>
                    </a:lnTo>
                    <a:lnTo>
                      <a:pt x="1249" y="392"/>
                    </a:lnTo>
                    <a:lnTo>
                      <a:pt x="1249" y="385"/>
                    </a:lnTo>
                    <a:lnTo>
                      <a:pt x="1249" y="380"/>
                    </a:lnTo>
                    <a:lnTo>
                      <a:pt x="1246" y="378"/>
                    </a:lnTo>
                    <a:lnTo>
                      <a:pt x="1244" y="377"/>
                    </a:lnTo>
                    <a:lnTo>
                      <a:pt x="1243" y="399"/>
                    </a:lnTo>
                    <a:lnTo>
                      <a:pt x="1243" y="399"/>
                    </a:lnTo>
                    <a:lnTo>
                      <a:pt x="1243" y="396"/>
                    </a:lnTo>
                    <a:lnTo>
                      <a:pt x="1242" y="394"/>
                    </a:lnTo>
                    <a:lnTo>
                      <a:pt x="1226" y="408"/>
                    </a:lnTo>
                    <a:lnTo>
                      <a:pt x="1226" y="408"/>
                    </a:lnTo>
                    <a:lnTo>
                      <a:pt x="1227" y="416"/>
                    </a:lnTo>
                    <a:lnTo>
                      <a:pt x="1229" y="426"/>
                    </a:lnTo>
                    <a:lnTo>
                      <a:pt x="1230" y="433"/>
                    </a:lnTo>
                    <a:lnTo>
                      <a:pt x="1231" y="437"/>
                    </a:lnTo>
                    <a:lnTo>
                      <a:pt x="1233" y="437"/>
                    </a:lnTo>
                    <a:lnTo>
                      <a:pt x="1233" y="437"/>
                    </a:lnTo>
                    <a:lnTo>
                      <a:pt x="1233" y="429"/>
                    </a:lnTo>
                    <a:lnTo>
                      <a:pt x="1234" y="424"/>
                    </a:lnTo>
                    <a:lnTo>
                      <a:pt x="1236" y="422"/>
                    </a:lnTo>
                    <a:lnTo>
                      <a:pt x="1240" y="422"/>
                    </a:lnTo>
                    <a:lnTo>
                      <a:pt x="1240" y="422"/>
                    </a:lnTo>
                    <a:lnTo>
                      <a:pt x="1238" y="426"/>
                    </a:lnTo>
                    <a:lnTo>
                      <a:pt x="1238" y="430"/>
                    </a:lnTo>
                    <a:lnTo>
                      <a:pt x="1240" y="434"/>
                    </a:lnTo>
                    <a:lnTo>
                      <a:pt x="1242" y="439"/>
                    </a:lnTo>
                    <a:lnTo>
                      <a:pt x="1243" y="443"/>
                    </a:lnTo>
                    <a:lnTo>
                      <a:pt x="1243" y="446"/>
                    </a:lnTo>
                    <a:lnTo>
                      <a:pt x="1243" y="446"/>
                    </a:lnTo>
                    <a:lnTo>
                      <a:pt x="1236" y="447"/>
                    </a:lnTo>
                    <a:lnTo>
                      <a:pt x="1230" y="448"/>
                    </a:lnTo>
                    <a:lnTo>
                      <a:pt x="1225" y="451"/>
                    </a:lnTo>
                    <a:lnTo>
                      <a:pt x="1219" y="455"/>
                    </a:lnTo>
                    <a:lnTo>
                      <a:pt x="1218" y="434"/>
                    </a:lnTo>
                    <a:lnTo>
                      <a:pt x="1218" y="434"/>
                    </a:lnTo>
                    <a:lnTo>
                      <a:pt x="1214" y="433"/>
                    </a:lnTo>
                    <a:lnTo>
                      <a:pt x="1212" y="433"/>
                    </a:lnTo>
                    <a:lnTo>
                      <a:pt x="1206" y="434"/>
                    </a:lnTo>
                    <a:lnTo>
                      <a:pt x="1200" y="437"/>
                    </a:lnTo>
                    <a:lnTo>
                      <a:pt x="1198" y="436"/>
                    </a:lnTo>
                    <a:lnTo>
                      <a:pt x="1196" y="434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195" y="422"/>
                    </a:lnTo>
                    <a:lnTo>
                      <a:pt x="1191" y="422"/>
                    </a:lnTo>
                    <a:lnTo>
                      <a:pt x="1184" y="422"/>
                    </a:lnTo>
                    <a:lnTo>
                      <a:pt x="1181" y="422"/>
                    </a:lnTo>
                    <a:lnTo>
                      <a:pt x="1177" y="419"/>
                    </a:lnTo>
                    <a:lnTo>
                      <a:pt x="1174" y="416"/>
                    </a:lnTo>
                    <a:lnTo>
                      <a:pt x="1171" y="410"/>
                    </a:lnTo>
                    <a:lnTo>
                      <a:pt x="1171" y="410"/>
                    </a:lnTo>
                    <a:lnTo>
                      <a:pt x="1164" y="428"/>
                    </a:lnTo>
                    <a:lnTo>
                      <a:pt x="1157" y="444"/>
                    </a:lnTo>
                    <a:lnTo>
                      <a:pt x="1151" y="461"/>
                    </a:lnTo>
                    <a:lnTo>
                      <a:pt x="1145" y="478"/>
                    </a:lnTo>
                    <a:lnTo>
                      <a:pt x="1145" y="478"/>
                    </a:lnTo>
                    <a:lnTo>
                      <a:pt x="1144" y="483"/>
                    </a:lnTo>
                    <a:lnTo>
                      <a:pt x="1143" y="485"/>
                    </a:lnTo>
                    <a:lnTo>
                      <a:pt x="1141" y="485"/>
                    </a:lnTo>
                    <a:lnTo>
                      <a:pt x="1139" y="485"/>
                    </a:lnTo>
                    <a:lnTo>
                      <a:pt x="1135" y="482"/>
                    </a:lnTo>
                    <a:lnTo>
                      <a:pt x="1130" y="476"/>
                    </a:lnTo>
                    <a:lnTo>
                      <a:pt x="1125" y="471"/>
                    </a:lnTo>
                    <a:lnTo>
                      <a:pt x="1122" y="470"/>
                    </a:lnTo>
                    <a:lnTo>
                      <a:pt x="1120" y="470"/>
                    </a:lnTo>
                    <a:lnTo>
                      <a:pt x="1118" y="470"/>
                    </a:lnTo>
                    <a:lnTo>
                      <a:pt x="1115" y="473"/>
                    </a:lnTo>
                    <a:lnTo>
                      <a:pt x="1113" y="477"/>
                    </a:lnTo>
                    <a:lnTo>
                      <a:pt x="1111" y="483"/>
                    </a:lnTo>
                    <a:lnTo>
                      <a:pt x="1111" y="483"/>
                    </a:lnTo>
                    <a:lnTo>
                      <a:pt x="1112" y="478"/>
                    </a:lnTo>
                    <a:lnTo>
                      <a:pt x="1114" y="470"/>
                    </a:lnTo>
                    <a:lnTo>
                      <a:pt x="1120" y="452"/>
                    </a:lnTo>
                    <a:lnTo>
                      <a:pt x="1120" y="452"/>
                    </a:lnTo>
                    <a:lnTo>
                      <a:pt x="1119" y="452"/>
                    </a:lnTo>
                    <a:lnTo>
                      <a:pt x="1118" y="452"/>
                    </a:lnTo>
                    <a:lnTo>
                      <a:pt x="1116" y="455"/>
                    </a:lnTo>
                    <a:lnTo>
                      <a:pt x="1112" y="462"/>
                    </a:lnTo>
                    <a:lnTo>
                      <a:pt x="1111" y="464"/>
                    </a:lnTo>
                    <a:lnTo>
                      <a:pt x="1110" y="464"/>
                    </a:lnTo>
                    <a:lnTo>
                      <a:pt x="1110" y="464"/>
                    </a:lnTo>
                    <a:lnTo>
                      <a:pt x="1108" y="461"/>
                    </a:lnTo>
                    <a:lnTo>
                      <a:pt x="1107" y="453"/>
                    </a:lnTo>
                    <a:lnTo>
                      <a:pt x="1107" y="453"/>
                    </a:lnTo>
                    <a:lnTo>
                      <a:pt x="1111" y="455"/>
                    </a:lnTo>
                    <a:lnTo>
                      <a:pt x="1112" y="455"/>
                    </a:lnTo>
                    <a:lnTo>
                      <a:pt x="1113" y="454"/>
                    </a:lnTo>
                    <a:lnTo>
                      <a:pt x="1113" y="449"/>
                    </a:lnTo>
                    <a:lnTo>
                      <a:pt x="1113" y="445"/>
                    </a:lnTo>
                    <a:lnTo>
                      <a:pt x="1111" y="432"/>
                    </a:lnTo>
                    <a:lnTo>
                      <a:pt x="1112" y="426"/>
                    </a:lnTo>
                    <a:lnTo>
                      <a:pt x="1113" y="423"/>
                    </a:lnTo>
                    <a:lnTo>
                      <a:pt x="1113" y="423"/>
                    </a:lnTo>
                    <a:lnTo>
                      <a:pt x="1108" y="424"/>
                    </a:lnTo>
                    <a:lnTo>
                      <a:pt x="1103" y="428"/>
                    </a:lnTo>
                    <a:lnTo>
                      <a:pt x="1099" y="432"/>
                    </a:lnTo>
                    <a:lnTo>
                      <a:pt x="1096" y="438"/>
                    </a:lnTo>
                    <a:lnTo>
                      <a:pt x="1096" y="438"/>
                    </a:lnTo>
                    <a:lnTo>
                      <a:pt x="1098" y="439"/>
                    </a:lnTo>
                    <a:lnTo>
                      <a:pt x="1099" y="440"/>
                    </a:lnTo>
                    <a:lnTo>
                      <a:pt x="1100" y="444"/>
                    </a:lnTo>
                    <a:lnTo>
                      <a:pt x="1100" y="451"/>
                    </a:lnTo>
                    <a:lnTo>
                      <a:pt x="1099" y="456"/>
                    </a:lnTo>
                    <a:lnTo>
                      <a:pt x="1099" y="466"/>
                    </a:lnTo>
                    <a:lnTo>
                      <a:pt x="1099" y="467"/>
                    </a:lnTo>
                    <a:lnTo>
                      <a:pt x="1100" y="468"/>
                    </a:lnTo>
                    <a:lnTo>
                      <a:pt x="1103" y="466"/>
                    </a:lnTo>
                    <a:lnTo>
                      <a:pt x="1103" y="466"/>
                    </a:lnTo>
                    <a:lnTo>
                      <a:pt x="1099" y="474"/>
                    </a:lnTo>
                    <a:lnTo>
                      <a:pt x="1096" y="481"/>
                    </a:lnTo>
                    <a:lnTo>
                      <a:pt x="1092" y="485"/>
                    </a:lnTo>
                    <a:lnTo>
                      <a:pt x="1089" y="490"/>
                    </a:lnTo>
                    <a:lnTo>
                      <a:pt x="1084" y="492"/>
                    </a:lnTo>
                    <a:lnTo>
                      <a:pt x="1081" y="492"/>
                    </a:lnTo>
                    <a:lnTo>
                      <a:pt x="1077" y="492"/>
                    </a:lnTo>
                    <a:lnTo>
                      <a:pt x="1073" y="489"/>
                    </a:lnTo>
                    <a:lnTo>
                      <a:pt x="1073" y="489"/>
                    </a:lnTo>
                    <a:lnTo>
                      <a:pt x="1073" y="481"/>
                    </a:lnTo>
                    <a:lnTo>
                      <a:pt x="1072" y="475"/>
                    </a:lnTo>
                    <a:lnTo>
                      <a:pt x="1070" y="470"/>
                    </a:lnTo>
                    <a:lnTo>
                      <a:pt x="1068" y="467"/>
                    </a:lnTo>
                    <a:lnTo>
                      <a:pt x="1065" y="484"/>
                    </a:lnTo>
                    <a:lnTo>
                      <a:pt x="1065" y="484"/>
                    </a:lnTo>
                    <a:lnTo>
                      <a:pt x="1065" y="482"/>
                    </a:lnTo>
                    <a:lnTo>
                      <a:pt x="1065" y="479"/>
                    </a:lnTo>
                    <a:lnTo>
                      <a:pt x="1067" y="471"/>
                    </a:lnTo>
                    <a:lnTo>
                      <a:pt x="1068" y="467"/>
                    </a:lnTo>
                    <a:lnTo>
                      <a:pt x="1068" y="463"/>
                    </a:lnTo>
                    <a:lnTo>
                      <a:pt x="1067" y="460"/>
                    </a:lnTo>
                    <a:lnTo>
                      <a:pt x="1065" y="456"/>
                    </a:lnTo>
                    <a:lnTo>
                      <a:pt x="1065" y="456"/>
                    </a:lnTo>
                    <a:lnTo>
                      <a:pt x="1062" y="461"/>
                    </a:lnTo>
                    <a:lnTo>
                      <a:pt x="1061" y="464"/>
                    </a:lnTo>
                    <a:lnTo>
                      <a:pt x="1059" y="467"/>
                    </a:lnTo>
                    <a:lnTo>
                      <a:pt x="1057" y="468"/>
                    </a:lnTo>
                    <a:lnTo>
                      <a:pt x="1051" y="468"/>
                    </a:lnTo>
                    <a:lnTo>
                      <a:pt x="1046" y="467"/>
                    </a:lnTo>
                    <a:lnTo>
                      <a:pt x="1042" y="467"/>
                    </a:lnTo>
                    <a:lnTo>
                      <a:pt x="1039" y="468"/>
                    </a:lnTo>
                    <a:lnTo>
                      <a:pt x="1037" y="470"/>
                    </a:lnTo>
                    <a:lnTo>
                      <a:pt x="1035" y="474"/>
                    </a:lnTo>
                    <a:lnTo>
                      <a:pt x="1034" y="479"/>
                    </a:lnTo>
                    <a:lnTo>
                      <a:pt x="1031" y="496"/>
                    </a:lnTo>
                    <a:lnTo>
                      <a:pt x="1031" y="496"/>
                    </a:lnTo>
                    <a:lnTo>
                      <a:pt x="1030" y="489"/>
                    </a:lnTo>
                    <a:lnTo>
                      <a:pt x="1030" y="482"/>
                    </a:lnTo>
                    <a:lnTo>
                      <a:pt x="1033" y="477"/>
                    </a:lnTo>
                    <a:lnTo>
                      <a:pt x="1035" y="473"/>
                    </a:lnTo>
                    <a:lnTo>
                      <a:pt x="1036" y="468"/>
                    </a:lnTo>
                    <a:lnTo>
                      <a:pt x="1037" y="462"/>
                    </a:lnTo>
                    <a:lnTo>
                      <a:pt x="1037" y="455"/>
                    </a:lnTo>
                    <a:lnTo>
                      <a:pt x="1035" y="446"/>
                    </a:lnTo>
                    <a:lnTo>
                      <a:pt x="1035" y="446"/>
                    </a:lnTo>
                    <a:lnTo>
                      <a:pt x="1037" y="440"/>
                    </a:lnTo>
                    <a:lnTo>
                      <a:pt x="1039" y="438"/>
                    </a:lnTo>
                    <a:lnTo>
                      <a:pt x="1042" y="437"/>
                    </a:lnTo>
                    <a:lnTo>
                      <a:pt x="1045" y="437"/>
                    </a:lnTo>
                    <a:lnTo>
                      <a:pt x="1047" y="436"/>
                    </a:lnTo>
                    <a:lnTo>
                      <a:pt x="1049" y="434"/>
                    </a:lnTo>
                    <a:lnTo>
                      <a:pt x="1051" y="430"/>
                    </a:lnTo>
                    <a:lnTo>
                      <a:pt x="1052" y="421"/>
                    </a:lnTo>
                    <a:lnTo>
                      <a:pt x="1052" y="421"/>
                    </a:lnTo>
                    <a:lnTo>
                      <a:pt x="1050" y="423"/>
                    </a:lnTo>
                    <a:lnTo>
                      <a:pt x="1049" y="421"/>
                    </a:lnTo>
                    <a:lnTo>
                      <a:pt x="1047" y="413"/>
                    </a:lnTo>
                    <a:lnTo>
                      <a:pt x="1047" y="402"/>
                    </a:lnTo>
                    <a:lnTo>
                      <a:pt x="1046" y="399"/>
                    </a:lnTo>
                    <a:lnTo>
                      <a:pt x="1045" y="398"/>
                    </a:lnTo>
                    <a:lnTo>
                      <a:pt x="1038" y="415"/>
                    </a:lnTo>
                    <a:lnTo>
                      <a:pt x="1039" y="416"/>
                    </a:lnTo>
                    <a:lnTo>
                      <a:pt x="1039" y="416"/>
                    </a:lnTo>
                    <a:lnTo>
                      <a:pt x="1035" y="424"/>
                    </a:lnTo>
                    <a:lnTo>
                      <a:pt x="1030" y="429"/>
                    </a:lnTo>
                    <a:lnTo>
                      <a:pt x="1024" y="432"/>
                    </a:lnTo>
                    <a:lnTo>
                      <a:pt x="1019" y="433"/>
                    </a:lnTo>
                    <a:lnTo>
                      <a:pt x="1006" y="432"/>
                    </a:lnTo>
                    <a:lnTo>
                      <a:pt x="1000" y="433"/>
                    </a:lnTo>
                    <a:lnTo>
                      <a:pt x="995" y="433"/>
                    </a:lnTo>
                    <a:lnTo>
                      <a:pt x="995" y="433"/>
                    </a:lnTo>
                    <a:lnTo>
                      <a:pt x="985" y="456"/>
                    </a:lnTo>
                    <a:lnTo>
                      <a:pt x="976" y="478"/>
                    </a:lnTo>
                    <a:lnTo>
                      <a:pt x="972" y="487"/>
                    </a:lnTo>
                    <a:lnTo>
                      <a:pt x="967" y="494"/>
                    </a:lnTo>
                    <a:lnTo>
                      <a:pt x="962" y="499"/>
                    </a:lnTo>
                    <a:lnTo>
                      <a:pt x="960" y="499"/>
                    </a:lnTo>
                    <a:lnTo>
                      <a:pt x="957" y="499"/>
                    </a:lnTo>
                    <a:lnTo>
                      <a:pt x="957" y="499"/>
                    </a:lnTo>
                    <a:lnTo>
                      <a:pt x="958" y="494"/>
                    </a:lnTo>
                    <a:lnTo>
                      <a:pt x="957" y="490"/>
                    </a:lnTo>
                    <a:lnTo>
                      <a:pt x="953" y="482"/>
                    </a:lnTo>
                    <a:lnTo>
                      <a:pt x="952" y="477"/>
                    </a:lnTo>
                    <a:lnTo>
                      <a:pt x="951" y="471"/>
                    </a:lnTo>
                    <a:lnTo>
                      <a:pt x="951" y="463"/>
                    </a:lnTo>
                    <a:lnTo>
                      <a:pt x="954" y="453"/>
                    </a:lnTo>
                    <a:lnTo>
                      <a:pt x="954" y="453"/>
                    </a:lnTo>
                    <a:lnTo>
                      <a:pt x="951" y="449"/>
                    </a:lnTo>
                    <a:lnTo>
                      <a:pt x="949" y="448"/>
                    </a:lnTo>
                    <a:lnTo>
                      <a:pt x="946" y="448"/>
                    </a:lnTo>
                    <a:lnTo>
                      <a:pt x="944" y="451"/>
                    </a:lnTo>
                    <a:lnTo>
                      <a:pt x="942" y="454"/>
                    </a:lnTo>
                    <a:lnTo>
                      <a:pt x="941" y="459"/>
                    </a:lnTo>
                    <a:lnTo>
                      <a:pt x="939" y="468"/>
                    </a:lnTo>
                    <a:lnTo>
                      <a:pt x="939" y="468"/>
                    </a:lnTo>
                    <a:lnTo>
                      <a:pt x="943" y="470"/>
                    </a:lnTo>
                    <a:lnTo>
                      <a:pt x="944" y="473"/>
                    </a:lnTo>
                    <a:lnTo>
                      <a:pt x="944" y="475"/>
                    </a:lnTo>
                    <a:lnTo>
                      <a:pt x="947" y="478"/>
                    </a:lnTo>
                    <a:lnTo>
                      <a:pt x="947" y="478"/>
                    </a:lnTo>
                    <a:lnTo>
                      <a:pt x="945" y="483"/>
                    </a:lnTo>
                    <a:lnTo>
                      <a:pt x="944" y="486"/>
                    </a:lnTo>
                    <a:lnTo>
                      <a:pt x="942" y="489"/>
                    </a:lnTo>
                    <a:lnTo>
                      <a:pt x="939" y="490"/>
                    </a:lnTo>
                    <a:lnTo>
                      <a:pt x="937" y="489"/>
                    </a:lnTo>
                    <a:lnTo>
                      <a:pt x="935" y="487"/>
                    </a:lnTo>
                    <a:lnTo>
                      <a:pt x="934" y="485"/>
                    </a:lnTo>
                    <a:lnTo>
                      <a:pt x="931" y="483"/>
                    </a:lnTo>
                    <a:lnTo>
                      <a:pt x="931" y="483"/>
                    </a:lnTo>
                    <a:lnTo>
                      <a:pt x="932" y="483"/>
                    </a:lnTo>
                    <a:lnTo>
                      <a:pt x="932" y="482"/>
                    </a:lnTo>
                    <a:lnTo>
                      <a:pt x="934" y="476"/>
                    </a:lnTo>
                    <a:lnTo>
                      <a:pt x="934" y="476"/>
                    </a:lnTo>
                    <a:lnTo>
                      <a:pt x="930" y="474"/>
                    </a:lnTo>
                    <a:lnTo>
                      <a:pt x="929" y="475"/>
                    </a:lnTo>
                    <a:lnTo>
                      <a:pt x="928" y="477"/>
                    </a:lnTo>
                    <a:lnTo>
                      <a:pt x="928" y="481"/>
                    </a:lnTo>
                    <a:lnTo>
                      <a:pt x="927" y="490"/>
                    </a:lnTo>
                    <a:lnTo>
                      <a:pt x="926" y="494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3" y="491"/>
                    </a:lnTo>
                    <a:lnTo>
                      <a:pt x="921" y="487"/>
                    </a:lnTo>
                    <a:lnTo>
                      <a:pt x="919" y="485"/>
                    </a:lnTo>
                    <a:lnTo>
                      <a:pt x="916" y="485"/>
                    </a:lnTo>
                    <a:lnTo>
                      <a:pt x="912" y="485"/>
                    </a:lnTo>
                    <a:lnTo>
                      <a:pt x="909" y="484"/>
                    </a:lnTo>
                    <a:lnTo>
                      <a:pt x="907" y="481"/>
                    </a:lnTo>
                    <a:lnTo>
                      <a:pt x="900" y="511"/>
                    </a:lnTo>
                    <a:lnTo>
                      <a:pt x="900" y="511"/>
                    </a:lnTo>
                    <a:lnTo>
                      <a:pt x="900" y="505"/>
                    </a:lnTo>
                    <a:lnTo>
                      <a:pt x="900" y="500"/>
                    </a:lnTo>
                    <a:lnTo>
                      <a:pt x="899" y="499"/>
                    </a:lnTo>
                    <a:lnTo>
                      <a:pt x="898" y="497"/>
                    </a:lnTo>
                    <a:lnTo>
                      <a:pt x="896" y="496"/>
                    </a:lnTo>
                    <a:lnTo>
                      <a:pt x="895" y="494"/>
                    </a:lnTo>
                    <a:lnTo>
                      <a:pt x="892" y="491"/>
                    </a:lnTo>
                    <a:lnTo>
                      <a:pt x="892" y="485"/>
                    </a:lnTo>
                    <a:lnTo>
                      <a:pt x="892" y="485"/>
                    </a:lnTo>
                    <a:lnTo>
                      <a:pt x="884" y="508"/>
                    </a:lnTo>
                    <a:lnTo>
                      <a:pt x="882" y="513"/>
                    </a:lnTo>
                    <a:lnTo>
                      <a:pt x="880" y="516"/>
                    </a:lnTo>
                    <a:lnTo>
                      <a:pt x="877" y="519"/>
                    </a:lnTo>
                    <a:lnTo>
                      <a:pt x="875" y="517"/>
                    </a:lnTo>
                    <a:lnTo>
                      <a:pt x="875" y="517"/>
                    </a:lnTo>
                    <a:lnTo>
                      <a:pt x="875" y="514"/>
                    </a:lnTo>
                    <a:lnTo>
                      <a:pt x="875" y="511"/>
                    </a:lnTo>
                    <a:lnTo>
                      <a:pt x="873" y="504"/>
                    </a:lnTo>
                    <a:lnTo>
                      <a:pt x="869" y="496"/>
                    </a:lnTo>
                    <a:lnTo>
                      <a:pt x="868" y="490"/>
                    </a:lnTo>
                    <a:lnTo>
                      <a:pt x="867" y="484"/>
                    </a:lnTo>
                    <a:lnTo>
                      <a:pt x="867" y="484"/>
                    </a:lnTo>
                    <a:lnTo>
                      <a:pt x="865" y="481"/>
                    </a:lnTo>
                    <a:lnTo>
                      <a:pt x="862" y="481"/>
                    </a:lnTo>
                    <a:lnTo>
                      <a:pt x="860" y="482"/>
                    </a:lnTo>
                    <a:lnTo>
                      <a:pt x="858" y="484"/>
                    </a:lnTo>
                    <a:lnTo>
                      <a:pt x="854" y="491"/>
                    </a:lnTo>
                    <a:lnTo>
                      <a:pt x="850" y="500"/>
                    </a:lnTo>
                    <a:lnTo>
                      <a:pt x="845" y="508"/>
                    </a:lnTo>
                    <a:lnTo>
                      <a:pt x="842" y="514"/>
                    </a:lnTo>
                    <a:lnTo>
                      <a:pt x="839" y="515"/>
                    </a:lnTo>
                    <a:lnTo>
                      <a:pt x="837" y="515"/>
                    </a:lnTo>
                    <a:lnTo>
                      <a:pt x="835" y="513"/>
                    </a:lnTo>
                    <a:lnTo>
                      <a:pt x="832" y="509"/>
                    </a:lnTo>
                    <a:lnTo>
                      <a:pt x="832" y="509"/>
                    </a:lnTo>
                    <a:lnTo>
                      <a:pt x="834" y="498"/>
                    </a:lnTo>
                    <a:lnTo>
                      <a:pt x="834" y="491"/>
                    </a:lnTo>
                    <a:lnTo>
                      <a:pt x="832" y="489"/>
                    </a:lnTo>
                    <a:lnTo>
                      <a:pt x="831" y="486"/>
                    </a:lnTo>
                    <a:lnTo>
                      <a:pt x="831" y="486"/>
                    </a:lnTo>
                    <a:lnTo>
                      <a:pt x="829" y="490"/>
                    </a:lnTo>
                    <a:lnTo>
                      <a:pt x="827" y="491"/>
                    </a:lnTo>
                    <a:lnTo>
                      <a:pt x="823" y="491"/>
                    </a:lnTo>
                    <a:lnTo>
                      <a:pt x="821" y="492"/>
                    </a:lnTo>
                    <a:lnTo>
                      <a:pt x="821" y="491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19" y="494"/>
                    </a:lnTo>
                    <a:lnTo>
                      <a:pt x="817" y="500"/>
                    </a:lnTo>
                    <a:lnTo>
                      <a:pt x="817" y="500"/>
                    </a:lnTo>
                    <a:lnTo>
                      <a:pt x="811" y="529"/>
                    </a:lnTo>
                    <a:lnTo>
                      <a:pt x="806" y="543"/>
                    </a:lnTo>
                    <a:lnTo>
                      <a:pt x="803" y="549"/>
                    </a:lnTo>
                    <a:lnTo>
                      <a:pt x="799" y="556"/>
                    </a:lnTo>
                    <a:lnTo>
                      <a:pt x="799" y="556"/>
                    </a:lnTo>
                    <a:lnTo>
                      <a:pt x="800" y="562"/>
                    </a:lnTo>
                    <a:lnTo>
                      <a:pt x="801" y="567"/>
                    </a:lnTo>
                    <a:lnTo>
                      <a:pt x="803" y="569"/>
                    </a:lnTo>
                    <a:lnTo>
                      <a:pt x="805" y="569"/>
                    </a:lnTo>
                    <a:lnTo>
                      <a:pt x="807" y="569"/>
                    </a:lnTo>
                    <a:lnTo>
                      <a:pt x="809" y="567"/>
                    </a:lnTo>
                    <a:lnTo>
                      <a:pt x="813" y="561"/>
                    </a:lnTo>
                    <a:lnTo>
                      <a:pt x="816" y="539"/>
                    </a:lnTo>
                    <a:lnTo>
                      <a:pt x="816" y="539"/>
                    </a:lnTo>
                    <a:lnTo>
                      <a:pt x="817" y="549"/>
                    </a:lnTo>
                    <a:lnTo>
                      <a:pt x="819" y="553"/>
                    </a:lnTo>
                    <a:lnTo>
                      <a:pt x="820" y="553"/>
                    </a:lnTo>
                    <a:lnTo>
                      <a:pt x="821" y="553"/>
                    </a:lnTo>
                    <a:lnTo>
                      <a:pt x="822" y="551"/>
                    </a:lnTo>
                    <a:lnTo>
                      <a:pt x="826" y="544"/>
                    </a:lnTo>
                    <a:lnTo>
                      <a:pt x="827" y="543"/>
                    </a:lnTo>
                    <a:lnTo>
                      <a:pt x="828" y="545"/>
                    </a:lnTo>
                    <a:lnTo>
                      <a:pt x="828" y="545"/>
                    </a:lnTo>
                    <a:lnTo>
                      <a:pt x="826" y="558"/>
                    </a:lnTo>
                    <a:lnTo>
                      <a:pt x="821" y="567"/>
                    </a:lnTo>
                    <a:lnTo>
                      <a:pt x="816" y="574"/>
                    </a:lnTo>
                    <a:lnTo>
                      <a:pt x="812" y="579"/>
                    </a:lnTo>
                    <a:lnTo>
                      <a:pt x="801" y="587"/>
                    </a:lnTo>
                    <a:lnTo>
                      <a:pt x="797" y="592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6" y="610"/>
                    </a:lnTo>
                    <a:lnTo>
                      <a:pt x="799" y="619"/>
                    </a:lnTo>
                    <a:lnTo>
                      <a:pt x="803" y="625"/>
                    </a:lnTo>
                    <a:lnTo>
                      <a:pt x="807" y="629"/>
                    </a:lnTo>
                    <a:lnTo>
                      <a:pt x="812" y="632"/>
                    </a:lnTo>
                    <a:lnTo>
                      <a:pt x="816" y="633"/>
                    </a:lnTo>
                    <a:lnTo>
                      <a:pt x="821" y="633"/>
                    </a:lnTo>
                    <a:lnTo>
                      <a:pt x="827" y="632"/>
                    </a:lnTo>
                    <a:lnTo>
                      <a:pt x="821" y="619"/>
                    </a:lnTo>
                    <a:lnTo>
                      <a:pt x="828" y="618"/>
                    </a:lnTo>
                    <a:lnTo>
                      <a:pt x="821" y="595"/>
                    </a:lnTo>
                    <a:lnTo>
                      <a:pt x="821" y="595"/>
                    </a:lnTo>
                    <a:lnTo>
                      <a:pt x="823" y="596"/>
                    </a:lnTo>
                    <a:lnTo>
                      <a:pt x="826" y="596"/>
                    </a:lnTo>
                    <a:lnTo>
                      <a:pt x="830" y="595"/>
                    </a:lnTo>
                    <a:lnTo>
                      <a:pt x="834" y="594"/>
                    </a:lnTo>
                    <a:lnTo>
                      <a:pt x="838" y="594"/>
                    </a:lnTo>
                    <a:lnTo>
                      <a:pt x="838" y="594"/>
                    </a:lnTo>
                    <a:lnTo>
                      <a:pt x="836" y="592"/>
                    </a:lnTo>
                    <a:lnTo>
                      <a:pt x="834" y="589"/>
                    </a:lnTo>
                    <a:lnTo>
                      <a:pt x="831" y="579"/>
                    </a:lnTo>
                    <a:lnTo>
                      <a:pt x="831" y="571"/>
                    </a:lnTo>
                    <a:lnTo>
                      <a:pt x="831" y="568"/>
                    </a:lnTo>
                    <a:lnTo>
                      <a:pt x="832" y="567"/>
                    </a:lnTo>
                    <a:lnTo>
                      <a:pt x="832" y="568"/>
                    </a:lnTo>
                    <a:lnTo>
                      <a:pt x="832" y="568"/>
                    </a:lnTo>
                    <a:lnTo>
                      <a:pt x="836" y="574"/>
                    </a:lnTo>
                    <a:lnTo>
                      <a:pt x="836" y="575"/>
                    </a:lnTo>
                    <a:lnTo>
                      <a:pt x="837" y="575"/>
                    </a:lnTo>
                    <a:lnTo>
                      <a:pt x="839" y="573"/>
                    </a:lnTo>
                    <a:lnTo>
                      <a:pt x="840" y="569"/>
                    </a:lnTo>
                    <a:lnTo>
                      <a:pt x="843" y="559"/>
                    </a:lnTo>
                    <a:lnTo>
                      <a:pt x="844" y="556"/>
                    </a:lnTo>
                    <a:lnTo>
                      <a:pt x="845" y="556"/>
                    </a:lnTo>
                    <a:lnTo>
                      <a:pt x="846" y="554"/>
                    </a:lnTo>
                    <a:lnTo>
                      <a:pt x="846" y="554"/>
                    </a:lnTo>
                    <a:lnTo>
                      <a:pt x="844" y="553"/>
                    </a:lnTo>
                    <a:lnTo>
                      <a:pt x="842" y="551"/>
                    </a:lnTo>
                    <a:lnTo>
                      <a:pt x="840" y="547"/>
                    </a:lnTo>
                    <a:lnTo>
                      <a:pt x="842" y="539"/>
                    </a:lnTo>
                    <a:lnTo>
                      <a:pt x="842" y="539"/>
                    </a:lnTo>
                    <a:lnTo>
                      <a:pt x="845" y="547"/>
                    </a:lnTo>
                    <a:lnTo>
                      <a:pt x="849" y="553"/>
                    </a:lnTo>
                    <a:lnTo>
                      <a:pt x="852" y="556"/>
                    </a:lnTo>
                    <a:lnTo>
                      <a:pt x="854" y="558"/>
                    </a:lnTo>
                    <a:lnTo>
                      <a:pt x="857" y="560"/>
                    </a:lnTo>
                    <a:lnTo>
                      <a:pt x="859" y="564"/>
                    </a:lnTo>
                    <a:lnTo>
                      <a:pt x="862" y="569"/>
                    </a:lnTo>
                    <a:lnTo>
                      <a:pt x="866" y="577"/>
                    </a:lnTo>
                    <a:lnTo>
                      <a:pt x="866" y="577"/>
                    </a:lnTo>
                    <a:lnTo>
                      <a:pt x="866" y="567"/>
                    </a:lnTo>
                    <a:lnTo>
                      <a:pt x="867" y="561"/>
                    </a:lnTo>
                    <a:lnTo>
                      <a:pt x="869" y="559"/>
                    </a:lnTo>
                    <a:lnTo>
                      <a:pt x="872" y="558"/>
                    </a:lnTo>
                    <a:lnTo>
                      <a:pt x="875" y="558"/>
                    </a:lnTo>
                    <a:lnTo>
                      <a:pt x="877" y="557"/>
                    </a:lnTo>
                    <a:lnTo>
                      <a:pt x="878" y="552"/>
                    </a:lnTo>
                    <a:lnTo>
                      <a:pt x="880" y="543"/>
                    </a:lnTo>
                    <a:lnTo>
                      <a:pt x="875" y="541"/>
                    </a:lnTo>
                    <a:lnTo>
                      <a:pt x="885" y="517"/>
                    </a:lnTo>
                    <a:lnTo>
                      <a:pt x="885" y="517"/>
                    </a:lnTo>
                    <a:lnTo>
                      <a:pt x="888" y="528"/>
                    </a:lnTo>
                    <a:lnTo>
                      <a:pt x="888" y="536"/>
                    </a:lnTo>
                    <a:lnTo>
                      <a:pt x="888" y="542"/>
                    </a:lnTo>
                    <a:lnTo>
                      <a:pt x="886" y="547"/>
                    </a:lnTo>
                    <a:lnTo>
                      <a:pt x="885" y="552"/>
                    </a:lnTo>
                    <a:lnTo>
                      <a:pt x="885" y="558"/>
                    </a:lnTo>
                    <a:lnTo>
                      <a:pt x="888" y="564"/>
                    </a:lnTo>
                    <a:lnTo>
                      <a:pt x="891" y="571"/>
                    </a:lnTo>
                    <a:lnTo>
                      <a:pt x="891" y="571"/>
                    </a:lnTo>
                    <a:lnTo>
                      <a:pt x="893" y="571"/>
                    </a:lnTo>
                    <a:lnTo>
                      <a:pt x="896" y="569"/>
                    </a:lnTo>
                    <a:lnTo>
                      <a:pt x="899" y="566"/>
                    </a:lnTo>
                    <a:lnTo>
                      <a:pt x="901" y="560"/>
                    </a:lnTo>
                    <a:lnTo>
                      <a:pt x="904" y="553"/>
                    </a:lnTo>
                    <a:lnTo>
                      <a:pt x="908" y="539"/>
                    </a:lnTo>
                    <a:lnTo>
                      <a:pt x="911" y="535"/>
                    </a:lnTo>
                    <a:lnTo>
                      <a:pt x="912" y="532"/>
                    </a:lnTo>
                    <a:lnTo>
                      <a:pt x="914" y="531"/>
                    </a:lnTo>
                    <a:lnTo>
                      <a:pt x="914" y="531"/>
                    </a:lnTo>
                    <a:lnTo>
                      <a:pt x="911" y="547"/>
                    </a:lnTo>
                    <a:lnTo>
                      <a:pt x="906" y="560"/>
                    </a:lnTo>
                    <a:lnTo>
                      <a:pt x="904" y="566"/>
                    </a:lnTo>
                    <a:lnTo>
                      <a:pt x="900" y="569"/>
                    </a:lnTo>
                    <a:lnTo>
                      <a:pt x="898" y="572"/>
                    </a:lnTo>
                    <a:lnTo>
                      <a:pt x="895" y="573"/>
                    </a:lnTo>
                    <a:lnTo>
                      <a:pt x="899" y="583"/>
                    </a:lnTo>
                    <a:lnTo>
                      <a:pt x="899" y="583"/>
                    </a:lnTo>
                    <a:lnTo>
                      <a:pt x="898" y="588"/>
                    </a:lnTo>
                    <a:lnTo>
                      <a:pt x="896" y="590"/>
                    </a:lnTo>
                    <a:lnTo>
                      <a:pt x="893" y="592"/>
                    </a:lnTo>
                    <a:lnTo>
                      <a:pt x="891" y="592"/>
                    </a:lnTo>
                    <a:lnTo>
                      <a:pt x="885" y="594"/>
                    </a:lnTo>
                    <a:lnTo>
                      <a:pt x="880" y="592"/>
                    </a:lnTo>
                    <a:lnTo>
                      <a:pt x="880" y="592"/>
                    </a:lnTo>
                    <a:lnTo>
                      <a:pt x="882" y="584"/>
                    </a:lnTo>
                    <a:lnTo>
                      <a:pt x="883" y="580"/>
                    </a:lnTo>
                    <a:lnTo>
                      <a:pt x="882" y="577"/>
                    </a:lnTo>
                    <a:lnTo>
                      <a:pt x="881" y="576"/>
                    </a:lnTo>
                    <a:lnTo>
                      <a:pt x="878" y="575"/>
                    </a:lnTo>
                    <a:lnTo>
                      <a:pt x="875" y="574"/>
                    </a:lnTo>
                    <a:lnTo>
                      <a:pt x="873" y="571"/>
                    </a:lnTo>
                    <a:lnTo>
                      <a:pt x="872" y="565"/>
                    </a:lnTo>
                    <a:lnTo>
                      <a:pt x="872" y="565"/>
                    </a:lnTo>
                    <a:lnTo>
                      <a:pt x="872" y="576"/>
                    </a:lnTo>
                    <a:lnTo>
                      <a:pt x="873" y="583"/>
                    </a:lnTo>
                    <a:lnTo>
                      <a:pt x="873" y="590"/>
                    </a:lnTo>
                    <a:lnTo>
                      <a:pt x="869" y="599"/>
                    </a:lnTo>
                    <a:lnTo>
                      <a:pt x="869" y="599"/>
                    </a:lnTo>
                    <a:lnTo>
                      <a:pt x="874" y="599"/>
                    </a:lnTo>
                    <a:lnTo>
                      <a:pt x="876" y="599"/>
                    </a:lnTo>
                    <a:lnTo>
                      <a:pt x="880" y="602"/>
                    </a:lnTo>
                    <a:lnTo>
                      <a:pt x="885" y="605"/>
                    </a:lnTo>
                    <a:lnTo>
                      <a:pt x="885" y="605"/>
                    </a:lnTo>
                    <a:lnTo>
                      <a:pt x="882" y="605"/>
                    </a:lnTo>
                    <a:lnTo>
                      <a:pt x="880" y="606"/>
                    </a:lnTo>
                    <a:lnTo>
                      <a:pt x="877" y="609"/>
                    </a:lnTo>
                    <a:lnTo>
                      <a:pt x="875" y="613"/>
                    </a:lnTo>
                    <a:lnTo>
                      <a:pt x="872" y="624"/>
                    </a:lnTo>
                    <a:lnTo>
                      <a:pt x="868" y="637"/>
                    </a:lnTo>
                    <a:lnTo>
                      <a:pt x="866" y="650"/>
                    </a:lnTo>
                    <a:lnTo>
                      <a:pt x="862" y="659"/>
                    </a:lnTo>
                    <a:lnTo>
                      <a:pt x="860" y="663"/>
                    </a:lnTo>
                    <a:lnTo>
                      <a:pt x="858" y="664"/>
                    </a:lnTo>
                    <a:lnTo>
                      <a:pt x="855" y="664"/>
                    </a:lnTo>
                    <a:lnTo>
                      <a:pt x="853" y="662"/>
                    </a:lnTo>
                    <a:lnTo>
                      <a:pt x="853" y="662"/>
                    </a:lnTo>
                    <a:lnTo>
                      <a:pt x="855" y="658"/>
                    </a:lnTo>
                    <a:lnTo>
                      <a:pt x="855" y="654"/>
                    </a:lnTo>
                    <a:lnTo>
                      <a:pt x="855" y="648"/>
                    </a:lnTo>
                    <a:lnTo>
                      <a:pt x="854" y="642"/>
                    </a:lnTo>
                    <a:lnTo>
                      <a:pt x="851" y="630"/>
                    </a:lnTo>
                    <a:lnTo>
                      <a:pt x="850" y="620"/>
                    </a:lnTo>
                    <a:lnTo>
                      <a:pt x="850" y="620"/>
                    </a:lnTo>
                    <a:lnTo>
                      <a:pt x="843" y="626"/>
                    </a:lnTo>
                    <a:lnTo>
                      <a:pt x="839" y="629"/>
                    </a:lnTo>
                    <a:lnTo>
                      <a:pt x="836" y="634"/>
                    </a:lnTo>
                    <a:lnTo>
                      <a:pt x="838" y="665"/>
                    </a:lnTo>
                    <a:lnTo>
                      <a:pt x="838" y="665"/>
                    </a:lnTo>
                    <a:lnTo>
                      <a:pt x="837" y="666"/>
                    </a:lnTo>
                    <a:lnTo>
                      <a:pt x="836" y="666"/>
                    </a:lnTo>
                    <a:lnTo>
                      <a:pt x="834" y="665"/>
                    </a:lnTo>
                    <a:lnTo>
                      <a:pt x="832" y="663"/>
                    </a:lnTo>
                    <a:lnTo>
                      <a:pt x="830" y="656"/>
                    </a:lnTo>
                    <a:lnTo>
                      <a:pt x="828" y="648"/>
                    </a:lnTo>
                    <a:lnTo>
                      <a:pt x="826" y="641"/>
                    </a:lnTo>
                    <a:lnTo>
                      <a:pt x="822" y="636"/>
                    </a:lnTo>
                    <a:lnTo>
                      <a:pt x="821" y="635"/>
                    </a:lnTo>
                    <a:lnTo>
                      <a:pt x="819" y="636"/>
                    </a:lnTo>
                    <a:lnTo>
                      <a:pt x="817" y="640"/>
                    </a:lnTo>
                    <a:lnTo>
                      <a:pt x="815" y="644"/>
                    </a:lnTo>
                    <a:lnTo>
                      <a:pt x="815" y="644"/>
                    </a:lnTo>
                    <a:lnTo>
                      <a:pt x="815" y="650"/>
                    </a:lnTo>
                    <a:lnTo>
                      <a:pt x="816" y="654"/>
                    </a:lnTo>
                    <a:lnTo>
                      <a:pt x="817" y="655"/>
                    </a:lnTo>
                    <a:lnTo>
                      <a:pt x="820" y="655"/>
                    </a:lnTo>
                    <a:lnTo>
                      <a:pt x="822" y="654"/>
                    </a:lnTo>
                    <a:lnTo>
                      <a:pt x="823" y="654"/>
                    </a:lnTo>
                    <a:lnTo>
                      <a:pt x="823" y="655"/>
                    </a:lnTo>
                    <a:lnTo>
                      <a:pt x="823" y="655"/>
                    </a:lnTo>
                    <a:lnTo>
                      <a:pt x="820" y="657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3" y="657"/>
                    </a:lnTo>
                    <a:lnTo>
                      <a:pt x="809" y="652"/>
                    </a:lnTo>
                    <a:lnTo>
                      <a:pt x="806" y="643"/>
                    </a:lnTo>
                    <a:lnTo>
                      <a:pt x="799" y="621"/>
                    </a:lnTo>
                    <a:lnTo>
                      <a:pt x="794" y="61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89" y="620"/>
                    </a:lnTo>
                    <a:lnTo>
                      <a:pt x="788" y="633"/>
                    </a:lnTo>
                    <a:lnTo>
                      <a:pt x="785" y="645"/>
                    </a:lnTo>
                    <a:lnTo>
                      <a:pt x="785" y="645"/>
                    </a:lnTo>
                    <a:lnTo>
                      <a:pt x="785" y="634"/>
                    </a:lnTo>
                    <a:lnTo>
                      <a:pt x="785" y="624"/>
                    </a:lnTo>
                    <a:lnTo>
                      <a:pt x="785" y="613"/>
                    </a:lnTo>
                    <a:lnTo>
                      <a:pt x="788" y="604"/>
                    </a:lnTo>
                    <a:lnTo>
                      <a:pt x="788" y="604"/>
                    </a:lnTo>
                    <a:lnTo>
                      <a:pt x="786" y="602"/>
                    </a:lnTo>
                    <a:lnTo>
                      <a:pt x="784" y="602"/>
                    </a:lnTo>
                    <a:lnTo>
                      <a:pt x="783" y="603"/>
                    </a:lnTo>
                    <a:lnTo>
                      <a:pt x="781" y="605"/>
                    </a:lnTo>
                    <a:lnTo>
                      <a:pt x="777" y="611"/>
                    </a:lnTo>
                    <a:lnTo>
                      <a:pt x="775" y="617"/>
                    </a:lnTo>
                    <a:lnTo>
                      <a:pt x="775" y="617"/>
                    </a:lnTo>
                    <a:lnTo>
                      <a:pt x="777" y="621"/>
                    </a:lnTo>
                    <a:lnTo>
                      <a:pt x="778" y="626"/>
                    </a:lnTo>
                    <a:lnTo>
                      <a:pt x="777" y="630"/>
                    </a:lnTo>
                    <a:lnTo>
                      <a:pt x="776" y="636"/>
                    </a:lnTo>
                    <a:lnTo>
                      <a:pt x="773" y="645"/>
                    </a:lnTo>
                    <a:lnTo>
                      <a:pt x="769" y="655"/>
                    </a:lnTo>
                    <a:lnTo>
                      <a:pt x="769" y="655"/>
                    </a:lnTo>
                    <a:lnTo>
                      <a:pt x="768" y="654"/>
                    </a:lnTo>
                    <a:lnTo>
                      <a:pt x="768" y="651"/>
                    </a:lnTo>
                    <a:lnTo>
                      <a:pt x="768" y="644"/>
                    </a:lnTo>
                    <a:lnTo>
                      <a:pt x="771" y="636"/>
                    </a:lnTo>
                    <a:lnTo>
                      <a:pt x="774" y="632"/>
                    </a:lnTo>
                    <a:lnTo>
                      <a:pt x="774" y="632"/>
                    </a:lnTo>
                    <a:lnTo>
                      <a:pt x="770" y="625"/>
                    </a:lnTo>
                    <a:lnTo>
                      <a:pt x="768" y="617"/>
                    </a:lnTo>
                    <a:lnTo>
                      <a:pt x="767" y="614"/>
                    </a:lnTo>
                    <a:lnTo>
                      <a:pt x="766" y="614"/>
                    </a:lnTo>
                    <a:lnTo>
                      <a:pt x="766" y="614"/>
                    </a:lnTo>
                    <a:lnTo>
                      <a:pt x="765" y="619"/>
                    </a:lnTo>
                    <a:lnTo>
                      <a:pt x="763" y="627"/>
                    </a:lnTo>
                    <a:lnTo>
                      <a:pt x="763" y="627"/>
                    </a:lnTo>
                    <a:lnTo>
                      <a:pt x="763" y="619"/>
                    </a:lnTo>
                    <a:lnTo>
                      <a:pt x="765" y="610"/>
                    </a:lnTo>
                    <a:lnTo>
                      <a:pt x="769" y="592"/>
                    </a:lnTo>
                    <a:lnTo>
                      <a:pt x="775" y="579"/>
                    </a:lnTo>
                    <a:lnTo>
                      <a:pt x="778" y="573"/>
                    </a:lnTo>
                    <a:lnTo>
                      <a:pt x="781" y="569"/>
                    </a:lnTo>
                    <a:lnTo>
                      <a:pt x="776" y="567"/>
                    </a:lnTo>
                    <a:lnTo>
                      <a:pt x="776" y="567"/>
                    </a:lnTo>
                    <a:lnTo>
                      <a:pt x="778" y="561"/>
                    </a:lnTo>
                    <a:lnTo>
                      <a:pt x="780" y="560"/>
                    </a:lnTo>
                    <a:lnTo>
                      <a:pt x="782" y="560"/>
                    </a:lnTo>
                    <a:lnTo>
                      <a:pt x="784" y="562"/>
                    </a:lnTo>
                    <a:lnTo>
                      <a:pt x="784" y="562"/>
                    </a:lnTo>
                    <a:lnTo>
                      <a:pt x="782" y="551"/>
                    </a:lnTo>
                    <a:lnTo>
                      <a:pt x="781" y="539"/>
                    </a:lnTo>
                    <a:lnTo>
                      <a:pt x="781" y="528"/>
                    </a:lnTo>
                    <a:lnTo>
                      <a:pt x="782" y="516"/>
                    </a:lnTo>
                    <a:lnTo>
                      <a:pt x="782" y="516"/>
                    </a:lnTo>
                    <a:lnTo>
                      <a:pt x="782" y="520"/>
                    </a:lnTo>
                    <a:lnTo>
                      <a:pt x="782" y="524"/>
                    </a:lnTo>
                    <a:lnTo>
                      <a:pt x="782" y="524"/>
                    </a:lnTo>
                    <a:lnTo>
                      <a:pt x="783" y="526"/>
                    </a:lnTo>
                    <a:lnTo>
                      <a:pt x="784" y="526"/>
                    </a:lnTo>
                    <a:lnTo>
                      <a:pt x="785" y="526"/>
                    </a:lnTo>
                    <a:lnTo>
                      <a:pt x="786" y="524"/>
                    </a:lnTo>
                    <a:lnTo>
                      <a:pt x="788" y="520"/>
                    </a:lnTo>
                    <a:lnTo>
                      <a:pt x="788" y="513"/>
                    </a:lnTo>
                    <a:lnTo>
                      <a:pt x="788" y="513"/>
                    </a:lnTo>
                    <a:lnTo>
                      <a:pt x="789" y="505"/>
                    </a:lnTo>
                    <a:lnTo>
                      <a:pt x="788" y="499"/>
                    </a:lnTo>
                    <a:lnTo>
                      <a:pt x="788" y="496"/>
                    </a:lnTo>
                    <a:lnTo>
                      <a:pt x="785" y="493"/>
                    </a:lnTo>
                    <a:lnTo>
                      <a:pt x="783" y="490"/>
                    </a:lnTo>
                    <a:lnTo>
                      <a:pt x="781" y="487"/>
                    </a:lnTo>
                    <a:lnTo>
                      <a:pt x="780" y="484"/>
                    </a:lnTo>
                    <a:lnTo>
                      <a:pt x="774" y="489"/>
                    </a:lnTo>
                    <a:lnTo>
                      <a:pt x="754" y="574"/>
                    </a:lnTo>
                    <a:lnTo>
                      <a:pt x="754" y="574"/>
                    </a:lnTo>
                    <a:lnTo>
                      <a:pt x="752" y="576"/>
                    </a:lnTo>
                    <a:lnTo>
                      <a:pt x="748" y="576"/>
                    </a:lnTo>
                    <a:lnTo>
                      <a:pt x="746" y="574"/>
                    </a:lnTo>
                    <a:lnTo>
                      <a:pt x="744" y="571"/>
                    </a:lnTo>
                    <a:lnTo>
                      <a:pt x="736" y="550"/>
                    </a:lnTo>
                    <a:lnTo>
                      <a:pt x="735" y="573"/>
                    </a:lnTo>
                    <a:lnTo>
                      <a:pt x="735" y="573"/>
                    </a:lnTo>
                    <a:lnTo>
                      <a:pt x="731" y="572"/>
                    </a:lnTo>
                    <a:lnTo>
                      <a:pt x="729" y="571"/>
                    </a:lnTo>
                    <a:lnTo>
                      <a:pt x="727" y="567"/>
                    </a:lnTo>
                    <a:lnTo>
                      <a:pt x="725" y="564"/>
                    </a:lnTo>
                    <a:lnTo>
                      <a:pt x="724" y="559"/>
                    </a:lnTo>
                    <a:lnTo>
                      <a:pt x="723" y="552"/>
                    </a:lnTo>
                    <a:lnTo>
                      <a:pt x="723" y="544"/>
                    </a:lnTo>
                    <a:lnTo>
                      <a:pt x="724" y="535"/>
                    </a:lnTo>
                    <a:lnTo>
                      <a:pt x="724" y="535"/>
                    </a:lnTo>
                    <a:lnTo>
                      <a:pt x="725" y="541"/>
                    </a:lnTo>
                    <a:lnTo>
                      <a:pt x="728" y="542"/>
                    </a:lnTo>
                    <a:lnTo>
                      <a:pt x="728" y="542"/>
                    </a:lnTo>
                    <a:lnTo>
                      <a:pt x="729" y="535"/>
                    </a:lnTo>
                    <a:lnTo>
                      <a:pt x="729" y="530"/>
                    </a:lnTo>
                    <a:lnTo>
                      <a:pt x="729" y="530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20" y="532"/>
                    </a:lnTo>
                    <a:lnTo>
                      <a:pt x="722" y="522"/>
                    </a:lnTo>
                    <a:lnTo>
                      <a:pt x="722" y="514"/>
                    </a:lnTo>
                    <a:lnTo>
                      <a:pt x="722" y="506"/>
                    </a:lnTo>
                    <a:lnTo>
                      <a:pt x="720" y="487"/>
                    </a:lnTo>
                    <a:lnTo>
                      <a:pt x="719" y="476"/>
                    </a:lnTo>
                    <a:lnTo>
                      <a:pt x="719" y="462"/>
                    </a:lnTo>
                    <a:lnTo>
                      <a:pt x="706" y="475"/>
                    </a:lnTo>
                    <a:lnTo>
                      <a:pt x="706" y="475"/>
                    </a:lnTo>
                    <a:lnTo>
                      <a:pt x="708" y="479"/>
                    </a:lnTo>
                    <a:lnTo>
                      <a:pt x="709" y="484"/>
                    </a:lnTo>
                    <a:lnTo>
                      <a:pt x="709" y="487"/>
                    </a:lnTo>
                    <a:lnTo>
                      <a:pt x="708" y="491"/>
                    </a:lnTo>
                    <a:lnTo>
                      <a:pt x="706" y="496"/>
                    </a:lnTo>
                    <a:lnTo>
                      <a:pt x="702" y="500"/>
                    </a:lnTo>
                    <a:lnTo>
                      <a:pt x="702" y="500"/>
                    </a:lnTo>
                    <a:lnTo>
                      <a:pt x="702" y="494"/>
                    </a:lnTo>
                    <a:lnTo>
                      <a:pt x="700" y="491"/>
                    </a:lnTo>
                    <a:lnTo>
                      <a:pt x="699" y="490"/>
                    </a:lnTo>
                    <a:lnTo>
                      <a:pt x="697" y="492"/>
                    </a:lnTo>
                    <a:lnTo>
                      <a:pt x="691" y="496"/>
                    </a:lnTo>
                    <a:lnTo>
                      <a:pt x="689" y="498"/>
                    </a:lnTo>
                    <a:lnTo>
                      <a:pt x="688" y="498"/>
                    </a:lnTo>
                    <a:lnTo>
                      <a:pt x="688" y="493"/>
                    </a:lnTo>
                    <a:lnTo>
                      <a:pt x="688" y="493"/>
                    </a:lnTo>
                    <a:lnTo>
                      <a:pt x="686" y="490"/>
                    </a:lnTo>
                    <a:lnTo>
                      <a:pt x="684" y="489"/>
                    </a:lnTo>
                    <a:lnTo>
                      <a:pt x="682" y="487"/>
                    </a:lnTo>
                    <a:lnTo>
                      <a:pt x="679" y="487"/>
                    </a:lnTo>
                    <a:lnTo>
                      <a:pt x="675" y="490"/>
                    </a:lnTo>
                    <a:lnTo>
                      <a:pt x="670" y="493"/>
                    </a:lnTo>
                    <a:lnTo>
                      <a:pt x="670" y="493"/>
                    </a:lnTo>
                    <a:lnTo>
                      <a:pt x="669" y="504"/>
                    </a:lnTo>
                    <a:lnTo>
                      <a:pt x="667" y="521"/>
                    </a:lnTo>
                    <a:lnTo>
                      <a:pt x="660" y="560"/>
                    </a:lnTo>
                    <a:lnTo>
                      <a:pt x="660" y="560"/>
                    </a:lnTo>
                    <a:lnTo>
                      <a:pt x="663" y="564"/>
                    </a:lnTo>
                    <a:lnTo>
                      <a:pt x="665" y="567"/>
                    </a:lnTo>
                    <a:lnTo>
                      <a:pt x="666" y="571"/>
                    </a:lnTo>
                    <a:lnTo>
                      <a:pt x="666" y="574"/>
                    </a:lnTo>
                    <a:lnTo>
                      <a:pt x="665" y="582"/>
                    </a:lnTo>
                    <a:lnTo>
                      <a:pt x="665" y="591"/>
                    </a:lnTo>
                    <a:lnTo>
                      <a:pt x="665" y="591"/>
                    </a:lnTo>
                    <a:lnTo>
                      <a:pt x="663" y="591"/>
                    </a:lnTo>
                    <a:lnTo>
                      <a:pt x="662" y="591"/>
                    </a:lnTo>
                    <a:lnTo>
                      <a:pt x="662" y="592"/>
                    </a:lnTo>
                    <a:lnTo>
                      <a:pt x="662" y="592"/>
                    </a:lnTo>
                    <a:lnTo>
                      <a:pt x="661" y="597"/>
                    </a:lnTo>
                    <a:lnTo>
                      <a:pt x="662" y="600"/>
                    </a:lnTo>
                    <a:lnTo>
                      <a:pt x="663" y="604"/>
                    </a:lnTo>
                    <a:lnTo>
                      <a:pt x="663" y="609"/>
                    </a:lnTo>
                    <a:lnTo>
                      <a:pt x="663" y="609"/>
                    </a:lnTo>
                    <a:lnTo>
                      <a:pt x="671" y="602"/>
                    </a:lnTo>
                    <a:lnTo>
                      <a:pt x="678" y="595"/>
                    </a:lnTo>
                    <a:lnTo>
                      <a:pt x="681" y="589"/>
                    </a:lnTo>
                    <a:lnTo>
                      <a:pt x="684" y="583"/>
                    </a:lnTo>
                    <a:lnTo>
                      <a:pt x="686" y="574"/>
                    </a:lnTo>
                    <a:lnTo>
                      <a:pt x="688" y="564"/>
                    </a:lnTo>
                    <a:lnTo>
                      <a:pt x="688" y="564"/>
                    </a:lnTo>
                    <a:lnTo>
                      <a:pt x="686" y="560"/>
                    </a:lnTo>
                    <a:lnTo>
                      <a:pt x="686" y="560"/>
                    </a:lnTo>
                    <a:lnTo>
                      <a:pt x="684" y="565"/>
                    </a:lnTo>
                    <a:lnTo>
                      <a:pt x="682" y="569"/>
                    </a:lnTo>
                    <a:lnTo>
                      <a:pt x="681" y="571"/>
                    </a:lnTo>
                    <a:lnTo>
                      <a:pt x="679" y="568"/>
                    </a:lnTo>
                    <a:lnTo>
                      <a:pt x="679" y="568"/>
                    </a:lnTo>
                    <a:lnTo>
                      <a:pt x="682" y="561"/>
                    </a:lnTo>
                    <a:lnTo>
                      <a:pt x="683" y="557"/>
                    </a:lnTo>
                    <a:lnTo>
                      <a:pt x="685" y="553"/>
                    </a:lnTo>
                    <a:lnTo>
                      <a:pt x="688" y="552"/>
                    </a:lnTo>
                    <a:lnTo>
                      <a:pt x="690" y="551"/>
                    </a:lnTo>
                    <a:lnTo>
                      <a:pt x="693" y="551"/>
                    </a:lnTo>
                    <a:lnTo>
                      <a:pt x="699" y="552"/>
                    </a:lnTo>
                    <a:lnTo>
                      <a:pt x="701" y="571"/>
                    </a:lnTo>
                    <a:lnTo>
                      <a:pt x="709" y="560"/>
                    </a:lnTo>
                    <a:lnTo>
                      <a:pt x="709" y="560"/>
                    </a:lnTo>
                    <a:lnTo>
                      <a:pt x="708" y="569"/>
                    </a:lnTo>
                    <a:lnTo>
                      <a:pt x="707" y="580"/>
                    </a:lnTo>
                    <a:lnTo>
                      <a:pt x="705" y="589"/>
                    </a:lnTo>
                    <a:lnTo>
                      <a:pt x="702" y="591"/>
                    </a:lnTo>
                    <a:lnTo>
                      <a:pt x="700" y="594"/>
                    </a:lnTo>
                    <a:lnTo>
                      <a:pt x="700" y="594"/>
                    </a:lnTo>
                    <a:lnTo>
                      <a:pt x="700" y="599"/>
                    </a:lnTo>
                    <a:lnTo>
                      <a:pt x="701" y="600"/>
                    </a:lnTo>
                    <a:lnTo>
                      <a:pt x="704" y="600"/>
                    </a:lnTo>
                    <a:lnTo>
                      <a:pt x="705" y="599"/>
                    </a:lnTo>
                    <a:lnTo>
                      <a:pt x="709" y="596"/>
                    </a:lnTo>
                    <a:lnTo>
                      <a:pt x="712" y="595"/>
                    </a:lnTo>
                    <a:lnTo>
                      <a:pt x="714" y="596"/>
                    </a:lnTo>
                    <a:lnTo>
                      <a:pt x="716" y="571"/>
                    </a:lnTo>
                    <a:lnTo>
                      <a:pt x="716" y="571"/>
                    </a:lnTo>
                    <a:lnTo>
                      <a:pt x="716" y="575"/>
                    </a:lnTo>
                    <a:lnTo>
                      <a:pt x="717" y="580"/>
                    </a:lnTo>
                    <a:lnTo>
                      <a:pt x="720" y="587"/>
                    </a:lnTo>
                    <a:lnTo>
                      <a:pt x="721" y="590"/>
                    </a:lnTo>
                    <a:lnTo>
                      <a:pt x="721" y="595"/>
                    </a:lnTo>
                    <a:lnTo>
                      <a:pt x="721" y="600"/>
                    </a:lnTo>
                    <a:lnTo>
                      <a:pt x="719" y="606"/>
                    </a:lnTo>
                    <a:lnTo>
                      <a:pt x="706" y="627"/>
                    </a:lnTo>
                    <a:lnTo>
                      <a:pt x="709" y="644"/>
                    </a:lnTo>
                    <a:lnTo>
                      <a:pt x="698" y="649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9"/>
                    </a:lnTo>
                    <a:lnTo>
                      <a:pt x="696" y="639"/>
                    </a:lnTo>
                    <a:lnTo>
                      <a:pt x="693" y="639"/>
                    </a:lnTo>
                    <a:lnTo>
                      <a:pt x="692" y="636"/>
                    </a:lnTo>
                    <a:lnTo>
                      <a:pt x="690" y="629"/>
                    </a:lnTo>
                    <a:lnTo>
                      <a:pt x="689" y="621"/>
                    </a:lnTo>
                    <a:lnTo>
                      <a:pt x="688" y="613"/>
                    </a:lnTo>
                    <a:lnTo>
                      <a:pt x="686" y="609"/>
                    </a:lnTo>
                    <a:lnTo>
                      <a:pt x="685" y="607"/>
                    </a:lnTo>
                    <a:lnTo>
                      <a:pt x="683" y="609"/>
                    </a:lnTo>
                    <a:lnTo>
                      <a:pt x="681" y="611"/>
                    </a:lnTo>
                    <a:lnTo>
                      <a:pt x="677" y="615"/>
                    </a:lnTo>
                    <a:lnTo>
                      <a:pt x="677" y="615"/>
                    </a:lnTo>
                    <a:lnTo>
                      <a:pt x="673" y="634"/>
                    </a:lnTo>
                    <a:lnTo>
                      <a:pt x="670" y="640"/>
                    </a:lnTo>
                    <a:lnTo>
                      <a:pt x="668" y="643"/>
                    </a:lnTo>
                    <a:lnTo>
                      <a:pt x="666" y="644"/>
                    </a:lnTo>
                    <a:lnTo>
                      <a:pt x="662" y="645"/>
                    </a:lnTo>
                    <a:lnTo>
                      <a:pt x="659" y="644"/>
                    </a:lnTo>
                    <a:lnTo>
                      <a:pt x="655" y="642"/>
                    </a:lnTo>
                    <a:lnTo>
                      <a:pt x="655" y="642"/>
                    </a:lnTo>
                    <a:lnTo>
                      <a:pt x="658" y="639"/>
                    </a:lnTo>
                    <a:lnTo>
                      <a:pt x="659" y="635"/>
                    </a:lnTo>
                    <a:lnTo>
                      <a:pt x="659" y="627"/>
                    </a:lnTo>
                    <a:lnTo>
                      <a:pt x="658" y="615"/>
                    </a:lnTo>
                    <a:lnTo>
                      <a:pt x="658" y="610"/>
                    </a:lnTo>
                    <a:lnTo>
                      <a:pt x="659" y="603"/>
                    </a:lnTo>
                    <a:lnTo>
                      <a:pt x="659" y="603"/>
                    </a:lnTo>
                    <a:lnTo>
                      <a:pt x="655" y="599"/>
                    </a:lnTo>
                    <a:lnTo>
                      <a:pt x="653" y="599"/>
                    </a:lnTo>
                    <a:lnTo>
                      <a:pt x="652" y="602"/>
                    </a:lnTo>
                    <a:lnTo>
                      <a:pt x="650" y="606"/>
                    </a:lnTo>
                    <a:lnTo>
                      <a:pt x="644" y="627"/>
                    </a:lnTo>
                    <a:lnTo>
                      <a:pt x="644" y="627"/>
                    </a:lnTo>
                    <a:lnTo>
                      <a:pt x="643" y="615"/>
                    </a:lnTo>
                    <a:lnTo>
                      <a:pt x="642" y="606"/>
                    </a:lnTo>
                    <a:lnTo>
                      <a:pt x="643" y="604"/>
                    </a:lnTo>
                    <a:lnTo>
                      <a:pt x="644" y="602"/>
                    </a:lnTo>
                    <a:lnTo>
                      <a:pt x="645" y="600"/>
                    </a:lnTo>
                    <a:lnTo>
                      <a:pt x="647" y="600"/>
                    </a:lnTo>
                    <a:lnTo>
                      <a:pt x="647" y="600"/>
                    </a:lnTo>
                    <a:lnTo>
                      <a:pt x="647" y="591"/>
                    </a:lnTo>
                    <a:lnTo>
                      <a:pt x="646" y="587"/>
                    </a:lnTo>
                    <a:lnTo>
                      <a:pt x="645" y="585"/>
                    </a:lnTo>
                    <a:lnTo>
                      <a:pt x="643" y="587"/>
                    </a:lnTo>
                    <a:lnTo>
                      <a:pt x="640" y="587"/>
                    </a:lnTo>
                    <a:lnTo>
                      <a:pt x="639" y="585"/>
                    </a:lnTo>
                    <a:lnTo>
                      <a:pt x="638" y="581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2" y="573"/>
                    </a:lnTo>
                    <a:lnTo>
                      <a:pt x="629" y="576"/>
                    </a:lnTo>
                    <a:lnTo>
                      <a:pt x="627" y="582"/>
                    </a:lnTo>
                    <a:lnTo>
                      <a:pt x="623" y="589"/>
                    </a:lnTo>
                    <a:lnTo>
                      <a:pt x="619" y="605"/>
                    </a:lnTo>
                    <a:lnTo>
                      <a:pt x="615" y="622"/>
                    </a:lnTo>
                    <a:lnTo>
                      <a:pt x="610" y="637"/>
                    </a:lnTo>
                    <a:lnTo>
                      <a:pt x="608" y="643"/>
                    </a:lnTo>
                    <a:lnTo>
                      <a:pt x="606" y="648"/>
                    </a:lnTo>
                    <a:lnTo>
                      <a:pt x="602" y="650"/>
                    </a:lnTo>
                    <a:lnTo>
                      <a:pt x="599" y="650"/>
                    </a:lnTo>
                    <a:lnTo>
                      <a:pt x="594" y="647"/>
                    </a:lnTo>
                    <a:lnTo>
                      <a:pt x="590" y="640"/>
                    </a:lnTo>
                    <a:lnTo>
                      <a:pt x="591" y="626"/>
                    </a:lnTo>
                    <a:lnTo>
                      <a:pt x="591" y="626"/>
                    </a:lnTo>
                    <a:lnTo>
                      <a:pt x="584" y="632"/>
                    </a:lnTo>
                    <a:lnTo>
                      <a:pt x="578" y="634"/>
                    </a:lnTo>
                    <a:lnTo>
                      <a:pt x="574" y="635"/>
                    </a:lnTo>
                    <a:lnTo>
                      <a:pt x="568" y="634"/>
                    </a:lnTo>
                    <a:lnTo>
                      <a:pt x="558" y="634"/>
                    </a:lnTo>
                    <a:lnTo>
                      <a:pt x="552" y="635"/>
                    </a:lnTo>
                    <a:lnTo>
                      <a:pt x="546" y="637"/>
                    </a:lnTo>
                    <a:lnTo>
                      <a:pt x="533" y="603"/>
                    </a:lnTo>
                    <a:lnTo>
                      <a:pt x="533" y="603"/>
                    </a:lnTo>
                    <a:lnTo>
                      <a:pt x="536" y="595"/>
                    </a:lnTo>
                    <a:lnTo>
                      <a:pt x="539" y="582"/>
                    </a:lnTo>
                    <a:lnTo>
                      <a:pt x="541" y="567"/>
                    </a:lnTo>
                    <a:lnTo>
                      <a:pt x="541" y="560"/>
                    </a:lnTo>
                    <a:lnTo>
                      <a:pt x="540" y="553"/>
                    </a:lnTo>
                    <a:lnTo>
                      <a:pt x="540" y="553"/>
                    </a:lnTo>
                    <a:lnTo>
                      <a:pt x="543" y="565"/>
                    </a:lnTo>
                    <a:lnTo>
                      <a:pt x="545" y="572"/>
                    </a:lnTo>
                    <a:lnTo>
                      <a:pt x="547" y="577"/>
                    </a:lnTo>
                    <a:lnTo>
                      <a:pt x="550" y="581"/>
                    </a:lnTo>
                    <a:lnTo>
                      <a:pt x="555" y="585"/>
                    </a:lnTo>
                    <a:lnTo>
                      <a:pt x="558" y="590"/>
                    </a:lnTo>
                    <a:lnTo>
                      <a:pt x="560" y="596"/>
                    </a:lnTo>
                    <a:lnTo>
                      <a:pt x="560" y="596"/>
                    </a:lnTo>
                    <a:lnTo>
                      <a:pt x="560" y="589"/>
                    </a:lnTo>
                    <a:lnTo>
                      <a:pt x="559" y="583"/>
                    </a:lnTo>
                    <a:lnTo>
                      <a:pt x="556" y="574"/>
                    </a:lnTo>
                    <a:lnTo>
                      <a:pt x="556" y="574"/>
                    </a:lnTo>
                    <a:lnTo>
                      <a:pt x="559" y="575"/>
                    </a:lnTo>
                    <a:lnTo>
                      <a:pt x="560" y="576"/>
                    </a:lnTo>
                    <a:lnTo>
                      <a:pt x="562" y="582"/>
                    </a:lnTo>
                    <a:lnTo>
                      <a:pt x="564" y="585"/>
                    </a:lnTo>
                    <a:lnTo>
                      <a:pt x="567" y="585"/>
                    </a:lnTo>
                    <a:lnTo>
                      <a:pt x="568" y="584"/>
                    </a:lnTo>
                    <a:lnTo>
                      <a:pt x="568" y="584"/>
                    </a:lnTo>
                    <a:lnTo>
                      <a:pt x="568" y="579"/>
                    </a:lnTo>
                    <a:lnTo>
                      <a:pt x="566" y="573"/>
                    </a:lnTo>
                    <a:lnTo>
                      <a:pt x="566" y="567"/>
                    </a:lnTo>
                    <a:lnTo>
                      <a:pt x="566" y="565"/>
                    </a:lnTo>
                    <a:lnTo>
                      <a:pt x="567" y="564"/>
                    </a:lnTo>
                    <a:lnTo>
                      <a:pt x="574" y="585"/>
                    </a:lnTo>
                    <a:lnTo>
                      <a:pt x="574" y="585"/>
                    </a:lnTo>
                    <a:lnTo>
                      <a:pt x="577" y="580"/>
                    </a:lnTo>
                    <a:lnTo>
                      <a:pt x="579" y="573"/>
                    </a:lnTo>
                    <a:lnTo>
                      <a:pt x="582" y="557"/>
                    </a:lnTo>
                    <a:lnTo>
                      <a:pt x="583" y="549"/>
                    </a:lnTo>
                    <a:lnTo>
                      <a:pt x="584" y="544"/>
                    </a:lnTo>
                    <a:lnTo>
                      <a:pt x="585" y="542"/>
                    </a:lnTo>
                    <a:lnTo>
                      <a:pt x="587" y="542"/>
                    </a:lnTo>
                    <a:lnTo>
                      <a:pt x="589" y="542"/>
                    </a:lnTo>
                    <a:lnTo>
                      <a:pt x="591" y="543"/>
                    </a:lnTo>
                    <a:lnTo>
                      <a:pt x="591" y="543"/>
                    </a:lnTo>
                    <a:lnTo>
                      <a:pt x="586" y="575"/>
                    </a:lnTo>
                    <a:lnTo>
                      <a:pt x="583" y="588"/>
                    </a:lnTo>
                    <a:lnTo>
                      <a:pt x="582" y="592"/>
                    </a:lnTo>
                    <a:lnTo>
                      <a:pt x="579" y="596"/>
                    </a:lnTo>
                    <a:lnTo>
                      <a:pt x="579" y="596"/>
                    </a:lnTo>
                    <a:lnTo>
                      <a:pt x="581" y="597"/>
                    </a:lnTo>
                    <a:lnTo>
                      <a:pt x="581" y="599"/>
                    </a:lnTo>
                    <a:lnTo>
                      <a:pt x="578" y="605"/>
                    </a:lnTo>
                    <a:lnTo>
                      <a:pt x="576" y="611"/>
                    </a:lnTo>
                    <a:lnTo>
                      <a:pt x="576" y="615"/>
                    </a:lnTo>
                    <a:lnTo>
                      <a:pt x="577" y="619"/>
                    </a:lnTo>
                    <a:lnTo>
                      <a:pt x="577" y="619"/>
                    </a:lnTo>
                    <a:lnTo>
                      <a:pt x="579" y="611"/>
                    </a:lnTo>
                    <a:lnTo>
                      <a:pt x="583" y="606"/>
                    </a:lnTo>
                    <a:lnTo>
                      <a:pt x="585" y="604"/>
                    </a:lnTo>
                    <a:lnTo>
                      <a:pt x="587" y="603"/>
                    </a:lnTo>
                    <a:lnTo>
                      <a:pt x="590" y="603"/>
                    </a:lnTo>
                    <a:lnTo>
                      <a:pt x="592" y="603"/>
                    </a:lnTo>
                    <a:lnTo>
                      <a:pt x="596" y="600"/>
                    </a:lnTo>
                    <a:lnTo>
                      <a:pt x="599" y="595"/>
                    </a:lnTo>
                    <a:lnTo>
                      <a:pt x="599" y="595"/>
                    </a:lnTo>
                    <a:lnTo>
                      <a:pt x="598" y="602"/>
                    </a:lnTo>
                    <a:lnTo>
                      <a:pt x="597" y="605"/>
                    </a:lnTo>
                    <a:lnTo>
                      <a:pt x="594" y="606"/>
                    </a:lnTo>
                    <a:lnTo>
                      <a:pt x="609" y="619"/>
                    </a:lnTo>
                    <a:lnTo>
                      <a:pt x="609" y="619"/>
                    </a:lnTo>
                    <a:lnTo>
                      <a:pt x="609" y="613"/>
                    </a:lnTo>
                    <a:lnTo>
                      <a:pt x="609" y="609"/>
                    </a:lnTo>
                    <a:lnTo>
                      <a:pt x="612" y="604"/>
                    </a:lnTo>
                    <a:lnTo>
                      <a:pt x="614" y="600"/>
                    </a:lnTo>
                    <a:lnTo>
                      <a:pt x="616" y="596"/>
                    </a:lnTo>
                    <a:lnTo>
                      <a:pt x="619" y="590"/>
                    </a:lnTo>
                    <a:lnTo>
                      <a:pt x="620" y="583"/>
                    </a:lnTo>
                    <a:lnTo>
                      <a:pt x="621" y="575"/>
                    </a:lnTo>
                    <a:lnTo>
                      <a:pt x="621" y="575"/>
                    </a:lnTo>
                    <a:lnTo>
                      <a:pt x="615" y="572"/>
                    </a:lnTo>
                    <a:lnTo>
                      <a:pt x="612" y="571"/>
                    </a:lnTo>
                    <a:lnTo>
                      <a:pt x="609" y="571"/>
                    </a:lnTo>
                    <a:lnTo>
                      <a:pt x="607" y="572"/>
                    </a:lnTo>
                    <a:lnTo>
                      <a:pt x="605" y="572"/>
                    </a:lnTo>
                    <a:lnTo>
                      <a:pt x="601" y="572"/>
                    </a:lnTo>
                    <a:lnTo>
                      <a:pt x="597" y="569"/>
                    </a:lnTo>
                    <a:lnTo>
                      <a:pt x="591" y="565"/>
                    </a:lnTo>
                    <a:lnTo>
                      <a:pt x="591" y="565"/>
                    </a:lnTo>
                    <a:lnTo>
                      <a:pt x="593" y="562"/>
                    </a:lnTo>
                    <a:lnTo>
                      <a:pt x="596" y="558"/>
                    </a:lnTo>
                    <a:lnTo>
                      <a:pt x="599" y="544"/>
                    </a:lnTo>
                    <a:lnTo>
                      <a:pt x="604" y="528"/>
                    </a:lnTo>
                    <a:lnTo>
                      <a:pt x="606" y="509"/>
                    </a:lnTo>
                    <a:lnTo>
                      <a:pt x="606" y="509"/>
                    </a:lnTo>
                    <a:lnTo>
                      <a:pt x="607" y="512"/>
                    </a:lnTo>
                    <a:lnTo>
                      <a:pt x="607" y="512"/>
                    </a:lnTo>
                    <a:lnTo>
                      <a:pt x="608" y="496"/>
                    </a:lnTo>
                    <a:lnTo>
                      <a:pt x="608" y="482"/>
                    </a:lnTo>
                    <a:lnTo>
                      <a:pt x="607" y="463"/>
                    </a:lnTo>
                    <a:lnTo>
                      <a:pt x="607" y="437"/>
                    </a:lnTo>
                    <a:lnTo>
                      <a:pt x="607" y="437"/>
                    </a:lnTo>
                    <a:lnTo>
                      <a:pt x="604" y="446"/>
                    </a:lnTo>
                    <a:lnTo>
                      <a:pt x="601" y="451"/>
                    </a:lnTo>
                    <a:lnTo>
                      <a:pt x="599" y="453"/>
                    </a:lnTo>
                    <a:lnTo>
                      <a:pt x="596" y="453"/>
                    </a:lnTo>
                    <a:lnTo>
                      <a:pt x="593" y="453"/>
                    </a:lnTo>
                    <a:lnTo>
                      <a:pt x="590" y="453"/>
                    </a:lnTo>
                    <a:lnTo>
                      <a:pt x="587" y="455"/>
                    </a:lnTo>
                    <a:lnTo>
                      <a:pt x="584" y="460"/>
                    </a:lnTo>
                    <a:lnTo>
                      <a:pt x="584" y="460"/>
                    </a:lnTo>
                    <a:lnTo>
                      <a:pt x="583" y="468"/>
                    </a:lnTo>
                    <a:lnTo>
                      <a:pt x="584" y="475"/>
                    </a:lnTo>
                    <a:lnTo>
                      <a:pt x="585" y="479"/>
                    </a:lnTo>
                    <a:lnTo>
                      <a:pt x="586" y="483"/>
                    </a:lnTo>
                    <a:lnTo>
                      <a:pt x="589" y="485"/>
                    </a:lnTo>
                    <a:lnTo>
                      <a:pt x="590" y="486"/>
                    </a:lnTo>
                    <a:lnTo>
                      <a:pt x="592" y="486"/>
                    </a:lnTo>
                    <a:lnTo>
                      <a:pt x="594" y="484"/>
                    </a:lnTo>
                    <a:lnTo>
                      <a:pt x="585" y="500"/>
                    </a:lnTo>
                    <a:lnTo>
                      <a:pt x="587" y="489"/>
                    </a:lnTo>
                    <a:lnTo>
                      <a:pt x="566" y="481"/>
                    </a:lnTo>
                    <a:lnTo>
                      <a:pt x="566" y="481"/>
                    </a:lnTo>
                    <a:lnTo>
                      <a:pt x="567" y="481"/>
                    </a:lnTo>
                    <a:lnTo>
                      <a:pt x="568" y="478"/>
                    </a:lnTo>
                    <a:lnTo>
                      <a:pt x="570" y="471"/>
                    </a:lnTo>
                    <a:lnTo>
                      <a:pt x="574" y="455"/>
                    </a:lnTo>
                    <a:lnTo>
                      <a:pt x="574" y="455"/>
                    </a:lnTo>
                    <a:lnTo>
                      <a:pt x="571" y="454"/>
                    </a:lnTo>
                    <a:lnTo>
                      <a:pt x="569" y="451"/>
                    </a:lnTo>
                    <a:lnTo>
                      <a:pt x="564" y="441"/>
                    </a:lnTo>
                    <a:lnTo>
                      <a:pt x="564" y="441"/>
                    </a:lnTo>
                    <a:lnTo>
                      <a:pt x="564" y="469"/>
                    </a:lnTo>
                    <a:lnTo>
                      <a:pt x="564" y="477"/>
                    </a:lnTo>
                    <a:lnTo>
                      <a:pt x="563" y="479"/>
                    </a:lnTo>
                    <a:lnTo>
                      <a:pt x="562" y="479"/>
                    </a:lnTo>
                    <a:lnTo>
                      <a:pt x="562" y="479"/>
                    </a:lnTo>
                    <a:lnTo>
                      <a:pt x="558" y="477"/>
                    </a:lnTo>
                    <a:lnTo>
                      <a:pt x="553" y="473"/>
                    </a:lnTo>
                    <a:lnTo>
                      <a:pt x="550" y="468"/>
                    </a:lnTo>
                    <a:lnTo>
                      <a:pt x="546" y="461"/>
                    </a:lnTo>
                    <a:lnTo>
                      <a:pt x="540" y="446"/>
                    </a:lnTo>
                    <a:lnTo>
                      <a:pt x="536" y="428"/>
                    </a:lnTo>
                    <a:lnTo>
                      <a:pt x="536" y="428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535" y="438"/>
                    </a:lnTo>
                    <a:lnTo>
                      <a:pt x="533" y="446"/>
                    </a:lnTo>
                    <a:lnTo>
                      <a:pt x="530" y="462"/>
                    </a:lnTo>
                    <a:lnTo>
                      <a:pt x="524" y="478"/>
                    </a:lnTo>
                    <a:lnTo>
                      <a:pt x="520" y="496"/>
                    </a:lnTo>
                    <a:lnTo>
                      <a:pt x="520" y="496"/>
                    </a:lnTo>
                    <a:lnTo>
                      <a:pt x="520" y="487"/>
                    </a:lnTo>
                    <a:lnTo>
                      <a:pt x="518" y="483"/>
                    </a:lnTo>
                    <a:lnTo>
                      <a:pt x="517" y="479"/>
                    </a:lnTo>
                    <a:lnTo>
                      <a:pt x="516" y="477"/>
                    </a:lnTo>
                    <a:lnTo>
                      <a:pt x="513" y="475"/>
                    </a:lnTo>
                    <a:lnTo>
                      <a:pt x="510" y="473"/>
                    </a:lnTo>
                    <a:lnTo>
                      <a:pt x="509" y="468"/>
                    </a:lnTo>
                    <a:lnTo>
                      <a:pt x="509" y="468"/>
                    </a:lnTo>
                    <a:lnTo>
                      <a:pt x="508" y="491"/>
                    </a:lnTo>
                    <a:lnTo>
                      <a:pt x="509" y="515"/>
                    </a:lnTo>
                    <a:lnTo>
                      <a:pt x="512" y="538"/>
                    </a:lnTo>
                    <a:lnTo>
                      <a:pt x="514" y="558"/>
                    </a:lnTo>
                    <a:lnTo>
                      <a:pt x="514" y="558"/>
                    </a:lnTo>
                    <a:lnTo>
                      <a:pt x="520" y="543"/>
                    </a:lnTo>
                    <a:lnTo>
                      <a:pt x="521" y="531"/>
                    </a:lnTo>
                    <a:lnTo>
                      <a:pt x="522" y="517"/>
                    </a:lnTo>
                    <a:lnTo>
                      <a:pt x="524" y="496"/>
                    </a:lnTo>
                    <a:lnTo>
                      <a:pt x="539" y="471"/>
                    </a:lnTo>
                    <a:lnTo>
                      <a:pt x="536" y="494"/>
                    </a:lnTo>
                    <a:lnTo>
                      <a:pt x="536" y="494"/>
                    </a:lnTo>
                    <a:lnTo>
                      <a:pt x="538" y="496"/>
                    </a:lnTo>
                    <a:lnTo>
                      <a:pt x="541" y="496"/>
                    </a:lnTo>
                    <a:lnTo>
                      <a:pt x="546" y="491"/>
                    </a:lnTo>
                    <a:lnTo>
                      <a:pt x="547" y="490"/>
                    </a:lnTo>
                    <a:lnTo>
                      <a:pt x="548" y="491"/>
                    </a:lnTo>
                    <a:lnTo>
                      <a:pt x="550" y="494"/>
                    </a:lnTo>
                    <a:lnTo>
                      <a:pt x="550" y="504"/>
                    </a:lnTo>
                    <a:lnTo>
                      <a:pt x="550" y="504"/>
                    </a:lnTo>
                    <a:lnTo>
                      <a:pt x="548" y="509"/>
                    </a:lnTo>
                    <a:lnTo>
                      <a:pt x="546" y="513"/>
                    </a:lnTo>
                    <a:lnTo>
                      <a:pt x="545" y="515"/>
                    </a:lnTo>
                    <a:lnTo>
                      <a:pt x="543" y="516"/>
                    </a:lnTo>
                    <a:lnTo>
                      <a:pt x="540" y="519"/>
                    </a:lnTo>
                    <a:lnTo>
                      <a:pt x="539" y="521"/>
                    </a:lnTo>
                    <a:lnTo>
                      <a:pt x="537" y="524"/>
                    </a:lnTo>
                    <a:lnTo>
                      <a:pt x="536" y="530"/>
                    </a:lnTo>
                    <a:lnTo>
                      <a:pt x="540" y="541"/>
                    </a:lnTo>
                    <a:lnTo>
                      <a:pt x="540" y="541"/>
                    </a:lnTo>
                    <a:lnTo>
                      <a:pt x="538" y="547"/>
                    </a:lnTo>
                    <a:lnTo>
                      <a:pt x="537" y="549"/>
                    </a:lnTo>
                    <a:lnTo>
                      <a:pt x="536" y="549"/>
                    </a:lnTo>
                    <a:lnTo>
                      <a:pt x="535" y="546"/>
                    </a:lnTo>
                    <a:lnTo>
                      <a:pt x="533" y="541"/>
                    </a:lnTo>
                    <a:lnTo>
                      <a:pt x="532" y="535"/>
                    </a:lnTo>
                    <a:lnTo>
                      <a:pt x="531" y="530"/>
                    </a:lnTo>
                    <a:lnTo>
                      <a:pt x="530" y="529"/>
                    </a:lnTo>
                    <a:lnTo>
                      <a:pt x="529" y="529"/>
                    </a:lnTo>
                    <a:lnTo>
                      <a:pt x="528" y="530"/>
                    </a:lnTo>
                    <a:lnTo>
                      <a:pt x="525" y="534"/>
                    </a:lnTo>
                    <a:lnTo>
                      <a:pt x="525" y="534"/>
                    </a:lnTo>
                    <a:lnTo>
                      <a:pt x="527" y="544"/>
                    </a:lnTo>
                    <a:lnTo>
                      <a:pt x="527" y="545"/>
                    </a:lnTo>
                    <a:lnTo>
                      <a:pt x="525" y="545"/>
                    </a:lnTo>
                    <a:lnTo>
                      <a:pt x="524" y="545"/>
                    </a:lnTo>
                    <a:lnTo>
                      <a:pt x="523" y="545"/>
                    </a:lnTo>
                    <a:lnTo>
                      <a:pt x="522" y="547"/>
                    </a:lnTo>
                    <a:lnTo>
                      <a:pt x="520" y="552"/>
                    </a:lnTo>
                    <a:lnTo>
                      <a:pt x="520" y="552"/>
                    </a:lnTo>
                    <a:lnTo>
                      <a:pt x="522" y="557"/>
                    </a:lnTo>
                    <a:lnTo>
                      <a:pt x="524" y="558"/>
                    </a:lnTo>
                    <a:lnTo>
                      <a:pt x="530" y="560"/>
                    </a:lnTo>
                    <a:lnTo>
                      <a:pt x="532" y="561"/>
                    </a:lnTo>
                    <a:lnTo>
                      <a:pt x="535" y="566"/>
                    </a:lnTo>
                    <a:lnTo>
                      <a:pt x="536" y="574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535" y="589"/>
                    </a:lnTo>
                    <a:lnTo>
                      <a:pt x="533" y="590"/>
                    </a:lnTo>
                    <a:lnTo>
                      <a:pt x="531" y="589"/>
                    </a:lnTo>
                    <a:lnTo>
                      <a:pt x="530" y="587"/>
                    </a:lnTo>
                    <a:lnTo>
                      <a:pt x="523" y="574"/>
                    </a:lnTo>
                    <a:lnTo>
                      <a:pt x="520" y="568"/>
                    </a:lnTo>
                    <a:lnTo>
                      <a:pt x="517" y="566"/>
                    </a:lnTo>
                    <a:lnTo>
                      <a:pt x="516" y="565"/>
                    </a:lnTo>
                    <a:lnTo>
                      <a:pt x="514" y="566"/>
                    </a:lnTo>
                    <a:lnTo>
                      <a:pt x="513" y="568"/>
                    </a:lnTo>
                    <a:lnTo>
                      <a:pt x="510" y="573"/>
                    </a:lnTo>
                    <a:lnTo>
                      <a:pt x="509" y="579"/>
                    </a:lnTo>
                    <a:lnTo>
                      <a:pt x="509" y="574"/>
                    </a:lnTo>
                    <a:lnTo>
                      <a:pt x="509" y="574"/>
                    </a:lnTo>
                    <a:lnTo>
                      <a:pt x="506" y="574"/>
                    </a:lnTo>
                    <a:lnTo>
                      <a:pt x="502" y="575"/>
                    </a:lnTo>
                    <a:lnTo>
                      <a:pt x="500" y="579"/>
                    </a:lnTo>
                    <a:lnTo>
                      <a:pt x="498" y="583"/>
                    </a:lnTo>
                    <a:lnTo>
                      <a:pt x="494" y="596"/>
                    </a:lnTo>
                    <a:lnTo>
                      <a:pt x="491" y="607"/>
                    </a:lnTo>
                    <a:lnTo>
                      <a:pt x="491" y="607"/>
                    </a:lnTo>
                    <a:lnTo>
                      <a:pt x="490" y="604"/>
                    </a:lnTo>
                    <a:lnTo>
                      <a:pt x="487" y="603"/>
                    </a:lnTo>
                    <a:lnTo>
                      <a:pt x="485" y="604"/>
                    </a:lnTo>
                    <a:lnTo>
                      <a:pt x="484" y="605"/>
                    </a:lnTo>
                    <a:lnTo>
                      <a:pt x="479" y="611"/>
                    </a:lnTo>
                    <a:lnTo>
                      <a:pt x="477" y="613"/>
                    </a:lnTo>
                    <a:lnTo>
                      <a:pt x="476" y="614"/>
                    </a:lnTo>
                    <a:lnTo>
                      <a:pt x="476" y="603"/>
                    </a:lnTo>
                    <a:lnTo>
                      <a:pt x="469" y="607"/>
                    </a:lnTo>
                    <a:lnTo>
                      <a:pt x="469" y="607"/>
                    </a:lnTo>
                    <a:lnTo>
                      <a:pt x="470" y="602"/>
                    </a:lnTo>
                    <a:lnTo>
                      <a:pt x="471" y="598"/>
                    </a:lnTo>
                    <a:lnTo>
                      <a:pt x="472" y="598"/>
                    </a:lnTo>
                    <a:lnTo>
                      <a:pt x="475" y="599"/>
                    </a:lnTo>
                    <a:lnTo>
                      <a:pt x="478" y="604"/>
                    </a:lnTo>
                    <a:lnTo>
                      <a:pt x="481" y="605"/>
                    </a:lnTo>
                    <a:lnTo>
                      <a:pt x="483" y="605"/>
                    </a:lnTo>
                    <a:lnTo>
                      <a:pt x="482" y="582"/>
                    </a:lnTo>
                    <a:lnTo>
                      <a:pt x="482" y="582"/>
                    </a:lnTo>
                    <a:lnTo>
                      <a:pt x="484" y="590"/>
                    </a:lnTo>
                    <a:lnTo>
                      <a:pt x="485" y="591"/>
                    </a:lnTo>
                    <a:lnTo>
                      <a:pt x="486" y="591"/>
                    </a:lnTo>
                    <a:lnTo>
                      <a:pt x="489" y="589"/>
                    </a:lnTo>
                    <a:lnTo>
                      <a:pt x="491" y="583"/>
                    </a:lnTo>
                    <a:lnTo>
                      <a:pt x="495" y="566"/>
                    </a:lnTo>
                    <a:lnTo>
                      <a:pt x="499" y="549"/>
                    </a:lnTo>
                    <a:lnTo>
                      <a:pt x="499" y="549"/>
                    </a:lnTo>
                    <a:lnTo>
                      <a:pt x="495" y="554"/>
                    </a:lnTo>
                    <a:lnTo>
                      <a:pt x="492" y="557"/>
                    </a:lnTo>
                    <a:lnTo>
                      <a:pt x="485" y="559"/>
                    </a:lnTo>
                    <a:lnTo>
                      <a:pt x="482" y="561"/>
                    </a:lnTo>
                    <a:lnTo>
                      <a:pt x="478" y="566"/>
                    </a:lnTo>
                    <a:lnTo>
                      <a:pt x="476" y="574"/>
                    </a:lnTo>
                    <a:lnTo>
                      <a:pt x="475" y="588"/>
                    </a:lnTo>
                    <a:lnTo>
                      <a:pt x="470" y="565"/>
                    </a:lnTo>
                    <a:lnTo>
                      <a:pt x="468" y="573"/>
                    </a:lnTo>
                    <a:lnTo>
                      <a:pt x="468" y="573"/>
                    </a:lnTo>
                    <a:lnTo>
                      <a:pt x="467" y="566"/>
                    </a:lnTo>
                    <a:lnTo>
                      <a:pt x="467" y="559"/>
                    </a:lnTo>
                    <a:lnTo>
                      <a:pt x="468" y="544"/>
                    </a:lnTo>
                    <a:lnTo>
                      <a:pt x="470" y="531"/>
                    </a:lnTo>
                    <a:lnTo>
                      <a:pt x="472" y="527"/>
                    </a:lnTo>
                    <a:lnTo>
                      <a:pt x="475" y="524"/>
                    </a:lnTo>
                    <a:lnTo>
                      <a:pt x="475" y="524"/>
                    </a:lnTo>
                    <a:lnTo>
                      <a:pt x="476" y="531"/>
                    </a:lnTo>
                    <a:lnTo>
                      <a:pt x="476" y="537"/>
                    </a:lnTo>
                    <a:lnTo>
                      <a:pt x="476" y="537"/>
                    </a:lnTo>
                    <a:lnTo>
                      <a:pt x="478" y="529"/>
                    </a:lnTo>
                    <a:lnTo>
                      <a:pt x="482" y="520"/>
                    </a:lnTo>
                    <a:lnTo>
                      <a:pt x="483" y="516"/>
                    </a:lnTo>
                    <a:lnTo>
                      <a:pt x="485" y="515"/>
                    </a:lnTo>
                    <a:lnTo>
                      <a:pt x="487" y="514"/>
                    </a:lnTo>
                    <a:lnTo>
                      <a:pt x="491" y="515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90" y="527"/>
                    </a:lnTo>
                    <a:lnTo>
                      <a:pt x="493" y="526"/>
                    </a:lnTo>
                    <a:lnTo>
                      <a:pt x="497" y="524"/>
                    </a:lnTo>
                    <a:lnTo>
                      <a:pt x="500" y="521"/>
                    </a:lnTo>
                    <a:lnTo>
                      <a:pt x="502" y="516"/>
                    </a:lnTo>
                    <a:lnTo>
                      <a:pt x="505" y="512"/>
                    </a:lnTo>
                    <a:lnTo>
                      <a:pt x="507" y="505"/>
                    </a:lnTo>
                    <a:lnTo>
                      <a:pt x="508" y="498"/>
                    </a:lnTo>
                    <a:lnTo>
                      <a:pt x="508" y="498"/>
                    </a:lnTo>
                    <a:lnTo>
                      <a:pt x="498" y="492"/>
                    </a:lnTo>
                    <a:lnTo>
                      <a:pt x="487" y="489"/>
                    </a:lnTo>
                    <a:lnTo>
                      <a:pt x="477" y="486"/>
                    </a:lnTo>
                    <a:lnTo>
                      <a:pt x="467" y="487"/>
                    </a:lnTo>
                    <a:lnTo>
                      <a:pt x="467" y="487"/>
                    </a:lnTo>
                    <a:lnTo>
                      <a:pt x="461" y="552"/>
                    </a:lnTo>
                    <a:lnTo>
                      <a:pt x="459" y="582"/>
                    </a:lnTo>
                    <a:lnTo>
                      <a:pt x="456" y="614"/>
                    </a:lnTo>
                    <a:lnTo>
                      <a:pt x="456" y="614"/>
                    </a:lnTo>
                    <a:lnTo>
                      <a:pt x="449" y="620"/>
                    </a:lnTo>
                    <a:lnTo>
                      <a:pt x="446" y="622"/>
                    </a:lnTo>
                    <a:lnTo>
                      <a:pt x="441" y="624"/>
                    </a:lnTo>
                    <a:lnTo>
                      <a:pt x="438" y="622"/>
                    </a:lnTo>
                    <a:lnTo>
                      <a:pt x="435" y="621"/>
                    </a:lnTo>
                    <a:lnTo>
                      <a:pt x="431" y="618"/>
                    </a:lnTo>
                    <a:lnTo>
                      <a:pt x="428" y="612"/>
                    </a:lnTo>
                    <a:lnTo>
                      <a:pt x="429" y="603"/>
                    </a:lnTo>
                    <a:lnTo>
                      <a:pt x="429" y="603"/>
                    </a:lnTo>
                    <a:lnTo>
                      <a:pt x="425" y="600"/>
                    </a:lnTo>
                    <a:lnTo>
                      <a:pt x="423" y="600"/>
                    </a:lnTo>
                    <a:lnTo>
                      <a:pt x="421" y="603"/>
                    </a:lnTo>
                    <a:lnTo>
                      <a:pt x="418" y="606"/>
                    </a:lnTo>
                    <a:lnTo>
                      <a:pt x="418" y="606"/>
                    </a:lnTo>
                    <a:lnTo>
                      <a:pt x="417" y="602"/>
                    </a:lnTo>
                    <a:lnTo>
                      <a:pt x="417" y="597"/>
                    </a:lnTo>
                    <a:lnTo>
                      <a:pt x="417" y="588"/>
                    </a:lnTo>
                    <a:lnTo>
                      <a:pt x="418" y="580"/>
                    </a:lnTo>
                    <a:lnTo>
                      <a:pt x="418" y="577"/>
                    </a:lnTo>
                    <a:lnTo>
                      <a:pt x="418" y="574"/>
                    </a:lnTo>
                    <a:lnTo>
                      <a:pt x="406" y="590"/>
                    </a:lnTo>
                    <a:lnTo>
                      <a:pt x="406" y="590"/>
                    </a:lnTo>
                    <a:lnTo>
                      <a:pt x="406" y="583"/>
                    </a:lnTo>
                    <a:lnTo>
                      <a:pt x="408" y="577"/>
                    </a:lnTo>
                    <a:lnTo>
                      <a:pt x="409" y="574"/>
                    </a:lnTo>
                    <a:lnTo>
                      <a:pt x="413" y="571"/>
                    </a:lnTo>
                    <a:lnTo>
                      <a:pt x="415" y="569"/>
                    </a:lnTo>
                    <a:lnTo>
                      <a:pt x="417" y="568"/>
                    </a:lnTo>
                    <a:lnTo>
                      <a:pt x="422" y="567"/>
                    </a:lnTo>
                    <a:lnTo>
                      <a:pt x="422" y="567"/>
                    </a:lnTo>
                    <a:lnTo>
                      <a:pt x="421" y="571"/>
                    </a:lnTo>
                    <a:lnTo>
                      <a:pt x="420" y="573"/>
                    </a:lnTo>
                    <a:lnTo>
                      <a:pt x="420" y="575"/>
                    </a:lnTo>
                    <a:lnTo>
                      <a:pt x="420" y="575"/>
                    </a:lnTo>
                    <a:lnTo>
                      <a:pt x="421" y="576"/>
                    </a:lnTo>
                    <a:lnTo>
                      <a:pt x="422" y="576"/>
                    </a:lnTo>
                    <a:lnTo>
                      <a:pt x="425" y="575"/>
                    </a:lnTo>
                    <a:lnTo>
                      <a:pt x="431" y="568"/>
                    </a:lnTo>
                    <a:lnTo>
                      <a:pt x="433" y="566"/>
                    </a:lnTo>
                    <a:lnTo>
                      <a:pt x="435" y="566"/>
                    </a:lnTo>
                    <a:lnTo>
                      <a:pt x="436" y="566"/>
                    </a:lnTo>
                    <a:lnTo>
                      <a:pt x="438" y="569"/>
                    </a:lnTo>
                    <a:lnTo>
                      <a:pt x="439" y="579"/>
                    </a:lnTo>
                    <a:lnTo>
                      <a:pt x="439" y="579"/>
                    </a:lnTo>
                    <a:lnTo>
                      <a:pt x="440" y="577"/>
                    </a:lnTo>
                    <a:lnTo>
                      <a:pt x="440" y="580"/>
                    </a:lnTo>
                    <a:lnTo>
                      <a:pt x="439" y="588"/>
                    </a:lnTo>
                    <a:lnTo>
                      <a:pt x="438" y="594"/>
                    </a:lnTo>
                    <a:lnTo>
                      <a:pt x="439" y="598"/>
                    </a:lnTo>
                    <a:lnTo>
                      <a:pt x="440" y="602"/>
                    </a:lnTo>
                    <a:lnTo>
                      <a:pt x="441" y="603"/>
                    </a:lnTo>
                    <a:lnTo>
                      <a:pt x="444" y="603"/>
                    </a:lnTo>
                    <a:lnTo>
                      <a:pt x="444" y="603"/>
                    </a:lnTo>
                    <a:lnTo>
                      <a:pt x="446" y="606"/>
                    </a:lnTo>
                    <a:lnTo>
                      <a:pt x="446" y="606"/>
                    </a:lnTo>
                    <a:lnTo>
                      <a:pt x="447" y="605"/>
                    </a:lnTo>
                    <a:lnTo>
                      <a:pt x="449" y="603"/>
                    </a:lnTo>
                    <a:lnTo>
                      <a:pt x="451" y="598"/>
                    </a:lnTo>
                    <a:lnTo>
                      <a:pt x="452" y="587"/>
                    </a:lnTo>
                    <a:lnTo>
                      <a:pt x="453" y="577"/>
                    </a:lnTo>
                    <a:lnTo>
                      <a:pt x="453" y="577"/>
                    </a:lnTo>
                    <a:lnTo>
                      <a:pt x="452" y="573"/>
                    </a:lnTo>
                    <a:lnTo>
                      <a:pt x="451" y="569"/>
                    </a:lnTo>
                    <a:lnTo>
                      <a:pt x="448" y="562"/>
                    </a:lnTo>
                    <a:lnTo>
                      <a:pt x="446" y="556"/>
                    </a:lnTo>
                    <a:lnTo>
                      <a:pt x="445" y="551"/>
                    </a:lnTo>
                    <a:lnTo>
                      <a:pt x="446" y="546"/>
                    </a:lnTo>
                    <a:lnTo>
                      <a:pt x="446" y="546"/>
                    </a:lnTo>
                    <a:lnTo>
                      <a:pt x="444" y="547"/>
                    </a:lnTo>
                    <a:lnTo>
                      <a:pt x="443" y="550"/>
                    </a:lnTo>
                    <a:lnTo>
                      <a:pt x="439" y="554"/>
                    </a:lnTo>
                    <a:lnTo>
                      <a:pt x="438" y="556"/>
                    </a:lnTo>
                    <a:lnTo>
                      <a:pt x="437" y="556"/>
                    </a:lnTo>
                    <a:lnTo>
                      <a:pt x="435" y="554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5" y="550"/>
                    </a:lnTo>
                    <a:lnTo>
                      <a:pt x="437" y="547"/>
                    </a:lnTo>
                    <a:lnTo>
                      <a:pt x="440" y="541"/>
                    </a:lnTo>
                    <a:lnTo>
                      <a:pt x="443" y="538"/>
                    </a:lnTo>
                    <a:lnTo>
                      <a:pt x="444" y="537"/>
                    </a:lnTo>
                    <a:lnTo>
                      <a:pt x="446" y="539"/>
                    </a:lnTo>
                    <a:lnTo>
                      <a:pt x="447" y="544"/>
                    </a:lnTo>
                    <a:lnTo>
                      <a:pt x="447" y="544"/>
                    </a:lnTo>
                    <a:lnTo>
                      <a:pt x="451" y="535"/>
                    </a:lnTo>
                    <a:lnTo>
                      <a:pt x="453" y="522"/>
                    </a:lnTo>
                    <a:lnTo>
                      <a:pt x="454" y="509"/>
                    </a:lnTo>
                    <a:lnTo>
                      <a:pt x="454" y="496"/>
                    </a:lnTo>
                    <a:lnTo>
                      <a:pt x="454" y="473"/>
                    </a:lnTo>
                    <a:lnTo>
                      <a:pt x="452" y="464"/>
                    </a:lnTo>
                    <a:lnTo>
                      <a:pt x="451" y="461"/>
                    </a:lnTo>
                    <a:lnTo>
                      <a:pt x="451" y="461"/>
                    </a:lnTo>
                    <a:lnTo>
                      <a:pt x="451" y="468"/>
                    </a:lnTo>
                    <a:lnTo>
                      <a:pt x="448" y="473"/>
                    </a:lnTo>
                    <a:lnTo>
                      <a:pt x="444" y="482"/>
                    </a:lnTo>
                    <a:lnTo>
                      <a:pt x="441" y="486"/>
                    </a:lnTo>
                    <a:lnTo>
                      <a:pt x="441" y="492"/>
                    </a:lnTo>
                    <a:lnTo>
                      <a:pt x="443" y="499"/>
                    </a:lnTo>
                    <a:lnTo>
                      <a:pt x="446" y="507"/>
                    </a:lnTo>
                    <a:lnTo>
                      <a:pt x="446" y="507"/>
                    </a:lnTo>
                    <a:lnTo>
                      <a:pt x="444" y="514"/>
                    </a:lnTo>
                    <a:lnTo>
                      <a:pt x="440" y="520"/>
                    </a:lnTo>
                    <a:lnTo>
                      <a:pt x="437" y="526"/>
                    </a:lnTo>
                    <a:lnTo>
                      <a:pt x="435" y="529"/>
                    </a:lnTo>
                    <a:lnTo>
                      <a:pt x="428" y="536"/>
                    </a:lnTo>
                    <a:lnTo>
                      <a:pt x="424" y="539"/>
                    </a:lnTo>
                    <a:lnTo>
                      <a:pt x="422" y="544"/>
                    </a:lnTo>
                    <a:lnTo>
                      <a:pt x="422" y="539"/>
                    </a:lnTo>
                    <a:lnTo>
                      <a:pt x="413" y="545"/>
                    </a:lnTo>
                    <a:lnTo>
                      <a:pt x="413" y="545"/>
                    </a:lnTo>
                    <a:lnTo>
                      <a:pt x="415" y="536"/>
                    </a:lnTo>
                    <a:lnTo>
                      <a:pt x="416" y="529"/>
                    </a:lnTo>
                    <a:lnTo>
                      <a:pt x="416" y="522"/>
                    </a:lnTo>
                    <a:lnTo>
                      <a:pt x="403" y="554"/>
                    </a:lnTo>
                    <a:lnTo>
                      <a:pt x="403" y="554"/>
                    </a:lnTo>
                    <a:lnTo>
                      <a:pt x="405" y="547"/>
                    </a:lnTo>
                    <a:lnTo>
                      <a:pt x="406" y="543"/>
                    </a:lnTo>
                    <a:lnTo>
                      <a:pt x="405" y="539"/>
                    </a:lnTo>
                    <a:lnTo>
                      <a:pt x="403" y="537"/>
                    </a:lnTo>
                    <a:lnTo>
                      <a:pt x="399" y="535"/>
                    </a:lnTo>
                    <a:lnTo>
                      <a:pt x="397" y="532"/>
                    </a:lnTo>
                    <a:lnTo>
                      <a:pt x="395" y="529"/>
                    </a:lnTo>
                    <a:lnTo>
                      <a:pt x="395" y="529"/>
                    </a:lnTo>
                    <a:lnTo>
                      <a:pt x="393" y="543"/>
                    </a:lnTo>
                    <a:lnTo>
                      <a:pt x="392" y="554"/>
                    </a:lnTo>
                    <a:lnTo>
                      <a:pt x="392" y="564"/>
                    </a:lnTo>
                    <a:lnTo>
                      <a:pt x="392" y="568"/>
                    </a:lnTo>
                    <a:lnTo>
                      <a:pt x="393" y="573"/>
                    </a:lnTo>
                    <a:lnTo>
                      <a:pt x="393" y="573"/>
                    </a:lnTo>
                    <a:lnTo>
                      <a:pt x="395" y="576"/>
                    </a:lnTo>
                    <a:lnTo>
                      <a:pt x="397" y="576"/>
                    </a:lnTo>
                    <a:lnTo>
                      <a:pt x="398" y="575"/>
                    </a:lnTo>
                    <a:lnTo>
                      <a:pt x="398" y="572"/>
                    </a:lnTo>
                    <a:lnTo>
                      <a:pt x="399" y="565"/>
                    </a:lnTo>
                    <a:lnTo>
                      <a:pt x="400" y="562"/>
                    </a:lnTo>
                    <a:lnTo>
                      <a:pt x="402" y="561"/>
                    </a:lnTo>
                    <a:lnTo>
                      <a:pt x="394" y="590"/>
                    </a:lnTo>
                    <a:lnTo>
                      <a:pt x="394" y="588"/>
                    </a:lnTo>
                    <a:lnTo>
                      <a:pt x="390" y="611"/>
                    </a:lnTo>
                    <a:lnTo>
                      <a:pt x="390" y="611"/>
                    </a:lnTo>
                    <a:lnTo>
                      <a:pt x="389" y="611"/>
                    </a:lnTo>
                    <a:lnTo>
                      <a:pt x="387" y="609"/>
                    </a:lnTo>
                    <a:lnTo>
                      <a:pt x="386" y="603"/>
                    </a:lnTo>
                    <a:lnTo>
                      <a:pt x="386" y="585"/>
                    </a:lnTo>
                    <a:lnTo>
                      <a:pt x="387" y="579"/>
                    </a:lnTo>
                    <a:lnTo>
                      <a:pt x="386" y="574"/>
                    </a:lnTo>
                    <a:lnTo>
                      <a:pt x="386" y="573"/>
                    </a:lnTo>
                    <a:lnTo>
                      <a:pt x="385" y="574"/>
                    </a:lnTo>
                    <a:lnTo>
                      <a:pt x="382" y="579"/>
                    </a:lnTo>
                    <a:lnTo>
                      <a:pt x="383" y="612"/>
                    </a:lnTo>
                    <a:lnTo>
                      <a:pt x="383" y="612"/>
                    </a:lnTo>
                    <a:lnTo>
                      <a:pt x="377" y="609"/>
                    </a:lnTo>
                    <a:lnTo>
                      <a:pt x="371" y="604"/>
                    </a:lnTo>
                    <a:lnTo>
                      <a:pt x="360" y="591"/>
                    </a:lnTo>
                    <a:lnTo>
                      <a:pt x="354" y="585"/>
                    </a:lnTo>
                    <a:lnTo>
                      <a:pt x="349" y="582"/>
                    </a:lnTo>
                    <a:lnTo>
                      <a:pt x="346" y="582"/>
                    </a:lnTo>
                    <a:lnTo>
                      <a:pt x="344" y="582"/>
                    </a:lnTo>
                    <a:lnTo>
                      <a:pt x="341" y="583"/>
                    </a:lnTo>
                    <a:lnTo>
                      <a:pt x="340" y="585"/>
                    </a:lnTo>
                    <a:lnTo>
                      <a:pt x="340" y="585"/>
                    </a:lnTo>
                    <a:lnTo>
                      <a:pt x="341" y="569"/>
                    </a:lnTo>
                    <a:lnTo>
                      <a:pt x="343" y="552"/>
                    </a:lnTo>
                    <a:lnTo>
                      <a:pt x="343" y="534"/>
                    </a:lnTo>
                    <a:lnTo>
                      <a:pt x="340" y="519"/>
                    </a:lnTo>
                    <a:lnTo>
                      <a:pt x="340" y="519"/>
                    </a:lnTo>
                    <a:lnTo>
                      <a:pt x="341" y="521"/>
                    </a:lnTo>
                    <a:lnTo>
                      <a:pt x="344" y="522"/>
                    </a:lnTo>
                    <a:lnTo>
                      <a:pt x="349" y="523"/>
                    </a:lnTo>
                    <a:lnTo>
                      <a:pt x="354" y="522"/>
                    </a:lnTo>
                    <a:lnTo>
                      <a:pt x="360" y="520"/>
                    </a:lnTo>
                    <a:lnTo>
                      <a:pt x="360" y="520"/>
                    </a:lnTo>
                    <a:lnTo>
                      <a:pt x="359" y="529"/>
                    </a:lnTo>
                    <a:lnTo>
                      <a:pt x="355" y="541"/>
                    </a:lnTo>
                    <a:lnTo>
                      <a:pt x="353" y="546"/>
                    </a:lnTo>
                    <a:lnTo>
                      <a:pt x="351" y="551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5" y="552"/>
                    </a:lnTo>
                    <a:lnTo>
                      <a:pt x="345" y="552"/>
                    </a:lnTo>
                    <a:lnTo>
                      <a:pt x="347" y="566"/>
                    </a:lnTo>
                    <a:lnTo>
                      <a:pt x="348" y="569"/>
                    </a:lnTo>
                    <a:lnTo>
                      <a:pt x="349" y="571"/>
                    </a:lnTo>
                    <a:lnTo>
                      <a:pt x="351" y="569"/>
                    </a:lnTo>
                    <a:lnTo>
                      <a:pt x="352" y="568"/>
                    </a:lnTo>
                    <a:lnTo>
                      <a:pt x="355" y="562"/>
                    </a:lnTo>
                    <a:lnTo>
                      <a:pt x="357" y="557"/>
                    </a:lnTo>
                    <a:lnTo>
                      <a:pt x="359" y="556"/>
                    </a:lnTo>
                    <a:lnTo>
                      <a:pt x="360" y="556"/>
                    </a:lnTo>
                    <a:lnTo>
                      <a:pt x="361" y="557"/>
                    </a:lnTo>
                    <a:lnTo>
                      <a:pt x="362" y="559"/>
                    </a:lnTo>
                    <a:lnTo>
                      <a:pt x="363" y="574"/>
                    </a:lnTo>
                    <a:lnTo>
                      <a:pt x="363" y="574"/>
                    </a:lnTo>
                    <a:lnTo>
                      <a:pt x="366" y="576"/>
                    </a:lnTo>
                    <a:lnTo>
                      <a:pt x="369" y="577"/>
                    </a:lnTo>
                    <a:lnTo>
                      <a:pt x="371" y="576"/>
                    </a:lnTo>
                    <a:lnTo>
                      <a:pt x="372" y="574"/>
                    </a:lnTo>
                    <a:lnTo>
                      <a:pt x="376" y="567"/>
                    </a:lnTo>
                    <a:lnTo>
                      <a:pt x="378" y="559"/>
                    </a:lnTo>
                    <a:lnTo>
                      <a:pt x="380" y="551"/>
                    </a:lnTo>
                    <a:lnTo>
                      <a:pt x="383" y="546"/>
                    </a:lnTo>
                    <a:lnTo>
                      <a:pt x="384" y="545"/>
                    </a:lnTo>
                    <a:lnTo>
                      <a:pt x="386" y="546"/>
                    </a:lnTo>
                    <a:lnTo>
                      <a:pt x="389" y="549"/>
                    </a:lnTo>
                    <a:lnTo>
                      <a:pt x="391" y="553"/>
                    </a:lnTo>
                    <a:lnTo>
                      <a:pt x="391" y="553"/>
                    </a:lnTo>
                    <a:lnTo>
                      <a:pt x="392" y="541"/>
                    </a:lnTo>
                    <a:lnTo>
                      <a:pt x="393" y="536"/>
                    </a:lnTo>
                    <a:lnTo>
                      <a:pt x="395" y="531"/>
                    </a:lnTo>
                    <a:lnTo>
                      <a:pt x="395" y="520"/>
                    </a:lnTo>
                    <a:lnTo>
                      <a:pt x="395" y="520"/>
                    </a:lnTo>
                    <a:lnTo>
                      <a:pt x="394" y="508"/>
                    </a:lnTo>
                    <a:lnTo>
                      <a:pt x="392" y="505"/>
                    </a:lnTo>
                    <a:lnTo>
                      <a:pt x="391" y="504"/>
                    </a:lnTo>
                    <a:lnTo>
                      <a:pt x="389" y="502"/>
                    </a:lnTo>
                    <a:lnTo>
                      <a:pt x="387" y="502"/>
                    </a:lnTo>
                    <a:lnTo>
                      <a:pt x="383" y="504"/>
                    </a:lnTo>
                    <a:lnTo>
                      <a:pt x="379" y="507"/>
                    </a:lnTo>
                    <a:lnTo>
                      <a:pt x="375" y="509"/>
                    </a:lnTo>
                    <a:lnTo>
                      <a:pt x="372" y="511"/>
                    </a:lnTo>
                    <a:lnTo>
                      <a:pt x="370" y="511"/>
                    </a:lnTo>
                    <a:lnTo>
                      <a:pt x="368" y="509"/>
                    </a:lnTo>
                    <a:lnTo>
                      <a:pt x="367" y="507"/>
                    </a:lnTo>
                    <a:lnTo>
                      <a:pt x="367" y="507"/>
                    </a:lnTo>
                    <a:lnTo>
                      <a:pt x="368" y="504"/>
                    </a:lnTo>
                    <a:lnTo>
                      <a:pt x="370" y="498"/>
                    </a:lnTo>
                    <a:lnTo>
                      <a:pt x="370" y="498"/>
                    </a:lnTo>
                    <a:lnTo>
                      <a:pt x="367" y="496"/>
                    </a:lnTo>
                    <a:lnTo>
                      <a:pt x="366" y="494"/>
                    </a:lnTo>
                    <a:lnTo>
                      <a:pt x="363" y="494"/>
                    </a:lnTo>
                    <a:lnTo>
                      <a:pt x="362" y="496"/>
                    </a:lnTo>
                    <a:lnTo>
                      <a:pt x="359" y="499"/>
                    </a:lnTo>
                    <a:lnTo>
                      <a:pt x="355" y="505"/>
                    </a:lnTo>
                    <a:lnTo>
                      <a:pt x="355" y="508"/>
                    </a:lnTo>
                    <a:lnTo>
                      <a:pt x="355" y="508"/>
                    </a:lnTo>
                    <a:lnTo>
                      <a:pt x="353" y="514"/>
                    </a:lnTo>
                    <a:lnTo>
                      <a:pt x="352" y="515"/>
                    </a:lnTo>
                    <a:lnTo>
                      <a:pt x="352" y="515"/>
                    </a:lnTo>
                    <a:lnTo>
                      <a:pt x="351" y="512"/>
                    </a:lnTo>
                    <a:lnTo>
                      <a:pt x="349" y="506"/>
                    </a:lnTo>
                    <a:lnTo>
                      <a:pt x="348" y="491"/>
                    </a:lnTo>
                    <a:lnTo>
                      <a:pt x="347" y="484"/>
                    </a:lnTo>
                    <a:lnTo>
                      <a:pt x="346" y="479"/>
                    </a:lnTo>
                    <a:lnTo>
                      <a:pt x="346" y="479"/>
                    </a:lnTo>
                    <a:lnTo>
                      <a:pt x="345" y="479"/>
                    </a:lnTo>
                    <a:lnTo>
                      <a:pt x="344" y="481"/>
                    </a:lnTo>
                    <a:lnTo>
                      <a:pt x="340" y="481"/>
                    </a:lnTo>
                    <a:lnTo>
                      <a:pt x="339" y="482"/>
                    </a:lnTo>
                    <a:lnTo>
                      <a:pt x="338" y="484"/>
                    </a:lnTo>
                    <a:lnTo>
                      <a:pt x="338" y="487"/>
                    </a:lnTo>
                    <a:lnTo>
                      <a:pt x="338" y="493"/>
                    </a:lnTo>
                    <a:lnTo>
                      <a:pt x="329" y="470"/>
                    </a:lnTo>
                    <a:lnTo>
                      <a:pt x="329" y="498"/>
                    </a:lnTo>
                    <a:lnTo>
                      <a:pt x="329" y="498"/>
                    </a:lnTo>
                    <a:lnTo>
                      <a:pt x="328" y="497"/>
                    </a:lnTo>
                    <a:lnTo>
                      <a:pt x="326" y="496"/>
                    </a:lnTo>
                    <a:lnTo>
                      <a:pt x="324" y="492"/>
                    </a:lnTo>
                    <a:lnTo>
                      <a:pt x="323" y="491"/>
                    </a:lnTo>
                    <a:lnTo>
                      <a:pt x="322" y="491"/>
                    </a:lnTo>
                    <a:lnTo>
                      <a:pt x="320" y="493"/>
                    </a:lnTo>
                    <a:lnTo>
                      <a:pt x="318" y="498"/>
                    </a:lnTo>
                    <a:lnTo>
                      <a:pt x="318" y="522"/>
                    </a:lnTo>
                    <a:lnTo>
                      <a:pt x="331" y="530"/>
                    </a:lnTo>
                    <a:lnTo>
                      <a:pt x="331" y="530"/>
                    </a:lnTo>
                    <a:lnTo>
                      <a:pt x="329" y="534"/>
                    </a:lnTo>
                    <a:lnTo>
                      <a:pt x="328" y="537"/>
                    </a:lnTo>
                    <a:lnTo>
                      <a:pt x="326" y="545"/>
                    </a:lnTo>
                    <a:lnTo>
                      <a:pt x="325" y="553"/>
                    </a:lnTo>
                    <a:lnTo>
                      <a:pt x="324" y="557"/>
                    </a:lnTo>
                    <a:lnTo>
                      <a:pt x="322" y="559"/>
                    </a:lnTo>
                    <a:lnTo>
                      <a:pt x="322" y="559"/>
                    </a:lnTo>
                    <a:lnTo>
                      <a:pt x="324" y="551"/>
                    </a:lnTo>
                    <a:lnTo>
                      <a:pt x="324" y="545"/>
                    </a:lnTo>
                    <a:lnTo>
                      <a:pt x="324" y="542"/>
                    </a:lnTo>
                    <a:lnTo>
                      <a:pt x="322" y="539"/>
                    </a:lnTo>
                    <a:lnTo>
                      <a:pt x="321" y="537"/>
                    </a:lnTo>
                    <a:lnTo>
                      <a:pt x="318" y="534"/>
                    </a:lnTo>
                    <a:lnTo>
                      <a:pt x="316" y="529"/>
                    </a:lnTo>
                    <a:lnTo>
                      <a:pt x="316" y="522"/>
                    </a:lnTo>
                    <a:lnTo>
                      <a:pt x="310" y="536"/>
                    </a:lnTo>
                    <a:lnTo>
                      <a:pt x="311" y="530"/>
                    </a:lnTo>
                    <a:lnTo>
                      <a:pt x="311" y="530"/>
                    </a:lnTo>
                    <a:lnTo>
                      <a:pt x="310" y="527"/>
                    </a:lnTo>
                    <a:lnTo>
                      <a:pt x="309" y="526"/>
                    </a:lnTo>
                    <a:lnTo>
                      <a:pt x="308" y="527"/>
                    </a:lnTo>
                    <a:lnTo>
                      <a:pt x="307" y="529"/>
                    </a:lnTo>
                    <a:lnTo>
                      <a:pt x="306" y="535"/>
                    </a:lnTo>
                    <a:lnTo>
                      <a:pt x="303" y="536"/>
                    </a:lnTo>
                    <a:lnTo>
                      <a:pt x="302" y="536"/>
                    </a:lnTo>
                    <a:lnTo>
                      <a:pt x="302" y="536"/>
                    </a:lnTo>
                    <a:lnTo>
                      <a:pt x="306" y="546"/>
                    </a:lnTo>
                    <a:lnTo>
                      <a:pt x="310" y="554"/>
                    </a:lnTo>
                    <a:lnTo>
                      <a:pt x="311" y="556"/>
                    </a:lnTo>
                    <a:lnTo>
                      <a:pt x="314" y="557"/>
                    </a:lnTo>
                    <a:lnTo>
                      <a:pt x="316" y="554"/>
                    </a:lnTo>
                    <a:lnTo>
                      <a:pt x="318" y="549"/>
                    </a:lnTo>
                    <a:lnTo>
                      <a:pt x="318" y="549"/>
                    </a:lnTo>
                    <a:lnTo>
                      <a:pt x="314" y="559"/>
                    </a:lnTo>
                    <a:lnTo>
                      <a:pt x="309" y="568"/>
                    </a:lnTo>
                    <a:lnTo>
                      <a:pt x="303" y="575"/>
                    </a:lnTo>
                    <a:lnTo>
                      <a:pt x="301" y="579"/>
                    </a:lnTo>
                    <a:lnTo>
                      <a:pt x="301" y="579"/>
                    </a:lnTo>
                    <a:lnTo>
                      <a:pt x="299" y="581"/>
                    </a:lnTo>
                    <a:lnTo>
                      <a:pt x="297" y="582"/>
                    </a:lnTo>
                    <a:lnTo>
                      <a:pt x="295" y="580"/>
                    </a:lnTo>
                    <a:lnTo>
                      <a:pt x="293" y="577"/>
                    </a:lnTo>
                    <a:lnTo>
                      <a:pt x="290" y="572"/>
                    </a:lnTo>
                    <a:lnTo>
                      <a:pt x="288" y="569"/>
                    </a:lnTo>
                    <a:lnTo>
                      <a:pt x="286" y="567"/>
                    </a:lnTo>
                    <a:lnTo>
                      <a:pt x="286" y="567"/>
                    </a:lnTo>
                    <a:lnTo>
                      <a:pt x="288" y="565"/>
                    </a:lnTo>
                    <a:lnTo>
                      <a:pt x="290" y="561"/>
                    </a:lnTo>
                    <a:lnTo>
                      <a:pt x="291" y="552"/>
                    </a:lnTo>
                    <a:lnTo>
                      <a:pt x="291" y="529"/>
                    </a:lnTo>
                    <a:lnTo>
                      <a:pt x="292" y="519"/>
                    </a:lnTo>
                    <a:lnTo>
                      <a:pt x="293" y="512"/>
                    </a:lnTo>
                    <a:lnTo>
                      <a:pt x="294" y="509"/>
                    </a:lnTo>
                    <a:lnTo>
                      <a:pt x="297" y="508"/>
                    </a:lnTo>
                    <a:lnTo>
                      <a:pt x="299" y="509"/>
                    </a:lnTo>
                    <a:lnTo>
                      <a:pt x="302" y="512"/>
                    </a:lnTo>
                    <a:lnTo>
                      <a:pt x="302" y="512"/>
                    </a:lnTo>
                    <a:lnTo>
                      <a:pt x="302" y="514"/>
                    </a:lnTo>
                    <a:lnTo>
                      <a:pt x="301" y="514"/>
                    </a:lnTo>
                    <a:lnTo>
                      <a:pt x="300" y="512"/>
                    </a:lnTo>
                    <a:lnTo>
                      <a:pt x="300" y="512"/>
                    </a:lnTo>
                    <a:lnTo>
                      <a:pt x="301" y="521"/>
                    </a:lnTo>
                    <a:lnTo>
                      <a:pt x="303" y="524"/>
                    </a:lnTo>
                    <a:lnTo>
                      <a:pt x="305" y="526"/>
                    </a:lnTo>
                    <a:lnTo>
                      <a:pt x="305" y="524"/>
                    </a:lnTo>
                    <a:lnTo>
                      <a:pt x="307" y="521"/>
                    </a:lnTo>
                    <a:lnTo>
                      <a:pt x="311" y="509"/>
                    </a:lnTo>
                    <a:lnTo>
                      <a:pt x="316" y="498"/>
                    </a:lnTo>
                    <a:lnTo>
                      <a:pt x="316" y="498"/>
                    </a:lnTo>
                    <a:lnTo>
                      <a:pt x="316" y="487"/>
                    </a:lnTo>
                    <a:lnTo>
                      <a:pt x="316" y="479"/>
                    </a:lnTo>
                    <a:lnTo>
                      <a:pt x="315" y="473"/>
                    </a:lnTo>
                    <a:lnTo>
                      <a:pt x="311" y="466"/>
                    </a:lnTo>
                    <a:lnTo>
                      <a:pt x="311" y="466"/>
                    </a:lnTo>
                    <a:lnTo>
                      <a:pt x="313" y="471"/>
                    </a:lnTo>
                    <a:lnTo>
                      <a:pt x="311" y="477"/>
                    </a:lnTo>
                    <a:lnTo>
                      <a:pt x="310" y="483"/>
                    </a:lnTo>
                    <a:lnTo>
                      <a:pt x="309" y="489"/>
                    </a:lnTo>
                    <a:lnTo>
                      <a:pt x="307" y="493"/>
                    </a:lnTo>
                    <a:lnTo>
                      <a:pt x="303" y="496"/>
                    </a:lnTo>
                    <a:lnTo>
                      <a:pt x="302" y="496"/>
                    </a:lnTo>
                    <a:lnTo>
                      <a:pt x="301" y="494"/>
                    </a:lnTo>
                    <a:lnTo>
                      <a:pt x="299" y="491"/>
                    </a:lnTo>
                    <a:lnTo>
                      <a:pt x="300" y="453"/>
                    </a:lnTo>
                    <a:lnTo>
                      <a:pt x="290" y="448"/>
                    </a:lnTo>
                    <a:lnTo>
                      <a:pt x="290" y="447"/>
                    </a:lnTo>
                    <a:lnTo>
                      <a:pt x="290" y="447"/>
                    </a:lnTo>
                    <a:lnTo>
                      <a:pt x="288" y="440"/>
                    </a:lnTo>
                    <a:lnTo>
                      <a:pt x="286" y="437"/>
                    </a:lnTo>
                    <a:lnTo>
                      <a:pt x="285" y="437"/>
                    </a:lnTo>
                    <a:lnTo>
                      <a:pt x="283" y="438"/>
                    </a:lnTo>
                    <a:lnTo>
                      <a:pt x="279" y="440"/>
                    </a:lnTo>
                    <a:lnTo>
                      <a:pt x="277" y="441"/>
                    </a:lnTo>
                    <a:lnTo>
                      <a:pt x="275" y="440"/>
                    </a:lnTo>
                    <a:lnTo>
                      <a:pt x="272" y="437"/>
                    </a:lnTo>
                    <a:lnTo>
                      <a:pt x="272" y="437"/>
                    </a:lnTo>
                    <a:lnTo>
                      <a:pt x="269" y="441"/>
                    </a:lnTo>
                    <a:lnTo>
                      <a:pt x="265" y="444"/>
                    </a:lnTo>
                    <a:lnTo>
                      <a:pt x="262" y="446"/>
                    </a:lnTo>
                    <a:lnTo>
                      <a:pt x="259" y="448"/>
                    </a:lnTo>
                    <a:lnTo>
                      <a:pt x="255" y="452"/>
                    </a:lnTo>
                    <a:lnTo>
                      <a:pt x="254" y="459"/>
                    </a:lnTo>
                    <a:lnTo>
                      <a:pt x="254" y="467"/>
                    </a:lnTo>
                    <a:lnTo>
                      <a:pt x="255" y="479"/>
                    </a:lnTo>
                    <a:lnTo>
                      <a:pt x="255" y="479"/>
                    </a:lnTo>
                    <a:lnTo>
                      <a:pt x="253" y="474"/>
                    </a:lnTo>
                    <a:lnTo>
                      <a:pt x="251" y="471"/>
                    </a:lnTo>
                    <a:lnTo>
                      <a:pt x="248" y="471"/>
                    </a:lnTo>
                    <a:lnTo>
                      <a:pt x="246" y="475"/>
                    </a:lnTo>
                    <a:lnTo>
                      <a:pt x="241" y="484"/>
                    </a:lnTo>
                    <a:lnTo>
                      <a:pt x="239" y="489"/>
                    </a:lnTo>
                    <a:lnTo>
                      <a:pt x="237" y="491"/>
                    </a:lnTo>
                    <a:lnTo>
                      <a:pt x="245" y="507"/>
                    </a:lnTo>
                    <a:lnTo>
                      <a:pt x="245" y="507"/>
                    </a:lnTo>
                    <a:lnTo>
                      <a:pt x="239" y="521"/>
                    </a:lnTo>
                    <a:lnTo>
                      <a:pt x="237" y="528"/>
                    </a:lnTo>
                    <a:lnTo>
                      <a:pt x="234" y="537"/>
                    </a:lnTo>
                    <a:lnTo>
                      <a:pt x="230" y="560"/>
                    </a:lnTo>
                    <a:lnTo>
                      <a:pt x="230" y="560"/>
                    </a:lnTo>
                    <a:lnTo>
                      <a:pt x="228" y="545"/>
                    </a:lnTo>
                    <a:lnTo>
                      <a:pt x="228" y="538"/>
                    </a:lnTo>
                    <a:lnTo>
                      <a:pt x="229" y="530"/>
                    </a:lnTo>
                    <a:lnTo>
                      <a:pt x="229" y="530"/>
                    </a:lnTo>
                    <a:lnTo>
                      <a:pt x="217" y="528"/>
                    </a:lnTo>
                    <a:lnTo>
                      <a:pt x="211" y="527"/>
                    </a:lnTo>
                    <a:lnTo>
                      <a:pt x="206" y="527"/>
                    </a:lnTo>
                    <a:lnTo>
                      <a:pt x="200" y="529"/>
                    </a:lnTo>
                    <a:lnTo>
                      <a:pt x="194" y="532"/>
                    </a:lnTo>
                    <a:lnTo>
                      <a:pt x="191" y="539"/>
                    </a:lnTo>
                    <a:lnTo>
                      <a:pt x="187" y="549"/>
                    </a:lnTo>
                    <a:lnTo>
                      <a:pt x="187" y="549"/>
                    </a:lnTo>
                    <a:lnTo>
                      <a:pt x="185" y="547"/>
                    </a:lnTo>
                    <a:lnTo>
                      <a:pt x="184" y="546"/>
                    </a:lnTo>
                    <a:lnTo>
                      <a:pt x="180" y="541"/>
                    </a:lnTo>
                    <a:lnTo>
                      <a:pt x="176" y="527"/>
                    </a:lnTo>
                    <a:lnTo>
                      <a:pt x="173" y="521"/>
                    </a:lnTo>
                    <a:lnTo>
                      <a:pt x="170" y="516"/>
                    </a:lnTo>
                    <a:lnTo>
                      <a:pt x="168" y="515"/>
                    </a:lnTo>
                    <a:lnTo>
                      <a:pt x="167" y="516"/>
                    </a:lnTo>
                    <a:lnTo>
                      <a:pt x="164" y="517"/>
                    </a:lnTo>
                    <a:lnTo>
                      <a:pt x="162" y="520"/>
                    </a:lnTo>
                    <a:lnTo>
                      <a:pt x="162" y="520"/>
                    </a:lnTo>
                    <a:lnTo>
                      <a:pt x="161" y="523"/>
                    </a:lnTo>
                    <a:lnTo>
                      <a:pt x="161" y="528"/>
                    </a:lnTo>
                    <a:lnTo>
                      <a:pt x="161" y="538"/>
                    </a:lnTo>
                    <a:lnTo>
                      <a:pt x="161" y="543"/>
                    </a:lnTo>
                    <a:lnTo>
                      <a:pt x="160" y="546"/>
                    </a:lnTo>
                    <a:lnTo>
                      <a:pt x="159" y="546"/>
                    </a:lnTo>
                    <a:lnTo>
                      <a:pt x="157" y="546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6" y="539"/>
                    </a:lnTo>
                    <a:lnTo>
                      <a:pt x="157" y="530"/>
                    </a:lnTo>
                    <a:lnTo>
                      <a:pt x="159" y="526"/>
                    </a:lnTo>
                    <a:lnTo>
                      <a:pt x="157" y="521"/>
                    </a:lnTo>
                    <a:lnTo>
                      <a:pt x="156" y="520"/>
                    </a:lnTo>
                    <a:lnTo>
                      <a:pt x="154" y="519"/>
                    </a:lnTo>
                    <a:lnTo>
                      <a:pt x="154" y="519"/>
                    </a:lnTo>
                    <a:lnTo>
                      <a:pt x="150" y="527"/>
                    </a:lnTo>
                    <a:lnTo>
                      <a:pt x="149" y="529"/>
                    </a:lnTo>
                    <a:lnTo>
                      <a:pt x="148" y="529"/>
                    </a:lnTo>
                    <a:lnTo>
                      <a:pt x="146" y="529"/>
                    </a:lnTo>
                    <a:lnTo>
                      <a:pt x="145" y="528"/>
                    </a:lnTo>
                    <a:lnTo>
                      <a:pt x="141" y="526"/>
                    </a:lnTo>
                    <a:lnTo>
                      <a:pt x="138" y="522"/>
                    </a:lnTo>
                    <a:lnTo>
                      <a:pt x="134" y="520"/>
                    </a:lnTo>
                    <a:lnTo>
                      <a:pt x="132" y="521"/>
                    </a:lnTo>
                    <a:lnTo>
                      <a:pt x="131" y="522"/>
                    </a:lnTo>
                    <a:lnTo>
                      <a:pt x="129" y="524"/>
                    </a:lnTo>
                    <a:lnTo>
                      <a:pt x="127" y="528"/>
                    </a:lnTo>
                    <a:lnTo>
                      <a:pt x="127" y="528"/>
                    </a:lnTo>
                    <a:lnTo>
                      <a:pt x="125" y="526"/>
                    </a:lnTo>
                    <a:lnTo>
                      <a:pt x="123" y="522"/>
                    </a:lnTo>
                    <a:lnTo>
                      <a:pt x="118" y="519"/>
                    </a:lnTo>
                    <a:lnTo>
                      <a:pt x="117" y="515"/>
                    </a:lnTo>
                    <a:lnTo>
                      <a:pt x="116" y="512"/>
                    </a:lnTo>
                    <a:lnTo>
                      <a:pt x="115" y="506"/>
                    </a:lnTo>
                    <a:lnTo>
                      <a:pt x="116" y="499"/>
                    </a:lnTo>
                    <a:lnTo>
                      <a:pt x="116" y="499"/>
                    </a:lnTo>
                    <a:lnTo>
                      <a:pt x="118" y="500"/>
                    </a:lnTo>
                    <a:lnTo>
                      <a:pt x="122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31" y="498"/>
                    </a:lnTo>
                    <a:lnTo>
                      <a:pt x="133" y="494"/>
                    </a:lnTo>
                    <a:lnTo>
                      <a:pt x="136" y="492"/>
                    </a:lnTo>
                    <a:lnTo>
                      <a:pt x="136" y="487"/>
                    </a:lnTo>
                    <a:lnTo>
                      <a:pt x="136" y="487"/>
                    </a:lnTo>
                    <a:lnTo>
                      <a:pt x="137" y="496"/>
                    </a:lnTo>
                    <a:lnTo>
                      <a:pt x="138" y="501"/>
                    </a:lnTo>
                    <a:lnTo>
                      <a:pt x="138" y="506"/>
                    </a:lnTo>
                    <a:lnTo>
                      <a:pt x="136" y="512"/>
                    </a:lnTo>
                    <a:lnTo>
                      <a:pt x="136" y="512"/>
                    </a:lnTo>
                    <a:lnTo>
                      <a:pt x="140" y="516"/>
                    </a:lnTo>
                    <a:lnTo>
                      <a:pt x="142" y="517"/>
                    </a:lnTo>
                    <a:lnTo>
                      <a:pt x="144" y="516"/>
                    </a:lnTo>
                    <a:lnTo>
                      <a:pt x="146" y="513"/>
                    </a:lnTo>
                    <a:lnTo>
                      <a:pt x="147" y="509"/>
                    </a:lnTo>
                    <a:lnTo>
                      <a:pt x="148" y="507"/>
                    </a:lnTo>
                    <a:lnTo>
                      <a:pt x="149" y="507"/>
                    </a:lnTo>
                    <a:lnTo>
                      <a:pt x="150" y="507"/>
                    </a:lnTo>
                    <a:lnTo>
                      <a:pt x="154" y="509"/>
                    </a:lnTo>
                    <a:lnTo>
                      <a:pt x="154" y="509"/>
                    </a:lnTo>
                    <a:lnTo>
                      <a:pt x="154" y="502"/>
                    </a:lnTo>
                    <a:lnTo>
                      <a:pt x="152" y="494"/>
                    </a:lnTo>
                    <a:lnTo>
                      <a:pt x="150" y="492"/>
                    </a:lnTo>
                    <a:lnTo>
                      <a:pt x="148" y="490"/>
                    </a:lnTo>
                    <a:lnTo>
                      <a:pt x="147" y="490"/>
                    </a:lnTo>
                    <a:lnTo>
                      <a:pt x="146" y="492"/>
                    </a:lnTo>
                    <a:lnTo>
                      <a:pt x="146" y="492"/>
                    </a:lnTo>
                    <a:lnTo>
                      <a:pt x="147" y="483"/>
                    </a:lnTo>
                    <a:lnTo>
                      <a:pt x="149" y="476"/>
                    </a:lnTo>
                    <a:lnTo>
                      <a:pt x="153" y="471"/>
                    </a:lnTo>
                    <a:lnTo>
                      <a:pt x="156" y="468"/>
                    </a:lnTo>
                    <a:lnTo>
                      <a:pt x="159" y="464"/>
                    </a:lnTo>
                    <a:lnTo>
                      <a:pt x="160" y="459"/>
                    </a:lnTo>
                    <a:lnTo>
                      <a:pt x="160" y="451"/>
                    </a:lnTo>
                    <a:lnTo>
                      <a:pt x="159" y="439"/>
                    </a:lnTo>
                    <a:lnTo>
                      <a:pt x="159" y="439"/>
                    </a:lnTo>
                    <a:lnTo>
                      <a:pt x="156" y="439"/>
                    </a:lnTo>
                    <a:lnTo>
                      <a:pt x="154" y="440"/>
                    </a:lnTo>
                    <a:lnTo>
                      <a:pt x="150" y="447"/>
                    </a:lnTo>
                    <a:lnTo>
                      <a:pt x="145" y="466"/>
                    </a:lnTo>
                    <a:lnTo>
                      <a:pt x="142" y="474"/>
                    </a:lnTo>
                    <a:lnTo>
                      <a:pt x="140" y="478"/>
                    </a:lnTo>
                    <a:lnTo>
                      <a:pt x="138" y="478"/>
                    </a:lnTo>
                    <a:lnTo>
                      <a:pt x="137" y="477"/>
                    </a:lnTo>
                    <a:lnTo>
                      <a:pt x="136" y="474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63"/>
                    </a:lnTo>
                    <a:lnTo>
                      <a:pt x="137" y="460"/>
                    </a:lnTo>
                    <a:lnTo>
                      <a:pt x="140" y="456"/>
                    </a:lnTo>
                    <a:lnTo>
                      <a:pt x="142" y="454"/>
                    </a:lnTo>
                    <a:lnTo>
                      <a:pt x="145" y="449"/>
                    </a:lnTo>
                    <a:lnTo>
                      <a:pt x="147" y="443"/>
                    </a:lnTo>
                    <a:lnTo>
                      <a:pt x="148" y="432"/>
                    </a:lnTo>
                    <a:lnTo>
                      <a:pt x="140" y="419"/>
                    </a:lnTo>
                    <a:lnTo>
                      <a:pt x="134" y="443"/>
                    </a:lnTo>
                    <a:lnTo>
                      <a:pt x="134" y="438"/>
                    </a:lnTo>
                    <a:lnTo>
                      <a:pt x="134" y="438"/>
                    </a:lnTo>
                    <a:lnTo>
                      <a:pt x="132" y="433"/>
                    </a:lnTo>
                    <a:lnTo>
                      <a:pt x="130" y="431"/>
                    </a:lnTo>
                    <a:lnTo>
                      <a:pt x="129" y="431"/>
                    </a:lnTo>
                    <a:lnTo>
                      <a:pt x="126" y="431"/>
                    </a:lnTo>
                    <a:lnTo>
                      <a:pt x="125" y="433"/>
                    </a:lnTo>
                    <a:lnTo>
                      <a:pt x="124" y="437"/>
                    </a:lnTo>
                    <a:lnTo>
                      <a:pt x="122" y="446"/>
                    </a:lnTo>
                    <a:lnTo>
                      <a:pt x="116" y="468"/>
                    </a:lnTo>
                    <a:lnTo>
                      <a:pt x="114" y="479"/>
                    </a:lnTo>
                    <a:lnTo>
                      <a:pt x="111" y="483"/>
                    </a:lnTo>
                    <a:lnTo>
                      <a:pt x="109" y="486"/>
                    </a:lnTo>
                    <a:lnTo>
                      <a:pt x="109" y="486"/>
                    </a:lnTo>
                    <a:lnTo>
                      <a:pt x="111" y="496"/>
                    </a:lnTo>
                    <a:lnTo>
                      <a:pt x="111" y="505"/>
                    </a:lnTo>
                    <a:lnTo>
                      <a:pt x="111" y="524"/>
                    </a:lnTo>
                    <a:lnTo>
                      <a:pt x="111" y="542"/>
                    </a:lnTo>
                    <a:lnTo>
                      <a:pt x="111" y="550"/>
                    </a:lnTo>
                    <a:lnTo>
                      <a:pt x="113" y="556"/>
                    </a:lnTo>
                    <a:lnTo>
                      <a:pt x="113" y="556"/>
                    </a:lnTo>
                    <a:lnTo>
                      <a:pt x="110" y="557"/>
                    </a:lnTo>
                    <a:lnTo>
                      <a:pt x="107" y="557"/>
                    </a:lnTo>
                    <a:lnTo>
                      <a:pt x="104" y="556"/>
                    </a:lnTo>
                    <a:lnTo>
                      <a:pt x="102" y="553"/>
                    </a:lnTo>
                    <a:lnTo>
                      <a:pt x="100" y="549"/>
                    </a:lnTo>
                    <a:lnTo>
                      <a:pt x="99" y="543"/>
                    </a:lnTo>
                    <a:lnTo>
                      <a:pt x="99" y="534"/>
                    </a:lnTo>
                    <a:lnTo>
                      <a:pt x="98" y="523"/>
                    </a:lnTo>
                    <a:lnTo>
                      <a:pt x="98" y="523"/>
                    </a:lnTo>
                    <a:lnTo>
                      <a:pt x="102" y="514"/>
                    </a:lnTo>
                    <a:lnTo>
                      <a:pt x="104" y="507"/>
                    </a:lnTo>
                    <a:lnTo>
                      <a:pt x="106" y="500"/>
                    </a:lnTo>
                    <a:lnTo>
                      <a:pt x="106" y="493"/>
                    </a:lnTo>
                    <a:lnTo>
                      <a:pt x="107" y="486"/>
                    </a:lnTo>
                    <a:lnTo>
                      <a:pt x="107" y="478"/>
                    </a:lnTo>
                    <a:lnTo>
                      <a:pt x="109" y="469"/>
                    </a:lnTo>
                    <a:lnTo>
                      <a:pt x="114" y="459"/>
                    </a:lnTo>
                    <a:lnTo>
                      <a:pt x="114" y="459"/>
                    </a:lnTo>
                    <a:lnTo>
                      <a:pt x="113" y="453"/>
                    </a:lnTo>
                    <a:lnTo>
                      <a:pt x="113" y="446"/>
                    </a:lnTo>
                    <a:lnTo>
                      <a:pt x="114" y="430"/>
                    </a:lnTo>
                    <a:lnTo>
                      <a:pt x="114" y="423"/>
                    </a:lnTo>
                    <a:lnTo>
                      <a:pt x="113" y="416"/>
                    </a:lnTo>
                    <a:lnTo>
                      <a:pt x="111" y="410"/>
                    </a:lnTo>
                    <a:lnTo>
                      <a:pt x="110" y="409"/>
                    </a:lnTo>
                    <a:lnTo>
                      <a:pt x="108" y="408"/>
                    </a:lnTo>
                    <a:lnTo>
                      <a:pt x="108" y="408"/>
                    </a:lnTo>
                    <a:lnTo>
                      <a:pt x="106" y="416"/>
                    </a:lnTo>
                    <a:lnTo>
                      <a:pt x="104" y="422"/>
                    </a:lnTo>
                    <a:lnTo>
                      <a:pt x="104" y="428"/>
                    </a:lnTo>
                    <a:lnTo>
                      <a:pt x="104" y="431"/>
                    </a:lnTo>
                    <a:lnTo>
                      <a:pt x="106" y="434"/>
                    </a:lnTo>
                    <a:lnTo>
                      <a:pt x="106" y="438"/>
                    </a:lnTo>
                    <a:lnTo>
                      <a:pt x="104" y="441"/>
                    </a:lnTo>
                    <a:lnTo>
                      <a:pt x="101" y="445"/>
                    </a:lnTo>
                    <a:lnTo>
                      <a:pt x="101" y="445"/>
                    </a:lnTo>
                    <a:lnTo>
                      <a:pt x="101" y="440"/>
                    </a:lnTo>
                    <a:lnTo>
                      <a:pt x="101" y="434"/>
                    </a:lnTo>
                    <a:lnTo>
                      <a:pt x="101" y="434"/>
                    </a:lnTo>
                    <a:lnTo>
                      <a:pt x="99" y="439"/>
                    </a:lnTo>
                    <a:lnTo>
                      <a:pt x="98" y="441"/>
                    </a:lnTo>
                    <a:lnTo>
                      <a:pt x="96" y="441"/>
                    </a:lnTo>
                    <a:lnTo>
                      <a:pt x="95" y="440"/>
                    </a:lnTo>
                    <a:lnTo>
                      <a:pt x="94" y="439"/>
                    </a:lnTo>
                    <a:lnTo>
                      <a:pt x="93" y="440"/>
                    </a:lnTo>
                    <a:lnTo>
                      <a:pt x="92" y="441"/>
                    </a:lnTo>
                    <a:lnTo>
                      <a:pt x="90" y="447"/>
                    </a:lnTo>
                    <a:lnTo>
                      <a:pt x="91" y="440"/>
                    </a:lnTo>
                    <a:lnTo>
                      <a:pt x="91" y="440"/>
                    </a:lnTo>
                    <a:lnTo>
                      <a:pt x="88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5" y="438"/>
                    </a:lnTo>
                    <a:lnTo>
                      <a:pt x="84" y="441"/>
                    </a:lnTo>
                    <a:lnTo>
                      <a:pt x="83" y="445"/>
                    </a:lnTo>
                    <a:lnTo>
                      <a:pt x="81" y="447"/>
                    </a:lnTo>
                    <a:lnTo>
                      <a:pt x="80" y="447"/>
                    </a:lnTo>
                    <a:lnTo>
                      <a:pt x="79" y="447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8" y="455"/>
                    </a:lnTo>
                    <a:lnTo>
                      <a:pt x="77" y="459"/>
                    </a:lnTo>
                    <a:lnTo>
                      <a:pt x="76" y="462"/>
                    </a:lnTo>
                    <a:lnTo>
                      <a:pt x="73" y="468"/>
                    </a:lnTo>
                    <a:lnTo>
                      <a:pt x="70" y="476"/>
                    </a:lnTo>
                    <a:lnTo>
                      <a:pt x="70" y="476"/>
                    </a:lnTo>
                    <a:lnTo>
                      <a:pt x="72" y="479"/>
                    </a:lnTo>
                    <a:lnTo>
                      <a:pt x="75" y="486"/>
                    </a:lnTo>
                    <a:lnTo>
                      <a:pt x="78" y="500"/>
                    </a:lnTo>
                    <a:lnTo>
                      <a:pt x="80" y="507"/>
                    </a:lnTo>
                    <a:lnTo>
                      <a:pt x="84" y="512"/>
                    </a:lnTo>
                    <a:lnTo>
                      <a:pt x="87" y="515"/>
                    </a:lnTo>
                    <a:lnTo>
                      <a:pt x="88" y="516"/>
                    </a:lnTo>
                    <a:lnTo>
                      <a:pt x="91" y="516"/>
                    </a:lnTo>
                    <a:lnTo>
                      <a:pt x="91" y="516"/>
                    </a:lnTo>
                    <a:lnTo>
                      <a:pt x="93" y="493"/>
                    </a:lnTo>
                    <a:lnTo>
                      <a:pt x="94" y="485"/>
                    </a:lnTo>
                    <a:lnTo>
                      <a:pt x="96" y="478"/>
                    </a:lnTo>
                    <a:lnTo>
                      <a:pt x="88" y="481"/>
                    </a:lnTo>
                    <a:lnTo>
                      <a:pt x="88" y="481"/>
                    </a:lnTo>
                    <a:lnTo>
                      <a:pt x="93" y="469"/>
                    </a:lnTo>
                    <a:lnTo>
                      <a:pt x="101" y="478"/>
                    </a:lnTo>
                    <a:lnTo>
                      <a:pt x="101" y="478"/>
                    </a:lnTo>
                    <a:lnTo>
                      <a:pt x="98" y="484"/>
                    </a:lnTo>
                    <a:lnTo>
                      <a:pt x="95" y="490"/>
                    </a:lnTo>
                    <a:lnTo>
                      <a:pt x="94" y="502"/>
                    </a:lnTo>
                    <a:lnTo>
                      <a:pt x="93" y="516"/>
                    </a:lnTo>
                    <a:lnTo>
                      <a:pt x="92" y="531"/>
                    </a:lnTo>
                    <a:lnTo>
                      <a:pt x="92" y="531"/>
                    </a:lnTo>
                    <a:lnTo>
                      <a:pt x="88" y="529"/>
                    </a:lnTo>
                    <a:lnTo>
                      <a:pt x="87" y="529"/>
                    </a:lnTo>
                    <a:lnTo>
                      <a:pt x="85" y="529"/>
                    </a:lnTo>
                    <a:lnTo>
                      <a:pt x="84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79" y="530"/>
                    </a:lnTo>
                    <a:lnTo>
                      <a:pt x="79" y="530"/>
                    </a:lnTo>
                    <a:lnTo>
                      <a:pt x="79" y="521"/>
                    </a:lnTo>
                    <a:lnTo>
                      <a:pt x="77" y="512"/>
                    </a:lnTo>
                    <a:lnTo>
                      <a:pt x="73" y="502"/>
                    </a:lnTo>
                    <a:lnTo>
                      <a:pt x="70" y="494"/>
                    </a:lnTo>
                    <a:lnTo>
                      <a:pt x="62" y="479"/>
                    </a:lnTo>
                    <a:lnTo>
                      <a:pt x="53" y="466"/>
                    </a:lnTo>
                    <a:lnTo>
                      <a:pt x="53" y="466"/>
                    </a:lnTo>
                    <a:lnTo>
                      <a:pt x="55" y="467"/>
                    </a:lnTo>
                    <a:lnTo>
                      <a:pt x="57" y="467"/>
                    </a:lnTo>
                    <a:lnTo>
                      <a:pt x="57" y="467"/>
                    </a:lnTo>
                    <a:lnTo>
                      <a:pt x="60" y="461"/>
                    </a:lnTo>
                    <a:lnTo>
                      <a:pt x="60" y="456"/>
                    </a:lnTo>
                    <a:lnTo>
                      <a:pt x="60" y="452"/>
                    </a:lnTo>
                    <a:lnTo>
                      <a:pt x="57" y="448"/>
                    </a:lnTo>
                    <a:lnTo>
                      <a:pt x="54" y="443"/>
                    </a:lnTo>
                    <a:lnTo>
                      <a:pt x="53" y="439"/>
                    </a:lnTo>
                    <a:lnTo>
                      <a:pt x="53" y="437"/>
                    </a:lnTo>
                    <a:lnTo>
                      <a:pt x="47" y="451"/>
                    </a:lnTo>
                    <a:lnTo>
                      <a:pt x="47" y="451"/>
                    </a:lnTo>
                    <a:lnTo>
                      <a:pt x="48" y="445"/>
                    </a:lnTo>
                    <a:lnTo>
                      <a:pt x="48" y="441"/>
                    </a:lnTo>
                    <a:lnTo>
                      <a:pt x="47" y="438"/>
                    </a:lnTo>
                    <a:lnTo>
                      <a:pt x="47" y="438"/>
                    </a:lnTo>
                    <a:lnTo>
                      <a:pt x="45" y="441"/>
                    </a:lnTo>
                    <a:lnTo>
                      <a:pt x="44" y="446"/>
                    </a:lnTo>
                    <a:lnTo>
                      <a:pt x="41" y="458"/>
                    </a:lnTo>
                    <a:lnTo>
                      <a:pt x="38" y="468"/>
                    </a:lnTo>
                    <a:lnTo>
                      <a:pt x="37" y="473"/>
                    </a:lnTo>
                    <a:lnTo>
                      <a:pt x="34" y="476"/>
                    </a:lnTo>
                    <a:lnTo>
                      <a:pt x="34" y="476"/>
                    </a:lnTo>
                    <a:lnTo>
                      <a:pt x="34" y="463"/>
                    </a:lnTo>
                    <a:lnTo>
                      <a:pt x="35" y="451"/>
                    </a:lnTo>
                    <a:lnTo>
                      <a:pt x="37" y="438"/>
                    </a:lnTo>
                    <a:lnTo>
                      <a:pt x="37" y="433"/>
                    </a:lnTo>
                    <a:lnTo>
                      <a:pt x="35" y="430"/>
                    </a:lnTo>
                    <a:lnTo>
                      <a:pt x="35" y="430"/>
                    </a:lnTo>
                    <a:lnTo>
                      <a:pt x="33" y="417"/>
                    </a:lnTo>
                    <a:lnTo>
                      <a:pt x="30" y="402"/>
                    </a:lnTo>
                    <a:lnTo>
                      <a:pt x="27" y="396"/>
                    </a:lnTo>
                    <a:lnTo>
                      <a:pt x="25" y="393"/>
                    </a:lnTo>
                    <a:lnTo>
                      <a:pt x="24" y="392"/>
                    </a:lnTo>
                    <a:lnTo>
                      <a:pt x="23" y="392"/>
                    </a:lnTo>
                    <a:lnTo>
                      <a:pt x="21" y="393"/>
                    </a:lnTo>
                    <a:lnTo>
                      <a:pt x="19" y="395"/>
                    </a:lnTo>
                    <a:lnTo>
                      <a:pt x="19" y="395"/>
                    </a:lnTo>
                    <a:lnTo>
                      <a:pt x="18" y="399"/>
                    </a:lnTo>
                    <a:lnTo>
                      <a:pt x="17" y="402"/>
                    </a:lnTo>
                    <a:lnTo>
                      <a:pt x="14" y="407"/>
                    </a:lnTo>
                    <a:lnTo>
                      <a:pt x="14" y="407"/>
                    </a:lnTo>
                    <a:lnTo>
                      <a:pt x="15" y="404"/>
                    </a:lnTo>
                    <a:lnTo>
                      <a:pt x="8" y="387"/>
                    </a:lnTo>
                    <a:lnTo>
                      <a:pt x="8" y="387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5" y="379"/>
                    </a:lnTo>
                    <a:lnTo>
                      <a:pt x="16" y="380"/>
                    </a:lnTo>
                    <a:lnTo>
                      <a:pt x="18" y="383"/>
                    </a:lnTo>
                    <a:lnTo>
                      <a:pt x="21" y="384"/>
                    </a:lnTo>
                    <a:lnTo>
                      <a:pt x="23" y="381"/>
                    </a:lnTo>
                    <a:lnTo>
                      <a:pt x="24" y="373"/>
                    </a:lnTo>
                    <a:lnTo>
                      <a:pt x="25" y="349"/>
                    </a:lnTo>
                    <a:lnTo>
                      <a:pt x="25" y="349"/>
                    </a:lnTo>
                    <a:lnTo>
                      <a:pt x="26" y="349"/>
                    </a:lnTo>
                    <a:lnTo>
                      <a:pt x="29" y="348"/>
                    </a:lnTo>
                    <a:lnTo>
                      <a:pt x="32" y="342"/>
                    </a:lnTo>
                    <a:lnTo>
                      <a:pt x="34" y="335"/>
                    </a:lnTo>
                    <a:lnTo>
                      <a:pt x="37" y="326"/>
                    </a:lnTo>
                    <a:lnTo>
                      <a:pt x="37" y="326"/>
                    </a:lnTo>
                    <a:lnTo>
                      <a:pt x="34" y="325"/>
                    </a:lnTo>
                    <a:lnTo>
                      <a:pt x="33" y="325"/>
                    </a:lnTo>
                    <a:lnTo>
                      <a:pt x="30" y="326"/>
                    </a:lnTo>
                    <a:lnTo>
                      <a:pt x="26" y="330"/>
                    </a:lnTo>
                    <a:lnTo>
                      <a:pt x="23" y="333"/>
                    </a:lnTo>
                    <a:lnTo>
                      <a:pt x="23" y="333"/>
                    </a:lnTo>
                    <a:lnTo>
                      <a:pt x="23" y="323"/>
                    </a:lnTo>
                    <a:lnTo>
                      <a:pt x="24" y="315"/>
                    </a:lnTo>
                    <a:lnTo>
                      <a:pt x="27" y="305"/>
                    </a:lnTo>
                    <a:lnTo>
                      <a:pt x="26" y="319"/>
                    </a:lnTo>
                    <a:lnTo>
                      <a:pt x="26" y="319"/>
                    </a:lnTo>
                    <a:lnTo>
                      <a:pt x="29" y="324"/>
                    </a:lnTo>
                    <a:lnTo>
                      <a:pt x="31" y="324"/>
                    </a:lnTo>
                    <a:lnTo>
                      <a:pt x="32" y="324"/>
                    </a:lnTo>
                    <a:lnTo>
                      <a:pt x="34" y="320"/>
                    </a:lnTo>
                    <a:lnTo>
                      <a:pt x="37" y="316"/>
                    </a:lnTo>
                    <a:lnTo>
                      <a:pt x="42" y="304"/>
                    </a:lnTo>
                    <a:lnTo>
                      <a:pt x="46" y="301"/>
                    </a:lnTo>
                    <a:lnTo>
                      <a:pt x="47" y="300"/>
                    </a:lnTo>
                    <a:lnTo>
                      <a:pt x="49" y="300"/>
                    </a:lnTo>
                    <a:lnTo>
                      <a:pt x="49" y="300"/>
                    </a:lnTo>
                    <a:lnTo>
                      <a:pt x="49" y="301"/>
                    </a:lnTo>
                    <a:lnTo>
                      <a:pt x="49" y="302"/>
                    </a:lnTo>
                    <a:lnTo>
                      <a:pt x="49" y="308"/>
                    </a:lnTo>
                    <a:lnTo>
                      <a:pt x="49" y="308"/>
                    </a:lnTo>
                    <a:lnTo>
                      <a:pt x="53" y="301"/>
                    </a:lnTo>
                    <a:lnTo>
                      <a:pt x="55" y="298"/>
                    </a:lnTo>
                    <a:lnTo>
                      <a:pt x="58" y="298"/>
                    </a:lnTo>
                    <a:lnTo>
                      <a:pt x="62" y="298"/>
                    </a:lnTo>
                    <a:lnTo>
                      <a:pt x="64" y="300"/>
                    </a:lnTo>
                    <a:lnTo>
                      <a:pt x="68" y="298"/>
                    </a:lnTo>
                    <a:lnTo>
                      <a:pt x="71" y="294"/>
                    </a:lnTo>
                    <a:lnTo>
                      <a:pt x="75" y="285"/>
                    </a:lnTo>
                    <a:lnTo>
                      <a:pt x="71" y="297"/>
                    </a:lnTo>
                    <a:lnTo>
                      <a:pt x="71" y="297"/>
                    </a:lnTo>
                    <a:lnTo>
                      <a:pt x="83" y="274"/>
                    </a:lnTo>
                    <a:lnTo>
                      <a:pt x="99" y="240"/>
                    </a:lnTo>
                    <a:lnTo>
                      <a:pt x="99" y="230"/>
                    </a:lnTo>
                    <a:lnTo>
                      <a:pt x="99" y="230"/>
                    </a:lnTo>
                    <a:lnTo>
                      <a:pt x="99" y="227"/>
                    </a:lnTo>
                    <a:lnTo>
                      <a:pt x="100" y="226"/>
                    </a:lnTo>
                    <a:lnTo>
                      <a:pt x="102" y="227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18" y="199"/>
                    </a:lnTo>
                    <a:lnTo>
                      <a:pt x="118" y="199"/>
                    </a:lnTo>
                    <a:lnTo>
                      <a:pt x="116" y="191"/>
                    </a:lnTo>
                    <a:lnTo>
                      <a:pt x="115" y="188"/>
                    </a:lnTo>
                    <a:lnTo>
                      <a:pt x="114" y="187"/>
                    </a:lnTo>
                    <a:lnTo>
                      <a:pt x="114" y="187"/>
                    </a:lnTo>
                    <a:lnTo>
                      <a:pt x="113" y="190"/>
                    </a:lnTo>
                    <a:lnTo>
                      <a:pt x="111" y="192"/>
                    </a:lnTo>
                    <a:lnTo>
                      <a:pt x="107" y="195"/>
                    </a:lnTo>
                    <a:lnTo>
                      <a:pt x="106" y="197"/>
                    </a:lnTo>
                    <a:lnTo>
                      <a:pt x="104" y="200"/>
                    </a:lnTo>
                    <a:lnTo>
                      <a:pt x="103" y="206"/>
                    </a:lnTo>
                    <a:lnTo>
                      <a:pt x="103" y="214"/>
                    </a:lnTo>
                    <a:lnTo>
                      <a:pt x="103" y="214"/>
                    </a:lnTo>
                    <a:lnTo>
                      <a:pt x="101" y="210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5" y="211"/>
                    </a:lnTo>
                    <a:lnTo>
                      <a:pt x="91" y="213"/>
                    </a:lnTo>
                    <a:lnTo>
                      <a:pt x="90" y="213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90" y="217"/>
                    </a:lnTo>
                    <a:lnTo>
                      <a:pt x="90" y="222"/>
                    </a:lnTo>
                    <a:lnTo>
                      <a:pt x="90" y="227"/>
                    </a:lnTo>
                    <a:lnTo>
                      <a:pt x="88" y="230"/>
                    </a:lnTo>
                    <a:lnTo>
                      <a:pt x="85" y="240"/>
                    </a:lnTo>
                    <a:lnTo>
                      <a:pt x="84" y="244"/>
                    </a:lnTo>
                    <a:lnTo>
                      <a:pt x="83" y="249"/>
                    </a:lnTo>
                    <a:lnTo>
                      <a:pt x="83" y="249"/>
                    </a:lnTo>
                    <a:lnTo>
                      <a:pt x="81" y="244"/>
                    </a:lnTo>
                    <a:lnTo>
                      <a:pt x="80" y="242"/>
                    </a:lnTo>
                    <a:lnTo>
                      <a:pt x="79" y="241"/>
                    </a:lnTo>
                    <a:lnTo>
                      <a:pt x="77" y="241"/>
                    </a:lnTo>
                    <a:lnTo>
                      <a:pt x="76" y="241"/>
                    </a:lnTo>
                    <a:lnTo>
                      <a:pt x="75" y="238"/>
                    </a:lnTo>
                    <a:lnTo>
                      <a:pt x="75" y="235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78" y="235"/>
                    </a:lnTo>
                    <a:lnTo>
                      <a:pt x="79" y="234"/>
                    </a:lnTo>
                    <a:lnTo>
                      <a:pt x="80" y="230"/>
                    </a:lnTo>
                    <a:lnTo>
                      <a:pt x="80" y="230"/>
                    </a:lnTo>
                    <a:lnTo>
                      <a:pt x="81" y="223"/>
                    </a:lnTo>
                    <a:lnTo>
                      <a:pt x="80" y="219"/>
                    </a:lnTo>
                    <a:lnTo>
                      <a:pt x="79" y="214"/>
                    </a:lnTo>
                    <a:lnTo>
                      <a:pt x="77" y="211"/>
                    </a:lnTo>
                    <a:lnTo>
                      <a:pt x="76" y="209"/>
                    </a:lnTo>
                    <a:lnTo>
                      <a:pt x="75" y="204"/>
                    </a:lnTo>
                    <a:lnTo>
                      <a:pt x="75" y="199"/>
                    </a:lnTo>
                    <a:lnTo>
                      <a:pt x="76" y="194"/>
                    </a:lnTo>
                    <a:lnTo>
                      <a:pt x="76" y="194"/>
                    </a:lnTo>
                    <a:lnTo>
                      <a:pt x="72" y="198"/>
                    </a:lnTo>
                    <a:lnTo>
                      <a:pt x="68" y="202"/>
                    </a:lnTo>
                    <a:lnTo>
                      <a:pt x="58" y="206"/>
                    </a:lnTo>
                    <a:lnTo>
                      <a:pt x="55" y="209"/>
                    </a:lnTo>
                    <a:lnTo>
                      <a:pt x="50" y="211"/>
                    </a:lnTo>
                    <a:lnTo>
                      <a:pt x="46" y="215"/>
                    </a:lnTo>
                    <a:lnTo>
                      <a:pt x="41" y="221"/>
                    </a:lnTo>
                    <a:lnTo>
                      <a:pt x="48" y="230"/>
                    </a:lnTo>
                    <a:lnTo>
                      <a:pt x="48" y="230"/>
                    </a:lnTo>
                    <a:lnTo>
                      <a:pt x="44" y="229"/>
                    </a:lnTo>
                    <a:lnTo>
                      <a:pt x="38" y="229"/>
                    </a:lnTo>
                    <a:lnTo>
                      <a:pt x="35" y="228"/>
                    </a:lnTo>
                    <a:lnTo>
                      <a:pt x="33" y="227"/>
                    </a:lnTo>
                    <a:lnTo>
                      <a:pt x="32" y="225"/>
                    </a:lnTo>
                    <a:lnTo>
                      <a:pt x="31" y="221"/>
                    </a:lnTo>
                    <a:lnTo>
                      <a:pt x="31" y="221"/>
                    </a:lnTo>
                    <a:lnTo>
                      <a:pt x="37" y="219"/>
                    </a:lnTo>
                    <a:lnTo>
                      <a:pt x="40" y="218"/>
                    </a:lnTo>
                    <a:lnTo>
                      <a:pt x="44" y="215"/>
                    </a:lnTo>
                    <a:lnTo>
                      <a:pt x="44" y="215"/>
                    </a:lnTo>
                    <a:lnTo>
                      <a:pt x="42" y="209"/>
                    </a:lnTo>
                    <a:lnTo>
                      <a:pt x="41" y="205"/>
                    </a:lnTo>
                    <a:lnTo>
                      <a:pt x="40" y="204"/>
                    </a:lnTo>
                    <a:lnTo>
                      <a:pt x="38" y="204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2" y="204"/>
                    </a:lnTo>
                    <a:lnTo>
                      <a:pt x="32" y="200"/>
                    </a:lnTo>
                    <a:lnTo>
                      <a:pt x="18" y="241"/>
                    </a:lnTo>
                    <a:lnTo>
                      <a:pt x="24" y="242"/>
                    </a:lnTo>
                    <a:lnTo>
                      <a:pt x="24" y="242"/>
                    </a:lnTo>
                    <a:lnTo>
                      <a:pt x="23" y="247"/>
                    </a:lnTo>
                    <a:lnTo>
                      <a:pt x="21" y="248"/>
                    </a:lnTo>
                    <a:lnTo>
                      <a:pt x="17" y="248"/>
                    </a:lnTo>
                    <a:lnTo>
                      <a:pt x="15" y="245"/>
                    </a:lnTo>
                    <a:lnTo>
                      <a:pt x="7" y="240"/>
                    </a:lnTo>
                    <a:lnTo>
                      <a:pt x="3" y="237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" y="226"/>
                    </a:lnTo>
                    <a:lnTo>
                      <a:pt x="4" y="221"/>
                    </a:lnTo>
                    <a:lnTo>
                      <a:pt x="6" y="220"/>
                    </a:lnTo>
                    <a:lnTo>
                      <a:pt x="7" y="220"/>
                    </a:lnTo>
                    <a:lnTo>
                      <a:pt x="10" y="221"/>
                    </a:lnTo>
                    <a:lnTo>
                      <a:pt x="12" y="222"/>
                    </a:lnTo>
                    <a:lnTo>
                      <a:pt x="16" y="225"/>
                    </a:lnTo>
                    <a:lnTo>
                      <a:pt x="19" y="225"/>
                    </a:lnTo>
                    <a:lnTo>
                      <a:pt x="21" y="223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4" y="217"/>
                    </a:lnTo>
                    <a:lnTo>
                      <a:pt x="25" y="211"/>
                    </a:lnTo>
                    <a:lnTo>
                      <a:pt x="24" y="199"/>
                    </a:lnTo>
                    <a:lnTo>
                      <a:pt x="23" y="189"/>
                    </a:lnTo>
                    <a:lnTo>
                      <a:pt x="23" y="184"/>
                    </a:lnTo>
                    <a:lnTo>
                      <a:pt x="25" y="181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3" y="176"/>
                    </a:lnTo>
                    <a:lnTo>
                      <a:pt x="22" y="176"/>
                    </a:lnTo>
                    <a:lnTo>
                      <a:pt x="19" y="177"/>
                    </a:lnTo>
                    <a:lnTo>
                      <a:pt x="17" y="183"/>
                    </a:lnTo>
                    <a:lnTo>
                      <a:pt x="15" y="176"/>
                    </a:lnTo>
                    <a:lnTo>
                      <a:pt x="15" y="176"/>
                    </a:lnTo>
                    <a:lnTo>
                      <a:pt x="17" y="167"/>
                    </a:lnTo>
                    <a:lnTo>
                      <a:pt x="21" y="160"/>
                    </a:lnTo>
                    <a:lnTo>
                      <a:pt x="23" y="154"/>
                    </a:lnTo>
                    <a:lnTo>
                      <a:pt x="27" y="150"/>
                    </a:lnTo>
                    <a:lnTo>
                      <a:pt x="34" y="142"/>
                    </a:lnTo>
                    <a:lnTo>
                      <a:pt x="38" y="136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0" y="137"/>
                    </a:lnTo>
                    <a:lnTo>
                      <a:pt x="40" y="137"/>
                    </a:lnTo>
                    <a:lnTo>
                      <a:pt x="45" y="144"/>
                    </a:lnTo>
                    <a:lnTo>
                      <a:pt x="47" y="145"/>
                    </a:lnTo>
                    <a:lnTo>
                      <a:pt x="49" y="146"/>
                    </a:lnTo>
                    <a:lnTo>
                      <a:pt x="52" y="146"/>
                    </a:lnTo>
                    <a:lnTo>
                      <a:pt x="55" y="145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57" y="136"/>
                    </a:lnTo>
                    <a:lnTo>
                      <a:pt x="56" y="136"/>
                    </a:lnTo>
                    <a:lnTo>
                      <a:pt x="55" y="136"/>
                    </a:lnTo>
                    <a:lnTo>
                      <a:pt x="54" y="138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4" y="136"/>
                    </a:lnTo>
                    <a:lnTo>
                      <a:pt x="56" y="131"/>
                    </a:lnTo>
                    <a:lnTo>
                      <a:pt x="58" y="128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0" y="119"/>
                    </a:lnTo>
                    <a:lnTo>
                      <a:pt x="58" y="115"/>
                    </a:lnTo>
                    <a:lnTo>
                      <a:pt x="57" y="109"/>
                    </a:lnTo>
                    <a:lnTo>
                      <a:pt x="57" y="104"/>
                    </a:lnTo>
                    <a:lnTo>
                      <a:pt x="57" y="101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4" y="96"/>
                    </a:lnTo>
                    <a:lnTo>
                      <a:pt x="68" y="97"/>
                    </a:lnTo>
                    <a:lnTo>
                      <a:pt x="68" y="97"/>
                    </a:lnTo>
                    <a:lnTo>
                      <a:pt x="69" y="105"/>
                    </a:lnTo>
                    <a:lnTo>
                      <a:pt x="68" y="112"/>
                    </a:lnTo>
                    <a:lnTo>
                      <a:pt x="67" y="119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8" y="127"/>
                    </a:lnTo>
                    <a:lnTo>
                      <a:pt x="69" y="128"/>
                    </a:lnTo>
                    <a:lnTo>
                      <a:pt x="72" y="136"/>
                    </a:lnTo>
                    <a:lnTo>
                      <a:pt x="73" y="139"/>
                    </a:lnTo>
                    <a:lnTo>
                      <a:pt x="76" y="142"/>
                    </a:lnTo>
                    <a:lnTo>
                      <a:pt x="77" y="142"/>
                    </a:lnTo>
                    <a:lnTo>
                      <a:pt x="78" y="142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78" y="135"/>
                    </a:lnTo>
                    <a:lnTo>
                      <a:pt x="77" y="129"/>
                    </a:lnTo>
                    <a:lnTo>
                      <a:pt x="77" y="124"/>
                    </a:lnTo>
                    <a:lnTo>
                      <a:pt x="78" y="117"/>
                    </a:lnTo>
                    <a:lnTo>
                      <a:pt x="83" y="105"/>
                    </a:lnTo>
                    <a:lnTo>
                      <a:pt x="86" y="94"/>
                    </a:lnTo>
                    <a:lnTo>
                      <a:pt x="85" y="93"/>
                    </a:lnTo>
                    <a:lnTo>
                      <a:pt x="85" y="93"/>
                    </a:lnTo>
                    <a:lnTo>
                      <a:pt x="86" y="84"/>
                    </a:lnTo>
                    <a:lnTo>
                      <a:pt x="87" y="81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1" y="83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0" y="96"/>
                    </a:lnTo>
                    <a:lnTo>
                      <a:pt x="87" y="98"/>
                    </a:lnTo>
                    <a:lnTo>
                      <a:pt x="86" y="102"/>
                    </a:lnTo>
                    <a:lnTo>
                      <a:pt x="86" y="112"/>
                    </a:lnTo>
                    <a:lnTo>
                      <a:pt x="86" y="112"/>
                    </a:lnTo>
                    <a:lnTo>
                      <a:pt x="90" y="109"/>
                    </a:lnTo>
                    <a:lnTo>
                      <a:pt x="92" y="108"/>
                    </a:lnTo>
                    <a:lnTo>
                      <a:pt x="93" y="105"/>
                    </a:lnTo>
                    <a:lnTo>
                      <a:pt x="91" y="117"/>
                    </a:lnTo>
                    <a:lnTo>
                      <a:pt x="103" y="114"/>
                    </a:lnTo>
                    <a:lnTo>
                      <a:pt x="103" y="114"/>
                    </a:lnTo>
                    <a:lnTo>
                      <a:pt x="107" y="86"/>
                    </a:lnTo>
                    <a:lnTo>
                      <a:pt x="110" y="53"/>
                    </a:lnTo>
                    <a:lnTo>
                      <a:pt x="110" y="53"/>
                    </a:lnTo>
                    <a:lnTo>
                      <a:pt x="111" y="56"/>
                    </a:lnTo>
                    <a:lnTo>
                      <a:pt x="113" y="59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8" y="54"/>
                    </a:lnTo>
                    <a:lnTo>
                      <a:pt x="121" y="49"/>
                    </a:lnTo>
                    <a:lnTo>
                      <a:pt x="119" y="56"/>
                    </a:lnTo>
                    <a:lnTo>
                      <a:pt x="119" y="56"/>
                    </a:lnTo>
                    <a:lnTo>
                      <a:pt x="122" y="60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31" y="61"/>
                    </a:lnTo>
                    <a:lnTo>
                      <a:pt x="133" y="57"/>
                    </a:lnTo>
                    <a:lnTo>
                      <a:pt x="136" y="54"/>
                    </a:lnTo>
                    <a:lnTo>
                      <a:pt x="138" y="49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7"/>
                    </a:lnTo>
                    <a:lnTo>
                      <a:pt x="139" y="52"/>
                    </a:lnTo>
                    <a:lnTo>
                      <a:pt x="137" y="63"/>
                    </a:lnTo>
                    <a:lnTo>
                      <a:pt x="130" y="92"/>
                    </a:lnTo>
                    <a:lnTo>
                      <a:pt x="127" y="105"/>
                    </a:lnTo>
                    <a:lnTo>
                      <a:pt x="126" y="111"/>
                    </a:lnTo>
                    <a:lnTo>
                      <a:pt x="127" y="115"/>
                    </a:lnTo>
                    <a:lnTo>
                      <a:pt x="129" y="119"/>
                    </a:lnTo>
                    <a:lnTo>
                      <a:pt x="131" y="121"/>
                    </a:lnTo>
                    <a:lnTo>
                      <a:pt x="134" y="122"/>
                    </a:lnTo>
                    <a:lnTo>
                      <a:pt x="139" y="120"/>
                    </a:lnTo>
                    <a:lnTo>
                      <a:pt x="139" y="120"/>
                    </a:lnTo>
                    <a:lnTo>
                      <a:pt x="140" y="120"/>
                    </a:lnTo>
                    <a:lnTo>
                      <a:pt x="142" y="119"/>
                    </a:lnTo>
                    <a:lnTo>
                      <a:pt x="145" y="113"/>
                    </a:lnTo>
                    <a:lnTo>
                      <a:pt x="146" y="105"/>
                    </a:lnTo>
                    <a:lnTo>
                      <a:pt x="147" y="96"/>
                    </a:lnTo>
                    <a:lnTo>
                      <a:pt x="148" y="76"/>
                    </a:lnTo>
                    <a:lnTo>
                      <a:pt x="149" y="67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3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3" y="68"/>
                    </a:lnTo>
                    <a:lnTo>
                      <a:pt x="154" y="67"/>
                    </a:lnTo>
                    <a:lnTo>
                      <a:pt x="156" y="61"/>
                    </a:lnTo>
                    <a:lnTo>
                      <a:pt x="159" y="54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59" y="42"/>
                    </a:lnTo>
                    <a:lnTo>
                      <a:pt x="156" y="41"/>
                    </a:lnTo>
                    <a:lnTo>
                      <a:pt x="154" y="42"/>
                    </a:lnTo>
                    <a:lnTo>
                      <a:pt x="153" y="46"/>
                    </a:lnTo>
                    <a:lnTo>
                      <a:pt x="153" y="46"/>
                    </a:lnTo>
                    <a:lnTo>
                      <a:pt x="153" y="41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4" y="37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64" y="42"/>
                    </a:lnTo>
                    <a:lnTo>
                      <a:pt x="165" y="47"/>
                    </a:lnTo>
                    <a:lnTo>
                      <a:pt x="167" y="51"/>
                    </a:lnTo>
                    <a:lnTo>
                      <a:pt x="168" y="52"/>
                    </a:lnTo>
                    <a:lnTo>
                      <a:pt x="170" y="52"/>
                    </a:lnTo>
                    <a:lnTo>
                      <a:pt x="171" y="53"/>
                    </a:lnTo>
                    <a:lnTo>
                      <a:pt x="172" y="55"/>
                    </a:lnTo>
                    <a:lnTo>
                      <a:pt x="171" y="59"/>
                    </a:lnTo>
                    <a:lnTo>
                      <a:pt x="171" y="59"/>
                    </a:lnTo>
                    <a:lnTo>
                      <a:pt x="175" y="64"/>
                    </a:lnTo>
                    <a:lnTo>
                      <a:pt x="177" y="66"/>
                    </a:lnTo>
                    <a:lnTo>
                      <a:pt x="178" y="66"/>
                    </a:lnTo>
                    <a:lnTo>
                      <a:pt x="182" y="64"/>
                    </a:lnTo>
                    <a:lnTo>
                      <a:pt x="185" y="61"/>
                    </a:lnTo>
                    <a:lnTo>
                      <a:pt x="188" y="55"/>
                    </a:lnTo>
                    <a:lnTo>
                      <a:pt x="191" y="49"/>
                    </a:lnTo>
                    <a:lnTo>
                      <a:pt x="195" y="33"/>
                    </a:lnTo>
                    <a:lnTo>
                      <a:pt x="195" y="33"/>
                    </a:lnTo>
                    <a:lnTo>
                      <a:pt x="198" y="44"/>
                    </a:lnTo>
                    <a:lnTo>
                      <a:pt x="200" y="48"/>
                    </a:lnTo>
                    <a:lnTo>
                      <a:pt x="201" y="49"/>
                    </a:lnTo>
                    <a:lnTo>
                      <a:pt x="202" y="48"/>
                    </a:lnTo>
                    <a:lnTo>
                      <a:pt x="205" y="47"/>
                    </a:lnTo>
                    <a:lnTo>
                      <a:pt x="207" y="44"/>
                    </a:lnTo>
                    <a:lnTo>
                      <a:pt x="210" y="41"/>
                    </a:lnTo>
                    <a:lnTo>
                      <a:pt x="211" y="41"/>
                    </a:lnTo>
                    <a:lnTo>
                      <a:pt x="214" y="41"/>
                    </a:lnTo>
                    <a:lnTo>
                      <a:pt x="215" y="42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5" y="46"/>
                    </a:lnTo>
                    <a:lnTo>
                      <a:pt x="214" y="47"/>
                    </a:lnTo>
                    <a:lnTo>
                      <a:pt x="211" y="47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09" y="53"/>
                    </a:lnTo>
                    <a:lnTo>
                      <a:pt x="209" y="57"/>
                    </a:lnTo>
                    <a:lnTo>
                      <a:pt x="210" y="61"/>
                    </a:lnTo>
                    <a:lnTo>
                      <a:pt x="213" y="63"/>
                    </a:lnTo>
                    <a:lnTo>
                      <a:pt x="214" y="66"/>
                    </a:lnTo>
                    <a:lnTo>
                      <a:pt x="215" y="68"/>
                    </a:lnTo>
                    <a:lnTo>
                      <a:pt x="214" y="72"/>
                    </a:lnTo>
                    <a:lnTo>
                      <a:pt x="211" y="78"/>
                    </a:lnTo>
                    <a:lnTo>
                      <a:pt x="211" y="78"/>
                    </a:lnTo>
                    <a:lnTo>
                      <a:pt x="213" y="75"/>
                    </a:lnTo>
                    <a:lnTo>
                      <a:pt x="213" y="71"/>
                    </a:lnTo>
                    <a:lnTo>
                      <a:pt x="211" y="69"/>
                    </a:lnTo>
                    <a:lnTo>
                      <a:pt x="210" y="69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08" y="74"/>
                    </a:lnTo>
                    <a:lnTo>
                      <a:pt x="206" y="78"/>
                    </a:lnTo>
                    <a:lnTo>
                      <a:pt x="205" y="85"/>
                    </a:lnTo>
                    <a:lnTo>
                      <a:pt x="205" y="93"/>
                    </a:lnTo>
                    <a:lnTo>
                      <a:pt x="213" y="113"/>
                    </a:lnTo>
                    <a:lnTo>
                      <a:pt x="209" y="119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2" y="139"/>
                    </a:lnTo>
                    <a:lnTo>
                      <a:pt x="221" y="134"/>
                    </a:lnTo>
                    <a:lnTo>
                      <a:pt x="221" y="134"/>
                    </a:lnTo>
                    <a:lnTo>
                      <a:pt x="226" y="137"/>
                    </a:lnTo>
                    <a:lnTo>
                      <a:pt x="232" y="138"/>
                    </a:lnTo>
                    <a:lnTo>
                      <a:pt x="238" y="138"/>
                    </a:lnTo>
                    <a:lnTo>
                      <a:pt x="244" y="137"/>
                    </a:lnTo>
                    <a:lnTo>
                      <a:pt x="255" y="135"/>
                    </a:lnTo>
                    <a:lnTo>
                      <a:pt x="260" y="134"/>
                    </a:lnTo>
                    <a:lnTo>
                      <a:pt x="265" y="135"/>
                    </a:lnTo>
                    <a:lnTo>
                      <a:pt x="265" y="135"/>
                    </a:lnTo>
                    <a:lnTo>
                      <a:pt x="267" y="123"/>
                    </a:lnTo>
                    <a:lnTo>
                      <a:pt x="268" y="114"/>
                    </a:lnTo>
                    <a:lnTo>
                      <a:pt x="269" y="107"/>
                    </a:lnTo>
                    <a:lnTo>
                      <a:pt x="271" y="102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4" y="91"/>
                    </a:lnTo>
                    <a:lnTo>
                      <a:pt x="291" y="89"/>
                    </a:lnTo>
                    <a:lnTo>
                      <a:pt x="297" y="85"/>
                    </a:lnTo>
                    <a:lnTo>
                      <a:pt x="300" y="83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08" y="67"/>
                    </a:lnTo>
                    <a:lnTo>
                      <a:pt x="308" y="67"/>
                    </a:lnTo>
                    <a:lnTo>
                      <a:pt x="306" y="83"/>
                    </a:lnTo>
                    <a:lnTo>
                      <a:pt x="305" y="101"/>
                    </a:lnTo>
                    <a:lnTo>
                      <a:pt x="305" y="119"/>
                    </a:lnTo>
                    <a:lnTo>
                      <a:pt x="305" y="131"/>
                    </a:lnTo>
                    <a:lnTo>
                      <a:pt x="305" y="131"/>
                    </a:lnTo>
                    <a:lnTo>
                      <a:pt x="302" y="137"/>
                    </a:lnTo>
                    <a:lnTo>
                      <a:pt x="300" y="146"/>
                    </a:lnTo>
                    <a:lnTo>
                      <a:pt x="297" y="154"/>
                    </a:lnTo>
                    <a:lnTo>
                      <a:pt x="294" y="155"/>
                    </a:lnTo>
                    <a:lnTo>
                      <a:pt x="293" y="154"/>
                    </a:lnTo>
                    <a:lnTo>
                      <a:pt x="293" y="154"/>
                    </a:lnTo>
                    <a:lnTo>
                      <a:pt x="291" y="146"/>
                    </a:lnTo>
                    <a:lnTo>
                      <a:pt x="290" y="138"/>
                    </a:lnTo>
                    <a:lnTo>
                      <a:pt x="288" y="130"/>
                    </a:lnTo>
                    <a:lnTo>
                      <a:pt x="288" y="126"/>
                    </a:lnTo>
                    <a:lnTo>
                      <a:pt x="290" y="121"/>
                    </a:lnTo>
                    <a:lnTo>
                      <a:pt x="290" y="121"/>
                    </a:lnTo>
                    <a:lnTo>
                      <a:pt x="285" y="124"/>
                    </a:lnTo>
                    <a:lnTo>
                      <a:pt x="284" y="129"/>
                    </a:lnTo>
                    <a:lnTo>
                      <a:pt x="284" y="135"/>
                    </a:lnTo>
                    <a:lnTo>
                      <a:pt x="284" y="140"/>
                    </a:lnTo>
                    <a:lnTo>
                      <a:pt x="287" y="155"/>
                    </a:lnTo>
                    <a:lnTo>
                      <a:pt x="287" y="165"/>
                    </a:lnTo>
                    <a:lnTo>
                      <a:pt x="287" y="173"/>
                    </a:lnTo>
                    <a:lnTo>
                      <a:pt x="287" y="173"/>
                    </a:lnTo>
                    <a:lnTo>
                      <a:pt x="293" y="169"/>
                    </a:lnTo>
                    <a:lnTo>
                      <a:pt x="298" y="164"/>
                    </a:lnTo>
                    <a:lnTo>
                      <a:pt x="302" y="155"/>
                    </a:lnTo>
                    <a:lnTo>
                      <a:pt x="307" y="147"/>
                    </a:lnTo>
                    <a:lnTo>
                      <a:pt x="315" y="129"/>
                    </a:lnTo>
                    <a:lnTo>
                      <a:pt x="320" y="121"/>
                    </a:lnTo>
                    <a:lnTo>
                      <a:pt x="323" y="114"/>
                    </a:lnTo>
                    <a:lnTo>
                      <a:pt x="323" y="122"/>
                    </a:lnTo>
                    <a:lnTo>
                      <a:pt x="331" y="107"/>
                    </a:lnTo>
                    <a:lnTo>
                      <a:pt x="331" y="107"/>
                    </a:lnTo>
                    <a:lnTo>
                      <a:pt x="329" y="105"/>
                    </a:lnTo>
                    <a:lnTo>
                      <a:pt x="328" y="99"/>
                    </a:lnTo>
                    <a:lnTo>
                      <a:pt x="326" y="86"/>
                    </a:lnTo>
                    <a:lnTo>
                      <a:pt x="328" y="82"/>
                    </a:lnTo>
                    <a:lnTo>
                      <a:pt x="329" y="77"/>
                    </a:lnTo>
                    <a:lnTo>
                      <a:pt x="329" y="77"/>
                    </a:lnTo>
                    <a:lnTo>
                      <a:pt x="330" y="77"/>
                    </a:lnTo>
                    <a:lnTo>
                      <a:pt x="333" y="79"/>
                    </a:lnTo>
                    <a:lnTo>
                      <a:pt x="332" y="81"/>
                    </a:lnTo>
                    <a:lnTo>
                      <a:pt x="332" y="81"/>
                    </a:lnTo>
                    <a:lnTo>
                      <a:pt x="334" y="85"/>
                    </a:lnTo>
                    <a:lnTo>
                      <a:pt x="337" y="87"/>
                    </a:lnTo>
                    <a:lnTo>
                      <a:pt x="339" y="87"/>
                    </a:lnTo>
                    <a:lnTo>
                      <a:pt x="341" y="85"/>
                    </a:lnTo>
                    <a:lnTo>
                      <a:pt x="348" y="82"/>
                    </a:lnTo>
                    <a:lnTo>
                      <a:pt x="351" y="81"/>
                    </a:lnTo>
                    <a:lnTo>
                      <a:pt x="354" y="81"/>
                    </a:lnTo>
                    <a:lnTo>
                      <a:pt x="359" y="60"/>
                    </a:lnTo>
                    <a:lnTo>
                      <a:pt x="359" y="60"/>
                    </a:lnTo>
                    <a:lnTo>
                      <a:pt x="361" y="62"/>
                    </a:lnTo>
                    <a:lnTo>
                      <a:pt x="363" y="68"/>
                    </a:lnTo>
                    <a:lnTo>
                      <a:pt x="366" y="84"/>
                    </a:lnTo>
                    <a:lnTo>
                      <a:pt x="368" y="124"/>
                    </a:lnTo>
                    <a:lnTo>
                      <a:pt x="368" y="124"/>
                    </a:lnTo>
                    <a:lnTo>
                      <a:pt x="370" y="124"/>
                    </a:lnTo>
                    <a:lnTo>
                      <a:pt x="372" y="124"/>
                    </a:lnTo>
                    <a:lnTo>
                      <a:pt x="376" y="121"/>
                    </a:lnTo>
                    <a:lnTo>
                      <a:pt x="379" y="115"/>
                    </a:lnTo>
                    <a:lnTo>
                      <a:pt x="383" y="108"/>
                    </a:lnTo>
                    <a:lnTo>
                      <a:pt x="389" y="92"/>
                    </a:lnTo>
                    <a:lnTo>
                      <a:pt x="394" y="76"/>
                    </a:lnTo>
                    <a:lnTo>
                      <a:pt x="394" y="76"/>
                    </a:lnTo>
                    <a:lnTo>
                      <a:pt x="397" y="82"/>
                    </a:lnTo>
                    <a:lnTo>
                      <a:pt x="399" y="87"/>
                    </a:lnTo>
                    <a:lnTo>
                      <a:pt x="405" y="96"/>
                    </a:lnTo>
                    <a:lnTo>
                      <a:pt x="407" y="100"/>
                    </a:lnTo>
                    <a:lnTo>
                      <a:pt x="408" y="105"/>
                    </a:lnTo>
                    <a:lnTo>
                      <a:pt x="408" y="112"/>
                    </a:lnTo>
                    <a:lnTo>
                      <a:pt x="406" y="119"/>
                    </a:lnTo>
                    <a:lnTo>
                      <a:pt x="406" y="119"/>
                    </a:lnTo>
                    <a:lnTo>
                      <a:pt x="408" y="114"/>
                    </a:lnTo>
                    <a:lnTo>
                      <a:pt x="409" y="109"/>
                    </a:lnTo>
                    <a:lnTo>
                      <a:pt x="412" y="96"/>
                    </a:lnTo>
                    <a:lnTo>
                      <a:pt x="416" y="66"/>
                    </a:lnTo>
                    <a:lnTo>
                      <a:pt x="418" y="54"/>
                    </a:lnTo>
                    <a:lnTo>
                      <a:pt x="420" y="49"/>
                    </a:lnTo>
                    <a:lnTo>
                      <a:pt x="422" y="47"/>
                    </a:lnTo>
                    <a:lnTo>
                      <a:pt x="424" y="47"/>
                    </a:lnTo>
                    <a:lnTo>
                      <a:pt x="426" y="49"/>
                    </a:lnTo>
                    <a:lnTo>
                      <a:pt x="429" y="54"/>
                    </a:lnTo>
                    <a:lnTo>
                      <a:pt x="432" y="62"/>
                    </a:lnTo>
                    <a:lnTo>
                      <a:pt x="428" y="78"/>
                    </a:lnTo>
                    <a:lnTo>
                      <a:pt x="428" y="78"/>
                    </a:lnTo>
                    <a:lnTo>
                      <a:pt x="433" y="76"/>
                    </a:lnTo>
                    <a:lnTo>
                      <a:pt x="440" y="71"/>
                    </a:lnTo>
                    <a:lnTo>
                      <a:pt x="455" y="61"/>
                    </a:lnTo>
                    <a:lnTo>
                      <a:pt x="461" y="57"/>
                    </a:lnTo>
                    <a:lnTo>
                      <a:pt x="467" y="55"/>
                    </a:lnTo>
                    <a:lnTo>
                      <a:pt x="470" y="55"/>
                    </a:lnTo>
                    <a:lnTo>
                      <a:pt x="472" y="55"/>
                    </a:lnTo>
                    <a:lnTo>
                      <a:pt x="474" y="57"/>
                    </a:lnTo>
                    <a:lnTo>
                      <a:pt x="476" y="60"/>
                    </a:lnTo>
                    <a:lnTo>
                      <a:pt x="476" y="60"/>
                    </a:lnTo>
                    <a:lnTo>
                      <a:pt x="475" y="79"/>
                    </a:lnTo>
                    <a:lnTo>
                      <a:pt x="476" y="96"/>
                    </a:lnTo>
                    <a:lnTo>
                      <a:pt x="479" y="108"/>
                    </a:lnTo>
                    <a:lnTo>
                      <a:pt x="484" y="120"/>
                    </a:lnTo>
                    <a:lnTo>
                      <a:pt x="489" y="131"/>
                    </a:lnTo>
                    <a:lnTo>
                      <a:pt x="493" y="144"/>
                    </a:lnTo>
                    <a:lnTo>
                      <a:pt x="498" y="159"/>
                    </a:lnTo>
                    <a:lnTo>
                      <a:pt x="500" y="179"/>
                    </a:lnTo>
                    <a:lnTo>
                      <a:pt x="500" y="179"/>
                    </a:lnTo>
                    <a:lnTo>
                      <a:pt x="500" y="170"/>
                    </a:lnTo>
                    <a:lnTo>
                      <a:pt x="502" y="164"/>
                    </a:lnTo>
                    <a:lnTo>
                      <a:pt x="505" y="159"/>
                    </a:lnTo>
                    <a:lnTo>
                      <a:pt x="506" y="153"/>
                    </a:lnTo>
                    <a:lnTo>
                      <a:pt x="506" y="153"/>
                    </a:lnTo>
                    <a:lnTo>
                      <a:pt x="507" y="159"/>
                    </a:lnTo>
                    <a:lnTo>
                      <a:pt x="508" y="161"/>
                    </a:lnTo>
                    <a:lnTo>
                      <a:pt x="509" y="161"/>
                    </a:lnTo>
                    <a:lnTo>
                      <a:pt x="510" y="161"/>
                    </a:lnTo>
                    <a:lnTo>
                      <a:pt x="512" y="155"/>
                    </a:lnTo>
                    <a:lnTo>
                      <a:pt x="512" y="155"/>
                    </a:lnTo>
                    <a:lnTo>
                      <a:pt x="510" y="149"/>
                    </a:lnTo>
                    <a:lnTo>
                      <a:pt x="509" y="140"/>
                    </a:lnTo>
                    <a:lnTo>
                      <a:pt x="510" y="123"/>
                    </a:lnTo>
                    <a:lnTo>
                      <a:pt x="510" y="116"/>
                    </a:lnTo>
                    <a:lnTo>
                      <a:pt x="509" y="112"/>
                    </a:lnTo>
                    <a:lnTo>
                      <a:pt x="509" y="112"/>
                    </a:lnTo>
                    <a:lnTo>
                      <a:pt x="508" y="113"/>
                    </a:lnTo>
                    <a:lnTo>
                      <a:pt x="505" y="119"/>
                    </a:lnTo>
                    <a:lnTo>
                      <a:pt x="505" y="119"/>
                    </a:lnTo>
                    <a:lnTo>
                      <a:pt x="509" y="90"/>
                    </a:lnTo>
                    <a:lnTo>
                      <a:pt x="513" y="78"/>
                    </a:lnTo>
                    <a:lnTo>
                      <a:pt x="515" y="68"/>
                    </a:lnTo>
                    <a:lnTo>
                      <a:pt x="520" y="60"/>
                    </a:lnTo>
                    <a:lnTo>
                      <a:pt x="523" y="53"/>
                    </a:lnTo>
                    <a:lnTo>
                      <a:pt x="528" y="49"/>
                    </a:lnTo>
                    <a:lnTo>
                      <a:pt x="530" y="49"/>
                    </a:lnTo>
                    <a:lnTo>
                      <a:pt x="532" y="49"/>
                    </a:lnTo>
                    <a:lnTo>
                      <a:pt x="532" y="74"/>
                    </a:lnTo>
                    <a:lnTo>
                      <a:pt x="521" y="66"/>
                    </a:lnTo>
                    <a:lnTo>
                      <a:pt x="521" y="66"/>
                    </a:lnTo>
                    <a:lnTo>
                      <a:pt x="521" y="76"/>
                    </a:lnTo>
                    <a:lnTo>
                      <a:pt x="520" y="82"/>
                    </a:lnTo>
                    <a:lnTo>
                      <a:pt x="516" y="86"/>
                    </a:lnTo>
                    <a:lnTo>
                      <a:pt x="514" y="91"/>
                    </a:lnTo>
                    <a:lnTo>
                      <a:pt x="514" y="91"/>
                    </a:lnTo>
                    <a:lnTo>
                      <a:pt x="517" y="93"/>
                    </a:lnTo>
                    <a:lnTo>
                      <a:pt x="521" y="97"/>
                    </a:lnTo>
                    <a:lnTo>
                      <a:pt x="522" y="101"/>
                    </a:lnTo>
                    <a:lnTo>
                      <a:pt x="523" y="105"/>
                    </a:lnTo>
                    <a:lnTo>
                      <a:pt x="524" y="114"/>
                    </a:lnTo>
                    <a:lnTo>
                      <a:pt x="523" y="124"/>
                    </a:lnTo>
                    <a:lnTo>
                      <a:pt x="523" y="132"/>
                    </a:lnTo>
                    <a:lnTo>
                      <a:pt x="524" y="139"/>
                    </a:lnTo>
                    <a:lnTo>
                      <a:pt x="525" y="142"/>
                    </a:lnTo>
                    <a:lnTo>
                      <a:pt x="527" y="144"/>
                    </a:lnTo>
                    <a:lnTo>
                      <a:pt x="529" y="144"/>
                    </a:lnTo>
                    <a:lnTo>
                      <a:pt x="532" y="144"/>
                    </a:lnTo>
                    <a:lnTo>
                      <a:pt x="532" y="144"/>
                    </a:lnTo>
                    <a:lnTo>
                      <a:pt x="535" y="134"/>
                    </a:lnTo>
                    <a:lnTo>
                      <a:pt x="539" y="129"/>
                    </a:lnTo>
                    <a:lnTo>
                      <a:pt x="539" y="129"/>
                    </a:lnTo>
                    <a:lnTo>
                      <a:pt x="538" y="130"/>
                    </a:lnTo>
                    <a:lnTo>
                      <a:pt x="537" y="132"/>
                    </a:lnTo>
                    <a:lnTo>
                      <a:pt x="537" y="138"/>
                    </a:lnTo>
                    <a:lnTo>
                      <a:pt x="538" y="144"/>
                    </a:lnTo>
                    <a:lnTo>
                      <a:pt x="538" y="146"/>
                    </a:lnTo>
                    <a:lnTo>
                      <a:pt x="540" y="146"/>
                    </a:lnTo>
                    <a:lnTo>
                      <a:pt x="544" y="128"/>
                    </a:lnTo>
                    <a:lnTo>
                      <a:pt x="544" y="128"/>
                    </a:lnTo>
                    <a:lnTo>
                      <a:pt x="545" y="140"/>
                    </a:lnTo>
                    <a:lnTo>
                      <a:pt x="545" y="149"/>
                    </a:lnTo>
                    <a:lnTo>
                      <a:pt x="544" y="155"/>
                    </a:lnTo>
                    <a:lnTo>
                      <a:pt x="541" y="159"/>
                    </a:lnTo>
                    <a:lnTo>
                      <a:pt x="539" y="164"/>
                    </a:lnTo>
                    <a:lnTo>
                      <a:pt x="537" y="167"/>
                    </a:lnTo>
                    <a:lnTo>
                      <a:pt x="537" y="174"/>
                    </a:lnTo>
                    <a:lnTo>
                      <a:pt x="538" y="182"/>
                    </a:lnTo>
                    <a:lnTo>
                      <a:pt x="538" y="182"/>
                    </a:lnTo>
                    <a:lnTo>
                      <a:pt x="531" y="196"/>
                    </a:lnTo>
                    <a:lnTo>
                      <a:pt x="524" y="207"/>
                    </a:lnTo>
                    <a:lnTo>
                      <a:pt x="522" y="215"/>
                    </a:lnTo>
                    <a:lnTo>
                      <a:pt x="520" y="222"/>
                    </a:lnTo>
                    <a:lnTo>
                      <a:pt x="518" y="232"/>
                    </a:lnTo>
                    <a:lnTo>
                      <a:pt x="518" y="243"/>
                    </a:lnTo>
                    <a:lnTo>
                      <a:pt x="518" y="243"/>
                    </a:lnTo>
                    <a:lnTo>
                      <a:pt x="521" y="244"/>
                    </a:lnTo>
                    <a:lnTo>
                      <a:pt x="523" y="243"/>
                    </a:lnTo>
                    <a:lnTo>
                      <a:pt x="524" y="242"/>
                    </a:lnTo>
                    <a:lnTo>
                      <a:pt x="527" y="238"/>
                    </a:lnTo>
                    <a:lnTo>
                      <a:pt x="529" y="230"/>
                    </a:lnTo>
                    <a:lnTo>
                      <a:pt x="531" y="220"/>
                    </a:lnTo>
                    <a:lnTo>
                      <a:pt x="533" y="210"/>
                    </a:lnTo>
                    <a:lnTo>
                      <a:pt x="536" y="202"/>
                    </a:lnTo>
                    <a:lnTo>
                      <a:pt x="538" y="198"/>
                    </a:lnTo>
                    <a:lnTo>
                      <a:pt x="539" y="197"/>
                    </a:lnTo>
                    <a:lnTo>
                      <a:pt x="541" y="197"/>
                    </a:lnTo>
                    <a:lnTo>
                      <a:pt x="544" y="198"/>
                    </a:lnTo>
                    <a:lnTo>
                      <a:pt x="546" y="212"/>
                    </a:lnTo>
                    <a:lnTo>
                      <a:pt x="546" y="212"/>
                    </a:lnTo>
                    <a:lnTo>
                      <a:pt x="548" y="203"/>
                    </a:lnTo>
                    <a:lnTo>
                      <a:pt x="551" y="191"/>
                    </a:lnTo>
                    <a:lnTo>
                      <a:pt x="554" y="168"/>
                    </a:lnTo>
                    <a:lnTo>
                      <a:pt x="554" y="168"/>
                    </a:lnTo>
                    <a:lnTo>
                      <a:pt x="555" y="179"/>
                    </a:lnTo>
                    <a:lnTo>
                      <a:pt x="556" y="182"/>
                    </a:lnTo>
                    <a:lnTo>
                      <a:pt x="559" y="184"/>
                    </a:lnTo>
                    <a:lnTo>
                      <a:pt x="559" y="184"/>
                    </a:lnTo>
                    <a:lnTo>
                      <a:pt x="564" y="165"/>
                    </a:lnTo>
                    <a:lnTo>
                      <a:pt x="569" y="149"/>
                    </a:lnTo>
                    <a:lnTo>
                      <a:pt x="575" y="134"/>
                    </a:lnTo>
                    <a:lnTo>
                      <a:pt x="579" y="113"/>
                    </a:lnTo>
                    <a:lnTo>
                      <a:pt x="579" y="113"/>
                    </a:lnTo>
                    <a:lnTo>
                      <a:pt x="576" y="116"/>
                    </a:lnTo>
                    <a:lnTo>
                      <a:pt x="573" y="119"/>
                    </a:lnTo>
                    <a:lnTo>
                      <a:pt x="570" y="120"/>
                    </a:lnTo>
                    <a:lnTo>
                      <a:pt x="568" y="120"/>
                    </a:lnTo>
                    <a:lnTo>
                      <a:pt x="566" y="119"/>
                    </a:lnTo>
                    <a:lnTo>
                      <a:pt x="564" y="117"/>
                    </a:lnTo>
                    <a:lnTo>
                      <a:pt x="561" y="113"/>
                    </a:lnTo>
                    <a:lnTo>
                      <a:pt x="558" y="108"/>
                    </a:lnTo>
                    <a:lnTo>
                      <a:pt x="555" y="107"/>
                    </a:lnTo>
                    <a:lnTo>
                      <a:pt x="554" y="106"/>
                    </a:lnTo>
                    <a:lnTo>
                      <a:pt x="551" y="105"/>
                    </a:lnTo>
                    <a:lnTo>
                      <a:pt x="548" y="106"/>
                    </a:lnTo>
                    <a:lnTo>
                      <a:pt x="545" y="108"/>
                    </a:lnTo>
                    <a:lnTo>
                      <a:pt x="541" y="112"/>
                    </a:lnTo>
                    <a:lnTo>
                      <a:pt x="541" y="112"/>
                    </a:lnTo>
                    <a:lnTo>
                      <a:pt x="544" y="107"/>
                    </a:lnTo>
                    <a:lnTo>
                      <a:pt x="546" y="104"/>
                    </a:lnTo>
                    <a:lnTo>
                      <a:pt x="552" y="94"/>
                    </a:lnTo>
                    <a:lnTo>
                      <a:pt x="555" y="89"/>
                    </a:lnTo>
                    <a:lnTo>
                      <a:pt x="558" y="81"/>
                    </a:lnTo>
                    <a:lnTo>
                      <a:pt x="560" y="71"/>
                    </a:lnTo>
                    <a:lnTo>
                      <a:pt x="561" y="60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6" y="76"/>
                    </a:lnTo>
                    <a:lnTo>
                      <a:pt x="570" y="68"/>
                    </a:lnTo>
                    <a:lnTo>
                      <a:pt x="574" y="66"/>
                    </a:lnTo>
                    <a:lnTo>
                      <a:pt x="576" y="66"/>
                    </a:lnTo>
                    <a:lnTo>
                      <a:pt x="579" y="66"/>
                    </a:lnTo>
                    <a:lnTo>
                      <a:pt x="582" y="68"/>
                    </a:lnTo>
                    <a:lnTo>
                      <a:pt x="577" y="82"/>
                    </a:lnTo>
                    <a:lnTo>
                      <a:pt x="577" y="82"/>
                    </a:lnTo>
                    <a:lnTo>
                      <a:pt x="579" y="78"/>
                    </a:lnTo>
                    <a:lnTo>
                      <a:pt x="581" y="78"/>
                    </a:lnTo>
                    <a:lnTo>
                      <a:pt x="583" y="78"/>
                    </a:lnTo>
                    <a:lnTo>
                      <a:pt x="585" y="79"/>
                    </a:lnTo>
                    <a:lnTo>
                      <a:pt x="589" y="83"/>
                    </a:lnTo>
                    <a:lnTo>
                      <a:pt x="592" y="89"/>
                    </a:lnTo>
                    <a:lnTo>
                      <a:pt x="594" y="92"/>
                    </a:lnTo>
                    <a:lnTo>
                      <a:pt x="597" y="93"/>
                    </a:lnTo>
                    <a:lnTo>
                      <a:pt x="598" y="93"/>
                    </a:lnTo>
                    <a:lnTo>
                      <a:pt x="600" y="92"/>
                    </a:lnTo>
                    <a:lnTo>
                      <a:pt x="601" y="89"/>
                    </a:lnTo>
                    <a:lnTo>
                      <a:pt x="605" y="77"/>
                    </a:lnTo>
                    <a:lnTo>
                      <a:pt x="605" y="77"/>
                    </a:lnTo>
                    <a:lnTo>
                      <a:pt x="602" y="76"/>
                    </a:lnTo>
                    <a:lnTo>
                      <a:pt x="600" y="77"/>
                    </a:lnTo>
                    <a:lnTo>
                      <a:pt x="599" y="77"/>
                    </a:lnTo>
                    <a:lnTo>
                      <a:pt x="597" y="79"/>
                    </a:lnTo>
                    <a:lnTo>
                      <a:pt x="597" y="79"/>
                    </a:lnTo>
                    <a:lnTo>
                      <a:pt x="599" y="76"/>
                    </a:lnTo>
                    <a:lnTo>
                      <a:pt x="601" y="74"/>
                    </a:lnTo>
                    <a:lnTo>
                      <a:pt x="604" y="72"/>
                    </a:lnTo>
                    <a:lnTo>
                      <a:pt x="606" y="72"/>
                    </a:lnTo>
                    <a:lnTo>
                      <a:pt x="612" y="72"/>
                    </a:lnTo>
                    <a:lnTo>
                      <a:pt x="616" y="76"/>
                    </a:lnTo>
                    <a:lnTo>
                      <a:pt x="629" y="36"/>
                    </a:lnTo>
                    <a:lnTo>
                      <a:pt x="629" y="36"/>
                    </a:lnTo>
                    <a:lnTo>
                      <a:pt x="630" y="39"/>
                    </a:lnTo>
                    <a:lnTo>
                      <a:pt x="630" y="42"/>
                    </a:lnTo>
                    <a:lnTo>
                      <a:pt x="632" y="48"/>
                    </a:lnTo>
                    <a:lnTo>
                      <a:pt x="635" y="56"/>
                    </a:lnTo>
                    <a:lnTo>
                      <a:pt x="635" y="61"/>
                    </a:lnTo>
                    <a:lnTo>
                      <a:pt x="633" y="68"/>
                    </a:lnTo>
                    <a:lnTo>
                      <a:pt x="633" y="68"/>
                    </a:lnTo>
                    <a:lnTo>
                      <a:pt x="637" y="72"/>
                    </a:lnTo>
                    <a:lnTo>
                      <a:pt x="638" y="72"/>
                    </a:lnTo>
                    <a:lnTo>
                      <a:pt x="639" y="72"/>
                    </a:lnTo>
                    <a:lnTo>
                      <a:pt x="642" y="70"/>
                    </a:lnTo>
                    <a:lnTo>
                      <a:pt x="645" y="64"/>
                    </a:lnTo>
                    <a:lnTo>
                      <a:pt x="648" y="53"/>
                    </a:lnTo>
                    <a:lnTo>
                      <a:pt x="651" y="47"/>
                    </a:lnTo>
                    <a:lnTo>
                      <a:pt x="653" y="44"/>
                    </a:lnTo>
                    <a:lnTo>
                      <a:pt x="653" y="44"/>
                    </a:lnTo>
                    <a:lnTo>
                      <a:pt x="655" y="52"/>
                    </a:lnTo>
                    <a:lnTo>
                      <a:pt x="655" y="57"/>
                    </a:lnTo>
                    <a:lnTo>
                      <a:pt x="654" y="61"/>
                    </a:lnTo>
                    <a:lnTo>
                      <a:pt x="652" y="63"/>
                    </a:lnTo>
                    <a:lnTo>
                      <a:pt x="650" y="67"/>
                    </a:lnTo>
                    <a:lnTo>
                      <a:pt x="646" y="71"/>
                    </a:lnTo>
                    <a:lnTo>
                      <a:pt x="644" y="78"/>
                    </a:lnTo>
                    <a:lnTo>
                      <a:pt x="644" y="89"/>
                    </a:lnTo>
                    <a:lnTo>
                      <a:pt x="644" y="89"/>
                    </a:lnTo>
                    <a:lnTo>
                      <a:pt x="648" y="92"/>
                    </a:lnTo>
                    <a:lnTo>
                      <a:pt x="653" y="93"/>
                    </a:lnTo>
                    <a:lnTo>
                      <a:pt x="658" y="93"/>
                    </a:lnTo>
                    <a:lnTo>
                      <a:pt x="662" y="91"/>
                    </a:lnTo>
                    <a:lnTo>
                      <a:pt x="667" y="87"/>
                    </a:lnTo>
                    <a:lnTo>
                      <a:pt x="671" y="82"/>
                    </a:lnTo>
                    <a:lnTo>
                      <a:pt x="675" y="7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5" y="61"/>
                    </a:lnTo>
                    <a:lnTo>
                      <a:pt x="674" y="53"/>
                    </a:lnTo>
                    <a:lnTo>
                      <a:pt x="674" y="53"/>
                    </a:lnTo>
                    <a:lnTo>
                      <a:pt x="675" y="57"/>
                    </a:lnTo>
                    <a:lnTo>
                      <a:pt x="677" y="59"/>
                    </a:lnTo>
                    <a:lnTo>
                      <a:pt x="683" y="5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8" y="51"/>
                    </a:lnTo>
                    <a:lnTo>
                      <a:pt x="689" y="59"/>
                    </a:lnTo>
                    <a:lnTo>
                      <a:pt x="688" y="67"/>
                    </a:lnTo>
                    <a:lnTo>
                      <a:pt x="685" y="75"/>
                    </a:lnTo>
                    <a:lnTo>
                      <a:pt x="685" y="75"/>
                    </a:lnTo>
                    <a:lnTo>
                      <a:pt x="686" y="75"/>
                    </a:lnTo>
                    <a:lnTo>
                      <a:pt x="689" y="72"/>
                    </a:lnTo>
                    <a:lnTo>
                      <a:pt x="692" y="66"/>
                    </a:lnTo>
                    <a:lnTo>
                      <a:pt x="694" y="63"/>
                    </a:lnTo>
                    <a:lnTo>
                      <a:pt x="697" y="62"/>
                    </a:lnTo>
                    <a:lnTo>
                      <a:pt x="698" y="64"/>
                    </a:lnTo>
                    <a:lnTo>
                      <a:pt x="700" y="70"/>
                    </a:lnTo>
                    <a:lnTo>
                      <a:pt x="700" y="70"/>
                    </a:lnTo>
                    <a:lnTo>
                      <a:pt x="697" y="76"/>
                    </a:lnTo>
                    <a:lnTo>
                      <a:pt x="693" y="79"/>
                    </a:lnTo>
                    <a:lnTo>
                      <a:pt x="691" y="81"/>
                    </a:lnTo>
                    <a:lnTo>
                      <a:pt x="688" y="81"/>
                    </a:lnTo>
                    <a:lnTo>
                      <a:pt x="682" y="81"/>
                    </a:lnTo>
                    <a:lnTo>
                      <a:pt x="679" y="82"/>
                    </a:lnTo>
                    <a:lnTo>
                      <a:pt x="677" y="85"/>
                    </a:lnTo>
                    <a:lnTo>
                      <a:pt x="677" y="85"/>
                    </a:lnTo>
                    <a:lnTo>
                      <a:pt x="681" y="83"/>
                    </a:lnTo>
                    <a:lnTo>
                      <a:pt x="683" y="83"/>
                    </a:lnTo>
                    <a:lnTo>
                      <a:pt x="685" y="83"/>
                    </a:lnTo>
                    <a:lnTo>
                      <a:pt x="688" y="85"/>
                    </a:lnTo>
                    <a:lnTo>
                      <a:pt x="691" y="92"/>
                    </a:lnTo>
                    <a:lnTo>
                      <a:pt x="694" y="100"/>
                    </a:lnTo>
                    <a:lnTo>
                      <a:pt x="699" y="108"/>
                    </a:lnTo>
                    <a:lnTo>
                      <a:pt x="701" y="112"/>
                    </a:lnTo>
                    <a:lnTo>
                      <a:pt x="704" y="115"/>
                    </a:lnTo>
                    <a:lnTo>
                      <a:pt x="706" y="116"/>
                    </a:lnTo>
                    <a:lnTo>
                      <a:pt x="708" y="116"/>
                    </a:lnTo>
                    <a:lnTo>
                      <a:pt x="712" y="115"/>
                    </a:lnTo>
                    <a:lnTo>
                      <a:pt x="716" y="113"/>
                    </a:lnTo>
                    <a:lnTo>
                      <a:pt x="716" y="113"/>
                    </a:lnTo>
                    <a:lnTo>
                      <a:pt x="715" y="127"/>
                    </a:lnTo>
                    <a:lnTo>
                      <a:pt x="715" y="132"/>
                    </a:lnTo>
                    <a:lnTo>
                      <a:pt x="715" y="135"/>
                    </a:lnTo>
                    <a:lnTo>
                      <a:pt x="716" y="136"/>
                    </a:lnTo>
                    <a:lnTo>
                      <a:pt x="716" y="136"/>
                    </a:lnTo>
                    <a:lnTo>
                      <a:pt x="720" y="132"/>
                    </a:lnTo>
                    <a:lnTo>
                      <a:pt x="721" y="128"/>
                    </a:lnTo>
                    <a:lnTo>
                      <a:pt x="722" y="122"/>
                    </a:lnTo>
                    <a:lnTo>
                      <a:pt x="722" y="115"/>
                    </a:lnTo>
                    <a:lnTo>
                      <a:pt x="721" y="100"/>
                    </a:lnTo>
                    <a:lnTo>
                      <a:pt x="721" y="92"/>
                    </a:lnTo>
                    <a:lnTo>
                      <a:pt x="722" y="85"/>
                    </a:lnTo>
                    <a:lnTo>
                      <a:pt x="722" y="85"/>
                    </a:lnTo>
                    <a:lnTo>
                      <a:pt x="720" y="87"/>
                    </a:lnTo>
                    <a:lnTo>
                      <a:pt x="717" y="89"/>
                    </a:lnTo>
                    <a:lnTo>
                      <a:pt x="715" y="89"/>
                    </a:lnTo>
                    <a:lnTo>
                      <a:pt x="713" y="86"/>
                    </a:lnTo>
                    <a:lnTo>
                      <a:pt x="711" y="78"/>
                    </a:lnTo>
                    <a:lnTo>
                      <a:pt x="707" y="66"/>
                    </a:lnTo>
                    <a:lnTo>
                      <a:pt x="709" y="53"/>
                    </a:lnTo>
                    <a:lnTo>
                      <a:pt x="709" y="53"/>
                    </a:lnTo>
                    <a:lnTo>
                      <a:pt x="709" y="56"/>
                    </a:lnTo>
                    <a:lnTo>
                      <a:pt x="712" y="60"/>
                    </a:lnTo>
                    <a:lnTo>
                      <a:pt x="714" y="62"/>
                    </a:lnTo>
                    <a:lnTo>
                      <a:pt x="715" y="66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6" y="51"/>
                    </a:lnTo>
                    <a:lnTo>
                      <a:pt x="717" y="60"/>
                    </a:lnTo>
                    <a:lnTo>
                      <a:pt x="719" y="68"/>
                    </a:lnTo>
                    <a:lnTo>
                      <a:pt x="720" y="75"/>
                    </a:lnTo>
                    <a:lnTo>
                      <a:pt x="722" y="79"/>
                    </a:lnTo>
                    <a:lnTo>
                      <a:pt x="724" y="83"/>
                    </a:lnTo>
                    <a:lnTo>
                      <a:pt x="727" y="83"/>
                    </a:lnTo>
                    <a:lnTo>
                      <a:pt x="729" y="81"/>
                    </a:lnTo>
                    <a:lnTo>
                      <a:pt x="729" y="81"/>
                    </a:lnTo>
                    <a:lnTo>
                      <a:pt x="725" y="68"/>
                    </a:lnTo>
                    <a:lnTo>
                      <a:pt x="724" y="59"/>
                    </a:lnTo>
                    <a:lnTo>
                      <a:pt x="723" y="28"/>
                    </a:lnTo>
                    <a:lnTo>
                      <a:pt x="723" y="28"/>
                    </a:lnTo>
                    <a:lnTo>
                      <a:pt x="725" y="19"/>
                    </a:lnTo>
                    <a:lnTo>
                      <a:pt x="727" y="18"/>
                    </a:lnTo>
                    <a:lnTo>
                      <a:pt x="728" y="18"/>
                    </a:lnTo>
                    <a:lnTo>
                      <a:pt x="730" y="22"/>
                    </a:lnTo>
                    <a:lnTo>
                      <a:pt x="732" y="26"/>
                    </a:lnTo>
                    <a:lnTo>
                      <a:pt x="734" y="32"/>
                    </a:lnTo>
                    <a:lnTo>
                      <a:pt x="736" y="34"/>
                    </a:lnTo>
                    <a:lnTo>
                      <a:pt x="737" y="34"/>
                    </a:lnTo>
                    <a:lnTo>
                      <a:pt x="738" y="33"/>
                    </a:lnTo>
                    <a:lnTo>
                      <a:pt x="742" y="25"/>
                    </a:lnTo>
                    <a:lnTo>
                      <a:pt x="742" y="25"/>
                    </a:lnTo>
                    <a:lnTo>
                      <a:pt x="739" y="31"/>
                    </a:lnTo>
                    <a:lnTo>
                      <a:pt x="738" y="38"/>
                    </a:lnTo>
                    <a:lnTo>
                      <a:pt x="737" y="42"/>
                    </a:lnTo>
                    <a:lnTo>
                      <a:pt x="738" y="46"/>
                    </a:lnTo>
                    <a:lnTo>
                      <a:pt x="739" y="48"/>
                    </a:lnTo>
                    <a:lnTo>
                      <a:pt x="739" y="48"/>
                    </a:lnTo>
                    <a:lnTo>
                      <a:pt x="742" y="47"/>
                    </a:lnTo>
                    <a:lnTo>
                      <a:pt x="743" y="45"/>
                    </a:lnTo>
                    <a:lnTo>
                      <a:pt x="745" y="37"/>
                    </a:lnTo>
                    <a:lnTo>
                      <a:pt x="746" y="28"/>
                    </a:lnTo>
                    <a:lnTo>
                      <a:pt x="748" y="19"/>
                    </a:lnTo>
                    <a:lnTo>
                      <a:pt x="748" y="19"/>
                    </a:lnTo>
                    <a:lnTo>
                      <a:pt x="746" y="37"/>
                    </a:lnTo>
                    <a:lnTo>
                      <a:pt x="745" y="53"/>
                    </a:lnTo>
                    <a:lnTo>
                      <a:pt x="743" y="70"/>
                    </a:lnTo>
                    <a:lnTo>
                      <a:pt x="740" y="90"/>
                    </a:lnTo>
                    <a:lnTo>
                      <a:pt x="740" y="90"/>
                    </a:lnTo>
                    <a:lnTo>
                      <a:pt x="736" y="92"/>
                    </a:lnTo>
                    <a:lnTo>
                      <a:pt x="734" y="92"/>
                    </a:lnTo>
                    <a:lnTo>
                      <a:pt x="727" y="100"/>
                    </a:lnTo>
                    <a:lnTo>
                      <a:pt x="735" y="121"/>
                    </a:lnTo>
                    <a:lnTo>
                      <a:pt x="735" y="121"/>
                    </a:lnTo>
                    <a:lnTo>
                      <a:pt x="732" y="123"/>
                    </a:lnTo>
                    <a:lnTo>
                      <a:pt x="730" y="127"/>
                    </a:lnTo>
                    <a:lnTo>
                      <a:pt x="729" y="131"/>
                    </a:lnTo>
                    <a:lnTo>
                      <a:pt x="729" y="137"/>
                    </a:lnTo>
                    <a:lnTo>
                      <a:pt x="728" y="158"/>
                    </a:lnTo>
                    <a:lnTo>
                      <a:pt x="728" y="158"/>
                    </a:lnTo>
                    <a:lnTo>
                      <a:pt x="730" y="161"/>
                    </a:lnTo>
                    <a:lnTo>
                      <a:pt x="732" y="164"/>
                    </a:lnTo>
                    <a:lnTo>
                      <a:pt x="735" y="164"/>
                    </a:lnTo>
                    <a:lnTo>
                      <a:pt x="736" y="162"/>
                    </a:lnTo>
                    <a:lnTo>
                      <a:pt x="738" y="158"/>
                    </a:lnTo>
                    <a:lnTo>
                      <a:pt x="740" y="150"/>
                    </a:lnTo>
                    <a:lnTo>
                      <a:pt x="744" y="132"/>
                    </a:lnTo>
                    <a:lnTo>
                      <a:pt x="745" y="128"/>
                    </a:lnTo>
                    <a:lnTo>
                      <a:pt x="747" y="127"/>
                    </a:lnTo>
                    <a:lnTo>
                      <a:pt x="748" y="128"/>
                    </a:lnTo>
                    <a:lnTo>
                      <a:pt x="748" y="128"/>
                    </a:lnTo>
                    <a:lnTo>
                      <a:pt x="750" y="122"/>
                    </a:lnTo>
                    <a:lnTo>
                      <a:pt x="750" y="120"/>
                    </a:lnTo>
                    <a:lnTo>
                      <a:pt x="748" y="119"/>
                    </a:lnTo>
                    <a:lnTo>
                      <a:pt x="746" y="117"/>
                    </a:lnTo>
                    <a:lnTo>
                      <a:pt x="745" y="116"/>
                    </a:lnTo>
                    <a:lnTo>
                      <a:pt x="745" y="115"/>
                    </a:lnTo>
                    <a:lnTo>
                      <a:pt x="745" y="112"/>
                    </a:lnTo>
                    <a:lnTo>
                      <a:pt x="746" y="107"/>
                    </a:lnTo>
                    <a:lnTo>
                      <a:pt x="746" y="107"/>
                    </a:lnTo>
                    <a:lnTo>
                      <a:pt x="750" y="107"/>
                    </a:lnTo>
                    <a:lnTo>
                      <a:pt x="751" y="106"/>
                    </a:lnTo>
                    <a:lnTo>
                      <a:pt x="752" y="99"/>
                    </a:lnTo>
                    <a:lnTo>
                      <a:pt x="754" y="90"/>
                    </a:lnTo>
                    <a:lnTo>
                      <a:pt x="755" y="85"/>
                    </a:lnTo>
                    <a:lnTo>
                      <a:pt x="759" y="81"/>
                    </a:lnTo>
                    <a:lnTo>
                      <a:pt x="757" y="92"/>
                    </a:lnTo>
                    <a:lnTo>
                      <a:pt x="757" y="92"/>
                    </a:lnTo>
                    <a:lnTo>
                      <a:pt x="758" y="96"/>
                    </a:lnTo>
                    <a:lnTo>
                      <a:pt x="759" y="97"/>
                    </a:lnTo>
                    <a:lnTo>
                      <a:pt x="760" y="97"/>
                    </a:lnTo>
                    <a:lnTo>
                      <a:pt x="761" y="94"/>
                    </a:lnTo>
                    <a:lnTo>
                      <a:pt x="763" y="90"/>
                    </a:lnTo>
                    <a:lnTo>
                      <a:pt x="767" y="86"/>
                    </a:lnTo>
                    <a:lnTo>
                      <a:pt x="767" y="86"/>
                    </a:lnTo>
                    <a:lnTo>
                      <a:pt x="767" y="81"/>
                    </a:lnTo>
                    <a:lnTo>
                      <a:pt x="768" y="69"/>
                    </a:lnTo>
                    <a:lnTo>
                      <a:pt x="768" y="41"/>
                    </a:lnTo>
                    <a:lnTo>
                      <a:pt x="768" y="26"/>
                    </a:lnTo>
                    <a:lnTo>
                      <a:pt x="770" y="14"/>
                    </a:lnTo>
                    <a:lnTo>
                      <a:pt x="771" y="8"/>
                    </a:lnTo>
                    <a:lnTo>
                      <a:pt x="773" y="4"/>
                    </a:lnTo>
                    <a:lnTo>
                      <a:pt x="775" y="1"/>
                    </a:lnTo>
                    <a:lnTo>
                      <a:pt x="778" y="0"/>
                    </a:lnTo>
                    <a:lnTo>
                      <a:pt x="778" y="0"/>
                    </a:lnTo>
                    <a:lnTo>
                      <a:pt x="777" y="14"/>
                    </a:lnTo>
                    <a:lnTo>
                      <a:pt x="761" y="217"/>
                    </a:lnTo>
                    <a:lnTo>
                      <a:pt x="761" y="217"/>
                    </a:lnTo>
                    <a:lnTo>
                      <a:pt x="774" y="218"/>
                    </a:lnTo>
                    <a:lnTo>
                      <a:pt x="786" y="221"/>
                    </a:lnTo>
                    <a:lnTo>
                      <a:pt x="800" y="227"/>
                    </a:lnTo>
                    <a:lnTo>
                      <a:pt x="814" y="235"/>
                    </a:lnTo>
                    <a:lnTo>
                      <a:pt x="814" y="235"/>
                    </a:lnTo>
                    <a:lnTo>
                      <a:pt x="815" y="248"/>
                    </a:lnTo>
                    <a:lnTo>
                      <a:pt x="814" y="257"/>
                    </a:lnTo>
                    <a:lnTo>
                      <a:pt x="812" y="264"/>
                    </a:lnTo>
                    <a:lnTo>
                      <a:pt x="809" y="268"/>
                    </a:lnTo>
                    <a:lnTo>
                      <a:pt x="805" y="275"/>
                    </a:lnTo>
                    <a:lnTo>
                      <a:pt x="803" y="280"/>
                    </a:lnTo>
                    <a:lnTo>
                      <a:pt x="803" y="286"/>
                    </a:lnTo>
                    <a:lnTo>
                      <a:pt x="793" y="278"/>
                    </a:lnTo>
                    <a:lnTo>
                      <a:pt x="793" y="278"/>
                    </a:lnTo>
                    <a:lnTo>
                      <a:pt x="794" y="273"/>
                    </a:lnTo>
                    <a:lnTo>
                      <a:pt x="797" y="270"/>
                    </a:lnTo>
                    <a:lnTo>
                      <a:pt x="803" y="265"/>
                    </a:lnTo>
                    <a:lnTo>
                      <a:pt x="805" y="263"/>
                    </a:lnTo>
                    <a:lnTo>
                      <a:pt x="806" y="258"/>
                    </a:lnTo>
                    <a:lnTo>
                      <a:pt x="806" y="252"/>
                    </a:lnTo>
                    <a:lnTo>
                      <a:pt x="804" y="243"/>
                    </a:lnTo>
                    <a:lnTo>
                      <a:pt x="804" y="243"/>
                    </a:lnTo>
                    <a:lnTo>
                      <a:pt x="799" y="247"/>
                    </a:lnTo>
                    <a:lnTo>
                      <a:pt x="794" y="248"/>
                    </a:lnTo>
                    <a:lnTo>
                      <a:pt x="785" y="248"/>
                    </a:lnTo>
                    <a:lnTo>
                      <a:pt x="782" y="250"/>
                    </a:lnTo>
                    <a:lnTo>
                      <a:pt x="777" y="253"/>
                    </a:lnTo>
                    <a:lnTo>
                      <a:pt x="773" y="259"/>
                    </a:lnTo>
                    <a:lnTo>
                      <a:pt x="768" y="271"/>
                    </a:lnTo>
                    <a:lnTo>
                      <a:pt x="768" y="271"/>
                    </a:lnTo>
                    <a:lnTo>
                      <a:pt x="770" y="281"/>
                    </a:lnTo>
                    <a:lnTo>
                      <a:pt x="771" y="285"/>
                    </a:lnTo>
                    <a:lnTo>
                      <a:pt x="773" y="286"/>
                    </a:lnTo>
                    <a:lnTo>
                      <a:pt x="775" y="287"/>
                    </a:lnTo>
                    <a:lnTo>
                      <a:pt x="776" y="287"/>
                    </a:lnTo>
                    <a:lnTo>
                      <a:pt x="781" y="286"/>
                    </a:lnTo>
                    <a:lnTo>
                      <a:pt x="784" y="283"/>
                    </a:lnTo>
                    <a:lnTo>
                      <a:pt x="789" y="282"/>
                    </a:lnTo>
                    <a:lnTo>
                      <a:pt x="790" y="283"/>
                    </a:lnTo>
                    <a:lnTo>
                      <a:pt x="792" y="286"/>
                    </a:lnTo>
                    <a:lnTo>
                      <a:pt x="794" y="289"/>
                    </a:lnTo>
                    <a:lnTo>
                      <a:pt x="796" y="294"/>
                    </a:lnTo>
                    <a:lnTo>
                      <a:pt x="796" y="294"/>
                    </a:lnTo>
                    <a:lnTo>
                      <a:pt x="793" y="293"/>
                    </a:lnTo>
                    <a:lnTo>
                      <a:pt x="791" y="295"/>
                    </a:lnTo>
                    <a:lnTo>
                      <a:pt x="788" y="297"/>
                    </a:lnTo>
                    <a:lnTo>
                      <a:pt x="785" y="301"/>
                    </a:lnTo>
                    <a:lnTo>
                      <a:pt x="785" y="301"/>
                    </a:lnTo>
                    <a:lnTo>
                      <a:pt x="813" y="318"/>
                    </a:lnTo>
                    <a:lnTo>
                      <a:pt x="815" y="309"/>
                    </a:lnTo>
                    <a:lnTo>
                      <a:pt x="815" y="309"/>
                    </a:lnTo>
                    <a:lnTo>
                      <a:pt x="807" y="303"/>
                    </a:lnTo>
                    <a:lnTo>
                      <a:pt x="804" y="300"/>
                    </a:lnTo>
                    <a:lnTo>
                      <a:pt x="804" y="300"/>
                    </a:lnTo>
                    <a:lnTo>
                      <a:pt x="807" y="300"/>
                    </a:lnTo>
                    <a:lnTo>
                      <a:pt x="811" y="297"/>
                    </a:lnTo>
                    <a:lnTo>
                      <a:pt x="813" y="293"/>
                    </a:lnTo>
                    <a:lnTo>
                      <a:pt x="815" y="288"/>
                    </a:lnTo>
                    <a:lnTo>
                      <a:pt x="817" y="280"/>
                    </a:lnTo>
                    <a:lnTo>
                      <a:pt x="819" y="272"/>
                    </a:lnTo>
                    <a:lnTo>
                      <a:pt x="821" y="251"/>
                    </a:lnTo>
                    <a:lnTo>
                      <a:pt x="819" y="250"/>
                    </a:lnTo>
                    <a:lnTo>
                      <a:pt x="822" y="242"/>
                    </a:lnTo>
                    <a:lnTo>
                      <a:pt x="822" y="242"/>
                    </a:lnTo>
                    <a:lnTo>
                      <a:pt x="829" y="247"/>
                    </a:lnTo>
                    <a:lnTo>
                      <a:pt x="829" y="247"/>
                    </a:lnTo>
                    <a:close/>
                    <a:moveTo>
                      <a:pt x="1399" y="253"/>
                    </a:moveTo>
                    <a:lnTo>
                      <a:pt x="1399" y="253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58"/>
                    </a:lnTo>
                    <a:lnTo>
                      <a:pt x="1399" y="253"/>
                    </a:lnTo>
                    <a:lnTo>
                      <a:pt x="1399" y="253"/>
                    </a:lnTo>
                    <a:close/>
                    <a:moveTo>
                      <a:pt x="656" y="345"/>
                    </a:moveTo>
                    <a:lnTo>
                      <a:pt x="656" y="345"/>
                    </a:lnTo>
                    <a:lnTo>
                      <a:pt x="665" y="348"/>
                    </a:lnTo>
                    <a:lnTo>
                      <a:pt x="674" y="353"/>
                    </a:lnTo>
                    <a:lnTo>
                      <a:pt x="682" y="357"/>
                    </a:lnTo>
                    <a:lnTo>
                      <a:pt x="691" y="360"/>
                    </a:lnTo>
                    <a:lnTo>
                      <a:pt x="691" y="360"/>
                    </a:lnTo>
                    <a:lnTo>
                      <a:pt x="677" y="320"/>
                    </a:lnTo>
                    <a:lnTo>
                      <a:pt x="673" y="303"/>
                    </a:lnTo>
                    <a:lnTo>
                      <a:pt x="670" y="288"/>
                    </a:lnTo>
                    <a:lnTo>
                      <a:pt x="670" y="282"/>
                    </a:lnTo>
                    <a:lnTo>
                      <a:pt x="670" y="277"/>
                    </a:lnTo>
                    <a:lnTo>
                      <a:pt x="671" y="272"/>
                    </a:lnTo>
                    <a:lnTo>
                      <a:pt x="673" y="267"/>
                    </a:lnTo>
                    <a:lnTo>
                      <a:pt x="676" y="264"/>
                    </a:lnTo>
                    <a:lnTo>
                      <a:pt x="679" y="262"/>
                    </a:lnTo>
                    <a:lnTo>
                      <a:pt x="684" y="260"/>
                    </a:lnTo>
                    <a:lnTo>
                      <a:pt x="690" y="260"/>
                    </a:lnTo>
                    <a:lnTo>
                      <a:pt x="692" y="256"/>
                    </a:lnTo>
                    <a:lnTo>
                      <a:pt x="692" y="256"/>
                    </a:lnTo>
                    <a:lnTo>
                      <a:pt x="689" y="252"/>
                    </a:lnTo>
                    <a:lnTo>
                      <a:pt x="684" y="250"/>
                    </a:lnTo>
                    <a:lnTo>
                      <a:pt x="678" y="250"/>
                    </a:lnTo>
                    <a:lnTo>
                      <a:pt x="673" y="252"/>
                    </a:lnTo>
                    <a:lnTo>
                      <a:pt x="673" y="252"/>
                    </a:lnTo>
                    <a:lnTo>
                      <a:pt x="659" y="309"/>
                    </a:lnTo>
                    <a:lnTo>
                      <a:pt x="652" y="339"/>
                    </a:lnTo>
                    <a:lnTo>
                      <a:pt x="648" y="354"/>
                    </a:lnTo>
                    <a:lnTo>
                      <a:pt x="648" y="354"/>
                    </a:lnTo>
                    <a:lnTo>
                      <a:pt x="650" y="358"/>
                    </a:lnTo>
                    <a:lnTo>
                      <a:pt x="651" y="361"/>
                    </a:lnTo>
                    <a:lnTo>
                      <a:pt x="652" y="361"/>
                    </a:lnTo>
                    <a:lnTo>
                      <a:pt x="652" y="360"/>
                    </a:lnTo>
                    <a:lnTo>
                      <a:pt x="655" y="357"/>
                    </a:lnTo>
                    <a:lnTo>
                      <a:pt x="656" y="357"/>
                    </a:lnTo>
                    <a:lnTo>
                      <a:pt x="658" y="357"/>
                    </a:lnTo>
                    <a:lnTo>
                      <a:pt x="656" y="345"/>
                    </a:lnTo>
                    <a:close/>
                    <a:moveTo>
                      <a:pt x="647" y="249"/>
                    </a:moveTo>
                    <a:lnTo>
                      <a:pt x="647" y="249"/>
                    </a:lnTo>
                    <a:lnTo>
                      <a:pt x="645" y="247"/>
                    </a:lnTo>
                    <a:lnTo>
                      <a:pt x="644" y="247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2" y="266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7" y="257"/>
                    </a:lnTo>
                    <a:lnTo>
                      <a:pt x="647" y="249"/>
                    </a:lnTo>
                    <a:lnTo>
                      <a:pt x="647" y="249"/>
                    </a:lnTo>
                    <a:close/>
                    <a:moveTo>
                      <a:pt x="642" y="278"/>
                    </a:moveTo>
                    <a:lnTo>
                      <a:pt x="642" y="278"/>
                    </a:lnTo>
                    <a:lnTo>
                      <a:pt x="643" y="278"/>
                    </a:lnTo>
                    <a:lnTo>
                      <a:pt x="644" y="280"/>
                    </a:lnTo>
                    <a:lnTo>
                      <a:pt x="642" y="278"/>
                    </a:lnTo>
                    <a:close/>
                    <a:moveTo>
                      <a:pt x="771" y="292"/>
                    </a:moveTo>
                    <a:lnTo>
                      <a:pt x="771" y="292"/>
                    </a:lnTo>
                    <a:lnTo>
                      <a:pt x="770" y="293"/>
                    </a:lnTo>
                    <a:lnTo>
                      <a:pt x="775" y="295"/>
                    </a:lnTo>
                    <a:lnTo>
                      <a:pt x="775" y="295"/>
                    </a:lnTo>
                    <a:lnTo>
                      <a:pt x="774" y="293"/>
                    </a:lnTo>
                    <a:lnTo>
                      <a:pt x="771" y="292"/>
                    </a:lnTo>
                    <a:lnTo>
                      <a:pt x="771" y="292"/>
                    </a:lnTo>
                    <a:close/>
                    <a:moveTo>
                      <a:pt x="758" y="264"/>
                    </a:moveTo>
                    <a:lnTo>
                      <a:pt x="757" y="285"/>
                    </a:lnTo>
                    <a:lnTo>
                      <a:pt x="761" y="287"/>
                    </a:lnTo>
                    <a:lnTo>
                      <a:pt x="761" y="287"/>
                    </a:lnTo>
                    <a:lnTo>
                      <a:pt x="760" y="274"/>
                    </a:lnTo>
                    <a:lnTo>
                      <a:pt x="758" y="264"/>
                    </a:lnTo>
                    <a:lnTo>
                      <a:pt x="758" y="264"/>
                    </a:lnTo>
                    <a:close/>
                    <a:moveTo>
                      <a:pt x="714" y="195"/>
                    </a:moveTo>
                    <a:lnTo>
                      <a:pt x="714" y="195"/>
                    </a:lnTo>
                    <a:lnTo>
                      <a:pt x="713" y="204"/>
                    </a:lnTo>
                    <a:lnTo>
                      <a:pt x="712" y="211"/>
                    </a:lnTo>
                    <a:lnTo>
                      <a:pt x="707" y="221"/>
                    </a:lnTo>
                    <a:lnTo>
                      <a:pt x="704" y="233"/>
                    </a:lnTo>
                    <a:lnTo>
                      <a:pt x="702" y="241"/>
                    </a:lnTo>
                    <a:lnTo>
                      <a:pt x="702" y="250"/>
                    </a:lnTo>
                    <a:lnTo>
                      <a:pt x="702" y="250"/>
                    </a:lnTo>
                    <a:lnTo>
                      <a:pt x="702" y="255"/>
                    </a:lnTo>
                    <a:lnTo>
                      <a:pt x="702" y="258"/>
                    </a:lnTo>
                    <a:lnTo>
                      <a:pt x="706" y="263"/>
                    </a:lnTo>
                    <a:lnTo>
                      <a:pt x="706" y="263"/>
                    </a:lnTo>
                    <a:lnTo>
                      <a:pt x="713" y="265"/>
                    </a:lnTo>
                    <a:lnTo>
                      <a:pt x="713" y="265"/>
                    </a:lnTo>
                    <a:lnTo>
                      <a:pt x="715" y="253"/>
                    </a:lnTo>
                    <a:lnTo>
                      <a:pt x="715" y="253"/>
                    </a:lnTo>
                    <a:lnTo>
                      <a:pt x="713" y="250"/>
                    </a:lnTo>
                    <a:lnTo>
                      <a:pt x="712" y="244"/>
                    </a:lnTo>
                    <a:lnTo>
                      <a:pt x="711" y="236"/>
                    </a:lnTo>
                    <a:lnTo>
                      <a:pt x="712" y="225"/>
                    </a:lnTo>
                    <a:lnTo>
                      <a:pt x="712" y="225"/>
                    </a:lnTo>
                    <a:lnTo>
                      <a:pt x="714" y="235"/>
                    </a:lnTo>
                    <a:lnTo>
                      <a:pt x="714" y="237"/>
                    </a:lnTo>
                    <a:lnTo>
                      <a:pt x="715" y="237"/>
                    </a:lnTo>
                    <a:lnTo>
                      <a:pt x="716" y="234"/>
                    </a:lnTo>
                    <a:lnTo>
                      <a:pt x="717" y="227"/>
                    </a:lnTo>
                    <a:lnTo>
                      <a:pt x="721" y="211"/>
                    </a:lnTo>
                    <a:lnTo>
                      <a:pt x="722" y="206"/>
                    </a:lnTo>
                    <a:lnTo>
                      <a:pt x="723" y="206"/>
                    </a:lnTo>
                    <a:lnTo>
                      <a:pt x="725" y="207"/>
                    </a:lnTo>
                    <a:lnTo>
                      <a:pt x="725" y="207"/>
                    </a:lnTo>
                    <a:lnTo>
                      <a:pt x="725" y="200"/>
                    </a:lnTo>
                    <a:lnTo>
                      <a:pt x="724" y="196"/>
                    </a:lnTo>
                    <a:lnTo>
                      <a:pt x="723" y="192"/>
                    </a:lnTo>
                    <a:lnTo>
                      <a:pt x="722" y="190"/>
                    </a:lnTo>
                    <a:lnTo>
                      <a:pt x="720" y="190"/>
                    </a:lnTo>
                    <a:lnTo>
                      <a:pt x="717" y="191"/>
                    </a:lnTo>
                    <a:lnTo>
                      <a:pt x="715" y="192"/>
                    </a:lnTo>
                    <a:lnTo>
                      <a:pt x="714" y="195"/>
                    </a:lnTo>
                    <a:lnTo>
                      <a:pt x="714" y="195"/>
                    </a:lnTo>
                    <a:close/>
                    <a:moveTo>
                      <a:pt x="138" y="271"/>
                    </a:moveTo>
                    <a:lnTo>
                      <a:pt x="138" y="271"/>
                    </a:lnTo>
                    <a:lnTo>
                      <a:pt x="136" y="253"/>
                    </a:lnTo>
                    <a:lnTo>
                      <a:pt x="141" y="240"/>
                    </a:lnTo>
                    <a:lnTo>
                      <a:pt x="141" y="240"/>
                    </a:lnTo>
                    <a:lnTo>
                      <a:pt x="145" y="243"/>
                    </a:lnTo>
                    <a:lnTo>
                      <a:pt x="148" y="249"/>
                    </a:lnTo>
                    <a:lnTo>
                      <a:pt x="154" y="262"/>
                    </a:lnTo>
                    <a:lnTo>
                      <a:pt x="157" y="265"/>
                    </a:lnTo>
                    <a:lnTo>
                      <a:pt x="159" y="266"/>
                    </a:lnTo>
                    <a:lnTo>
                      <a:pt x="160" y="265"/>
                    </a:lnTo>
                    <a:lnTo>
                      <a:pt x="162" y="264"/>
                    </a:lnTo>
                    <a:lnTo>
                      <a:pt x="163" y="262"/>
                    </a:lnTo>
                    <a:lnTo>
                      <a:pt x="167" y="251"/>
                    </a:lnTo>
                    <a:lnTo>
                      <a:pt x="167" y="251"/>
                    </a:lnTo>
                    <a:lnTo>
                      <a:pt x="169" y="259"/>
                    </a:lnTo>
                    <a:lnTo>
                      <a:pt x="171" y="271"/>
                    </a:lnTo>
                    <a:lnTo>
                      <a:pt x="175" y="295"/>
                    </a:lnTo>
                    <a:lnTo>
                      <a:pt x="175" y="295"/>
                    </a:lnTo>
                    <a:lnTo>
                      <a:pt x="172" y="293"/>
                    </a:lnTo>
                    <a:lnTo>
                      <a:pt x="169" y="290"/>
                    </a:lnTo>
                    <a:lnTo>
                      <a:pt x="169" y="290"/>
                    </a:lnTo>
                    <a:lnTo>
                      <a:pt x="165" y="298"/>
                    </a:lnTo>
                    <a:lnTo>
                      <a:pt x="162" y="303"/>
                    </a:lnTo>
                    <a:lnTo>
                      <a:pt x="160" y="304"/>
                    </a:lnTo>
                    <a:lnTo>
                      <a:pt x="157" y="304"/>
                    </a:lnTo>
                    <a:lnTo>
                      <a:pt x="155" y="302"/>
                    </a:lnTo>
                    <a:lnTo>
                      <a:pt x="154" y="297"/>
                    </a:lnTo>
                    <a:lnTo>
                      <a:pt x="152" y="287"/>
                    </a:lnTo>
                    <a:lnTo>
                      <a:pt x="149" y="275"/>
                    </a:lnTo>
                    <a:lnTo>
                      <a:pt x="147" y="266"/>
                    </a:lnTo>
                    <a:lnTo>
                      <a:pt x="146" y="264"/>
                    </a:lnTo>
                    <a:lnTo>
                      <a:pt x="144" y="264"/>
                    </a:lnTo>
                    <a:lnTo>
                      <a:pt x="141" y="265"/>
                    </a:lnTo>
                    <a:lnTo>
                      <a:pt x="138" y="271"/>
                    </a:lnTo>
                    <a:lnTo>
                      <a:pt x="138" y="271"/>
                    </a:lnTo>
                    <a:close/>
                    <a:moveTo>
                      <a:pt x="246" y="321"/>
                    </a:moveTo>
                    <a:lnTo>
                      <a:pt x="246" y="321"/>
                    </a:lnTo>
                    <a:lnTo>
                      <a:pt x="245" y="326"/>
                    </a:lnTo>
                    <a:lnTo>
                      <a:pt x="245" y="328"/>
                    </a:lnTo>
                    <a:lnTo>
                      <a:pt x="245" y="328"/>
                    </a:lnTo>
                    <a:lnTo>
                      <a:pt x="253" y="310"/>
                    </a:lnTo>
                    <a:lnTo>
                      <a:pt x="260" y="295"/>
                    </a:lnTo>
                    <a:lnTo>
                      <a:pt x="267" y="283"/>
                    </a:lnTo>
                    <a:lnTo>
                      <a:pt x="274" y="274"/>
                    </a:lnTo>
                    <a:lnTo>
                      <a:pt x="279" y="267"/>
                    </a:lnTo>
                    <a:lnTo>
                      <a:pt x="285" y="264"/>
                    </a:lnTo>
                    <a:lnTo>
                      <a:pt x="290" y="262"/>
                    </a:lnTo>
                    <a:lnTo>
                      <a:pt x="294" y="262"/>
                    </a:lnTo>
                    <a:lnTo>
                      <a:pt x="294" y="262"/>
                    </a:lnTo>
                    <a:lnTo>
                      <a:pt x="293" y="253"/>
                    </a:lnTo>
                    <a:lnTo>
                      <a:pt x="292" y="247"/>
                    </a:lnTo>
                    <a:lnTo>
                      <a:pt x="287" y="234"/>
                    </a:lnTo>
                    <a:lnTo>
                      <a:pt x="282" y="223"/>
                    </a:lnTo>
                    <a:lnTo>
                      <a:pt x="277" y="215"/>
                    </a:lnTo>
                    <a:lnTo>
                      <a:pt x="282" y="191"/>
                    </a:lnTo>
                    <a:lnTo>
                      <a:pt x="284" y="211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90" y="180"/>
                    </a:lnTo>
                    <a:lnTo>
                      <a:pt x="286" y="175"/>
                    </a:lnTo>
                    <a:lnTo>
                      <a:pt x="283" y="170"/>
                    </a:lnTo>
                    <a:lnTo>
                      <a:pt x="279" y="164"/>
                    </a:lnTo>
                    <a:lnTo>
                      <a:pt x="279" y="164"/>
                    </a:lnTo>
                    <a:lnTo>
                      <a:pt x="277" y="170"/>
                    </a:lnTo>
                    <a:lnTo>
                      <a:pt x="272" y="183"/>
                    </a:lnTo>
                    <a:lnTo>
                      <a:pt x="267" y="198"/>
                    </a:lnTo>
                    <a:lnTo>
                      <a:pt x="263" y="211"/>
                    </a:lnTo>
                    <a:lnTo>
                      <a:pt x="274" y="227"/>
                    </a:lnTo>
                    <a:lnTo>
                      <a:pt x="274" y="227"/>
                    </a:lnTo>
                    <a:lnTo>
                      <a:pt x="271" y="226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3" y="225"/>
                    </a:lnTo>
                    <a:lnTo>
                      <a:pt x="256" y="228"/>
                    </a:lnTo>
                    <a:lnTo>
                      <a:pt x="252" y="233"/>
                    </a:lnTo>
                    <a:lnTo>
                      <a:pt x="252" y="233"/>
                    </a:lnTo>
                    <a:lnTo>
                      <a:pt x="252" y="237"/>
                    </a:lnTo>
                    <a:lnTo>
                      <a:pt x="253" y="242"/>
                    </a:lnTo>
                    <a:lnTo>
                      <a:pt x="254" y="247"/>
                    </a:lnTo>
                    <a:lnTo>
                      <a:pt x="256" y="249"/>
                    </a:lnTo>
                    <a:lnTo>
                      <a:pt x="257" y="250"/>
                    </a:lnTo>
                    <a:lnTo>
                      <a:pt x="260" y="249"/>
                    </a:lnTo>
                    <a:lnTo>
                      <a:pt x="261" y="244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2" y="243"/>
                    </a:lnTo>
                    <a:lnTo>
                      <a:pt x="261" y="248"/>
                    </a:lnTo>
                    <a:lnTo>
                      <a:pt x="259" y="255"/>
                    </a:lnTo>
                    <a:lnTo>
                      <a:pt x="257" y="258"/>
                    </a:lnTo>
                    <a:lnTo>
                      <a:pt x="256" y="263"/>
                    </a:lnTo>
                    <a:lnTo>
                      <a:pt x="257" y="267"/>
                    </a:lnTo>
                    <a:lnTo>
                      <a:pt x="259" y="274"/>
                    </a:lnTo>
                    <a:lnTo>
                      <a:pt x="259" y="274"/>
                    </a:lnTo>
                    <a:lnTo>
                      <a:pt x="255" y="280"/>
                    </a:lnTo>
                    <a:lnTo>
                      <a:pt x="252" y="282"/>
                    </a:lnTo>
                    <a:lnTo>
                      <a:pt x="248" y="283"/>
                    </a:lnTo>
                    <a:lnTo>
                      <a:pt x="245" y="281"/>
                    </a:lnTo>
                    <a:lnTo>
                      <a:pt x="241" y="279"/>
                    </a:lnTo>
                    <a:lnTo>
                      <a:pt x="238" y="275"/>
                    </a:lnTo>
                    <a:lnTo>
                      <a:pt x="232" y="268"/>
                    </a:lnTo>
                    <a:lnTo>
                      <a:pt x="231" y="238"/>
                    </a:lnTo>
                    <a:lnTo>
                      <a:pt x="231" y="238"/>
                    </a:lnTo>
                    <a:lnTo>
                      <a:pt x="230" y="237"/>
                    </a:lnTo>
                    <a:lnTo>
                      <a:pt x="229" y="236"/>
                    </a:lnTo>
                    <a:lnTo>
                      <a:pt x="228" y="238"/>
                    </a:lnTo>
                    <a:lnTo>
                      <a:pt x="225" y="250"/>
                    </a:lnTo>
                    <a:lnTo>
                      <a:pt x="224" y="256"/>
                    </a:lnTo>
                    <a:lnTo>
                      <a:pt x="223" y="260"/>
                    </a:lnTo>
                    <a:lnTo>
                      <a:pt x="222" y="260"/>
                    </a:lnTo>
                    <a:lnTo>
                      <a:pt x="222" y="260"/>
                    </a:lnTo>
                    <a:lnTo>
                      <a:pt x="218" y="257"/>
                    </a:lnTo>
                    <a:lnTo>
                      <a:pt x="218" y="257"/>
                    </a:lnTo>
                    <a:lnTo>
                      <a:pt x="222" y="255"/>
                    </a:lnTo>
                    <a:lnTo>
                      <a:pt x="223" y="250"/>
                    </a:lnTo>
                    <a:lnTo>
                      <a:pt x="223" y="244"/>
                    </a:lnTo>
                    <a:lnTo>
                      <a:pt x="223" y="238"/>
                    </a:lnTo>
                    <a:lnTo>
                      <a:pt x="222" y="228"/>
                    </a:lnTo>
                    <a:lnTo>
                      <a:pt x="223" y="223"/>
                    </a:lnTo>
                    <a:lnTo>
                      <a:pt x="225" y="222"/>
                    </a:lnTo>
                    <a:lnTo>
                      <a:pt x="225" y="222"/>
                    </a:lnTo>
                    <a:lnTo>
                      <a:pt x="224" y="212"/>
                    </a:lnTo>
                    <a:lnTo>
                      <a:pt x="223" y="202"/>
                    </a:lnTo>
                    <a:lnTo>
                      <a:pt x="222" y="198"/>
                    </a:lnTo>
                    <a:lnTo>
                      <a:pt x="221" y="195"/>
                    </a:lnTo>
                    <a:lnTo>
                      <a:pt x="219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5" y="203"/>
                    </a:lnTo>
                    <a:lnTo>
                      <a:pt x="214" y="205"/>
                    </a:lnTo>
                    <a:lnTo>
                      <a:pt x="213" y="206"/>
                    </a:lnTo>
                    <a:lnTo>
                      <a:pt x="213" y="205"/>
                    </a:lnTo>
                    <a:lnTo>
                      <a:pt x="211" y="204"/>
                    </a:lnTo>
                    <a:lnTo>
                      <a:pt x="210" y="199"/>
                    </a:lnTo>
                    <a:lnTo>
                      <a:pt x="209" y="195"/>
                    </a:lnTo>
                    <a:lnTo>
                      <a:pt x="207" y="191"/>
                    </a:lnTo>
                    <a:lnTo>
                      <a:pt x="206" y="192"/>
                    </a:lnTo>
                    <a:lnTo>
                      <a:pt x="206" y="194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202" y="198"/>
                    </a:lnTo>
                    <a:lnTo>
                      <a:pt x="202" y="194"/>
                    </a:lnTo>
                    <a:lnTo>
                      <a:pt x="203" y="185"/>
                    </a:lnTo>
                    <a:lnTo>
                      <a:pt x="203" y="179"/>
                    </a:lnTo>
                    <a:lnTo>
                      <a:pt x="202" y="175"/>
                    </a:lnTo>
                    <a:lnTo>
                      <a:pt x="200" y="173"/>
                    </a:lnTo>
                    <a:lnTo>
                      <a:pt x="200" y="173"/>
                    </a:lnTo>
                    <a:lnTo>
                      <a:pt x="194" y="188"/>
                    </a:lnTo>
                    <a:lnTo>
                      <a:pt x="192" y="203"/>
                    </a:lnTo>
                    <a:lnTo>
                      <a:pt x="191" y="219"/>
                    </a:lnTo>
                    <a:lnTo>
                      <a:pt x="191" y="238"/>
                    </a:lnTo>
                    <a:lnTo>
                      <a:pt x="191" y="238"/>
                    </a:lnTo>
                    <a:lnTo>
                      <a:pt x="192" y="240"/>
                    </a:lnTo>
                    <a:lnTo>
                      <a:pt x="193" y="238"/>
                    </a:lnTo>
                    <a:lnTo>
                      <a:pt x="195" y="236"/>
                    </a:lnTo>
                    <a:lnTo>
                      <a:pt x="198" y="230"/>
                    </a:lnTo>
                    <a:lnTo>
                      <a:pt x="199" y="223"/>
                    </a:lnTo>
                    <a:lnTo>
                      <a:pt x="202" y="211"/>
                    </a:lnTo>
                    <a:lnTo>
                      <a:pt x="205" y="207"/>
                    </a:lnTo>
                    <a:lnTo>
                      <a:pt x="206" y="207"/>
                    </a:lnTo>
                    <a:lnTo>
                      <a:pt x="207" y="207"/>
                    </a:lnTo>
                    <a:lnTo>
                      <a:pt x="193" y="257"/>
                    </a:lnTo>
                    <a:lnTo>
                      <a:pt x="193" y="257"/>
                    </a:lnTo>
                    <a:lnTo>
                      <a:pt x="195" y="262"/>
                    </a:lnTo>
                    <a:lnTo>
                      <a:pt x="196" y="264"/>
                    </a:lnTo>
                    <a:lnTo>
                      <a:pt x="198" y="264"/>
                    </a:lnTo>
                    <a:lnTo>
                      <a:pt x="199" y="263"/>
                    </a:lnTo>
                    <a:lnTo>
                      <a:pt x="199" y="263"/>
                    </a:lnTo>
                    <a:lnTo>
                      <a:pt x="198" y="266"/>
                    </a:lnTo>
                    <a:lnTo>
                      <a:pt x="195" y="27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88" y="298"/>
                    </a:lnTo>
                    <a:lnTo>
                      <a:pt x="188" y="298"/>
                    </a:lnTo>
                    <a:lnTo>
                      <a:pt x="194" y="298"/>
                    </a:lnTo>
                    <a:lnTo>
                      <a:pt x="199" y="300"/>
                    </a:lnTo>
                    <a:lnTo>
                      <a:pt x="201" y="302"/>
                    </a:lnTo>
                    <a:lnTo>
                      <a:pt x="203" y="304"/>
                    </a:lnTo>
                    <a:lnTo>
                      <a:pt x="205" y="308"/>
                    </a:lnTo>
                    <a:lnTo>
                      <a:pt x="205" y="311"/>
                    </a:lnTo>
                    <a:lnTo>
                      <a:pt x="203" y="325"/>
                    </a:lnTo>
                    <a:lnTo>
                      <a:pt x="203" y="325"/>
                    </a:lnTo>
                    <a:lnTo>
                      <a:pt x="205" y="330"/>
                    </a:lnTo>
                    <a:lnTo>
                      <a:pt x="206" y="331"/>
                    </a:lnTo>
                    <a:lnTo>
                      <a:pt x="207" y="332"/>
                    </a:lnTo>
                    <a:lnTo>
                      <a:pt x="209" y="331"/>
                    </a:lnTo>
                    <a:lnTo>
                      <a:pt x="211" y="325"/>
                    </a:lnTo>
                    <a:lnTo>
                      <a:pt x="213" y="318"/>
                    </a:lnTo>
                    <a:lnTo>
                      <a:pt x="213" y="318"/>
                    </a:lnTo>
                    <a:lnTo>
                      <a:pt x="216" y="317"/>
                    </a:lnTo>
                    <a:lnTo>
                      <a:pt x="218" y="315"/>
                    </a:lnTo>
                    <a:lnTo>
                      <a:pt x="223" y="309"/>
                    </a:lnTo>
                    <a:lnTo>
                      <a:pt x="225" y="308"/>
                    </a:lnTo>
                    <a:lnTo>
                      <a:pt x="226" y="308"/>
                    </a:lnTo>
                    <a:lnTo>
                      <a:pt x="228" y="310"/>
                    </a:lnTo>
                    <a:lnTo>
                      <a:pt x="229" y="315"/>
                    </a:lnTo>
                    <a:lnTo>
                      <a:pt x="226" y="327"/>
                    </a:lnTo>
                    <a:lnTo>
                      <a:pt x="226" y="327"/>
                    </a:lnTo>
                    <a:lnTo>
                      <a:pt x="236" y="324"/>
                    </a:lnTo>
                    <a:lnTo>
                      <a:pt x="239" y="323"/>
                    </a:lnTo>
                    <a:lnTo>
                      <a:pt x="246" y="321"/>
                    </a:lnTo>
                    <a:lnTo>
                      <a:pt x="246" y="321"/>
                    </a:lnTo>
                    <a:close/>
                    <a:moveTo>
                      <a:pt x="527" y="354"/>
                    </a:moveTo>
                    <a:lnTo>
                      <a:pt x="527" y="354"/>
                    </a:lnTo>
                    <a:lnTo>
                      <a:pt x="522" y="317"/>
                    </a:lnTo>
                    <a:lnTo>
                      <a:pt x="520" y="301"/>
                    </a:lnTo>
                    <a:lnTo>
                      <a:pt x="516" y="287"/>
                    </a:lnTo>
                    <a:lnTo>
                      <a:pt x="512" y="277"/>
                    </a:lnTo>
                    <a:lnTo>
                      <a:pt x="509" y="272"/>
                    </a:lnTo>
                    <a:lnTo>
                      <a:pt x="506" y="268"/>
                    </a:lnTo>
                    <a:lnTo>
                      <a:pt x="504" y="266"/>
                    </a:lnTo>
                    <a:lnTo>
                      <a:pt x="499" y="265"/>
                    </a:lnTo>
                    <a:lnTo>
                      <a:pt x="495" y="265"/>
                    </a:lnTo>
                    <a:lnTo>
                      <a:pt x="491" y="266"/>
                    </a:lnTo>
                    <a:lnTo>
                      <a:pt x="493" y="263"/>
                    </a:lnTo>
                    <a:lnTo>
                      <a:pt x="493" y="263"/>
                    </a:lnTo>
                    <a:lnTo>
                      <a:pt x="491" y="257"/>
                    </a:lnTo>
                    <a:lnTo>
                      <a:pt x="489" y="255"/>
                    </a:lnTo>
                    <a:lnTo>
                      <a:pt x="486" y="253"/>
                    </a:lnTo>
                    <a:lnTo>
                      <a:pt x="484" y="255"/>
                    </a:lnTo>
                    <a:lnTo>
                      <a:pt x="479" y="259"/>
                    </a:lnTo>
                    <a:lnTo>
                      <a:pt x="475" y="267"/>
                    </a:lnTo>
                    <a:lnTo>
                      <a:pt x="470" y="274"/>
                    </a:lnTo>
                    <a:lnTo>
                      <a:pt x="468" y="277"/>
                    </a:lnTo>
                    <a:lnTo>
                      <a:pt x="466" y="279"/>
                    </a:lnTo>
                    <a:lnTo>
                      <a:pt x="462" y="279"/>
                    </a:lnTo>
                    <a:lnTo>
                      <a:pt x="460" y="278"/>
                    </a:lnTo>
                    <a:lnTo>
                      <a:pt x="458" y="274"/>
                    </a:lnTo>
                    <a:lnTo>
                      <a:pt x="454" y="270"/>
                    </a:lnTo>
                    <a:lnTo>
                      <a:pt x="454" y="270"/>
                    </a:lnTo>
                    <a:lnTo>
                      <a:pt x="459" y="257"/>
                    </a:lnTo>
                    <a:lnTo>
                      <a:pt x="462" y="248"/>
                    </a:lnTo>
                    <a:lnTo>
                      <a:pt x="469" y="207"/>
                    </a:lnTo>
                    <a:lnTo>
                      <a:pt x="462" y="221"/>
                    </a:lnTo>
                    <a:lnTo>
                      <a:pt x="462" y="221"/>
                    </a:lnTo>
                    <a:lnTo>
                      <a:pt x="462" y="213"/>
                    </a:lnTo>
                    <a:lnTo>
                      <a:pt x="461" y="207"/>
                    </a:lnTo>
                    <a:lnTo>
                      <a:pt x="461" y="205"/>
                    </a:lnTo>
                    <a:lnTo>
                      <a:pt x="459" y="204"/>
                    </a:lnTo>
                    <a:lnTo>
                      <a:pt x="455" y="206"/>
                    </a:lnTo>
                    <a:lnTo>
                      <a:pt x="453" y="206"/>
                    </a:lnTo>
                    <a:lnTo>
                      <a:pt x="451" y="206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9" y="180"/>
                    </a:lnTo>
                    <a:lnTo>
                      <a:pt x="463" y="182"/>
                    </a:lnTo>
                    <a:lnTo>
                      <a:pt x="464" y="183"/>
                    </a:lnTo>
                    <a:lnTo>
                      <a:pt x="466" y="182"/>
                    </a:lnTo>
                    <a:lnTo>
                      <a:pt x="467" y="181"/>
                    </a:lnTo>
                    <a:lnTo>
                      <a:pt x="468" y="179"/>
                    </a:lnTo>
                    <a:lnTo>
                      <a:pt x="468" y="179"/>
                    </a:lnTo>
                    <a:lnTo>
                      <a:pt x="467" y="182"/>
                    </a:lnTo>
                    <a:lnTo>
                      <a:pt x="468" y="187"/>
                    </a:lnTo>
                    <a:lnTo>
                      <a:pt x="474" y="200"/>
                    </a:lnTo>
                    <a:lnTo>
                      <a:pt x="477" y="206"/>
                    </a:lnTo>
                    <a:lnTo>
                      <a:pt x="481" y="211"/>
                    </a:lnTo>
                    <a:lnTo>
                      <a:pt x="483" y="213"/>
                    </a:lnTo>
                    <a:lnTo>
                      <a:pt x="485" y="212"/>
                    </a:lnTo>
                    <a:lnTo>
                      <a:pt x="486" y="211"/>
                    </a:lnTo>
                    <a:lnTo>
                      <a:pt x="486" y="211"/>
                    </a:lnTo>
                    <a:lnTo>
                      <a:pt x="485" y="204"/>
                    </a:lnTo>
                    <a:lnTo>
                      <a:pt x="484" y="199"/>
                    </a:lnTo>
                    <a:lnTo>
                      <a:pt x="478" y="191"/>
                    </a:lnTo>
                    <a:lnTo>
                      <a:pt x="477" y="187"/>
                    </a:lnTo>
                    <a:lnTo>
                      <a:pt x="476" y="181"/>
                    </a:lnTo>
                    <a:lnTo>
                      <a:pt x="475" y="173"/>
                    </a:lnTo>
                    <a:lnTo>
                      <a:pt x="477" y="161"/>
                    </a:lnTo>
                    <a:lnTo>
                      <a:pt x="477" y="161"/>
                    </a:lnTo>
                    <a:lnTo>
                      <a:pt x="475" y="165"/>
                    </a:lnTo>
                    <a:lnTo>
                      <a:pt x="474" y="167"/>
                    </a:lnTo>
                    <a:lnTo>
                      <a:pt x="471" y="166"/>
                    </a:lnTo>
                    <a:lnTo>
                      <a:pt x="470" y="165"/>
                    </a:lnTo>
                    <a:lnTo>
                      <a:pt x="468" y="160"/>
                    </a:lnTo>
                    <a:lnTo>
                      <a:pt x="466" y="160"/>
                    </a:lnTo>
                    <a:lnTo>
                      <a:pt x="463" y="161"/>
                    </a:lnTo>
                    <a:lnTo>
                      <a:pt x="463" y="161"/>
                    </a:lnTo>
                    <a:lnTo>
                      <a:pt x="466" y="155"/>
                    </a:lnTo>
                    <a:lnTo>
                      <a:pt x="467" y="150"/>
                    </a:lnTo>
                    <a:lnTo>
                      <a:pt x="467" y="138"/>
                    </a:lnTo>
                    <a:lnTo>
                      <a:pt x="468" y="127"/>
                    </a:lnTo>
                    <a:lnTo>
                      <a:pt x="470" y="114"/>
                    </a:lnTo>
                    <a:lnTo>
                      <a:pt x="460" y="122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1" y="116"/>
                    </a:lnTo>
                    <a:lnTo>
                      <a:pt x="466" y="107"/>
                    </a:lnTo>
                    <a:lnTo>
                      <a:pt x="468" y="102"/>
                    </a:lnTo>
                    <a:lnTo>
                      <a:pt x="469" y="96"/>
                    </a:lnTo>
                    <a:lnTo>
                      <a:pt x="468" y="87"/>
                    </a:lnTo>
                    <a:lnTo>
                      <a:pt x="466" y="78"/>
                    </a:lnTo>
                    <a:lnTo>
                      <a:pt x="466" y="78"/>
                    </a:lnTo>
                    <a:lnTo>
                      <a:pt x="464" y="81"/>
                    </a:lnTo>
                    <a:lnTo>
                      <a:pt x="462" y="83"/>
                    </a:lnTo>
                    <a:lnTo>
                      <a:pt x="456" y="84"/>
                    </a:lnTo>
                    <a:lnTo>
                      <a:pt x="454" y="85"/>
                    </a:lnTo>
                    <a:lnTo>
                      <a:pt x="452" y="87"/>
                    </a:lnTo>
                    <a:lnTo>
                      <a:pt x="451" y="92"/>
                    </a:lnTo>
                    <a:lnTo>
                      <a:pt x="451" y="99"/>
                    </a:lnTo>
                    <a:lnTo>
                      <a:pt x="449" y="92"/>
                    </a:lnTo>
                    <a:lnTo>
                      <a:pt x="449" y="92"/>
                    </a:lnTo>
                    <a:lnTo>
                      <a:pt x="448" y="91"/>
                    </a:lnTo>
                    <a:lnTo>
                      <a:pt x="447" y="91"/>
                    </a:lnTo>
                    <a:lnTo>
                      <a:pt x="446" y="94"/>
                    </a:lnTo>
                    <a:lnTo>
                      <a:pt x="444" y="105"/>
                    </a:lnTo>
                    <a:lnTo>
                      <a:pt x="444" y="111"/>
                    </a:lnTo>
                    <a:lnTo>
                      <a:pt x="441" y="114"/>
                    </a:lnTo>
                    <a:lnTo>
                      <a:pt x="441" y="115"/>
                    </a:lnTo>
                    <a:lnTo>
                      <a:pt x="440" y="115"/>
                    </a:lnTo>
                    <a:lnTo>
                      <a:pt x="437" y="112"/>
                    </a:lnTo>
                    <a:lnTo>
                      <a:pt x="437" y="112"/>
                    </a:lnTo>
                    <a:lnTo>
                      <a:pt x="437" y="121"/>
                    </a:lnTo>
                    <a:lnTo>
                      <a:pt x="438" y="127"/>
                    </a:lnTo>
                    <a:lnTo>
                      <a:pt x="440" y="130"/>
                    </a:lnTo>
                    <a:lnTo>
                      <a:pt x="441" y="130"/>
                    </a:lnTo>
                    <a:lnTo>
                      <a:pt x="443" y="130"/>
                    </a:lnTo>
                    <a:lnTo>
                      <a:pt x="443" y="130"/>
                    </a:lnTo>
                    <a:lnTo>
                      <a:pt x="444" y="124"/>
                    </a:lnTo>
                    <a:lnTo>
                      <a:pt x="446" y="116"/>
                    </a:lnTo>
                    <a:lnTo>
                      <a:pt x="448" y="109"/>
                    </a:lnTo>
                    <a:lnTo>
                      <a:pt x="449" y="107"/>
                    </a:lnTo>
                    <a:lnTo>
                      <a:pt x="452" y="105"/>
                    </a:lnTo>
                    <a:lnTo>
                      <a:pt x="452" y="105"/>
                    </a:lnTo>
                    <a:lnTo>
                      <a:pt x="452" y="111"/>
                    </a:lnTo>
                    <a:lnTo>
                      <a:pt x="452" y="113"/>
                    </a:lnTo>
                    <a:lnTo>
                      <a:pt x="451" y="114"/>
                    </a:lnTo>
                    <a:lnTo>
                      <a:pt x="449" y="115"/>
                    </a:lnTo>
                    <a:lnTo>
                      <a:pt x="448" y="116"/>
                    </a:lnTo>
                    <a:lnTo>
                      <a:pt x="447" y="119"/>
                    </a:lnTo>
                    <a:lnTo>
                      <a:pt x="447" y="124"/>
                    </a:lnTo>
                    <a:lnTo>
                      <a:pt x="448" y="135"/>
                    </a:lnTo>
                    <a:lnTo>
                      <a:pt x="448" y="135"/>
                    </a:lnTo>
                    <a:lnTo>
                      <a:pt x="449" y="138"/>
                    </a:lnTo>
                    <a:lnTo>
                      <a:pt x="452" y="139"/>
                    </a:lnTo>
                    <a:lnTo>
                      <a:pt x="454" y="139"/>
                    </a:lnTo>
                    <a:lnTo>
                      <a:pt x="456" y="138"/>
                    </a:lnTo>
                    <a:lnTo>
                      <a:pt x="459" y="138"/>
                    </a:lnTo>
                    <a:lnTo>
                      <a:pt x="460" y="140"/>
                    </a:lnTo>
                    <a:lnTo>
                      <a:pt x="461" y="146"/>
                    </a:lnTo>
                    <a:lnTo>
                      <a:pt x="460" y="157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1" y="166"/>
                    </a:lnTo>
                    <a:lnTo>
                      <a:pt x="449" y="175"/>
                    </a:lnTo>
                    <a:lnTo>
                      <a:pt x="447" y="183"/>
                    </a:lnTo>
                    <a:lnTo>
                      <a:pt x="446" y="195"/>
                    </a:lnTo>
                    <a:lnTo>
                      <a:pt x="446" y="195"/>
                    </a:lnTo>
                    <a:lnTo>
                      <a:pt x="445" y="196"/>
                    </a:lnTo>
                    <a:lnTo>
                      <a:pt x="443" y="196"/>
                    </a:lnTo>
                    <a:lnTo>
                      <a:pt x="439" y="191"/>
                    </a:lnTo>
                    <a:lnTo>
                      <a:pt x="438" y="189"/>
                    </a:lnTo>
                    <a:lnTo>
                      <a:pt x="436" y="189"/>
                    </a:lnTo>
                    <a:lnTo>
                      <a:pt x="433" y="191"/>
                    </a:lnTo>
                    <a:lnTo>
                      <a:pt x="432" y="197"/>
                    </a:lnTo>
                    <a:lnTo>
                      <a:pt x="432" y="197"/>
                    </a:lnTo>
                    <a:lnTo>
                      <a:pt x="431" y="211"/>
                    </a:lnTo>
                    <a:lnTo>
                      <a:pt x="431" y="223"/>
                    </a:lnTo>
                    <a:lnTo>
                      <a:pt x="431" y="229"/>
                    </a:lnTo>
                    <a:lnTo>
                      <a:pt x="430" y="232"/>
                    </a:lnTo>
                    <a:lnTo>
                      <a:pt x="429" y="233"/>
                    </a:lnTo>
                    <a:lnTo>
                      <a:pt x="428" y="232"/>
                    </a:lnTo>
                    <a:lnTo>
                      <a:pt x="425" y="229"/>
                    </a:lnTo>
                    <a:lnTo>
                      <a:pt x="425" y="229"/>
                    </a:lnTo>
                    <a:lnTo>
                      <a:pt x="423" y="218"/>
                    </a:lnTo>
                    <a:lnTo>
                      <a:pt x="418" y="210"/>
                    </a:lnTo>
                    <a:lnTo>
                      <a:pt x="415" y="204"/>
                    </a:lnTo>
                    <a:lnTo>
                      <a:pt x="409" y="202"/>
                    </a:lnTo>
                    <a:lnTo>
                      <a:pt x="405" y="202"/>
                    </a:lnTo>
                    <a:lnTo>
                      <a:pt x="400" y="202"/>
                    </a:lnTo>
                    <a:lnTo>
                      <a:pt x="397" y="204"/>
                    </a:lnTo>
                    <a:lnTo>
                      <a:pt x="393" y="205"/>
                    </a:lnTo>
                    <a:lnTo>
                      <a:pt x="387" y="221"/>
                    </a:lnTo>
                    <a:lnTo>
                      <a:pt x="387" y="221"/>
                    </a:lnTo>
                    <a:lnTo>
                      <a:pt x="389" y="225"/>
                    </a:lnTo>
                    <a:lnTo>
                      <a:pt x="390" y="227"/>
                    </a:lnTo>
                    <a:lnTo>
                      <a:pt x="391" y="228"/>
                    </a:lnTo>
                    <a:lnTo>
                      <a:pt x="393" y="228"/>
                    </a:lnTo>
                    <a:lnTo>
                      <a:pt x="394" y="228"/>
                    </a:lnTo>
                    <a:lnTo>
                      <a:pt x="395" y="229"/>
                    </a:lnTo>
                    <a:lnTo>
                      <a:pt x="395" y="233"/>
                    </a:lnTo>
                    <a:lnTo>
                      <a:pt x="395" y="238"/>
                    </a:lnTo>
                    <a:lnTo>
                      <a:pt x="385" y="244"/>
                    </a:lnTo>
                    <a:lnTo>
                      <a:pt x="386" y="235"/>
                    </a:lnTo>
                    <a:lnTo>
                      <a:pt x="386" y="235"/>
                    </a:lnTo>
                    <a:lnTo>
                      <a:pt x="385" y="235"/>
                    </a:lnTo>
                    <a:lnTo>
                      <a:pt x="384" y="235"/>
                    </a:lnTo>
                    <a:lnTo>
                      <a:pt x="382" y="238"/>
                    </a:lnTo>
                    <a:lnTo>
                      <a:pt x="377" y="248"/>
                    </a:lnTo>
                    <a:lnTo>
                      <a:pt x="377" y="248"/>
                    </a:lnTo>
                    <a:lnTo>
                      <a:pt x="378" y="242"/>
                    </a:lnTo>
                    <a:lnTo>
                      <a:pt x="379" y="238"/>
                    </a:lnTo>
                    <a:lnTo>
                      <a:pt x="383" y="233"/>
                    </a:lnTo>
                    <a:lnTo>
                      <a:pt x="384" y="230"/>
                    </a:lnTo>
                    <a:lnTo>
                      <a:pt x="385" y="226"/>
                    </a:lnTo>
                    <a:lnTo>
                      <a:pt x="386" y="220"/>
                    </a:lnTo>
                    <a:lnTo>
                      <a:pt x="385" y="212"/>
                    </a:lnTo>
                    <a:lnTo>
                      <a:pt x="385" y="212"/>
                    </a:lnTo>
                    <a:lnTo>
                      <a:pt x="383" y="207"/>
                    </a:lnTo>
                    <a:lnTo>
                      <a:pt x="380" y="204"/>
                    </a:lnTo>
                    <a:lnTo>
                      <a:pt x="379" y="202"/>
                    </a:lnTo>
                    <a:lnTo>
                      <a:pt x="378" y="202"/>
                    </a:lnTo>
                    <a:lnTo>
                      <a:pt x="376" y="203"/>
                    </a:lnTo>
                    <a:lnTo>
                      <a:pt x="376" y="203"/>
                    </a:lnTo>
                    <a:lnTo>
                      <a:pt x="377" y="199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4"/>
                    </a:lnTo>
                    <a:lnTo>
                      <a:pt x="375" y="192"/>
                    </a:lnTo>
                    <a:lnTo>
                      <a:pt x="374" y="194"/>
                    </a:lnTo>
                    <a:lnTo>
                      <a:pt x="372" y="195"/>
                    </a:lnTo>
                    <a:lnTo>
                      <a:pt x="371" y="199"/>
                    </a:lnTo>
                    <a:lnTo>
                      <a:pt x="370" y="206"/>
                    </a:lnTo>
                    <a:lnTo>
                      <a:pt x="368" y="221"/>
                    </a:lnTo>
                    <a:lnTo>
                      <a:pt x="367" y="232"/>
                    </a:lnTo>
                    <a:lnTo>
                      <a:pt x="367" y="232"/>
                    </a:lnTo>
                    <a:lnTo>
                      <a:pt x="364" y="242"/>
                    </a:lnTo>
                    <a:lnTo>
                      <a:pt x="364" y="250"/>
                    </a:lnTo>
                    <a:lnTo>
                      <a:pt x="366" y="257"/>
                    </a:lnTo>
                    <a:lnTo>
                      <a:pt x="368" y="263"/>
                    </a:lnTo>
                    <a:lnTo>
                      <a:pt x="372" y="273"/>
                    </a:lnTo>
                    <a:lnTo>
                      <a:pt x="375" y="280"/>
                    </a:lnTo>
                    <a:lnTo>
                      <a:pt x="375" y="288"/>
                    </a:lnTo>
                    <a:lnTo>
                      <a:pt x="348" y="302"/>
                    </a:lnTo>
                    <a:lnTo>
                      <a:pt x="348" y="302"/>
                    </a:lnTo>
                    <a:lnTo>
                      <a:pt x="352" y="289"/>
                    </a:lnTo>
                    <a:lnTo>
                      <a:pt x="352" y="282"/>
                    </a:lnTo>
                    <a:lnTo>
                      <a:pt x="352" y="275"/>
                    </a:lnTo>
                    <a:lnTo>
                      <a:pt x="352" y="275"/>
                    </a:lnTo>
                    <a:lnTo>
                      <a:pt x="351" y="271"/>
                    </a:lnTo>
                    <a:lnTo>
                      <a:pt x="349" y="267"/>
                    </a:lnTo>
                    <a:lnTo>
                      <a:pt x="348" y="262"/>
                    </a:lnTo>
                    <a:lnTo>
                      <a:pt x="348" y="259"/>
                    </a:lnTo>
                    <a:lnTo>
                      <a:pt x="347" y="258"/>
                    </a:lnTo>
                    <a:lnTo>
                      <a:pt x="345" y="257"/>
                    </a:lnTo>
                    <a:lnTo>
                      <a:pt x="343" y="257"/>
                    </a:lnTo>
                    <a:lnTo>
                      <a:pt x="343" y="257"/>
                    </a:lnTo>
                    <a:lnTo>
                      <a:pt x="343" y="267"/>
                    </a:lnTo>
                    <a:lnTo>
                      <a:pt x="341" y="275"/>
                    </a:lnTo>
                    <a:lnTo>
                      <a:pt x="339" y="280"/>
                    </a:lnTo>
                    <a:lnTo>
                      <a:pt x="337" y="283"/>
                    </a:lnTo>
                    <a:lnTo>
                      <a:pt x="330" y="288"/>
                    </a:lnTo>
                    <a:lnTo>
                      <a:pt x="328" y="293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23" y="290"/>
                    </a:lnTo>
                    <a:lnTo>
                      <a:pt x="323" y="285"/>
                    </a:lnTo>
                    <a:lnTo>
                      <a:pt x="323" y="283"/>
                    </a:lnTo>
                    <a:lnTo>
                      <a:pt x="324" y="282"/>
                    </a:lnTo>
                    <a:lnTo>
                      <a:pt x="328" y="281"/>
                    </a:lnTo>
                    <a:lnTo>
                      <a:pt x="328" y="281"/>
                    </a:lnTo>
                    <a:lnTo>
                      <a:pt x="326" y="274"/>
                    </a:lnTo>
                    <a:lnTo>
                      <a:pt x="325" y="270"/>
                    </a:lnTo>
                    <a:lnTo>
                      <a:pt x="324" y="266"/>
                    </a:lnTo>
                    <a:lnTo>
                      <a:pt x="322" y="265"/>
                    </a:lnTo>
                    <a:lnTo>
                      <a:pt x="318" y="265"/>
                    </a:lnTo>
                    <a:lnTo>
                      <a:pt x="316" y="265"/>
                    </a:lnTo>
                    <a:lnTo>
                      <a:pt x="315" y="265"/>
                    </a:lnTo>
                    <a:lnTo>
                      <a:pt x="315" y="265"/>
                    </a:lnTo>
                    <a:lnTo>
                      <a:pt x="311" y="272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9" y="288"/>
                    </a:lnTo>
                    <a:lnTo>
                      <a:pt x="309" y="297"/>
                    </a:lnTo>
                    <a:lnTo>
                      <a:pt x="307" y="307"/>
                    </a:lnTo>
                    <a:lnTo>
                      <a:pt x="303" y="313"/>
                    </a:lnTo>
                    <a:lnTo>
                      <a:pt x="303" y="319"/>
                    </a:lnTo>
                    <a:lnTo>
                      <a:pt x="303" y="319"/>
                    </a:lnTo>
                    <a:lnTo>
                      <a:pt x="311" y="326"/>
                    </a:lnTo>
                    <a:lnTo>
                      <a:pt x="320" y="333"/>
                    </a:lnTo>
                    <a:lnTo>
                      <a:pt x="324" y="335"/>
                    </a:lnTo>
                    <a:lnTo>
                      <a:pt x="328" y="335"/>
                    </a:lnTo>
                    <a:lnTo>
                      <a:pt x="329" y="334"/>
                    </a:lnTo>
                    <a:lnTo>
                      <a:pt x="331" y="333"/>
                    </a:lnTo>
                    <a:lnTo>
                      <a:pt x="333" y="326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3" y="340"/>
                    </a:lnTo>
                    <a:lnTo>
                      <a:pt x="336" y="341"/>
                    </a:lnTo>
                    <a:lnTo>
                      <a:pt x="338" y="341"/>
                    </a:lnTo>
                    <a:lnTo>
                      <a:pt x="340" y="340"/>
                    </a:lnTo>
                    <a:lnTo>
                      <a:pt x="344" y="335"/>
                    </a:lnTo>
                    <a:lnTo>
                      <a:pt x="348" y="330"/>
                    </a:lnTo>
                    <a:lnTo>
                      <a:pt x="352" y="325"/>
                    </a:lnTo>
                    <a:lnTo>
                      <a:pt x="354" y="324"/>
                    </a:lnTo>
                    <a:lnTo>
                      <a:pt x="355" y="324"/>
                    </a:lnTo>
                    <a:lnTo>
                      <a:pt x="356" y="325"/>
                    </a:lnTo>
                    <a:lnTo>
                      <a:pt x="357" y="328"/>
                    </a:lnTo>
                    <a:lnTo>
                      <a:pt x="360" y="340"/>
                    </a:lnTo>
                    <a:lnTo>
                      <a:pt x="360" y="340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2" y="355"/>
                    </a:lnTo>
                    <a:lnTo>
                      <a:pt x="362" y="368"/>
                    </a:lnTo>
                    <a:lnTo>
                      <a:pt x="370" y="349"/>
                    </a:lnTo>
                    <a:lnTo>
                      <a:pt x="369" y="360"/>
                    </a:lnTo>
                    <a:lnTo>
                      <a:pt x="382" y="354"/>
                    </a:lnTo>
                    <a:lnTo>
                      <a:pt x="382" y="358"/>
                    </a:lnTo>
                    <a:lnTo>
                      <a:pt x="382" y="358"/>
                    </a:lnTo>
                    <a:lnTo>
                      <a:pt x="398" y="304"/>
                    </a:lnTo>
                    <a:lnTo>
                      <a:pt x="398" y="304"/>
                    </a:lnTo>
                    <a:lnTo>
                      <a:pt x="398" y="293"/>
                    </a:lnTo>
                    <a:lnTo>
                      <a:pt x="399" y="282"/>
                    </a:lnTo>
                    <a:lnTo>
                      <a:pt x="399" y="282"/>
                    </a:lnTo>
                    <a:lnTo>
                      <a:pt x="402" y="278"/>
                    </a:lnTo>
                    <a:lnTo>
                      <a:pt x="403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7" y="282"/>
                    </a:lnTo>
                    <a:lnTo>
                      <a:pt x="409" y="289"/>
                    </a:lnTo>
                    <a:lnTo>
                      <a:pt x="412" y="296"/>
                    </a:lnTo>
                    <a:lnTo>
                      <a:pt x="414" y="302"/>
                    </a:lnTo>
                    <a:lnTo>
                      <a:pt x="401" y="305"/>
                    </a:lnTo>
                    <a:lnTo>
                      <a:pt x="401" y="305"/>
                    </a:lnTo>
                    <a:lnTo>
                      <a:pt x="401" y="318"/>
                    </a:lnTo>
                    <a:lnTo>
                      <a:pt x="402" y="332"/>
                    </a:lnTo>
                    <a:lnTo>
                      <a:pt x="403" y="343"/>
                    </a:lnTo>
                    <a:lnTo>
                      <a:pt x="408" y="354"/>
                    </a:lnTo>
                    <a:lnTo>
                      <a:pt x="408" y="354"/>
                    </a:lnTo>
                    <a:lnTo>
                      <a:pt x="406" y="357"/>
                    </a:lnTo>
                    <a:lnTo>
                      <a:pt x="406" y="362"/>
                    </a:lnTo>
                    <a:lnTo>
                      <a:pt x="406" y="368"/>
                    </a:lnTo>
                    <a:lnTo>
                      <a:pt x="406" y="370"/>
                    </a:lnTo>
                    <a:lnTo>
                      <a:pt x="407" y="371"/>
                    </a:lnTo>
                    <a:lnTo>
                      <a:pt x="407" y="371"/>
                    </a:lnTo>
                    <a:lnTo>
                      <a:pt x="409" y="368"/>
                    </a:lnTo>
                    <a:lnTo>
                      <a:pt x="412" y="362"/>
                    </a:lnTo>
                    <a:lnTo>
                      <a:pt x="413" y="355"/>
                    </a:lnTo>
                    <a:lnTo>
                      <a:pt x="413" y="350"/>
                    </a:lnTo>
                    <a:lnTo>
                      <a:pt x="413" y="346"/>
                    </a:lnTo>
                    <a:lnTo>
                      <a:pt x="413" y="346"/>
                    </a:lnTo>
                    <a:lnTo>
                      <a:pt x="415" y="345"/>
                    </a:lnTo>
                    <a:lnTo>
                      <a:pt x="417" y="345"/>
                    </a:lnTo>
                    <a:lnTo>
                      <a:pt x="423" y="348"/>
                    </a:lnTo>
                    <a:lnTo>
                      <a:pt x="436" y="358"/>
                    </a:lnTo>
                    <a:lnTo>
                      <a:pt x="441" y="363"/>
                    </a:lnTo>
                    <a:lnTo>
                      <a:pt x="445" y="364"/>
                    </a:lnTo>
                    <a:lnTo>
                      <a:pt x="448" y="364"/>
                    </a:lnTo>
                    <a:lnTo>
                      <a:pt x="452" y="363"/>
                    </a:lnTo>
                    <a:lnTo>
                      <a:pt x="455" y="361"/>
                    </a:lnTo>
                    <a:lnTo>
                      <a:pt x="459" y="357"/>
                    </a:lnTo>
                    <a:lnTo>
                      <a:pt x="462" y="351"/>
                    </a:lnTo>
                    <a:lnTo>
                      <a:pt x="462" y="351"/>
                    </a:lnTo>
                    <a:lnTo>
                      <a:pt x="459" y="358"/>
                    </a:lnTo>
                    <a:lnTo>
                      <a:pt x="459" y="364"/>
                    </a:lnTo>
                    <a:lnTo>
                      <a:pt x="459" y="369"/>
                    </a:lnTo>
                    <a:lnTo>
                      <a:pt x="461" y="372"/>
                    </a:lnTo>
                    <a:lnTo>
                      <a:pt x="462" y="376"/>
                    </a:lnTo>
                    <a:lnTo>
                      <a:pt x="463" y="378"/>
                    </a:lnTo>
                    <a:lnTo>
                      <a:pt x="462" y="380"/>
                    </a:lnTo>
                    <a:lnTo>
                      <a:pt x="459" y="384"/>
                    </a:lnTo>
                    <a:lnTo>
                      <a:pt x="459" y="384"/>
                    </a:lnTo>
                    <a:lnTo>
                      <a:pt x="462" y="391"/>
                    </a:lnTo>
                    <a:lnTo>
                      <a:pt x="463" y="392"/>
                    </a:lnTo>
                    <a:lnTo>
                      <a:pt x="464" y="391"/>
                    </a:lnTo>
                    <a:lnTo>
                      <a:pt x="466" y="387"/>
                    </a:lnTo>
                    <a:lnTo>
                      <a:pt x="468" y="380"/>
                    </a:lnTo>
                    <a:lnTo>
                      <a:pt x="471" y="365"/>
                    </a:lnTo>
                    <a:lnTo>
                      <a:pt x="474" y="361"/>
                    </a:lnTo>
                    <a:lnTo>
                      <a:pt x="476" y="360"/>
                    </a:lnTo>
                    <a:lnTo>
                      <a:pt x="477" y="360"/>
                    </a:lnTo>
                    <a:lnTo>
                      <a:pt x="477" y="360"/>
                    </a:lnTo>
                    <a:lnTo>
                      <a:pt x="477" y="362"/>
                    </a:lnTo>
                    <a:lnTo>
                      <a:pt x="477" y="364"/>
                    </a:lnTo>
                    <a:lnTo>
                      <a:pt x="475" y="365"/>
                    </a:lnTo>
                    <a:lnTo>
                      <a:pt x="474" y="366"/>
                    </a:lnTo>
                    <a:lnTo>
                      <a:pt x="471" y="369"/>
                    </a:lnTo>
                    <a:lnTo>
                      <a:pt x="470" y="372"/>
                    </a:lnTo>
                    <a:lnTo>
                      <a:pt x="469" y="378"/>
                    </a:lnTo>
                    <a:lnTo>
                      <a:pt x="469" y="378"/>
                    </a:lnTo>
                    <a:lnTo>
                      <a:pt x="472" y="380"/>
                    </a:lnTo>
                    <a:lnTo>
                      <a:pt x="476" y="380"/>
                    </a:lnTo>
                    <a:lnTo>
                      <a:pt x="478" y="378"/>
                    </a:lnTo>
                    <a:lnTo>
                      <a:pt x="482" y="376"/>
                    </a:lnTo>
                    <a:lnTo>
                      <a:pt x="487" y="369"/>
                    </a:lnTo>
                    <a:lnTo>
                      <a:pt x="492" y="361"/>
                    </a:lnTo>
                    <a:lnTo>
                      <a:pt x="498" y="351"/>
                    </a:lnTo>
                    <a:lnTo>
                      <a:pt x="504" y="345"/>
                    </a:lnTo>
                    <a:lnTo>
                      <a:pt x="506" y="342"/>
                    </a:lnTo>
                    <a:lnTo>
                      <a:pt x="509" y="340"/>
                    </a:lnTo>
                    <a:lnTo>
                      <a:pt x="513" y="340"/>
                    </a:lnTo>
                    <a:lnTo>
                      <a:pt x="515" y="341"/>
                    </a:lnTo>
                    <a:lnTo>
                      <a:pt x="516" y="363"/>
                    </a:lnTo>
                    <a:lnTo>
                      <a:pt x="527" y="354"/>
                    </a:lnTo>
                    <a:close/>
                    <a:moveTo>
                      <a:pt x="560" y="326"/>
                    </a:moveTo>
                    <a:lnTo>
                      <a:pt x="569" y="318"/>
                    </a:lnTo>
                    <a:lnTo>
                      <a:pt x="569" y="318"/>
                    </a:lnTo>
                    <a:lnTo>
                      <a:pt x="568" y="317"/>
                    </a:lnTo>
                    <a:lnTo>
                      <a:pt x="578" y="300"/>
                    </a:lnTo>
                    <a:lnTo>
                      <a:pt x="578" y="300"/>
                    </a:lnTo>
                    <a:lnTo>
                      <a:pt x="576" y="295"/>
                    </a:lnTo>
                    <a:lnTo>
                      <a:pt x="574" y="290"/>
                    </a:lnTo>
                    <a:lnTo>
                      <a:pt x="571" y="278"/>
                    </a:lnTo>
                    <a:lnTo>
                      <a:pt x="571" y="271"/>
                    </a:lnTo>
                    <a:lnTo>
                      <a:pt x="573" y="265"/>
                    </a:lnTo>
                    <a:lnTo>
                      <a:pt x="574" y="259"/>
                    </a:lnTo>
                    <a:lnTo>
                      <a:pt x="576" y="255"/>
                    </a:lnTo>
                    <a:lnTo>
                      <a:pt x="576" y="255"/>
                    </a:lnTo>
                    <a:lnTo>
                      <a:pt x="576" y="268"/>
                    </a:lnTo>
                    <a:lnTo>
                      <a:pt x="576" y="275"/>
                    </a:lnTo>
                    <a:lnTo>
                      <a:pt x="575" y="280"/>
                    </a:lnTo>
                    <a:lnTo>
                      <a:pt x="575" y="280"/>
                    </a:lnTo>
                    <a:lnTo>
                      <a:pt x="581" y="289"/>
                    </a:lnTo>
                    <a:lnTo>
                      <a:pt x="583" y="293"/>
                    </a:lnTo>
                    <a:lnTo>
                      <a:pt x="585" y="295"/>
                    </a:lnTo>
                    <a:lnTo>
                      <a:pt x="587" y="294"/>
                    </a:lnTo>
                    <a:lnTo>
                      <a:pt x="590" y="290"/>
                    </a:lnTo>
                    <a:lnTo>
                      <a:pt x="590" y="283"/>
                    </a:lnTo>
                    <a:lnTo>
                      <a:pt x="590" y="273"/>
                    </a:lnTo>
                    <a:lnTo>
                      <a:pt x="590" y="273"/>
                    </a:lnTo>
                    <a:lnTo>
                      <a:pt x="586" y="280"/>
                    </a:lnTo>
                    <a:lnTo>
                      <a:pt x="585" y="281"/>
                    </a:lnTo>
                    <a:lnTo>
                      <a:pt x="585" y="280"/>
                    </a:lnTo>
                    <a:lnTo>
                      <a:pt x="584" y="274"/>
                    </a:lnTo>
                    <a:lnTo>
                      <a:pt x="583" y="266"/>
                    </a:lnTo>
                    <a:lnTo>
                      <a:pt x="583" y="251"/>
                    </a:lnTo>
                    <a:lnTo>
                      <a:pt x="582" y="249"/>
                    </a:lnTo>
                    <a:lnTo>
                      <a:pt x="582" y="249"/>
                    </a:lnTo>
                    <a:lnTo>
                      <a:pt x="578" y="253"/>
                    </a:lnTo>
                    <a:lnTo>
                      <a:pt x="578" y="253"/>
                    </a:lnTo>
                    <a:lnTo>
                      <a:pt x="581" y="247"/>
                    </a:lnTo>
                    <a:lnTo>
                      <a:pt x="582" y="242"/>
                    </a:lnTo>
                    <a:lnTo>
                      <a:pt x="584" y="240"/>
                    </a:lnTo>
                    <a:lnTo>
                      <a:pt x="585" y="238"/>
                    </a:lnTo>
                    <a:lnTo>
                      <a:pt x="589" y="236"/>
                    </a:lnTo>
                    <a:lnTo>
                      <a:pt x="591" y="234"/>
                    </a:lnTo>
                    <a:lnTo>
                      <a:pt x="592" y="232"/>
                    </a:lnTo>
                    <a:lnTo>
                      <a:pt x="592" y="232"/>
                    </a:lnTo>
                    <a:lnTo>
                      <a:pt x="591" y="238"/>
                    </a:lnTo>
                    <a:lnTo>
                      <a:pt x="591" y="247"/>
                    </a:lnTo>
                    <a:lnTo>
                      <a:pt x="592" y="260"/>
                    </a:lnTo>
                    <a:lnTo>
                      <a:pt x="596" y="273"/>
                    </a:lnTo>
                    <a:lnTo>
                      <a:pt x="598" y="279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1" y="281"/>
                    </a:lnTo>
                    <a:lnTo>
                      <a:pt x="602" y="280"/>
                    </a:lnTo>
                    <a:lnTo>
                      <a:pt x="607" y="279"/>
                    </a:lnTo>
                    <a:lnTo>
                      <a:pt x="612" y="278"/>
                    </a:lnTo>
                    <a:lnTo>
                      <a:pt x="613" y="275"/>
                    </a:lnTo>
                    <a:lnTo>
                      <a:pt x="615" y="273"/>
                    </a:lnTo>
                    <a:lnTo>
                      <a:pt x="615" y="273"/>
                    </a:lnTo>
                    <a:lnTo>
                      <a:pt x="615" y="259"/>
                    </a:lnTo>
                    <a:lnTo>
                      <a:pt x="615" y="249"/>
                    </a:lnTo>
                    <a:lnTo>
                      <a:pt x="614" y="241"/>
                    </a:lnTo>
                    <a:lnTo>
                      <a:pt x="613" y="237"/>
                    </a:lnTo>
                    <a:lnTo>
                      <a:pt x="609" y="235"/>
                    </a:lnTo>
                    <a:lnTo>
                      <a:pt x="609" y="235"/>
                    </a:lnTo>
                    <a:lnTo>
                      <a:pt x="613" y="232"/>
                    </a:lnTo>
                    <a:lnTo>
                      <a:pt x="615" y="229"/>
                    </a:lnTo>
                    <a:lnTo>
                      <a:pt x="617" y="229"/>
                    </a:lnTo>
                    <a:lnTo>
                      <a:pt x="619" y="230"/>
                    </a:lnTo>
                    <a:lnTo>
                      <a:pt x="622" y="236"/>
                    </a:lnTo>
                    <a:lnTo>
                      <a:pt x="622" y="236"/>
                    </a:lnTo>
                    <a:lnTo>
                      <a:pt x="619" y="242"/>
                    </a:lnTo>
                    <a:lnTo>
                      <a:pt x="617" y="245"/>
                    </a:lnTo>
                    <a:lnTo>
                      <a:pt x="617" y="250"/>
                    </a:lnTo>
                    <a:lnTo>
                      <a:pt x="617" y="250"/>
                    </a:lnTo>
                    <a:lnTo>
                      <a:pt x="620" y="260"/>
                    </a:lnTo>
                    <a:lnTo>
                      <a:pt x="622" y="267"/>
                    </a:lnTo>
                    <a:lnTo>
                      <a:pt x="624" y="271"/>
                    </a:lnTo>
                    <a:lnTo>
                      <a:pt x="627" y="277"/>
                    </a:lnTo>
                    <a:lnTo>
                      <a:pt x="627" y="277"/>
                    </a:lnTo>
                    <a:lnTo>
                      <a:pt x="631" y="273"/>
                    </a:lnTo>
                    <a:lnTo>
                      <a:pt x="631" y="273"/>
                    </a:lnTo>
                    <a:lnTo>
                      <a:pt x="630" y="266"/>
                    </a:lnTo>
                    <a:lnTo>
                      <a:pt x="636" y="248"/>
                    </a:lnTo>
                    <a:lnTo>
                      <a:pt x="636" y="248"/>
                    </a:lnTo>
                    <a:lnTo>
                      <a:pt x="633" y="250"/>
                    </a:lnTo>
                    <a:lnTo>
                      <a:pt x="631" y="250"/>
                    </a:lnTo>
                    <a:lnTo>
                      <a:pt x="631" y="248"/>
                    </a:lnTo>
                    <a:lnTo>
                      <a:pt x="631" y="244"/>
                    </a:lnTo>
                    <a:lnTo>
                      <a:pt x="632" y="226"/>
                    </a:lnTo>
                    <a:lnTo>
                      <a:pt x="632" y="226"/>
                    </a:lnTo>
                    <a:lnTo>
                      <a:pt x="632" y="236"/>
                    </a:lnTo>
                    <a:lnTo>
                      <a:pt x="633" y="237"/>
                    </a:lnTo>
                    <a:lnTo>
                      <a:pt x="635" y="236"/>
                    </a:lnTo>
                    <a:lnTo>
                      <a:pt x="637" y="232"/>
                    </a:lnTo>
                    <a:lnTo>
                      <a:pt x="639" y="228"/>
                    </a:lnTo>
                    <a:lnTo>
                      <a:pt x="633" y="203"/>
                    </a:lnTo>
                    <a:lnTo>
                      <a:pt x="633" y="203"/>
                    </a:lnTo>
                    <a:lnTo>
                      <a:pt x="635" y="199"/>
                    </a:lnTo>
                    <a:lnTo>
                      <a:pt x="637" y="199"/>
                    </a:lnTo>
                    <a:lnTo>
                      <a:pt x="639" y="204"/>
                    </a:lnTo>
                    <a:lnTo>
                      <a:pt x="640" y="205"/>
                    </a:lnTo>
                    <a:lnTo>
                      <a:pt x="642" y="205"/>
                    </a:lnTo>
                    <a:lnTo>
                      <a:pt x="642" y="203"/>
                    </a:lnTo>
                    <a:lnTo>
                      <a:pt x="642" y="196"/>
                    </a:lnTo>
                    <a:lnTo>
                      <a:pt x="642" y="196"/>
                    </a:lnTo>
                    <a:lnTo>
                      <a:pt x="638" y="192"/>
                    </a:lnTo>
                    <a:lnTo>
                      <a:pt x="635" y="190"/>
                    </a:lnTo>
                    <a:lnTo>
                      <a:pt x="631" y="190"/>
                    </a:lnTo>
                    <a:lnTo>
                      <a:pt x="628" y="190"/>
                    </a:lnTo>
                    <a:lnTo>
                      <a:pt x="622" y="192"/>
                    </a:lnTo>
                    <a:lnTo>
                      <a:pt x="615" y="197"/>
                    </a:lnTo>
                    <a:lnTo>
                      <a:pt x="620" y="218"/>
                    </a:lnTo>
                    <a:lnTo>
                      <a:pt x="620" y="218"/>
                    </a:lnTo>
                    <a:lnTo>
                      <a:pt x="617" y="219"/>
                    </a:lnTo>
                    <a:lnTo>
                      <a:pt x="616" y="220"/>
                    </a:lnTo>
                    <a:lnTo>
                      <a:pt x="614" y="219"/>
                    </a:lnTo>
                    <a:lnTo>
                      <a:pt x="613" y="218"/>
                    </a:lnTo>
                    <a:lnTo>
                      <a:pt x="612" y="213"/>
                    </a:lnTo>
                    <a:lnTo>
                      <a:pt x="609" y="205"/>
                    </a:lnTo>
                    <a:lnTo>
                      <a:pt x="608" y="198"/>
                    </a:lnTo>
                    <a:lnTo>
                      <a:pt x="606" y="191"/>
                    </a:lnTo>
                    <a:lnTo>
                      <a:pt x="604" y="185"/>
                    </a:lnTo>
                    <a:lnTo>
                      <a:pt x="601" y="184"/>
                    </a:lnTo>
                    <a:lnTo>
                      <a:pt x="599" y="184"/>
                    </a:lnTo>
                    <a:lnTo>
                      <a:pt x="599" y="184"/>
                    </a:lnTo>
                    <a:lnTo>
                      <a:pt x="597" y="189"/>
                    </a:lnTo>
                    <a:lnTo>
                      <a:pt x="593" y="192"/>
                    </a:lnTo>
                    <a:lnTo>
                      <a:pt x="586" y="196"/>
                    </a:lnTo>
                    <a:lnTo>
                      <a:pt x="584" y="198"/>
                    </a:lnTo>
                    <a:lnTo>
                      <a:pt x="582" y="203"/>
                    </a:lnTo>
                    <a:lnTo>
                      <a:pt x="579" y="211"/>
                    </a:lnTo>
                    <a:lnTo>
                      <a:pt x="578" y="221"/>
                    </a:lnTo>
                    <a:lnTo>
                      <a:pt x="578" y="221"/>
                    </a:lnTo>
                    <a:lnTo>
                      <a:pt x="578" y="217"/>
                    </a:lnTo>
                    <a:lnTo>
                      <a:pt x="578" y="212"/>
                    </a:lnTo>
                    <a:lnTo>
                      <a:pt x="577" y="207"/>
                    </a:lnTo>
                    <a:lnTo>
                      <a:pt x="575" y="204"/>
                    </a:lnTo>
                    <a:lnTo>
                      <a:pt x="573" y="200"/>
                    </a:lnTo>
                    <a:lnTo>
                      <a:pt x="570" y="199"/>
                    </a:lnTo>
                    <a:lnTo>
                      <a:pt x="568" y="202"/>
                    </a:lnTo>
                    <a:lnTo>
                      <a:pt x="566" y="206"/>
                    </a:lnTo>
                    <a:lnTo>
                      <a:pt x="566" y="206"/>
                    </a:lnTo>
                    <a:lnTo>
                      <a:pt x="563" y="217"/>
                    </a:lnTo>
                    <a:lnTo>
                      <a:pt x="561" y="226"/>
                    </a:lnTo>
                    <a:lnTo>
                      <a:pt x="554" y="240"/>
                    </a:lnTo>
                    <a:lnTo>
                      <a:pt x="552" y="244"/>
                    </a:lnTo>
                    <a:lnTo>
                      <a:pt x="550" y="249"/>
                    </a:lnTo>
                    <a:lnTo>
                      <a:pt x="550" y="253"/>
                    </a:lnTo>
                    <a:lnTo>
                      <a:pt x="551" y="259"/>
                    </a:lnTo>
                    <a:lnTo>
                      <a:pt x="551" y="259"/>
                    </a:lnTo>
                    <a:lnTo>
                      <a:pt x="552" y="258"/>
                    </a:lnTo>
                    <a:lnTo>
                      <a:pt x="554" y="257"/>
                    </a:lnTo>
                    <a:lnTo>
                      <a:pt x="558" y="252"/>
                    </a:lnTo>
                    <a:lnTo>
                      <a:pt x="559" y="252"/>
                    </a:lnTo>
                    <a:lnTo>
                      <a:pt x="560" y="253"/>
                    </a:lnTo>
                    <a:lnTo>
                      <a:pt x="562" y="256"/>
                    </a:lnTo>
                    <a:lnTo>
                      <a:pt x="563" y="263"/>
                    </a:lnTo>
                    <a:lnTo>
                      <a:pt x="555" y="270"/>
                    </a:lnTo>
                    <a:lnTo>
                      <a:pt x="561" y="288"/>
                    </a:lnTo>
                    <a:lnTo>
                      <a:pt x="561" y="288"/>
                    </a:lnTo>
                    <a:lnTo>
                      <a:pt x="560" y="287"/>
                    </a:lnTo>
                    <a:lnTo>
                      <a:pt x="559" y="287"/>
                    </a:lnTo>
                    <a:lnTo>
                      <a:pt x="559" y="294"/>
                    </a:lnTo>
                    <a:lnTo>
                      <a:pt x="560" y="326"/>
                    </a:lnTo>
                    <a:lnTo>
                      <a:pt x="560" y="326"/>
                    </a:lnTo>
                    <a:close/>
                    <a:moveTo>
                      <a:pt x="737" y="530"/>
                    </a:moveTo>
                    <a:lnTo>
                      <a:pt x="737" y="530"/>
                    </a:lnTo>
                    <a:lnTo>
                      <a:pt x="738" y="531"/>
                    </a:lnTo>
                    <a:lnTo>
                      <a:pt x="738" y="531"/>
                    </a:lnTo>
                    <a:lnTo>
                      <a:pt x="737" y="531"/>
                    </a:lnTo>
                    <a:lnTo>
                      <a:pt x="737" y="5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311">
                <a:extLst>
                  <a:ext uri="{FF2B5EF4-FFF2-40B4-BE49-F238E27FC236}">
                    <a16:creationId xmlns:a16="http://schemas.microsoft.com/office/drawing/2014/main" xmlns="" id="{854741E9-C4CB-1002-1936-B9A74383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17601"/>
                <a:ext cx="4763" cy="12700"/>
              </a:xfrm>
              <a:custGeom>
                <a:avLst/>
                <a:gdLst>
                  <a:gd name="T0" fmla="*/ 7 w 9"/>
                  <a:gd name="T1" fmla="*/ 0 h 24"/>
                  <a:gd name="T2" fmla="*/ 7 w 9"/>
                  <a:gd name="T3" fmla="*/ 0 h 24"/>
                  <a:gd name="T4" fmla="*/ 5 w 9"/>
                  <a:gd name="T5" fmla="*/ 4 h 24"/>
                  <a:gd name="T6" fmla="*/ 3 w 9"/>
                  <a:gd name="T7" fmla="*/ 8 h 24"/>
                  <a:gd name="T8" fmla="*/ 2 w 9"/>
                  <a:gd name="T9" fmla="*/ 14 h 24"/>
                  <a:gd name="T10" fmla="*/ 0 w 9"/>
                  <a:gd name="T11" fmla="*/ 24 h 24"/>
                  <a:gd name="T12" fmla="*/ 0 w 9"/>
                  <a:gd name="T13" fmla="*/ 24 h 24"/>
                  <a:gd name="T14" fmla="*/ 2 w 9"/>
                  <a:gd name="T15" fmla="*/ 18 h 24"/>
                  <a:gd name="T16" fmla="*/ 3 w 9"/>
                  <a:gd name="T17" fmla="*/ 15 h 24"/>
                  <a:gd name="T18" fmla="*/ 4 w 9"/>
                  <a:gd name="T19" fmla="*/ 14 h 24"/>
                  <a:gd name="T20" fmla="*/ 5 w 9"/>
                  <a:gd name="T21" fmla="*/ 13 h 24"/>
                  <a:gd name="T22" fmla="*/ 7 w 9"/>
                  <a:gd name="T23" fmla="*/ 11 h 24"/>
                  <a:gd name="T24" fmla="*/ 9 w 9"/>
                  <a:gd name="T25" fmla="*/ 10 h 24"/>
                  <a:gd name="T26" fmla="*/ 9 w 9"/>
                  <a:gd name="T27" fmla="*/ 6 h 24"/>
                  <a:gd name="T28" fmla="*/ 7 w 9"/>
                  <a:gd name="T29" fmla="*/ 0 h 24"/>
                  <a:gd name="T30" fmla="*/ 7 w 9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4">
                    <a:moveTo>
                      <a:pt x="7" y="0"/>
                    </a:moveTo>
                    <a:lnTo>
                      <a:pt x="7" y="0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312">
                <a:extLst>
                  <a:ext uri="{FF2B5EF4-FFF2-40B4-BE49-F238E27FC236}">
                    <a16:creationId xmlns:a16="http://schemas.microsoft.com/office/drawing/2014/main" xmlns="" id="{4F896A40-FF55-F911-03F6-AF7D6929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06488"/>
                <a:ext cx="3175" cy="7938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8 h 13"/>
                  <a:gd name="T6" fmla="*/ 1 w 7"/>
                  <a:gd name="T7" fmla="*/ 12 h 13"/>
                  <a:gd name="T8" fmla="*/ 0 w 7"/>
                  <a:gd name="T9" fmla="*/ 13 h 13"/>
                  <a:gd name="T10" fmla="*/ 7 w 7"/>
                  <a:gd name="T11" fmla="*/ 8 h 13"/>
                  <a:gd name="T12" fmla="*/ 2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313">
                <a:extLst>
                  <a:ext uri="{FF2B5EF4-FFF2-40B4-BE49-F238E27FC236}">
                    <a16:creationId xmlns:a16="http://schemas.microsoft.com/office/drawing/2014/main" xmlns="" id="{0521057A-75B1-A62D-930D-6F4FC4F61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550" y="1016001"/>
                <a:ext cx="12700" cy="33338"/>
              </a:xfrm>
              <a:custGeom>
                <a:avLst/>
                <a:gdLst>
                  <a:gd name="T0" fmla="*/ 22 w 23"/>
                  <a:gd name="T1" fmla="*/ 37 h 62"/>
                  <a:gd name="T2" fmla="*/ 22 w 23"/>
                  <a:gd name="T3" fmla="*/ 37 h 62"/>
                  <a:gd name="T4" fmla="*/ 19 w 23"/>
                  <a:gd name="T5" fmla="*/ 48 h 62"/>
                  <a:gd name="T6" fmla="*/ 17 w 23"/>
                  <a:gd name="T7" fmla="*/ 55 h 62"/>
                  <a:gd name="T8" fmla="*/ 14 w 23"/>
                  <a:gd name="T9" fmla="*/ 59 h 62"/>
                  <a:gd name="T10" fmla="*/ 12 w 23"/>
                  <a:gd name="T11" fmla="*/ 59 h 62"/>
                  <a:gd name="T12" fmla="*/ 10 w 23"/>
                  <a:gd name="T13" fmla="*/ 59 h 62"/>
                  <a:gd name="T14" fmla="*/ 10 w 23"/>
                  <a:gd name="T15" fmla="*/ 59 h 62"/>
                  <a:gd name="T16" fmla="*/ 10 w 23"/>
                  <a:gd name="T17" fmla="*/ 45 h 62"/>
                  <a:gd name="T18" fmla="*/ 11 w 23"/>
                  <a:gd name="T19" fmla="*/ 36 h 62"/>
                  <a:gd name="T20" fmla="*/ 12 w 23"/>
                  <a:gd name="T21" fmla="*/ 32 h 62"/>
                  <a:gd name="T22" fmla="*/ 15 w 23"/>
                  <a:gd name="T23" fmla="*/ 29 h 62"/>
                  <a:gd name="T24" fmla="*/ 17 w 23"/>
                  <a:gd name="T25" fmla="*/ 27 h 62"/>
                  <a:gd name="T26" fmla="*/ 19 w 23"/>
                  <a:gd name="T27" fmla="*/ 22 h 62"/>
                  <a:gd name="T28" fmla="*/ 20 w 23"/>
                  <a:gd name="T29" fmla="*/ 14 h 62"/>
                  <a:gd name="T30" fmla="*/ 23 w 23"/>
                  <a:gd name="T31" fmla="*/ 2 h 62"/>
                  <a:gd name="T32" fmla="*/ 23 w 23"/>
                  <a:gd name="T33" fmla="*/ 2 h 62"/>
                  <a:gd name="T34" fmla="*/ 20 w 23"/>
                  <a:gd name="T35" fmla="*/ 0 h 62"/>
                  <a:gd name="T36" fmla="*/ 18 w 23"/>
                  <a:gd name="T37" fmla="*/ 2 h 62"/>
                  <a:gd name="T38" fmla="*/ 16 w 23"/>
                  <a:gd name="T39" fmla="*/ 5 h 62"/>
                  <a:gd name="T40" fmla="*/ 12 w 23"/>
                  <a:gd name="T41" fmla="*/ 11 h 62"/>
                  <a:gd name="T42" fmla="*/ 10 w 23"/>
                  <a:gd name="T43" fmla="*/ 19 h 62"/>
                  <a:gd name="T44" fmla="*/ 5 w 23"/>
                  <a:gd name="T45" fmla="*/ 34 h 62"/>
                  <a:gd name="T46" fmla="*/ 3 w 23"/>
                  <a:gd name="T47" fmla="*/ 40 h 62"/>
                  <a:gd name="T48" fmla="*/ 0 w 23"/>
                  <a:gd name="T49" fmla="*/ 43 h 62"/>
                  <a:gd name="T50" fmla="*/ 0 w 23"/>
                  <a:gd name="T51" fmla="*/ 43 h 62"/>
                  <a:gd name="T52" fmla="*/ 2 w 23"/>
                  <a:gd name="T53" fmla="*/ 50 h 62"/>
                  <a:gd name="T54" fmla="*/ 5 w 23"/>
                  <a:gd name="T55" fmla="*/ 56 h 62"/>
                  <a:gd name="T56" fmla="*/ 9 w 23"/>
                  <a:gd name="T57" fmla="*/ 59 h 62"/>
                  <a:gd name="T58" fmla="*/ 12 w 23"/>
                  <a:gd name="T59" fmla="*/ 62 h 62"/>
                  <a:gd name="T60" fmla="*/ 15 w 23"/>
                  <a:gd name="T61" fmla="*/ 62 h 62"/>
                  <a:gd name="T62" fmla="*/ 16 w 23"/>
                  <a:gd name="T63" fmla="*/ 60 h 62"/>
                  <a:gd name="T64" fmla="*/ 19 w 23"/>
                  <a:gd name="T65" fmla="*/ 57 h 62"/>
                  <a:gd name="T66" fmla="*/ 22 w 23"/>
                  <a:gd name="T67" fmla="*/ 49 h 62"/>
                  <a:gd name="T68" fmla="*/ 22 w 23"/>
                  <a:gd name="T69" fmla="*/ 37 h 62"/>
                  <a:gd name="T70" fmla="*/ 22 w 23"/>
                  <a:gd name="T71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62">
                    <a:moveTo>
                      <a:pt x="22" y="37"/>
                    </a:moveTo>
                    <a:lnTo>
                      <a:pt x="22" y="37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45"/>
                    </a:lnTo>
                    <a:lnTo>
                      <a:pt x="11" y="36"/>
                    </a:lnTo>
                    <a:lnTo>
                      <a:pt x="12" y="32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2"/>
                    </a:lnTo>
                    <a:lnTo>
                      <a:pt x="20" y="1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9"/>
                    </a:lnTo>
                    <a:lnTo>
                      <a:pt x="5" y="34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5" y="56"/>
                    </a:lnTo>
                    <a:lnTo>
                      <a:pt x="9" y="59"/>
                    </a:lnTo>
                    <a:lnTo>
                      <a:pt x="12" y="62"/>
                    </a:lnTo>
                    <a:lnTo>
                      <a:pt x="15" y="62"/>
                    </a:lnTo>
                    <a:lnTo>
                      <a:pt x="16" y="60"/>
                    </a:lnTo>
                    <a:lnTo>
                      <a:pt x="19" y="57"/>
                    </a:lnTo>
                    <a:lnTo>
                      <a:pt x="22" y="49"/>
                    </a:lnTo>
                    <a:lnTo>
                      <a:pt x="22" y="37"/>
                    </a:lnTo>
                    <a:lnTo>
                      <a:pt x="22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314">
                <a:extLst>
                  <a:ext uri="{FF2B5EF4-FFF2-40B4-BE49-F238E27FC236}">
                    <a16:creationId xmlns:a16="http://schemas.microsoft.com/office/drawing/2014/main" xmlns="" id="{AB9C97C4-6FBF-67AD-CEB9-916FE094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663" y="1003301"/>
                <a:ext cx="3175" cy="7938"/>
              </a:xfrm>
              <a:custGeom>
                <a:avLst/>
                <a:gdLst>
                  <a:gd name="T0" fmla="*/ 6 w 7"/>
                  <a:gd name="T1" fmla="*/ 0 h 14"/>
                  <a:gd name="T2" fmla="*/ 0 w 7"/>
                  <a:gd name="T3" fmla="*/ 11 h 14"/>
                  <a:gd name="T4" fmla="*/ 2 w 7"/>
                  <a:gd name="T5" fmla="*/ 14 h 14"/>
                  <a:gd name="T6" fmla="*/ 7 w 7"/>
                  <a:gd name="T7" fmla="*/ 3 h 14"/>
                  <a:gd name="T8" fmla="*/ 6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315">
                <a:extLst>
                  <a:ext uri="{FF2B5EF4-FFF2-40B4-BE49-F238E27FC236}">
                    <a16:creationId xmlns:a16="http://schemas.microsoft.com/office/drawing/2014/main" xmlns="" id="{5CF332C0-BD3C-DFF8-6E98-45332303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1222376"/>
                <a:ext cx="1588" cy="6350"/>
              </a:xfrm>
              <a:custGeom>
                <a:avLst/>
                <a:gdLst>
                  <a:gd name="T0" fmla="*/ 0 w 5"/>
                  <a:gd name="T1" fmla="*/ 5 h 12"/>
                  <a:gd name="T2" fmla="*/ 0 w 5"/>
                  <a:gd name="T3" fmla="*/ 5 h 12"/>
                  <a:gd name="T4" fmla="*/ 1 w 5"/>
                  <a:gd name="T5" fmla="*/ 12 h 12"/>
                  <a:gd name="T6" fmla="*/ 1 w 5"/>
                  <a:gd name="T7" fmla="*/ 12 h 12"/>
                  <a:gd name="T8" fmla="*/ 2 w 5"/>
                  <a:gd name="T9" fmla="*/ 10 h 12"/>
                  <a:gd name="T10" fmla="*/ 5 w 5"/>
                  <a:gd name="T11" fmla="*/ 1 h 12"/>
                  <a:gd name="T12" fmla="*/ 5 w 5"/>
                  <a:gd name="T13" fmla="*/ 1 h 12"/>
                  <a:gd name="T14" fmla="*/ 4 w 5"/>
                  <a:gd name="T15" fmla="*/ 0 h 12"/>
                  <a:gd name="T16" fmla="*/ 3 w 5"/>
                  <a:gd name="T17" fmla="*/ 0 h 12"/>
                  <a:gd name="T18" fmla="*/ 1 w 5"/>
                  <a:gd name="T19" fmla="*/ 0 h 12"/>
                  <a:gd name="T20" fmla="*/ 0 w 5"/>
                  <a:gd name="T21" fmla="*/ 5 h 12"/>
                  <a:gd name="T22" fmla="*/ 0 w 5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2">
                    <a:moveTo>
                      <a:pt x="0" y="5"/>
                    </a:move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316">
                <a:extLst>
                  <a:ext uri="{FF2B5EF4-FFF2-40B4-BE49-F238E27FC236}">
                    <a16:creationId xmlns:a16="http://schemas.microsoft.com/office/drawing/2014/main" xmlns="" id="{6A2C33F3-856C-1613-898B-3B4CD7C70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225551"/>
                <a:ext cx="23813" cy="7938"/>
              </a:xfrm>
              <a:custGeom>
                <a:avLst/>
                <a:gdLst>
                  <a:gd name="T0" fmla="*/ 0 w 44"/>
                  <a:gd name="T1" fmla="*/ 15 h 15"/>
                  <a:gd name="T2" fmla="*/ 44 w 44"/>
                  <a:gd name="T3" fmla="*/ 0 h 15"/>
                  <a:gd name="T4" fmla="*/ 44 w 44"/>
                  <a:gd name="T5" fmla="*/ 0 h 15"/>
                  <a:gd name="T6" fmla="*/ 25 w 44"/>
                  <a:gd name="T7" fmla="*/ 6 h 15"/>
                  <a:gd name="T8" fmla="*/ 14 w 44"/>
                  <a:gd name="T9" fmla="*/ 9 h 15"/>
                  <a:gd name="T10" fmla="*/ 0 w 44"/>
                  <a:gd name="T11" fmla="*/ 15 h 15"/>
                  <a:gd name="T12" fmla="*/ 0 w 4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5">
                    <a:moveTo>
                      <a:pt x="0" y="15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25" y="6"/>
                    </a:lnTo>
                    <a:lnTo>
                      <a:pt x="14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317">
                <a:extLst>
                  <a:ext uri="{FF2B5EF4-FFF2-40B4-BE49-F238E27FC236}">
                    <a16:creationId xmlns:a16="http://schemas.microsoft.com/office/drawing/2014/main" xmlns="" id="{DB8A0021-AD7C-CFE9-9293-3B8A8057E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25" y="1173163"/>
                <a:ext cx="17463" cy="28575"/>
              </a:xfrm>
              <a:custGeom>
                <a:avLst/>
                <a:gdLst>
                  <a:gd name="T0" fmla="*/ 29 w 33"/>
                  <a:gd name="T1" fmla="*/ 0 h 54"/>
                  <a:gd name="T2" fmla="*/ 29 w 33"/>
                  <a:gd name="T3" fmla="*/ 0 h 54"/>
                  <a:gd name="T4" fmla="*/ 24 w 33"/>
                  <a:gd name="T5" fmla="*/ 5 h 54"/>
                  <a:gd name="T6" fmla="*/ 21 w 33"/>
                  <a:gd name="T7" fmla="*/ 12 h 54"/>
                  <a:gd name="T8" fmla="*/ 14 w 33"/>
                  <a:gd name="T9" fmla="*/ 26 h 54"/>
                  <a:gd name="T10" fmla="*/ 8 w 33"/>
                  <a:gd name="T11" fmla="*/ 39 h 54"/>
                  <a:gd name="T12" fmla="*/ 3 w 33"/>
                  <a:gd name="T13" fmla="*/ 43 h 54"/>
                  <a:gd name="T14" fmla="*/ 0 w 33"/>
                  <a:gd name="T15" fmla="*/ 47 h 54"/>
                  <a:gd name="T16" fmla="*/ 0 w 33"/>
                  <a:gd name="T17" fmla="*/ 47 h 54"/>
                  <a:gd name="T18" fmla="*/ 2 w 33"/>
                  <a:gd name="T19" fmla="*/ 50 h 54"/>
                  <a:gd name="T20" fmla="*/ 4 w 33"/>
                  <a:gd name="T21" fmla="*/ 53 h 54"/>
                  <a:gd name="T22" fmla="*/ 8 w 33"/>
                  <a:gd name="T23" fmla="*/ 54 h 54"/>
                  <a:gd name="T24" fmla="*/ 10 w 33"/>
                  <a:gd name="T25" fmla="*/ 53 h 54"/>
                  <a:gd name="T26" fmla="*/ 11 w 33"/>
                  <a:gd name="T27" fmla="*/ 49 h 54"/>
                  <a:gd name="T28" fmla="*/ 14 w 33"/>
                  <a:gd name="T29" fmla="*/ 47 h 54"/>
                  <a:gd name="T30" fmla="*/ 17 w 33"/>
                  <a:gd name="T31" fmla="*/ 38 h 54"/>
                  <a:gd name="T32" fmla="*/ 22 w 33"/>
                  <a:gd name="T33" fmla="*/ 30 h 54"/>
                  <a:gd name="T34" fmla="*/ 25 w 33"/>
                  <a:gd name="T35" fmla="*/ 24 h 54"/>
                  <a:gd name="T36" fmla="*/ 27 w 33"/>
                  <a:gd name="T37" fmla="*/ 23 h 54"/>
                  <a:gd name="T38" fmla="*/ 29 w 33"/>
                  <a:gd name="T39" fmla="*/ 23 h 54"/>
                  <a:gd name="T40" fmla="*/ 31 w 33"/>
                  <a:gd name="T41" fmla="*/ 26 h 54"/>
                  <a:gd name="T42" fmla="*/ 33 w 33"/>
                  <a:gd name="T43" fmla="*/ 30 h 54"/>
                  <a:gd name="T44" fmla="*/ 29 w 33"/>
                  <a:gd name="T4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54">
                    <a:moveTo>
                      <a:pt x="29" y="0"/>
                    </a:moveTo>
                    <a:lnTo>
                      <a:pt x="29" y="0"/>
                    </a:lnTo>
                    <a:lnTo>
                      <a:pt x="24" y="5"/>
                    </a:lnTo>
                    <a:lnTo>
                      <a:pt x="21" y="12"/>
                    </a:lnTo>
                    <a:lnTo>
                      <a:pt x="14" y="26"/>
                    </a:lnTo>
                    <a:lnTo>
                      <a:pt x="8" y="39"/>
                    </a:lnTo>
                    <a:lnTo>
                      <a:pt x="3" y="4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50"/>
                    </a:lnTo>
                    <a:lnTo>
                      <a:pt x="4" y="53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7" y="38"/>
                    </a:lnTo>
                    <a:lnTo>
                      <a:pt x="22" y="30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6"/>
                    </a:lnTo>
                    <a:lnTo>
                      <a:pt x="33" y="3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318">
                <a:extLst>
                  <a:ext uri="{FF2B5EF4-FFF2-40B4-BE49-F238E27FC236}">
                    <a16:creationId xmlns:a16="http://schemas.microsoft.com/office/drawing/2014/main" xmlns="" id="{A7CF55FF-6578-0816-7A84-BB1500C5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538" y="1206501"/>
                <a:ext cx="4763" cy="30163"/>
              </a:xfrm>
              <a:custGeom>
                <a:avLst/>
                <a:gdLst>
                  <a:gd name="T0" fmla="*/ 3 w 11"/>
                  <a:gd name="T1" fmla="*/ 55 h 55"/>
                  <a:gd name="T2" fmla="*/ 3 w 11"/>
                  <a:gd name="T3" fmla="*/ 55 h 55"/>
                  <a:gd name="T4" fmla="*/ 3 w 11"/>
                  <a:gd name="T5" fmla="*/ 45 h 55"/>
                  <a:gd name="T6" fmla="*/ 4 w 11"/>
                  <a:gd name="T7" fmla="*/ 37 h 55"/>
                  <a:gd name="T8" fmla="*/ 8 w 11"/>
                  <a:gd name="T9" fmla="*/ 25 h 55"/>
                  <a:gd name="T10" fmla="*/ 10 w 11"/>
                  <a:gd name="T11" fmla="*/ 14 h 55"/>
                  <a:gd name="T12" fmla="*/ 11 w 11"/>
                  <a:gd name="T13" fmla="*/ 7 h 55"/>
                  <a:gd name="T14" fmla="*/ 11 w 11"/>
                  <a:gd name="T15" fmla="*/ 0 h 55"/>
                  <a:gd name="T16" fmla="*/ 11 w 11"/>
                  <a:gd name="T17" fmla="*/ 0 h 55"/>
                  <a:gd name="T18" fmla="*/ 9 w 11"/>
                  <a:gd name="T19" fmla="*/ 4 h 55"/>
                  <a:gd name="T20" fmla="*/ 6 w 11"/>
                  <a:gd name="T21" fmla="*/ 7 h 55"/>
                  <a:gd name="T22" fmla="*/ 5 w 11"/>
                  <a:gd name="T23" fmla="*/ 16 h 55"/>
                  <a:gd name="T24" fmla="*/ 4 w 11"/>
                  <a:gd name="T25" fmla="*/ 23 h 55"/>
                  <a:gd name="T26" fmla="*/ 2 w 11"/>
                  <a:gd name="T27" fmla="*/ 25 h 55"/>
                  <a:gd name="T28" fmla="*/ 0 w 11"/>
                  <a:gd name="T29" fmla="*/ 25 h 55"/>
                  <a:gd name="T30" fmla="*/ 3 w 11"/>
                  <a:gd name="T3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5">
                    <a:moveTo>
                      <a:pt x="3" y="55"/>
                    </a:moveTo>
                    <a:lnTo>
                      <a:pt x="3" y="55"/>
                    </a:lnTo>
                    <a:lnTo>
                      <a:pt x="3" y="45"/>
                    </a:lnTo>
                    <a:lnTo>
                      <a:pt x="4" y="37"/>
                    </a:lnTo>
                    <a:lnTo>
                      <a:pt x="8" y="25"/>
                    </a:lnTo>
                    <a:lnTo>
                      <a:pt x="10" y="1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5" y="16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3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319">
                <a:extLst>
                  <a:ext uri="{FF2B5EF4-FFF2-40B4-BE49-F238E27FC236}">
                    <a16:creationId xmlns:a16="http://schemas.microsoft.com/office/drawing/2014/main" xmlns="" id="{B041EE85-E53A-DD06-E797-A74A0377A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981076"/>
                <a:ext cx="1588" cy="7938"/>
              </a:xfrm>
              <a:custGeom>
                <a:avLst/>
                <a:gdLst>
                  <a:gd name="T0" fmla="*/ 0 w 4"/>
                  <a:gd name="T1" fmla="*/ 14 h 14"/>
                  <a:gd name="T2" fmla="*/ 4 w 4"/>
                  <a:gd name="T3" fmla="*/ 0 h 14"/>
                  <a:gd name="T4" fmla="*/ 0 w 4"/>
                  <a:gd name="T5" fmla="*/ 4 h 14"/>
                  <a:gd name="T6" fmla="*/ 0 w 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320">
                <a:extLst>
                  <a:ext uri="{FF2B5EF4-FFF2-40B4-BE49-F238E27FC236}">
                    <a16:creationId xmlns:a16="http://schemas.microsoft.com/office/drawing/2014/main" xmlns="" id="{DA432887-E472-527D-59D7-3BB799D3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2376"/>
                <a:ext cx="3175" cy="7938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7 h 15"/>
                  <a:gd name="T4" fmla="*/ 6 w 6"/>
                  <a:gd name="T5" fmla="*/ 15 h 15"/>
                  <a:gd name="T6" fmla="*/ 1 w 6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lnTo>
                      <a:pt x="0" y="7"/>
                    </a:lnTo>
                    <a:lnTo>
                      <a:pt x="6" y="1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321">
                <a:extLst>
                  <a:ext uri="{FF2B5EF4-FFF2-40B4-BE49-F238E27FC236}">
                    <a16:creationId xmlns:a16="http://schemas.microsoft.com/office/drawing/2014/main" xmlns="" id="{910205E0-AAEA-8983-7C36-CF635BD1B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5551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0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322">
                <a:extLst>
                  <a:ext uri="{FF2B5EF4-FFF2-40B4-BE49-F238E27FC236}">
                    <a16:creationId xmlns:a16="http://schemas.microsoft.com/office/drawing/2014/main" xmlns="" id="{CAAEB298-F6BA-4746-10E9-DF0014844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963" y="954088"/>
                <a:ext cx="4763" cy="6350"/>
              </a:xfrm>
              <a:custGeom>
                <a:avLst/>
                <a:gdLst>
                  <a:gd name="T0" fmla="*/ 8 w 8"/>
                  <a:gd name="T1" fmla="*/ 6 h 13"/>
                  <a:gd name="T2" fmla="*/ 2 w 8"/>
                  <a:gd name="T3" fmla="*/ 0 h 13"/>
                  <a:gd name="T4" fmla="*/ 0 w 8"/>
                  <a:gd name="T5" fmla="*/ 13 h 13"/>
                  <a:gd name="T6" fmla="*/ 8 w 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8" y="6"/>
                    </a:moveTo>
                    <a:lnTo>
                      <a:pt x="2" y="0"/>
                    </a:lnTo>
                    <a:lnTo>
                      <a:pt x="0" y="13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323">
                <a:extLst>
                  <a:ext uri="{FF2B5EF4-FFF2-40B4-BE49-F238E27FC236}">
                    <a16:creationId xmlns:a16="http://schemas.microsoft.com/office/drawing/2014/main" xmlns="" id="{B4290E16-0D2A-F564-E3A0-9ADC393C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950" y="1036638"/>
                <a:ext cx="1588" cy="6350"/>
              </a:xfrm>
              <a:custGeom>
                <a:avLst/>
                <a:gdLst>
                  <a:gd name="T0" fmla="*/ 5 w 5"/>
                  <a:gd name="T1" fmla="*/ 0 h 11"/>
                  <a:gd name="T2" fmla="*/ 0 w 5"/>
                  <a:gd name="T3" fmla="*/ 9 h 11"/>
                  <a:gd name="T4" fmla="*/ 0 w 5"/>
                  <a:gd name="T5" fmla="*/ 9 h 11"/>
                  <a:gd name="T6" fmla="*/ 0 w 5"/>
                  <a:gd name="T7" fmla="*/ 9 h 11"/>
                  <a:gd name="T8" fmla="*/ 1 w 5"/>
                  <a:gd name="T9" fmla="*/ 9 h 11"/>
                  <a:gd name="T10" fmla="*/ 4 w 5"/>
                  <a:gd name="T11" fmla="*/ 11 h 11"/>
                  <a:gd name="T12" fmla="*/ 5 w 5"/>
                  <a:gd name="T13" fmla="*/ 10 h 11"/>
                  <a:gd name="T14" fmla="*/ 5 w 5"/>
                  <a:gd name="T15" fmla="*/ 9 h 11"/>
                  <a:gd name="T16" fmla="*/ 5 w 5"/>
                  <a:gd name="T17" fmla="*/ 0 h 11"/>
                  <a:gd name="T18" fmla="*/ 5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324">
                <a:extLst>
                  <a:ext uri="{FF2B5EF4-FFF2-40B4-BE49-F238E27FC236}">
                    <a16:creationId xmlns:a16="http://schemas.microsoft.com/office/drawing/2014/main" xmlns="" id="{09D7375F-C1C6-195B-D03A-B2C03D17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222376"/>
                <a:ext cx="3175" cy="6350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2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325">
                <a:extLst>
                  <a:ext uri="{FF2B5EF4-FFF2-40B4-BE49-F238E27FC236}">
                    <a16:creationId xmlns:a16="http://schemas.microsoft.com/office/drawing/2014/main" xmlns="" id="{C8FF5DA7-A42C-4E2E-1660-F0A81A94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588" y="982663"/>
                <a:ext cx="3175" cy="12700"/>
              </a:xfrm>
              <a:custGeom>
                <a:avLst/>
                <a:gdLst>
                  <a:gd name="T0" fmla="*/ 2 w 6"/>
                  <a:gd name="T1" fmla="*/ 25 h 25"/>
                  <a:gd name="T2" fmla="*/ 2 w 6"/>
                  <a:gd name="T3" fmla="*/ 25 h 25"/>
                  <a:gd name="T4" fmla="*/ 2 w 6"/>
                  <a:gd name="T5" fmla="*/ 19 h 25"/>
                  <a:gd name="T6" fmla="*/ 2 w 6"/>
                  <a:gd name="T7" fmla="*/ 15 h 25"/>
                  <a:gd name="T8" fmla="*/ 3 w 6"/>
                  <a:gd name="T9" fmla="*/ 13 h 25"/>
                  <a:gd name="T10" fmla="*/ 4 w 6"/>
                  <a:gd name="T11" fmla="*/ 12 h 25"/>
                  <a:gd name="T12" fmla="*/ 6 w 6"/>
                  <a:gd name="T13" fmla="*/ 10 h 25"/>
                  <a:gd name="T14" fmla="*/ 6 w 6"/>
                  <a:gd name="T15" fmla="*/ 9 h 25"/>
                  <a:gd name="T16" fmla="*/ 6 w 6"/>
                  <a:gd name="T17" fmla="*/ 6 h 25"/>
                  <a:gd name="T18" fmla="*/ 5 w 6"/>
                  <a:gd name="T19" fmla="*/ 0 h 25"/>
                  <a:gd name="T20" fmla="*/ 5 w 6"/>
                  <a:gd name="T21" fmla="*/ 0 h 25"/>
                  <a:gd name="T22" fmla="*/ 3 w 6"/>
                  <a:gd name="T23" fmla="*/ 1 h 25"/>
                  <a:gd name="T24" fmla="*/ 2 w 6"/>
                  <a:gd name="T25" fmla="*/ 4 h 25"/>
                  <a:gd name="T26" fmla="*/ 0 w 6"/>
                  <a:gd name="T27" fmla="*/ 9 h 25"/>
                  <a:gd name="T28" fmla="*/ 2 w 6"/>
                  <a:gd name="T29" fmla="*/ 25 h 25"/>
                  <a:gd name="T30" fmla="*/ 2 w 6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5">
                    <a:moveTo>
                      <a:pt x="2" y="25"/>
                    </a:moveTo>
                    <a:lnTo>
                      <a:pt x="2" y="25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326">
                <a:extLst>
                  <a:ext uri="{FF2B5EF4-FFF2-40B4-BE49-F238E27FC236}">
                    <a16:creationId xmlns:a16="http://schemas.microsoft.com/office/drawing/2014/main" xmlns="" id="{8E1DDBCD-1174-ED44-4394-6B3D339F1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1071563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327">
                <a:extLst>
                  <a:ext uri="{FF2B5EF4-FFF2-40B4-BE49-F238E27FC236}">
                    <a16:creationId xmlns:a16="http://schemas.microsoft.com/office/drawing/2014/main" xmlns="" id="{08C72571-BB28-7FC6-1895-B1F0583C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1071563"/>
                <a:ext cx="3175" cy="4763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5 h 9"/>
                  <a:gd name="T4" fmla="*/ 4 w 7"/>
                  <a:gd name="T5" fmla="*/ 4 h 9"/>
                  <a:gd name="T6" fmla="*/ 3 w 7"/>
                  <a:gd name="T7" fmla="*/ 1 h 9"/>
                  <a:gd name="T8" fmla="*/ 1 w 7"/>
                  <a:gd name="T9" fmla="*/ 0 h 9"/>
                  <a:gd name="T10" fmla="*/ 0 w 7"/>
                  <a:gd name="T11" fmla="*/ 3 h 9"/>
                  <a:gd name="T12" fmla="*/ 0 w 7"/>
                  <a:gd name="T13" fmla="*/ 3 h 9"/>
                  <a:gd name="T14" fmla="*/ 2 w 7"/>
                  <a:gd name="T15" fmla="*/ 8 h 9"/>
                  <a:gd name="T16" fmla="*/ 3 w 7"/>
                  <a:gd name="T17" fmla="*/ 9 h 9"/>
                  <a:gd name="T18" fmla="*/ 6 w 7"/>
                  <a:gd name="T19" fmla="*/ 8 h 9"/>
                  <a:gd name="T20" fmla="*/ 7 w 7"/>
                  <a:gd name="T21" fmla="*/ 5 h 9"/>
                  <a:gd name="T22" fmla="*/ 7 w 7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328">
                <a:extLst>
                  <a:ext uri="{FF2B5EF4-FFF2-40B4-BE49-F238E27FC236}">
                    <a16:creationId xmlns:a16="http://schemas.microsoft.com/office/drawing/2014/main" xmlns="" id="{7E835A05-8C1F-08C8-BD9D-A2861C54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800" y="1066801"/>
                <a:ext cx="4763" cy="14288"/>
              </a:xfrm>
              <a:custGeom>
                <a:avLst/>
                <a:gdLst>
                  <a:gd name="T0" fmla="*/ 7 w 7"/>
                  <a:gd name="T1" fmla="*/ 9 h 28"/>
                  <a:gd name="T2" fmla="*/ 4 w 7"/>
                  <a:gd name="T3" fmla="*/ 7 h 28"/>
                  <a:gd name="T4" fmla="*/ 4 w 7"/>
                  <a:gd name="T5" fmla="*/ 7 h 28"/>
                  <a:gd name="T6" fmla="*/ 5 w 7"/>
                  <a:gd name="T7" fmla="*/ 0 h 28"/>
                  <a:gd name="T8" fmla="*/ 3 w 7"/>
                  <a:gd name="T9" fmla="*/ 7 h 28"/>
                  <a:gd name="T10" fmla="*/ 3 w 7"/>
                  <a:gd name="T11" fmla="*/ 7 h 28"/>
                  <a:gd name="T12" fmla="*/ 2 w 7"/>
                  <a:gd name="T13" fmla="*/ 8 h 28"/>
                  <a:gd name="T14" fmla="*/ 2 w 7"/>
                  <a:gd name="T15" fmla="*/ 12 h 28"/>
                  <a:gd name="T16" fmla="*/ 1 w 7"/>
                  <a:gd name="T17" fmla="*/ 20 h 28"/>
                  <a:gd name="T18" fmla="*/ 0 w 7"/>
                  <a:gd name="T19" fmla="*/ 28 h 28"/>
                  <a:gd name="T20" fmla="*/ 2 w 7"/>
                  <a:gd name="T21" fmla="*/ 20 h 28"/>
                  <a:gd name="T22" fmla="*/ 2 w 7"/>
                  <a:gd name="T23" fmla="*/ 20 h 28"/>
                  <a:gd name="T24" fmla="*/ 4 w 7"/>
                  <a:gd name="T25" fmla="*/ 20 h 28"/>
                  <a:gd name="T26" fmla="*/ 5 w 7"/>
                  <a:gd name="T27" fmla="*/ 18 h 28"/>
                  <a:gd name="T28" fmla="*/ 7 w 7"/>
                  <a:gd name="T29" fmla="*/ 15 h 28"/>
                  <a:gd name="T30" fmla="*/ 7 w 7"/>
                  <a:gd name="T31" fmla="*/ 9 h 28"/>
                  <a:gd name="T32" fmla="*/ 7 w 7"/>
                  <a:gd name="T33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8">
                    <a:moveTo>
                      <a:pt x="7" y="9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329">
                <a:extLst>
                  <a:ext uri="{FF2B5EF4-FFF2-40B4-BE49-F238E27FC236}">
                    <a16:creationId xmlns:a16="http://schemas.microsoft.com/office/drawing/2014/main" xmlns="" id="{982BC07E-74C1-18E8-F3BA-0D04A7F4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013" y="1249363"/>
                <a:ext cx="12700" cy="15875"/>
              </a:xfrm>
              <a:custGeom>
                <a:avLst/>
                <a:gdLst>
                  <a:gd name="T0" fmla="*/ 22 w 22"/>
                  <a:gd name="T1" fmla="*/ 30 h 32"/>
                  <a:gd name="T2" fmla="*/ 22 w 22"/>
                  <a:gd name="T3" fmla="*/ 30 h 32"/>
                  <a:gd name="T4" fmla="*/ 16 w 22"/>
                  <a:gd name="T5" fmla="*/ 24 h 32"/>
                  <a:gd name="T6" fmla="*/ 12 w 22"/>
                  <a:gd name="T7" fmla="*/ 18 h 32"/>
                  <a:gd name="T8" fmla="*/ 11 w 22"/>
                  <a:gd name="T9" fmla="*/ 11 h 32"/>
                  <a:gd name="T10" fmla="*/ 11 w 22"/>
                  <a:gd name="T11" fmla="*/ 1 h 32"/>
                  <a:gd name="T12" fmla="*/ 11 w 22"/>
                  <a:gd name="T13" fmla="*/ 1 h 32"/>
                  <a:gd name="T14" fmla="*/ 10 w 22"/>
                  <a:gd name="T15" fmla="*/ 0 h 32"/>
                  <a:gd name="T16" fmla="*/ 8 w 22"/>
                  <a:gd name="T17" fmla="*/ 0 h 32"/>
                  <a:gd name="T18" fmla="*/ 7 w 22"/>
                  <a:gd name="T19" fmla="*/ 2 h 32"/>
                  <a:gd name="T20" fmla="*/ 6 w 22"/>
                  <a:gd name="T21" fmla="*/ 7 h 32"/>
                  <a:gd name="T22" fmla="*/ 4 w 22"/>
                  <a:gd name="T23" fmla="*/ 11 h 32"/>
                  <a:gd name="T24" fmla="*/ 2 w 22"/>
                  <a:gd name="T25" fmla="*/ 23 h 32"/>
                  <a:gd name="T26" fmla="*/ 1 w 22"/>
                  <a:gd name="T27" fmla="*/ 27 h 32"/>
                  <a:gd name="T28" fmla="*/ 0 w 22"/>
                  <a:gd name="T29" fmla="*/ 31 h 32"/>
                  <a:gd name="T30" fmla="*/ 0 w 22"/>
                  <a:gd name="T31" fmla="*/ 31 h 32"/>
                  <a:gd name="T32" fmla="*/ 2 w 22"/>
                  <a:gd name="T33" fmla="*/ 31 h 32"/>
                  <a:gd name="T34" fmla="*/ 6 w 22"/>
                  <a:gd name="T35" fmla="*/ 31 h 32"/>
                  <a:gd name="T36" fmla="*/ 10 w 22"/>
                  <a:gd name="T37" fmla="*/ 31 h 32"/>
                  <a:gd name="T38" fmla="*/ 15 w 22"/>
                  <a:gd name="T39" fmla="*/ 32 h 32"/>
                  <a:gd name="T40" fmla="*/ 17 w 22"/>
                  <a:gd name="T41" fmla="*/ 31 h 32"/>
                  <a:gd name="T42" fmla="*/ 22 w 22"/>
                  <a:gd name="T43" fmla="*/ 30 h 32"/>
                  <a:gd name="T44" fmla="*/ 22 w 22"/>
                  <a:gd name="T4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32">
                    <a:moveTo>
                      <a:pt x="22" y="30"/>
                    </a:moveTo>
                    <a:lnTo>
                      <a:pt x="22" y="30"/>
                    </a:lnTo>
                    <a:lnTo>
                      <a:pt x="16" y="24"/>
                    </a:lnTo>
                    <a:lnTo>
                      <a:pt x="12" y="18"/>
                    </a:lnTo>
                    <a:lnTo>
                      <a:pt x="11" y="1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23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5" y="32"/>
                    </a:lnTo>
                    <a:lnTo>
                      <a:pt x="17" y="31"/>
                    </a:lnTo>
                    <a:lnTo>
                      <a:pt x="22" y="30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330">
                <a:extLst>
                  <a:ext uri="{FF2B5EF4-FFF2-40B4-BE49-F238E27FC236}">
                    <a16:creationId xmlns:a16="http://schemas.microsoft.com/office/drawing/2014/main" xmlns="" id="{3439CB6B-69AD-92C0-A7B5-8E3578FE8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425" y="1265238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4 w 4"/>
                  <a:gd name="T11" fmla="*/ 0 h 1"/>
                  <a:gd name="T12" fmla="*/ 4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331">
                <a:extLst>
                  <a:ext uri="{FF2B5EF4-FFF2-40B4-BE49-F238E27FC236}">
                    <a16:creationId xmlns:a16="http://schemas.microsoft.com/office/drawing/2014/main" xmlns="" id="{1D01569E-D5F9-8747-1028-8FB5001F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960438"/>
                <a:ext cx="3175" cy="12700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4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332">
                <a:extLst>
                  <a:ext uri="{FF2B5EF4-FFF2-40B4-BE49-F238E27FC236}">
                    <a16:creationId xmlns:a16="http://schemas.microsoft.com/office/drawing/2014/main" xmlns="" id="{4744D24B-2492-4391-CC53-916E31B6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265238"/>
                <a:ext cx="3175" cy="4763"/>
              </a:xfrm>
              <a:custGeom>
                <a:avLst/>
                <a:gdLst>
                  <a:gd name="T0" fmla="*/ 5 w 5"/>
                  <a:gd name="T1" fmla="*/ 6 h 9"/>
                  <a:gd name="T2" fmla="*/ 5 w 5"/>
                  <a:gd name="T3" fmla="*/ 6 h 9"/>
                  <a:gd name="T4" fmla="*/ 2 w 5"/>
                  <a:gd name="T5" fmla="*/ 5 h 9"/>
                  <a:gd name="T6" fmla="*/ 1 w 5"/>
                  <a:gd name="T7" fmla="*/ 3 h 9"/>
                  <a:gd name="T8" fmla="*/ 0 w 5"/>
                  <a:gd name="T9" fmla="*/ 0 h 9"/>
                  <a:gd name="T10" fmla="*/ 0 w 5"/>
                  <a:gd name="T11" fmla="*/ 0 h 9"/>
                  <a:gd name="T12" fmla="*/ 0 w 5"/>
                  <a:gd name="T13" fmla="*/ 5 h 9"/>
                  <a:gd name="T14" fmla="*/ 1 w 5"/>
                  <a:gd name="T15" fmla="*/ 8 h 9"/>
                  <a:gd name="T16" fmla="*/ 2 w 5"/>
                  <a:gd name="T17" fmla="*/ 9 h 9"/>
                  <a:gd name="T18" fmla="*/ 3 w 5"/>
                  <a:gd name="T19" fmla="*/ 9 h 9"/>
                  <a:gd name="T20" fmla="*/ 4 w 5"/>
                  <a:gd name="T21" fmla="*/ 8 h 9"/>
                  <a:gd name="T22" fmla="*/ 5 w 5"/>
                  <a:gd name="T23" fmla="*/ 6 h 9"/>
                  <a:gd name="T24" fmla="*/ 5 w 5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6"/>
                    </a:moveTo>
                    <a:lnTo>
                      <a:pt x="5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333">
                <a:extLst>
                  <a:ext uri="{FF2B5EF4-FFF2-40B4-BE49-F238E27FC236}">
                    <a16:creationId xmlns:a16="http://schemas.microsoft.com/office/drawing/2014/main" xmlns="" id="{4797AD44-4FE2-817A-919A-2A94EA743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090613"/>
                <a:ext cx="4763" cy="7938"/>
              </a:xfrm>
              <a:custGeom>
                <a:avLst/>
                <a:gdLst>
                  <a:gd name="T0" fmla="*/ 8 w 8"/>
                  <a:gd name="T1" fmla="*/ 8 h 17"/>
                  <a:gd name="T2" fmla="*/ 8 w 8"/>
                  <a:gd name="T3" fmla="*/ 8 h 17"/>
                  <a:gd name="T4" fmla="*/ 8 w 8"/>
                  <a:gd name="T5" fmla="*/ 5 h 17"/>
                  <a:gd name="T6" fmla="*/ 7 w 8"/>
                  <a:gd name="T7" fmla="*/ 2 h 17"/>
                  <a:gd name="T8" fmla="*/ 6 w 8"/>
                  <a:gd name="T9" fmla="*/ 2 h 17"/>
                  <a:gd name="T10" fmla="*/ 4 w 8"/>
                  <a:gd name="T11" fmla="*/ 1 h 17"/>
                  <a:gd name="T12" fmla="*/ 2 w 8"/>
                  <a:gd name="T13" fmla="*/ 1 h 17"/>
                  <a:gd name="T14" fmla="*/ 1 w 8"/>
                  <a:gd name="T15" fmla="*/ 1 h 17"/>
                  <a:gd name="T16" fmla="*/ 0 w 8"/>
                  <a:gd name="T17" fmla="*/ 0 h 17"/>
                  <a:gd name="T18" fmla="*/ 0 w 8"/>
                  <a:gd name="T19" fmla="*/ 0 h 17"/>
                  <a:gd name="T20" fmla="*/ 1 w 8"/>
                  <a:gd name="T21" fmla="*/ 2 h 17"/>
                  <a:gd name="T22" fmla="*/ 2 w 8"/>
                  <a:gd name="T23" fmla="*/ 6 h 17"/>
                  <a:gd name="T24" fmla="*/ 4 w 8"/>
                  <a:gd name="T25" fmla="*/ 14 h 17"/>
                  <a:gd name="T26" fmla="*/ 6 w 8"/>
                  <a:gd name="T27" fmla="*/ 17 h 17"/>
                  <a:gd name="T28" fmla="*/ 6 w 8"/>
                  <a:gd name="T29" fmla="*/ 17 h 17"/>
                  <a:gd name="T30" fmla="*/ 7 w 8"/>
                  <a:gd name="T31" fmla="*/ 15 h 17"/>
                  <a:gd name="T32" fmla="*/ 8 w 8"/>
                  <a:gd name="T33" fmla="*/ 8 h 17"/>
                  <a:gd name="T34" fmla="*/ 8 w 8"/>
                  <a:gd name="T3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7">
                    <a:moveTo>
                      <a:pt x="8" y="8"/>
                    </a:moveTo>
                    <a:lnTo>
                      <a:pt x="8" y="8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334">
                <a:extLst>
                  <a:ext uri="{FF2B5EF4-FFF2-40B4-BE49-F238E27FC236}">
                    <a16:creationId xmlns:a16="http://schemas.microsoft.com/office/drawing/2014/main" xmlns="" id="{C308BB6F-0247-DC91-30B2-5C1129504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217613"/>
                <a:ext cx="3175" cy="15875"/>
              </a:xfrm>
              <a:custGeom>
                <a:avLst/>
                <a:gdLst>
                  <a:gd name="T0" fmla="*/ 5 w 5"/>
                  <a:gd name="T1" fmla="*/ 27 h 29"/>
                  <a:gd name="T2" fmla="*/ 5 w 5"/>
                  <a:gd name="T3" fmla="*/ 27 h 29"/>
                  <a:gd name="T4" fmla="*/ 4 w 5"/>
                  <a:gd name="T5" fmla="*/ 24 h 29"/>
                  <a:gd name="T6" fmla="*/ 2 w 5"/>
                  <a:gd name="T7" fmla="*/ 19 h 29"/>
                  <a:gd name="T8" fmla="*/ 2 w 5"/>
                  <a:gd name="T9" fmla="*/ 10 h 29"/>
                  <a:gd name="T10" fmla="*/ 2 w 5"/>
                  <a:gd name="T11" fmla="*/ 0 h 29"/>
                  <a:gd name="T12" fmla="*/ 2 w 5"/>
                  <a:gd name="T13" fmla="*/ 0 h 29"/>
                  <a:gd name="T14" fmla="*/ 1 w 5"/>
                  <a:gd name="T15" fmla="*/ 9 h 29"/>
                  <a:gd name="T16" fmla="*/ 0 w 5"/>
                  <a:gd name="T17" fmla="*/ 21 h 29"/>
                  <a:gd name="T18" fmla="*/ 0 w 5"/>
                  <a:gd name="T19" fmla="*/ 25 h 29"/>
                  <a:gd name="T20" fmla="*/ 1 w 5"/>
                  <a:gd name="T21" fmla="*/ 29 h 29"/>
                  <a:gd name="T22" fmla="*/ 2 w 5"/>
                  <a:gd name="T23" fmla="*/ 29 h 29"/>
                  <a:gd name="T24" fmla="*/ 2 w 5"/>
                  <a:gd name="T25" fmla="*/ 29 h 29"/>
                  <a:gd name="T26" fmla="*/ 5 w 5"/>
                  <a:gd name="T27" fmla="*/ 27 h 29"/>
                  <a:gd name="T28" fmla="*/ 5 w 5"/>
                  <a:gd name="T2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9">
                    <a:moveTo>
                      <a:pt x="5" y="27"/>
                    </a:moveTo>
                    <a:lnTo>
                      <a:pt x="5" y="27"/>
                    </a:lnTo>
                    <a:lnTo>
                      <a:pt x="4" y="24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7"/>
                    </a:lnTo>
                    <a:lnTo>
                      <a:pt x="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335">
                <a:extLst>
                  <a:ext uri="{FF2B5EF4-FFF2-40B4-BE49-F238E27FC236}">
                    <a16:creationId xmlns:a16="http://schemas.microsoft.com/office/drawing/2014/main" xmlns="" id="{19F6A632-D028-16B0-7ED6-439339D64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363" y="1093788"/>
                <a:ext cx="3175" cy="4763"/>
              </a:xfrm>
              <a:custGeom>
                <a:avLst/>
                <a:gdLst>
                  <a:gd name="T0" fmla="*/ 7 w 7"/>
                  <a:gd name="T1" fmla="*/ 4 h 10"/>
                  <a:gd name="T2" fmla="*/ 6 w 7"/>
                  <a:gd name="T3" fmla="*/ 0 h 10"/>
                  <a:gd name="T4" fmla="*/ 0 w 7"/>
                  <a:gd name="T5" fmla="*/ 10 h 10"/>
                  <a:gd name="T6" fmla="*/ 7 w 7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4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336">
                <a:extLst>
                  <a:ext uri="{FF2B5EF4-FFF2-40B4-BE49-F238E27FC236}">
                    <a16:creationId xmlns:a16="http://schemas.microsoft.com/office/drawing/2014/main" xmlns="" id="{A5BD1A3A-1D56-0F74-6339-ED52AFBE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963613"/>
                <a:ext cx="6350" cy="38100"/>
              </a:xfrm>
              <a:custGeom>
                <a:avLst/>
                <a:gdLst>
                  <a:gd name="T0" fmla="*/ 2 w 10"/>
                  <a:gd name="T1" fmla="*/ 0 h 71"/>
                  <a:gd name="T2" fmla="*/ 2 w 10"/>
                  <a:gd name="T3" fmla="*/ 0 h 71"/>
                  <a:gd name="T4" fmla="*/ 0 w 10"/>
                  <a:gd name="T5" fmla="*/ 9 h 71"/>
                  <a:gd name="T6" fmla="*/ 1 w 10"/>
                  <a:gd name="T7" fmla="*/ 17 h 71"/>
                  <a:gd name="T8" fmla="*/ 3 w 10"/>
                  <a:gd name="T9" fmla="*/ 34 h 71"/>
                  <a:gd name="T10" fmla="*/ 5 w 10"/>
                  <a:gd name="T11" fmla="*/ 43 h 71"/>
                  <a:gd name="T12" fmla="*/ 5 w 10"/>
                  <a:gd name="T13" fmla="*/ 51 h 71"/>
                  <a:gd name="T14" fmla="*/ 3 w 10"/>
                  <a:gd name="T15" fmla="*/ 59 h 71"/>
                  <a:gd name="T16" fmla="*/ 1 w 10"/>
                  <a:gd name="T17" fmla="*/ 66 h 71"/>
                  <a:gd name="T18" fmla="*/ 1 w 10"/>
                  <a:gd name="T19" fmla="*/ 66 h 71"/>
                  <a:gd name="T20" fmla="*/ 5 w 10"/>
                  <a:gd name="T21" fmla="*/ 71 h 71"/>
                  <a:gd name="T22" fmla="*/ 7 w 10"/>
                  <a:gd name="T23" fmla="*/ 71 h 71"/>
                  <a:gd name="T24" fmla="*/ 7 w 10"/>
                  <a:gd name="T25" fmla="*/ 71 h 71"/>
                  <a:gd name="T26" fmla="*/ 8 w 10"/>
                  <a:gd name="T27" fmla="*/ 66 h 71"/>
                  <a:gd name="T28" fmla="*/ 7 w 10"/>
                  <a:gd name="T29" fmla="*/ 59 h 71"/>
                  <a:gd name="T30" fmla="*/ 7 w 10"/>
                  <a:gd name="T31" fmla="*/ 47 h 71"/>
                  <a:gd name="T32" fmla="*/ 8 w 10"/>
                  <a:gd name="T33" fmla="*/ 42 h 71"/>
                  <a:gd name="T34" fmla="*/ 9 w 10"/>
                  <a:gd name="T35" fmla="*/ 41 h 71"/>
                  <a:gd name="T36" fmla="*/ 10 w 10"/>
                  <a:gd name="T37" fmla="*/ 41 h 71"/>
                  <a:gd name="T38" fmla="*/ 10 w 10"/>
                  <a:gd name="T39" fmla="*/ 41 h 71"/>
                  <a:gd name="T40" fmla="*/ 8 w 10"/>
                  <a:gd name="T41" fmla="*/ 37 h 71"/>
                  <a:gd name="T42" fmla="*/ 7 w 10"/>
                  <a:gd name="T43" fmla="*/ 33 h 71"/>
                  <a:gd name="T44" fmla="*/ 3 w 10"/>
                  <a:gd name="T45" fmla="*/ 21 h 71"/>
                  <a:gd name="T46" fmla="*/ 2 w 10"/>
                  <a:gd name="T47" fmla="*/ 9 h 71"/>
                  <a:gd name="T48" fmla="*/ 2 w 10"/>
                  <a:gd name="T49" fmla="*/ 0 h 71"/>
                  <a:gd name="T50" fmla="*/ 2 w 10"/>
                  <a:gd name="T5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1">
                    <a:moveTo>
                      <a:pt x="2" y="0"/>
                    </a:moveTo>
                    <a:lnTo>
                      <a:pt x="2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34"/>
                    </a:lnTo>
                    <a:lnTo>
                      <a:pt x="5" y="43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8" y="66"/>
                    </a:lnTo>
                    <a:lnTo>
                      <a:pt x="7" y="59"/>
                    </a:lnTo>
                    <a:lnTo>
                      <a:pt x="7" y="47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8" y="37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337">
                <a:extLst>
                  <a:ext uri="{FF2B5EF4-FFF2-40B4-BE49-F238E27FC236}">
                    <a16:creationId xmlns:a16="http://schemas.microsoft.com/office/drawing/2014/main" xmlns="" id="{983BD035-28CA-AE9B-42F3-FF8DABAE1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188" y="9858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338">
                <a:extLst>
                  <a:ext uri="{FF2B5EF4-FFF2-40B4-BE49-F238E27FC236}">
                    <a16:creationId xmlns:a16="http://schemas.microsoft.com/office/drawing/2014/main" xmlns="" id="{D71EC636-94E2-E97C-4DF5-F7029B59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052513"/>
                <a:ext cx="0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339">
                <a:extLst>
                  <a:ext uri="{FF2B5EF4-FFF2-40B4-BE49-F238E27FC236}">
                    <a16:creationId xmlns:a16="http://schemas.microsoft.com/office/drawing/2014/main" xmlns="" id="{4FA5D7A8-DA12-1412-FD24-9DE173AC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965201"/>
                <a:ext cx="11113" cy="28575"/>
              </a:xfrm>
              <a:custGeom>
                <a:avLst/>
                <a:gdLst>
                  <a:gd name="T0" fmla="*/ 10 w 21"/>
                  <a:gd name="T1" fmla="*/ 21 h 52"/>
                  <a:gd name="T2" fmla="*/ 0 w 21"/>
                  <a:gd name="T3" fmla="*/ 52 h 52"/>
                  <a:gd name="T4" fmla="*/ 0 w 21"/>
                  <a:gd name="T5" fmla="*/ 52 h 52"/>
                  <a:gd name="T6" fmla="*/ 3 w 21"/>
                  <a:gd name="T7" fmla="*/ 45 h 52"/>
                  <a:gd name="T8" fmla="*/ 6 w 21"/>
                  <a:gd name="T9" fmla="*/ 39 h 52"/>
                  <a:gd name="T10" fmla="*/ 13 w 21"/>
                  <a:gd name="T11" fmla="*/ 31 h 52"/>
                  <a:gd name="T12" fmla="*/ 17 w 21"/>
                  <a:gd name="T13" fmla="*/ 25 h 52"/>
                  <a:gd name="T14" fmla="*/ 20 w 21"/>
                  <a:gd name="T15" fmla="*/ 19 h 52"/>
                  <a:gd name="T16" fmla="*/ 21 w 21"/>
                  <a:gd name="T17" fmla="*/ 12 h 52"/>
                  <a:gd name="T18" fmla="*/ 21 w 21"/>
                  <a:gd name="T19" fmla="*/ 2 h 52"/>
                  <a:gd name="T20" fmla="*/ 21 w 21"/>
                  <a:gd name="T21" fmla="*/ 2 h 52"/>
                  <a:gd name="T22" fmla="*/ 20 w 21"/>
                  <a:gd name="T23" fmla="*/ 1 h 52"/>
                  <a:gd name="T24" fmla="*/ 18 w 21"/>
                  <a:gd name="T25" fmla="*/ 0 h 52"/>
                  <a:gd name="T26" fmla="*/ 16 w 21"/>
                  <a:gd name="T27" fmla="*/ 1 h 52"/>
                  <a:gd name="T28" fmla="*/ 13 w 21"/>
                  <a:gd name="T29" fmla="*/ 2 h 52"/>
                  <a:gd name="T30" fmla="*/ 10 w 21"/>
                  <a:gd name="T31" fmla="*/ 9 h 52"/>
                  <a:gd name="T32" fmla="*/ 8 w 21"/>
                  <a:gd name="T33" fmla="*/ 17 h 52"/>
                  <a:gd name="T34" fmla="*/ 10 w 21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52">
                    <a:moveTo>
                      <a:pt x="10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3" y="45"/>
                    </a:lnTo>
                    <a:lnTo>
                      <a:pt x="6" y="39"/>
                    </a:lnTo>
                    <a:lnTo>
                      <a:pt x="13" y="31"/>
                    </a:lnTo>
                    <a:lnTo>
                      <a:pt x="17" y="25"/>
                    </a:lnTo>
                    <a:lnTo>
                      <a:pt x="20" y="19"/>
                    </a:lnTo>
                    <a:lnTo>
                      <a:pt x="21" y="1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2"/>
                    </a:lnTo>
                    <a:lnTo>
                      <a:pt x="10" y="9"/>
                    </a:lnTo>
                    <a:lnTo>
                      <a:pt x="8" y="17"/>
                    </a:lnTo>
                    <a:lnTo>
                      <a:pt x="1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340">
                <a:extLst>
                  <a:ext uri="{FF2B5EF4-FFF2-40B4-BE49-F238E27FC236}">
                    <a16:creationId xmlns:a16="http://schemas.microsoft.com/office/drawing/2014/main" xmlns="" id="{57CCD964-A448-F81F-D3C5-DC854EE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800" y="1263651"/>
                <a:ext cx="3175" cy="9525"/>
              </a:xfrm>
              <a:custGeom>
                <a:avLst/>
                <a:gdLst>
                  <a:gd name="T0" fmla="*/ 3 w 5"/>
                  <a:gd name="T1" fmla="*/ 4 h 19"/>
                  <a:gd name="T2" fmla="*/ 0 w 5"/>
                  <a:gd name="T3" fmla="*/ 15 h 19"/>
                  <a:gd name="T4" fmla="*/ 5 w 5"/>
                  <a:gd name="T5" fmla="*/ 19 h 19"/>
                  <a:gd name="T6" fmla="*/ 5 w 5"/>
                  <a:gd name="T7" fmla="*/ 19 h 19"/>
                  <a:gd name="T8" fmla="*/ 5 w 5"/>
                  <a:gd name="T9" fmla="*/ 13 h 19"/>
                  <a:gd name="T10" fmla="*/ 5 w 5"/>
                  <a:gd name="T11" fmla="*/ 5 h 19"/>
                  <a:gd name="T12" fmla="*/ 5 w 5"/>
                  <a:gd name="T13" fmla="*/ 0 h 19"/>
                  <a:gd name="T14" fmla="*/ 3 w 5"/>
                  <a:gd name="T15" fmla="*/ 4 h 19"/>
                  <a:gd name="T16" fmla="*/ 3 w 5"/>
                  <a:gd name="T1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9">
                    <a:moveTo>
                      <a:pt x="3" y="4"/>
                    </a:moveTo>
                    <a:lnTo>
                      <a:pt x="0" y="15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3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341">
                <a:extLst>
                  <a:ext uri="{FF2B5EF4-FFF2-40B4-BE49-F238E27FC236}">
                    <a16:creationId xmlns:a16="http://schemas.microsoft.com/office/drawing/2014/main" xmlns="" id="{0C762DFA-E97A-25F3-D62C-9CCCB9912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975" y="1273176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342">
                <a:extLst>
                  <a:ext uri="{FF2B5EF4-FFF2-40B4-BE49-F238E27FC236}">
                    <a16:creationId xmlns:a16="http://schemas.microsoft.com/office/drawing/2014/main" xmlns="" id="{B3D26F85-33D5-32D0-B3DB-45225A73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1060451"/>
                <a:ext cx="4763" cy="4763"/>
              </a:xfrm>
              <a:custGeom>
                <a:avLst/>
                <a:gdLst>
                  <a:gd name="T0" fmla="*/ 9 w 9"/>
                  <a:gd name="T1" fmla="*/ 2 h 11"/>
                  <a:gd name="T2" fmla="*/ 9 w 9"/>
                  <a:gd name="T3" fmla="*/ 2 h 11"/>
                  <a:gd name="T4" fmla="*/ 7 w 9"/>
                  <a:gd name="T5" fmla="*/ 0 h 11"/>
                  <a:gd name="T6" fmla="*/ 4 w 9"/>
                  <a:gd name="T7" fmla="*/ 0 h 11"/>
                  <a:gd name="T8" fmla="*/ 2 w 9"/>
                  <a:gd name="T9" fmla="*/ 2 h 11"/>
                  <a:gd name="T10" fmla="*/ 0 w 9"/>
                  <a:gd name="T11" fmla="*/ 5 h 11"/>
                  <a:gd name="T12" fmla="*/ 0 w 9"/>
                  <a:gd name="T13" fmla="*/ 5 h 11"/>
                  <a:gd name="T14" fmla="*/ 2 w 9"/>
                  <a:gd name="T15" fmla="*/ 10 h 11"/>
                  <a:gd name="T16" fmla="*/ 3 w 9"/>
                  <a:gd name="T17" fmla="*/ 11 h 11"/>
                  <a:gd name="T18" fmla="*/ 6 w 9"/>
                  <a:gd name="T19" fmla="*/ 11 h 11"/>
                  <a:gd name="T20" fmla="*/ 7 w 9"/>
                  <a:gd name="T21" fmla="*/ 11 h 11"/>
                  <a:gd name="T22" fmla="*/ 8 w 9"/>
                  <a:gd name="T23" fmla="*/ 9 h 11"/>
                  <a:gd name="T24" fmla="*/ 9 w 9"/>
                  <a:gd name="T25" fmla="*/ 6 h 11"/>
                  <a:gd name="T26" fmla="*/ 9 w 9"/>
                  <a:gd name="T27" fmla="*/ 2 h 11"/>
                  <a:gd name="T28" fmla="*/ 9 w 9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343">
                <a:extLst>
                  <a:ext uri="{FF2B5EF4-FFF2-40B4-BE49-F238E27FC236}">
                    <a16:creationId xmlns:a16="http://schemas.microsoft.com/office/drawing/2014/main" xmlns="" id="{D9A1E40B-9A8C-56D5-9FB3-B7B40079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088" y="1241426"/>
                <a:ext cx="4763" cy="317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5 h 5"/>
                  <a:gd name="T4" fmla="*/ 8 w 8"/>
                  <a:gd name="T5" fmla="*/ 2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5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344">
                <a:extLst>
                  <a:ext uri="{FF2B5EF4-FFF2-40B4-BE49-F238E27FC236}">
                    <a16:creationId xmlns:a16="http://schemas.microsoft.com/office/drawing/2014/main" xmlns="" id="{B714502F-99D5-1882-A7A6-400A4029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63651"/>
                <a:ext cx="3175" cy="7938"/>
              </a:xfrm>
              <a:custGeom>
                <a:avLst/>
                <a:gdLst>
                  <a:gd name="T0" fmla="*/ 0 w 6"/>
                  <a:gd name="T1" fmla="*/ 11 h 17"/>
                  <a:gd name="T2" fmla="*/ 1 w 6"/>
                  <a:gd name="T3" fmla="*/ 17 h 17"/>
                  <a:gd name="T4" fmla="*/ 6 w 6"/>
                  <a:gd name="T5" fmla="*/ 6 h 17"/>
                  <a:gd name="T6" fmla="*/ 5 w 6"/>
                  <a:gd name="T7" fmla="*/ 0 h 17"/>
                  <a:gd name="T8" fmla="*/ 0 w 6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0" y="11"/>
                    </a:moveTo>
                    <a:lnTo>
                      <a:pt x="1" y="17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345">
                <a:extLst>
                  <a:ext uri="{FF2B5EF4-FFF2-40B4-BE49-F238E27FC236}">
                    <a16:creationId xmlns:a16="http://schemas.microsoft.com/office/drawing/2014/main" xmlns="" id="{63FE3A92-AFFB-A8DF-1084-6E6440A1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955676"/>
                <a:ext cx="4763" cy="15875"/>
              </a:xfrm>
              <a:custGeom>
                <a:avLst/>
                <a:gdLst>
                  <a:gd name="T0" fmla="*/ 7 w 9"/>
                  <a:gd name="T1" fmla="*/ 0 h 29"/>
                  <a:gd name="T2" fmla="*/ 7 w 9"/>
                  <a:gd name="T3" fmla="*/ 0 h 29"/>
                  <a:gd name="T4" fmla="*/ 6 w 9"/>
                  <a:gd name="T5" fmla="*/ 0 h 29"/>
                  <a:gd name="T6" fmla="*/ 4 w 9"/>
                  <a:gd name="T7" fmla="*/ 3 h 29"/>
                  <a:gd name="T8" fmla="*/ 1 w 9"/>
                  <a:gd name="T9" fmla="*/ 11 h 29"/>
                  <a:gd name="T10" fmla="*/ 0 w 9"/>
                  <a:gd name="T11" fmla="*/ 22 h 29"/>
                  <a:gd name="T12" fmla="*/ 0 w 9"/>
                  <a:gd name="T13" fmla="*/ 29 h 29"/>
                  <a:gd name="T14" fmla="*/ 9 w 9"/>
                  <a:gd name="T15" fmla="*/ 28 h 29"/>
                  <a:gd name="T16" fmla="*/ 9 w 9"/>
                  <a:gd name="T17" fmla="*/ 28 h 29"/>
                  <a:gd name="T18" fmla="*/ 8 w 9"/>
                  <a:gd name="T19" fmla="*/ 18 h 29"/>
                  <a:gd name="T20" fmla="*/ 7 w 9"/>
                  <a:gd name="T21" fmla="*/ 18 h 29"/>
                  <a:gd name="T22" fmla="*/ 7 w 9"/>
                  <a:gd name="T23" fmla="*/ 19 h 29"/>
                  <a:gd name="T24" fmla="*/ 5 w 9"/>
                  <a:gd name="T25" fmla="*/ 24 h 29"/>
                  <a:gd name="T26" fmla="*/ 4 w 9"/>
                  <a:gd name="T27" fmla="*/ 24 h 29"/>
                  <a:gd name="T28" fmla="*/ 1 w 9"/>
                  <a:gd name="T29" fmla="*/ 24 h 29"/>
                  <a:gd name="T30" fmla="*/ 7 w 9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9">
                    <a:moveTo>
                      <a:pt x="7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346">
                <a:extLst>
                  <a:ext uri="{FF2B5EF4-FFF2-40B4-BE49-F238E27FC236}">
                    <a16:creationId xmlns:a16="http://schemas.microsoft.com/office/drawing/2014/main" xmlns="" id="{F1AA35A7-6869-7ED3-780F-2C1FA2FD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1208088"/>
                <a:ext cx="90488" cy="74613"/>
              </a:xfrm>
              <a:custGeom>
                <a:avLst/>
                <a:gdLst>
                  <a:gd name="T0" fmla="*/ 43 w 171"/>
                  <a:gd name="T1" fmla="*/ 77 h 142"/>
                  <a:gd name="T2" fmla="*/ 37 w 171"/>
                  <a:gd name="T3" fmla="*/ 79 h 142"/>
                  <a:gd name="T4" fmla="*/ 31 w 171"/>
                  <a:gd name="T5" fmla="*/ 68 h 142"/>
                  <a:gd name="T6" fmla="*/ 35 w 171"/>
                  <a:gd name="T7" fmla="*/ 54 h 142"/>
                  <a:gd name="T8" fmla="*/ 27 w 171"/>
                  <a:gd name="T9" fmla="*/ 80 h 142"/>
                  <a:gd name="T10" fmla="*/ 23 w 171"/>
                  <a:gd name="T11" fmla="*/ 62 h 142"/>
                  <a:gd name="T12" fmla="*/ 34 w 171"/>
                  <a:gd name="T13" fmla="*/ 28 h 142"/>
                  <a:gd name="T14" fmla="*/ 36 w 171"/>
                  <a:gd name="T15" fmla="*/ 14 h 142"/>
                  <a:gd name="T16" fmla="*/ 28 w 171"/>
                  <a:gd name="T17" fmla="*/ 24 h 142"/>
                  <a:gd name="T18" fmla="*/ 14 w 171"/>
                  <a:gd name="T19" fmla="*/ 36 h 142"/>
                  <a:gd name="T20" fmla="*/ 19 w 171"/>
                  <a:gd name="T21" fmla="*/ 44 h 142"/>
                  <a:gd name="T22" fmla="*/ 21 w 171"/>
                  <a:gd name="T23" fmla="*/ 65 h 142"/>
                  <a:gd name="T24" fmla="*/ 15 w 171"/>
                  <a:gd name="T25" fmla="*/ 75 h 142"/>
                  <a:gd name="T26" fmla="*/ 7 w 171"/>
                  <a:gd name="T27" fmla="*/ 74 h 142"/>
                  <a:gd name="T28" fmla="*/ 6 w 171"/>
                  <a:gd name="T29" fmla="*/ 83 h 142"/>
                  <a:gd name="T30" fmla="*/ 3 w 171"/>
                  <a:gd name="T31" fmla="*/ 107 h 142"/>
                  <a:gd name="T32" fmla="*/ 0 w 171"/>
                  <a:gd name="T33" fmla="*/ 115 h 142"/>
                  <a:gd name="T34" fmla="*/ 1 w 171"/>
                  <a:gd name="T35" fmla="*/ 127 h 142"/>
                  <a:gd name="T36" fmla="*/ 6 w 171"/>
                  <a:gd name="T37" fmla="*/ 126 h 142"/>
                  <a:gd name="T38" fmla="*/ 14 w 171"/>
                  <a:gd name="T39" fmla="*/ 139 h 142"/>
                  <a:gd name="T40" fmla="*/ 16 w 171"/>
                  <a:gd name="T41" fmla="*/ 142 h 142"/>
                  <a:gd name="T42" fmla="*/ 19 w 171"/>
                  <a:gd name="T43" fmla="*/ 119 h 142"/>
                  <a:gd name="T44" fmla="*/ 30 w 171"/>
                  <a:gd name="T45" fmla="*/ 122 h 142"/>
                  <a:gd name="T46" fmla="*/ 36 w 171"/>
                  <a:gd name="T47" fmla="*/ 118 h 142"/>
                  <a:gd name="T48" fmla="*/ 44 w 171"/>
                  <a:gd name="T49" fmla="*/ 113 h 142"/>
                  <a:gd name="T50" fmla="*/ 41 w 171"/>
                  <a:gd name="T51" fmla="*/ 133 h 142"/>
                  <a:gd name="T52" fmla="*/ 47 w 171"/>
                  <a:gd name="T53" fmla="*/ 125 h 142"/>
                  <a:gd name="T54" fmla="*/ 52 w 171"/>
                  <a:gd name="T55" fmla="*/ 118 h 142"/>
                  <a:gd name="T56" fmla="*/ 74 w 171"/>
                  <a:gd name="T57" fmla="*/ 112 h 142"/>
                  <a:gd name="T58" fmla="*/ 76 w 171"/>
                  <a:gd name="T59" fmla="*/ 112 h 142"/>
                  <a:gd name="T60" fmla="*/ 167 w 171"/>
                  <a:gd name="T61" fmla="*/ 107 h 142"/>
                  <a:gd name="T62" fmla="*/ 157 w 171"/>
                  <a:gd name="T63" fmla="*/ 92 h 142"/>
                  <a:gd name="T64" fmla="*/ 159 w 171"/>
                  <a:gd name="T65" fmla="*/ 78 h 142"/>
                  <a:gd name="T66" fmla="*/ 154 w 171"/>
                  <a:gd name="T67" fmla="*/ 73 h 142"/>
                  <a:gd name="T68" fmla="*/ 151 w 171"/>
                  <a:gd name="T69" fmla="*/ 58 h 142"/>
                  <a:gd name="T70" fmla="*/ 156 w 171"/>
                  <a:gd name="T71" fmla="*/ 52 h 142"/>
                  <a:gd name="T72" fmla="*/ 162 w 171"/>
                  <a:gd name="T73" fmla="*/ 58 h 142"/>
                  <a:gd name="T74" fmla="*/ 161 w 171"/>
                  <a:gd name="T75" fmla="*/ 37 h 142"/>
                  <a:gd name="T76" fmla="*/ 159 w 171"/>
                  <a:gd name="T77" fmla="*/ 14 h 142"/>
                  <a:gd name="T78" fmla="*/ 153 w 171"/>
                  <a:gd name="T79" fmla="*/ 13 h 142"/>
                  <a:gd name="T80" fmla="*/ 146 w 171"/>
                  <a:gd name="T81" fmla="*/ 32 h 142"/>
                  <a:gd name="T82" fmla="*/ 139 w 171"/>
                  <a:gd name="T83" fmla="*/ 52 h 142"/>
                  <a:gd name="T84" fmla="*/ 134 w 171"/>
                  <a:gd name="T85" fmla="*/ 55 h 142"/>
                  <a:gd name="T86" fmla="*/ 135 w 171"/>
                  <a:gd name="T87" fmla="*/ 28 h 142"/>
                  <a:gd name="T88" fmla="*/ 130 w 171"/>
                  <a:gd name="T89" fmla="*/ 25 h 142"/>
                  <a:gd name="T90" fmla="*/ 130 w 171"/>
                  <a:gd name="T91" fmla="*/ 24 h 142"/>
                  <a:gd name="T92" fmla="*/ 126 w 171"/>
                  <a:gd name="T93" fmla="*/ 24 h 142"/>
                  <a:gd name="T94" fmla="*/ 121 w 171"/>
                  <a:gd name="T95" fmla="*/ 12 h 142"/>
                  <a:gd name="T96" fmla="*/ 118 w 171"/>
                  <a:gd name="T97" fmla="*/ 17 h 142"/>
                  <a:gd name="T98" fmla="*/ 115 w 171"/>
                  <a:gd name="T99" fmla="*/ 5 h 142"/>
                  <a:gd name="T100" fmla="*/ 107 w 171"/>
                  <a:gd name="T101" fmla="*/ 19 h 142"/>
                  <a:gd name="T102" fmla="*/ 93 w 171"/>
                  <a:gd name="T103" fmla="*/ 27 h 142"/>
                  <a:gd name="T104" fmla="*/ 89 w 171"/>
                  <a:gd name="T105" fmla="*/ 30 h 142"/>
                  <a:gd name="T106" fmla="*/ 80 w 171"/>
                  <a:gd name="T107" fmla="*/ 37 h 142"/>
                  <a:gd name="T108" fmla="*/ 72 w 171"/>
                  <a:gd name="T109" fmla="*/ 36 h 142"/>
                  <a:gd name="T110" fmla="*/ 74 w 171"/>
                  <a:gd name="T111" fmla="*/ 11 h 142"/>
                  <a:gd name="T112" fmla="*/ 69 w 171"/>
                  <a:gd name="T113" fmla="*/ 10 h 142"/>
                  <a:gd name="T114" fmla="*/ 65 w 171"/>
                  <a:gd name="T115" fmla="*/ 25 h 142"/>
                  <a:gd name="T116" fmla="*/ 61 w 171"/>
                  <a:gd name="T117" fmla="*/ 27 h 142"/>
                  <a:gd name="T118" fmla="*/ 62 w 171"/>
                  <a:gd name="T119" fmla="*/ 6 h 142"/>
                  <a:gd name="T120" fmla="*/ 42 w 171"/>
                  <a:gd name="T121" fmla="*/ 43 h 142"/>
                  <a:gd name="T122" fmla="*/ 41 w 171"/>
                  <a:gd name="T123" fmla="*/ 60 h 142"/>
                  <a:gd name="T124" fmla="*/ 44 w 171"/>
                  <a:gd name="T125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" h="142">
                    <a:moveTo>
                      <a:pt x="44" y="72"/>
                    </a:moveTo>
                    <a:lnTo>
                      <a:pt x="44" y="72"/>
                    </a:lnTo>
                    <a:lnTo>
                      <a:pt x="43" y="77"/>
                    </a:lnTo>
                    <a:lnTo>
                      <a:pt x="41" y="79"/>
                    </a:lnTo>
                    <a:lnTo>
                      <a:pt x="39" y="80"/>
                    </a:lnTo>
                    <a:lnTo>
                      <a:pt x="37" y="79"/>
                    </a:lnTo>
                    <a:lnTo>
                      <a:pt x="35" y="77"/>
                    </a:lnTo>
                    <a:lnTo>
                      <a:pt x="33" y="73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5" y="54"/>
                    </a:lnTo>
                    <a:lnTo>
                      <a:pt x="36" y="48"/>
                    </a:lnTo>
                    <a:lnTo>
                      <a:pt x="35" y="41"/>
                    </a:lnTo>
                    <a:lnTo>
                      <a:pt x="27" y="80"/>
                    </a:lnTo>
                    <a:lnTo>
                      <a:pt x="27" y="80"/>
                    </a:lnTo>
                    <a:lnTo>
                      <a:pt x="23" y="71"/>
                    </a:lnTo>
                    <a:lnTo>
                      <a:pt x="23" y="62"/>
                    </a:lnTo>
                    <a:lnTo>
                      <a:pt x="24" y="52"/>
                    </a:lnTo>
                    <a:lnTo>
                      <a:pt x="27" y="44"/>
                    </a:lnTo>
                    <a:lnTo>
                      <a:pt x="34" y="28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6" y="14"/>
                    </a:lnTo>
                    <a:lnTo>
                      <a:pt x="33" y="17"/>
                    </a:lnTo>
                    <a:lnTo>
                      <a:pt x="30" y="20"/>
                    </a:lnTo>
                    <a:lnTo>
                      <a:pt x="28" y="24"/>
                    </a:lnTo>
                    <a:lnTo>
                      <a:pt x="22" y="32"/>
                    </a:lnTo>
                    <a:lnTo>
                      <a:pt x="19" y="35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40"/>
                    </a:lnTo>
                    <a:lnTo>
                      <a:pt x="19" y="44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1" y="65"/>
                    </a:lnTo>
                    <a:lnTo>
                      <a:pt x="20" y="71"/>
                    </a:lnTo>
                    <a:lnTo>
                      <a:pt x="19" y="74"/>
                    </a:lnTo>
                    <a:lnTo>
                      <a:pt x="15" y="75"/>
                    </a:lnTo>
                    <a:lnTo>
                      <a:pt x="13" y="75"/>
                    </a:lnTo>
                    <a:lnTo>
                      <a:pt x="10" y="74"/>
                    </a:lnTo>
                    <a:lnTo>
                      <a:pt x="7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6" y="92"/>
                    </a:lnTo>
                    <a:lnTo>
                      <a:pt x="5" y="100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1" y="11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4" y="125"/>
                    </a:lnTo>
                    <a:lnTo>
                      <a:pt x="6" y="126"/>
                    </a:lnTo>
                    <a:lnTo>
                      <a:pt x="8" y="128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5" y="141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18" y="122"/>
                    </a:lnTo>
                    <a:lnTo>
                      <a:pt x="19" y="119"/>
                    </a:lnTo>
                    <a:lnTo>
                      <a:pt x="20" y="118"/>
                    </a:lnTo>
                    <a:lnTo>
                      <a:pt x="23" y="118"/>
                    </a:lnTo>
                    <a:lnTo>
                      <a:pt x="30" y="122"/>
                    </a:lnTo>
                    <a:lnTo>
                      <a:pt x="34" y="122"/>
                    </a:lnTo>
                    <a:lnTo>
                      <a:pt x="35" y="120"/>
                    </a:lnTo>
                    <a:lnTo>
                      <a:pt x="36" y="118"/>
                    </a:lnTo>
                    <a:lnTo>
                      <a:pt x="42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22"/>
                    </a:lnTo>
                    <a:lnTo>
                      <a:pt x="41" y="133"/>
                    </a:lnTo>
                    <a:lnTo>
                      <a:pt x="41" y="133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5"/>
                    </a:lnTo>
                    <a:lnTo>
                      <a:pt x="50" y="124"/>
                    </a:lnTo>
                    <a:lnTo>
                      <a:pt x="51" y="122"/>
                    </a:lnTo>
                    <a:lnTo>
                      <a:pt x="52" y="118"/>
                    </a:lnTo>
                    <a:lnTo>
                      <a:pt x="52" y="113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6" y="112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67" y="107"/>
                    </a:lnTo>
                    <a:lnTo>
                      <a:pt x="164" y="101"/>
                    </a:lnTo>
                    <a:lnTo>
                      <a:pt x="160" y="96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59" y="82"/>
                    </a:lnTo>
                    <a:lnTo>
                      <a:pt x="159" y="78"/>
                    </a:lnTo>
                    <a:lnTo>
                      <a:pt x="158" y="75"/>
                    </a:lnTo>
                    <a:lnTo>
                      <a:pt x="156" y="74"/>
                    </a:lnTo>
                    <a:lnTo>
                      <a:pt x="154" y="73"/>
                    </a:lnTo>
                    <a:lnTo>
                      <a:pt x="152" y="71"/>
                    </a:lnTo>
                    <a:lnTo>
                      <a:pt x="151" y="66"/>
                    </a:lnTo>
                    <a:lnTo>
                      <a:pt x="151" y="58"/>
                    </a:lnTo>
                    <a:lnTo>
                      <a:pt x="151" y="58"/>
                    </a:lnTo>
                    <a:lnTo>
                      <a:pt x="153" y="54"/>
                    </a:lnTo>
                    <a:lnTo>
                      <a:pt x="156" y="52"/>
                    </a:lnTo>
                    <a:lnTo>
                      <a:pt x="157" y="52"/>
                    </a:lnTo>
                    <a:lnTo>
                      <a:pt x="159" y="54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48"/>
                    </a:lnTo>
                    <a:lnTo>
                      <a:pt x="161" y="37"/>
                    </a:lnTo>
                    <a:lnTo>
                      <a:pt x="160" y="27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3" y="13"/>
                    </a:lnTo>
                    <a:lnTo>
                      <a:pt x="152" y="15"/>
                    </a:lnTo>
                    <a:lnTo>
                      <a:pt x="150" y="22"/>
                    </a:lnTo>
                    <a:lnTo>
                      <a:pt x="146" y="32"/>
                    </a:lnTo>
                    <a:lnTo>
                      <a:pt x="144" y="42"/>
                    </a:lnTo>
                    <a:lnTo>
                      <a:pt x="142" y="50"/>
                    </a:lnTo>
                    <a:lnTo>
                      <a:pt x="139" y="52"/>
                    </a:lnTo>
                    <a:lnTo>
                      <a:pt x="138" y="55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4" y="55"/>
                    </a:lnTo>
                    <a:lnTo>
                      <a:pt x="135" y="33"/>
                    </a:lnTo>
                    <a:lnTo>
                      <a:pt x="135" y="28"/>
                    </a:lnTo>
                    <a:lnTo>
                      <a:pt x="135" y="26"/>
                    </a:lnTo>
                    <a:lnTo>
                      <a:pt x="133" y="25"/>
                    </a:lnTo>
                    <a:lnTo>
                      <a:pt x="130" y="25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0" y="24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6" y="24"/>
                    </a:lnTo>
                    <a:lnTo>
                      <a:pt x="123" y="20"/>
                    </a:lnTo>
                    <a:lnTo>
                      <a:pt x="122" y="15"/>
                    </a:lnTo>
                    <a:lnTo>
                      <a:pt x="121" y="12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18" y="17"/>
                    </a:lnTo>
                    <a:lnTo>
                      <a:pt x="115" y="29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3" y="11"/>
                    </a:lnTo>
                    <a:lnTo>
                      <a:pt x="111" y="15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98" y="25"/>
                    </a:lnTo>
                    <a:lnTo>
                      <a:pt x="93" y="27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89" y="30"/>
                    </a:lnTo>
                    <a:lnTo>
                      <a:pt x="84" y="35"/>
                    </a:lnTo>
                    <a:lnTo>
                      <a:pt x="82" y="37"/>
                    </a:lnTo>
                    <a:lnTo>
                      <a:pt x="80" y="37"/>
                    </a:lnTo>
                    <a:lnTo>
                      <a:pt x="79" y="36"/>
                    </a:lnTo>
                    <a:lnTo>
                      <a:pt x="75" y="36"/>
                    </a:lnTo>
                    <a:lnTo>
                      <a:pt x="72" y="36"/>
                    </a:lnTo>
                    <a:lnTo>
                      <a:pt x="65" y="4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2" y="9"/>
                    </a:lnTo>
                    <a:lnTo>
                      <a:pt x="70" y="9"/>
                    </a:lnTo>
                    <a:lnTo>
                      <a:pt x="69" y="10"/>
                    </a:lnTo>
                    <a:lnTo>
                      <a:pt x="68" y="12"/>
                    </a:lnTo>
                    <a:lnTo>
                      <a:pt x="67" y="17"/>
                    </a:lnTo>
                    <a:lnTo>
                      <a:pt x="65" y="25"/>
                    </a:lnTo>
                    <a:lnTo>
                      <a:pt x="62" y="27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13"/>
                    </a:lnTo>
                    <a:lnTo>
                      <a:pt x="62" y="6"/>
                    </a:lnTo>
                    <a:lnTo>
                      <a:pt x="64" y="3"/>
                    </a:lnTo>
                    <a:lnTo>
                      <a:pt x="65" y="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39" y="55"/>
                    </a:lnTo>
                    <a:lnTo>
                      <a:pt x="41" y="60"/>
                    </a:lnTo>
                    <a:lnTo>
                      <a:pt x="42" y="66"/>
                    </a:lnTo>
                    <a:lnTo>
                      <a:pt x="44" y="72"/>
                    </a:lnTo>
                    <a:lnTo>
                      <a:pt x="44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347">
                <a:extLst>
                  <a:ext uri="{FF2B5EF4-FFF2-40B4-BE49-F238E27FC236}">
                    <a16:creationId xmlns:a16="http://schemas.microsoft.com/office/drawing/2014/main" xmlns="" id="{44A94DA8-E124-F4E1-DDE1-F9BF4155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25551"/>
                <a:ext cx="1588" cy="1588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3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348">
                <a:extLst>
                  <a:ext uri="{FF2B5EF4-FFF2-40B4-BE49-F238E27FC236}">
                    <a16:creationId xmlns:a16="http://schemas.microsoft.com/office/drawing/2014/main" xmlns="" id="{53910731-395B-CC59-0162-DAC43E96B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265238"/>
                <a:ext cx="3175" cy="1588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3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349">
                <a:extLst>
                  <a:ext uri="{FF2B5EF4-FFF2-40B4-BE49-F238E27FC236}">
                    <a16:creationId xmlns:a16="http://schemas.microsoft.com/office/drawing/2014/main" xmlns="" id="{AB1BB678-646D-4C00-6586-4841E89B5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800" y="1254126"/>
                <a:ext cx="9525" cy="14288"/>
              </a:xfrm>
              <a:custGeom>
                <a:avLst/>
                <a:gdLst>
                  <a:gd name="T0" fmla="*/ 4 w 16"/>
                  <a:gd name="T1" fmla="*/ 2 h 29"/>
                  <a:gd name="T2" fmla="*/ 4 w 16"/>
                  <a:gd name="T3" fmla="*/ 2 h 29"/>
                  <a:gd name="T4" fmla="*/ 5 w 16"/>
                  <a:gd name="T5" fmla="*/ 6 h 29"/>
                  <a:gd name="T6" fmla="*/ 6 w 16"/>
                  <a:gd name="T7" fmla="*/ 10 h 29"/>
                  <a:gd name="T8" fmla="*/ 4 w 16"/>
                  <a:gd name="T9" fmla="*/ 16 h 29"/>
                  <a:gd name="T10" fmla="*/ 3 w 16"/>
                  <a:gd name="T11" fmla="*/ 22 h 29"/>
                  <a:gd name="T12" fmla="*/ 0 w 16"/>
                  <a:gd name="T13" fmla="*/ 29 h 29"/>
                  <a:gd name="T14" fmla="*/ 15 w 16"/>
                  <a:gd name="T15" fmla="*/ 29 h 29"/>
                  <a:gd name="T16" fmla="*/ 15 w 16"/>
                  <a:gd name="T17" fmla="*/ 29 h 29"/>
                  <a:gd name="T18" fmla="*/ 15 w 16"/>
                  <a:gd name="T19" fmla="*/ 14 h 29"/>
                  <a:gd name="T20" fmla="*/ 16 w 16"/>
                  <a:gd name="T21" fmla="*/ 0 h 29"/>
                  <a:gd name="T22" fmla="*/ 4 w 16"/>
                  <a:gd name="T2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9">
                    <a:moveTo>
                      <a:pt x="4" y="2"/>
                    </a:moveTo>
                    <a:lnTo>
                      <a:pt x="4" y="2"/>
                    </a:lnTo>
                    <a:lnTo>
                      <a:pt x="5" y="6"/>
                    </a:lnTo>
                    <a:lnTo>
                      <a:pt x="6" y="10"/>
                    </a:lnTo>
                    <a:lnTo>
                      <a:pt x="4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14"/>
                    </a:lnTo>
                    <a:lnTo>
                      <a:pt x="1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350">
                <a:extLst>
                  <a:ext uri="{FF2B5EF4-FFF2-40B4-BE49-F238E27FC236}">
                    <a16:creationId xmlns:a16="http://schemas.microsoft.com/office/drawing/2014/main" xmlns="" id="{34893589-1161-3D3C-2CD2-DA578DDC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738" y="1268413"/>
                <a:ext cx="4763" cy="9525"/>
              </a:xfrm>
              <a:custGeom>
                <a:avLst/>
                <a:gdLst>
                  <a:gd name="T0" fmla="*/ 4 w 8"/>
                  <a:gd name="T1" fmla="*/ 18 h 18"/>
                  <a:gd name="T2" fmla="*/ 4 w 8"/>
                  <a:gd name="T3" fmla="*/ 18 h 18"/>
                  <a:gd name="T4" fmla="*/ 6 w 8"/>
                  <a:gd name="T5" fmla="*/ 9 h 18"/>
                  <a:gd name="T6" fmla="*/ 8 w 8"/>
                  <a:gd name="T7" fmla="*/ 0 h 18"/>
                  <a:gd name="T8" fmla="*/ 0 w 8"/>
                  <a:gd name="T9" fmla="*/ 1 h 18"/>
                  <a:gd name="T10" fmla="*/ 0 w 8"/>
                  <a:gd name="T11" fmla="*/ 1 h 18"/>
                  <a:gd name="T12" fmla="*/ 1 w 8"/>
                  <a:gd name="T13" fmla="*/ 10 h 18"/>
                  <a:gd name="T14" fmla="*/ 3 w 8"/>
                  <a:gd name="T15" fmla="*/ 15 h 18"/>
                  <a:gd name="T16" fmla="*/ 4 w 8"/>
                  <a:gd name="T17" fmla="*/ 18 h 18"/>
                  <a:gd name="T18" fmla="*/ 4 w 8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8">
                    <a:moveTo>
                      <a:pt x="4" y="18"/>
                    </a:moveTo>
                    <a:lnTo>
                      <a:pt x="4" y="18"/>
                    </a:lnTo>
                    <a:lnTo>
                      <a:pt x="6" y="9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0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351">
                <a:extLst>
                  <a:ext uri="{FF2B5EF4-FFF2-40B4-BE49-F238E27FC236}">
                    <a16:creationId xmlns:a16="http://schemas.microsoft.com/office/drawing/2014/main" xmlns="" id="{60A5442E-BC5E-3CFF-3961-38BD6A96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325" y="1009651"/>
                <a:ext cx="3175" cy="3175"/>
              </a:xfrm>
              <a:custGeom>
                <a:avLst/>
                <a:gdLst>
                  <a:gd name="T0" fmla="*/ 0 w 6"/>
                  <a:gd name="T1" fmla="*/ 8 h 8"/>
                  <a:gd name="T2" fmla="*/ 2 w 6"/>
                  <a:gd name="T3" fmla="*/ 8 h 8"/>
                  <a:gd name="T4" fmla="*/ 6 w 6"/>
                  <a:gd name="T5" fmla="*/ 0 h 8"/>
                  <a:gd name="T6" fmla="*/ 0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2" y="8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352">
                <a:extLst>
                  <a:ext uri="{FF2B5EF4-FFF2-40B4-BE49-F238E27FC236}">
                    <a16:creationId xmlns:a16="http://schemas.microsoft.com/office/drawing/2014/main" xmlns="" id="{AB529258-DA56-8CED-E401-A5F6B405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200" y="1031876"/>
                <a:ext cx="6350" cy="4763"/>
              </a:xfrm>
              <a:custGeom>
                <a:avLst/>
                <a:gdLst>
                  <a:gd name="T0" fmla="*/ 12 w 12"/>
                  <a:gd name="T1" fmla="*/ 7 h 10"/>
                  <a:gd name="T2" fmla="*/ 12 w 12"/>
                  <a:gd name="T3" fmla="*/ 7 h 10"/>
                  <a:gd name="T4" fmla="*/ 11 w 12"/>
                  <a:gd name="T5" fmla="*/ 3 h 10"/>
                  <a:gd name="T6" fmla="*/ 8 w 12"/>
                  <a:gd name="T7" fmla="*/ 0 h 10"/>
                  <a:gd name="T8" fmla="*/ 7 w 12"/>
                  <a:gd name="T9" fmla="*/ 0 h 10"/>
                  <a:gd name="T10" fmla="*/ 6 w 12"/>
                  <a:gd name="T11" fmla="*/ 0 h 10"/>
                  <a:gd name="T12" fmla="*/ 3 w 12"/>
                  <a:gd name="T13" fmla="*/ 4 h 10"/>
                  <a:gd name="T14" fmla="*/ 0 w 12"/>
                  <a:gd name="T15" fmla="*/ 7 h 10"/>
                  <a:gd name="T16" fmla="*/ 0 w 12"/>
                  <a:gd name="T17" fmla="*/ 7 h 10"/>
                  <a:gd name="T18" fmla="*/ 4 w 12"/>
                  <a:gd name="T19" fmla="*/ 8 h 10"/>
                  <a:gd name="T20" fmla="*/ 6 w 12"/>
                  <a:gd name="T21" fmla="*/ 10 h 10"/>
                  <a:gd name="T22" fmla="*/ 7 w 12"/>
                  <a:gd name="T23" fmla="*/ 10 h 10"/>
                  <a:gd name="T24" fmla="*/ 12 w 12"/>
                  <a:gd name="T25" fmla="*/ 7 h 10"/>
                  <a:gd name="T26" fmla="*/ 12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12" y="7"/>
                    </a:moveTo>
                    <a:lnTo>
                      <a:pt x="12" y="7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353">
                <a:extLst>
                  <a:ext uri="{FF2B5EF4-FFF2-40B4-BE49-F238E27FC236}">
                    <a16:creationId xmlns:a16="http://schemas.microsoft.com/office/drawing/2014/main" xmlns="" id="{26F9E557-FB89-2376-AEB6-98BE974B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949326"/>
                <a:ext cx="3175" cy="4763"/>
              </a:xfrm>
              <a:custGeom>
                <a:avLst/>
                <a:gdLst>
                  <a:gd name="T0" fmla="*/ 0 w 7"/>
                  <a:gd name="T1" fmla="*/ 10 h 10"/>
                  <a:gd name="T2" fmla="*/ 7 w 7"/>
                  <a:gd name="T3" fmla="*/ 2 h 10"/>
                  <a:gd name="T4" fmla="*/ 7 w 7"/>
                  <a:gd name="T5" fmla="*/ 0 h 10"/>
                  <a:gd name="T6" fmla="*/ 0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354">
                <a:extLst>
                  <a:ext uri="{FF2B5EF4-FFF2-40B4-BE49-F238E27FC236}">
                    <a16:creationId xmlns:a16="http://schemas.microsoft.com/office/drawing/2014/main" xmlns="" id="{9376A986-30D0-E97C-E460-8492FAE15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21443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1 h 2"/>
                  <a:gd name="T10" fmla="*/ 0 w 3"/>
                  <a:gd name="T11" fmla="*/ 2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355">
                <a:extLst>
                  <a:ext uri="{FF2B5EF4-FFF2-40B4-BE49-F238E27FC236}">
                    <a16:creationId xmlns:a16="http://schemas.microsoft.com/office/drawing/2014/main" xmlns="" id="{14E5F1A7-B900-B269-30C1-21AC51B1F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813" y="1214438"/>
                <a:ext cx="52388" cy="44450"/>
              </a:xfrm>
              <a:custGeom>
                <a:avLst/>
                <a:gdLst>
                  <a:gd name="T0" fmla="*/ 6 w 100"/>
                  <a:gd name="T1" fmla="*/ 23 h 84"/>
                  <a:gd name="T2" fmla="*/ 11 w 100"/>
                  <a:gd name="T3" fmla="*/ 38 h 84"/>
                  <a:gd name="T4" fmla="*/ 7 w 100"/>
                  <a:gd name="T5" fmla="*/ 49 h 84"/>
                  <a:gd name="T6" fmla="*/ 2 w 100"/>
                  <a:gd name="T7" fmla="*/ 61 h 84"/>
                  <a:gd name="T8" fmla="*/ 1 w 100"/>
                  <a:gd name="T9" fmla="*/ 81 h 84"/>
                  <a:gd name="T10" fmla="*/ 8 w 100"/>
                  <a:gd name="T11" fmla="*/ 79 h 84"/>
                  <a:gd name="T12" fmla="*/ 18 w 100"/>
                  <a:gd name="T13" fmla="*/ 75 h 84"/>
                  <a:gd name="T14" fmla="*/ 15 w 100"/>
                  <a:gd name="T15" fmla="*/ 52 h 84"/>
                  <a:gd name="T16" fmla="*/ 15 w 100"/>
                  <a:gd name="T17" fmla="*/ 42 h 84"/>
                  <a:gd name="T18" fmla="*/ 22 w 100"/>
                  <a:gd name="T19" fmla="*/ 48 h 84"/>
                  <a:gd name="T20" fmla="*/ 24 w 100"/>
                  <a:gd name="T21" fmla="*/ 57 h 84"/>
                  <a:gd name="T22" fmla="*/ 26 w 100"/>
                  <a:gd name="T23" fmla="*/ 75 h 84"/>
                  <a:gd name="T24" fmla="*/ 45 w 100"/>
                  <a:gd name="T25" fmla="*/ 80 h 84"/>
                  <a:gd name="T26" fmla="*/ 43 w 100"/>
                  <a:gd name="T27" fmla="*/ 84 h 84"/>
                  <a:gd name="T28" fmla="*/ 46 w 100"/>
                  <a:gd name="T29" fmla="*/ 80 h 84"/>
                  <a:gd name="T30" fmla="*/ 96 w 100"/>
                  <a:gd name="T31" fmla="*/ 69 h 84"/>
                  <a:gd name="T32" fmla="*/ 100 w 100"/>
                  <a:gd name="T33" fmla="*/ 58 h 84"/>
                  <a:gd name="T34" fmla="*/ 99 w 100"/>
                  <a:gd name="T35" fmla="*/ 46 h 84"/>
                  <a:gd name="T36" fmla="*/ 96 w 100"/>
                  <a:gd name="T37" fmla="*/ 23 h 84"/>
                  <a:gd name="T38" fmla="*/ 99 w 100"/>
                  <a:gd name="T39" fmla="*/ 14 h 84"/>
                  <a:gd name="T40" fmla="*/ 89 w 100"/>
                  <a:gd name="T41" fmla="*/ 12 h 84"/>
                  <a:gd name="T42" fmla="*/ 80 w 100"/>
                  <a:gd name="T43" fmla="*/ 10 h 84"/>
                  <a:gd name="T44" fmla="*/ 73 w 100"/>
                  <a:gd name="T45" fmla="*/ 13 h 84"/>
                  <a:gd name="T46" fmla="*/ 71 w 100"/>
                  <a:gd name="T47" fmla="*/ 30 h 84"/>
                  <a:gd name="T48" fmla="*/ 71 w 100"/>
                  <a:gd name="T49" fmla="*/ 21 h 84"/>
                  <a:gd name="T50" fmla="*/ 70 w 100"/>
                  <a:gd name="T51" fmla="*/ 12 h 84"/>
                  <a:gd name="T52" fmla="*/ 69 w 100"/>
                  <a:gd name="T53" fmla="*/ 49 h 84"/>
                  <a:gd name="T54" fmla="*/ 66 w 100"/>
                  <a:gd name="T55" fmla="*/ 57 h 84"/>
                  <a:gd name="T56" fmla="*/ 58 w 100"/>
                  <a:gd name="T57" fmla="*/ 66 h 84"/>
                  <a:gd name="T58" fmla="*/ 48 w 100"/>
                  <a:gd name="T59" fmla="*/ 66 h 84"/>
                  <a:gd name="T60" fmla="*/ 41 w 100"/>
                  <a:gd name="T61" fmla="*/ 59 h 84"/>
                  <a:gd name="T62" fmla="*/ 39 w 100"/>
                  <a:gd name="T63" fmla="*/ 52 h 84"/>
                  <a:gd name="T64" fmla="*/ 45 w 100"/>
                  <a:gd name="T65" fmla="*/ 42 h 84"/>
                  <a:gd name="T66" fmla="*/ 50 w 100"/>
                  <a:gd name="T67" fmla="*/ 26 h 84"/>
                  <a:gd name="T68" fmla="*/ 54 w 100"/>
                  <a:gd name="T69" fmla="*/ 23 h 84"/>
                  <a:gd name="T70" fmla="*/ 61 w 100"/>
                  <a:gd name="T71" fmla="*/ 28 h 84"/>
                  <a:gd name="T72" fmla="*/ 60 w 100"/>
                  <a:gd name="T73" fmla="*/ 13 h 84"/>
                  <a:gd name="T74" fmla="*/ 60 w 100"/>
                  <a:gd name="T75" fmla="*/ 3 h 84"/>
                  <a:gd name="T76" fmla="*/ 61 w 100"/>
                  <a:gd name="T77" fmla="*/ 0 h 84"/>
                  <a:gd name="T78" fmla="*/ 47 w 100"/>
                  <a:gd name="T79" fmla="*/ 4 h 84"/>
                  <a:gd name="T80" fmla="*/ 27 w 100"/>
                  <a:gd name="T81" fmla="*/ 6 h 84"/>
                  <a:gd name="T82" fmla="*/ 14 w 100"/>
                  <a:gd name="T83" fmla="*/ 14 h 84"/>
                  <a:gd name="T84" fmla="*/ 6 w 100"/>
                  <a:gd name="T85" fmla="*/ 2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" h="84">
                    <a:moveTo>
                      <a:pt x="6" y="23"/>
                    </a:moveTo>
                    <a:lnTo>
                      <a:pt x="6" y="23"/>
                    </a:lnTo>
                    <a:lnTo>
                      <a:pt x="10" y="33"/>
                    </a:lnTo>
                    <a:lnTo>
                      <a:pt x="11" y="38"/>
                    </a:lnTo>
                    <a:lnTo>
                      <a:pt x="10" y="44"/>
                    </a:lnTo>
                    <a:lnTo>
                      <a:pt x="7" y="49"/>
                    </a:lnTo>
                    <a:lnTo>
                      <a:pt x="4" y="54"/>
                    </a:lnTo>
                    <a:lnTo>
                      <a:pt x="2" y="61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9" y="69"/>
                    </a:lnTo>
                    <a:lnTo>
                      <a:pt x="8" y="79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6" y="59"/>
                    </a:lnTo>
                    <a:lnTo>
                      <a:pt x="15" y="5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2" y="48"/>
                    </a:lnTo>
                    <a:lnTo>
                      <a:pt x="23" y="52"/>
                    </a:lnTo>
                    <a:lnTo>
                      <a:pt x="24" y="57"/>
                    </a:lnTo>
                    <a:lnTo>
                      <a:pt x="25" y="68"/>
                    </a:lnTo>
                    <a:lnTo>
                      <a:pt x="26" y="75"/>
                    </a:lnTo>
                    <a:lnTo>
                      <a:pt x="30" y="83"/>
                    </a:lnTo>
                    <a:lnTo>
                      <a:pt x="45" y="80"/>
                    </a:lnTo>
                    <a:lnTo>
                      <a:pt x="43" y="84"/>
                    </a:lnTo>
                    <a:lnTo>
                      <a:pt x="43" y="84"/>
                    </a:lnTo>
                    <a:lnTo>
                      <a:pt x="45" y="83"/>
                    </a:lnTo>
                    <a:lnTo>
                      <a:pt x="46" y="80"/>
                    </a:lnTo>
                    <a:lnTo>
                      <a:pt x="96" y="69"/>
                    </a:lnTo>
                    <a:lnTo>
                      <a:pt x="96" y="69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2"/>
                    </a:lnTo>
                    <a:lnTo>
                      <a:pt x="99" y="46"/>
                    </a:lnTo>
                    <a:lnTo>
                      <a:pt x="96" y="31"/>
                    </a:lnTo>
                    <a:lnTo>
                      <a:pt x="96" y="23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4" y="13"/>
                    </a:lnTo>
                    <a:lnTo>
                      <a:pt x="89" y="12"/>
                    </a:lnTo>
                    <a:lnTo>
                      <a:pt x="85" y="11"/>
                    </a:lnTo>
                    <a:lnTo>
                      <a:pt x="80" y="10"/>
                    </a:lnTo>
                    <a:lnTo>
                      <a:pt x="77" y="10"/>
                    </a:lnTo>
                    <a:lnTo>
                      <a:pt x="73" y="13"/>
                    </a:lnTo>
                    <a:lnTo>
                      <a:pt x="71" y="20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21"/>
                    </a:lnTo>
                    <a:lnTo>
                      <a:pt x="71" y="15"/>
                    </a:lnTo>
                    <a:lnTo>
                      <a:pt x="70" y="12"/>
                    </a:lnTo>
                    <a:lnTo>
                      <a:pt x="63" y="40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66" y="57"/>
                    </a:lnTo>
                    <a:lnTo>
                      <a:pt x="62" y="63"/>
                    </a:lnTo>
                    <a:lnTo>
                      <a:pt x="58" y="66"/>
                    </a:lnTo>
                    <a:lnTo>
                      <a:pt x="53" y="67"/>
                    </a:lnTo>
                    <a:lnTo>
                      <a:pt x="48" y="66"/>
                    </a:lnTo>
                    <a:lnTo>
                      <a:pt x="45" y="63"/>
                    </a:lnTo>
                    <a:lnTo>
                      <a:pt x="41" y="5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2"/>
                    </a:lnTo>
                    <a:lnTo>
                      <a:pt x="48" y="30"/>
                    </a:lnTo>
                    <a:lnTo>
                      <a:pt x="50" y="26"/>
                    </a:lnTo>
                    <a:lnTo>
                      <a:pt x="53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61" y="28"/>
                    </a:lnTo>
                    <a:lnTo>
                      <a:pt x="61" y="28"/>
                    </a:lnTo>
                    <a:lnTo>
                      <a:pt x="60" y="13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7" y="4"/>
                    </a:lnTo>
                    <a:lnTo>
                      <a:pt x="33" y="5"/>
                    </a:lnTo>
                    <a:lnTo>
                      <a:pt x="27" y="6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356">
                <a:extLst>
                  <a:ext uri="{FF2B5EF4-FFF2-40B4-BE49-F238E27FC236}">
                    <a16:creationId xmlns:a16="http://schemas.microsoft.com/office/drawing/2014/main" xmlns="" id="{74D76B0B-FD24-1A09-A7E1-2429A516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1219201"/>
                <a:ext cx="1588" cy="1588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357">
                <a:extLst>
                  <a:ext uri="{FF2B5EF4-FFF2-40B4-BE49-F238E27FC236}">
                    <a16:creationId xmlns:a16="http://schemas.microsoft.com/office/drawing/2014/main" xmlns="" id="{B0746B64-A2D7-E59F-FBA8-832DC408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216026"/>
                <a:ext cx="7938" cy="17463"/>
              </a:xfrm>
              <a:custGeom>
                <a:avLst/>
                <a:gdLst>
                  <a:gd name="T0" fmla="*/ 9 w 15"/>
                  <a:gd name="T1" fmla="*/ 0 h 33"/>
                  <a:gd name="T2" fmla="*/ 0 w 15"/>
                  <a:gd name="T3" fmla="*/ 33 h 33"/>
                  <a:gd name="T4" fmla="*/ 15 w 15"/>
                  <a:gd name="T5" fmla="*/ 30 h 33"/>
                  <a:gd name="T6" fmla="*/ 15 w 15"/>
                  <a:gd name="T7" fmla="*/ 7 h 33"/>
                  <a:gd name="T8" fmla="*/ 15 w 15"/>
                  <a:gd name="T9" fmla="*/ 7 h 33"/>
                  <a:gd name="T10" fmla="*/ 14 w 15"/>
                  <a:gd name="T11" fmla="*/ 12 h 33"/>
                  <a:gd name="T12" fmla="*/ 12 w 15"/>
                  <a:gd name="T13" fmla="*/ 17 h 33"/>
                  <a:gd name="T14" fmla="*/ 10 w 15"/>
                  <a:gd name="T15" fmla="*/ 18 h 33"/>
                  <a:gd name="T16" fmla="*/ 9 w 15"/>
                  <a:gd name="T17" fmla="*/ 19 h 33"/>
                  <a:gd name="T18" fmla="*/ 8 w 15"/>
                  <a:gd name="T19" fmla="*/ 18 h 33"/>
                  <a:gd name="T20" fmla="*/ 7 w 15"/>
                  <a:gd name="T21" fmla="*/ 16 h 33"/>
                  <a:gd name="T22" fmla="*/ 9 w 15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33">
                    <a:moveTo>
                      <a:pt x="9" y="0"/>
                    </a:moveTo>
                    <a:lnTo>
                      <a:pt x="0" y="33"/>
                    </a:lnTo>
                    <a:lnTo>
                      <a:pt x="15" y="3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2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358">
                <a:extLst>
                  <a:ext uri="{FF2B5EF4-FFF2-40B4-BE49-F238E27FC236}">
                    <a16:creationId xmlns:a16="http://schemas.microsoft.com/office/drawing/2014/main" xmlns="" id="{8041647A-DA84-9896-30CE-C4639F98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212851"/>
                <a:ext cx="6350" cy="31750"/>
              </a:xfrm>
              <a:custGeom>
                <a:avLst/>
                <a:gdLst>
                  <a:gd name="T0" fmla="*/ 0 w 11"/>
                  <a:gd name="T1" fmla="*/ 60 h 60"/>
                  <a:gd name="T2" fmla="*/ 0 w 11"/>
                  <a:gd name="T3" fmla="*/ 60 h 60"/>
                  <a:gd name="T4" fmla="*/ 2 w 11"/>
                  <a:gd name="T5" fmla="*/ 55 h 60"/>
                  <a:gd name="T6" fmla="*/ 4 w 11"/>
                  <a:gd name="T7" fmla="*/ 49 h 60"/>
                  <a:gd name="T8" fmla="*/ 5 w 11"/>
                  <a:gd name="T9" fmla="*/ 35 h 60"/>
                  <a:gd name="T10" fmla="*/ 4 w 11"/>
                  <a:gd name="T11" fmla="*/ 22 h 60"/>
                  <a:gd name="T12" fmla="*/ 2 w 11"/>
                  <a:gd name="T13" fmla="*/ 10 h 60"/>
                  <a:gd name="T14" fmla="*/ 2 w 11"/>
                  <a:gd name="T15" fmla="*/ 10 h 60"/>
                  <a:gd name="T16" fmla="*/ 4 w 11"/>
                  <a:gd name="T17" fmla="*/ 8 h 60"/>
                  <a:gd name="T18" fmla="*/ 5 w 11"/>
                  <a:gd name="T19" fmla="*/ 8 h 60"/>
                  <a:gd name="T20" fmla="*/ 7 w 11"/>
                  <a:gd name="T21" fmla="*/ 9 h 60"/>
                  <a:gd name="T22" fmla="*/ 8 w 11"/>
                  <a:gd name="T23" fmla="*/ 17 h 60"/>
                  <a:gd name="T24" fmla="*/ 8 w 11"/>
                  <a:gd name="T25" fmla="*/ 20 h 60"/>
                  <a:gd name="T26" fmla="*/ 9 w 11"/>
                  <a:gd name="T27" fmla="*/ 22 h 60"/>
                  <a:gd name="T28" fmla="*/ 11 w 11"/>
                  <a:gd name="T29" fmla="*/ 11 h 60"/>
                  <a:gd name="T30" fmla="*/ 11 w 11"/>
                  <a:gd name="T31" fmla="*/ 11 h 60"/>
                  <a:gd name="T32" fmla="*/ 10 w 11"/>
                  <a:gd name="T33" fmla="*/ 4 h 60"/>
                  <a:gd name="T34" fmla="*/ 9 w 11"/>
                  <a:gd name="T35" fmla="*/ 1 h 60"/>
                  <a:gd name="T36" fmla="*/ 8 w 11"/>
                  <a:gd name="T37" fmla="*/ 0 h 60"/>
                  <a:gd name="T38" fmla="*/ 7 w 11"/>
                  <a:gd name="T39" fmla="*/ 0 h 60"/>
                  <a:gd name="T40" fmla="*/ 3 w 11"/>
                  <a:gd name="T41" fmla="*/ 3 h 60"/>
                  <a:gd name="T42" fmla="*/ 1 w 11"/>
                  <a:gd name="T43" fmla="*/ 7 h 60"/>
                  <a:gd name="T44" fmla="*/ 0 w 11"/>
                  <a:gd name="T4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60">
                    <a:moveTo>
                      <a:pt x="0" y="60"/>
                    </a:moveTo>
                    <a:lnTo>
                      <a:pt x="0" y="60"/>
                    </a:lnTo>
                    <a:lnTo>
                      <a:pt x="2" y="55"/>
                    </a:lnTo>
                    <a:lnTo>
                      <a:pt x="4" y="49"/>
                    </a:lnTo>
                    <a:lnTo>
                      <a:pt x="5" y="35"/>
                    </a:lnTo>
                    <a:lnTo>
                      <a:pt x="4" y="2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17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359">
                <a:extLst>
                  <a:ext uri="{FF2B5EF4-FFF2-40B4-BE49-F238E27FC236}">
                    <a16:creationId xmlns:a16="http://schemas.microsoft.com/office/drawing/2014/main" xmlns="" id="{EC49CA13-F96B-32FC-505D-916025F25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228726"/>
                <a:ext cx="3175" cy="7938"/>
              </a:xfrm>
              <a:custGeom>
                <a:avLst/>
                <a:gdLst>
                  <a:gd name="T0" fmla="*/ 4 w 6"/>
                  <a:gd name="T1" fmla="*/ 15 h 15"/>
                  <a:gd name="T2" fmla="*/ 6 w 6"/>
                  <a:gd name="T3" fmla="*/ 3 h 15"/>
                  <a:gd name="T4" fmla="*/ 0 w 6"/>
                  <a:gd name="T5" fmla="*/ 0 h 15"/>
                  <a:gd name="T6" fmla="*/ 4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360">
                <a:extLst>
                  <a:ext uri="{FF2B5EF4-FFF2-40B4-BE49-F238E27FC236}">
                    <a16:creationId xmlns:a16="http://schemas.microsoft.com/office/drawing/2014/main" xmlns="" id="{0BDA0492-F292-2807-30DD-6582152A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25" y="1220788"/>
                <a:ext cx="1588" cy="11113"/>
              </a:xfrm>
              <a:custGeom>
                <a:avLst/>
                <a:gdLst>
                  <a:gd name="T0" fmla="*/ 0 w 5"/>
                  <a:gd name="T1" fmla="*/ 19 h 22"/>
                  <a:gd name="T2" fmla="*/ 5 w 5"/>
                  <a:gd name="T3" fmla="*/ 22 h 22"/>
                  <a:gd name="T4" fmla="*/ 5 w 5"/>
                  <a:gd name="T5" fmla="*/ 22 h 22"/>
                  <a:gd name="T6" fmla="*/ 3 w 5"/>
                  <a:gd name="T7" fmla="*/ 0 h 22"/>
                  <a:gd name="T8" fmla="*/ 0 w 5"/>
                  <a:gd name="T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2">
                    <a:moveTo>
                      <a:pt x="0" y="19"/>
                    </a:moveTo>
                    <a:lnTo>
                      <a:pt x="5" y="22"/>
                    </a:lnTo>
                    <a:lnTo>
                      <a:pt x="5" y="22"/>
                    </a:lnTo>
                    <a:lnTo>
                      <a:pt x="3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361">
                <a:extLst>
                  <a:ext uri="{FF2B5EF4-FFF2-40B4-BE49-F238E27FC236}">
                    <a16:creationId xmlns:a16="http://schemas.microsoft.com/office/drawing/2014/main" xmlns="" id="{9CD6AC0D-4E26-311C-A8B4-BCE62484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36663"/>
                <a:ext cx="3175" cy="15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3 w 7"/>
                  <a:gd name="T5" fmla="*/ 3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362">
                <a:extLst>
                  <a:ext uri="{FF2B5EF4-FFF2-40B4-BE49-F238E27FC236}">
                    <a16:creationId xmlns:a16="http://schemas.microsoft.com/office/drawing/2014/main" xmlns="" id="{00832F84-6C3A-F595-89E1-F04D99E7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5" y="123348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7 h 7"/>
                  <a:gd name="T8" fmla="*/ 0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363">
                <a:extLst>
                  <a:ext uri="{FF2B5EF4-FFF2-40B4-BE49-F238E27FC236}">
                    <a16:creationId xmlns:a16="http://schemas.microsoft.com/office/drawing/2014/main" xmlns="" id="{D0B60E38-BC41-048C-5E9B-565EE7F9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313" y="1231901"/>
                <a:ext cx="4763" cy="19050"/>
              </a:xfrm>
              <a:custGeom>
                <a:avLst/>
                <a:gdLst>
                  <a:gd name="T0" fmla="*/ 0 w 9"/>
                  <a:gd name="T1" fmla="*/ 0 h 34"/>
                  <a:gd name="T2" fmla="*/ 0 w 9"/>
                  <a:gd name="T3" fmla="*/ 0 h 34"/>
                  <a:gd name="T4" fmla="*/ 1 w 9"/>
                  <a:gd name="T5" fmla="*/ 15 h 34"/>
                  <a:gd name="T6" fmla="*/ 2 w 9"/>
                  <a:gd name="T7" fmla="*/ 26 h 34"/>
                  <a:gd name="T8" fmla="*/ 3 w 9"/>
                  <a:gd name="T9" fmla="*/ 31 h 34"/>
                  <a:gd name="T10" fmla="*/ 4 w 9"/>
                  <a:gd name="T11" fmla="*/ 33 h 34"/>
                  <a:gd name="T12" fmla="*/ 6 w 9"/>
                  <a:gd name="T13" fmla="*/ 34 h 34"/>
                  <a:gd name="T14" fmla="*/ 9 w 9"/>
                  <a:gd name="T15" fmla="*/ 34 h 34"/>
                  <a:gd name="T16" fmla="*/ 8 w 9"/>
                  <a:gd name="T17" fmla="*/ 4 h 34"/>
                  <a:gd name="T18" fmla="*/ 0 w 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0" y="0"/>
                    </a:moveTo>
                    <a:lnTo>
                      <a:pt x="0" y="0"/>
                    </a:lnTo>
                    <a:lnTo>
                      <a:pt x="1" y="15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364">
                <a:extLst>
                  <a:ext uri="{FF2B5EF4-FFF2-40B4-BE49-F238E27FC236}">
                    <a16:creationId xmlns:a16="http://schemas.microsoft.com/office/drawing/2014/main" xmlns="" id="{9260866E-ACA2-02F2-0212-64C6FF5AD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600" y="962026"/>
                <a:ext cx="3175" cy="7938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3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365">
                <a:extLst>
                  <a:ext uri="{FF2B5EF4-FFF2-40B4-BE49-F238E27FC236}">
                    <a16:creationId xmlns:a16="http://schemas.microsoft.com/office/drawing/2014/main" xmlns="" id="{0759EDA4-1551-9EDB-D6F2-FF4DAB06B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063" y="973138"/>
                <a:ext cx="3175" cy="6350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10 h 10"/>
                  <a:gd name="T4" fmla="*/ 4 w 4"/>
                  <a:gd name="T5" fmla="*/ 0 h 10"/>
                  <a:gd name="T6" fmla="*/ 4 w 4"/>
                  <a:gd name="T7" fmla="*/ 0 h 10"/>
                  <a:gd name="T8" fmla="*/ 1 w 4"/>
                  <a:gd name="T9" fmla="*/ 3 h 10"/>
                  <a:gd name="T10" fmla="*/ 0 w 4"/>
                  <a:gd name="T11" fmla="*/ 10 h 10"/>
                  <a:gd name="T12" fmla="*/ 0 w 4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366">
                <a:extLst>
                  <a:ext uri="{FF2B5EF4-FFF2-40B4-BE49-F238E27FC236}">
                    <a16:creationId xmlns:a16="http://schemas.microsoft.com/office/drawing/2014/main" xmlns="" id="{A4ACF3F5-B299-3798-D4FB-C1A0266E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238" y="898526"/>
                <a:ext cx="19050" cy="74613"/>
              </a:xfrm>
              <a:custGeom>
                <a:avLst/>
                <a:gdLst>
                  <a:gd name="T0" fmla="*/ 20 w 38"/>
                  <a:gd name="T1" fmla="*/ 22 h 142"/>
                  <a:gd name="T2" fmla="*/ 20 w 38"/>
                  <a:gd name="T3" fmla="*/ 22 h 142"/>
                  <a:gd name="T4" fmla="*/ 23 w 38"/>
                  <a:gd name="T5" fmla="*/ 29 h 142"/>
                  <a:gd name="T6" fmla="*/ 23 w 38"/>
                  <a:gd name="T7" fmla="*/ 35 h 142"/>
                  <a:gd name="T8" fmla="*/ 21 w 38"/>
                  <a:gd name="T9" fmla="*/ 39 h 142"/>
                  <a:gd name="T10" fmla="*/ 20 w 38"/>
                  <a:gd name="T11" fmla="*/ 43 h 142"/>
                  <a:gd name="T12" fmla="*/ 19 w 38"/>
                  <a:gd name="T13" fmla="*/ 46 h 142"/>
                  <a:gd name="T14" fmla="*/ 19 w 38"/>
                  <a:gd name="T15" fmla="*/ 50 h 142"/>
                  <a:gd name="T16" fmla="*/ 20 w 38"/>
                  <a:gd name="T17" fmla="*/ 53 h 142"/>
                  <a:gd name="T18" fmla="*/ 24 w 38"/>
                  <a:gd name="T19" fmla="*/ 55 h 142"/>
                  <a:gd name="T20" fmla="*/ 24 w 38"/>
                  <a:gd name="T21" fmla="*/ 55 h 142"/>
                  <a:gd name="T22" fmla="*/ 24 w 38"/>
                  <a:gd name="T23" fmla="*/ 69 h 142"/>
                  <a:gd name="T24" fmla="*/ 21 w 38"/>
                  <a:gd name="T25" fmla="*/ 82 h 142"/>
                  <a:gd name="T26" fmla="*/ 19 w 38"/>
                  <a:gd name="T27" fmla="*/ 86 h 142"/>
                  <a:gd name="T28" fmla="*/ 18 w 38"/>
                  <a:gd name="T29" fmla="*/ 89 h 142"/>
                  <a:gd name="T30" fmla="*/ 16 w 38"/>
                  <a:gd name="T31" fmla="*/ 90 h 142"/>
                  <a:gd name="T32" fmla="*/ 13 w 38"/>
                  <a:gd name="T33" fmla="*/ 88 h 142"/>
                  <a:gd name="T34" fmla="*/ 13 w 38"/>
                  <a:gd name="T35" fmla="*/ 88 h 142"/>
                  <a:gd name="T36" fmla="*/ 15 w 38"/>
                  <a:gd name="T37" fmla="*/ 78 h 142"/>
                  <a:gd name="T38" fmla="*/ 16 w 38"/>
                  <a:gd name="T39" fmla="*/ 74 h 142"/>
                  <a:gd name="T40" fmla="*/ 17 w 38"/>
                  <a:gd name="T41" fmla="*/ 69 h 142"/>
                  <a:gd name="T42" fmla="*/ 16 w 38"/>
                  <a:gd name="T43" fmla="*/ 60 h 142"/>
                  <a:gd name="T44" fmla="*/ 16 w 38"/>
                  <a:gd name="T45" fmla="*/ 60 h 142"/>
                  <a:gd name="T46" fmla="*/ 13 w 38"/>
                  <a:gd name="T47" fmla="*/ 69 h 142"/>
                  <a:gd name="T48" fmla="*/ 11 w 38"/>
                  <a:gd name="T49" fmla="*/ 74 h 142"/>
                  <a:gd name="T50" fmla="*/ 11 w 38"/>
                  <a:gd name="T51" fmla="*/ 78 h 142"/>
                  <a:gd name="T52" fmla="*/ 11 w 38"/>
                  <a:gd name="T53" fmla="*/ 91 h 142"/>
                  <a:gd name="T54" fmla="*/ 11 w 38"/>
                  <a:gd name="T55" fmla="*/ 91 h 142"/>
                  <a:gd name="T56" fmla="*/ 8 w 38"/>
                  <a:gd name="T57" fmla="*/ 104 h 142"/>
                  <a:gd name="T58" fmla="*/ 4 w 38"/>
                  <a:gd name="T59" fmla="*/ 116 h 142"/>
                  <a:gd name="T60" fmla="*/ 2 w 38"/>
                  <a:gd name="T61" fmla="*/ 129 h 142"/>
                  <a:gd name="T62" fmla="*/ 0 w 38"/>
                  <a:gd name="T63" fmla="*/ 142 h 142"/>
                  <a:gd name="T64" fmla="*/ 0 w 38"/>
                  <a:gd name="T65" fmla="*/ 142 h 142"/>
                  <a:gd name="T66" fmla="*/ 1 w 38"/>
                  <a:gd name="T67" fmla="*/ 139 h 142"/>
                  <a:gd name="T68" fmla="*/ 3 w 38"/>
                  <a:gd name="T69" fmla="*/ 139 h 142"/>
                  <a:gd name="T70" fmla="*/ 6 w 38"/>
                  <a:gd name="T71" fmla="*/ 138 h 142"/>
                  <a:gd name="T72" fmla="*/ 16 w 38"/>
                  <a:gd name="T73" fmla="*/ 141 h 142"/>
                  <a:gd name="T74" fmla="*/ 21 w 38"/>
                  <a:gd name="T75" fmla="*/ 141 h 142"/>
                  <a:gd name="T76" fmla="*/ 26 w 38"/>
                  <a:gd name="T77" fmla="*/ 139 h 142"/>
                  <a:gd name="T78" fmla="*/ 28 w 38"/>
                  <a:gd name="T79" fmla="*/ 137 h 142"/>
                  <a:gd name="T80" fmla="*/ 31 w 38"/>
                  <a:gd name="T81" fmla="*/ 134 h 142"/>
                  <a:gd name="T82" fmla="*/ 34 w 38"/>
                  <a:gd name="T83" fmla="*/ 124 h 142"/>
                  <a:gd name="T84" fmla="*/ 34 w 38"/>
                  <a:gd name="T85" fmla="*/ 124 h 142"/>
                  <a:gd name="T86" fmla="*/ 36 w 38"/>
                  <a:gd name="T87" fmla="*/ 112 h 142"/>
                  <a:gd name="T88" fmla="*/ 38 w 38"/>
                  <a:gd name="T89" fmla="*/ 99 h 142"/>
                  <a:gd name="T90" fmla="*/ 38 w 38"/>
                  <a:gd name="T91" fmla="*/ 71 h 142"/>
                  <a:gd name="T92" fmla="*/ 36 w 38"/>
                  <a:gd name="T93" fmla="*/ 8 h 142"/>
                  <a:gd name="T94" fmla="*/ 36 w 38"/>
                  <a:gd name="T95" fmla="*/ 8 h 142"/>
                  <a:gd name="T96" fmla="*/ 35 w 38"/>
                  <a:gd name="T97" fmla="*/ 5 h 142"/>
                  <a:gd name="T98" fmla="*/ 34 w 38"/>
                  <a:gd name="T99" fmla="*/ 2 h 142"/>
                  <a:gd name="T100" fmla="*/ 32 w 38"/>
                  <a:gd name="T101" fmla="*/ 0 h 142"/>
                  <a:gd name="T102" fmla="*/ 28 w 38"/>
                  <a:gd name="T103" fmla="*/ 0 h 142"/>
                  <a:gd name="T104" fmla="*/ 26 w 38"/>
                  <a:gd name="T105" fmla="*/ 2 h 142"/>
                  <a:gd name="T106" fmla="*/ 24 w 38"/>
                  <a:gd name="T107" fmla="*/ 6 h 142"/>
                  <a:gd name="T108" fmla="*/ 21 w 38"/>
                  <a:gd name="T109" fmla="*/ 13 h 142"/>
                  <a:gd name="T110" fmla="*/ 20 w 38"/>
                  <a:gd name="T111" fmla="*/ 22 h 142"/>
                  <a:gd name="T112" fmla="*/ 20 w 38"/>
                  <a:gd name="T113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8" h="142">
                    <a:moveTo>
                      <a:pt x="20" y="22"/>
                    </a:moveTo>
                    <a:lnTo>
                      <a:pt x="20" y="22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21" y="39"/>
                    </a:lnTo>
                    <a:lnTo>
                      <a:pt x="20" y="43"/>
                    </a:lnTo>
                    <a:lnTo>
                      <a:pt x="19" y="46"/>
                    </a:lnTo>
                    <a:lnTo>
                      <a:pt x="19" y="50"/>
                    </a:lnTo>
                    <a:lnTo>
                      <a:pt x="20" y="53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69"/>
                    </a:lnTo>
                    <a:lnTo>
                      <a:pt x="21" y="82"/>
                    </a:lnTo>
                    <a:lnTo>
                      <a:pt x="19" y="86"/>
                    </a:lnTo>
                    <a:lnTo>
                      <a:pt x="18" y="89"/>
                    </a:lnTo>
                    <a:lnTo>
                      <a:pt x="16" y="90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5" y="78"/>
                    </a:lnTo>
                    <a:lnTo>
                      <a:pt x="16" y="74"/>
                    </a:lnTo>
                    <a:lnTo>
                      <a:pt x="17" y="69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3" y="69"/>
                    </a:lnTo>
                    <a:lnTo>
                      <a:pt x="11" y="74"/>
                    </a:lnTo>
                    <a:lnTo>
                      <a:pt x="11" y="78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8" y="104"/>
                    </a:lnTo>
                    <a:lnTo>
                      <a:pt x="4" y="116"/>
                    </a:lnTo>
                    <a:lnTo>
                      <a:pt x="2" y="12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39"/>
                    </a:lnTo>
                    <a:lnTo>
                      <a:pt x="3" y="139"/>
                    </a:lnTo>
                    <a:lnTo>
                      <a:pt x="6" y="138"/>
                    </a:lnTo>
                    <a:lnTo>
                      <a:pt x="16" y="141"/>
                    </a:lnTo>
                    <a:lnTo>
                      <a:pt x="21" y="141"/>
                    </a:lnTo>
                    <a:lnTo>
                      <a:pt x="26" y="139"/>
                    </a:lnTo>
                    <a:lnTo>
                      <a:pt x="28" y="137"/>
                    </a:lnTo>
                    <a:lnTo>
                      <a:pt x="31" y="134"/>
                    </a:lnTo>
                    <a:lnTo>
                      <a:pt x="34" y="124"/>
                    </a:lnTo>
                    <a:lnTo>
                      <a:pt x="34" y="124"/>
                    </a:lnTo>
                    <a:lnTo>
                      <a:pt x="36" y="112"/>
                    </a:lnTo>
                    <a:lnTo>
                      <a:pt x="38" y="99"/>
                    </a:lnTo>
                    <a:lnTo>
                      <a:pt x="38" y="71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1" y="13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367">
                <a:extLst>
                  <a:ext uri="{FF2B5EF4-FFF2-40B4-BE49-F238E27FC236}">
                    <a16:creationId xmlns:a16="http://schemas.microsoft.com/office/drawing/2014/main" xmlns="" id="{3D3C2E60-EDFB-EC91-40C9-F0262139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825" y="885826"/>
                <a:ext cx="3175" cy="6350"/>
              </a:xfrm>
              <a:custGeom>
                <a:avLst/>
                <a:gdLst>
                  <a:gd name="T0" fmla="*/ 6 w 6"/>
                  <a:gd name="T1" fmla="*/ 1 h 10"/>
                  <a:gd name="T2" fmla="*/ 6 w 6"/>
                  <a:gd name="T3" fmla="*/ 1 h 10"/>
                  <a:gd name="T4" fmla="*/ 4 w 6"/>
                  <a:gd name="T5" fmla="*/ 0 h 10"/>
                  <a:gd name="T6" fmla="*/ 2 w 6"/>
                  <a:gd name="T7" fmla="*/ 1 h 10"/>
                  <a:gd name="T8" fmla="*/ 0 w 6"/>
                  <a:gd name="T9" fmla="*/ 5 h 10"/>
                  <a:gd name="T10" fmla="*/ 0 w 6"/>
                  <a:gd name="T11" fmla="*/ 5 h 10"/>
                  <a:gd name="T12" fmla="*/ 1 w 6"/>
                  <a:gd name="T13" fmla="*/ 10 h 10"/>
                  <a:gd name="T14" fmla="*/ 1 w 6"/>
                  <a:gd name="T15" fmla="*/ 10 h 10"/>
                  <a:gd name="T16" fmla="*/ 2 w 6"/>
                  <a:gd name="T17" fmla="*/ 9 h 10"/>
                  <a:gd name="T18" fmla="*/ 4 w 6"/>
                  <a:gd name="T19" fmla="*/ 5 h 10"/>
                  <a:gd name="T20" fmla="*/ 6 w 6"/>
                  <a:gd name="T21" fmla="*/ 1 h 10"/>
                  <a:gd name="T22" fmla="*/ 6 w 6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6" y="1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368">
                <a:extLst>
                  <a:ext uri="{FF2B5EF4-FFF2-40B4-BE49-F238E27FC236}">
                    <a16:creationId xmlns:a16="http://schemas.microsoft.com/office/drawing/2014/main" xmlns="" id="{0596C197-6A85-062E-BA1A-D307E465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049338"/>
                <a:ext cx="4763" cy="12700"/>
              </a:xfrm>
              <a:custGeom>
                <a:avLst/>
                <a:gdLst>
                  <a:gd name="T0" fmla="*/ 3 w 8"/>
                  <a:gd name="T1" fmla="*/ 24 h 24"/>
                  <a:gd name="T2" fmla="*/ 3 w 8"/>
                  <a:gd name="T3" fmla="*/ 24 h 24"/>
                  <a:gd name="T4" fmla="*/ 5 w 8"/>
                  <a:gd name="T5" fmla="*/ 19 h 24"/>
                  <a:gd name="T6" fmla="*/ 7 w 8"/>
                  <a:gd name="T7" fmla="*/ 14 h 24"/>
                  <a:gd name="T8" fmla="*/ 8 w 8"/>
                  <a:gd name="T9" fmla="*/ 7 h 24"/>
                  <a:gd name="T10" fmla="*/ 8 w 8"/>
                  <a:gd name="T11" fmla="*/ 0 h 24"/>
                  <a:gd name="T12" fmla="*/ 0 w 8"/>
                  <a:gd name="T13" fmla="*/ 7 h 24"/>
                  <a:gd name="T14" fmla="*/ 0 w 8"/>
                  <a:gd name="T15" fmla="*/ 7 h 24"/>
                  <a:gd name="T16" fmla="*/ 1 w 8"/>
                  <a:gd name="T17" fmla="*/ 9 h 24"/>
                  <a:gd name="T18" fmla="*/ 2 w 8"/>
                  <a:gd name="T19" fmla="*/ 12 h 24"/>
                  <a:gd name="T20" fmla="*/ 3 w 8"/>
                  <a:gd name="T21" fmla="*/ 24 h 24"/>
                  <a:gd name="T22" fmla="*/ 3 w 8"/>
                  <a:gd name="T2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lnTo>
                      <a:pt x="3" y="24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3" y="24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369">
                <a:extLst>
                  <a:ext uri="{FF2B5EF4-FFF2-40B4-BE49-F238E27FC236}">
                    <a16:creationId xmlns:a16="http://schemas.microsoft.com/office/drawing/2014/main" xmlns="" id="{4258988A-17D6-BEF8-DD04-3E1C25DE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925" y="1052513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2 w 4"/>
                  <a:gd name="T7" fmla="*/ 1 h 3"/>
                  <a:gd name="T8" fmla="*/ 0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Rectangle 370">
                <a:extLst>
                  <a:ext uri="{FF2B5EF4-FFF2-40B4-BE49-F238E27FC236}">
                    <a16:creationId xmlns:a16="http://schemas.microsoft.com/office/drawing/2014/main" xmlns="" id="{9FABDD89-2137-4EA0-7B31-E5B58D3B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00" y="1062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371">
                <a:extLst>
                  <a:ext uri="{FF2B5EF4-FFF2-40B4-BE49-F238E27FC236}">
                    <a16:creationId xmlns:a16="http://schemas.microsoft.com/office/drawing/2014/main" xmlns="" id="{5AA726C3-79C8-4797-1265-8AE735F4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363" y="1241426"/>
                <a:ext cx="3175" cy="4763"/>
              </a:xfrm>
              <a:custGeom>
                <a:avLst/>
                <a:gdLst>
                  <a:gd name="T0" fmla="*/ 0 w 6"/>
                  <a:gd name="T1" fmla="*/ 2 h 9"/>
                  <a:gd name="T2" fmla="*/ 0 w 6"/>
                  <a:gd name="T3" fmla="*/ 2 h 9"/>
                  <a:gd name="T4" fmla="*/ 0 w 6"/>
                  <a:gd name="T5" fmla="*/ 8 h 9"/>
                  <a:gd name="T6" fmla="*/ 1 w 6"/>
                  <a:gd name="T7" fmla="*/ 9 h 9"/>
                  <a:gd name="T8" fmla="*/ 2 w 6"/>
                  <a:gd name="T9" fmla="*/ 8 h 9"/>
                  <a:gd name="T10" fmla="*/ 3 w 6"/>
                  <a:gd name="T11" fmla="*/ 6 h 9"/>
                  <a:gd name="T12" fmla="*/ 6 w 6"/>
                  <a:gd name="T13" fmla="*/ 3 h 9"/>
                  <a:gd name="T14" fmla="*/ 6 w 6"/>
                  <a:gd name="T15" fmla="*/ 3 h 9"/>
                  <a:gd name="T16" fmla="*/ 2 w 6"/>
                  <a:gd name="T17" fmla="*/ 1 h 9"/>
                  <a:gd name="T18" fmla="*/ 1 w 6"/>
                  <a:gd name="T19" fmla="*/ 0 h 9"/>
                  <a:gd name="T20" fmla="*/ 0 w 6"/>
                  <a:gd name="T21" fmla="*/ 2 h 9"/>
                  <a:gd name="T22" fmla="*/ 0 w 6"/>
                  <a:gd name="T2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372">
                <a:extLst>
                  <a:ext uri="{FF2B5EF4-FFF2-40B4-BE49-F238E27FC236}">
                    <a16:creationId xmlns:a16="http://schemas.microsoft.com/office/drawing/2014/main" xmlns="" id="{757D37BD-3073-21D1-2040-018CA6C7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217613"/>
                <a:ext cx="1588" cy="4763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2 w 2"/>
                  <a:gd name="T5" fmla="*/ 9 h 9"/>
                  <a:gd name="T6" fmla="*/ 1 w 2"/>
                  <a:gd name="T7" fmla="*/ 2 h 9"/>
                  <a:gd name="T8" fmla="*/ 0 w 2"/>
                  <a:gd name="T9" fmla="*/ 0 h 9"/>
                  <a:gd name="T10" fmla="*/ 0 w 2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373">
                <a:extLst>
                  <a:ext uri="{FF2B5EF4-FFF2-40B4-BE49-F238E27FC236}">
                    <a16:creationId xmlns:a16="http://schemas.microsoft.com/office/drawing/2014/main" xmlns="" id="{2D99F908-5891-CC5E-5881-80A542E4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39813"/>
                <a:ext cx="1588" cy="3175"/>
              </a:xfrm>
              <a:custGeom>
                <a:avLst/>
                <a:gdLst>
                  <a:gd name="T0" fmla="*/ 0 w 1"/>
                  <a:gd name="T1" fmla="*/ 7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0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374">
                <a:extLst>
                  <a:ext uri="{FF2B5EF4-FFF2-40B4-BE49-F238E27FC236}">
                    <a16:creationId xmlns:a16="http://schemas.microsoft.com/office/drawing/2014/main" xmlns="" id="{62D7D9D9-1D4C-E48B-6DF5-591AFB2D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031876"/>
                <a:ext cx="7938" cy="7938"/>
              </a:xfrm>
              <a:custGeom>
                <a:avLst/>
                <a:gdLst>
                  <a:gd name="T0" fmla="*/ 0 w 16"/>
                  <a:gd name="T1" fmla="*/ 14 h 14"/>
                  <a:gd name="T2" fmla="*/ 0 w 16"/>
                  <a:gd name="T3" fmla="*/ 14 h 14"/>
                  <a:gd name="T4" fmla="*/ 1 w 16"/>
                  <a:gd name="T5" fmla="*/ 12 h 14"/>
                  <a:gd name="T6" fmla="*/ 2 w 16"/>
                  <a:gd name="T7" fmla="*/ 11 h 14"/>
                  <a:gd name="T8" fmla="*/ 6 w 16"/>
                  <a:gd name="T9" fmla="*/ 12 h 14"/>
                  <a:gd name="T10" fmla="*/ 7 w 16"/>
                  <a:gd name="T11" fmla="*/ 12 h 14"/>
                  <a:gd name="T12" fmla="*/ 9 w 16"/>
                  <a:gd name="T13" fmla="*/ 12 h 14"/>
                  <a:gd name="T14" fmla="*/ 10 w 16"/>
                  <a:gd name="T15" fmla="*/ 10 h 14"/>
                  <a:gd name="T16" fmla="*/ 11 w 16"/>
                  <a:gd name="T17" fmla="*/ 5 h 14"/>
                  <a:gd name="T18" fmla="*/ 11 w 16"/>
                  <a:gd name="T19" fmla="*/ 10 h 14"/>
                  <a:gd name="T20" fmla="*/ 16 w 16"/>
                  <a:gd name="T21" fmla="*/ 0 h 14"/>
                  <a:gd name="T22" fmla="*/ 16 w 16"/>
                  <a:gd name="T23" fmla="*/ 0 h 14"/>
                  <a:gd name="T24" fmla="*/ 11 w 16"/>
                  <a:gd name="T25" fmla="*/ 2 h 14"/>
                  <a:gd name="T26" fmla="*/ 7 w 16"/>
                  <a:gd name="T27" fmla="*/ 3 h 14"/>
                  <a:gd name="T28" fmla="*/ 4 w 16"/>
                  <a:gd name="T29" fmla="*/ 4 h 14"/>
                  <a:gd name="T30" fmla="*/ 2 w 16"/>
                  <a:gd name="T31" fmla="*/ 6 h 14"/>
                  <a:gd name="T32" fmla="*/ 1 w 16"/>
                  <a:gd name="T33" fmla="*/ 10 h 14"/>
                  <a:gd name="T34" fmla="*/ 0 w 16"/>
                  <a:gd name="T35" fmla="*/ 14 h 14"/>
                  <a:gd name="T36" fmla="*/ 0 w 16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5"/>
                    </a:lnTo>
                    <a:lnTo>
                      <a:pt x="11" y="1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375">
                <a:extLst>
                  <a:ext uri="{FF2B5EF4-FFF2-40B4-BE49-F238E27FC236}">
                    <a16:creationId xmlns:a16="http://schemas.microsoft.com/office/drawing/2014/main" xmlns="" id="{DEF27300-B2F1-A8C5-5829-26B448866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763" y="933451"/>
                <a:ext cx="44450" cy="42863"/>
              </a:xfrm>
              <a:custGeom>
                <a:avLst/>
                <a:gdLst>
                  <a:gd name="T0" fmla="*/ 8 w 84"/>
                  <a:gd name="T1" fmla="*/ 61 h 79"/>
                  <a:gd name="T2" fmla="*/ 13 w 84"/>
                  <a:gd name="T3" fmla="*/ 61 h 79"/>
                  <a:gd name="T4" fmla="*/ 16 w 84"/>
                  <a:gd name="T5" fmla="*/ 67 h 79"/>
                  <a:gd name="T6" fmla="*/ 18 w 84"/>
                  <a:gd name="T7" fmla="*/ 76 h 79"/>
                  <a:gd name="T8" fmla="*/ 18 w 84"/>
                  <a:gd name="T9" fmla="*/ 79 h 79"/>
                  <a:gd name="T10" fmla="*/ 26 w 84"/>
                  <a:gd name="T11" fmla="*/ 71 h 79"/>
                  <a:gd name="T12" fmla="*/ 32 w 84"/>
                  <a:gd name="T13" fmla="*/ 68 h 79"/>
                  <a:gd name="T14" fmla="*/ 34 w 84"/>
                  <a:gd name="T15" fmla="*/ 48 h 79"/>
                  <a:gd name="T16" fmla="*/ 38 w 84"/>
                  <a:gd name="T17" fmla="*/ 44 h 79"/>
                  <a:gd name="T18" fmla="*/ 44 w 84"/>
                  <a:gd name="T19" fmla="*/ 44 h 79"/>
                  <a:gd name="T20" fmla="*/ 47 w 84"/>
                  <a:gd name="T21" fmla="*/ 51 h 79"/>
                  <a:gd name="T22" fmla="*/ 46 w 84"/>
                  <a:gd name="T23" fmla="*/ 62 h 79"/>
                  <a:gd name="T24" fmla="*/ 69 w 84"/>
                  <a:gd name="T25" fmla="*/ 47 h 79"/>
                  <a:gd name="T26" fmla="*/ 53 w 84"/>
                  <a:gd name="T27" fmla="*/ 42 h 79"/>
                  <a:gd name="T28" fmla="*/ 55 w 84"/>
                  <a:gd name="T29" fmla="*/ 34 h 79"/>
                  <a:gd name="T30" fmla="*/ 59 w 84"/>
                  <a:gd name="T31" fmla="*/ 31 h 79"/>
                  <a:gd name="T32" fmla="*/ 68 w 84"/>
                  <a:gd name="T33" fmla="*/ 32 h 79"/>
                  <a:gd name="T34" fmla="*/ 75 w 84"/>
                  <a:gd name="T35" fmla="*/ 32 h 79"/>
                  <a:gd name="T36" fmla="*/ 79 w 84"/>
                  <a:gd name="T37" fmla="*/ 30 h 79"/>
                  <a:gd name="T38" fmla="*/ 83 w 84"/>
                  <a:gd name="T39" fmla="*/ 23 h 79"/>
                  <a:gd name="T40" fmla="*/ 55 w 84"/>
                  <a:gd name="T41" fmla="*/ 21 h 79"/>
                  <a:gd name="T42" fmla="*/ 56 w 84"/>
                  <a:gd name="T43" fmla="*/ 11 h 79"/>
                  <a:gd name="T44" fmla="*/ 50 w 84"/>
                  <a:gd name="T45" fmla="*/ 16 h 79"/>
                  <a:gd name="T46" fmla="*/ 44 w 84"/>
                  <a:gd name="T47" fmla="*/ 17 h 79"/>
                  <a:gd name="T48" fmla="*/ 33 w 84"/>
                  <a:gd name="T49" fmla="*/ 13 h 79"/>
                  <a:gd name="T50" fmla="*/ 34 w 84"/>
                  <a:gd name="T51" fmla="*/ 6 h 79"/>
                  <a:gd name="T52" fmla="*/ 37 w 84"/>
                  <a:gd name="T53" fmla="*/ 1 h 79"/>
                  <a:gd name="T54" fmla="*/ 38 w 84"/>
                  <a:gd name="T55" fmla="*/ 0 h 79"/>
                  <a:gd name="T56" fmla="*/ 29 w 84"/>
                  <a:gd name="T57" fmla="*/ 1 h 79"/>
                  <a:gd name="T58" fmla="*/ 22 w 84"/>
                  <a:gd name="T59" fmla="*/ 7 h 79"/>
                  <a:gd name="T60" fmla="*/ 19 w 84"/>
                  <a:gd name="T61" fmla="*/ 15 h 79"/>
                  <a:gd name="T62" fmla="*/ 16 w 84"/>
                  <a:gd name="T63" fmla="*/ 36 h 79"/>
                  <a:gd name="T64" fmla="*/ 11 w 84"/>
                  <a:gd name="T65" fmla="*/ 49 h 79"/>
                  <a:gd name="T66" fmla="*/ 6 w 84"/>
                  <a:gd name="T67" fmla="*/ 56 h 79"/>
                  <a:gd name="T68" fmla="*/ 0 w 84"/>
                  <a:gd name="T69" fmla="*/ 59 h 79"/>
                  <a:gd name="T70" fmla="*/ 8 w 84"/>
                  <a:gd name="T71" fmla="*/ 6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79">
                    <a:moveTo>
                      <a:pt x="8" y="61"/>
                    </a:moveTo>
                    <a:lnTo>
                      <a:pt x="8" y="61"/>
                    </a:lnTo>
                    <a:lnTo>
                      <a:pt x="10" y="61"/>
                    </a:lnTo>
                    <a:lnTo>
                      <a:pt x="13" y="61"/>
                    </a:lnTo>
                    <a:lnTo>
                      <a:pt x="15" y="63"/>
                    </a:lnTo>
                    <a:lnTo>
                      <a:pt x="16" y="67"/>
                    </a:lnTo>
                    <a:lnTo>
                      <a:pt x="18" y="72"/>
                    </a:lnTo>
                    <a:lnTo>
                      <a:pt x="18" y="76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23" y="74"/>
                    </a:lnTo>
                    <a:lnTo>
                      <a:pt x="26" y="71"/>
                    </a:lnTo>
                    <a:lnTo>
                      <a:pt x="31" y="69"/>
                    </a:lnTo>
                    <a:lnTo>
                      <a:pt x="32" y="68"/>
                    </a:lnTo>
                    <a:lnTo>
                      <a:pt x="33" y="64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8" y="44"/>
                    </a:lnTo>
                    <a:lnTo>
                      <a:pt x="41" y="42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7" y="51"/>
                    </a:lnTo>
                    <a:lnTo>
                      <a:pt x="47" y="56"/>
                    </a:lnTo>
                    <a:lnTo>
                      <a:pt x="46" y="62"/>
                    </a:lnTo>
                    <a:lnTo>
                      <a:pt x="42" y="68"/>
                    </a:lnTo>
                    <a:lnTo>
                      <a:pt x="69" y="47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4" y="38"/>
                    </a:lnTo>
                    <a:lnTo>
                      <a:pt x="55" y="34"/>
                    </a:lnTo>
                    <a:lnTo>
                      <a:pt x="57" y="32"/>
                    </a:lnTo>
                    <a:lnTo>
                      <a:pt x="59" y="31"/>
                    </a:lnTo>
                    <a:lnTo>
                      <a:pt x="63" y="31"/>
                    </a:lnTo>
                    <a:lnTo>
                      <a:pt x="68" y="32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80" y="28"/>
                    </a:lnTo>
                    <a:lnTo>
                      <a:pt x="83" y="23"/>
                    </a:lnTo>
                    <a:lnTo>
                      <a:pt x="84" y="18"/>
                    </a:lnTo>
                    <a:lnTo>
                      <a:pt x="55" y="2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4" y="15"/>
                    </a:lnTo>
                    <a:lnTo>
                      <a:pt x="50" y="16"/>
                    </a:lnTo>
                    <a:lnTo>
                      <a:pt x="47" y="17"/>
                    </a:lnTo>
                    <a:lnTo>
                      <a:pt x="44" y="17"/>
                    </a:lnTo>
                    <a:lnTo>
                      <a:pt x="38" y="16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4" y="6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9" y="15"/>
                    </a:lnTo>
                    <a:lnTo>
                      <a:pt x="17" y="25"/>
                    </a:lnTo>
                    <a:lnTo>
                      <a:pt x="16" y="36"/>
                    </a:lnTo>
                    <a:lnTo>
                      <a:pt x="14" y="45"/>
                    </a:lnTo>
                    <a:lnTo>
                      <a:pt x="11" y="49"/>
                    </a:lnTo>
                    <a:lnTo>
                      <a:pt x="9" y="53"/>
                    </a:lnTo>
                    <a:lnTo>
                      <a:pt x="6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3" y="57"/>
                    </a:lnTo>
                    <a:lnTo>
                      <a:pt x="8" y="61"/>
                    </a:lnTo>
                    <a:lnTo>
                      <a:pt x="8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376">
                <a:extLst>
                  <a:ext uri="{FF2B5EF4-FFF2-40B4-BE49-F238E27FC236}">
                    <a16:creationId xmlns:a16="http://schemas.microsoft.com/office/drawing/2014/main" xmlns="" id="{14AF7C24-CEB2-62D2-D133-1EBFD0E4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250" y="906463"/>
                <a:ext cx="39688" cy="73025"/>
              </a:xfrm>
              <a:custGeom>
                <a:avLst/>
                <a:gdLst>
                  <a:gd name="T0" fmla="*/ 38 w 77"/>
                  <a:gd name="T1" fmla="*/ 78 h 137"/>
                  <a:gd name="T2" fmla="*/ 18 w 77"/>
                  <a:gd name="T3" fmla="*/ 69 h 137"/>
                  <a:gd name="T4" fmla="*/ 16 w 77"/>
                  <a:gd name="T5" fmla="*/ 78 h 137"/>
                  <a:gd name="T6" fmla="*/ 10 w 77"/>
                  <a:gd name="T7" fmla="*/ 90 h 137"/>
                  <a:gd name="T8" fmla="*/ 10 w 77"/>
                  <a:gd name="T9" fmla="*/ 98 h 137"/>
                  <a:gd name="T10" fmla="*/ 12 w 77"/>
                  <a:gd name="T11" fmla="*/ 103 h 137"/>
                  <a:gd name="T12" fmla="*/ 19 w 77"/>
                  <a:gd name="T13" fmla="*/ 98 h 137"/>
                  <a:gd name="T14" fmla="*/ 21 w 77"/>
                  <a:gd name="T15" fmla="*/ 98 h 137"/>
                  <a:gd name="T16" fmla="*/ 16 w 77"/>
                  <a:gd name="T17" fmla="*/ 111 h 137"/>
                  <a:gd name="T18" fmla="*/ 8 w 77"/>
                  <a:gd name="T19" fmla="*/ 118 h 137"/>
                  <a:gd name="T20" fmla="*/ 1 w 77"/>
                  <a:gd name="T21" fmla="*/ 123 h 137"/>
                  <a:gd name="T22" fmla="*/ 0 w 77"/>
                  <a:gd name="T23" fmla="*/ 137 h 137"/>
                  <a:gd name="T24" fmla="*/ 10 w 77"/>
                  <a:gd name="T25" fmla="*/ 134 h 137"/>
                  <a:gd name="T26" fmla="*/ 19 w 77"/>
                  <a:gd name="T27" fmla="*/ 129 h 137"/>
                  <a:gd name="T28" fmla="*/ 28 w 77"/>
                  <a:gd name="T29" fmla="*/ 115 h 137"/>
                  <a:gd name="T30" fmla="*/ 39 w 77"/>
                  <a:gd name="T31" fmla="*/ 118 h 137"/>
                  <a:gd name="T32" fmla="*/ 55 w 77"/>
                  <a:gd name="T33" fmla="*/ 127 h 137"/>
                  <a:gd name="T34" fmla="*/ 61 w 77"/>
                  <a:gd name="T35" fmla="*/ 134 h 137"/>
                  <a:gd name="T36" fmla="*/ 63 w 77"/>
                  <a:gd name="T37" fmla="*/ 128 h 137"/>
                  <a:gd name="T38" fmla="*/ 67 w 77"/>
                  <a:gd name="T39" fmla="*/ 114 h 137"/>
                  <a:gd name="T40" fmla="*/ 71 w 77"/>
                  <a:gd name="T41" fmla="*/ 111 h 137"/>
                  <a:gd name="T42" fmla="*/ 67 w 77"/>
                  <a:gd name="T43" fmla="*/ 111 h 137"/>
                  <a:gd name="T44" fmla="*/ 66 w 77"/>
                  <a:gd name="T45" fmla="*/ 71 h 137"/>
                  <a:gd name="T46" fmla="*/ 61 w 77"/>
                  <a:gd name="T47" fmla="*/ 77 h 137"/>
                  <a:gd name="T48" fmla="*/ 52 w 77"/>
                  <a:gd name="T49" fmla="*/ 77 h 137"/>
                  <a:gd name="T50" fmla="*/ 77 w 77"/>
                  <a:gd name="T51" fmla="*/ 31 h 137"/>
                  <a:gd name="T52" fmla="*/ 73 w 77"/>
                  <a:gd name="T53" fmla="*/ 20 h 137"/>
                  <a:gd name="T54" fmla="*/ 69 w 77"/>
                  <a:gd name="T55" fmla="*/ 13 h 137"/>
                  <a:gd name="T56" fmla="*/ 57 w 77"/>
                  <a:gd name="T57" fmla="*/ 8 h 137"/>
                  <a:gd name="T58" fmla="*/ 41 w 77"/>
                  <a:gd name="T59" fmla="*/ 5 h 137"/>
                  <a:gd name="T60" fmla="*/ 38 w 77"/>
                  <a:gd name="T61" fmla="*/ 0 h 137"/>
                  <a:gd name="T62" fmla="*/ 40 w 77"/>
                  <a:gd name="T63" fmla="*/ 10 h 137"/>
                  <a:gd name="T64" fmla="*/ 40 w 77"/>
                  <a:gd name="T65" fmla="*/ 22 h 137"/>
                  <a:gd name="T66" fmla="*/ 39 w 77"/>
                  <a:gd name="T67" fmla="*/ 26 h 137"/>
                  <a:gd name="T68" fmla="*/ 43 w 77"/>
                  <a:gd name="T69" fmla="*/ 36 h 137"/>
                  <a:gd name="T70" fmla="*/ 50 w 77"/>
                  <a:gd name="T71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37">
                    <a:moveTo>
                      <a:pt x="50" y="44"/>
                    </a:moveTo>
                    <a:lnTo>
                      <a:pt x="38" y="7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4"/>
                    </a:lnTo>
                    <a:lnTo>
                      <a:pt x="16" y="78"/>
                    </a:lnTo>
                    <a:lnTo>
                      <a:pt x="11" y="86"/>
                    </a:lnTo>
                    <a:lnTo>
                      <a:pt x="10" y="90"/>
                    </a:lnTo>
                    <a:lnTo>
                      <a:pt x="9" y="94"/>
                    </a:lnTo>
                    <a:lnTo>
                      <a:pt x="10" y="98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7" y="99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19" y="106"/>
                    </a:lnTo>
                    <a:lnTo>
                      <a:pt x="16" y="111"/>
                    </a:lnTo>
                    <a:lnTo>
                      <a:pt x="12" y="114"/>
                    </a:lnTo>
                    <a:lnTo>
                      <a:pt x="8" y="118"/>
                    </a:lnTo>
                    <a:lnTo>
                      <a:pt x="3" y="120"/>
                    </a:lnTo>
                    <a:lnTo>
                      <a:pt x="1" y="123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10" y="134"/>
                    </a:lnTo>
                    <a:lnTo>
                      <a:pt x="17" y="131"/>
                    </a:lnTo>
                    <a:lnTo>
                      <a:pt x="19" y="129"/>
                    </a:lnTo>
                    <a:lnTo>
                      <a:pt x="21" y="127"/>
                    </a:lnTo>
                    <a:lnTo>
                      <a:pt x="28" y="115"/>
                    </a:lnTo>
                    <a:lnTo>
                      <a:pt x="28" y="115"/>
                    </a:lnTo>
                    <a:lnTo>
                      <a:pt x="39" y="118"/>
                    </a:lnTo>
                    <a:lnTo>
                      <a:pt x="47" y="121"/>
                    </a:lnTo>
                    <a:lnTo>
                      <a:pt x="55" y="127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31"/>
                    </a:lnTo>
                    <a:lnTo>
                      <a:pt x="63" y="128"/>
                    </a:lnTo>
                    <a:lnTo>
                      <a:pt x="65" y="121"/>
                    </a:lnTo>
                    <a:lnTo>
                      <a:pt x="67" y="114"/>
                    </a:lnTo>
                    <a:lnTo>
                      <a:pt x="69" y="112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67" y="11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3" y="76"/>
                    </a:lnTo>
                    <a:lnTo>
                      <a:pt x="61" y="77"/>
                    </a:lnTo>
                    <a:lnTo>
                      <a:pt x="56" y="77"/>
                    </a:lnTo>
                    <a:lnTo>
                      <a:pt x="52" y="77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5" y="25"/>
                    </a:lnTo>
                    <a:lnTo>
                      <a:pt x="73" y="20"/>
                    </a:lnTo>
                    <a:lnTo>
                      <a:pt x="71" y="16"/>
                    </a:lnTo>
                    <a:lnTo>
                      <a:pt x="69" y="13"/>
                    </a:lnTo>
                    <a:lnTo>
                      <a:pt x="63" y="9"/>
                    </a:lnTo>
                    <a:lnTo>
                      <a:pt x="57" y="8"/>
                    </a:lnTo>
                    <a:lnTo>
                      <a:pt x="47" y="7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10"/>
                    </a:lnTo>
                    <a:lnTo>
                      <a:pt x="41" y="17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39" y="26"/>
                    </a:lnTo>
                    <a:lnTo>
                      <a:pt x="40" y="30"/>
                    </a:lnTo>
                    <a:lnTo>
                      <a:pt x="43" y="36"/>
                    </a:lnTo>
                    <a:lnTo>
                      <a:pt x="50" y="44"/>
                    </a:lnTo>
                    <a:lnTo>
                      <a:pt x="5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Rectangle 377">
                <a:extLst>
                  <a:ext uri="{FF2B5EF4-FFF2-40B4-BE49-F238E27FC236}">
                    <a16:creationId xmlns:a16="http://schemas.microsoft.com/office/drawing/2014/main" xmlns="" id="{0C2B0762-47FE-CB0C-1202-925E7C1DB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763" y="96520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378">
                <a:extLst>
                  <a:ext uri="{FF2B5EF4-FFF2-40B4-BE49-F238E27FC236}">
                    <a16:creationId xmlns:a16="http://schemas.microsoft.com/office/drawing/2014/main" xmlns="" id="{CA636297-7111-F750-E738-D4151BE8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8" y="1019176"/>
                <a:ext cx="41275" cy="41275"/>
              </a:xfrm>
              <a:custGeom>
                <a:avLst/>
                <a:gdLst>
                  <a:gd name="T0" fmla="*/ 27 w 76"/>
                  <a:gd name="T1" fmla="*/ 50 h 78"/>
                  <a:gd name="T2" fmla="*/ 27 w 76"/>
                  <a:gd name="T3" fmla="*/ 50 h 78"/>
                  <a:gd name="T4" fmla="*/ 26 w 76"/>
                  <a:gd name="T5" fmla="*/ 51 h 78"/>
                  <a:gd name="T6" fmla="*/ 23 w 76"/>
                  <a:gd name="T7" fmla="*/ 52 h 78"/>
                  <a:gd name="T8" fmla="*/ 21 w 76"/>
                  <a:gd name="T9" fmla="*/ 56 h 78"/>
                  <a:gd name="T10" fmla="*/ 20 w 76"/>
                  <a:gd name="T11" fmla="*/ 65 h 78"/>
                  <a:gd name="T12" fmla="*/ 76 w 76"/>
                  <a:gd name="T13" fmla="*/ 65 h 78"/>
                  <a:gd name="T14" fmla="*/ 76 w 76"/>
                  <a:gd name="T15" fmla="*/ 65 h 78"/>
                  <a:gd name="T16" fmla="*/ 75 w 76"/>
                  <a:gd name="T17" fmla="*/ 61 h 78"/>
                  <a:gd name="T18" fmla="*/ 73 w 76"/>
                  <a:gd name="T19" fmla="*/ 57 h 78"/>
                  <a:gd name="T20" fmla="*/ 68 w 76"/>
                  <a:gd name="T21" fmla="*/ 49 h 78"/>
                  <a:gd name="T22" fmla="*/ 66 w 76"/>
                  <a:gd name="T23" fmla="*/ 45 h 78"/>
                  <a:gd name="T24" fmla="*/ 66 w 76"/>
                  <a:gd name="T25" fmla="*/ 42 h 78"/>
                  <a:gd name="T26" fmla="*/ 67 w 76"/>
                  <a:gd name="T27" fmla="*/ 38 h 78"/>
                  <a:gd name="T28" fmla="*/ 69 w 76"/>
                  <a:gd name="T29" fmla="*/ 36 h 78"/>
                  <a:gd name="T30" fmla="*/ 69 w 76"/>
                  <a:gd name="T31" fmla="*/ 36 h 78"/>
                  <a:gd name="T32" fmla="*/ 67 w 76"/>
                  <a:gd name="T33" fmla="*/ 33 h 78"/>
                  <a:gd name="T34" fmla="*/ 65 w 76"/>
                  <a:gd name="T35" fmla="*/ 32 h 78"/>
                  <a:gd name="T36" fmla="*/ 61 w 76"/>
                  <a:gd name="T37" fmla="*/ 30 h 78"/>
                  <a:gd name="T38" fmla="*/ 58 w 76"/>
                  <a:gd name="T39" fmla="*/ 33 h 78"/>
                  <a:gd name="T40" fmla="*/ 54 w 76"/>
                  <a:gd name="T41" fmla="*/ 35 h 78"/>
                  <a:gd name="T42" fmla="*/ 51 w 76"/>
                  <a:gd name="T43" fmla="*/ 38 h 78"/>
                  <a:gd name="T44" fmla="*/ 49 w 76"/>
                  <a:gd name="T45" fmla="*/ 43 h 78"/>
                  <a:gd name="T46" fmla="*/ 48 w 76"/>
                  <a:gd name="T47" fmla="*/ 48 h 78"/>
                  <a:gd name="T48" fmla="*/ 52 w 76"/>
                  <a:gd name="T49" fmla="*/ 32 h 78"/>
                  <a:gd name="T50" fmla="*/ 52 w 76"/>
                  <a:gd name="T51" fmla="*/ 32 h 78"/>
                  <a:gd name="T52" fmla="*/ 50 w 76"/>
                  <a:gd name="T53" fmla="*/ 35 h 78"/>
                  <a:gd name="T54" fmla="*/ 48 w 76"/>
                  <a:gd name="T55" fmla="*/ 37 h 78"/>
                  <a:gd name="T56" fmla="*/ 45 w 76"/>
                  <a:gd name="T57" fmla="*/ 37 h 78"/>
                  <a:gd name="T58" fmla="*/ 43 w 76"/>
                  <a:gd name="T59" fmla="*/ 37 h 78"/>
                  <a:gd name="T60" fmla="*/ 42 w 76"/>
                  <a:gd name="T61" fmla="*/ 36 h 78"/>
                  <a:gd name="T62" fmla="*/ 39 w 76"/>
                  <a:gd name="T63" fmla="*/ 34 h 78"/>
                  <a:gd name="T64" fmla="*/ 37 w 76"/>
                  <a:gd name="T65" fmla="*/ 28 h 78"/>
                  <a:gd name="T66" fmla="*/ 36 w 76"/>
                  <a:gd name="T67" fmla="*/ 21 h 78"/>
                  <a:gd name="T68" fmla="*/ 36 w 76"/>
                  <a:gd name="T69" fmla="*/ 13 h 78"/>
                  <a:gd name="T70" fmla="*/ 37 w 76"/>
                  <a:gd name="T71" fmla="*/ 6 h 78"/>
                  <a:gd name="T72" fmla="*/ 39 w 76"/>
                  <a:gd name="T73" fmla="*/ 0 h 78"/>
                  <a:gd name="T74" fmla="*/ 38 w 76"/>
                  <a:gd name="T75" fmla="*/ 0 h 78"/>
                  <a:gd name="T76" fmla="*/ 0 w 76"/>
                  <a:gd name="T77" fmla="*/ 76 h 78"/>
                  <a:gd name="T78" fmla="*/ 0 w 76"/>
                  <a:gd name="T79" fmla="*/ 76 h 78"/>
                  <a:gd name="T80" fmla="*/ 3 w 76"/>
                  <a:gd name="T81" fmla="*/ 78 h 78"/>
                  <a:gd name="T82" fmla="*/ 4 w 76"/>
                  <a:gd name="T83" fmla="*/ 78 h 78"/>
                  <a:gd name="T84" fmla="*/ 7 w 76"/>
                  <a:gd name="T85" fmla="*/ 75 h 78"/>
                  <a:gd name="T86" fmla="*/ 11 w 76"/>
                  <a:gd name="T87" fmla="*/ 71 h 78"/>
                  <a:gd name="T88" fmla="*/ 13 w 76"/>
                  <a:gd name="T89" fmla="*/ 65 h 78"/>
                  <a:gd name="T90" fmla="*/ 15 w 76"/>
                  <a:gd name="T91" fmla="*/ 60 h 78"/>
                  <a:gd name="T92" fmla="*/ 18 w 76"/>
                  <a:gd name="T93" fmla="*/ 55 h 78"/>
                  <a:gd name="T94" fmla="*/ 22 w 76"/>
                  <a:gd name="T95" fmla="*/ 51 h 78"/>
                  <a:gd name="T96" fmla="*/ 25 w 76"/>
                  <a:gd name="T97" fmla="*/ 50 h 78"/>
                  <a:gd name="T98" fmla="*/ 27 w 76"/>
                  <a:gd name="T99" fmla="*/ 50 h 78"/>
                  <a:gd name="T100" fmla="*/ 27 w 76"/>
                  <a:gd name="T101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78">
                    <a:moveTo>
                      <a:pt x="27" y="50"/>
                    </a:moveTo>
                    <a:lnTo>
                      <a:pt x="27" y="50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1" y="56"/>
                    </a:lnTo>
                    <a:lnTo>
                      <a:pt x="20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1"/>
                    </a:lnTo>
                    <a:lnTo>
                      <a:pt x="73" y="57"/>
                    </a:lnTo>
                    <a:lnTo>
                      <a:pt x="68" y="49"/>
                    </a:lnTo>
                    <a:lnTo>
                      <a:pt x="66" y="45"/>
                    </a:lnTo>
                    <a:lnTo>
                      <a:pt x="66" y="42"/>
                    </a:lnTo>
                    <a:lnTo>
                      <a:pt x="67" y="38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7" y="33"/>
                    </a:lnTo>
                    <a:lnTo>
                      <a:pt x="65" y="32"/>
                    </a:lnTo>
                    <a:lnTo>
                      <a:pt x="61" y="30"/>
                    </a:lnTo>
                    <a:lnTo>
                      <a:pt x="58" y="33"/>
                    </a:lnTo>
                    <a:lnTo>
                      <a:pt x="54" y="35"/>
                    </a:lnTo>
                    <a:lnTo>
                      <a:pt x="51" y="38"/>
                    </a:lnTo>
                    <a:lnTo>
                      <a:pt x="49" y="43"/>
                    </a:lnTo>
                    <a:lnTo>
                      <a:pt x="48" y="4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0" y="35"/>
                    </a:lnTo>
                    <a:lnTo>
                      <a:pt x="48" y="37"/>
                    </a:lnTo>
                    <a:lnTo>
                      <a:pt x="45" y="37"/>
                    </a:lnTo>
                    <a:lnTo>
                      <a:pt x="43" y="37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7" y="28"/>
                    </a:lnTo>
                    <a:lnTo>
                      <a:pt x="36" y="21"/>
                    </a:lnTo>
                    <a:lnTo>
                      <a:pt x="36" y="13"/>
                    </a:lnTo>
                    <a:lnTo>
                      <a:pt x="37" y="6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4" y="78"/>
                    </a:lnTo>
                    <a:lnTo>
                      <a:pt x="7" y="75"/>
                    </a:lnTo>
                    <a:lnTo>
                      <a:pt x="11" y="71"/>
                    </a:lnTo>
                    <a:lnTo>
                      <a:pt x="13" y="65"/>
                    </a:lnTo>
                    <a:lnTo>
                      <a:pt x="15" y="60"/>
                    </a:lnTo>
                    <a:lnTo>
                      <a:pt x="18" y="55"/>
                    </a:lnTo>
                    <a:lnTo>
                      <a:pt x="22" y="51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379">
                <a:extLst>
                  <a:ext uri="{FF2B5EF4-FFF2-40B4-BE49-F238E27FC236}">
                    <a16:creationId xmlns:a16="http://schemas.microsoft.com/office/drawing/2014/main" xmlns="" id="{1A28524D-F608-3E44-8AF5-6E2D727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188" y="1036638"/>
                <a:ext cx="3175" cy="6350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11 h 11"/>
                  <a:gd name="T4" fmla="*/ 4 w 6"/>
                  <a:gd name="T5" fmla="*/ 8 h 11"/>
                  <a:gd name="T6" fmla="*/ 6 w 6"/>
                  <a:gd name="T7" fmla="*/ 5 h 11"/>
                  <a:gd name="T8" fmla="*/ 6 w 6"/>
                  <a:gd name="T9" fmla="*/ 2 h 11"/>
                  <a:gd name="T10" fmla="*/ 6 w 6"/>
                  <a:gd name="T11" fmla="*/ 0 h 11"/>
                  <a:gd name="T12" fmla="*/ 6 w 6"/>
                  <a:gd name="T13" fmla="*/ 0 h 11"/>
                  <a:gd name="T14" fmla="*/ 2 w 6"/>
                  <a:gd name="T15" fmla="*/ 4 h 11"/>
                  <a:gd name="T16" fmla="*/ 0 w 6"/>
                  <a:gd name="T17" fmla="*/ 11 h 11"/>
                  <a:gd name="T18" fmla="*/ 0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0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380">
                <a:extLst>
                  <a:ext uri="{FF2B5EF4-FFF2-40B4-BE49-F238E27FC236}">
                    <a16:creationId xmlns:a16="http://schemas.microsoft.com/office/drawing/2014/main" xmlns="" id="{E54F863F-1002-CDA6-D6C7-02C9F61D6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563" y="1069976"/>
                <a:ext cx="4763" cy="12700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5 w 11"/>
                  <a:gd name="T7" fmla="*/ 13 h 24"/>
                  <a:gd name="T8" fmla="*/ 11 w 11"/>
                  <a:gd name="T9" fmla="*/ 0 h 24"/>
                  <a:gd name="T10" fmla="*/ 11 w 11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3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381">
                <a:extLst>
                  <a:ext uri="{FF2B5EF4-FFF2-40B4-BE49-F238E27FC236}">
                    <a16:creationId xmlns:a16="http://schemas.microsoft.com/office/drawing/2014/main" xmlns="" id="{C0E4281F-81CF-F1BF-C347-71845321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873126"/>
                <a:ext cx="3175" cy="6350"/>
              </a:xfrm>
              <a:custGeom>
                <a:avLst/>
                <a:gdLst>
                  <a:gd name="T0" fmla="*/ 6 w 6"/>
                  <a:gd name="T1" fmla="*/ 3 h 11"/>
                  <a:gd name="T2" fmla="*/ 6 w 6"/>
                  <a:gd name="T3" fmla="*/ 3 h 11"/>
                  <a:gd name="T4" fmla="*/ 6 w 6"/>
                  <a:gd name="T5" fmla="*/ 0 h 11"/>
                  <a:gd name="T6" fmla="*/ 0 w 6"/>
                  <a:gd name="T7" fmla="*/ 11 h 11"/>
                  <a:gd name="T8" fmla="*/ 1 w 6"/>
                  <a:gd name="T9" fmla="*/ 11 h 11"/>
                  <a:gd name="T10" fmla="*/ 1 w 6"/>
                  <a:gd name="T11" fmla="*/ 11 h 11"/>
                  <a:gd name="T12" fmla="*/ 6 w 6"/>
                  <a:gd name="T13" fmla="*/ 3 h 11"/>
                  <a:gd name="T14" fmla="*/ 6 w 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382">
                <a:extLst>
                  <a:ext uri="{FF2B5EF4-FFF2-40B4-BE49-F238E27FC236}">
                    <a16:creationId xmlns:a16="http://schemas.microsoft.com/office/drawing/2014/main" xmlns="" id="{11D110C2-D910-F45F-F648-C7033E74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16013"/>
                <a:ext cx="1588" cy="1588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383">
                <a:extLst>
                  <a:ext uri="{FF2B5EF4-FFF2-40B4-BE49-F238E27FC236}">
                    <a16:creationId xmlns:a16="http://schemas.microsoft.com/office/drawing/2014/main" xmlns="" id="{62812922-FBB6-2033-88D9-128D9320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8" y="804863"/>
                <a:ext cx="33338" cy="47625"/>
              </a:xfrm>
              <a:custGeom>
                <a:avLst/>
                <a:gdLst>
                  <a:gd name="T0" fmla="*/ 64 w 64"/>
                  <a:gd name="T1" fmla="*/ 0 h 88"/>
                  <a:gd name="T2" fmla="*/ 38 w 64"/>
                  <a:gd name="T3" fmla="*/ 21 h 88"/>
                  <a:gd name="T4" fmla="*/ 38 w 64"/>
                  <a:gd name="T5" fmla="*/ 21 h 88"/>
                  <a:gd name="T6" fmla="*/ 38 w 64"/>
                  <a:gd name="T7" fmla="*/ 18 h 88"/>
                  <a:gd name="T8" fmla="*/ 38 w 64"/>
                  <a:gd name="T9" fmla="*/ 16 h 88"/>
                  <a:gd name="T10" fmla="*/ 35 w 64"/>
                  <a:gd name="T11" fmla="*/ 12 h 88"/>
                  <a:gd name="T12" fmla="*/ 34 w 64"/>
                  <a:gd name="T13" fmla="*/ 10 h 88"/>
                  <a:gd name="T14" fmla="*/ 33 w 64"/>
                  <a:gd name="T15" fmla="*/ 9 h 88"/>
                  <a:gd name="T16" fmla="*/ 33 w 64"/>
                  <a:gd name="T17" fmla="*/ 5 h 88"/>
                  <a:gd name="T18" fmla="*/ 34 w 64"/>
                  <a:gd name="T19" fmla="*/ 1 h 88"/>
                  <a:gd name="T20" fmla="*/ 34 w 64"/>
                  <a:gd name="T21" fmla="*/ 1 h 88"/>
                  <a:gd name="T22" fmla="*/ 28 w 64"/>
                  <a:gd name="T23" fmla="*/ 5 h 88"/>
                  <a:gd name="T24" fmla="*/ 25 w 64"/>
                  <a:gd name="T25" fmla="*/ 9 h 88"/>
                  <a:gd name="T26" fmla="*/ 25 w 64"/>
                  <a:gd name="T27" fmla="*/ 11 h 88"/>
                  <a:gd name="T28" fmla="*/ 25 w 64"/>
                  <a:gd name="T29" fmla="*/ 12 h 88"/>
                  <a:gd name="T30" fmla="*/ 31 w 64"/>
                  <a:gd name="T31" fmla="*/ 12 h 88"/>
                  <a:gd name="T32" fmla="*/ 31 w 64"/>
                  <a:gd name="T33" fmla="*/ 12 h 88"/>
                  <a:gd name="T34" fmla="*/ 26 w 64"/>
                  <a:gd name="T35" fmla="*/ 24 h 88"/>
                  <a:gd name="T36" fmla="*/ 23 w 64"/>
                  <a:gd name="T37" fmla="*/ 33 h 88"/>
                  <a:gd name="T38" fmla="*/ 18 w 64"/>
                  <a:gd name="T39" fmla="*/ 49 h 88"/>
                  <a:gd name="T40" fmla="*/ 16 w 64"/>
                  <a:gd name="T41" fmla="*/ 57 h 88"/>
                  <a:gd name="T42" fmla="*/ 12 w 64"/>
                  <a:gd name="T43" fmla="*/ 64 h 88"/>
                  <a:gd name="T44" fmla="*/ 8 w 64"/>
                  <a:gd name="T45" fmla="*/ 72 h 88"/>
                  <a:gd name="T46" fmla="*/ 0 w 64"/>
                  <a:gd name="T47" fmla="*/ 80 h 88"/>
                  <a:gd name="T48" fmla="*/ 0 w 64"/>
                  <a:gd name="T49" fmla="*/ 80 h 88"/>
                  <a:gd name="T50" fmla="*/ 4 w 64"/>
                  <a:gd name="T51" fmla="*/ 86 h 88"/>
                  <a:gd name="T52" fmla="*/ 9 w 64"/>
                  <a:gd name="T53" fmla="*/ 88 h 88"/>
                  <a:gd name="T54" fmla="*/ 12 w 64"/>
                  <a:gd name="T55" fmla="*/ 88 h 88"/>
                  <a:gd name="T56" fmla="*/ 16 w 64"/>
                  <a:gd name="T57" fmla="*/ 87 h 88"/>
                  <a:gd name="T58" fmla="*/ 19 w 64"/>
                  <a:gd name="T59" fmla="*/ 84 h 88"/>
                  <a:gd name="T60" fmla="*/ 23 w 64"/>
                  <a:gd name="T61" fmla="*/ 79 h 88"/>
                  <a:gd name="T62" fmla="*/ 28 w 64"/>
                  <a:gd name="T63" fmla="*/ 69 h 88"/>
                  <a:gd name="T64" fmla="*/ 28 w 64"/>
                  <a:gd name="T65" fmla="*/ 69 h 88"/>
                  <a:gd name="T66" fmla="*/ 32 w 64"/>
                  <a:gd name="T67" fmla="*/ 65 h 88"/>
                  <a:gd name="T68" fmla="*/ 35 w 64"/>
                  <a:gd name="T69" fmla="*/ 64 h 88"/>
                  <a:gd name="T70" fmla="*/ 58 w 64"/>
                  <a:gd name="T71" fmla="*/ 20 h 88"/>
                  <a:gd name="T72" fmla="*/ 64 w 64"/>
                  <a:gd name="T7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88">
                    <a:moveTo>
                      <a:pt x="64" y="0"/>
                    </a:moveTo>
                    <a:lnTo>
                      <a:pt x="38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3" y="9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28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6" y="24"/>
                    </a:lnTo>
                    <a:lnTo>
                      <a:pt x="23" y="33"/>
                    </a:lnTo>
                    <a:lnTo>
                      <a:pt x="18" y="49"/>
                    </a:lnTo>
                    <a:lnTo>
                      <a:pt x="16" y="57"/>
                    </a:lnTo>
                    <a:lnTo>
                      <a:pt x="12" y="64"/>
                    </a:lnTo>
                    <a:lnTo>
                      <a:pt x="8" y="7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4" y="86"/>
                    </a:lnTo>
                    <a:lnTo>
                      <a:pt x="9" y="88"/>
                    </a:lnTo>
                    <a:lnTo>
                      <a:pt x="12" y="88"/>
                    </a:lnTo>
                    <a:lnTo>
                      <a:pt x="16" y="87"/>
                    </a:lnTo>
                    <a:lnTo>
                      <a:pt x="19" y="84"/>
                    </a:lnTo>
                    <a:lnTo>
                      <a:pt x="23" y="7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58" y="2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Rectangle 384">
                <a:extLst>
                  <a:ext uri="{FF2B5EF4-FFF2-40B4-BE49-F238E27FC236}">
                    <a16:creationId xmlns:a16="http://schemas.microsoft.com/office/drawing/2014/main" xmlns="" id="{D979B0DC-E752-35F3-9330-FED53D33E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988" y="9302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385">
                <a:extLst>
                  <a:ext uri="{FF2B5EF4-FFF2-40B4-BE49-F238E27FC236}">
                    <a16:creationId xmlns:a16="http://schemas.microsoft.com/office/drawing/2014/main" xmlns="" id="{F2F1C52A-5861-11D8-5D6C-579A1FD28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988" y="925513"/>
                <a:ext cx="1588" cy="4763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0 w 3"/>
                  <a:gd name="T5" fmla="*/ 10 h 10"/>
                  <a:gd name="T6" fmla="*/ 3 w 3"/>
                  <a:gd name="T7" fmla="*/ 3 h 10"/>
                  <a:gd name="T8" fmla="*/ 3 w 3"/>
                  <a:gd name="T9" fmla="*/ 1 h 10"/>
                  <a:gd name="T10" fmla="*/ 2 w 3"/>
                  <a:gd name="T11" fmla="*/ 0 h 10"/>
                  <a:gd name="T12" fmla="*/ 1 w 3"/>
                  <a:gd name="T13" fmla="*/ 0 h 10"/>
                  <a:gd name="T14" fmla="*/ 1 w 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386">
                <a:extLst>
                  <a:ext uri="{FF2B5EF4-FFF2-40B4-BE49-F238E27FC236}">
                    <a16:creationId xmlns:a16="http://schemas.microsoft.com/office/drawing/2014/main" xmlns="" id="{CAE8D5E6-B015-B753-651F-1BF4EB71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5" y="1058863"/>
                <a:ext cx="4763" cy="11113"/>
              </a:xfrm>
              <a:custGeom>
                <a:avLst/>
                <a:gdLst>
                  <a:gd name="T0" fmla="*/ 5 w 9"/>
                  <a:gd name="T1" fmla="*/ 0 h 21"/>
                  <a:gd name="T2" fmla="*/ 5 w 9"/>
                  <a:gd name="T3" fmla="*/ 0 h 21"/>
                  <a:gd name="T4" fmla="*/ 4 w 9"/>
                  <a:gd name="T5" fmla="*/ 11 h 21"/>
                  <a:gd name="T6" fmla="*/ 0 w 9"/>
                  <a:gd name="T7" fmla="*/ 21 h 21"/>
                  <a:gd name="T8" fmla="*/ 9 w 9"/>
                  <a:gd name="T9" fmla="*/ 2 h 21"/>
                  <a:gd name="T10" fmla="*/ 9 w 9"/>
                  <a:gd name="T11" fmla="*/ 2 h 21"/>
                  <a:gd name="T12" fmla="*/ 5 w 9"/>
                  <a:gd name="T13" fmla="*/ 0 h 21"/>
                  <a:gd name="T14" fmla="*/ 5 w 9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1">
                    <a:moveTo>
                      <a:pt x="5" y="0"/>
                    </a:moveTo>
                    <a:lnTo>
                      <a:pt x="5" y="0"/>
                    </a:lnTo>
                    <a:lnTo>
                      <a:pt x="4" y="11"/>
                    </a:lnTo>
                    <a:lnTo>
                      <a:pt x="0" y="2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387">
                <a:extLst>
                  <a:ext uri="{FF2B5EF4-FFF2-40B4-BE49-F238E27FC236}">
                    <a16:creationId xmlns:a16="http://schemas.microsoft.com/office/drawing/2014/main" xmlns="" id="{C1811B92-1169-715E-6CB1-DFE7D9E1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613" y="1011238"/>
                <a:ext cx="15875" cy="11113"/>
              </a:xfrm>
              <a:custGeom>
                <a:avLst/>
                <a:gdLst>
                  <a:gd name="T0" fmla="*/ 0 w 28"/>
                  <a:gd name="T1" fmla="*/ 20 h 20"/>
                  <a:gd name="T2" fmla="*/ 20 w 28"/>
                  <a:gd name="T3" fmla="*/ 16 h 20"/>
                  <a:gd name="T4" fmla="*/ 28 w 28"/>
                  <a:gd name="T5" fmla="*/ 0 h 20"/>
                  <a:gd name="T6" fmla="*/ 28 w 28"/>
                  <a:gd name="T7" fmla="*/ 0 h 20"/>
                  <a:gd name="T8" fmla="*/ 16 w 28"/>
                  <a:gd name="T9" fmla="*/ 8 h 20"/>
                  <a:gd name="T10" fmla="*/ 8 w 28"/>
                  <a:gd name="T11" fmla="*/ 14 h 20"/>
                  <a:gd name="T12" fmla="*/ 0 w 28"/>
                  <a:gd name="T13" fmla="*/ 20 h 20"/>
                  <a:gd name="T14" fmla="*/ 0 w 2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lnTo>
                      <a:pt x="20" y="16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6" y="8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388">
                <a:extLst>
                  <a:ext uri="{FF2B5EF4-FFF2-40B4-BE49-F238E27FC236}">
                    <a16:creationId xmlns:a16="http://schemas.microsoft.com/office/drawing/2014/main" xmlns="" id="{DB66AE38-44C1-F7FC-7603-4092C1DB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763" y="1052513"/>
                <a:ext cx="177800" cy="131763"/>
              </a:xfrm>
              <a:custGeom>
                <a:avLst/>
                <a:gdLst>
                  <a:gd name="T0" fmla="*/ 112 w 335"/>
                  <a:gd name="T1" fmla="*/ 138 h 248"/>
                  <a:gd name="T2" fmla="*/ 107 w 335"/>
                  <a:gd name="T3" fmla="*/ 128 h 248"/>
                  <a:gd name="T4" fmla="*/ 120 w 335"/>
                  <a:gd name="T5" fmla="*/ 99 h 248"/>
                  <a:gd name="T6" fmla="*/ 115 w 335"/>
                  <a:gd name="T7" fmla="*/ 91 h 248"/>
                  <a:gd name="T8" fmla="*/ 95 w 335"/>
                  <a:gd name="T9" fmla="*/ 113 h 248"/>
                  <a:gd name="T10" fmla="*/ 97 w 335"/>
                  <a:gd name="T11" fmla="*/ 117 h 248"/>
                  <a:gd name="T12" fmla="*/ 106 w 335"/>
                  <a:gd name="T13" fmla="*/ 125 h 248"/>
                  <a:gd name="T14" fmla="*/ 105 w 335"/>
                  <a:gd name="T15" fmla="*/ 159 h 248"/>
                  <a:gd name="T16" fmla="*/ 115 w 335"/>
                  <a:gd name="T17" fmla="*/ 169 h 248"/>
                  <a:gd name="T18" fmla="*/ 114 w 335"/>
                  <a:gd name="T19" fmla="*/ 188 h 248"/>
                  <a:gd name="T20" fmla="*/ 93 w 335"/>
                  <a:gd name="T21" fmla="*/ 199 h 248"/>
                  <a:gd name="T22" fmla="*/ 81 w 335"/>
                  <a:gd name="T23" fmla="*/ 185 h 248"/>
                  <a:gd name="T24" fmla="*/ 89 w 335"/>
                  <a:gd name="T25" fmla="*/ 163 h 248"/>
                  <a:gd name="T26" fmla="*/ 99 w 335"/>
                  <a:gd name="T27" fmla="*/ 141 h 248"/>
                  <a:gd name="T28" fmla="*/ 86 w 335"/>
                  <a:gd name="T29" fmla="*/ 151 h 248"/>
                  <a:gd name="T30" fmla="*/ 77 w 335"/>
                  <a:gd name="T31" fmla="*/ 169 h 248"/>
                  <a:gd name="T32" fmla="*/ 41 w 335"/>
                  <a:gd name="T33" fmla="*/ 183 h 248"/>
                  <a:gd name="T34" fmla="*/ 29 w 335"/>
                  <a:gd name="T35" fmla="*/ 177 h 248"/>
                  <a:gd name="T36" fmla="*/ 18 w 335"/>
                  <a:gd name="T37" fmla="*/ 168 h 248"/>
                  <a:gd name="T38" fmla="*/ 5 w 335"/>
                  <a:gd name="T39" fmla="*/ 191 h 248"/>
                  <a:gd name="T40" fmla="*/ 2 w 335"/>
                  <a:gd name="T41" fmla="*/ 221 h 248"/>
                  <a:gd name="T42" fmla="*/ 22 w 335"/>
                  <a:gd name="T43" fmla="*/ 234 h 248"/>
                  <a:gd name="T44" fmla="*/ 26 w 335"/>
                  <a:gd name="T45" fmla="*/ 242 h 248"/>
                  <a:gd name="T46" fmla="*/ 39 w 335"/>
                  <a:gd name="T47" fmla="*/ 242 h 248"/>
                  <a:gd name="T48" fmla="*/ 37 w 335"/>
                  <a:gd name="T49" fmla="*/ 220 h 248"/>
                  <a:gd name="T50" fmla="*/ 48 w 335"/>
                  <a:gd name="T51" fmla="*/ 205 h 248"/>
                  <a:gd name="T52" fmla="*/ 59 w 335"/>
                  <a:gd name="T53" fmla="*/ 206 h 248"/>
                  <a:gd name="T54" fmla="*/ 54 w 335"/>
                  <a:gd name="T55" fmla="*/ 220 h 248"/>
                  <a:gd name="T56" fmla="*/ 61 w 335"/>
                  <a:gd name="T57" fmla="*/ 220 h 248"/>
                  <a:gd name="T58" fmla="*/ 78 w 335"/>
                  <a:gd name="T59" fmla="*/ 208 h 248"/>
                  <a:gd name="T60" fmla="*/ 85 w 335"/>
                  <a:gd name="T61" fmla="*/ 213 h 248"/>
                  <a:gd name="T62" fmla="*/ 83 w 335"/>
                  <a:gd name="T63" fmla="*/ 226 h 248"/>
                  <a:gd name="T64" fmla="*/ 90 w 335"/>
                  <a:gd name="T65" fmla="*/ 215 h 248"/>
                  <a:gd name="T66" fmla="*/ 115 w 335"/>
                  <a:gd name="T67" fmla="*/ 197 h 248"/>
                  <a:gd name="T68" fmla="*/ 114 w 335"/>
                  <a:gd name="T69" fmla="*/ 219 h 248"/>
                  <a:gd name="T70" fmla="*/ 129 w 335"/>
                  <a:gd name="T71" fmla="*/ 203 h 248"/>
                  <a:gd name="T72" fmla="*/ 151 w 335"/>
                  <a:gd name="T73" fmla="*/ 203 h 248"/>
                  <a:gd name="T74" fmla="*/ 177 w 335"/>
                  <a:gd name="T75" fmla="*/ 219 h 248"/>
                  <a:gd name="T76" fmla="*/ 174 w 335"/>
                  <a:gd name="T77" fmla="*/ 203 h 248"/>
                  <a:gd name="T78" fmla="*/ 189 w 335"/>
                  <a:gd name="T79" fmla="*/ 209 h 248"/>
                  <a:gd name="T80" fmla="*/ 189 w 335"/>
                  <a:gd name="T81" fmla="*/ 235 h 248"/>
                  <a:gd name="T82" fmla="*/ 198 w 335"/>
                  <a:gd name="T83" fmla="*/ 227 h 248"/>
                  <a:gd name="T84" fmla="*/ 228 w 335"/>
                  <a:gd name="T85" fmla="*/ 236 h 248"/>
                  <a:gd name="T86" fmla="*/ 245 w 335"/>
                  <a:gd name="T87" fmla="*/ 234 h 248"/>
                  <a:gd name="T88" fmla="*/ 335 w 335"/>
                  <a:gd name="T89" fmla="*/ 56 h 248"/>
                  <a:gd name="T90" fmla="*/ 324 w 335"/>
                  <a:gd name="T91" fmla="*/ 65 h 248"/>
                  <a:gd name="T92" fmla="*/ 321 w 335"/>
                  <a:gd name="T93" fmla="*/ 27 h 248"/>
                  <a:gd name="T94" fmla="*/ 321 w 335"/>
                  <a:gd name="T95" fmla="*/ 24 h 248"/>
                  <a:gd name="T96" fmla="*/ 307 w 335"/>
                  <a:gd name="T97" fmla="*/ 50 h 248"/>
                  <a:gd name="T98" fmla="*/ 305 w 335"/>
                  <a:gd name="T99" fmla="*/ 38 h 248"/>
                  <a:gd name="T100" fmla="*/ 302 w 335"/>
                  <a:gd name="T101" fmla="*/ 7 h 248"/>
                  <a:gd name="T102" fmla="*/ 293 w 335"/>
                  <a:gd name="T103" fmla="*/ 0 h 248"/>
                  <a:gd name="T104" fmla="*/ 262 w 335"/>
                  <a:gd name="T105" fmla="*/ 30 h 248"/>
                  <a:gd name="T106" fmla="*/ 192 w 335"/>
                  <a:gd name="T107" fmla="*/ 135 h 248"/>
                  <a:gd name="T108" fmla="*/ 176 w 335"/>
                  <a:gd name="T109" fmla="*/ 148 h 248"/>
                  <a:gd name="T110" fmla="*/ 164 w 335"/>
                  <a:gd name="T111" fmla="*/ 137 h 248"/>
                  <a:gd name="T112" fmla="*/ 128 w 335"/>
                  <a:gd name="T113" fmla="*/ 130 h 248"/>
                  <a:gd name="T114" fmla="*/ 137 w 335"/>
                  <a:gd name="T115" fmla="*/ 109 h 248"/>
                  <a:gd name="T116" fmla="*/ 158 w 335"/>
                  <a:gd name="T117" fmla="*/ 94 h 248"/>
                  <a:gd name="T118" fmla="*/ 123 w 335"/>
                  <a:gd name="T119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5" h="248">
                    <a:moveTo>
                      <a:pt x="123" y="138"/>
                    </a:moveTo>
                    <a:lnTo>
                      <a:pt x="123" y="138"/>
                    </a:lnTo>
                    <a:lnTo>
                      <a:pt x="116" y="138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7" y="133"/>
                    </a:lnTo>
                    <a:lnTo>
                      <a:pt x="106" y="131"/>
                    </a:lnTo>
                    <a:lnTo>
                      <a:pt x="107" y="128"/>
                    </a:lnTo>
                    <a:lnTo>
                      <a:pt x="110" y="120"/>
                    </a:lnTo>
                    <a:lnTo>
                      <a:pt x="115" y="111"/>
                    </a:lnTo>
                    <a:lnTo>
                      <a:pt x="118" y="102"/>
                    </a:lnTo>
                    <a:lnTo>
                      <a:pt x="120" y="99"/>
                    </a:lnTo>
                    <a:lnTo>
                      <a:pt x="118" y="95"/>
                    </a:lnTo>
                    <a:lnTo>
                      <a:pt x="117" y="93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0" y="93"/>
                    </a:lnTo>
                    <a:lnTo>
                      <a:pt x="107" y="96"/>
                    </a:lnTo>
                    <a:lnTo>
                      <a:pt x="101" y="105"/>
                    </a:lnTo>
                    <a:lnTo>
                      <a:pt x="95" y="113"/>
                    </a:lnTo>
                    <a:lnTo>
                      <a:pt x="93" y="116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7" y="117"/>
                    </a:lnTo>
                    <a:lnTo>
                      <a:pt x="100" y="117"/>
                    </a:lnTo>
                    <a:lnTo>
                      <a:pt x="104" y="118"/>
                    </a:lnTo>
                    <a:lnTo>
                      <a:pt x="105" y="122"/>
                    </a:lnTo>
                    <a:lnTo>
                      <a:pt x="106" y="125"/>
                    </a:lnTo>
                    <a:lnTo>
                      <a:pt x="106" y="130"/>
                    </a:lnTo>
                    <a:lnTo>
                      <a:pt x="106" y="141"/>
                    </a:lnTo>
                    <a:lnTo>
                      <a:pt x="105" y="153"/>
                    </a:lnTo>
                    <a:lnTo>
                      <a:pt x="105" y="159"/>
                    </a:lnTo>
                    <a:lnTo>
                      <a:pt x="106" y="163"/>
                    </a:lnTo>
                    <a:lnTo>
                      <a:pt x="107" y="167"/>
                    </a:lnTo>
                    <a:lnTo>
                      <a:pt x="110" y="169"/>
                    </a:lnTo>
                    <a:lnTo>
                      <a:pt x="115" y="169"/>
                    </a:lnTo>
                    <a:lnTo>
                      <a:pt x="120" y="169"/>
                    </a:lnTo>
                    <a:lnTo>
                      <a:pt x="120" y="169"/>
                    </a:lnTo>
                    <a:lnTo>
                      <a:pt x="117" y="179"/>
                    </a:lnTo>
                    <a:lnTo>
                      <a:pt x="114" y="188"/>
                    </a:lnTo>
                    <a:lnTo>
                      <a:pt x="109" y="193"/>
                    </a:lnTo>
                    <a:lnTo>
                      <a:pt x="105" y="198"/>
                    </a:lnTo>
                    <a:lnTo>
                      <a:pt x="99" y="199"/>
                    </a:lnTo>
                    <a:lnTo>
                      <a:pt x="93" y="199"/>
                    </a:lnTo>
                    <a:lnTo>
                      <a:pt x="89" y="198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1" y="185"/>
                    </a:lnTo>
                    <a:lnTo>
                      <a:pt x="79" y="178"/>
                    </a:lnTo>
                    <a:lnTo>
                      <a:pt x="82" y="173"/>
                    </a:lnTo>
                    <a:lnTo>
                      <a:pt x="85" y="168"/>
                    </a:lnTo>
                    <a:lnTo>
                      <a:pt x="89" y="163"/>
                    </a:lnTo>
                    <a:lnTo>
                      <a:pt x="93" y="159"/>
                    </a:lnTo>
                    <a:lnTo>
                      <a:pt x="97" y="152"/>
                    </a:lnTo>
                    <a:lnTo>
                      <a:pt x="99" y="141"/>
                    </a:lnTo>
                    <a:lnTo>
                      <a:pt x="99" y="141"/>
                    </a:lnTo>
                    <a:lnTo>
                      <a:pt x="94" y="144"/>
                    </a:lnTo>
                    <a:lnTo>
                      <a:pt x="91" y="146"/>
                    </a:lnTo>
                    <a:lnTo>
                      <a:pt x="89" y="148"/>
                    </a:lnTo>
                    <a:lnTo>
                      <a:pt x="86" y="151"/>
                    </a:lnTo>
                    <a:lnTo>
                      <a:pt x="84" y="159"/>
                    </a:lnTo>
                    <a:lnTo>
                      <a:pt x="81" y="170"/>
                    </a:lnTo>
                    <a:lnTo>
                      <a:pt x="81" y="170"/>
                    </a:lnTo>
                    <a:lnTo>
                      <a:pt x="77" y="169"/>
                    </a:lnTo>
                    <a:lnTo>
                      <a:pt x="72" y="169"/>
                    </a:lnTo>
                    <a:lnTo>
                      <a:pt x="64" y="173"/>
                    </a:lnTo>
                    <a:lnTo>
                      <a:pt x="48" y="181"/>
                    </a:lnTo>
                    <a:lnTo>
                      <a:pt x="41" y="183"/>
                    </a:lnTo>
                    <a:lnTo>
                      <a:pt x="38" y="184"/>
                    </a:lnTo>
                    <a:lnTo>
                      <a:pt x="35" y="183"/>
                    </a:lnTo>
                    <a:lnTo>
                      <a:pt x="31" y="181"/>
                    </a:lnTo>
                    <a:lnTo>
                      <a:pt x="29" y="177"/>
                    </a:lnTo>
                    <a:lnTo>
                      <a:pt x="25" y="171"/>
                    </a:lnTo>
                    <a:lnTo>
                      <a:pt x="23" y="165"/>
                    </a:lnTo>
                    <a:lnTo>
                      <a:pt x="23" y="165"/>
                    </a:lnTo>
                    <a:lnTo>
                      <a:pt x="18" y="168"/>
                    </a:lnTo>
                    <a:lnTo>
                      <a:pt x="14" y="171"/>
                    </a:lnTo>
                    <a:lnTo>
                      <a:pt x="12" y="176"/>
                    </a:lnTo>
                    <a:lnTo>
                      <a:pt x="9" y="181"/>
                    </a:lnTo>
                    <a:lnTo>
                      <a:pt x="5" y="191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4"/>
                    </a:lnTo>
                    <a:lnTo>
                      <a:pt x="2" y="221"/>
                    </a:lnTo>
                    <a:lnTo>
                      <a:pt x="7" y="224"/>
                    </a:lnTo>
                    <a:lnTo>
                      <a:pt x="12" y="228"/>
                    </a:lnTo>
                    <a:lnTo>
                      <a:pt x="16" y="230"/>
                    </a:lnTo>
                    <a:lnTo>
                      <a:pt x="22" y="234"/>
                    </a:lnTo>
                    <a:lnTo>
                      <a:pt x="25" y="23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6" y="242"/>
                    </a:lnTo>
                    <a:lnTo>
                      <a:pt x="25" y="238"/>
                    </a:lnTo>
                    <a:lnTo>
                      <a:pt x="25" y="234"/>
                    </a:lnTo>
                    <a:lnTo>
                      <a:pt x="39" y="242"/>
                    </a:lnTo>
                    <a:lnTo>
                      <a:pt x="39" y="242"/>
                    </a:lnTo>
                    <a:lnTo>
                      <a:pt x="36" y="236"/>
                    </a:lnTo>
                    <a:lnTo>
                      <a:pt x="35" y="231"/>
                    </a:lnTo>
                    <a:lnTo>
                      <a:pt x="35" y="226"/>
                    </a:lnTo>
                    <a:lnTo>
                      <a:pt x="37" y="220"/>
                    </a:lnTo>
                    <a:lnTo>
                      <a:pt x="39" y="214"/>
                    </a:lnTo>
                    <a:lnTo>
                      <a:pt x="41" y="211"/>
                    </a:lnTo>
                    <a:lnTo>
                      <a:pt x="45" y="207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53" y="205"/>
                    </a:lnTo>
                    <a:lnTo>
                      <a:pt x="58" y="205"/>
                    </a:lnTo>
                    <a:lnTo>
                      <a:pt x="59" y="206"/>
                    </a:lnTo>
                    <a:lnTo>
                      <a:pt x="61" y="207"/>
                    </a:lnTo>
                    <a:lnTo>
                      <a:pt x="61" y="209"/>
                    </a:lnTo>
                    <a:lnTo>
                      <a:pt x="61" y="212"/>
                    </a:lnTo>
                    <a:lnTo>
                      <a:pt x="54" y="220"/>
                    </a:lnTo>
                    <a:lnTo>
                      <a:pt x="54" y="220"/>
                    </a:lnTo>
                    <a:lnTo>
                      <a:pt x="55" y="221"/>
                    </a:lnTo>
                    <a:lnTo>
                      <a:pt x="58" y="221"/>
                    </a:lnTo>
                    <a:lnTo>
                      <a:pt x="61" y="220"/>
                    </a:lnTo>
                    <a:lnTo>
                      <a:pt x="66" y="218"/>
                    </a:lnTo>
                    <a:lnTo>
                      <a:pt x="69" y="213"/>
                    </a:lnTo>
                    <a:lnTo>
                      <a:pt x="74" y="209"/>
                    </a:lnTo>
                    <a:lnTo>
                      <a:pt x="78" y="208"/>
                    </a:lnTo>
                    <a:lnTo>
                      <a:pt x="79" y="208"/>
                    </a:lnTo>
                    <a:lnTo>
                      <a:pt x="82" y="208"/>
                    </a:lnTo>
                    <a:lnTo>
                      <a:pt x="84" y="211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9"/>
                    </a:lnTo>
                    <a:lnTo>
                      <a:pt x="84" y="222"/>
                    </a:lnTo>
                    <a:lnTo>
                      <a:pt x="83" y="226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6" y="221"/>
                    </a:lnTo>
                    <a:lnTo>
                      <a:pt x="90" y="215"/>
                    </a:lnTo>
                    <a:lnTo>
                      <a:pt x="94" y="211"/>
                    </a:lnTo>
                    <a:lnTo>
                      <a:pt x="99" y="207"/>
                    </a:lnTo>
                    <a:lnTo>
                      <a:pt x="109" y="200"/>
                    </a:lnTo>
                    <a:lnTo>
                      <a:pt x="115" y="197"/>
                    </a:lnTo>
                    <a:lnTo>
                      <a:pt x="122" y="191"/>
                    </a:lnTo>
                    <a:lnTo>
                      <a:pt x="112" y="224"/>
                    </a:lnTo>
                    <a:lnTo>
                      <a:pt x="112" y="224"/>
                    </a:lnTo>
                    <a:lnTo>
                      <a:pt x="114" y="219"/>
                    </a:lnTo>
                    <a:lnTo>
                      <a:pt x="117" y="213"/>
                    </a:lnTo>
                    <a:lnTo>
                      <a:pt x="121" y="208"/>
                    </a:lnTo>
                    <a:lnTo>
                      <a:pt x="124" y="205"/>
                    </a:lnTo>
                    <a:lnTo>
                      <a:pt x="129" y="203"/>
                    </a:lnTo>
                    <a:lnTo>
                      <a:pt x="132" y="201"/>
                    </a:lnTo>
                    <a:lnTo>
                      <a:pt x="137" y="200"/>
                    </a:lnTo>
                    <a:lnTo>
                      <a:pt x="141" y="200"/>
                    </a:lnTo>
                    <a:lnTo>
                      <a:pt x="151" y="203"/>
                    </a:lnTo>
                    <a:lnTo>
                      <a:pt x="160" y="206"/>
                    </a:lnTo>
                    <a:lnTo>
                      <a:pt x="169" y="212"/>
                    </a:lnTo>
                    <a:lnTo>
                      <a:pt x="177" y="219"/>
                    </a:lnTo>
                    <a:lnTo>
                      <a:pt x="177" y="219"/>
                    </a:lnTo>
                    <a:lnTo>
                      <a:pt x="174" y="211"/>
                    </a:lnTo>
                    <a:lnTo>
                      <a:pt x="173" y="207"/>
                    </a:lnTo>
                    <a:lnTo>
                      <a:pt x="174" y="203"/>
                    </a:lnTo>
                    <a:lnTo>
                      <a:pt x="174" y="203"/>
                    </a:lnTo>
                    <a:lnTo>
                      <a:pt x="178" y="200"/>
                    </a:lnTo>
                    <a:lnTo>
                      <a:pt x="182" y="201"/>
                    </a:lnTo>
                    <a:lnTo>
                      <a:pt x="185" y="205"/>
                    </a:lnTo>
                    <a:lnTo>
                      <a:pt x="189" y="209"/>
                    </a:lnTo>
                    <a:lnTo>
                      <a:pt x="190" y="215"/>
                    </a:lnTo>
                    <a:lnTo>
                      <a:pt x="191" y="221"/>
                    </a:lnTo>
                    <a:lnTo>
                      <a:pt x="191" y="228"/>
                    </a:lnTo>
                    <a:lnTo>
                      <a:pt x="189" y="235"/>
                    </a:lnTo>
                    <a:lnTo>
                      <a:pt x="189" y="235"/>
                    </a:lnTo>
                    <a:lnTo>
                      <a:pt x="192" y="230"/>
                    </a:lnTo>
                    <a:lnTo>
                      <a:pt x="194" y="228"/>
                    </a:lnTo>
                    <a:lnTo>
                      <a:pt x="198" y="227"/>
                    </a:lnTo>
                    <a:lnTo>
                      <a:pt x="202" y="227"/>
                    </a:lnTo>
                    <a:lnTo>
                      <a:pt x="210" y="229"/>
                    </a:lnTo>
                    <a:lnTo>
                      <a:pt x="219" y="233"/>
                    </a:lnTo>
                    <a:lnTo>
                      <a:pt x="228" y="236"/>
                    </a:lnTo>
                    <a:lnTo>
                      <a:pt x="232" y="236"/>
                    </a:lnTo>
                    <a:lnTo>
                      <a:pt x="237" y="236"/>
                    </a:lnTo>
                    <a:lnTo>
                      <a:pt x="242" y="236"/>
                    </a:lnTo>
                    <a:lnTo>
                      <a:pt x="245" y="234"/>
                    </a:lnTo>
                    <a:lnTo>
                      <a:pt x="250" y="229"/>
                    </a:lnTo>
                    <a:lnTo>
                      <a:pt x="253" y="223"/>
                    </a:lnTo>
                    <a:lnTo>
                      <a:pt x="253" y="223"/>
                    </a:lnTo>
                    <a:lnTo>
                      <a:pt x="335" y="56"/>
                    </a:lnTo>
                    <a:lnTo>
                      <a:pt x="335" y="56"/>
                    </a:lnTo>
                    <a:lnTo>
                      <a:pt x="330" y="62"/>
                    </a:lnTo>
                    <a:lnTo>
                      <a:pt x="324" y="65"/>
                    </a:lnTo>
                    <a:lnTo>
                      <a:pt x="324" y="65"/>
                    </a:lnTo>
                    <a:lnTo>
                      <a:pt x="321" y="48"/>
                    </a:lnTo>
                    <a:lnTo>
                      <a:pt x="319" y="38"/>
                    </a:lnTo>
                    <a:lnTo>
                      <a:pt x="320" y="33"/>
                    </a:lnTo>
                    <a:lnTo>
                      <a:pt x="321" y="27"/>
                    </a:lnTo>
                    <a:lnTo>
                      <a:pt x="328" y="11"/>
                    </a:lnTo>
                    <a:lnTo>
                      <a:pt x="328" y="11"/>
                    </a:lnTo>
                    <a:lnTo>
                      <a:pt x="323" y="18"/>
                    </a:lnTo>
                    <a:lnTo>
                      <a:pt x="321" y="24"/>
                    </a:lnTo>
                    <a:lnTo>
                      <a:pt x="316" y="37"/>
                    </a:lnTo>
                    <a:lnTo>
                      <a:pt x="314" y="42"/>
                    </a:lnTo>
                    <a:lnTo>
                      <a:pt x="311" y="47"/>
                    </a:lnTo>
                    <a:lnTo>
                      <a:pt x="307" y="50"/>
                    </a:lnTo>
                    <a:lnTo>
                      <a:pt x="301" y="52"/>
                    </a:lnTo>
                    <a:lnTo>
                      <a:pt x="301" y="52"/>
                    </a:lnTo>
                    <a:lnTo>
                      <a:pt x="304" y="45"/>
                    </a:lnTo>
                    <a:lnTo>
                      <a:pt x="305" y="38"/>
                    </a:lnTo>
                    <a:lnTo>
                      <a:pt x="306" y="30"/>
                    </a:lnTo>
                    <a:lnTo>
                      <a:pt x="307" y="22"/>
                    </a:lnTo>
                    <a:lnTo>
                      <a:pt x="306" y="13"/>
                    </a:lnTo>
                    <a:lnTo>
                      <a:pt x="302" y="7"/>
                    </a:lnTo>
                    <a:lnTo>
                      <a:pt x="299" y="2"/>
                    </a:lnTo>
                    <a:lnTo>
                      <a:pt x="297" y="1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85" y="5"/>
                    </a:lnTo>
                    <a:lnTo>
                      <a:pt x="277" y="12"/>
                    </a:lnTo>
                    <a:lnTo>
                      <a:pt x="269" y="20"/>
                    </a:lnTo>
                    <a:lnTo>
                      <a:pt x="262" y="30"/>
                    </a:lnTo>
                    <a:lnTo>
                      <a:pt x="247" y="49"/>
                    </a:lnTo>
                    <a:lnTo>
                      <a:pt x="233" y="70"/>
                    </a:lnTo>
                    <a:lnTo>
                      <a:pt x="206" y="115"/>
                    </a:lnTo>
                    <a:lnTo>
                      <a:pt x="192" y="135"/>
                    </a:lnTo>
                    <a:lnTo>
                      <a:pt x="184" y="144"/>
                    </a:lnTo>
                    <a:lnTo>
                      <a:pt x="177" y="152"/>
                    </a:lnTo>
                    <a:lnTo>
                      <a:pt x="177" y="152"/>
                    </a:lnTo>
                    <a:lnTo>
                      <a:pt x="176" y="148"/>
                    </a:lnTo>
                    <a:lnTo>
                      <a:pt x="175" y="145"/>
                    </a:lnTo>
                    <a:lnTo>
                      <a:pt x="173" y="141"/>
                    </a:lnTo>
                    <a:lnTo>
                      <a:pt x="170" y="140"/>
                    </a:lnTo>
                    <a:lnTo>
                      <a:pt x="164" y="137"/>
                    </a:lnTo>
                    <a:lnTo>
                      <a:pt x="158" y="135"/>
                    </a:lnTo>
                    <a:lnTo>
                      <a:pt x="141" y="132"/>
                    </a:lnTo>
                    <a:lnTo>
                      <a:pt x="135" y="131"/>
                    </a:lnTo>
                    <a:lnTo>
                      <a:pt x="128" y="130"/>
                    </a:lnTo>
                    <a:lnTo>
                      <a:pt x="128" y="130"/>
                    </a:lnTo>
                    <a:lnTo>
                      <a:pt x="131" y="122"/>
                    </a:lnTo>
                    <a:lnTo>
                      <a:pt x="133" y="115"/>
                    </a:lnTo>
                    <a:lnTo>
                      <a:pt x="137" y="109"/>
                    </a:lnTo>
                    <a:lnTo>
                      <a:pt x="140" y="105"/>
                    </a:lnTo>
                    <a:lnTo>
                      <a:pt x="145" y="101"/>
                    </a:lnTo>
                    <a:lnTo>
                      <a:pt x="150" y="99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44" y="92"/>
                    </a:lnTo>
                    <a:lnTo>
                      <a:pt x="128" y="91"/>
                    </a:lnTo>
                    <a:lnTo>
                      <a:pt x="12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389">
                <a:extLst>
                  <a:ext uri="{FF2B5EF4-FFF2-40B4-BE49-F238E27FC236}">
                    <a16:creationId xmlns:a16="http://schemas.microsoft.com/office/drawing/2014/main" xmlns="" id="{BED53557-5366-BCA9-D869-7FF58A92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1084263"/>
                <a:ext cx="1588" cy="3175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2 h 4"/>
                  <a:gd name="T10" fmla="*/ 2 w 2"/>
                  <a:gd name="T11" fmla="*/ 4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390">
                <a:extLst>
                  <a:ext uri="{FF2B5EF4-FFF2-40B4-BE49-F238E27FC236}">
                    <a16:creationId xmlns:a16="http://schemas.microsoft.com/office/drawing/2014/main" xmlns="" id="{3E31BA64-4374-0776-7BE5-0D39D06C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900" y="1101726"/>
                <a:ext cx="1588" cy="1588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3 w 4"/>
                  <a:gd name="T13" fmla="*/ 2 h 2"/>
                  <a:gd name="T14" fmla="*/ 3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391">
                <a:extLst>
                  <a:ext uri="{FF2B5EF4-FFF2-40B4-BE49-F238E27FC236}">
                    <a16:creationId xmlns:a16="http://schemas.microsoft.com/office/drawing/2014/main" xmlns="" id="{2CA4190E-E590-87E5-568D-EFB26BCC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738" y="1023938"/>
                <a:ext cx="4763" cy="7938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15 h 15"/>
                  <a:gd name="T4" fmla="*/ 4 w 8"/>
                  <a:gd name="T5" fmla="*/ 7 h 15"/>
                  <a:gd name="T6" fmla="*/ 8 w 8"/>
                  <a:gd name="T7" fmla="*/ 0 h 15"/>
                  <a:gd name="T8" fmla="*/ 8 w 8"/>
                  <a:gd name="T9" fmla="*/ 0 h 15"/>
                  <a:gd name="T10" fmla="*/ 2 w 8"/>
                  <a:gd name="T11" fmla="*/ 6 h 15"/>
                  <a:gd name="T12" fmla="*/ 2 w 8"/>
                  <a:gd name="T13" fmla="*/ 6 h 15"/>
                  <a:gd name="T14" fmla="*/ 0 w 8"/>
                  <a:gd name="T15" fmla="*/ 11 h 15"/>
                  <a:gd name="T16" fmla="*/ 0 w 8"/>
                  <a:gd name="T17" fmla="*/ 13 h 15"/>
                  <a:gd name="T18" fmla="*/ 0 w 8"/>
                  <a:gd name="T19" fmla="*/ 15 h 15"/>
                  <a:gd name="T20" fmla="*/ 0 w 8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392">
                <a:extLst>
                  <a:ext uri="{FF2B5EF4-FFF2-40B4-BE49-F238E27FC236}">
                    <a16:creationId xmlns:a16="http://schemas.microsoft.com/office/drawing/2014/main" xmlns="" id="{E64C8665-82C5-6578-1291-5D049D3F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913" y="1052513"/>
                <a:ext cx="1588" cy="6350"/>
              </a:xfrm>
              <a:custGeom>
                <a:avLst/>
                <a:gdLst>
                  <a:gd name="T0" fmla="*/ 2 w 3"/>
                  <a:gd name="T1" fmla="*/ 0 h 11"/>
                  <a:gd name="T2" fmla="*/ 0 w 3"/>
                  <a:gd name="T3" fmla="*/ 9 h 11"/>
                  <a:gd name="T4" fmla="*/ 0 w 3"/>
                  <a:gd name="T5" fmla="*/ 9 h 11"/>
                  <a:gd name="T6" fmla="*/ 3 w 3"/>
                  <a:gd name="T7" fmla="*/ 11 h 11"/>
                  <a:gd name="T8" fmla="*/ 3 w 3"/>
                  <a:gd name="T9" fmla="*/ 11 h 11"/>
                  <a:gd name="T10" fmla="*/ 3 w 3"/>
                  <a:gd name="T11" fmla="*/ 4 h 11"/>
                  <a:gd name="T12" fmla="*/ 2 w 3"/>
                  <a:gd name="T13" fmla="*/ 0 h 11"/>
                  <a:gd name="T14" fmla="*/ 2 w 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393">
                <a:extLst>
                  <a:ext uri="{FF2B5EF4-FFF2-40B4-BE49-F238E27FC236}">
                    <a16:creationId xmlns:a16="http://schemas.microsoft.com/office/drawing/2014/main" xmlns="" id="{64488ED0-B0E6-9B9E-E13C-90CB1F503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950" y="1017588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5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394">
                <a:extLst>
                  <a:ext uri="{FF2B5EF4-FFF2-40B4-BE49-F238E27FC236}">
                    <a16:creationId xmlns:a16="http://schemas.microsoft.com/office/drawing/2014/main" xmlns="" id="{25DDA6A3-F35D-5E3D-45C1-42BECEA3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58863"/>
                <a:ext cx="93663" cy="47625"/>
              </a:xfrm>
              <a:custGeom>
                <a:avLst/>
                <a:gdLst>
                  <a:gd name="T0" fmla="*/ 29 w 178"/>
                  <a:gd name="T1" fmla="*/ 88 h 88"/>
                  <a:gd name="T2" fmla="*/ 34 w 178"/>
                  <a:gd name="T3" fmla="*/ 86 h 88"/>
                  <a:gd name="T4" fmla="*/ 37 w 178"/>
                  <a:gd name="T5" fmla="*/ 75 h 88"/>
                  <a:gd name="T6" fmla="*/ 39 w 178"/>
                  <a:gd name="T7" fmla="*/ 64 h 88"/>
                  <a:gd name="T8" fmla="*/ 43 w 178"/>
                  <a:gd name="T9" fmla="*/ 57 h 88"/>
                  <a:gd name="T10" fmla="*/ 48 w 178"/>
                  <a:gd name="T11" fmla="*/ 55 h 88"/>
                  <a:gd name="T12" fmla="*/ 46 w 178"/>
                  <a:gd name="T13" fmla="*/ 51 h 88"/>
                  <a:gd name="T14" fmla="*/ 52 w 178"/>
                  <a:gd name="T15" fmla="*/ 48 h 88"/>
                  <a:gd name="T16" fmla="*/ 67 w 178"/>
                  <a:gd name="T17" fmla="*/ 43 h 88"/>
                  <a:gd name="T18" fmla="*/ 91 w 178"/>
                  <a:gd name="T19" fmla="*/ 43 h 88"/>
                  <a:gd name="T20" fmla="*/ 106 w 178"/>
                  <a:gd name="T21" fmla="*/ 43 h 88"/>
                  <a:gd name="T22" fmla="*/ 107 w 178"/>
                  <a:gd name="T23" fmla="*/ 52 h 88"/>
                  <a:gd name="T24" fmla="*/ 113 w 178"/>
                  <a:gd name="T25" fmla="*/ 63 h 88"/>
                  <a:gd name="T26" fmla="*/ 115 w 178"/>
                  <a:gd name="T27" fmla="*/ 73 h 88"/>
                  <a:gd name="T28" fmla="*/ 115 w 178"/>
                  <a:gd name="T29" fmla="*/ 81 h 88"/>
                  <a:gd name="T30" fmla="*/ 132 w 178"/>
                  <a:gd name="T31" fmla="*/ 72 h 88"/>
                  <a:gd name="T32" fmla="*/ 140 w 178"/>
                  <a:gd name="T33" fmla="*/ 63 h 88"/>
                  <a:gd name="T34" fmla="*/ 146 w 178"/>
                  <a:gd name="T35" fmla="*/ 50 h 88"/>
                  <a:gd name="T36" fmla="*/ 150 w 178"/>
                  <a:gd name="T37" fmla="*/ 51 h 88"/>
                  <a:gd name="T38" fmla="*/ 160 w 178"/>
                  <a:gd name="T39" fmla="*/ 48 h 88"/>
                  <a:gd name="T40" fmla="*/ 168 w 178"/>
                  <a:gd name="T41" fmla="*/ 45 h 88"/>
                  <a:gd name="T42" fmla="*/ 176 w 178"/>
                  <a:gd name="T43" fmla="*/ 48 h 88"/>
                  <a:gd name="T44" fmla="*/ 175 w 178"/>
                  <a:gd name="T45" fmla="*/ 42 h 88"/>
                  <a:gd name="T46" fmla="*/ 178 w 178"/>
                  <a:gd name="T47" fmla="*/ 23 h 88"/>
                  <a:gd name="T48" fmla="*/ 178 w 178"/>
                  <a:gd name="T49" fmla="*/ 18 h 88"/>
                  <a:gd name="T50" fmla="*/ 176 w 178"/>
                  <a:gd name="T51" fmla="*/ 16 h 88"/>
                  <a:gd name="T52" fmla="*/ 166 w 178"/>
                  <a:gd name="T53" fmla="*/ 20 h 88"/>
                  <a:gd name="T54" fmla="*/ 167 w 178"/>
                  <a:gd name="T55" fmla="*/ 19 h 88"/>
                  <a:gd name="T56" fmla="*/ 168 w 178"/>
                  <a:gd name="T57" fmla="*/ 15 h 88"/>
                  <a:gd name="T58" fmla="*/ 169 w 178"/>
                  <a:gd name="T59" fmla="*/ 14 h 88"/>
                  <a:gd name="T60" fmla="*/ 161 w 178"/>
                  <a:gd name="T61" fmla="*/ 8 h 88"/>
                  <a:gd name="T62" fmla="*/ 154 w 178"/>
                  <a:gd name="T63" fmla="*/ 10 h 88"/>
                  <a:gd name="T64" fmla="*/ 143 w 178"/>
                  <a:gd name="T65" fmla="*/ 21 h 88"/>
                  <a:gd name="T66" fmla="*/ 134 w 178"/>
                  <a:gd name="T67" fmla="*/ 26 h 88"/>
                  <a:gd name="T68" fmla="*/ 132 w 178"/>
                  <a:gd name="T69" fmla="*/ 21 h 88"/>
                  <a:gd name="T70" fmla="*/ 135 w 178"/>
                  <a:gd name="T71" fmla="*/ 14 h 88"/>
                  <a:gd name="T72" fmla="*/ 140 w 178"/>
                  <a:gd name="T73" fmla="*/ 5 h 88"/>
                  <a:gd name="T74" fmla="*/ 139 w 178"/>
                  <a:gd name="T75" fmla="*/ 0 h 88"/>
                  <a:gd name="T76" fmla="*/ 136 w 178"/>
                  <a:gd name="T77" fmla="*/ 3 h 88"/>
                  <a:gd name="T78" fmla="*/ 124 w 178"/>
                  <a:gd name="T79" fmla="*/ 4 h 88"/>
                  <a:gd name="T80" fmla="*/ 107 w 178"/>
                  <a:gd name="T81" fmla="*/ 3 h 88"/>
                  <a:gd name="T82" fmla="*/ 97 w 178"/>
                  <a:gd name="T83" fmla="*/ 6 h 88"/>
                  <a:gd name="T84" fmla="*/ 91 w 178"/>
                  <a:gd name="T85" fmla="*/ 13 h 88"/>
                  <a:gd name="T86" fmla="*/ 89 w 178"/>
                  <a:gd name="T87" fmla="*/ 25 h 88"/>
                  <a:gd name="T88" fmla="*/ 89 w 178"/>
                  <a:gd name="T89" fmla="*/ 31 h 88"/>
                  <a:gd name="T90" fmla="*/ 81 w 178"/>
                  <a:gd name="T91" fmla="*/ 33 h 88"/>
                  <a:gd name="T92" fmla="*/ 76 w 178"/>
                  <a:gd name="T93" fmla="*/ 28 h 88"/>
                  <a:gd name="T94" fmla="*/ 71 w 178"/>
                  <a:gd name="T95" fmla="*/ 16 h 88"/>
                  <a:gd name="T96" fmla="*/ 67 w 178"/>
                  <a:gd name="T97" fmla="*/ 25 h 88"/>
                  <a:gd name="T98" fmla="*/ 58 w 178"/>
                  <a:gd name="T99" fmla="*/ 33 h 88"/>
                  <a:gd name="T100" fmla="*/ 46 w 178"/>
                  <a:gd name="T101" fmla="*/ 35 h 88"/>
                  <a:gd name="T102" fmla="*/ 29 w 178"/>
                  <a:gd name="T103" fmla="*/ 31 h 88"/>
                  <a:gd name="T104" fmla="*/ 13 w 178"/>
                  <a:gd name="T105" fmla="*/ 30 h 88"/>
                  <a:gd name="T106" fmla="*/ 5 w 178"/>
                  <a:gd name="T107" fmla="*/ 35 h 88"/>
                  <a:gd name="T108" fmla="*/ 1 w 178"/>
                  <a:gd name="T109" fmla="*/ 48 h 88"/>
                  <a:gd name="T110" fmla="*/ 0 w 178"/>
                  <a:gd name="T111" fmla="*/ 58 h 88"/>
                  <a:gd name="T112" fmla="*/ 17 w 178"/>
                  <a:gd name="T113" fmla="*/ 53 h 88"/>
                  <a:gd name="T114" fmla="*/ 25 w 178"/>
                  <a:gd name="T115" fmla="*/ 48 h 88"/>
                  <a:gd name="T116" fmla="*/ 29 w 178"/>
                  <a:gd name="T11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8" h="88">
                    <a:moveTo>
                      <a:pt x="29" y="88"/>
                    </a:moveTo>
                    <a:lnTo>
                      <a:pt x="29" y="88"/>
                    </a:lnTo>
                    <a:lnTo>
                      <a:pt x="31" y="87"/>
                    </a:lnTo>
                    <a:lnTo>
                      <a:pt x="34" y="86"/>
                    </a:lnTo>
                    <a:lnTo>
                      <a:pt x="36" y="81"/>
                    </a:lnTo>
                    <a:lnTo>
                      <a:pt x="37" y="75"/>
                    </a:lnTo>
                    <a:lnTo>
                      <a:pt x="38" y="70"/>
                    </a:lnTo>
                    <a:lnTo>
                      <a:pt x="39" y="64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8" y="55"/>
                    </a:lnTo>
                    <a:lnTo>
                      <a:pt x="52" y="53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7" y="43"/>
                    </a:lnTo>
                    <a:lnTo>
                      <a:pt x="75" y="42"/>
                    </a:lnTo>
                    <a:lnTo>
                      <a:pt x="91" y="43"/>
                    </a:lnTo>
                    <a:lnTo>
                      <a:pt x="106" y="43"/>
                    </a:lnTo>
                    <a:lnTo>
                      <a:pt x="106" y="43"/>
                    </a:lnTo>
                    <a:lnTo>
                      <a:pt x="106" y="48"/>
                    </a:lnTo>
                    <a:lnTo>
                      <a:pt x="107" y="52"/>
                    </a:lnTo>
                    <a:lnTo>
                      <a:pt x="111" y="59"/>
                    </a:lnTo>
                    <a:lnTo>
                      <a:pt x="113" y="63"/>
                    </a:lnTo>
                    <a:lnTo>
                      <a:pt x="114" y="67"/>
                    </a:lnTo>
                    <a:lnTo>
                      <a:pt x="115" y="73"/>
                    </a:lnTo>
                    <a:lnTo>
                      <a:pt x="115" y="81"/>
                    </a:lnTo>
                    <a:lnTo>
                      <a:pt x="115" y="81"/>
                    </a:lnTo>
                    <a:lnTo>
                      <a:pt x="124" y="76"/>
                    </a:lnTo>
                    <a:lnTo>
                      <a:pt x="132" y="72"/>
                    </a:lnTo>
                    <a:lnTo>
                      <a:pt x="137" y="67"/>
                    </a:lnTo>
                    <a:lnTo>
                      <a:pt x="140" y="63"/>
                    </a:lnTo>
                    <a:lnTo>
                      <a:pt x="144" y="57"/>
                    </a:lnTo>
                    <a:lnTo>
                      <a:pt x="146" y="50"/>
                    </a:lnTo>
                    <a:lnTo>
                      <a:pt x="146" y="50"/>
                    </a:lnTo>
                    <a:lnTo>
                      <a:pt x="150" y="51"/>
                    </a:lnTo>
                    <a:lnTo>
                      <a:pt x="153" y="51"/>
                    </a:lnTo>
                    <a:lnTo>
                      <a:pt x="160" y="48"/>
                    </a:lnTo>
                    <a:lnTo>
                      <a:pt x="165" y="46"/>
                    </a:lnTo>
                    <a:lnTo>
                      <a:pt x="168" y="45"/>
                    </a:lnTo>
                    <a:lnTo>
                      <a:pt x="172" y="45"/>
                    </a:lnTo>
                    <a:lnTo>
                      <a:pt x="176" y="48"/>
                    </a:lnTo>
                    <a:lnTo>
                      <a:pt x="176" y="48"/>
                    </a:lnTo>
                    <a:lnTo>
                      <a:pt x="175" y="42"/>
                    </a:lnTo>
                    <a:lnTo>
                      <a:pt x="176" y="36"/>
                    </a:lnTo>
                    <a:lnTo>
                      <a:pt x="178" y="23"/>
                    </a:lnTo>
                    <a:lnTo>
                      <a:pt x="178" y="19"/>
                    </a:lnTo>
                    <a:lnTo>
                      <a:pt x="178" y="18"/>
                    </a:lnTo>
                    <a:lnTo>
                      <a:pt x="177" y="16"/>
                    </a:lnTo>
                    <a:lnTo>
                      <a:pt x="176" y="16"/>
                    </a:lnTo>
                    <a:lnTo>
                      <a:pt x="174" y="16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7" y="19"/>
                    </a:lnTo>
                    <a:lnTo>
                      <a:pt x="168" y="16"/>
                    </a:lnTo>
                    <a:lnTo>
                      <a:pt x="168" y="15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3" y="10"/>
                    </a:lnTo>
                    <a:lnTo>
                      <a:pt x="161" y="8"/>
                    </a:lnTo>
                    <a:lnTo>
                      <a:pt x="159" y="8"/>
                    </a:lnTo>
                    <a:lnTo>
                      <a:pt x="154" y="10"/>
                    </a:lnTo>
                    <a:lnTo>
                      <a:pt x="151" y="13"/>
                    </a:lnTo>
                    <a:lnTo>
                      <a:pt x="143" y="21"/>
                    </a:lnTo>
                    <a:lnTo>
                      <a:pt x="138" y="25"/>
                    </a:lnTo>
                    <a:lnTo>
                      <a:pt x="134" y="26"/>
                    </a:lnTo>
                    <a:lnTo>
                      <a:pt x="134" y="26"/>
                    </a:lnTo>
                    <a:lnTo>
                      <a:pt x="132" y="21"/>
                    </a:lnTo>
                    <a:lnTo>
                      <a:pt x="132" y="18"/>
                    </a:lnTo>
                    <a:lnTo>
                      <a:pt x="135" y="14"/>
                    </a:lnTo>
                    <a:lnTo>
                      <a:pt x="137" y="11"/>
                    </a:lnTo>
                    <a:lnTo>
                      <a:pt x="140" y="5"/>
                    </a:lnTo>
                    <a:lnTo>
                      <a:pt x="142" y="3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6" y="3"/>
                    </a:lnTo>
                    <a:lnTo>
                      <a:pt x="132" y="4"/>
                    </a:lnTo>
                    <a:lnTo>
                      <a:pt x="124" y="4"/>
                    </a:lnTo>
                    <a:lnTo>
                      <a:pt x="116" y="4"/>
                    </a:lnTo>
                    <a:lnTo>
                      <a:pt x="107" y="3"/>
                    </a:lnTo>
                    <a:lnTo>
                      <a:pt x="100" y="5"/>
                    </a:lnTo>
                    <a:lnTo>
                      <a:pt x="97" y="6"/>
                    </a:lnTo>
                    <a:lnTo>
                      <a:pt x="93" y="8"/>
                    </a:lnTo>
                    <a:lnTo>
                      <a:pt x="91" y="13"/>
                    </a:lnTo>
                    <a:lnTo>
                      <a:pt x="90" y="18"/>
                    </a:lnTo>
                    <a:lnTo>
                      <a:pt x="89" y="25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84" y="33"/>
                    </a:lnTo>
                    <a:lnTo>
                      <a:pt x="81" y="33"/>
                    </a:lnTo>
                    <a:lnTo>
                      <a:pt x="78" y="30"/>
                    </a:lnTo>
                    <a:lnTo>
                      <a:pt x="76" y="28"/>
                    </a:lnTo>
                    <a:lnTo>
                      <a:pt x="74" y="22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67" y="25"/>
                    </a:lnTo>
                    <a:lnTo>
                      <a:pt x="62" y="29"/>
                    </a:lnTo>
                    <a:lnTo>
                      <a:pt x="58" y="33"/>
                    </a:lnTo>
                    <a:lnTo>
                      <a:pt x="52" y="35"/>
                    </a:lnTo>
                    <a:lnTo>
                      <a:pt x="46" y="35"/>
                    </a:lnTo>
                    <a:lnTo>
                      <a:pt x="40" y="35"/>
                    </a:lnTo>
                    <a:lnTo>
                      <a:pt x="29" y="31"/>
                    </a:lnTo>
                    <a:lnTo>
                      <a:pt x="17" y="30"/>
                    </a:lnTo>
                    <a:lnTo>
                      <a:pt x="13" y="30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40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29" y="43"/>
                    </a:lnTo>
                    <a:lnTo>
                      <a:pt x="29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395">
                <a:extLst>
                  <a:ext uri="{FF2B5EF4-FFF2-40B4-BE49-F238E27FC236}">
                    <a16:creationId xmlns:a16="http://schemas.microsoft.com/office/drawing/2014/main" xmlns="" id="{E513BE2E-57CF-CDED-219F-1AFF69EED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863" y="1033463"/>
                <a:ext cx="1588" cy="0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3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396">
                <a:extLst>
                  <a:ext uri="{FF2B5EF4-FFF2-40B4-BE49-F238E27FC236}">
                    <a16:creationId xmlns:a16="http://schemas.microsoft.com/office/drawing/2014/main" xmlns="" id="{192DB5C6-0843-F340-CBA1-0A96D10E0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9038" y="1077913"/>
                <a:ext cx="96838" cy="79375"/>
              </a:xfrm>
              <a:custGeom>
                <a:avLst/>
                <a:gdLst>
                  <a:gd name="T0" fmla="*/ 165 w 184"/>
                  <a:gd name="T1" fmla="*/ 149 h 150"/>
                  <a:gd name="T2" fmla="*/ 118 w 184"/>
                  <a:gd name="T3" fmla="*/ 145 h 150"/>
                  <a:gd name="T4" fmla="*/ 96 w 184"/>
                  <a:gd name="T5" fmla="*/ 140 h 150"/>
                  <a:gd name="T6" fmla="*/ 91 w 184"/>
                  <a:gd name="T7" fmla="*/ 134 h 150"/>
                  <a:gd name="T8" fmla="*/ 44 w 184"/>
                  <a:gd name="T9" fmla="*/ 136 h 150"/>
                  <a:gd name="T10" fmla="*/ 29 w 184"/>
                  <a:gd name="T11" fmla="*/ 145 h 150"/>
                  <a:gd name="T12" fmla="*/ 15 w 184"/>
                  <a:gd name="T13" fmla="*/ 137 h 150"/>
                  <a:gd name="T14" fmla="*/ 12 w 184"/>
                  <a:gd name="T15" fmla="*/ 120 h 150"/>
                  <a:gd name="T16" fmla="*/ 0 w 184"/>
                  <a:gd name="T17" fmla="*/ 125 h 150"/>
                  <a:gd name="T18" fmla="*/ 3 w 184"/>
                  <a:gd name="T19" fmla="*/ 117 h 150"/>
                  <a:gd name="T20" fmla="*/ 10 w 184"/>
                  <a:gd name="T21" fmla="*/ 108 h 150"/>
                  <a:gd name="T22" fmla="*/ 5 w 184"/>
                  <a:gd name="T23" fmla="*/ 110 h 150"/>
                  <a:gd name="T24" fmla="*/ 7 w 184"/>
                  <a:gd name="T25" fmla="*/ 80 h 150"/>
                  <a:gd name="T26" fmla="*/ 18 w 184"/>
                  <a:gd name="T27" fmla="*/ 61 h 150"/>
                  <a:gd name="T28" fmla="*/ 27 w 184"/>
                  <a:gd name="T29" fmla="*/ 70 h 150"/>
                  <a:gd name="T30" fmla="*/ 17 w 184"/>
                  <a:gd name="T31" fmla="*/ 81 h 150"/>
                  <a:gd name="T32" fmla="*/ 12 w 184"/>
                  <a:gd name="T33" fmla="*/ 103 h 150"/>
                  <a:gd name="T34" fmla="*/ 19 w 184"/>
                  <a:gd name="T35" fmla="*/ 98 h 150"/>
                  <a:gd name="T36" fmla="*/ 25 w 184"/>
                  <a:gd name="T37" fmla="*/ 84 h 150"/>
                  <a:gd name="T38" fmla="*/ 30 w 184"/>
                  <a:gd name="T39" fmla="*/ 96 h 150"/>
                  <a:gd name="T40" fmla="*/ 34 w 184"/>
                  <a:gd name="T41" fmla="*/ 98 h 150"/>
                  <a:gd name="T42" fmla="*/ 46 w 184"/>
                  <a:gd name="T43" fmla="*/ 98 h 150"/>
                  <a:gd name="T44" fmla="*/ 56 w 184"/>
                  <a:gd name="T45" fmla="*/ 90 h 150"/>
                  <a:gd name="T46" fmla="*/ 61 w 184"/>
                  <a:gd name="T47" fmla="*/ 98 h 150"/>
                  <a:gd name="T48" fmla="*/ 60 w 184"/>
                  <a:gd name="T49" fmla="*/ 118 h 150"/>
                  <a:gd name="T50" fmla="*/ 94 w 184"/>
                  <a:gd name="T51" fmla="*/ 88 h 150"/>
                  <a:gd name="T52" fmla="*/ 106 w 184"/>
                  <a:gd name="T53" fmla="*/ 77 h 150"/>
                  <a:gd name="T54" fmla="*/ 110 w 184"/>
                  <a:gd name="T55" fmla="*/ 34 h 150"/>
                  <a:gd name="T56" fmla="*/ 118 w 184"/>
                  <a:gd name="T57" fmla="*/ 9 h 150"/>
                  <a:gd name="T58" fmla="*/ 127 w 184"/>
                  <a:gd name="T59" fmla="*/ 8 h 150"/>
                  <a:gd name="T60" fmla="*/ 136 w 184"/>
                  <a:gd name="T61" fmla="*/ 45 h 150"/>
                  <a:gd name="T62" fmla="*/ 153 w 184"/>
                  <a:gd name="T63" fmla="*/ 63 h 150"/>
                  <a:gd name="T64" fmla="*/ 127 w 184"/>
                  <a:gd name="T65" fmla="*/ 78 h 150"/>
                  <a:gd name="T66" fmla="*/ 111 w 184"/>
                  <a:gd name="T67" fmla="*/ 77 h 150"/>
                  <a:gd name="T68" fmla="*/ 115 w 184"/>
                  <a:gd name="T69" fmla="*/ 89 h 150"/>
                  <a:gd name="T70" fmla="*/ 106 w 184"/>
                  <a:gd name="T71" fmla="*/ 95 h 150"/>
                  <a:gd name="T72" fmla="*/ 94 w 184"/>
                  <a:gd name="T73" fmla="*/ 102 h 150"/>
                  <a:gd name="T74" fmla="*/ 94 w 184"/>
                  <a:gd name="T75" fmla="*/ 115 h 150"/>
                  <a:gd name="T76" fmla="*/ 111 w 184"/>
                  <a:gd name="T77" fmla="*/ 102 h 150"/>
                  <a:gd name="T78" fmla="*/ 130 w 184"/>
                  <a:gd name="T79" fmla="*/ 107 h 150"/>
                  <a:gd name="T80" fmla="*/ 130 w 184"/>
                  <a:gd name="T81" fmla="*/ 110 h 150"/>
                  <a:gd name="T82" fmla="*/ 155 w 184"/>
                  <a:gd name="T83" fmla="*/ 88 h 150"/>
                  <a:gd name="T84" fmla="*/ 166 w 184"/>
                  <a:gd name="T85" fmla="*/ 90 h 150"/>
                  <a:gd name="T86" fmla="*/ 172 w 184"/>
                  <a:gd name="T87" fmla="*/ 93 h 150"/>
                  <a:gd name="T88" fmla="*/ 171 w 184"/>
                  <a:gd name="T89" fmla="*/ 110 h 150"/>
                  <a:gd name="T90" fmla="*/ 184 w 184"/>
                  <a:gd name="T91" fmla="*/ 103 h 150"/>
                  <a:gd name="T92" fmla="*/ 155 w 184"/>
                  <a:gd name="T93" fmla="*/ 108 h 150"/>
                  <a:gd name="T94" fmla="*/ 163 w 184"/>
                  <a:gd name="T9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4" h="150">
                    <a:moveTo>
                      <a:pt x="184" y="105"/>
                    </a:moveTo>
                    <a:lnTo>
                      <a:pt x="178" y="146"/>
                    </a:lnTo>
                    <a:lnTo>
                      <a:pt x="178" y="146"/>
                    </a:lnTo>
                    <a:lnTo>
                      <a:pt x="165" y="149"/>
                    </a:lnTo>
                    <a:lnTo>
                      <a:pt x="153" y="150"/>
                    </a:lnTo>
                    <a:lnTo>
                      <a:pt x="144" y="149"/>
                    </a:lnTo>
                    <a:lnTo>
                      <a:pt x="135" y="148"/>
                    </a:lnTo>
                    <a:lnTo>
                      <a:pt x="118" y="145"/>
                    </a:lnTo>
                    <a:lnTo>
                      <a:pt x="107" y="144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96" y="140"/>
                    </a:lnTo>
                    <a:lnTo>
                      <a:pt x="97" y="137"/>
                    </a:lnTo>
                    <a:lnTo>
                      <a:pt x="100" y="133"/>
                    </a:lnTo>
                    <a:lnTo>
                      <a:pt x="100" y="133"/>
                    </a:lnTo>
                    <a:lnTo>
                      <a:pt x="91" y="134"/>
                    </a:lnTo>
                    <a:lnTo>
                      <a:pt x="82" y="134"/>
                    </a:lnTo>
                    <a:lnTo>
                      <a:pt x="63" y="134"/>
                    </a:lnTo>
                    <a:lnTo>
                      <a:pt x="53" y="135"/>
                    </a:lnTo>
                    <a:lnTo>
                      <a:pt x="44" y="136"/>
                    </a:lnTo>
                    <a:lnTo>
                      <a:pt x="36" y="140"/>
                    </a:lnTo>
                    <a:lnTo>
                      <a:pt x="33" y="143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6" y="145"/>
                    </a:lnTo>
                    <a:lnTo>
                      <a:pt x="22" y="143"/>
                    </a:lnTo>
                    <a:lnTo>
                      <a:pt x="19" y="141"/>
                    </a:lnTo>
                    <a:lnTo>
                      <a:pt x="15" y="137"/>
                    </a:lnTo>
                    <a:lnTo>
                      <a:pt x="12" y="133"/>
                    </a:lnTo>
                    <a:lnTo>
                      <a:pt x="10" y="128"/>
                    </a:lnTo>
                    <a:lnTo>
                      <a:pt x="10" y="125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6" y="125"/>
                    </a:lnTo>
                    <a:lnTo>
                      <a:pt x="3" y="126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2" y="118"/>
                    </a:lnTo>
                    <a:lnTo>
                      <a:pt x="3" y="117"/>
                    </a:lnTo>
                    <a:lnTo>
                      <a:pt x="4" y="115"/>
                    </a:lnTo>
                    <a:lnTo>
                      <a:pt x="7" y="114"/>
                    </a:lnTo>
                    <a:lnTo>
                      <a:pt x="8" y="11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6" y="107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6" y="104"/>
                    </a:lnTo>
                    <a:lnTo>
                      <a:pt x="6" y="96"/>
                    </a:lnTo>
                    <a:lnTo>
                      <a:pt x="7" y="80"/>
                    </a:lnTo>
                    <a:lnTo>
                      <a:pt x="10" y="72"/>
                    </a:lnTo>
                    <a:lnTo>
                      <a:pt x="12" y="66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7" y="70"/>
                    </a:lnTo>
                    <a:lnTo>
                      <a:pt x="26" y="76"/>
                    </a:lnTo>
                    <a:lnTo>
                      <a:pt x="23" y="78"/>
                    </a:lnTo>
                    <a:lnTo>
                      <a:pt x="20" y="80"/>
                    </a:lnTo>
                    <a:lnTo>
                      <a:pt x="17" y="81"/>
                    </a:lnTo>
                    <a:lnTo>
                      <a:pt x="13" y="84"/>
                    </a:lnTo>
                    <a:lnTo>
                      <a:pt x="12" y="88"/>
                    </a:lnTo>
                    <a:lnTo>
                      <a:pt x="12" y="91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5" y="102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5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25" y="84"/>
                    </a:lnTo>
                    <a:lnTo>
                      <a:pt x="27" y="85"/>
                    </a:lnTo>
                    <a:lnTo>
                      <a:pt x="28" y="88"/>
                    </a:lnTo>
                    <a:lnTo>
                      <a:pt x="29" y="90"/>
                    </a:lnTo>
                    <a:lnTo>
                      <a:pt x="30" y="96"/>
                    </a:lnTo>
                    <a:lnTo>
                      <a:pt x="29" y="103"/>
                    </a:lnTo>
                    <a:lnTo>
                      <a:pt x="29" y="103"/>
                    </a:lnTo>
                    <a:lnTo>
                      <a:pt x="31" y="99"/>
                    </a:lnTo>
                    <a:lnTo>
                      <a:pt x="34" y="98"/>
                    </a:lnTo>
                    <a:lnTo>
                      <a:pt x="37" y="98"/>
                    </a:lnTo>
                    <a:lnTo>
                      <a:pt x="41" y="99"/>
                    </a:lnTo>
                    <a:lnTo>
                      <a:pt x="44" y="99"/>
                    </a:lnTo>
                    <a:lnTo>
                      <a:pt x="46" y="98"/>
                    </a:lnTo>
                    <a:lnTo>
                      <a:pt x="50" y="96"/>
                    </a:lnTo>
                    <a:lnTo>
                      <a:pt x="52" y="90"/>
                    </a:lnTo>
                    <a:lnTo>
                      <a:pt x="52" y="90"/>
                    </a:lnTo>
                    <a:lnTo>
                      <a:pt x="56" y="90"/>
                    </a:lnTo>
                    <a:lnTo>
                      <a:pt x="58" y="91"/>
                    </a:lnTo>
                    <a:lnTo>
                      <a:pt x="60" y="92"/>
                    </a:lnTo>
                    <a:lnTo>
                      <a:pt x="61" y="93"/>
                    </a:lnTo>
                    <a:lnTo>
                      <a:pt x="61" y="98"/>
                    </a:lnTo>
                    <a:lnTo>
                      <a:pt x="60" y="104"/>
                    </a:lnTo>
                    <a:lnTo>
                      <a:pt x="59" y="110"/>
                    </a:lnTo>
                    <a:lnTo>
                      <a:pt x="59" y="114"/>
                    </a:lnTo>
                    <a:lnTo>
                      <a:pt x="60" y="118"/>
                    </a:lnTo>
                    <a:lnTo>
                      <a:pt x="61" y="119"/>
                    </a:lnTo>
                    <a:lnTo>
                      <a:pt x="64" y="119"/>
                    </a:lnTo>
                    <a:lnTo>
                      <a:pt x="73" y="80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99" y="85"/>
                    </a:lnTo>
                    <a:lnTo>
                      <a:pt x="103" y="82"/>
                    </a:lnTo>
                    <a:lnTo>
                      <a:pt x="106" y="77"/>
                    </a:lnTo>
                    <a:lnTo>
                      <a:pt x="107" y="72"/>
                    </a:lnTo>
                    <a:lnTo>
                      <a:pt x="110" y="60"/>
                    </a:lnTo>
                    <a:lnTo>
                      <a:pt x="110" y="47"/>
                    </a:lnTo>
                    <a:lnTo>
                      <a:pt x="110" y="34"/>
                    </a:lnTo>
                    <a:lnTo>
                      <a:pt x="111" y="27"/>
                    </a:lnTo>
                    <a:lnTo>
                      <a:pt x="112" y="21"/>
                    </a:lnTo>
                    <a:lnTo>
                      <a:pt x="114" y="14"/>
                    </a:lnTo>
                    <a:lnTo>
                      <a:pt x="118" y="9"/>
                    </a:lnTo>
                    <a:lnTo>
                      <a:pt x="122" y="4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8"/>
                    </a:lnTo>
                    <a:lnTo>
                      <a:pt x="128" y="17"/>
                    </a:lnTo>
                    <a:lnTo>
                      <a:pt x="129" y="27"/>
                    </a:lnTo>
                    <a:lnTo>
                      <a:pt x="133" y="36"/>
                    </a:lnTo>
                    <a:lnTo>
                      <a:pt x="136" y="45"/>
                    </a:lnTo>
                    <a:lnTo>
                      <a:pt x="142" y="53"/>
                    </a:lnTo>
                    <a:lnTo>
                      <a:pt x="148" y="59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49" y="65"/>
                    </a:lnTo>
                    <a:lnTo>
                      <a:pt x="144" y="68"/>
                    </a:lnTo>
                    <a:lnTo>
                      <a:pt x="133" y="75"/>
                    </a:lnTo>
                    <a:lnTo>
                      <a:pt x="127" y="78"/>
                    </a:lnTo>
                    <a:lnTo>
                      <a:pt x="121" y="81"/>
                    </a:lnTo>
                    <a:lnTo>
                      <a:pt x="115" y="80"/>
                    </a:lnTo>
                    <a:lnTo>
                      <a:pt x="113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3" y="82"/>
                    </a:lnTo>
                    <a:lnTo>
                      <a:pt x="114" y="87"/>
                    </a:lnTo>
                    <a:lnTo>
                      <a:pt x="115" y="89"/>
                    </a:lnTo>
                    <a:lnTo>
                      <a:pt x="114" y="91"/>
                    </a:lnTo>
                    <a:lnTo>
                      <a:pt x="113" y="92"/>
                    </a:lnTo>
                    <a:lnTo>
                      <a:pt x="111" y="93"/>
                    </a:lnTo>
                    <a:lnTo>
                      <a:pt x="106" y="95"/>
                    </a:lnTo>
                    <a:lnTo>
                      <a:pt x="100" y="96"/>
                    </a:lnTo>
                    <a:lnTo>
                      <a:pt x="98" y="97"/>
                    </a:lnTo>
                    <a:lnTo>
                      <a:pt x="96" y="99"/>
                    </a:lnTo>
                    <a:lnTo>
                      <a:pt x="94" y="102"/>
                    </a:lnTo>
                    <a:lnTo>
                      <a:pt x="92" y="105"/>
                    </a:lnTo>
                    <a:lnTo>
                      <a:pt x="92" y="110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8" y="110"/>
                    </a:lnTo>
                    <a:lnTo>
                      <a:pt x="102" y="106"/>
                    </a:lnTo>
                    <a:lnTo>
                      <a:pt x="106" y="103"/>
                    </a:lnTo>
                    <a:lnTo>
                      <a:pt x="111" y="102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6" y="104"/>
                    </a:lnTo>
                    <a:lnTo>
                      <a:pt x="130" y="107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28" y="111"/>
                    </a:lnTo>
                    <a:lnTo>
                      <a:pt x="130" y="110"/>
                    </a:lnTo>
                    <a:lnTo>
                      <a:pt x="135" y="107"/>
                    </a:lnTo>
                    <a:lnTo>
                      <a:pt x="144" y="96"/>
                    </a:lnTo>
                    <a:lnTo>
                      <a:pt x="150" y="91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6" y="90"/>
                    </a:lnTo>
                    <a:lnTo>
                      <a:pt x="166" y="90"/>
                    </a:lnTo>
                    <a:lnTo>
                      <a:pt x="169" y="91"/>
                    </a:lnTo>
                    <a:lnTo>
                      <a:pt x="171" y="92"/>
                    </a:lnTo>
                    <a:lnTo>
                      <a:pt x="172" y="93"/>
                    </a:lnTo>
                    <a:lnTo>
                      <a:pt x="173" y="96"/>
                    </a:lnTo>
                    <a:lnTo>
                      <a:pt x="172" y="103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81" y="102"/>
                    </a:lnTo>
                    <a:lnTo>
                      <a:pt x="182" y="102"/>
                    </a:lnTo>
                    <a:lnTo>
                      <a:pt x="184" y="102"/>
                    </a:lnTo>
                    <a:lnTo>
                      <a:pt x="184" y="103"/>
                    </a:lnTo>
                    <a:lnTo>
                      <a:pt x="184" y="105"/>
                    </a:lnTo>
                    <a:lnTo>
                      <a:pt x="184" y="105"/>
                    </a:lnTo>
                    <a:close/>
                    <a:moveTo>
                      <a:pt x="166" y="113"/>
                    </a:moveTo>
                    <a:lnTo>
                      <a:pt x="155" y="108"/>
                    </a:lnTo>
                    <a:lnTo>
                      <a:pt x="155" y="108"/>
                    </a:lnTo>
                    <a:lnTo>
                      <a:pt x="157" y="112"/>
                    </a:lnTo>
                    <a:lnTo>
                      <a:pt x="159" y="114"/>
                    </a:lnTo>
                    <a:lnTo>
                      <a:pt x="163" y="114"/>
                    </a:lnTo>
                    <a:lnTo>
                      <a:pt x="166" y="113"/>
                    </a:lnTo>
                    <a:lnTo>
                      <a:pt x="166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397">
                <a:extLst>
                  <a:ext uri="{FF2B5EF4-FFF2-40B4-BE49-F238E27FC236}">
                    <a16:creationId xmlns:a16="http://schemas.microsoft.com/office/drawing/2014/main" xmlns="" id="{A87ACD82-7D3C-ECA4-EE45-776CA9E4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3" y="930276"/>
                <a:ext cx="1588" cy="3175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398">
                <a:extLst>
                  <a:ext uri="{FF2B5EF4-FFF2-40B4-BE49-F238E27FC236}">
                    <a16:creationId xmlns:a16="http://schemas.microsoft.com/office/drawing/2014/main" xmlns="" id="{6660AE69-B7F3-1484-422E-736A035D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898526"/>
                <a:ext cx="4763" cy="0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7 w 7"/>
                  <a:gd name="T5" fmla="*/ 1 h 1"/>
                  <a:gd name="T6" fmla="*/ 3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399">
                <a:extLst>
                  <a:ext uri="{FF2B5EF4-FFF2-40B4-BE49-F238E27FC236}">
                    <a16:creationId xmlns:a16="http://schemas.microsoft.com/office/drawing/2014/main" xmlns="" id="{39F3C45E-4F62-0343-8924-895530058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0263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12 w 12"/>
                  <a:gd name="T3" fmla="*/ 0 h 8"/>
                  <a:gd name="T4" fmla="*/ 12 w 12"/>
                  <a:gd name="T5" fmla="*/ 0 h 8"/>
                  <a:gd name="T6" fmla="*/ 9 w 12"/>
                  <a:gd name="T7" fmla="*/ 0 h 8"/>
                  <a:gd name="T8" fmla="*/ 6 w 12"/>
                  <a:gd name="T9" fmla="*/ 2 h 8"/>
                  <a:gd name="T10" fmla="*/ 0 w 12"/>
                  <a:gd name="T11" fmla="*/ 8 h 8"/>
                  <a:gd name="T12" fmla="*/ 0 w 1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400">
                <a:extLst>
                  <a:ext uri="{FF2B5EF4-FFF2-40B4-BE49-F238E27FC236}">
                    <a16:creationId xmlns:a16="http://schemas.microsoft.com/office/drawing/2014/main" xmlns="" id="{3120D7B8-0AF4-B2D2-EAEC-1C58FBE6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928688"/>
                <a:ext cx="0" cy="0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401">
                <a:extLst>
                  <a:ext uri="{FF2B5EF4-FFF2-40B4-BE49-F238E27FC236}">
                    <a16:creationId xmlns:a16="http://schemas.microsoft.com/office/drawing/2014/main" xmlns="" id="{79F6AEA2-7218-20AD-4322-4558875F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890588"/>
                <a:ext cx="3175" cy="4763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3 w 6"/>
                  <a:gd name="T5" fmla="*/ 6 h 9"/>
                  <a:gd name="T6" fmla="*/ 6 w 6"/>
                  <a:gd name="T7" fmla="*/ 9 h 9"/>
                  <a:gd name="T8" fmla="*/ 6 w 6"/>
                  <a:gd name="T9" fmla="*/ 9 h 9"/>
                  <a:gd name="T10" fmla="*/ 5 w 6"/>
                  <a:gd name="T11" fmla="*/ 7 h 9"/>
                  <a:gd name="T12" fmla="*/ 4 w 6"/>
                  <a:gd name="T13" fmla="*/ 5 h 9"/>
                  <a:gd name="T14" fmla="*/ 0 w 6"/>
                  <a:gd name="T15" fmla="*/ 0 h 9"/>
                  <a:gd name="T16" fmla="*/ 0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402">
                <a:extLst>
                  <a:ext uri="{FF2B5EF4-FFF2-40B4-BE49-F238E27FC236}">
                    <a16:creationId xmlns:a16="http://schemas.microsoft.com/office/drawing/2014/main" xmlns="" id="{68D0EA02-60EB-A727-699F-5A3FE8A1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3438"/>
                <a:ext cx="0" cy="158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403">
                <a:extLst>
                  <a:ext uri="{FF2B5EF4-FFF2-40B4-BE49-F238E27FC236}">
                    <a16:creationId xmlns:a16="http://schemas.microsoft.com/office/drawing/2014/main" xmlns="" id="{0D7B1E7B-7DBD-05D8-4CB3-E5CBAA5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488" y="835026"/>
                <a:ext cx="3175" cy="317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3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404">
                <a:extLst>
                  <a:ext uri="{FF2B5EF4-FFF2-40B4-BE49-F238E27FC236}">
                    <a16:creationId xmlns:a16="http://schemas.microsoft.com/office/drawing/2014/main" xmlns="" id="{8BC9C114-086E-10FD-823F-DA5D238A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663" y="893763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405">
                <a:extLst>
                  <a:ext uri="{FF2B5EF4-FFF2-40B4-BE49-F238E27FC236}">
                    <a16:creationId xmlns:a16="http://schemas.microsoft.com/office/drawing/2014/main" xmlns="" id="{99F9A03B-E02F-7C7B-C0B1-3723FC772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250" y="847726"/>
                <a:ext cx="4763" cy="3175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5 h 5"/>
                  <a:gd name="T4" fmla="*/ 0 w 9"/>
                  <a:gd name="T5" fmla="*/ 5 h 5"/>
                  <a:gd name="T6" fmla="*/ 2 w 9"/>
                  <a:gd name="T7" fmla="*/ 5 h 5"/>
                  <a:gd name="T8" fmla="*/ 5 w 9"/>
                  <a:gd name="T9" fmla="*/ 4 h 5"/>
                  <a:gd name="T10" fmla="*/ 9 w 9"/>
                  <a:gd name="T11" fmla="*/ 0 h 5"/>
                  <a:gd name="T12" fmla="*/ 9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407">
                <a:extLst>
                  <a:ext uri="{FF2B5EF4-FFF2-40B4-BE49-F238E27FC236}">
                    <a16:creationId xmlns:a16="http://schemas.microsoft.com/office/drawing/2014/main" xmlns="" id="{AF89348A-B80E-2EBB-269E-05C43C10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0" y="879475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4 h 6"/>
                  <a:gd name="T10" fmla="*/ 1 w 1"/>
                  <a:gd name="T11" fmla="*/ 0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408">
                <a:extLst>
                  <a:ext uri="{FF2B5EF4-FFF2-40B4-BE49-F238E27FC236}">
                    <a16:creationId xmlns:a16="http://schemas.microsoft.com/office/drawing/2014/main" xmlns="" id="{1335AC6A-811A-D51B-1F5F-AD396ACD5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8" y="9937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0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409">
                <a:extLst>
                  <a:ext uri="{FF2B5EF4-FFF2-40B4-BE49-F238E27FC236}">
                    <a16:creationId xmlns:a16="http://schemas.microsoft.com/office/drawing/2014/main" xmlns="" id="{8126F1DB-C98D-0358-91A1-EDDCACC3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200" y="962025"/>
                <a:ext cx="4763" cy="1588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8 w 8"/>
                  <a:gd name="T5" fmla="*/ 0 h 2"/>
                  <a:gd name="T6" fmla="*/ 8 w 8"/>
                  <a:gd name="T7" fmla="*/ 0 h 2"/>
                  <a:gd name="T8" fmla="*/ 5 w 8"/>
                  <a:gd name="T9" fmla="*/ 0 h 2"/>
                  <a:gd name="T10" fmla="*/ 0 w 8"/>
                  <a:gd name="T11" fmla="*/ 2 h 2"/>
                  <a:gd name="T12" fmla="*/ 0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410">
                <a:extLst>
                  <a:ext uri="{FF2B5EF4-FFF2-40B4-BE49-F238E27FC236}">
                    <a16:creationId xmlns:a16="http://schemas.microsoft.com/office/drawing/2014/main" xmlns="" id="{EDFE0C28-F7BE-37F5-3B26-4A502C7BC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927100"/>
                <a:ext cx="3175" cy="11113"/>
              </a:xfrm>
              <a:custGeom>
                <a:avLst/>
                <a:gdLst>
                  <a:gd name="T0" fmla="*/ 0 w 8"/>
                  <a:gd name="T1" fmla="*/ 2 h 21"/>
                  <a:gd name="T2" fmla="*/ 0 w 8"/>
                  <a:gd name="T3" fmla="*/ 2 h 21"/>
                  <a:gd name="T4" fmla="*/ 4 w 8"/>
                  <a:gd name="T5" fmla="*/ 12 h 21"/>
                  <a:gd name="T6" fmla="*/ 5 w 8"/>
                  <a:gd name="T7" fmla="*/ 16 h 21"/>
                  <a:gd name="T8" fmla="*/ 5 w 8"/>
                  <a:gd name="T9" fmla="*/ 21 h 21"/>
                  <a:gd name="T10" fmla="*/ 5 w 8"/>
                  <a:gd name="T11" fmla="*/ 21 h 21"/>
                  <a:gd name="T12" fmla="*/ 6 w 8"/>
                  <a:gd name="T13" fmla="*/ 17 h 21"/>
                  <a:gd name="T14" fmla="*/ 7 w 8"/>
                  <a:gd name="T15" fmla="*/ 14 h 21"/>
                  <a:gd name="T16" fmla="*/ 8 w 8"/>
                  <a:gd name="T17" fmla="*/ 6 h 21"/>
                  <a:gd name="T18" fmla="*/ 7 w 8"/>
                  <a:gd name="T19" fmla="*/ 2 h 21"/>
                  <a:gd name="T20" fmla="*/ 6 w 8"/>
                  <a:gd name="T21" fmla="*/ 0 h 21"/>
                  <a:gd name="T22" fmla="*/ 4 w 8"/>
                  <a:gd name="T23" fmla="*/ 0 h 21"/>
                  <a:gd name="T24" fmla="*/ 0 w 8"/>
                  <a:gd name="T25" fmla="*/ 2 h 21"/>
                  <a:gd name="T26" fmla="*/ 0 w 8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1">
                    <a:moveTo>
                      <a:pt x="0" y="2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411">
                <a:extLst>
                  <a:ext uri="{FF2B5EF4-FFF2-40B4-BE49-F238E27FC236}">
                    <a16:creationId xmlns:a16="http://schemas.microsoft.com/office/drawing/2014/main" xmlns="" id="{6018BF61-5389-38F9-AF0C-8E786852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0" y="1114425"/>
                <a:ext cx="3175" cy="7938"/>
              </a:xfrm>
              <a:custGeom>
                <a:avLst/>
                <a:gdLst>
                  <a:gd name="T0" fmla="*/ 0 w 6"/>
                  <a:gd name="T1" fmla="*/ 14 h 14"/>
                  <a:gd name="T2" fmla="*/ 0 w 6"/>
                  <a:gd name="T3" fmla="*/ 14 h 14"/>
                  <a:gd name="T4" fmla="*/ 3 w 6"/>
                  <a:gd name="T5" fmla="*/ 6 h 14"/>
                  <a:gd name="T6" fmla="*/ 6 w 6"/>
                  <a:gd name="T7" fmla="*/ 0 h 14"/>
                  <a:gd name="T8" fmla="*/ 6 w 6"/>
                  <a:gd name="T9" fmla="*/ 0 h 14"/>
                  <a:gd name="T10" fmla="*/ 1 w 6"/>
                  <a:gd name="T11" fmla="*/ 8 h 14"/>
                  <a:gd name="T12" fmla="*/ 0 w 6"/>
                  <a:gd name="T13" fmla="*/ 11 h 14"/>
                  <a:gd name="T14" fmla="*/ 0 w 6"/>
                  <a:gd name="T15" fmla="*/ 14 h 14"/>
                  <a:gd name="T16" fmla="*/ 0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412">
                <a:extLst>
                  <a:ext uri="{FF2B5EF4-FFF2-40B4-BE49-F238E27FC236}">
                    <a16:creationId xmlns:a16="http://schemas.microsoft.com/office/drawing/2014/main" xmlns="" id="{7D705E83-734D-925F-08D1-C89799E56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1111250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5 w 5"/>
                  <a:gd name="T7" fmla="*/ 0 h 8"/>
                  <a:gd name="T8" fmla="*/ 0 w 5"/>
                  <a:gd name="T9" fmla="*/ 8 h 8"/>
                  <a:gd name="T10" fmla="*/ 0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413">
                <a:extLst>
                  <a:ext uri="{FF2B5EF4-FFF2-40B4-BE49-F238E27FC236}">
                    <a16:creationId xmlns:a16="http://schemas.microsoft.com/office/drawing/2014/main" xmlns="" id="{EF7B18CA-B0EE-612C-6E21-953AF226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093788"/>
                <a:ext cx="1588" cy="317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1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6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414">
                <a:extLst>
                  <a:ext uri="{FF2B5EF4-FFF2-40B4-BE49-F238E27FC236}">
                    <a16:creationId xmlns:a16="http://schemas.microsoft.com/office/drawing/2014/main" xmlns="" id="{4ED670EC-4A8F-BE9B-5CB1-E04D880BD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898525"/>
                <a:ext cx="38100" cy="66675"/>
              </a:xfrm>
              <a:custGeom>
                <a:avLst/>
                <a:gdLst>
                  <a:gd name="T0" fmla="*/ 33 w 71"/>
                  <a:gd name="T1" fmla="*/ 126 h 126"/>
                  <a:gd name="T2" fmla="*/ 39 w 71"/>
                  <a:gd name="T3" fmla="*/ 118 h 126"/>
                  <a:gd name="T4" fmla="*/ 52 w 71"/>
                  <a:gd name="T5" fmla="*/ 103 h 126"/>
                  <a:gd name="T6" fmla="*/ 52 w 71"/>
                  <a:gd name="T7" fmla="*/ 98 h 126"/>
                  <a:gd name="T8" fmla="*/ 48 w 71"/>
                  <a:gd name="T9" fmla="*/ 95 h 126"/>
                  <a:gd name="T10" fmla="*/ 40 w 71"/>
                  <a:gd name="T11" fmla="*/ 91 h 126"/>
                  <a:gd name="T12" fmla="*/ 41 w 71"/>
                  <a:gd name="T13" fmla="*/ 83 h 126"/>
                  <a:gd name="T14" fmla="*/ 47 w 71"/>
                  <a:gd name="T15" fmla="*/ 74 h 126"/>
                  <a:gd name="T16" fmla="*/ 60 w 71"/>
                  <a:gd name="T17" fmla="*/ 74 h 126"/>
                  <a:gd name="T18" fmla="*/ 67 w 71"/>
                  <a:gd name="T19" fmla="*/ 71 h 126"/>
                  <a:gd name="T20" fmla="*/ 65 w 71"/>
                  <a:gd name="T21" fmla="*/ 68 h 126"/>
                  <a:gd name="T22" fmla="*/ 67 w 71"/>
                  <a:gd name="T23" fmla="*/ 58 h 126"/>
                  <a:gd name="T24" fmla="*/ 69 w 71"/>
                  <a:gd name="T25" fmla="*/ 46 h 126"/>
                  <a:gd name="T26" fmla="*/ 69 w 71"/>
                  <a:gd name="T27" fmla="*/ 43 h 126"/>
                  <a:gd name="T28" fmla="*/ 58 w 71"/>
                  <a:gd name="T29" fmla="*/ 52 h 126"/>
                  <a:gd name="T30" fmla="*/ 54 w 71"/>
                  <a:gd name="T31" fmla="*/ 52 h 126"/>
                  <a:gd name="T32" fmla="*/ 53 w 71"/>
                  <a:gd name="T33" fmla="*/ 47 h 126"/>
                  <a:gd name="T34" fmla="*/ 55 w 71"/>
                  <a:gd name="T35" fmla="*/ 39 h 126"/>
                  <a:gd name="T36" fmla="*/ 60 w 71"/>
                  <a:gd name="T37" fmla="*/ 35 h 126"/>
                  <a:gd name="T38" fmla="*/ 65 w 71"/>
                  <a:gd name="T39" fmla="*/ 33 h 126"/>
                  <a:gd name="T40" fmla="*/ 68 w 71"/>
                  <a:gd name="T41" fmla="*/ 35 h 126"/>
                  <a:gd name="T42" fmla="*/ 65 w 71"/>
                  <a:gd name="T43" fmla="*/ 24 h 126"/>
                  <a:gd name="T44" fmla="*/ 69 w 71"/>
                  <a:gd name="T45" fmla="*/ 16 h 126"/>
                  <a:gd name="T46" fmla="*/ 71 w 71"/>
                  <a:gd name="T47" fmla="*/ 8 h 126"/>
                  <a:gd name="T48" fmla="*/ 68 w 71"/>
                  <a:gd name="T49" fmla="*/ 0 h 126"/>
                  <a:gd name="T50" fmla="*/ 57 w 71"/>
                  <a:gd name="T51" fmla="*/ 3 h 126"/>
                  <a:gd name="T52" fmla="*/ 39 w 71"/>
                  <a:gd name="T53" fmla="*/ 13 h 126"/>
                  <a:gd name="T54" fmla="*/ 23 w 71"/>
                  <a:gd name="T55" fmla="*/ 26 h 126"/>
                  <a:gd name="T56" fmla="*/ 7 w 71"/>
                  <a:gd name="T57" fmla="*/ 47 h 126"/>
                  <a:gd name="T58" fmla="*/ 0 w 71"/>
                  <a:gd name="T59" fmla="*/ 62 h 126"/>
                  <a:gd name="T60" fmla="*/ 24 w 71"/>
                  <a:gd name="T61" fmla="*/ 53 h 126"/>
                  <a:gd name="T62" fmla="*/ 35 w 71"/>
                  <a:gd name="T63" fmla="*/ 53 h 126"/>
                  <a:gd name="T64" fmla="*/ 46 w 71"/>
                  <a:gd name="T65" fmla="*/ 59 h 126"/>
                  <a:gd name="T66" fmla="*/ 40 w 71"/>
                  <a:gd name="T67" fmla="*/ 84 h 126"/>
                  <a:gd name="T68" fmla="*/ 30 w 71"/>
                  <a:gd name="T69" fmla="*/ 74 h 126"/>
                  <a:gd name="T70" fmla="*/ 21 w 71"/>
                  <a:gd name="T71" fmla="*/ 73 h 126"/>
                  <a:gd name="T72" fmla="*/ 7 w 71"/>
                  <a:gd name="T73" fmla="*/ 76 h 126"/>
                  <a:gd name="T74" fmla="*/ 34 w 71"/>
                  <a:gd name="T75" fmla="*/ 89 h 126"/>
                  <a:gd name="T76" fmla="*/ 39 w 71"/>
                  <a:gd name="T77" fmla="*/ 97 h 126"/>
                  <a:gd name="T78" fmla="*/ 41 w 71"/>
                  <a:gd name="T79" fmla="*/ 107 h 126"/>
                  <a:gd name="T80" fmla="*/ 39 w 71"/>
                  <a:gd name="T81" fmla="*/ 113 h 126"/>
                  <a:gd name="T82" fmla="*/ 26 w 71"/>
                  <a:gd name="T83" fmla="*/ 120 h 126"/>
                  <a:gd name="T84" fmla="*/ 29 w 71"/>
                  <a:gd name="T85" fmla="*/ 120 h 126"/>
                  <a:gd name="T86" fmla="*/ 32 w 71"/>
                  <a:gd name="T87" fmla="*/ 123 h 126"/>
                  <a:gd name="T88" fmla="*/ 33 w 71"/>
                  <a:gd name="T8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1" h="126">
                    <a:moveTo>
                      <a:pt x="33" y="126"/>
                    </a:moveTo>
                    <a:lnTo>
                      <a:pt x="33" y="126"/>
                    </a:lnTo>
                    <a:lnTo>
                      <a:pt x="35" y="122"/>
                    </a:lnTo>
                    <a:lnTo>
                      <a:pt x="39" y="118"/>
                    </a:lnTo>
                    <a:lnTo>
                      <a:pt x="48" y="107"/>
                    </a:lnTo>
                    <a:lnTo>
                      <a:pt x="52" y="103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0" y="96"/>
                    </a:lnTo>
                    <a:lnTo>
                      <a:pt x="48" y="95"/>
                    </a:lnTo>
                    <a:lnTo>
                      <a:pt x="45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1" y="83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52" y="73"/>
                    </a:lnTo>
                    <a:lnTo>
                      <a:pt x="60" y="74"/>
                    </a:lnTo>
                    <a:lnTo>
                      <a:pt x="64" y="73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5" y="68"/>
                    </a:lnTo>
                    <a:lnTo>
                      <a:pt x="65" y="66"/>
                    </a:lnTo>
                    <a:lnTo>
                      <a:pt x="67" y="58"/>
                    </a:lnTo>
                    <a:lnTo>
                      <a:pt x="68" y="51"/>
                    </a:lnTo>
                    <a:lnTo>
                      <a:pt x="69" y="46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2" y="50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3" y="47"/>
                    </a:lnTo>
                    <a:lnTo>
                      <a:pt x="54" y="43"/>
                    </a:lnTo>
                    <a:lnTo>
                      <a:pt x="55" y="39"/>
                    </a:lnTo>
                    <a:lnTo>
                      <a:pt x="57" y="37"/>
                    </a:lnTo>
                    <a:lnTo>
                      <a:pt x="60" y="35"/>
                    </a:lnTo>
                    <a:lnTo>
                      <a:pt x="62" y="33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7" y="29"/>
                    </a:lnTo>
                    <a:lnTo>
                      <a:pt x="65" y="24"/>
                    </a:lnTo>
                    <a:lnTo>
                      <a:pt x="68" y="20"/>
                    </a:lnTo>
                    <a:lnTo>
                      <a:pt x="69" y="16"/>
                    </a:lnTo>
                    <a:lnTo>
                      <a:pt x="71" y="13"/>
                    </a:lnTo>
                    <a:lnTo>
                      <a:pt x="71" y="8"/>
                    </a:lnTo>
                    <a:lnTo>
                      <a:pt x="70" y="5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57" y="3"/>
                    </a:lnTo>
                    <a:lnTo>
                      <a:pt x="48" y="8"/>
                    </a:lnTo>
                    <a:lnTo>
                      <a:pt x="39" y="13"/>
                    </a:lnTo>
                    <a:lnTo>
                      <a:pt x="31" y="18"/>
                    </a:lnTo>
                    <a:lnTo>
                      <a:pt x="23" y="26"/>
                    </a:lnTo>
                    <a:lnTo>
                      <a:pt x="15" y="36"/>
                    </a:lnTo>
                    <a:lnTo>
                      <a:pt x="7" y="47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1" y="58"/>
                    </a:lnTo>
                    <a:lnTo>
                      <a:pt x="24" y="53"/>
                    </a:lnTo>
                    <a:lnTo>
                      <a:pt x="30" y="53"/>
                    </a:lnTo>
                    <a:lnTo>
                      <a:pt x="35" y="53"/>
                    </a:lnTo>
                    <a:lnTo>
                      <a:pt x="41" y="55"/>
                    </a:lnTo>
                    <a:lnTo>
                      <a:pt x="46" y="59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5" y="77"/>
                    </a:lnTo>
                    <a:lnTo>
                      <a:pt x="30" y="74"/>
                    </a:lnTo>
                    <a:lnTo>
                      <a:pt x="25" y="73"/>
                    </a:lnTo>
                    <a:lnTo>
                      <a:pt x="21" y="73"/>
                    </a:lnTo>
                    <a:lnTo>
                      <a:pt x="12" y="75"/>
                    </a:lnTo>
                    <a:lnTo>
                      <a:pt x="7" y="76"/>
                    </a:lnTo>
                    <a:lnTo>
                      <a:pt x="2" y="75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9" y="97"/>
                    </a:lnTo>
                    <a:lnTo>
                      <a:pt x="41" y="103"/>
                    </a:lnTo>
                    <a:lnTo>
                      <a:pt x="41" y="107"/>
                    </a:lnTo>
                    <a:lnTo>
                      <a:pt x="41" y="111"/>
                    </a:lnTo>
                    <a:lnTo>
                      <a:pt x="39" y="113"/>
                    </a:lnTo>
                    <a:lnTo>
                      <a:pt x="35" y="115"/>
                    </a:lnTo>
                    <a:lnTo>
                      <a:pt x="26" y="120"/>
                    </a:lnTo>
                    <a:lnTo>
                      <a:pt x="26" y="120"/>
                    </a:lnTo>
                    <a:lnTo>
                      <a:pt x="29" y="120"/>
                    </a:lnTo>
                    <a:lnTo>
                      <a:pt x="31" y="121"/>
                    </a:lnTo>
                    <a:lnTo>
                      <a:pt x="32" y="123"/>
                    </a:lnTo>
                    <a:lnTo>
                      <a:pt x="33" y="126"/>
                    </a:lnTo>
                    <a:lnTo>
                      <a:pt x="33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415">
                <a:extLst>
                  <a:ext uri="{FF2B5EF4-FFF2-40B4-BE49-F238E27FC236}">
                    <a16:creationId xmlns:a16="http://schemas.microsoft.com/office/drawing/2014/main" xmlns="" id="{6BED4DB0-94FD-F761-AAA6-5CE46ADED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438" y="1081088"/>
                <a:ext cx="0" cy="0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416">
                <a:extLst>
                  <a:ext uri="{FF2B5EF4-FFF2-40B4-BE49-F238E27FC236}">
                    <a16:creationId xmlns:a16="http://schemas.microsoft.com/office/drawing/2014/main" xmlns="" id="{5D9C01BB-AF9B-F423-4AC4-DBEA7C099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117600"/>
                <a:ext cx="1588" cy="4763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9 h 9"/>
                  <a:gd name="T4" fmla="*/ 0 w 3"/>
                  <a:gd name="T5" fmla="*/ 9 h 9"/>
                  <a:gd name="T6" fmla="*/ 2 w 3"/>
                  <a:gd name="T7" fmla="*/ 3 h 9"/>
                  <a:gd name="T8" fmla="*/ 3 w 3"/>
                  <a:gd name="T9" fmla="*/ 0 h 9"/>
                  <a:gd name="T10" fmla="*/ 3 w 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Rectangle 417">
                <a:extLst>
                  <a:ext uri="{FF2B5EF4-FFF2-40B4-BE49-F238E27FC236}">
                    <a16:creationId xmlns:a16="http://schemas.microsoft.com/office/drawing/2014/main" xmlns="" id="{697DC7E8-854A-9B6C-89AF-DD9678B04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913" y="1017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418">
                <a:extLst>
                  <a:ext uri="{FF2B5EF4-FFF2-40B4-BE49-F238E27FC236}">
                    <a16:creationId xmlns:a16="http://schemas.microsoft.com/office/drawing/2014/main" xmlns="" id="{4AC4BD01-F5D8-8F19-AF07-6B09DE8A2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91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419">
                <a:extLst>
                  <a:ext uri="{FF2B5EF4-FFF2-40B4-BE49-F238E27FC236}">
                    <a16:creationId xmlns:a16="http://schemas.microsoft.com/office/drawing/2014/main" xmlns="" id="{639A2206-7FAD-DDF4-CF2D-985976534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5" y="831850"/>
                <a:ext cx="0" cy="15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420">
                <a:extLst>
                  <a:ext uri="{FF2B5EF4-FFF2-40B4-BE49-F238E27FC236}">
                    <a16:creationId xmlns:a16="http://schemas.microsoft.com/office/drawing/2014/main" xmlns="" id="{43483553-C9C1-653F-BCD6-DD3558FC5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7600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421">
                <a:extLst>
                  <a:ext uri="{FF2B5EF4-FFF2-40B4-BE49-F238E27FC236}">
                    <a16:creationId xmlns:a16="http://schemas.microsoft.com/office/drawing/2014/main" xmlns="" id="{0CAFC0C0-77AC-9866-8534-86C1ADCE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5" y="1074738"/>
                <a:ext cx="1588" cy="4763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3 h 9"/>
                  <a:gd name="T10" fmla="*/ 3 w 3"/>
                  <a:gd name="T11" fmla="*/ 9 h 9"/>
                  <a:gd name="T12" fmla="*/ 3 w 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lnTo>
                      <a:pt x="3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422">
                <a:extLst>
                  <a:ext uri="{FF2B5EF4-FFF2-40B4-BE49-F238E27FC236}">
                    <a16:creationId xmlns:a16="http://schemas.microsoft.com/office/drawing/2014/main" xmlns="" id="{99B95A06-64A2-64B6-3CD2-BA7C82B6C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050" y="1055688"/>
                <a:ext cx="1588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423">
                <a:extLst>
                  <a:ext uri="{FF2B5EF4-FFF2-40B4-BE49-F238E27FC236}">
                    <a16:creationId xmlns:a16="http://schemas.microsoft.com/office/drawing/2014/main" xmlns="" id="{717E6BC9-BBF8-5748-460F-F98828B40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3175" cy="1588"/>
              </a:xfrm>
              <a:custGeom>
                <a:avLst/>
                <a:gdLst>
                  <a:gd name="T0" fmla="*/ 8 w 8"/>
                  <a:gd name="T1" fmla="*/ 0 h 1"/>
                  <a:gd name="T2" fmla="*/ 8 w 8"/>
                  <a:gd name="T3" fmla="*/ 0 h 1"/>
                  <a:gd name="T4" fmla="*/ 3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3 w 8"/>
                  <a:gd name="T11" fmla="*/ 1 h 1"/>
                  <a:gd name="T12" fmla="*/ 8 w 8"/>
                  <a:gd name="T13" fmla="*/ 0 h 1"/>
                  <a:gd name="T14" fmla="*/ 8 w 8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424">
                <a:extLst>
                  <a:ext uri="{FF2B5EF4-FFF2-40B4-BE49-F238E27FC236}">
                    <a16:creationId xmlns:a16="http://schemas.microsoft.com/office/drawing/2014/main" xmlns="" id="{44264A02-8F98-A4C7-3F22-1B4461E2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1120775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425">
                <a:extLst>
                  <a:ext uri="{FF2B5EF4-FFF2-40B4-BE49-F238E27FC236}">
                    <a16:creationId xmlns:a16="http://schemas.microsoft.com/office/drawing/2014/main" xmlns="" id="{AFF8AEEC-1EF1-D8A5-9874-6344B6DF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1014413"/>
                <a:ext cx="0" cy="317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2 h 4"/>
                  <a:gd name="T6" fmla="*/ 1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426">
                <a:extLst>
                  <a:ext uri="{FF2B5EF4-FFF2-40B4-BE49-F238E27FC236}">
                    <a16:creationId xmlns:a16="http://schemas.microsoft.com/office/drawing/2014/main" xmlns="" id="{BE1CB1EC-3E22-55C2-4F66-EE4BA537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995363"/>
                <a:ext cx="44450" cy="34925"/>
              </a:xfrm>
              <a:custGeom>
                <a:avLst/>
                <a:gdLst>
                  <a:gd name="T0" fmla="*/ 45 w 83"/>
                  <a:gd name="T1" fmla="*/ 57 h 66"/>
                  <a:gd name="T2" fmla="*/ 43 w 83"/>
                  <a:gd name="T3" fmla="*/ 66 h 66"/>
                  <a:gd name="T4" fmla="*/ 55 w 83"/>
                  <a:gd name="T5" fmla="*/ 61 h 66"/>
                  <a:gd name="T6" fmla="*/ 72 w 83"/>
                  <a:gd name="T7" fmla="*/ 58 h 66"/>
                  <a:gd name="T8" fmla="*/ 81 w 83"/>
                  <a:gd name="T9" fmla="*/ 50 h 66"/>
                  <a:gd name="T10" fmla="*/ 83 w 83"/>
                  <a:gd name="T11" fmla="*/ 42 h 66"/>
                  <a:gd name="T12" fmla="*/ 78 w 83"/>
                  <a:gd name="T13" fmla="*/ 39 h 66"/>
                  <a:gd name="T14" fmla="*/ 69 w 83"/>
                  <a:gd name="T15" fmla="*/ 31 h 66"/>
                  <a:gd name="T16" fmla="*/ 63 w 83"/>
                  <a:gd name="T17" fmla="*/ 21 h 66"/>
                  <a:gd name="T18" fmla="*/ 61 w 83"/>
                  <a:gd name="T19" fmla="*/ 10 h 66"/>
                  <a:gd name="T20" fmla="*/ 58 w 83"/>
                  <a:gd name="T21" fmla="*/ 11 h 66"/>
                  <a:gd name="T22" fmla="*/ 51 w 83"/>
                  <a:gd name="T23" fmla="*/ 8 h 66"/>
                  <a:gd name="T24" fmla="*/ 41 w 83"/>
                  <a:gd name="T25" fmla="*/ 1 h 66"/>
                  <a:gd name="T26" fmla="*/ 36 w 83"/>
                  <a:gd name="T27" fmla="*/ 1 h 66"/>
                  <a:gd name="T28" fmla="*/ 40 w 83"/>
                  <a:gd name="T29" fmla="*/ 6 h 66"/>
                  <a:gd name="T30" fmla="*/ 42 w 83"/>
                  <a:gd name="T31" fmla="*/ 15 h 66"/>
                  <a:gd name="T32" fmla="*/ 37 w 83"/>
                  <a:gd name="T33" fmla="*/ 22 h 66"/>
                  <a:gd name="T34" fmla="*/ 26 w 83"/>
                  <a:gd name="T35" fmla="*/ 31 h 66"/>
                  <a:gd name="T36" fmla="*/ 23 w 83"/>
                  <a:gd name="T37" fmla="*/ 29 h 66"/>
                  <a:gd name="T38" fmla="*/ 23 w 83"/>
                  <a:gd name="T39" fmla="*/ 18 h 66"/>
                  <a:gd name="T40" fmla="*/ 23 w 83"/>
                  <a:gd name="T41" fmla="*/ 7 h 66"/>
                  <a:gd name="T42" fmla="*/ 0 w 83"/>
                  <a:gd name="T43" fmla="*/ 7 h 66"/>
                  <a:gd name="T44" fmla="*/ 12 w 83"/>
                  <a:gd name="T45" fmla="*/ 37 h 66"/>
                  <a:gd name="T46" fmla="*/ 13 w 83"/>
                  <a:gd name="T47" fmla="*/ 35 h 66"/>
                  <a:gd name="T48" fmla="*/ 19 w 83"/>
                  <a:gd name="T49" fmla="*/ 34 h 66"/>
                  <a:gd name="T50" fmla="*/ 26 w 83"/>
                  <a:gd name="T51" fmla="*/ 34 h 66"/>
                  <a:gd name="T52" fmla="*/ 28 w 83"/>
                  <a:gd name="T53" fmla="*/ 38 h 66"/>
                  <a:gd name="T54" fmla="*/ 29 w 83"/>
                  <a:gd name="T55" fmla="*/ 48 h 66"/>
                  <a:gd name="T56" fmla="*/ 30 w 83"/>
                  <a:gd name="T57" fmla="*/ 57 h 66"/>
                  <a:gd name="T58" fmla="*/ 34 w 83"/>
                  <a:gd name="T59" fmla="*/ 60 h 66"/>
                  <a:gd name="T60" fmla="*/ 41 w 83"/>
                  <a:gd name="T61" fmla="*/ 59 h 66"/>
                  <a:gd name="T62" fmla="*/ 45 w 83"/>
                  <a:gd name="T6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66">
                    <a:moveTo>
                      <a:pt x="45" y="57"/>
                    </a:moveTo>
                    <a:lnTo>
                      <a:pt x="45" y="57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9" y="63"/>
                    </a:lnTo>
                    <a:lnTo>
                      <a:pt x="55" y="61"/>
                    </a:lnTo>
                    <a:lnTo>
                      <a:pt x="66" y="60"/>
                    </a:lnTo>
                    <a:lnTo>
                      <a:pt x="72" y="58"/>
                    </a:lnTo>
                    <a:lnTo>
                      <a:pt x="76" y="56"/>
                    </a:lnTo>
                    <a:lnTo>
                      <a:pt x="81" y="50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1" y="41"/>
                    </a:lnTo>
                    <a:lnTo>
                      <a:pt x="78" y="39"/>
                    </a:lnTo>
                    <a:lnTo>
                      <a:pt x="73" y="36"/>
                    </a:lnTo>
                    <a:lnTo>
                      <a:pt x="69" y="31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1" y="15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51" y="8"/>
                    </a:lnTo>
                    <a:lnTo>
                      <a:pt x="48" y="6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0" y="6"/>
                    </a:lnTo>
                    <a:lnTo>
                      <a:pt x="42" y="11"/>
                    </a:lnTo>
                    <a:lnTo>
                      <a:pt x="42" y="15"/>
                    </a:lnTo>
                    <a:lnTo>
                      <a:pt x="40" y="19"/>
                    </a:lnTo>
                    <a:lnTo>
                      <a:pt x="37" y="22"/>
                    </a:lnTo>
                    <a:lnTo>
                      <a:pt x="34" y="26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3" y="18"/>
                    </a:lnTo>
                    <a:lnTo>
                      <a:pt x="23" y="11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0" y="7"/>
                    </a:lnTo>
                    <a:lnTo>
                      <a:pt x="19" y="12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9" y="34"/>
                    </a:lnTo>
                    <a:lnTo>
                      <a:pt x="22" y="34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28" y="38"/>
                    </a:lnTo>
                    <a:lnTo>
                      <a:pt x="29" y="41"/>
                    </a:lnTo>
                    <a:lnTo>
                      <a:pt x="29" y="48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32" y="59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5" y="57"/>
                    </a:lnTo>
                    <a:lnTo>
                      <a:pt x="45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427">
                <a:extLst>
                  <a:ext uri="{FF2B5EF4-FFF2-40B4-BE49-F238E27FC236}">
                    <a16:creationId xmlns:a16="http://schemas.microsoft.com/office/drawing/2014/main" xmlns="" id="{9C6CADC9-524E-76FE-B6CE-C044C130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0" y="1030288"/>
                <a:ext cx="3175" cy="3175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4 w 6"/>
                  <a:gd name="T5" fmla="*/ 2 h 6"/>
                  <a:gd name="T6" fmla="*/ 0 w 6"/>
                  <a:gd name="T7" fmla="*/ 6 h 6"/>
                  <a:gd name="T8" fmla="*/ 0 w 6"/>
                  <a:gd name="T9" fmla="*/ 6 h 6"/>
                  <a:gd name="T10" fmla="*/ 3 w 6"/>
                  <a:gd name="T11" fmla="*/ 5 h 6"/>
                  <a:gd name="T12" fmla="*/ 4 w 6"/>
                  <a:gd name="T13" fmla="*/ 3 h 6"/>
                  <a:gd name="T14" fmla="*/ 6 w 6"/>
                  <a:gd name="T15" fmla="*/ 0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428">
                <a:extLst>
                  <a:ext uri="{FF2B5EF4-FFF2-40B4-BE49-F238E27FC236}">
                    <a16:creationId xmlns:a16="http://schemas.microsoft.com/office/drawing/2014/main" xmlns="" id="{DF7CFD67-3C2E-36DD-8F8A-BB05E970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054100"/>
                <a:ext cx="3175" cy="1588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3 h 3"/>
                  <a:gd name="T4" fmla="*/ 6 w 6"/>
                  <a:gd name="T5" fmla="*/ 0 h 3"/>
                  <a:gd name="T6" fmla="*/ 6 w 6"/>
                  <a:gd name="T7" fmla="*/ 0 h 3"/>
                  <a:gd name="T8" fmla="*/ 0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429">
                <a:extLst>
                  <a:ext uri="{FF2B5EF4-FFF2-40B4-BE49-F238E27FC236}">
                    <a16:creationId xmlns:a16="http://schemas.microsoft.com/office/drawing/2014/main" xmlns="" id="{7DCBC6BB-A22B-04A5-6396-F3FF7D1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1011238"/>
                <a:ext cx="9525" cy="9525"/>
              </a:xfrm>
              <a:custGeom>
                <a:avLst/>
                <a:gdLst>
                  <a:gd name="T0" fmla="*/ 0 w 19"/>
                  <a:gd name="T1" fmla="*/ 4 h 17"/>
                  <a:gd name="T2" fmla="*/ 0 w 19"/>
                  <a:gd name="T3" fmla="*/ 4 h 17"/>
                  <a:gd name="T4" fmla="*/ 1 w 19"/>
                  <a:gd name="T5" fmla="*/ 6 h 17"/>
                  <a:gd name="T6" fmla="*/ 4 w 19"/>
                  <a:gd name="T7" fmla="*/ 10 h 17"/>
                  <a:gd name="T8" fmla="*/ 6 w 19"/>
                  <a:gd name="T9" fmla="*/ 13 h 17"/>
                  <a:gd name="T10" fmla="*/ 10 w 19"/>
                  <a:gd name="T11" fmla="*/ 15 h 17"/>
                  <a:gd name="T12" fmla="*/ 13 w 19"/>
                  <a:gd name="T13" fmla="*/ 17 h 17"/>
                  <a:gd name="T14" fmla="*/ 15 w 19"/>
                  <a:gd name="T15" fmla="*/ 17 h 17"/>
                  <a:gd name="T16" fmla="*/ 18 w 19"/>
                  <a:gd name="T17" fmla="*/ 13 h 17"/>
                  <a:gd name="T18" fmla="*/ 19 w 19"/>
                  <a:gd name="T19" fmla="*/ 7 h 17"/>
                  <a:gd name="T20" fmla="*/ 19 w 19"/>
                  <a:gd name="T21" fmla="*/ 7 h 17"/>
                  <a:gd name="T22" fmla="*/ 3 w 19"/>
                  <a:gd name="T23" fmla="*/ 0 h 17"/>
                  <a:gd name="T24" fmla="*/ 0 w 19"/>
                  <a:gd name="T2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7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430">
                <a:extLst>
                  <a:ext uri="{FF2B5EF4-FFF2-40B4-BE49-F238E27FC236}">
                    <a16:creationId xmlns:a16="http://schemas.microsoft.com/office/drawing/2014/main" xmlns="" id="{5545923F-6C96-9E62-678C-D075A2D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888" y="1003300"/>
                <a:ext cx="4763" cy="3175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2 w 7"/>
                  <a:gd name="T7" fmla="*/ 0 h 5"/>
                  <a:gd name="T8" fmla="*/ 2 w 7"/>
                  <a:gd name="T9" fmla="*/ 0 h 5"/>
                  <a:gd name="T10" fmla="*/ 0 w 7"/>
                  <a:gd name="T11" fmla="*/ 4 h 5"/>
                  <a:gd name="T12" fmla="*/ 0 w 7"/>
                  <a:gd name="T13" fmla="*/ 4 h 5"/>
                  <a:gd name="T14" fmla="*/ 2 w 7"/>
                  <a:gd name="T15" fmla="*/ 5 h 5"/>
                  <a:gd name="T16" fmla="*/ 4 w 7"/>
                  <a:gd name="T17" fmla="*/ 4 h 5"/>
                  <a:gd name="T18" fmla="*/ 7 w 7"/>
                  <a:gd name="T19" fmla="*/ 1 h 5"/>
                  <a:gd name="T20" fmla="*/ 7 w 7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431">
                <a:extLst>
                  <a:ext uri="{FF2B5EF4-FFF2-40B4-BE49-F238E27FC236}">
                    <a16:creationId xmlns:a16="http://schemas.microsoft.com/office/drawing/2014/main" xmlns="" id="{3E9741C0-934B-4AC4-8B5D-18ABA1CF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995363"/>
                <a:ext cx="3175" cy="4763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0 h 9"/>
                  <a:gd name="T4" fmla="*/ 3 w 7"/>
                  <a:gd name="T5" fmla="*/ 4 h 9"/>
                  <a:gd name="T6" fmla="*/ 0 w 7"/>
                  <a:gd name="T7" fmla="*/ 9 h 9"/>
                  <a:gd name="T8" fmla="*/ 0 w 7"/>
                  <a:gd name="T9" fmla="*/ 9 h 9"/>
                  <a:gd name="T10" fmla="*/ 4 w 7"/>
                  <a:gd name="T11" fmla="*/ 6 h 9"/>
                  <a:gd name="T12" fmla="*/ 7 w 7"/>
                  <a:gd name="T13" fmla="*/ 0 h 9"/>
                  <a:gd name="T14" fmla="*/ 7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432">
                <a:extLst>
                  <a:ext uri="{FF2B5EF4-FFF2-40B4-BE49-F238E27FC236}">
                    <a16:creationId xmlns:a16="http://schemas.microsoft.com/office/drawing/2014/main" xmlns="" id="{E1337128-7052-8479-617A-8288EB60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1028700"/>
                <a:ext cx="11113" cy="12700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0 h 22"/>
                  <a:gd name="T4" fmla="*/ 5 w 21"/>
                  <a:gd name="T5" fmla="*/ 9 h 22"/>
                  <a:gd name="T6" fmla="*/ 6 w 21"/>
                  <a:gd name="T7" fmla="*/ 16 h 22"/>
                  <a:gd name="T8" fmla="*/ 6 w 21"/>
                  <a:gd name="T9" fmla="*/ 22 h 22"/>
                  <a:gd name="T10" fmla="*/ 6 w 21"/>
                  <a:gd name="T11" fmla="*/ 22 h 22"/>
                  <a:gd name="T12" fmla="*/ 8 w 21"/>
                  <a:gd name="T13" fmla="*/ 20 h 22"/>
                  <a:gd name="T14" fmla="*/ 11 w 21"/>
                  <a:gd name="T15" fmla="*/ 19 h 22"/>
                  <a:gd name="T16" fmla="*/ 14 w 21"/>
                  <a:gd name="T17" fmla="*/ 16 h 22"/>
                  <a:gd name="T18" fmla="*/ 17 w 21"/>
                  <a:gd name="T19" fmla="*/ 11 h 22"/>
                  <a:gd name="T20" fmla="*/ 21 w 21"/>
                  <a:gd name="T21" fmla="*/ 8 h 22"/>
                  <a:gd name="T22" fmla="*/ 21 w 21"/>
                  <a:gd name="T23" fmla="*/ 8 h 22"/>
                  <a:gd name="T24" fmla="*/ 16 w 21"/>
                  <a:gd name="T25" fmla="*/ 9 h 22"/>
                  <a:gd name="T26" fmla="*/ 12 w 21"/>
                  <a:gd name="T27" fmla="*/ 8 h 22"/>
                  <a:gd name="T28" fmla="*/ 6 w 21"/>
                  <a:gd name="T29" fmla="*/ 4 h 22"/>
                  <a:gd name="T30" fmla="*/ 0 w 21"/>
                  <a:gd name="T31" fmla="*/ 0 h 22"/>
                  <a:gd name="T32" fmla="*/ 0 w 2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2">
                    <a:moveTo>
                      <a:pt x="0" y="0"/>
                    </a:moveTo>
                    <a:lnTo>
                      <a:pt x="0" y="0"/>
                    </a:lnTo>
                    <a:lnTo>
                      <a:pt x="5" y="9"/>
                    </a:lnTo>
                    <a:lnTo>
                      <a:pt x="6" y="16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2" y="8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433">
                <a:extLst>
                  <a:ext uri="{FF2B5EF4-FFF2-40B4-BE49-F238E27FC236}">
                    <a16:creationId xmlns:a16="http://schemas.microsoft.com/office/drawing/2014/main" xmlns="" id="{70272F7A-613D-EA05-C064-D6E81B1C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175" y="1033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434">
                <a:extLst>
                  <a:ext uri="{FF2B5EF4-FFF2-40B4-BE49-F238E27FC236}">
                    <a16:creationId xmlns:a16="http://schemas.microsoft.com/office/drawing/2014/main" xmlns="" id="{5B3AFF26-FF13-DAE1-60B5-60898E424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8325" y="787400"/>
                <a:ext cx="1554163" cy="368300"/>
              </a:xfrm>
              <a:custGeom>
                <a:avLst/>
                <a:gdLst>
                  <a:gd name="T0" fmla="*/ 1079 w 2936"/>
                  <a:gd name="T1" fmla="*/ 384 h 697"/>
                  <a:gd name="T2" fmla="*/ 922 w 2936"/>
                  <a:gd name="T3" fmla="*/ 467 h 697"/>
                  <a:gd name="T4" fmla="*/ 655 w 2936"/>
                  <a:gd name="T5" fmla="*/ 443 h 697"/>
                  <a:gd name="T6" fmla="*/ 547 w 2936"/>
                  <a:gd name="T7" fmla="*/ 432 h 697"/>
                  <a:gd name="T8" fmla="*/ 264 w 2936"/>
                  <a:gd name="T9" fmla="*/ 435 h 697"/>
                  <a:gd name="T10" fmla="*/ 25 w 2936"/>
                  <a:gd name="T11" fmla="*/ 372 h 697"/>
                  <a:gd name="T12" fmla="*/ 209 w 2936"/>
                  <a:gd name="T13" fmla="*/ 309 h 697"/>
                  <a:gd name="T14" fmla="*/ 453 w 2936"/>
                  <a:gd name="T15" fmla="*/ 263 h 697"/>
                  <a:gd name="T16" fmla="*/ 684 w 2936"/>
                  <a:gd name="T17" fmla="*/ 201 h 697"/>
                  <a:gd name="T18" fmla="*/ 846 w 2936"/>
                  <a:gd name="T19" fmla="*/ 181 h 697"/>
                  <a:gd name="T20" fmla="*/ 1010 w 2936"/>
                  <a:gd name="T21" fmla="*/ 208 h 697"/>
                  <a:gd name="T22" fmla="*/ 1207 w 2936"/>
                  <a:gd name="T23" fmla="*/ 182 h 697"/>
                  <a:gd name="T24" fmla="*/ 1297 w 2936"/>
                  <a:gd name="T25" fmla="*/ 35 h 697"/>
                  <a:gd name="T26" fmla="*/ 1153 w 2936"/>
                  <a:gd name="T27" fmla="*/ 110 h 697"/>
                  <a:gd name="T28" fmla="*/ 1221 w 2936"/>
                  <a:gd name="T29" fmla="*/ 6 h 697"/>
                  <a:gd name="T30" fmla="*/ 1396 w 2936"/>
                  <a:gd name="T31" fmla="*/ 16 h 697"/>
                  <a:gd name="T32" fmla="*/ 1483 w 2936"/>
                  <a:gd name="T33" fmla="*/ 112 h 697"/>
                  <a:gd name="T34" fmla="*/ 1595 w 2936"/>
                  <a:gd name="T35" fmla="*/ 78 h 697"/>
                  <a:gd name="T36" fmla="*/ 1603 w 2936"/>
                  <a:gd name="T37" fmla="*/ 37 h 697"/>
                  <a:gd name="T38" fmla="*/ 1858 w 2936"/>
                  <a:gd name="T39" fmla="*/ 141 h 697"/>
                  <a:gd name="T40" fmla="*/ 1711 w 2936"/>
                  <a:gd name="T41" fmla="*/ 85 h 697"/>
                  <a:gd name="T42" fmla="*/ 1861 w 2936"/>
                  <a:gd name="T43" fmla="*/ 266 h 697"/>
                  <a:gd name="T44" fmla="*/ 1886 w 2936"/>
                  <a:gd name="T45" fmla="*/ 150 h 697"/>
                  <a:gd name="T46" fmla="*/ 1956 w 2936"/>
                  <a:gd name="T47" fmla="*/ 142 h 697"/>
                  <a:gd name="T48" fmla="*/ 2133 w 2936"/>
                  <a:gd name="T49" fmla="*/ 119 h 697"/>
                  <a:gd name="T50" fmla="*/ 2029 w 2936"/>
                  <a:gd name="T51" fmla="*/ 231 h 697"/>
                  <a:gd name="T52" fmla="*/ 2225 w 2936"/>
                  <a:gd name="T53" fmla="*/ 122 h 697"/>
                  <a:gd name="T54" fmla="*/ 2162 w 2936"/>
                  <a:gd name="T55" fmla="*/ 208 h 697"/>
                  <a:gd name="T56" fmla="*/ 2327 w 2936"/>
                  <a:gd name="T57" fmla="*/ 189 h 697"/>
                  <a:gd name="T58" fmla="*/ 2359 w 2936"/>
                  <a:gd name="T59" fmla="*/ 272 h 697"/>
                  <a:gd name="T60" fmla="*/ 2624 w 2936"/>
                  <a:gd name="T61" fmla="*/ 186 h 697"/>
                  <a:gd name="T62" fmla="*/ 2646 w 2936"/>
                  <a:gd name="T63" fmla="*/ 250 h 697"/>
                  <a:gd name="T64" fmla="*/ 2729 w 2936"/>
                  <a:gd name="T65" fmla="*/ 235 h 697"/>
                  <a:gd name="T66" fmla="*/ 2757 w 2936"/>
                  <a:gd name="T67" fmla="*/ 262 h 697"/>
                  <a:gd name="T68" fmla="*/ 2903 w 2936"/>
                  <a:gd name="T69" fmla="*/ 338 h 697"/>
                  <a:gd name="T70" fmla="*/ 2734 w 2936"/>
                  <a:gd name="T71" fmla="*/ 508 h 697"/>
                  <a:gd name="T72" fmla="*/ 2839 w 2936"/>
                  <a:gd name="T73" fmla="*/ 508 h 697"/>
                  <a:gd name="T74" fmla="*/ 2871 w 2936"/>
                  <a:gd name="T75" fmla="*/ 593 h 697"/>
                  <a:gd name="T76" fmla="*/ 2752 w 2936"/>
                  <a:gd name="T77" fmla="*/ 656 h 697"/>
                  <a:gd name="T78" fmla="*/ 2607 w 2936"/>
                  <a:gd name="T79" fmla="*/ 688 h 697"/>
                  <a:gd name="T80" fmla="*/ 2508 w 2936"/>
                  <a:gd name="T81" fmla="*/ 654 h 697"/>
                  <a:gd name="T82" fmla="*/ 2317 w 2936"/>
                  <a:gd name="T83" fmla="*/ 563 h 697"/>
                  <a:gd name="T84" fmla="*/ 1991 w 2936"/>
                  <a:gd name="T85" fmla="*/ 644 h 697"/>
                  <a:gd name="T86" fmla="*/ 1868 w 2936"/>
                  <a:gd name="T87" fmla="*/ 580 h 697"/>
                  <a:gd name="T88" fmla="*/ 1779 w 2936"/>
                  <a:gd name="T89" fmla="*/ 541 h 697"/>
                  <a:gd name="T90" fmla="*/ 1639 w 2936"/>
                  <a:gd name="T91" fmla="*/ 611 h 697"/>
                  <a:gd name="T92" fmla="*/ 1530 w 2936"/>
                  <a:gd name="T93" fmla="*/ 586 h 697"/>
                  <a:gd name="T94" fmla="*/ 1437 w 2936"/>
                  <a:gd name="T95" fmla="*/ 633 h 697"/>
                  <a:gd name="T96" fmla="*/ 1375 w 2936"/>
                  <a:gd name="T97" fmla="*/ 631 h 697"/>
                  <a:gd name="T98" fmla="*/ 1312 w 2936"/>
                  <a:gd name="T99" fmla="*/ 370 h 697"/>
                  <a:gd name="T100" fmla="*/ 1625 w 2936"/>
                  <a:gd name="T101" fmla="*/ 420 h 697"/>
                  <a:gd name="T102" fmla="*/ 2661 w 2936"/>
                  <a:gd name="T103" fmla="*/ 480 h 697"/>
                  <a:gd name="T104" fmla="*/ 2401 w 2936"/>
                  <a:gd name="T105" fmla="*/ 512 h 697"/>
                  <a:gd name="T106" fmla="*/ 2503 w 2936"/>
                  <a:gd name="T107" fmla="*/ 522 h 697"/>
                  <a:gd name="T108" fmla="*/ 2477 w 2936"/>
                  <a:gd name="T109" fmla="*/ 416 h 697"/>
                  <a:gd name="T110" fmla="*/ 1949 w 2936"/>
                  <a:gd name="T111" fmla="*/ 488 h 697"/>
                  <a:gd name="T112" fmla="*/ 2024 w 2936"/>
                  <a:gd name="T113" fmla="*/ 590 h 697"/>
                  <a:gd name="T114" fmla="*/ 2152 w 2936"/>
                  <a:gd name="T115" fmla="*/ 475 h 697"/>
                  <a:gd name="T116" fmla="*/ 2283 w 2936"/>
                  <a:gd name="T117" fmla="*/ 433 h 697"/>
                  <a:gd name="T118" fmla="*/ 2118 w 2936"/>
                  <a:gd name="T119" fmla="*/ 430 h 697"/>
                  <a:gd name="T120" fmla="*/ 1987 w 2936"/>
                  <a:gd name="T121" fmla="*/ 332 h 697"/>
                  <a:gd name="T122" fmla="*/ 1741 w 2936"/>
                  <a:gd name="T123" fmla="*/ 435 h 697"/>
                  <a:gd name="T124" fmla="*/ 1674 w 2936"/>
                  <a:gd name="T125" fmla="*/ 492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36" h="697">
                    <a:moveTo>
                      <a:pt x="1261" y="420"/>
                    </a:moveTo>
                    <a:lnTo>
                      <a:pt x="1261" y="420"/>
                    </a:lnTo>
                    <a:lnTo>
                      <a:pt x="1255" y="424"/>
                    </a:lnTo>
                    <a:lnTo>
                      <a:pt x="1259" y="418"/>
                    </a:lnTo>
                    <a:lnTo>
                      <a:pt x="1259" y="418"/>
                    </a:lnTo>
                    <a:lnTo>
                      <a:pt x="1246" y="413"/>
                    </a:lnTo>
                    <a:lnTo>
                      <a:pt x="1246" y="413"/>
                    </a:lnTo>
                    <a:lnTo>
                      <a:pt x="1242" y="415"/>
                    </a:lnTo>
                    <a:lnTo>
                      <a:pt x="1242" y="415"/>
                    </a:lnTo>
                    <a:lnTo>
                      <a:pt x="1243" y="414"/>
                    </a:lnTo>
                    <a:lnTo>
                      <a:pt x="1244" y="410"/>
                    </a:lnTo>
                    <a:lnTo>
                      <a:pt x="1244" y="410"/>
                    </a:lnTo>
                    <a:lnTo>
                      <a:pt x="1239" y="408"/>
                    </a:lnTo>
                    <a:lnTo>
                      <a:pt x="1239" y="408"/>
                    </a:lnTo>
                    <a:lnTo>
                      <a:pt x="1235" y="415"/>
                    </a:lnTo>
                    <a:lnTo>
                      <a:pt x="1230" y="422"/>
                    </a:lnTo>
                    <a:lnTo>
                      <a:pt x="1217" y="435"/>
                    </a:lnTo>
                    <a:lnTo>
                      <a:pt x="1206" y="445"/>
                    </a:lnTo>
                    <a:lnTo>
                      <a:pt x="1201" y="450"/>
                    </a:lnTo>
                    <a:lnTo>
                      <a:pt x="1198" y="454"/>
                    </a:lnTo>
                    <a:lnTo>
                      <a:pt x="1198" y="454"/>
                    </a:lnTo>
                    <a:lnTo>
                      <a:pt x="1191" y="460"/>
                    </a:lnTo>
                    <a:lnTo>
                      <a:pt x="1183" y="463"/>
                    </a:lnTo>
                    <a:lnTo>
                      <a:pt x="1176" y="466"/>
                    </a:lnTo>
                    <a:lnTo>
                      <a:pt x="1170" y="466"/>
                    </a:lnTo>
                    <a:lnTo>
                      <a:pt x="1170" y="466"/>
                    </a:lnTo>
                    <a:lnTo>
                      <a:pt x="1175" y="465"/>
                    </a:lnTo>
                    <a:lnTo>
                      <a:pt x="1179" y="462"/>
                    </a:lnTo>
                    <a:lnTo>
                      <a:pt x="1182" y="461"/>
                    </a:lnTo>
                    <a:lnTo>
                      <a:pt x="1183" y="458"/>
                    </a:lnTo>
                    <a:lnTo>
                      <a:pt x="1184" y="455"/>
                    </a:lnTo>
                    <a:lnTo>
                      <a:pt x="1183" y="451"/>
                    </a:lnTo>
                    <a:lnTo>
                      <a:pt x="1183" y="451"/>
                    </a:lnTo>
                    <a:lnTo>
                      <a:pt x="1178" y="445"/>
                    </a:lnTo>
                    <a:lnTo>
                      <a:pt x="1175" y="439"/>
                    </a:lnTo>
                    <a:lnTo>
                      <a:pt x="1170" y="432"/>
                    </a:lnTo>
                    <a:lnTo>
                      <a:pt x="1166" y="427"/>
                    </a:lnTo>
                    <a:lnTo>
                      <a:pt x="1161" y="423"/>
                    </a:lnTo>
                    <a:lnTo>
                      <a:pt x="1159" y="422"/>
                    </a:lnTo>
                    <a:lnTo>
                      <a:pt x="1155" y="422"/>
                    </a:lnTo>
                    <a:lnTo>
                      <a:pt x="1153" y="423"/>
                    </a:lnTo>
                    <a:lnTo>
                      <a:pt x="1150" y="425"/>
                    </a:lnTo>
                    <a:lnTo>
                      <a:pt x="1145" y="429"/>
                    </a:lnTo>
                    <a:lnTo>
                      <a:pt x="1142" y="433"/>
                    </a:lnTo>
                    <a:lnTo>
                      <a:pt x="1154" y="433"/>
                    </a:lnTo>
                    <a:lnTo>
                      <a:pt x="1123" y="476"/>
                    </a:lnTo>
                    <a:lnTo>
                      <a:pt x="1123" y="476"/>
                    </a:lnTo>
                    <a:lnTo>
                      <a:pt x="1122" y="470"/>
                    </a:lnTo>
                    <a:lnTo>
                      <a:pt x="1122" y="465"/>
                    </a:lnTo>
                    <a:lnTo>
                      <a:pt x="1124" y="461"/>
                    </a:lnTo>
                    <a:lnTo>
                      <a:pt x="1128" y="457"/>
                    </a:lnTo>
                    <a:lnTo>
                      <a:pt x="1137" y="448"/>
                    </a:lnTo>
                    <a:lnTo>
                      <a:pt x="1142" y="445"/>
                    </a:lnTo>
                    <a:lnTo>
                      <a:pt x="1144" y="439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5" y="444"/>
                    </a:lnTo>
                    <a:lnTo>
                      <a:pt x="1131" y="444"/>
                    </a:lnTo>
                    <a:lnTo>
                      <a:pt x="1127" y="443"/>
                    </a:lnTo>
                    <a:lnTo>
                      <a:pt x="1120" y="439"/>
                    </a:lnTo>
                    <a:lnTo>
                      <a:pt x="1113" y="433"/>
                    </a:lnTo>
                    <a:lnTo>
                      <a:pt x="1106" y="429"/>
                    </a:lnTo>
                    <a:lnTo>
                      <a:pt x="1102" y="428"/>
                    </a:lnTo>
                    <a:lnTo>
                      <a:pt x="1100" y="427"/>
                    </a:lnTo>
                    <a:lnTo>
                      <a:pt x="1098" y="428"/>
                    </a:lnTo>
                    <a:lnTo>
                      <a:pt x="1094" y="430"/>
                    </a:lnTo>
                    <a:lnTo>
                      <a:pt x="1092" y="433"/>
                    </a:lnTo>
                    <a:lnTo>
                      <a:pt x="1090" y="440"/>
                    </a:lnTo>
                    <a:lnTo>
                      <a:pt x="1090" y="440"/>
                    </a:lnTo>
                    <a:lnTo>
                      <a:pt x="1089" y="421"/>
                    </a:lnTo>
                    <a:lnTo>
                      <a:pt x="1086" y="401"/>
                    </a:lnTo>
                    <a:lnTo>
                      <a:pt x="1084" y="393"/>
                    </a:lnTo>
                    <a:lnTo>
                      <a:pt x="1081" y="386"/>
                    </a:lnTo>
                    <a:lnTo>
                      <a:pt x="1079" y="384"/>
                    </a:lnTo>
                    <a:lnTo>
                      <a:pt x="1077" y="383"/>
                    </a:lnTo>
                    <a:lnTo>
                      <a:pt x="1075" y="382"/>
                    </a:lnTo>
                    <a:lnTo>
                      <a:pt x="1071" y="382"/>
                    </a:lnTo>
                    <a:lnTo>
                      <a:pt x="1071" y="382"/>
                    </a:lnTo>
                    <a:lnTo>
                      <a:pt x="1075" y="390"/>
                    </a:lnTo>
                    <a:lnTo>
                      <a:pt x="1075" y="395"/>
                    </a:lnTo>
                    <a:lnTo>
                      <a:pt x="1074" y="400"/>
                    </a:lnTo>
                    <a:lnTo>
                      <a:pt x="1073" y="404"/>
                    </a:lnTo>
                    <a:lnTo>
                      <a:pt x="1070" y="407"/>
                    </a:lnTo>
                    <a:lnTo>
                      <a:pt x="1069" y="410"/>
                    </a:lnTo>
                    <a:lnTo>
                      <a:pt x="1069" y="417"/>
                    </a:lnTo>
                    <a:lnTo>
                      <a:pt x="1071" y="425"/>
                    </a:lnTo>
                    <a:lnTo>
                      <a:pt x="1071" y="425"/>
                    </a:lnTo>
                    <a:lnTo>
                      <a:pt x="1069" y="429"/>
                    </a:lnTo>
                    <a:lnTo>
                      <a:pt x="1066" y="430"/>
                    </a:lnTo>
                    <a:lnTo>
                      <a:pt x="1063" y="430"/>
                    </a:lnTo>
                    <a:lnTo>
                      <a:pt x="1060" y="429"/>
                    </a:lnTo>
                    <a:lnTo>
                      <a:pt x="1058" y="428"/>
                    </a:lnTo>
                    <a:lnTo>
                      <a:pt x="1055" y="428"/>
                    </a:lnTo>
                    <a:lnTo>
                      <a:pt x="1054" y="429"/>
                    </a:lnTo>
                    <a:lnTo>
                      <a:pt x="1053" y="435"/>
                    </a:lnTo>
                    <a:lnTo>
                      <a:pt x="1054" y="424"/>
                    </a:lnTo>
                    <a:lnTo>
                      <a:pt x="1054" y="424"/>
                    </a:lnTo>
                    <a:lnTo>
                      <a:pt x="1050" y="418"/>
                    </a:lnTo>
                    <a:lnTo>
                      <a:pt x="1046" y="415"/>
                    </a:lnTo>
                    <a:lnTo>
                      <a:pt x="1041" y="414"/>
                    </a:lnTo>
                    <a:lnTo>
                      <a:pt x="1038" y="413"/>
                    </a:lnTo>
                    <a:lnTo>
                      <a:pt x="1035" y="414"/>
                    </a:lnTo>
                    <a:lnTo>
                      <a:pt x="1031" y="416"/>
                    </a:lnTo>
                    <a:lnTo>
                      <a:pt x="1029" y="420"/>
                    </a:lnTo>
                    <a:lnTo>
                      <a:pt x="1025" y="423"/>
                    </a:lnTo>
                    <a:lnTo>
                      <a:pt x="1021" y="433"/>
                    </a:lnTo>
                    <a:lnTo>
                      <a:pt x="1016" y="444"/>
                    </a:lnTo>
                    <a:lnTo>
                      <a:pt x="1013" y="454"/>
                    </a:lnTo>
                    <a:lnTo>
                      <a:pt x="1008" y="462"/>
                    </a:lnTo>
                    <a:lnTo>
                      <a:pt x="1008" y="462"/>
                    </a:lnTo>
                    <a:lnTo>
                      <a:pt x="997" y="465"/>
                    </a:lnTo>
                    <a:lnTo>
                      <a:pt x="987" y="466"/>
                    </a:lnTo>
                    <a:lnTo>
                      <a:pt x="978" y="465"/>
                    </a:lnTo>
                    <a:lnTo>
                      <a:pt x="970" y="463"/>
                    </a:lnTo>
                    <a:lnTo>
                      <a:pt x="954" y="460"/>
                    </a:lnTo>
                    <a:lnTo>
                      <a:pt x="946" y="460"/>
                    </a:lnTo>
                    <a:lnTo>
                      <a:pt x="937" y="460"/>
                    </a:lnTo>
                    <a:lnTo>
                      <a:pt x="937" y="460"/>
                    </a:lnTo>
                    <a:lnTo>
                      <a:pt x="936" y="445"/>
                    </a:lnTo>
                    <a:lnTo>
                      <a:pt x="932" y="427"/>
                    </a:lnTo>
                    <a:lnTo>
                      <a:pt x="929" y="418"/>
                    </a:lnTo>
                    <a:lnTo>
                      <a:pt x="926" y="412"/>
                    </a:lnTo>
                    <a:lnTo>
                      <a:pt x="923" y="407"/>
                    </a:lnTo>
                    <a:lnTo>
                      <a:pt x="921" y="406"/>
                    </a:lnTo>
                    <a:lnTo>
                      <a:pt x="920" y="406"/>
                    </a:lnTo>
                    <a:lnTo>
                      <a:pt x="920" y="406"/>
                    </a:lnTo>
                    <a:lnTo>
                      <a:pt x="917" y="413"/>
                    </a:lnTo>
                    <a:lnTo>
                      <a:pt x="913" y="418"/>
                    </a:lnTo>
                    <a:lnTo>
                      <a:pt x="903" y="431"/>
                    </a:lnTo>
                    <a:lnTo>
                      <a:pt x="899" y="437"/>
                    </a:lnTo>
                    <a:lnTo>
                      <a:pt x="894" y="444"/>
                    </a:lnTo>
                    <a:lnTo>
                      <a:pt x="891" y="452"/>
                    </a:lnTo>
                    <a:lnTo>
                      <a:pt x="889" y="461"/>
                    </a:lnTo>
                    <a:lnTo>
                      <a:pt x="889" y="461"/>
                    </a:lnTo>
                    <a:lnTo>
                      <a:pt x="892" y="462"/>
                    </a:lnTo>
                    <a:lnTo>
                      <a:pt x="895" y="463"/>
                    </a:lnTo>
                    <a:lnTo>
                      <a:pt x="898" y="463"/>
                    </a:lnTo>
                    <a:lnTo>
                      <a:pt x="899" y="462"/>
                    </a:lnTo>
                    <a:lnTo>
                      <a:pt x="902" y="459"/>
                    </a:lnTo>
                    <a:lnTo>
                      <a:pt x="905" y="454"/>
                    </a:lnTo>
                    <a:lnTo>
                      <a:pt x="909" y="442"/>
                    </a:lnTo>
                    <a:lnTo>
                      <a:pt x="912" y="437"/>
                    </a:lnTo>
                    <a:lnTo>
                      <a:pt x="915" y="433"/>
                    </a:lnTo>
                    <a:lnTo>
                      <a:pt x="915" y="433"/>
                    </a:lnTo>
                    <a:lnTo>
                      <a:pt x="917" y="443"/>
                    </a:lnTo>
                    <a:lnTo>
                      <a:pt x="920" y="450"/>
                    </a:lnTo>
                    <a:lnTo>
                      <a:pt x="921" y="459"/>
                    </a:lnTo>
                    <a:lnTo>
                      <a:pt x="922" y="467"/>
                    </a:lnTo>
                    <a:lnTo>
                      <a:pt x="924" y="472"/>
                    </a:lnTo>
                    <a:lnTo>
                      <a:pt x="928" y="477"/>
                    </a:lnTo>
                    <a:lnTo>
                      <a:pt x="928" y="477"/>
                    </a:lnTo>
                    <a:lnTo>
                      <a:pt x="925" y="475"/>
                    </a:lnTo>
                    <a:lnTo>
                      <a:pt x="923" y="474"/>
                    </a:lnTo>
                    <a:lnTo>
                      <a:pt x="916" y="474"/>
                    </a:lnTo>
                    <a:lnTo>
                      <a:pt x="900" y="476"/>
                    </a:lnTo>
                    <a:lnTo>
                      <a:pt x="892" y="477"/>
                    </a:lnTo>
                    <a:lnTo>
                      <a:pt x="884" y="476"/>
                    </a:lnTo>
                    <a:lnTo>
                      <a:pt x="880" y="475"/>
                    </a:lnTo>
                    <a:lnTo>
                      <a:pt x="877" y="473"/>
                    </a:lnTo>
                    <a:lnTo>
                      <a:pt x="875" y="469"/>
                    </a:lnTo>
                    <a:lnTo>
                      <a:pt x="872" y="466"/>
                    </a:lnTo>
                    <a:lnTo>
                      <a:pt x="876" y="461"/>
                    </a:lnTo>
                    <a:lnTo>
                      <a:pt x="876" y="461"/>
                    </a:lnTo>
                    <a:lnTo>
                      <a:pt x="872" y="458"/>
                    </a:lnTo>
                    <a:lnTo>
                      <a:pt x="870" y="454"/>
                    </a:lnTo>
                    <a:lnTo>
                      <a:pt x="864" y="443"/>
                    </a:lnTo>
                    <a:lnTo>
                      <a:pt x="860" y="431"/>
                    </a:lnTo>
                    <a:lnTo>
                      <a:pt x="855" y="421"/>
                    </a:lnTo>
                    <a:lnTo>
                      <a:pt x="853" y="416"/>
                    </a:lnTo>
                    <a:lnTo>
                      <a:pt x="849" y="413"/>
                    </a:lnTo>
                    <a:lnTo>
                      <a:pt x="847" y="409"/>
                    </a:lnTo>
                    <a:lnTo>
                      <a:pt x="844" y="408"/>
                    </a:lnTo>
                    <a:lnTo>
                      <a:pt x="839" y="408"/>
                    </a:lnTo>
                    <a:lnTo>
                      <a:pt x="836" y="410"/>
                    </a:lnTo>
                    <a:lnTo>
                      <a:pt x="831" y="415"/>
                    </a:lnTo>
                    <a:lnTo>
                      <a:pt x="825" y="421"/>
                    </a:lnTo>
                    <a:lnTo>
                      <a:pt x="811" y="437"/>
                    </a:lnTo>
                    <a:lnTo>
                      <a:pt x="811" y="437"/>
                    </a:lnTo>
                    <a:lnTo>
                      <a:pt x="813" y="429"/>
                    </a:lnTo>
                    <a:lnTo>
                      <a:pt x="813" y="429"/>
                    </a:lnTo>
                    <a:lnTo>
                      <a:pt x="809" y="428"/>
                    </a:lnTo>
                    <a:lnTo>
                      <a:pt x="806" y="427"/>
                    </a:lnTo>
                    <a:lnTo>
                      <a:pt x="800" y="423"/>
                    </a:lnTo>
                    <a:lnTo>
                      <a:pt x="793" y="415"/>
                    </a:lnTo>
                    <a:lnTo>
                      <a:pt x="790" y="412"/>
                    </a:lnTo>
                    <a:lnTo>
                      <a:pt x="787" y="412"/>
                    </a:lnTo>
                    <a:lnTo>
                      <a:pt x="785" y="412"/>
                    </a:lnTo>
                    <a:lnTo>
                      <a:pt x="779" y="414"/>
                    </a:lnTo>
                    <a:lnTo>
                      <a:pt x="771" y="420"/>
                    </a:lnTo>
                    <a:lnTo>
                      <a:pt x="771" y="420"/>
                    </a:lnTo>
                    <a:lnTo>
                      <a:pt x="772" y="418"/>
                    </a:lnTo>
                    <a:lnTo>
                      <a:pt x="772" y="417"/>
                    </a:lnTo>
                    <a:lnTo>
                      <a:pt x="772" y="415"/>
                    </a:lnTo>
                    <a:lnTo>
                      <a:pt x="774" y="414"/>
                    </a:lnTo>
                    <a:lnTo>
                      <a:pt x="774" y="414"/>
                    </a:lnTo>
                    <a:lnTo>
                      <a:pt x="771" y="412"/>
                    </a:lnTo>
                    <a:lnTo>
                      <a:pt x="768" y="410"/>
                    </a:lnTo>
                    <a:lnTo>
                      <a:pt x="765" y="409"/>
                    </a:lnTo>
                    <a:lnTo>
                      <a:pt x="763" y="410"/>
                    </a:lnTo>
                    <a:lnTo>
                      <a:pt x="757" y="413"/>
                    </a:lnTo>
                    <a:lnTo>
                      <a:pt x="753" y="416"/>
                    </a:lnTo>
                    <a:lnTo>
                      <a:pt x="742" y="427"/>
                    </a:lnTo>
                    <a:lnTo>
                      <a:pt x="738" y="432"/>
                    </a:lnTo>
                    <a:lnTo>
                      <a:pt x="734" y="435"/>
                    </a:lnTo>
                    <a:lnTo>
                      <a:pt x="734" y="435"/>
                    </a:lnTo>
                    <a:lnTo>
                      <a:pt x="732" y="428"/>
                    </a:lnTo>
                    <a:lnTo>
                      <a:pt x="731" y="422"/>
                    </a:lnTo>
                    <a:lnTo>
                      <a:pt x="732" y="418"/>
                    </a:lnTo>
                    <a:lnTo>
                      <a:pt x="732" y="414"/>
                    </a:lnTo>
                    <a:lnTo>
                      <a:pt x="736" y="407"/>
                    </a:lnTo>
                    <a:lnTo>
                      <a:pt x="739" y="398"/>
                    </a:lnTo>
                    <a:lnTo>
                      <a:pt x="739" y="398"/>
                    </a:lnTo>
                    <a:lnTo>
                      <a:pt x="734" y="397"/>
                    </a:lnTo>
                    <a:lnTo>
                      <a:pt x="730" y="397"/>
                    </a:lnTo>
                    <a:lnTo>
                      <a:pt x="725" y="398"/>
                    </a:lnTo>
                    <a:lnTo>
                      <a:pt x="719" y="400"/>
                    </a:lnTo>
                    <a:lnTo>
                      <a:pt x="710" y="405"/>
                    </a:lnTo>
                    <a:lnTo>
                      <a:pt x="701" y="413"/>
                    </a:lnTo>
                    <a:lnTo>
                      <a:pt x="693" y="423"/>
                    </a:lnTo>
                    <a:lnTo>
                      <a:pt x="685" y="433"/>
                    </a:lnTo>
                    <a:lnTo>
                      <a:pt x="672" y="454"/>
                    </a:lnTo>
                    <a:lnTo>
                      <a:pt x="655" y="443"/>
                    </a:lnTo>
                    <a:lnTo>
                      <a:pt x="655" y="443"/>
                    </a:lnTo>
                    <a:lnTo>
                      <a:pt x="663" y="433"/>
                    </a:lnTo>
                    <a:lnTo>
                      <a:pt x="669" y="421"/>
                    </a:lnTo>
                    <a:lnTo>
                      <a:pt x="671" y="414"/>
                    </a:lnTo>
                    <a:lnTo>
                      <a:pt x="672" y="408"/>
                    </a:lnTo>
                    <a:lnTo>
                      <a:pt x="673" y="402"/>
                    </a:lnTo>
                    <a:lnTo>
                      <a:pt x="673" y="397"/>
                    </a:lnTo>
                    <a:lnTo>
                      <a:pt x="673" y="397"/>
                    </a:lnTo>
                    <a:lnTo>
                      <a:pt x="670" y="399"/>
                    </a:lnTo>
                    <a:lnTo>
                      <a:pt x="668" y="401"/>
                    </a:lnTo>
                    <a:lnTo>
                      <a:pt x="664" y="406"/>
                    </a:lnTo>
                    <a:lnTo>
                      <a:pt x="663" y="407"/>
                    </a:lnTo>
                    <a:lnTo>
                      <a:pt x="661" y="408"/>
                    </a:lnTo>
                    <a:lnTo>
                      <a:pt x="657" y="408"/>
                    </a:lnTo>
                    <a:lnTo>
                      <a:pt x="653" y="408"/>
                    </a:lnTo>
                    <a:lnTo>
                      <a:pt x="653" y="408"/>
                    </a:lnTo>
                    <a:lnTo>
                      <a:pt x="655" y="398"/>
                    </a:lnTo>
                    <a:lnTo>
                      <a:pt x="659" y="386"/>
                    </a:lnTo>
                    <a:lnTo>
                      <a:pt x="665" y="363"/>
                    </a:lnTo>
                    <a:lnTo>
                      <a:pt x="665" y="363"/>
                    </a:lnTo>
                    <a:lnTo>
                      <a:pt x="661" y="360"/>
                    </a:lnTo>
                    <a:lnTo>
                      <a:pt x="657" y="359"/>
                    </a:lnTo>
                    <a:lnTo>
                      <a:pt x="655" y="359"/>
                    </a:lnTo>
                    <a:lnTo>
                      <a:pt x="653" y="361"/>
                    </a:lnTo>
                    <a:lnTo>
                      <a:pt x="652" y="363"/>
                    </a:lnTo>
                    <a:lnTo>
                      <a:pt x="652" y="367"/>
                    </a:lnTo>
                    <a:lnTo>
                      <a:pt x="650" y="374"/>
                    </a:lnTo>
                    <a:lnTo>
                      <a:pt x="650" y="380"/>
                    </a:lnTo>
                    <a:lnTo>
                      <a:pt x="649" y="384"/>
                    </a:lnTo>
                    <a:lnTo>
                      <a:pt x="648" y="383"/>
                    </a:lnTo>
                    <a:lnTo>
                      <a:pt x="647" y="380"/>
                    </a:lnTo>
                    <a:lnTo>
                      <a:pt x="641" y="370"/>
                    </a:lnTo>
                    <a:lnTo>
                      <a:pt x="641" y="370"/>
                    </a:lnTo>
                    <a:lnTo>
                      <a:pt x="639" y="371"/>
                    </a:lnTo>
                    <a:lnTo>
                      <a:pt x="636" y="374"/>
                    </a:lnTo>
                    <a:lnTo>
                      <a:pt x="634" y="377"/>
                    </a:lnTo>
                    <a:lnTo>
                      <a:pt x="632" y="383"/>
                    </a:lnTo>
                    <a:lnTo>
                      <a:pt x="630" y="394"/>
                    </a:lnTo>
                    <a:lnTo>
                      <a:pt x="629" y="407"/>
                    </a:lnTo>
                    <a:lnTo>
                      <a:pt x="613" y="386"/>
                    </a:lnTo>
                    <a:lnTo>
                      <a:pt x="613" y="386"/>
                    </a:lnTo>
                    <a:lnTo>
                      <a:pt x="611" y="393"/>
                    </a:lnTo>
                    <a:lnTo>
                      <a:pt x="609" y="399"/>
                    </a:lnTo>
                    <a:lnTo>
                      <a:pt x="606" y="402"/>
                    </a:lnTo>
                    <a:lnTo>
                      <a:pt x="601" y="406"/>
                    </a:lnTo>
                    <a:lnTo>
                      <a:pt x="596" y="408"/>
                    </a:lnTo>
                    <a:lnTo>
                      <a:pt x="592" y="410"/>
                    </a:lnTo>
                    <a:lnTo>
                      <a:pt x="581" y="413"/>
                    </a:lnTo>
                    <a:lnTo>
                      <a:pt x="581" y="413"/>
                    </a:lnTo>
                    <a:lnTo>
                      <a:pt x="581" y="416"/>
                    </a:lnTo>
                    <a:lnTo>
                      <a:pt x="583" y="420"/>
                    </a:lnTo>
                    <a:lnTo>
                      <a:pt x="585" y="423"/>
                    </a:lnTo>
                    <a:lnTo>
                      <a:pt x="587" y="427"/>
                    </a:lnTo>
                    <a:lnTo>
                      <a:pt x="590" y="429"/>
                    </a:lnTo>
                    <a:lnTo>
                      <a:pt x="592" y="429"/>
                    </a:lnTo>
                    <a:lnTo>
                      <a:pt x="594" y="429"/>
                    </a:lnTo>
                    <a:lnTo>
                      <a:pt x="596" y="427"/>
                    </a:lnTo>
                    <a:lnTo>
                      <a:pt x="596" y="427"/>
                    </a:lnTo>
                    <a:lnTo>
                      <a:pt x="595" y="432"/>
                    </a:lnTo>
                    <a:lnTo>
                      <a:pt x="594" y="438"/>
                    </a:lnTo>
                    <a:lnTo>
                      <a:pt x="592" y="442"/>
                    </a:lnTo>
                    <a:lnTo>
                      <a:pt x="588" y="446"/>
                    </a:lnTo>
                    <a:lnTo>
                      <a:pt x="585" y="448"/>
                    </a:lnTo>
                    <a:lnTo>
                      <a:pt x="581" y="451"/>
                    </a:lnTo>
                    <a:lnTo>
                      <a:pt x="578" y="452"/>
                    </a:lnTo>
                    <a:lnTo>
                      <a:pt x="575" y="452"/>
                    </a:lnTo>
                    <a:lnTo>
                      <a:pt x="575" y="452"/>
                    </a:lnTo>
                    <a:lnTo>
                      <a:pt x="573" y="445"/>
                    </a:lnTo>
                    <a:lnTo>
                      <a:pt x="571" y="439"/>
                    </a:lnTo>
                    <a:lnTo>
                      <a:pt x="569" y="436"/>
                    </a:lnTo>
                    <a:lnTo>
                      <a:pt x="565" y="433"/>
                    </a:lnTo>
                    <a:lnTo>
                      <a:pt x="561" y="432"/>
                    </a:lnTo>
                    <a:lnTo>
                      <a:pt x="556" y="432"/>
                    </a:lnTo>
                    <a:lnTo>
                      <a:pt x="547" y="432"/>
                    </a:lnTo>
                    <a:lnTo>
                      <a:pt x="539" y="432"/>
                    </a:lnTo>
                    <a:lnTo>
                      <a:pt x="535" y="432"/>
                    </a:lnTo>
                    <a:lnTo>
                      <a:pt x="532" y="430"/>
                    </a:lnTo>
                    <a:lnTo>
                      <a:pt x="530" y="427"/>
                    </a:lnTo>
                    <a:lnTo>
                      <a:pt x="529" y="422"/>
                    </a:lnTo>
                    <a:lnTo>
                      <a:pt x="529" y="416"/>
                    </a:lnTo>
                    <a:lnTo>
                      <a:pt x="530" y="407"/>
                    </a:lnTo>
                    <a:lnTo>
                      <a:pt x="530" y="407"/>
                    </a:lnTo>
                    <a:lnTo>
                      <a:pt x="515" y="413"/>
                    </a:lnTo>
                    <a:lnTo>
                      <a:pt x="500" y="417"/>
                    </a:lnTo>
                    <a:lnTo>
                      <a:pt x="469" y="428"/>
                    </a:lnTo>
                    <a:lnTo>
                      <a:pt x="454" y="432"/>
                    </a:lnTo>
                    <a:lnTo>
                      <a:pt x="440" y="437"/>
                    </a:lnTo>
                    <a:lnTo>
                      <a:pt x="427" y="444"/>
                    </a:lnTo>
                    <a:lnTo>
                      <a:pt x="417" y="451"/>
                    </a:lnTo>
                    <a:lnTo>
                      <a:pt x="417" y="451"/>
                    </a:lnTo>
                    <a:lnTo>
                      <a:pt x="414" y="446"/>
                    </a:lnTo>
                    <a:lnTo>
                      <a:pt x="410" y="443"/>
                    </a:lnTo>
                    <a:lnTo>
                      <a:pt x="403" y="437"/>
                    </a:lnTo>
                    <a:lnTo>
                      <a:pt x="400" y="433"/>
                    </a:lnTo>
                    <a:lnTo>
                      <a:pt x="399" y="430"/>
                    </a:lnTo>
                    <a:lnTo>
                      <a:pt x="399" y="424"/>
                    </a:lnTo>
                    <a:lnTo>
                      <a:pt x="401" y="417"/>
                    </a:lnTo>
                    <a:lnTo>
                      <a:pt x="401" y="417"/>
                    </a:lnTo>
                    <a:lnTo>
                      <a:pt x="395" y="417"/>
                    </a:lnTo>
                    <a:lnTo>
                      <a:pt x="391" y="420"/>
                    </a:lnTo>
                    <a:lnTo>
                      <a:pt x="386" y="422"/>
                    </a:lnTo>
                    <a:lnTo>
                      <a:pt x="381" y="425"/>
                    </a:lnTo>
                    <a:lnTo>
                      <a:pt x="373" y="432"/>
                    </a:lnTo>
                    <a:lnTo>
                      <a:pt x="365" y="440"/>
                    </a:lnTo>
                    <a:lnTo>
                      <a:pt x="357" y="448"/>
                    </a:lnTo>
                    <a:lnTo>
                      <a:pt x="348" y="454"/>
                    </a:lnTo>
                    <a:lnTo>
                      <a:pt x="343" y="455"/>
                    </a:lnTo>
                    <a:lnTo>
                      <a:pt x="339" y="457"/>
                    </a:lnTo>
                    <a:lnTo>
                      <a:pt x="334" y="457"/>
                    </a:lnTo>
                    <a:lnTo>
                      <a:pt x="328" y="455"/>
                    </a:lnTo>
                    <a:lnTo>
                      <a:pt x="328" y="455"/>
                    </a:lnTo>
                    <a:lnTo>
                      <a:pt x="328" y="454"/>
                    </a:lnTo>
                    <a:lnTo>
                      <a:pt x="330" y="453"/>
                    </a:lnTo>
                    <a:lnTo>
                      <a:pt x="334" y="451"/>
                    </a:lnTo>
                    <a:lnTo>
                      <a:pt x="337" y="450"/>
                    </a:lnTo>
                    <a:lnTo>
                      <a:pt x="339" y="447"/>
                    </a:lnTo>
                    <a:lnTo>
                      <a:pt x="340" y="444"/>
                    </a:lnTo>
                    <a:lnTo>
                      <a:pt x="340" y="439"/>
                    </a:lnTo>
                    <a:lnTo>
                      <a:pt x="340" y="439"/>
                    </a:lnTo>
                    <a:lnTo>
                      <a:pt x="337" y="443"/>
                    </a:lnTo>
                    <a:lnTo>
                      <a:pt x="333" y="444"/>
                    </a:lnTo>
                    <a:lnTo>
                      <a:pt x="330" y="445"/>
                    </a:lnTo>
                    <a:lnTo>
                      <a:pt x="326" y="445"/>
                    </a:lnTo>
                    <a:lnTo>
                      <a:pt x="318" y="443"/>
                    </a:lnTo>
                    <a:lnTo>
                      <a:pt x="311" y="440"/>
                    </a:lnTo>
                    <a:lnTo>
                      <a:pt x="303" y="436"/>
                    </a:lnTo>
                    <a:lnTo>
                      <a:pt x="294" y="433"/>
                    </a:lnTo>
                    <a:lnTo>
                      <a:pt x="289" y="433"/>
                    </a:lnTo>
                    <a:lnTo>
                      <a:pt x="285" y="433"/>
                    </a:lnTo>
                    <a:lnTo>
                      <a:pt x="279" y="435"/>
                    </a:lnTo>
                    <a:lnTo>
                      <a:pt x="274" y="437"/>
                    </a:lnTo>
                    <a:lnTo>
                      <a:pt x="274" y="437"/>
                    </a:lnTo>
                    <a:lnTo>
                      <a:pt x="276" y="436"/>
                    </a:lnTo>
                    <a:lnTo>
                      <a:pt x="277" y="435"/>
                    </a:lnTo>
                    <a:lnTo>
                      <a:pt x="279" y="430"/>
                    </a:lnTo>
                    <a:lnTo>
                      <a:pt x="280" y="422"/>
                    </a:lnTo>
                    <a:lnTo>
                      <a:pt x="280" y="422"/>
                    </a:lnTo>
                    <a:lnTo>
                      <a:pt x="280" y="424"/>
                    </a:lnTo>
                    <a:lnTo>
                      <a:pt x="279" y="428"/>
                    </a:lnTo>
                    <a:lnTo>
                      <a:pt x="274" y="433"/>
                    </a:lnTo>
                    <a:lnTo>
                      <a:pt x="262" y="446"/>
                    </a:lnTo>
                    <a:lnTo>
                      <a:pt x="262" y="446"/>
                    </a:lnTo>
                    <a:lnTo>
                      <a:pt x="261" y="444"/>
                    </a:lnTo>
                    <a:lnTo>
                      <a:pt x="261" y="443"/>
                    </a:lnTo>
                    <a:lnTo>
                      <a:pt x="263" y="440"/>
                    </a:lnTo>
                    <a:lnTo>
                      <a:pt x="264" y="438"/>
                    </a:lnTo>
                    <a:lnTo>
                      <a:pt x="265" y="436"/>
                    </a:lnTo>
                    <a:lnTo>
                      <a:pt x="264" y="435"/>
                    </a:lnTo>
                    <a:lnTo>
                      <a:pt x="264" y="435"/>
                    </a:lnTo>
                    <a:lnTo>
                      <a:pt x="254" y="432"/>
                    </a:lnTo>
                    <a:lnTo>
                      <a:pt x="243" y="431"/>
                    </a:lnTo>
                    <a:lnTo>
                      <a:pt x="233" y="432"/>
                    </a:lnTo>
                    <a:lnTo>
                      <a:pt x="223" y="435"/>
                    </a:lnTo>
                    <a:lnTo>
                      <a:pt x="213" y="438"/>
                    </a:lnTo>
                    <a:lnTo>
                      <a:pt x="204" y="442"/>
                    </a:lnTo>
                    <a:lnTo>
                      <a:pt x="186" y="452"/>
                    </a:lnTo>
                    <a:lnTo>
                      <a:pt x="186" y="452"/>
                    </a:lnTo>
                    <a:lnTo>
                      <a:pt x="167" y="463"/>
                    </a:lnTo>
                    <a:lnTo>
                      <a:pt x="149" y="474"/>
                    </a:lnTo>
                    <a:lnTo>
                      <a:pt x="140" y="478"/>
                    </a:lnTo>
                    <a:lnTo>
                      <a:pt x="130" y="482"/>
                    </a:lnTo>
                    <a:lnTo>
                      <a:pt x="119" y="484"/>
                    </a:lnTo>
                    <a:lnTo>
                      <a:pt x="109" y="485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4"/>
                    </a:lnTo>
                    <a:lnTo>
                      <a:pt x="119" y="481"/>
                    </a:lnTo>
                    <a:lnTo>
                      <a:pt x="123" y="475"/>
                    </a:lnTo>
                    <a:lnTo>
                      <a:pt x="125" y="468"/>
                    </a:lnTo>
                    <a:lnTo>
                      <a:pt x="126" y="461"/>
                    </a:lnTo>
                    <a:lnTo>
                      <a:pt x="127" y="454"/>
                    </a:lnTo>
                    <a:lnTo>
                      <a:pt x="127" y="443"/>
                    </a:lnTo>
                    <a:lnTo>
                      <a:pt x="111" y="444"/>
                    </a:lnTo>
                    <a:lnTo>
                      <a:pt x="111" y="444"/>
                    </a:lnTo>
                    <a:lnTo>
                      <a:pt x="109" y="448"/>
                    </a:lnTo>
                    <a:lnTo>
                      <a:pt x="107" y="453"/>
                    </a:lnTo>
                    <a:lnTo>
                      <a:pt x="100" y="459"/>
                    </a:lnTo>
                    <a:lnTo>
                      <a:pt x="93" y="465"/>
                    </a:lnTo>
                    <a:lnTo>
                      <a:pt x="89" y="468"/>
                    </a:lnTo>
                    <a:lnTo>
                      <a:pt x="86" y="473"/>
                    </a:lnTo>
                    <a:lnTo>
                      <a:pt x="86" y="473"/>
                    </a:lnTo>
                    <a:lnTo>
                      <a:pt x="82" y="463"/>
                    </a:lnTo>
                    <a:lnTo>
                      <a:pt x="81" y="459"/>
                    </a:lnTo>
                    <a:lnTo>
                      <a:pt x="81" y="457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77" y="450"/>
                    </a:lnTo>
                    <a:lnTo>
                      <a:pt x="71" y="448"/>
                    </a:lnTo>
                    <a:lnTo>
                      <a:pt x="65" y="450"/>
                    </a:lnTo>
                    <a:lnTo>
                      <a:pt x="61" y="452"/>
                    </a:lnTo>
                    <a:lnTo>
                      <a:pt x="56" y="455"/>
                    </a:lnTo>
                    <a:lnTo>
                      <a:pt x="51" y="460"/>
                    </a:lnTo>
                    <a:lnTo>
                      <a:pt x="43" y="473"/>
                    </a:lnTo>
                    <a:lnTo>
                      <a:pt x="34" y="485"/>
                    </a:lnTo>
                    <a:lnTo>
                      <a:pt x="29" y="491"/>
                    </a:lnTo>
                    <a:lnTo>
                      <a:pt x="24" y="496"/>
                    </a:lnTo>
                    <a:lnTo>
                      <a:pt x="19" y="500"/>
                    </a:lnTo>
                    <a:lnTo>
                      <a:pt x="13" y="503"/>
                    </a:lnTo>
                    <a:lnTo>
                      <a:pt x="6" y="504"/>
                    </a:lnTo>
                    <a:lnTo>
                      <a:pt x="0" y="503"/>
                    </a:lnTo>
                    <a:lnTo>
                      <a:pt x="0" y="503"/>
                    </a:lnTo>
                    <a:lnTo>
                      <a:pt x="39" y="437"/>
                    </a:lnTo>
                    <a:lnTo>
                      <a:pt x="25" y="417"/>
                    </a:lnTo>
                    <a:lnTo>
                      <a:pt x="42" y="389"/>
                    </a:lnTo>
                    <a:lnTo>
                      <a:pt x="42" y="389"/>
                    </a:lnTo>
                    <a:lnTo>
                      <a:pt x="40" y="386"/>
                    </a:lnTo>
                    <a:lnTo>
                      <a:pt x="38" y="385"/>
                    </a:lnTo>
                    <a:lnTo>
                      <a:pt x="35" y="385"/>
                    </a:lnTo>
                    <a:lnTo>
                      <a:pt x="33" y="385"/>
                    </a:lnTo>
                    <a:lnTo>
                      <a:pt x="29" y="389"/>
                    </a:lnTo>
                    <a:lnTo>
                      <a:pt x="26" y="392"/>
                    </a:lnTo>
                    <a:lnTo>
                      <a:pt x="24" y="395"/>
                    </a:lnTo>
                    <a:lnTo>
                      <a:pt x="21" y="398"/>
                    </a:lnTo>
                    <a:lnTo>
                      <a:pt x="20" y="397"/>
                    </a:lnTo>
                    <a:lnTo>
                      <a:pt x="19" y="395"/>
                    </a:lnTo>
                    <a:lnTo>
                      <a:pt x="18" y="391"/>
                    </a:lnTo>
                    <a:lnTo>
                      <a:pt x="18" y="391"/>
                    </a:lnTo>
                    <a:lnTo>
                      <a:pt x="20" y="386"/>
                    </a:lnTo>
                    <a:lnTo>
                      <a:pt x="23" y="384"/>
                    </a:lnTo>
                    <a:lnTo>
                      <a:pt x="25" y="379"/>
                    </a:lnTo>
                    <a:lnTo>
                      <a:pt x="25" y="377"/>
                    </a:lnTo>
                    <a:lnTo>
                      <a:pt x="25" y="372"/>
                    </a:lnTo>
                    <a:lnTo>
                      <a:pt x="25" y="372"/>
                    </a:lnTo>
                    <a:lnTo>
                      <a:pt x="20" y="371"/>
                    </a:lnTo>
                    <a:lnTo>
                      <a:pt x="18" y="371"/>
                    </a:lnTo>
                    <a:lnTo>
                      <a:pt x="15" y="372"/>
                    </a:lnTo>
                    <a:lnTo>
                      <a:pt x="13" y="376"/>
                    </a:lnTo>
                    <a:lnTo>
                      <a:pt x="10" y="382"/>
                    </a:lnTo>
                    <a:lnTo>
                      <a:pt x="8" y="385"/>
                    </a:lnTo>
                    <a:lnTo>
                      <a:pt x="4" y="387"/>
                    </a:lnTo>
                    <a:lnTo>
                      <a:pt x="4" y="387"/>
                    </a:lnTo>
                    <a:lnTo>
                      <a:pt x="8" y="379"/>
                    </a:lnTo>
                    <a:lnTo>
                      <a:pt x="12" y="371"/>
                    </a:lnTo>
                    <a:lnTo>
                      <a:pt x="18" y="364"/>
                    </a:lnTo>
                    <a:lnTo>
                      <a:pt x="23" y="359"/>
                    </a:lnTo>
                    <a:lnTo>
                      <a:pt x="28" y="354"/>
                    </a:lnTo>
                    <a:lnTo>
                      <a:pt x="34" y="349"/>
                    </a:lnTo>
                    <a:lnTo>
                      <a:pt x="47" y="341"/>
                    </a:lnTo>
                    <a:lnTo>
                      <a:pt x="59" y="335"/>
                    </a:lnTo>
                    <a:lnTo>
                      <a:pt x="72" y="330"/>
                    </a:lnTo>
                    <a:lnTo>
                      <a:pt x="84" y="325"/>
                    </a:lnTo>
                    <a:lnTo>
                      <a:pt x="94" y="320"/>
                    </a:lnTo>
                    <a:lnTo>
                      <a:pt x="94" y="320"/>
                    </a:lnTo>
                    <a:lnTo>
                      <a:pt x="95" y="320"/>
                    </a:lnTo>
                    <a:lnTo>
                      <a:pt x="95" y="320"/>
                    </a:lnTo>
                    <a:lnTo>
                      <a:pt x="94" y="325"/>
                    </a:lnTo>
                    <a:lnTo>
                      <a:pt x="92" y="337"/>
                    </a:lnTo>
                    <a:lnTo>
                      <a:pt x="92" y="337"/>
                    </a:lnTo>
                    <a:lnTo>
                      <a:pt x="95" y="337"/>
                    </a:lnTo>
                    <a:lnTo>
                      <a:pt x="98" y="338"/>
                    </a:lnTo>
                    <a:lnTo>
                      <a:pt x="105" y="340"/>
                    </a:lnTo>
                    <a:lnTo>
                      <a:pt x="110" y="341"/>
                    </a:lnTo>
                    <a:lnTo>
                      <a:pt x="113" y="342"/>
                    </a:lnTo>
                    <a:lnTo>
                      <a:pt x="117" y="341"/>
                    </a:lnTo>
                    <a:lnTo>
                      <a:pt x="121" y="339"/>
                    </a:lnTo>
                    <a:lnTo>
                      <a:pt x="121" y="339"/>
                    </a:lnTo>
                    <a:lnTo>
                      <a:pt x="123" y="332"/>
                    </a:lnTo>
                    <a:lnTo>
                      <a:pt x="123" y="329"/>
                    </a:lnTo>
                    <a:lnTo>
                      <a:pt x="121" y="325"/>
                    </a:lnTo>
                    <a:lnTo>
                      <a:pt x="119" y="324"/>
                    </a:lnTo>
                    <a:lnTo>
                      <a:pt x="113" y="324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108" y="314"/>
                    </a:lnTo>
                    <a:lnTo>
                      <a:pt x="109" y="309"/>
                    </a:lnTo>
                    <a:lnTo>
                      <a:pt x="112" y="307"/>
                    </a:lnTo>
                    <a:lnTo>
                      <a:pt x="117" y="304"/>
                    </a:lnTo>
                    <a:lnTo>
                      <a:pt x="117" y="304"/>
                    </a:lnTo>
                    <a:lnTo>
                      <a:pt x="118" y="308"/>
                    </a:lnTo>
                    <a:lnTo>
                      <a:pt x="119" y="311"/>
                    </a:lnTo>
                    <a:lnTo>
                      <a:pt x="121" y="314"/>
                    </a:lnTo>
                    <a:lnTo>
                      <a:pt x="125" y="315"/>
                    </a:lnTo>
                    <a:lnTo>
                      <a:pt x="132" y="317"/>
                    </a:lnTo>
                    <a:lnTo>
                      <a:pt x="140" y="318"/>
                    </a:lnTo>
                    <a:lnTo>
                      <a:pt x="148" y="319"/>
                    </a:lnTo>
                    <a:lnTo>
                      <a:pt x="156" y="322"/>
                    </a:lnTo>
                    <a:lnTo>
                      <a:pt x="159" y="324"/>
                    </a:lnTo>
                    <a:lnTo>
                      <a:pt x="163" y="327"/>
                    </a:lnTo>
                    <a:lnTo>
                      <a:pt x="166" y="331"/>
                    </a:lnTo>
                    <a:lnTo>
                      <a:pt x="169" y="335"/>
                    </a:lnTo>
                    <a:lnTo>
                      <a:pt x="169" y="335"/>
                    </a:lnTo>
                    <a:lnTo>
                      <a:pt x="174" y="333"/>
                    </a:lnTo>
                    <a:lnTo>
                      <a:pt x="179" y="330"/>
                    </a:lnTo>
                    <a:lnTo>
                      <a:pt x="181" y="326"/>
                    </a:lnTo>
                    <a:lnTo>
                      <a:pt x="184" y="322"/>
                    </a:lnTo>
                    <a:lnTo>
                      <a:pt x="184" y="317"/>
                    </a:lnTo>
                    <a:lnTo>
                      <a:pt x="184" y="312"/>
                    </a:lnTo>
                    <a:lnTo>
                      <a:pt x="181" y="303"/>
                    </a:lnTo>
                    <a:lnTo>
                      <a:pt x="180" y="294"/>
                    </a:lnTo>
                    <a:lnTo>
                      <a:pt x="180" y="291"/>
                    </a:lnTo>
                    <a:lnTo>
                      <a:pt x="180" y="288"/>
                    </a:lnTo>
                    <a:lnTo>
                      <a:pt x="182" y="285"/>
                    </a:lnTo>
                    <a:lnTo>
                      <a:pt x="185" y="284"/>
                    </a:lnTo>
                    <a:lnTo>
                      <a:pt x="189" y="284"/>
                    </a:lnTo>
                    <a:lnTo>
                      <a:pt x="195" y="284"/>
                    </a:lnTo>
                    <a:lnTo>
                      <a:pt x="209" y="309"/>
                    </a:lnTo>
                    <a:lnTo>
                      <a:pt x="209" y="309"/>
                    </a:lnTo>
                    <a:lnTo>
                      <a:pt x="217" y="301"/>
                    </a:lnTo>
                    <a:lnTo>
                      <a:pt x="225" y="293"/>
                    </a:lnTo>
                    <a:lnTo>
                      <a:pt x="234" y="286"/>
                    </a:lnTo>
                    <a:lnTo>
                      <a:pt x="243" y="280"/>
                    </a:lnTo>
                    <a:lnTo>
                      <a:pt x="253" y="276"/>
                    </a:lnTo>
                    <a:lnTo>
                      <a:pt x="262" y="272"/>
                    </a:lnTo>
                    <a:lnTo>
                      <a:pt x="271" y="271"/>
                    </a:lnTo>
                    <a:lnTo>
                      <a:pt x="280" y="271"/>
                    </a:lnTo>
                    <a:lnTo>
                      <a:pt x="276" y="272"/>
                    </a:lnTo>
                    <a:lnTo>
                      <a:pt x="276" y="272"/>
                    </a:lnTo>
                    <a:lnTo>
                      <a:pt x="274" y="276"/>
                    </a:lnTo>
                    <a:lnTo>
                      <a:pt x="276" y="279"/>
                    </a:lnTo>
                    <a:lnTo>
                      <a:pt x="277" y="286"/>
                    </a:lnTo>
                    <a:lnTo>
                      <a:pt x="282" y="295"/>
                    </a:lnTo>
                    <a:lnTo>
                      <a:pt x="282" y="295"/>
                    </a:lnTo>
                    <a:lnTo>
                      <a:pt x="286" y="296"/>
                    </a:lnTo>
                    <a:lnTo>
                      <a:pt x="289" y="296"/>
                    </a:lnTo>
                    <a:lnTo>
                      <a:pt x="295" y="296"/>
                    </a:lnTo>
                    <a:lnTo>
                      <a:pt x="302" y="293"/>
                    </a:lnTo>
                    <a:lnTo>
                      <a:pt x="308" y="291"/>
                    </a:lnTo>
                    <a:lnTo>
                      <a:pt x="314" y="288"/>
                    </a:lnTo>
                    <a:lnTo>
                      <a:pt x="319" y="288"/>
                    </a:lnTo>
                    <a:lnTo>
                      <a:pt x="322" y="288"/>
                    </a:lnTo>
                    <a:lnTo>
                      <a:pt x="324" y="291"/>
                    </a:lnTo>
                    <a:lnTo>
                      <a:pt x="326" y="293"/>
                    </a:lnTo>
                    <a:lnTo>
                      <a:pt x="328" y="297"/>
                    </a:lnTo>
                    <a:lnTo>
                      <a:pt x="328" y="297"/>
                    </a:lnTo>
                    <a:lnTo>
                      <a:pt x="337" y="287"/>
                    </a:lnTo>
                    <a:lnTo>
                      <a:pt x="346" y="277"/>
                    </a:lnTo>
                    <a:lnTo>
                      <a:pt x="355" y="267"/>
                    </a:lnTo>
                    <a:lnTo>
                      <a:pt x="365" y="259"/>
                    </a:lnTo>
                    <a:lnTo>
                      <a:pt x="387" y="243"/>
                    </a:lnTo>
                    <a:lnTo>
                      <a:pt x="406" y="231"/>
                    </a:lnTo>
                    <a:lnTo>
                      <a:pt x="406" y="231"/>
                    </a:lnTo>
                    <a:lnTo>
                      <a:pt x="407" y="236"/>
                    </a:lnTo>
                    <a:lnTo>
                      <a:pt x="407" y="242"/>
                    </a:lnTo>
                    <a:lnTo>
                      <a:pt x="407" y="246"/>
                    </a:lnTo>
                    <a:lnTo>
                      <a:pt x="404" y="250"/>
                    </a:lnTo>
                    <a:lnTo>
                      <a:pt x="402" y="254"/>
                    </a:lnTo>
                    <a:lnTo>
                      <a:pt x="400" y="256"/>
                    </a:lnTo>
                    <a:lnTo>
                      <a:pt x="393" y="262"/>
                    </a:lnTo>
                    <a:lnTo>
                      <a:pt x="378" y="270"/>
                    </a:lnTo>
                    <a:lnTo>
                      <a:pt x="371" y="276"/>
                    </a:lnTo>
                    <a:lnTo>
                      <a:pt x="369" y="279"/>
                    </a:lnTo>
                    <a:lnTo>
                      <a:pt x="368" y="282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85" y="282"/>
                    </a:lnTo>
                    <a:lnTo>
                      <a:pt x="380" y="285"/>
                    </a:lnTo>
                    <a:lnTo>
                      <a:pt x="377" y="288"/>
                    </a:lnTo>
                    <a:lnTo>
                      <a:pt x="374" y="292"/>
                    </a:lnTo>
                    <a:lnTo>
                      <a:pt x="369" y="302"/>
                    </a:lnTo>
                    <a:lnTo>
                      <a:pt x="364" y="316"/>
                    </a:lnTo>
                    <a:lnTo>
                      <a:pt x="364" y="316"/>
                    </a:lnTo>
                    <a:lnTo>
                      <a:pt x="368" y="316"/>
                    </a:lnTo>
                    <a:lnTo>
                      <a:pt x="371" y="316"/>
                    </a:lnTo>
                    <a:lnTo>
                      <a:pt x="377" y="314"/>
                    </a:lnTo>
                    <a:lnTo>
                      <a:pt x="381" y="310"/>
                    </a:lnTo>
                    <a:lnTo>
                      <a:pt x="386" y="304"/>
                    </a:lnTo>
                    <a:lnTo>
                      <a:pt x="394" y="292"/>
                    </a:lnTo>
                    <a:lnTo>
                      <a:pt x="400" y="286"/>
                    </a:lnTo>
                    <a:lnTo>
                      <a:pt x="406" y="281"/>
                    </a:lnTo>
                    <a:lnTo>
                      <a:pt x="406" y="281"/>
                    </a:lnTo>
                    <a:lnTo>
                      <a:pt x="406" y="287"/>
                    </a:lnTo>
                    <a:lnTo>
                      <a:pt x="408" y="292"/>
                    </a:lnTo>
                    <a:lnTo>
                      <a:pt x="411" y="295"/>
                    </a:lnTo>
                    <a:lnTo>
                      <a:pt x="416" y="296"/>
                    </a:lnTo>
                    <a:lnTo>
                      <a:pt x="417" y="273"/>
                    </a:lnTo>
                    <a:lnTo>
                      <a:pt x="417" y="273"/>
                    </a:lnTo>
                    <a:lnTo>
                      <a:pt x="418" y="276"/>
                    </a:lnTo>
                    <a:lnTo>
                      <a:pt x="422" y="278"/>
                    </a:lnTo>
                    <a:lnTo>
                      <a:pt x="453" y="263"/>
                    </a:lnTo>
                    <a:lnTo>
                      <a:pt x="453" y="263"/>
                    </a:lnTo>
                    <a:lnTo>
                      <a:pt x="450" y="258"/>
                    </a:lnTo>
                    <a:lnTo>
                      <a:pt x="448" y="255"/>
                    </a:lnTo>
                    <a:lnTo>
                      <a:pt x="445" y="244"/>
                    </a:lnTo>
                    <a:lnTo>
                      <a:pt x="441" y="237"/>
                    </a:lnTo>
                    <a:lnTo>
                      <a:pt x="439" y="235"/>
                    </a:lnTo>
                    <a:lnTo>
                      <a:pt x="437" y="234"/>
                    </a:lnTo>
                    <a:lnTo>
                      <a:pt x="437" y="234"/>
                    </a:lnTo>
                    <a:lnTo>
                      <a:pt x="437" y="239"/>
                    </a:lnTo>
                    <a:lnTo>
                      <a:pt x="437" y="242"/>
                    </a:lnTo>
                    <a:lnTo>
                      <a:pt x="437" y="244"/>
                    </a:lnTo>
                    <a:lnTo>
                      <a:pt x="434" y="247"/>
                    </a:lnTo>
                    <a:lnTo>
                      <a:pt x="433" y="248"/>
                    </a:lnTo>
                    <a:lnTo>
                      <a:pt x="430" y="249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6" y="246"/>
                    </a:lnTo>
                    <a:lnTo>
                      <a:pt x="425" y="242"/>
                    </a:lnTo>
                    <a:lnTo>
                      <a:pt x="424" y="239"/>
                    </a:lnTo>
                    <a:lnTo>
                      <a:pt x="423" y="236"/>
                    </a:lnTo>
                    <a:lnTo>
                      <a:pt x="417" y="233"/>
                    </a:lnTo>
                    <a:lnTo>
                      <a:pt x="416" y="229"/>
                    </a:lnTo>
                    <a:lnTo>
                      <a:pt x="415" y="226"/>
                    </a:lnTo>
                    <a:lnTo>
                      <a:pt x="415" y="226"/>
                    </a:lnTo>
                    <a:lnTo>
                      <a:pt x="429" y="225"/>
                    </a:lnTo>
                    <a:lnTo>
                      <a:pt x="441" y="223"/>
                    </a:lnTo>
                    <a:lnTo>
                      <a:pt x="454" y="219"/>
                    </a:lnTo>
                    <a:lnTo>
                      <a:pt x="463" y="214"/>
                    </a:lnTo>
                    <a:lnTo>
                      <a:pt x="468" y="235"/>
                    </a:lnTo>
                    <a:lnTo>
                      <a:pt x="468" y="235"/>
                    </a:lnTo>
                    <a:lnTo>
                      <a:pt x="475" y="236"/>
                    </a:lnTo>
                    <a:lnTo>
                      <a:pt x="480" y="236"/>
                    </a:lnTo>
                    <a:lnTo>
                      <a:pt x="492" y="234"/>
                    </a:lnTo>
                    <a:lnTo>
                      <a:pt x="503" y="232"/>
                    </a:lnTo>
                    <a:lnTo>
                      <a:pt x="508" y="232"/>
                    </a:lnTo>
                    <a:lnTo>
                      <a:pt x="512" y="233"/>
                    </a:lnTo>
                    <a:lnTo>
                      <a:pt x="509" y="244"/>
                    </a:lnTo>
                    <a:lnTo>
                      <a:pt x="509" y="244"/>
                    </a:lnTo>
                    <a:lnTo>
                      <a:pt x="517" y="246"/>
                    </a:lnTo>
                    <a:lnTo>
                      <a:pt x="524" y="246"/>
                    </a:lnTo>
                    <a:lnTo>
                      <a:pt x="538" y="244"/>
                    </a:lnTo>
                    <a:lnTo>
                      <a:pt x="545" y="244"/>
                    </a:lnTo>
                    <a:lnTo>
                      <a:pt x="552" y="247"/>
                    </a:lnTo>
                    <a:lnTo>
                      <a:pt x="558" y="249"/>
                    </a:lnTo>
                    <a:lnTo>
                      <a:pt x="565" y="256"/>
                    </a:lnTo>
                    <a:lnTo>
                      <a:pt x="565" y="256"/>
                    </a:lnTo>
                    <a:lnTo>
                      <a:pt x="578" y="237"/>
                    </a:lnTo>
                    <a:lnTo>
                      <a:pt x="592" y="220"/>
                    </a:lnTo>
                    <a:lnTo>
                      <a:pt x="606" y="204"/>
                    </a:lnTo>
                    <a:lnTo>
                      <a:pt x="611" y="195"/>
                    </a:lnTo>
                    <a:lnTo>
                      <a:pt x="616" y="186"/>
                    </a:lnTo>
                    <a:lnTo>
                      <a:pt x="616" y="186"/>
                    </a:lnTo>
                    <a:lnTo>
                      <a:pt x="618" y="181"/>
                    </a:lnTo>
                    <a:lnTo>
                      <a:pt x="621" y="179"/>
                    </a:lnTo>
                    <a:lnTo>
                      <a:pt x="624" y="179"/>
                    </a:lnTo>
                    <a:lnTo>
                      <a:pt x="627" y="179"/>
                    </a:lnTo>
                    <a:lnTo>
                      <a:pt x="637" y="182"/>
                    </a:lnTo>
                    <a:lnTo>
                      <a:pt x="647" y="187"/>
                    </a:lnTo>
                    <a:lnTo>
                      <a:pt x="659" y="191"/>
                    </a:lnTo>
                    <a:lnTo>
                      <a:pt x="664" y="193"/>
                    </a:lnTo>
                    <a:lnTo>
                      <a:pt x="669" y="193"/>
                    </a:lnTo>
                    <a:lnTo>
                      <a:pt x="675" y="193"/>
                    </a:lnTo>
                    <a:lnTo>
                      <a:pt x="679" y="190"/>
                    </a:lnTo>
                    <a:lnTo>
                      <a:pt x="683" y="186"/>
                    </a:lnTo>
                    <a:lnTo>
                      <a:pt x="687" y="180"/>
                    </a:lnTo>
                    <a:lnTo>
                      <a:pt x="687" y="180"/>
                    </a:lnTo>
                    <a:lnTo>
                      <a:pt x="687" y="181"/>
                    </a:lnTo>
                    <a:lnTo>
                      <a:pt x="685" y="184"/>
                    </a:lnTo>
                    <a:lnTo>
                      <a:pt x="680" y="193"/>
                    </a:lnTo>
                    <a:lnTo>
                      <a:pt x="668" y="211"/>
                    </a:lnTo>
                    <a:lnTo>
                      <a:pt x="668" y="211"/>
                    </a:lnTo>
                    <a:lnTo>
                      <a:pt x="670" y="211"/>
                    </a:lnTo>
                    <a:lnTo>
                      <a:pt x="672" y="210"/>
                    </a:lnTo>
                    <a:lnTo>
                      <a:pt x="677" y="208"/>
                    </a:lnTo>
                    <a:lnTo>
                      <a:pt x="684" y="201"/>
                    </a:lnTo>
                    <a:lnTo>
                      <a:pt x="687" y="198"/>
                    </a:lnTo>
                    <a:lnTo>
                      <a:pt x="690" y="197"/>
                    </a:lnTo>
                    <a:lnTo>
                      <a:pt x="691" y="198"/>
                    </a:lnTo>
                    <a:lnTo>
                      <a:pt x="692" y="199"/>
                    </a:lnTo>
                    <a:lnTo>
                      <a:pt x="693" y="201"/>
                    </a:lnTo>
                    <a:lnTo>
                      <a:pt x="695" y="209"/>
                    </a:lnTo>
                    <a:lnTo>
                      <a:pt x="695" y="209"/>
                    </a:lnTo>
                    <a:lnTo>
                      <a:pt x="686" y="208"/>
                    </a:lnTo>
                    <a:lnTo>
                      <a:pt x="684" y="208"/>
                    </a:lnTo>
                    <a:lnTo>
                      <a:pt x="683" y="209"/>
                    </a:lnTo>
                    <a:lnTo>
                      <a:pt x="682" y="211"/>
                    </a:lnTo>
                    <a:lnTo>
                      <a:pt x="682" y="212"/>
                    </a:lnTo>
                    <a:lnTo>
                      <a:pt x="683" y="218"/>
                    </a:lnTo>
                    <a:lnTo>
                      <a:pt x="685" y="224"/>
                    </a:lnTo>
                    <a:lnTo>
                      <a:pt x="687" y="231"/>
                    </a:lnTo>
                    <a:lnTo>
                      <a:pt x="687" y="235"/>
                    </a:lnTo>
                    <a:lnTo>
                      <a:pt x="686" y="237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94" y="239"/>
                    </a:lnTo>
                    <a:lnTo>
                      <a:pt x="703" y="235"/>
                    </a:lnTo>
                    <a:lnTo>
                      <a:pt x="713" y="231"/>
                    </a:lnTo>
                    <a:lnTo>
                      <a:pt x="716" y="227"/>
                    </a:lnTo>
                    <a:lnTo>
                      <a:pt x="718" y="224"/>
                    </a:lnTo>
                    <a:lnTo>
                      <a:pt x="718" y="224"/>
                    </a:lnTo>
                    <a:lnTo>
                      <a:pt x="715" y="223"/>
                    </a:lnTo>
                    <a:lnTo>
                      <a:pt x="713" y="221"/>
                    </a:lnTo>
                    <a:lnTo>
                      <a:pt x="710" y="220"/>
                    </a:lnTo>
                    <a:lnTo>
                      <a:pt x="710" y="218"/>
                    </a:lnTo>
                    <a:lnTo>
                      <a:pt x="709" y="212"/>
                    </a:lnTo>
                    <a:lnTo>
                      <a:pt x="710" y="205"/>
                    </a:lnTo>
                    <a:lnTo>
                      <a:pt x="711" y="199"/>
                    </a:lnTo>
                    <a:lnTo>
                      <a:pt x="711" y="196"/>
                    </a:lnTo>
                    <a:lnTo>
                      <a:pt x="711" y="195"/>
                    </a:lnTo>
                    <a:lnTo>
                      <a:pt x="709" y="195"/>
                    </a:lnTo>
                    <a:lnTo>
                      <a:pt x="703" y="197"/>
                    </a:lnTo>
                    <a:lnTo>
                      <a:pt x="703" y="197"/>
                    </a:lnTo>
                    <a:lnTo>
                      <a:pt x="710" y="189"/>
                    </a:lnTo>
                    <a:lnTo>
                      <a:pt x="717" y="181"/>
                    </a:lnTo>
                    <a:lnTo>
                      <a:pt x="724" y="176"/>
                    </a:lnTo>
                    <a:lnTo>
                      <a:pt x="732" y="172"/>
                    </a:lnTo>
                    <a:lnTo>
                      <a:pt x="740" y="169"/>
                    </a:lnTo>
                    <a:lnTo>
                      <a:pt x="748" y="168"/>
                    </a:lnTo>
                    <a:lnTo>
                      <a:pt x="756" y="169"/>
                    </a:lnTo>
                    <a:lnTo>
                      <a:pt x="764" y="172"/>
                    </a:lnTo>
                    <a:lnTo>
                      <a:pt x="764" y="172"/>
                    </a:lnTo>
                    <a:lnTo>
                      <a:pt x="765" y="180"/>
                    </a:lnTo>
                    <a:lnTo>
                      <a:pt x="767" y="186"/>
                    </a:lnTo>
                    <a:lnTo>
                      <a:pt x="770" y="190"/>
                    </a:lnTo>
                    <a:lnTo>
                      <a:pt x="775" y="195"/>
                    </a:lnTo>
                    <a:lnTo>
                      <a:pt x="780" y="178"/>
                    </a:lnTo>
                    <a:lnTo>
                      <a:pt x="780" y="178"/>
                    </a:lnTo>
                    <a:lnTo>
                      <a:pt x="783" y="178"/>
                    </a:lnTo>
                    <a:lnTo>
                      <a:pt x="783" y="179"/>
                    </a:lnTo>
                    <a:lnTo>
                      <a:pt x="783" y="182"/>
                    </a:lnTo>
                    <a:lnTo>
                      <a:pt x="778" y="189"/>
                    </a:lnTo>
                    <a:lnTo>
                      <a:pt x="776" y="194"/>
                    </a:lnTo>
                    <a:lnTo>
                      <a:pt x="775" y="198"/>
                    </a:lnTo>
                    <a:lnTo>
                      <a:pt x="776" y="199"/>
                    </a:lnTo>
                    <a:lnTo>
                      <a:pt x="777" y="202"/>
                    </a:lnTo>
                    <a:lnTo>
                      <a:pt x="779" y="203"/>
                    </a:lnTo>
                    <a:lnTo>
                      <a:pt x="782" y="204"/>
                    </a:lnTo>
                    <a:lnTo>
                      <a:pt x="782" y="204"/>
                    </a:lnTo>
                    <a:lnTo>
                      <a:pt x="786" y="199"/>
                    </a:lnTo>
                    <a:lnTo>
                      <a:pt x="791" y="196"/>
                    </a:lnTo>
                    <a:lnTo>
                      <a:pt x="795" y="194"/>
                    </a:lnTo>
                    <a:lnTo>
                      <a:pt x="800" y="193"/>
                    </a:lnTo>
                    <a:lnTo>
                      <a:pt x="810" y="194"/>
                    </a:lnTo>
                    <a:lnTo>
                      <a:pt x="821" y="194"/>
                    </a:lnTo>
                    <a:lnTo>
                      <a:pt x="831" y="194"/>
                    </a:lnTo>
                    <a:lnTo>
                      <a:pt x="834" y="193"/>
                    </a:lnTo>
                    <a:lnTo>
                      <a:pt x="839" y="190"/>
                    </a:lnTo>
                    <a:lnTo>
                      <a:pt x="843" y="187"/>
                    </a:lnTo>
                    <a:lnTo>
                      <a:pt x="846" y="181"/>
                    </a:lnTo>
                    <a:lnTo>
                      <a:pt x="848" y="174"/>
                    </a:lnTo>
                    <a:lnTo>
                      <a:pt x="851" y="165"/>
                    </a:lnTo>
                    <a:lnTo>
                      <a:pt x="851" y="165"/>
                    </a:lnTo>
                    <a:lnTo>
                      <a:pt x="853" y="169"/>
                    </a:lnTo>
                    <a:lnTo>
                      <a:pt x="854" y="173"/>
                    </a:lnTo>
                    <a:lnTo>
                      <a:pt x="854" y="175"/>
                    </a:lnTo>
                    <a:lnTo>
                      <a:pt x="853" y="179"/>
                    </a:lnTo>
                    <a:lnTo>
                      <a:pt x="849" y="183"/>
                    </a:lnTo>
                    <a:lnTo>
                      <a:pt x="845" y="188"/>
                    </a:lnTo>
                    <a:lnTo>
                      <a:pt x="840" y="193"/>
                    </a:lnTo>
                    <a:lnTo>
                      <a:pt x="839" y="196"/>
                    </a:lnTo>
                    <a:lnTo>
                      <a:pt x="838" y="198"/>
                    </a:lnTo>
                    <a:lnTo>
                      <a:pt x="838" y="202"/>
                    </a:lnTo>
                    <a:lnTo>
                      <a:pt x="839" y="205"/>
                    </a:lnTo>
                    <a:lnTo>
                      <a:pt x="841" y="210"/>
                    </a:lnTo>
                    <a:lnTo>
                      <a:pt x="845" y="214"/>
                    </a:lnTo>
                    <a:lnTo>
                      <a:pt x="845" y="214"/>
                    </a:lnTo>
                    <a:lnTo>
                      <a:pt x="843" y="218"/>
                    </a:lnTo>
                    <a:lnTo>
                      <a:pt x="840" y="220"/>
                    </a:lnTo>
                    <a:lnTo>
                      <a:pt x="834" y="223"/>
                    </a:lnTo>
                    <a:lnTo>
                      <a:pt x="829" y="224"/>
                    </a:lnTo>
                    <a:lnTo>
                      <a:pt x="823" y="224"/>
                    </a:lnTo>
                    <a:lnTo>
                      <a:pt x="818" y="225"/>
                    </a:lnTo>
                    <a:lnTo>
                      <a:pt x="815" y="227"/>
                    </a:lnTo>
                    <a:lnTo>
                      <a:pt x="813" y="228"/>
                    </a:lnTo>
                    <a:lnTo>
                      <a:pt x="811" y="232"/>
                    </a:lnTo>
                    <a:lnTo>
                      <a:pt x="809" y="240"/>
                    </a:lnTo>
                    <a:lnTo>
                      <a:pt x="809" y="240"/>
                    </a:lnTo>
                    <a:lnTo>
                      <a:pt x="813" y="239"/>
                    </a:lnTo>
                    <a:lnTo>
                      <a:pt x="814" y="239"/>
                    </a:lnTo>
                    <a:lnTo>
                      <a:pt x="815" y="240"/>
                    </a:lnTo>
                    <a:lnTo>
                      <a:pt x="817" y="243"/>
                    </a:lnTo>
                    <a:lnTo>
                      <a:pt x="817" y="248"/>
                    </a:lnTo>
                    <a:lnTo>
                      <a:pt x="818" y="258"/>
                    </a:lnTo>
                    <a:lnTo>
                      <a:pt x="820" y="262"/>
                    </a:lnTo>
                    <a:lnTo>
                      <a:pt x="821" y="263"/>
                    </a:lnTo>
                    <a:lnTo>
                      <a:pt x="822" y="263"/>
                    </a:lnTo>
                    <a:lnTo>
                      <a:pt x="837" y="246"/>
                    </a:lnTo>
                    <a:lnTo>
                      <a:pt x="833" y="246"/>
                    </a:lnTo>
                    <a:lnTo>
                      <a:pt x="833" y="246"/>
                    </a:lnTo>
                    <a:lnTo>
                      <a:pt x="838" y="241"/>
                    </a:lnTo>
                    <a:lnTo>
                      <a:pt x="844" y="236"/>
                    </a:lnTo>
                    <a:lnTo>
                      <a:pt x="848" y="234"/>
                    </a:lnTo>
                    <a:lnTo>
                      <a:pt x="854" y="232"/>
                    </a:lnTo>
                    <a:lnTo>
                      <a:pt x="866" y="228"/>
                    </a:lnTo>
                    <a:lnTo>
                      <a:pt x="878" y="227"/>
                    </a:lnTo>
                    <a:lnTo>
                      <a:pt x="903" y="228"/>
                    </a:lnTo>
                    <a:lnTo>
                      <a:pt x="916" y="228"/>
                    </a:lnTo>
                    <a:lnTo>
                      <a:pt x="928" y="227"/>
                    </a:lnTo>
                    <a:lnTo>
                      <a:pt x="928" y="227"/>
                    </a:lnTo>
                    <a:lnTo>
                      <a:pt x="937" y="216"/>
                    </a:lnTo>
                    <a:lnTo>
                      <a:pt x="946" y="204"/>
                    </a:lnTo>
                    <a:lnTo>
                      <a:pt x="955" y="194"/>
                    </a:lnTo>
                    <a:lnTo>
                      <a:pt x="964" y="182"/>
                    </a:lnTo>
                    <a:lnTo>
                      <a:pt x="974" y="174"/>
                    </a:lnTo>
                    <a:lnTo>
                      <a:pt x="983" y="167"/>
                    </a:lnTo>
                    <a:lnTo>
                      <a:pt x="987" y="164"/>
                    </a:lnTo>
                    <a:lnTo>
                      <a:pt x="993" y="163"/>
                    </a:lnTo>
                    <a:lnTo>
                      <a:pt x="999" y="161"/>
                    </a:lnTo>
                    <a:lnTo>
                      <a:pt x="1005" y="161"/>
                    </a:lnTo>
                    <a:lnTo>
                      <a:pt x="1005" y="161"/>
                    </a:lnTo>
                    <a:lnTo>
                      <a:pt x="1004" y="165"/>
                    </a:lnTo>
                    <a:lnTo>
                      <a:pt x="1002" y="167"/>
                    </a:lnTo>
                    <a:lnTo>
                      <a:pt x="1004" y="169"/>
                    </a:lnTo>
                    <a:lnTo>
                      <a:pt x="1005" y="172"/>
                    </a:lnTo>
                    <a:lnTo>
                      <a:pt x="1008" y="175"/>
                    </a:lnTo>
                    <a:lnTo>
                      <a:pt x="1012" y="180"/>
                    </a:lnTo>
                    <a:lnTo>
                      <a:pt x="1015" y="184"/>
                    </a:lnTo>
                    <a:lnTo>
                      <a:pt x="1016" y="188"/>
                    </a:lnTo>
                    <a:lnTo>
                      <a:pt x="1016" y="190"/>
                    </a:lnTo>
                    <a:lnTo>
                      <a:pt x="1016" y="194"/>
                    </a:lnTo>
                    <a:lnTo>
                      <a:pt x="1016" y="198"/>
                    </a:lnTo>
                    <a:lnTo>
                      <a:pt x="1014" y="203"/>
                    </a:lnTo>
                    <a:lnTo>
                      <a:pt x="1010" y="208"/>
                    </a:lnTo>
                    <a:lnTo>
                      <a:pt x="1010" y="208"/>
                    </a:lnTo>
                    <a:lnTo>
                      <a:pt x="1016" y="212"/>
                    </a:lnTo>
                    <a:lnTo>
                      <a:pt x="1021" y="213"/>
                    </a:lnTo>
                    <a:lnTo>
                      <a:pt x="1027" y="213"/>
                    </a:lnTo>
                    <a:lnTo>
                      <a:pt x="1030" y="211"/>
                    </a:lnTo>
                    <a:lnTo>
                      <a:pt x="1035" y="208"/>
                    </a:lnTo>
                    <a:lnTo>
                      <a:pt x="1037" y="203"/>
                    </a:lnTo>
                    <a:lnTo>
                      <a:pt x="1039" y="198"/>
                    </a:lnTo>
                    <a:lnTo>
                      <a:pt x="1040" y="194"/>
                    </a:lnTo>
                    <a:lnTo>
                      <a:pt x="1040" y="194"/>
                    </a:lnTo>
                    <a:lnTo>
                      <a:pt x="1033" y="191"/>
                    </a:lnTo>
                    <a:lnTo>
                      <a:pt x="1031" y="189"/>
                    </a:lnTo>
                    <a:lnTo>
                      <a:pt x="1030" y="187"/>
                    </a:lnTo>
                    <a:lnTo>
                      <a:pt x="1024" y="183"/>
                    </a:lnTo>
                    <a:lnTo>
                      <a:pt x="1024" y="183"/>
                    </a:lnTo>
                    <a:lnTo>
                      <a:pt x="1028" y="179"/>
                    </a:lnTo>
                    <a:lnTo>
                      <a:pt x="1032" y="175"/>
                    </a:lnTo>
                    <a:lnTo>
                      <a:pt x="1036" y="173"/>
                    </a:lnTo>
                    <a:lnTo>
                      <a:pt x="1040" y="172"/>
                    </a:lnTo>
                    <a:lnTo>
                      <a:pt x="1045" y="173"/>
                    </a:lnTo>
                    <a:lnTo>
                      <a:pt x="1050" y="174"/>
                    </a:lnTo>
                    <a:lnTo>
                      <a:pt x="1053" y="176"/>
                    </a:lnTo>
                    <a:lnTo>
                      <a:pt x="1056" y="180"/>
                    </a:lnTo>
                    <a:lnTo>
                      <a:pt x="1056" y="180"/>
                    </a:lnTo>
                    <a:lnTo>
                      <a:pt x="1054" y="180"/>
                    </a:lnTo>
                    <a:lnTo>
                      <a:pt x="1054" y="181"/>
                    </a:lnTo>
                    <a:lnTo>
                      <a:pt x="1053" y="186"/>
                    </a:lnTo>
                    <a:lnTo>
                      <a:pt x="1053" y="186"/>
                    </a:lnTo>
                    <a:lnTo>
                      <a:pt x="1058" y="188"/>
                    </a:lnTo>
                    <a:lnTo>
                      <a:pt x="1061" y="188"/>
                    </a:lnTo>
                    <a:lnTo>
                      <a:pt x="1063" y="186"/>
                    </a:lnTo>
                    <a:lnTo>
                      <a:pt x="1064" y="182"/>
                    </a:lnTo>
                    <a:lnTo>
                      <a:pt x="1067" y="173"/>
                    </a:lnTo>
                    <a:lnTo>
                      <a:pt x="1069" y="168"/>
                    </a:lnTo>
                    <a:lnTo>
                      <a:pt x="1073" y="165"/>
                    </a:lnTo>
                    <a:lnTo>
                      <a:pt x="1073" y="165"/>
                    </a:lnTo>
                    <a:lnTo>
                      <a:pt x="1074" y="172"/>
                    </a:lnTo>
                    <a:lnTo>
                      <a:pt x="1077" y="175"/>
                    </a:lnTo>
                    <a:lnTo>
                      <a:pt x="1082" y="176"/>
                    </a:lnTo>
                    <a:lnTo>
                      <a:pt x="1086" y="178"/>
                    </a:lnTo>
                    <a:lnTo>
                      <a:pt x="1098" y="178"/>
                    </a:lnTo>
                    <a:lnTo>
                      <a:pt x="1102" y="179"/>
                    </a:lnTo>
                    <a:lnTo>
                      <a:pt x="1107" y="182"/>
                    </a:lnTo>
                    <a:lnTo>
                      <a:pt x="1122" y="153"/>
                    </a:lnTo>
                    <a:lnTo>
                      <a:pt x="1122" y="153"/>
                    </a:lnTo>
                    <a:lnTo>
                      <a:pt x="1120" y="159"/>
                    </a:lnTo>
                    <a:lnTo>
                      <a:pt x="1121" y="163"/>
                    </a:lnTo>
                    <a:lnTo>
                      <a:pt x="1123" y="165"/>
                    </a:lnTo>
                    <a:lnTo>
                      <a:pt x="1127" y="166"/>
                    </a:lnTo>
                    <a:lnTo>
                      <a:pt x="1130" y="167"/>
                    </a:lnTo>
                    <a:lnTo>
                      <a:pt x="1133" y="169"/>
                    </a:lnTo>
                    <a:lnTo>
                      <a:pt x="1136" y="173"/>
                    </a:lnTo>
                    <a:lnTo>
                      <a:pt x="1138" y="179"/>
                    </a:lnTo>
                    <a:lnTo>
                      <a:pt x="1138" y="179"/>
                    </a:lnTo>
                    <a:lnTo>
                      <a:pt x="1146" y="167"/>
                    </a:lnTo>
                    <a:lnTo>
                      <a:pt x="1154" y="156"/>
                    </a:lnTo>
                    <a:lnTo>
                      <a:pt x="1159" y="151"/>
                    </a:lnTo>
                    <a:lnTo>
                      <a:pt x="1163" y="148"/>
                    </a:lnTo>
                    <a:lnTo>
                      <a:pt x="1168" y="146"/>
                    </a:lnTo>
                    <a:lnTo>
                      <a:pt x="1174" y="146"/>
                    </a:lnTo>
                    <a:lnTo>
                      <a:pt x="1174" y="146"/>
                    </a:lnTo>
                    <a:lnTo>
                      <a:pt x="1173" y="150"/>
                    </a:lnTo>
                    <a:lnTo>
                      <a:pt x="1174" y="153"/>
                    </a:lnTo>
                    <a:lnTo>
                      <a:pt x="1176" y="157"/>
                    </a:lnTo>
                    <a:lnTo>
                      <a:pt x="1178" y="160"/>
                    </a:lnTo>
                    <a:lnTo>
                      <a:pt x="1182" y="165"/>
                    </a:lnTo>
                    <a:lnTo>
                      <a:pt x="1185" y="169"/>
                    </a:lnTo>
                    <a:lnTo>
                      <a:pt x="1188" y="174"/>
                    </a:lnTo>
                    <a:lnTo>
                      <a:pt x="1189" y="181"/>
                    </a:lnTo>
                    <a:lnTo>
                      <a:pt x="1189" y="181"/>
                    </a:lnTo>
                    <a:lnTo>
                      <a:pt x="1193" y="184"/>
                    </a:lnTo>
                    <a:lnTo>
                      <a:pt x="1198" y="184"/>
                    </a:lnTo>
                    <a:lnTo>
                      <a:pt x="1202" y="184"/>
                    </a:lnTo>
                    <a:lnTo>
                      <a:pt x="1207" y="182"/>
                    </a:lnTo>
                    <a:lnTo>
                      <a:pt x="1212" y="179"/>
                    </a:lnTo>
                    <a:lnTo>
                      <a:pt x="1216" y="175"/>
                    </a:lnTo>
                    <a:lnTo>
                      <a:pt x="1225" y="166"/>
                    </a:lnTo>
                    <a:lnTo>
                      <a:pt x="1234" y="158"/>
                    </a:lnTo>
                    <a:lnTo>
                      <a:pt x="1238" y="154"/>
                    </a:lnTo>
                    <a:lnTo>
                      <a:pt x="1243" y="152"/>
                    </a:lnTo>
                    <a:lnTo>
                      <a:pt x="1247" y="151"/>
                    </a:lnTo>
                    <a:lnTo>
                      <a:pt x="1252" y="151"/>
                    </a:lnTo>
                    <a:lnTo>
                      <a:pt x="1257" y="153"/>
                    </a:lnTo>
                    <a:lnTo>
                      <a:pt x="1261" y="158"/>
                    </a:lnTo>
                    <a:lnTo>
                      <a:pt x="1261" y="158"/>
                    </a:lnTo>
                    <a:lnTo>
                      <a:pt x="1259" y="163"/>
                    </a:lnTo>
                    <a:lnTo>
                      <a:pt x="1258" y="168"/>
                    </a:lnTo>
                    <a:lnTo>
                      <a:pt x="1258" y="175"/>
                    </a:lnTo>
                    <a:lnTo>
                      <a:pt x="1259" y="178"/>
                    </a:lnTo>
                    <a:lnTo>
                      <a:pt x="1261" y="180"/>
                    </a:lnTo>
                    <a:lnTo>
                      <a:pt x="1261" y="180"/>
                    </a:lnTo>
                    <a:lnTo>
                      <a:pt x="1265" y="179"/>
                    </a:lnTo>
                    <a:lnTo>
                      <a:pt x="1267" y="178"/>
                    </a:lnTo>
                    <a:lnTo>
                      <a:pt x="1273" y="176"/>
                    </a:lnTo>
                    <a:lnTo>
                      <a:pt x="1280" y="176"/>
                    </a:lnTo>
                    <a:lnTo>
                      <a:pt x="1284" y="175"/>
                    </a:lnTo>
                    <a:lnTo>
                      <a:pt x="1284" y="176"/>
                    </a:lnTo>
                    <a:lnTo>
                      <a:pt x="1285" y="175"/>
                    </a:lnTo>
                    <a:lnTo>
                      <a:pt x="1285" y="175"/>
                    </a:lnTo>
                    <a:lnTo>
                      <a:pt x="1286" y="175"/>
                    </a:lnTo>
                    <a:lnTo>
                      <a:pt x="1289" y="173"/>
                    </a:lnTo>
                    <a:lnTo>
                      <a:pt x="1290" y="171"/>
                    </a:lnTo>
                    <a:lnTo>
                      <a:pt x="1290" y="167"/>
                    </a:lnTo>
                    <a:lnTo>
                      <a:pt x="1290" y="167"/>
                    </a:lnTo>
                    <a:lnTo>
                      <a:pt x="1298" y="153"/>
                    </a:lnTo>
                    <a:lnTo>
                      <a:pt x="1306" y="140"/>
                    </a:lnTo>
                    <a:lnTo>
                      <a:pt x="1311" y="133"/>
                    </a:lnTo>
                    <a:lnTo>
                      <a:pt x="1316" y="126"/>
                    </a:lnTo>
                    <a:lnTo>
                      <a:pt x="1323" y="120"/>
                    </a:lnTo>
                    <a:lnTo>
                      <a:pt x="1330" y="114"/>
                    </a:lnTo>
                    <a:lnTo>
                      <a:pt x="1330" y="114"/>
                    </a:lnTo>
                    <a:lnTo>
                      <a:pt x="1329" y="107"/>
                    </a:lnTo>
                    <a:lnTo>
                      <a:pt x="1327" y="103"/>
                    </a:lnTo>
                    <a:lnTo>
                      <a:pt x="1323" y="99"/>
                    </a:lnTo>
                    <a:lnTo>
                      <a:pt x="1320" y="99"/>
                    </a:lnTo>
                    <a:lnTo>
                      <a:pt x="1315" y="99"/>
                    </a:lnTo>
                    <a:lnTo>
                      <a:pt x="1311" y="101"/>
                    </a:lnTo>
                    <a:lnTo>
                      <a:pt x="1303" y="106"/>
                    </a:lnTo>
                    <a:lnTo>
                      <a:pt x="1296" y="128"/>
                    </a:lnTo>
                    <a:lnTo>
                      <a:pt x="1296" y="128"/>
                    </a:lnTo>
                    <a:lnTo>
                      <a:pt x="1293" y="119"/>
                    </a:lnTo>
                    <a:lnTo>
                      <a:pt x="1291" y="116"/>
                    </a:lnTo>
                    <a:lnTo>
                      <a:pt x="1290" y="114"/>
                    </a:lnTo>
                    <a:lnTo>
                      <a:pt x="1288" y="114"/>
                    </a:lnTo>
                    <a:lnTo>
                      <a:pt x="1286" y="114"/>
                    </a:lnTo>
                    <a:lnTo>
                      <a:pt x="1283" y="116"/>
                    </a:lnTo>
                    <a:lnTo>
                      <a:pt x="1276" y="123"/>
                    </a:lnTo>
                    <a:lnTo>
                      <a:pt x="1273" y="125"/>
                    </a:lnTo>
                    <a:lnTo>
                      <a:pt x="1271" y="123"/>
                    </a:lnTo>
                    <a:lnTo>
                      <a:pt x="1270" y="122"/>
                    </a:lnTo>
                    <a:lnTo>
                      <a:pt x="1270" y="122"/>
                    </a:lnTo>
                    <a:lnTo>
                      <a:pt x="1274" y="115"/>
                    </a:lnTo>
                    <a:lnTo>
                      <a:pt x="1277" y="110"/>
                    </a:lnTo>
                    <a:lnTo>
                      <a:pt x="1281" y="105"/>
                    </a:lnTo>
                    <a:lnTo>
                      <a:pt x="1285" y="100"/>
                    </a:lnTo>
                    <a:lnTo>
                      <a:pt x="1294" y="95"/>
                    </a:lnTo>
                    <a:lnTo>
                      <a:pt x="1305" y="90"/>
                    </a:lnTo>
                    <a:lnTo>
                      <a:pt x="1327" y="83"/>
                    </a:lnTo>
                    <a:lnTo>
                      <a:pt x="1336" y="77"/>
                    </a:lnTo>
                    <a:lnTo>
                      <a:pt x="1342" y="74"/>
                    </a:lnTo>
                    <a:lnTo>
                      <a:pt x="1346" y="70"/>
                    </a:lnTo>
                    <a:lnTo>
                      <a:pt x="1346" y="70"/>
                    </a:lnTo>
                    <a:lnTo>
                      <a:pt x="1340" y="59"/>
                    </a:lnTo>
                    <a:lnTo>
                      <a:pt x="1334" y="51"/>
                    </a:lnTo>
                    <a:lnTo>
                      <a:pt x="1326" y="44"/>
                    </a:lnTo>
                    <a:lnTo>
                      <a:pt x="1316" y="39"/>
                    </a:lnTo>
                    <a:lnTo>
                      <a:pt x="1307" y="37"/>
                    </a:lnTo>
                    <a:lnTo>
                      <a:pt x="1297" y="35"/>
                    </a:lnTo>
                    <a:lnTo>
                      <a:pt x="1286" y="35"/>
                    </a:lnTo>
                    <a:lnTo>
                      <a:pt x="1277" y="36"/>
                    </a:lnTo>
                    <a:lnTo>
                      <a:pt x="1288" y="50"/>
                    </a:lnTo>
                    <a:lnTo>
                      <a:pt x="1275" y="50"/>
                    </a:lnTo>
                    <a:lnTo>
                      <a:pt x="1286" y="74"/>
                    </a:lnTo>
                    <a:lnTo>
                      <a:pt x="1286" y="74"/>
                    </a:lnTo>
                    <a:lnTo>
                      <a:pt x="1282" y="73"/>
                    </a:lnTo>
                    <a:lnTo>
                      <a:pt x="1277" y="71"/>
                    </a:lnTo>
                    <a:lnTo>
                      <a:pt x="1268" y="71"/>
                    </a:lnTo>
                    <a:lnTo>
                      <a:pt x="1260" y="73"/>
                    </a:lnTo>
                    <a:lnTo>
                      <a:pt x="1251" y="73"/>
                    </a:lnTo>
                    <a:lnTo>
                      <a:pt x="1251" y="73"/>
                    </a:lnTo>
                    <a:lnTo>
                      <a:pt x="1253" y="73"/>
                    </a:lnTo>
                    <a:lnTo>
                      <a:pt x="1255" y="74"/>
                    </a:lnTo>
                    <a:lnTo>
                      <a:pt x="1260" y="77"/>
                    </a:lnTo>
                    <a:lnTo>
                      <a:pt x="1262" y="82"/>
                    </a:lnTo>
                    <a:lnTo>
                      <a:pt x="1265" y="88"/>
                    </a:lnTo>
                    <a:lnTo>
                      <a:pt x="1266" y="93"/>
                    </a:lnTo>
                    <a:lnTo>
                      <a:pt x="1265" y="97"/>
                    </a:lnTo>
                    <a:lnTo>
                      <a:pt x="1263" y="99"/>
                    </a:lnTo>
                    <a:lnTo>
                      <a:pt x="1262" y="99"/>
                    </a:lnTo>
                    <a:lnTo>
                      <a:pt x="1261" y="99"/>
                    </a:lnTo>
                    <a:lnTo>
                      <a:pt x="1261" y="99"/>
                    </a:lnTo>
                    <a:lnTo>
                      <a:pt x="1257" y="93"/>
                    </a:lnTo>
                    <a:lnTo>
                      <a:pt x="1254" y="92"/>
                    </a:lnTo>
                    <a:lnTo>
                      <a:pt x="1253" y="91"/>
                    </a:lnTo>
                    <a:lnTo>
                      <a:pt x="1251" y="92"/>
                    </a:lnTo>
                    <a:lnTo>
                      <a:pt x="1250" y="93"/>
                    </a:lnTo>
                    <a:lnTo>
                      <a:pt x="1246" y="97"/>
                    </a:lnTo>
                    <a:lnTo>
                      <a:pt x="1240" y="107"/>
                    </a:lnTo>
                    <a:lnTo>
                      <a:pt x="1238" y="111"/>
                    </a:lnTo>
                    <a:lnTo>
                      <a:pt x="1236" y="111"/>
                    </a:lnTo>
                    <a:lnTo>
                      <a:pt x="1234" y="111"/>
                    </a:lnTo>
                    <a:lnTo>
                      <a:pt x="1234" y="111"/>
                    </a:lnTo>
                    <a:lnTo>
                      <a:pt x="1238" y="113"/>
                    </a:lnTo>
                    <a:lnTo>
                      <a:pt x="1243" y="115"/>
                    </a:lnTo>
                    <a:lnTo>
                      <a:pt x="1244" y="116"/>
                    </a:lnTo>
                    <a:lnTo>
                      <a:pt x="1245" y="119"/>
                    </a:lnTo>
                    <a:lnTo>
                      <a:pt x="1244" y="122"/>
                    </a:lnTo>
                    <a:lnTo>
                      <a:pt x="1243" y="127"/>
                    </a:lnTo>
                    <a:lnTo>
                      <a:pt x="1243" y="127"/>
                    </a:lnTo>
                    <a:lnTo>
                      <a:pt x="1235" y="119"/>
                    </a:lnTo>
                    <a:lnTo>
                      <a:pt x="1229" y="113"/>
                    </a:lnTo>
                    <a:lnTo>
                      <a:pt x="1223" y="110"/>
                    </a:lnTo>
                    <a:lnTo>
                      <a:pt x="1217" y="107"/>
                    </a:lnTo>
                    <a:lnTo>
                      <a:pt x="1212" y="105"/>
                    </a:lnTo>
                    <a:lnTo>
                      <a:pt x="1207" y="101"/>
                    </a:lnTo>
                    <a:lnTo>
                      <a:pt x="1200" y="96"/>
                    </a:lnTo>
                    <a:lnTo>
                      <a:pt x="1193" y="86"/>
                    </a:lnTo>
                    <a:lnTo>
                      <a:pt x="1193" y="86"/>
                    </a:lnTo>
                    <a:lnTo>
                      <a:pt x="1193" y="93"/>
                    </a:lnTo>
                    <a:lnTo>
                      <a:pt x="1193" y="98"/>
                    </a:lnTo>
                    <a:lnTo>
                      <a:pt x="1192" y="101"/>
                    </a:lnTo>
                    <a:lnTo>
                      <a:pt x="1190" y="104"/>
                    </a:lnTo>
                    <a:lnTo>
                      <a:pt x="1189" y="105"/>
                    </a:lnTo>
                    <a:lnTo>
                      <a:pt x="1186" y="106"/>
                    </a:lnTo>
                    <a:lnTo>
                      <a:pt x="1181" y="106"/>
                    </a:lnTo>
                    <a:lnTo>
                      <a:pt x="1175" y="106"/>
                    </a:lnTo>
                    <a:lnTo>
                      <a:pt x="1170" y="108"/>
                    </a:lnTo>
                    <a:lnTo>
                      <a:pt x="1168" y="110"/>
                    </a:lnTo>
                    <a:lnTo>
                      <a:pt x="1166" y="112"/>
                    </a:lnTo>
                    <a:lnTo>
                      <a:pt x="1165" y="115"/>
                    </a:lnTo>
                    <a:lnTo>
                      <a:pt x="1163" y="121"/>
                    </a:lnTo>
                    <a:lnTo>
                      <a:pt x="1174" y="125"/>
                    </a:lnTo>
                    <a:lnTo>
                      <a:pt x="1152" y="146"/>
                    </a:lnTo>
                    <a:lnTo>
                      <a:pt x="1152" y="146"/>
                    </a:lnTo>
                    <a:lnTo>
                      <a:pt x="1150" y="141"/>
                    </a:lnTo>
                    <a:lnTo>
                      <a:pt x="1147" y="136"/>
                    </a:lnTo>
                    <a:lnTo>
                      <a:pt x="1147" y="131"/>
                    </a:lnTo>
                    <a:lnTo>
                      <a:pt x="1146" y="128"/>
                    </a:lnTo>
                    <a:lnTo>
                      <a:pt x="1148" y="122"/>
                    </a:lnTo>
                    <a:lnTo>
                      <a:pt x="1151" y="116"/>
                    </a:lnTo>
                    <a:lnTo>
                      <a:pt x="1152" y="112"/>
                    </a:lnTo>
                    <a:lnTo>
                      <a:pt x="1153" y="110"/>
                    </a:lnTo>
                    <a:lnTo>
                      <a:pt x="1152" y="106"/>
                    </a:lnTo>
                    <a:lnTo>
                      <a:pt x="1151" y="104"/>
                    </a:lnTo>
                    <a:lnTo>
                      <a:pt x="1150" y="100"/>
                    </a:lnTo>
                    <a:lnTo>
                      <a:pt x="1142" y="93"/>
                    </a:lnTo>
                    <a:lnTo>
                      <a:pt x="1142" y="93"/>
                    </a:lnTo>
                    <a:lnTo>
                      <a:pt x="1137" y="93"/>
                    </a:lnTo>
                    <a:lnTo>
                      <a:pt x="1132" y="93"/>
                    </a:lnTo>
                    <a:lnTo>
                      <a:pt x="1129" y="95"/>
                    </a:lnTo>
                    <a:lnTo>
                      <a:pt x="1125" y="97"/>
                    </a:lnTo>
                    <a:lnTo>
                      <a:pt x="1120" y="103"/>
                    </a:lnTo>
                    <a:lnTo>
                      <a:pt x="1115" y="110"/>
                    </a:lnTo>
                    <a:lnTo>
                      <a:pt x="1110" y="116"/>
                    </a:lnTo>
                    <a:lnTo>
                      <a:pt x="1106" y="123"/>
                    </a:lnTo>
                    <a:lnTo>
                      <a:pt x="1100" y="128"/>
                    </a:lnTo>
                    <a:lnTo>
                      <a:pt x="1097" y="130"/>
                    </a:lnTo>
                    <a:lnTo>
                      <a:pt x="1093" y="130"/>
                    </a:lnTo>
                    <a:lnTo>
                      <a:pt x="1093" y="130"/>
                    </a:lnTo>
                    <a:lnTo>
                      <a:pt x="1097" y="122"/>
                    </a:lnTo>
                    <a:lnTo>
                      <a:pt x="1100" y="115"/>
                    </a:lnTo>
                    <a:lnTo>
                      <a:pt x="1105" y="108"/>
                    </a:lnTo>
                    <a:lnTo>
                      <a:pt x="1110" y="103"/>
                    </a:lnTo>
                    <a:lnTo>
                      <a:pt x="1116" y="97"/>
                    </a:lnTo>
                    <a:lnTo>
                      <a:pt x="1122" y="93"/>
                    </a:lnTo>
                    <a:lnTo>
                      <a:pt x="1129" y="91"/>
                    </a:lnTo>
                    <a:lnTo>
                      <a:pt x="1135" y="91"/>
                    </a:lnTo>
                    <a:lnTo>
                      <a:pt x="1124" y="80"/>
                    </a:lnTo>
                    <a:lnTo>
                      <a:pt x="1124" y="80"/>
                    </a:lnTo>
                    <a:lnTo>
                      <a:pt x="1128" y="76"/>
                    </a:lnTo>
                    <a:lnTo>
                      <a:pt x="1132" y="73"/>
                    </a:lnTo>
                    <a:lnTo>
                      <a:pt x="1137" y="71"/>
                    </a:lnTo>
                    <a:lnTo>
                      <a:pt x="1143" y="70"/>
                    </a:lnTo>
                    <a:lnTo>
                      <a:pt x="1155" y="70"/>
                    </a:lnTo>
                    <a:lnTo>
                      <a:pt x="1166" y="73"/>
                    </a:lnTo>
                    <a:lnTo>
                      <a:pt x="1166" y="73"/>
                    </a:lnTo>
                    <a:lnTo>
                      <a:pt x="1160" y="80"/>
                    </a:lnTo>
                    <a:lnTo>
                      <a:pt x="1159" y="84"/>
                    </a:lnTo>
                    <a:lnTo>
                      <a:pt x="1159" y="85"/>
                    </a:lnTo>
                    <a:lnTo>
                      <a:pt x="1160" y="86"/>
                    </a:lnTo>
                    <a:lnTo>
                      <a:pt x="1163" y="88"/>
                    </a:lnTo>
                    <a:lnTo>
                      <a:pt x="1168" y="89"/>
                    </a:lnTo>
                    <a:lnTo>
                      <a:pt x="1174" y="91"/>
                    </a:lnTo>
                    <a:lnTo>
                      <a:pt x="1178" y="95"/>
                    </a:lnTo>
                    <a:lnTo>
                      <a:pt x="1181" y="97"/>
                    </a:lnTo>
                    <a:lnTo>
                      <a:pt x="1183" y="100"/>
                    </a:lnTo>
                    <a:lnTo>
                      <a:pt x="1183" y="100"/>
                    </a:lnTo>
                    <a:lnTo>
                      <a:pt x="1183" y="93"/>
                    </a:lnTo>
                    <a:lnTo>
                      <a:pt x="1182" y="88"/>
                    </a:lnTo>
                    <a:lnTo>
                      <a:pt x="1181" y="81"/>
                    </a:lnTo>
                    <a:lnTo>
                      <a:pt x="1179" y="78"/>
                    </a:lnTo>
                    <a:lnTo>
                      <a:pt x="1181" y="75"/>
                    </a:lnTo>
                    <a:lnTo>
                      <a:pt x="1183" y="70"/>
                    </a:lnTo>
                    <a:lnTo>
                      <a:pt x="1188" y="65"/>
                    </a:lnTo>
                    <a:lnTo>
                      <a:pt x="1188" y="65"/>
                    </a:lnTo>
                    <a:lnTo>
                      <a:pt x="1179" y="66"/>
                    </a:lnTo>
                    <a:lnTo>
                      <a:pt x="1173" y="65"/>
                    </a:lnTo>
                    <a:lnTo>
                      <a:pt x="1165" y="63"/>
                    </a:lnTo>
                    <a:lnTo>
                      <a:pt x="1154" y="59"/>
                    </a:lnTo>
                    <a:lnTo>
                      <a:pt x="1154" y="59"/>
                    </a:lnTo>
                    <a:lnTo>
                      <a:pt x="1161" y="59"/>
                    </a:lnTo>
                    <a:lnTo>
                      <a:pt x="1167" y="59"/>
                    </a:lnTo>
                    <a:lnTo>
                      <a:pt x="1171" y="55"/>
                    </a:lnTo>
                    <a:lnTo>
                      <a:pt x="1176" y="52"/>
                    </a:lnTo>
                    <a:lnTo>
                      <a:pt x="1181" y="46"/>
                    </a:lnTo>
                    <a:lnTo>
                      <a:pt x="1184" y="40"/>
                    </a:lnTo>
                    <a:lnTo>
                      <a:pt x="1191" y="28"/>
                    </a:lnTo>
                    <a:lnTo>
                      <a:pt x="1197" y="15"/>
                    </a:lnTo>
                    <a:lnTo>
                      <a:pt x="1200" y="10"/>
                    </a:lnTo>
                    <a:lnTo>
                      <a:pt x="1204" y="6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7" y="1"/>
                    </a:lnTo>
                    <a:lnTo>
                      <a:pt x="1223" y="3"/>
                    </a:lnTo>
                    <a:lnTo>
                      <a:pt x="1223" y="3"/>
                    </a:lnTo>
                    <a:lnTo>
                      <a:pt x="1221" y="6"/>
                    </a:lnTo>
                    <a:lnTo>
                      <a:pt x="1219" y="8"/>
                    </a:lnTo>
                    <a:lnTo>
                      <a:pt x="1217" y="13"/>
                    </a:lnTo>
                    <a:lnTo>
                      <a:pt x="1217" y="18"/>
                    </a:lnTo>
                    <a:lnTo>
                      <a:pt x="1220" y="24"/>
                    </a:lnTo>
                    <a:lnTo>
                      <a:pt x="1225" y="36"/>
                    </a:lnTo>
                    <a:lnTo>
                      <a:pt x="1228" y="40"/>
                    </a:lnTo>
                    <a:lnTo>
                      <a:pt x="1229" y="45"/>
                    </a:lnTo>
                    <a:lnTo>
                      <a:pt x="1229" y="45"/>
                    </a:lnTo>
                    <a:lnTo>
                      <a:pt x="1243" y="40"/>
                    </a:lnTo>
                    <a:lnTo>
                      <a:pt x="1251" y="37"/>
                    </a:lnTo>
                    <a:lnTo>
                      <a:pt x="1257" y="33"/>
                    </a:lnTo>
                    <a:lnTo>
                      <a:pt x="1252" y="1"/>
                    </a:lnTo>
                    <a:lnTo>
                      <a:pt x="1252" y="1"/>
                    </a:lnTo>
                    <a:lnTo>
                      <a:pt x="1255" y="0"/>
                    </a:lnTo>
                    <a:lnTo>
                      <a:pt x="1259" y="0"/>
                    </a:lnTo>
                    <a:lnTo>
                      <a:pt x="1262" y="1"/>
                    </a:lnTo>
                    <a:lnTo>
                      <a:pt x="1265" y="5"/>
                    </a:lnTo>
                    <a:lnTo>
                      <a:pt x="1270" y="12"/>
                    </a:lnTo>
                    <a:lnTo>
                      <a:pt x="1275" y="20"/>
                    </a:lnTo>
                    <a:lnTo>
                      <a:pt x="1280" y="27"/>
                    </a:lnTo>
                    <a:lnTo>
                      <a:pt x="1283" y="30"/>
                    </a:lnTo>
                    <a:lnTo>
                      <a:pt x="1285" y="31"/>
                    </a:lnTo>
                    <a:lnTo>
                      <a:pt x="1289" y="32"/>
                    </a:lnTo>
                    <a:lnTo>
                      <a:pt x="1292" y="31"/>
                    </a:lnTo>
                    <a:lnTo>
                      <a:pt x="1296" y="29"/>
                    </a:lnTo>
                    <a:lnTo>
                      <a:pt x="1300" y="23"/>
                    </a:lnTo>
                    <a:lnTo>
                      <a:pt x="1300" y="23"/>
                    </a:lnTo>
                    <a:lnTo>
                      <a:pt x="1300" y="18"/>
                    </a:lnTo>
                    <a:lnTo>
                      <a:pt x="1298" y="15"/>
                    </a:lnTo>
                    <a:lnTo>
                      <a:pt x="1296" y="13"/>
                    </a:lnTo>
                    <a:lnTo>
                      <a:pt x="1292" y="13"/>
                    </a:lnTo>
                    <a:lnTo>
                      <a:pt x="1285" y="14"/>
                    </a:lnTo>
                    <a:lnTo>
                      <a:pt x="1284" y="14"/>
                    </a:lnTo>
                    <a:lnTo>
                      <a:pt x="1284" y="13"/>
                    </a:lnTo>
                    <a:lnTo>
                      <a:pt x="1284" y="13"/>
                    </a:lnTo>
                    <a:lnTo>
                      <a:pt x="1290" y="10"/>
                    </a:lnTo>
                    <a:lnTo>
                      <a:pt x="1296" y="9"/>
                    </a:lnTo>
                    <a:lnTo>
                      <a:pt x="1300" y="9"/>
                    </a:lnTo>
                    <a:lnTo>
                      <a:pt x="1305" y="10"/>
                    </a:lnTo>
                    <a:lnTo>
                      <a:pt x="1308" y="13"/>
                    </a:lnTo>
                    <a:lnTo>
                      <a:pt x="1313" y="16"/>
                    </a:lnTo>
                    <a:lnTo>
                      <a:pt x="1320" y="25"/>
                    </a:lnTo>
                    <a:lnTo>
                      <a:pt x="1334" y="47"/>
                    </a:lnTo>
                    <a:lnTo>
                      <a:pt x="1342" y="59"/>
                    </a:lnTo>
                    <a:lnTo>
                      <a:pt x="1351" y="69"/>
                    </a:lnTo>
                    <a:lnTo>
                      <a:pt x="1351" y="69"/>
                    </a:lnTo>
                    <a:lnTo>
                      <a:pt x="1354" y="50"/>
                    </a:lnTo>
                    <a:lnTo>
                      <a:pt x="1358" y="37"/>
                    </a:lnTo>
                    <a:lnTo>
                      <a:pt x="1360" y="30"/>
                    </a:lnTo>
                    <a:lnTo>
                      <a:pt x="1363" y="24"/>
                    </a:lnTo>
                    <a:lnTo>
                      <a:pt x="1363" y="24"/>
                    </a:lnTo>
                    <a:lnTo>
                      <a:pt x="1362" y="37"/>
                    </a:lnTo>
                    <a:lnTo>
                      <a:pt x="1362" y="47"/>
                    </a:lnTo>
                    <a:lnTo>
                      <a:pt x="1361" y="52"/>
                    </a:lnTo>
                    <a:lnTo>
                      <a:pt x="1360" y="56"/>
                    </a:lnTo>
                    <a:lnTo>
                      <a:pt x="1359" y="61"/>
                    </a:lnTo>
                    <a:lnTo>
                      <a:pt x="1355" y="66"/>
                    </a:lnTo>
                    <a:lnTo>
                      <a:pt x="1355" y="66"/>
                    </a:lnTo>
                    <a:lnTo>
                      <a:pt x="1359" y="68"/>
                    </a:lnTo>
                    <a:lnTo>
                      <a:pt x="1362" y="68"/>
                    </a:lnTo>
                    <a:lnTo>
                      <a:pt x="1366" y="68"/>
                    </a:lnTo>
                    <a:lnTo>
                      <a:pt x="1369" y="66"/>
                    </a:lnTo>
                    <a:lnTo>
                      <a:pt x="1376" y="60"/>
                    </a:lnTo>
                    <a:lnTo>
                      <a:pt x="1383" y="54"/>
                    </a:lnTo>
                    <a:lnTo>
                      <a:pt x="1383" y="54"/>
                    </a:lnTo>
                    <a:lnTo>
                      <a:pt x="1380" y="52"/>
                    </a:lnTo>
                    <a:lnTo>
                      <a:pt x="1378" y="50"/>
                    </a:lnTo>
                    <a:lnTo>
                      <a:pt x="1377" y="47"/>
                    </a:lnTo>
                    <a:lnTo>
                      <a:pt x="1377" y="45"/>
                    </a:lnTo>
                    <a:lnTo>
                      <a:pt x="1378" y="40"/>
                    </a:lnTo>
                    <a:lnTo>
                      <a:pt x="1381" y="35"/>
                    </a:lnTo>
                    <a:lnTo>
                      <a:pt x="1390" y="25"/>
                    </a:lnTo>
                    <a:lnTo>
                      <a:pt x="1393" y="21"/>
                    </a:lnTo>
                    <a:lnTo>
                      <a:pt x="1396" y="16"/>
                    </a:lnTo>
                    <a:lnTo>
                      <a:pt x="1396" y="16"/>
                    </a:lnTo>
                    <a:lnTo>
                      <a:pt x="1398" y="18"/>
                    </a:lnTo>
                    <a:lnTo>
                      <a:pt x="1399" y="21"/>
                    </a:lnTo>
                    <a:lnTo>
                      <a:pt x="1398" y="24"/>
                    </a:lnTo>
                    <a:lnTo>
                      <a:pt x="1397" y="28"/>
                    </a:lnTo>
                    <a:lnTo>
                      <a:pt x="1391" y="35"/>
                    </a:lnTo>
                    <a:lnTo>
                      <a:pt x="1385" y="40"/>
                    </a:lnTo>
                    <a:lnTo>
                      <a:pt x="1385" y="40"/>
                    </a:lnTo>
                    <a:lnTo>
                      <a:pt x="1389" y="43"/>
                    </a:lnTo>
                    <a:lnTo>
                      <a:pt x="1391" y="47"/>
                    </a:lnTo>
                    <a:lnTo>
                      <a:pt x="1397" y="55"/>
                    </a:lnTo>
                    <a:lnTo>
                      <a:pt x="1400" y="58"/>
                    </a:lnTo>
                    <a:lnTo>
                      <a:pt x="1401" y="58"/>
                    </a:lnTo>
                    <a:lnTo>
                      <a:pt x="1403" y="56"/>
                    </a:lnTo>
                    <a:lnTo>
                      <a:pt x="1405" y="53"/>
                    </a:lnTo>
                    <a:lnTo>
                      <a:pt x="1407" y="45"/>
                    </a:lnTo>
                    <a:lnTo>
                      <a:pt x="1407" y="45"/>
                    </a:lnTo>
                    <a:lnTo>
                      <a:pt x="1406" y="53"/>
                    </a:lnTo>
                    <a:lnTo>
                      <a:pt x="1403" y="61"/>
                    </a:lnTo>
                    <a:lnTo>
                      <a:pt x="1398" y="70"/>
                    </a:lnTo>
                    <a:lnTo>
                      <a:pt x="1393" y="78"/>
                    </a:lnTo>
                    <a:lnTo>
                      <a:pt x="1388" y="86"/>
                    </a:lnTo>
                    <a:lnTo>
                      <a:pt x="1381" y="93"/>
                    </a:lnTo>
                    <a:lnTo>
                      <a:pt x="1375" y="98"/>
                    </a:lnTo>
                    <a:lnTo>
                      <a:pt x="1369" y="100"/>
                    </a:lnTo>
                    <a:lnTo>
                      <a:pt x="1378" y="104"/>
                    </a:lnTo>
                    <a:lnTo>
                      <a:pt x="1378" y="104"/>
                    </a:lnTo>
                    <a:lnTo>
                      <a:pt x="1374" y="110"/>
                    </a:lnTo>
                    <a:lnTo>
                      <a:pt x="1373" y="111"/>
                    </a:lnTo>
                    <a:lnTo>
                      <a:pt x="1370" y="111"/>
                    </a:lnTo>
                    <a:lnTo>
                      <a:pt x="1367" y="110"/>
                    </a:lnTo>
                    <a:lnTo>
                      <a:pt x="1361" y="107"/>
                    </a:lnTo>
                    <a:lnTo>
                      <a:pt x="1361" y="107"/>
                    </a:lnTo>
                    <a:lnTo>
                      <a:pt x="1363" y="114"/>
                    </a:lnTo>
                    <a:lnTo>
                      <a:pt x="1366" y="120"/>
                    </a:lnTo>
                    <a:lnTo>
                      <a:pt x="1367" y="131"/>
                    </a:lnTo>
                    <a:lnTo>
                      <a:pt x="1367" y="143"/>
                    </a:lnTo>
                    <a:lnTo>
                      <a:pt x="1366" y="153"/>
                    </a:lnTo>
                    <a:lnTo>
                      <a:pt x="1366" y="153"/>
                    </a:lnTo>
                    <a:lnTo>
                      <a:pt x="1365" y="152"/>
                    </a:lnTo>
                    <a:lnTo>
                      <a:pt x="1365" y="150"/>
                    </a:lnTo>
                    <a:lnTo>
                      <a:pt x="1366" y="149"/>
                    </a:lnTo>
                    <a:lnTo>
                      <a:pt x="1365" y="146"/>
                    </a:lnTo>
                    <a:lnTo>
                      <a:pt x="1365" y="146"/>
                    </a:lnTo>
                    <a:lnTo>
                      <a:pt x="1362" y="145"/>
                    </a:lnTo>
                    <a:lnTo>
                      <a:pt x="1360" y="144"/>
                    </a:lnTo>
                    <a:lnTo>
                      <a:pt x="1358" y="144"/>
                    </a:lnTo>
                    <a:lnTo>
                      <a:pt x="1355" y="145"/>
                    </a:lnTo>
                    <a:lnTo>
                      <a:pt x="1354" y="148"/>
                    </a:lnTo>
                    <a:lnTo>
                      <a:pt x="1353" y="150"/>
                    </a:lnTo>
                    <a:lnTo>
                      <a:pt x="1353" y="157"/>
                    </a:lnTo>
                    <a:lnTo>
                      <a:pt x="1353" y="157"/>
                    </a:lnTo>
                    <a:lnTo>
                      <a:pt x="1351" y="165"/>
                    </a:lnTo>
                    <a:lnTo>
                      <a:pt x="1351" y="171"/>
                    </a:lnTo>
                    <a:lnTo>
                      <a:pt x="1353" y="174"/>
                    </a:lnTo>
                    <a:lnTo>
                      <a:pt x="1355" y="176"/>
                    </a:lnTo>
                    <a:lnTo>
                      <a:pt x="1362" y="180"/>
                    </a:lnTo>
                    <a:lnTo>
                      <a:pt x="1366" y="183"/>
                    </a:lnTo>
                    <a:lnTo>
                      <a:pt x="1368" y="187"/>
                    </a:lnTo>
                    <a:lnTo>
                      <a:pt x="1380" y="182"/>
                    </a:lnTo>
                    <a:lnTo>
                      <a:pt x="1423" y="99"/>
                    </a:lnTo>
                    <a:lnTo>
                      <a:pt x="1423" y="99"/>
                    </a:lnTo>
                    <a:lnTo>
                      <a:pt x="1429" y="97"/>
                    </a:lnTo>
                    <a:lnTo>
                      <a:pt x="1435" y="97"/>
                    </a:lnTo>
                    <a:lnTo>
                      <a:pt x="1439" y="99"/>
                    </a:lnTo>
                    <a:lnTo>
                      <a:pt x="1443" y="103"/>
                    </a:lnTo>
                    <a:lnTo>
                      <a:pt x="1451" y="113"/>
                    </a:lnTo>
                    <a:lnTo>
                      <a:pt x="1460" y="123"/>
                    </a:lnTo>
                    <a:lnTo>
                      <a:pt x="1464" y="101"/>
                    </a:lnTo>
                    <a:lnTo>
                      <a:pt x="1464" y="101"/>
                    </a:lnTo>
                    <a:lnTo>
                      <a:pt x="1469" y="103"/>
                    </a:lnTo>
                    <a:lnTo>
                      <a:pt x="1475" y="105"/>
                    </a:lnTo>
                    <a:lnTo>
                      <a:pt x="1480" y="107"/>
                    </a:lnTo>
                    <a:lnTo>
                      <a:pt x="1483" y="112"/>
                    </a:lnTo>
                    <a:lnTo>
                      <a:pt x="1485" y="116"/>
                    </a:lnTo>
                    <a:lnTo>
                      <a:pt x="1485" y="122"/>
                    </a:lnTo>
                    <a:lnTo>
                      <a:pt x="1485" y="130"/>
                    </a:lnTo>
                    <a:lnTo>
                      <a:pt x="1482" y="141"/>
                    </a:lnTo>
                    <a:lnTo>
                      <a:pt x="1482" y="141"/>
                    </a:lnTo>
                    <a:lnTo>
                      <a:pt x="1482" y="136"/>
                    </a:lnTo>
                    <a:lnTo>
                      <a:pt x="1481" y="135"/>
                    </a:lnTo>
                    <a:lnTo>
                      <a:pt x="1476" y="134"/>
                    </a:lnTo>
                    <a:lnTo>
                      <a:pt x="1476" y="134"/>
                    </a:lnTo>
                    <a:lnTo>
                      <a:pt x="1475" y="137"/>
                    </a:lnTo>
                    <a:lnTo>
                      <a:pt x="1474" y="141"/>
                    </a:lnTo>
                    <a:lnTo>
                      <a:pt x="1474" y="141"/>
                    </a:lnTo>
                    <a:lnTo>
                      <a:pt x="1473" y="144"/>
                    </a:lnTo>
                    <a:lnTo>
                      <a:pt x="1473" y="144"/>
                    </a:lnTo>
                    <a:lnTo>
                      <a:pt x="1500" y="133"/>
                    </a:lnTo>
                    <a:lnTo>
                      <a:pt x="1500" y="133"/>
                    </a:lnTo>
                    <a:lnTo>
                      <a:pt x="1492" y="143"/>
                    </a:lnTo>
                    <a:lnTo>
                      <a:pt x="1490" y="148"/>
                    </a:lnTo>
                    <a:lnTo>
                      <a:pt x="1488" y="152"/>
                    </a:lnTo>
                    <a:lnTo>
                      <a:pt x="1487" y="161"/>
                    </a:lnTo>
                    <a:lnTo>
                      <a:pt x="1488" y="169"/>
                    </a:lnTo>
                    <a:lnTo>
                      <a:pt x="1491" y="188"/>
                    </a:lnTo>
                    <a:lnTo>
                      <a:pt x="1492" y="199"/>
                    </a:lnTo>
                    <a:lnTo>
                      <a:pt x="1491" y="213"/>
                    </a:lnTo>
                    <a:lnTo>
                      <a:pt x="1519" y="202"/>
                    </a:lnTo>
                    <a:lnTo>
                      <a:pt x="1519" y="202"/>
                    </a:lnTo>
                    <a:lnTo>
                      <a:pt x="1514" y="197"/>
                    </a:lnTo>
                    <a:lnTo>
                      <a:pt x="1512" y="193"/>
                    </a:lnTo>
                    <a:lnTo>
                      <a:pt x="1512" y="189"/>
                    </a:lnTo>
                    <a:lnTo>
                      <a:pt x="1514" y="186"/>
                    </a:lnTo>
                    <a:lnTo>
                      <a:pt x="1516" y="183"/>
                    </a:lnTo>
                    <a:lnTo>
                      <a:pt x="1520" y="181"/>
                    </a:lnTo>
                    <a:lnTo>
                      <a:pt x="1526" y="176"/>
                    </a:lnTo>
                    <a:lnTo>
                      <a:pt x="1526" y="176"/>
                    </a:lnTo>
                    <a:lnTo>
                      <a:pt x="1527" y="183"/>
                    </a:lnTo>
                    <a:lnTo>
                      <a:pt x="1528" y="186"/>
                    </a:lnTo>
                    <a:lnTo>
                      <a:pt x="1529" y="187"/>
                    </a:lnTo>
                    <a:lnTo>
                      <a:pt x="1534" y="187"/>
                    </a:lnTo>
                    <a:lnTo>
                      <a:pt x="1538" y="186"/>
                    </a:lnTo>
                    <a:lnTo>
                      <a:pt x="1549" y="182"/>
                    </a:lnTo>
                    <a:lnTo>
                      <a:pt x="1553" y="181"/>
                    </a:lnTo>
                    <a:lnTo>
                      <a:pt x="1557" y="181"/>
                    </a:lnTo>
                    <a:lnTo>
                      <a:pt x="1556" y="186"/>
                    </a:lnTo>
                    <a:lnTo>
                      <a:pt x="1556" y="186"/>
                    </a:lnTo>
                    <a:lnTo>
                      <a:pt x="1559" y="188"/>
                    </a:lnTo>
                    <a:lnTo>
                      <a:pt x="1564" y="190"/>
                    </a:lnTo>
                    <a:lnTo>
                      <a:pt x="1568" y="191"/>
                    </a:lnTo>
                    <a:lnTo>
                      <a:pt x="1573" y="191"/>
                    </a:lnTo>
                    <a:lnTo>
                      <a:pt x="1582" y="190"/>
                    </a:lnTo>
                    <a:lnTo>
                      <a:pt x="1591" y="187"/>
                    </a:lnTo>
                    <a:lnTo>
                      <a:pt x="1591" y="187"/>
                    </a:lnTo>
                    <a:lnTo>
                      <a:pt x="1592" y="182"/>
                    </a:lnTo>
                    <a:lnTo>
                      <a:pt x="1593" y="176"/>
                    </a:lnTo>
                    <a:lnTo>
                      <a:pt x="1600" y="159"/>
                    </a:lnTo>
                    <a:lnTo>
                      <a:pt x="1615" y="121"/>
                    </a:lnTo>
                    <a:lnTo>
                      <a:pt x="1615" y="121"/>
                    </a:lnTo>
                    <a:lnTo>
                      <a:pt x="1610" y="118"/>
                    </a:lnTo>
                    <a:lnTo>
                      <a:pt x="1606" y="114"/>
                    </a:lnTo>
                    <a:lnTo>
                      <a:pt x="1605" y="111"/>
                    </a:lnTo>
                    <a:lnTo>
                      <a:pt x="1605" y="107"/>
                    </a:lnTo>
                    <a:lnTo>
                      <a:pt x="1606" y="99"/>
                    </a:lnTo>
                    <a:lnTo>
                      <a:pt x="1607" y="95"/>
                    </a:lnTo>
                    <a:lnTo>
                      <a:pt x="1607" y="89"/>
                    </a:lnTo>
                    <a:lnTo>
                      <a:pt x="1607" y="89"/>
                    </a:lnTo>
                    <a:lnTo>
                      <a:pt x="1611" y="90"/>
                    </a:lnTo>
                    <a:lnTo>
                      <a:pt x="1612" y="90"/>
                    </a:lnTo>
                    <a:lnTo>
                      <a:pt x="1613" y="88"/>
                    </a:lnTo>
                    <a:lnTo>
                      <a:pt x="1613" y="88"/>
                    </a:lnTo>
                    <a:lnTo>
                      <a:pt x="1614" y="84"/>
                    </a:lnTo>
                    <a:lnTo>
                      <a:pt x="1613" y="81"/>
                    </a:lnTo>
                    <a:lnTo>
                      <a:pt x="1611" y="76"/>
                    </a:lnTo>
                    <a:lnTo>
                      <a:pt x="1610" y="71"/>
                    </a:lnTo>
                    <a:lnTo>
                      <a:pt x="1610" y="71"/>
                    </a:lnTo>
                    <a:lnTo>
                      <a:pt x="1595" y="78"/>
                    </a:lnTo>
                    <a:lnTo>
                      <a:pt x="1587" y="82"/>
                    </a:lnTo>
                    <a:lnTo>
                      <a:pt x="1580" y="85"/>
                    </a:lnTo>
                    <a:lnTo>
                      <a:pt x="1574" y="90"/>
                    </a:lnTo>
                    <a:lnTo>
                      <a:pt x="1568" y="96"/>
                    </a:lnTo>
                    <a:lnTo>
                      <a:pt x="1562" y="104"/>
                    </a:lnTo>
                    <a:lnTo>
                      <a:pt x="1559" y="114"/>
                    </a:lnTo>
                    <a:lnTo>
                      <a:pt x="1559" y="114"/>
                    </a:lnTo>
                    <a:lnTo>
                      <a:pt x="1560" y="118"/>
                    </a:lnTo>
                    <a:lnTo>
                      <a:pt x="1562" y="119"/>
                    </a:lnTo>
                    <a:lnTo>
                      <a:pt x="1565" y="118"/>
                    </a:lnTo>
                    <a:lnTo>
                      <a:pt x="1567" y="114"/>
                    </a:lnTo>
                    <a:lnTo>
                      <a:pt x="1569" y="112"/>
                    </a:lnTo>
                    <a:lnTo>
                      <a:pt x="1572" y="110"/>
                    </a:lnTo>
                    <a:lnTo>
                      <a:pt x="1574" y="110"/>
                    </a:lnTo>
                    <a:lnTo>
                      <a:pt x="1576" y="111"/>
                    </a:lnTo>
                    <a:lnTo>
                      <a:pt x="1576" y="111"/>
                    </a:lnTo>
                    <a:lnTo>
                      <a:pt x="1572" y="118"/>
                    </a:lnTo>
                    <a:lnTo>
                      <a:pt x="1567" y="122"/>
                    </a:lnTo>
                    <a:lnTo>
                      <a:pt x="1562" y="126"/>
                    </a:lnTo>
                    <a:lnTo>
                      <a:pt x="1558" y="127"/>
                    </a:lnTo>
                    <a:lnTo>
                      <a:pt x="1553" y="127"/>
                    </a:lnTo>
                    <a:lnTo>
                      <a:pt x="1547" y="127"/>
                    </a:lnTo>
                    <a:lnTo>
                      <a:pt x="1536" y="126"/>
                    </a:lnTo>
                    <a:lnTo>
                      <a:pt x="1531" y="106"/>
                    </a:lnTo>
                    <a:lnTo>
                      <a:pt x="1514" y="116"/>
                    </a:lnTo>
                    <a:lnTo>
                      <a:pt x="1514" y="116"/>
                    </a:lnTo>
                    <a:lnTo>
                      <a:pt x="1516" y="112"/>
                    </a:lnTo>
                    <a:lnTo>
                      <a:pt x="1518" y="107"/>
                    </a:lnTo>
                    <a:lnTo>
                      <a:pt x="1521" y="97"/>
                    </a:lnTo>
                    <a:lnTo>
                      <a:pt x="1523" y="92"/>
                    </a:lnTo>
                    <a:lnTo>
                      <a:pt x="1526" y="89"/>
                    </a:lnTo>
                    <a:lnTo>
                      <a:pt x="1530" y="85"/>
                    </a:lnTo>
                    <a:lnTo>
                      <a:pt x="1536" y="83"/>
                    </a:lnTo>
                    <a:lnTo>
                      <a:pt x="1536" y="83"/>
                    </a:lnTo>
                    <a:lnTo>
                      <a:pt x="1535" y="78"/>
                    </a:lnTo>
                    <a:lnTo>
                      <a:pt x="1533" y="76"/>
                    </a:lnTo>
                    <a:lnTo>
                      <a:pt x="1529" y="76"/>
                    </a:lnTo>
                    <a:lnTo>
                      <a:pt x="1526" y="77"/>
                    </a:lnTo>
                    <a:lnTo>
                      <a:pt x="1516" y="81"/>
                    </a:lnTo>
                    <a:lnTo>
                      <a:pt x="1512" y="82"/>
                    </a:lnTo>
                    <a:lnTo>
                      <a:pt x="1507" y="81"/>
                    </a:lnTo>
                    <a:lnTo>
                      <a:pt x="1500" y="105"/>
                    </a:lnTo>
                    <a:lnTo>
                      <a:pt x="1500" y="105"/>
                    </a:lnTo>
                    <a:lnTo>
                      <a:pt x="1500" y="100"/>
                    </a:lnTo>
                    <a:lnTo>
                      <a:pt x="1499" y="97"/>
                    </a:lnTo>
                    <a:lnTo>
                      <a:pt x="1493" y="89"/>
                    </a:lnTo>
                    <a:lnTo>
                      <a:pt x="1492" y="85"/>
                    </a:lnTo>
                    <a:lnTo>
                      <a:pt x="1491" y="81"/>
                    </a:lnTo>
                    <a:lnTo>
                      <a:pt x="1493" y="75"/>
                    </a:lnTo>
                    <a:lnTo>
                      <a:pt x="1498" y="69"/>
                    </a:lnTo>
                    <a:lnTo>
                      <a:pt x="1526" y="50"/>
                    </a:lnTo>
                    <a:lnTo>
                      <a:pt x="1519" y="32"/>
                    </a:lnTo>
                    <a:lnTo>
                      <a:pt x="1542" y="29"/>
                    </a:lnTo>
                    <a:lnTo>
                      <a:pt x="1536" y="42"/>
                    </a:lnTo>
                    <a:lnTo>
                      <a:pt x="1536" y="42"/>
                    </a:lnTo>
                    <a:lnTo>
                      <a:pt x="1542" y="39"/>
                    </a:lnTo>
                    <a:lnTo>
                      <a:pt x="1547" y="39"/>
                    </a:lnTo>
                    <a:lnTo>
                      <a:pt x="1551" y="40"/>
                    </a:lnTo>
                    <a:lnTo>
                      <a:pt x="1553" y="43"/>
                    </a:lnTo>
                    <a:lnTo>
                      <a:pt x="1556" y="45"/>
                    </a:lnTo>
                    <a:lnTo>
                      <a:pt x="1557" y="48"/>
                    </a:lnTo>
                    <a:lnTo>
                      <a:pt x="1559" y="58"/>
                    </a:lnTo>
                    <a:lnTo>
                      <a:pt x="1561" y="65"/>
                    </a:lnTo>
                    <a:lnTo>
                      <a:pt x="1562" y="68"/>
                    </a:lnTo>
                    <a:lnTo>
                      <a:pt x="1565" y="70"/>
                    </a:lnTo>
                    <a:lnTo>
                      <a:pt x="1567" y="70"/>
                    </a:lnTo>
                    <a:lnTo>
                      <a:pt x="1570" y="70"/>
                    </a:lnTo>
                    <a:lnTo>
                      <a:pt x="1576" y="68"/>
                    </a:lnTo>
                    <a:lnTo>
                      <a:pt x="1582" y="63"/>
                    </a:lnTo>
                    <a:lnTo>
                      <a:pt x="1582" y="63"/>
                    </a:lnTo>
                    <a:lnTo>
                      <a:pt x="1588" y="54"/>
                    </a:lnTo>
                    <a:lnTo>
                      <a:pt x="1592" y="46"/>
                    </a:lnTo>
                    <a:lnTo>
                      <a:pt x="1597" y="40"/>
                    </a:lnTo>
                    <a:lnTo>
                      <a:pt x="1603" y="37"/>
                    </a:lnTo>
                    <a:lnTo>
                      <a:pt x="1608" y="36"/>
                    </a:lnTo>
                    <a:lnTo>
                      <a:pt x="1615" y="36"/>
                    </a:lnTo>
                    <a:lnTo>
                      <a:pt x="1622" y="37"/>
                    </a:lnTo>
                    <a:lnTo>
                      <a:pt x="1630" y="40"/>
                    </a:lnTo>
                    <a:lnTo>
                      <a:pt x="1630" y="40"/>
                    </a:lnTo>
                    <a:lnTo>
                      <a:pt x="1625" y="43"/>
                    </a:lnTo>
                    <a:lnTo>
                      <a:pt x="1622" y="46"/>
                    </a:lnTo>
                    <a:lnTo>
                      <a:pt x="1621" y="50"/>
                    </a:lnTo>
                    <a:lnTo>
                      <a:pt x="1621" y="55"/>
                    </a:lnTo>
                    <a:lnTo>
                      <a:pt x="1622" y="66"/>
                    </a:lnTo>
                    <a:lnTo>
                      <a:pt x="1622" y="71"/>
                    </a:lnTo>
                    <a:lnTo>
                      <a:pt x="1620" y="78"/>
                    </a:lnTo>
                    <a:lnTo>
                      <a:pt x="1620" y="78"/>
                    </a:lnTo>
                    <a:lnTo>
                      <a:pt x="1626" y="82"/>
                    </a:lnTo>
                    <a:lnTo>
                      <a:pt x="1630" y="82"/>
                    </a:lnTo>
                    <a:lnTo>
                      <a:pt x="1635" y="81"/>
                    </a:lnTo>
                    <a:lnTo>
                      <a:pt x="1638" y="76"/>
                    </a:lnTo>
                    <a:lnTo>
                      <a:pt x="1645" y="66"/>
                    </a:lnTo>
                    <a:lnTo>
                      <a:pt x="1652" y="55"/>
                    </a:lnTo>
                    <a:lnTo>
                      <a:pt x="1652" y="55"/>
                    </a:lnTo>
                    <a:lnTo>
                      <a:pt x="1654" y="67"/>
                    </a:lnTo>
                    <a:lnTo>
                      <a:pt x="1654" y="71"/>
                    </a:lnTo>
                    <a:lnTo>
                      <a:pt x="1654" y="76"/>
                    </a:lnTo>
                    <a:lnTo>
                      <a:pt x="1653" y="80"/>
                    </a:lnTo>
                    <a:lnTo>
                      <a:pt x="1651" y="82"/>
                    </a:lnTo>
                    <a:lnTo>
                      <a:pt x="1648" y="83"/>
                    </a:lnTo>
                    <a:lnTo>
                      <a:pt x="1643" y="82"/>
                    </a:lnTo>
                    <a:lnTo>
                      <a:pt x="1643" y="82"/>
                    </a:lnTo>
                    <a:lnTo>
                      <a:pt x="1643" y="91"/>
                    </a:lnTo>
                    <a:lnTo>
                      <a:pt x="1644" y="95"/>
                    </a:lnTo>
                    <a:lnTo>
                      <a:pt x="1645" y="96"/>
                    </a:lnTo>
                    <a:lnTo>
                      <a:pt x="1646" y="97"/>
                    </a:lnTo>
                    <a:lnTo>
                      <a:pt x="1648" y="97"/>
                    </a:lnTo>
                    <a:lnTo>
                      <a:pt x="1652" y="97"/>
                    </a:lnTo>
                    <a:lnTo>
                      <a:pt x="1656" y="96"/>
                    </a:lnTo>
                    <a:lnTo>
                      <a:pt x="1658" y="97"/>
                    </a:lnTo>
                    <a:lnTo>
                      <a:pt x="1659" y="97"/>
                    </a:lnTo>
                    <a:lnTo>
                      <a:pt x="1660" y="99"/>
                    </a:lnTo>
                    <a:lnTo>
                      <a:pt x="1661" y="103"/>
                    </a:lnTo>
                    <a:lnTo>
                      <a:pt x="1662" y="112"/>
                    </a:lnTo>
                    <a:lnTo>
                      <a:pt x="1662" y="112"/>
                    </a:lnTo>
                    <a:lnTo>
                      <a:pt x="1672" y="111"/>
                    </a:lnTo>
                    <a:lnTo>
                      <a:pt x="1679" y="107"/>
                    </a:lnTo>
                    <a:lnTo>
                      <a:pt x="1685" y="103"/>
                    </a:lnTo>
                    <a:lnTo>
                      <a:pt x="1691" y="96"/>
                    </a:lnTo>
                    <a:lnTo>
                      <a:pt x="1697" y="89"/>
                    </a:lnTo>
                    <a:lnTo>
                      <a:pt x="1702" y="81"/>
                    </a:lnTo>
                    <a:lnTo>
                      <a:pt x="1711" y="63"/>
                    </a:lnTo>
                    <a:lnTo>
                      <a:pt x="1715" y="55"/>
                    </a:lnTo>
                    <a:lnTo>
                      <a:pt x="1720" y="48"/>
                    </a:lnTo>
                    <a:lnTo>
                      <a:pt x="1725" y="43"/>
                    </a:lnTo>
                    <a:lnTo>
                      <a:pt x="1730" y="39"/>
                    </a:lnTo>
                    <a:lnTo>
                      <a:pt x="1737" y="37"/>
                    </a:lnTo>
                    <a:lnTo>
                      <a:pt x="1744" y="38"/>
                    </a:lnTo>
                    <a:lnTo>
                      <a:pt x="1753" y="42"/>
                    </a:lnTo>
                    <a:lnTo>
                      <a:pt x="1763" y="48"/>
                    </a:lnTo>
                    <a:lnTo>
                      <a:pt x="1759" y="62"/>
                    </a:lnTo>
                    <a:lnTo>
                      <a:pt x="1759" y="62"/>
                    </a:lnTo>
                    <a:lnTo>
                      <a:pt x="1773" y="58"/>
                    </a:lnTo>
                    <a:lnTo>
                      <a:pt x="1784" y="55"/>
                    </a:lnTo>
                    <a:lnTo>
                      <a:pt x="1796" y="55"/>
                    </a:lnTo>
                    <a:lnTo>
                      <a:pt x="1806" y="56"/>
                    </a:lnTo>
                    <a:lnTo>
                      <a:pt x="1827" y="58"/>
                    </a:lnTo>
                    <a:lnTo>
                      <a:pt x="1838" y="58"/>
                    </a:lnTo>
                    <a:lnTo>
                      <a:pt x="1851" y="55"/>
                    </a:lnTo>
                    <a:lnTo>
                      <a:pt x="1875" y="92"/>
                    </a:lnTo>
                    <a:lnTo>
                      <a:pt x="1875" y="92"/>
                    </a:lnTo>
                    <a:lnTo>
                      <a:pt x="1869" y="99"/>
                    </a:lnTo>
                    <a:lnTo>
                      <a:pt x="1863" y="112"/>
                    </a:lnTo>
                    <a:lnTo>
                      <a:pt x="1859" y="119"/>
                    </a:lnTo>
                    <a:lnTo>
                      <a:pt x="1857" y="126"/>
                    </a:lnTo>
                    <a:lnTo>
                      <a:pt x="1857" y="134"/>
                    </a:lnTo>
                    <a:lnTo>
                      <a:pt x="1858" y="141"/>
                    </a:lnTo>
                    <a:lnTo>
                      <a:pt x="1858" y="141"/>
                    </a:lnTo>
                    <a:lnTo>
                      <a:pt x="1855" y="129"/>
                    </a:lnTo>
                    <a:lnTo>
                      <a:pt x="1850" y="121"/>
                    </a:lnTo>
                    <a:lnTo>
                      <a:pt x="1845" y="115"/>
                    </a:lnTo>
                    <a:lnTo>
                      <a:pt x="1840" y="112"/>
                    </a:lnTo>
                    <a:lnTo>
                      <a:pt x="1830" y="106"/>
                    </a:lnTo>
                    <a:lnTo>
                      <a:pt x="1826" y="101"/>
                    </a:lnTo>
                    <a:lnTo>
                      <a:pt x="1820" y="96"/>
                    </a:lnTo>
                    <a:lnTo>
                      <a:pt x="1820" y="96"/>
                    </a:lnTo>
                    <a:lnTo>
                      <a:pt x="1820" y="103"/>
                    </a:lnTo>
                    <a:lnTo>
                      <a:pt x="1821" y="108"/>
                    </a:lnTo>
                    <a:lnTo>
                      <a:pt x="1826" y="118"/>
                    </a:lnTo>
                    <a:lnTo>
                      <a:pt x="1826" y="118"/>
                    </a:lnTo>
                    <a:lnTo>
                      <a:pt x="1823" y="116"/>
                    </a:lnTo>
                    <a:lnTo>
                      <a:pt x="1820" y="115"/>
                    </a:lnTo>
                    <a:lnTo>
                      <a:pt x="1815" y="110"/>
                    </a:lnTo>
                    <a:lnTo>
                      <a:pt x="1813" y="107"/>
                    </a:lnTo>
                    <a:lnTo>
                      <a:pt x="1810" y="106"/>
                    </a:lnTo>
                    <a:lnTo>
                      <a:pt x="1807" y="105"/>
                    </a:lnTo>
                    <a:lnTo>
                      <a:pt x="1803" y="106"/>
                    </a:lnTo>
                    <a:lnTo>
                      <a:pt x="1803" y="106"/>
                    </a:lnTo>
                    <a:lnTo>
                      <a:pt x="1804" y="110"/>
                    </a:lnTo>
                    <a:lnTo>
                      <a:pt x="1805" y="112"/>
                    </a:lnTo>
                    <a:lnTo>
                      <a:pt x="1807" y="119"/>
                    </a:lnTo>
                    <a:lnTo>
                      <a:pt x="1809" y="121"/>
                    </a:lnTo>
                    <a:lnTo>
                      <a:pt x="1809" y="123"/>
                    </a:lnTo>
                    <a:lnTo>
                      <a:pt x="1807" y="126"/>
                    </a:lnTo>
                    <a:lnTo>
                      <a:pt x="1805" y="127"/>
                    </a:lnTo>
                    <a:lnTo>
                      <a:pt x="1791" y="105"/>
                    </a:lnTo>
                    <a:lnTo>
                      <a:pt x="1791" y="105"/>
                    </a:lnTo>
                    <a:lnTo>
                      <a:pt x="1788" y="106"/>
                    </a:lnTo>
                    <a:lnTo>
                      <a:pt x="1786" y="110"/>
                    </a:lnTo>
                    <a:lnTo>
                      <a:pt x="1781" y="116"/>
                    </a:lnTo>
                    <a:lnTo>
                      <a:pt x="1777" y="125"/>
                    </a:lnTo>
                    <a:lnTo>
                      <a:pt x="1774" y="133"/>
                    </a:lnTo>
                    <a:lnTo>
                      <a:pt x="1772" y="140"/>
                    </a:lnTo>
                    <a:lnTo>
                      <a:pt x="1768" y="145"/>
                    </a:lnTo>
                    <a:lnTo>
                      <a:pt x="1766" y="146"/>
                    </a:lnTo>
                    <a:lnTo>
                      <a:pt x="1764" y="148"/>
                    </a:lnTo>
                    <a:lnTo>
                      <a:pt x="1760" y="146"/>
                    </a:lnTo>
                    <a:lnTo>
                      <a:pt x="1756" y="145"/>
                    </a:lnTo>
                    <a:lnTo>
                      <a:pt x="1756" y="145"/>
                    </a:lnTo>
                    <a:lnTo>
                      <a:pt x="1760" y="129"/>
                    </a:lnTo>
                    <a:lnTo>
                      <a:pt x="1767" y="114"/>
                    </a:lnTo>
                    <a:lnTo>
                      <a:pt x="1774" y="100"/>
                    </a:lnTo>
                    <a:lnTo>
                      <a:pt x="1777" y="97"/>
                    </a:lnTo>
                    <a:lnTo>
                      <a:pt x="1781" y="93"/>
                    </a:lnTo>
                    <a:lnTo>
                      <a:pt x="1781" y="93"/>
                    </a:lnTo>
                    <a:lnTo>
                      <a:pt x="1779" y="92"/>
                    </a:lnTo>
                    <a:lnTo>
                      <a:pt x="1779" y="90"/>
                    </a:lnTo>
                    <a:lnTo>
                      <a:pt x="1783" y="84"/>
                    </a:lnTo>
                    <a:lnTo>
                      <a:pt x="1787" y="82"/>
                    </a:lnTo>
                    <a:lnTo>
                      <a:pt x="1788" y="78"/>
                    </a:lnTo>
                    <a:lnTo>
                      <a:pt x="1789" y="75"/>
                    </a:lnTo>
                    <a:lnTo>
                      <a:pt x="1787" y="70"/>
                    </a:lnTo>
                    <a:lnTo>
                      <a:pt x="1787" y="70"/>
                    </a:lnTo>
                    <a:lnTo>
                      <a:pt x="1781" y="78"/>
                    </a:lnTo>
                    <a:lnTo>
                      <a:pt x="1775" y="83"/>
                    </a:lnTo>
                    <a:lnTo>
                      <a:pt x="1771" y="85"/>
                    </a:lnTo>
                    <a:lnTo>
                      <a:pt x="1766" y="85"/>
                    </a:lnTo>
                    <a:lnTo>
                      <a:pt x="1761" y="85"/>
                    </a:lnTo>
                    <a:lnTo>
                      <a:pt x="1756" y="85"/>
                    </a:lnTo>
                    <a:lnTo>
                      <a:pt x="1749" y="88"/>
                    </a:lnTo>
                    <a:lnTo>
                      <a:pt x="1742" y="92"/>
                    </a:lnTo>
                    <a:lnTo>
                      <a:pt x="1742" y="92"/>
                    </a:lnTo>
                    <a:lnTo>
                      <a:pt x="1745" y="85"/>
                    </a:lnTo>
                    <a:lnTo>
                      <a:pt x="1748" y="83"/>
                    </a:lnTo>
                    <a:lnTo>
                      <a:pt x="1751" y="81"/>
                    </a:lnTo>
                    <a:lnTo>
                      <a:pt x="1721" y="67"/>
                    </a:lnTo>
                    <a:lnTo>
                      <a:pt x="1721" y="67"/>
                    </a:lnTo>
                    <a:lnTo>
                      <a:pt x="1722" y="70"/>
                    </a:lnTo>
                    <a:lnTo>
                      <a:pt x="1722" y="73"/>
                    </a:lnTo>
                    <a:lnTo>
                      <a:pt x="1720" y="77"/>
                    </a:lnTo>
                    <a:lnTo>
                      <a:pt x="1717" y="82"/>
                    </a:lnTo>
                    <a:lnTo>
                      <a:pt x="1711" y="85"/>
                    </a:lnTo>
                    <a:lnTo>
                      <a:pt x="1706" y="90"/>
                    </a:lnTo>
                    <a:lnTo>
                      <a:pt x="1702" y="96"/>
                    </a:lnTo>
                    <a:lnTo>
                      <a:pt x="1698" y="101"/>
                    </a:lnTo>
                    <a:lnTo>
                      <a:pt x="1697" y="106"/>
                    </a:lnTo>
                    <a:lnTo>
                      <a:pt x="1697" y="111"/>
                    </a:lnTo>
                    <a:lnTo>
                      <a:pt x="1697" y="111"/>
                    </a:lnTo>
                    <a:lnTo>
                      <a:pt x="1707" y="114"/>
                    </a:lnTo>
                    <a:lnTo>
                      <a:pt x="1714" y="115"/>
                    </a:lnTo>
                    <a:lnTo>
                      <a:pt x="1720" y="115"/>
                    </a:lnTo>
                    <a:lnTo>
                      <a:pt x="1725" y="115"/>
                    </a:lnTo>
                    <a:lnTo>
                      <a:pt x="1729" y="115"/>
                    </a:lnTo>
                    <a:lnTo>
                      <a:pt x="1736" y="115"/>
                    </a:lnTo>
                    <a:lnTo>
                      <a:pt x="1744" y="118"/>
                    </a:lnTo>
                    <a:lnTo>
                      <a:pt x="1756" y="123"/>
                    </a:lnTo>
                    <a:lnTo>
                      <a:pt x="1756" y="123"/>
                    </a:lnTo>
                    <a:lnTo>
                      <a:pt x="1751" y="126"/>
                    </a:lnTo>
                    <a:lnTo>
                      <a:pt x="1746" y="130"/>
                    </a:lnTo>
                    <a:lnTo>
                      <a:pt x="1738" y="143"/>
                    </a:lnTo>
                    <a:lnTo>
                      <a:pt x="1729" y="159"/>
                    </a:lnTo>
                    <a:lnTo>
                      <a:pt x="1722" y="176"/>
                    </a:lnTo>
                    <a:lnTo>
                      <a:pt x="1722" y="176"/>
                    </a:lnTo>
                    <a:lnTo>
                      <a:pt x="1722" y="175"/>
                    </a:lnTo>
                    <a:lnTo>
                      <a:pt x="1721" y="174"/>
                    </a:lnTo>
                    <a:lnTo>
                      <a:pt x="1721" y="174"/>
                    </a:lnTo>
                    <a:lnTo>
                      <a:pt x="1719" y="183"/>
                    </a:lnTo>
                    <a:lnTo>
                      <a:pt x="1718" y="190"/>
                    </a:lnTo>
                    <a:lnTo>
                      <a:pt x="1718" y="205"/>
                    </a:lnTo>
                    <a:lnTo>
                      <a:pt x="1718" y="224"/>
                    </a:lnTo>
                    <a:lnTo>
                      <a:pt x="1718" y="250"/>
                    </a:lnTo>
                    <a:lnTo>
                      <a:pt x="1718" y="250"/>
                    </a:lnTo>
                    <a:lnTo>
                      <a:pt x="1723" y="241"/>
                    </a:lnTo>
                    <a:lnTo>
                      <a:pt x="1729" y="236"/>
                    </a:lnTo>
                    <a:lnTo>
                      <a:pt x="1735" y="234"/>
                    </a:lnTo>
                    <a:lnTo>
                      <a:pt x="1741" y="234"/>
                    </a:lnTo>
                    <a:lnTo>
                      <a:pt x="1746" y="235"/>
                    </a:lnTo>
                    <a:lnTo>
                      <a:pt x="1752" y="235"/>
                    </a:lnTo>
                    <a:lnTo>
                      <a:pt x="1758" y="234"/>
                    </a:lnTo>
                    <a:lnTo>
                      <a:pt x="1766" y="229"/>
                    </a:lnTo>
                    <a:lnTo>
                      <a:pt x="1766" y="229"/>
                    </a:lnTo>
                    <a:lnTo>
                      <a:pt x="1766" y="220"/>
                    </a:lnTo>
                    <a:lnTo>
                      <a:pt x="1766" y="214"/>
                    </a:lnTo>
                    <a:lnTo>
                      <a:pt x="1764" y="209"/>
                    </a:lnTo>
                    <a:lnTo>
                      <a:pt x="1761" y="205"/>
                    </a:lnTo>
                    <a:lnTo>
                      <a:pt x="1758" y="203"/>
                    </a:lnTo>
                    <a:lnTo>
                      <a:pt x="1753" y="202"/>
                    </a:lnTo>
                    <a:lnTo>
                      <a:pt x="1750" y="202"/>
                    </a:lnTo>
                    <a:lnTo>
                      <a:pt x="1745" y="203"/>
                    </a:lnTo>
                    <a:lnTo>
                      <a:pt x="1764" y="188"/>
                    </a:lnTo>
                    <a:lnTo>
                      <a:pt x="1760" y="199"/>
                    </a:lnTo>
                    <a:lnTo>
                      <a:pt x="1803" y="210"/>
                    </a:lnTo>
                    <a:lnTo>
                      <a:pt x="1803" y="210"/>
                    </a:lnTo>
                    <a:lnTo>
                      <a:pt x="1800" y="211"/>
                    </a:lnTo>
                    <a:lnTo>
                      <a:pt x="1798" y="212"/>
                    </a:lnTo>
                    <a:lnTo>
                      <a:pt x="1794" y="219"/>
                    </a:lnTo>
                    <a:lnTo>
                      <a:pt x="1787" y="234"/>
                    </a:lnTo>
                    <a:lnTo>
                      <a:pt x="1787" y="234"/>
                    </a:lnTo>
                    <a:lnTo>
                      <a:pt x="1790" y="236"/>
                    </a:lnTo>
                    <a:lnTo>
                      <a:pt x="1795" y="240"/>
                    </a:lnTo>
                    <a:lnTo>
                      <a:pt x="1803" y="250"/>
                    </a:lnTo>
                    <a:lnTo>
                      <a:pt x="1803" y="250"/>
                    </a:lnTo>
                    <a:lnTo>
                      <a:pt x="1803" y="234"/>
                    </a:lnTo>
                    <a:lnTo>
                      <a:pt x="1804" y="221"/>
                    </a:lnTo>
                    <a:lnTo>
                      <a:pt x="1806" y="213"/>
                    </a:lnTo>
                    <a:lnTo>
                      <a:pt x="1807" y="212"/>
                    </a:lnTo>
                    <a:lnTo>
                      <a:pt x="1810" y="211"/>
                    </a:lnTo>
                    <a:lnTo>
                      <a:pt x="1810" y="211"/>
                    </a:lnTo>
                    <a:lnTo>
                      <a:pt x="1820" y="214"/>
                    </a:lnTo>
                    <a:lnTo>
                      <a:pt x="1828" y="219"/>
                    </a:lnTo>
                    <a:lnTo>
                      <a:pt x="1836" y="225"/>
                    </a:lnTo>
                    <a:lnTo>
                      <a:pt x="1843" y="232"/>
                    </a:lnTo>
                    <a:lnTo>
                      <a:pt x="1849" y="239"/>
                    </a:lnTo>
                    <a:lnTo>
                      <a:pt x="1853" y="248"/>
                    </a:lnTo>
                    <a:lnTo>
                      <a:pt x="1857" y="257"/>
                    </a:lnTo>
                    <a:lnTo>
                      <a:pt x="1861" y="266"/>
                    </a:lnTo>
                    <a:lnTo>
                      <a:pt x="1861" y="266"/>
                    </a:lnTo>
                    <a:lnTo>
                      <a:pt x="1865" y="265"/>
                    </a:lnTo>
                    <a:lnTo>
                      <a:pt x="1865" y="265"/>
                    </a:lnTo>
                    <a:lnTo>
                      <a:pt x="1865" y="256"/>
                    </a:lnTo>
                    <a:lnTo>
                      <a:pt x="1866" y="248"/>
                    </a:lnTo>
                    <a:lnTo>
                      <a:pt x="1871" y="240"/>
                    </a:lnTo>
                    <a:lnTo>
                      <a:pt x="1875" y="233"/>
                    </a:lnTo>
                    <a:lnTo>
                      <a:pt x="1887" y="217"/>
                    </a:lnTo>
                    <a:lnTo>
                      <a:pt x="1892" y="209"/>
                    </a:lnTo>
                    <a:lnTo>
                      <a:pt x="1897" y="201"/>
                    </a:lnTo>
                    <a:lnTo>
                      <a:pt x="1897" y="201"/>
                    </a:lnTo>
                    <a:lnTo>
                      <a:pt x="1897" y="208"/>
                    </a:lnTo>
                    <a:lnTo>
                      <a:pt x="1898" y="213"/>
                    </a:lnTo>
                    <a:lnTo>
                      <a:pt x="1901" y="217"/>
                    </a:lnTo>
                    <a:lnTo>
                      <a:pt x="1904" y="219"/>
                    </a:lnTo>
                    <a:lnTo>
                      <a:pt x="1911" y="223"/>
                    </a:lnTo>
                    <a:lnTo>
                      <a:pt x="1914" y="225"/>
                    </a:lnTo>
                    <a:lnTo>
                      <a:pt x="1918" y="228"/>
                    </a:lnTo>
                    <a:lnTo>
                      <a:pt x="1918" y="228"/>
                    </a:lnTo>
                    <a:lnTo>
                      <a:pt x="1919" y="218"/>
                    </a:lnTo>
                    <a:lnTo>
                      <a:pt x="1920" y="206"/>
                    </a:lnTo>
                    <a:lnTo>
                      <a:pt x="1920" y="194"/>
                    </a:lnTo>
                    <a:lnTo>
                      <a:pt x="1920" y="182"/>
                    </a:lnTo>
                    <a:lnTo>
                      <a:pt x="1919" y="169"/>
                    </a:lnTo>
                    <a:lnTo>
                      <a:pt x="1917" y="159"/>
                    </a:lnTo>
                    <a:lnTo>
                      <a:pt x="1914" y="148"/>
                    </a:lnTo>
                    <a:lnTo>
                      <a:pt x="1911" y="138"/>
                    </a:lnTo>
                    <a:lnTo>
                      <a:pt x="1911" y="138"/>
                    </a:lnTo>
                    <a:lnTo>
                      <a:pt x="1905" y="146"/>
                    </a:lnTo>
                    <a:lnTo>
                      <a:pt x="1901" y="153"/>
                    </a:lnTo>
                    <a:lnTo>
                      <a:pt x="1898" y="159"/>
                    </a:lnTo>
                    <a:lnTo>
                      <a:pt x="1896" y="165"/>
                    </a:lnTo>
                    <a:lnTo>
                      <a:pt x="1894" y="179"/>
                    </a:lnTo>
                    <a:lnTo>
                      <a:pt x="1891" y="188"/>
                    </a:lnTo>
                    <a:lnTo>
                      <a:pt x="1888" y="199"/>
                    </a:lnTo>
                    <a:lnTo>
                      <a:pt x="1857" y="223"/>
                    </a:lnTo>
                    <a:lnTo>
                      <a:pt x="1865" y="201"/>
                    </a:lnTo>
                    <a:lnTo>
                      <a:pt x="1865" y="201"/>
                    </a:lnTo>
                    <a:lnTo>
                      <a:pt x="1861" y="198"/>
                    </a:lnTo>
                    <a:lnTo>
                      <a:pt x="1859" y="198"/>
                    </a:lnTo>
                    <a:lnTo>
                      <a:pt x="1853" y="198"/>
                    </a:lnTo>
                    <a:lnTo>
                      <a:pt x="1849" y="199"/>
                    </a:lnTo>
                    <a:lnTo>
                      <a:pt x="1844" y="202"/>
                    </a:lnTo>
                    <a:lnTo>
                      <a:pt x="1841" y="203"/>
                    </a:lnTo>
                    <a:lnTo>
                      <a:pt x="1838" y="203"/>
                    </a:lnTo>
                    <a:lnTo>
                      <a:pt x="1837" y="202"/>
                    </a:lnTo>
                    <a:lnTo>
                      <a:pt x="1836" y="197"/>
                    </a:lnTo>
                    <a:lnTo>
                      <a:pt x="1836" y="189"/>
                    </a:lnTo>
                    <a:lnTo>
                      <a:pt x="1836" y="189"/>
                    </a:lnTo>
                    <a:lnTo>
                      <a:pt x="1840" y="183"/>
                    </a:lnTo>
                    <a:lnTo>
                      <a:pt x="1844" y="180"/>
                    </a:lnTo>
                    <a:lnTo>
                      <a:pt x="1848" y="178"/>
                    </a:lnTo>
                    <a:lnTo>
                      <a:pt x="1852" y="176"/>
                    </a:lnTo>
                    <a:lnTo>
                      <a:pt x="1856" y="175"/>
                    </a:lnTo>
                    <a:lnTo>
                      <a:pt x="1859" y="173"/>
                    </a:lnTo>
                    <a:lnTo>
                      <a:pt x="1864" y="169"/>
                    </a:lnTo>
                    <a:lnTo>
                      <a:pt x="1867" y="164"/>
                    </a:lnTo>
                    <a:lnTo>
                      <a:pt x="1858" y="152"/>
                    </a:lnTo>
                    <a:lnTo>
                      <a:pt x="1858" y="152"/>
                    </a:lnTo>
                    <a:lnTo>
                      <a:pt x="1864" y="146"/>
                    </a:lnTo>
                    <a:lnTo>
                      <a:pt x="1866" y="145"/>
                    </a:lnTo>
                    <a:lnTo>
                      <a:pt x="1867" y="145"/>
                    </a:lnTo>
                    <a:lnTo>
                      <a:pt x="1868" y="146"/>
                    </a:lnTo>
                    <a:lnTo>
                      <a:pt x="1869" y="149"/>
                    </a:lnTo>
                    <a:lnTo>
                      <a:pt x="1872" y="154"/>
                    </a:lnTo>
                    <a:lnTo>
                      <a:pt x="1873" y="160"/>
                    </a:lnTo>
                    <a:lnTo>
                      <a:pt x="1876" y="165"/>
                    </a:lnTo>
                    <a:lnTo>
                      <a:pt x="1879" y="166"/>
                    </a:lnTo>
                    <a:lnTo>
                      <a:pt x="1881" y="166"/>
                    </a:lnTo>
                    <a:lnTo>
                      <a:pt x="1884" y="165"/>
                    </a:lnTo>
                    <a:lnTo>
                      <a:pt x="1888" y="161"/>
                    </a:lnTo>
                    <a:lnTo>
                      <a:pt x="1888" y="161"/>
                    </a:lnTo>
                    <a:lnTo>
                      <a:pt x="1886" y="151"/>
                    </a:lnTo>
                    <a:lnTo>
                      <a:pt x="1886" y="150"/>
                    </a:lnTo>
                    <a:lnTo>
                      <a:pt x="1888" y="150"/>
                    </a:lnTo>
                    <a:lnTo>
                      <a:pt x="1890" y="150"/>
                    </a:lnTo>
                    <a:lnTo>
                      <a:pt x="1892" y="150"/>
                    </a:lnTo>
                    <a:lnTo>
                      <a:pt x="1896" y="149"/>
                    </a:lnTo>
                    <a:lnTo>
                      <a:pt x="1899" y="144"/>
                    </a:lnTo>
                    <a:lnTo>
                      <a:pt x="1899" y="144"/>
                    </a:lnTo>
                    <a:lnTo>
                      <a:pt x="1898" y="142"/>
                    </a:lnTo>
                    <a:lnTo>
                      <a:pt x="1896" y="140"/>
                    </a:lnTo>
                    <a:lnTo>
                      <a:pt x="1891" y="137"/>
                    </a:lnTo>
                    <a:lnTo>
                      <a:pt x="1880" y="135"/>
                    </a:lnTo>
                    <a:lnTo>
                      <a:pt x="1874" y="133"/>
                    </a:lnTo>
                    <a:lnTo>
                      <a:pt x="1872" y="131"/>
                    </a:lnTo>
                    <a:lnTo>
                      <a:pt x="1871" y="128"/>
                    </a:lnTo>
                    <a:lnTo>
                      <a:pt x="1869" y="125"/>
                    </a:lnTo>
                    <a:lnTo>
                      <a:pt x="1868" y="121"/>
                    </a:lnTo>
                    <a:lnTo>
                      <a:pt x="1869" y="115"/>
                    </a:lnTo>
                    <a:lnTo>
                      <a:pt x="1871" y="107"/>
                    </a:lnTo>
                    <a:lnTo>
                      <a:pt x="1871" y="107"/>
                    </a:lnTo>
                    <a:lnTo>
                      <a:pt x="1873" y="105"/>
                    </a:lnTo>
                    <a:lnTo>
                      <a:pt x="1875" y="105"/>
                    </a:lnTo>
                    <a:lnTo>
                      <a:pt x="1879" y="106"/>
                    </a:lnTo>
                    <a:lnTo>
                      <a:pt x="1881" y="107"/>
                    </a:lnTo>
                    <a:lnTo>
                      <a:pt x="1888" y="114"/>
                    </a:lnTo>
                    <a:lnTo>
                      <a:pt x="1895" y="121"/>
                    </a:lnTo>
                    <a:lnTo>
                      <a:pt x="1902" y="128"/>
                    </a:lnTo>
                    <a:lnTo>
                      <a:pt x="1905" y="130"/>
                    </a:lnTo>
                    <a:lnTo>
                      <a:pt x="1909" y="131"/>
                    </a:lnTo>
                    <a:lnTo>
                      <a:pt x="1912" y="130"/>
                    </a:lnTo>
                    <a:lnTo>
                      <a:pt x="1915" y="128"/>
                    </a:lnTo>
                    <a:lnTo>
                      <a:pt x="1919" y="125"/>
                    </a:lnTo>
                    <a:lnTo>
                      <a:pt x="1922" y="118"/>
                    </a:lnTo>
                    <a:lnTo>
                      <a:pt x="1921" y="122"/>
                    </a:lnTo>
                    <a:lnTo>
                      <a:pt x="1921" y="122"/>
                    </a:lnTo>
                    <a:lnTo>
                      <a:pt x="1929" y="123"/>
                    </a:lnTo>
                    <a:lnTo>
                      <a:pt x="1935" y="122"/>
                    </a:lnTo>
                    <a:lnTo>
                      <a:pt x="1941" y="120"/>
                    </a:lnTo>
                    <a:lnTo>
                      <a:pt x="1945" y="115"/>
                    </a:lnTo>
                    <a:lnTo>
                      <a:pt x="1950" y="110"/>
                    </a:lnTo>
                    <a:lnTo>
                      <a:pt x="1953" y="104"/>
                    </a:lnTo>
                    <a:lnTo>
                      <a:pt x="1960" y="91"/>
                    </a:lnTo>
                    <a:lnTo>
                      <a:pt x="1960" y="91"/>
                    </a:lnTo>
                    <a:lnTo>
                      <a:pt x="1964" y="95"/>
                    </a:lnTo>
                    <a:lnTo>
                      <a:pt x="1968" y="97"/>
                    </a:lnTo>
                    <a:lnTo>
                      <a:pt x="1972" y="96"/>
                    </a:lnTo>
                    <a:lnTo>
                      <a:pt x="1976" y="95"/>
                    </a:lnTo>
                    <a:lnTo>
                      <a:pt x="1984" y="89"/>
                    </a:lnTo>
                    <a:lnTo>
                      <a:pt x="1989" y="88"/>
                    </a:lnTo>
                    <a:lnTo>
                      <a:pt x="1994" y="86"/>
                    </a:lnTo>
                    <a:lnTo>
                      <a:pt x="1993" y="98"/>
                    </a:lnTo>
                    <a:lnTo>
                      <a:pt x="2006" y="93"/>
                    </a:lnTo>
                    <a:lnTo>
                      <a:pt x="2006" y="93"/>
                    </a:lnTo>
                    <a:lnTo>
                      <a:pt x="2004" y="100"/>
                    </a:lnTo>
                    <a:lnTo>
                      <a:pt x="2001" y="103"/>
                    </a:lnTo>
                    <a:lnTo>
                      <a:pt x="1997" y="103"/>
                    </a:lnTo>
                    <a:lnTo>
                      <a:pt x="1994" y="101"/>
                    </a:lnTo>
                    <a:lnTo>
                      <a:pt x="1987" y="97"/>
                    </a:lnTo>
                    <a:lnTo>
                      <a:pt x="1982" y="95"/>
                    </a:lnTo>
                    <a:lnTo>
                      <a:pt x="1978" y="95"/>
                    </a:lnTo>
                    <a:lnTo>
                      <a:pt x="1978" y="118"/>
                    </a:lnTo>
                    <a:lnTo>
                      <a:pt x="1978" y="118"/>
                    </a:lnTo>
                    <a:lnTo>
                      <a:pt x="1975" y="113"/>
                    </a:lnTo>
                    <a:lnTo>
                      <a:pt x="1973" y="111"/>
                    </a:lnTo>
                    <a:lnTo>
                      <a:pt x="1971" y="108"/>
                    </a:lnTo>
                    <a:lnTo>
                      <a:pt x="1968" y="108"/>
                    </a:lnTo>
                    <a:lnTo>
                      <a:pt x="1966" y="108"/>
                    </a:lnTo>
                    <a:lnTo>
                      <a:pt x="1964" y="111"/>
                    </a:lnTo>
                    <a:lnTo>
                      <a:pt x="1960" y="116"/>
                    </a:lnTo>
                    <a:lnTo>
                      <a:pt x="1956" y="123"/>
                    </a:lnTo>
                    <a:lnTo>
                      <a:pt x="1951" y="133"/>
                    </a:lnTo>
                    <a:lnTo>
                      <a:pt x="1942" y="149"/>
                    </a:lnTo>
                    <a:lnTo>
                      <a:pt x="1942" y="149"/>
                    </a:lnTo>
                    <a:lnTo>
                      <a:pt x="1945" y="146"/>
                    </a:lnTo>
                    <a:lnTo>
                      <a:pt x="1949" y="144"/>
                    </a:lnTo>
                    <a:lnTo>
                      <a:pt x="1956" y="142"/>
                    </a:lnTo>
                    <a:lnTo>
                      <a:pt x="1972" y="141"/>
                    </a:lnTo>
                    <a:lnTo>
                      <a:pt x="1979" y="138"/>
                    </a:lnTo>
                    <a:lnTo>
                      <a:pt x="1981" y="137"/>
                    </a:lnTo>
                    <a:lnTo>
                      <a:pt x="1984" y="135"/>
                    </a:lnTo>
                    <a:lnTo>
                      <a:pt x="1987" y="131"/>
                    </a:lnTo>
                    <a:lnTo>
                      <a:pt x="1989" y="127"/>
                    </a:lnTo>
                    <a:lnTo>
                      <a:pt x="1991" y="121"/>
                    </a:lnTo>
                    <a:lnTo>
                      <a:pt x="1993" y="113"/>
                    </a:lnTo>
                    <a:lnTo>
                      <a:pt x="2001" y="136"/>
                    </a:lnTo>
                    <a:lnTo>
                      <a:pt x="2006" y="128"/>
                    </a:lnTo>
                    <a:lnTo>
                      <a:pt x="2006" y="128"/>
                    </a:lnTo>
                    <a:lnTo>
                      <a:pt x="2007" y="135"/>
                    </a:lnTo>
                    <a:lnTo>
                      <a:pt x="2009" y="143"/>
                    </a:lnTo>
                    <a:lnTo>
                      <a:pt x="2007" y="150"/>
                    </a:lnTo>
                    <a:lnTo>
                      <a:pt x="2005" y="158"/>
                    </a:lnTo>
                    <a:lnTo>
                      <a:pt x="2003" y="164"/>
                    </a:lnTo>
                    <a:lnTo>
                      <a:pt x="1998" y="169"/>
                    </a:lnTo>
                    <a:lnTo>
                      <a:pt x="1995" y="174"/>
                    </a:lnTo>
                    <a:lnTo>
                      <a:pt x="1989" y="176"/>
                    </a:lnTo>
                    <a:lnTo>
                      <a:pt x="1989" y="176"/>
                    </a:lnTo>
                    <a:lnTo>
                      <a:pt x="1987" y="169"/>
                    </a:lnTo>
                    <a:lnTo>
                      <a:pt x="1987" y="167"/>
                    </a:lnTo>
                    <a:lnTo>
                      <a:pt x="1987" y="164"/>
                    </a:lnTo>
                    <a:lnTo>
                      <a:pt x="1987" y="164"/>
                    </a:lnTo>
                    <a:lnTo>
                      <a:pt x="1981" y="172"/>
                    </a:lnTo>
                    <a:lnTo>
                      <a:pt x="1975" y="180"/>
                    </a:lnTo>
                    <a:lnTo>
                      <a:pt x="1972" y="183"/>
                    </a:lnTo>
                    <a:lnTo>
                      <a:pt x="1967" y="184"/>
                    </a:lnTo>
                    <a:lnTo>
                      <a:pt x="1963" y="186"/>
                    </a:lnTo>
                    <a:lnTo>
                      <a:pt x="1957" y="184"/>
                    </a:lnTo>
                    <a:lnTo>
                      <a:pt x="1966" y="173"/>
                    </a:lnTo>
                    <a:lnTo>
                      <a:pt x="1966" y="173"/>
                    </a:lnTo>
                    <a:lnTo>
                      <a:pt x="1959" y="172"/>
                    </a:lnTo>
                    <a:lnTo>
                      <a:pt x="1952" y="173"/>
                    </a:lnTo>
                    <a:lnTo>
                      <a:pt x="1945" y="174"/>
                    </a:lnTo>
                    <a:lnTo>
                      <a:pt x="1938" y="178"/>
                    </a:lnTo>
                    <a:lnTo>
                      <a:pt x="1933" y="181"/>
                    </a:lnTo>
                    <a:lnTo>
                      <a:pt x="1928" y="186"/>
                    </a:lnTo>
                    <a:lnTo>
                      <a:pt x="1924" y="193"/>
                    </a:lnTo>
                    <a:lnTo>
                      <a:pt x="1920" y="199"/>
                    </a:lnTo>
                    <a:lnTo>
                      <a:pt x="1920" y="199"/>
                    </a:lnTo>
                    <a:lnTo>
                      <a:pt x="1941" y="206"/>
                    </a:lnTo>
                    <a:lnTo>
                      <a:pt x="1963" y="211"/>
                    </a:lnTo>
                    <a:lnTo>
                      <a:pt x="1983" y="213"/>
                    </a:lnTo>
                    <a:lnTo>
                      <a:pt x="2003" y="214"/>
                    </a:lnTo>
                    <a:lnTo>
                      <a:pt x="2003" y="214"/>
                    </a:lnTo>
                    <a:lnTo>
                      <a:pt x="2011" y="180"/>
                    </a:lnTo>
                    <a:lnTo>
                      <a:pt x="2019" y="150"/>
                    </a:lnTo>
                    <a:lnTo>
                      <a:pt x="2026" y="121"/>
                    </a:lnTo>
                    <a:lnTo>
                      <a:pt x="2032" y="89"/>
                    </a:lnTo>
                    <a:lnTo>
                      <a:pt x="2032" y="89"/>
                    </a:lnTo>
                    <a:lnTo>
                      <a:pt x="2047" y="83"/>
                    </a:lnTo>
                    <a:lnTo>
                      <a:pt x="2053" y="82"/>
                    </a:lnTo>
                    <a:lnTo>
                      <a:pt x="2062" y="82"/>
                    </a:lnTo>
                    <a:lnTo>
                      <a:pt x="2070" y="82"/>
                    </a:lnTo>
                    <a:lnTo>
                      <a:pt x="2076" y="84"/>
                    </a:lnTo>
                    <a:lnTo>
                      <a:pt x="2083" y="88"/>
                    </a:lnTo>
                    <a:lnTo>
                      <a:pt x="2089" y="93"/>
                    </a:lnTo>
                    <a:lnTo>
                      <a:pt x="2087" y="103"/>
                    </a:lnTo>
                    <a:lnTo>
                      <a:pt x="2087" y="103"/>
                    </a:lnTo>
                    <a:lnTo>
                      <a:pt x="2093" y="106"/>
                    </a:lnTo>
                    <a:lnTo>
                      <a:pt x="2098" y="106"/>
                    </a:lnTo>
                    <a:lnTo>
                      <a:pt x="2103" y="104"/>
                    </a:lnTo>
                    <a:lnTo>
                      <a:pt x="2108" y="101"/>
                    </a:lnTo>
                    <a:lnTo>
                      <a:pt x="2108" y="101"/>
                    </a:lnTo>
                    <a:lnTo>
                      <a:pt x="2110" y="106"/>
                    </a:lnTo>
                    <a:lnTo>
                      <a:pt x="2110" y="111"/>
                    </a:lnTo>
                    <a:lnTo>
                      <a:pt x="2109" y="115"/>
                    </a:lnTo>
                    <a:lnTo>
                      <a:pt x="2108" y="119"/>
                    </a:lnTo>
                    <a:lnTo>
                      <a:pt x="2105" y="127"/>
                    </a:lnTo>
                    <a:lnTo>
                      <a:pt x="2105" y="130"/>
                    </a:lnTo>
                    <a:lnTo>
                      <a:pt x="2106" y="133"/>
                    </a:lnTo>
                    <a:lnTo>
                      <a:pt x="2133" y="119"/>
                    </a:lnTo>
                    <a:lnTo>
                      <a:pt x="2133" y="119"/>
                    </a:lnTo>
                    <a:lnTo>
                      <a:pt x="2131" y="126"/>
                    </a:lnTo>
                    <a:lnTo>
                      <a:pt x="2127" y="130"/>
                    </a:lnTo>
                    <a:lnTo>
                      <a:pt x="2124" y="134"/>
                    </a:lnTo>
                    <a:lnTo>
                      <a:pt x="2118" y="137"/>
                    </a:lnTo>
                    <a:lnTo>
                      <a:pt x="2113" y="138"/>
                    </a:lnTo>
                    <a:lnTo>
                      <a:pt x="2108" y="140"/>
                    </a:lnTo>
                    <a:lnTo>
                      <a:pt x="2098" y="140"/>
                    </a:lnTo>
                    <a:lnTo>
                      <a:pt x="2098" y="140"/>
                    </a:lnTo>
                    <a:lnTo>
                      <a:pt x="2102" y="136"/>
                    </a:lnTo>
                    <a:lnTo>
                      <a:pt x="2103" y="134"/>
                    </a:lnTo>
                    <a:lnTo>
                      <a:pt x="2103" y="131"/>
                    </a:lnTo>
                    <a:lnTo>
                      <a:pt x="2103" y="131"/>
                    </a:lnTo>
                    <a:lnTo>
                      <a:pt x="2101" y="130"/>
                    </a:lnTo>
                    <a:lnTo>
                      <a:pt x="2098" y="130"/>
                    </a:lnTo>
                    <a:lnTo>
                      <a:pt x="2093" y="131"/>
                    </a:lnTo>
                    <a:lnTo>
                      <a:pt x="2080" y="137"/>
                    </a:lnTo>
                    <a:lnTo>
                      <a:pt x="2075" y="140"/>
                    </a:lnTo>
                    <a:lnTo>
                      <a:pt x="2072" y="140"/>
                    </a:lnTo>
                    <a:lnTo>
                      <a:pt x="2070" y="140"/>
                    </a:lnTo>
                    <a:lnTo>
                      <a:pt x="2067" y="137"/>
                    </a:lnTo>
                    <a:lnTo>
                      <a:pt x="2066" y="135"/>
                    </a:lnTo>
                    <a:lnTo>
                      <a:pt x="2065" y="131"/>
                    </a:lnTo>
                    <a:lnTo>
                      <a:pt x="2064" y="126"/>
                    </a:lnTo>
                    <a:lnTo>
                      <a:pt x="2064" y="126"/>
                    </a:lnTo>
                    <a:lnTo>
                      <a:pt x="2063" y="127"/>
                    </a:lnTo>
                    <a:lnTo>
                      <a:pt x="2063" y="125"/>
                    </a:lnTo>
                    <a:lnTo>
                      <a:pt x="2066" y="116"/>
                    </a:lnTo>
                    <a:lnTo>
                      <a:pt x="2066" y="112"/>
                    </a:lnTo>
                    <a:lnTo>
                      <a:pt x="2066" y="107"/>
                    </a:lnTo>
                    <a:lnTo>
                      <a:pt x="2065" y="105"/>
                    </a:lnTo>
                    <a:lnTo>
                      <a:pt x="2063" y="104"/>
                    </a:lnTo>
                    <a:lnTo>
                      <a:pt x="2060" y="101"/>
                    </a:lnTo>
                    <a:lnTo>
                      <a:pt x="2057" y="101"/>
                    </a:lnTo>
                    <a:lnTo>
                      <a:pt x="2057" y="101"/>
                    </a:lnTo>
                    <a:lnTo>
                      <a:pt x="2053" y="98"/>
                    </a:lnTo>
                    <a:lnTo>
                      <a:pt x="2051" y="98"/>
                    </a:lnTo>
                    <a:lnTo>
                      <a:pt x="2049" y="98"/>
                    </a:lnTo>
                    <a:lnTo>
                      <a:pt x="2045" y="101"/>
                    </a:lnTo>
                    <a:lnTo>
                      <a:pt x="2043" y="105"/>
                    </a:lnTo>
                    <a:lnTo>
                      <a:pt x="2040" y="116"/>
                    </a:lnTo>
                    <a:lnTo>
                      <a:pt x="2037" y="126"/>
                    </a:lnTo>
                    <a:lnTo>
                      <a:pt x="2037" y="126"/>
                    </a:lnTo>
                    <a:lnTo>
                      <a:pt x="2037" y="130"/>
                    </a:lnTo>
                    <a:lnTo>
                      <a:pt x="2040" y="134"/>
                    </a:lnTo>
                    <a:lnTo>
                      <a:pt x="2045" y="141"/>
                    </a:lnTo>
                    <a:lnTo>
                      <a:pt x="2049" y="144"/>
                    </a:lnTo>
                    <a:lnTo>
                      <a:pt x="2050" y="149"/>
                    </a:lnTo>
                    <a:lnTo>
                      <a:pt x="2050" y="153"/>
                    </a:lnTo>
                    <a:lnTo>
                      <a:pt x="2049" y="158"/>
                    </a:lnTo>
                    <a:lnTo>
                      <a:pt x="2049" y="158"/>
                    </a:lnTo>
                    <a:lnTo>
                      <a:pt x="2052" y="157"/>
                    </a:lnTo>
                    <a:lnTo>
                      <a:pt x="2056" y="154"/>
                    </a:lnTo>
                    <a:lnTo>
                      <a:pt x="2062" y="151"/>
                    </a:lnTo>
                    <a:lnTo>
                      <a:pt x="2065" y="150"/>
                    </a:lnTo>
                    <a:lnTo>
                      <a:pt x="2068" y="149"/>
                    </a:lnTo>
                    <a:lnTo>
                      <a:pt x="2072" y="150"/>
                    </a:lnTo>
                    <a:lnTo>
                      <a:pt x="2076" y="153"/>
                    </a:lnTo>
                    <a:lnTo>
                      <a:pt x="2076" y="153"/>
                    </a:lnTo>
                    <a:lnTo>
                      <a:pt x="2073" y="156"/>
                    </a:lnTo>
                    <a:lnTo>
                      <a:pt x="2068" y="158"/>
                    </a:lnTo>
                    <a:lnTo>
                      <a:pt x="2059" y="164"/>
                    </a:lnTo>
                    <a:lnTo>
                      <a:pt x="2056" y="166"/>
                    </a:lnTo>
                    <a:lnTo>
                      <a:pt x="2052" y="167"/>
                    </a:lnTo>
                    <a:lnTo>
                      <a:pt x="2050" y="166"/>
                    </a:lnTo>
                    <a:lnTo>
                      <a:pt x="2049" y="165"/>
                    </a:lnTo>
                    <a:lnTo>
                      <a:pt x="2047" y="159"/>
                    </a:lnTo>
                    <a:lnTo>
                      <a:pt x="2047" y="159"/>
                    </a:lnTo>
                    <a:lnTo>
                      <a:pt x="2043" y="164"/>
                    </a:lnTo>
                    <a:lnTo>
                      <a:pt x="2040" y="169"/>
                    </a:lnTo>
                    <a:lnTo>
                      <a:pt x="2035" y="181"/>
                    </a:lnTo>
                    <a:lnTo>
                      <a:pt x="2030" y="194"/>
                    </a:lnTo>
                    <a:lnTo>
                      <a:pt x="2029" y="208"/>
                    </a:lnTo>
                    <a:lnTo>
                      <a:pt x="2028" y="220"/>
                    </a:lnTo>
                    <a:lnTo>
                      <a:pt x="2029" y="231"/>
                    </a:lnTo>
                    <a:lnTo>
                      <a:pt x="2032" y="239"/>
                    </a:lnTo>
                    <a:lnTo>
                      <a:pt x="2033" y="241"/>
                    </a:lnTo>
                    <a:lnTo>
                      <a:pt x="2034" y="242"/>
                    </a:lnTo>
                    <a:lnTo>
                      <a:pt x="2034" y="242"/>
                    </a:lnTo>
                    <a:lnTo>
                      <a:pt x="2035" y="239"/>
                    </a:lnTo>
                    <a:lnTo>
                      <a:pt x="2036" y="236"/>
                    </a:lnTo>
                    <a:lnTo>
                      <a:pt x="2040" y="231"/>
                    </a:lnTo>
                    <a:lnTo>
                      <a:pt x="2050" y="223"/>
                    </a:lnTo>
                    <a:lnTo>
                      <a:pt x="2053" y="218"/>
                    </a:lnTo>
                    <a:lnTo>
                      <a:pt x="2056" y="214"/>
                    </a:lnTo>
                    <a:lnTo>
                      <a:pt x="2056" y="212"/>
                    </a:lnTo>
                    <a:lnTo>
                      <a:pt x="2056" y="209"/>
                    </a:lnTo>
                    <a:lnTo>
                      <a:pt x="2053" y="205"/>
                    </a:lnTo>
                    <a:lnTo>
                      <a:pt x="2051" y="202"/>
                    </a:lnTo>
                    <a:lnTo>
                      <a:pt x="2048" y="197"/>
                    </a:lnTo>
                    <a:lnTo>
                      <a:pt x="2048" y="197"/>
                    </a:lnTo>
                    <a:lnTo>
                      <a:pt x="2052" y="190"/>
                    </a:lnTo>
                    <a:lnTo>
                      <a:pt x="2058" y="184"/>
                    </a:lnTo>
                    <a:lnTo>
                      <a:pt x="2065" y="180"/>
                    </a:lnTo>
                    <a:lnTo>
                      <a:pt x="2072" y="176"/>
                    </a:lnTo>
                    <a:lnTo>
                      <a:pt x="2086" y="171"/>
                    </a:lnTo>
                    <a:lnTo>
                      <a:pt x="2093" y="167"/>
                    </a:lnTo>
                    <a:lnTo>
                      <a:pt x="2098" y="163"/>
                    </a:lnTo>
                    <a:lnTo>
                      <a:pt x="2097" y="167"/>
                    </a:lnTo>
                    <a:lnTo>
                      <a:pt x="2117" y="163"/>
                    </a:lnTo>
                    <a:lnTo>
                      <a:pt x="2117" y="163"/>
                    </a:lnTo>
                    <a:lnTo>
                      <a:pt x="2111" y="172"/>
                    </a:lnTo>
                    <a:lnTo>
                      <a:pt x="2109" y="178"/>
                    </a:lnTo>
                    <a:lnTo>
                      <a:pt x="2106" y="186"/>
                    </a:lnTo>
                    <a:lnTo>
                      <a:pt x="2135" y="154"/>
                    </a:lnTo>
                    <a:lnTo>
                      <a:pt x="2135" y="154"/>
                    </a:lnTo>
                    <a:lnTo>
                      <a:pt x="2131" y="161"/>
                    </a:lnTo>
                    <a:lnTo>
                      <a:pt x="2129" y="166"/>
                    </a:lnTo>
                    <a:lnTo>
                      <a:pt x="2132" y="169"/>
                    </a:lnTo>
                    <a:lnTo>
                      <a:pt x="2134" y="172"/>
                    </a:lnTo>
                    <a:lnTo>
                      <a:pt x="2143" y="175"/>
                    </a:lnTo>
                    <a:lnTo>
                      <a:pt x="2147" y="178"/>
                    </a:lnTo>
                    <a:lnTo>
                      <a:pt x="2150" y="180"/>
                    </a:lnTo>
                    <a:lnTo>
                      <a:pt x="2150" y="180"/>
                    </a:lnTo>
                    <a:lnTo>
                      <a:pt x="2154" y="167"/>
                    </a:lnTo>
                    <a:lnTo>
                      <a:pt x="2158" y="156"/>
                    </a:lnTo>
                    <a:lnTo>
                      <a:pt x="2159" y="151"/>
                    </a:lnTo>
                    <a:lnTo>
                      <a:pt x="2159" y="146"/>
                    </a:lnTo>
                    <a:lnTo>
                      <a:pt x="2158" y="142"/>
                    </a:lnTo>
                    <a:lnTo>
                      <a:pt x="2156" y="137"/>
                    </a:lnTo>
                    <a:lnTo>
                      <a:pt x="2156" y="137"/>
                    </a:lnTo>
                    <a:lnTo>
                      <a:pt x="2152" y="134"/>
                    </a:lnTo>
                    <a:lnTo>
                      <a:pt x="2150" y="133"/>
                    </a:lnTo>
                    <a:lnTo>
                      <a:pt x="2148" y="135"/>
                    </a:lnTo>
                    <a:lnTo>
                      <a:pt x="2147" y="137"/>
                    </a:lnTo>
                    <a:lnTo>
                      <a:pt x="2144" y="144"/>
                    </a:lnTo>
                    <a:lnTo>
                      <a:pt x="2142" y="146"/>
                    </a:lnTo>
                    <a:lnTo>
                      <a:pt x="2139" y="148"/>
                    </a:lnTo>
                    <a:lnTo>
                      <a:pt x="2155" y="120"/>
                    </a:lnTo>
                    <a:lnTo>
                      <a:pt x="2156" y="122"/>
                    </a:lnTo>
                    <a:lnTo>
                      <a:pt x="2165" y="99"/>
                    </a:lnTo>
                    <a:lnTo>
                      <a:pt x="2165" y="99"/>
                    </a:lnTo>
                    <a:lnTo>
                      <a:pt x="2168" y="100"/>
                    </a:lnTo>
                    <a:lnTo>
                      <a:pt x="2171" y="101"/>
                    </a:lnTo>
                    <a:lnTo>
                      <a:pt x="2172" y="105"/>
                    </a:lnTo>
                    <a:lnTo>
                      <a:pt x="2172" y="108"/>
                    </a:lnTo>
                    <a:lnTo>
                      <a:pt x="2172" y="116"/>
                    </a:lnTo>
                    <a:lnTo>
                      <a:pt x="2171" y="125"/>
                    </a:lnTo>
                    <a:lnTo>
                      <a:pt x="2170" y="131"/>
                    </a:lnTo>
                    <a:lnTo>
                      <a:pt x="2170" y="135"/>
                    </a:lnTo>
                    <a:lnTo>
                      <a:pt x="2170" y="136"/>
                    </a:lnTo>
                    <a:lnTo>
                      <a:pt x="2171" y="137"/>
                    </a:lnTo>
                    <a:lnTo>
                      <a:pt x="2173" y="137"/>
                    </a:lnTo>
                    <a:lnTo>
                      <a:pt x="2180" y="133"/>
                    </a:lnTo>
                    <a:lnTo>
                      <a:pt x="2179" y="99"/>
                    </a:lnTo>
                    <a:lnTo>
                      <a:pt x="2179" y="99"/>
                    </a:lnTo>
                    <a:lnTo>
                      <a:pt x="2190" y="103"/>
                    </a:lnTo>
                    <a:lnTo>
                      <a:pt x="2202" y="108"/>
                    </a:lnTo>
                    <a:lnTo>
                      <a:pt x="2225" y="122"/>
                    </a:lnTo>
                    <a:lnTo>
                      <a:pt x="2235" y="128"/>
                    </a:lnTo>
                    <a:lnTo>
                      <a:pt x="2246" y="133"/>
                    </a:lnTo>
                    <a:lnTo>
                      <a:pt x="2251" y="133"/>
                    </a:lnTo>
                    <a:lnTo>
                      <a:pt x="2256" y="134"/>
                    </a:lnTo>
                    <a:lnTo>
                      <a:pt x="2260" y="133"/>
                    </a:lnTo>
                    <a:lnTo>
                      <a:pt x="2264" y="130"/>
                    </a:lnTo>
                    <a:lnTo>
                      <a:pt x="2264" y="130"/>
                    </a:lnTo>
                    <a:lnTo>
                      <a:pt x="2260" y="145"/>
                    </a:lnTo>
                    <a:lnTo>
                      <a:pt x="2257" y="164"/>
                    </a:lnTo>
                    <a:lnTo>
                      <a:pt x="2257" y="173"/>
                    </a:lnTo>
                    <a:lnTo>
                      <a:pt x="2257" y="181"/>
                    </a:lnTo>
                    <a:lnTo>
                      <a:pt x="2258" y="189"/>
                    </a:lnTo>
                    <a:lnTo>
                      <a:pt x="2260" y="196"/>
                    </a:lnTo>
                    <a:lnTo>
                      <a:pt x="2260" y="196"/>
                    </a:lnTo>
                    <a:lnTo>
                      <a:pt x="2257" y="195"/>
                    </a:lnTo>
                    <a:lnTo>
                      <a:pt x="2252" y="194"/>
                    </a:lnTo>
                    <a:lnTo>
                      <a:pt x="2242" y="191"/>
                    </a:lnTo>
                    <a:lnTo>
                      <a:pt x="2232" y="191"/>
                    </a:lnTo>
                    <a:lnTo>
                      <a:pt x="2221" y="193"/>
                    </a:lnTo>
                    <a:lnTo>
                      <a:pt x="2221" y="193"/>
                    </a:lnTo>
                    <a:lnTo>
                      <a:pt x="2221" y="190"/>
                    </a:lnTo>
                    <a:lnTo>
                      <a:pt x="2224" y="184"/>
                    </a:lnTo>
                    <a:lnTo>
                      <a:pt x="2227" y="179"/>
                    </a:lnTo>
                    <a:lnTo>
                      <a:pt x="2231" y="173"/>
                    </a:lnTo>
                    <a:lnTo>
                      <a:pt x="2236" y="167"/>
                    </a:lnTo>
                    <a:lnTo>
                      <a:pt x="2242" y="164"/>
                    </a:lnTo>
                    <a:lnTo>
                      <a:pt x="2248" y="161"/>
                    </a:lnTo>
                    <a:lnTo>
                      <a:pt x="2250" y="163"/>
                    </a:lnTo>
                    <a:lnTo>
                      <a:pt x="2252" y="163"/>
                    </a:lnTo>
                    <a:lnTo>
                      <a:pt x="2252" y="163"/>
                    </a:lnTo>
                    <a:lnTo>
                      <a:pt x="2251" y="154"/>
                    </a:lnTo>
                    <a:lnTo>
                      <a:pt x="2250" y="149"/>
                    </a:lnTo>
                    <a:lnTo>
                      <a:pt x="2248" y="145"/>
                    </a:lnTo>
                    <a:lnTo>
                      <a:pt x="2246" y="144"/>
                    </a:lnTo>
                    <a:lnTo>
                      <a:pt x="2242" y="144"/>
                    </a:lnTo>
                    <a:lnTo>
                      <a:pt x="2240" y="146"/>
                    </a:lnTo>
                    <a:lnTo>
                      <a:pt x="2233" y="151"/>
                    </a:lnTo>
                    <a:lnTo>
                      <a:pt x="2227" y="157"/>
                    </a:lnTo>
                    <a:lnTo>
                      <a:pt x="2224" y="158"/>
                    </a:lnTo>
                    <a:lnTo>
                      <a:pt x="2221" y="158"/>
                    </a:lnTo>
                    <a:lnTo>
                      <a:pt x="2220" y="157"/>
                    </a:lnTo>
                    <a:lnTo>
                      <a:pt x="2218" y="153"/>
                    </a:lnTo>
                    <a:lnTo>
                      <a:pt x="2218" y="148"/>
                    </a:lnTo>
                    <a:lnTo>
                      <a:pt x="2218" y="140"/>
                    </a:lnTo>
                    <a:lnTo>
                      <a:pt x="2218" y="140"/>
                    </a:lnTo>
                    <a:lnTo>
                      <a:pt x="2211" y="136"/>
                    </a:lnTo>
                    <a:lnTo>
                      <a:pt x="2206" y="135"/>
                    </a:lnTo>
                    <a:lnTo>
                      <a:pt x="2202" y="136"/>
                    </a:lnTo>
                    <a:lnTo>
                      <a:pt x="2198" y="138"/>
                    </a:lnTo>
                    <a:lnTo>
                      <a:pt x="2195" y="141"/>
                    </a:lnTo>
                    <a:lnTo>
                      <a:pt x="2191" y="144"/>
                    </a:lnTo>
                    <a:lnTo>
                      <a:pt x="2187" y="152"/>
                    </a:lnTo>
                    <a:lnTo>
                      <a:pt x="2181" y="160"/>
                    </a:lnTo>
                    <a:lnTo>
                      <a:pt x="2179" y="164"/>
                    </a:lnTo>
                    <a:lnTo>
                      <a:pt x="2177" y="165"/>
                    </a:lnTo>
                    <a:lnTo>
                      <a:pt x="2173" y="166"/>
                    </a:lnTo>
                    <a:lnTo>
                      <a:pt x="2170" y="165"/>
                    </a:lnTo>
                    <a:lnTo>
                      <a:pt x="2165" y="161"/>
                    </a:lnTo>
                    <a:lnTo>
                      <a:pt x="2160" y="157"/>
                    </a:lnTo>
                    <a:lnTo>
                      <a:pt x="2160" y="157"/>
                    </a:lnTo>
                    <a:lnTo>
                      <a:pt x="2159" y="164"/>
                    </a:lnTo>
                    <a:lnTo>
                      <a:pt x="2158" y="169"/>
                    </a:lnTo>
                    <a:lnTo>
                      <a:pt x="2156" y="172"/>
                    </a:lnTo>
                    <a:lnTo>
                      <a:pt x="2155" y="174"/>
                    </a:lnTo>
                    <a:lnTo>
                      <a:pt x="2152" y="176"/>
                    </a:lnTo>
                    <a:lnTo>
                      <a:pt x="2151" y="179"/>
                    </a:lnTo>
                    <a:lnTo>
                      <a:pt x="2149" y="183"/>
                    </a:lnTo>
                    <a:lnTo>
                      <a:pt x="2148" y="189"/>
                    </a:lnTo>
                    <a:lnTo>
                      <a:pt x="2148" y="189"/>
                    </a:lnTo>
                    <a:lnTo>
                      <a:pt x="2150" y="196"/>
                    </a:lnTo>
                    <a:lnTo>
                      <a:pt x="2152" y="201"/>
                    </a:lnTo>
                    <a:lnTo>
                      <a:pt x="2155" y="204"/>
                    </a:lnTo>
                    <a:lnTo>
                      <a:pt x="2158" y="206"/>
                    </a:lnTo>
                    <a:lnTo>
                      <a:pt x="2162" y="208"/>
                    </a:lnTo>
                    <a:lnTo>
                      <a:pt x="2165" y="208"/>
                    </a:lnTo>
                    <a:lnTo>
                      <a:pt x="2173" y="206"/>
                    </a:lnTo>
                    <a:lnTo>
                      <a:pt x="2182" y="204"/>
                    </a:lnTo>
                    <a:lnTo>
                      <a:pt x="2190" y="202"/>
                    </a:lnTo>
                    <a:lnTo>
                      <a:pt x="2195" y="202"/>
                    </a:lnTo>
                    <a:lnTo>
                      <a:pt x="2200" y="202"/>
                    </a:lnTo>
                    <a:lnTo>
                      <a:pt x="2203" y="203"/>
                    </a:lnTo>
                    <a:lnTo>
                      <a:pt x="2208" y="205"/>
                    </a:lnTo>
                    <a:lnTo>
                      <a:pt x="2208" y="205"/>
                    </a:lnTo>
                    <a:lnTo>
                      <a:pt x="2203" y="209"/>
                    </a:lnTo>
                    <a:lnTo>
                      <a:pt x="2201" y="211"/>
                    </a:lnTo>
                    <a:lnTo>
                      <a:pt x="2200" y="214"/>
                    </a:lnTo>
                    <a:lnTo>
                      <a:pt x="2200" y="214"/>
                    </a:lnTo>
                    <a:lnTo>
                      <a:pt x="2205" y="217"/>
                    </a:lnTo>
                    <a:lnTo>
                      <a:pt x="2209" y="218"/>
                    </a:lnTo>
                    <a:lnTo>
                      <a:pt x="2212" y="219"/>
                    </a:lnTo>
                    <a:lnTo>
                      <a:pt x="2216" y="218"/>
                    </a:lnTo>
                    <a:lnTo>
                      <a:pt x="2223" y="214"/>
                    </a:lnTo>
                    <a:lnTo>
                      <a:pt x="2229" y="209"/>
                    </a:lnTo>
                    <a:lnTo>
                      <a:pt x="2228" y="206"/>
                    </a:lnTo>
                    <a:lnTo>
                      <a:pt x="2228" y="206"/>
                    </a:lnTo>
                    <a:lnTo>
                      <a:pt x="2234" y="201"/>
                    </a:lnTo>
                    <a:lnTo>
                      <a:pt x="2236" y="199"/>
                    </a:lnTo>
                    <a:lnTo>
                      <a:pt x="2237" y="199"/>
                    </a:lnTo>
                    <a:lnTo>
                      <a:pt x="2240" y="201"/>
                    </a:lnTo>
                    <a:lnTo>
                      <a:pt x="2240" y="203"/>
                    </a:lnTo>
                    <a:lnTo>
                      <a:pt x="2241" y="209"/>
                    </a:lnTo>
                    <a:lnTo>
                      <a:pt x="2243" y="224"/>
                    </a:lnTo>
                    <a:lnTo>
                      <a:pt x="2244" y="231"/>
                    </a:lnTo>
                    <a:lnTo>
                      <a:pt x="2248" y="236"/>
                    </a:lnTo>
                    <a:lnTo>
                      <a:pt x="2248" y="236"/>
                    </a:lnTo>
                    <a:lnTo>
                      <a:pt x="2249" y="235"/>
                    </a:lnTo>
                    <a:lnTo>
                      <a:pt x="2252" y="235"/>
                    </a:lnTo>
                    <a:lnTo>
                      <a:pt x="2258" y="234"/>
                    </a:lnTo>
                    <a:lnTo>
                      <a:pt x="2260" y="234"/>
                    </a:lnTo>
                    <a:lnTo>
                      <a:pt x="2263" y="232"/>
                    </a:lnTo>
                    <a:lnTo>
                      <a:pt x="2264" y="228"/>
                    </a:lnTo>
                    <a:lnTo>
                      <a:pt x="2264" y="223"/>
                    </a:lnTo>
                    <a:lnTo>
                      <a:pt x="2281" y="247"/>
                    </a:lnTo>
                    <a:lnTo>
                      <a:pt x="2281" y="219"/>
                    </a:lnTo>
                    <a:lnTo>
                      <a:pt x="2281" y="219"/>
                    </a:lnTo>
                    <a:lnTo>
                      <a:pt x="2285" y="219"/>
                    </a:lnTo>
                    <a:lnTo>
                      <a:pt x="2288" y="221"/>
                    </a:lnTo>
                    <a:lnTo>
                      <a:pt x="2293" y="225"/>
                    </a:lnTo>
                    <a:lnTo>
                      <a:pt x="2294" y="226"/>
                    </a:lnTo>
                    <a:lnTo>
                      <a:pt x="2297" y="226"/>
                    </a:lnTo>
                    <a:lnTo>
                      <a:pt x="2300" y="225"/>
                    </a:lnTo>
                    <a:lnTo>
                      <a:pt x="2303" y="220"/>
                    </a:lnTo>
                    <a:lnTo>
                      <a:pt x="2304" y="196"/>
                    </a:lnTo>
                    <a:lnTo>
                      <a:pt x="2280" y="186"/>
                    </a:lnTo>
                    <a:lnTo>
                      <a:pt x="2280" y="186"/>
                    </a:lnTo>
                    <a:lnTo>
                      <a:pt x="2283" y="183"/>
                    </a:lnTo>
                    <a:lnTo>
                      <a:pt x="2286" y="180"/>
                    </a:lnTo>
                    <a:lnTo>
                      <a:pt x="2289" y="172"/>
                    </a:lnTo>
                    <a:lnTo>
                      <a:pt x="2290" y="167"/>
                    </a:lnTo>
                    <a:lnTo>
                      <a:pt x="2292" y="164"/>
                    </a:lnTo>
                    <a:lnTo>
                      <a:pt x="2294" y="160"/>
                    </a:lnTo>
                    <a:lnTo>
                      <a:pt x="2298" y="159"/>
                    </a:lnTo>
                    <a:lnTo>
                      <a:pt x="2298" y="159"/>
                    </a:lnTo>
                    <a:lnTo>
                      <a:pt x="2294" y="167"/>
                    </a:lnTo>
                    <a:lnTo>
                      <a:pt x="2293" y="172"/>
                    </a:lnTo>
                    <a:lnTo>
                      <a:pt x="2295" y="175"/>
                    </a:lnTo>
                    <a:lnTo>
                      <a:pt x="2297" y="178"/>
                    </a:lnTo>
                    <a:lnTo>
                      <a:pt x="2302" y="181"/>
                    </a:lnTo>
                    <a:lnTo>
                      <a:pt x="2305" y="183"/>
                    </a:lnTo>
                    <a:lnTo>
                      <a:pt x="2309" y="188"/>
                    </a:lnTo>
                    <a:lnTo>
                      <a:pt x="2310" y="195"/>
                    </a:lnTo>
                    <a:lnTo>
                      <a:pt x="2320" y="182"/>
                    </a:lnTo>
                    <a:lnTo>
                      <a:pt x="2318" y="188"/>
                    </a:lnTo>
                    <a:lnTo>
                      <a:pt x="2318" y="188"/>
                    </a:lnTo>
                    <a:lnTo>
                      <a:pt x="2320" y="191"/>
                    </a:lnTo>
                    <a:lnTo>
                      <a:pt x="2323" y="193"/>
                    </a:lnTo>
                    <a:lnTo>
                      <a:pt x="2325" y="191"/>
                    </a:lnTo>
                    <a:lnTo>
                      <a:pt x="2327" y="189"/>
                    </a:lnTo>
                    <a:lnTo>
                      <a:pt x="2331" y="184"/>
                    </a:lnTo>
                    <a:lnTo>
                      <a:pt x="2334" y="183"/>
                    </a:lnTo>
                    <a:lnTo>
                      <a:pt x="2338" y="183"/>
                    </a:lnTo>
                    <a:lnTo>
                      <a:pt x="2338" y="183"/>
                    </a:lnTo>
                    <a:lnTo>
                      <a:pt x="2329" y="173"/>
                    </a:lnTo>
                    <a:lnTo>
                      <a:pt x="2326" y="168"/>
                    </a:lnTo>
                    <a:lnTo>
                      <a:pt x="2323" y="165"/>
                    </a:lnTo>
                    <a:lnTo>
                      <a:pt x="2319" y="163"/>
                    </a:lnTo>
                    <a:lnTo>
                      <a:pt x="2315" y="161"/>
                    </a:lnTo>
                    <a:lnTo>
                      <a:pt x="2310" y="164"/>
                    </a:lnTo>
                    <a:lnTo>
                      <a:pt x="2305" y="168"/>
                    </a:lnTo>
                    <a:lnTo>
                      <a:pt x="2305" y="168"/>
                    </a:lnTo>
                    <a:lnTo>
                      <a:pt x="2315" y="159"/>
                    </a:lnTo>
                    <a:lnTo>
                      <a:pt x="2326" y="150"/>
                    </a:lnTo>
                    <a:lnTo>
                      <a:pt x="2336" y="143"/>
                    </a:lnTo>
                    <a:lnTo>
                      <a:pt x="2342" y="141"/>
                    </a:lnTo>
                    <a:lnTo>
                      <a:pt x="2342" y="141"/>
                    </a:lnTo>
                    <a:lnTo>
                      <a:pt x="2347" y="138"/>
                    </a:lnTo>
                    <a:lnTo>
                      <a:pt x="2350" y="138"/>
                    </a:lnTo>
                    <a:lnTo>
                      <a:pt x="2354" y="140"/>
                    </a:lnTo>
                    <a:lnTo>
                      <a:pt x="2357" y="142"/>
                    </a:lnTo>
                    <a:lnTo>
                      <a:pt x="2364" y="149"/>
                    </a:lnTo>
                    <a:lnTo>
                      <a:pt x="2367" y="151"/>
                    </a:lnTo>
                    <a:lnTo>
                      <a:pt x="2371" y="153"/>
                    </a:lnTo>
                    <a:lnTo>
                      <a:pt x="2371" y="153"/>
                    </a:lnTo>
                    <a:lnTo>
                      <a:pt x="2367" y="156"/>
                    </a:lnTo>
                    <a:lnTo>
                      <a:pt x="2365" y="159"/>
                    </a:lnTo>
                    <a:lnTo>
                      <a:pt x="2363" y="164"/>
                    </a:lnTo>
                    <a:lnTo>
                      <a:pt x="2362" y="168"/>
                    </a:lnTo>
                    <a:lnTo>
                      <a:pt x="2361" y="180"/>
                    </a:lnTo>
                    <a:lnTo>
                      <a:pt x="2359" y="191"/>
                    </a:lnTo>
                    <a:lnTo>
                      <a:pt x="2358" y="202"/>
                    </a:lnTo>
                    <a:lnTo>
                      <a:pt x="2357" y="205"/>
                    </a:lnTo>
                    <a:lnTo>
                      <a:pt x="2355" y="209"/>
                    </a:lnTo>
                    <a:lnTo>
                      <a:pt x="2351" y="211"/>
                    </a:lnTo>
                    <a:lnTo>
                      <a:pt x="2347" y="211"/>
                    </a:lnTo>
                    <a:lnTo>
                      <a:pt x="2342" y="211"/>
                    </a:lnTo>
                    <a:lnTo>
                      <a:pt x="2335" y="208"/>
                    </a:lnTo>
                    <a:lnTo>
                      <a:pt x="2335" y="208"/>
                    </a:lnTo>
                    <a:lnTo>
                      <a:pt x="2336" y="205"/>
                    </a:lnTo>
                    <a:lnTo>
                      <a:pt x="2338" y="205"/>
                    </a:lnTo>
                    <a:lnTo>
                      <a:pt x="2340" y="205"/>
                    </a:lnTo>
                    <a:lnTo>
                      <a:pt x="2341" y="208"/>
                    </a:lnTo>
                    <a:lnTo>
                      <a:pt x="2341" y="208"/>
                    </a:lnTo>
                    <a:lnTo>
                      <a:pt x="2339" y="198"/>
                    </a:lnTo>
                    <a:lnTo>
                      <a:pt x="2338" y="196"/>
                    </a:lnTo>
                    <a:lnTo>
                      <a:pt x="2335" y="195"/>
                    </a:lnTo>
                    <a:lnTo>
                      <a:pt x="2333" y="194"/>
                    </a:lnTo>
                    <a:lnTo>
                      <a:pt x="2331" y="195"/>
                    </a:lnTo>
                    <a:lnTo>
                      <a:pt x="2326" y="197"/>
                    </a:lnTo>
                    <a:lnTo>
                      <a:pt x="2321" y="203"/>
                    </a:lnTo>
                    <a:lnTo>
                      <a:pt x="2317" y="209"/>
                    </a:lnTo>
                    <a:lnTo>
                      <a:pt x="2308" y="219"/>
                    </a:lnTo>
                    <a:lnTo>
                      <a:pt x="2308" y="219"/>
                    </a:lnTo>
                    <a:lnTo>
                      <a:pt x="2308" y="226"/>
                    </a:lnTo>
                    <a:lnTo>
                      <a:pt x="2308" y="231"/>
                    </a:lnTo>
                    <a:lnTo>
                      <a:pt x="2306" y="239"/>
                    </a:lnTo>
                    <a:lnTo>
                      <a:pt x="2306" y="242"/>
                    </a:lnTo>
                    <a:lnTo>
                      <a:pt x="2308" y="246"/>
                    </a:lnTo>
                    <a:lnTo>
                      <a:pt x="2310" y="248"/>
                    </a:lnTo>
                    <a:lnTo>
                      <a:pt x="2315" y="252"/>
                    </a:lnTo>
                    <a:lnTo>
                      <a:pt x="2315" y="252"/>
                    </a:lnTo>
                    <a:lnTo>
                      <a:pt x="2315" y="247"/>
                    </a:lnTo>
                    <a:lnTo>
                      <a:pt x="2316" y="241"/>
                    </a:lnTo>
                    <a:lnTo>
                      <a:pt x="2318" y="235"/>
                    </a:lnTo>
                    <a:lnTo>
                      <a:pt x="2323" y="231"/>
                    </a:lnTo>
                    <a:lnTo>
                      <a:pt x="2327" y="226"/>
                    </a:lnTo>
                    <a:lnTo>
                      <a:pt x="2332" y="224"/>
                    </a:lnTo>
                    <a:lnTo>
                      <a:pt x="2335" y="224"/>
                    </a:lnTo>
                    <a:lnTo>
                      <a:pt x="2338" y="225"/>
                    </a:lnTo>
                    <a:lnTo>
                      <a:pt x="2341" y="226"/>
                    </a:lnTo>
                    <a:lnTo>
                      <a:pt x="2343" y="228"/>
                    </a:lnTo>
                    <a:lnTo>
                      <a:pt x="2339" y="266"/>
                    </a:lnTo>
                    <a:lnTo>
                      <a:pt x="2359" y="272"/>
                    </a:lnTo>
                    <a:lnTo>
                      <a:pt x="2357" y="273"/>
                    </a:lnTo>
                    <a:lnTo>
                      <a:pt x="2357" y="273"/>
                    </a:lnTo>
                    <a:lnTo>
                      <a:pt x="2361" y="280"/>
                    </a:lnTo>
                    <a:lnTo>
                      <a:pt x="2362" y="282"/>
                    </a:lnTo>
                    <a:lnTo>
                      <a:pt x="2364" y="284"/>
                    </a:lnTo>
                    <a:lnTo>
                      <a:pt x="2369" y="284"/>
                    </a:lnTo>
                    <a:lnTo>
                      <a:pt x="2373" y="282"/>
                    </a:lnTo>
                    <a:lnTo>
                      <a:pt x="2378" y="281"/>
                    </a:lnTo>
                    <a:lnTo>
                      <a:pt x="2382" y="280"/>
                    </a:lnTo>
                    <a:lnTo>
                      <a:pt x="2388" y="281"/>
                    </a:lnTo>
                    <a:lnTo>
                      <a:pt x="2390" y="282"/>
                    </a:lnTo>
                    <a:lnTo>
                      <a:pt x="2394" y="285"/>
                    </a:lnTo>
                    <a:lnTo>
                      <a:pt x="2394" y="285"/>
                    </a:lnTo>
                    <a:lnTo>
                      <a:pt x="2396" y="282"/>
                    </a:lnTo>
                    <a:lnTo>
                      <a:pt x="2398" y="281"/>
                    </a:lnTo>
                    <a:lnTo>
                      <a:pt x="2405" y="279"/>
                    </a:lnTo>
                    <a:lnTo>
                      <a:pt x="2413" y="277"/>
                    </a:lnTo>
                    <a:lnTo>
                      <a:pt x="2420" y="274"/>
                    </a:lnTo>
                    <a:lnTo>
                      <a:pt x="2427" y="271"/>
                    </a:lnTo>
                    <a:lnTo>
                      <a:pt x="2430" y="269"/>
                    </a:lnTo>
                    <a:lnTo>
                      <a:pt x="2431" y="265"/>
                    </a:lnTo>
                    <a:lnTo>
                      <a:pt x="2432" y="262"/>
                    </a:lnTo>
                    <a:lnTo>
                      <a:pt x="2432" y="257"/>
                    </a:lnTo>
                    <a:lnTo>
                      <a:pt x="2431" y="251"/>
                    </a:lnTo>
                    <a:lnTo>
                      <a:pt x="2428" y="244"/>
                    </a:lnTo>
                    <a:lnTo>
                      <a:pt x="2428" y="244"/>
                    </a:lnTo>
                    <a:lnTo>
                      <a:pt x="2433" y="250"/>
                    </a:lnTo>
                    <a:lnTo>
                      <a:pt x="2435" y="252"/>
                    </a:lnTo>
                    <a:lnTo>
                      <a:pt x="2438" y="254"/>
                    </a:lnTo>
                    <a:lnTo>
                      <a:pt x="2440" y="254"/>
                    </a:lnTo>
                    <a:lnTo>
                      <a:pt x="2442" y="252"/>
                    </a:lnTo>
                    <a:lnTo>
                      <a:pt x="2447" y="250"/>
                    </a:lnTo>
                    <a:lnTo>
                      <a:pt x="2457" y="241"/>
                    </a:lnTo>
                    <a:lnTo>
                      <a:pt x="2462" y="236"/>
                    </a:lnTo>
                    <a:lnTo>
                      <a:pt x="2467" y="234"/>
                    </a:lnTo>
                    <a:lnTo>
                      <a:pt x="2450" y="218"/>
                    </a:lnTo>
                    <a:lnTo>
                      <a:pt x="2450" y="218"/>
                    </a:lnTo>
                    <a:lnTo>
                      <a:pt x="2463" y="204"/>
                    </a:lnTo>
                    <a:lnTo>
                      <a:pt x="2469" y="198"/>
                    </a:lnTo>
                    <a:lnTo>
                      <a:pt x="2474" y="188"/>
                    </a:lnTo>
                    <a:lnTo>
                      <a:pt x="2484" y="166"/>
                    </a:lnTo>
                    <a:lnTo>
                      <a:pt x="2484" y="166"/>
                    </a:lnTo>
                    <a:lnTo>
                      <a:pt x="2486" y="181"/>
                    </a:lnTo>
                    <a:lnTo>
                      <a:pt x="2486" y="188"/>
                    </a:lnTo>
                    <a:lnTo>
                      <a:pt x="2485" y="196"/>
                    </a:lnTo>
                    <a:lnTo>
                      <a:pt x="2485" y="196"/>
                    </a:lnTo>
                    <a:lnTo>
                      <a:pt x="2507" y="199"/>
                    </a:lnTo>
                    <a:lnTo>
                      <a:pt x="2519" y="201"/>
                    </a:lnTo>
                    <a:lnTo>
                      <a:pt x="2531" y="201"/>
                    </a:lnTo>
                    <a:lnTo>
                      <a:pt x="2542" y="199"/>
                    </a:lnTo>
                    <a:lnTo>
                      <a:pt x="2547" y="198"/>
                    </a:lnTo>
                    <a:lnTo>
                      <a:pt x="2553" y="197"/>
                    </a:lnTo>
                    <a:lnTo>
                      <a:pt x="2557" y="194"/>
                    </a:lnTo>
                    <a:lnTo>
                      <a:pt x="2562" y="190"/>
                    </a:lnTo>
                    <a:lnTo>
                      <a:pt x="2565" y="187"/>
                    </a:lnTo>
                    <a:lnTo>
                      <a:pt x="2569" y="181"/>
                    </a:lnTo>
                    <a:lnTo>
                      <a:pt x="2569" y="181"/>
                    </a:lnTo>
                    <a:lnTo>
                      <a:pt x="2572" y="182"/>
                    </a:lnTo>
                    <a:lnTo>
                      <a:pt x="2576" y="183"/>
                    </a:lnTo>
                    <a:lnTo>
                      <a:pt x="2581" y="189"/>
                    </a:lnTo>
                    <a:lnTo>
                      <a:pt x="2591" y="204"/>
                    </a:lnTo>
                    <a:lnTo>
                      <a:pt x="2595" y="210"/>
                    </a:lnTo>
                    <a:lnTo>
                      <a:pt x="2599" y="212"/>
                    </a:lnTo>
                    <a:lnTo>
                      <a:pt x="2601" y="214"/>
                    </a:lnTo>
                    <a:lnTo>
                      <a:pt x="2604" y="216"/>
                    </a:lnTo>
                    <a:lnTo>
                      <a:pt x="2609" y="216"/>
                    </a:lnTo>
                    <a:lnTo>
                      <a:pt x="2612" y="214"/>
                    </a:lnTo>
                    <a:lnTo>
                      <a:pt x="2618" y="212"/>
                    </a:lnTo>
                    <a:lnTo>
                      <a:pt x="2618" y="212"/>
                    </a:lnTo>
                    <a:lnTo>
                      <a:pt x="2619" y="209"/>
                    </a:lnTo>
                    <a:lnTo>
                      <a:pt x="2620" y="204"/>
                    </a:lnTo>
                    <a:lnTo>
                      <a:pt x="2620" y="194"/>
                    </a:lnTo>
                    <a:lnTo>
                      <a:pt x="2622" y="189"/>
                    </a:lnTo>
                    <a:lnTo>
                      <a:pt x="2624" y="186"/>
                    </a:lnTo>
                    <a:lnTo>
                      <a:pt x="2625" y="186"/>
                    </a:lnTo>
                    <a:lnTo>
                      <a:pt x="2627" y="186"/>
                    </a:lnTo>
                    <a:lnTo>
                      <a:pt x="2632" y="188"/>
                    </a:lnTo>
                    <a:lnTo>
                      <a:pt x="2632" y="188"/>
                    </a:lnTo>
                    <a:lnTo>
                      <a:pt x="2632" y="190"/>
                    </a:lnTo>
                    <a:lnTo>
                      <a:pt x="2631" y="194"/>
                    </a:lnTo>
                    <a:lnTo>
                      <a:pt x="2626" y="203"/>
                    </a:lnTo>
                    <a:lnTo>
                      <a:pt x="2625" y="206"/>
                    </a:lnTo>
                    <a:lnTo>
                      <a:pt x="2625" y="211"/>
                    </a:lnTo>
                    <a:lnTo>
                      <a:pt x="2626" y="212"/>
                    </a:lnTo>
                    <a:lnTo>
                      <a:pt x="2628" y="213"/>
                    </a:lnTo>
                    <a:lnTo>
                      <a:pt x="2634" y="213"/>
                    </a:lnTo>
                    <a:lnTo>
                      <a:pt x="2634" y="213"/>
                    </a:lnTo>
                    <a:lnTo>
                      <a:pt x="2638" y="209"/>
                    </a:lnTo>
                    <a:lnTo>
                      <a:pt x="2640" y="205"/>
                    </a:lnTo>
                    <a:lnTo>
                      <a:pt x="2643" y="204"/>
                    </a:lnTo>
                    <a:lnTo>
                      <a:pt x="2646" y="203"/>
                    </a:lnTo>
                    <a:lnTo>
                      <a:pt x="2649" y="204"/>
                    </a:lnTo>
                    <a:lnTo>
                      <a:pt x="2653" y="205"/>
                    </a:lnTo>
                    <a:lnTo>
                      <a:pt x="2660" y="208"/>
                    </a:lnTo>
                    <a:lnTo>
                      <a:pt x="2665" y="211"/>
                    </a:lnTo>
                    <a:lnTo>
                      <a:pt x="2672" y="213"/>
                    </a:lnTo>
                    <a:lnTo>
                      <a:pt x="2676" y="213"/>
                    </a:lnTo>
                    <a:lnTo>
                      <a:pt x="2680" y="212"/>
                    </a:lnTo>
                    <a:lnTo>
                      <a:pt x="2684" y="210"/>
                    </a:lnTo>
                    <a:lnTo>
                      <a:pt x="2687" y="205"/>
                    </a:lnTo>
                    <a:lnTo>
                      <a:pt x="2687" y="205"/>
                    </a:lnTo>
                    <a:lnTo>
                      <a:pt x="2691" y="209"/>
                    </a:lnTo>
                    <a:lnTo>
                      <a:pt x="2695" y="212"/>
                    </a:lnTo>
                    <a:lnTo>
                      <a:pt x="2703" y="217"/>
                    </a:lnTo>
                    <a:lnTo>
                      <a:pt x="2707" y="219"/>
                    </a:lnTo>
                    <a:lnTo>
                      <a:pt x="2709" y="224"/>
                    </a:lnTo>
                    <a:lnTo>
                      <a:pt x="2710" y="228"/>
                    </a:lnTo>
                    <a:lnTo>
                      <a:pt x="2709" y="236"/>
                    </a:lnTo>
                    <a:lnTo>
                      <a:pt x="2709" y="236"/>
                    </a:lnTo>
                    <a:lnTo>
                      <a:pt x="2703" y="235"/>
                    </a:lnTo>
                    <a:lnTo>
                      <a:pt x="2697" y="234"/>
                    </a:lnTo>
                    <a:lnTo>
                      <a:pt x="2691" y="234"/>
                    </a:lnTo>
                    <a:lnTo>
                      <a:pt x="2684" y="235"/>
                    </a:lnTo>
                    <a:lnTo>
                      <a:pt x="2679" y="236"/>
                    </a:lnTo>
                    <a:lnTo>
                      <a:pt x="2673" y="239"/>
                    </a:lnTo>
                    <a:lnTo>
                      <a:pt x="2670" y="242"/>
                    </a:lnTo>
                    <a:lnTo>
                      <a:pt x="2668" y="246"/>
                    </a:lnTo>
                    <a:lnTo>
                      <a:pt x="2668" y="246"/>
                    </a:lnTo>
                    <a:lnTo>
                      <a:pt x="2669" y="241"/>
                    </a:lnTo>
                    <a:lnTo>
                      <a:pt x="2668" y="237"/>
                    </a:lnTo>
                    <a:lnTo>
                      <a:pt x="2665" y="232"/>
                    </a:lnTo>
                    <a:lnTo>
                      <a:pt x="2664" y="229"/>
                    </a:lnTo>
                    <a:lnTo>
                      <a:pt x="2664" y="227"/>
                    </a:lnTo>
                    <a:lnTo>
                      <a:pt x="2665" y="225"/>
                    </a:lnTo>
                    <a:lnTo>
                      <a:pt x="2669" y="221"/>
                    </a:lnTo>
                    <a:lnTo>
                      <a:pt x="2669" y="221"/>
                    </a:lnTo>
                    <a:lnTo>
                      <a:pt x="2662" y="217"/>
                    </a:lnTo>
                    <a:lnTo>
                      <a:pt x="2660" y="216"/>
                    </a:lnTo>
                    <a:lnTo>
                      <a:pt x="2656" y="216"/>
                    </a:lnTo>
                    <a:lnTo>
                      <a:pt x="2653" y="217"/>
                    </a:lnTo>
                    <a:lnTo>
                      <a:pt x="2650" y="220"/>
                    </a:lnTo>
                    <a:lnTo>
                      <a:pt x="2647" y="223"/>
                    </a:lnTo>
                    <a:lnTo>
                      <a:pt x="2643" y="225"/>
                    </a:lnTo>
                    <a:lnTo>
                      <a:pt x="2641" y="226"/>
                    </a:lnTo>
                    <a:lnTo>
                      <a:pt x="2639" y="225"/>
                    </a:lnTo>
                    <a:lnTo>
                      <a:pt x="2632" y="223"/>
                    </a:lnTo>
                    <a:lnTo>
                      <a:pt x="2632" y="223"/>
                    </a:lnTo>
                    <a:lnTo>
                      <a:pt x="2632" y="226"/>
                    </a:lnTo>
                    <a:lnTo>
                      <a:pt x="2633" y="231"/>
                    </a:lnTo>
                    <a:lnTo>
                      <a:pt x="2635" y="234"/>
                    </a:lnTo>
                    <a:lnTo>
                      <a:pt x="2638" y="237"/>
                    </a:lnTo>
                    <a:lnTo>
                      <a:pt x="2640" y="241"/>
                    </a:lnTo>
                    <a:lnTo>
                      <a:pt x="2642" y="242"/>
                    </a:lnTo>
                    <a:lnTo>
                      <a:pt x="2646" y="242"/>
                    </a:lnTo>
                    <a:lnTo>
                      <a:pt x="2647" y="240"/>
                    </a:lnTo>
                    <a:lnTo>
                      <a:pt x="2647" y="240"/>
                    </a:lnTo>
                    <a:lnTo>
                      <a:pt x="2647" y="246"/>
                    </a:lnTo>
                    <a:lnTo>
                      <a:pt x="2646" y="250"/>
                    </a:lnTo>
                    <a:lnTo>
                      <a:pt x="2643" y="254"/>
                    </a:lnTo>
                    <a:lnTo>
                      <a:pt x="2640" y="257"/>
                    </a:lnTo>
                    <a:lnTo>
                      <a:pt x="2634" y="261"/>
                    </a:lnTo>
                    <a:lnTo>
                      <a:pt x="2627" y="264"/>
                    </a:lnTo>
                    <a:lnTo>
                      <a:pt x="2623" y="267"/>
                    </a:lnTo>
                    <a:lnTo>
                      <a:pt x="2620" y="270"/>
                    </a:lnTo>
                    <a:lnTo>
                      <a:pt x="2618" y="273"/>
                    </a:lnTo>
                    <a:lnTo>
                      <a:pt x="2618" y="277"/>
                    </a:lnTo>
                    <a:lnTo>
                      <a:pt x="2618" y="281"/>
                    </a:lnTo>
                    <a:lnTo>
                      <a:pt x="2619" y="286"/>
                    </a:lnTo>
                    <a:lnTo>
                      <a:pt x="2623" y="293"/>
                    </a:lnTo>
                    <a:lnTo>
                      <a:pt x="2623" y="293"/>
                    </a:lnTo>
                    <a:lnTo>
                      <a:pt x="2626" y="293"/>
                    </a:lnTo>
                    <a:lnTo>
                      <a:pt x="2631" y="292"/>
                    </a:lnTo>
                    <a:lnTo>
                      <a:pt x="2634" y="288"/>
                    </a:lnTo>
                    <a:lnTo>
                      <a:pt x="2638" y="285"/>
                    </a:lnTo>
                    <a:lnTo>
                      <a:pt x="2643" y="277"/>
                    </a:lnTo>
                    <a:lnTo>
                      <a:pt x="2649" y="267"/>
                    </a:lnTo>
                    <a:lnTo>
                      <a:pt x="2655" y="259"/>
                    </a:lnTo>
                    <a:lnTo>
                      <a:pt x="2657" y="257"/>
                    </a:lnTo>
                    <a:lnTo>
                      <a:pt x="2661" y="255"/>
                    </a:lnTo>
                    <a:lnTo>
                      <a:pt x="2663" y="255"/>
                    </a:lnTo>
                    <a:lnTo>
                      <a:pt x="2666" y="256"/>
                    </a:lnTo>
                    <a:lnTo>
                      <a:pt x="2669" y="259"/>
                    </a:lnTo>
                    <a:lnTo>
                      <a:pt x="2672" y="265"/>
                    </a:lnTo>
                    <a:lnTo>
                      <a:pt x="2672" y="265"/>
                    </a:lnTo>
                    <a:lnTo>
                      <a:pt x="2669" y="270"/>
                    </a:lnTo>
                    <a:lnTo>
                      <a:pt x="2665" y="273"/>
                    </a:lnTo>
                    <a:lnTo>
                      <a:pt x="2662" y="276"/>
                    </a:lnTo>
                    <a:lnTo>
                      <a:pt x="2658" y="277"/>
                    </a:lnTo>
                    <a:lnTo>
                      <a:pt x="2654" y="279"/>
                    </a:lnTo>
                    <a:lnTo>
                      <a:pt x="2649" y="284"/>
                    </a:lnTo>
                    <a:lnTo>
                      <a:pt x="2646" y="289"/>
                    </a:lnTo>
                    <a:lnTo>
                      <a:pt x="2641" y="300"/>
                    </a:lnTo>
                    <a:lnTo>
                      <a:pt x="2657" y="314"/>
                    </a:lnTo>
                    <a:lnTo>
                      <a:pt x="2670" y="291"/>
                    </a:lnTo>
                    <a:lnTo>
                      <a:pt x="2669" y="295"/>
                    </a:lnTo>
                    <a:lnTo>
                      <a:pt x="2669" y="295"/>
                    </a:lnTo>
                    <a:lnTo>
                      <a:pt x="2673" y="300"/>
                    </a:lnTo>
                    <a:lnTo>
                      <a:pt x="2678" y="302"/>
                    </a:lnTo>
                    <a:lnTo>
                      <a:pt x="2681" y="303"/>
                    </a:lnTo>
                    <a:lnTo>
                      <a:pt x="2685" y="303"/>
                    </a:lnTo>
                    <a:lnTo>
                      <a:pt x="2688" y="301"/>
                    </a:lnTo>
                    <a:lnTo>
                      <a:pt x="2691" y="297"/>
                    </a:lnTo>
                    <a:lnTo>
                      <a:pt x="2696" y="289"/>
                    </a:lnTo>
                    <a:lnTo>
                      <a:pt x="2701" y="278"/>
                    </a:lnTo>
                    <a:lnTo>
                      <a:pt x="2707" y="266"/>
                    </a:lnTo>
                    <a:lnTo>
                      <a:pt x="2714" y="256"/>
                    </a:lnTo>
                    <a:lnTo>
                      <a:pt x="2717" y="251"/>
                    </a:lnTo>
                    <a:lnTo>
                      <a:pt x="2722" y="249"/>
                    </a:lnTo>
                    <a:lnTo>
                      <a:pt x="2722" y="249"/>
                    </a:lnTo>
                    <a:lnTo>
                      <a:pt x="2719" y="244"/>
                    </a:lnTo>
                    <a:lnTo>
                      <a:pt x="2718" y="240"/>
                    </a:lnTo>
                    <a:lnTo>
                      <a:pt x="2717" y="231"/>
                    </a:lnTo>
                    <a:lnTo>
                      <a:pt x="2717" y="220"/>
                    </a:lnTo>
                    <a:lnTo>
                      <a:pt x="2718" y="211"/>
                    </a:lnTo>
                    <a:lnTo>
                      <a:pt x="2719" y="202"/>
                    </a:lnTo>
                    <a:lnTo>
                      <a:pt x="2720" y="193"/>
                    </a:lnTo>
                    <a:lnTo>
                      <a:pt x="2719" y="186"/>
                    </a:lnTo>
                    <a:lnTo>
                      <a:pt x="2718" y="182"/>
                    </a:lnTo>
                    <a:lnTo>
                      <a:pt x="2717" y="180"/>
                    </a:lnTo>
                    <a:lnTo>
                      <a:pt x="2717" y="180"/>
                    </a:lnTo>
                    <a:lnTo>
                      <a:pt x="2723" y="179"/>
                    </a:lnTo>
                    <a:lnTo>
                      <a:pt x="2729" y="179"/>
                    </a:lnTo>
                    <a:lnTo>
                      <a:pt x="2733" y="180"/>
                    </a:lnTo>
                    <a:lnTo>
                      <a:pt x="2738" y="183"/>
                    </a:lnTo>
                    <a:lnTo>
                      <a:pt x="2741" y="187"/>
                    </a:lnTo>
                    <a:lnTo>
                      <a:pt x="2743" y="194"/>
                    </a:lnTo>
                    <a:lnTo>
                      <a:pt x="2745" y="202"/>
                    </a:lnTo>
                    <a:lnTo>
                      <a:pt x="2745" y="212"/>
                    </a:lnTo>
                    <a:lnTo>
                      <a:pt x="2745" y="212"/>
                    </a:lnTo>
                    <a:lnTo>
                      <a:pt x="2735" y="221"/>
                    </a:lnTo>
                    <a:lnTo>
                      <a:pt x="2731" y="228"/>
                    </a:lnTo>
                    <a:lnTo>
                      <a:pt x="2729" y="235"/>
                    </a:lnTo>
                    <a:lnTo>
                      <a:pt x="2727" y="242"/>
                    </a:lnTo>
                    <a:lnTo>
                      <a:pt x="2727" y="249"/>
                    </a:lnTo>
                    <a:lnTo>
                      <a:pt x="2725" y="257"/>
                    </a:lnTo>
                    <a:lnTo>
                      <a:pt x="2720" y="266"/>
                    </a:lnTo>
                    <a:lnTo>
                      <a:pt x="2712" y="277"/>
                    </a:lnTo>
                    <a:lnTo>
                      <a:pt x="2712" y="277"/>
                    </a:lnTo>
                    <a:lnTo>
                      <a:pt x="2712" y="282"/>
                    </a:lnTo>
                    <a:lnTo>
                      <a:pt x="2712" y="289"/>
                    </a:lnTo>
                    <a:lnTo>
                      <a:pt x="2711" y="304"/>
                    </a:lnTo>
                    <a:lnTo>
                      <a:pt x="2711" y="312"/>
                    </a:lnTo>
                    <a:lnTo>
                      <a:pt x="2712" y="319"/>
                    </a:lnTo>
                    <a:lnTo>
                      <a:pt x="2714" y="322"/>
                    </a:lnTo>
                    <a:lnTo>
                      <a:pt x="2716" y="324"/>
                    </a:lnTo>
                    <a:lnTo>
                      <a:pt x="2718" y="326"/>
                    </a:lnTo>
                    <a:lnTo>
                      <a:pt x="2720" y="327"/>
                    </a:lnTo>
                    <a:lnTo>
                      <a:pt x="2720" y="327"/>
                    </a:lnTo>
                    <a:lnTo>
                      <a:pt x="2726" y="319"/>
                    </a:lnTo>
                    <a:lnTo>
                      <a:pt x="2729" y="314"/>
                    </a:lnTo>
                    <a:lnTo>
                      <a:pt x="2730" y="309"/>
                    </a:lnTo>
                    <a:lnTo>
                      <a:pt x="2729" y="304"/>
                    </a:lnTo>
                    <a:lnTo>
                      <a:pt x="2727" y="301"/>
                    </a:lnTo>
                    <a:lnTo>
                      <a:pt x="2727" y="297"/>
                    </a:lnTo>
                    <a:lnTo>
                      <a:pt x="2731" y="294"/>
                    </a:lnTo>
                    <a:lnTo>
                      <a:pt x="2735" y="291"/>
                    </a:lnTo>
                    <a:lnTo>
                      <a:pt x="2735" y="291"/>
                    </a:lnTo>
                    <a:lnTo>
                      <a:pt x="2738" y="295"/>
                    </a:lnTo>
                    <a:lnTo>
                      <a:pt x="2738" y="301"/>
                    </a:lnTo>
                    <a:lnTo>
                      <a:pt x="2738" y="301"/>
                    </a:lnTo>
                    <a:lnTo>
                      <a:pt x="2740" y="296"/>
                    </a:lnTo>
                    <a:lnTo>
                      <a:pt x="2743" y="295"/>
                    </a:lnTo>
                    <a:lnTo>
                      <a:pt x="2746" y="295"/>
                    </a:lnTo>
                    <a:lnTo>
                      <a:pt x="2748" y="296"/>
                    </a:lnTo>
                    <a:lnTo>
                      <a:pt x="2749" y="296"/>
                    </a:lnTo>
                    <a:lnTo>
                      <a:pt x="2753" y="296"/>
                    </a:lnTo>
                    <a:lnTo>
                      <a:pt x="2755" y="294"/>
                    </a:lnTo>
                    <a:lnTo>
                      <a:pt x="2760" y="289"/>
                    </a:lnTo>
                    <a:lnTo>
                      <a:pt x="2756" y="295"/>
                    </a:lnTo>
                    <a:lnTo>
                      <a:pt x="2756" y="295"/>
                    </a:lnTo>
                    <a:lnTo>
                      <a:pt x="2758" y="299"/>
                    </a:lnTo>
                    <a:lnTo>
                      <a:pt x="2761" y="301"/>
                    </a:lnTo>
                    <a:lnTo>
                      <a:pt x="2763" y="301"/>
                    </a:lnTo>
                    <a:lnTo>
                      <a:pt x="2764" y="301"/>
                    </a:lnTo>
                    <a:lnTo>
                      <a:pt x="2768" y="299"/>
                    </a:lnTo>
                    <a:lnTo>
                      <a:pt x="2771" y="295"/>
                    </a:lnTo>
                    <a:lnTo>
                      <a:pt x="2773" y="292"/>
                    </a:lnTo>
                    <a:lnTo>
                      <a:pt x="2776" y="289"/>
                    </a:lnTo>
                    <a:lnTo>
                      <a:pt x="2778" y="289"/>
                    </a:lnTo>
                    <a:lnTo>
                      <a:pt x="2779" y="291"/>
                    </a:lnTo>
                    <a:lnTo>
                      <a:pt x="2783" y="295"/>
                    </a:lnTo>
                    <a:lnTo>
                      <a:pt x="2783" y="295"/>
                    </a:lnTo>
                    <a:lnTo>
                      <a:pt x="2783" y="288"/>
                    </a:lnTo>
                    <a:lnTo>
                      <a:pt x="2783" y="282"/>
                    </a:lnTo>
                    <a:lnTo>
                      <a:pt x="2785" y="278"/>
                    </a:lnTo>
                    <a:lnTo>
                      <a:pt x="2787" y="276"/>
                    </a:lnTo>
                    <a:lnTo>
                      <a:pt x="2793" y="270"/>
                    </a:lnTo>
                    <a:lnTo>
                      <a:pt x="2796" y="266"/>
                    </a:lnTo>
                    <a:lnTo>
                      <a:pt x="2799" y="262"/>
                    </a:lnTo>
                    <a:lnTo>
                      <a:pt x="2799" y="262"/>
                    </a:lnTo>
                    <a:lnTo>
                      <a:pt x="2795" y="257"/>
                    </a:lnTo>
                    <a:lnTo>
                      <a:pt x="2791" y="251"/>
                    </a:lnTo>
                    <a:lnTo>
                      <a:pt x="2784" y="237"/>
                    </a:lnTo>
                    <a:lnTo>
                      <a:pt x="2779" y="231"/>
                    </a:lnTo>
                    <a:lnTo>
                      <a:pt x="2773" y="225"/>
                    </a:lnTo>
                    <a:lnTo>
                      <a:pt x="2766" y="221"/>
                    </a:lnTo>
                    <a:lnTo>
                      <a:pt x="2763" y="220"/>
                    </a:lnTo>
                    <a:lnTo>
                      <a:pt x="2758" y="220"/>
                    </a:lnTo>
                    <a:lnTo>
                      <a:pt x="2758" y="220"/>
                    </a:lnTo>
                    <a:lnTo>
                      <a:pt x="2755" y="242"/>
                    </a:lnTo>
                    <a:lnTo>
                      <a:pt x="2753" y="250"/>
                    </a:lnTo>
                    <a:lnTo>
                      <a:pt x="2750" y="255"/>
                    </a:lnTo>
                    <a:lnTo>
                      <a:pt x="2747" y="257"/>
                    </a:lnTo>
                    <a:lnTo>
                      <a:pt x="2762" y="256"/>
                    </a:lnTo>
                    <a:lnTo>
                      <a:pt x="2762" y="256"/>
                    </a:lnTo>
                    <a:lnTo>
                      <a:pt x="2757" y="262"/>
                    </a:lnTo>
                    <a:lnTo>
                      <a:pt x="2753" y="267"/>
                    </a:lnTo>
                    <a:lnTo>
                      <a:pt x="2739" y="257"/>
                    </a:lnTo>
                    <a:lnTo>
                      <a:pt x="2739" y="257"/>
                    </a:lnTo>
                    <a:lnTo>
                      <a:pt x="2745" y="252"/>
                    </a:lnTo>
                    <a:lnTo>
                      <a:pt x="2748" y="247"/>
                    </a:lnTo>
                    <a:lnTo>
                      <a:pt x="2750" y="240"/>
                    </a:lnTo>
                    <a:lnTo>
                      <a:pt x="2753" y="233"/>
                    </a:lnTo>
                    <a:lnTo>
                      <a:pt x="2754" y="219"/>
                    </a:lnTo>
                    <a:lnTo>
                      <a:pt x="2756" y="212"/>
                    </a:lnTo>
                    <a:lnTo>
                      <a:pt x="2758" y="205"/>
                    </a:lnTo>
                    <a:lnTo>
                      <a:pt x="2758" y="205"/>
                    </a:lnTo>
                    <a:lnTo>
                      <a:pt x="2763" y="208"/>
                    </a:lnTo>
                    <a:lnTo>
                      <a:pt x="2768" y="208"/>
                    </a:lnTo>
                    <a:lnTo>
                      <a:pt x="2770" y="208"/>
                    </a:lnTo>
                    <a:lnTo>
                      <a:pt x="2772" y="206"/>
                    </a:lnTo>
                    <a:lnTo>
                      <a:pt x="2777" y="205"/>
                    </a:lnTo>
                    <a:lnTo>
                      <a:pt x="2779" y="205"/>
                    </a:lnTo>
                    <a:lnTo>
                      <a:pt x="2783" y="206"/>
                    </a:lnTo>
                    <a:lnTo>
                      <a:pt x="2783" y="206"/>
                    </a:lnTo>
                    <a:lnTo>
                      <a:pt x="2783" y="212"/>
                    </a:lnTo>
                    <a:lnTo>
                      <a:pt x="2784" y="217"/>
                    </a:lnTo>
                    <a:lnTo>
                      <a:pt x="2787" y="226"/>
                    </a:lnTo>
                    <a:lnTo>
                      <a:pt x="2793" y="234"/>
                    </a:lnTo>
                    <a:lnTo>
                      <a:pt x="2800" y="243"/>
                    </a:lnTo>
                    <a:lnTo>
                      <a:pt x="2808" y="250"/>
                    </a:lnTo>
                    <a:lnTo>
                      <a:pt x="2817" y="258"/>
                    </a:lnTo>
                    <a:lnTo>
                      <a:pt x="2833" y="272"/>
                    </a:lnTo>
                    <a:lnTo>
                      <a:pt x="2833" y="272"/>
                    </a:lnTo>
                    <a:lnTo>
                      <a:pt x="2829" y="271"/>
                    </a:lnTo>
                    <a:lnTo>
                      <a:pt x="2824" y="271"/>
                    </a:lnTo>
                    <a:lnTo>
                      <a:pt x="2824" y="271"/>
                    </a:lnTo>
                    <a:lnTo>
                      <a:pt x="2821" y="277"/>
                    </a:lnTo>
                    <a:lnTo>
                      <a:pt x="2819" y="281"/>
                    </a:lnTo>
                    <a:lnTo>
                      <a:pt x="2821" y="286"/>
                    </a:lnTo>
                    <a:lnTo>
                      <a:pt x="2823" y="289"/>
                    </a:lnTo>
                    <a:lnTo>
                      <a:pt x="2830" y="296"/>
                    </a:lnTo>
                    <a:lnTo>
                      <a:pt x="2832" y="299"/>
                    </a:lnTo>
                    <a:lnTo>
                      <a:pt x="2833" y="302"/>
                    </a:lnTo>
                    <a:lnTo>
                      <a:pt x="2844" y="288"/>
                    </a:lnTo>
                    <a:lnTo>
                      <a:pt x="2844" y="288"/>
                    </a:lnTo>
                    <a:lnTo>
                      <a:pt x="2842" y="291"/>
                    </a:lnTo>
                    <a:lnTo>
                      <a:pt x="2841" y="293"/>
                    </a:lnTo>
                    <a:lnTo>
                      <a:pt x="2841" y="297"/>
                    </a:lnTo>
                    <a:lnTo>
                      <a:pt x="2844" y="300"/>
                    </a:lnTo>
                    <a:lnTo>
                      <a:pt x="2844" y="300"/>
                    </a:lnTo>
                    <a:lnTo>
                      <a:pt x="2848" y="297"/>
                    </a:lnTo>
                    <a:lnTo>
                      <a:pt x="2852" y="293"/>
                    </a:lnTo>
                    <a:lnTo>
                      <a:pt x="2855" y="288"/>
                    </a:lnTo>
                    <a:lnTo>
                      <a:pt x="2857" y="281"/>
                    </a:lnTo>
                    <a:lnTo>
                      <a:pt x="2860" y="276"/>
                    </a:lnTo>
                    <a:lnTo>
                      <a:pt x="2863" y="271"/>
                    </a:lnTo>
                    <a:lnTo>
                      <a:pt x="2867" y="266"/>
                    </a:lnTo>
                    <a:lnTo>
                      <a:pt x="2871" y="264"/>
                    </a:lnTo>
                    <a:lnTo>
                      <a:pt x="2871" y="264"/>
                    </a:lnTo>
                    <a:lnTo>
                      <a:pt x="2871" y="270"/>
                    </a:lnTo>
                    <a:lnTo>
                      <a:pt x="2870" y="276"/>
                    </a:lnTo>
                    <a:lnTo>
                      <a:pt x="2867" y="289"/>
                    </a:lnTo>
                    <a:lnTo>
                      <a:pt x="2865" y="295"/>
                    </a:lnTo>
                    <a:lnTo>
                      <a:pt x="2865" y="301"/>
                    </a:lnTo>
                    <a:lnTo>
                      <a:pt x="2867" y="306"/>
                    </a:lnTo>
                    <a:lnTo>
                      <a:pt x="2869" y="309"/>
                    </a:lnTo>
                    <a:lnTo>
                      <a:pt x="2869" y="309"/>
                    </a:lnTo>
                    <a:lnTo>
                      <a:pt x="2871" y="322"/>
                    </a:lnTo>
                    <a:lnTo>
                      <a:pt x="2875" y="330"/>
                    </a:lnTo>
                    <a:lnTo>
                      <a:pt x="2878" y="337"/>
                    </a:lnTo>
                    <a:lnTo>
                      <a:pt x="2881" y="342"/>
                    </a:lnTo>
                    <a:lnTo>
                      <a:pt x="2886" y="347"/>
                    </a:lnTo>
                    <a:lnTo>
                      <a:pt x="2890" y="347"/>
                    </a:lnTo>
                    <a:lnTo>
                      <a:pt x="2892" y="347"/>
                    </a:lnTo>
                    <a:lnTo>
                      <a:pt x="2895" y="347"/>
                    </a:lnTo>
                    <a:lnTo>
                      <a:pt x="2899" y="345"/>
                    </a:lnTo>
                    <a:lnTo>
                      <a:pt x="2899" y="345"/>
                    </a:lnTo>
                    <a:lnTo>
                      <a:pt x="2901" y="341"/>
                    </a:lnTo>
                    <a:lnTo>
                      <a:pt x="2903" y="338"/>
                    </a:lnTo>
                    <a:lnTo>
                      <a:pt x="2907" y="335"/>
                    </a:lnTo>
                    <a:lnTo>
                      <a:pt x="2910" y="333"/>
                    </a:lnTo>
                    <a:lnTo>
                      <a:pt x="2910" y="333"/>
                    </a:lnTo>
                    <a:lnTo>
                      <a:pt x="2909" y="335"/>
                    </a:lnTo>
                    <a:lnTo>
                      <a:pt x="2921" y="353"/>
                    </a:lnTo>
                    <a:lnTo>
                      <a:pt x="2921" y="353"/>
                    </a:lnTo>
                    <a:lnTo>
                      <a:pt x="2917" y="360"/>
                    </a:lnTo>
                    <a:lnTo>
                      <a:pt x="2915" y="361"/>
                    </a:lnTo>
                    <a:lnTo>
                      <a:pt x="2913" y="362"/>
                    </a:lnTo>
                    <a:lnTo>
                      <a:pt x="2909" y="361"/>
                    </a:lnTo>
                    <a:lnTo>
                      <a:pt x="2904" y="359"/>
                    </a:lnTo>
                    <a:lnTo>
                      <a:pt x="2901" y="357"/>
                    </a:lnTo>
                    <a:lnTo>
                      <a:pt x="2896" y="356"/>
                    </a:lnTo>
                    <a:lnTo>
                      <a:pt x="2895" y="357"/>
                    </a:lnTo>
                    <a:lnTo>
                      <a:pt x="2893" y="359"/>
                    </a:lnTo>
                    <a:lnTo>
                      <a:pt x="2888" y="365"/>
                    </a:lnTo>
                    <a:lnTo>
                      <a:pt x="2887" y="390"/>
                    </a:lnTo>
                    <a:lnTo>
                      <a:pt x="2887" y="390"/>
                    </a:lnTo>
                    <a:lnTo>
                      <a:pt x="2884" y="391"/>
                    </a:lnTo>
                    <a:lnTo>
                      <a:pt x="2880" y="392"/>
                    </a:lnTo>
                    <a:lnTo>
                      <a:pt x="2873" y="397"/>
                    </a:lnTo>
                    <a:lnTo>
                      <a:pt x="2868" y="404"/>
                    </a:lnTo>
                    <a:lnTo>
                      <a:pt x="2862" y="413"/>
                    </a:lnTo>
                    <a:lnTo>
                      <a:pt x="2862" y="413"/>
                    </a:lnTo>
                    <a:lnTo>
                      <a:pt x="2867" y="414"/>
                    </a:lnTo>
                    <a:lnTo>
                      <a:pt x="2870" y="414"/>
                    </a:lnTo>
                    <a:lnTo>
                      <a:pt x="2876" y="413"/>
                    </a:lnTo>
                    <a:lnTo>
                      <a:pt x="2883" y="409"/>
                    </a:lnTo>
                    <a:lnTo>
                      <a:pt x="2892" y="406"/>
                    </a:lnTo>
                    <a:lnTo>
                      <a:pt x="2892" y="406"/>
                    </a:lnTo>
                    <a:lnTo>
                      <a:pt x="2892" y="412"/>
                    </a:lnTo>
                    <a:lnTo>
                      <a:pt x="2891" y="417"/>
                    </a:lnTo>
                    <a:lnTo>
                      <a:pt x="2888" y="425"/>
                    </a:lnTo>
                    <a:lnTo>
                      <a:pt x="2884" y="431"/>
                    </a:lnTo>
                    <a:lnTo>
                      <a:pt x="2881" y="435"/>
                    </a:lnTo>
                    <a:lnTo>
                      <a:pt x="2884" y="421"/>
                    </a:lnTo>
                    <a:lnTo>
                      <a:pt x="2884" y="421"/>
                    </a:lnTo>
                    <a:lnTo>
                      <a:pt x="2881" y="417"/>
                    </a:lnTo>
                    <a:lnTo>
                      <a:pt x="2878" y="416"/>
                    </a:lnTo>
                    <a:lnTo>
                      <a:pt x="2876" y="415"/>
                    </a:lnTo>
                    <a:lnTo>
                      <a:pt x="2872" y="415"/>
                    </a:lnTo>
                    <a:lnTo>
                      <a:pt x="2868" y="418"/>
                    </a:lnTo>
                    <a:lnTo>
                      <a:pt x="2862" y="424"/>
                    </a:lnTo>
                    <a:lnTo>
                      <a:pt x="2857" y="430"/>
                    </a:lnTo>
                    <a:lnTo>
                      <a:pt x="2852" y="435"/>
                    </a:lnTo>
                    <a:lnTo>
                      <a:pt x="2848" y="437"/>
                    </a:lnTo>
                    <a:lnTo>
                      <a:pt x="2845" y="438"/>
                    </a:lnTo>
                    <a:lnTo>
                      <a:pt x="2841" y="439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5" y="438"/>
                    </a:lnTo>
                    <a:lnTo>
                      <a:pt x="2835" y="436"/>
                    </a:lnTo>
                    <a:lnTo>
                      <a:pt x="2837" y="431"/>
                    </a:lnTo>
                    <a:lnTo>
                      <a:pt x="2837" y="431"/>
                    </a:lnTo>
                    <a:lnTo>
                      <a:pt x="2834" y="435"/>
                    </a:lnTo>
                    <a:lnTo>
                      <a:pt x="2831" y="437"/>
                    </a:lnTo>
                    <a:lnTo>
                      <a:pt x="2827" y="439"/>
                    </a:lnTo>
                    <a:lnTo>
                      <a:pt x="2824" y="440"/>
                    </a:lnTo>
                    <a:lnTo>
                      <a:pt x="2818" y="440"/>
                    </a:lnTo>
                    <a:lnTo>
                      <a:pt x="2811" y="439"/>
                    </a:lnTo>
                    <a:lnTo>
                      <a:pt x="2806" y="438"/>
                    </a:lnTo>
                    <a:lnTo>
                      <a:pt x="2799" y="439"/>
                    </a:lnTo>
                    <a:lnTo>
                      <a:pt x="2796" y="440"/>
                    </a:lnTo>
                    <a:lnTo>
                      <a:pt x="2793" y="444"/>
                    </a:lnTo>
                    <a:lnTo>
                      <a:pt x="2789" y="447"/>
                    </a:lnTo>
                    <a:lnTo>
                      <a:pt x="2786" y="452"/>
                    </a:lnTo>
                    <a:lnTo>
                      <a:pt x="2792" y="439"/>
                    </a:lnTo>
                    <a:lnTo>
                      <a:pt x="2792" y="439"/>
                    </a:lnTo>
                    <a:lnTo>
                      <a:pt x="2768" y="463"/>
                    </a:lnTo>
                    <a:lnTo>
                      <a:pt x="2735" y="496"/>
                    </a:lnTo>
                    <a:lnTo>
                      <a:pt x="2734" y="505"/>
                    </a:lnTo>
                    <a:lnTo>
                      <a:pt x="2734" y="505"/>
                    </a:lnTo>
                    <a:lnTo>
                      <a:pt x="2735" y="507"/>
                    </a:lnTo>
                    <a:lnTo>
                      <a:pt x="2734" y="508"/>
                    </a:lnTo>
                    <a:lnTo>
                      <a:pt x="2732" y="510"/>
                    </a:lnTo>
                    <a:lnTo>
                      <a:pt x="2729" y="508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08" y="522"/>
                    </a:lnTo>
                    <a:lnTo>
                      <a:pt x="2693" y="536"/>
                    </a:lnTo>
                    <a:lnTo>
                      <a:pt x="2693" y="536"/>
                    </a:lnTo>
                    <a:lnTo>
                      <a:pt x="2697" y="544"/>
                    </a:lnTo>
                    <a:lnTo>
                      <a:pt x="2700" y="546"/>
                    </a:lnTo>
                    <a:lnTo>
                      <a:pt x="2703" y="549"/>
                    </a:lnTo>
                    <a:lnTo>
                      <a:pt x="2703" y="549"/>
                    </a:lnTo>
                    <a:lnTo>
                      <a:pt x="2706" y="545"/>
                    </a:lnTo>
                    <a:lnTo>
                      <a:pt x="2708" y="543"/>
                    </a:lnTo>
                    <a:lnTo>
                      <a:pt x="2716" y="541"/>
                    </a:lnTo>
                    <a:lnTo>
                      <a:pt x="2720" y="538"/>
                    </a:lnTo>
                    <a:lnTo>
                      <a:pt x="2723" y="535"/>
                    </a:lnTo>
                    <a:lnTo>
                      <a:pt x="2725" y="529"/>
                    </a:lnTo>
                    <a:lnTo>
                      <a:pt x="2725" y="521"/>
                    </a:lnTo>
                    <a:lnTo>
                      <a:pt x="2725" y="521"/>
                    </a:lnTo>
                    <a:lnTo>
                      <a:pt x="2729" y="526"/>
                    </a:lnTo>
                    <a:lnTo>
                      <a:pt x="2733" y="527"/>
                    </a:lnTo>
                    <a:lnTo>
                      <a:pt x="2737" y="527"/>
                    </a:lnTo>
                    <a:lnTo>
                      <a:pt x="2741" y="526"/>
                    </a:lnTo>
                    <a:lnTo>
                      <a:pt x="2750" y="523"/>
                    </a:lnTo>
                    <a:lnTo>
                      <a:pt x="2754" y="523"/>
                    </a:lnTo>
                    <a:lnTo>
                      <a:pt x="2756" y="526"/>
                    </a:lnTo>
                    <a:lnTo>
                      <a:pt x="2756" y="526"/>
                    </a:lnTo>
                    <a:lnTo>
                      <a:pt x="2753" y="520"/>
                    </a:lnTo>
                    <a:lnTo>
                      <a:pt x="2753" y="514"/>
                    </a:lnTo>
                    <a:lnTo>
                      <a:pt x="2754" y="510"/>
                    </a:lnTo>
                    <a:lnTo>
                      <a:pt x="2757" y="506"/>
                    </a:lnTo>
                    <a:lnTo>
                      <a:pt x="2763" y="497"/>
                    </a:lnTo>
                    <a:lnTo>
                      <a:pt x="2766" y="492"/>
                    </a:lnTo>
                    <a:lnTo>
                      <a:pt x="2769" y="488"/>
                    </a:lnTo>
                    <a:lnTo>
                      <a:pt x="2769" y="488"/>
                    </a:lnTo>
                    <a:lnTo>
                      <a:pt x="2770" y="492"/>
                    </a:lnTo>
                    <a:lnTo>
                      <a:pt x="2772" y="495"/>
                    </a:lnTo>
                    <a:lnTo>
                      <a:pt x="2776" y="496"/>
                    </a:lnTo>
                    <a:lnTo>
                      <a:pt x="2779" y="496"/>
                    </a:lnTo>
                    <a:lnTo>
                      <a:pt x="2781" y="497"/>
                    </a:lnTo>
                    <a:lnTo>
                      <a:pt x="2784" y="498"/>
                    </a:lnTo>
                    <a:lnTo>
                      <a:pt x="2785" y="503"/>
                    </a:lnTo>
                    <a:lnTo>
                      <a:pt x="2785" y="508"/>
                    </a:lnTo>
                    <a:lnTo>
                      <a:pt x="2785" y="508"/>
                    </a:lnTo>
                    <a:lnTo>
                      <a:pt x="2785" y="510"/>
                    </a:lnTo>
                    <a:lnTo>
                      <a:pt x="2785" y="508"/>
                    </a:lnTo>
                    <a:lnTo>
                      <a:pt x="2781" y="505"/>
                    </a:lnTo>
                    <a:lnTo>
                      <a:pt x="2780" y="504"/>
                    </a:lnTo>
                    <a:lnTo>
                      <a:pt x="2778" y="503"/>
                    </a:lnTo>
                    <a:lnTo>
                      <a:pt x="2776" y="504"/>
                    </a:lnTo>
                    <a:lnTo>
                      <a:pt x="2773" y="507"/>
                    </a:lnTo>
                    <a:lnTo>
                      <a:pt x="2773" y="507"/>
                    </a:lnTo>
                    <a:lnTo>
                      <a:pt x="2771" y="511"/>
                    </a:lnTo>
                    <a:lnTo>
                      <a:pt x="2770" y="513"/>
                    </a:lnTo>
                    <a:lnTo>
                      <a:pt x="2770" y="516"/>
                    </a:lnTo>
                    <a:lnTo>
                      <a:pt x="2771" y="519"/>
                    </a:lnTo>
                    <a:lnTo>
                      <a:pt x="2773" y="522"/>
                    </a:lnTo>
                    <a:lnTo>
                      <a:pt x="2778" y="526"/>
                    </a:lnTo>
                    <a:lnTo>
                      <a:pt x="2781" y="529"/>
                    </a:lnTo>
                    <a:lnTo>
                      <a:pt x="2784" y="533"/>
                    </a:lnTo>
                    <a:lnTo>
                      <a:pt x="2785" y="535"/>
                    </a:lnTo>
                    <a:lnTo>
                      <a:pt x="2784" y="537"/>
                    </a:lnTo>
                    <a:lnTo>
                      <a:pt x="2783" y="541"/>
                    </a:lnTo>
                    <a:lnTo>
                      <a:pt x="2780" y="544"/>
                    </a:lnTo>
                    <a:lnTo>
                      <a:pt x="2780" y="544"/>
                    </a:lnTo>
                    <a:lnTo>
                      <a:pt x="2788" y="540"/>
                    </a:lnTo>
                    <a:lnTo>
                      <a:pt x="2796" y="536"/>
                    </a:lnTo>
                    <a:lnTo>
                      <a:pt x="2815" y="533"/>
                    </a:lnTo>
                    <a:lnTo>
                      <a:pt x="2824" y="530"/>
                    </a:lnTo>
                    <a:lnTo>
                      <a:pt x="2833" y="527"/>
                    </a:lnTo>
                    <a:lnTo>
                      <a:pt x="2842" y="523"/>
                    </a:lnTo>
                    <a:lnTo>
                      <a:pt x="2850" y="518"/>
                    </a:lnTo>
                    <a:lnTo>
                      <a:pt x="2839" y="508"/>
                    </a:lnTo>
                    <a:lnTo>
                      <a:pt x="2839" y="508"/>
                    </a:lnTo>
                    <a:lnTo>
                      <a:pt x="2842" y="508"/>
                    </a:lnTo>
                    <a:lnTo>
                      <a:pt x="2848" y="510"/>
                    </a:lnTo>
                    <a:lnTo>
                      <a:pt x="2858" y="510"/>
                    </a:lnTo>
                    <a:lnTo>
                      <a:pt x="2863" y="511"/>
                    </a:lnTo>
                    <a:lnTo>
                      <a:pt x="2868" y="512"/>
                    </a:lnTo>
                    <a:lnTo>
                      <a:pt x="2871" y="514"/>
                    </a:lnTo>
                    <a:lnTo>
                      <a:pt x="2872" y="518"/>
                    </a:lnTo>
                    <a:lnTo>
                      <a:pt x="2872" y="518"/>
                    </a:lnTo>
                    <a:lnTo>
                      <a:pt x="2861" y="520"/>
                    </a:lnTo>
                    <a:lnTo>
                      <a:pt x="2854" y="521"/>
                    </a:lnTo>
                    <a:lnTo>
                      <a:pt x="2848" y="523"/>
                    </a:lnTo>
                    <a:lnTo>
                      <a:pt x="2848" y="523"/>
                    </a:lnTo>
                    <a:lnTo>
                      <a:pt x="2848" y="530"/>
                    </a:lnTo>
                    <a:lnTo>
                      <a:pt x="2849" y="533"/>
                    </a:lnTo>
                    <a:lnTo>
                      <a:pt x="2850" y="534"/>
                    </a:lnTo>
                    <a:lnTo>
                      <a:pt x="2854" y="535"/>
                    </a:lnTo>
                    <a:lnTo>
                      <a:pt x="2858" y="535"/>
                    </a:lnTo>
                    <a:lnTo>
                      <a:pt x="2862" y="534"/>
                    </a:lnTo>
                    <a:lnTo>
                      <a:pt x="2867" y="534"/>
                    </a:lnTo>
                    <a:lnTo>
                      <a:pt x="2869" y="535"/>
                    </a:lnTo>
                    <a:lnTo>
                      <a:pt x="2870" y="536"/>
                    </a:lnTo>
                    <a:lnTo>
                      <a:pt x="2870" y="538"/>
                    </a:lnTo>
                    <a:lnTo>
                      <a:pt x="2898" y="499"/>
                    </a:lnTo>
                    <a:lnTo>
                      <a:pt x="2886" y="498"/>
                    </a:lnTo>
                    <a:lnTo>
                      <a:pt x="2886" y="498"/>
                    </a:lnTo>
                    <a:lnTo>
                      <a:pt x="2887" y="496"/>
                    </a:lnTo>
                    <a:lnTo>
                      <a:pt x="2890" y="493"/>
                    </a:lnTo>
                    <a:lnTo>
                      <a:pt x="2894" y="492"/>
                    </a:lnTo>
                    <a:lnTo>
                      <a:pt x="2900" y="492"/>
                    </a:lnTo>
                    <a:lnTo>
                      <a:pt x="2907" y="495"/>
                    </a:lnTo>
                    <a:lnTo>
                      <a:pt x="2921" y="500"/>
                    </a:lnTo>
                    <a:lnTo>
                      <a:pt x="2927" y="503"/>
                    </a:lnTo>
                    <a:lnTo>
                      <a:pt x="2936" y="505"/>
                    </a:lnTo>
                    <a:lnTo>
                      <a:pt x="2936" y="505"/>
                    </a:lnTo>
                    <a:lnTo>
                      <a:pt x="2933" y="511"/>
                    </a:lnTo>
                    <a:lnTo>
                      <a:pt x="2931" y="514"/>
                    </a:lnTo>
                    <a:lnTo>
                      <a:pt x="2929" y="518"/>
                    </a:lnTo>
                    <a:lnTo>
                      <a:pt x="2926" y="519"/>
                    </a:lnTo>
                    <a:lnTo>
                      <a:pt x="2923" y="520"/>
                    </a:lnTo>
                    <a:lnTo>
                      <a:pt x="2921" y="520"/>
                    </a:lnTo>
                    <a:lnTo>
                      <a:pt x="2915" y="519"/>
                    </a:lnTo>
                    <a:lnTo>
                      <a:pt x="2909" y="518"/>
                    </a:lnTo>
                    <a:lnTo>
                      <a:pt x="2902" y="515"/>
                    </a:lnTo>
                    <a:lnTo>
                      <a:pt x="2896" y="515"/>
                    </a:lnTo>
                    <a:lnTo>
                      <a:pt x="2893" y="516"/>
                    </a:lnTo>
                    <a:lnTo>
                      <a:pt x="2888" y="519"/>
                    </a:lnTo>
                    <a:lnTo>
                      <a:pt x="2888" y="519"/>
                    </a:lnTo>
                    <a:lnTo>
                      <a:pt x="2887" y="521"/>
                    </a:lnTo>
                    <a:lnTo>
                      <a:pt x="2885" y="523"/>
                    </a:lnTo>
                    <a:lnTo>
                      <a:pt x="2884" y="529"/>
                    </a:lnTo>
                    <a:lnTo>
                      <a:pt x="2885" y="535"/>
                    </a:lnTo>
                    <a:lnTo>
                      <a:pt x="2886" y="540"/>
                    </a:lnTo>
                    <a:lnTo>
                      <a:pt x="2887" y="545"/>
                    </a:lnTo>
                    <a:lnTo>
                      <a:pt x="2888" y="551"/>
                    </a:lnTo>
                    <a:lnTo>
                      <a:pt x="2887" y="555"/>
                    </a:lnTo>
                    <a:lnTo>
                      <a:pt x="2886" y="557"/>
                    </a:lnTo>
                    <a:lnTo>
                      <a:pt x="2884" y="558"/>
                    </a:lnTo>
                    <a:lnTo>
                      <a:pt x="2884" y="558"/>
                    </a:lnTo>
                    <a:lnTo>
                      <a:pt x="2885" y="561"/>
                    </a:lnTo>
                    <a:lnTo>
                      <a:pt x="2887" y="563"/>
                    </a:lnTo>
                    <a:lnTo>
                      <a:pt x="2890" y="564"/>
                    </a:lnTo>
                    <a:lnTo>
                      <a:pt x="2891" y="564"/>
                    </a:lnTo>
                    <a:lnTo>
                      <a:pt x="2894" y="564"/>
                    </a:lnTo>
                    <a:lnTo>
                      <a:pt x="2895" y="561"/>
                    </a:lnTo>
                    <a:lnTo>
                      <a:pt x="2898" y="560"/>
                    </a:lnTo>
                    <a:lnTo>
                      <a:pt x="2900" y="557"/>
                    </a:lnTo>
                    <a:lnTo>
                      <a:pt x="2904" y="564"/>
                    </a:lnTo>
                    <a:lnTo>
                      <a:pt x="2904" y="564"/>
                    </a:lnTo>
                    <a:lnTo>
                      <a:pt x="2900" y="573"/>
                    </a:lnTo>
                    <a:lnTo>
                      <a:pt x="2893" y="580"/>
                    </a:lnTo>
                    <a:lnTo>
                      <a:pt x="2886" y="585"/>
                    </a:lnTo>
                    <a:lnTo>
                      <a:pt x="2879" y="589"/>
                    </a:lnTo>
                    <a:lnTo>
                      <a:pt x="2871" y="593"/>
                    </a:lnTo>
                    <a:lnTo>
                      <a:pt x="2863" y="597"/>
                    </a:lnTo>
                    <a:lnTo>
                      <a:pt x="2856" y="603"/>
                    </a:lnTo>
                    <a:lnTo>
                      <a:pt x="2849" y="612"/>
                    </a:lnTo>
                    <a:lnTo>
                      <a:pt x="2849" y="612"/>
                    </a:lnTo>
                    <a:lnTo>
                      <a:pt x="2850" y="606"/>
                    </a:lnTo>
                    <a:lnTo>
                      <a:pt x="2853" y="602"/>
                    </a:lnTo>
                    <a:lnTo>
                      <a:pt x="2853" y="602"/>
                    </a:lnTo>
                    <a:lnTo>
                      <a:pt x="2847" y="597"/>
                    </a:lnTo>
                    <a:lnTo>
                      <a:pt x="2842" y="595"/>
                    </a:lnTo>
                    <a:lnTo>
                      <a:pt x="2838" y="593"/>
                    </a:lnTo>
                    <a:lnTo>
                      <a:pt x="2832" y="593"/>
                    </a:lnTo>
                    <a:lnTo>
                      <a:pt x="2827" y="593"/>
                    </a:lnTo>
                    <a:lnTo>
                      <a:pt x="2823" y="594"/>
                    </a:lnTo>
                    <a:lnTo>
                      <a:pt x="2817" y="595"/>
                    </a:lnTo>
                    <a:lnTo>
                      <a:pt x="2812" y="597"/>
                    </a:lnTo>
                    <a:lnTo>
                      <a:pt x="2812" y="597"/>
                    </a:lnTo>
                    <a:lnTo>
                      <a:pt x="2815" y="601"/>
                    </a:lnTo>
                    <a:lnTo>
                      <a:pt x="2817" y="602"/>
                    </a:lnTo>
                    <a:lnTo>
                      <a:pt x="2818" y="603"/>
                    </a:lnTo>
                    <a:lnTo>
                      <a:pt x="2821" y="602"/>
                    </a:lnTo>
                    <a:lnTo>
                      <a:pt x="2823" y="601"/>
                    </a:lnTo>
                    <a:lnTo>
                      <a:pt x="2826" y="597"/>
                    </a:lnTo>
                    <a:lnTo>
                      <a:pt x="2826" y="597"/>
                    </a:lnTo>
                    <a:lnTo>
                      <a:pt x="2825" y="599"/>
                    </a:lnTo>
                    <a:lnTo>
                      <a:pt x="2824" y="602"/>
                    </a:lnTo>
                    <a:lnTo>
                      <a:pt x="2819" y="606"/>
                    </a:lnTo>
                    <a:lnTo>
                      <a:pt x="2814" y="611"/>
                    </a:lnTo>
                    <a:lnTo>
                      <a:pt x="2809" y="616"/>
                    </a:lnTo>
                    <a:lnTo>
                      <a:pt x="2809" y="616"/>
                    </a:lnTo>
                    <a:lnTo>
                      <a:pt x="2812" y="619"/>
                    </a:lnTo>
                    <a:lnTo>
                      <a:pt x="2815" y="623"/>
                    </a:lnTo>
                    <a:lnTo>
                      <a:pt x="2815" y="626"/>
                    </a:lnTo>
                    <a:lnTo>
                      <a:pt x="2816" y="629"/>
                    </a:lnTo>
                    <a:lnTo>
                      <a:pt x="2816" y="634"/>
                    </a:lnTo>
                    <a:lnTo>
                      <a:pt x="2816" y="636"/>
                    </a:lnTo>
                    <a:lnTo>
                      <a:pt x="2818" y="639"/>
                    </a:lnTo>
                    <a:lnTo>
                      <a:pt x="2818" y="639"/>
                    </a:lnTo>
                    <a:lnTo>
                      <a:pt x="2812" y="642"/>
                    </a:lnTo>
                    <a:lnTo>
                      <a:pt x="2807" y="643"/>
                    </a:lnTo>
                    <a:lnTo>
                      <a:pt x="2801" y="642"/>
                    </a:lnTo>
                    <a:lnTo>
                      <a:pt x="2794" y="640"/>
                    </a:lnTo>
                    <a:lnTo>
                      <a:pt x="2794" y="640"/>
                    </a:lnTo>
                    <a:lnTo>
                      <a:pt x="2793" y="636"/>
                    </a:lnTo>
                    <a:lnTo>
                      <a:pt x="2793" y="633"/>
                    </a:lnTo>
                    <a:lnTo>
                      <a:pt x="2795" y="626"/>
                    </a:lnTo>
                    <a:lnTo>
                      <a:pt x="2798" y="619"/>
                    </a:lnTo>
                    <a:lnTo>
                      <a:pt x="2799" y="614"/>
                    </a:lnTo>
                    <a:lnTo>
                      <a:pt x="2799" y="610"/>
                    </a:lnTo>
                    <a:lnTo>
                      <a:pt x="2799" y="610"/>
                    </a:lnTo>
                    <a:lnTo>
                      <a:pt x="2796" y="611"/>
                    </a:lnTo>
                    <a:lnTo>
                      <a:pt x="2795" y="611"/>
                    </a:lnTo>
                    <a:lnTo>
                      <a:pt x="2792" y="610"/>
                    </a:lnTo>
                    <a:lnTo>
                      <a:pt x="2788" y="605"/>
                    </a:lnTo>
                    <a:lnTo>
                      <a:pt x="2786" y="602"/>
                    </a:lnTo>
                    <a:lnTo>
                      <a:pt x="2783" y="597"/>
                    </a:lnTo>
                    <a:lnTo>
                      <a:pt x="2779" y="595"/>
                    </a:lnTo>
                    <a:lnTo>
                      <a:pt x="2777" y="595"/>
                    </a:lnTo>
                    <a:lnTo>
                      <a:pt x="2775" y="595"/>
                    </a:lnTo>
                    <a:lnTo>
                      <a:pt x="2772" y="597"/>
                    </a:lnTo>
                    <a:lnTo>
                      <a:pt x="2770" y="599"/>
                    </a:lnTo>
                    <a:lnTo>
                      <a:pt x="2770" y="599"/>
                    </a:lnTo>
                    <a:lnTo>
                      <a:pt x="2772" y="601"/>
                    </a:lnTo>
                    <a:lnTo>
                      <a:pt x="2775" y="603"/>
                    </a:lnTo>
                    <a:lnTo>
                      <a:pt x="2776" y="605"/>
                    </a:lnTo>
                    <a:lnTo>
                      <a:pt x="2777" y="608"/>
                    </a:lnTo>
                    <a:lnTo>
                      <a:pt x="2776" y="613"/>
                    </a:lnTo>
                    <a:lnTo>
                      <a:pt x="2773" y="619"/>
                    </a:lnTo>
                    <a:lnTo>
                      <a:pt x="2764" y="632"/>
                    </a:lnTo>
                    <a:lnTo>
                      <a:pt x="2757" y="642"/>
                    </a:lnTo>
                    <a:lnTo>
                      <a:pt x="2760" y="643"/>
                    </a:lnTo>
                    <a:lnTo>
                      <a:pt x="2760" y="643"/>
                    </a:lnTo>
                    <a:lnTo>
                      <a:pt x="2755" y="653"/>
                    </a:lnTo>
                    <a:lnTo>
                      <a:pt x="2753" y="655"/>
                    </a:lnTo>
                    <a:lnTo>
                      <a:pt x="2752" y="656"/>
                    </a:lnTo>
                    <a:lnTo>
                      <a:pt x="2749" y="656"/>
                    </a:lnTo>
                    <a:lnTo>
                      <a:pt x="2747" y="654"/>
                    </a:lnTo>
                    <a:lnTo>
                      <a:pt x="2745" y="644"/>
                    </a:lnTo>
                    <a:lnTo>
                      <a:pt x="2745" y="644"/>
                    </a:lnTo>
                    <a:lnTo>
                      <a:pt x="2750" y="641"/>
                    </a:lnTo>
                    <a:lnTo>
                      <a:pt x="2755" y="639"/>
                    </a:lnTo>
                    <a:lnTo>
                      <a:pt x="2757" y="638"/>
                    </a:lnTo>
                    <a:lnTo>
                      <a:pt x="2758" y="634"/>
                    </a:lnTo>
                    <a:lnTo>
                      <a:pt x="2758" y="631"/>
                    </a:lnTo>
                    <a:lnTo>
                      <a:pt x="2758" y="625"/>
                    </a:lnTo>
                    <a:lnTo>
                      <a:pt x="2758" y="625"/>
                    </a:lnTo>
                    <a:lnTo>
                      <a:pt x="2750" y="626"/>
                    </a:lnTo>
                    <a:lnTo>
                      <a:pt x="2746" y="628"/>
                    </a:lnTo>
                    <a:lnTo>
                      <a:pt x="2741" y="632"/>
                    </a:lnTo>
                    <a:lnTo>
                      <a:pt x="2747" y="619"/>
                    </a:lnTo>
                    <a:lnTo>
                      <a:pt x="2722" y="621"/>
                    </a:lnTo>
                    <a:lnTo>
                      <a:pt x="2722" y="621"/>
                    </a:lnTo>
                    <a:lnTo>
                      <a:pt x="2714" y="649"/>
                    </a:lnTo>
                    <a:lnTo>
                      <a:pt x="2709" y="665"/>
                    </a:lnTo>
                    <a:lnTo>
                      <a:pt x="2706" y="682"/>
                    </a:lnTo>
                    <a:lnTo>
                      <a:pt x="2706" y="682"/>
                    </a:lnTo>
                    <a:lnTo>
                      <a:pt x="2703" y="678"/>
                    </a:lnTo>
                    <a:lnTo>
                      <a:pt x="2700" y="676"/>
                    </a:lnTo>
                    <a:lnTo>
                      <a:pt x="2697" y="676"/>
                    </a:lnTo>
                    <a:lnTo>
                      <a:pt x="2695" y="677"/>
                    </a:lnTo>
                    <a:lnTo>
                      <a:pt x="2689" y="680"/>
                    </a:lnTo>
                    <a:lnTo>
                      <a:pt x="2684" y="685"/>
                    </a:lnTo>
                    <a:lnTo>
                      <a:pt x="2687" y="678"/>
                    </a:lnTo>
                    <a:lnTo>
                      <a:pt x="2687" y="678"/>
                    </a:lnTo>
                    <a:lnTo>
                      <a:pt x="2683" y="674"/>
                    </a:lnTo>
                    <a:lnTo>
                      <a:pt x="2677" y="672"/>
                    </a:lnTo>
                    <a:lnTo>
                      <a:pt x="2670" y="672"/>
                    </a:lnTo>
                    <a:lnTo>
                      <a:pt x="2664" y="673"/>
                    </a:lnTo>
                    <a:lnTo>
                      <a:pt x="2658" y="676"/>
                    </a:lnTo>
                    <a:lnTo>
                      <a:pt x="2654" y="679"/>
                    </a:lnTo>
                    <a:lnTo>
                      <a:pt x="2649" y="684"/>
                    </a:lnTo>
                    <a:lnTo>
                      <a:pt x="2648" y="688"/>
                    </a:lnTo>
                    <a:lnTo>
                      <a:pt x="2648" y="688"/>
                    </a:lnTo>
                    <a:lnTo>
                      <a:pt x="2647" y="686"/>
                    </a:lnTo>
                    <a:lnTo>
                      <a:pt x="2648" y="681"/>
                    </a:lnTo>
                    <a:lnTo>
                      <a:pt x="2653" y="670"/>
                    </a:lnTo>
                    <a:lnTo>
                      <a:pt x="2661" y="656"/>
                    </a:lnTo>
                    <a:lnTo>
                      <a:pt x="2668" y="642"/>
                    </a:lnTo>
                    <a:lnTo>
                      <a:pt x="2671" y="635"/>
                    </a:lnTo>
                    <a:lnTo>
                      <a:pt x="2673" y="628"/>
                    </a:lnTo>
                    <a:lnTo>
                      <a:pt x="2673" y="623"/>
                    </a:lnTo>
                    <a:lnTo>
                      <a:pt x="2673" y="618"/>
                    </a:lnTo>
                    <a:lnTo>
                      <a:pt x="2671" y="614"/>
                    </a:lnTo>
                    <a:lnTo>
                      <a:pt x="2666" y="612"/>
                    </a:lnTo>
                    <a:lnTo>
                      <a:pt x="2660" y="612"/>
                    </a:lnTo>
                    <a:lnTo>
                      <a:pt x="2650" y="613"/>
                    </a:lnTo>
                    <a:lnTo>
                      <a:pt x="2650" y="613"/>
                    </a:lnTo>
                    <a:lnTo>
                      <a:pt x="2647" y="613"/>
                    </a:lnTo>
                    <a:lnTo>
                      <a:pt x="2643" y="614"/>
                    </a:lnTo>
                    <a:lnTo>
                      <a:pt x="2641" y="617"/>
                    </a:lnTo>
                    <a:lnTo>
                      <a:pt x="2639" y="620"/>
                    </a:lnTo>
                    <a:lnTo>
                      <a:pt x="2635" y="627"/>
                    </a:lnTo>
                    <a:lnTo>
                      <a:pt x="2633" y="636"/>
                    </a:lnTo>
                    <a:lnTo>
                      <a:pt x="2628" y="656"/>
                    </a:lnTo>
                    <a:lnTo>
                      <a:pt x="2626" y="665"/>
                    </a:lnTo>
                    <a:lnTo>
                      <a:pt x="2622" y="672"/>
                    </a:lnTo>
                    <a:lnTo>
                      <a:pt x="2622" y="672"/>
                    </a:lnTo>
                    <a:lnTo>
                      <a:pt x="2623" y="669"/>
                    </a:lnTo>
                    <a:lnTo>
                      <a:pt x="2622" y="664"/>
                    </a:lnTo>
                    <a:lnTo>
                      <a:pt x="2622" y="664"/>
                    </a:lnTo>
                    <a:lnTo>
                      <a:pt x="2618" y="664"/>
                    </a:lnTo>
                    <a:lnTo>
                      <a:pt x="2616" y="665"/>
                    </a:lnTo>
                    <a:lnTo>
                      <a:pt x="2614" y="668"/>
                    </a:lnTo>
                    <a:lnTo>
                      <a:pt x="2611" y="671"/>
                    </a:lnTo>
                    <a:lnTo>
                      <a:pt x="2608" y="678"/>
                    </a:lnTo>
                    <a:lnTo>
                      <a:pt x="2605" y="681"/>
                    </a:lnTo>
                    <a:lnTo>
                      <a:pt x="2602" y="685"/>
                    </a:lnTo>
                    <a:lnTo>
                      <a:pt x="2602" y="685"/>
                    </a:lnTo>
                    <a:lnTo>
                      <a:pt x="2607" y="688"/>
                    </a:lnTo>
                    <a:lnTo>
                      <a:pt x="2611" y="691"/>
                    </a:lnTo>
                    <a:lnTo>
                      <a:pt x="2616" y="689"/>
                    </a:lnTo>
                    <a:lnTo>
                      <a:pt x="2618" y="688"/>
                    </a:lnTo>
                    <a:lnTo>
                      <a:pt x="2619" y="686"/>
                    </a:lnTo>
                    <a:lnTo>
                      <a:pt x="2619" y="686"/>
                    </a:lnTo>
                    <a:lnTo>
                      <a:pt x="2617" y="691"/>
                    </a:lnTo>
                    <a:lnTo>
                      <a:pt x="2615" y="693"/>
                    </a:lnTo>
                    <a:lnTo>
                      <a:pt x="2611" y="694"/>
                    </a:lnTo>
                    <a:lnTo>
                      <a:pt x="2607" y="693"/>
                    </a:lnTo>
                    <a:lnTo>
                      <a:pt x="2603" y="693"/>
                    </a:lnTo>
                    <a:lnTo>
                      <a:pt x="2599" y="693"/>
                    </a:lnTo>
                    <a:lnTo>
                      <a:pt x="2595" y="694"/>
                    </a:lnTo>
                    <a:lnTo>
                      <a:pt x="2592" y="697"/>
                    </a:lnTo>
                    <a:lnTo>
                      <a:pt x="2592" y="697"/>
                    </a:lnTo>
                    <a:lnTo>
                      <a:pt x="2594" y="689"/>
                    </a:lnTo>
                    <a:lnTo>
                      <a:pt x="2594" y="686"/>
                    </a:lnTo>
                    <a:lnTo>
                      <a:pt x="2593" y="684"/>
                    </a:lnTo>
                    <a:lnTo>
                      <a:pt x="2591" y="681"/>
                    </a:lnTo>
                    <a:lnTo>
                      <a:pt x="2587" y="679"/>
                    </a:lnTo>
                    <a:lnTo>
                      <a:pt x="2584" y="679"/>
                    </a:lnTo>
                    <a:lnTo>
                      <a:pt x="2581" y="678"/>
                    </a:lnTo>
                    <a:lnTo>
                      <a:pt x="2580" y="677"/>
                    </a:lnTo>
                    <a:lnTo>
                      <a:pt x="2580" y="676"/>
                    </a:lnTo>
                    <a:lnTo>
                      <a:pt x="2581" y="672"/>
                    </a:lnTo>
                    <a:lnTo>
                      <a:pt x="2581" y="672"/>
                    </a:lnTo>
                    <a:lnTo>
                      <a:pt x="2578" y="669"/>
                    </a:lnTo>
                    <a:lnTo>
                      <a:pt x="2574" y="666"/>
                    </a:lnTo>
                    <a:lnTo>
                      <a:pt x="2571" y="665"/>
                    </a:lnTo>
                    <a:lnTo>
                      <a:pt x="2568" y="664"/>
                    </a:lnTo>
                    <a:lnTo>
                      <a:pt x="2559" y="665"/>
                    </a:lnTo>
                    <a:lnTo>
                      <a:pt x="2553" y="669"/>
                    </a:lnTo>
                    <a:lnTo>
                      <a:pt x="2547" y="673"/>
                    </a:lnTo>
                    <a:lnTo>
                      <a:pt x="2540" y="680"/>
                    </a:lnTo>
                    <a:lnTo>
                      <a:pt x="2535" y="687"/>
                    </a:lnTo>
                    <a:lnTo>
                      <a:pt x="2531" y="695"/>
                    </a:lnTo>
                    <a:lnTo>
                      <a:pt x="2531" y="695"/>
                    </a:lnTo>
                    <a:lnTo>
                      <a:pt x="2526" y="685"/>
                    </a:lnTo>
                    <a:lnTo>
                      <a:pt x="2524" y="681"/>
                    </a:lnTo>
                    <a:lnTo>
                      <a:pt x="2522" y="680"/>
                    </a:lnTo>
                    <a:lnTo>
                      <a:pt x="2519" y="679"/>
                    </a:lnTo>
                    <a:lnTo>
                      <a:pt x="2517" y="679"/>
                    </a:lnTo>
                    <a:lnTo>
                      <a:pt x="2512" y="681"/>
                    </a:lnTo>
                    <a:lnTo>
                      <a:pt x="2507" y="684"/>
                    </a:lnTo>
                    <a:lnTo>
                      <a:pt x="2501" y="686"/>
                    </a:lnTo>
                    <a:lnTo>
                      <a:pt x="2497" y="686"/>
                    </a:lnTo>
                    <a:lnTo>
                      <a:pt x="2495" y="686"/>
                    </a:lnTo>
                    <a:lnTo>
                      <a:pt x="2490" y="684"/>
                    </a:lnTo>
                    <a:lnTo>
                      <a:pt x="2487" y="681"/>
                    </a:lnTo>
                    <a:lnTo>
                      <a:pt x="2487" y="681"/>
                    </a:lnTo>
                    <a:lnTo>
                      <a:pt x="2490" y="681"/>
                    </a:lnTo>
                    <a:lnTo>
                      <a:pt x="2494" y="680"/>
                    </a:lnTo>
                    <a:lnTo>
                      <a:pt x="2497" y="680"/>
                    </a:lnTo>
                    <a:lnTo>
                      <a:pt x="2500" y="680"/>
                    </a:lnTo>
                    <a:lnTo>
                      <a:pt x="2501" y="681"/>
                    </a:lnTo>
                    <a:lnTo>
                      <a:pt x="2501" y="681"/>
                    </a:lnTo>
                    <a:lnTo>
                      <a:pt x="2504" y="674"/>
                    </a:lnTo>
                    <a:lnTo>
                      <a:pt x="2504" y="672"/>
                    </a:lnTo>
                    <a:lnTo>
                      <a:pt x="2503" y="670"/>
                    </a:lnTo>
                    <a:lnTo>
                      <a:pt x="2501" y="666"/>
                    </a:lnTo>
                    <a:lnTo>
                      <a:pt x="2497" y="664"/>
                    </a:lnTo>
                    <a:lnTo>
                      <a:pt x="2495" y="662"/>
                    </a:lnTo>
                    <a:lnTo>
                      <a:pt x="2493" y="659"/>
                    </a:lnTo>
                    <a:lnTo>
                      <a:pt x="2493" y="657"/>
                    </a:lnTo>
                    <a:lnTo>
                      <a:pt x="2494" y="655"/>
                    </a:lnTo>
                    <a:lnTo>
                      <a:pt x="2499" y="649"/>
                    </a:lnTo>
                    <a:lnTo>
                      <a:pt x="2499" y="649"/>
                    </a:lnTo>
                    <a:lnTo>
                      <a:pt x="2497" y="650"/>
                    </a:lnTo>
                    <a:lnTo>
                      <a:pt x="2497" y="651"/>
                    </a:lnTo>
                    <a:lnTo>
                      <a:pt x="2497" y="655"/>
                    </a:lnTo>
                    <a:lnTo>
                      <a:pt x="2500" y="658"/>
                    </a:lnTo>
                    <a:lnTo>
                      <a:pt x="2501" y="658"/>
                    </a:lnTo>
                    <a:lnTo>
                      <a:pt x="2502" y="657"/>
                    </a:lnTo>
                    <a:lnTo>
                      <a:pt x="2502" y="657"/>
                    </a:lnTo>
                    <a:lnTo>
                      <a:pt x="2508" y="654"/>
                    </a:lnTo>
                    <a:lnTo>
                      <a:pt x="2512" y="649"/>
                    </a:lnTo>
                    <a:lnTo>
                      <a:pt x="2515" y="642"/>
                    </a:lnTo>
                    <a:lnTo>
                      <a:pt x="2516" y="639"/>
                    </a:lnTo>
                    <a:lnTo>
                      <a:pt x="2516" y="635"/>
                    </a:lnTo>
                    <a:lnTo>
                      <a:pt x="2499" y="613"/>
                    </a:lnTo>
                    <a:lnTo>
                      <a:pt x="2505" y="609"/>
                    </a:lnTo>
                    <a:lnTo>
                      <a:pt x="2480" y="580"/>
                    </a:lnTo>
                    <a:lnTo>
                      <a:pt x="2480" y="580"/>
                    </a:lnTo>
                    <a:lnTo>
                      <a:pt x="2480" y="583"/>
                    </a:lnTo>
                    <a:lnTo>
                      <a:pt x="2481" y="587"/>
                    </a:lnTo>
                    <a:lnTo>
                      <a:pt x="2484" y="593"/>
                    </a:lnTo>
                    <a:lnTo>
                      <a:pt x="2484" y="593"/>
                    </a:lnTo>
                    <a:lnTo>
                      <a:pt x="2472" y="589"/>
                    </a:lnTo>
                    <a:lnTo>
                      <a:pt x="2461" y="587"/>
                    </a:lnTo>
                    <a:lnTo>
                      <a:pt x="2448" y="587"/>
                    </a:lnTo>
                    <a:lnTo>
                      <a:pt x="2436" y="587"/>
                    </a:lnTo>
                    <a:lnTo>
                      <a:pt x="2413" y="589"/>
                    </a:lnTo>
                    <a:lnTo>
                      <a:pt x="2403" y="589"/>
                    </a:lnTo>
                    <a:lnTo>
                      <a:pt x="2393" y="588"/>
                    </a:lnTo>
                    <a:lnTo>
                      <a:pt x="2393" y="588"/>
                    </a:lnTo>
                    <a:lnTo>
                      <a:pt x="2390" y="599"/>
                    </a:lnTo>
                    <a:lnTo>
                      <a:pt x="2387" y="608"/>
                    </a:lnTo>
                    <a:lnTo>
                      <a:pt x="2384" y="614"/>
                    </a:lnTo>
                    <a:lnTo>
                      <a:pt x="2379" y="620"/>
                    </a:lnTo>
                    <a:lnTo>
                      <a:pt x="2373" y="624"/>
                    </a:lnTo>
                    <a:lnTo>
                      <a:pt x="2367" y="626"/>
                    </a:lnTo>
                    <a:lnTo>
                      <a:pt x="2361" y="628"/>
                    </a:lnTo>
                    <a:lnTo>
                      <a:pt x="2354" y="629"/>
                    </a:lnTo>
                    <a:lnTo>
                      <a:pt x="2340" y="632"/>
                    </a:lnTo>
                    <a:lnTo>
                      <a:pt x="2326" y="634"/>
                    </a:lnTo>
                    <a:lnTo>
                      <a:pt x="2319" y="636"/>
                    </a:lnTo>
                    <a:lnTo>
                      <a:pt x="2313" y="640"/>
                    </a:lnTo>
                    <a:lnTo>
                      <a:pt x="2308" y="644"/>
                    </a:lnTo>
                    <a:lnTo>
                      <a:pt x="2303" y="651"/>
                    </a:lnTo>
                    <a:lnTo>
                      <a:pt x="2303" y="651"/>
                    </a:lnTo>
                    <a:lnTo>
                      <a:pt x="2308" y="635"/>
                    </a:lnTo>
                    <a:lnTo>
                      <a:pt x="2311" y="617"/>
                    </a:lnTo>
                    <a:lnTo>
                      <a:pt x="2312" y="601"/>
                    </a:lnTo>
                    <a:lnTo>
                      <a:pt x="2312" y="593"/>
                    </a:lnTo>
                    <a:lnTo>
                      <a:pt x="2312" y="587"/>
                    </a:lnTo>
                    <a:lnTo>
                      <a:pt x="2312" y="587"/>
                    </a:lnTo>
                    <a:lnTo>
                      <a:pt x="2315" y="585"/>
                    </a:lnTo>
                    <a:lnTo>
                      <a:pt x="2317" y="581"/>
                    </a:lnTo>
                    <a:lnTo>
                      <a:pt x="2323" y="573"/>
                    </a:lnTo>
                    <a:lnTo>
                      <a:pt x="2326" y="568"/>
                    </a:lnTo>
                    <a:lnTo>
                      <a:pt x="2331" y="565"/>
                    </a:lnTo>
                    <a:lnTo>
                      <a:pt x="2334" y="564"/>
                    </a:lnTo>
                    <a:lnTo>
                      <a:pt x="2339" y="565"/>
                    </a:lnTo>
                    <a:lnTo>
                      <a:pt x="2339" y="565"/>
                    </a:lnTo>
                    <a:lnTo>
                      <a:pt x="2339" y="568"/>
                    </a:lnTo>
                    <a:lnTo>
                      <a:pt x="2341" y="573"/>
                    </a:lnTo>
                    <a:lnTo>
                      <a:pt x="2344" y="581"/>
                    </a:lnTo>
                    <a:lnTo>
                      <a:pt x="2346" y="586"/>
                    </a:lnTo>
                    <a:lnTo>
                      <a:pt x="2347" y="590"/>
                    </a:lnTo>
                    <a:lnTo>
                      <a:pt x="2346" y="595"/>
                    </a:lnTo>
                    <a:lnTo>
                      <a:pt x="2343" y="599"/>
                    </a:lnTo>
                    <a:lnTo>
                      <a:pt x="2343" y="599"/>
                    </a:lnTo>
                    <a:lnTo>
                      <a:pt x="2348" y="597"/>
                    </a:lnTo>
                    <a:lnTo>
                      <a:pt x="2351" y="596"/>
                    </a:lnTo>
                    <a:lnTo>
                      <a:pt x="2354" y="594"/>
                    </a:lnTo>
                    <a:lnTo>
                      <a:pt x="2355" y="591"/>
                    </a:lnTo>
                    <a:lnTo>
                      <a:pt x="2356" y="589"/>
                    </a:lnTo>
                    <a:lnTo>
                      <a:pt x="2356" y="586"/>
                    </a:lnTo>
                    <a:lnTo>
                      <a:pt x="2354" y="580"/>
                    </a:lnTo>
                    <a:lnTo>
                      <a:pt x="2351" y="572"/>
                    </a:lnTo>
                    <a:lnTo>
                      <a:pt x="2349" y="564"/>
                    </a:lnTo>
                    <a:lnTo>
                      <a:pt x="2348" y="556"/>
                    </a:lnTo>
                    <a:lnTo>
                      <a:pt x="2349" y="551"/>
                    </a:lnTo>
                    <a:lnTo>
                      <a:pt x="2350" y="548"/>
                    </a:lnTo>
                    <a:lnTo>
                      <a:pt x="2350" y="548"/>
                    </a:lnTo>
                    <a:lnTo>
                      <a:pt x="2344" y="549"/>
                    </a:lnTo>
                    <a:lnTo>
                      <a:pt x="2339" y="550"/>
                    </a:lnTo>
                    <a:lnTo>
                      <a:pt x="2327" y="556"/>
                    </a:lnTo>
                    <a:lnTo>
                      <a:pt x="2317" y="563"/>
                    </a:lnTo>
                    <a:lnTo>
                      <a:pt x="2308" y="572"/>
                    </a:lnTo>
                    <a:lnTo>
                      <a:pt x="2290" y="589"/>
                    </a:lnTo>
                    <a:lnTo>
                      <a:pt x="2282" y="596"/>
                    </a:lnTo>
                    <a:lnTo>
                      <a:pt x="2274" y="603"/>
                    </a:lnTo>
                    <a:lnTo>
                      <a:pt x="2274" y="595"/>
                    </a:lnTo>
                    <a:lnTo>
                      <a:pt x="2258" y="609"/>
                    </a:lnTo>
                    <a:lnTo>
                      <a:pt x="2258" y="609"/>
                    </a:lnTo>
                    <a:lnTo>
                      <a:pt x="2260" y="610"/>
                    </a:lnTo>
                    <a:lnTo>
                      <a:pt x="2262" y="612"/>
                    </a:lnTo>
                    <a:lnTo>
                      <a:pt x="2265" y="617"/>
                    </a:lnTo>
                    <a:lnTo>
                      <a:pt x="2266" y="623"/>
                    </a:lnTo>
                    <a:lnTo>
                      <a:pt x="2266" y="629"/>
                    </a:lnTo>
                    <a:lnTo>
                      <a:pt x="2264" y="635"/>
                    </a:lnTo>
                    <a:lnTo>
                      <a:pt x="2262" y="639"/>
                    </a:lnTo>
                    <a:lnTo>
                      <a:pt x="2259" y="639"/>
                    </a:lnTo>
                    <a:lnTo>
                      <a:pt x="2257" y="639"/>
                    </a:lnTo>
                    <a:lnTo>
                      <a:pt x="2255" y="639"/>
                    </a:lnTo>
                    <a:lnTo>
                      <a:pt x="2252" y="636"/>
                    </a:lnTo>
                    <a:lnTo>
                      <a:pt x="2255" y="634"/>
                    </a:lnTo>
                    <a:lnTo>
                      <a:pt x="2255" y="634"/>
                    </a:lnTo>
                    <a:lnTo>
                      <a:pt x="2250" y="631"/>
                    </a:lnTo>
                    <a:lnTo>
                      <a:pt x="2246" y="628"/>
                    </a:lnTo>
                    <a:lnTo>
                      <a:pt x="2241" y="628"/>
                    </a:lnTo>
                    <a:lnTo>
                      <a:pt x="2235" y="628"/>
                    </a:lnTo>
                    <a:lnTo>
                      <a:pt x="2223" y="632"/>
                    </a:lnTo>
                    <a:lnTo>
                      <a:pt x="2217" y="633"/>
                    </a:lnTo>
                    <a:lnTo>
                      <a:pt x="2211" y="633"/>
                    </a:lnTo>
                    <a:lnTo>
                      <a:pt x="2200" y="654"/>
                    </a:lnTo>
                    <a:lnTo>
                      <a:pt x="2200" y="654"/>
                    </a:lnTo>
                    <a:lnTo>
                      <a:pt x="2197" y="653"/>
                    </a:lnTo>
                    <a:lnTo>
                      <a:pt x="2195" y="650"/>
                    </a:lnTo>
                    <a:lnTo>
                      <a:pt x="2191" y="644"/>
                    </a:lnTo>
                    <a:lnTo>
                      <a:pt x="2189" y="638"/>
                    </a:lnTo>
                    <a:lnTo>
                      <a:pt x="2187" y="628"/>
                    </a:lnTo>
                    <a:lnTo>
                      <a:pt x="2185" y="606"/>
                    </a:lnTo>
                    <a:lnTo>
                      <a:pt x="2183" y="587"/>
                    </a:lnTo>
                    <a:lnTo>
                      <a:pt x="2183" y="587"/>
                    </a:lnTo>
                    <a:lnTo>
                      <a:pt x="2179" y="587"/>
                    </a:lnTo>
                    <a:lnTo>
                      <a:pt x="2174" y="587"/>
                    </a:lnTo>
                    <a:lnTo>
                      <a:pt x="2167" y="590"/>
                    </a:lnTo>
                    <a:lnTo>
                      <a:pt x="2160" y="595"/>
                    </a:lnTo>
                    <a:lnTo>
                      <a:pt x="2154" y="602"/>
                    </a:lnTo>
                    <a:lnTo>
                      <a:pt x="2141" y="617"/>
                    </a:lnTo>
                    <a:lnTo>
                      <a:pt x="2128" y="633"/>
                    </a:lnTo>
                    <a:lnTo>
                      <a:pt x="2128" y="633"/>
                    </a:lnTo>
                    <a:lnTo>
                      <a:pt x="2125" y="627"/>
                    </a:lnTo>
                    <a:lnTo>
                      <a:pt x="2119" y="621"/>
                    </a:lnTo>
                    <a:lnTo>
                      <a:pt x="2108" y="612"/>
                    </a:lnTo>
                    <a:lnTo>
                      <a:pt x="2103" y="608"/>
                    </a:lnTo>
                    <a:lnTo>
                      <a:pt x="2102" y="605"/>
                    </a:lnTo>
                    <a:lnTo>
                      <a:pt x="2101" y="602"/>
                    </a:lnTo>
                    <a:lnTo>
                      <a:pt x="2101" y="599"/>
                    </a:lnTo>
                    <a:lnTo>
                      <a:pt x="2102" y="596"/>
                    </a:lnTo>
                    <a:lnTo>
                      <a:pt x="2103" y="593"/>
                    </a:lnTo>
                    <a:lnTo>
                      <a:pt x="2106" y="589"/>
                    </a:lnTo>
                    <a:lnTo>
                      <a:pt x="2106" y="589"/>
                    </a:lnTo>
                    <a:lnTo>
                      <a:pt x="2103" y="593"/>
                    </a:lnTo>
                    <a:lnTo>
                      <a:pt x="2099" y="598"/>
                    </a:lnTo>
                    <a:lnTo>
                      <a:pt x="2094" y="611"/>
                    </a:lnTo>
                    <a:lnTo>
                      <a:pt x="2083" y="641"/>
                    </a:lnTo>
                    <a:lnTo>
                      <a:pt x="2080" y="648"/>
                    </a:lnTo>
                    <a:lnTo>
                      <a:pt x="2078" y="653"/>
                    </a:lnTo>
                    <a:lnTo>
                      <a:pt x="2074" y="657"/>
                    </a:lnTo>
                    <a:lnTo>
                      <a:pt x="2071" y="658"/>
                    </a:lnTo>
                    <a:lnTo>
                      <a:pt x="2067" y="658"/>
                    </a:lnTo>
                    <a:lnTo>
                      <a:pt x="2063" y="656"/>
                    </a:lnTo>
                    <a:lnTo>
                      <a:pt x="2057" y="651"/>
                    </a:lnTo>
                    <a:lnTo>
                      <a:pt x="2051" y="642"/>
                    </a:lnTo>
                    <a:lnTo>
                      <a:pt x="2062" y="627"/>
                    </a:lnTo>
                    <a:lnTo>
                      <a:pt x="2062" y="627"/>
                    </a:lnTo>
                    <a:lnTo>
                      <a:pt x="2048" y="628"/>
                    </a:lnTo>
                    <a:lnTo>
                      <a:pt x="2034" y="632"/>
                    </a:lnTo>
                    <a:lnTo>
                      <a:pt x="2005" y="641"/>
                    </a:lnTo>
                    <a:lnTo>
                      <a:pt x="1991" y="644"/>
                    </a:lnTo>
                    <a:lnTo>
                      <a:pt x="1980" y="646"/>
                    </a:lnTo>
                    <a:lnTo>
                      <a:pt x="1974" y="646"/>
                    </a:lnTo>
                    <a:lnTo>
                      <a:pt x="1970" y="644"/>
                    </a:lnTo>
                    <a:lnTo>
                      <a:pt x="1966" y="643"/>
                    </a:lnTo>
                    <a:lnTo>
                      <a:pt x="1963" y="640"/>
                    </a:lnTo>
                    <a:lnTo>
                      <a:pt x="1963" y="640"/>
                    </a:lnTo>
                    <a:lnTo>
                      <a:pt x="1965" y="629"/>
                    </a:lnTo>
                    <a:lnTo>
                      <a:pt x="1965" y="620"/>
                    </a:lnTo>
                    <a:lnTo>
                      <a:pt x="1965" y="612"/>
                    </a:lnTo>
                    <a:lnTo>
                      <a:pt x="1963" y="605"/>
                    </a:lnTo>
                    <a:lnTo>
                      <a:pt x="1960" y="598"/>
                    </a:lnTo>
                    <a:lnTo>
                      <a:pt x="1957" y="591"/>
                    </a:lnTo>
                    <a:lnTo>
                      <a:pt x="1949" y="580"/>
                    </a:lnTo>
                    <a:lnTo>
                      <a:pt x="1940" y="567"/>
                    </a:lnTo>
                    <a:lnTo>
                      <a:pt x="1930" y="555"/>
                    </a:lnTo>
                    <a:lnTo>
                      <a:pt x="1927" y="546"/>
                    </a:lnTo>
                    <a:lnTo>
                      <a:pt x="1924" y="538"/>
                    </a:lnTo>
                    <a:lnTo>
                      <a:pt x="1921" y="529"/>
                    </a:lnTo>
                    <a:lnTo>
                      <a:pt x="1921" y="519"/>
                    </a:lnTo>
                    <a:lnTo>
                      <a:pt x="1921" y="519"/>
                    </a:lnTo>
                    <a:lnTo>
                      <a:pt x="1920" y="523"/>
                    </a:lnTo>
                    <a:lnTo>
                      <a:pt x="1919" y="528"/>
                    </a:lnTo>
                    <a:lnTo>
                      <a:pt x="1917" y="530"/>
                    </a:lnTo>
                    <a:lnTo>
                      <a:pt x="1914" y="534"/>
                    </a:lnTo>
                    <a:lnTo>
                      <a:pt x="1910" y="538"/>
                    </a:lnTo>
                    <a:lnTo>
                      <a:pt x="1907" y="541"/>
                    </a:lnTo>
                    <a:lnTo>
                      <a:pt x="1906" y="543"/>
                    </a:lnTo>
                    <a:lnTo>
                      <a:pt x="1906" y="543"/>
                    </a:lnTo>
                    <a:lnTo>
                      <a:pt x="1904" y="538"/>
                    </a:lnTo>
                    <a:lnTo>
                      <a:pt x="1902" y="535"/>
                    </a:lnTo>
                    <a:lnTo>
                      <a:pt x="1899" y="535"/>
                    </a:lnTo>
                    <a:lnTo>
                      <a:pt x="1898" y="535"/>
                    </a:lnTo>
                    <a:lnTo>
                      <a:pt x="1896" y="537"/>
                    </a:lnTo>
                    <a:lnTo>
                      <a:pt x="1894" y="541"/>
                    </a:lnTo>
                    <a:lnTo>
                      <a:pt x="1894" y="541"/>
                    </a:lnTo>
                    <a:lnTo>
                      <a:pt x="1896" y="544"/>
                    </a:lnTo>
                    <a:lnTo>
                      <a:pt x="1897" y="548"/>
                    </a:lnTo>
                    <a:lnTo>
                      <a:pt x="1898" y="556"/>
                    </a:lnTo>
                    <a:lnTo>
                      <a:pt x="1897" y="564"/>
                    </a:lnTo>
                    <a:lnTo>
                      <a:pt x="1896" y="573"/>
                    </a:lnTo>
                    <a:lnTo>
                      <a:pt x="1895" y="580"/>
                    </a:lnTo>
                    <a:lnTo>
                      <a:pt x="1896" y="582"/>
                    </a:lnTo>
                    <a:lnTo>
                      <a:pt x="1896" y="585"/>
                    </a:lnTo>
                    <a:lnTo>
                      <a:pt x="1898" y="585"/>
                    </a:lnTo>
                    <a:lnTo>
                      <a:pt x="1901" y="585"/>
                    </a:lnTo>
                    <a:lnTo>
                      <a:pt x="1909" y="579"/>
                    </a:lnTo>
                    <a:lnTo>
                      <a:pt x="1909" y="579"/>
                    </a:lnTo>
                    <a:lnTo>
                      <a:pt x="1903" y="593"/>
                    </a:lnTo>
                    <a:lnTo>
                      <a:pt x="1896" y="606"/>
                    </a:lnTo>
                    <a:lnTo>
                      <a:pt x="1889" y="618"/>
                    </a:lnTo>
                    <a:lnTo>
                      <a:pt x="1882" y="628"/>
                    </a:lnTo>
                    <a:lnTo>
                      <a:pt x="1875" y="636"/>
                    </a:lnTo>
                    <a:lnTo>
                      <a:pt x="1866" y="641"/>
                    </a:lnTo>
                    <a:lnTo>
                      <a:pt x="1861" y="643"/>
                    </a:lnTo>
                    <a:lnTo>
                      <a:pt x="1857" y="644"/>
                    </a:lnTo>
                    <a:lnTo>
                      <a:pt x="1852" y="646"/>
                    </a:lnTo>
                    <a:lnTo>
                      <a:pt x="1848" y="644"/>
                    </a:lnTo>
                    <a:lnTo>
                      <a:pt x="1849" y="620"/>
                    </a:lnTo>
                    <a:lnTo>
                      <a:pt x="1871" y="629"/>
                    </a:lnTo>
                    <a:lnTo>
                      <a:pt x="1871" y="629"/>
                    </a:lnTo>
                    <a:lnTo>
                      <a:pt x="1871" y="624"/>
                    </a:lnTo>
                    <a:lnTo>
                      <a:pt x="1872" y="619"/>
                    </a:lnTo>
                    <a:lnTo>
                      <a:pt x="1874" y="616"/>
                    </a:lnTo>
                    <a:lnTo>
                      <a:pt x="1876" y="613"/>
                    </a:lnTo>
                    <a:lnTo>
                      <a:pt x="1881" y="610"/>
                    </a:lnTo>
                    <a:lnTo>
                      <a:pt x="1883" y="608"/>
                    </a:lnTo>
                    <a:lnTo>
                      <a:pt x="1886" y="605"/>
                    </a:lnTo>
                    <a:lnTo>
                      <a:pt x="1886" y="605"/>
                    </a:lnTo>
                    <a:lnTo>
                      <a:pt x="1879" y="602"/>
                    </a:lnTo>
                    <a:lnTo>
                      <a:pt x="1874" y="598"/>
                    </a:lnTo>
                    <a:lnTo>
                      <a:pt x="1872" y="594"/>
                    </a:lnTo>
                    <a:lnTo>
                      <a:pt x="1869" y="589"/>
                    </a:lnTo>
                    <a:lnTo>
                      <a:pt x="1868" y="585"/>
                    </a:lnTo>
                    <a:lnTo>
                      <a:pt x="1868" y="580"/>
                    </a:lnTo>
                    <a:lnTo>
                      <a:pt x="1869" y="571"/>
                    </a:lnTo>
                    <a:lnTo>
                      <a:pt x="1871" y="563"/>
                    </a:lnTo>
                    <a:lnTo>
                      <a:pt x="1871" y="559"/>
                    </a:lnTo>
                    <a:lnTo>
                      <a:pt x="1869" y="556"/>
                    </a:lnTo>
                    <a:lnTo>
                      <a:pt x="1867" y="553"/>
                    </a:lnTo>
                    <a:lnTo>
                      <a:pt x="1864" y="551"/>
                    </a:lnTo>
                    <a:lnTo>
                      <a:pt x="1859" y="550"/>
                    </a:lnTo>
                    <a:lnTo>
                      <a:pt x="1852" y="550"/>
                    </a:lnTo>
                    <a:lnTo>
                      <a:pt x="1852" y="550"/>
                    </a:lnTo>
                    <a:lnTo>
                      <a:pt x="1850" y="558"/>
                    </a:lnTo>
                    <a:lnTo>
                      <a:pt x="1848" y="560"/>
                    </a:lnTo>
                    <a:lnTo>
                      <a:pt x="1845" y="561"/>
                    </a:lnTo>
                    <a:lnTo>
                      <a:pt x="1838" y="564"/>
                    </a:lnTo>
                    <a:lnTo>
                      <a:pt x="1838" y="564"/>
                    </a:lnTo>
                    <a:lnTo>
                      <a:pt x="1841" y="564"/>
                    </a:lnTo>
                    <a:lnTo>
                      <a:pt x="1842" y="561"/>
                    </a:lnTo>
                    <a:lnTo>
                      <a:pt x="1843" y="556"/>
                    </a:lnTo>
                    <a:lnTo>
                      <a:pt x="1843" y="552"/>
                    </a:lnTo>
                    <a:lnTo>
                      <a:pt x="1842" y="549"/>
                    </a:lnTo>
                    <a:lnTo>
                      <a:pt x="1840" y="548"/>
                    </a:lnTo>
                    <a:lnTo>
                      <a:pt x="1837" y="546"/>
                    </a:lnTo>
                    <a:lnTo>
                      <a:pt x="1828" y="565"/>
                    </a:lnTo>
                    <a:lnTo>
                      <a:pt x="1828" y="565"/>
                    </a:lnTo>
                    <a:lnTo>
                      <a:pt x="1827" y="558"/>
                    </a:lnTo>
                    <a:lnTo>
                      <a:pt x="1826" y="552"/>
                    </a:lnTo>
                    <a:lnTo>
                      <a:pt x="1826" y="548"/>
                    </a:lnTo>
                    <a:lnTo>
                      <a:pt x="1827" y="543"/>
                    </a:lnTo>
                    <a:lnTo>
                      <a:pt x="1828" y="541"/>
                    </a:lnTo>
                    <a:lnTo>
                      <a:pt x="1830" y="537"/>
                    </a:lnTo>
                    <a:lnTo>
                      <a:pt x="1835" y="534"/>
                    </a:lnTo>
                    <a:lnTo>
                      <a:pt x="1840" y="530"/>
                    </a:lnTo>
                    <a:lnTo>
                      <a:pt x="1844" y="526"/>
                    </a:lnTo>
                    <a:lnTo>
                      <a:pt x="1845" y="523"/>
                    </a:lnTo>
                    <a:lnTo>
                      <a:pt x="1845" y="520"/>
                    </a:lnTo>
                    <a:lnTo>
                      <a:pt x="1844" y="516"/>
                    </a:lnTo>
                    <a:lnTo>
                      <a:pt x="1843" y="511"/>
                    </a:lnTo>
                    <a:lnTo>
                      <a:pt x="1843" y="511"/>
                    </a:lnTo>
                    <a:lnTo>
                      <a:pt x="1850" y="505"/>
                    </a:lnTo>
                    <a:lnTo>
                      <a:pt x="1858" y="499"/>
                    </a:lnTo>
                    <a:lnTo>
                      <a:pt x="1872" y="487"/>
                    </a:lnTo>
                    <a:lnTo>
                      <a:pt x="1879" y="481"/>
                    </a:lnTo>
                    <a:lnTo>
                      <a:pt x="1883" y="473"/>
                    </a:lnTo>
                    <a:lnTo>
                      <a:pt x="1886" y="463"/>
                    </a:lnTo>
                    <a:lnTo>
                      <a:pt x="1886" y="459"/>
                    </a:lnTo>
                    <a:lnTo>
                      <a:pt x="1886" y="453"/>
                    </a:lnTo>
                    <a:lnTo>
                      <a:pt x="1886" y="453"/>
                    </a:lnTo>
                    <a:lnTo>
                      <a:pt x="1881" y="452"/>
                    </a:lnTo>
                    <a:lnTo>
                      <a:pt x="1878" y="452"/>
                    </a:lnTo>
                    <a:lnTo>
                      <a:pt x="1873" y="453"/>
                    </a:lnTo>
                    <a:lnTo>
                      <a:pt x="1871" y="457"/>
                    </a:lnTo>
                    <a:lnTo>
                      <a:pt x="1864" y="465"/>
                    </a:lnTo>
                    <a:lnTo>
                      <a:pt x="1859" y="475"/>
                    </a:lnTo>
                    <a:lnTo>
                      <a:pt x="1853" y="484"/>
                    </a:lnTo>
                    <a:lnTo>
                      <a:pt x="1851" y="489"/>
                    </a:lnTo>
                    <a:lnTo>
                      <a:pt x="1848" y="492"/>
                    </a:lnTo>
                    <a:lnTo>
                      <a:pt x="1844" y="495"/>
                    </a:lnTo>
                    <a:lnTo>
                      <a:pt x="1841" y="496"/>
                    </a:lnTo>
                    <a:lnTo>
                      <a:pt x="1836" y="496"/>
                    </a:lnTo>
                    <a:lnTo>
                      <a:pt x="1832" y="495"/>
                    </a:lnTo>
                    <a:lnTo>
                      <a:pt x="1829" y="481"/>
                    </a:lnTo>
                    <a:lnTo>
                      <a:pt x="1829" y="481"/>
                    </a:lnTo>
                    <a:lnTo>
                      <a:pt x="1826" y="484"/>
                    </a:lnTo>
                    <a:lnTo>
                      <a:pt x="1823" y="489"/>
                    </a:lnTo>
                    <a:lnTo>
                      <a:pt x="1818" y="500"/>
                    </a:lnTo>
                    <a:lnTo>
                      <a:pt x="1814" y="512"/>
                    </a:lnTo>
                    <a:lnTo>
                      <a:pt x="1811" y="523"/>
                    </a:lnTo>
                    <a:lnTo>
                      <a:pt x="1811" y="523"/>
                    </a:lnTo>
                    <a:lnTo>
                      <a:pt x="1810" y="518"/>
                    </a:lnTo>
                    <a:lnTo>
                      <a:pt x="1809" y="513"/>
                    </a:lnTo>
                    <a:lnTo>
                      <a:pt x="1806" y="510"/>
                    </a:lnTo>
                    <a:lnTo>
                      <a:pt x="1802" y="507"/>
                    </a:lnTo>
                    <a:lnTo>
                      <a:pt x="1802" y="507"/>
                    </a:lnTo>
                    <a:lnTo>
                      <a:pt x="1789" y="526"/>
                    </a:lnTo>
                    <a:lnTo>
                      <a:pt x="1779" y="541"/>
                    </a:lnTo>
                    <a:lnTo>
                      <a:pt x="1767" y="556"/>
                    </a:lnTo>
                    <a:lnTo>
                      <a:pt x="1761" y="565"/>
                    </a:lnTo>
                    <a:lnTo>
                      <a:pt x="1756" y="576"/>
                    </a:lnTo>
                    <a:lnTo>
                      <a:pt x="1756" y="576"/>
                    </a:lnTo>
                    <a:lnTo>
                      <a:pt x="1763" y="573"/>
                    </a:lnTo>
                    <a:lnTo>
                      <a:pt x="1769" y="571"/>
                    </a:lnTo>
                    <a:lnTo>
                      <a:pt x="1774" y="570"/>
                    </a:lnTo>
                    <a:lnTo>
                      <a:pt x="1779" y="571"/>
                    </a:lnTo>
                    <a:lnTo>
                      <a:pt x="1783" y="572"/>
                    </a:lnTo>
                    <a:lnTo>
                      <a:pt x="1787" y="573"/>
                    </a:lnTo>
                    <a:lnTo>
                      <a:pt x="1794" y="578"/>
                    </a:lnTo>
                    <a:lnTo>
                      <a:pt x="1799" y="582"/>
                    </a:lnTo>
                    <a:lnTo>
                      <a:pt x="1804" y="585"/>
                    </a:lnTo>
                    <a:lnTo>
                      <a:pt x="1807" y="586"/>
                    </a:lnTo>
                    <a:lnTo>
                      <a:pt x="1812" y="587"/>
                    </a:lnTo>
                    <a:lnTo>
                      <a:pt x="1818" y="586"/>
                    </a:lnTo>
                    <a:lnTo>
                      <a:pt x="1825" y="585"/>
                    </a:lnTo>
                    <a:lnTo>
                      <a:pt x="1832" y="581"/>
                    </a:lnTo>
                    <a:lnTo>
                      <a:pt x="1832" y="581"/>
                    </a:lnTo>
                    <a:lnTo>
                      <a:pt x="1828" y="585"/>
                    </a:lnTo>
                    <a:lnTo>
                      <a:pt x="1823" y="588"/>
                    </a:lnTo>
                    <a:lnTo>
                      <a:pt x="1811" y="597"/>
                    </a:lnTo>
                    <a:lnTo>
                      <a:pt x="1804" y="603"/>
                    </a:lnTo>
                    <a:lnTo>
                      <a:pt x="1798" y="610"/>
                    </a:lnTo>
                    <a:lnTo>
                      <a:pt x="1794" y="619"/>
                    </a:lnTo>
                    <a:lnTo>
                      <a:pt x="1791" y="631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82" y="614"/>
                    </a:lnTo>
                    <a:lnTo>
                      <a:pt x="1777" y="618"/>
                    </a:lnTo>
                    <a:lnTo>
                      <a:pt x="1772" y="621"/>
                    </a:lnTo>
                    <a:lnTo>
                      <a:pt x="1766" y="624"/>
                    </a:lnTo>
                    <a:lnTo>
                      <a:pt x="1760" y="624"/>
                    </a:lnTo>
                    <a:lnTo>
                      <a:pt x="1754" y="624"/>
                    </a:lnTo>
                    <a:lnTo>
                      <a:pt x="1748" y="621"/>
                    </a:lnTo>
                    <a:lnTo>
                      <a:pt x="1759" y="608"/>
                    </a:lnTo>
                    <a:lnTo>
                      <a:pt x="1759" y="608"/>
                    </a:lnTo>
                    <a:lnTo>
                      <a:pt x="1754" y="610"/>
                    </a:lnTo>
                    <a:lnTo>
                      <a:pt x="1751" y="611"/>
                    </a:lnTo>
                    <a:lnTo>
                      <a:pt x="1748" y="610"/>
                    </a:lnTo>
                    <a:lnTo>
                      <a:pt x="1743" y="609"/>
                    </a:lnTo>
                    <a:lnTo>
                      <a:pt x="1736" y="604"/>
                    </a:lnTo>
                    <a:lnTo>
                      <a:pt x="1730" y="599"/>
                    </a:lnTo>
                    <a:lnTo>
                      <a:pt x="1723" y="595"/>
                    </a:lnTo>
                    <a:lnTo>
                      <a:pt x="1721" y="594"/>
                    </a:lnTo>
                    <a:lnTo>
                      <a:pt x="1718" y="594"/>
                    </a:lnTo>
                    <a:lnTo>
                      <a:pt x="1714" y="595"/>
                    </a:lnTo>
                    <a:lnTo>
                      <a:pt x="1711" y="597"/>
                    </a:lnTo>
                    <a:lnTo>
                      <a:pt x="1707" y="602"/>
                    </a:lnTo>
                    <a:lnTo>
                      <a:pt x="1704" y="609"/>
                    </a:lnTo>
                    <a:lnTo>
                      <a:pt x="1704" y="609"/>
                    </a:lnTo>
                    <a:lnTo>
                      <a:pt x="1708" y="610"/>
                    </a:lnTo>
                    <a:lnTo>
                      <a:pt x="1712" y="610"/>
                    </a:lnTo>
                    <a:lnTo>
                      <a:pt x="1715" y="609"/>
                    </a:lnTo>
                    <a:lnTo>
                      <a:pt x="1719" y="608"/>
                    </a:lnTo>
                    <a:lnTo>
                      <a:pt x="1719" y="608"/>
                    </a:lnTo>
                    <a:lnTo>
                      <a:pt x="1714" y="610"/>
                    </a:lnTo>
                    <a:lnTo>
                      <a:pt x="1710" y="612"/>
                    </a:lnTo>
                    <a:lnTo>
                      <a:pt x="1705" y="613"/>
                    </a:lnTo>
                    <a:lnTo>
                      <a:pt x="1699" y="613"/>
                    </a:lnTo>
                    <a:lnTo>
                      <a:pt x="1690" y="612"/>
                    </a:lnTo>
                    <a:lnTo>
                      <a:pt x="1680" y="609"/>
                    </a:lnTo>
                    <a:lnTo>
                      <a:pt x="1652" y="648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50" y="641"/>
                    </a:lnTo>
                    <a:lnTo>
                      <a:pt x="1645" y="634"/>
                    </a:lnTo>
                    <a:lnTo>
                      <a:pt x="1644" y="631"/>
                    </a:lnTo>
                    <a:lnTo>
                      <a:pt x="1643" y="627"/>
                    </a:lnTo>
                    <a:lnTo>
                      <a:pt x="1643" y="623"/>
                    </a:lnTo>
                    <a:lnTo>
                      <a:pt x="1645" y="616"/>
                    </a:lnTo>
                    <a:lnTo>
                      <a:pt x="1645" y="616"/>
                    </a:lnTo>
                    <a:lnTo>
                      <a:pt x="1642" y="612"/>
                    </a:lnTo>
                    <a:lnTo>
                      <a:pt x="1639" y="611"/>
                    </a:lnTo>
                    <a:lnTo>
                      <a:pt x="1636" y="610"/>
                    </a:lnTo>
                    <a:lnTo>
                      <a:pt x="1633" y="610"/>
                    </a:lnTo>
                    <a:lnTo>
                      <a:pt x="1630" y="611"/>
                    </a:lnTo>
                    <a:lnTo>
                      <a:pt x="1628" y="612"/>
                    </a:lnTo>
                    <a:lnTo>
                      <a:pt x="1623" y="617"/>
                    </a:lnTo>
                    <a:lnTo>
                      <a:pt x="1614" y="629"/>
                    </a:lnTo>
                    <a:lnTo>
                      <a:pt x="1610" y="634"/>
                    </a:lnTo>
                    <a:lnTo>
                      <a:pt x="1606" y="638"/>
                    </a:lnTo>
                    <a:lnTo>
                      <a:pt x="1606" y="638"/>
                    </a:lnTo>
                    <a:lnTo>
                      <a:pt x="1602" y="629"/>
                    </a:lnTo>
                    <a:lnTo>
                      <a:pt x="1600" y="626"/>
                    </a:lnTo>
                    <a:lnTo>
                      <a:pt x="1600" y="624"/>
                    </a:lnTo>
                    <a:lnTo>
                      <a:pt x="1602" y="623"/>
                    </a:lnTo>
                    <a:lnTo>
                      <a:pt x="1604" y="620"/>
                    </a:lnTo>
                    <a:lnTo>
                      <a:pt x="1608" y="618"/>
                    </a:lnTo>
                    <a:lnTo>
                      <a:pt x="1613" y="614"/>
                    </a:lnTo>
                    <a:lnTo>
                      <a:pt x="1619" y="611"/>
                    </a:lnTo>
                    <a:lnTo>
                      <a:pt x="1622" y="608"/>
                    </a:lnTo>
                    <a:lnTo>
                      <a:pt x="1623" y="604"/>
                    </a:lnTo>
                    <a:lnTo>
                      <a:pt x="1626" y="599"/>
                    </a:lnTo>
                    <a:lnTo>
                      <a:pt x="1627" y="594"/>
                    </a:lnTo>
                    <a:lnTo>
                      <a:pt x="1627" y="594"/>
                    </a:lnTo>
                    <a:lnTo>
                      <a:pt x="1616" y="589"/>
                    </a:lnTo>
                    <a:lnTo>
                      <a:pt x="1607" y="588"/>
                    </a:lnTo>
                    <a:lnTo>
                      <a:pt x="1597" y="588"/>
                    </a:lnTo>
                    <a:lnTo>
                      <a:pt x="1588" y="589"/>
                    </a:lnTo>
                    <a:lnTo>
                      <a:pt x="1579" y="593"/>
                    </a:lnTo>
                    <a:lnTo>
                      <a:pt x="1570" y="597"/>
                    </a:lnTo>
                    <a:lnTo>
                      <a:pt x="1562" y="603"/>
                    </a:lnTo>
                    <a:lnTo>
                      <a:pt x="1556" y="611"/>
                    </a:lnTo>
                    <a:lnTo>
                      <a:pt x="1556" y="611"/>
                    </a:lnTo>
                    <a:lnTo>
                      <a:pt x="1559" y="614"/>
                    </a:lnTo>
                    <a:lnTo>
                      <a:pt x="1561" y="618"/>
                    </a:lnTo>
                    <a:lnTo>
                      <a:pt x="1562" y="623"/>
                    </a:lnTo>
                    <a:lnTo>
                      <a:pt x="1564" y="626"/>
                    </a:lnTo>
                    <a:lnTo>
                      <a:pt x="1564" y="626"/>
                    </a:lnTo>
                    <a:lnTo>
                      <a:pt x="1562" y="624"/>
                    </a:lnTo>
                    <a:lnTo>
                      <a:pt x="1561" y="621"/>
                    </a:lnTo>
                    <a:lnTo>
                      <a:pt x="1557" y="620"/>
                    </a:lnTo>
                    <a:lnTo>
                      <a:pt x="1546" y="619"/>
                    </a:lnTo>
                    <a:lnTo>
                      <a:pt x="1541" y="635"/>
                    </a:lnTo>
                    <a:lnTo>
                      <a:pt x="1541" y="635"/>
                    </a:lnTo>
                    <a:lnTo>
                      <a:pt x="1538" y="631"/>
                    </a:lnTo>
                    <a:lnTo>
                      <a:pt x="1536" y="627"/>
                    </a:lnTo>
                    <a:lnTo>
                      <a:pt x="1535" y="623"/>
                    </a:lnTo>
                    <a:lnTo>
                      <a:pt x="1535" y="619"/>
                    </a:lnTo>
                    <a:lnTo>
                      <a:pt x="1536" y="616"/>
                    </a:lnTo>
                    <a:lnTo>
                      <a:pt x="1537" y="611"/>
                    </a:lnTo>
                    <a:lnTo>
                      <a:pt x="1543" y="603"/>
                    </a:lnTo>
                    <a:lnTo>
                      <a:pt x="1543" y="603"/>
                    </a:lnTo>
                    <a:lnTo>
                      <a:pt x="1541" y="603"/>
                    </a:lnTo>
                    <a:lnTo>
                      <a:pt x="1539" y="603"/>
                    </a:lnTo>
                    <a:lnTo>
                      <a:pt x="1535" y="605"/>
                    </a:lnTo>
                    <a:lnTo>
                      <a:pt x="1527" y="612"/>
                    </a:lnTo>
                    <a:lnTo>
                      <a:pt x="1523" y="614"/>
                    </a:lnTo>
                    <a:lnTo>
                      <a:pt x="1519" y="616"/>
                    </a:lnTo>
                    <a:lnTo>
                      <a:pt x="1518" y="614"/>
                    </a:lnTo>
                    <a:lnTo>
                      <a:pt x="1515" y="612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9" y="601"/>
                    </a:lnTo>
                    <a:lnTo>
                      <a:pt x="1524" y="598"/>
                    </a:lnTo>
                    <a:lnTo>
                      <a:pt x="1531" y="597"/>
                    </a:lnTo>
                    <a:lnTo>
                      <a:pt x="1538" y="597"/>
                    </a:lnTo>
                    <a:lnTo>
                      <a:pt x="1549" y="598"/>
                    </a:lnTo>
                    <a:lnTo>
                      <a:pt x="1553" y="597"/>
                    </a:lnTo>
                    <a:lnTo>
                      <a:pt x="1558" y="594"/>
                    </a:lnTo>
                    <a:lnTo>
                      <a:pt x="1558" y="594"/>
                    </a:lnTo>
                    <a:lnTo>
                      <a:pt x="1552" y="596"/>
                    </a:lnTo>
                    <a:lnTo>
                      <a:pt x="1546" y="596"/>
                    </a:lnTo>
                    <a:lnTo>
                      <a:pt x="1542" y="595"/>
                    </a:lnTo>
                    <a:lnTo>
                      <a:pt x="1537" y="593"/>
                    </a:lnTo>
                    <a:lnTo>
                      <a:pt x="1534" y="589"/>
                    </a:lnTo>
                    <a:lnTo>
                      <a:pt x="1530" y="586"/>
                    </a:lnTo>
                    <a:lnTo>
                      <a:pt x="1523" y="576"/>
                    </a:lnTo>
                    <a:lnTo>
                      <a:pt x="1516" y="568"/>
                    </a:lnTo>
                    <a:lnTo>
                      <a:pt x="1512" y="565"/>
                    </a:lnTo>
                    <a:lnTo>
                      <a:pt x="1507" y="561"/>
                    </a:lnTo>
                    <a:lnTo>
                      <a:pt x="1503" y="560"/>
                    </a:lnTo>
                    <a:lnTo>
                      <a:pt x="1497" y="559"/>
                    </a:lnTo>
                    <a:lnTo>
                      <a:pt x="1490" y="560"/>
                    </a:lnTo>
                    <a:lnTo>
                      <a:pt x="1482" y="563"/>
                    </a:lnTo>
                    <a:lnTo>
                      <a:pt x="1482" y="563"/>
                    </a:lnTo>
                    <a:lnTo>
                      <a:pt x="1483" y="556"/>
                    </a:lnTo>
                    <a:lnTo>
                      <a:pt x="1485" y="549"/>
                    </a:lnTo>
                    <a:lnTo>
                      <a:pt x="1485" y="545"/>
                    </a:lnTo>
                    <a:lnTo>
                      <a:pt x="1485" y="543"/>
                    </a:lnTo>
                    <a:lnTo>
                      <a:pt x="1484" y="541"/>
                    </a:lnTo>
                    <a:lnTo>
                      <a:pt x="1482" y="540"/>
                    </a:lnTo>
                    <a:lnTo>
                      <a:pt x="1482" y="540"/>
                    </a:lnTo>
                    <a:lnTo>
                      <a:pt x="1478" y="541"/>
                    </a:lnTo>
                    <a:lnTo>
                      <a:pt x="1476" y="543"/>
                    </a:lnTo>
                    <a:lnTo>
                      <a:pt x="1473" y="548"/>
                    </a:lnTo>
                    <a:lnTo>
                      <a:pt x="1470" y="553"/>
                    </a:lnTo>
                    <a:lnTo>
                      <a:pt x="1470" y="560"/>
                    </a:lnTo>
                    <a:lnTo>
                      <a:pt x="1470" y="575"/>
                    </a:lnTo>
                    <a:lnTo>
                      <a:pt x="1470" y="582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4" y="587"/>
                    </a:lnTo>
                    <a:lnTo>
                      <a:pt x="1478" y="586"/>
                    </a:lnTo>
                    <a:lnTo>
                      <a:pt x="1482" y="587"/>
                    </a:lnTo>
                    <a:lnTo>
                      <a:pt x="1485" y="589"/>
                    </a:lnTo>
                    <a:lnTo>
                      <a:pt x="1489" y="593"/>
                    </a:lnTo>
                    <a:lnTo>
                      <a:pt x="1492" y="597"/>
                    </a:lnTo>
                    <a:lnTo>
                      <a:pt x="1498" y="611"/>
                    </a:lnTo>
                    <a:lnTo>
                      <a:pt x="1493" y="624"/>
                    </a:lnTo>
                    <a:lnTo>
                      <a:pt x="1493" y="624"/>
                    </a:lnTo>
                    <a:lnTo>
                      <a:pt x="1492" y="621"/>
                    </a:lnTo>
                    <a:lnTo>
                      <a:pt x="1491" y="619"/>
                    </a:lnTo>
                    <a:lnTo>
                      <a:pt x="1488" y="617"/>
                    </a:lnTo>
                    <a:lnTo>
                      <a:pt x="1484" y="613"/>
                    </a:lnTo>
                    <a:lnTo>
                      <a:pt x="1481" y="610"/>
                    </a:lnTo>
                    <a:lnTo>
                      <a:pt x="1477" y="635"/>
                    </a:lnTo>
                    <a:lnTo>
                      <a:pt x="1477" y="635"/>
                    </a:lnTo>
                    <a:lnTo>
                      <a:pt x="1478" y="625"/>
                    </a:lnTo>
                    <a:lnTo>
                      <a:pt x="1477" y="616"/>
                    </a:lnTo>
                    <a:lnTo>
                      <a:pt x="1475" y="606"/>
                    </a:lnTo>
                    <a:lnTo>
                      <a:pt x="1472" y="601"/>
                    </a:lnTo>
                    <a:lnTo>
                      <a:pt x="1468" y="595"/>
                    </a:lnTo>
                    <a:lnTo>
                      <a:pt x="1464" y="593"/>
                    </a:lnTo>
                    <a:lnTo>
                      <a:pt x="1459" y="591"/>
                    </a:lnTo>
                    <a:lnTo>
                      <a:pt x="1454" y="594"/>
                    </a:lnTo>
                    <a:lnTo>
                      <a:pt x="1454" y="594"/>
                    </a:lnTo>
                    <a:lnTo>
                      <a:pt x="1460" y="606"/>
                    </a:lnTo>
                    <a:lnTo>
                      <a:pt x="1462" y="617"/>
                    </a:lnTo>
                    <a:lnTo>
                      <a:pt x="1464" y="62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1" y="653"/>
                    </a:lnTo>
                    <a:lnTo>
                      <a:pt x="1458" y="655"/>
                    </a:lnTo>
                    <a:lnTo>
                      <a:pt x="1455" y="656"/>
                    </a:lnTo>
                    <a:lnTo>
                      <a:pt x="1453" y="656"/>
                    </a:lnTo>
                    <a:lnTo>
                      <a:pt x="1451" y="655"/>
                    </a:lnTo>
                    <a:lnTo>
                      <a:pt x="1450" y="653"/>
                    </a:lnTo>
                    <a:lnTo>
                      <a:pt x="1446" y="647"/>
                    </a:lnTo>
                    <a:lnTo>
                      <a:pt x="1443" y="642"/>
                    </a:lnTo>
                    <a:lnTo>
                      <a:pt x="1441" y="640"/>
                    </a:lnTo>
                    <a:lnTo>
                      <a:pt x="1438" y="639"/>
                    </a:lnTo>
                    <a:lnTo>
                      <a:pt x="1436" y="639"/>
                    </a:lnTo>
                    <a:lnTo>
                      <a:pt x="1434" y="640"/>
                    </a:lnTo>
                    <a:lnTo>
                      <a:pt x="1430" y="643"/>
                    </a:lnTo>
                    <a:lnTo>
                      <a:pt x="1427" y="648"/>
                    </a:lnTo>
                    <a:lnTo>
                      <a:pt x="1427" y="648"/>
                    </a:lnTo>
                    <a:lnTo>
                      <a:pt x="1428" y="644"/>
                    </a:lnTo>
                    <a:lnTo>
                      <a:pt x="1430" y="642"/>
                    </a:lnTo>
                    <a:lnTo>
                      <a:pt x="1435" y="636"/>
                    </a:lnTo>
                    <a:lnTo>
                      <a:pt x="1437" y="633"/>
                    </a:lnTo>
                    <a:lnTo>
                      <a:pt x="1437" y="631"/>
                    </a:lnTo>
                    <a:lnTo>
                      <a:pt x="1435" y="628"/>
                    </a:lnTo>
                    <a:lnTo>
                      <a:pt x="1431" y="625"/>
                    </a:lnTo>
                    <a:lnTo>
                      <a:pt x="1431" y="625"/>
                    </a:lnTo>
                    <a:lnTo>
                      <a:pt x="1428" y="626"/>
                    </a:lnTo>
                    <a:lnTo>
                      <a:pt x="1426" y="628"/>
                    </a:lnTo>
                    <a:lnTo>
                      <a:pt x="1423" y="632"/>
                    </a:lnTo>
                    <a:lnTo>
                      <a:pt x="1421" y="635"/>
                    </a:lnTo>
                    <a:lnTo>
                      <a:pt x="1418" y="646"/>
                    </a:lnTo>
                    <a:lnTo>
                      <a:pt x="1415" y="649"/>
                    </a:lnTo>
                    <a:lnTo>
                      <a:pt x="1413" y="653"/>
                    </a:lnTo>
                    <a:lnTo>
                      <a:pt x="1413" y="653"/>
                    </a:lnTo>
                    <a:lnTo>
                      <a:pt x="1419" y="636"/>
                    </a:lnTo>
                    <a:lnTo>
                      <a:pt x="1422" y="619"/>
                    </a:lnTo>
                    <a:lnTo>
                      <a:pt x="1426" y="603"/>
                    </a:lnTo>
                    <a:lnTo>
                      <a:pt x="1431" y="583"/>
                    </a:lnTo>
                    <a:lnTo>
                      <a:pt x="1431" y="583"/>
                    </a:lnTo>
                    <a:lnTo>
                      <a:pt x="1442" y="582"/>
                    </a:lnTo>
                    <a:lnTo>
                      <a:pt x="1446" y="581"/>
                    </a:lnTo>
                    <a:lnTo>
                      <a:pt x="1460" y="574"/>
                    </a:lnTo>
                    <a:lnTo>
                      <a:pt x="1444" y="553"/>
                    </a:lnTo>
                    <a:lnTo>
                      <a:pt x="1444" y="553"/>
                    </a:lnTo>
                    <a:lnTo>
                      <a:pt x="1450" y="551"/>
                    </a:lnTo>
                    <a:lnTo>
                      <a:pt x="1453" y="548"/>
                    </a:lnTo>
                    <a:lnTo>
                      <a:pt x="1457" y="543"/>
                    </a:lnTo>
                    <a:lnTo>
                      <a:pt x="1458" y="537"/>
                    </a:lnTo>
                    <a:lnTo>
                      <a:pt x="1459" y="526"/>
                    </a:lnTo>
                    <a:lnTo>
                      <a:pt x="1459" y="516"/>
                    </a:lnTo>
                    <a:lnTo>
                      <a:pt x="1459" y="516"/>
                    </a:lnTo>
                    <a:lnTo>
                      <a:pt x="1454" y="513"/>
                    </a:lnTo>
                    <a:lnTo>
                      <a:pt x="1450" y="511"/>
                    </a:lnTo>
                    <a:lnTo>
                      <a:pt x="1446" y="511"/>
                    </a:lnTo>
                    <a:lnTo>
                      <a:pt x="1444" y="512"/>
                    </a:lnTo>
                    <a:lnTo>
                      <a:pt x="1441" y="513"/>
                    </a:lnTo>
                    <a:lnTo>
                      <a:pt x="1438" y="516"/>
                    </a:lnTo>
                    <a:lnTo>
                      <a:pt x="1435" y="525"/>
                    </a:lnTo>
                    <a:lnTo>
                      <a:pt x="1431" y="533"/>
                    </a:lnTo>
                    <a:lnTo>
                      <a:pt x="1428" y="541"/>
                    </a:lnTo>
                    <a:lnTo>
                      <a:pt x="1426" y="543"/>
                    </a:lnTo>
                    <a:lnTo>
                      <a:pt x="1423" y="545"/>
                    </a:lnTo>
                    <a:lnTo>
                      <a:pt x="1421" y="545"/>
                    </a:lnTo>
                    <a:lnTo>
                      <a:pt x="1418" y="545"/>
                    </a:lnTo>
                    <a:lnTo>
                      <a:pt x="1418" y="545"/>
                    </a:lnTo>
                    <a:lnTo>
                      <a:pt x="1415" y="550"/>
                    </a:lnTo>
                    <a:lnTo>
                      <a:pt x="1415" y="553"/>
                    </a:lnTo>
                    <a:lnTo>
                      <a:pt x="1418" y="555"/>
                    </a:lnTo>
                    <a:lnTo>
                      <a:pt x="1421" y="556"/>
                    </a:lnTo>
                    <a:lnTo>
                      <a:pt x="1423" y="557"/>
                    </a:lnTo>
                    <a:lnTo>
                      <a:pt x="1424" y="558"/>
                    </a:lnTo>
                    <a:lnTo>
                      <a:pt x="1423" y="561"/>
                    </a:lnTo>
                    <a:lnTo>
                      <a:pt x="1420" y="566"/>
                    </a:lnTo>
                    <a:lnTo>
                      <a:pt x="1420" y="566"/>
                    </a:lnTo>
                    <a:lnTo>
                      <a:pt x="1414" y="566"/>
                    </a:lnTo>
                    <a:lnTo>
                      <a:pt x="1412" y="567"/>
                    </a:lnTo>
                    <a:lnTo>
                      <a:pt x="1409" y="570"/>
                    </a:lnTo>
                    <a:lnTo>
                      <a:pt x="1408" y="574"/>
                    </a:lnTo>
                    <a:lnTo>
                      <a:pt x="1407" y="578"/>
                    </a:lnTo>
                    <a:lnTo>
                      <a:pt x="1405" y="582"/>
                    </a:lnTo>
                    <a:lnTo>
                      <a:pt x="1401" y="587"/>
                    </a:lnTo>
                    <a:lnTo>
                      <a:pt x="1395" y="591"/>
                    </a:lnTo>
                    <a:lnTo>
                      <a:pt x="1399" y="580"/>
                    </a:lnTo>
                    <a:lnTo>
                      <a:pt x="1399" y="580"/>
                    </a:lnTo>
                    <a:lnTo>
                      <a:pt x="1397" y="576"/>
                    </a:lnTo>
                    <a:lnTo>
                      <a:pt x="1395" y="575"/>
                    </a:lnTo>
                    <a:lnTo>
                      <a:pt x="1392" y="575"/>
                    </a:lnTo>
                    <a:lnTo>
                      <a:pt x="1390" y="576"/>
                    </a:lnTo>
                    <a:lnTo>
                      <a:pt x="1384" y="582"/>
                    </a:lnTo>
                    <a:lnTo>
                      <a:pt x="1382" y="585"/>
                    </a:lnTo>
                    <a:lnTo>
                      <a:pt x="1380" y="586"/>
                    </a:lnTo>
                    <a:lnTo>
                      <a:pt x="1380" y="586"/>
                    </a:lnTo>
                    <a:lnTo>
                      <a:pt x="1378" y="588"/>
                    </a:lnTo>
                    <a:lnTo>
                      <a:pt x="1377" y="591"/>
                    </a:lnTo>
                    <a:lnTo>
                      <a:pt x="1376" y="602"/>
                    </a:lnTo>
                    <a:lnTo>
                      <a:pt x="1375" y="631"/>
                    </a:lnTo>
                    <a:lnTo>
                      <a:pt x="1374" y="644"/>
                    </a:lnTo>
                    <a:lnTo>
                      <a:pt x="1372" y="651"/>
                    </a:lnTo>
                    <a:lnTo>
                      <a:pt x="1369" y="657"/>
                    </a:lnTo>
                    <a:lnTo>
                      <a:pt x="1367" y="663"/>
                    </a:lnTo>
                    <a:lnTo>
                      <a:pt x="1363" y="666"/>
                    </a:lnTo>
                    <a:lnTo>
                      <a:pt x="1359" y="669"/>
                    </a:lnTo>
                    <a:lnTo>
                      <a:pt x="1353" y="670"/>
                    </a:lnTo>
                    <a:lnTo>
                      <a:pt x="1353" y="670"/>
                    </a:lnTo>
                    <a:lnTo>
                      <a:pt x="1355" y="662"/>
                    </a:lnTo>
                    <a:lnTo>
                      <a:pt x="1355" y="656"/>
                    </a:lnTo>
                    <a:lnTo>
                      <a:pt x="1395" y="455"/>
                    </a:lnTo>
                    <a:lnTo>
                      <a:pt x="1395" y="455"/>
                    </a:lnTo>
                    <a:lnTo>
                      <a:pt x="1369" y="453"/>
                    </a:lnTo>
                    <a:lnTo>
                      <a:pt x="1343" y="450"/>
                    </a:lnTo>
                    <a:lnTo>
                      <a:pt x="1316" y="443"/>
                    </a:lnTo>
                    <a:lnTo>
                      <a:pt x="1289" y="432"/>
                    </a:lnTo>
                    <a:lnTo>
                      <a:pt x="1289" y="432"/>
                    </a:lnTo>
                    <a:lnTo>
                      <a:pt x="1288" y="425"/>
                    </a:lnTo>
                    <a:lnTo>
                      <a:pt x="1288" y="420"/>
                    </a:lnTo>
                    <a:lnTo>
                      <a:pt x="1289" y="415"/>
                    </a:lnTo>
                    <a:lnTo>
                      <a:pt x="1290" y="410"/>
                    </a:lnTo>
                    <a:lnTo>
                      <a:pt x="1291" y="407"/>
                    </a:lnTo>
                    <a:lnTo>
                      <a:pt x="1293" y="404"/>
                    </a:lnTo>
                    <a:lnTo>
                      <a:pt x="1299" y="400"/>
                    </a:lnTo>
                    <a:lnTo>
                      <a:pt x="1311" y="393"/>
                    </a:lnTo>
                    <a:lnTo>
                      <a:pt x="1314" y="389"/>
                    </a:lnTo>
                    <a:lnTo>
                      <a:pt x="1314" y="386"/>
                    </a:lnTo>
                    <a:lnTo>
                      <a:pt x="1314" y="383"/>
                    </a:lnTo>
                    <a:lnTo>
                      <a:pt x="1331" y="392"/>
                    </a:lnTo>
                    <a:lnTo>
                      <a:pt x="1331" y="392"/>
                    </a:lnTo>
                    <a:lnTo>
                      <a:pt x="1331" y="394"/>
                    </a:lnTo>
                    <a:lnTo>
                      <a:pt x="1329" y="397"/>
                    </a:lnTo>
                    <a:lnTo>
                      <a:pt x="1326" y="400"/>
                    </a:lnTo>
                    <a:lnTo>
                      <a:pt x="1314" y="404"/>
                    </a:lnTo>
                    <a:lnTo>
                      <a:pt x="1309" y="406"/>
                    </a:lnTo>
                    <a:lnTo>
                      <a:pt x="1308" y="408"/>
                    </a:lnTo>
                    <a:lnTo>
                      <a:pt x="1307" y="410"/>
                    </a:lnTo>
                    <a:lnTo>
                      <a:pt x="1306" y="413"/>
                    </a:lnTo>
                    <a:lnTo>
                      <a:pt x="1306" y="416"/>
                    </a:lnTo>
                    <a:lnTo>
                      <a:pt x="1307" y="421"/>
                    </a:lnTo>
                    <a:lnTo>
                      <a:pt x="1309" y="425"/>
                    </a:lnTo>
                    <a:lnTo>
                      <a:pt x="1309" y="425"/>
                    </a:lnTo>
                    <a:lnTo>
                      <a:pt x="1321" y="423"/>
                    </a:lnTo>
                    <a:lnTo>
                      <a:pt x="1330" y="422"/>
                    </a:lnTo>
                    <a:lnTo>
                      <a:pt x="1346" y="422"/>
                    </a:lnTo>
                    <a:lnTo>
                      <a:pt x="1355" y="421"/>
                    </a:lnTo>
                    <a:lnTo>
                      <a:pt x="1363" y="417"/>
                    </a:lnTo>
                    <a:lnTo>
                      <a:pt x="1373" y="412"/>
                    </a:lnTo>
                    <a:lnTo>
                      <a:pt x="1383" y="401"/>
                    </a:lnTo>
                    <a:lnTo>
                      <a:pt x="1383" y="401"/>
                    </a:lnTo>
                    <a:lnTo>
                      <a:pt x="1382" y="394"/>
                    </a:lnTo>
                    <a:lnTo>
                      <a:pt x="1380" y="390"/>
                    </a:lnTo>
                    <a:lnTo>
                      <a:pt x="1377" y="386"/>
                    </a:lnTo>
                    <a:lnTo>
                      <a:pt x="1374" y="385"/>
                    </a:lnTo>
                    <a:lnTo>
                      <a:pt x="1370" y="384"/>
                    </a:lnTo>
                    <a:lnTo>
                      <a:pt x="1367" y="384"/>
                    </a:lnTo>
                    <a:lnTo>
                      <a:pt x="1359" y="385"/>
                    </a:lnTo>
                    <a:lnTo>
                      <a:pt x="1351" y="386"/>
                    </a:lnTo>
                    <a:lnTo>
                      <a:pt x="1343" y="387"/>
                    </a:lnTo>
                    <a:lnTo>
                      <a:pt x="1338" y="386"/>
                    </a:lnTo>
                    <a:lnTo>
                      <a:pt x="1335" y="384"/>
                    </a:lnTo>
                    <a:lnTo>
                      <a:pt x="1331" y="380"/>
                    </a:lnTo>
                    <a:lnTo>
                      <a:pt x="1328" y="376"/>
                    </a:lnTo>
                    <a:lnTo>
                      <a:pt x="1328" y="376"/>
                    </a:lnTo>
                    <a:lnTo>
                      <a:pt x="1334" y="376"/>
                    </a:lnTo>
                    <a:lnTo>
                      <a:pt x="1338" y="375"/>
                    </a:lnTo>
                    <a:lnTo>
                      <a:pt x="1344" y="372"/>
                    </a:lnTo>
                    <a:lnTo>
                      <a:pt x="1349" y="369"/>
                    </a:lnTo>
                    <a:lnTo>
                      <a:pt x="1349" y="369"/>
                    </a:lnTo>
                    <a:lnTo>
                      <a:pt x="1293" y="350"/>
                    </a:lnTo>
                    <a:lnTo>
                      <a:pt x="1289" y="360"/>
                    </a:lnTo>
                    <a:lnTo>
                      <a:pt x="1289" y="360"/>
                    </a:lnTo>
                    <a:lnTo>
                      <a:pt x="1305" y="365"/>
                    </a:lnTo>
                    <a:lnTo>
                      <a:pt x="1312" y="370"/>
                    </a:lnTo>
                    <a:lnTo>
                      <a:pt x="1312" y="370"/>
                    </a:lnTo>
                    <a:lnTo>
                      <a:pt x="1306" y="369"/>
                    </a:lnTo>
                    <a:lnTo>
                      <a:pt x="1299" y="371"/>
                    </a:lnTo>
                    <a:lnTo>
                      <a:pt x="1293" y="375"/>
                    </a:lnTo>
                    <a:lnTo>
                      <a:pt x="1289" y="380"/>
                    </a:lnTo>
                    <a:lnTo>
                      <a:pt x="1284" y="387"/>
                    </a:lnTo>
                    <a:lnTo>
                      <a:pt x="1281" y="395"/>
                    </a:lnTo>
                    <a:lnTo>
                      <a:pt x="1278" y="406"/>
                    </a:lnTo>
                    <a:lnTo>
                      <a:pt x="1276" y="416"/>
                    </a:lnTo>
                    <a:lnTo>
                      <a:pt x="1280" y="417"/>
                    </a:lnTo>
                    <a:lnTo>
                      <a:pt x="1273" y="425"/>
                    </a:lnTo>
                    <a:lnTo>
                      <a:pt x="1273" y="425"/>
                    </a:lnTo>
                    <a:lnTo>
                      <a:pt x="1261" y="420"/>
                    </a:lnTo>
                    <a:lnTo>
                      <a:pt x="1261" y="420"/>
                    </a:lnTo>
                    <a:close/>
                    <a:moveTo>
                      <a:pt x="112" y="443"/>
                    </a:moveTo>
                    <a:lnTo>
                      <a:pt x="112" y="443"/>
                    </a:lnTo>
                    <a:lnTo>
                      <a:pt x="113" y="432"/>
                    </a:lnTo>
                    <a:lnTo>
                      <a:pt x="113" y="432"/>
                    </a:lnTo>
                    <a:lnTo>
                      <a:pt x="113" y="437"/>
                    </a:lnTo>
                    <a:lnTo>
                      <a:pt x="113" y="440"/>
                    </a:lnTo>
                    <a:lnTo>
                      <a:pt x="112" y="443"/>
                    </a:lnTo>
                    <a:lnTo>
                      <a:pt x="112" y="443"/>
                    </a:lnTo>
                    <a:close/>
                    <a:moveTo>
                      <a:pt x="1613" y="337"/>
                    </a:moveTo>
                    <a:lnTo>
                      <a:pt x="1613" y="337"/>
                    </a:lnTo>
                    <a:lnTo>
                      <a:pt x="1596" y="332"/>
                    </a:lnTo>
                    <a:lnTo>
                      <a:pt x="1577" y="327"/>
                    </a:lnTo>
                    <a:lnTo>
                      <a:pt x="1560" y="322"/>
                    </a:lnTo>
                    <a:lnTo>
                      <a:pt x="1543" y="318"/>
                    </a:lnTo>
                    <a:lnTo>
                      <a:pt x="1543" y="318"/>
                    </a:lnTo>
                    <a:lnTo>
                      <a:pt x="1557" y="339"/>
                    </a:lnTo>
                    <a:lnTo>
                      <a:pt x="1568" y="359"/>
                    </a:lnTo>
                    <a:lnTo>
                      <a:pt x="1577" y="377"/>
                    </a:lnTo>
                    <a:lnTo>
                      <a:pt x="1580" y="384"/>
                    </a:lnTo>
                    <a:lnTo>
                      <a:pt x="1582" y="392"/>
                    </a:lnTo>
                    <a:lnTo>
                      <a:pt x="1582" y="398"/>
                    </a:lnTo>
                    <a:lnTo>
                      <a:pt x="1582" y="404"/>
                    </a:lnTo>
                    <a:lnTo>
                      <a:pt x="1579" y="408"/>
                    </a:lnTo>
                    <a:lnTo>
                      <a:pt x="1575" y="412"/>
                    </a:lnTo>
                    <a:lnTo>
                      <a:pt x="1569" y="415"/>
                    </a:lnTo>
                    <a:lnTo>
                      <a:pt x="1561" y="417"/>
                    </a:lnTo>
                    <a:lnTo>
                      <a:pt x="1552" y="417"/>
                    </a:lnTo>
                    <a:lnTo>
                      <a:pt x="1541" y="417"/>
                    </a:lnTo>
                    <a:lnTo>
                      <a:pt x="1536" y="422"/>
                    </a:lnTo>
                    <a:lnTo>
                      <a:pt x="1536" y="422"/>
                    </a:lnTo>
                    <a:lnTo>
                      <a:pt x="1539" y="424"/>
                    </a:lnTo>
                    <a:lnTo>
                      <a:pt x="1543" y="425"/>
                    </a:lnTo>
                    <a:lnTo>
                      <a:pt x="1552" y="428"/>
                    </a:lnTo>
                    <a:lnTo>
                      <a:pt x="1564" y="429"/>
                    </a:lnTo>
                    <a:lnTo>
                      <a:pt x="1574" y="427"/>
                    </a:lnTo>
                    <a:lnTo>
                      <a:pt x="1574" y="427"/>
                    </a:lnTo>
                    <a:lnTo>
                      <a:pt x="1588" y="404"/>
                    </a:lnTo>
                    <a:lnTo>
                      <a:pt x="1606" y="372"/>
                    </a:lnTo>
                    <a:lnTo>
                      <a:pt x="1622" y="344"/>
                    </a:lnTo>
                    <a:lnTo>
                      <a:pt x="1627" y="333"/>
                    </a:lnTo>
                    <a:lnTo>
                      <a:pt x="1628" y="327"/>
                    </a:lnTo>
                    <a:lnTo>
                      <a:pt x="1628" y="327"/>
                    </a:lnTo>
                    <a:lnTo>
                      <a:pt x="1627" y="323"/>
                    </a:lnTo>
                    <a:lnTo>
                      <a:pt x="1626" y="320"/>
                    </a:lnTo>
                    <a:lnTo>
                      <a:pt x="1623" y="320"/>
                    </a:lnTo>
                    <a:lnTo>
                      <a:pt x="1621" y="322"/>
                    </a:lnTo>
                    <a:lnTo>
                      <a:pt x="1616" y="324"/>
                    </a:lnTo>
                    <a:lnTo>
                      <a:pt x="1613" y="325"/>
                    </a:lnTo>
                    <a:lnTo>
                      <a:pt x="1611" y="324"/>
                    </a:lnTo>
                    <a:lnTo>
                      <a:pt x="1613" y="337"/>
                    </a:lnTo>
                    <a:close/>
                    <a:moveTo>
                      <a:pt x="1626" y="433"/>
                    </a:moveTo>
                    <a:lnTo>
                      <a:pt x="1626" y="433"/>
                    </a:lnTo>
                    <a:lnTo>
                      <a:pt x="1629" y="436"/>
                    </a:lnTo>
                    <a:lnTo>
                      <a:pt x="1633" y="436"/>
                    </a:lnTo>
                    <a:lnTo>
                      <a:pt x="1635" y="435"/>
                    </a:lnTo>
                    <a:lnTo>
                      <a:pt x="1636" y="432"/>
                    </a:lnTo>
                    <a:lnTo>
                      <a:pt x="1637" y="425"/>
                    </a:lnTo>
                    <a:lnTo>
                      <a:pt x="1638" y="416"/>
                    </a:lnTo>
                    <a:lnTo>
                      <a:pt x="1625" y="420"/>
                    </a:lnTo>
                    <a:lnTo>
                      <a:pt x="1625" y="420"/>
                    </a:lnTo>
                    <a:lnTo>
                      <a:pt x="1626" y="425"/>
                    </a:lnTo>
                    <a:lnTo>
                      <a:pt x="1626" y="433"/>
                    </a:lnTo>
                    <a:lnTo>
                      <a:pt x="1626" y="433"/>
                    </a:lnTo>
                    <a:close/>
                    <a:moveTo>
                      <a:pt x="1638" y="405"/>
                    </a:moveTo>
                    <a:lnTo>
                      <a:pt x="1638" y="405"/>
                    </a:lnTo>
                    <a:lnTo>
                      <a:pt x="1636" y="405"/>
                    </a:lnTo>
                    <a:lnTo>
                      <a:pt x="1635" y="402"/>
                    </a:lnTo>
                    <a:lnTo>
                      <a:pt x="1638" y="405"/>
                    </a:lnTo>
                    <a:close/>
                    <a:moveTo>
                      <a:pt x="1377" y="379"/>
                    </a:moveTo>
                    <a:lnTo>
                      <a:pt x="1377" y="379"/>
                    </a:lnTo>
                    <a:lnTo>
                      <a:pt x="1378" y="378"/>
                    </a:lnTo>
                    <a:lnTo>
                      <a:pt x="1369" y="376"/>
                    </a:lnTo>
                    <a:lnTo>
                      <a:pt x="1369" y="376"/>
                    </a:lnTo>
                    <a:lnTo>
                      <a:pt x="1373" y="378"/>
                    </a:lnTo>
                    <a:lnTo>
                      <a:pt x="1377" y="379"/>
                    </a:lnTo>
                    <a:lnTo>
                      <a:pt x="1377" y="379"/>
                    </a:lnTo>
                    <a:close/>
                    <a:moveTo>
                      <a:pt x="1404" y="408"/>
                    </a:moveTo>
                    <a:lnTo>
                      <a:pt x="1407" y="387"/>
                    </a:lnTo>
                    <a:lnTo>
                      <a:pt x="1399" y="384"/>
                    </a:lnTo>
                    <a:lnTo>
                      <a:pt x="1399" y="384"/>
                    </a:lnTo>
                    <a:lnTo>
                      <a:pt x="1400" y="398"/>
                    </a:lnTo>
                    <a:lnTo>
                      <a:pt x="1401" y="404"/>
                    </a:lnTo>
                    <a:lnTo>
                      <a:pt x="1404" y="408"/>
                    </a:lnTo>
                    <a:lnTo>
                      <a:pt x="1404" y="408"/>
                    </a:lnTo>
                    <a:close/>
                    <a:moveTo>
                      <a:pt x="1489" y="481"/>
                    </a:moveTo>
                    <a:lnTo>
                      <a:pt x="1489" y="481"/>
                    </a:lnTo>
                    <a:lnTo>
                      <a:pt x="1491" y="473"/>
                    </a:lnTo>
                    <a:lnTo>
                      <a:pt x="1495" y="466"/>
                    </a:lnTo>
                    <a:lnTo>
                      <a:pt x="1504" y="455"/>
                    </a:lnTo>
                    <a:lnTo>
                      <a:pt x="1508" y="450"/>
                    </a:lnTo>
                    <a:lnTo>
                      <a:pt x="1512" y="444"/>
                    </a:lnTo>
                    <a:lnTo>
                      <a:pt x="1514" y="436"/>
                    </a:lnTo>
                    <a:lnTo>
                      <a:pt x="1516" y="427"/>
                    </a:lnTo>
                    <a:lnTo>
                      <a:pt x="1516" y="427"/>
                    </a:lnTo>
                    <a:lnTo>
                      <a:pt x="1516" y="422"/>
                    </a:lnTo>
                    <a:lnTo>
                      <a:pt x="1515" y="418"/>
                    </a:lnTo>
                    <a:lnTo>
                      <a:pt x="1513" y="415"/>
                    </a:lnTo>
                    <a:lnTo>
                      <a:pt x="1510" y="414"/>
                    </a:lnTo>
                    <a:lnTo>
                      <a:pt x="1510" y="414"/>
                    </a:lnTo>
                    <a:lnTo>
                      <a:pt x="1493" y="410"/>
                    </a:lnTo>
                    <a:lnTo>
                      <a:pt x="1493" y="410"/>
                    </a:lnTo>
                    <a:lnTo>
                      <a:pt x="1492" y="416"/>
                    </a:lnTo>
                    <a:lnTo>
                      <a:pt x="1490" y="422"/>
                    </a:lnTo>
                    <a:lnTo>
                      <a:pt x="1490" y="422"/>
                    </a:lnTo>
                    <a:lnTo>
                      <a:pt x="1493" y="425"/>
                    </a:lnTo>
                    <a:lnTo>
                      <a:pt x="1496" y="431"/>
                    </a:lnTo>
                    <a:lnTo>
                      <a:pt x="1497" y="439"/>
                    </a:lnTo>
                    <a:lnTo>
                      <a:pt x="1496" y="451"/>
                    </a:lnTo>
                    <a:lnTo>
                      <a:pt x="1496" y="451"/>
                    </a:lnTo>
                    <a:lnTo>
                      <a:pt x="1492" y="440"/>
                    </a:lnTo>
                    <a:lnTo>
                      <a:pt x="1490" y="439"/>
                    </a:lnTo>
                    <a:lnTo>
                      <a:pt x="1489" y="438"/>
                    </a:lnTo>
                    <a:lnTo>
                      <a:pt x="1487" y="439"/>
                    </a:lnTo>
                    <a:lnTo>
                      <a:pt x="1485" y="442"/>
                    </a:lnTo>
                    <a:lnTo>
                      <a:pt x="1483" y="448"/>
                    </a:lnTo>
                    <a:lnTo>
                      <a:pt x="1480" y="457"/>
                    </a:lnTo>
                    <a:lnTo>
                      <a:pt x="1476" y="463"/>
                    </a:lnTo>
                    <a:lnTo>
                      <a:pt x="1475" y="467"/>
                    </a:lnTo>
                    <a:lnTo>
                      <a:pt x="1473" y="468"/>
                    </a:lnTo>
                    <a:lnTo>
                      <a:pt x="1470" y="468"/>
                    </a:lnTo>
                    <a:lnTo>
                      <a:pt x="1467" y="468"/>
                    </a:lnTo>
                    <a:lnTo>
                      <a:pt x="1467" y="468"/>
                    </a:lnTo>
                    <a:lnTo>
                      <a:pt x="1467" y="474"/>
                    </a:lnTo>
                    <a:lnTo>
                      <a:pt x="1468" y="480"/>
                    </a:lnTo>
                    <a:lnTo>
                      <a:pt x="1470" y="483"/>
                    </a:lnTo>
                    <a:lnTo>
                      <a:pt x="1474" y="484"/>
                    </a:lnTo>
                    <a:lnTo>
                      <a:pt x="1478" y="485"/>
                    </a:lnTo>
                    <a:lnTo>
                      <a:pt x="1482" y="484"/>
                    </a:lnTo>
                    <a:lnTo>
                      <a:pt x="1485" y="483"/>
                    </a:lnTo>
                    <a:lnTo>
                      <a:pt x="1489" y="481"/>
                    </a:lnTo>
                    <a:lnTo>
                      <a:pt x="1489" y="481"/>
                    </a:lnTo>
                    <a:close/>
                    <a:moveTo>
                      <a:pt x="2657" y="462"/>
                    </a:moveTo>
                    <a:lnTo>
                      <a:pt x="2657" y="462"/>
                    </a:lnTo>
                    <a:lnTo>
                      <a:pt x="2661" y="480"/>
                    </a:lnTo>
                    <a:lnTo>
                      <a:pt x="2649" y="493"/>
                    </a:lnTo>
                    <a:lnTo>
                      <a:pt x="2649" y="493"/>
                    </a:lnTo>
                    <a:lnTo>
                      <a:pt x="2642" y="490"/>
                    </a:lnTo>
                    <a:lnTo>
                      <a:pt x="2637" y="484"/>
                    </a:lnTo>
                    <a:lnTo>
                      <a:pt x="2630" y="477"/>
                    </a:lnTo>
                    <a:lnTo>
                      <a:pt x="2624" y="470"/>
                    </a:lnTo>
                    <a:lnTo>
                      <a:pt x="2617" y="467"/>
                    </a:lnTo>
                    <a:lnTo>
                      <a:pt x="2615" y="466"/>
                    </a:lnTo>
                    <a:lnTo>
                      <a:pt x="2611" y="466"/>
                    </a:lnTo>
                    <a:lnTo>
                      <a:pt x="2608" y="467"/>
                    </a:lnTo>
                    <a:lnTo>
                      <a:pt x="2605" y="470"/>
                    </a:lnTo>
                    <a:lnTo>
                      <a:pt x="2602" y="474"/>
                    </a:lnTo>
                    <a:lnTo>
                      <a:pt x="2599" y="480"/>
                    </a:lnTo>
                    <a:lnTo>
                      <a:pt x="2599" y="480"/>
                    </a:lnTo>
                    <a:lnTo>
                      <a:pt x="2595" y="476"/>
                    </a:lnTo>
                    <a:lnTo>
                      <a:pt x="2593" y="472"/>
                    </a:lnTo>
                    <a:lnTo>
                      <a:pt x="2589" y="460"/>
                    </a:lnTo>
                    <a:lnTo>
                      <a:pt x="2584" y="436"/>
                    </a:lnTo>
                    <a:lnTo>
                      <a:pt x="2584" y="436"/>
                    </a:lnTo>
                    <a:lnTo>
                      <a:pt x="2589" y="438"/>
                    </a:lnTo>
                    <a:lnTo>
                      <a:pt x="2594" y="440"/>
                    </a:lnTo>
                    <a:lnTo>
                      <a:pt x="2594" y="440"/>
                    </a:lnTo>
                    <a:lnTo>
                      <a:pt x="2602" y="433"/>
                    </a:lnTo>
                    <a:lnTo>
                      <a:pt x="2609" y="429"/>
                    </a:lnTo>
                    <a:lnTo>
                      <a:pt x="2615" y="427"/>
                    </a:lnTo>
                    <a:lnTo>
                      <a:pt x="2619" y="428"/>
                    </a:lnTo>
                    <a:lnTo>
                      <a:pt x="2623" y="430"/>
                    </a:lnTo>
                    <a:lnTo>
                      <a:pt x="2625" y="435"/>
                    </a:lnTo>
                    <a:lnTo>
                      <a:pt x="2630" y="446"/>
                    </a:lnTo>
                    <a:lnTo>
                      <a:pt x="2633" y="458"/>
                    </a:lnTo>
                    <a:lnTo>
                      <a:pt x="2634" y="462"/>
                    </a:lnTo>
                    <a:lnTo>
                      <a:pt x="2638" y="467"/>
                    </a:lnTo>
                    <a:lnTo>
                      <a:pt x="2641" y="469"/>
                    </a:lnTo>
                    <a:lnTo>
                      <a:pt x="2645" y="469"/>
                    </a:lnTo>
                    <a:lnTo>
                      <a:pt x="2650" y="467"/>
                    </a:lnTo>
                    <a:lnTo>
                      <a:pt x="2657" y="462"/>
                    </a:lnTo>
                    <a:lnTo>
                      <a:pt x="2657" y="462"/>
                    </a:lnTo>
                    <a:close/>
                    <a:moveTo>
                      <a:pt x="2440" y="402"/>
                    </a:moveTo>
                    <a:lnTo>
                      <a:pt x="2440" y="402"/>
                    </a:lnTo>
                    <a:lnTo>
                      <a:pt x="2442" y="399"/>
                    </a:lnTo>
                    <a:lnTo>
                      <a:pt x="2443" y="397"/>
                    </a:lnTo>
                    <a:lnTo>
                      <a:pt x="2443" y="397"/>
                    </a:lnTo>
                    <a:lnTo>
                      <a:pt x="2427" y="414"/>
                    </a:lnTo>
                    <a:lnTo>
                      <a:pt x="2411" y="428"/>
                    </a:lnTo>
                    <a:lnTo>
                      <a:pt x="2396" y="439"/>
                    </a:lnTo>
                    <a:lnTo>
                      <a:pt x="2384" y="447"/>
                    </a:lnTo>
                    <a:lnTo>
                      <a:pt x="2371" y="453"/>
                    </a:lnTo>
                    <a:lnTo>
                      <a:pt x="2359" y="457"/>
                    </a:lnTo>
                    <a:lnTo>
                      <a:pt x="2349" y="458"/>
                    </a:lnTo>
                    <a:lnTo>
                      <a:pt x="2340" y="458"/>
                    </a:lnTo>
                    <a:lnTo>
                      <a:pt x="2340" y="458"/>
                    </a:lnTo>
                    <a:lnTo>
                      <a:pt x="2341" y="466"/>
                    </a:lnTo>
                    <a:lnTo>
                      <a:pt x="2344" y="473"/>
                    </a:lnTo>
                    <a:lnTo>
                      <a:pt x="2349" y="480"/>
                    </a:lnTo>
                    <a:lnTo>
                      <a:pt x="2354" y="487"/>
                    </a:lnTo>
                    <a:lnTo>
                      <a:pt x="2364" y="497"/>
                    </a:lnTo>
                    <a:lnTo>
                      <a:pt x="2372" y="506"/>
                    </a:lnTo>
                    <a:lnTo>
                      <a:pt x="2362" y="529"/>
                    </a:lnTo>
                    <a:lnTo>
                      <a:pt x="2358" y="511"/>
                    </a:lnTo>
                    <a:lnTo>
                      <a:pt x="2342" y="531"/>
                    </a:lnTo>
                    <a:lnTo>
                      <a:pt x="2342" y="531"/>
                    </a:lnTo>
                    <a:lnTo>
                      <a:pt x="2343" y="536"/>
                    </a:lnTo>
                    <a:lnTo>
                      <a:pt x="2346" y="541"/>
                    </a:lnTo>
                    <a:lnTo>
                      <a:pt x="2349" y="543"/>
                    </a:lnTo>
                    <a:lnTo>
                      <a:pt x="2351" y="545"/>
                    </a:lnTo>
                    <a:lnTo>
                      <a:pt x="2358" y="550"/>
                    </a:lnTo>
                    <a:lnTo>
                      <a:pt x="2362" y="553"/>
                    </a:lnTo>
                    <a:lnTo>
                      <a:pt x="2365" y="558"/>
                    </a:lnTo>
                    <a:lnTo>
                      <a:pt x="2365" y="558"/>
                    </a:lnTo>
                    <a:lnTo>
                      <a:pt x="2366" y="555"/>
                    </a:lnTo>
                    <a:lnTo>
                      <a:pt x="2370" y="551"/>
                    </a:lnTo>
                    <a:lnTo>
                      <a:pt x="2380" y="538"/>
                    </a:lnTo>
                    <a:lnTo>
                      <a:pt x="2393" y="525"/>
                    </a:lnTo>
                    <a:lnTo>
                      <a:pt x="2401" y="512"/>
                    </a:lnTo>
                    <a:lnTo>
                      <a:pt x="2381" y="495"/>
                    </a:lnTo>
                    <a:lnTo>
                      <a:pt x="2381" y="495"/>
                    </a:lnTo>
                    <a:lnTo>
                      <a:pt x="2385" y="497"/>
                    </a:lnTo>
                    <a:lnTo>
                      <a:pt x="2389" y="498"/>
                    </a:lnTo>
                    <a:lnTo>
                      <a:pt x="2395" y="498"/>
                    </a:lnTo>
                    <a:lnTo>
                      <a:pt x="2401" y="498"/>
                    </a:lnTo>
                    <a:lnTo>
                      <a:pt x="2415" y="496"/>
                    </a:lnTo>
                    <a:lnTo>
                      <a:pt x="2426" y="491"/>
                    </a:lnTo>
                    <a:lnTo>
                      <a:pt x="2426" y="491"/>
                    </a:lnTo>
                    <a:lnTo>
                      <a:pt x="2425" y="487"/>
                    </a:lnTo>
                    <a:lnTo>
                      <a:pt x="2424" y="482"/>
                    </a:lnTo>
                    <a:lnTo>
                      <a:pt x="2420" y="477"/>
                    </a:lnTo>
                    <a:lnTo>
                      <a:pt x="2417" y="475"/>
                    </a:lnTo>
                    <a:lnTo>
                      <a:pt x="2413" y="473"/>
                    </a:lnTo>
                    <a:lnTo>
                      <a:pt x="2411" y="474"/>
                    </a:lnTo>
                    <a:lnTo>
                      <a:pt x="2410" y="474"/>
                    </a:lnTo>
                    <a:lnTo>
                      <a:pt x="2407" y="478"/>
                    </a:lnTo>
                    <a:lnTo>
                      <a:pt x="2405" y="487"/>
                    </a:lnTo>
                    <a:lnTo>
                      <a:pt x="2405" y="487"/>
                    </a:lnTo>
                    <a:lnTo>
                      <a:pt x="2405" y="480"/>
                    </a:lnTo>
                    <a:lnTo>
                      <a:pt x="2408" y="475"/>
                    </a:lnTo>
                    <a:lnTo>
                      <a:pt x="2412" y="468"/>
                    </a:lnTo>
                    <a:lnTo>
                      <a:pt x="2416" y="465"/>
                    </a:lnTo>
                    <a:lnTo>
                      <a:pt x="2417" y="461"/>
                    </a:lnTo>
                    <a:lnTo>
                      <a:pt x="2416" y="455"/>
                    </a:lnTo>
                    <a:lnTo>
                      <a:pt x="2412" y="448"/>
                    </a:lnTo>
                    <a:lnTo>
                      <a:pt x="2412" y="448"/>
                    </a:lnTo>
                    <a:lnTo>
                      <a:pt x="2416" y="446"/>
                    </a:lnTo>
                    <a:lnTo>
                      <a:pt x="2419" y="444"/>
                    </a:lnTo>
                    <a:lnTo>
                      <a:pt x="2426" y="442"/>
                    </a:lnTo>
                    <a:lnTo>
                      <a:pt x="2434" y="442"/>
                    </a:lnTo>
                    <a:lnTo>
                      <a:pt x="2441" y="443"/>
                    </a:lnTo>
                    <a:lnTo>
                      <a:pt x="2449" y="446"/>
                    </a:lnTo>
                    <a:lnTo>
                      <a:pt x="2455" y="450"/>
                    </a:lnTo>
                    <a:lnTo>
                      <a:pt x="2466" y="458"/>
                    </a:lnTo>
                    <a:lnTo>
                      <a:pt x="2467" y="488"/>
                    </a:lnTo>
                    <a:lnTo>
                      <a:pt x="2467" y="488"/>
                    </a:lnTo>
                    <a:lnTo>
                      <a:pt x="2469" y="489"/>
                    </a:lnTo>
                    <a:lnTo>
                      <a:pt x="2471" y="489"/>
                    </a:lnTo>
                    <a:lnTo>
                      <a:pt x="2473" y="489"/>
                    </a:lnTo>
                    <a:lnTo>
                      <a:pt x="2474" y="488"/>
                    </a:lnTo>
                    <a:lnTo>
                      <a:pt x="2477" y="482"/>
                    </a:lnTo>
                    <a:lnTo>
                      <a:pt x="2479" y="476"/>
                    </a:lnTo>
                    <a:lnTo>
                      <a:pt x="2481" y="470"/>
                    </a:lnTo>
                    <a:lnTo>
                      <a:pt x="2484" y="467"/>
                    </a:lnTo>
                    <a:lnTo>
                      <a:pt x="2486" y="466"/>
                    </a:lnTo>
                    <a:lnTo>
                      <a:pt x="2487" y="466"/>
                    </a:lnTo>
                    <a:lnTo>
                      <a:pt x="2489" y="467"/>
                    </a:lnTo>
                    <a:lnTo>
                      <a:pt x="2493" y="469"/>
                    </a:lnTo>
                    <a:lnTo>
                      <a:pt x="2493" y="469"/>
                    </a:lnTo>
                    <a:lnTo>
                      <a:pt x="2489" y="470"/>
                    </a:lnTo>
                    <a:lnTo>
                      <a:pt x="2487" y="473"/>
                    </a:lnTo>
                    <a:lnTo>
                      <a:pt x="2485" y="475"/>
                    </a:lnTo>
                    <a:lnTo>
                      <a:pt x="2485" y="477"/>
                    </a:lnTo>
                    <a:lnTo>
                      <a:pt x="2484" y="482"/>
                    </a:lnTo>
                    <a:lnTo>
                      <a:pt x="2484" y="488"/>
                    </a:lnTo>
                    <a:lnTo>
                      <a:pt x="2485" y="493"/>
                    </a:lnTo>
                    <a:lnTo>
                      <a:pt x="2485" y="499"/>
                    </a:lnTo>
                    <a:lnTo>
                      <a:pt x="2482" y="503"/>
                    </a:lnTo>
                    <a:lnTo>
                      <a:pt x="2481" y="504"/>
                    </a:lnTo>
                    <a:lnTo>
                      <a:pt x="2479" y="504"/>
                    </a:lnTo>
                    <a:lnTo>
                      <a:pt x="2479" y="504"/>
                    </a:lnTo>
                    <a:lnTo>
                      <a:pt x="2480" y="508"/>
                    </a:lnTo>
                    <a:lnTo>
                      <a:pt x="2480" y="514"/>
                    </a:lnTo>
                    <a:lnTo>
                      <a:pt x="2481" y="525"/>
                    </a:lnTo>
                    <a:lnTo>
                      <a:pt x="2482" y="529"/>
                    </a:lnTo>
                    <a:lnTo>
                      <a:pt x="2485" y="531"/>
                    </a:lnTo>
                    <a:lnTo>
                      <a:pt x="2488" y="534"/>
                    </a:lnTo>
                    <a:lnTo>
                      <a:pt x="2493" y="535"/>
                    </a:lnTo>
                    <a:lnTo>
                      <a:pt x="2493" y="535"/>
                    </a:lnTo>
                    <a:lnTo>
                      <a:pt x="2497" y="525"/>
                    </a:lnTo>
                    <a:lnTo>
                      <a:pt x="2500" y="522"/>
                    </a:lnTo>
                    <a:lnTo>
                      <a:pt x="2502" y="521"/>
                    </a:lnTo>
                    <a:lnTo>
                      <a:pt x="2503" y="522"/>
                    </a:lnTo>
                    <a:lnTo>
                      <a:pt x="2505" y="523"/>
                    </a:lnTo>
                    <a:lnTo>
                      <a:pt x="2508" y="528"/>
                    </a:lnTo>
                    <a:lnTo>
                      <a:pt x="2510" y="533"/>
                    </a:lnTo>
                    <a:lnTo>
                      <a:pt x="2512" y="535"/>
                    </a:lnTo>
                    <a:lnTo>
                      <a:pt x="2513" y="536"/>
                    </a:lnTo>
                    <a:lnTo>
                      <a:pt x="2516" y="536"/>
                    </a:lnTo>
                    <a:lnTo>
                      <a:pt x="2517" y="534"/>
                    </a:lnTo>
                    <a:lnTo>
                      <a:pt x="2519" y="530"/>
                    </a:lnTo>
                    <a:lnTo>
                      <a:pt x="2522" y="526"/>
                    </a:lnTo>
                    <a:lnTo>
                      <a:pt x="2522" y="526"/>
                    </a:lnTo>
                    <a:lnTo>
                      <a:pt x="2524" y="530"/>
                    </a:lnTo>
                    <a:lnTo>
                      <a:pt x="2524" y="535"/>
                    </a:lnTo>
                    <a:lnTo>
                      <a:pt x="2522" y="543"/>
                    </a:lnTo>
                    <a:lnTo>
                      <a:pt x="2520" y="546"/>
                    </a:lnTo>
                    <a:lnTo>
                      <a:pt x="2522" y="550"/>
                    </a:lnTo>
                    <a:lnTo>
                      <a:pt x="2524" y="552"/>
                    </a:lnTo>
                    <a:lnTo>
                      <a:pt x="2527" y="555"/>
                    </a:lnTo>
                    <a:lnTo>
                      <a:pt x="2527" y="555"/>
                    </a:lnTo>
                    <a:lnTo>
                      <a:pt x="2534" y="548"/>
                    </a:lnTo>
                    <a:lnTo>
                      <a:pt x="2539" y="541"/>
                    </a:lnTo>
                    <a:lnTo>
                      <a:pt x="2542" y="534"/>
                    </a:lnTo>
                    <a:lnTo>
                      <a:pt x="2545" y="527"/>
                    </a:lnTo>
                    <a:lnTo>
                      <a:pt x="2546" y="519"/>
                    </a:lnTo>
                    <a:lnTo>
                      <a:pt x="2547" y="511"/>
                    </a:lnTo>
                    <a:lnTo>
                      <a:pt x="2549" y="491"/>
                    </a:lnTo>
                    <a:lnTo>
                      <a:pt x="2549" y="491"/>
                    </a:lnTo>
                    <a:lnTo>
                      <a:pt x="2546" y="490"/>
                    </a:lnTo>
                    <a:lnTo>
                      <a:pt x="2543" y="490"/>
                    </a:lnTo>
                    <a:lnTo>
                      <a:pt x="2541" y="491"/>
                    </a:lnTo>
                    <a:lnTo>
                      <a:pt x="2539" y="493"/>
                    </a:lnTo>
                    <a:lnTo>
                      <a:pt x="2534" y="498"/>
                    </a:lnTo>
                    <a:lnTo>
                      <a:pt x="2531" y="505"/>
                    </a:lnTo>
                    <a:lnTo>
                      <a:pt x="2527" y="512"/>
                    </a:lnTo>
                    <a:lnTo>
                      <a:pt x="2523" y="518"/>
                    </a:lnTo>
                    <a:lnTo>
                      <a:pt x="2522" y="520"/>
                    </a:lnTo>
                    <a:lnTo>
                      <a:pt x="2519" y="521"/>
                    </a:lnTo>
                    <a:lnTo>
                      <a:pt x="2517" y="521"/>
                    </a:lnTo>
                    <a:lnTo>
                      <a:pt x="2515" y="520"/>
                    </a:lnTo>
                    <a:lnTo>
                      <a:pt x="2545" y="472"/>
                    </a:lnTo>
                    <a:lnTo>
                      <a:pt x="2545" y="472"/>
                    </a:lnTo>
                    <a:lnTo>
                      <a:pt x="2541" y="468"/>
                    </a:lnTo>
                    <a:lnTo>
                      <a:pt x="2538" y="466"/>
                    </a:lnTo>
                    <a:lnTo>
                      <a:pt x="2535" y="465"/>
                    </a:lnTo>
                    <a:lnTo>
                      <a:pt x="2532" y="466"/>
                    </a:lnTo>
                    <a:lnTo>
                      <a:pt x="2532" y="466"/>
                    </a:lnTo>
                    <a:lnTo>
                      <a:pt x="2536" y="462"/>
                    </a:lnTo>
                    <a:lnTo>
                      <a:pt x="2540" y="459"/>
                    </a:lnTo>
                    <a:lnTo>
                      <a:pt x="2545" y="453"/>
                    </a:lnTo>
                    <a:lnTo>
                      <a:pt x="2548" y="446"/>
                    </a:lnTo>
                    <a:lnTo>
                      <a:pt x="2548" y="446"/>
                    </a:lnTo>
                    <a:lnTo>
                      <a:pt x="2555" y="431"/>
                    </a:lnTo>
                    <a:lnTo>
                      <a:pt x="2555" y="431"/>
                    </a:lnTo>
                    <a:lnTo>
                      <a:pt x="2543" y="430"/>
                    </a:lnTo>
                    <a:lnTo>
                      <a:pt x="2534" y="429"/>
                    </a:lnTo>
                    <a:lnTo>
                      <a:pt x="2530" y="427"/>
                    </a:lnTo>
                    <a:lnTo>
                      <a:pt x="2526" y="424"/>
                    </a:lnTo>
                    <a:lnTo>
                      <a:pt x="2524" y="421"/>
                    </a:lnTo>
                    <a:lnTo>
                      <a:pt x="2523" y="416"/>
                    </a:lnTo>
                    <a:lnTo>
                      <a:pt x="2526" y="402"/>
                    </a:lnTo>
                    <a:lnTo>
                      <a:pt x="2526" y="402"/>
                    </a:lnTo>
                    <a:lnTo>
                      <a:pt x="2524" y="399"/>
                    </a:lnTo>
                    <a:lnTo>
                      <a:pt x="2522" y="397"/>
                    </a:lnTo>
                    <a:lnTo>
                      <a:pt x="2519" y="397"/>
                    </a:lnTo>
                    <a:lnTo>
                      <a:pt x="2516" y="398"/>
                    </a:lnTo>
                    <a:lnTo>
                      <a:pt x="2513" y="399"/>
                    </a:lnTo>
                    <a:lnTo>
                      <a:pt x="2511" y="402"/>
                    </a:lnTo>
                    <a:lnTo>
                      <a:pt x="2507" y="409"/>
                    </a:lnTo>
                    <a:lnTo>
                      <a:pt x="2507" y="409"/>
                    </a:lnTo>
                    <a:lnTo>
                      <a:pt x="2501" y="410"/>
                    </a:lnTo>
                    <a:lnTo>
                      <a:pt x="2496" y="413"/>
                    </a:lnTo>
                    <a:lnTo>
                      <a:pt x="2487" y="417"/>
                    </a:lnTo>
                    <a:lnTo>
                      <a:pt x="2482" y="418"/>
                    </a:lnTo>
                    <a:lnTo>
                      <a:pt x="2479" y="418"/>
                    </a:lnTo>
                    <a:lnTo>
                      <a:pt x="2477" y="416"/>
                    </a:lnTo>
                    <a:lnTo>
                      <a:pt x="2476" y="412"/>
                    </a:lnTo>
                    <a:lnTo>
                      <a:pt x="2481" y="399"/>
                    </a:lnTo>
                    <a:lnTo>
                      <a:pt x="2481" y="399"/>
                    </a:lnTo>
                    <a:lnTo>
                      <a:pt x="2463" y="402"/>
                    </a:lnTo>
                    <a:lnTo>
                      <a:pt x="2454" y="402"/>
                    </a:lnTo>
                    <a:lnTo>
                      <a:pt x="2440" y="402"/>
                    </a:lnTo>
                    <a:lnTo>
                      <a:pt x="2440" y="402"/>
                    </a:lnTo>
                    <a:close/>
                    <a:moveTo>
                      <a:pt x="1876" y="341"/>
                    </a:moveTo>
                    <a:lnTo>
                      <a:pt x="1876" y="341"/>
                    </a:lnTo>
                    <a:lnTo>
                      <a:pt x="1879" y="360"/>
                    </a:lnTo>
                    <a:lnTo>
                      <a:pt x="1882" y="378"/>
                    </a:lnTo>
                    <a:lnTo>
                      <a:pt x="1888" y="394"/>
                    </a:lnTo>
                    <a:lnTo>
                      <a:pt x="1894" y="409"/>
                    </a:lnTo>
                    <a:lnTo>
                      <a:pt x="1897" y="415"/>
                    </a:lnTo>
                    <a:lnTo>
                      <a:pt x="1902" y="420"/>
                    </a:lnTo>
                    <a:lnTo>
                      <a:pt x="1906" y="424"/>
                    </a:lnTo>
                    <a:lnTo>
                      <a:pt x="1912" y="429"/>
                    </a:lnTo>
                    <a:lnTo>
                      <a:pt x="1919" y="431"/>
                    </a:lnTo>
                    <a:lnTo>
                      <a:pt x="1926" y="432"/>
                    </a:lnTo>
                    <a:lnTo>
                      <a:pt x="1934" y="433"/>
                    </a:lnTo>
                    <a:lnTo>
                      <a:pt x="1942" y="432"/>
                    </a:lnTo>
                    <a:lnTo>
                      <a:pt x="1938" y="436"/>
                    </a:lnTo>
                    <a:lnTo>
                      <a:pt x="1938" y="436"/>
                    </a:lnTo>
                    <a:lnTo>
                      <a:pt x="1942" y="442"/>
                    </a:lnTo>
                    <a:lnTo>
                      <a:pt x="1947" y="444"/>
                    </a:lnTo>
                    <a:lnTo>
                      <a:pt x="1951" y="445"/>
                    </a:lnTo>
                    <a:lnTo>
                      <a:pt x="1956" y="445"/>
                    </a:lnTo>
                    <a:lnTo>
                      <a:pt x="1960" y="443"/>
                    </a:lnTo>
                    <a:lnTo>
                      <a:pt x="1966" y="440"/>
                    </a:lnTo>
                    <a:lnTo>
                      <a:pt x="1975" y="433"/>
                    </a:lnTo>
                    <a:lnTo>
                      <a:pt x="1986" y="427"/>
                    </a:lnTo>
                    <a:lnTo>
                      <a:pt x="1990" y="424"/>
                    </a:lnTo>
                    <a:lnTo>
                      <a:pt x="1996" y="423"/>
                    </a:lnTo>
                    <a:lnTo>
                      <a:pt x="2001" y="423"/>
                    </a:lnTo>
                    <a:lnTo>
                      <a:pt x="2006" y="424"/>
                    </a:lnTo>
                    <a:lnTo>
                      <a:pt x="2011" y="428"/>
                    </a:lnTo>
                    <a:lnTo>
                      <a:pt x="2017" y="433"/>
                    </a:lnTo>
                    <a:lnTo>
                      <a:pt x="2017" y="433"/>
                    </a:lnTo>
                    <a:lnTo>
                      <a:pt x="2007" y="445"/>
                    </a:lnTo>
                    <a:lnTo>
                      <a:pt x="2001" y="454"/>
                    </a:lnTo>
                    <a:lnTo>
                      <a:pt x="1994" y="469"/>
                    </a:lnTo>
                    <a:lnTo>
                      <a:pt x="1983" y="493"/>
                    </a:lnTo>
                    <a:lnTo>
                      <a:pt x="1999" y="480"/>
                    </a:lnTo>
                    <a:lnTo>
                      <a:pt x="1999" y="480"/>
                    </a:lnTo>
                    <a:lnTo>
                      <a:pt x="1998" y="489"/>
                    </a:lnTo>
                    <a:lnTo>
                      <a:pt x="1999" y="495"/>
                    </a:lnTo>
                    <a:lnTo>
                      <a:pt x="2001" y="497"/>
                    </a:lnTo>
                    <a:lnTo>
                      <a:pt x="2004" y="498"/>
                    </a:lnTo>
                    <a:lnTo>
                      <a:pt x="2012" y="497"/>
                    </a:lnTo>
                    <a:lnTo>
                      <a:pt x="2017" y="496"/>
                    </a:lnTo>
                    <a:lnTo>
                      <a:pt x="2021" y="496"/>
                    </a:lnTo>
                    <a:lnTo>
                      <a:pt x="2010" y="529"/>
                    </a:lnTo>
                    <a:lnTo>
                      <a:pt x="2010" y="529"/>
                    </a:lnTo>
                    <a:lnTo>
                      <a:pt x="2006" y="526"/>
                    </a:lnTo>
                    <a:lnTo>
                      <a:pt x="2003" y="522"/>
                    </a:lnTo>
                    <a:lnTo>
                      <a:pt x="1999" y="520"/>
                    </a:lnTo>
                    <a:lnTo>
                      <a:pt x="1995" y="519"/>
                    </a:lnTo>
                    <a:lnTo>
                      <a:pt x="1991" y="519"/>
                    </a:lnTo>
                    <a:lnTo>
                      <a:pt x="1989" y="519"/>
                    </a:lnTo>
                    <a:lnTo>
                      <a:pt x="1987" y="520"/>
                    </a:lnTo>
                    <a:lnTo>
                      <a:pt x="1986" y="522"/>
                    </a:lnTo>
                    <a:lnTo>
                      <a:pt x="1986" y="522"/>
                    </a:lnTo>
                    <a:lnTo>
                      <a:pt x="1986" y="521"/>
                    </a:lnTo>
                    <a:lnTo>
                      <a:pt x="1986" y="519"/>
                    </a:lnTo>
                    <a:lnTo>
                      <a:pt x="1983" y="514"/>
                    </a:lnTo>
                    <a:lnTo>
                      <a:pt x="1980" y="507"/>
                    </a:lnTo>
                    <a:lnTo>
                      <a:pt x="1975" y="500"/>
                    </a:lnTo>
                    <a:lnTo>
                      <a:pt x="1968" y="493"/>
                    </a:lnTo>
                    <a:lnTo>
                      <a:pt x="1961" y="489"/>
                    </a:lnTo>
                    <a:lnTo>
                      <a:pt x="1958" y="488"/>
                    </a:lnTo>
                    <a:lnTo>
                      <a:pt x="1956" y="487"/>
                    </a:lnTo>
                    <a:lnTo>
                      <a:pt x="1952" y="487"/>
                    </a:lnTo>
                    <a:lnTo>
                      <a:pt x="1949" y="488"/>
                    </a:lnTo>
                    <a:lnTo>
                      <a:pt x="1949" y="488"/>
                    </a:lnTo>
                    <a:lnTo>
                      <a:pt x="1950" y="491"/>
                    </a:lnTo>
                    <a:lnTo>
                      <a:pt x="1951" y="495"/>
                    </a:lnTo>
                    <a:lnTo>
                      <a:pt x="1955" y="500"/>
                    </a:lnTo>
                    <a:lnTo>
                      <a:pt x="1958" y="505"/>
                    </a:lnTo>
                    <a:lnTo>
                      <a:pt x="1964" y="508"/>
                    </a:lnTo>
                    <a:lnTo>
                      <a:pt x="1967" y="513"/>
                    </a:lnTo>
                    <a:lnTo>
                      <a:pt x="1968" y="515"/>
                    </a:lnTo>
                    <a:lnTo>
                      <a:pt x="1970" y="519"/>
                    </a:lnTo>
                    <a:lnTo>
                      <a:pt x="1970" y="523"/>
                    </a:lnTo>
                    <a:lnTo>
                      <a:pt x="1970" y="527"/>
                    </a:lnTo>
                    <a:lnTo>
                      <a:pt x="1965" y="540"/>
                    </a:lnTo>
                    <a:lnTo>
                      <a:pt x="1965" y="540"/>
                    </a:lnTo>
                    <a:lnTo>
                      <a:pt x="1970" y="535"/>
                    </a:lnTo>
                    <a:lnTo>
                      <a:pt x="1973" y="534"/>
                    </a:lnTo>
                    <a:lnTo>
                      <a:pt x="1976" y="535"/>
                    </a:lnTo>
                    <a:lnTo>
                      <a:pt x="1979" y="536"/>
                    </a:lnTo>
                    <a:lnTo>
                      <a:pt x="1981" y="538"/>
                    </a:lnTo>
                    <a:lnTo>
                      <a:pt x="1984" y="541"/>
                    </a:lnTo>
                    <a:lnTo>
                      <a:pt x="1988" y="541"/>
                    </a:lnTo>
                    <a:lnTo>
                      <a:pt x="1993" y="540"/>
                    </a:lnTo>
                    <a:lnTo>
                      <a:pt x="1993" y="540"/>
                    </a:lnTo>
                    <a:lnTo>
                      <a:pt x="1988" y="545"/>
                    </a:lnTo>
                    <a:lnTo>
                      <a:pt x="1986" y="551"/>
                    </a:lnTo>
                    <a:lnTo>
                      <a:pt x="1984" y="557"/>
                    </a:lnTo>
                    <a:lnTo>
                      <a:pt x="1983" y="563"/>
                    </a:lnTo>
                    <a:lnTo>
                      <a:pt x="1982" y="574"/>
                    </a:lnTo>
                    <a:lnTo>
                      <a:pt x="1980" y="580"/>
                    </a:lnTo>
                    <a:lnTo>
                      <a:pt x="1978" y="586"/>
                    </a:lnTo>
                    <a:lnTo>
                      <a:pt x="1999" y="580"/>
                    </a:lnTo>
                    <a:lnTo>
                      <a:pt x="1999" y="580"/>
                    </a:lnTo>
                    <a:lnTo>
                      <a:pt x="1997" y="582"/>
                    </a:lnTo>
                    <a:lnTo>
                      <a:pt x="1995" y="586"/>
                    </a:lnTo>
                    <a:lnTo>
                      <a:pt x="1990" y="589"/>
                    </a:lnTo>
                    <a:lnTo>
                      <a:pt x="1986" y="594"/>
                    </a:lnTo>
                    <a:lnTo>
                      <a:pt x="1981" y="598"/>
                    </a:lnTo>
                    <a:lnTo>
                      <a:pt x="1979" y="605"/>
                    </a:lnTo>
                    <a:lnTo>
                      <a:pt x="1979" y="610"/>
                    </a:lnTo>
                    <a:lnTo>
                      <a:pt x="1979" y="613"/>
                    </a:lnTo>
                    <a:lnTo>
                      <a:pt x="1981" y="618"/>
                    </a:lnTo>
                    <a:lnTo>
                      <a:pt x="1983" y="624"/>
                    </a:lnTo>
                    <a:lnTo>
                      <a:pt x="1983" y="624"/>
                    </a:lnTo>
                    <a:lnTo>
                      <a:pt x="1987" y="620"/>
                    </a:lnTo>
                    <a:lnTo>
                      <a:pt x="1991" y="619"/>
                    </a:lnTo>
                    <a:lnTo>
                      <a:pt x="2002" y="618"/>
                    </a:lnTo>
                    <a:lnTo>
                      <a:pt x="2007" y="618"/>
                    </a:lnTo>
                    <a:lnTo>
                      <a:pt x="2011" y="616"/>
                    </a:lnTo>
                    <a:lnTo>
                      <a:pt x="2014" y="611"/>
                    </a:lnTo>
                    <a:lnTo>
                      <a:pt x="2016" y="604"/>
                    </a:lnTo>
                    <a:lnTo>
                      <a:pt x="2016" y="611"/>
                    </a:lnTo>
                    <a:lnTo>
                      <a:pt x="2016" y="611"/>
                    </a:lnTo>
                    <a:lnTo>
                      <a:pt x="2019" y="612"/>
                    </a:lnTo>
                    <a:lnTo>
                      <a:pt x="2021" y="612"/>
                    </a:lnTo>
                    <a:lnTo>
                      <a:pt x="2022" y="611"/>
                    </a:lnTo>
                    <a:lnTo>
                      <a:pt x="2024" y="609"/>
                    </a:lnTo>
                    <a:lnTo>
                      <a:pt x="2027" y="604"/>
                    </a:lnTo>
                    <a:lnTo>
                      <a:pt x="2028" y="598"/>
                    </a:lnTo>
                    <a:lnTo>
                      <a:pt x="2030" y="594"/>
                    </a:lnTo>
                    <a:lnTo>
                      <a:pt x="2034" y="590"/>
                    </a:lnTo>
                    <a:lnTo>
                      <a:pt x="2035" y="589"/>
                    </a:lnTo>
                    <a:lnTo>
                      <a:pt x="2037" y="589"/>
                    </a:lnTo>
                    <a:lnTo>
                      <a:pt x="2040" y="590"/>
                    </a:lnTo>
                    <a:lnTo>
                      <a:pt x="2043" y="593"/>
                    </a:lnTo>
                    <a:lnTo>
                      <a:pt x="2043" y="593"/>
                    </a:lnTo>
                    <a:lnTo>
                      <a:pt x="2043" y="583"/>
                    </a:lnTo>
                    <a:lnTo>
                      <a:pt x="2042" y="578"/>
                    </a:lnTo>
                    <a:lnTo>
                      <a:pt x="2041" y="575"/>
                    </a:lnTo>
                    <a:lnTo>
                      <a:pt x="2039" y="574"/>
                    </a:lnTo>
                    <a:lnTo>
                      <a:pt x="2036" y="573"/>
                    </a:lnTo>
                    <a:lnTo>
                      <a:pt x="2034" y="573"/>
                    </a:lnTo>
                    <a:lnTo>
                      <a:pt x="2034" y="573"/>
                    </a:lnTo>
                    <a:lnTo>
                      <a:pt x="2032" y="576"/>
                    </a:lnTo>
                    <a:lnTo>
                      <a:pt x="2030" y="579"/>
                    </a:lnTo>
                    <a:lnTo>
                      <a:pt x="2026" y="587"/>
                    </a:lnTo>
                    <a:lnTo>
                      <a:pt x="2024" y="590"/>
                    </a:lnTo>
                    <a:lnTo>
                      <a:pt x="2021" y="594"/>
                    </a:lnTo>
                    <a:lnTo>
                      <a:pt x="2018" y="596"/>
                    </a:lnTo>
                    <a:lnTo>
                      <a:pt x="2013" y="598"/>
                    </a:lnTo>
                    <a:lnTo>
                      <a:pt x="2013" y="598"/>
                    </a:lnTo>
                    <a:lnTo>
                      <a:pt x="2013" y="593"/>
                    </a:lnTo>
                    <a:lnTo>
                      <a:pt x="2014" y="590"/>
                    </a:lnTo>
                    <a:lnTo>
                      <a:pt x="2016" y="589"/>
                    </a:lnTo>
                    <a:lnTo>
                      <a:pt x="2018" y="588"/>
                    </a:lnTo>
                    <a:lnTo>
                      <a:pt x="2021" y="587"/>
                    </a:lnTo>
                    <a:lnTo>
                      <a:pt x="2022" y="585"/>
                    </a:lnTo>
                    <a:lnTo>
                      <a:pt x="2022" y="579"/>
                    </a:lnTo>
                    <a:lnTo>
                      <a:pt x="2021" y="568"/>
                    </a:lnTo>
                    <a:lnTo>
                      <a:pt x="2021" y="568"/>
                    </a:lnTo>
                    <a:lnTo>
                      <a:pt x="2020" y="566"/>
                    </a:lnTo>
                    <a:lnTo>
                      <a:pt x="2019" y="565"/>
                    </a:lnTo>
                    <a:lnTo>
                      <a:pt x="2017" y="564"/>
                    </a:lnTo>
                    <a:lnTo>
                      <a:pt x="2016" y="563"/>
                    </a:lnTo>
                    <a:lnTo>
                      <a:pt x="2010" y="564"/>
                    </a:lnTo>
                    <a:lnTo>
                      <a:pt x="2005" y="564"/>
                    </a:lnTo>
                    <a:lnTo>
                      <a:pt x="2001" y="564"/>
                    </a:lnTo>
                    <a:lnTo>
                      <a:pt x="1999" y="563"/>
                    </a:lnTo>
                    <a:lnTo>
                      <a:pt x="1998" y="561"/>
                    </a:lnTo>
                    <a:lnTo>
                      <a:pt x="1997" y="559"/>
                    </a:lnTo>
                    <a:lnTo>
                      <a:pt x="1997" y="556"/>
                    </a:lnTo>
                    <a:lnTo>
                      <a:pt x="1999" y="545"/>
                    </a:lnTo>
                    <a:lnTo>
                      <a:pt x="2016" y="551"/>
                    </a:lnTo>
                    <a:lnTo>
                      <a:pt x="2016" y="551"/>
                    </a:lnTo>
                    <a:lnTo>
                      <a:pt x="2016" y="543"/>
                    </a:lnTo>
                    <a:lnTo>
                      <a:pt x="2018" y="537"/>
                    </a:lnTo>
                    <a:lnTo>
                      <a:pt x="2022" y="528"/>
                    </a:lnTo>
                    <a:lnTo>
                      <a:pt x="2027" y="521"/>
                    </a:lnTo>
                    <a:lnTo>
                      <a:pt x="2028" y="515"/>
                    </a:lnTo>
                    <a:lnTo>
                      <a:pt x="2029" y="510"/>
                    </a:lnTo>
                    <a:lnTo>
                      <a:pt x="2029" y="510"/>
                    </a:lnTo>
                    <a:lnTo>
                      <a:pt x="2033" y="507"/>
                    </a:lnTo>
                    <a:lnTo>
                      <a:pt x="2036" y="508"/>
                    </a:lnTo>
                    <a:lnTo>
                      <a:pt x="2043" y="513"/>
                    </a:lnTo>
                    <a:lnTo>
                      <a:pt x="2047" y="515"/>
                    </a:lnTo>
                    <a:lnTo>
                      <a:pt x="2050" y="515"/>
                    </a:lnTo>
                    <a:lnTo>
                      <a:pt x="2053" y="514"/>
                    </a:lnTo>
                    <a:lnTo>
                      <a:pt x="2058" y="508"/>
                    </a:lnTo>
                    <a:lnTo>
                      <a:pt x="2058" y="508"/>
                    </a:lnTo>
                    <a:lnTo>
                      <a:pt x="2059" y="501"/>
                    </a:lnTo>
                    <a:lnTo>
                      <a:pt x="2060" y="495"/>
                    </a:lnTo>
                    <a:lnTo>
                      <a:pt x="2062" y="482"/>
                    </a:lnTo>
                    <a:lnTo>
                      <a:pt x="2063" y="476"/>
                    </a:lnTo>
                    <a:lnTo>
                      <a:pt x="2065" y="474"/>
                    </a:lnTo>
                    <a:lnTo>
                      <a:pt x="2066" y="473"/>
                    </a:lnTo>
                    <a:lnTo>
                      <a:pt x="2068" y="474"/>
                    </a:lnTo>
                    <a:lnTo>
                      <a:pt x="2073" y="476"/>
                    </a:lnTo>
                    <a:lnTo>
                      <a:pt x="2073" y="476"/>
                    </a:lnTo>
                    <a:lnTo>
                      <a:pt x="2075" y="483"/>
                    </a:lnTo>
                    <a:lnTo>
                      <a:pt x="2078" y="489"/>
                    </a:lnTo>
                    <a:lnTo>
                      <a:pt x="2081" y="493"/>
                    </a:lnTo>
                    <a:lnTo>
                      <a:pt x="2086" y="497"/>
                    </a:lnTo>
                    <a:lnTo>
                      <a:pt x="2089" y="500"/>
                    </a:lnTo>
                    <a:lnTo>
                      <a:pt x="2094" y="503"/>
                    </a:lnTo>
                    <a:lnTo>
                      <a:pt x="2103" y="506"/>
                    </a:lnTo>
                    <a:lnTo>
                      <a:pt x="2113" y="507"/>
                    </a:lnTo>
                    <a:lnTo>
                      <a:pt x="2121" y="506"/>
                    </a:lnTo>
                    <a:lnTo>
                      <a:pt x="2129" y="505"/>
                    </a:lnTo>
                    <a:lnTo>
                      <a:pt x="2136" y="504"/>
                    </a:lnTo>
                    <a:lnTo>
                      <a:pt x="2149" y="489"/>
                    </a:lnTo>
                    <a:lnTo>
                      <a:pt x="2149" y="489"/>
                    </a:lnTo>
                    <a:lnTo>
                      <a:pt x="2149" y="484"/>
                    </a:lnTo>
                    <a:lnTo>
                      <a:pt x="2145" y="483"/>
                    </a:lnTo>
                    <a:lnTo>
                      <a:pt x="2142" y="482"/>
                    </a:lnTo>
                    <a:lnTo>
                      <a:pt x="2139" y="482"/>
                    </a:lnTo>
                    <a:lnTo>
                      <a:pt x="2135" y="481"/>
                    </a:lnTo>
                    <a:lnTo>
                      <a:pt x="2133" y="480"/>
                    </a:lnTo>
                    <a:lnTo>
                      <a:pt x="2133" y="476"/>
                    </a:lnTo>
                    <a:lnTo>
                      <a:pt x="2135" y="470"/>
                    </a:lnTo>
                    <a:lnTo>
                      <a:pt x="2155" y="466"/>
                    </a:lnTo>
                    <a:lnTo>
                      <a:pt x="2152" y="475"/>
                    </a:lnTo>
                    <a:lnTo>
                      <a:pt x="2152" y="475"/>
                    </a:lnTo>
                    <a:lnTo>
                      <a:pt x="2155" y="476"/>
                    </a:lnTo>
                    <a:lnTo>
                      <a:pt x="2157" y="475"/>
                    </a:lnTo>
                    <a:lnTo>
                      <a:pt x="2162" y="472"/>
                    </a:lnTo>
                    <a:lnTo>
                      <a:pt x="2172" y="463"/>
                    </a:lnTo>
                    <a:lnTo>
                      <a:pt x="2172" y="463"/>
                    </a:lnTo>
                    <a:lnTo>
                      <a:pt x="2168" y="468"/>
                    </a:lnTo>
                    <a:lnTo>
                      <a:pt x="2166" y="472"/>
                    </a:lnTo>
                    <a:lnTo>
                      <a:pt x="2159" y="477"/>
                    </a:lnTo>
                    <a:lnTo>
                      <a:pt x="2156" y="480"/>
                    </a:lnTo>
                    <a:lnTo>
                      <a:pt x="2155" y="484"/>
                    </a:lnTo>
                    <a:lnTo>
                      <a:pt x="2152" y="490"/>
                    </a:lnTo>
                    <a:lnTo>
                      <a:pt x="2152" y="498"/>
                    </a:lnTo>
                    <a:lnTo>
                      <a:pt x="2152" y="498"/>
                    </a:lnTo>
                    <a:lnTo>
                      <a:pt x="2158" y="503"/>
                    </a:lnTo>
                    <a:lnTo>
                      <a:pt x="2162" y="507"/>
                    </a:lnTo>
                    <a:lnTo>
                      <a:pt x="2164" y="508"/>
                    </a:lnTo>
                    <a:lnTo>
                      <a:pt x="2166" y="510"/>
                    </a:lnTo>
                    <a:lnTo>
                      <a:pt x="2168" y="510"/>
                    </a:lnTo>
                    <a:lnTo>
                      <a:pt x="2171" y="508"/>
                    </a:lnTo>
                    <a:lnTo>
                      <a:pt x="2171" y="508"/>
                    </a:lnTo>
                    <a:lnTo>
                      <a:pt x="2168" y="512"/>
                    </a:lnTo>
                    <a:lnTo>
                      <a:pt x="2167" y="516"/>
                    </a:lnTo>
                    <a:lnTo>
                      <a:pt x="2167" y="516"/>
                    </a:lnTo>
                    <a:lnTo>
                      <a:pt x="2171" y="518"/>
                    </a:lnTo>
                    <a:lnTo>
                      <a:pt x="2173" y="519"/>
                    </a:lnTo>
                    <a:lnTo>
                      <a:pt x="2175" y="518"/>
                    </a:lnTo>
                    <a:lnTo>
                      <a:pt x="2178" y="516"/>
                    </a:lnTo>
                    <a:lnTo>
                      <a:pt x="2181" y="512"/>
                    </a:lnTo>
                    <a:lnTo>
                      <a:pt x="2185" y="506"/>
                    </a:lnTo>
                    <a:lnTo>
                      <a:pt x="2188" y="491"/>
                    </a:lnTo>
                    <a:lnTo>
                      <a:pt x="2190" y="485"/>
                    </a:lnTo>
                    <a:lnTo>
                      <a:pt x="2191" y="481"/>
                    </a:lnTo>
                    <a:lnTo>
                      <a:pt x="2191" y="481"/>
                    </a:lnTo>
                    <a:lnTo>
                      <a:pt x="2195" y="475"/>
                    </a:lnTo>
                    <a:lnTo>
                      <a:pt x="2197" y="470"/>
                    </a:lnTo>
                    <a:lnTo>
                      <a:pt x="2197" y="466"/>
                    </a:lnTo>
                    <a:lnTo>
                      <a:pt x="2197" y="462"/>
                    </a:lnTo>
                    <a:lnTo>
                      <a:pt x="2197" y="459"/>
                    </a:lnTo>
                    <a:lnTo>
                      <a:pt x="2195" y="455"/>
                    </a:lnTo>
                    <a:lnTo>
                      <a:pt x="2191" y="450"/>
                    </a:lnTo>
                    <a:lnTo>
                      <a:pt x="2187" y="444"/>
                    </a:lnTo>
                    <a:lnTo>
                      <a:pt x="2182" y="438"/>
                    </a:lnTo>
                    <a:lnTo>
                      <a:pt x="2179" y="431"/>
                    </a:lnTo>
                    <a:lnTo>
                      <a:pt x="2178" y="428"/>
                    </a:lnTo>
                    <a:lnTo>
                      <a:pt x="2179" y="423"/>
                    </a:lnTo>
                    <a:lnTo>
                      <a:pt x="2233" y="412"/>
                    </a:lnTo>
                    <a:lnTo>
                      <a:pt x="2233" y="412"/>
                    </a:lnTo>
                    <a:lnTo>
                      <a:pt x="2229" y="418"/>
                    </a:lnTo>
                    <a:lnTo>
                      <a:pt x="2226" y="424"/>
                    </a:lnTo>
                    <a:lnTo>
                      <a:pt x="2225" y="431"/>
                    </a:lnTo>
                    <a:lnTo>
                      <a:pt x="2224" y="438"/>
                    </a:lnTo>
                    <a:lnTo>
                      <a:pt x="2224" y="438"/>
                    </a:lnTo>
                    <a:lnTo>
                      <a:pt x="2228" y="443"/>
                    </a:lnTo>
                    <a:lnTo>
                      <a:pt x="2229" y="447"/>
                    </a:lnTo>
                    <a:lnTo>
                      <a:pt x="2231" y="453"/>
                    </a:lnTo>
                    <a:lnTo>
                      <a:pt x="2232" y="455"/>
                    </a:lnTo>
                    <a:lnTo>
                      <a:pt x="2233" y="457"/>
                    </a:lnTo>
                    <a:lnTo>
                      <a:pt x="2236" y="458"/>
                    </a:lnTo>
                    <a:lnTo>
                      <a:pt x="2242" y="458"/>
                    </a:lnTo>
                    <a:lnTo>
                      <a:pt x="2242" y="458"/>
                    </a:lnTo>
                    <a:lnTo>
                      <a:pt x="2243" y="447"/>
                    </a:lnTo>
                    <a:lnTo>
                      <a:pt x="2244" y="443"/>
                    </a:lnTo>
                    <a:lnTo>
                      <a:pt x="2247" y="439"/>
                    </a:lnTo>
                    <a:lnTo>
                      <a:pt x="2250" y="435"/>
                    </a:lnTo>
                    <a:lnTo>
                      <a:pt x="2256" y="432"/>
                    </a:lnTo>
                    <a:lnTo>
                      <a:pt x="2269" y="428"/>
                    </a:lnTo>
                    <a:lnTo>
                      <a:pt x="2275" y="424"/>
                    </a:lnTo>
                    <a:lnTo>
                      <a:pt x="2280" y="418"/>
                    </a:lnTo>
                    <a:lnTo>
                      <a:pt x="2280" y="418"/>
                    </a:lnTo>
                    <a:lnTo>
                      <a:pt x="2283" y="427"/>
                    </a:lnTo>
                    <a:lnTo>
                      <a:pt x="2285" y="430"/>
                    </a:lnTo>
                    <a:lnTo>
                      <a:pt x="2285" y="432"/>
                    </a:lnTo>
                    <a:lnTo>
                      <a:pt x="2283" y="433"/>
                    </a:lnTo>
                    <a:lnTo>
                      <a:pt x="2281" y="435"/>
                    </a:lnTo>
                    <a:lnTo>
                      <a:pt x="2273" y="436"/>
                    </a:lnTo>
                    <a:lnTo>
                      <a:pt x="2273" y="436"/>
                    </a:lnTo>
                    <a:lnTo>
                      <a:pt x="2274" y="443"/>
                    </a:lnTo>
                    <a:lnTo>
                      <a:pt x="2277" y="447"/>
                    </a:lnTo>
                    <a:lnTo>
                      <a:pt x="2280" y="450"/>
                    </a:lnTo>
                    <a:lnTo>
                      <a:pt x="2283" y="452"/>
                    </a:lnTo>
                    <a:lnTo>
                      <a:pt x="2293" y="452"/>
                    </a:lnTo>
                    <a:lnTo>
                      <a:pt x="2296" y="452"/>
                    </a:lnTo>
                    <a:lnTo>
                      <a:pt x="2298" y="452"/>
                    </a:lnTo>
                    <a:lnTo>
                      <a:pt x="2298" y="452"/>
                    </a:lnTo>
                    <a:lnTo>
                      <a:pt x="2302" y="448"/>
                    </a:lnTo>
                    <a:lnTo>
                      <a:pt x="2306" y="446"/>
                    </a:lnTo>
                    <a:lnTo>
                      <a:pt x="2313" y="439"/>
                    </a:lnTo>
                    <a:lnTo>
                      <a:pt x="2313" y="439"/>
                    </a:lnTo>
                    <a:lnTo>
                      <a:pt x="2312" y="435"/>
                    </a:lnTo>
                    <a:lnTo>
                      <a:pt x="2311" y="430"/>
                    </a:lnTo>
                    <a:lnTo>
                      <a:pt x="2311" y="425"/>
                    </a:lnTo>
                    <a:lnTo>
                      <a:pt x="2312" y="421"/>
                    </a:lnTo>
                    <a:lnTo>
                      <a:pt x="2313" y="416"/>
                    </a:lnTo>
                    <a:lnTo>
                      <a:pt x="2317" y="413"/>
                    </a:lnTo>
                    <a:lnTo>
                      <a:pt x="2319" y="408"/>
                    </a:lnTo>
                    <a:lnTo>
                      <a:pt x="2324" y="405"/>
                    </a:lnTo>
                    <a:lnTo>
                      <a:pt x="2325" y="400"/>
                    </a:lnTo>
                    <a:lnTo>
                      <a:pt x="2325" y="400"/>
                    </a:lnTo>
                    <a:lnTo>
                      <a:pt x="2317" y="397"/>
                    </a:lnTo>
                    <a:lnTo>
                      <a:pt x="2309" y="392"/>
                    </a:lnTo>
                    <a:lnTo>
                      <a:pt x="2301" y="387"/>
                    </a:lnTo>
                    <a:lnTo>
                      <a:pt x="2293" y="384"/>
                    </a:lnTo>
                    <a:lnTo>
                      <a:pt x="2285" y="382"/>
                    </a:lnTo>
                    <a:lnTo>
                      <a:pt x="2277" y="380"/>
                    </a:lnTo>
                    <a:lnTo>
                      <a:pt x="2273" y="382"/>
                    </a:lnTo>
                    <a:lnTo>
                      <a:pt x="2270" y="383"/>
                    </a:lnTo>
                    <a:lnTo>
                      <a:pt x="2267" y="386"/>
                    </a:lnTo>
                    <a:lnTo>
                      <a:pt x="2265" y="390"/>
                    </a:lnTo>
                    <a:lnTo>
                      <a:pt x="2269" y="378"/>
                    </a:lnTo>
                    <a:lnTo>
                      <a:pt x="2269" y="378"/>
                    </a:lnTo>
                    <a:lnTo>
                      <a:pt x="2265" y="376"/>
                    </a:lnTo>
                    <a:lnTo>
                      <a:pt x="2260" y="375"/>
                    </a:lnTo>
                    <a:lnTo>
                      <a:pt x="2256" y="374"/>
                    </a:lnTo>
                    <a:lnTo>
                      <a:pt x="2251" y="375"/>
                    </a:lnTo>
                    <a:lnTo>
                      <a:pt x="2243" y="379"/>
                    </a:lnTo>
                    <a:lnTo>
                      <a:pt x="2235" y="384"/>
                    </a:lnTo>
                    <a:lnTo>
                      <a:pt x="2227" y="389"/>
                    </a:lnTo>
                    <a:lnTo>
                      <a:pt x="2224" y="390"/>
                    </a:lnTo>
                    <a:lnTo>
                      <a:pt x="2220" y="390"/>
                    </a:lnTo>
                    <a:lnTo>
                      <a:pt x="2217" y="389"/>
                    </a:lnTo>
                    <a:lnTo>
                      <a:pt x="2214" y="385"/>
                    </a:lnTo>
                    <a:lnTo>
                      <a:pt x="2212" y="380"/>
                    </a:lnTo>
                    <a:lnTo>
                      <a:pt x="2211" y="374"/>
                    </a:lnTo>
                    <a:lnTo>
                      <a:pt x="2211" y="374"/>
                    </a:lnTo>
                    <a:lnTo>
                      <a:pt x="2211" y="365"/>
                    </a:lnTo>
                    <a:lnTo>
                      <a:pt x="2210" y="362"/>
                    </a:lnTo>
                    <a:lnTo>
                      <a:pt x="2208" y="357"/>
                    </a:lnTo>
                    <a:lnTo>
                      <a:pt x="2208" y="345"/>
                    </a:lnTo>
                    <a:lnTo>
                      <a:pt x="2191" y="363"/>
                    </a:lnTo>
                    <a:lnTo>
                      <a:pt x="2195" y="353"/>
                    </a:lnTo>
                    <a:lnTo>
                      <a:pt x="2167" y="356"/>
                    </a:lnTo>
                    <a:lnTo>
                      <a:pt x="2168" y="352"/>
                    </a:lnTo>
                    <a:lnTo>
                      <a:pt x="2168" y="352"/>
                    </a:lnTo>
                    <a:lnTo>
                      <a:pt x="2134" y="405"/>
                    </a:lnTo>
                    <a:lnTo>
                      <a:pt x="2134" y="405"/>
                    </a:lnTo>
                    <a:lnTo>
                      <a:pt x="2133" y="416"/>
                    </a:lnTo>
                    <a:lnTo>
                      <a:pt x="2132" y="421"/>
                    </a:lnTo>
                    <a:lnTo>
                      <a:pt x="2129" y="427"/>
                    </a:lnTo>
                    <a:lnTo>
                      <a:pt x="2129" y="427"/>
                    </a:lnTo>
                    <a:lnTo>
                      <a:pt x="2126" y="429"/>
                    </a:lnTo>
                    <a:lnTo>
                      <a:pt x="2122" y="431"/>
                    </a:lnTo>
                    <a:lnTo>
                      <a:pt x="2120" y="431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6" y="429"/>
                    </a:lnTo>
                    <a:lnTo>
                      <a:pt x="2113" y="425"/>
                    </a:lnTo>
                    <a:lnTo>
                      <a:pt x="2110" y="418"/>
                    </a:lnTo>
                    <a:lnTo>
                      <a:pt x="2105" y="412"/>
                    </a:lnTo>
                    <a:lnTo>
                      <a:pt x="2103" y="408"/>
                    </a:lnTo>
                    <a:lnTo>
                      <a:pt x="2099" y="405"/>
                    </a:lnTo>
                    <a:lnTo>
                      <a:pt x="2126" y="404"/>
                    </a:lnTo>
                    <a:lnTo>
                      <a:pt x="2126" y="404"/>
                    </a:lnTo>
                    <a:lnTo>
                      <a:pt x="2127" y="390"/>
                    </a:lnTo>
                    <a:lnTo>
                      <a:pt x="2126" y="377"/>
                    </a:lnTo>
                    <a:lnTo>
                      <a:pt x="2125" y="370"/>
                    </a:lnTo>
                    <a:lnTo>
                      <a:pt x="2122" y="364"/>
                    </a:lnTo>
                    <a:lnTo>
                      <a:pt x="2119" y="359"/>
                    </a:lnTo>
                    <a:lnTo>
                      <a:pt x="2116" y="354"/>
                    </a:lnTo>
                    <a:lnTo>
                      <a:pt x="2116" y="354"/>
                    </a:lnTo>
                    <a:lnTo>
                      <a:pt x="2118" y="353"/>
                    </a:lnTo>
                    <a:lnTo>
                      <a:pt x="2119" y="352"/>
                    </a:lnTo>
                    <a:lnTo>
                      <a:pt x="2120" y="346"/>
                    </a:lnTo>
                    <a:lnTo>
                      <a:pt x="2120" y="340"/>
                    </a:lnTo>
                    <a:lnTo>
                      <a:pt x="2119" y="338"/>
                    </a:lnTo>
                    <a:lnTo>
                      <a:pt x="2118" y="337"/>
                    </a:lnTo>
                    <a:lnTo>
                      <a:pt x="2118" y="337"/>
                    </a:lnTo>
                    <a:lnTo>
                      <a:pt x="2117" y="339"/>
                    </a:lnTo>
                    <a:lnTo>
                      <a:pt x="2114" y="341"/>
                    </a:lnTo>
                    <a:lnTo>
                      <a:pt x="2109" y="346"/>
                    </a:lnTo>
                    <a:lnTo>
                      <a:pt x="2106" y="349"/>
                    </a:lnTo>
                    <a:lnTo>
                      <a:pt x="2105" y="353"/>
                    </a:lnTo>
                    <a:lnTo>
                      <a:pt x="2104" y="357"/>
                    </a:lnTo>
                    <a:lnTo>
                      <a:pt x="2105" y="362"/>
                    </a:lnTo>
                    <a:lnTo>
                      <a:pt x="2105" y="362"/>
                    </a:lnTo>
                    <a:lnTo>
                      <a:pt x="2101" y="362"/>
                    </a:lnTo>
                    <a:lnTo>
                      <a:pt x="2096" y="362"/>
                    </a:lnTo>
                    <a:lnTo>
                      <a:pt x="2085" y="357"/>
                    </a:lnTo>
                    <a:lnTo>
                      <a:pt x="2060" y="346"/>
                    </a:lnTo>
                    <a:lnTo>
                      <a:pt x="2048" y="341"/>
                    </a:lnTo>
                    <a:lnTo>
                      <a:pt x="2041" y="340"/>
                    </a:lnTo>
                    <a:lnTo>
                      <a:pt x="2034" y="339"/>
                    </a:lnTo>
                    <a:lnTo>
                      <a:pt x="2027" y="340"/>
                    </a:lnTo>
                    <a:lnTo>
                      <a:pt x="2019" y="341"/>
                    </a:lnTo>
                    <a:lnTo>
                      <a:pt x="2012" y="345"/>
                    </a:lnTo>
                    <a:lnTo>
                      <a:pt x="2005" y="350"/>
                    </a:lnTo>
                    <a:lnTo>
                      <a:pt x="2005" y="350"/>
                    </a:lnTo>
                    <a:lnTo>
                      <a:pt x="2010" y="347"/>
                    </a:lnTo>
                    <a:lnTo>
                      <a:pt x="2012" y="344"/>
                    </a:lnTo>
                    <a:lnTo>
                      <a:pt x="2013" y="340"/>
                    </a:lnTo>
                    <a:lnTo>
                      <a:pt x="2014" y="338"/>
                    </a:lnTo>
                    <a:lnTo>
                      <a:pt x="2013" y="335"/>
                    </a:lnTo>
                    <a:lnTo>
                      <a:pt x="2012" y="333"/>
                    </a:lnTo>
                    <a:lnTo>
                      <a:pt x="2009" y="330"/>
                    </a:lnTo>
                    <a:lnTo>
                      <a:pt x="2006" y="326"/>
                    </a:lnTo>
                    <a:lnTo>
                      <a:pt x="2005" y="324"/>
                    </a:lnTo>
                    <a:lnTo>
                      <a:pt x="2005" y="323"/>
                    </a:lnTo>
                    <a:lnTo>
                      <a:pt x="2007" y="322"/>
                    </a:lnTo>
                    <a:lnTo>
                      <a:pt x="2014" y="319"/>
                    </a:lnTo>
                    <a:lnTo>
                      <a:pt x="2014" y="319"/>
                    </a:lnTo>
                    <a:lnTo>
                      <a:pt x="2012" y="315"/>
                    </a:lnTo>
                    <a:lnTo>
                      <a:pt x="2009" y="311"/>
                    </a:lnTo>
                    <a:lnTo>
                      <a:pt x="2006" y="310"/>
                    </a:lnTo>
                    <a:lnTo>
                      <a:pt x="2004" y="310"/>
                    </a:lnTo>
                    <a:lnTo>
                      <a:pt x="2002" y="312"/>
                    </a:lnTo>
                    <a:lnTo>
                      <a:pt x="1999" y="315"/>
                    </a:lnTo>
                    <a:lnTo>
                      <a:pt x="1996" y="320"/>
                    </a:lnTo>
                    <a:lnTo>
                      <a:pt x="1991" y="329"/>
                    </a:lnTo>
                    <a:lnTo>
                      <a:pt x="1987" y="335"/>
                    </a:lnTo>
                    <a:lnTo>
                      <a:pt x="1984" y="338"/>
                    </a:lnTo>
                    <a:lnTo>
                      <a:pt x="1982" y="340"/>
                    </a:lnTo>
                    <a:lnTo>
                      <a:pt x="1979" y="341"/>
                    </a:lnTo>
                    <a:lnTo>
                      <a:pt x="1975" y="341"/>
                    </a:lnTo>
                    <a:lnTo>
                      <a:pt x="1975" y="341"/>
                    </a:lnTo>
                    <a:lnTo>
                      <a:pt x="1975" y="338"/>
                    </a:lnTo>
                    <a:lnTo>
                      <a:pt x="1976" y="337"/>
                    </a:lnTo>
                    <a:lnTo>
                      <a:pt x="1981" y="335"/>
                    </a:lnTo>
                    <a:lnTo>
                      <a:pt x="1983" y="334"/>
                    </a:lnTo>
                    <a:lnTo>
                      <a:pt x="1987" y="332"/>
                    </a:lnTo>
                    <a:lnTo>
                      <a:pt x="1990" y="329"/>
                    </a:lnTo>
                    <a:lnTo>
                      <a:pt x="1993" y="323"/>
                    </a:lnTo>
                    <a:lnTo>
                      <a:pt x="1993" y="323"/>
                    </a:lnTo>
                    <a:lnTo>
                      <a:pt x="1986" y="320"/>
                    </a:lnTo>
                    <a:lnTo>
                      <a:pt x="1980" y="320"/>
                    </a:lnTo>
                    <a:lnTo>
                      <a:pt x="1974" y="322"/>
                    </a:lnTo>
                    <a:lnTo>
                      <a:pt x="1967" y="324"/>
                    </a:lnTo>
                    <a:lnTo>
                      <a:pt x="1956" y="330"/>
                    </a:lnTo>
                    <a:lnTo>
                      <a:pt x="1944" y="338"/>
                    </a:lnTo>
                    <a:lnTo>
                      <a:pt x="1933" y="346"/>
                    </a:lnTo>
                    <a:lnTo>
                      <a:pt x="1921" y="353"/>
                    </a:lnTo>
                    <a:lnTo>
                      <a:pt x="1915" y="355"/>
                    </a:lnTo>
                    <a:lnTo>
                      <a:pt x="1910" y="356"/>
                    </a:lnTo>
                    <a:lnTo>
                      <a:pt x="1904" y="356"/>
                    </a:lnTo>
                    <a:lnTo>
                      <a:pt x="1897" y="355"/>
                    </a:lnTo>
                    <a:lnTo>
                      <a:pt x="1897" y="333"/>
                    </a:lnTo>
                    <a:lnTo>
                      <a:pt x="1876" y="341"/>
                    </a:lnTo>
                    <a:close/>
                    <a:moveTo>
                      <a:pt x="1807" y="365"/>
                    </a:moveTo>
                    <a:lnTo>
                      <a:pt x="1788" y="372"/>
                    </a:lnTo>
                    <a:lnTo>
                      <a:pt x="1788" y="372"/>
                    </a:lnTo>
                    <a:lnTo>
                      <a:pt x="1789" y="372"/>
                    </a:lnTo>
                    <a:lnTo>
                      <a:pt x="1769" y="390"/>
                    </a:lnTo>
                    <a:lnTo>
                      <a:pt x="1769" y="390"/>
                    </a:lnTo>
                    <a:lnTo>
                      <a:pt x="1773" y="394"/>
                    </a:lnTo>
                    <a:lnTo>
                      <a:pt x="1776" y="399"/>
                    </a:lnTo>
                    <a:lnTo>
                      <a:pt x="1779" y="406"/>
                    </a:lnTo>
                    <a:lnTo>
                      <a:pt x="1780" y="412"/>
                    </a:lnTo>
                    <a:lnTo>
                      <a:pt x="1780" y="418"/>
                    </a:lnTo>
                    <a:lnTo>
                      <a:pt x="1779" y="424"/>
                    </a:lnTo>
                    <a:lnTo>
                      <a:pt x="1775" y="430"/>
                    </a:lnTo>
                    <a:lnTo>
                      <a:pt x="1769" y="435"/>
                    </a:lnTo>
                    <a:lnTo>
                      <a:pt x="1769" y="435"/>
                    </a:lnTo>
                    <a:lnTo>
                      <a:pt x="1771" y="428"/>
                    </a:lnTo>
                    <a:lnTo>
                      <a:pt x="1771" y="421"/>
                    </a:lnTo>
                    <a:lnTo>
                      <a:pt x="1771" y="414"/>
                    </a:lnTo>
                    <a:lnTo>
                      <a:pt x="1772" y="412"/>
                    </a:lnTo>
                    <a:lnTo>
                      <a:pt x="1774" y="409"/>
                    </a:lnTo>
                    <a:lnTo>
                      <a:pt x="1774" y="409"/>
                    </a:lnTo>
                    <a:lnTo>
                      <a:pt x="1769" y="404"/>
                    </a:lnTo>
                    <a:lnTo>
                      <a:pt x="1764" y="399"/>
                    </a:lnTo>
                    <a:lnTo>
                      <a:pt x="1758" y="395"/>
                    </a:lnTo>
                    <a:lnTo>
                      <a:pt x="1753" y="394"/>
                    </a:lnTo>
                    <a:lnTo>
                      <a:pt x="1749" y="394"/>
                    </a:lnTo>
                    <a:lnTo>
                      <a:pt x="1746" y="395"/>
                    </a:lnTo>
                    <a:lnTo>
                      <a:pt x="1745" y="398"/>
                    </a:lnTo>
                    <a:lnTo>
                      <a:pt x="1744" y="400"/>
                    </a:lnTo>
                    <a:lnTo>
                      <a:pt x="1743" y="405"/>
                    </a:lnTo>
                    <a:lnTo>
                      <a:pt x="1744" y="415"/>
                    </a:lnTo>
                    <a:lnTo>
                      <a:pt x="1744" y="415"/>
                    </a:lnTo>
                    <a:lnTo>
                      <a:pt x="1748" y="410"/>
                    </a:lnTo>
                    <a:lnTo>
                      <a:pt x="1751" y="408"/>
                    </a:lnTo>
                    <a:lnTo>
                      <a:pt x="1752" y="407"/>
                    </a:lnTo>
                    <a:lnTo>
                      <a:pt x="1754" y="408"/>
                    </a:lnTo>
                    <a:lnTo>
                      <a:pt x="1756" y="410"/>
                    </a:lnTo>
                    <a:lnTo>
                      <a:pt x="1756" y="414"/>
                    </a:lnTo>
                    <a:lnTo>
                      <a:pt x="1756" y="422"/>
                    </a:lnTo>
                    <a:lnTo>
                      <a:pt x="1756" y="431"/>
                    </a:lnTo>
                    <a:lnTo>
                      <a:pt x="1757" y="438"/>
                    </a:lnTo>
                    <a:lnTo>
                      <a:pt x="1758" y="439"/>
                    </a:lnTo>
                    <a:lnTo>
                      <a:pt x="1759" y="440"/>
                    </a:lnTo>
                    <a:lnTo>
                      <a:pt x="1761" y="438"/>
                    </a:lnTo>
                    <a:lnTo>
                      <a:pt x="1765" y="436"/>
                    </a:lnTo>
                    <a:lnTo>
                      <a:pt x="1765" y="436"/>
                    </a:lnTo>
                    <a:lnTo>
                      <a:pt x="1761" y="443"/>
                    </a:lnTo>
                    <a:lnTo>
                      <a:pt x="1757" y="446"/>
                    </a:lnTo>
                    <a:lnTo>
                      <a:pt x="1753" y="448"/>
                    </a:lnTo>
                    <a:lnTo>
                      <a:pt x="1750" y="451"/>
                    </a:lnTo>
                    <a:lnTo>
                      <a:pt x="1744" y="452"/>
                    </a:lnTo>
                    <a:lnTo>
                      <a:pt x="1741" y="453"/>
                    </a:lnTo>
                    <a:lnTo>
                      <a:pt x="1737" y="457"/>
                    </a:lnTo>
                    <a:lnTo>
                      <a:pt x="1737" y="457"/>
                    </a:lnTo>
                    <a:lnTo>
                      <a:pt x="1740" y="450"/>
                    </a:lnTo>
                    <a:lnTo>
                      <a:pt x="1741" y="442"/>
                    </a:lnTo>
                    <a:lnTo>
                      <a:pt x="1741" y="435"/>
                    </a:lnTo>
                    <a:lnTo>
                      <a:pt x="1740" y="427"/>
                    </a:lnTo>
                    <a:lnTo>
                      <a:pt x="1736" y="421"/>
                    </a:lnTo>
                    <a:lnTo>
                      <a:pt x="1733" y="414"/>
                    </a:lnTo>
                    <a:lnTo>
                      <a:pt x="1729" y="409"/>
                    </a:lnTo>
                    <a:lnTo>
                      <a:pt x="1723" y="405"/>
                    </a:lnTo>
                    <a:lnTo>
                      <a:pt x="1723" y="405"/>
                    </a:lnTo>
                    <a:lnTo>
                      <a:pt x="1721" y="406"/>
                    </a:lnTo>
                    <a:lnTo>
                      <a:pt x="1718" y="407"/>
                    </a:lnTo>
                    <a:lnTo>
                      <a:pt x="1710" y="407"/>
                    </a:lnTo>
                    <a:lnTo>
                      <a:pt x="1700" y="408"/>
                    </a:lnTo>
                    <a:lnTo>
                      <a:pt x="1696" y="409"/>
                    </a:lnTo>
                    <a:lnTo>
                      <a:pt x="1692" y="412"/>
                    </a:lnTo>
                    <a:lnTo>
                      <a:pt x="1692" y="412"/>
                    </a:lnTo>
                    <a:lnTo>
                      <a:pt x="1692" y="420"/>
                    </a:lnTo>
                    <a:lnTo>
                      <a:pt x="1692" y="427"/>
                    </a:lnTo>
                    <a:lnTo>
                      <a:pt x="1691" y="437"/>
                    </a:lnTo>
                    <a:lnTo>
                      <a:pt x="1692" y="442"/>
                    </a:lnTo>
                    <a:lnTo>
                      <a:pt x="1694" y="445"/>
                    </a:lnTo>
                    <a:lnTo>
                      <a:pt x="1696" y="448"/>
                    </a:lnTo>
                    <a:lnTo>
                      <a:pt x="1700" y="451"/>
                    </a:lnTo>
                    <a:lnTo>
                      <a:pt x="1700" y="451"/>
                    </a:lnTo>
                    <a:lnTo>
                      <a:pt x="1696" y="454"/>
                    </a:lnTo>
                    <a:lnTo>
                      <a:pt x="1690" y="455"/>
                    </a:lnTo>
                    <a:lnTo>
                      <a:pt x="1687" y="455"/>
                    </a:lnTo>
                    <a:lnTo>
                      <a:pt x="1683" y="454"/>
                    </a:lnTo>
                    <a:lnTo>
                      <a:pt x="1680" y="452"/>
                    </a:lnTo>
                    <a:lnTo>
                      <a:pt x="1676" y="448"/>
                    </a:lnTo>
                    <a:lnTo>
                      <a:pt x="1676" y="448"/>
                    </a:lnTo>
                    <a:lnTo>
                      <a:pt x="1683" y="444"/>
                    </a:lnTo>
                    <a:lnTo>
                      <a:pt x="1687" y="440"/>
                    </a:lnTo>
                    <a:lnTo>
                      <a:pt x="1688" y="436"/>
                    </a:lnTo>
                    <a:lnTo>
                      <a:pt x="1688" y="436"/>
                    </a:lnTo>
                    <a:lnTo>
                      <a:pt x="1685" y="429"/>
                    </a:lnTo>
                    <a:lnTo>
                      <a:pt x="1683" y="424"/>
                    </a:lnTo>
                    <a:lnTo>
                      <a:pt x="1679" y="417"/>
                    </a:lnTo>
                    <a:lnTo>
                      <a:pt x="1674" y="413"/>
                    </a:lnTo>
                    <a:lnTo>
                      <a:pt x="1671" y="408"/>
                    </a:lnTo>
                    <a:lnTo>
                      <a:pt x="1660" y="410"/>
                    </a:lnTo>
                    <a:lnTo>
                      <a:pt x="1660" y="410"/>
                    </a:lnTo>
                    <a:lnTo>
                      <a:pt x="1662" y="418"/>
                    </a:lnTo>
                    <a:lnTo>
                      <a:pt x="1650" y="436"/>
                    </a:lnTo>
                    <a:lnTo>
                      <a:pt x="1650" y="436"/>
                    </a:lnTo>
                    <a:lnTo>
                      <a:pt x="1654" y="433"/>
                    </a:lnTo>
                    <a:lnTo>
                      <a:pt x="1658" y="433"/>
                    </a:lnTo>
                    <a:lnTo>
                      <a:pt x="1659" y="436"/>
                    </a:lnTo>
                    <a:lnTo>
                      <a:pt x="1659" y="439"/>
                    </a:lnTo>
                    <a:lnTo>
                      <a:pt x="1658" y="448"/>
                    </a:lnTo>
                    <a:lnTo>
                      <a:pt x="1656" y="458"/>
                    </a:lnTo>
                    <a:lnTo>
                      <a:pt x="1656" y="458"/>
                    </a:lnTo>
                    <a:lnTo>
                      <a:pt x="1656" y="451"/>
                    </a:lnTo>
                    <a:lnTo>
                      <a:pt x="1654" y="447"/>
                    </a:lnTo>
                    <a:lnTo>
                      <a:pt x="1653" y="446"/>
                    </a:lnTo>
                    <a:lnTo>
                      <a:pt x="1651" y="447"/>
                    </a:lnTo>
                    <a:lnTo>
                      <a:pt x="1646" y="452"/>
                    </a:lnTo>
                    <a:lnTo>
                      <a:pt x="1643" y="454"/>
                    </a:lnTo>
                    <a:lnTo>
                      <a:pt x="1642" y="454"/>
                    </a:lnTo>
                    <a:lnTo>
                      <a:pt x="1651" y="481"/>
                    </a:lnTo>
                    <a:lnTo>
                      <a:pt x="1651" y="481"/>
                    </a:lnTo>
                    <a:lnTo>
                      <a:pt x="1650" y="483"/>
                    </a:lnTo>
                    <a:lnTo>
                      <a:pt x="1649" y="484"/>
                    </a:lnTo>
                    <a:lnTo>
                      <a:pt x="1645" y="483"/>
                    </a:lnTo>
                    <a:lnTo>
                      <a:pt x="1643" y="482"/>
                    </a:lnTo>
                    <a:lnTo>
                      <a:pt x="1641" y="480"/>
                    </a:lnTo>
                    <a:lnTo>
                      <a:pt x="1637" y="477"/>
                    </a:lnTo>
                    <a:lnTo>
                      <a:pt x="1636" y="477"/>
                    </a:lnTo>
                    <a:lnTo>
                      <a:pt x="1635" y="480"/>
                    </a:lnTo>
                    <a:lnTo>
                      <a:pt x="1635" y="487"/>
                    </a:lnTo>
                    <a:lnTo>
                      <a:pt x="1635" y="487"/>
                    </a:lnTo>
                    <a:lnTo>
                      <a:pt x="1643" y="491"/>
                    </a:lnTo>
                    <a:lnTo>
                      <a:pt x="1650" y="493"/>
                    </a:lnTo>
                    <a:lnTo>
                      <a:pt x="1656" y="495"/>
                    </a:lnTo>
                    <a:lnTo>
                      <a:pt x="1662" y="495"/>
                    </a:lnTo>
                    <a:lnTo>
                      <a:pt x="1668" y="493"/>
                    </a:lnTo>
                    <a:lnTo>
                      <a:pt x="1674" y="492"/>
                    </a:lnTo>
                    <a:lnTo>
                      <a:pt x="1688" y="488"/>
                    </a:lnTo>
                    <a:lnTo>
                      <a:pt x="1681" y="468"/>
                    </a:lnTo>
                    <a:lnTo>
                      <a:pt x="1681" y="468"/>
                    </a:lnTo>
                    <a:lnTo>
                      <a:pt x="1684" y="466"/>
                    </a:lnTo>
                    <a:lnTo>
                      <a:pt x="1688" y="466"/>
                    </a:lnTo>
                    <a:lnTo>
                      <a:pt x="1691" y="466"/>
                    </a:lnTo>
                    <a:lnTo>
                      <a:pt x="1694" y="468"/>
                    </a:lnTo>
                    <a:lnTo>
                      <a:pt x="1697" y="473"/>
                    </a:lnTo>
                    <a:lnTo>
                      <a:pt x="1699" y="481"/>
                    </a:lnTo>
                    <a:lnTo>
                      <a:pt x="1703" y="488"/>
                    </a:lnTo>
                    <a:lnTo>
                      <a:pt x="1706" y="496"/>
                    </a:lnTo>
                    <a:lnTo>
                      <a:pt x="1708" y="498"/>
                    </a:lnTo>
                    <a:lnTo>
                      <a:pt x="1712" y="500"/>
                    </a:lnTo>
                    <a:lnTo>
                      <a:pt x="1715" y="503"/>
                    </a:lnTo>
                    <a:lnTo>
                      <a:pt x="1720" y="503"/>
                    </a:lnTo>
                    <a:lnTo>
                      <a:pt x="1720" y="503"/>
                    </a:lnTo>
                    <a:lnTo>
                      <a:pt x="1722" y="500"/>
                    </a:lnTo>
                    <a:lnTo>
                      <a:pt x="1726" y="498"/>
                    </a:lnTo>
                    <a:lnTo>
                      <a:pt x="1731" y="495"/>
                    </a:lnTo>
                    <a:lnTo>
                      <a:pt x="1745" y="492"/>
                    </a:lnTo>
                    <a:lnTo>
                      <a:pt x="1752" y="490"/>
                    </a:lnTo>
                    <a:lnTo>
                      <a:pt x="1754" y="488"/>
                    </a:lnTo>
                    <a:lnTo>
                      <a:pt x="1757" y="485"/>
                    </a:lnTo>
                    <a:lnTo>
                      <a:pt x="1759" y="483"/>
                    </a:lnTo>
                    <a:lnTo>
                      <a:pt x="1761" y="478"/>
                    </a:lnTo>
                    <a:lnTo>
                      <a:pt x="1763" y="474"/>
                    </a:lnTo>
                    <a:lnTo>
                      <a:pt x="1764" y="467"/>
                    </a:lnTo>
                    <a:lnTo>
                      <a:pt x="1764" y="467"/>
                    </a:lnTo>
                    <a:lnTo>
                      <a:pt x="1763" y="472"/>
                    </a:lnTo>
                    <a:lnTo>
                      <a:pt x="1764" y="477"/>
                    </a:lnTo>
                    <a:lnTo>
                      <a:pt x="1767" y="482"/>
                    </a:lnTo>
                    <a:lnTo>
                      <a:pt x="1771" y="487"/>
                    </a:lnTo>
                    <a:lnTo>
                      <a:pt x="1775" y="489"/>
                    </a:lnTo>
                    <a:lnTo>
                      <a:pt x="1780" y="490"/>
                    </a:lnTo>
                    <a:lnTo>
                      <a:pt x="1782" y="490"/>
                    </a:lnTo>
                    <a:lnTo>
                      <a:pt x="1784" y="489"/>
                    </a:lnTo>
                    <a:lnTo>
                      <a:pt x="1787" y="488"/>
                    </a:lnTo>
                    <a:lnTo>
                      <a:pt x="1788" y="484"/>
                    </a:lnTo>
                    <a:lnTo>
                      <a:pt x="1788" y="484"/>
                    </a:lnTo>
                    <a:lnTo>
                      <a:pt x="1794" y="474"/>
                    </a:lnTo>
                    <a:lnTo>
                      <a:pt x="1799" y="465"/>
                    </a:lnTo>
                    <a:lnTo>
                      <a:pt x="1806" y="458"/>
                    </a:lnTo>
                    <a:lnTo>
                      <a:pt x="1813" y="452"/>
                    </a:lnTo>
                    <a:lnTo>
                      <a:pt x="1819" y="447"/>
                    </a:lnTo>
                    <a:lnTo>
                      <a:pt x="1822" y="443"/>
                    </a:lnTo>
                    <a:lnTo>
                      <a:pt x="1823" y="440"/>
                    </a:lnTo>
                    <a:lnTo>
                      <a:pt x="1823" y="438"/>
                    </a:lnTo>
                    <a:lnTo>
                      <a:pt x="1823" y="436"/>
                    </a:lnTo>
                    <a:lnTo>
                      <a:pt x="1822" y="433"/>
                    </a:lnTo>
                    <a:lnTo>
                      <a:pt x="1822" y="433"/>
                    </a:lnTo>
                    <a:lnTo>
                      <a:pt x="1819" y="433"/>
                    </a:lnTo>
                    <a:lnTo>
                      <a:pt x="1815" y="435"/>
                    </a:lnTo>
                    <a:lnTo>
                      <a:pt x="1809" y="438"/>
                    </a:lnTo>
                    <a:lnTo>
                      <a:pt x="1805" y="439"/>
                    </a:lnTo>
                    <a:lnTo>
                      <a:pt x="1802" y="438"/>
                    </a:lnTo>
                    <a:lnTo>
                      <a:pt x="1799" y="435"/>
                    </a:lnTo>
                    <a:lnTo>
                      <a:pt x="1797" y="428"/>
                    </a:lnTo>
                    <a:lnTo>
                      <a:pt x="1813" y="422"/>
                    </a:lnTo>
                    <a:lnTo>
                      <a:pt x="1804" y="404"/>
                    </a:lnTo>
                    <a:lnTo>
                      <a:pt x="1804" y="404"/>
                    </a:lnTo>
                    <a:lnTo>
                      <a:pt x="1805" y="405"/>
                    </a:lnTo>
                    <a:lnTo>
                      <a:pt x="1806" y="404"/>
                    </a:lnTo>
                    <a:lnTo>
                      <a:pt x="1807" y="401"/>
                    </a:lnTo>
                    <a:lnTo>
                      <a:pt x="1807" y="397"/>
                    </a:lnTo>
                    <a:lnTo>
                      <a:pt x="1809" y="384"/>
                    </a:lnTo>
                    <a:lnTo>
                      <a:pt x="1807" y="365"/>
                    </a:lnTo>
                    <a:lnTo>
                      <a:pt x="1807" y="365"/>
                    </a:lnTo>
                    <a:close/>
                    <a:moveTo>
                      <a:pt x="1455" y="143"/>
                    </a:move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435">
                <a:extLst>
                  <a:ext uri="{FF2B5EF4-FFF2-40B4-BE49-F238E27FC236}">
                    <a16:creationId xmlns:a16="http://schemas.microsoft.com/office/drawing/2014/main" xmlns="" id="{FFB7D675-C646-F0E3-3D30-D2A7F643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982663"/>
                <a:ext cx="7938" cy="12700"/>
              </a:xfrm>
              <a:custGeom>
                <a:avLst/>
                <a:gdLst>
                  <a:gd name="T0" fmla="*/ 2 w 15"/>
                  <a:gd name="T1" fmla="*/ 24 h 24"/>
                  <a:gd name="T2" fmla="*/ 2 w 15"/>
                  <a:gd name="T3" fmla="*/ 24 h 24"/>
                  <a:gd name="T4" fmla="*/ 3 w 15"/>
                  <a:gd name="T5" fmla="*/ 22 h 24"/>
                  <a:gd name="T6" fmla="*/ 6 w 15"/>
                  <a:gd name="T7" fmla="*/ 20 h 24"/>
                  <a:gd name="T8" fmla="*/ 11 w 15"/>
                  <a:gd name="T9" fmla="*/ 16 h 24"/>
                  <a:gd name="T10" fmla="*/ 13 w 15"/>
                  <a:gd name="T11" fmla="*/ 14 h 24"/>
                  <a:gd name="T12" fmla="*/ 14 w 15"/>
                  <a:gd name="T13" fmla="*/ 10 h 24"/>
                  <a:gd name="T14" fmla="*/ 15 w 15"/>
                  <a:gd name="T15" fmla="*/ 6 h 24"/>
                  <a:gd name="T16" fmla="*/ 15 w 15"/>
                  <a:gd name="T17" fmla="*/ 0 h 24"/>
                  <a:gd name="T18" fmla="*/ 15 w 15"/>
                  <a:gd name="T19" fmla="*/ 0 h 24"/>
                  <a:gd name="T20" fmla="*/ 14 w 15"/>
                  <a:gd name="T21" fmla="*/ 6 h 24"/>
                  <a:gd name="T22" fmla="*/ 12 w 15"/>
                  <a:gd name="T23" fmla="*/ 9 h 24"/>
                  <a:gd name="T24" fmla="*/ 10 w 15"/>
                  <a:gd name="T25" fmla="*/ 10 h 24"/>
                  <a:gd name="T26" fmla="*/ 6 w 15"/>
                  <a:gd name="T27" fmla="*/ 11 h 24"/>
                  <a:gd name="T28" fmla="*/ 3 w 15"/>
                  <a:gd name="T29" fmla="*/ 13 h 24"/>
                  <a:gd name="T30" fmla="*/ 0 w 15"/>
                  <a:gd name="T31" fmla="*/ 14 h 24"/>
                  <a:gd name="T32" fmla="*/ 0 w 15"/>
                  <a:gd name="T33" fmla="*/ 17 h 24"/>
                  <a:gd name="T34" fmla="*/ 2 w 15"/>
                  <a:gd name="T35" fmla="*/ 24 h 24"/>
                  <a:gd name="T36" fmla="*/ 2 w 15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2" y="24"/>
                    </a:moveTo>
                    <a:lnTo>
                      <a:pt x="2" y="24"/>
                    </a:lnTo>
                    <a:lnTo>
                      <a:pt x="3" y="22"/>
                    </a:lnTo>
                    <a:lnTo>
                      <a:pt x="6" y="20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436">
                <a:extLst>
                  <a:ext uri="{FF2B5EF4-FFF2-40B4-BE49-F238E27FC236}">
                    <a16:creationId xmlns:a16="http://schemas.microsoft.com/office/drawing/2014/main" xmlns="" id="{57CED85B-7DCA-8817-F42C-99E323D6A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5" y="998538"/>
                <a:ext cx="6350" cy="6350"/>
              </a:xfrm>
              <a:custGeom>
                <a:avLst/>
                <a:gdLst>
                  <a:gd name="T0" fmla="*/ 8 w 14"/>
                  <a:gd name="T1" fmla="*/ 13 h 13"/>
                  <a:gd name="T2" fmla="*/ 8 w 14"/>
                  <a:gd name="T3" fmla="*/ 13 h 13"/>
                  <a:gd name="T4" fmla="*/ 9 w 14"/>
                  <a:gd name="T5" fmla="*/ 5 h 13"/>
                  <a:gd name="T6" fmla="*/ 12 w 14"/>
                  <a:gd name="T7" fmla="*/ 1 h 13"/>
                  <a:gd name="T8" fmla="*/ 13 w 14"/>
                  <a:gd name="T9" fmla="*/ 0 h 13"/>
                  <a:gd name="T10" fmla="*/ 14 w 14"/>
                  <a:gd name="T11" fmla="*/ 0 h 13"/>
                  <a:gd name="T12" fmla="*/ 0 w 14"/>
                  <a:gd name="T13" fmla="*/ 5 h 13"/>
                  <a:gd name="T14" fmla="*/ 8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8" y="13"/>
                    </a:moveTo>
                    <a:lnTo>
                      <a:pt x="8" y="13"/>
                    </a:lnTo>
                    <a:lnTo>
                      <a:pt x="9" y="5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0" y="5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437">
                <a:extLst>
                  <a:ext uri="{FF2B5EF4-FFF2-40B4-BE49-F238E27FC236}">
                    <a16:creationId xmlns:a16="http://schemas.microsoft.com/office/drawing/2014/main" xmlns="" id="{555F4A0B-AF65-6C54-5863-DDD31BDC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0" y="1063625"/>
                <a:ext cx="25400" cy="33338"/>
              </a:xfrm>
              <a:custGeom>
                <a:avLst/>
                <a:gdLst>
                  <a:gd name="T0" fmla="*/ 1 w 46"/>
                  <a:gd name="T1" fmla="*/ 25 h 62"/>
                  <a:gd name="T2" fmla="*/ 1 w 46"/>
                  <a:gd name="T3" fmla="*/ 25 h 62"/>
                  <a:gd name="T4" fmla="*/ 5 w 46"/>
                  <a:gd name="T5" fmla="*/ 14 h 62"/>
                  <a:gd name="T6" fmla="*/ 11 w 46"/>
                  <a:gd name="T7" fmla="*/ 7 h 62"/>
                  <a:gd name="T8" fmla="*/ 14 w 46"/>
                  <a:gd name="T9" fmla="*/ 5 h 62"/>
                  <a:gd name="T10" fmla="*/ 17 w 46"/>
                  <a:gd name="T11" fmla="*/ 4 h 62"/>
                  <a:gd name="T12" fmla="*/ 20 w 46"/>
                  <a:gd name="T13" fmla="*/ 3 h 62"/>
                  <a:gd name="T14" fmla="*/ 25 w 46"/>
                  <a:gd name="T15" fmla="*/ 3 h 62"/>
                  <a:gd name="T16" fmla="*/ 25 w 46"/>
                  <a:gd name="T17" fmla="*/ 3 h 62"/>
                  <a:gd name="T18" fmla="*/ 25 w 46"/>
                  <a:gd name="T19" fmla="*/ 18 h 62"/>
                  <a:gd name="T20" fmla="*/ 24 w 46"/>
                  <a:gd name="T21" fmla="*/ 22 h 62"/>
                  <a:gd name="T22" fmla="*/ 23 w 46"/>
                  <a:gd name="T23" fmla="*/ 26 h 62"/>
                  <a:gd name="T24" fmla="*/ 22 w 46"/>
                  <a:gd name="T25" fmla="*/ 29 h 62"/>
                  <a:gd name="T26" fmla="*/ 19 w 46"/>
                  <a:gd name="T27" fmla="*/ 30 h 62"/>
                  <a:gd name="T28" fmla="*/ 16 w 46"/>
                  <a:gd name="T29" fmla="*/ 33 h 62"/>
                  <a:gd name="T30" fmla="*/ 11 w 46"/>
                  <a:gd name="T31" fmla="*/ 36 h 62"/>
                  <a:gd name="T32" fmla="*/ 7 w 46"/>
                  <a:gd name="T33" fmla="*/ 40 h 62"/>
                  <a:gd name="T34" fmla="*/ 4 w 46"/>
                  <a:gd name="T35" fmla="*/ 43 h 62"/>
                  <a:gd name="T36" fmla="*/ 2 w 46"/>
                  <a:gd name="T37" fmla="*/ 48 h 62"/>
                  <a:gd name="T38" fmla="*/ 1 w 46"/>
                  <a:gd name="T39" fmla="*/ 53 h 62"/>
                  <a:gd name="T40" fmla="*/ 0 w 46"/>
                  <a:gd name="T41" fmla="*/ 60 h 62"/>
                  <a:gd name="T42" fmla="*/ 0 w 46"/>
                  <a:gd name="T43" fmla="*/ 60 h 62"/>
                  <a:gd name="T44" fmla="*/ 3 w 46"/>
                  <a:gd name="T45" fmla="*/ 62 h 62"/>
                  <a:gd name="T46" fmla="*/ 7 w 46"/>
                  <a:gd name="T47" fmla="*/ 60 h 62"/>
                  <a:gd name="T48" fmla="*/ 10 w 46"/>
                  <a:gd name="T49" fmla="*/ 59 h 62"/>
                  <a:gd name="T50" fmla="*/ 14 w 46"/>
                  <a:gd name="T51" fmla="*/ 57 h 62"/>
                  <a:gd name="T52" fmla="*/ 18 w 46"/>
                  <a:gd name="T53" fmla="*/ 51 h 62"/>
                  <a:gd name="T54" fmla="*/ 24 w 46"/>
                  <a:gd name="T55" fmla="*/ 44 h 62"/>
                  <a:gd name="T56" fmla="*/ 33 w 46"/>
                  <a:gd name="T57" fmla="*/ 29 h 62"/>
                  <a:gd name="T58" fmla="*/ 39 w 46"/>
                  <a:gd name="T59" fmla="*/ 23 h 62"/>
                  <a:gd name="T60" fmla="*/ 42 w 46"/>
                  <a:gd name="T61" fmla="*/ 21 h 62"/>
                  <a:gd name="T62" fmla="*/ 46 w 46"/>
                  <a:gd name="T63" fmla="*/ 20 h 62"/>
                  <a:gd name="T64" fmla="*/ 46 w 46"/>
                  <a:gd name="T65" fmla="*/ 20 h 62"/>
                  <a:gd name="T66" fmla="*/ 41 w 46"/>
                  <a:gd name="T67" fmla="*/ 13 h 62"/>
                  <a:gd name="T68" fmla="*/ 35 w 46"/>
                  <a:gd name="T69" fmla="*/ 7 h 62"/>
                  <a:gd name="T70" fmla="*/ 27 w 46"/>
                  <a:gd name="T71" fmla="*/ 3 h 62"/>
                  <a:gd name="T72" fmla="*/ 20 w 46"/>
                  <a:gd name="T73" fmla="*/ 0 h 62"/>
                  <a:gd name="T74" fmla="*/ 17 w 46"/>
                  <a:gd name="T75" fmla="*/ 0 h 62"/>
                  <a:gd name="T76" fmla="*/ 14 w 46"/>
                  <a:gd name="T77" fmla="*/ 2 h 62"/>
                  <a:gd name="T78" fmla="*/ 10 w 46"/>
                  <a:gd name="T79" fmla="*/ 3 h 62"/>
                  <a:gd name="T80" fmla="*/ 7 w 46"/>
                  <a:gd name="T81" fmla="*/ 5 h 62"/>
                  <a:gd name="T82" fmla="*/ 4 w 46"/>
                  <a:gd name="T83" fmla="*/ 8 h 62"/>
                  <a:gd name="T84" fmla="*/ 2 w 46"/>
                  <a:gd name="T85" fmla="*/ 13 h 62"/>
                  <a:gd name="T86" fmla="*/ 1 w 46"/>
                  <a:gd name="T87" fmla="*/ 18 h 62"/>
                  <a:gd name="T88" fmla="*/ 1 w 46"/>
                  <a:gd name="T89" fmla="*/ 25 h 62"/>
                  <a:gd name="T90" fmla="*/ 1 w 46"/>
                  <a:gd name="T91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2">
                    <a:moveTo>
                      <a:pt x="1" y="25"/>
                    </a:moveTo>
                    <a:lnTo>
                      <a:pt x="1" y="25"/>
                    </a:lnTo>
                    <a:lnTo>
                      <a:pt x="5" y="14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18"/>
                    </a:lnTo>
                    <a:lnTo>
                      <a:pt x="24" y="22"/>
                    </a:lnTo>
                    <a:lnTo>
                      <a:pt x="23" y="26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3"/>
                    </a:lnTo>
                    <a:lnTo>
                      <a:pt x="11" y="36"/>
                    </a:lnTo>
                    <a:lnTo>
                      <a:pt x="7" y="40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3" y="62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4" y="57"/>
                    </a:lnTo>
                    <a:lnTo>
                      <a:pt x="18" y="51"/>
                    </a:lnTo>
                    <a:lnTo>
                      <a:pt x="24" y="44"/>
                    </a:lnTo>
                    <a:lnTo>
                      <a:pt x="33" y="29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1" y="13"/>
                    </a:lnTo>
                    <a:lnTo>
                      <a:pt x="35" y="7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438">
                <a:extLst>
                  <a:ext uri="{FF2B5EF4-FFF2-40B4-BE49-F238E27FC236}">
                    <a16:creationId xmlns:a16="http://schemas.microsoft.com/office/drawing/2014/main" xmlns="" id="{5C69A814-BBAE-F8D4-6436-9363FA64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1101725"/>
                <a:ext cx="6350" cy="6350"/>
              </a:xfrm>
              <a:custGeom>
                <a:avLst/>
                <a:gdLst>
                  <a:gd name="T0" fmla="*/ 2 w 13"/>
                  <a:gd name="T1" fmla="*/ 14 h 14"/>
                  <a:gd name="T2" fmla="*/ 13 w 13"/>
                  <a:gd name="T3" fmla="*/ 3 h 14"/>
                  <a:gd name="T4" fmla="*/ 12 w 13"/>
                  <a:gd name="T5" fmla="*/ 0 h 14"/>
                  <a:gd name="T6" fmla="*/ 0 w 13"/>
                  <a:gd name="T7" fmla="*/ 11 h 14"/>
                  <a:gd name="T8" fmla="*/ 2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lnTo>
                      <a:pt x="13" y="3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439">
                <a:extLst>
                  <a:ext uri="{FF2B5EF4-FFF2-40B4-BE49-F238E27FC236}">
                    <a16:creationId xmlns:a16="http://schemas.microsoft.com/office/drawing/2014/main" xmlns="" id="{684DA7F8-BDBB-FF7B-2DD4-A5881DDE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50" y="881063"/>
                <a:ext cx="7938" cy="6350"/>
              </a:xfrm>
              <a:custGeom>
                <a:avLst/>
                <a:gdLst>
                  <a:gd name="T0" fmla="*/ 13 w 13"/>
                  <a:gd name="T1" fmla="*/ 5 h 11"/>
                  <a:gd name="T2" fmla="*/ 13 w 13"/>
                  <a:gd name="T3" fmla="*/ 5 h 11"/>
                  <a:gd name="T4" fmla="*/ 13 w 13"/>
                  <a:gd name="T5" fmla="*/ 2 h 11"/>
                  <a:gd name="T6" fmla="*/ 12 w 13"/>
                  <a:gd name="T7" fmla="*/ 0 h 11"/>
                  <a:gd name="T8" fmla="*/ 10 w 13"/>
                  <a:gd name="T9" fmla="*/ 0 h 11"/>
                  <a:gd name="T10" fmla="*/ 8 w 13"/>
                  <a:gd name="T11" fmla="*/ 1 h 11"/>
                  <a:gd name="T12" fmla="*/ 0 w 13"/>
                  <a:gd name="T13" fmla="*/ 9 h 11"/>
                  <a:gd name="T14" fmla="*/ 0 w 13"/>
                  <a:gd name="T15" fmla="*/ 9 h 11"/>
                  <a:gd name="T16" fmla="*/ 4 w 13"/>
                  <a:gd name="T17" fmla="*/ 10 h 11"/>
                  <a:gd name="T18" fmla="*/ 6 w 13"/>
                  <a:gd name="T19" fmla="*/ 11 h 11"/>
                  <a:gd name="T20" fmla="*/ 10 w 13"/>
                  <a:gd name="T21" fmla="*/ 10 h 11"/>
                  <a:gd name="T22" fmla="*/ 13 w 13"/>
                  <a:gd name="T23" fmla="*/ 5 h 11"/>
                  <a:gd name="T24" fmla="*/ 13 w 13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3" y="5"/>
                    </a:moveTo>
                    <a:lnTo>
                      <a:pt x="13" y="5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10" y="10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440">
                <a:extLst>
                  <a:ext uri="{FF2B5EF4-FFF2-40B4-BE49-F238E27FC236}">
                    <a16:creationId xmlns:a16="http://schemas.microsoft.com/office/drawing/2014/main" xmlns="" id="{B0211F35-66DC-BF99-09DF-467121FD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025" y="846138"/>
                <a:ext cx="47625" cy="9525"/>
              </a:xfrm>
              <a:custGeom>
                <a:avLst/>
                <a:gdLst>
                  <a:gd name="T0" fmla="*/ 91 w 91"/>
                  <a:gd name="T1" fmla="*/ 0 h 19"/>
                  <a:gd name="T2" fmla="*/ 91 w 91"/>
                  <a:gd name="T3" fmla="*/ 0 h 19"/>
                  <a:gd name="T4" fmla="*/ 0 w 91"/>
                  <a:gd name="T5" fmla="*/ 19 h 19"/>
                  <a:gd name="T6" fmla="*/ 0 w 91"/>
                  <a:gd name="T7" fmla="*/ 19 h 19"/>
                  <a:gd name="T8" fmla="*/ 40 w 91"/>
                  <a:gd name="T9" fmla="*/ 11 h 19"/>
                  <a:gd name="T10" fmla="*/ 63 w 91"/>
                  <a:gd name="T11" fmla="*/ 7 h 19"/>
                  <a:gd name="T12" fmla="*/ 91 w 91"/>
                  <a:gd name="T13" fmla="*/ 0 h 19"/>
                  <a:gd name="T14" fmla="*/ 91 w 91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9">
                    <a:moveTo>
                      <a:pt x="91" y="0"/>
                    </a:moveTo>
                    <a:lnTo>
                      <a:pt x="91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0" y="11"/>
                    </a:lnTo>
                    <a:lnTo>
                      <a:pt x="63" y="7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441">
                <a:extLst>
                  <a:ext uri="{FF2B5EF4-FFF2-40B4-BE49-F238E27FC236}">
                    <a16:creationId xmlns:a16="http://schemas.microsoft.com/office/drawing/2014/main" xmlns="" id="{DA9148A8-8098-4909-7F07-415984EAF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3" y="903288"/>
                <a:ext cx="36513" cy="26988"/>
              </a:xfrm>
              <a:custGeom>
                <a:avLst/>
                <a:gdLst>
                  <a:gd name="T0" fmla="*/ 8 w 69"/>
                  <a:gd name="T1" fmla="*/ 51 h 51"/>
                  <a:gd name="T2" fmla="*/ 8 w 69"/>
                  <a:gd name="T3" fmla="*/ 51 h 51"/>
                  <a:gd name="T4" fmla="*/ 18 w 69"/>
                  <a:gd name="T5" fmla="*/ 46 h 51"/>
                  <a:gd name="T6" fmla="*/ 24 w 69"/>
                  <a:gd name="T7" fmla="*/ 39 h 51"/>
                  <a:gd name="T8" fmla="*/ 39 w 69"/>
                  <a:gd name="T9" fmla="*/ 27 h 51"/>
                  <a:gd name="T10" fmla="*/ 46 w 69"/>
                  <a:gd name="T11" fmla="*/ 21 h 51"/>
                  <a:gd name="T12" fmla="*/ 53 w 69"/>
                  <a:gd name="T13" fmla="*/ 15 h 51"/>
                  <a:gd name="T14" fmla="*/ 60 w 69"/>
                  <a:gd name="T15" fmla="*/ 10 h 51"/>
                  <a:gd name="T16" fmla="*/ 69 w 69"/>
                  <a:gd name="T17" fmla="*/ 8 h 51"/>
                  <a:gd name="T18" fmla="*/ 69 w 69"/>
                  <a:gd name="T19" fmla="*/ 8 h 51"/>
                  <a:gd name="T20" fmla="*/ 64 w 69"/>
                  <a:gd name="T21" fmla="*/ 2 h 51"/>
                  <a:gd name="T22" fmla="*/ 59 w 69"/>
                  <a:gd name="T23" fmla="*/ 0 h 51"/>
                  <a:gd name="T24" fmla="*/ 54 w 69"/>
                  <a:gd name="T25" fmla="*/ 0 h 51"/>
                  <a:gd name="T26" fmla="*/ 50 w 69"/>
                  <a:gd name="T27" fmla="*/ 1 h 51"/>
                  <a:gd name="T28" fmla="*/ 45 w 69"/>
                  <a:gd name="T29" fmla="*/ 4 h 51"/>
                  <a:gd name="T30" fmla="*/ 41 w 69"/>
                  <a:gd name="T31" fmla="*/ 6 h 51"/>
                  <a:gd name="T32" fmla="*/ 32 w 69"/>
                  <a:gd name="T33" fmla="*/ 14 h 51"/>
                  <a:gd name="T34" fmla="*/ 24 w 69"/>
                  <a:gd name="T35" fmla="*/ 22 h 51"/>
                  <a:gd name="T36" fmla="*/ 21 w 69"/>
                  <a:gd name="T37" fmla="*/ 25 h 51"/>
                  <a:gd name="T38" fmla="*/ 18 w 69"/>
                  <a:gd name="T39" fmla="*/ 28 h 51"/>
                  <a:gd name="T40" fmla="*/ 13 w 69"/>
                  <a:gd name="T41" fmla="*/ 29 h 51"/>
                  <a:gd name="T42" fmla="*/ 8 w 69"/>
                  <a:gd name="T43" fmla="*/ 28 h 51"/>
                  <a:gd name="T44" fmla="*/ 5 w 69"/>
                  <a:gd name="T45" fmla="*/ 25 h 51"/>
                  <a:gd name="T46" fmla="*/ 0 w 69"/>
                  <a:gd name="T47" fmla="*/ 21 h 51"/>
                  <a:gd name="T48" fmla="*/ 8 w 69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51">
                    <a:moveTo>
                      <a:pt x="8" y="51"/>
                    </a:moveTo>
                    <a:lnTo>
                      <a:pt x="8" y="51"/>
                    </a:lnTo>
                    <a:lnTo>
                      <a:pt x="18" y="46"/>
                    </a:lnTo>
                    <a:lnTo>
                      <a:pt x="24" y="39"/>
                    </a:lnTo>
                    <a:lnTo>
                      <a:pt x="39" y="27"/>
                    </a:lnTo>
                    <a:lnTo>
                      <a:pt x="46" y="21"/>
                    </a:lnTo>
                    <a:lnTo>
                      <a:pt x="53" y="15"/>
                    </a:lnTo>
                    <a:lnTo>
                      <a:pt x="60" y="10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4" y="2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50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4"/>
                    </a:lnTo>
                    <a:lnTo>
                      <a:pt x="24" y="22"/>
                    </a:lnTo>
                    <a:lnTo>
                      <a:pt x="21" y="25"/>
                    </a:lnTo>
                    <a:lnTo>
                      <a:pt x="18" y="28"/>
                    </a:lnTo>
                    <a:lnTo>
                      <a:pt x="13" y="29"/>
                    </a:lnTo>
                    <a:lnTo>
                      <a:pt x="8" y="28"/>
                    </a:lnTo>
                    <a:lnTo>
                      <a:pt x="5" y="25"/>
                    </a:lnTo>
                    <a:lnTo>
                      <a:pt x="0" y="21"/>
                    </a:lnTo>
                    <a:lnTo>
                      <a:pt x="8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442">
                <a:extLst>
                  <a:ext uri="{FF2B5EF4-FFF2-40B4-BE49-F238E27FC236}">
                    <a16:creationId xmlns:a16="http://schemas.microsoft.com/office/drawing/2014/main" xmlns="" id="{67B10CD4-8A74-D2E8-2F52-EA7945D8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11113" cy="28575"/>
              </a:xfrm>
              <a:custGeom>
                <a:avLst/>
                <a:gdLst>
                  <a:gd name="T0" fmla="*/ 18 w 23"/>
                  <a:gd name="T1" fmla="*/ 0 h 53"/>
                  <a:gd name="T2" fmla="*/ 18 w 23"/>
                  <a:gd name="T3" fmla="*/ 0 h 53"/>
                  <a:gd name="T4" fmla="*/ 17 w 23"/>
                  <a:gd name="T5" fmla="*/ 10 h 53"/>
                  <a:gd name="T6" fmla="*/ 16 w 23"/>
                  <a:gd name="T7" fmla="*/ 17 h 53"/>
                  <a:gd name="T8" fmla="*/ 13 w 23"/>
                  <a:gd name="T9" fmla="*/ 24 h 53"/>
                  <a:gd name="T10" fmla="*/ 9 w 23"/>
                  <a:gd name="T11" fmla="*/ 30 h 53"/>
                  <a:gd name="T12" fmla="*/ 6 w 23"/>
                  <a:gd name="T13" fmla="*/ 35 h 53"/>
                  <a:gd name="T14" fmla="*/ 2 w 23"/>
                  <a:gd name="T15" fmla="*/ 40 h 53"/>
                  <a:gd name="T16" fmla="*/ 1 w 23"/>
                  <a:gd name="T17" fmla="*/ 46 h 53"/>
                  <a:gd name="T18" fmla="*/ 0 w 23"/>
                  <a:gd name="T19" fmla="*/ 53 h 53"/>
                  <a:gd name="T20" fmla="*/ 0 w 23"/>
                  <a:gd name="T21" fmla="*/ 53 h 53"/>
                  <a:gd name="T22" fmla="*/ 6 w 23"/>
                  <a:gd name="T23" fmla="*/ 51 h 53"/>
                  <a:gd name="T24" fmla="*/ 9 w 23"/>
                  <a:gd name="T25" fmla="*/ 46 h 53"/>
                  <a:gd name="T26" fmla="*/ 11 w 23"/>
                  <a:gd name="T27" fmla="*/ 43 h 53"/>
                  <a:gd name="T28" fmla="*/ 13 w 23"/>
                  <a:gd name="T29" fmla="*/ 38 h 53"/>
                  <a:gd name="T30" fmla="*/ 14 w 23"/>
                  <a:gd name="T31" fmla="*/ 35 h 53"/>
                  <a:gd name="T32" fmla="*/ 16 w 23"/>
                  <a:gd name="T33" fmla="*/ 31 h 53"/>
                  <a:gd name="T34" fmla="*/ 19 w 23"/>
                  <a:gd name="T35" fmla="*/ 30 h 53"/>
                  <a:gd name="T36" fmla="*/ 23 w 23"/>
                  <a:gd name="T37" fmla="*/ 30 h 53"/>
                  <a:gd name="T38" fmla="*/ 18 w 23"/>
                  <a:gd name="T3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3">
                    <a:moveTo>
                      <a:pt x="18" y="0"/>
                    </a:moveTo>
                    <a:lnTo>
                      <a:pt x="18" y="0"/>
                    </a:lnTo>
                    <a:lnTo>
                      <a:pt x="17" y="10"/>
                    </a:lnTo>
                    <a:lnTo>
                      <a:pt x="16" y="17"/>
                    </a:lnTo>
                    <a:lnTo>
                      <a:pt x="13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2" y="40"/>
                    </a:lnTo>
                    <a:lnTo>
                      <a:pt x="1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6" y="51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13" y="38"/>
                    </a:lnTo>
                    <a:lnTo>
                      <a:pt x="14" y="35"/>
                    </a:lnTo>
                    <a:lnTo>
                      <a:pt x="16" y="31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443">
                <a:extLst>
                  <a:ext uri="{FF2B5EF4-FFF2-40B4-BE49-F238E27FC236}">
                    <a16:creationId xmlns:a16="http://schemas.microsoft.com/office/drawing/2014/main" xmlns="" id="{4D4165EC-FF21-9587-F723-AA7E08BD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838" y="1116013"/>
                <a:ext cx="4763" cy="793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6 w 9"/>
                  <a:gd name="T5" fmla="*/ 9 h 13"/>
                  <a:gd name="T6" fmla="*/ 9 w 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lnTo>
                      <a:pt x="0" y="13"/>
                    </a:lnTo>
                    <a:lnTo>
                      <a:pt x="6" y="9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444">
                <a:extLst>
                  <a:ext uri="{FF2B5EF4-FFF2-40B4-BE49-F238E27FC236}">
                    <a16:creationId xmlns:a16="http://schemas.microsoft.com/office/drawing/2014/main" xmlns="" id="{3E85D4EC-B14E-2970-AD7E-A1420BBF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869950"/>
                <a:ext cx="6350" cy="7938"/>
              </a:xfrm>
              <a:custGeom>
                <a:avLst/>
                <a:gdLst>
                  <a:gd name="T0" fmla="*/ 9 w 11"/>
                  <a:gd name="T1" fmla="*/ 15 h 15"/>
                  <a:gd name="T2" fmla="*/ 11 w 11"/>
                  <a:gd name="T3" fmla="*/ 9 h 15"/>
                  <a:gd name="T4" fmla="*/ 0 w 11"/>
                  <a:gd name="T5" fmla="*/ 0 h 15"/>
                  <a:gd name="T6" fmla="*/ 9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lnTo>
                      <a:pt x="11" y="9"/>
                    </a:lnTo>
                    <a:lnTo>
                      <a:pt x="0" y="0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445">
                <a:extLst>
                  <a:ext uri="{FF2B5EF4-FFF2-40B4-BE49-F238E27FC236}">
                    <a16:creationId xmlns:a16="http://schemas.microsoft.com/office/drawing/2014/main" xmlns="" id="{5CE5AF68-67E8-D54B-D6DB-2E62288C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413" y="869950"/>
                <a:ext cx="1588" cy="4763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446">
                <a:extLst>
                  <a:ext uri="{FF2B5EF4-FFF2-40B4-BE49-F238E27FC236}">
                    <a16:creationId xmlns:a16="http://schemas.microsoft.com/office/drawing/2014/main" xmlns="" id="{BA23047E-19EC-3F72-22BE-A0FA4443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1144588"/>
                <a:ext cx="9525" cy="6350"/>
              </a:xfrm>
              <a:custGeom>
                <a:avLst/>
                <a:gdLst>
                  <a:gd name="T0" fmla="*/ 0 w 17"/>
                  <a:gd name="T1" fmla="*/ 6 h 12"/>
                  <a:gd name="T2" fmla="*/ 11 w 17"/>
                  <a:gd name="T3" fmla="*/ 12 h 12"/>
                  <a:gd name="T4" fmla="*/ 17 w 17"/>
                  <a:gd name="T5" fmla="*/ 0 h 12"/>
                  <a:gd name="T6" fmla="*/ 0 w 17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6"/>
                    </a:moveTo>
                    <a:lnTo>
                      <a:pt x="11" y="12"/>
                    </a:lnTo>
                    <a:lnTo>
                      <a:pt x="17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447">
                <a:extLst>
                  <a:ext uri="{FF2B5EF4-FFF2-40B4-BE49-F238E27FC236}">
                    <a16:creationId xmlns:a16="http://schemas.microsoft.com/office/drawing/2014/main" xmlns="" id="{C64A755E-F7F8-2399-248D-FAE06BB7F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1058863"/>
                <a:ext cx="6350" cy="6350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3 h 12"/>
                  <a:gd name="T4" fmla="*/ 12 w 12"/>
                  <a:gd name="T5" fmla="*/ 3 h 12"/>
                  <a:gd name="T6" fmla="*/ 11 w 12"/>
                  <a:gd name="T7" fmla="*/ 3 h 12"/>
                  <a:gd name="T8" fmla="*/ 8 w 12"/>
                  <a:gd name="T9" fmla="*/ 3 h 12"/>
                  <a:gd name="T10" fmla="*/ 5 w 12"/>
                  <a:gd name="T11" fmla="*/ 0 h 12"/>
                  <a:gd name="T12" fmla="*/ 2 w 12"/>
                  <a:gd name="T13" fmla="*/ 1 h 12"/>
                  <a:gd name="T14" fmla="*/ 1 w 12"/>
                  <a:gd name="T15" fmla="*/ 3 h 12"/>
                  <a:gd name="T16" fmla="*/ 0 w 12"/>
                  <a:gd name="T17" fmla="*/ 6 h 12"/>
                  <a:gd name="T18" fmla="*/ 1 w 12"/>
                  <a:gd name="T19" fmla="*/ 12 h 12"/>
                  <a:gd name="T20" fmla="*/ 1 w 12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448">
                <a:extLst>
                  <a:ext uri="{FF2B5EF4-FFF2-40B4-BE49-F238E27FC236}">
                    <a16:creationId xmlns:a16="http://schemas.microsoft.com/office/drawing/2014/main" xmlns="" id="{E02E9E45-91EC-2DEE-1387-B3CE3951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5" y="869950"/>
                <a:ext cx="7938" cy="6350"/>
              </a:xfrm>
              <a:custGeom>
                <a:avLst/>
                <a:gdLst>
                  <a:gd name="T0" fmla="*/ 13 w 14"/>
                  <a:gd name="T1" fmla="*/ 0 h 12"/>
                  <a:gd name="T2" fmla="*/ 0 w 14"/>
                  <a:gd name="T3" fmla="*/ 9 h 12"/>
                  <a:gd name="T4" fmla="*/ 1 w 14"/>
                  <a:gd name="T5" fmla="*/ 12 h 12"/>
                  <a:gd name="T6" fmla="*/ 14 w 14"/>
                  <a:gd name="T7" fmla="*/ 2 h 12"/>
                  <a:gd name="T8" fmla="*/ 13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0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449">
                <a:extLst>
                  <a:ext uri="{FF2B5EF4-FFF2-40B4-BE49-F238E27FC236}">
                    <a16:creationId xmlns:a16="http://schemas.microsoft.com/office/drawing/2014/main" xmlns="" id="{D691B25D-76FC-7B66-BDC4-B97D35132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1104900"/>
                <a:ext cx="6350" cy="12700"/>
              </a:xfrm>
              <a:custGeom>
                <a:avLst/>
                <a:gdLst>
                  <a:gd name="T0" fmla="*/ 10 w 12"/>
                  <a:gd name="T1" fmla="*/ 0 h 24"/>
                  <a:gd name="T2" fmla="*/ 10 w 12"/>
                  <a:gd name="T3" fmla="*/ 0 h 24"/>
                  <a:gd name="T4" fmla="*/ 11 w 12"/>
                  <a:gd name="T5" fmla="*/ 7 h 24"/>
                  <a:gd name="T6" fmla="*/ 10 w 12"/>
                  <a:gd name="T7" fmla="*/ 10 h 24"/>
                  <a:gd name="T8" fmla="*/ 8 w 12"/>
                  <a:gd name="T9" fmla="*/ 12 h 24"/>
                  <a:gd name="T10" fmla="*/ 4 w 12"/>
                  <a:gd name="T11" fmla="*/ 12 h 24"/>
                  <a:gd name="T12" fmla="*/ 2 w 12"/>
                  <a:gd name="T13" fmla="*/ 13 h 24"/>
                  <a:gd name="T14" fmla="*/ 0 w 12"/>
                  <a:gd name="T15" fmla="*/ 15 h 24"/>
                  <a:gd name="T16" fmla="*/ 1 w 12"/>
                  <a:gd name="T17" fmla="*/ 18 h 24"/>
                  <a:gd name="T18" fmla="*/ 3 w 12"/>
                  <a:gd name="T19" fmla="*/ 24 h 24"/>
                  <a:gd name="T20" fmla="*/ 3 w 12"/>
                  <a:gd name="T21" fmla="*/ 24 h 24"/>
                  <a:gd name="T22" fmla="*/ 8 w 12"/>
                  <a:gd name="T23" fmla="*/ 23 h 24"/>
                  <a:gd name="T24" fmla="*/ 10 w 12"/>
                  <a:gd name="T25" fmla="*/ 20 h 24"/>
                  <a:gd name="T26" fmla="*/ 11 w 12"/>
                  <a:gd name="T27" fmla="*/ 18 h 24"/>
                  <a:gd name="T28" fmla="*/ 12 w 12"/>
                  <a:gd name="T29" fmla="*/ 15 h 24"/>
                  <a:gd name="T30" fmla="*/ 11 w 12"/>
                  <a:gd name="T31" fmla="*/ 8 h 24"/>
                  <a:gd name="T32" fmla="*/ 10 w 12"/>
                  <a:gd name="T33" fmla="*/ 0 h 24"/>
                  <a:gd name="T34" fmla="*/ 10 w 1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4">
                    <a:moveTo>
                      <a:pt x="10" y="0"/>
                    </a:moveTo>
                    <a:lnTo>
                      <a:pt x="10" y="0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450">
                <a:extLst>
                  <a:ext uri="{FF2B5EF4-FFF2-40B4-BE49-F238E27FC236}">
                    <a16:creationId xmlns:a16="http://schemas.microsoft.com/office/drawing/2014/main" xmlns="" id="{3A440FA7-9E0B-C5CC-CA56-E7896DAE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022350"/>
                <a:ext cx="3175" cy="3175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2 w 6"/>
                  <a:gd name="T5" fmla="*/ 1 h 4"/>
                  <a:gd name="T6" fmla="*/ 0 w 6"/>
                  <a:gd name="T7" fmla="*/ 4 h 4"/>
                  <a:gd name="T8" fmla="*/ 0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451">
                <a:extLst>
                  <a:ext uri="{FF2B5EF4-FFF2-40B4-BE49-F238E27FC236}">
                    <a16:creationId xmlns:a16="http://schemas.microsoft.com/office/drawing/2014/main" xmlns="" id="{6463A8F5-96C2-D218-6D33-4B354D9D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913" y="1020763"/>
                <a:ext cx="6350" cy="4763"/>
              </a:xfrm>
              <a:custGeom>
                <a:avLst/>
                <a:gdLst>
                  <a:gd name="T0" fmla="*/ 0 w 12"/>
                  <a:gd name="T1" fmla="*/ 3 h 8"/>
                  <a:gd name="T2" fmla="*/ 0 w 12"/>
                  <a:gd name="T3" fmla="*/ 3 h 8"/>
                  <a:gd name="T4" fmla="*/ 3 w 12"/>
                  <a:gd name="T5" fmla="*/ 4 h 8"/>
                  <a:gd name="T6" fmla="*/ 6 w 12"/>
                  <a:gd name="T7" fmla="*/ 7 h 8"/>
                  <a:gd name="T8" fmla="*/ 10 w 12"/>
                  <a:gd name="T9" fmla="*/ 8 h 8"/>
                  <a:gd name="T10" fmla="*/ 11 w 12"/>
                  <a:gd name="T11" fmla="*/ 8 h 8"/>
                  <a:gd name="T12" fmla="*/ 12 w 12"/>
                  <a:gd name="T13" fmla="*/ 7 h 8"/>
                  <a:gd name="T14" fmla="*/ 12 w 12"/>
                  <a:gd name="T15" fmla="*/ 7 h 8"/>
                  <a:gd name="T16" fmla="*/ 9 w 12"/>
                  <a:gd name="T17" fmla="*/ 1 h 8"/>
                  <a:gd name="T18" fmla="*/ 8 w 12"/>
                  <a:gd name="T19" fmla="*/ 0 h 8"/>
                  <a:gd name="T20" fmla="*/ 5 w 12"/>
                  <a:gd name="T21" fmla="*/ 0 h 8"/>
                  <a:gd name="T22" fmla="*/ 3 w 12"/>
                  <a:gd name="T23" fmla="*/ 1 h 8"/>
                  <a:gd name="T24" fmla="*/ 0 w 12"/>
                  <a:gd name="T25" fmla="*/ 3 h 8"/>
                  <a:gd name="T26" fmla="*/ 0 w 12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0" y="3"/>
                    </a:moveTo>
                    <a:lnTo>
                      <a:pt x="0" y="3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452">
                <a:extLst>
                  <a:ext uri="{FF2B5EF4-FFF2-40B4-BE49-F238E27FC236}">
                    <a16:creationId xmlns:a16="http://schemas.microsoft.com/office/drawing/2014/main" xmlns="" id="{EE76E6D8-1693-4FE2-4D59-20D0E8A4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163" y="1014413"/>
                <a:ext cx="7938" cy="14288"/>
              </a:xfrm>
              <a:custGeom>
                <a:avLst/>
                <a:gdLst>
                  <a:gd name="T0" fmla="*/ 0 w 15"/>
                  <a:gd name="T1" fmla="*/ 18 h 28"/>
                  <a:gd name="T2" fmla="*/ 5 w 15"/>
                  <a:gd name="T3" fmla="*/ 20 h 28"/>
                  <a:gd name="T4" fmla="*/ 5 w 15"/>
                  <a:gd name="T5" fmla="*/ 20 h 28"/>
                  <a:gd name="T6" fmla="*/ 1 w 15"/>
                  <a:gd name="T7" fmla="*/ 25 h 28"/>
                  <a:gd name="T8" fmla="*/ 1 w 15"/>
                  <a:gd name="T9" fmla="*/ 28 h 28"/>
                  <a:gd name="T10" fmla="*/ 6 w 15"/>
                  <a:gd name="T11" fmla="*/ 21 h 28"/>
                  <a:gd name="T12" fmla="*/ 6 w 15"/>
                  <a:gd name="T13" fmla="*/ 21 h 28"/>
                  <a:gd name="T14" fmla="*/ 9 w 15"/>
                  <a:gd name="T15" fmla="*/ 20 h 28"/>
                  <a:gd name="T16" fmla="*/ 10 w 15"/>
                  <a:gd name="T17" fmla="*/ 16 h 28"/>
                  <a:gd name="T18" fmla="*/ 11 w 15"/>
                  <a:gd name="T19" fmla="*/ 8 h 28"/>
                  <a:gd name="T20" fmla="*/ 15 w 15"/>
                  <a:gd name="T21" fmla="*/ 0 h 28"/>
                  <a:gd name="T22" fmla="*/ 15 w 15"/>
                  <a:gd name="T23" fmla="*/ 0 h 28"/>
                  <a:gd name="T24" fmla="*/ 10 w 15"/>
                  <a:gd name="T25" fmla="*/ 8 h 28"/>
                  <a:gd name="T26" fmla="*/ 10 w 15"/>
                  <a:gd name="T27" fmla="*/ 8 h 28"/>
                  <a:gd name="T28" fmla="*/ 6 w 15"/>
                  <a:gd name="T29" fmla="*/ 8 h 28"/>
                  <a:gd name="T30" fmla="*/ 2 w 15"/>
                  <a:gd name="T31" fmla="*/ 9 h 28"/>
                  <a:gd name="T32" fmla="*/ 0 w 15"/>
                  <a:gd name="T33" fmla="*/ 10 h 28"/>
                  <a:gd name="T34" fmla="*/ 0 w 15"/>
                  <a:gd name="T35" fmla="*/ 13 h 28"/>
                  <a:gd name="T36" fmla="*/ 0 w 15"/>
                  <a:gd name="T37" fmla="*/ 18 h 28"/>
                  <a:gd name="T38" fmla="*/ 0 w 15"/>
                  <a:gd name="T39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8">
                    <a:moveTo>
                      <a:pt x="0" y="18"/>
                    </a:moveTo>
                    <a:lnTo>
                      <a:pt x="5" y="20"/>
                    </a:lnTo>
                    <a:lnTo>
                      <a:pt x="5" y="20"/>
                    </a:lnTo>
                    <a:lnTo>
                      <a:pt x="1" y="25"/>
                    </a:lnTo>
                    <a:lnTo>
                      <a:pt x="1" y="28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1" y="8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453">
                <a:extLst>
                  <a:ext uri="{FF2B5EF4-FFF2-40B4-BE49-F238E27FC236}">
                    <a16:creationId xmlns:a16="http://schemas.microsoft.com/office/drawing/2014/main" xmlns="" id="{79BCD485-25A7-8818-FF9E-AB910A5B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823913"/>
                <a:ext cx="23813" cy="17463"/>
              </a:xfrm>
              <a:custGeom>
                <a:avLst/>
                <a:gdLst>
                  <a:gd name="T0" fmla="*/ 0 w 44"/>
                  <a:gd name="T1" fmla="*/ 1 h 33"/>
                  <a:gd name="T2" fmla="*/ 0 w 44"/>
                  <a:gd name="T3" fmla="*/ 1 h 33"/>
                  <a:gd name="T4" fmla="*/ 10 w 44"/>
                  <a:gd name="T5" fmla="*/ 7 h 33"/>
                  <a:gd name="T6" fmla="*/ 14 w 44"/>
                  <a:gd name="T7" fmla="*/ 11 h 33"/>
                  <a:gd name="T8" fmla="*/ 16 w 44"/>
                  <a:gd name="T9" fmla="*/ 13 h 33"/>
                  <a:gd name="T10" fmla="*/ 19 w 44"/>
                  <a:gd name="T11" fmla="*/ 16 h 33"/>
                  <a:gd name="T12" fmla="*/ 20 w 44"/>
                  <a:gd name="T13" fmla="*/ 21 h 33"/>
                  <a:gd name="T14" fmla="*/ 19 w 44"/>
                  <a:gd name="T15" fmla="*/ 31 h 33"/>
                  <a:gd name="T16" fmla="*/ 19 w 44"/>
                  <a:gd name="T17" fmla="*/ 31 h 33"/>
                  <a:gd name="T18" fmla="*/ 22 w 44"/>
                  <a:gd name="T19" fmla="*/ 33 h 33"/>
                  <a:gd name="T20" fmla="*/ 24 w 44"/>
                  <a:gd name="T21" fmla="*/ 33 h 33"/>
                  <a:gd name="T22" fmla="*/ 29 w 44"/>
                  <a:gd name="T23" fmla="*/ 30 h 33"/>
                  <a:gd name="T24" fmla="*/ 31 w 44"/>
                  <a:gd name="T25" fmla="*/ 27 h 33"/>
                  <a:gd name="T26" fmla="*/ 33 w 44"/>
                  <a:gd name="T27" fmla="*/ 21 h 33"/>
                  <a:gd name="T28" fmla="*/ 38 w 44"/>
                  <a:gd name="T29" fmla="*/ 11 h 33"/>
                  <a:gd name="T30" fmla="*/ 40 w 44"/>
                  <a:gd name="T31" fmla="*/ 6 h 33"/>
                  <a:gd name="T32" fmla="*/ 44 w 44"/>
                  <a:gd name="T33" fmla="*/ 3 h 33"/>
                  <a:gd name="T34" fmla="*/ 44 w 44"/>
                  <a:gd name="T35" fmla="*/ 3 h 33"/>
                  <a:gd name="T36" fmla="*/ 38 w 44"/>
                  <a:gd name="T37" fmla="*/ 3 h 33"/>
                  <a:gd name="T38" fmla="*/ 32 w 44"/>
                  <a:gd name="T39" fmla="*/ 3 h 33"/>
                  <a:gd name="T40" fmla="*/ 23 w 44"/>
                  <a:gd name="T41" fmla="*/ 0 h 33"/>
                  <a:gd name="T42" fmla="*/ 14 w 44"/>
                  <a:gd name="T43" fmla="*/ 0 h 33"/>
                  <a:gd name="T44" fmla="*/ 7 w 44"/>
                  <a:gd name="T45" fmla="*/ 0 h 33"/>
                  <a:gd name="T46" fmla="*/ 0 w 44"/>
                  <a:gd name="T47" fmla="*/ 1 h 33"/>
                  <a:gd name="T48" fmla="*/ 0 w 44"/>
                  <a:gd name="T4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0" y="1"/>
                    </a:moveTo>
                    <a:lnTo>
                      <a:pt x="0" y="1"/>
                    </a:lnTo>
                    <a:lnTo>
                      <a:pt x="10" y="7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9" y="16"/>
                    </a:lnTo>
                    <a:lnTo>
                      <a:pt x="20" y="2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1" y="27"/>
                    </a:lnTo>
                    <a:lnTo>
                      <a:pt x="33" y="21"/>
                    </a:lnTo>
                    <a:lnTo>
                      <a:pt x="38" y="11"/>
                    </a:lnTo>
                    <a:lnTo>
                      <a:pt x="40" y="6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454">
                <a:extLst>
                  <a:ext uri="{FF2B5EF4-FFF2-40B4-BE49-F238E27FC236}">
                    <a16:creationId xmlns:a16="http://schemas.microsoft.com/office/drawing/2014/main" xmlns="" id="{5353893D-7EA3-765C-A28C-B89A5FA6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200" y="823913"/>
                <a:ext cx="3175" cy="1588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7 w 7"/>
                  <a:gd name="T5" fmla="*/ 0 h 2"/>
                  <a:gd name="T6" fmla="*/ 7 w 7"/>
                  <a:gd name="T7" fmla="*/ 0 h 2"/>
                  <a:gd name="T8" fmla="*/ 3 w 7"/>
                  <a:gd name="T9" fmla="*/ 0 h 2"/>
                  <a:gd name="T10" fmla="*/ 0 w 7"/>
                  <a:gd name="T11" fmla="*/ 2 h 2"/>
                  <a:gd name="T12" fmla="*/ 0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455">
                <a:extLst>
                  <a:ext uri="{FF2B5EF4-FFF2-40B4-BE49-F238E27FC236}">
                    <a16:creationId xmlns:a16="http://schemas.microsoft.com/office/drawing/2014/main" xmlns="" id="{767D8EFF-EE34-2106-A3B1-F940B5D13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122363"/>
                <a:ext cx="6350" cy="14288"/>
              </a:xfrm>
              <a:custGeom>
                <a:avLst/>
                <a:gdLst>
                  <a:gd name="T0" fmla="*/ 13 w 13"/>
                  <a:gd name="T1" fmla="*/ 0 h 26"/>
                  <a:gd name="T2" fmla="*/ 0 w 13"/>
                  <a:gd name="T3" fmla="*/ 26 h 26"/>
                  <a:gd name="T4" fmla="*/ 5 w 13"/>
                  <a:gd name="T5" fmla="*/ 22 h 26"/>
                  <a:gd name="T6" fmla="*/ 13 w 1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3" y="0"/>
                    </a:moveTo>
                    <a:lnTo>
                      <a:pt x="0" y="26"/>
                    </a:lnTo>
                    <a:lnTo>
                      <a:pt x="5" y="2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456">
                <a:extLst>
                  <a:ext uri="{FF2B5EF4-FFF2-40B4-BE49-F238E27FC236}">
                    <a16:creationId xmlns:a16="http://schemas.microsoft.com/office/drawing/2014/main" xmlns="" id="{9113E523-0D52-BB6E-467B-D9BB9EF2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688" y="817563"/>
                <a:ext cx="4763" cy="4763"/>
              </a:xfrm>
              <a:custGeom>
                <a:avLst/>
                <a:gdLst>
                  <a:gd name="T0" fmla="*/ 0 w 10"/>
                  <a:gd name="T1" fmla="*/ 3 h 10"/>
                  <a:gd name="T2" fmla="*/ 0 w 10"/>
                  <a:gd name="T3" fmla="*/ 3 h 10"/>
                  <a:gd name="T4" fmla="*/ 6 w 10"/>
                  <a:gd name="T5" fmla="*/ 5 h 10"/>
                  <a:gd name="T6" fmla="*/ 8 w 10"/>
                  <a:gd name="T7" fmla="*/ 7 h 10"/>
                  <a:gd name="T8" fmla="*/ 10 w 10"/>
                  <a:gd name="T9" fmla="*/ 10 h 10"/>
                  <a:gd name="T10" fmla="*/ 10 w 10"/>
                  <a:gd name="T11" fmla="*/ 10 h 10"/>
                  <a:gd name="T12" fmla="*/ 10 w 10"/>
                  <a:gd name="T13" fmla="*/ 5 h 10"/>
                  <a:gd name="T14" fmla="*/ 9 w 10"/>
                  <a:gd name="T15" fmla="*/ 2 h 10"/>
                  <a:gd name="T16" fmla="*/ 7 w 10"/>
                  <a:gd name="T17" fmla="*/ 1 h 10"/>
                  <a:gd name="T18" fmla="*/ 4 w 10"/>
                  <a:gd name="T19" fmla="*/ 0 h 10"/>
                  <a:gd name="T20" fmla="*/ 1 w 10"/>
                  <a:gd name="T21" fmla="*/ 2 h 10"/>
                  <a:gd name="T22" fmla="*/ 0 w 10"/>
                  <a:gd name="T23" fmla="*/ 3 h 10"/>
                  <a:gd name="T24" fmla="*/ 0 w 10"/>
                  <a:gd name="T25" fmla="*/ 3 h 10"/>
                  <a:gd name="T26" fmla="*/ 0 w 10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lnTo>
                      <a:pt x="0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457">
                <a:extLst>
                  <a:ext uri="{FF2B5EF4-FFF2-40B4-BE49-F238E27FC236}">
                    <a16:creationId xmlns:a16="http://schemas.microsoft.com/office/drawing/2014/main" xmlns="" id="{C8EA2F03-4AA6-299E-8F03-FE9C4214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990600"/>
                <a:ext cx="9525" cy="9525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1 w 17"/>
                  <a:gd name="T5" fmla="*/ 13 h 19"/>
                  <a:gd name="T6" fmla="*/ 2 w 17"/>
                  <a:gd name="T7" fmla="*/ 15 h 19"/>
                  <a:gd name="T8" fmla="*/ 5 w 17"/>
                  <a:gd name="T9" fmla="*/ 16 h 19"/>
                  <a:gd name="T10" fmla="*/ 7 w 17"/>
                  <a:gd name="T11" fmla="*/ 16 h 19"/>
                  <a:gd name="T12" fmla="*/ 13 w 17"/>
                  <a:gd name="T13" fmla="*/ 17 h 19"/>
                  <a:gd name="T14" fmla="*/ 15 w 17"/>
                  <a:gd name="T15" fmla="*/ 17 h 19"/>
                  <a:gd name="T16" fmla="*/ 17 w 17"/>
                  <a:gd name="T17" fmla="*/ 19 h 19"/>
                  <a:gd name="T18" fmla="*/ 17 w 17"/>
                  <a:gd name="T19" fmla="*/ 19 h 19"/>
                  <a:gd name="T20" fmla="*/ 15 w 17"/>
                  <a:gd name="T21" fmla="*/ 16 h 19"/>
                  <a:gd name="T22" fmla="*/ 13 w 17"/>
                  <a:gd name="T23" fmla="*/ 13 h 19"/>
                  <a:gd name="T24" fmla="*/ 9 w 17"/>
                  <a:gd name="T25" fmla="*/ 4 h 19"/>
                  <a:gd name="T26" fmla="*/ 7 w 17"/>
                  <a:gd name="T27" fmla="*/ 1 h 19"/>
                  <a:gd name="T28" fmla="*/ 6 w 17"/>
                  <a:gd name="T29" fmla="*/ 0 h 19"/>
                  <a:gd name="T30" fmla="*/ 5 w 17"/>
                  <a:gd name="T31" fmla="*/ 0 h 19"/>
                  <a:gd name="T32" fmla="*/ 2 w 17"/>
                  <a:gd name="T33" fmla="*/ 4 h 19"/>
                  <a:gd name="T34" fmla="*/ 0 w 17"/>
                  <a:gd name="T35" fmla="*/ 9 h 19"/>
                  <a:gd name="T36" fmla="*/ 0 w 17"/>
                  <a:gd name="T3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5" y="16"/>
                    </a:lnTo>
                    <a:lnTo>
                      <a:pt x="13" y="13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458">
                <a:extLst>
                  <a:ext uri="{FF2B5EF4-FFF2-40B4-BE49-F238E27FC236}">
                    <a16:creationId xmlns:a16="http://schemas.microsoft.com/office/drawing/2014/main" xmlns="" id="{E8C871AF-7ACD-DEDF-EF13-28BCF320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113" y="854075"/>
                <a:ext cx="6350" cy="14288"/>
              </a:xfrm>
              <a:custGeom>
                <a:avLst/>
                <a:gdLst>
                  <a:gd name="T0" fmla="*/ 0 w 10"/>
                  <a:gd name="T1" fmla="*/ 2 h 28"/>
                  <a:gd name="T2" fmla="*/ 0 w 10"/>
                  <a:gd name="T3" fmla="*/ 2 h 28"/>
                  <a:gd name="T4" fmla="*/ 2 w 10"/>
                  <a:gd name="T5" fmla="*/ 5 h 28"/>
                  <a:gd name="T6" fmla="*/ 5 w 10"/>
                  <a:gd name="T7" fmla="*/ 11 h 28"/>
                  <a:gd name="T8" fmla="*/ 6 w 10"/>
                  <a:gd name="T9" fmla="*/ 19 h 28"/>
                  <a:gd name="T10" fmla="*/ 5 w 10"/>
                  <a:gd name="T11" fmla="*/ 28 h 28"/>
                  <a:gd name="T12" fmla="*/ 5 w 10"/>
                  <a:gd name="T13" fmla="*/ 28 h 28"/>
                  <a:gd name="T14" fmla="*/ 9 w 10"/>
                  <a:gd name="T15" fmla="*/ 20 h 28"/>
                  <a:gd name="T16" fmla="*/ 10 w 10"/>
                  <a:gd name="T17" fmla="*/ 15 h 28"/>
                  <a:gd name="T18" fmla="*/ 10 w 10"/>
                  <a:gd name="T19" fmla="*/ 9 h 28"/>
                  <a:gd name="T20" fmla="*/ 10 w 10"/>
                  <a:gd name="T21" fmla="*/ 4 h 28"/>
                  <a:gd name="T22" fmla="*/ 9 w 10"/>
                  <a:gd name="T23" fmla="*/ 1 h 28"/>
                  <a:gd name="T24" fmla="*/ 8 w 10"/>
                  <a:gd name="T25" fmla="*/ 0 h 28"/>
                  <a:gd name="T26" fmla="*/ 6 w 10"/>
                  <a:gd name="T27" fmla="*/ 0 h 28"/>
                  <a:gd name="T28" fmla="*/ 0 w 10"/>
                  <a:gd name="T29" fmla="*/ 2 h 28"/>
                  <a:gd name="T30" fmla="*/ 0 w 10"/>
                  <a:gd name="T3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8">
                    <a:moveTo>
                      <a:pt x="0" y="2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6" y="1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9" y="20"/>
                    </a:lnTo>
                    <a:lnTo>
                      <a:pt x="10" y="15"/>
                    </a:lnTo>
                    <a:lnTo>
                      <a:pt x="10" y="9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459">
                <a:extLst>
                  <a:ext uri="{FF2B5EF4-FFF2-40B4-BE49-F238E27FC236}">
                    <a16:creationId xmlns:a16="http://schemas.microsoft.com/office/drawing/2014/main" xmlns="" id="{EF8A53F4-3E82-EE4E-C48C-1D52B497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213" y="990600"/>
                <a:ext cx="7938" cy="4763"/>
              </a:xfrm>
              <a:custGeom>
                <a:avLst/>
                <a:gdLst>
                  <a:gd name="T0" fmla="*/ 0 w 15"/>
                  <a:gd name="T1" fmla="*/ 4 h 9"/>
                  <a:gd name="T2" fmla="*/ 2 w 15"/>
                  <a:gd name="T3" fmla="*/ 9 h 9"/>
                  <a:gd name="T4" fmla="*/ 15 w 15"/>
                  <a:gd name="T5" fmla="*/ 0 h 9"/>
                  <a:gd name="T6" fmla="*/ 0 w 15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4"/>
                    </a:moveTo>
                    <a:lnTo>
                      <a:pt x="2" y="9"/>
                    </a:lnTo>
                    <a:lnTo>
                      <a:pt x="1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460">
                <a:extLst>
                  <a:ext uri="{FF2B5EF4-FFF2-40B4-BE49-F238E27FC236}">
                    <a16:creationId xmlns:a16="http://schemas.microsoft.com/office/drawing/2014/main" xmlns="" id="{77A7CC67-E0F4-5016-4E61-1C6E257FB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089025"/>
                <a:ext cx="11113" cy="36513"/>
              </a:xfrm>
              <a:custGeom>
                <a:avLst/>
                <a:gdLst>
                  <a:gd name="T0" fmla="*/ 16 w 20"/>
                  <a:gd name="T1" fmla="*/ 71 h 71"/>
                  <a:gd name="T2" fmla="*/ 16 w 20"/>
                  <a:gd name="T3" fmla="*/ 71 h 71"/>
                  <a:gd name="T4" fmla="*/ 17 w 20"/>
                  <a:gd name="T5" fmla="*/ 66 h 71"/>
                  <a:gd name="T6" fmla="*/ 19 w 20"/>
                  <a:gd name="T7" fmla="*/ 63 h 71"/>
                  <a:gd name="T8" fmla="*/ 19 w 20"/>
                  <a:gd name="T9" fmla="*/ 58 h 71"/>
                  <a:gd name="T10" fmla="*/ 19 w 20"/>
                  <a:gd name="T11" fmla="*/ 55 h 71"/>
                  <a:gd name="T12" fmla="*/ 17 w 20"/>
                  <a:gd name="T13" fmla="*/ 46 h 71"/>
                  <a:gd name="T14" fmla="*/ 15 w 20"/>
                  <a:gd name="T15" fmla="*/ 36 h 71"/>
                  <a:gd name="T16" fmla="*/ 12 w 20"/>
                  <a:gd name="T17" fmla="*/ 28 h 71"/>
                  <a:gd name="T18" fmla="*/ 12 w 20"/>
                  <a:gd name="T19" fmla="*/ 19 h 71"/>
                  <a:gd name="T20" fmla="*/ 12 w 20"/>
                  <a:gd name="T21" fmla="*/ 16 h 71"/>
                  <a:gd name="T22" fmla="*/ 15 w 20"/>
                  <a:gd name="T23" fmla="*/ 12 h 71"/>
                  <a:gd name="T24" fmla="*/ 17 w 20"/>
                  <a:gd name="T25" fmla="*/ 9 h 71"/>
                  <a:gd name="T26" fmla="*/ 20 w 20"/>
                  <a:gd name="T27" fmla="*/ 5 h 71"/>
                  <a:gd name="T28" fmla="*/ 20 w 20"/>
                  <a:gd name="T29" fmla="*/ 5 h 71"/>
                  <a:gd name="T30" fmla="*/ 12 w 20"/>
                  <a:gd name="T31" fmla="*/ 0 h 71"/>
                  <a:gd name="T32" fmla="*/ 10 w 20"/>
                  <a:gd name="T33" fmla="*/ 0 h 71"/>
                  <a:gd name="T34" fmla="*/ 9 w 20"/>
                  <a:gd name="T35" fmla="*/ 1 h 71"/>
                  <a:gd name="T36" fmla="*/ 8 w 20"/>
                  <a:gd name="T37" fmla="*/ 2 h 71"/>
                  <a:gd name="T38" fmla="*/ 8 w 20"/>
                  <a:gd name="T39" fmla="*/ 4 h 71"/>
                  <a:gd name="T40" fmla="*/ 8 w 20"/>
                  <a:gd name="T41" fmla="*/ 11 h 71"/>
                  <a:gd name="T42" fmla="*/ 9 w 20"/>
                  <a:gd name="T43" fmla="*/ 18 h 71"/>
                  <a:gd name="T44" fmla="*/ 9 w 20"/>
                  <a:gd name="T45" fmla="*/ 25 h 71"/>
                  <a:gd name="T46" fmla="*/ 8 w 20"/>
                  <a:gd name="T47" fmla="*/ 27 h 71"/>
                  <a:gd name="T48" fmla="*/ 5 w 20"/>
                  <a:gd name="T49" fmla="*/ 28 h 71"/>
                  <a:gd name="T50" fmla="*/ 3 w 20"/>
                  <a:gd name="T51" fmla="*/ 29 h 71"/>
                  <a:gd name="T52" fmla="*/ 0 w 20"/>
                  <a:gd name="T53" fmla="*/ 29 h 71"/>
                  <a:gd name="T54" fmla="*/ 0 w 20"/>
                  <a:gd name="T55" fmla="*/ 29 h 71"/>
                  <a:gd name="T56" fmla="*/ 4 w 20"/>
                  <a:gd name="T57" fmla="*/ 33 h 71"/>
                  <a:gd name="T58" fmla="*/ 8 w 20"/>
                  <a:gd name="T59" fmla="*/ 38 h 71"/>
                  <a:gd name="T60" fmla="*/ 11 w 20"/>
                  <a:gd name="T61" fmla="*/ 43 h 71"/>
                  <a:gd name="T62" fmla="*/ 14 w 20"/>
                  <a:gd name="T63" fmla="*/ 50 h 71"/>
                  <a:gd name="T64" fmla="*/ 16 w 20"/>
                  <a:gd name="T65" fmla="*/ 62 h 71"/>
                  <a:gd name="T66" fmla="*/ 16 w 20"/>
                  <a:gd name="T67" fmla="*/ 71 h 71"/>
                  <a:gd name="T68" fmla="*/ 16 w 20"/>
                  <a:gd name="T6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71">
                    <a:moveTo>
                      <a:pt x="16" y="71"/>
                    </a:moveTo>
                    <a:lnTo>
                      <a:pt x="16" y="71"/>
                    </a:lnTo>
                    <a:lnTo>
                      <a:pt x="17" y="66"/>
                    </a:lnTo>
                    <a:lnTo>
                      <a:pt x="19" y="63"/>
                    </a:lnTo>
                    <a:lnTo>
                      <a:pt x="19" y="58"/>
                    </a:lnTo>
                    <a:lnTo>
                      <a:pt x="19" y="55"/>
                    </a:lnTo>
                    <a:lnTo>
                      <a:pt x="17" y="46"/>
                    </a:lnTo>
                    <a:lnTo>
                      <a:pt x="15" y="36"/>
                    </a:lnTo>
                    <a:lnTo>
                      <a:pt x="12" y="28"/>
                    </a:lnTo>
                    <a:lnTo>
                      <a:pt x="12" y="19"/>
                    </a:lnTo>
                    <a:lnTo>
                      <a:pt x="12" y="16"/>
                    </a:lnTo>
                    <a:lnTo>
                      <a:pt x="15" y="12"/>
                    </a:lnTo>
                    <a:lnTo>
                      <a:pt x="17" y="9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1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5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8" y="38"/>
                    </a:lnTo>
                    <a:lnTo>
                      <a:pt x="11" y="43"/>
                    </a:lnTo>
                    <a:lnTo>
                      <a:pt x="14" y="50"/>
                    </a:lnTo>
                    <a:lnTo>
                      <a:pt x="16" y="62"/>
                    </a:lnTo>
                    <a:lnTo>
                      <a:pt x="16" y="71"/>
                    </a:lnTo>
                    <a:lnTo>
                      <a:pt x="16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461">
                <a:extLst>
                  <a:ext uri="{FF2B5EF4-FFF2-40B4-BE49-F238E27FC236}">
                    <a16:creationId xmlns:a16="http://schemas.microsoft.com/office/drawing/2014/main" xmlns="" id="{626699FC-29FF-B60A-30E4-6B64E20F1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1103313"/>
                <a:ext cx="3175" cy="0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3 w 6"/>
                  <a:gd name="T5" fmla="*/ 1 h 2"/>
                  <a:gd name="T6" fmla="*/ 0 w 6"/>
                  <a:gd name="T7" fmla="*/ 0 h 2"/>
                  <a:gd name="T8" fmla="*/ 0 w 6"/>
                  <a:gd name="T9" fmla="*/ 0 h 2"/>
                  <a:gd name="T10" fmla="*/ 6 w 6"/>
                  <a:gd name="T11" fmla="*/ 2 h 2"/>
                  <a:gd name="T12" fmla="*/ 6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462">
                <a:extLst>
                  <a:ext uri="{FF2B5EF4-FFF2-40B4-BE49-F238E27FC236}">
                    <a16:creationId xmlns:a16="http://schemas.microsoft.com/office/drawing/2014/main" xmlns="" id="{F01D3BDC-DE54-6520-1EC8-2DCCEEB7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900" y="1028700"/>
                <a:ext cx="1588" cy="317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0 w 4"/>
                  <a:gd name="T9" fmla="*/ 5 h 5"/>
                  <a:gd name="T10" fmla="*/ 0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463">
                <a:extLst>
                  <a:ext uri="{FF2B5EF4-FFF2-40B4-BE49-F238E27FC236}">
                    <a16:creationId xmlns:a16="http://schemas.microsoft.com/office/drawing/2014/main" xmlns="" id="{696891F2-8467-3390-CA81-FC9316BA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763" y="1095375"/>
                <a:ext cx="25400" cy="25400"/>
              </a:xfrm>
              <a:custGeom>
                <a:avLst/>
                <a:gdLst>
                  <a:gd name="T0" fmla="*/ 26 w 46"/>
                  <a:gd name="T1" fmla="*/ 29 h 49"/>
                  <a:gd name="T2" fmla="*/ 46 w 46"/>
                  <a:gd name="T3" fmla="*/ 0 h 49"/>
                  <a:gd name="T4" fmla="*/ 46 w 46"/>
                  <a:gd name="T5" fmla="*/ 0 h 49"/>
                  <a:gd name="T6" fmla="*/ 41 w 46"/>
                  <a:gd name="T7" fmla="*/ 6 h 49"/>
                  <a:gd name="T8" fmla="*/ 34 w 46"/>
                  <a:gd name="T9" fmla="*/ 12 h 49"/>
                  <a:gd name="T10" fmla="*/ 18 w 46"/>
                  <a:gd name="T11" fmla="*/ 20 h 49"/>
                  <a:gd name="T12" fmla="*/ 11 w 46"/>
                  <a:gd name="T13" fmla="*/ 23 h 49"/>
                  <a:gd name="T14" fmla="*/ 5 w 46"/>
                  <a:gd name="T15" fmla="*/ 29 h 49"/>
                  <a:gd name="T16" fmla="*/ 3 w 46"/>
                  <a:gd name="T17" fmla="*/ 33 h 49"/>
                  <a:gd name="T18" fmla="*/ 2 w 46"/>
                  <a:gd name="T19" fmla="*/ 37 h 49"/>
                  <a:gd name="T20" fmla="*/ 0 w 46"/>
                  <a:gd name="T21" fmla="*/ 42 h 49"/>
                  <a:gd name="T22" fmla="*/ 0 w 46"/>
                  <a:gd name="T23" fmla="*/ 46 h 49"/>
                  <a:gd name="T24" fmla="*/ 0 w 46"/>
                  <a:gd name="T25" fmla="*/ 46 h 49"/>
                  <a:gd name="T26" fmla="*/ 4 w 46"/>
                  <a:gd name="T27" fmla="*/ 49 h 49"/>
                  <a:gd name="T28" fmla="*/ 8 w 46"/>
                  <a:gd name="T29" fmla="*/ 49 h 49"/>
                  <a:gd name="T30" fmla="*/ 12 w 46"/>
                  <a:gd name="T31" fmla="*/ 49 h 49"/>
                  <a:gd name="T32" fmla="*/ 17 w 46"/>
                  <a:gd name="T33" fmla="*/ 48 h 49"/>
                  <a:gd name="T34" fmla="*/ 20 w 46"/>
                  <a:gd name="T35" fmla="*/ 45 h 49"/>
                  <a:gd name="T36" fmla="*/ 23 w 46"/>
                  <a:gd name="T37" fmla="*/ 42 h 49"/>
                  <a:gd name="T38" fmla="*/ 27 w 46"/>
                  <a:gd name="T39" fmla="*/ 38 h 49"/>
                  <a:gd name="T40" fmla="*/ 29 w 46"/>
                  <a:gd name="T41" fmla="*/ 34 h 49"/>
                  <a:gd name="T42" fmla="*/ 26 w 46"/>
                  <a:gd name="T43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49">
                    <a:moveTo>
                      <a:pt x="26" y="29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18" y="20"/>
                    </a:lnTo>
                    <a:lnTo>
                      <a:pt x="11" y="23"/>
                    </a:lnTo>
                    <a:lnTo>
                      <a:pt x="5" y="29"/>
                    </a:lnTo>
                    <a:lnTo>
                      <a:pt x="3" y="33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49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7" y="48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38"/>
                    </a:lnTo>
                    <a:lnTo>
                      <a:pt x="29" y="34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464">
                <a:extLst>
                  <a:ext uri="{FF2B5EF4-FFF2-40B4-BE49-F238E27FC236}">
                    <a16:creationId xmlns:a16="http://schemas.microsoft.com/office/drawing/2014/main" xmlns="" id="{E12996B7-61D7-9A1D-5EA3-C9EDC840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809625"/>
                <a:ext cx="6350" cy="9525"/>
              </a:xfrm>
              <a:custGeom>
                <a:avLst/>
                <a:gdLst>
                  <a:gd name="T0" fmla="*/ 3 w 12"/>
                  <a:gd name="T1" fmla="*/ 14 h 18"/>
                  <a:gd name="T2" fmla="*/ 12 w 12"/>
                  <a:gd name="T3" fmla="*/ 3 h 18"/>
                  <a:gd name="T4" fmla="*/ 2 w 12"/>
                  <a:gd name="T5" fmla="*/ 0 h 18"/>
                  <a:gd name="T6" fmla="*/ 2 w 12"/>
                  <a:gd name="T7" fmla="*/ 0 h 18"/>
                  <a:gd name="T8" fmla="*/ 2 w 12"/>
                  <a:gd name="T9" fmla="*/ 2 h 18"/>
                  <a:gd name="T10" fmla="*/ 2 w 12"/>
                  <a:gd name="T11" fmla="*/ 5 h 18"/>
                  <a:gd name="T12" fmla="*/ 2 w 12"/>
                  <a:gd name="T13" fmla="*/ 12 h 18"/>
                  <a:gd name="T14" fmla="*/ 0 w 12"/>
                  <a:gd name="T15" fmla="*/ 18 h 18"/>
                  <a:gd name="T16" fmla="*/ 2 w 12"/>
                  <a:gd name="T17" fmla="*/ 17 h 18"/>
                  <a:gd name="T18" fmla="*/ 3 w 12"/>
                  <a:gd name="T19" fmla="*/ 14 h 18"/>
                  <a:gd name="T20" fmla="*/ 3 w 12"/>
                  <a:gd name="T2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3" y="14"/>
                    </a:moveTo>
                    <a:lnTo>
                      <a:pt x="1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465">
                <a:extLst>
                  <a:ext uri="{FF2B5EF4-FFF2-40B4-BE49-F238E27FC236}">
                    <a16:creationId xmlns:a16="http://schemas.microsoft.com/office/drawing/2014/main" xmlns="" id="{2AD27802-51F2-9424-A841-4C1170D7E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0" y="808038"/>
                <a:ext cx="1588" cy="1588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466">
                <a:extLst>
                  <a:ext uri="{FF2B5EF4-FFF2-40B4-BE49-F238E27FC236}">
                    <a16:creationId xmlns:a16="http://schemas.microsoft.com/office/drawing/2014/main" xmlns="" id="{7D065361-505A-7CC0-2A5A-788F6DDE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538" y="1019175"/>
                <a:ext cx="7938" cy="6350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3 w 17"/>
                  <a:gd name="T5" fmla="*/ 11 h 11"/>
                  <a:gd name="T6" fmla="*/ 8 w 17"/>
                  <a:gd name="T7" fmla="*/ 11 h 11"/>
                  <a:gd name="T8" fmla="*/ 12 w 17"/>
                  <a:gd name="T9" fmla="*/ 10 h 11"/>
                  <a:gd name="T10" fmla="*/ 17 w 17"/>
                  <a:gd name="T11" fmla="*/ 7 h 11"/>
                  <a:gd name="T12" fmla="*/ 17 w 17"/>
                  <a:gd name="T13" fmla="*/ 7 h 11"/>
                  <a:gd name="T14" fmla="*/ 16 w 17"/>
                  <a:gd name="T15" fmla="*/ 5 h 11"/>
                  <a:gd name="T16" fmla="*/ 13 w 17"/>
                  <a:gd name="T17" fmla="*/ 3 h 11"/>
                  <a:gd name="T18" fmla="*/ 10 w 17"/>
                  <a:gd name="T19" fmla="*/ 2 h 11"/>
                  <a:gd name="T20" fmla="*/ 6 w 17"/>
                  <a:gd name="T21" fmla="*/ 0 h 11"/>
                  <a:gd name="T22" fmla="*/ 4 w 17"/>
                  <a:gd name="T23" fmla="*/ 0 h 11"/>
                  <a:gd name="T24" fmla="*/ 2 w 17"/>
                  <a:gd name="T25" fmla="*/ 3 h 11"/>
                  <a:gd name="T26" fmla="*/ 0 w 17"/>
                  <a:gd name="T27" fmla="*/ 5 h 11"/>
                  <a:gd name="T28" fmla="*/ 0 w 17"/>
                  <a:gd name="T29" fmla="*/ 10 h 11"/>
                  <a:gd name="T30" fmla="*/ 0 w 17"/>
                  <a:gd name="T3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11"/>
                    </a:lnTo>
                    <a:lnTo>
                      <a:pt x="8" y="11"/>
                    </a:lnTo>
                    <a:lnTo>
                      <a:pt x="12" y="1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467">
                <a:extLst>
                  <a:ext uri="{FF2B5EF4-FFF2-40B4-BE49-F238E27FC236}">
                    <a16:creationId xmlns:a16="http://schemas.microsoft.com/office/drawing/2014/main" xmlns="" id="{0EBDBE00-FC41-9BB6-80C7-BB9A86AE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350" y="836613"/>
                <a:ext cx="7938" cy="1588"/>
              </a:xfrm>
              <a:custGeom>
                <a:avLst/>
                <a:gdLst>
                  <a:gd name="T0" fmla="*/ 2 w 16"/>
                  <a:gd name="T1" fmla="*/ 4 h 4"/>
                  <a:gd name="T2" fmla="*/ 16 w 16"/>
                  <a:gd name="T3" fmla="*/ 0 h 4"/>
                  <a:gd name="T4" fmla="*/ 0 w 16"/>
                  <a:gd name="T5" fmla="*/ 2 h 4"/>
                  <a:gd name="T6" fmla="*/ 2 w 1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2" y="4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468">
                <a:extLst>
                  <a:ext uri="{FF2B5EF4-FFF2-40B4-BE49-F238E27FC236}">
                    <a16:creationId xmlns:a16="http://schemas.microsoft.com/office/drawing/2014/main" xmlns="" id="{7559B84C-12DE-7ADC-302B-3D42DE23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806450"/>
                <a:ext cx="7938" cy="9525"/>
              </a:xfrm>
              <a:custGeom>
                <a:avLst/>
                <a:gdLst>
                  <a:gd name="T0" fmla="*/ 15 w 15"/>
                  <a:gd name="T1" fmla="*/ 6 h 16"/>
                  <a:gd name="T2" fmla="*/ 13 w 15"/>
                  <a:gd name="T3" fmla="*/ 0 h 16"/>
                  <a:gd name="T4" fmla="*/ 0 w 15"/>
                  <a:gd name="T5" fmla="*/ 10 h 16"/>
                  <a:gd name="T6" fmla="*/ 3 w 15"/>
                  <a:gd name="T7" fmla="*/ 16 h 16"/>
                  <a:gd name="T8" fmla="*/ 15 w 15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6"/>
                    </a:moveTo>
                    <a:lnTo>
                      <a:pt x="13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469">
                <a:extLst>
                  <a:ext uri="{FF2B5EF4-FFF2-40B4-BE49-F238E27FC236}">
                    <a16:creationId xmlns:a16="http://schemas.microsoft.com/office/drawing/2014/main" xmlns="" id="{5EB809FF-974E-CA5E-B48B-EFE4EFEE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5" y="1109663"/>
                <a:ext cx="9525" cy="14288"/>
              </a:xfrm>
              <a:custGeom>
                <a:avLst/>
                <a:gdLst>
                  <a:gd name="T0" fmla="*/ 2 w 18"/>
                  <a:gd name="T1" fmla="*/ 29 h 29"/>
                  <a:gd name="T2" fmla="*/ 2 w 18"/>
                  <a:gd name="T3" fmla="*/ 29 h 29"/>
                  <a:gd name="T4" fmla="*/ 5 w 18"/>
                  <a:gd name="T5" fmla="*/ 29 h 29"/>
                  <a:gd name="T6" fmla="*/ 9 w 18"/>
                  <a:gd name="T7" fmla="*/ 26 h 29"/>
                  <a:gd name="T8" fmla="*/ 11 w 18"/>
                  <a:gd name="T9" fmla="*/ 23 h 29"/>
                  <a:gd name="T10" fmla="*/ 15 w 18"/>
                  <a:gd name="T11" fmla="*/ 18 h 29"/>
                  <a:gd name="T12" fmla="*/ 18 w 18"/>
                  <a:gd name="T13" fmla="*/ 8 h 29"/>
                  <a:gd name="T14" fmla="*/ 18 w 18"/>
                  <a:gd name="T15" fmla="*/ 3 h 29"/>
                  <a:gd name="T16" fmla="*/ 18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1 w 18"/>
                  <a:gd name="T23" fmla="*/ 7 h 29"/>
                  <a:gd name="T24" fmla="*/ 2 w 18"/>
                  <a:gd name="T25" fmla="*/ 10 h 29"/>
                  <a:gd name="T26" fmla="*/ 3 w 18"/>
                  <a:gd name="T27" fmla="*/ 11 h 29"/>
                  <a:gd name="T28" fmla="*/ 4 w 18"/>
                  <a:gd name="T29" fmla="*/ 10 h 29"/>
                  <a:gd name="T30" fmla="*/ 9 w 18"/>
                  <a:gd name="T31" fmla="*/ 5 h 29"/>
                  <a:gd name="T32" fmla="*/ 11 w 18"/>
                  <a:gd name="T33" fmla="*/ 5 h 29"/>
                  <a:gd name="T34" fmla="*/ 15 w 18"/>
                  <a:gd name="T35" fmla="*/ 7 h 29"/>
                  <a:gd name="T36" fmla="*/ 2 w 1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">
                    <a:moveTo>
                      <a:pt x="2" y="29"/>
                    </a:moveTo>
                    <a:lnTo>
                      <a:pt x="2" y="29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5" y="18"/>
                    </a:lnTo>
                    <a:lnTo>
                      <a:pt x="18" y="8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470">
                <a:extLst>
                  <a:ext uri="{FF2B5EF4-FFF2-40B4-BE49-F238E27FC236}">
                    <a16:creationId xmlns:a16="http://schemas.microsoft.com/office/drawing/2014/main" xmlns="" id="{F5289C9A-4A22-AFAD-779D-31678A14D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788988"/>
                <a:ext cx="188913" cy="74613"/>
              </a:xfrm>
              <a:custGeom>
                <a:avLst/>
                <a:gdLst>
                  <a:gd name="T0" fmla="*/ 270 w 356"/>
                  <a:gd name="T1" fmla="*/ 63 h 141"/>
                  <a:gd name="T2" fmla="*/ 286 w 356"/>
                  <a:gd name="T3" fmla="*/ 68 h 141"/>
                  <a:gd name="T4" fmla="*/ 287 w 356"/>
                  <a:gd name="T5" fmla="*/ 83 h 141"/>
                  <a:gd name="T6" fmla="*/ 281 w 356"/>
                  <a:gd name="T7" fmla="*/ 97 h 141"/>
                  <a:gd name="T8" fmla="*/ 303 w 356"/>
                  <a:gd name="T9" fmla="*/ 66 h 141"/>
                  <a:gd name="T10" fmla="*/ 306 w 356"/>
                  <a:gd name="T11" fmla="*/ 85 h 141"/>
                  <a:gd name="T12" fmla="*/ 284 w 356"/>
                  <a:gd name="T13" fmla="*/ 113 h 141"/>
                  <a:gd name="T14" fmla="*/ 286 w 356"/>
                  <a:gd name="T15" fmla="*/ 125 h 141"/>
                  <a:gd name="T16" fmla="*/ 309 w 356"/>
                  <a:gd name="T17" fmla="*/ 110 h 141"/>
                  <a:gd name="T18" fmla="*/ 319 w 356"/>
                  <a:gd name="T19" fmla="*/ 103 h 141"/>
                  <a:gd name="T20" fmla="*/ 310 w 356"/>
                  <a:gd name="T21" fmla="*/ 77 h 141"/>
                  <a:gd name="T22" fmla="*/ 329 w 356"/>
                  <a:gd name="T23" fmla="*/ 67 h 141"/>
                  <a:gd name="T24" fmla="*/ 347 w 356"/>
                  <a:gd name="T25" fmla="*/ 68 h 141"/>
                  <a:gd name="T26" fmla="*/ 342 w 356"/>
                  <a:gd name="T27" fmla="*/ 51 h 141"/>
                  <a:gd name="T28" fmla="*/ 353 w 356"/>
                  <a:gd name="T29" fmla="*/ 34 h 141"/>
                  <a:gd name="T30" fmla="*/ 354 w 356"/>
                  <a:gd name="T31" fmla="*/ 28 h 141"/>
                  <a:gd name="T32" fmla="*/ 348 w 356"/>
                  <a:gd name="T33" fmla="*/ 18 h 141"/>
                  <a:gd name="T34" fmla="*/ 327 w 356"/>
                  <a:gd name="T35" fmla="*/ 4 h 141"/>
                  <a:gd name="T36" fmla="*/ 322 w 356"/>
                  <a:gd name="T37" fmla="*/ 7 h 141"/>
                  <a:gd name="T38" fmla="*/ 317 w 356"/>
                  <a:gd name="T39" fmla="*/ 22 h 141"/>
                  <a:gd name="T40" fmla="*/ 286 w 356"/>
                  <a:gd name="T41" fmla="*/ 20 h 141"/>
                  <a:gd name="T42" fmla="*/ 264 w 356"/>
                  <a:gd name="T43" fmla="*/ 28 h 141"/>
                  <a:gd name="T44" fmla="*/ 268 w 356"/>
                  <a:gd name="T45" fmla="*/ 14 h 141"/>
                  <a:gd name="T46" fmla="*/ 265 w 356"/>
                  <a:gd name="T47" fmla="*/ 13 h 141"/>
                  <a:gd name="T48" fmla="*/ 248 w 356"/>
                  <a:gd name="T49" fmla="*/ 24 h 141"/>
                  <a:gd name="T50" fmla="*/ 201 w 356"/>
                  <a:gd name="T51" fmla="*/ 25 h 141"/>
                  <a:gd name="T52" fmla="*/ 197 w 356"/>
                  <a:gd name="T53" fmla="*/ 28 h 141"/>
                  <a:gd name="T54" fmla="*/ 0 w 356"/>
                  <a:gd name="T55" fmla="*/ 32 h 141"/>
                  <a:gd name="T56" fmla="*/ 28 w 356"/>
                  <a:gd name="T57" fmla="*/ 50 h 141"/>
                  <a:gd name="T58" fmla="*/ 25 w 356"/>
                  <a:gd name="T59" fmla="*/ 63 h 141"/>
                  <a:gd name="T60" fmla="*/ 35 w 356"/>
                  <a:gd name="T61" fmla="*/ 67 h 141"/>
                  <a:gd name="T62" fmla="*/ 41 w 356"/>
                  <a:gd name="T63" fmla="*/ 78 h 141"/>
                  <a:gd name="T64" fmla="*/ 35 w 356"/>
                  <a:gd name="T65" fmla="*/ 88 h 141"/>
                  <a:gd name="T66" fmla="*/ 24 w 356"/>
                  <a:gd name="T67" fmla="*/ 87 h 141"/>
                  <a:gd name="T68" fmla="*/ 18 w 356"/>
                  <a:gd name="T69" fmla="*/ 94 h 141"/>
                  <a:gd name="T70" fmla="*/ 24 w 356"/>
                  <a:gd name="T71" fmla="*/ 126 h 141"/>
                  <a:gd name="T72" fmla="*/ 36 w 356"/>
                  <a:gd name="T73" fmla="*/ 128 h 141"/>
                  <a:gd name="T74" fmla="*/ 50 w 356"/>
                  <a:gd name="T75" fmla="*/ 109 h 141"/>
                  <a:gd name="T76" fmla="*/ 68 w 356"/>
                  <a:gd name="T77" fmla="*/ 86 h 141"/>
                  <a:gd name="T78" fmla="*/ 74 w 356"/>
                  <a:gd name="T79" fmla="*/ 98 h 141"/>
                  <a:gd name="T80" fmla="*/ 79 w 356"/>
                  <a:gd name="T81" fmla="*/ 116 h 141"/>
                  <a:gd name="T82" fmla="*/ 84 w 356"/>
                  <a:gd name="T83" fmla="*/ 117 h 141"/>
                  <a:gd name="T84" fmla="*/ 97 w 356"/>
                  <a:gd name="T85" fmla="*/ 120 h 141"/>
                  <a:gd name="T86" fmla="*/ 107 w 356"/>
                  <a:gd name="T87" fmla="*/ 130 h 141"/>
                  <a:gd name="T88" fmla="*/ 115 w 356"/>
                  <a:gd name="T89" fmla="*/ 135 h 141"/>
                  <a:gd name="T90" fmla="*/ 131 w 356"/>
                  <a:gd name="T91" fmla="*/ 122 h 141"/>
                  <a:gd name="T92" fmla="*/ 161 w 356"/>
                  <a:gd name="T93" fmla="*/ 118 h 141"/>
                  <a:gd name="T94" fmla="*/ 184 w 356"/>
                  <a:gd name="T95" fmla="*/ 104 h 141"/>
                  <a:gd name="T96" fmla="*/ 207 w 356"/>
                  <a:gd name="T97" fmla="*/ 104 h 141"/>
                  <a:gd name="T98" fmla="*/ 203 w 356"/>
                  <a:gd name="T99" fmla="*/ 131 h 141"/>
                  <a:gd name="T100" fmla="*/ 212 w 356"/>
                  <a:gd name="T101" fmla="*/ 128 h 141"/>
                  <a:gd name="T102" fmla="*/ 226 w 356"/>
                  <a:gd name="T103" fmla="*/ 113 h 141"/>
                  <a:gd name="T104" fmla="*/ 226 w 356"/>
                  <a:gd name="T105" fmla="*/ 132 h 141"/>
                  <a:gd name="T106" fmla="*/ 268 w 356"/>
                  <a:gd name="T107" fmla="*/ 97 h 141"/>
                  <a:gd name="T108" fmla="*/ 272 w 356"/>
                  <a:gd name="T109" fmla="*/ 83 h 141"/>
                  <a:gd name="T110" fmla="*/ 264 w 356"/>
                  <a:gd name="T11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6" h="141">
                    <a:moveTo>
                      <a:pt x="264" y="70"/>
                    </a:moveTo>
                    <a:lnTo>
                      <a:pt x="264" y="70"/>
                    </a:lnTo>
                    <a:lnTo>
                      <a:pt x="266" y="65"/>
                    </a:lnTo>
                    <a:lnTo>
                      <a:pt x="270" y="63"/>
                    </a:lnTo>
                    <a:lnTo>
                      <a:pt x="275" y="62"/>
                    </a:lnTo>
                    <a:lnTo>
                      <a:pt x="279" y="63"/>
                    </a:lnTo>
                    <a:lnTo>
                      <a:pt x="283" y="65"/>
                    </a:lnTo>
                    <a:lnTo>
                      <a:pt x="286" y="68"/>
                    </a:lnTo>
                    <a:lnTo>
                      <a:pt x="289" y="73"/>
                    </a:lnTo>
                    <a:lnTo>
                      <a:pt x="291" y="78"/>
                    </a:lnTo>
                    <a:lnTo>
                      <a:pt x="291" y="78"/>
                    </a:lnTo>
                    <a:lnTo>
                      <a:pt x="287" y="83"/>
                    </a:lnTo>
                    <a:lnTo>
                      <a:pt x="283" y="88"/>
                    </a:lnTo>
                    <a:lnTo>
                      <a:pt x="281" y="90"/>
                    </a:lnTo>
                    <a:lnTo>
                      <a:pt x="281" y="94"/>
                    </a:lnTo>
                    <a:lnTo>
                      <a:pt x="281" y="97"/>
                    </a:lnTo>
                    <a:lnTo>
                      <a:pt x="283" y="101"/>
                    </a:lnTo>
                    <a:lnTo>
                      <a:pt x="300" y="62"/>
                    </a:lnTo>
                    <a:lnTo>
                      <a:pt x="300" y="62"/>
                    </a:lnTo>
                    <a:lnTo>
                      <a:pt x="303" y="66"/>
                    </a:lnTo>
                    <a:lnTo>
                      <a:pt x="306" y="71"/>
                    </a:lnTo>
                    <a:lnTo>
                      <a:pt x="307" y="75"/>
                    </a:lnTo>
                    <a:lnTo>
                      <a:pt x="307" y="80"/>
                    </a:lnTo>
                    <a:lnTo>
                      <a:pt x="306" y="85"/>
                    </a:lnTo>
                    <a:lnTo>
                      <a:pt x="303" y="89"/>
                    </a:lnTo>
                    <a:lnTo>
                      <a:pt x="298" y="98"/>
                    </a:lnTo>
                    <a:lnTo>
                      <a:pt x="291" y="107"/>
                    </a:lnTo>
                    <a:lnTo>
                      <a:pt x="284" y="113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9" y="127"/>
                    </a:lnTo>
                    <a:lnTo>
                      <a:pt x="286" y="125"/>
                    </a:lnTo>
                    <a:lnTo>
                      <a:pt x="292" y="123"/>
                    </a:lnTo>
                    <a:lnTo>
                      <a:pt x="298" y="118"/>
                    </a:lnTo>
                    <a:lnTo>
                      <a:pt x="303" y="113"/>
                    </a:lnTo>
                    <a:lnTo>
                      <a:pt x="309" y="110"/>
                    </a:lnTo>
                    <a:lnTo>
                      <a:pt x="316" y="108"/>
                    </a:lnTo>
                    <a:lnTo>
                      <a:pt x="324" y="107"/>
                    </a:lnTo>
                    <a:lnTo>
                      <a:pt x="324" y="107"/>
                    </a:lnTo>
                    <a:lnTo>
                      <a:pt x="319" y="103"/>
                    </a:lnTo>
                    <a:lnTo>
                      <a:pt x="316" y="97"/>
                    </a:lnTo>
                    <a:lnTo>
                      <a:pt x="310" y="85"/>
                    </a:lnTo>
                    <a:lnTo>
                      <a:pt x="310" y="85"/>
                    </a:lnTo>
                    <a:lnTo>
                      <a:pt x="310" y="77"/>
                    </a:lnTo>
                    <a:lnTo>
                      <a:pt x="314" y="71"/>
                    </a:lnTo>
                    <a:lnTo>
                      <a:pt x="317" y="68"/>
                    </a:lnTo>
                    <a:lnTo>
                      <a:pt x="323" y="67"/>
                    </a:lnTo>
                    <a:lnTo>
                      <a:pt x="329" y="67"/>
                    </a:lnTo>
                    <a:lnTo>
                      <a:pt x="334" y="67"/>
                    </a:lnTo>
                    <a:lnTo>
                      <a:pt x="341" y="68"/>
                    </a:lnTo>
                    <a:lnTo>
                      <a:pt x="347" y="68"/>
                    </a:lnTo>
                    <a:lnTo>
                      <a:pt x="347" y="68"/>
                    </a:lnTo>
                    <a:lnTo>
                      <a:pt x="344" y="64"/>
                    </a:lnTo>
                    <a:lnTo>
                      <a:pt x="342" y="59"/>
                    </a:lnTo>
                    <a:lnTo>
                      <a:pt x="342" y="56"/>
                    </a:lnTo>
                    <a:lnTo>
                      <a:pt x="342" y="51"/>
                    </a:lnTo>
                    <a:lnTo>
                      <a:pt x="346" y="43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3" y="34"/>
                    </a:lnTo>
                    <a:lnTo>
                      <a:pt x="354" y="32"/>
                    </a:lnTo>
                    <a:lnTo>
                      <a:pt x="356" y="28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4" y="22"/>
                    </a:lnTo>
                    <a:lnTo>
                      <a:pt x="353" y="15"/>
                    </a:lnTo>
                    <a:lnTo>
                      <a:pt x="353" y="15"/>
                    </a:lnTo>
                    <a:lnTo>
                      <a:pt x="348" y="18"/>
                    </a:lnTo>
                    <a:lnTo>
                      <a:pt x="344" y="17"/>
                    </a:lnTo>
                    <a:lnTo>
                      <a:pt x="339" y="14"/>
                    </a:lnTo>
                    <a:lnTo>
                      <a:pt x="335" y="11"/>
                    </a:lnTo>
                    <a:lnTo>
                      <a:pt x="327" y="4"/>
                    </a:lnTo>
                    <a:lnTo>
                      <a:pt x="324" y="2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2" y="7"/>
                    </a:lnTo>
                    <a:lnTo>
                      <a:pt x="322" y="13"/>
                    </a:lnTo>
                    <a:lnTo>
                      <a:pt x="322" y="18"/>
                    </a:lnTo>
                    <a:lnTo>
                      <a:pt x="319" y="21"/>
                    </a:lnTo>
                    <a:lnTo>
                      <a:pt x="317" y="22"/>
                    </a:lnTo>
                    <a:lnTo>
                      <a:pt x="315" y="24"/>
                    </a:lnTo>
                    <a:lnTo>
                      <a:pt x="308" y="24"/>
                    </a:lnTo>
                    <a:lnTo>
                      <a:pt x="293" y="20"/>
                    </a:lnTo>
                    <a:lnTo>
                      <a:pt x="286" y="20"/>
                    </a:lnTo>
                    <a:lnTo>
                      <a:pt x="284" y="21"/>
                    </a:lnTo>
                    <a:lnTo>
                      <a:pt x="281" y="24"/>
                    </a:lnTo>
                    <a:lnTo>
                      <a:pt x="269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3" y="24"/>
                    </a:lnTo>
                    <a:lnTo>
                      <a:pt x="264" y="19"/>
                    </a:lnTo>
                    <a:lnTo>
                      <a:pt x="268" y="14"/>
                    </a:lnTo>
                    <a:lnTo>
                      <a:pt x="271" y="9"/>
                    </a:lnTo>
                    <a:lnTo>
                      <a:pt x="271" y="9"/>
                    </a:lnTo>
                    <a:lnTo>
                      <a:pt x="269" y="11"/>
                    </a:lnTo>
                    <a:lnTo>
                      <a:pt x="265" y="13"/>
                    </a:lnTo>
                    <a:lnTo>
                      <a:pt x="256" y="15"/>
                    </a:lnTo>
                    <a:lnTo>
                      <a:pt x="253" y="18"/>
                    </a:lnTo>
                    <a:lnTo>
                      <a:pt x="249" y="20"/>
                    </a:lnTo>
                    <a:lnTo>
                      <a:pt x="248" y="24"/>
                    </a:lnTo>
                    <a:lnTo>
                      <a:pt x="247" y="28"/>
                    </a:lnTo>
                    <a:lnTo>
                      <a:pt x="202" y="28"/>
                    </a:lnTo>
                    <a:lnTo>
                      <a:pt x="202" y="28"/>
                    </a:lnTo>
                    <a:lnTo>
                      <a:pt x="201" y="25"/>
                    </a:lnTo>
                    <a:lnTo>
                      <a:pt x="199" y="21"/>
                    </a:lnTo>
                    <a:lnTo>
                      <a:pt x="199" y="21"/>
                    </a:lnTo>
                    <a:lnTo>
                      <a:pt x="197" y="25"/>
                    </a:lnTo>
                    <a:lnTo>
                      <a:pt x="197" y="28"/>
                    </a:lnTo>
                    <a:lnTo>
                      <a:pt x="197" y="28"/>
                    </a:lnTo>
                    <a:lnTo>
                      <a:pt x="99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35"/>
                    </a:lnTo>
                    <a:lnTo>
                      <a:pt x="15" y="40"/>
                    </a:lnTo>
                    <a:lnTo>
                      <a:pt x="22" y="45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5" y="58"/>
                    </a:lnTo>
                    <a:lnTo>
                      <a:pt x="25" y="62"/>
                    </a:lnTo>
                    <a:lnTo>
                      <a:pt x="25" y="63"/>
                    </a:lnTo>
                    <a:lnTo>
                      <a:pt x="26" y="65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5" y="67"/>
                    </a:lnTo>
                    <a:lnTo>
                      <a:pt x="39" y="70"/>
                    </a:lnTo>
                    <a:lnTo>
                      <a:pt x="40" y="72"/>
                    </a:lnTo>
                    <a:lnTo>
                      <a:pt x="41" y="74"/>
                    </a:lnTo>
                    <a:lnTo>
                      <a:pt x="41" y="78"/>
                    </a:lnTo>
                    <a:lnTo>
                      <a:pt x="41" y="82"/>
                    </a:lnTo>
                    <a:lnTo>
                      <a:pt x="41" y="82"/>
                    </a:lnTo>
                    <a:lnTo>
                      <a:pt x="39" y="86"/>
                    </a:lnTo>
                    <a:lnTo>
                      <a:pt x="35" y="88"/>
                    </a:lnTo>
                    <a:lnTo>
                      <a:pt x="32" y="89"/>
                    </a:lnTo>
                    <a:lnTo>
                      <a:pt x="30" y="89"/>
                    </a:lnTo>
                    <a:lnTo>
                      <a:pt x="26" y="88"/>
                    </a:lnTo>
                    <a:lnTo>
                      <a:pt x="24" y="87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8"/>
                    </a:lnTo>
                    <a:lnTo>
                      <a:pt x="18" y="94"/>
                    </a:lnTo>
                    <a:lnTo>
                      <a:pt x="20" y="103"/>
                    </a:lnTo>
                    <a:lnTo>
                      <a:pt x="23" y="115"/>
                    </a:lnTo>
                    <a:lnTo>
                      <a:pt x="24" y="120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8" y="128"/>
                    </a:lnTo>
                    <a:lnTo>
                      <a:pt x="32" y="130"/>
                    </a:lnTo>
                    <a:lnTo>
                      <a:pt x="36" y="128"/>
                    </a:lnTo>
                    <a:lnTo>
                      <a:pt x="39" y="126"/>
                    </a:lnTo>
                    <a:lnTo>
                      <a:pt x="42" y="123"/>
                    </a:lnTo>
                    <a:lnTo>
                      <a:pt x="45" y="118"/>
                    </a:lnTo>
                    <a:lnTo>
                      <a:pt x="50" y="109"/>
                    </a:lnTo>
                    <a:lnTo>
                      <a:pt x="56" y="100"/>
                    </a:lnTo>
                    <a:lnTo>
                      <a:pt x="62" y="90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2" y="86"/>
                    </a:lnTo>
                    <a:lnTo>
                      <a:pt x="77" y="87"/>
                    </a:lnTo>
                    <a:lnTo>
                      <a:pt x="77" y="87"/>
                    </a:lnTo>
                    <a:lnTo>
                      <a:pt x="74" y="98"/>
                    </a:lnTo>
                    <a:lnTo>
                      <a:pt x="73" y="109"/>
                    </a:lnTo>
                    <a:lnTo>
                      <a:pt x="74" y="112"/>
                    </a:lnTo>
                    <a:lnTo>
                      <a:pt x="76" y="115"/>
                    </a:lnTo>
                    <a:lnTo>
                      <a:pt x="79" y="116"/>
                    </a:lnTo>
                    <a:lnTo>
                      <a:pt x="84" y="116"/>
                    </a:lnTo>
                    <a:lnTo>
                      <a:pt x="80" y="119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8" y="116"/>
                    </a:lnTo>
                    <a:lnTo>
                      <a:pt x="91" y="116"/>
                    </a:lnTo>
                    <a:lnTo>
                      <a:pt x="94" y="117"/>
                    </a:lnTo>
                    <a:lnTo>
                      <a:pt x="97" y="120"/>
                    </a:lnTo>
                    <a:lnTo>
                      <a:pt x="101" y="125"/>
                    </a:lnTo>
                    <a:lnTo>
                      <a:pt x="104" y="130"/>
                    </a:lnTo>
                    <a:lnTo>
                      <a:pt x="105" y="130"/>
                    </a:lnTo>
                    <a:lnTo>
                      <a:pt x="107" y="130"/>
                    </a:lnTo>
                    <a:lnTo>
                      <a:pt x="108" y="127"/>
                    </a:lnTo>
                    <a:lnTo>
                      <a:pt x="110" y="124"/>
                    </a:lnTo>
                    <a:lnTo>
                      <a:pt x="116" y="111"/>
                    </a:lnTo>
                    <a:lnTo>
                      <a:pt x="115" y="135"/>
                    </a:lnTo>
                    <a:lnTo>
                      <a:pt x="115" y="135"/>
                    </a:lnTo>
                    <a:lnTo>
                      <a:pt x="119" y="130"/>
                    </a:lnTo>
                    <a:lnTo>
                      <a:pt x="125" y="125"/>
                    </a:lnTo>
                    <a:lnTo>
                      <a:pt x="131" y="122"/>
                    </a:lnTo>
                    <a:lnTo>
                      <a:pt x="138" y="119"/>
                    </a:lnTo>
                    <a:lnTo>
                      <a:pt x="150" y="116"/>
                    </a:lnTo>
                    <a:lnTo>
                      <a:pt x="161" y="113"/>
                    </a:lnTo>
                    <a:lnTo>
                      <a:pt x="161" y="118"/>
                    </a:lnTo>
                    <a:lnTo>
                      <a:pt x="161" y="118"/>
                    </a:lnTo>
                    <a:lnTo>
                      <a:pt x="171" y="110"/>
                    </a:lnTo>
                    <a:lnTo>
                      <a:pt x="179" y="105"/>
                    </a:lnTo>
                    <a:lnTo>
                      <a:pt x="184" y="104"/>
                    </a:lnTo>
                    <a:lnTo>
                      <a:pt x="188" y="104"/>
                    </a:lnTo>
                    <a:lnTo>
                      <a:pt x="193" y="104"/>
                    </a:lnTo>
                    <a:lnTo>
                      <a:pt x="199" y="104"/>
                    </a:lnTo>
                    <a:lnTo>
                      <a:pt x="207" y="104"/>
                    </a:lnTo>
                    <a:lnTo>
                      <a:pt x="219" y="101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3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10" y="132"/>
                    </a:lnTo>
                    <a:lnTo>
                      <a:pt x="212" y="128"/>
                    </a:lnTo>
                    <a:lnTo>
                      <a:pt x="216" y="125"/>
                    </a:lnTo>
                    <a:lnTo>
                      <a:pt x="222" y="117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7" y="113"/>
                    </a:lnTo>
                    <a:lnTo>
                      <a:pt x="227" y="113"/>
                    </a:lnTo>
                    <a:lnTo>
                      <a:pt x="227" y="127"/>
                    </a:lnTo>
                    <a:lnTo>
                      <a:pt x="226" y="132"/>
                    </a:lnTo>
                    <a:lnTo>
                      <a:pt x="225" y="135"/>
                    </a:lnTo>
                    <a:lnTo>
                      <a:pt x="223" y="139"/>
                    </a:lnTo>
                    <a:lnTo>
                      <a:pt x="219" y="141"/>
                    </a:lnTo>
                    <a:lnTo>
                      <a:pt x="268" y="97"/>
                    </a:lnTo>
                    <a:lnTo>
                      <a:pt x="268" y="97"/>
                    </a:lnTo>
                    <a:lnTo>
                      <a:pt x="271" y="92"/>
                    </a:lnTo>
                    <a:lnTo>
                      <a:pt x="272" y="87"/>
                    </a:lnTo>
                    <a:lnTo>
                      <a:pt x="272" y="83"/>
                    </a:lnTo>
                    <a:lnTo>
                      <a:pt x="271" y="81"/>
                    </a:lnTo>
                    <a:lnTo>
                      <a:pt x="268" y="75"/>
                    </a:lnTo>
                    <a:lnTo>
                      <a:pt x="265" y="73"/>
                    </a:lnTo>
                    <a:lnTo>
                      <a:pt x="264" y="70"/>
                    </a:lnTo>
                    <a:lnTo>
                      <a:pt x="264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471">
                <a:extLst>
                  <a:ext uri="{FF2B5EF4-FFF2-40B4-BE49-F238E27FC236}">
                    <a16:creationId xmlns:a16="http://schemas.microsoft.com/office/drawing/2014/main" xmlns="" id="{E0A3A506-28A1-33BB-9CBE-20007353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844550"/>
                <a:ext cx="4763" cy="1588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5 w 9"/>
                  <a:gd name="T5" fmla="*/ 1 h 1"/>
                  <a:gd name="T6" fmla="*/ 9 w 9"/>
                  <a:gd name="T7" fmla="*/ 1 h 1"/>
                  <a:gd name="T8" fmla="*/ 9 w 9"/>
                  <a:gd name="T9" fmla="*/ 1 h 1"/>
                  <a:gd name="T10" fmla="*/ 0 w 9"/>
                  <a:gd name="T11" fmla="*/ 0 h 1"/>
                  <a:gd name="T12" fmla="*/ 0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472">
                <a:extLst>
                  <a:ext uri="{FF2B5EF4-FFF2-40B4-BE49-F238E27FC236}">
                    <a16:creationId xmlns:a16="http://schemas.microsoft.com/office/drawing/2014/main" xmlns="" id="{E3949CA0-3C80-4F76-8EF8-69C3E6C96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850" y="804863"/>
                <a:ext cx="7938" cy="0"/>
              </a:xfrm>
              <a:custGeom>
                <a:avLst/>
                <a:gdLst>
                  <a:gd name="T0" fmla="*/ 0 w 14"/>
                  <a:gd name="T1" fmla="*/ 2 h 2"/>
                  <a:gd name="T2" fmla="*/ 14 w 14"/>
                  <a:gd name="T3" fmla="*/ 2 h 2"/>
                  <a:gd name="T4" fmla="*/ 14 w 14"/>
                  <a:gd name="T5" fmla="*/ 2 h 2"/>
                  <a:gd name="T6" fmla="*/ 8 w 14"/>
                  <a:gd name="T7" fmla="*/ 0 h 2"/>
                  <a:gd name="T8" fmla="*/ 4 w 14"/>
                  <a:gd name="T9" fmla="*/ 0 h 2"/>
                  <a:gd name="T10" fmla="*/ 0 w 14"/>
                  <a:gd name="T11" fmla="*/ 2 h 2"/>
                  <a:gd name="T12" fmla="*/ 0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473">
                <a:extLst>
                  <a:ext uri="{FF2B5EF4-FFF2-40B4-BE49-F238E27FC236}">
                    <a16:creationId xmlns:a16="http://schemas.microsoft.com/office/drawing/2014/main" xmlns="" id="{0F2A5452-1B6C-250E-1B7E-FBE097D9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050" y="803275"/>
                <a:ext cx="17463" cy="14288"/>
              </a:xfrm>
              <a:custGeom>
                <a:avLst/>
                <a:gdLst>
                  <a:gd name="T0" fmla="*/ 24 w 32"/>
                  <a:gd name="T1" fmla="*/ 27 h 28"/>
                  <a:gd name="T2" fmla="*/ 24 w 32"/>
                  <a:gd name="T3" fmla="*/ 27 h 28"/>
                  <a:gd name="T4" fmla="*/ 22 w 32"/>
                  <a:gd name="T5" fmla="*/ 22 h 28"/>
                  <a:gd name="T6" fmla="*/ 22 w 32"/>
                  <a:gd name="T7" fmla="*/ 19 h 28"/>
                  <a:gd name="T8" fmla="*/ 23 w 32"/>
                  <a:gd name="T9" fmla="*/ 15 h 28"/>
                  <a:gd name="T10" fmla="*/ 24 w 32"/>
                  <a:gd name="T11" fmla="*/ 13 h 28"/>
                  <a:gd name="T12" fmla="*/ 29 w 32"/>
                  <a:gd name="T13" fmla="*/ 6 h 28"/>
                  <a:gd name="T14" fmla="*/ 31 w 32"/>
                  <a:gd name="T15" fmla="*/ 4 h 28"/>
                  <a:gd name="T16" fmla="*/ 32 w 32"/>
                  <a:gd name="T17" fmla="*/ 0 h 28"/>
                  <a:gd name="T18" fmla="*/ 2 w 32"/>
                  <a:gd name="T19" fmla="*/ 0 h 28"/>
                  <a:gd name="T20" fmla="*/ 2 w 32"/>
                  <a:gd name="T21" fmla="*/ 0 h 28"/>
                  <a:gd name="T22" fmla="*/ 2 w 32"/>
                  <a:gd name="T23" fmla="*/ 7 h 28"/>
                  <a:gd name="T24" fmla="*/ 1 w 32"/>
                  <a:gd name="T25" fmla="*/ 14 h 28"/>
                  <a:gd name="T26" fmla="*/ 0 w 32"/>
                  <a:gd name="T27" fmla="*/ 22 h 28"/>
                  <a:gd name="T28" fmla="*/ 0 w 32"/>
                  <a:gd name="T29" fmla="*/ 28 h 28"/>
                  <a:gd name="T30" fmla="*/ 24 w 32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8">
                    <a:moveTo>
                      <a:pt x="24" y="27"/>
                    </a:moveTo>
                    <a:lnTo>
                      <a:pt x="24" y="27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4" y="13"/>
                    </a:lnTo>
                    <a:lnTo>
                      <a:pt x="29" y="6"/>
                    </a:lnTo>
                    <a:lnTo>
                      <a:pt x="31" y="4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474">
                <a:extLst>
                  <a:ext uri="{FF2B5EF4-FFF2-40B4-BE49-F238E27FC236}">
                    <a16:creationId xmlns:a16="http://schemas.microsoft.com/office/drawing/2014/main" xmlns="" id="{C6FAFF66-7AAB-946F-FF05-D8B11626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0" y="793750"/>
                <a:ext cx="7938" cy="9525"/>
              </a:xfrm>
              <a:custGeom>
                <a:avLst/>
                <a:gdLst>
                  <a:gd name="T0" fmla="*/ 8 w 16"/>
                  <a:gd name="T1" fmla="*/ 0 h 18"/>
                  <a:gd name="T2" fmla="*/ 8 w 16"/>
                  <a:gd name="T3" fmla="*/ 0 h 18"/>
                  <a:gd name="T4" fmla="*/ 7 w 16"/>
                  <a:gd name="T5" fmla="*/ 4 h 18"/>
                  <a:gd name="T6" fmla="*/ 5 w 16"/>
                  <a:gd name="T7" fmla="*/ 9 h 18"/>
                  <a:gd name="T8" fmla="*/ 0 w 16"/>
                  <a:gd name="T9" fmla="*/ 18 h 18"/>
                  <a:gd name="T10" fmla="*/ 16 w 16"/>
                  <a:gd name="T11" fmla="*/ 18 h 18"/>
                  <a:gd name="T12" fmla="*/ 16 w 16"/>
                  <a:gd name="T13" fmla="*/ 18 h 18"/>
                  <a:gd name="T14" fmla="*/ 16 w 16"/>
                  <a:gd name="T15" fmla="*/ 12 h 18"/>
                  <a:gd name="T16" fmla="*/ 15 w 16"/>
                  <a:gd name="T17" fmla="*/ 8 h 18"/>
                  <a:gd name="T18" fmla="*/ 12 w 16"/>
                  <a:gd name="T19" fmla="*/ 4 h 18"/>
                  <a:gd name="T20" fmla="*/ 8 w 16"/>
                  <a:gd name="T21" fmla="*/ 0 h 18"/>
                  <a:gd name="T22" fmla="*/ 8 w 1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8">
                    <a:moveTo>
                      <a:pt x="8" y="0"/>
                    </a:moveTo>
                    <a:lnTo>
                      <a:pt x="8" y="0"/>
                    </a:lnTo>
                    <a:lnTo>
                      <a:pt x="7" y="4"/>
                    </a:lnTo>
                    <a:lnTo>
                      <a:pt x="5" y="9"/>
                    </a:lnTo>
                    <a:lnTo>
                      <a:pt x="0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2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475">
                <a:extLst>
                  <a:ext uri="{FF2B5EF4-FFF2-40B4-BE49-F238E27FC236}">
                    <a16:creationId xmlns:a16="http://schemas.microsoft.com/office/drawing/2014/main" xmlns="" id="{C5741361-3B40-8764-9FF3-F0BD2932D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350" y="1058863"/>
                <a:ext cx="6350" cy="3175"/>
              </a:xfrm>
              <a:custGeom>
                <a:avLst/>
                <a:gdLst>
                  <a:gd name="T0" fmla="*/ 13 w 13"/>
                  <a:gd name="T1" fmla="*/ 0 h 8"/>
                  <a:gd name="T2" fmla="*/ 8 w 13"/>
                  <a:gd name="T3" fmla="*/ 1 h 8"/>
                  <a:gd name="T4" fmla="*/ 0 w 13"/>
                  <a:gd name="T5" fmla="*/ 8 h 8"/>
                  <a:gd name="T6" fmla="*/ 13 w 1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13" y="0"/>
                    </a:moveTo>
                    <a:lnTo>
                      <a:pt x="8" y="1"/>
                    </a:lnTo>
                    <a:lnTo>
                      <a:pt x="0" y="8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476">
                <a:extLst>
                  <a:ext uri="{FF2B5EF4-FFF2-40B4-BE49-F238E27FC236}">
                    <a16:creationId xmlns:a16="http://schemas.microsoft.com/office/drawing/2014/main" xmlns="" id="{E94FF8F6-6FD6-ADD7-67D9-36FDF5DA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035050"/>
                <a:ext cx="11113" cy="4763"/>
              </a:xfrm>
              <a:custGeom>
                <a:avLst/>
                <a:gdLst>
                  <a:gd name="T0" fmla="*/ 0 w 22"/>
                  <a:gd name="T1" fmla="*/ 2 h 9"/>
                  <a:gd name="T2" fmla="*/ 0 w 22"/>
                  <a:gd name="T3" fmla="*/ 2 h 9"/>
                  <a:gd name="T4" fmla="*/ 2 w 22"/>
                  <a:gd name="T5" fmla="*/ 7 h 9"/>
                  <a:gd name="T6" fmla="*/ 6 w 22"/>
                  <a:gd name="T7" fmla="*/ 9 h 9"/>
                  <a:gd name="T8" fmla="*/ 8 w 22"/>
                  <a:gd name="T9" fmla="*/ 9 h 9"/>
                  <a:gd name="T10" fmla="*/ 11 w 22"/>
                  <a:gd name="T11" fmla="*/ 9 h 9"/>
                  <a:gd name="T12" fmla="*/ 17 w 22"/>
                  <a:gd name="T13" fmla="*/ 6 h 9"/>
                  <a:gd name="T14" fmla="*/ 22 w 22"/>
                  <a:gd name="T15" fmla="*/ 2 h 9"/>
                  <a:gd name="T16" fmla="*/ 22 w 22"/>
                  <a:gd name="T17" fmla="*/ 2 h 9"/>
                  <a:gd name="T18" fmla="*/ 15 w 22"/>
                  <a:gd name="T19" fmla="*/ 2 h 9"/>
                  <a:gd name="T20" fmla="*/ 11 w 22"/>
                  <a:gd name="T21" fmla="*/ 1 h 9"/>
                  <a:gd name="T22" fmla="*/ 8 w 22"/>
                  <a:gd name="T23" fmla="*/ 0 h 9"/>
                  <a:gd name="T24" fmla="*/ 0 w 22"/>
                  <a:gd name="T25" fmla="*/ 2 h 9"/>
                  <a:gd name="T26" fmla="*/ 0 w 22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5" y="2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477">
                <a:extLst>
                  <a:ext uri="{FF2B5EF4-FFF2-40B4-BE49-F238E27FC236}">
                    <a16:creationId xmlns:a16="http://schemas.microsoft.com/office/drawing/2014/main" xmlns="" id="{4BD437D4-0685-54DD-6AAE-9CCE338E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116013"/>
                <a:ext cx="6350" cy="6350"/>
              </a:xfrm>
              <a:custGeom>
                <a:avLst/>
                <a:gdLst>
                  <a:gd name="T0" fmla="*/ 13 w 13"/>
                  <a:gd name="T1" fmla="*/ 0 h 10"/>
                  <a:gd name="T2" fmla="*/ 0 w 13"/>
                  <a:gd name="T3" fmla="*/ 8 h 10"/>
                  <a:gd name="T4" fmla="*/ 1 w 13"/>
                  <a:gd name="T5" fmla="*/ 10 h 10"/>
                  <a:gd name="T6" fmla="*/ 13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lnTo>
                      <a:pt x="0" y="8"/>
                    </a:lnTo>
                    <a:lnTo>
                      <a:pt x="1" y="1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478">
                <a:extLst>
                  <a:ext uri="{FF2B5EF4-FFF2-40B4-BE49-F238E27FC236}">
                    <a16:creationId xmlns:a16="http://schemas.microsoft.com/office/drawing/2014/main" xmlns="" id="{A8587E0D-1FE4-9DD8-910F-7FE7D004A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288" y="857250"/>
                <a:ext cx="3175" cy="0"/>
              </a:xfrm>
              <a:custGeom>
                <a:avLst/>
                <a:gdLst>
                  <a:gd name="T0" fmla="*/ 6 w 6"/>
                  <a:gd name="T1" fmla="*/ 0 h 1"/>
                  <a:gd name="T2" fmla="*/ 6 w 6"/>
                  <a:gd name="T3" fmla="*/ 0 h 1"/>
                  <a:gd name="T4" fmla="*/ 0 w 6"/>
                  <a:gd name="T5" fmla="*/ 1 h 1"/>
                  <a:gd name="T6" fmla="*/ 0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479">
                <a:extLst>
                  <a:ext uri="{FF2B5EF4-FFF2-40B4-BE49-F238E27FC236}">
                    <a16:creationId xmlns:a16="http://schemas.microsoft.com/office/drawing/2014/main" xmlns="" id="{25B581E8-5D21-D9DB-E6FF-75F110D9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811213"/>
                <a:ext cx="111125" cy="46038"/>
              </a:xfrm>
              <a:custGeom>
                <a:avLst/>
                <a:gdLst>
                  <a:gd name="T0" fmla="*/ 197 w 208"/>
                  <a:gd name="T1" fmla="*/ 61 h 87"/>
                  <a:gd name="T2" fmla="*/ 189 w 208"/>
                  <a:gd name="T3" fmla="*/ 52 h 87"/>
                  <a:gd name="T4" fmla="*/ 186 w 208"/>
                  <a:gd name="T5" fmla="*/ 45 h 87"/>
                  <a:gd name="T6" fmla="*/ 189 w 208"/>
                  <a:gd name="T7" fmla="*/ 40 h 87"/>
                  <a:gd name="T8" fmla="*/ 200 w 208"/>
                  <a:gd name="T9" fmla="*/ 30 h 87"/>
                  <a:gd name="T10" fmla="*/ 207 w 208"/>
                  <a:gd name="T11" fmla="*/ 20 h 87"/>
                  <a:gd name="T12" fmla="*/ 208 w 208"/>
                  <a:gd name="T13" fmla="*/ 9 h 87"/>
                  <a:gd name="T14" fmla="*/ 190 w 208"/>
                  <a:gd name="T15" fmla="*/ 15 h 87"/>
                  <a:gd name="T16" fmla="*/ 170 w 208"/>
                  <a:gd name="T17" fmla="*/ 9 h 87"/>
                  <a:gd name="T18" fmla="*/ 176 w 208"/>
                  <a:gd name="T19" fmla="*/ 25 h 87"/>
                  <a:gd name="T20" fmla="*/ 177 w 208"/>
                  <a:gd name="T21" fmla="*/ 43 h 87"/>
                  <a:gd name="T22" fmla="*/ 169 w 208"/>
                  <a:gd name="T23" fmla="*/ 40 h 87"/>
                  <a:gd name="T24" fmla="*/ 161 w 208"/>
                  <a:gd name="T25" fmla="*/ 32 h 87"/>
                  <a:gd name="T26" fmla="*/ 159 w 208"/>
                  <a:gd name="T27" fmla="*/ 22 h 87"/>
                  <a:gd name="T28" fmla="*/ 153 w 208"/>
                  <a:gd name="T29" fmla="*/ 9 h 87"/>
                  <a:gd name="T30" fmla="*/ 115 w 208"/>
                  <a:gd name="T31" fmla="*/ 6 h 87"/>
                  <a:gd name="T32" fmla="*/ 117 w 208"/>
                  <a:gd name="T33" fmla="*/ 0 h 87"/>
                  <a:gd name="T34" fmla="*/ 115 w 208"/>
                  <a:gd name="T35" fmla="*/ 2 h 87"/>
                  <a:gd name="T36" fmla="*/ 113 w 208"/>
                  <a:gd name="T37" fmla="*/ 6 h 87"/>
                  <a:gd name="T38" fmla="*/ 7 w 208"/>
                  <a:gd name="T39" fmla="*/ 20 h 87"/>
                  <a:gd name="T40" fmla="*/ 1 w 208"/>
                  <a:gd name="T41" fmla="*/ 24 h 87"/>
                  <a:gd name="T42" fmla="*/ 0 w 208"/>
                  <a:gd name="T43" fmla="*/ 30 h 87"/>
                  <a:gd name="T44" fmla="*/ 3 w 208"/>
                  <a:gd name="T45" fmla="*/ 43 h 87"/>
                  <a:gd name="T46" fmla="*/ 8 w 208"/>
                  <a:gd name="T47" fmla="*/ 58 h 87"/>
                  <a:gd name="T48" fmla="*/ 7 w 208"/>
                  <a:gd name="T49" fmla="*/ 70 h 87"/>
                  <a:gd name="T50" fmla="*/ 5 w 208"/>
                  <a:gd name="T51" fmla="*/ 75 h 87"/>
                  <a:gd name="T52" fmla="*/ 23 w 208"/>
                  <a:gd name="T53" fmla="*/ 76 h 87"/>
                  <a:gd name="T54" fmla="*/ 41 w 208"/>
                  <a:gd name="T55" fmla="*/ 79 h 87"/>
                  <a:gd name="T56" fmla="*/ 53 w 208"/>
                  <a:gd name="T57" fmla="*/ 76 h 87"/>
                  <a:gd name="T58" fmla="*/ 59 w 208"/>
                  <a:gd name="T59" fmla="*/ 72 h 87"/>
                  <a:gd name="T60" fmla="*/ 61 w 208"/>
                  <a:gd name="T61" fmla="*/ 62 h 87"/>
                  <a:gd name="T62" fmla="*/ 62 w 208"/>
                  <a:gd name="T63" fmla="*/ 57 h 87"/>
                  <a:gd name="T64" fmla="*/ 62 w 208"/>
                  <a:gd name="T65" fmla="*/ 72 h 87"/>
                  <a:gd name="T66" fmla="*/ 77 w 208"/>
                  <a:gd name="T67" fmla="*/ 47 h 87"/>
                  <a:gd name="T68" fmla="*/ 64 w 208"/>
                  <a:gd name="T69" fmla="*/ 38 h 87"/>
                  <a:gd name="T70" fmla="*/ 70 w 208"/>
                  <a:gd name="T71" fmla="*/ 29 h 87"/>
                  <a:gd name="T72" fmla="*/ 78 w 208"/>
                  <a:gd name="T73" fmla="*/ 23 h 87"/>
                  <a:gd name="T74" fmla="*/ 98 w 208"/>
                  <a:gd name="T75" fmla="*/ 19 h 87"/>
                  <a:gd name="T76" fmla="*/ 116 w 208"/>
                  <a:gd name="T77" fmla="*/ 22 h 87"/>
                  <a:gd name="T78" fmla="*/ 125 w 208"/>
                  <a:gd name="T79" fmla="*/ 30 h 87"/>
                  <a:gd name="T80" fmla="*/ 128 w 208"/>
                  <a:gd name="T81" fmla="*/ 32 h 87"/>
                  <a:gd name="T82" fmla="*/ 120 w 208"/>
                  <a:gd name="T83" fmla="*/ 37 h 87"/>
                  <a:gd name="T84" fmla="*/ 108 w 208"/>
                  <a:gd name="T85" fmla="*/ 55 h 87"/>
                  <a:gd name="T86" fmla="*/ 102 w 208"/>
                  <a:gd name="T87" fmla="*/ 62 h 87"/>
                  <a:gd name="T88" fmla="*/ 97 w 208"/>
                  <a:gd name="T89" fmla="*/ 64 h 87"/>
                  <a:gd name="T90" fmla="*/ 83 w 208"/>
                  <a:gd name="T91" fmla="*/ 58 h 87"/>
                  <a:gd name="T92" fmla="*/ 86 w 208"/>
                  <a:gd name="T93" fmla="*/ 74 h 87"/>
                  <a:gd name="T94" fmla="*/ 86 w 208"/>
                  <a:gd name="T95" fmla="*/ 81 h 87"/>
                  <a:gd name="T96" fmla="*/ 83 w 208"/>
                  <a:gd name="T97" fmla="*/ 87 h 87"/>
                  <a:gd name="T98" fmla="*/ 98 w 208"/>
                  <a:gd name="T99" fmla="*/ 83 h 87"/>
                  <a:gd name="T100" fmla="*/ 139 w 208"/>
                  <a:gd name="T101" fmla="*/ 81 h 87"/>
                  <a:gd name="T102" fmla="*/ 168 w 208"/>
                  <a:gd name="T103" fmla="*/ 76 h 87"/>
                  <a:gd name="T104" fmla="*/ 190 w 208"/>
                  <a:gd name="T105" fmla="*/ 66 h 87"/>
                  <a:gd name="T106" fmla="*/ 197 w 208"/>
                  <a:gd name="T107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87">
                    <a:moveTo>
                      <a:pt x="197" y="61"/>
                    </a:moveTo>
                    <a:lnTo>
                      <a:pt x="197" y="61"/>
                    </a:lnTo>
                    <a:lnTo>
                      <a:pt x="192" y="57"/>
                    </a:lnTo>
                    <a:lnTo>
                      <a:pt x="189" y="52"/>
                    </a:lnTo>
                    <a:lnTo>
                      <a:pt x="186" y="49"/>
                    </a:lnTo>
                    <a:lnTo>
                      <a:pt x="186" y="45"/>
                    </a:lnTo>
                    <a:lnTo>
                      <a:pt x="187" y="43"/>
                    </a:lnTo>
                    <a:lnTo>
                      <a:pt x="189" y="40"/>
                    </a:lnTo>
                    <a:lnTo>
                      <a:pt x="194" y="35"/>
                    </a:lnTo>
                    <a:lnTo>
                      <a:pt x="200" y="30"/>
                    </a:lnTo>
                    <a:lnTo>
                      <a:pt x="206" y="23"/>
                    </a:lnTo>
                    <a:lnTo>
                      <a:pt x="207" y="20"/>
                    </a:lnTo>
                    <a:lnTo>
                      <a:pt x="208" y="15"/>
                    </a:lnTo>
                    <a:lnTo>
                      <a:pt x="208" y="9"/>
                    </a:lnTo>
                    <a:lnTo>
                      <a:pt x="207" y="4"/>
                    </a:lnTo>
                    <a:lnTo>
                      <a:pt x="190" y="15"/>
                    </a:lnTo>
                    <a:lnTo>
                      <a:pt x="191" y="6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6" y="25"/>
                    </a:lnTo>
                    <a:lnTo>
                      <a:pt x="177" y="32"/>
                    </a:lnTo>
                    <a:lnTo>
                      <a:pt x="177" y="43"/>
                    </a:lnTo>
                    <a:lnTo>
                      <a:pt x="177" y="43"/>
                    </a:lnTo>
                    <a:lnTo>
                      <a:pt x="169" y="40"/>
                    </a:lnTo>
                    <a:lnTo>
                      <a:pt x="163" y="37"/>
                    </a:lnTo>
                    <a:lnTo>
                      <a:pt x="161" y="32"/>
                    </a:lnTo>
                    <a:lnTo>
                      <a:pt x="160" y="28"/>
                    </a:lnTo>
                    <a:lnTo>
                      <a:pt x="159" y="22"/>
                    </a:lnTo>
                    <a:lnTo>
                      <a:pt x="156" y="16"/>
                    </a:lnTo>
                    <a:lnTo>
                      <a:pt x="153" y="9"/>
                    </a:lnTo>
                    <a:lnTo>
                      <a:pt x="147" y="2"/>
                    </a:lnTo>
                    <a:lnTo>
                      <a:pt x="115" y="6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5" y="2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6"/>
                    </a:lnTo>
                    <a:lnTo>
                      <a:pt x="7" y="70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14" y="75"/>
                    </a:lnTo>
                    <a:lnTo>
                      <a:pt x="23" y="76"/>
                    </a:lnTo>
                    <a:lnTo>
                      <a:pt x="32" y="77"/>
                    </a:lnTo>
                    <a:lnTo>
                      <a:pt x="41" y="79"/>
                    </a:lnTo>
                    <a:lnTo>
                      <a:pt x="49" y="77"/>
                    </a:lnTo>
                    <a:lnTo>
                      <a:pt x="53" y="76"/>
                    </a:lnTo>
                    <a:lnTo>
                      <a:pt x="55" y="74"/>
                    </a:lnTo>
                    <a:lnTo>
                      <a:pt x="59" y="72"/>
                    </a:lnTo>
                    <a:lnTo>
                      <a:pt x="60" y="67"/>
                    </a:lnTo>
                    <a:lnTo>
                      <a:pt x="61" y="62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1" y="66"/>
                    </a:lnTo>
                    <a:lnTo>
                      <a:pt x="62" y="72"/>
                    </a:lnTo>
                    <a:lnTo>
                      <a:pt x="64" y="75"/>
                    </a:lnTo>
                    <a:lnTo>
                      <a:pt x="77" y="47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7" y="34"/>
                    </a:lnTo>
                    <a:lnTo>
                      <a:pt x="70" y="29"/>
                    </a:lnTo>
                    <a:lnTo>
                      <a:pt x="74" y="27"/>
                    </a:lnTo>
                    <a:lnTo>
                      <a:pt x="78" y="23"/>
                    </a:lnTo>
                    <a:lnTo>
                      <a:pt x="87" y="20"/>
                    </a:lnTo>
                    <a:lnTo>
                      <a:pt x="98" y="19"/>
                    </a:lnTo>
                    <a:lnTo>
                      <a:pt x="107" y="20"/>
                    </a:lnTo>
                    <a:lnTo>
                      <a:pt x="116" y="22"/>
                    </a:lnTo>
                    <a:lnTo>
                      <a:pt x="123" y="27"/>
                    </a:lnTo>
                    <a:lnTo>
                      <a:pt x="125" y="30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3" y="35"/>
                    </a:lnTo>
                    <a:lnTo>
                      <a:pt x="120" y="37"/>
                    </a:lnTo>
                    <a:lnTo>
                      <a:pt x="115" y="43"/>
                    </a:lnTo>
                    <a:lnTo>
                      <a:pt x="108" y="55"/>
                    </a:lnTo>
                    <a:lnTo>
                      <a:pt x="105" y="60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97" y="64"/>
                    </a:lnTo>
                    <a:lnTo>
                      <a:pt x="93" y="62"/>
                    </a:lnTo>
                    <a:lnTo>
                      <a:pt x="83" y="58"/>
                    </a:lnTo>
                    <a:lnTo>
                      <a:pt x="83" y="58"/>
                    </a:lnTo>
                    <a:lnTo>
                      <a:pt x="86" y="74"/>
                    </a:lnTo>
                    <a:lnTo>
                      <a:pt x="86" y="77"/>
                    </a:lnTo>
                    <a:lnTo>
                      <a:pt x="86" y="81"/>
                    </a:lnTo>
                    <a:lnTo>
                      <a:pt x="85" y="84"/>
                    </a:lnTo>
                    <a:lnTo>
                      <a:pt x="83" y="87"/>
                    </a:lnTo>
                    <a:lnTo>
                      <a:pt x="83" y="87"/>
                    </a:lnTo>
                    <a:lnTo>
                      <a:pt x="98" y="83"/>
                    </a:lnTo>
                    <a:lnTo>
                      <a:pt x="112" y="82"/>
                    </a:lnTo>
                    <a:lnTo>
                      <a:pt x="139" y="81"/>
                    </a:lnTo>
                    <a:lnTo>
                      <a:pt x="154" y="80"/>
                    </a:lnTo>
                    <a:lnTo>
                      <a:pt x="168" y="76"/>
                    </a:lnTo>
                    <a:lnTo>
                      <a:pt x="182" y="70"/>
                    </a:lnTo>
                    <a:lnTo>
                      <a:pt x="190" y="66"/>
                    </a:lnTo>
                    <a:lnTo>
                      <a:pt x="197" y="61"/>
                    </a:lnTo>
                    <a:lnTo>
                      <a:pt x="197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480">
                <a:extLst>
                  <a:ext uri="{FF2B5EF4-FFF2-40B4-BE49-F238E27FC236}">
                    <a16:creationId xmlns:a16="http://schemas.microsoft.com/office/drawing/2014/main" xmlns="" id="{33FB3AFA-29C2-F542-E168-82A1F511F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57250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2 h 3"/>
                  <a:gd name="T4" fmla="*/ 3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481">
                <a:extLst>
                  <a:ext uri="{FF2B5EF4-FFF2-40B4-BE49-F238E27FC236}">
                    <a16:creationId xmlns:a16="http://schemas.microsoft.com/office/drawing/2014/main" xmlns="" id="{6F0924E9-B58A-6021-5E9D-5766E887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42963"/>
                <a:ext cx="15875" cy="19050"/>
              </a:xfrm>
              <a:custGeom>
                <a:avLst/>
                <a:gdLst>
                  <a:gd name="T0" fmla="*/ 13 w 31"/>
                  <a:gd name="T1" fmla="*/ 35 h 35"/>
                  <a:gd name="T2" fmla="*/ 31 w 31"/>
                  <a:gd name="T3" fmla="*/ 0 h 35"/>
                  <a:gd name="T4" fmla="*/ 1 w 31"/>
                  <a:gd name="T5" fmla="*/ 5 h 35"/>
                  <a:gd name="T6" fmla="*/ 0 w 31"/>
                  <a:gd name="T7" fmla="*/ 28 h 35"/>
                  <a:gd name="T8" fmla="*/ 0 w 31"/>
                  <a:gd name="T9" fmla="*/ 28 h 35"/>
                  <a:gd name="T10" fmla="*/ 3 w 31"/>
                  <a:gd name="T11" fmla="*/ 23 h 35"/>
                  <a:gd name="T12" fmla="*/ 8 w 31"/>
                  <a:gd name="T13" fmla="*/ 17 h 35"/>
                  <a:gd name="T14" fmla="*/ 10 w 31"/>
                  <a:gd name="T15" fmla="*/ 16 h 35"/>
                  <a:gd name="T16" fmla="*/ 12 w 31"/>
                  <a:gd name="T17" fmla="*/ 15 h 35"/>
                  <a:gd name="T18" fmla="*/ 15 w 31"/>
                  <a:gd name="T19" fmla="*/ 16 h 35"/>
                  <a:gd name="T20" fmla="*/ 17 w 31"/>
                  <a:gd name="T21" fmla="*/ 19 h 35"/>
                  <a:gd name="T22" fmla="*/ 13 w 31"/>
                  <a:gd name="T2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5">
                    <a:moveTo>
                      <a:pt x="13" y="35"/>
                    </a:moveTo>
                    <a:lnTo>
                      <a:pt x="31" y="0"/>
                    </a:lnTo>
                    <a:lnTo>
                      <a:pt x="1" y="5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5" y="16"/>
                    </a:lnTo>
                    <a:lnTo>
                      <a:pt x="17" y="19"/>
                    </a:lnTo>
                    <a:lnTo>
                      <a:pt x="1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482">
                <a:extLst>
                  <a:ext uri="{FF2B5EF4-FFF2-40B4-BE49-F238E27FC236}">
                    <a16:creationId xmlns:a16="http://schemas.microsoft.com/office/drawing/2014/main" xmlns="" id="{55012553-05A0-3913-B130-9A6C7D315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288" y="831850"/>
                <a:ext cx="11113" cy="31750"/>
              </a:xfrm>
              <a:custGeom>
                <a:avLst/>
                <a:gdLst>
                  <a:gd name="T0" fmla="*/ 20 w 22"/>
                  <a:gd name="T1" fmla="*/ 0 h 61"/>
                  <a:gd name="T2" fmla="*/ 20 w 22"/>
                  <a:gd name="T3" fmla="*/ 0 h 61"/>
                  <a:gd name="T4" fmla="*/ 16 w 22"/>
                  <a:gd name="T5" fmla="*/ 5 h 61"/>
                  <a:gd name="T6" fmla="*/ 12 w 22"/>
                  <a:gd name="T7" fmla="*/ 11 h 61"/>
                  <a:gd name="T8" fmla="*/ 10 w 22"/>
                  <a:gd name="T9" fmla="*/ 18 h 61"/>
                  <a:gd name="T10" fmla="*/ 10 w 22"/>
                  <a:gd name="T11" fmla="*/ 25 h 61"/>
                  <a:gd name="T12" fmla="*/ 10 w 22"/>
                  <a:gd name="T13" fmla="*/ 31 h 61"/>
                  <a:gd name="T14" fmla="*/ 11 w 22"/>
                  <a:gd name="T15" fmla="*/ 38 h 61"/>
                  <a:gd name="T16" fmla="*/ 14 w 22"/>
                  <a:gd name="T17" fmla="*/ 45 h 61"/>
                  <a:gd name="T18" fmla="*/ 17 w 22"/>
                  <a:gd name="T19" fmla="*/ 50 h 61"/>
                  <a:gd name="T20" fmla="*/ 17 w 22"/>
                  <a:gd name="T21" fmla="*/ 50 h 61"/>
                  <a:gd name="T22" fmla="*/ 15 w 22"/>
                  <a:gd name="T23" fmla="*/ 52 h 61"/>
                  <a:gd name="T24" fmla="*/ 12 w 22"/>
                  <a:gd name="T25" fmla="*/ 53 h 61"/>
                  <a:gd name="T26" fmla="*/ 11 w 22"/>
                  <a:gd name="T27" fmla="*/ 52 h 61"/>
                  <a:gd name="T28" fmla="*/ 10 w 22"/>
                  <a:gd name="T29" fmla="*/ 52 h 61"/>
                  <a:gd name="T30" fmla="*/ 8 w 22"/>
                  <a:gd name="T31" fmla="*/ 49 h 61"/>
                  <a:gd name="T32" fmla="*/ 7 w 22"/>
                  <a:gd name="T33" fmla="*/ 44 h 61"/>
                  <a:gd name="T34" fmla="*/ 5 w 22"/>
                  <a:gd name="T35" fmla="*/ 41 h 61"/>
                  <a:gd name="T36" fmla="*/ 4 w 22"/>
                  <a:gd name="T37" fmla="*/ 40 h 61"/>
                  <a:gd name="T38" fmla="*/ 2 w 22"/>
                  <a:gd name="T39" fmla="*/ 43 h 61"/>
                  <a:gd name="T40" fmla="*/ 0 w 22"/>
                  <a:gd name="T41" fmla="*/ 51 h 61"/>
                  <a:gd name="T42" fmla="*/ 0 w 22"/>
                  <a:gd name="T43" fmla="*/ 51 h 61"/>
                  <a:gd name="T44" fmla="*/ 1 w 22"/>
                  <a:gd name="T45" fmla="*/ 57 h 61"/>
                  <a:gd name="T46" fmla="*/ 3 w 22"/>
                  <a:gd name="T47" fmla="*/ 60 h 61"/>
                  <a:gd name="T48" fmla="*/ 7 w 22"/>
                  <a:gd name="T49" fmla="*/ 61 h 61"/>
                  <a:gd name="T50" fmla="*/ 10 w 22"/>
                  <a:gd name="T51" fmla="*/ 61 h 61"/>
                  <a:gd name="T52" fmla="*/ 14 w 22"/>
                  <a:gd name="T53" fmla="*/ 59 h 61"/>
                  <a:gd name="T54" fmla="*/ 17 w 22"/>
                  <a:gd name="T55" fmla="*/ 58 h 61"/>
                  <a:gd name="T56" fmla="*/ 22 w 22"/>
                  <a:gd name="T57" fmla="*/ 53 h 61"/>
                  <a:gd name="T58" fmla="*/ 20 w 22"/>
                  <a:gd name="T5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61">
                    <a:moveTo>
                      <a:pt x="20" y="0"/>
                    </a:moveTo>
                    <a:lnTo>
                      <a:pt x="20" y="0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8"/>
                    </a:lnTo>
                    <a:lnTo>
                      <a:pt x="10" y="25"/>
                    </a:lnTo>
                    <a:lnTo>
                      <a:pt x="10" y="31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5" y="52"/>
                    </a:lnTo>
                    <a:lnTo>
                      <a:pt x="12" y="53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8" y="49"/>
                    </a:lnTo>
                    <a:lnTo>
                      <a:pt x="7" y="44"/>
                    </a:lnTo>
                    <a:lnTo>
                      <a:pt x="5" y="41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17" y="58"/>
                    </a:lnTo>
                    <a:lnTo>
                      <a:pt x="22" y="53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483">
                <a:extLst>
                  <a:ext uri="{FF2B5EF4-FFF2-40B4-BE49-F238E27FC236}">
                    <a16:creationId xmlns:a16="http://schemas.microsoft.com/office/drawing/2014/main" xmlns="" id="{6B788E51-33B5-6E3A-D562-B5CF241C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138" y="836613"/>
                <a:ext cx="4763" cy="7938"/>
              </a:xfrm>
              <a:custGeom>
                <a:avLst/>
                <a:gdLst>
                  <a:gd name="T0" fmla="*/ 4 w 11"/>
                  <a:gd name="T1" fmla="*/ 0 h 13"/>
                  <a:gd name="T2" fmla="*/ 0 w 11"/>
                  <a:gd name="T3" fmla="*/ 11 h 13"/>
                  <a:gd name="T4" fmla="*/ 11 w 11"/>
                  <a:gd name="T5" fmla="*/ 13 h 13"/>
                  <a:gd name="T6" fmla="*/ 4 w 1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0" y="11"/>
                    </a:lnTo>
                    <a:lnTo>
                      <a:pt x="11" y="1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484">
                <a:extLst>
                  <a:ext uri="{FF2B5EF4-FFF2-40B4-BE49-F238E27FC236}">
                    <a16:creationId xmlns:a16="http://schemas.microsoft.com/office/drawing/2014/main" xmlns="" id="{FF250F19-90B1-4916-2631-310348C21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41375"/>
                <a:ext cx="6350" cy="12700"/>
              </a:xfrm>
              <a:custGeom>
                <a:avLst/>
                <a:gdLst>
                  <a:gd name="T0" fmla="*/ 11 w 11"/>
                  <a:gd name="T1" fmla="*/ 2 h 22"/>
                  <a:gd name="T2" fmla="*/ 0 w 11"/>
                  <a:gd name="T3" fmla="*/ 0 h 22"/>
                  <a:gd name="T4" fmla="*/ 0 w 11"/>
                  <a:gd name="T5" fmla="*/ 0 h 22"/>
                  <a:gd name="T6" fmla="*/ 2 w 11"/>
                  <a:gd name="T7" fmla="*/ 11 h 22"/>
                  <a:gd name="T8" fmla="*/ 4 w 11"/>
                  <a:gd name="T9" fmla="*/ 22 h 22"/>
                  <a:gd name="T10" fmla="*/ 11 w 11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2">
                    <a:moveTo>
                      <a:pt x="1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4" y="2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485">
                <a:extLst>
                  <a:ext uri="{FF2B5EF4-FFF2-40B4-BE49-F238E27FC236}">
                    <a16:creationId xmlns:a16="http://schemas.microsoft.com/office/drawing/2014/main" xmlns="" id="{2DEB7AE6-2C0F-8DB2-9601-2C5D7F7C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36613"/>
                <a:ext cx="7938" cy="1588"/>
              </a:xfrm>
              <a:custGeom>
                <a:avLst/>
                <a:gdLst>
                  <a:gd name="T0" fmla="*/ 15 w 15"/>
                  <a:gd name="T1" fmla="*/ 4 h 4"/>
                  <a:gd name="T2" fmla="*/ 15 w 15"/>
                  <a:gd name="T3" fmla="*/ 4 h 4"/>
                  <a:gd name="T4" fmla="*/ 8 w 15"/>
                  <a:gd name="T5" fmla="*/ 2 h 4"/>
                  <a:gd name="T6" fmla="*/ 0 w 15"/>
                  <a:gd name="T7" fmla="*/ 0 h 4"/>
                  <a:gd name="T8" fmla="*/ 15 w 1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5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486">
                <a:extLst>
                  <a:ext uri="{FF2B5EF4-FFF2-40B4-BE49-F238E27FC236}">
                    <a16:creationId xmlns:a16="http://schemas.microsoft.com/office/drawing/2014/main" xmlns="" id="{8310A9A9-F55F-ABAA-5CE2-4E5199D7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0" y="838200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2 h 6"/>
                  <a:gd name="T4" fmla="*/ 0 w 12"/>
                  <a:gd name="T5" fmla="*/ 0 h 6"/>
                  <a:gd name="T6" fmla="*/ 0 w 12"/>
                  <a:gd name="T7" fmla="*/ 0 h 6"/>
                  <a:gd name="T8" fmla="*/ 12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487">
                <a:extLst>
                  <a:ext uri="{FF2B5EF4-FFF2-40B4-BE49-F238E27FC236}">
                    <a16:creationId xmlns:a16="http://schemas.microsoft.com/office/drawing/2014/main" xmlns="" id="{6BD536D6-286D-2646-EF7C-8960C47B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675" y="823913"/>
                <a:ext cx="11113" cy="17463"/>
              </a:xfrm>
              <a:custGeom>
                <a:avLst/>
                <a:gdLst>
                  <a:gd name="T0" fmla="*/ 20 w 20"/>
                  <a:gd name="T1" fmla="*/ 35 h 35"/>
                  <a:gd name="T2" fmla="*/ 20 w 20"/>
                  <a:gd name="T3" fmla="*/ 35 h 35"/>
                  <a:gd name="T4" fmla="*/ 18 w 20"/>
                  <a:gd name="T5" fmla="*/ 21 h 35"/>
                  <a:gd name="T6" fmla="*/ 17 w 20"/>
                  <a:gd name="T7" fmla="*/ 14 h 35"/>
                  <a:gd name="T8" fmla="*/ 15 w 20"/>
                  <a:gd name="T9" fmla="*/ 8 h 35"/>
                  <a:gd name="T10" fmla="*/ 12 w 20"/>
                  <a:gd name="T11" fmla="*/ 5 h 35"/>
                  <a:gd name="T12" fmla="*/ 9 w 20"/>
                  <a:gd name="T13" fmla="*/ 1 h 35"/>
                  <a:gd name="T14" fmla="*/ 6 w 20"/>
                  <a:gd name="T15" fmla="*/ 0 h 35"/>
                  <a:gd name="T16" fmla="*/ 0 w 20"/>
                  <a:gd name="T17" fmla="*/ 1 h 35"/>
                  <a:gd name="T18" fmla="*/ 4 w 20"/>
                  <a:gd name="T19" fmla="*/ 30 h 35"/>
                  <a:gd name="T20" fmla="*/ 20 w 20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5">
                    <a:moveTo>
                      <a:pt x="20" y="35"/>
                    </a:moveTo>
                    <a:lnTo>
                      <a:pt x="20" y="35"/>
                    </a:lnTo>
                    <a:lnTo>
                      <a:pt x="18" y="21"/>
                    </a:lnTo>
                    <a:lnTo>
                      <a:pt x="17" y="14"/>
                    </a:lnTo>
                    <a:lnTo>
                      <a:pt x="15" y="8"/>
                    </a:lnTo>
                    <a:lnTo>
                      <a:pt x="12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4" y="30"/>
                    </a:lnTo>
                    <a:lnTo>
                      <a:pt x="2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488">
                <a:extLst>
                  <a:ext uri="{FF2B5EF4-FFF2-40B4-BE49-F238E27FC236}">
                    <a16:creationId xmlns:a16="http://schemas.microsoft.com/office/drawing/2014/main" xmlns="" id="{E471F2E4-92E7-3A13-A25D-86254595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00138"/>
                <a:ext cx="6350" cy="7938"/>
              </a:xfrm>
              <a:custGeom>
                <a:avLst/>
                <a:gdLst>
                  <a:gd name="T0" fmla="*/ 12 w 13"/>
                  <a:gd name="T1" fmla="*/ 0 h 13"/>
                  <a:gd name="T2" fmla="*/ 0 w 13"/>
                  <a:gd name="T3" fmla="*/ 11 h 13"/>
                  <a:gd name="T4" fmla="*/ 2 w 13"/>
                  <a:gd name="T5" fmla="*/ 13 h 13"/>
                  <a:gd name="T6" fmla="*/ 13 w 13"/>
                  <a:gd name="T7" fmla="*/ 3 h 13"/>
                  <a:gd name="T8" fmla="*/ 12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lnTo>
                      <a:pt x="0" y="11"/>
                    </a:lnTo>
                    <a:lnTo>
                      <a:pt x="2" y="1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489">
                <a:extLst>
                  <a:ext uri="{FF2B5EF4-FFF2-40B4-BE49-F238E27FC236}">
                    <a16:creationId xmlns:a16="http://schemas.microsoft.com/office/drawing/2014/main" xmlns="" id="{B30CE5B7-DB32-B0F0-26C5-F2A256510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463" y="1090613"/>
                <a:ext cx="4763" cy="6350"/>
              </a:xfrm>
              <a:custGeom>
                <a:avLst/>
                <a:gdLst>
                  <a:gd name="T0" fmla="*/ 7 w 7"/>
                  <a:gd name="T1" fmla="*/ 0 h 11"/>
                  <a:gd name="T2" fmla="*/ 7 w 7"/>
                  <a:gd name="T3" fmla="*/ 0 h 11"/>
                  <a:gd name="T4" fmla="*/ 4 w 7"/>
                  <a:gd name="T5" fmla="*/ 6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7 h 11"/>
                  <a:gd name="T12" fmla="*/ 7 w 7"/>
                  <a:gd name="T13" fmla="*/ 0 h 11"/>
                  <a:gd name="T14" fmla="*/ 7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lnTo>
                      <a:pt x="7" y="0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490">
                <a:extLst>
                  <a:ext uri="{FF2B5EF4-FFF2-40B4-BE49-F238E27FC236}">
                    <a16:creationId xmlns:a16="http://schemas.microsoft.com/office/drawing/2014/main" xmlns="" id="{C8373B6A-AFE8-DF0E-4455-65A25D8DA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63" y="1096963"/>
                <a:ext cx="38100" cy="74613"/>
              </a:xfrm>
              <a:custGeom>
                <a:avLst/>
                <a:gdLst>
                  <a:gd name="T0" fmla="*/ 33 w 74"/>
                  <a:gd name="T1" fmla="*/ 120 h 141"/>
                  <a:gd name="T2" fmla="*/ 29 w 74"/>
                  <a:gd name="T3" fmla="*/ 113 h 141"/>
                  <a:gd name="T4" fmla="*/ 32 w 74"/>
                  <a:gd name="T5" fmla="*/ 102 h 141"/>
                  <a:gd name="T6" fmla="*/ 35 w 74"/>
                  <a:gd name="T7" fmla="*/ 95 h 141"/>
                  <a:gd name="T8" fmla="*/ 35 w 74"/>
                  <a:gd name="T9" fmla="*/ 91 h 141"/>
                  <a:gd name="T10" fmla="*/ 26 w 74"/>
                  <a:gd name="T11" fmla="*/ 86 h 141"/>
                  <a:gd name="T12" fmla="*/ 26 w 74"/>
                  <a:gd name="T13" fmla="*/ 79 h 141"/>
                  <a:gd name="T14" fmla="*/ 28 w 74"/>
                  <a:gd name="T15" fmla="*/ 65 h 141"/>
                  <a:gd name="T16" fmla="*/ 35 w 74"/>
                  <a:gd name="T17" fmla="*/ 55 h 141"/>
                  <a:gd name="T18" fmla="*/ 43 w 74"/>
                  <a:gd name="T19" fmla="*/ 52 h 141"/>
                  <a:gd name="T20" fmla="*/ 47 w 74"/>
                  <a:gd name="T21" fmla="*/ 54 h 141"/>
                  <a:gd name="T22" fmla="*/ 46 w 74"/>
                  <a:gd name="T23" fmla="*/ 63 h 141"/>
                  <a:gd name="T24" fmla="*/ 41 w 74"/>
                  <a:gd name="T25" fmla="*/ 70 h 141"/>
                  <a:gd name="T26" fmla="*/ 41 w 74"/>
                  <a:gd name="T27" fmla="*/ 76 h 141"/>
                  <a:gd name="T28" fmla="*/ 43 w 74"/>
                  <a:gd name="T29" fmla="*/ 82 h 141"/>
                  <a:gd name="T30" fmla="*/ 48 w 74"/>
                  <a:gd name="T31" fmla="*/ 72 h 141"/>
                  <a:gd name="T32" fmla="*/ 51 w 74"/>
                  <a:gd name="T33" fmla="*/ 67 h 141"/>
                  <a:gd name="T34" fmla="*/ 51 w 74"/>
                  <a:gd name="T35" fmla="*/ 50 h 141"/>
                  <a:gd name="T36" fmla="*/ 56 w 74"/>
                  <a:gd name="T37" fmla="*/ 45 h 141"/>
                  <a:gd name="T38" fmla="*/ 64 w 74"/>
                  <a:gd name="T39" fmla="*/ 25 h 141"/>
                  <a:gd name="T40" fmla="*/ 74 w 74"/>
                  <a:gd name="T41" fmla="*/ 0 h 141"/>
                  <a:gd name="T42" fmla="*/ 71 w 74"/>
                  <a:gd name="T43" fmla="*/ 2 h 141"/>
                  <a:gd name="T44" fmla="*/ 59 w 74"/>
                  <a:gd name="T45" fmla="*/ 3 h 141"/>
                  <a:gd name="T46" fmla="*/ 32 w 74"/>
                  <a:gd name="T47" fmla="*/ 1 h 141"/>
                  <a:gd name="T48" fmla="*/ 23 w 74"/>
                  <a:gd name="T49" fmla="*/ 3 h 141"/>
                  <a:gd name="T50" fmla="*/ 13 w 74"/>
                  <a:gd name="T51" fmla="*/ 8 h 141"/>
                  <a:gd name="T52" fmla="*/ 5 w 74"/>
                  <a:gd name="T53" fmla="*/ 18 h 141"/>
                  <a:gd name="T54" fmla="*/ 2 w 74"/>
                  <a:gd name="T55" fmla="*/ 30 h 141"/>
                  <a:gd name="T56" fmla="*/ 0 w 74"/>
                  <a:gd name="T57" fmla="*/ 56 h 141"/>
                  <a:gd name="T58" fmla="*/ 1 w 74"/>
                  <a:gd name="T59" fmla="*/ 101 h 141"/>
                  <a:gd name="T60" fmla="*/ 2 w 74"/>
                  <a:gd name="T61" fmla="*/ 133 h 141"/>
                  <a:gd name="T62" fmla="*/ 8 w 74"/>
                  <a:gd name="T63" fmla="*/ 140 h 141"/>
                  <a:gd name="T64" fmla="*/ 18 w 74"/>
                  <a:gd name="T65" fmla="*/ 141 h 141"/>
                  <a:gd name="T66" fmla="*/ 28 w 74"/>
                  <a:gd name="T67" fmla="*/ 136 h 141"/>
                  <a:gd name="T68" fmla="*/ 32 w 74"/>
                  <a:gd name="T69" fmla="*/ 129 h 141"/>
                  <a:gd name="T70" fmla="*/ 33 w 74"/>
                  <a:gd name="T71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1">
                    <a:moveTo>
                      <a:pt x="33" y="120"/>
                    </a:moveTo>
                    <a:lnTo>
                      <a:pt x="33" y="120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9" y="107"/>
                    </a:lnTo>
                    <a:lnTo>
                      <a:pt x="32" y="102"/>
                    </a:lnTo>
                    <a:lnTo>
                      <a:pt x="34" y="99"/>
                    </a:lnTo>
                    <a:lnTo>
                      <a:pt x="35" y="95"/>
                    </a:lnTo>
                    <a:lnTo>
                      <a:pt x="36" y="92"/>
                    </a:lnTo>
                    <a:lnTo>
                      <a:pt x="35" y="91"/>
                    </a:lnTo>
                    <a:lnTo>
                      <a:pt x="33" y="88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79"/>
                    </a:lnTo>
                    <a:lnTo>
                      <a:pt x="27" y="72"/>
                    </a:lnTo>
                    <a:lnTo>
                      <a:pt x="28" y="65"/>
                    </a:lnTo>
                    <a:lnTo>
                      <a:pt x="32" y="60"/>
                    </a:lnTo>
                    <a:lnTo>
                      <a:pt x="35" y="55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7" y="60"/>
                    </a:lnTo>
                    <a:lnTo>
                      <a:pt x="46" y="63"/>
                    </a:lnTo>
                    <a:lnTo>
                      <a:pt x="42" y="68"/>
                    </a:lnTo>
                    <a:lnTo>
                      <a:pt x="41" y="70"/>
                    </a:lnTo>
                    <a:lnTo>
                      <a:pt x="41" y="72"/>
                    </a:lnTo>
                    <a:lnTo>
                      <a:pt x="41" y="76"/>
                    </a:lnTo>
                    <a:lnTo>
                      <a:pt x="43" y="82"/>
                    </a:lnTo>
                    <a:lnTo>
                      <a:pt x="43" y="82"/>
                    </a:lnTo>
                    <a:lnTo>
                      <a:pt x="46" y="76"/>
                    </a:lnTo>
                    <a:lnTo>
                      <a:pt x="48" y="72"/>
                    </a:lnTo>
                    <a:lnTo>
                      <a:pt x="51" y="68"/>
                    </a:lnTo>
                    <a:lnTo>
                      <a:pt x="51" y="67"/>
                    </a:lnTo>
                    <a:lnTo>
                      <a:pt x="52" y="63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6" y="45"/>
                    </a:lnTo>
                    <a:lnTo>
                      <a:pt x="59" y="38"/>
                    </a:lnTo>
                    <a:lnTo>
                      <a:pt x="64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59" y="3"/>
                    </a:lnTo>
                    <a:lnTo>
                      <a:pt x="41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6"/>
                    </a:lnTo>
                    <a:lnTo>
                      <a:pt x="0" y="71"/>
                    </a:lnTo>
                    <a:lnTo>
                      <a:pt x="1" y="101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4" y="137"/>
                    </a:lnTo>
                    <a:lnTo>
                      <a:pt x="8" y="140"/>
                    </a:lnTo>
                    <a:lnTo>
                      <a:pt x="12" y="141"/>
                    </a:lnTo>
                    <a:lnTo>
                      <a:pt x="18" y="141"/>
                    </a:lnTo>
                    <a:lnTo>
                      <a:pt x="23" y="139"/>
                    </a:lnTo>
                    <a:lnTo>
                      <a:pt x="28" y="136"/>
                    </a:lnTo>
                    <a:lnTo>
                      <a:pt x="29" y="132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0"/>
                    </a:lnTo>
                    <a:lnTo>
                      <a:pt x="33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491">
                <a:extLst>
                  <a:ext uri="{FF2B5EF4-FFF2-40B4-BE49-F238E27FC236}">
                    <a16:creationId xmlns:a16="http://schemas.microsoft.com/office/drawing/2014/main" xmlns="" id="{2717DBCE-5990-995D-6F5E-D8927500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938" y="1177925"/>
                <a:ext cx="4763" cy="6350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9 h 11"/>
                  <a:gd name="T4" fmla="*/ 3 w 11"/>
                  <a:gd name="T5" fmla="*/ 11 h 11"/>
                  <a:gd name="T6" fmla="*/ 7 w 11"/>
                  <a:gd name="T7" fmla="*/ 9 h 11"/>
                  <a:gd name="T8" fmla="*/ 9 w 11"/>
                  <a:gd name="T9" fmla="*/ 8 h 11"/>
                  <a:gd name="T10" fmla="*/ 11 w 11"/>
                  <a:gd name="T11" fmla="*/ 6 h 11"/>
                  <a:gd name="T12" fmla="*/ 11 w 11"/>
                  <a:gd name="T13" fmla="*/ 6 h 11"/>
                  <a:gd name="T14" fmla="*/ 11 w 11"/>
                  <a:gd name="T15" fmla="*/ 2 h 11"/>
                  <a:gd name="T16" fmla="*/ 10 w 11"/>
                  <a:gd name="T17" fmla="*/ 0 h 11"/>
                  <a:gd name="T18" fmla="*/ 9 w 11"/>
                  <a:gd name="T19" fmla="*/ 0 h 11"/>
                  <a:gd name="T20" fmla="*/ 7 w 11"/>
                  <a:gd name="T21" fmla="*/ 2 h 11"/>
                  <a:gd name="T22" fmla="*/ 3 w 11"/>
                  <a:gd name="T23" fmla="*/ 6 h 11"/>
                  <a:gd name="T24" fmla="*/ 2 w 11"/>
                  <a:gd name="T25" fmla="*/ 8 h 11"/>
                  <a:gd name="T26" fmla="*/ 0 w 11"/>
                  <a:gd name="T27" fmla="*/ 9 h 11"/>
                  <a:gd name="T28" fmla="*/ 0 w 11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9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492">
                <a:extLst>
                  <a:ext uri="{FF2B5EF4-FFF2-40B4-BE49-F238E27FC236}">
                    <a16:creationId xmlns:a16="http://schemas.microsoft.com/office/drawing/2014/main" xmlns="" id="{843F9657-95FD-01E1-65E8-9FFEC52E3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009650"/>
                <a:ext cx="11113" cy="12700"/>
              </a:xfrm>
              <a:custGeom>
                <a:avLst/>
                <a:gdLst>
                  <a:gd name="T0" fmla="*/ 11 w 19"/>
                  <a:gd name="T1" fmla="*/ 0 h 25"/>
                  <a:gd name="T2" fmla="*/ 11 w 19"/>
                  <a:gd name="T3" fmla="*/ 0 h 25"/>
                  <a:gd name="T4" fmla="*/ 8 w 19"/>
                  <a:gd name="T5" fmla="*/ 5 h 25"/>
                  <a:gd name="T6" fmla="*/ 5 w 19"/>
                  <a:gd name="T7" fmla="*/ 11 h 25"/>
                  <a:gd name="T8" fmla="*/ 1 w 19"/>
                  <a:gd name="T9" fmla="*/ 17 h 25"/>
                  <a:gd name="T10" fmla="*/ 0 w 19"/>
                  <a:gd name="T11" fmla="*/ 20 h 25"/>
                  <a:gd name="T12" fmla="*/ 1 w 19"/>
                  <a:gd name="T13" fmla="*/ 25 h 25"/>
                  <a:gd name="T14" fmla="*/ 19 w 19"/>
                  <a:gd name="T15" fmla="*/ 17 h 25"/>
                  <a:gd name="T16" fmla="*/ 19 w 19"/>
                  <a:gd name="T17" fmla="*/ 17 h 25"/>
                  <a:gd name="T18" fmla="*/ 15 w 19"/>
                  <a:gd name="T19" fmla="*/ 15 h 25"/>
                  <a:gd name="T20" fmla="*/ 14 w 19"/>
                  <a:gd name="T21" fmla="*/ 11 h 25"/>
                  <a:gd name="T22" fmla="*/ 11 w 19"/>
                  <a:gd name="T23" fmla="*/ 0 h 25"/>
                  <a:gd name="T24" fmla="*/ 11 w 1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5">
                    <a:moveTo>
                      <a:pt x="11" y="0"/>
                    </a:moveTo>
                    <a:lnTo>
                      <a:pt x="11" y="0"/>
                    </a:lnTo>
                    <a:lnTo>
                      <a:pt x="8" y="5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5" y="15"/>
                    </a:lnTo>
                    <a:lnTo>
                      <a:pt x="14" y="11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493">
                <a:extLst>
                  <a:ext uri="{FF2B5EF4-FFF2-40B4-BE49-F238E27FC236}">
                    <a16:creationId xmlns:a16="http://schemas.microsoft.com/office/drawing/2014/main" xmlns="" id="{38DC30B1-7D7A-48D8-F7B2-89C968C47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13" y="1016000"/>
                <a:ext cx="3175" cy="1588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0 w 7"/>
                  <a:gd name="T5" fmla="*/ 4 h 4"/>
                  <a:gd name="T6" fmla="*/ 2 w 7"/>
                  <a:gd name="T7" fmla="*/ 3 h 4"/>
                  <a:gd name="T8" fmla="*/ 7 w 7"/>
                  <a:gd name="T9" fmla="*/ 0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494">
                <a:extLst>
                  <a:ext uri="{FF2B5EF4-FFF2-40B4-BE49-F238E27FC236}">
                    <a16:creationId xmlns:a16="http://schemas.microsoft.com/office/drawing/2014/main" xmlns="" id="{E78731F6-DFBC-6092-5C3B-FB57015A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563" y="1006475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495">
                <a:extLst>
                  <a:ext uri="{FF2B5EF4-FFF2-40B4-BE49-F238E27FC236}">
                    <a16:creationId xmlns:a16="http://schemas.microsoft.com/office/drawing/2014/main" xmlns="" id="{1F0038AD-13D5-D29B-0EC3-F3804CC2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830263"/>
                <a:ext cx="6350" cy="4763"/>
              </a:xfrm>
              <a:custGeom>
                <a:avLst/>
                <a:gdLst>
                  <a:gd name="T0" fmla="*/ 13 w 13"/>
                  <a:gd name="T1" fmla="*/ 6 h 8"/>
                  <a:gd name="T2" fmla="*/ 13 w 13"/>
                  <a:gd name="T3" fmla="*/ 6 h 8"/>
                  <a:gd name="T4" fmla="*/ 12 w 13"/>
                  <a:gd name="T5" fmla="*/ 2 h 8"/>
                  <a:gd name="T6" fmla="*/ 12 w 13"/>
                  <a:gd name="T7" fmla="*/ 0 h 8"/>
                  <a:gd name="T8" fmla="*/ 10 w 13"/>
                  <a:gd name="T9" fmla="*/ 0 h 8"/>
                  <a:gd name="T10" fmla="*/ 8 w 13"/>
                  <a:gd name="T11" fmla="*/ 0 h 8"/>
                  <a:gd name="T12" fmla="*/ 4 w 13"/>
                  <a:gd name="T13" fmla="*/ 2 h 8"/>
                  <a:gd name="T14" fmla="*/ 0 w 13"/>
                  <a:gd name="T15" fmla="*/ 6 h 8"/>
                  <a:gd name="T16" fmla="*/ 0 w 13"/>
                  <a:gd name="T17" fmla="*/ 6 h 8"/>
                  <a:gd name="T18" fmla="*/ 6 w 13"/>
                  <a:gd name="T19" fmla="*/ 7 h 8"/>
                  <a:gd name="T20" fmla="*/ 10 w 13"/>
                  <a:gd name="T21" fmla="*/ 8 h 8"/>
                  <a:gd name="T22" fmla="*/ 13 w 13"/>
                  <a:gd name="T23" fmla="*/ 6 h 8"/>
                  <a:gd name="T24" fmla="*/ 13 w 13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8">
                    <a:moveTo>
                      <a:pt x="13" y="6"/>
                    </a:moveTo>
                    <a:lnTo>
                      <a:pt x="13" y="6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496">
                <a:extLst>
                  <a:ext uri="{FF2B5EF4-FFF2-40B4-BE49-F238E27FC236}">
                    <a16:creationId xmlns:a16="http://schemas.microsoft.com/office/drawing/2014/main" xmlns="" id="{CD0C43FC-580D-1809-3588-A864A3EBB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175" y="865188"/>
                <a:ext cx="4763" cy="4763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0 h 9"/>
                  <a:gd name="T4" fmla="*/ 0 w 8"/>
                  <a:gd name="T5" fmla="*/ 0 h 9"/>
                  <a:gd name="T6" fmla="*/ 3 w 8"/>
                  <a:gd name="T7" fmla="*/ 6 h 9"/>
                  <a:gd name="T8" fmla="*/ 6 w 8"/>
                  <a:gd name="T9" fmla="*/ 8 h 9"/>
                  <a:gd name="T10" fmla="*/ 8 w 8"/>
                  <a:gd name="T11" fmla="*/ 9 h 9"/>
                  <a:gd name="T12" fmla="*/ 8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497">
                <a:extLst>
                  <a:ext uri="{FF2B5EF4-FFF2-40B4-BE49-F238E27FC236}">
                    <a16:creationId xmlns:a16="http://schemas.microsoft.com/office/drawing/2014/main" xmlns="" id="{9FB80CBF-8382-CA2B-3F0D-24F45CDE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250" y="1049338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1 w 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498">
                <a:extLst>
                  <a:ext uri="{FF2B5EF4-FFF2-40B4-BE49-F238E27FC236}">
                    <a16:creationId xmlns:a16="http://schemas.microsoft.com/office/drawing/2014/main" xmlns="" id="{93ECA245-D345-E36E-9CFF-5C3BD108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5" y="1052513"/>
                <a:ext cx="15875" cy="9525"/>
              </a:xfrm>
              <a:custGeom>
                <a:avLst/>
                <a:gdLst>
                  <a:gd name="T0" fmla="*/ 31 w 31"/>
                  <a:gd name="T1" fmla="*/ 0 h 19"/>
                  <a:gd name="T2" fmla="*/ 31 w 31"/>
                  <a:gd name="T3" fmla="*/ 0 h 19"/>
                  <a:gd name="T4" fmla="*/ 30 w 31"/>
                  <a:gd name="T5" fmla="*/ 4 h 19"/>
                  <a:gd name="T6" fmla="*/ 27 w 31"/>
                  <a:gd name="T7" fmla="*/ 5 h 19"/>
                  <a:gd name="T8" fmla="*/ 20 w 31"/>
                  <a:gd name="T9" fmla="*/ 5 h 19"/>
                  <a:gd name="T10" fmla="*/ 16 w 31"/>
                  <a:gd name="T11" fmla="*/ 5 h 19"/>
                  <a:gd name="T12" fmla="*/ 13 w 31"/>
                  <a:gd name="T13" fmla="*/ 6 h 19"/>
                  <a:gd name="T14" fmla="*/ 10 w 31"/>
                  <a:gd name="T15" fmla="*/ 9 h 19"/>
                  <a:gd name="T16" fmla="*/ 9 w 31"/>
                  <a:gd name="T17" fmla="*/ 13 h 19"/>
                  <a:gd name="T18" fmla="*/ 9 w 31"/>
                  <a:gd name="T19" fmla="*/ 9 h 19"/>
                  <a:gd name="T20" fmla="*/ 0 w 31"/>
                  <a:gd name="T21" fmla="*/ 19 h 19"/>
                  <a:gd name="T22" fmla="*/ 0 w 31"/>
                  <a:gd name="T23" fmla="*/ 19 h 19"/>
                  <a:gd name="T24" fmla="*/ 8 w 31"/>
                  <a:gd name="T25" fmla="*/ 17 h 19"/>
                  <a:gd name="T26" fmla="*/ 17 w 31"/>
                  <a:gd name="T27" fmla="*/ 14 h 19"/>
                  <a:gd name="T28" fmla="*/ 22 w 31"/>
                  <a:gd name="T29" fmla="*/ 12 h 19"/>
                  <a:gd name="T30" fmla="*/ 27 w 31"/>
                  <a:gd name="T31" fmla="*/ 10 h 19"/>
                  <a:gd name="T32" fmla="*/ 30 w 31"/>
                  <a:gd name="T33" fmla="*/ 5 h 19"/>
                  <a:gd name="T34" fmla="*/ 31 w 31"/>
                  <a:gd name="T35" fmla="*/ 0 h 19"/>
                  <a:gd name="T36" fmla="*/ 31 w 31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lnTo>
                      <a:pt x="31" y="0"/>
                    </a:lnTo>
                    <a:lnTo>
                      <a:pt x="30" y="4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8" y="17"/>
                    </a:lnTo>
                    <a:lnTo>
                      <a:pt x="17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499">
                <a:extLst>
                  <a:ext uri="{FF2B5EF4-FFF2-40B4-BE49-F238E27FC236}">
                    <a16:creationId xmlns:a16="http://schemas.microsoft.com/office/drawing/2014/main" xmlns="" id="{4031A8F1-FE4A-ED97-B087-5D851D26E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513" y="1306513"/>
                <a:ext cx="42863" cy="41275"/>
              </a:xfrm>
              <a:custGeom>
                <a:avLst/>
                <a:gdLst>
                  <a:gd name="T0" fmla="*/ 74 w 81"/>
                  <a:gd name="T1" fmla="*/ 17 h 78"/>
                  <a:gd name="T2" fmla="*/ 69 w 81"/>
                  <a:gd name="T3" fmla="*/ 17 h 78"/>
                  <a:gd name="T4" fmla="*/ 64 w 81"/>
                  <a:gd name="T5" fmla="*/ 12 h 78"/>
                  <a:gd name="T6" fmla="*/ 62 w 81"/>
                  <a:gd name="T7" fmla="*/ 2 h 78"/>
                  <a:gd name="T8" fmla="*/ 63 w 81"/>
                  <a:gd name="T9" fmla="*/ 0 h 78"/>
                  <a:gd name="T10" fmla="*/ 55 w 81"/>
                  <a:gd name="T11" fmla="*/ 7 h 78"/>
                  <a:gd name="T12" fmla="*/ 50 w 81"/>
                  <a:gd name="T13" fmla="*/ 10 h 78"/>
                  <a:gd name="T14" fmla="*/ 47 w 81"/>
                  <a:gd name="T15" fmla="*/ 31 h 78"/>
                  <a:gd name="T16" fmla="*/ 45 w 81"/>
                  <a:gd name="T17" fmla="*/ 35 h 78"/>
                  <a:gd name="T18" fmla="*/ 38 w 81"/>
                  <a:gd name="T19" fmla="*/ 36 h 78"/>
                  <a:gd name="T20" fmla="*/ 36 w 81"/>
                  <a:gd name="T21" fmla="*/ 28 h 78"/>
                  <a:gd name="T22" fmla="*/ 37 w 81"/>
                  <a:gd name="T23" fmla="*/ 16 h 78"/>
                  <a:gd name="T24" fmla="*/ 14 w 81"/>
                  <a:gd name="T25" fmla="*/ 31 h 78"/>
                  <a:gd name="T26" fmla="*/ 29 w 81"/>
                  <a:gd name="T27" fmla="*/ 37 h 78"/>
                  <a:gd name="T28" fmla="*/ 28 w 81"/>
                  <a:gd name="T29" fmla="*/ 44 h 78"/>
                  <a:gd name="T30" fmla="*/ 24 w 81"/>
                  <a:gd name="T31" fmla="*/ 47 h 78"/>
                  <a:gd name="T32" fmla="*/ 15 w 81"/>
                  <a:gd name="T33" fmla="*/ 47 h 78"/>
                  <a:gd name="T34" fmla="*/ 8 w 81"/>
                  <a:gd name="T35" fmla="*/ 46 h 78"/>
                  <a:gd name="T36" fmla="*/ 5 w 81"/>
                  <a:gd name="T37" fmla="*/ 49 h 78"/>
                  <a:gd name="T38" fmla="*/ 1 w 81"/>
                  <a:gd name="T39" fmla="*/ 55 h 78"/>
                  <a:gd name="T40" fmla="*/ 28 w 81"/>
                  <a:gd name="T41" fmla="*/ 58 h 78"/>
                  <a:gd name="T42" fmla="*/ 27 w 81"/>
                  <a:gd name="T43" fmla="*/ 67 h 78"/>
                  <a:gd name="T44" fmla="*/ 32 w 81"/>
                  <a:gd name="T45" fmla="*/ 62 h 78"/>
                  <a:gd name="T46" fmla="*/ 38 w 81"/>
                  <a:gd name="T47" fmla="*/ 61 h 78"/>
                  <a:gd name="T48" fmla="*/ 48 w 81"/>
                  <a:gd name="T49" fmla="*/ 66 h 78"/>
                  <a:gd name="T50" fmla="*/ 48 w 81"/>
                  <a:gd name="T51" fmla="*/ 74 h 78"/>
                  <a:gd name="T52" fmla="*/ 45 w 81"/>
                  <a:gd name="T53" fmla="*/ 77 h 78"/>
                  <a:gd name="T54" fmla="*/ 44 w 81"/>
                  <a:gd name="T55" fmla="*/ 78 h 78"/>
                  <a:gd name="T56" fmla="*/ 54 w 81"/>
                  <a:gd name="T57" fmla="*/ 77 h 78"/>
                  <a:gd name="T58" fmla="*/ 60 w 81"/>
                  <a:gd name="T59" fmla="*/ 72 h 78"/>
                  <a:gd name="T60" fmla="*/ 62 w 81"/>
                  <a:gd name="T61" fmla="*/ 63 h 78"/>
                  <a:gd name="T62" fmla="*/ 66 w 81"/>
                  <a:gd name="T63" fmla="*/ 43 h 78"/>
                  <a:gd name="T64" fmla="*/ 69 w 81"/>
                  <a:gd name="T65" fmla="*/ 29 h 78"/>
                  <a:gd name="T66" fmla="*/ 76 w 81"/>
                  <a:gd name="T67" fmla="*/ 22 h 78"/>
                  <a:gd name="T68" fmla="*/ 81 w 81"/>
                  <a:gd name="T69" fmla="*/ 20 h 78"/>
                  <a:gd name="T70" fmla="*/ 74 w 81"/>
                  <a:gd name="T7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78">
                    <a:moveTo>
                      <a:pt x="74" y="17"/>
                    </a:moveTo>
                    <a:lnTo>
                      <a:pt x="74" y="17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3" y="6"/>
                    </a:lnTo>
                    <a:lnTo>
                      <a:pt x="62" y="2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59" y="5"/>
                    </a:lnTo>
                    <a:lnTo>
                      <a:pt x="55" y="7"/>
                    </a:lnTo>
                    <a:lnTo>
                      <a:pt x="51" y="9"/>
                    </a:lnTo>
                    <a:lnTo>
                      <a:pt x="50" y="10"/>
                    </a:lnTo>
                    <a:lnTo>
                      <a:pt x="48" y="14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38" y="36"/>
                    </a:lnTo>
                    <a:lnTo>
                      <a:pt x="37" y="32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7" y="16"/>
                    </a:lnTo>
                    <a:lnTo>
                      <a:pt x="39" y="10"/>
                    </a:lnTo>
                    <a:lnTo>
                      <a:pt x="14" y="31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42"/>
                    </a:lnTo>
                    <a:lnTo>
                      <a:pt x="28" y="44"/>
                    </a:lnTo>
                    <a:lnTo>
                      <a:pt x="25" y="46"/>
                    </a:lnTo>
                    <a:lnTo>
                      <a:pt x="24" y="47"/>
                    </a:lnTo>
                    <a:lnTo>
                      <a:pt x="20" y="49"/>
                    </a:lnTo>
                    <a:lnTo>
                      <a:pt x="15" y="47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7" y="47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28" y="58"/>
                    </a:lnTo>
                    <a:lnTo>
                      <a:pt x="27" y="67"/>
                    </a:lnTo>
                    <a:lnTo>
                      <a:pt x="27" y="67"/>
                    </a:lnTo>
                    <a:lnTo>
                      <a:pt x="29" y="65"/>
                    </a:lnTo>
                    <a:lnTo>
                      <a:pt x="32" y="62"/>
                    </a:lnTo>
                    <a:lnTo>
                      <a:pt x="36" y="61"/>
                    </a:lnTo>
                    <a:lnTo>
                      <a:pt x="38" y="61"/>
                    </a:lnTo>
                    <a:lnTo>
                      <a:pt x="45" y="62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74"/>
                    </a:lnTo>
                    <a:lnTo>
                      <a:pt x="46" y="76"/>
                    </a:lnTo>
                    <a:lnTo>
                      <a:pt x="45" y="77"/>
                    </a:lnTo>
                    <a:lnTo>
                      <a:pt x="44" y="78"/>
                    </a:lnTo>
                    <a:lnTo>
                      <a:pt x="44" y="78"/>
                    </a:lnTo>
                    <a:lnTo>
                      <a:pt x="50" y="78"/>
                    </a:lnTo>
                    <a:lnTo>
                      <a:pt x="54" y="77"/>
                    </a:lnTo>
                    <a:lnTo>
                      <a:pt x="58" y="75"/>
                    </a:lnTo>
                    <a:lnTo>
                      <a:pt x="60" y="72"/>
                    </a:lnTo>
                    <a:lnTo>
                      <a:pt x="61" y="68"/>
                    </a:lnTo>
                    <a:lnTo>
                      <a:pt x="62" y="63"/>
                    </a:lnTo>
                    <a:lnTo>
                      <a:pt x="64" y="53"/>
                    </a:lnTo>
                    <a:lnTo>
                      <a:pt x="66" y="43"/>
                    </a:lnTo>
                    <a:lnTo>
                      <a:pt x="68" y="34"/>
                    </a:lnTo>
                    <a:lnTo>
                      <a:pt x="69" y="29"/>
                    </a:lnTo>
                    <a:lnTo>
                      <a:pt x="73" y="25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7" y="20"/>
                    </a:lnTo>
                    <a:lnTo>
                      <a:pt x="74" y="17"/>
                    </a:lnTo>
                    <a:lnTo>
                      <a:pt x="7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500">
                <a:extLst>
                  <a:ext uri="{FF2B5EF4-FFF2-40B4-BE49-F238E27FC236}">
                    <a16:creationId xmlns:a16="http://schemas.microsoft.com/office/drawing/2014/main" xmlns="" id="{DC33FABD-4F71-F985-8F59-94173DDF6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301750"/>
                <a:ext cx="38100" cy="73025"/>
              </a:xfrm>
              <a:custGeom>
                <a:avLst/>
                <a:gdLst>
                  <a:gd name="T0" fmla="*/ 37 w 74"/>
                  <a:gd name="T1" fmla="*/ 59 h 137"/>
                  <a:gd name="T2" fmla="*/ 56 w 74"/>
                  <a:gd name="T3" fmla="*/ 68 h 137"/>
                  <a:gd name="T4" fmla="*/ 59 w 74"/>
                  <a:gd name="T5" fmla="*/ 60 h 137"/>
                  <a:gd name="T6" fmla="*/ 63 w 74"/>
                  <a:gd name="T7" fmla="*/ 47 h 137"/>
                  <a:gd name="T8" fmla="*/ 63 w 74"/>
                  <a:gd name="T9" fmla="*/ 39 h 137"/>
                  <a:gd name="T10" fmla="*/ 61 w 74"/>
                  <a:gd name="T11" fmla="*/ 36 h 137"/>
                  <a:gd name="T12" fmla="*/ 55 w 74"/>
                  <a:gd name="T13" fmla="*/ 40 h 137"/>
                  <a:gd name="T14" fmla="*/ 53 w 74"/>
                  <a:gd name="T15" fmla="*/ 40 h 137"/>
                  <a:gd name="T16" fmla="*/ 57 w 74"/>
                  <a:gd name="T17" fmla="*/ 27 h 137"/>
                  <a:gd name="T18" fmla="*/ 66 w 74"/>
                  <a:gd name="T19" fmla="*/ 21 h 137"/>
                  <a:gd name="T20" fmla="*/ 71 w 74"/>
                  <a:gd name="T21" fmla="*/ 14 h 137"/>
                  <a:gd name="T22" fmla="*/ 72 w 74"/>
                  <a:gd name="T23" fmla="*/ 0 h 137"/>
                  <a:gd name="T24" fmla="*/ 63 w 74"/>
                  <a:gd name="T25" fmla="*/ 3 h 137"/>
                  <a:gd name="T26" fmla="*/ 54 w 74"/>
                  <a:gd name="T27" fmla="*/ 8 h 137"/>
                  <a:gd name="T28" fmla="*/ 45 w 74"/>
                  <a:gd name="T29" fmla="*/ 23 h 137"/>
                  <a:gd name="T30" fmla="*/ 36 w 74"/>
                  <a:gd name="T31" fmla="*/ 21 h 137"/>
                  <a:gd name="T32" fmla="*/ 21 w 74"/>
                  <a:gd name="T33" fmla="*/ 12 h 137"/>
                  <a:gd name="T34" fmla="*/ 15 w 74"/>
                  <a:gd name="T35" fmla="*/ 5 h 137"/>
                  <a:gd name="T36" fmla="*/ 10 w 74"/>
                  <a:gd name="T37" fmla="*/ 17 h 137"/>
                  <a:gd name="T38" fmla="*/ 7 w 74"/>
                  <a:gd name="T39" fmla="*/ 27 h 137"/>
                  <a:gd name="T40" fmla="*/ 5 w 74"/>
                  <a:gd name="T41" fmla="*/ 28 h 137"/>
                  <a:gd name="T42" fmla="*/ 9 w 74"/>
                  <a:gd name="T43" fmla="*/ 67 h 137"/>
                  <a:gd name="T44" fmla="*/ 13 w 74"/>
                  <a:gd name="T45" fmla="*/ 62 h 137"/>
                  <a:gd name="T46" fmla="*/ 18 w 74"/>
                  <a:gd name="T47" fmla="*/ 61 h 137"/>
                  <a:gd name="T48" fmla="*/ 0 w 74"/>
                  <a:gd name="T49" fmla="*/ 107 h 137"/>
                  <a:gd name="T50" fmla="*/ 3 w 74"/>
                  <a:gd name="T51" fmla="*/ 119 h 137"/>
                  <a:gd name="T52" fmla="*/ 8 w 74"/>
                  <a:gd name="T53" fmla="*/ 126 h 137"/>
                  <a:gd name="T54" fmla="*/ 18 w 74"/>
                  <a:gd name="T55" fmla="*/ 130 h 137"/>
                  <a:gd name="T56" fmla="*/ 34 w 74"/>
                  <a:gd name="T57" fmla="*/ 134 h 137"/>
                  <a:gd name="T58" fmla="*/ 38 w 74"/>
                  <a:gd name="T59" fmla="*/ 137 h 137"/>
                  <a:gd name="T60" fmla="*/ 36 w 74"/>
                  <a:gd name="T61" fmla="*/ 128 h 137"/>
                  <a:gd name="T62" fmla="*/ 34 w 74"/>
                  <a:gd name="T63" fmla="*/ 116 h 137"/>
                  <a:gd name="T64" fmla="*/ 36 w 74"/>
                  <a:gd name="T65" fmla="*/ 111 h 137"/>
                  <a:gd name="T66" fmla="*/ 31 w 74"/>
                  <a:gd name="T67" fmla="*/ 103 h 137"/>
                  <a:gd name="T68" fmla="*/ 25 w 74"/>
                  <a:gd name="T69" fmla="*/ 9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137">
                    <a:moveTo>
                      <a:pt x="25" y="95"/>
                    </a:moveTo>
                    <a:lnTo>
                      <a:pt x="37" y="59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3"/>
                    </a:lnTo>
                    <a:lnTo>
                      <a:pt x="59" y="60"/>
                    </a:lnTo>
                    <a:lnTo>
                      <a:pt x="62" y="51"/>
                    </a:lnTo>
                    <a:lnTo>
                      <a:pt x="63" y="47"/>
                    </a:lnTo>
                    <a:lnTo>
                      <a:pt x="64" y="44"/>
                    </a:lnTo>
                    <a:lnTo>
                      <a:pt x="63" y="39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57" y="39"/>
                    </a:lnTo>
                    <a:lnTo>
                      <a:pt x="55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32"/>
                    </a:lnTo>
                    <a:lnTo>
                      <a:pt x="57" y="27"/>
                    </a:lnTo>
                    <a:lnTo>
                      <a:pt x="61" y="23"/>
                    </a:lnTo>
                    <a:lnTo>
                      <a:pt x="66" y="21"/>
                    </a:lnTo>
                    <a:lnTo>
                      <a:pt x="69" y="17"/>
                    </a:lnTo>
                    <a:lnTo>
                      <a:pt x="71" y="14"/>
                    </a:lnTo>
                    <a:lnTo>
                      <a:pt x="74" y="8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3" y="3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2" y="12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36" y="21"/>
                    </a:lnTo>
                    <a:lnTo>
                      <a:pt x="28" y="16"/>
                    </a:lnTo>
                    <a:lnTo>
                      <a:pt x="21" y="1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10" y="17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27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3" y="62"/>
                    </a:lnTo>
                    <a:lnTo>
                      <a:pt x="15" y="61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9"/>
                    </a:lnTo>
                    <a:lnTo>
                      <a:pt x="6" y="122"/>
                    </a:lnTo>
                    <a:lnTo>
                      <a:pt x="8" y="126"/>
                    </a:lnTo>
                    <a:lnTo>
                      <a:pt x="13" y="129"/>
                    </a:lnTo>
                    <a:lnTo>
                      <a:pt x="18" y="130"/>
                    </a:lnTo>
                    <a:lnTo>
                      <a:pt x="30" y="131"/>
                    </a:lnTo>
                    <a:lnTo>
                      <a:pt x="34" y="134"/>
                    </a:lnTo>
                    <a:lnTo>
                      <a:pt x="37" y="135"/>
                    </a:lnTo>
                    <a:lnTo>
                      <a:pt x="38" y="137"/>
                    </a:lnTo>
                    <a:lnTo>
                      <a:pt x="38" y="137"/>
                    </a:lnTo>
                    <a:lnTo>
                      <a:pt x="36" y="128"/>
                    </a:lnTo>
                    <a:lnTo>
                      <a:pt x="34" y="121"/>
                    </a:lnTo>
                    <a:lnTo>
                      <a:pt x="34" y="116"/>
                    </a:lnTo>
                    <a:lnTo>
                      <a:pt x="36" y="114"/>
                    </a:lnTo>
                    <a:lnTo>
                      <a:pt x="36" y="111"/>
                    </a:lnTo>
                    <a:lnTo>
                      <a:pt x="34" y="107"/>
                    </a:lnTo>
                    <a:lnTo>
                      <a:pt x="31" y="103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Rectangle 501">
                <a:extLst>
                  <a:ext uri="{FF2B5EF4-FFF2-40B4-BE49-F238E27FC236}">
                    <a16:creationId xmlns:a16="http://schemas.microsoft.com/office/drawing/2014/main" xmlns="" id="{FBAC4933-01C6-AC1C-E271-465A6632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375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502">
                <a:extLst>
                  <a:ext uri="{FF2B5EF4-FFF2-40B4-BE49-F238E27FC236}">
                    <a16:creationId xmlns:a16="http://schemas.microsoft.com/office/drawing/2014/main" xmlns="" id="{EE65AA9F-AAA3-66A0-DC19-D1A005E60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174750"/>
                <a:ext cx="38100" cy="42863"/>
              </a:xfrm>
              <a:custGeom>
                <a:avLst/>
                <a:gdLst>
                  <a:gd name="T0" fmla="*/ 47 w 72"/>
                  <a:gd name="T1" fmla="*/ 29 h 80"/>
                  <a:gd name="T2" fmla="*/ 47 w 72"/>
                  <a:gd name="T3" fmla="*/ 29 h 80"/>
                  <a:gd name="T4" fmla="*/ 49 w 72"/>
                  <a:gd name="T5" fmla="*/ 28 h 80"/>
                  <a:gd name="T6" fmla="*/ 50 w 72"/>
                  <a:gd name="T7" fmla="*/ 27 h 80"/>
                  <a:gd name="T8" fmla="*/ 53 w 72"/>
                  <a:gd name="T9" fmla="*/ 23 h 80"/>
                  <a:gd name="T10" fmla="*/ 54 w 72"/>
                  <a:gd name="T11" fmla="*/ 14 h 80"/>
                  <a:gd name="T12" fmla="*/ 0 w 72"/>
                  <a:gd name="T13" fmla="*/ 15 h 80"/>
                  <a:gd name="T14" fmla="*/ 0 w 72"/>
                  <a:gd name="T15" fmla="*/ 15 h 80"/>
                  <a:gd name="T16" fmla="*/ 1 w 72"/>
                  <a:gd name="T17" fmla="*/ 20 h 80"/>
                  <a:gd name="T18" fmla="*/ 3 w 72"/>
                  <a:gd name="T19" fmla="*/ 23 h 80"/>
                  <a:gd name="T20" fmla="*/ 8 w 72"/>
                  <a:gd name="T21" fmla="*/ 31 h 80"/>
                  <a:gd name="T22" fmla="*/ 10 w 72"/>
                  <a:gd name="T23" fmla="*/ 35 h 80"/>
                  <a:gd name="T24" fmla="*/ 10 w 72"/>
                  <a:gd name="T25" fmla="*/ 39 h 80"/>
                  <a:gd name="T26" fmla="*/ 10 w 72"/>
                  <a:gd name="T27" fmla="*/ 42 h 80"/>
                  <a:gd name="T28" fmla="*/ 7 w 72"/>
                  <a:gd name="T29" fmla="*/ 45 h 80"/>
                  <a:gd name="T30" fmla="*/ 7 w 72"/>
                  <a:gd name="T31" fmla="*/ 45 h 80"/>
                  <a:gd name="T32" fmla="*/ 9 w 72"/>
                  <a:gd name="T33" fmla="*/ 47 h 80"/>
                  <a:gd name="T34" fmla="*/ 13 w 72"/>
                  <a:gd name="T35" fmla="*/ 50 h 80"/>
                  <a:gd name="T36" fmla="*/ 15 w 72"/>
                  <a:gd name="T37" fmla="*/ 50 h 80"/>
                  <a:gd name="T38" fmla="*/ 18 w 72"/>
                  <a:gd name="T39" fmla="*/ 47 h 80"/>
                  <a:gd name="T40" fmla="*/ 22 w 72"/>
                  <a:gd name="T41" fmla="*/ 45 h 80"/>
                  <a:gd name="T42" fmla="*/ 24 w 72"/>
                  <a:gd name="T43" fmla="*/ 42 h 80"/>
                  <a:gd name="T44" fmla="*/ 26 w 72"/>
                  <a:gd name="T45" fmla="*/ 37 h 80"/>
                  <a:gd name="T46" fmla="*/ 27 w 72"/>
                  <a:gd name="T47" fmla="*/ 32 h 80"/>
                  <a:gd name="T48" fmla="*/ 24 w 72"/>
                  <a:gd name="T49" fmla="*/ 47 h 80"/>
                  <a:gd name="T50" fmla="*/ 24 w 72"/>
                  <a:gd name="T51" fmla="*/ 47 h 80"/>
                  <a:gd name="T52" fmla="*/ 26 w 72"/>
                  <a:gd name="T53" fmla="*/ 45 h 80"/>
                  <a:gd name="T54" fmla="*/ 29 w 72"/>
                  <a:gd name="T55" fmla="*/ 43 h 80"/>
                  <a:gd name="T56" fmla="*/ 31 w 72"/>
                  <a:gd name="T57" fmla="*/ 42 h 80"/>
                  <a:gd name="T58" fmla="*/ 32 w 72"/>
                  <a:gd name="T59" fmla="*/ 43 h 80"/>
                  <a:gd name="T60" fmla="*/ 34 w 72"/>
                  <a:gd name="T61" fmla="*/ 44 h 80"/>
                  <a:gd name="T62" fmla="*/ 36 w 72"/>
                  <a:gd name="T63" fmla="*/ 46 h 80"/>
                  <a:gd name="T64" fmla="*/ 38 w 72"/>
                  <a:gd name="T65" fmla="*/ 51 h 80"/>
                  <a:gd name="T66" fmla="*/ 40 w 72"/>
                  <a:gd name="T67" fmla="*/ 59 h 80"/>
                  <a:gd name="T68" fmla="*/ 40 w 72"/>
                  <a:gd name="T69" fmla="*/ 66 h 80"/>
                  <a:gd name="T70" fmla="*/ 39 w 72"/>
                  <a:gd name="T71" fmla="*/ 74 h 80"/>
                  <a:gd name="T72" fmla="*/ 37 w 72"/>
                  <a:gd name="T73" fmla="*/ 80 h 80"/>
                  <a:gd name="T74" fmla="*/ 38 w 72"/>
                  <a:gd name="T75" fmla="*/ 79 h 80"/>
                  <a:gd name="T76" fmla="*/ 72 w 72"/>
                  <a:gd name="T77" fmla="*/ 1 h 80"/>
                  <a:gd name="T78" fmla="*/ 72 w 72"/>
                  <a:gd name="T79" fmla="*/ 1 h 80"/>
                  <a:gd name="T80" fmla="*/ 70 w 72"/>
                  <a:gd name="T81" fmla="*/ 0 h 80"/>
                  <a:gd name="T82" fmla="*/ 68 w 72"/>
                  <a:gd name="T83" fmla="*/ 1 h 80"/>
                  <a:gd name="T84" fmla="*/ 65 w 72"/>
                  <a:gd name="T85" fmla="*/ 4 h 80"/>
                  <a:gd name="T86" fmla="*/ 63 w 72"/>
                  <a:gd name="T87" fmla="*/ 7 h 80"/>
                  <a:gd name="T88" fmla="*/ 61 w 72"/>
                  <a:gd name="T89" fmla="*/ 13 h 80"/>
                  <a:gd name="T90" fmla="*/ 59 w 72"/>
                  <a:gd name="T91" fmla="*/ 19 h 80"/>
                  <a:gd name="T92" fmla="*/ 56 w 72"/>
                  <a:gd name="T93" fmla="*/ 23 h 80"/>
                  <a:gd name="T94" fmla="*/ 52 w 72"/>
                  <a:gd name="T95" fmla="*/ 27 h 80"/>
                  <a:gd name="T96" fmla="*/ 50 w 72"/>
                  <a:gd name="T97" fmla="*/ 28 h 80"/>
                  <a:gd name="T98" fmla="*/ 47 w 72"/>
                  <a:gd name="T99" fmla="*/ 29 h 80"/>
                  <a:gd name="T100" fmla="*/ 47 w 72"/>
                  <a:gd name="T101" fmla="*/ 2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80">
                    <a:moveTo>
                      <a:pt x="47" y="29"/>
                    </a:moveTo>
                    <a:lnTo>
                      <a:pt x="47" y="29"/>
                    </a:lnTo>
                    <a:lnTo>
                      <a:pt x="49" y="28"/>
                    </a:lnTo>
                    <a:lnTo>
                      <a:pt x="50" y="27"/>
                    </a:lnTo>
                    <a:lnTo>
                      <a:pt x="53" y="23"/>
                    </a:lnTo>
                    <a:lnTo>
                      <a:pt x="54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8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47"/>
                    </a:lnTo>
                    <a:lnTo>
                      <a:pt x="22" y="45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7" y="32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31" y="42"/>
                    </a:lnTo>
                    <a:lnTo>
                      <a:pt x="32" y="43"/>
                    </a:lnTo>
                    <a:lnTo>
                      <a:pt x="34" y="44"/>
                    </a:lnTo>
                    <a:lnTo>
                      <a:pt x="36" y="46"/>
                    </a:lnTo>
                    <a:lnTo>
                      <a:pt x="38" y="51"/>
                    </a:lnTo>
                    <a:lnTo>
                      <a:pt x="40" y="59"/>
                    </a:lnTo>
                    <a:lnTo>
                      <a:pt x="40" y="66"/>
                    </a:lnTo>
                    <a:lnTo>
                      <a:pt x="39" y="74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5" y="4"/>
                    </a:lnTo>
                    <a:lnTo>
                      <a:pt x="63" y="7"/>
                    </a:lnTo>
                    <a:lnTo>
                      <a:pt x="61" y="13"/>
                    </a:lnTo>
                    <a:lnTo>
                      <a:pt x="59" y="19"/>
                    </a:lnTo>
                    <a:lnTo>
                      <a:pt x="56" y="23"/>
                    </a:lnTo>
                    <a:lnTo>
                      <a:pt x="52" y="27"/>
                    </a:lnTo>
                    <a:lnTo>
                      <a:pt x="50" y="28"/>
                    </a:lnTo>
                    <a:lnTo>
                      <a:pt x="47" y="29"/>
                    </a:lnTo>
                    <a:lnTo>
                      <a:pt x="4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503">
                <a:extLst>
                  <a:ext uri="{FF2B5EF4-FFF2-40B4-BE49-F238E27FC236}">
                    <a16:creationId xmlns:a16="http://schemas.microsoft.com/office/drawing/2014/main" xmlns="" id="{2BA167C7-B972-C2B7-5032-B046B024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575" y="1208088"/>
                <a:ext cx="4763" cy="6350"/>
              </a:xfrm>
              <a:custGeom>
                <a:avLst/>
                <a:gdLst>
                  <a:gd name="T0" fmla="*/ 7 w 7"/>
                  <a:gd name="T1" fmla="*/ 0 h 12"/>
                  <a:gd name="T2" fmla="*/ 7 w 7"/>
                  <a:gd name="T3" fmla="*/ 0 h 12"/>
                  <a:gd name="T4" fmla="*/ 3 w 7"/>
                  <a:gd name="T5" fmla="*/ 4 h 12"/>
                  <a:gd name="T6" fmla="*/ 1 w 7"/>
                  <a:gd name="T7" fmla="*/ 6 h 12"/>
                  <a:gd name="T8" fmla="*/ 0 w 7"/>
                  <a:gd name="T9" fmla="*/ 10 h 12"/>
                  <a:gd name="T10" fmla="*/ 0 w 7"/>
                  <a:gd name="T11" fmla="*/ 12 h 12"/>
                  <a:gd name="T12" fmla="*/ 0 w 7"/>
                  <a:gd name="T13" fmla="*/ 12 h 12"/>
                  <a:gd name="T14" fmla="*/ 3 w 7"/>
                  <a:gd name="T15" fmla="*/ 7 h 12"/>
                  <a:gd name="T16" fmla="*/ 7 w 7"/>
                  <a:gd name="T17" fmla="*/ 0 h 12"/>
                  <a:gd name="T18" fmla="*/ 7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504">
                <a:extLst>
                  <a:ext uri="{FF2B5EF4-FFF2-40B4-BE49-F238E27FC236}">
                    <a16:creationId xmlns:a16="http://schemas.microsoft.com/office/drawing/2014/main" xmlns="" id="{F0B5D29F-DAAD-3CA7-582E-A6BA4E1D6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152525"/>
                <a:ext cx="6350" cy="12700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5 w 11"/>
                  <a:gd name="T7" fmla="*/ 11 h 24"/>
                  <a:gd name="T8" fmla="*/ 0 w 11"/>
                  <a:gd name="T9" fmla="*/ 24 h 24"/>
                  <a:gd name="T10" fmla="*/ 0 w 11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5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505">
                <a:extLst>
                  <a:ext uri="{FF2B5EF4-FFF2-40B4-BE49-F238E27FC236}">
                    <a16:creationId xmlns:a16="http://schemas.microsoft.com/office/drawing/2014/main" xmlns="" id="{B19678E2-D0FF-9517-9A56-BCD85448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5" y="1357313"/>
                <a:ext cx="3175" cy="6350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13 h 13"/>
                  <a:gd name="T6" fmla="*/ 5 w 5"/>
                  <a:gd name="T7" fmla="*/ 0 h 13"/>
                  <a:gd name="T8" fmla="*/ 5 w 5"/>
                  <a:gd name="T9" fmla="*/ 0 h 13"/>
                  <a:gd name="T10" fmla="*/ 5 w 5"/>
                  <a:gd name="T11" fmla="*/ 0 h 13"/>
                  <a:gd name="T12" fmla="*/ 0 w 5"/>
                  <a:gd name="T13" fmla="*/ 8 h 13"/>
                  <a:gd name="T14" fmla="*/ 0 w 5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06">
                <a:extLst>
                  <a:ext uri="{FF2B5EF4-FFF2-40B4-BE49-F238E27FC236}">
                    <a16:creationId xmlns:a16="http://schemas.microsoft.com/office/drawing/2014/main" xmlns="" id="{71A98F58-52EF-2B96-0043-570E2856D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116013"/>
                <a:ext cx="3175" cy="0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507">
                <a:extLst>
                  <a:ext uri="{FF2B5EF4-FFF2-40B4-BE49-F238E27FC236}">
                    <a16:creationId xmlns:a16="http://schemas.microsoft.com/office/drawing/2014/main" xmlns="" id="{23071399-21AF-A3F0-DE7E-E865D985F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125" y="1387475"/>
                <a:ext cx="28575" cy="49213"/>
              </a:xfrm>
              <a:custGeom>
                <a:avLst/>
                <a:gdLst>
                  <a:gd name="T0" fmla="*/ 0 w 56"/>
                  <a:gd name="T1" fmla="*/ 93 h 93"/>
                  <a:gd name="T2" fmla="*/ 24 w 56"/>
                  <a:gd name="T3" fmla="*/ 68 h 93"/>
                  <a:gd name="T4" fmla="*/ 24 w 56"/>
                  <a:gd name="T5" fmla="*/ 68 h 93"/>
                  <a:gd name="T6" fmla="*/ 23 w 56"/>
                  <a:gd name="T7" fmla="*/ 72 h 93"/>
                  <a:gd name="T8" fmla="*/ 24 w 56"/>
                  <a:gd name="T9" fmla="*/ 75 h 93"/>
                  <a:gd name="T10" fmla="*/ 26 w 56"/>
                  <a:gd name="T11" fmla="*/ 79 h 93"/>
                  <a:gd name="T12" fmla="*/ 28 w 56"/>
                  <a:gd name="T13" fmla="*/ 80 h 93"/>
                  <a:gd name="T14" fmla="*/ 29 w 56"/>
                  <a:gd name="T15" fmla="*/ 82 h 93"/>
                  <a:gd name="T16" fmla="*/ 29 w 56"/>
                  <a:gd name="T17" fmla="*/ 86 h 93"/>
                  <a:gd name="T18" fmla="*/ 28 w 56"/>
                  <a:gd name="T19" fmla="*/ 89 h 93"/>
                  <a:gd name="T20" fmla="*/ 28 w 56"/>
                  <a:gd name="T21" fmla="*/ 89 h 93"/>
                  <a:gd name="T22" fmla="*/ 33 w 56"/>
                  <a:gd name="T23" fmla="*/ 85 h 93"/>
                  <a:gd name="T24" fmla="*/ 36 w 56"/>
                  <a:gd name="T25" fmla="*/ 81 h 93"/>
                  <a:gd name="T26" fmla="*/ 36 w 56"/>
                  <a:gd name="T27" fmla="*/ 80 h 93"/>
                  <a:gd name="T28" fmla="*/ 36 w 56"/>
                  <a:gd name="T29" fmla="*/ 78 h 93"/>
                  <a:gd name="T30" fmla="*/ 30 w 56"/>
                  <a:gd name="T31" fmla="*/ 78 h 93"/>
                  <a:gd name="T32" fmla="*/ 30 w 56"/>
                  <a:gd name="T33" fmla="*/ 78 h 93"/>
                  <a:gd name="T34" fmla="*/ 35 w 56"/>
                  <a:gd name="T35" fmla="*/ 67 h 93"/>
                  <a:gd name="T36" fmla="*/ 37 w 56"/>
                  <a:gd name="T37" fmla="*/ 57 h 93"/>
                  <a:gd name="T38" fmla="*/ 40 w 56"/>
                  <a:gd name="T39" fmla="*/ 41 h 93"/>
                  <a:gd name="T40" fmla="*/ 41 w 56"/>
                  <a:gd name="T41" fmla="*/ 33 h 93"/>
                  <a:gd name="T42" fmla="*/ 45 w 56"/>
                  <a:gd name="T43" fmla="*/ 26 h 93"/>
                  <a:gd name="T44" fmla="*/ 49 w 56"/>
                  <a:gd name="T45" fmla="*/ 18 h 93"/>
                  <a:gd name="T46" fmla="*/ 56 w 56"/>
                  <a:gd name="T47" fmla="*/ 8 h 93"/>
                  <a:gd name="T48" fmla="*/ 56 w 56"/>
                  <a:gd name="T49" fmla="*/ 8 h 93"/>
                  <a:gd name="T50" fmla="*/ 52 w 56"/>
                  <a:gd name="T51" fmla="*/ 3 h 93"/>
                  <a:gd name="T52" fmla="*/ 47 w 56"/>
                  <a:gd name="T53" fmla="*/ 0 h 93"/>
                  <a:gd name="T54" fmla="*/ 44 w 56"/>
                  <a:gd name="T55" fmla="*/ 0 h 93"/>
                  <a:gd name="T56" fmla="*/ 40 w 56"/>
                  <a:gd name="T57" fmla="*/ 3 h 93"/>
                  <a:gd name="T58" fmla="*/ 38 w 56"/>
                  <a:gd name="T59" fmla="*/ 6 h 93"/>
                  <a:gd name="T60" fmla="*/ 36 w 56"/>
                  <a:gd name="T61" fmla="*/ 11 h 93"/>
                  <a:gd name="T62" fmla="*/ 30 w 56"/>
                  <a:gd name="T63" fmla="*/ 22 h 93"/>
                  <a:gd name="T64" fmla="*/ 30 w 56"/>
                  <a:gd name="T65" fmla="*/ 22 h 93"/>
                  <a:gd name="T66" fmla="*/ 28 w 56"/>
                  <a:gd name="T67" fmla="*/ 25 h 93"/>
                  <a:gd name="T68" fmla="*/ 24 w 56"/>
                  <a:gd name="T69" fmla="*/ 27 h 93"/>
                  <a:gd name="T70" fmla="*/ 5 w 56"/>
                  <a:gd name="T71" fmla="*/ 72 h 93"/>
                  <a:gd name="T72" fmla="*/ 0 w 56"/>
                  <a:gd name="T7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93">
                    <a:moveTo>
                      <a:pt x="0" y="93"/>
                    </a:moveTo>
                    <a:lnTo>
                      <a:pt x="24" y="68"/>
                    </a:lnTo>
                    <a:lnTo>
                      <a:pt x="24" y="68"/>
                    </a:lnTo>
                    <a:lnTo>
                      <a:pt x="23" y="72"/>
                    </a:lnTo>
                    <a:lnTo>
                      <a:pt x="24" y="75"/>
                    </a:lnTo>
                    <a:lnTo>
                      <a:pt x="26" y="79"/>
                    </a:lnTo>
                    <a:lnTo>
                      <a:pt x="28" y="80"/>
                    </a:lnTo>
                    <a:lnTo>
                      <a:pt x="29" y="82"/>
                    </a:lnTo>
                    <a:lnTo>
                      <a:pt x="29" y="86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33" y="85"/>
                    </a:lnTo>
                    <a:lnTo>
                      <a:pt x="36" y="81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5" y="67"/>
                    </a:lnTo>
                    <a:lnTo>
                      <a:pt x="37" y="57"/>
                    </a:lnTo>
                    <a:lnTo>
                      <a:pt x="40" y="41"/>
                    </a:lnTo>
                    <a:lnTo>
                      <a:pt x="41" y="33"/>
                    </a:lnTo>
                    <a:lnTo>
                      <a:pt x="45" y="26"/>
                    </a:lnTo>
                    <a:lnTo>
                      <a:pt x="49" y="1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8" y="6"/>
                    </a:lnTo>
                    <a:lnTo>
                      <a:pt x="36" y="11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8" y="25"/>
                    </a:lnTo>
                    <a:lnTo>
                      <a:pt x="24" y="27"/>
                    </a:lnTo>
                    <a:lnTo>
                      <a:pt x="5" y="72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Rectangle 508">
                <a:extLst>
                  <a:ext uri="{FF2B5EF4-FFF2-40B4-BE49-F238E27FC236}">
                    <a16:creationId xmlns:a16="http://schemas.microsoft.com/office/drawing/2014/main" xmlns="" id="{138DD35D-DB91-5BF9-E9ED-B762D4EA5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4538" y="1304925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509">
                <a:extLst>
                  <a:ext uri="{FF2B5EF4-FFF2-40B4-BE49-F238E27FC236}">
                    <a16:creationId xmlns:a16="http://schemas.microsoft.com/office/drawing/2014/main" xmlns="" id="{F6621DFF-5943-0069-84A9-70328F4AD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06513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0 w 3"/>
                  <a:gd name="T7" fmla="*/ 7 h 11"/>
                  <a:gd name="T8" fmla="*/ 0 w 3"/>
                  <a:gd name="T9" fmla="*/ 9 h 11"/>
                  <a:gd name="T10" fmla="*/ 1 w 3"/>
                  <a:gd name="T11" fmla="*/ 11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510">
                <a:extLst>
                  <a:ext uri="{FF2B5EF4-FFF2-40B4-BE49-F238E27FC236}">
                    <a16:creationId xmlns:a16="http://schemas.microsoft.com/office/drawing/2014/main" xmlns="" id="{A4241564-A5D6-AEC5-DF32-3D8C80A4D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1165225"/>
                <a:ext cx="4763" cy="11113"/>
              </a:xfrm>
              <a:custGeom>
                <a:avLst/>
                <a:gdLst>
                  <a:gd name="T0" fmla="*/ 4 w 8"/>
                  <a:gd name="T1" fmla="*/ 21 h 21"/>
                  <a:gd name="T2" fmla="*/ 4 w 8"/>
                  <a:gd name="T3" fmla="*/ 21 h 21"/>
                  <a:gd name="T4" fmla="*/ 5 w 8"/>
                  <a:gd name="T5" fmla="*/ 10 h 21"/>
                  <a:gd name="T6" fmla="*/ 8 w 8"/>
                  <a:gd name="T7" fmla="*/ 0 h 21"/>
                  <a:gd name="T8" fmla="*/ 0 w 8"/>
                  <a:gd name="T9" fmla="*/ 18 h 21"/>
                  <a:gd name="T10" fmla="*/ 0 w 8"/>
                  <a:gd name="T11" fmla="*/ 18 h 21"/>
                  <a:gd name="T12" fmla="*/ 4 w 8"/>
                  <a:gd name="T13" fmla="*/ 21 h 21"/>
                  <a:gd name="T14" fmla="*/ 4 w 8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1">
                    <a:moveTo>
                      <a:pt x="4" y="21"/>
                    </a:moveTo>
                    <a:lnTo>
                      <a:pt x="4" y="21"/>
                    </a:lnTo>
                    <a:lnTo>
                      <a:pt x="5" y="10"/>
                    </a:lnTo>
                    <a:lnTo>
                      <a:pt x="8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511">
                <a:extLst>
                  <a:ext uri="{FF2B5EF4-FFF2-40B4-BE49-F238E27FC236}">
                    <a16:creationId xmlns:a16="http://schemas.microsoft.com/office/drawing/2014/main" xmlns="" id="{86C2F9F3-536C-406D-2F8E-4F41630B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1214438"/>
                <a:ext cx="14288" cy="11113"/>
              </a:xfrm>
              <a:custGeom>
                <a:avLst/>
                <a:gdLst>
                  <a:gd name="T0" fmla="*/ 28 w 28"/>
                  <a:gd name="T1" fmla="*/ 0 h 22"/>
                  <a:gd name="T2" fmla="*/ 7 w 28"/>
                  <a:gd name="T3" fmla="*/ 5 h 22"/>
                  <a:gd name="T4" fmla="*/ 0 w 28"/>
                  <a:gd name="T5" fmla="*/ 22 h 22"/>
                  <a:gd name="T6" fmla="*/ 0 w 28"/>
                  <a:gd name="T7" fmla="*/ 22 h 22"/>
                  <a:gd name="T8" fmla="*/ 13 w 28"/>
                  <a:gd name="T9" fmla="*/ 13 h 22"/>
                  <a:gd name="T10" fmla="*/ 19 w 28"/>
                  <a:gd name="T11" fmla="*/ 7 h 22"/>
                  <a:gd name="T12" fmla="*/ 28 w 28"/>
                  <a:gd name="T13" fmla="*/ 0 h 22"/>
                  <a:gd name="T14" fmla="*/ 28 w 28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lnTo>
                      <a:pt x="7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9" y="7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512">
                <a:extLst>
                  <a:ext uri="{FF2B5EF4-FFF2-40B4-BE49-F238E27FC236}">
                    <a16:creationId xmlns:a16="http://schemas.microsoft.com/office/drawing/2014/main" xmlns="" id="{16238D67-C58A-BB9F-7156-04A25FDF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5" y="1047750"/>
                <a:ext cx="169863" cy="134938"/>
              </a:xfrm>
              <a:custGeom>
                <a:avLst/>
                <a:gdLst>
                  <a:gd name="T0" fmla="*/ 212 w 322"/>
                  <a:gd name="T1" fmla="*/ 111 h 254"/>
                  <a:gd name="T2" fmla="*/ 217 w 322"/>
                  <a:gd name="T3" fmla="*/ 121 h 254"/>
                  <a:gd name="T4" fmla="*/ 206 w 322"/>
                  <a:gd name="T5" fmla="*/ 150 h 254"/>
                  <a:gd name="T6" fmla="*/ 210 w 322"/>
                  <a:gd name="T7" fmla="*/ 158 h 254"/>
                  <a:gd name="T8" fmla="*/ 229 w 322"/>
                  <a:gd name="T9" fmla="*/ 135 h 254"/>
                  <a:gd name="T10" fmla="*/ 227 w 322"/>
                  <a:gd name="T11" fmla="*/ 132 h 254"/>
                  <a:gd name="T12" fmla="*/ 218 w 322"/>
                  <a:gd name="T13" fmla="*/ 123 h 254"/>
                  <a:gd name="T14" fmla="*/ 218 w 322"/>
                  <a:gd name="T15" fmla="*/ 90 h 254"/>
                  <a:gd name="T16" fmla="*/ 209 w 322"/>
                  <a:gd name="T17" fmla="*/ 79 h 254"/>
                  <a:gd name="T18" fmla="*/ 210 w 322"/>
                  <a:gd name="T19" fmla="*/ 60 h 254"/>
                  <a:gd name="T20" fmla="*/ 230 w 322"/>
                  <a:gd name="T21" fmla="*/ 49 h 254"/>
                  <a:gd name="T22" fmla="*/ 242 w 322"/>
                  <a:gd name="T23" fmla="*/ 63 h 254"/>
                  <a:gd name="T24" fmla="*/ 234 w 322"/>
                  <a:gd name="T25" fmla="*/ 85 h 254"/>
                  <a:gd name="T26" fmla="*/ 225 w 322"/>
                  <a:gd name="T27" fmla="*/ 106 h 254"/>
                  <a:gd name="T28" fmla="*/ 237 w 322"/>
                  <a:gd name="T29" fmla="*/ 97 h 254"/>
                  <a:gd name="T30" fmla="*/ 246 w 322"/>
                  <a:gd name="T31" fmla="*/ 79 h 254"/>
                  <a:gd name="T32" fmla="*/ 280 w 322"/>
                  <a:gd name="T33" fmla="*/ 65 h 254"/>
                  <a:gd name="T34" fmla="*/ 293 w 322"/>
                  <a:gd name="T35" fmla="*/ 71 h 254"/>
                  <a:gd name="T36" fmla="*/ 303 w 322"/>
                  <a:gd name="T37" fmla="*/ 80 h 254"/>
                  <a:gd name="T38" fmla="*/ 316 w 322"/>
                  <a:gd name="T39" fmla="*/ 57 h 254"/>
                  <a:gd name="T40" fmla="*/ 318 w 322"/>
                  <a:gd name="T41" fmla="*/ 27 h 254"/>
                  <a:gd name="T42" fmla="*/ 300 w 322"/>
                  <a:gd name="T43" fmla="*/ 14 h 254"/>
                  <a:gd name="T44" fmla="*/ 294 w 322"/>
                  <a:gd name="T45" fmla="*/ 6 h 254"/>
                  <a:gd name="T46" fmla="*/ 283 w 322"/>
                  <a:gd name="T47" fmla="*/ 6 h 254"/>
                  <a:gd name="T48" fmla="*/ 285 w 322"/>
                  <a:gd name="T49" fmla="*/ 28 h 254"/>
                  <a:gd name="T50" fmla="*/ 273 w 322"/>
                  <a:gd name="T51" fmla="*/ 43 h 254"/>
                  <a:gd name="T52" fmla="*/ 263 w 322"/>
                  <a:gd name="T53" fmla="*/ 42 h 254"/>
                  <a:gd name="T54" fmla="*/ 268 w 322"/>
                  <a:gd name="T55" fmla="*/ 29 h 254"/>
                  <a:gd name="T56" fmla="*/ 261 w 322"/>
                  <a:gd name="T57" fmla="*/ 28 h 254"/>
                  <a:gd name="T58" fmla="*/ 245 w 322"/>
                  <a:gd name="T59" fmla="*/ 41 h 254"/>
                  <a:gd name="T60" fmla="*/ 237 w 322"/>
                  <a:gd name="T61" fmla="*/ 35 h 254"/>
                  <a:gd name="T62" fmla="*/ 240 w 322"/>
                  <a:gd name="T63" fmla="*/ 22 h 254"/>
                  <a:gd name="T64" fmla="*/ 232 w 322"/>
                  <a:gd name="T65" fmla="*/ 33 h 254"/>
                  <a:gd name="T66" fmla="*/ 208 w 322"/>
                  <a:gd name="T67" fmla="*/ 52 h 254"/>
                  <a:gd name="T68" fmla="*/ 209 w 322"/>
                  <a:gd name="T69" fmla="*/ 30 h 254"/>
                  <a:gd name="T70" fmla="*/ 195 w 322"/>
                  <a:gd name="T71" fmla="*/ 47 h 254"/>
                  <a:gd name="T72" fmla="*/ 173 w 322"/>
                  <a:gd name="T73" fmla="*/ 48 h 254"/>
                  <a:gd name="T74" fmla="*/ 147 w 322"/>
                  <a:gd name="T75" fmla="*/ 32 h 254"/>
                  <a:gd name="T76" fmla="*/ 152 w 322"/>
                  <a:gd name="T77" fmla="*/ 48 h 254"/>
                  <a:gd name="T78" fmla="*/ 137 w 322"/>
                  <a:gd name="T79" fmla="*/ 41 h 254"/>
                  <a:gd name="T80" fmla="*/ 135 w 322"/>
                  <a:gd name="T81" fmla="*/ 15 h 254"/>
                  <a:gd name="T82" fmla="*/ 126 w 322"/>
                  <a:gd name="T83" fmla="*/ 23 h 254"/>
                  <a:gd name="T84" fmla="*/ 97 w 322"/>
                  <a:gd name="T85" fmla="*/ 15 h 254"/>
                  <a:gd name="T86" fmla="*/ 80 w 322"/>
                  <a:gd name="T87" fmla="*/ 19 h 254"/>
                  <a:gd name="T88" fmla="*/ 0 w 322"/>
                  <a:gd name="T89" fmla="*/ 199 h 254"/>
                  <a:gd name="T90" fmla="*/ 12 w 322"/>
                  <a:gd name="T91" fmla="*/ 206 h 254"/>
                  <a:gd name="T92" fmla="*/ 8 w 322"/>
                  <a:gd name="T93" fmla="*/ 243 h 254"/>
                  <a:gd name="T94" fmla="*/ 17 w 322"/>
                  <a:gd name="T95" fmla="*/ 217 h 254"/>
                  <a:gd name="T96" fmla="*/ 32 w 322"/>
                  <a:gd name="T97" fmla="*/ 202 h 254"/>
                  <a:gd name="T98" fmla="*/ 27 w 322"/>
                  <a:gd name="T99" fmla="*/ 224 h 254"/>
                  <a:gd name="T100" fmla="*/ 35 w 322"/>
                  <a:gd name="T101" fmla="*/ 252 h 254"/>
                  <a:gd name="T102" fmla="*/ 48 w 322"/>
                  <a:gd name="T103" fmla="*/ 247 h 254"/>
                  <a:gd name="T104" fmla="*/ 83 w 322"/>
                  <a:gd name="T105" fmla="*/ 203 h 254"/>
                  <a:gd name="T106" fmla="*/ 142 w 322"/>
                  <a:gd name="T107" fmla="*/ 106 h 254"/>
                  <a:gd name="T108" fmla="*/ 152 w 322"/>
                  <a:gd name="T109" fmla="*/ 105 h 254"/>
                  <a:gd name="T110" fmla="*/ 168 w 322"/>
                  <a:gd name="T111" fmla="*/ 115 h 254"/>
                  <a:gd name="T112" fmla="*/ 196 w 322"/>
                  <a:gd name="T113" fmla="*/ 119 h 254"/>
                  <a:gd name="T114" fmla="*/ 185 w 322"/>
                  <a:gd name="T115" fmla="*/ 145 h 254"/>
                  <a:gd name="T116" fmla="*/ 169 w 322"/>
                  <a:gd name="T117" fmla="*/ 155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254">
                    <a:moveTo>
                      <a:pt x="201" y="111"/>
                    </a:moveTo>
                    <a:lnTo>
                      <a:pt x="201" y="111"/>
                    </a:lnTo>
                    <a:lnTo>
                      <a:pt x="208" y="110"/>
                    </a:lnTo>
                    <a:lnTo>
                      <a:pt x="212" y="111"/>
                    </a:lnTo>
                    <a:lnTo>
                      <a:pt x="216" y="112"/>
                    </a:lnTo>
                    <a:lnTo>
                      <a:pt x="217" y="115"/>
                    </a:lnTo>
                    <a:lnTo>
                      <a:pt x="218" y="118"/>
                    </a:lnTo>
                    <a:lnTo>
                      <a:pt x="217" y="121"/>
                    </a:lnTo>
                    <a:lnTo>
                      <a:pt x="215" y="130"/>
                    </a:lnTo>
                    <a:lnTo>
                      <a:pt x="210" y="138"/>
                    </a:lnTo>
                    <a:lnTo>
                      <a:pt x="207" y="146"/>
                    </a:lnTo>
                    <a:lnTo>
                      <a:pt x="206" y="150"/>
                    </a:lnTo>
                    <a:lnTo>
                      <a:pt x="207" y="153"/>
                    </a:lnTo>
                    <a:lnTo>
                      <a:pt x="208" y="156"/>
                    </a:lnTo>
                    <a:lnTo>
                      <a:pt x="210" y="158"/>
                    </a:lnTo>
                    <a:lnTo>
                      <a:pt x="210" y="158"/>
                    </a:lnTo>
                    <a:lnTo>
                      <a:pt x="215" y="156"/>
                    </a:lnTo>
                    <a:lnTo>
                      <a:pt x="218" y="153"/>
                    </a:lnTo>
                    <a:lnTo>
                      <a:pt x="224" y="145"/>
                    </a:lnTo>
                    <a:lnTo>
                      <a:pt x="229" y="135"/>
                    </a:lnTo>
                    <a:lnTo>
                      <a:pt x="231" y="132"/>
                    </a:lnTo>
                    <a:lnTo>
                      <a:pt x="233" y="130"/>
                    </a:lnTo>
                    <a:lnTo>
                      <a:pt x="233" y="130"/>
                    </a:lnTo>
                    <a:lnTo>
                      <a:pt x="227" y="132"/>
                    </a:lnTo>
                    <a:lnTo>
                      <a:pt x="224" y="132"/>
                    </a:lnTo>
                    <a:lnTo>
                      <a:pt x="221" y="130"/>
                    </a:lnTo>
                    <a:lnTo>
                      <a:pt x="219" y="127"/>
                    </a:lnTo>
                    <a:lnTo>
                      <a:pt x="218" y="123"/>
                    </a:lnTo>
                    <a:lnTo>
                      <a:pt x="218" y="118"/>
                    </a:lnTo>
                    <a:lnTo>
                      <a:pt x="218" y="106"/>
                    </a:lnTo>
                    <a:lnTo>
                      <a:pt x="219" y="96"/>
                    </a:lnTo>
                    <a:lnTo>
                      <a:pt x="218" y="90"/>
                    </a:lnTo>
                    <a:lnTo>
                      <a:pt x="218" y="86"/>
                    </a:lnTo>
                    <a:lnTo>
                      <a:pt x="216" y="82"/>
                    </a:lnTo>
                    <a:lnTo>
                      <a:pt x="214" y="80"/>
                    </a:lnTo>
                    <a:lnTo>
                      <a:pt x="209" y="79"/>
                    </a:lnTo>
                    <a:lnTo>
                      <a:pt x="203" y="80"/>
                    </a:lnTo>
                    <a:lnTo>
                      <a:pt x="203" y="80"/>
                    </a:lnTo>
                    <a:lnTo>
                      <a:pt x="207" y="70"/>
                    </a:lnTo>
                    <a:lnTo>
                      <a:pt x="210" y="60"/>
                    </a:lnTo>
                    <a:lnTo>
                      <a:pt x="214" y="55"/>
                    </a:lnTo>
                    <a:lnTo>
                      <a:pt x="219" y="51"/>
                    </a:lnTo>
                    <a:lnTo>
                      <a:pt x="224" y="49"/>
                    </a:lnTo>
                    <a:lnTo>
                      <a:pt x="230" y="49"/>
                    </a:lnTo>
                    <a:lnTo>
                      <a:pt x="234" y="50"/>
                    </a:lnTo>
                    <a:lnTo>
                      <a:pt x="239" y="53"/>
                    </a:lnTo>
                    <a:lnTo>
                      <a:pt x="239" y="53"/>
                    </a:lnTo>
                    <a:lnTo>
                      <a:pt x="242" y="63"/>
                    </a:lnTo>
                    <a:lnTo>
                      <a:pt x="244" y="71"/>
                    </a:lnTo>
                    <a:lnTo>
                      <a:pt x="241" y="75"/>
                    </a:lnTo>
                    <a:lnTo>
                      <a:pt x="238" y="80"/>
                    </a:lnTo>
                    <a:lnTo>
                      <a:pt x="234" y="85"/>
                    </a:lnTo>
                    <a:lnTo>
                      <a:pt x="231" y="90"/>
                    </a:lnTo>
                    <a:lnTo>
                      <a:pt x="227" y="97"/>
                    </a:lnTo>
                    <a:lnTo>
                      <a:pt x="225" y="106"/>
                    </a:lnTo>
                    <a:lnTo>
                      <a:pt x="225" y="106"/>
                    </a:lnTo>
                    <a:lnTo>
                      <a:pt x="230" y="105"/>
                    </a:lnTo>
                    <a:lnTo>
                      <a:pt x="233" y="103"/>
                    </a:lnTo>
                    <a:lnTo>
                      <a:pt x="235" y="101"/>
                    </a:lnTo>
                    <a:lnTo>
                      <a:pt x="237" y="97"/>
                    </a:lnTo>
                    <a:lnTo>
                      <a:pt x="239" y="89"/>
                    </a:lnTo>
                    <a:lnTo>
                      <a:pt x="242" y="79"/>
                    </a:lnTo>
                    <a:lnTo>
                      <a:pt x="242" y="79"/>
                    </a:lnTo>
                    <a:lnTo>
                      <a:pt x="246" y="79"/>
                    </a:lnTo>
                    <a:lnTo>
                      <a:pt x="250" y="79"/>
                    </a:lnTo>
                    <a:lnTo>
                      <a:pt x="258" y="77"/>
                    </a:lnTo>
                    <a:lnTo>
                      <a:pt x="273" y="67"/>
                    </a:lnTo>
                    <a:lnTo>
                      <a:pt x="280" y="65"/>
                    </a:lnTo>
                    <a:lnTo>
                      <a:pt x="284" y="64"/>
                    </a:lnTo>
                    <a:lnTo>
                      <a:pt x="287" y="65"/>
                    </a:lnTo>
                    <a:lnTo>
                      <a:pt x="291" y="67"/>
                    </a:lnTo>
                    <a:lnTo>
                      <a:pt x="293" y="71"/>
                    </a:lnTo>
                    <a:lnTo>
                      <a:pt x="295" y="77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3" y="80"/>
                    </a:lnTo>
                    <a:lnTo>
                      <a:pt x="307" y="77"/>
                    </a:lnTo>
                    <a:lnTo>
                      <a:pt x="310" y="72"/>
                    </a:lnTo>
                    <a:lnTo>
                      <a:pt x="313" y="67"/>
                    </a:lnTo>
                    <a:lnTo>
                      <a:pt x="316" y="57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21" y="34"/>
                    </a:lnTo>
                    <a:lnTo>
                      <a:pt x="318" y="27"/>
                    </a:lnTo>
                    <a:lnTo>
                      <a:pt x="315" y="22"/>
                    </a:lnTo>
                    <a:lnTo>
                      <a:pt x="309" y="20"/>
                    </a:lnTo>
                    <a:lnTo>
                      <a:pt x="304" y="17"/>
                    </a:lnTo>
                    <a:lnTo>
                      <a:pt x="300" y="14"/>
                    </a:lnTo>
                    <a:lnTo>
                      <a:pt x="295" y="8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4" y="6"/>
                    </a:lnTo>
                    <a:lnTo>
                      <a:pt x="295" y="10"/>
                    </a:lnTo>
                    <a:lnTo>
                      <a:pt x="295" y="14"/>
                    </a:lnTo>
                    <a:lnTo>
                      <a:pt x="283" y="6"/>
                    </a:lnTo>
                    <a:lnTo>
                      <a:pt x="283" y="6"/>
                    </a:lnTo>
                    <a:lnTo>
                      <a:pt x="286" y="12"/>
                    </a:lnTo>
                    <a:lnTo>
                      <a:pt x="287" y="17"/>
                    </a:lnTo>
                    <a:lnTo>
                      <a:pt x="287" y="22"/>
                    </a:lnTo>
                    <a:lnTo>
                      <a:pt x="285" y="28"/>
                    </a:lnTo>
                    <a:lnTo>
                      <a:pt x="283" y="34"/>
                    </a:lnTo>
                    <a:lnTo>
                      <a:pt x="280" y="37"/>
                    </a:lnTo>
                    <a:lnTo>
                      <a:pt x="277" y="41"/>
                    </a:lnTo>
                    <a:lnTo>
                      <a:pt x="273" y="43"/>
                    </a:lnTo>
                    <a:lnTo>
                      <a:pt x="273" y="43"/>
                    </a:lnTo>
                    <a:lnTo>
                      <a:pt x="270" y="43"/>
                    </a:lnTo>
                    <a:lnTo>
                      <a:pt x="265" y="43"/>
                    </a:lnTo>
                    <a:lnTo>
                      <a:pt x="263" y="42"/>
                    </a:lnTo>
                    <a:lnTo>
                      <a:pt x="262" y="41"/>
                    </a:lnTo>
                    <a:lnTo>
                      <a:pt x="261" y="38"/>
                    </a:lnTo>
                    <a:lnTo>
                      <a:pt x="261" y="36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7" y="27"/>
                    </a:lnTo>
                    <a:lnTo>
                      <a:pt x="264" y="27"/>
                    </a:lnTo>
                    <a:lnTo>
                      <a:pt x="261" y="28"/>
                    </a:lnTo>
                    <a:lnTo>
                      <a:pt x="256" y="30"/>
                    </a:lnTo>
                    <a:lnTo>
                      <a:pt x="253" y="35"/>
                    </a:lnTo>
                    <a:lnTo>
                      <a:pt x="248" y="38"/>
                    </a:lnTo>
                    <a:lnTo>
                      <a:pt x="245" y="41"/>
                    </a:lnTo>
                    <a:lnTo>
                      <a:pt x="242" y="41"/>
                    </a:lnTo>
                    <a:lnTo>
                      <a:pt x="241" y="40"/>
                    </a:lnTo>
                    <a:lnTo>
                      <a:pt x="239" y="38"/>
                    </a:lnTo>
                    <a:lnTo>
                      <a:pt x="237" y="35"/>
                    </a:lnTo>
                    <a:lnTo>
                      <a:pt x="237" y="35"/>
                    </a:lnTo>
                    <a:lnTo>
                      <a:pt x="238" y="30"/>
                    </a:lnTo>
                    <a:lnTo>
                      <a:pt x="239" y="26"/>
                    </a:lnTo>
                    <a:lnTo>
                      <a:pt x="240" y="22"/>
                    </a:lnTo>
                    <a:lnTo>
                      <a:pt x="241" y="20"/>
                    </a:lnTo>
                    <a:lnTo>
                      <a:pt x="241" y="20"/>
                    </a:lnTo>
                    <a:lnTo>
                      <a:pt x="237" y="27"/>
                    </a:lnTo>
                    <a:lnTo>
                      <a:pt x="232" y="33"/>
                    </a:lnTo>
                    <a:lnTo>
                      <a:pt x="229" y="37"/>
                    </a:lnTo>
                    <a:lnTo>
                      <a:pt x="224" y="41"/>
                    </a:lnTo>
                    <a:lnTo>
                      <a:pt x="214" y="48"/>
                    </a:lnTo>
                    <a:lnTo>
                      <a:pt x="208" y="52"/>
                    </a:lnTo>
                    <a:lnTo>
                      <a:pt x="202" y="58"/>
                    </a:lnTo>
                    <a:lnTo>
                      <a:pt x="211" y="25"/>
                    </a:lnTo>
                    <a:lnTo>
                      <a:pt x="211" y="25"/>
                    </a:lnTo>
                    <a:lnTo>
                      <a:pt x="209" y="30"/>
                    </a:lnTo>
                    <a:lnTo>
                      <a:pt x="206" y="36"/>
                    </a:lnTo>
                    <a:lnTo>
                      <a:pt x="202" y="41"/>
                    </a:lnTo>
                    <a:lnTo>
                      <a:pt x="199" y="43"/>
                    </a:lnTo>
                    <a:lnTo>
                      <a:pt x="195" y="47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3" y="49"/>
                    </a:lnTo>
                    <a:lnTo>
                      <a:pt x="173" y="48"/>
                    </a:lnTo>
                    <a:lnTo>
                      <a:pt x="164" y="44"/>
                    </a:lnTo>
                    <a:lnTo>
                      <a:pt x="156" y="38"/>
                    </a:lnTo>
                    <a:lnTo>
                      <a:pt x="147" y="32"/>
                    </a:lnTo>
                    <a:lnTo>
                      <a:pt x="147" y="32"/>
                    </a:lnTo>
                    <a:lnTo>
                      <a:pt x="152" y="40"/>
                    </a:lnTo>
                    <a:lnTo>
                      <a:pt x="153" y="43"/>
                    </a:lnTo>
                    <a:lnTo>
                      <a:pt x="152" y="48"/>
                    </a:lnTo>
                    <a:lnTo>
                      <a:pt x="152" y="48"/>
                    </a:lnTo>
                    <a:lnTo>
                      <a:pt x="147" y="49"/>
                    </a:lnTo>
                    <a:lnTo>
                      <a:pt x="143" y="49"/>
                    </a:lnTo>
                    <a:lnTo>
                      <a:pt x="140" y="45"/>
                    </a:lnTo>
                    <a:lnTo>
                      <a:pt x="137" y="41"/>
                    </a:lnTo>
                    <a:lnTo>
                      <a:pt x="134" y="35"/>
                    </a:lnTo>
                    <a:lnTo>
                      <a:pt x="134" y="29"/>
                    </a:lnTo>
                    <a:lnTo>
                      <a:pt x="134" y="22"/>
                    </a:lnTo>
                    <a:lnTo>
                      <a:pt x="135" y="15"/>
                    </a:lnTo>
                    <a:lnTo>
                      <a:pt x="135" y="15"/>
                    </a:lnTo>
                    <a:lnTo>
                      <a:pt x="133" y="20"/>
                    </a:lnTo>
                    <a:lnTo>
                      <a:pt x="130" y="22"/>
                    </a:lnTo>
                    <a:lnTo>
                      <a:pt x="126" y="23"/>
                    </a:lnTo>
                    <a:lnTo>
                      <a:pt x="123" y="23"/>
                    </a:lnTo>
                    <a:lnTo>
                      <a:pt x="115" y="22"/>
                    </a:lnTo>
                    <a:lnTo>
                      <a:pt x="106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88" y="15"/>
                    </a:lnTo>
                    <a:lnTo>
                      <a:pt x="84" y="17"/>
                    </a:lnTo>
                    <a:lnTo>
                      <a:pt x="80" y="19"/>
                    </a:lnTo>
                    <a:lnTo>
                      <a:pt x="77" y="22"/>
                    </a:lnTo>
                    <a:lnTo>
                      <a:pt x="73" y="28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4" y="193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2" y="206"/>
                    </a:lnTo>
                    <a:lnTo>
                      <a:pt x="15" y="216"/>
                    </a:lnTo>
                    <a:lnTo>
                      <a:pt x="15" y="221"/>
                    </a:lnTo>
                    <a:lnTo>
                      <a:pt x="14" y="226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11" y="237"/>
                    </a:lnTo>
                    <a:lnTo>
                      <a:pt x="14" y="230"/>
                    </a:lnTo>
                    <a:lnTo>
                      <a:pt x="17" y="217"/>
                    </a:lnTo>
                    <a:lnTo>
                      <a:pt x="19" y="211"/>
                    </a:lnTo>
                    <a:lnTo>
                      <a:pt x="23" y="207"/>
                    </a:lnTo>
                    <a:lnTo>
                      <a:pt x="26" y="203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0" y="208"/>
                    </a:lnTo>
                    <a:lnTo>
                      <a:pt x="28" y="216"/>
                    </a:lnTo>
                    <a:lnTo>
                      <a:pt x="27" y="224"/>
                    </a:lnTo>
                    <a:lnTo>
                      <a:pt x="27" y="232"/>
                    </a:lnTo>
                    <a:lnTo>
                      <a:pt x="28" y="240"/>
                    </a:lnTo>
                    <a:lnTo>
                      <a:pt x="31" y="246"/>
                    </a:lnTo>
                    <a:lnTo>
                      <a:pt x="35" y="252"/>
                    </a:lnTo>
                    <a:lnTo>
                      <a:pt x="38" y="253"/>
                    </a:lnTo>
                    <a:lnTo>
                      <a:pt x="40" y="254"/>
                    </a:lnTo>
                    <a:lnTo>
                      <a:pt x="40" y="254"/>
                    </a:lnTo>
                    <a:lnTo>
                      <a:pt x="48" y="247"/>
                    </a:lnTo>
                    <a:lnTo>
                      <a:pt x="56" y="240"/>
                    </a:lnTo>
                    <a:lnTo>
                      <a:pt x="63" y="232"/>
                    </a:lnTo>
                    <a:lnTo>
                      <a:pt x="70" y="223"/>
                    </a:lnTo>
                    <a:lnTo>
                      <a:pt x="83" y="203"/>
                    </a:lnTo>
                    <a:lnTo>
                      <a:pt x="96" y="181"/>
                    </a:lnTo>
                    <a:lnTo>
                      <a:pt x="122" y="136"/>
                    </a:lnTo>
                    <a:lnTo>
                      <a:pt x="135" y="116"/>
                    </a:lnTo>
                    <a:lnTo>
                      <a:pt x="142" y="106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9" y="102"/>
                    </a:lnTo>
                    <a:lnTo>
                      <a:pt x="152" y="105"/>
                    </a:lnTo>
                    <a:lnTo>
                      <a:pt x="153" y="108"/>
                    </a:lnTo>
                    <a:lnTo>
                      <a:pt x="155" y="110"/>
                    </a:lnTo>
                    <a:lnTo>
                      <a:pt x="161" y="113"/>
                    </a:lnTo>
                    <a:lnTo>
                      <a:pt x="168" y="115"/>
                    </a:lnTo>
                    <a:lnTo>
                      <a:pt x="184" y="117"/>
                    </a:lnTo>
                    <a:lnTo>
                      <a:pt x="191" y="118"/>
                    </a:lnTo>
                    <a:lnTo>
                      <a:pt x="196" y="119"/>
                    </a:lnTo>
                    <a:lnTo>
                      <a:pt x="196" y="119"/>
                    </a:lnTo>
                    <a:lnTo>
                      <a:pt x="194" y="127"/>
                    </a:lnTo>
                    <a:lnTo>
                      <a:pt x="192" y="134"/>
                    </a:lnTo>
                    <a:lnTo>
                      <a:pt x="188" y="140"/>
                    </a:lnTo>
                    <a:lnTo>
                      <a:pt x="185" y="145"/>
                    </a:lnTo>
                    <a:lnTo>
                      <a:pt x="181" y="148"/>
                    </a:lnTo>
                    <a:lnTo>
                      <a:pt x="177" y="151"/>
                    </a:lnTo>
                    <a:lnTo>
                      <a:pt x="169" y="155"/>
                    </a:lnTo>
                    <a:lnTo>
                      <a:pt x="169" y="155"/>
                    </a:lnTo>
                    <a:lnTo>
                      <a:pt x="183" y="157"/>
                    </a:lnTo>
                    <a:lnTo>
                      <a:pt x="198" y="158"/>
                    </a:lnTo>
                    <a:lnTo>
                      <a:pt x="201" y="1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513">
                <a:extLst>
                  <a:ext uri="{FF2B5EF4-FFF2-40B4-BE49-F238E27FC236}">
                    <a16:creationId xmlns:a16="http://schemas.microsoft.com/office/drawing/2014/main" xmlns="" id="{BE236432-6BBE-04A9-2BEB-1A9534FC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46175"/>
                <a:ext cx="1588" cy="317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4 w 4"/>
                  <a:gd name="T5" fmla="*/ 5 h 5"/>
                  <a:gd name="T6" fmla="*/ 4 w 4"/>
                  <a:gd name="T7" fmla="*/ 5 h 5"/>
                  <a:gd name="T8" fmla="*/ 3 w 4"/>
                  <a:gd name="T9" fmla="*/ 2 h 5"/>
                  <a:gd name="T10" fmla="*/ 0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14">
                <a:extLst>
                  <a:ext uri="{FF2B5EF4-FFF2-40B4-BE49-F238E27FC236}">
                    <a16:creationId xmlns:a16="http://schemas.microsoft.com/office/drawing/2014/main" xmlns="" id="{25849693-C9F9-32DB-41BB-851A5C33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130300"/>
                <a:ext cx="1588" cy="0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515">
                <a:extLst>
                  <a:ext uri="{FF2B5EF4-FFF2-40B4-BE49-F238E27FC236}">
                    <a16:creationId xmlns:a16="http://schemas.microsoft.com/office/drawing/2014/main" xmlns="" id="{E23E94B5-4166-EC65-353E-BF8C96048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203325"/>
                <a:ext cx="3175" cy="7938"/>
              </a:xfrm>
              <a:custGeom>
                <a:avLst/>
                <a:gdLst>
                  <a:gd name="T0" fmla="*/ 7 w 8"/>
                  <a:gd name="T1" fmla="*/ 0 h 15"/>
                  <a:gd name="T2" fmla="*/ 7 w 8"/>
                  <a:gd name="T3" fmla="*/ 0 h 15"/>
                  <a:gd name="T4" fmla="*/ 4 w 8"/>
                  <a:gd name="T5" fmla="*/ 8 h 15"/>
                  <a:gd name="T6" fmla="*/ 0 w 8"/>
                  <a:gd name="T7" fmla="*/ 15 h 15"/>
                  <a:gd name="T8" fmla="*/ 0 w 8"/>
                  <a:gd name="T9" fmla="*/ 15 h 15"/>
                  <a:gd name="T10" fmla="*/ 6 w 8"/>
                  <a:gd name="T11" fmla="*/ 10 h 15"/>
                  <a:gd name="T12" fmla="*/ 6 w 8"/>
                  <a:gd name="T13" fmla="*/ 10 h 15"/>
                  <a:gd name="T14" fmla="*/ 8 w 8"/>
                  <a:gd name="T15" fmla="*/ 5 h 15"/>
                  <a:gd name="T16" fmla="*/ 7 w 8"/>
                  <a:gd name="T17" fmla="*/ 0 h 15"/>
                  <a:gd name="T18" fmla="*/ 7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7" y="0"/>
                    </a:moveTo>
                    <a:lnTo>
                      <a:pt x="7" y="0"/>
                    </a:lnTo>
                    <a:lnTo>
                      <a:pt x="4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516">
                <a:extLst>
                  <a:ext uri="{FF2B5EF4-FFF2-40B4-BE49-F238E27FC236}">
                    <a16:creationId xmlns:a16="http://schemas.microsoft.com/office/drawing/2014/main" xmlns="" id="{53DA6EE7-8A82-4FA1-619F-18FA51FE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1176338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517">
                <a:extLst>
                  <a:ext uri="{FF2B5EF4-FFF2-40B4-BE49-F238E27FC236}">
                    <a16:creationId xmlns:a16="http://schemas.microsoft.com/office/drawing/2014/main" xmlns="" id="{AF5E069B-9EBA-3E58-721C-6C33B631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1211263"/>
                <a:ext cx="3175" cy="317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5 w 5"/>
                  <a:gd name="T5" fmla="*/ 0 h 5"/>
                  <a:gd name="T6" fmla="*/ 3 w 5"/>
                  <a:gd name="T7" fmla="*/ 0 h 5"/>
                  <a:gd name="T8" fmla="*/ 2 w 5"/>
                  <a:gd name="T9" fmla="*/ 2 h 5"/>
                  <a:gd name="T10" fmla="*/ 0 w 5"/>
                  <a:gd name="T11" fmla="*/ 5 h 5"/>
                  <a:gd name="T12" fmla="*/ 0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518">
                <a:extLst>
                  <a:ext uri="{FF2B5EF4-FFF2-40B4-BE49-F238E27FC236}">
                    <a16:creationId xmlns:a16="http://schemas.microsoft.com/office/drawing/2014/main" xmlns="" id="{FE076228-62DC-0E21-0FCC-9413E8BDE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27125"/>
                <a:ext cx="92075" cy="46038"/>
              </a:xfrm>
              <a:custGeom>
                <a:avLst/>
                <a:gdLst>
                  <a:gd name="T0" fmla="*/ 144 w 172"/>
                  <a:gd name="T1" fmla="*/ 0 h 88"/>
                  <a:gd name="T2" fmla="*/ 140 w 172"/>
                  <a:gd name="T3" fmla="*/ 2 h 88"/>
                  <a:gd name="T4" fmla="*/ 136 w 172"/>
                  <a:gd name="T5" fmla="*/ 12 h 88"/>
                  <a:gd name="T6" fmla="*/ 134 w 172"/>
                  <a:gd name="T7" fmla="*/ 23 h 88"/>
                  <a:gd name="T8" fmla="*/ 130 w 172"/>
                  <a:gd name="T9" fmla="*/ 31 h 88"/>
                  <a:gd name="T10" fmla="*/ 126 w 172"/>
                  <a:gd name="T11" fmla="*/ 34 h 88"/>
                  <a:gd name="T12" fmla="*/ 128 w 172"/>
                  <a:gd name="T13" fmla="*/ 36 h 88"/>
                  <a:gd name="T14" fmla="*/ 122 w 172"/>
                  <a:gd name="T15" fmla="*/ 40 h 88"/>
                  <a:gd name="T16" fmla="*/ 107 w 172"/>
                  <a:gd name="T17" fmla="*/ 45 h 88"/>
                  <a:gd name="T18" fmla="*/ 84 w 172"/>
                  <a:gd name="T19" fmla="*/ 45 h 88"/>
                  <a:gd name="T20" fmla="*/ 69 w 172"/>
                  <a:gd name="T21" fmla="*/ 45 h 88"/>
                  <a:gd name="T22" fmla="*/ 69 w 172"/>
                  <a:gd name="T23" fmla="*/ 37 h 88"/>
                  <a:gd name="T24" fmla="*/ 64 w 172"/>
                  <a:gd name="T25" fmla="*/ 26 h 88"/>
                  <a:gd name="T26" fmla="*/ 61 w 172"/>
                  <a:gd name="T27" fmla="*/ 15 h 88"/>
                  <a:gd name="T28" fmla="*/ 61 w 172"/>
                  <a:gd name="T29" fmla="*/ 8 h 88"/>
                  <a:gd name="T30" fmla="*/ 44 w 172"/>
                  <a:gd name="T31" fmla="*/ 17 h 88"/>
                  <a:gd name="T32" fmla="*/ 36 w 172"/>
                  <a:gd name="T33" fmla="*/ 27 h 88"/>
                  <a:gd name="T34" fmla="*/ 31 w 172"/>
                  <a:gd name="T35" fmla="*/ 39 h 88"/>
                  <a:gd name="T36" fmla="*/ 28 w 172"/>
                  <a:gd name="T37" fmla="*/ 38 h 88"/>
                  <a:gd name="T38" fmla="*/ 18 w 172"/>
                  <a:gd name="T39" fmla="*/ 42 h 88"/>
                  <a:gd name="T40" fmla="*/ 11 w 172"/>
                  <a:gd name="T41" fmla="*/ 45 h 88"/>
                  <a:gd name="T42" fmla="*/ 3 w 172"/>
                  <a:gd name="T43" fmla="*/ 43 h 88"/>
                  <a:gd name="T44" fmla="*/ 4 w 172"/>
                  <a:gd name="T45" fmla="*/ 49 h 88"/>
                  <a:gd name="T46" fmla="*/ 0 w 172"/>
                  <a:gd name="T47" fmla="*/ 67 h 88"/>
                  <a:gd name="T48" fmla="*/ 2 w 172"/>
                  <a:gd name="T49" fmla="*/ 73 h 88"/>
                  <a:gd name="T50" fmla="*/ 4 w 172"/>
                  <a:gd name="T51" fmla="*/ 74 h 88"/>
                  <a:gd name="T52" fmla="*/ 13 w 172"/>
                  <a:gd name="T53" fmla="*/ 69 h 88"/>
                  <a:gd name="T54" fmla="*/ 12 w 172"/>
                  <a:gd name="T55" fmla="*/ 72 h 88"/>
                  <a:gd name="T56" fmla="*/ 11 w 172"/>
                  <a:gd name="T57" fmla="*/ 75 h 88"/>
                  <a:gd name="T58" fmla="*/ 10 w 172"/>
                  <a:gd name="T59" fmla="*/ 76 h 88"/>
                  <a:gd name="T60" fmla="*/ 18 w 172"/>
                  <a:gd name="T61" fmla="*/ 82 h 88"/>
                  <a:gd name="T62" fmla="*/ 23 w 172"/>
                  <a:gd name="T63" fmla="*/ 80 h 88"/>
                  <a:gd name="T64" fmla="*/ 35 w 172"/>
                  <a:gd name="T65" fmla="*/ 68 h 88"/>
                  <a:gd name="T66" fmla="*/ 44 w 172"/>
                  <a:gd name="T67" fmla="*/ 64 h 88"/>
                  <a:gd name="T68" fmla="*/ 45 w 172"/>
                  <a:gd name="T69" fmla="*/ 68 h 88"/>
                  <a:gd name="T70" fmla="*/ 43 w 172"/>
                  <a:gd name="T71" fmla="*/ 75 h 88"/>
                  <a:gd name="T72" fmla="*/ 37 w 172"/>
                  <a:gd name="T73" fmla="*/ 84 h 88"/>
                  <a:gd name="T74" fmla="*/ 38 w 172"/>
                  <a:gd name="T75" fmla="*/ 88 h 88"/>
                  <a:gd name="T76" fmla="*/ 42 w 172"/>
                  <a:gd name="T77" fmla="*/ 87 h 88"/>
                  <a:gd name="T78" fmla="*/ 53 w 172"/>
                  <a:gd name="T79" fmla="*/ 85 h 88"/>
                  <a:gd name="T80" fmla="*/ 69 w 172"/>
                  <a:gd name="T81" fmla="*/ 85 h 88"/>
                  <a:gd name="T82" fmla="*/ 80 w 172"/>
                  <a:gd name="T83" fmla="*/ 82 h 88"/>
                  <a:gd name="T84" fmla="*/ 84 w 172"/>
                  <a:gd name="T85" fmla="*/ 75 h 88"/>
                  <a:gd name="T86" fmla="*/ 87 w 172"/>
                  <a:gd name="T87" fmla="*/ 64 h 88"/>
                  <a:gd name="T88" fmla="*/ 88 w 172"/>
                  <a:gd name="T89" fmla="*/ 57 h 88"/>
                  <a:gd name="T90" fmla="*/ 95 w 172"/>
                  <a:gd name="T91" fmla="*/ 55 h 88"/>
                  <a:gd name="T92" fmla="*/ 98 w 172"/>
                  <a:gd name="T93" fmla="*/ 59 h 88"/>
                  <a:gd name="T94" fmla="*/ 104 w 172"/>
                  <a:gd name="T95" fmla="*/ 72 h 88"/>
                  <a:gd name="T96" fmla="*/ 107 w 172"/>
                  <a:gd name="T97" fmla="*/ 64 h 88"/>
                  <a:gd name="T98" fmla="*/ 117 w 172"/>
                  <a:gd name="T99" fmla="*/ 54 h 88"/>
                  <a:gd name="T100" fmla="*/ 128 w 172"/>
                  <a:gd name="T101" fmla="*/ 52 h 88"/>
                  <a:gd name="T102" fmla="*/ 145 w 172"/>
                  <a:gd name="T103" fmla="*/ 55 h 88"/>
                  <a:gd name="T104" fmla="*/ 160 w 172"/>
                  <a:gd name="T105" fmla="*/ 57 h 88"/>
                  <a:gd name="T106" fmla="*/ 167 w 172"/>
                  <a:gd name="T107" fmla="*/ 52 h 88"/>
                  <a:gd name="T108" fmla="*/ 172 w 172"/>
                  <a:gd name="T109" fmla="*/ 39 h 88"/>
                  <a:gd name="T110" fmla="*/ 172 w 172"/>
                  <a:gd name="T111" fmla="*/ 29 h 88"/>
                  <a:gd name="T112" fmla="*/ 156 w 172"/>
                  <a:gd name="T113" fmla="*/ 34 h 88"/>
                  <a:gd name="T114" fmla="*/ 148 w 172"/>
                  <a:gd name="T115" fmla="*/ 39 h 88"/>
                  <a:gd name="T116" fmla="*/ 144 w 172"/>
                  <a:gd name="T1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88">
                    <a:moveTo>
                      <a:pt x="144" y="0"/>
                    </a:moveTo>
                    <a:lnTo>
                      <a:pt x="144" y="0"/>
                    </a:lnTo>
                    <a:lnTo>
                      <a:pt x="142" y="0"/>
                    </a:lnTo>
                    <a:lnTo>
                      <a:pt x="140" y="2"/>
                    </a:lnTo>
                    <a:lnTo>
                      <a:pt x="137" y="6"/>
                    </a:lnTo>
                    <a:lnTo>
                      <a:pt x="136" y="12"/>
                    </a:lnTo>
                    <a:lnTo>
                      <a:pt x="135" y="17"/>
                    </a:lnTo>
                    <a:lnTo>
                      <a:pt x="134" y="23"/>
                    </a:lnTo>
                    <a:lnTo>
                      <a:pt x="131" y="29"/>
                    </a:lnTo>
                    <a:lnTo>
                      <a:pt x="130" y="31"/>
                    </a:lnTo>
                    <a:lnTo>
                      <a:pt x="128" y="32"/>
                    </a:lnTo>
                    <a:lnTo>
                      <a:pt x="126" y="34"/>
                    </a:lnTo>
                    <a:lnTo>
                      <a:pt x="122" y="34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2" y="40"/>
                    </a:lnTo>
                    <a:lnTo>
                      <a:pt x="115" y="43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84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9" y="40"/>
                    </a:lnTo>
                    <a:lnTo>
                      <a:pt x="69" y="37"/>
                    </a:lnTo>
                    <a:lnTo>
                      <a:pt x="65" y="29"/>
                    </a:lnTo>
                    <a:lnTo>
                      <a:pt x="64" y="26"/>
                    </a:lnTo>
                    <a:lnTo>
                      <a:pt x="61" y="21"/>
                    </a:lnTo>
                    <a:lnTo>
                      <a:pt x="61" y="15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2" y="12"/>
                    </a:lnTo>
                    <a:lnTo>
                      <a:pt x="44" y="17"/>
                    </a:lnTo>
                    <a:lnTo>
                      <a:pt x="39" y="21"/>
                    </a:lnTo>
                    <a:lnTo>
                      <a:pt x="36" y="27"/>
                    </a:lnTo>
                    <a:lnTo>
                      <a:pt x="34" y="32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28" y="38"/>
                    </a:lnTo>
                    <a:lnTo>
                      <a:pt x="25" y="38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5"/>
                    </a:lnTo>
                    <a:lnTo>
                      <a:pt x="6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9"/>
                    </a:lnTo>
                    <a:lnTo>
                      <a:pt x="3" y="54"/>
                    </a:lnTo>
                    <a:lnTo>
                      <a:pt x="0" y="67"/>
                    </a:lnTo>
                    <a:lnTo>
                      <a:pt x="0" y="72"/>
                    </a:lnTo>
                    <a:lnTo>
                      <a:pt x="2" y="73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1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5" y="81"/>
                    </a:lnTo>
                    <a:lnTo>
                      <a:pt x="18" y="82"/>
                    </a:lnTo>
                    <a:lnTo>
                      <a:pt x="20" y="82"/>
                    </a:lnTo>
                    <a:lnTo>
                      <a:pt x="23" y="80"/>
                    </a:lnTo>
                    <a:lnTo>
                      <a:pt x="28" y="76"/>
                    </a:lnTo>
                    <a:lnTo>
                      <a:pt x="35" y="68"/>
                    </a:lnTo>
                    <a:lnTo>
                      <a:pt x="39" y="65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5" y="68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7" y="84"/>
                    </a:lnTo>
                    <a:lnTo>
                      <a:pt x="37" y="87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42" y="87"/>
                    </a:lnTo>
                    <a:lnTo>
                      <a:pt x="45" y="85"/>
                    </a:lnTo>
                    <a:lnTo>
                      <a:pt x="53" y="85"/>
                    </a:lnTo>
                    <a:lnTo>
                      <a:pt x="61" y="85"/>
                    </a:lnTo>
                    <a:lnTo>
                      <a:pt x="69" y="85"/>
                    </a:lnTo>
                    <a:lnTo>
                      <a:pt x="76" y="84"/>
                    </a:lnTo>
                    <a:lnTo>
                      <a:pt x="80" y="82"/>
                    </a:lnTo>
                    <a:lnTo>
                      <a:pt x="82" y="80"/>
                    </a:lnTo>
                    <a:lnTo>
                      <a:pt x="84" y="75"/>
                    </a:lnTo>
                    <a:lnTo>
                      <a:pt x="87" y="70"/>
                    </a:lnTo>
                    <a:lnTo>
                      <a:pt x="87" y="64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91" y="55"/>
                    </a:lnTo>
                    <a:lnTo>
                      <a:pt x="95" y="55"/>
                    </a:lnTo>
                    <a:lnTo>
                      <a:pt x="97" y="58"/>
                    </a:lnTo>
                    <a:lnTo>
                      <a:pt x="98" y="59"/>
                    </a:lnTo>
                    <a:lnTo>
                      <a:pt x="102" y="65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7" y="64"/>
                    </a:lnTo>
                    <a:lnTo>
                      <a:pt x="112" y="58"/>
                    </a:lnTo>
                    <a:lnTo>
                      <a:pt x="117" y="54"/>
                    </a:lnTo>
                    <a:lnTo>
                      <a:pt x="122" y="53"/>
                    </a:lnTo>
                    <a:lnTo>
                      <a:pt x="128" y="52"/>
                    </a:lnTo>
                    <a:lnTo>
                      <a:pt x="134" y="53"/>
                    </a:lnTo>
                    <a:lnTo>
                      <a:pt x="145" y="55"/>
                    </a:lnTo>
                    <a:lnTo>
                      <a:pt x="156" y="57"/>
                    </a:lnTo>
                    <a:lnTo>
                      <a:pt x="160" y="57"/>
                    </a:lnTo>
                    <a:lnTo>
                      <a:pt x="164" y="55"/>
                    </a:lnTo>
                    <a:lnTo>
                      <a:pt x="167" y="52"/>
                    </a:lnTo>
                    <a:lnTo>
                      <a:pt x="169" y="47"/>
                    </a:lnTo>
                    <a:lnTo>
                      <a:pt x="172" y="39"/>
                    </a:lnTo>
                    <a:lnTo>
                      <a:pt x="172" y="29"/>
                    </a:lnTo>
                    <a:lnTo>
                      <a:pt x="172" y="29"/>
                    </a:lnTo>
                    <a:lnTo>
                      <a:pt x="159" y="32"/>
                    </a:lnTo>
                    <a:lnTo>
                      <a:pt x="156" y="34"/>
                    </a:lnTo>
                    <a:lnTo>
                      <a:pt x="152" y="36"/>
                    </a:lnTo>
                    <a:lnTo>
                      <a:pt x="148" y="39"/>
                    </a:lnTo>
                    <a:lnTo>
                      <a:pt x="144" y="44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519">
                <a:extLst>
                  <a:ext uri="{FF2B5EF4-FFF2-40B4-BE49-F238E27FC236}">
                    <a16:creationId xmlns:a16="http://schemas.microsoft.com/office/drawing/2014/main" xmlns="" id="{0CF3C566-6726-B498-5CC9-636D1E798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12017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520">
                <a:extLst>
                  <a:ext uri="{FF2B5EF4-FFF2-40B4-BE49-F238E27FC236}">
                    <a16:creationId xmlns:a16="http://schemas.microsoft.com/office/drawing/2014/main" xmlns="" id="{31F92024-A6B9-C21A-235B-3EF1AEB0BB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9875" y="1081088"/>
                <a:ext cx="95250" cy="77788"/>
              </a:xfrm>
              <a:custGeom>
                <a:avLst/>
                <a:gdLst>
                  <a:gd name="T0" fmla="*/ 19 w 178"/>
                  <a:gd name="T1" fmla="*/ 2 h 149"/>
                  <a:gd name="T2" fmla="*/ 63 w 178"/>
                  <a:gd name="T3" fmla="*/ 3 h 149"/>
                  <a:gd name="T4" fmla="*/ 85 w 178"/>
                  <a:gd name="T5" fmla="*/ 8 h 149"/>
                  <a:gd name="T6" fmla="*/ 89 w 178"/>
                  <a:gd name="T7" fmla="*/ 13 h 149"/>
                  <a:gd name="T8" fmla="*/ 135 w 178"/>
                  <a:gd name="T9" fmla="*/ 9 h 149"/>
                  <a:gd name="T10" fmla="*/ 150 w 178"/>
                  <a:gd name="T11" fmla="*/ 0 h 149"/>
                  <a:gd name="T12" fmla="*/ 163 w 178"/>
                  <a:gd name="T13" fmla="*/ 8 h 149"/>
                  <a:gd name="T14" fmla="*/ 168 w 178"/>
                  <a:gd name="T15" fmla="*/ 25 h 149"/>
                  <a:gd name="T16" fmla="*/ 178 w 178"/>
                  <a:gd name="T17" fmla="*/ 19 h 149"/>
                  <a:gd name="T18" fmla="*/ 176 w 178"/>
                  <a:gd name="T19" fmla="*/ 27 h 149"/>
                  <a:gd name="T20" fmla="*/ 169 w 178"/>
                  <a:gd name="T21" fmla="*/ 35 h 149"/>
                  <a:gd name="T22" fmla="*/ 175 w 178"/>
                  <a:gd name="T23" fmla="*/ 34 h 149"/>
                  <a:gd name="T24" fmla="*/ 173 w 178"/>
                  <a:gd name="T25" fmla="*/ 64 h 149"/>
                  <a:gd name="T26" fmla="*/ 163 w 178"/>
                  <a:gd name="T27" fmla="*/ 84 h 149"/>
                  <a:gd name="T28" fmla="*/ 154 w 178"/>
                  <a:gd name="T29" fmla="*/ 74 h 149"/>
                  <a:gd name="T30" fmla="*/ 163 w 178"/>
                  <a:gd name="T31" fmla="*/ 63 h 149"/>
                  <a:gd name="T32" fmla="*/ 167 w 178"/>
                  <a:gd name="T33" fmla="*/ 42 h 149"/>
                  <a:gd name="T34" fmla="*/ 161 w 178"/>
                  <a:gd name="T35" fmla="*/ 49 h 149"/>
                  <a:gd name="T36" fmla="*/ 154 w 178"/>
                  <a:gd name="T37" fmla="*/ 59 h 149"/>
                  <a:gd name="T38" fmla="*/ 151 w 178"/>
                  <a:gd name="T39" fmla="*/ 42 h 149"/>
                  <a:gd name="T40" fmla="*/ 144 w 178"/>
                  <a:gd name="T41" fmla="*/ 47 h 149"/>
                  <a:gd name="T42" fmla="*/ 131 w 178"/>
                  <a:gd name="T43" fmla="*/ 50 h 149"/>
                  <a:gd name="T44" fmla="*/ 123 w 178"/>
                  <a:gd name="T45" fmla="*/ 55 h 149"/>
                  <a:gd name="T46" fmla="*/ 121 w 178"/>
                  <a:gd name="T47" fmla="*/ 42 h 149"/>
                  <a:gd name="T48" fmla="*/ 119 w 178"/>
                  <a:gd name="T49" fmla="*/ 27 h 149"/>
                  <a:gd name="T50" fmla="*/ 89 w 178"/>
                  <a:gd name="T51" fmla="*/ 59 h 149"/>
                  <a:gd name="T52" fmla="*/ 76 w 178"/>
                  <a:gd name="T53" fmla="*/ 76 h 149"/>
                  <a:gd name="T54" fmla="*/ 75 w 178"/>
                  <a:gd name="T55" fmla="*/ 121 h 149"/>
                  <a:gd name="T56" fmla="*/ 65 w 178"/>
                  <a:gd name="T57" fmla="*/ 145 h 149"/>
                  <a:gd name="T58" fmla="*/ 59 w 178"/>
                  <a:gd name="T59" fmla="*/ 132 h 149"/>
                  <a:gd name="T60" fmla="*/ 45 w 178"/>
                  <a:gd name="T61" fmla="*/ 96 h 149"/>
                  <a:gd name="T62" fmla="*/ 37 w 178"/>
                  <a:gd name="T63" fmla="*/ 85 h 149"/>
                  <a:gd name="T64" fmla="*/ 63 w 178"/>
                  <a:gd name="T65" fmla="*/ 68 h 149"/>
                  <a:gd name="T66" fmla="*/ 73 w 178"/>
                  <a:gd name="T67" fmla="*/ 71 h 149"/>
                  <a:gd name="T68" fmla="*/ 70 w 178"/>
                  <a:gd name="T69" fmla="*/ 55 h 149"/>
                  <a:gd name="T70" fmla="*/ 85 w 178"/>
                  <a:gd name="T71" fmla="*/ 50 h 149"/>
                  <a:gd name="T72" fmla="*/ 89 w 178"/>
                  <a:gd name="T73" fmla="*/ 38 h 149"/>
                  <a:gd name="T74" fmla="*/ 81 w 178"/>
                  <a:gd name="T75" fmla="*/ 42 h 149"/>
                  <a:gd name="T76" fmla="*/ 62 w 178"/>
                  <a:gd name="T77" fmla="*/ 47 h 149"/>
                  <a:gd name="T78" fmla="*/ 58 w 178"/>
                  <a:gd name="T79" fmla="*/ 39 h 149"/>
                  <a:gd name="T80" fmla="*/ 40 w 178"/>
                  <a:gd name="T81" fmla="*/ 54 h 149"/>
                  <a:gd name="T82" fmla="*/ 25 w 178"/>
                  <a:gd name="T83" fmla="*/ 63 h 149"/>
                  <a:gd name="T84" fmla="*/ 16 w 178"/>
                  <a:gd name="T85" fmla="*/ 59 h 149"/>
                  <a:gd name="T86" fmla="*/ 13 w 178"/>
                  <a:gd name="T87" fmla="*/ 48 h 149"/>
                  <a:gd name="T88" fmla="*/ 4 w 178"/>
                  <a:gd name="T89" fmla="*/ 49 h 149"/>
                  <a:gd name="T90" fmla="*/ 0 w 178"/>
                  <a:gd name="T91" fmla="*/ 46 h 149"/>
                  <a:gd name="T92" fmla="*/ 28 w 178"/>
                  <a:gd name="T93" fmla="*/ 38 h 149"/>
                  <a:gd name="T94" fmla="*/ 19 w 178"/>
                  <a:gd name="T95" fmla="*/ 3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8" h="149">
                    <a:moveTo>
                      <a:pt x="0" y="46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19" y="2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7" y="1"/>
                    </a:lnTo>
                    <a:lnTo>
                      <a:pt x="63" y="3"/>
                    </a:lnTo>
                    <a:lnTo>
                      <a:pt x="7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8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9" y="13"/>
                    </a:lnTo>
                    <a:lnTo>
                      <a:pt x="98" y="13"/>
                    </a:lnTo>
                    <a:lnTo>
                      <a:pt x="117" y="12"/>
                    </a:lnTo>
                    <a:lnTo>
                      <a:pt x="127" y="11"/>
                    </a:lnTo>
                    <a:lnTo>
                      <a:pt x="135" y="9"/>
                    </a:lnTo>
                    <a:lnTo>
                      <a:pt x="143" y="5"/>
                    </a:lnTo>
                    <a:lnTo>
                      <a:pt x="146" y="2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7" y="2"/>
                    </a:lnTo>
                    <a:lnTo>
                      <a:pt x="160" y="4"/>
                    </a:lnTo>
                    <a:lnTo>
                      <a:pt x="163" y="8"/>
                    </a:lnTo>
                    <a:lnTo>
                      <a:pt x="167" y="11"/>
                    </a:lnTo>
                    <a:lnTo>
                      <a:pt x="168" y="16"/>
                    </a:lnTo>
                    <a:lnTo>
                      <a:pt x="169" y="20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73" y="20"/>
                    </a:lnTo>
                    <a:lnTo>
                      <a:pt x="175" y="19"/>
                    </a:lnTo>
                    <a:lnTo>
                      <a:pt x="178" y="19"/>
                    </a:lnTo>
                    <a:lnTo>
                      <a:pt x="178" y="19"/>
                    </a:lnTo>
                    <a:lnTo>
                      <a:pt x="178" y="24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5" y="28"/>
                    </a:lnTo>
                    <a:lnTo>
                      <a:pt x="171" y="30"/>
                    </a:lnTo>
                    <a:lnTo>
                      <a:pt x="170" y="32"/>
                    </a:lnTo>
                    <a:lnTo>
                      <a:pt x="169" y="35"/>
                    </a:lnTo>
                    <a:lnTo>
                      <a:pt x="169" y="35"/>
                    </a:lnTo>
                    <a:lnTo>
                      <a:pt x="173" y="38"/>
                    </a:lnTo>
                    <a:lnTo>
                      <a:pt x="174" y="36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4" y="40"/>
                    </a:lnTo>
                    <a:lnTo>
                      <a:pt x="173" y="48"/>
                    </a:lnTo>
                    <a:lnTo>
                      <a:pt x="173" y="64"/>
                    </a:lnTo>
                    <a:lnTo>
                      <a:pt x="171" y="72"/>
                    </a:lnTo>
                    <a:lnTo>
                      <a:pt x="169" y="79"/>
                    </a:lnTo>
                    <a:lnTo>
                      <a:pt x="167" y="81"/>
                    </a:lnTo>
                    <a:lnTo>
                      <a:pt x="163" y="84"/>
                    </a:lnTo>
                    <a:lnTo>
                      <a:pt x="161" y="84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4" y="74"/>
                    </a:lnTo>
                    <a:lnTo>
                      <a:pt x="155" y="69"/>
                    </a:lnTo>
                    <a:lnTo>
                      <a:pt x="158" y="65"/>
                    </a:lnTo>
                    <a:lnTo>
                      <a:pt x="160" y="64"/>
                    </a:lnTo>
                    <a:lnTo>
                      <a:pt x="163" y="63"/>
                    </a:lnTo>
                    <a:lnTo>
                      <a:pt x="167" y="59"/>
                    </a:lnTo>
                    <a:lnTo>
                      <a:pt x="168" y="57"/>
                    </a:lnTo>
                    <a:lnTo>
                      <a:pt x="168" y="54"/>
                    </a:lnTo>
                    <a:lnTo>
                      <a:pt x="167" y="42"/>
                    </a:ln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4"/>
                    </a:lnTo>
                    <a:lnTo>
                      <a:pt x="161" y="49"/>
                    </a:lnTo>
                    <a:lnTo>
                      <a:pt x="160" y="62"/>
                    </a:lnTo>
                    <a:lnTo>
                      <a:pt x="160" y="62"/>
                    </a:lnTo>
                    <a:lnTo>
                      <a:pt x="157" y="61"/>
                    </a:lnTo>
                    <a:lnTo>
                      <a:pt x="154" y="59"/>
                    </a:lnTo>
                    <a:lnTo>
                      <a:pt x="152" y="57"/>
                    </a:lnTo>
                    <a:lnTo>
                      <a:pt x="151" y="55"/>
                    </a:lnTo>
                    <a:lnTo>
                      <a:pt x="151" y="49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48" y="46"/>
                    </a:lnTo>
                    <a:lnTo>
                      <a:pt x="146" y="47"/>
                    </a:lnTo>
                    <a:lnTo>
                      <a:pt x="144" y="47"/>
                    </a:lnTo>
                    <a:lnTo>
                      <a:pt x="140" y="47"/>
                    </a:lnTo>
                    <a:lnTo>
                      <a:pt x="137" y="47"/>
                    </a:lnTo>
                    <a:lnTo>
                      <a:pt x="134" y="48"/>
                    </a:lnTo>
                    <a:lnTo>
                      <a:pt x="131" y="50"/>
                    </a:lnTo>
                    <a:lnTo>
                      <a:pt x="129" y="56"/>
                    </a:lnTo>
                    <a:lnTo>
                      <a:pt x="129" y="56"/>
                    </a:lnTo>
                    <a:lnTo>
                      <a:pt x="125" y="56"/>
                    </a:lnTo>
                    <a:lnTo>
                      <a:pt x="123" y="55"/>
                    </a:lnTo>
                    <a:lnTo>
                      <a:pt x="122" y="54"/>
                    </a:lnTo>
                    <a:lnTo>
                      <a:pt x="121" y="53"/>
                    </a:lnTo>
                    <a:lnTo>
                      <a:pt x="120" y="48"/>
                    </a:lnTo>
                    <a:lnTo>
                      <a:pt x="121" y="42"/>
                    </a:lnTo>
                    <a:lnTo>
                      <a:pt x="121" y="36"/>
                    </a:lnTo>
                    <a:lnTo>
                      <a:pt x="122" y="32"/>
                    </a:lnTo>
                    <a:lnTo>
                      <a:pt x="121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1" y="66"/>
                    </a:lnTo>
                    <a:lnTo>
                      <a:pt x="89" y="59"/>
                    </a:lnTo>
                    <a:lnTo>
                      <a:pt x="89" y="59"/>
                    </a:lnTo>
                    <a:lnTo>
                      <a:pt x="84" y="62"/>
                    </a:lnTo>
                    <a:lnTo>
                      <a:pt x="81" y="66"/>
                    </a:lnTo>
                    <a:lnTo>
                      <a:pt x="78" y="71"/>
                    </a:lnTo>
                    <a:lnTo>
                      <a:pt x="76" y="76"/>
                    </a:lnTo>
                    <a:lnTo>
                      <a:pt x="75" y="88"/>
                    </a:lnTo>
                    <a:lnTo>
                      <a:pt x="76" y="101"/>
                    </a:lnTo>
                    <a:lnTo>
                      <a:pt x="76" y="115"/>
                    </a:lnTo>
                    <a:lnTo>
                      <a:pt x="75" y="121"/>
                    </a:lnTo>
                    <a:lnTo>
                      <a:pt x="74" y="127"/>
                    </a:lnTo>
                    <a:lnTo>
                      <a:pt x="73" y="133"/>
                    </a:lnTo>
                    <a:lnTo>
                      <a:pt x="69" y="139"/>
                    </a:lnTo>
                    <a:lnTo>
                      <a:pt x="65" y="14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60" y="140"/>
                    </a:lnTo>
                    <a:lnTo>
                      <a:pt x="59" y="132"/>
                    </a:lnTo>
                    <a:lnTo>
                      <a:pt x="58" y="122"/>
                    </a:lnTo>
                    <a:lnTo>
                      <a:pt x="54" y="113"/>
                    </a:lnTo>
                    <a:lnTo>
                      <a:pt x="50" y="104"/>
                    </a:lnTo>
                    <a:lnTo>
                      <a:pt x="45" y="96"/>
                    </a:lnTo>
                    <a:lnTo>
                      <a:pt x="39" y="91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7" y="85"/>
                    </a:lnTo>
                    <a:lnTo>
                      <a:pt x="42" y="81"/>
                    </a:lnTo>
                    <a:lnTo>
                      <a:pt x="52" y="73"/>
                    </a:lnTo>
                    <a:lnTo>
                      <a:pt x="58" y="70"/>
                    </a:lnTo>
                    <a:lnTo>
                      <a:pt x="63" y="68"/>
                    </a:lnTo>
                    <a:lnTo>
                      <a:pt x="68" y="68"/>
                    </a:lnTo>
                    <a:lnTo>
                      <a:pt x="70" y="69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69" y="62"/>
                    </a:lnTo>
                    <a:lnTo>
                      <a:pt x="69" y="58"/>
                    </a:lnTo>
                    <a:lnTo>
                      <a:pt x="69" y="57"/>
                    </a:lnTo>
                    <a:lnTo>
                      <a:pt x="70" y="55"/>
                    </a:lnTo>
                    <a:lnTo>
                      <a:pt x="73" y="54"/>
                    </a:lnTo>
                    <a:lnTo>
                      <a:pt x="77" y="53"/>
                    </a:lnTo>
                    <a:lnTo>
                      <a:pt x="83" y="51"/>
                    </a:lnTo>
                    <a:lnTo>
                      <a:pt x="85" y="50"/>
                    </a:lnTo>
                    <a:lnTo>
                      <a:pt x="88" y="48"/>
                    </a:lnTo>
                    <a:lnTo>
                      <a:pt x="89" y="46"/>
                    </a:lnTo>
                    <a:lnTo>
                      <a:pt x="90" y="42"/>
                    </a:lnTo>
                    <a:lnTo>
                      <a:pt x="89" y="38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4" y="38"/>
                    </a:lnTo>
                    <a:lnTo>
                      <a:pt x="81" y="42"/>
                    </a:lnTo>
                    <a:lnTo>
                      <a:pt x="76" y="44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2" y="47"/>
                    </a:lnTo>
                    <a:lnTo>
                      <a:pt x="58" y="44"/>
                    </a:lnTo>
                    <a:lnTo>
                      <a:pt x="53" y="42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48" y="42"/>
                    </a:lnTo>
                    <a:lnTo>
                      <a:pt x="40" y="54"/>
                    </a:lnTo>
                    <a:lnTo>
                      <a:pt x="36" y="58"/>
                    </a:lnTo>
                    <a:lnTo>
                      <a:pt x="31" y="63"/>
                    </a:lnTo>
                    <a:lnTo>
                      <a:pt x="28" y="63"/>
                    </a:lnTo>
                    <a:lnTo>
                      <a:pt x="25" y="63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3" y="54"/>
                    </a:lnTo>
                    <a:lnTo>
                      <a:pt x="13" y="48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  <a:moveTo>
                      <a:pt x="19" y="38"/>
                    </a:moveTo>
                    <a:lnTo>
                      <a:pt x="30" y="41"/>
                    </a:lnTo>
                    <a:lnTo>
                      <a:pt x="30" y="41"/>
                    </a:lnTo>
                    <a:lnTo>
                      <a:pt x="28" y="38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521">
                <a:extLst>
                  <a:ext uri="{FF2B5EF4-FFF2-40B4-BE49-F238E27FC236}">
                    <a16:creationId xmlns:a16="http://schemas.microsoft.com/office/drawing/2014/main" xmlns="" id="{4D2F5675-3545-4E62-8A91-D8FBF2A2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450" y="1346200"/>
                <a:ext cx="1588" cy="3175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1 w 4"/>
                  <a:gd name="T9" fmla="*/ 3 h 4"/>
                  <a:gd name="T10" fmla="*/ 4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522">
                <a:extLst>
                  <a:ext uri="{FF2B5EF4-FFF2-40B4-BE49-F238E27FC236}">
                    <a16:creationId xmlns:a16="http://schemas.microsoft.com/office/drawing/2014/main" xmlns="" id="{1CD715F0-5B8D-04AF-8779-A2D7845C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563" y="1352550"/>
                <a:ext cx="3175" cy="1588"/>
              </a:xfrm>
              <a:custGeom>
                <a:avLst/>
                <a:gdLst>
                  <a:gd name="T0" fmla="*/ 7 w 7"/>
                  <a:gd name="T1" fmla="*/ 1 h 1"/>
                  <a:gd name="T2" fmla="*/ 0 w 7"/>
                  <a:gd name="T3" fmla="*/ 0 h 1"/>
                  <a:gd name="T4" fmla="*/ 0 w 7"/>
                  <a:gd name="T5" fmla="*/ 0 h 1"/>
                  <a:gd name="T6" fmla="*/ 3 w 7"/>
                  <a:gd name="T7" fmla="*/ 1 h 1"/>
                  <a:gd name="T8" fmla="*/ 7 w 7"/>
                  <a:gd name="T9" fmla="*/ 1 h 1"/>
                  <a:gd name="T10" fmla="*/ 7 w 7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523">
                <a:extLst>
                  <a:ext uri="{FF2B5EF4-FFF2-40B4-BE49-F238E27FC236}">
                    <a16:creationId xmlns:a16="http://schemas.microsoft.com/office/drawing/2014/main" xmlns="" id="{310252C0-689A-BEC5-A997-6FF80F67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422400"/>
                <a:ext cx="4763" cy="4763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9 h 9"/>
                  <a:gd name="T4" fmla="*/ 0 w 9"/>
                  <a:gd name="T5" fmla="*/ 9 h 9"/>
                  <a:gd name="T6" fmla="*/ 2 w 9"/>
                  <a:gd name="T7" fmla="*/ 8 h 9"/>
                  <a:gd name="T8" fmla="*/ 5 w 9"/>
                  <a:gd name="T9" fmla="*/ 6 h 9"/>
                  <a:gd name="T10" fmla="*/ 9 w 9"/>
                  <a:gd name="T11" fmla="*/ 0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524">
                <a:extLst>
                  <a:ext uri="{FF2B5EF4-FFF2-40B4-BE49-F238E27FC236}">
                    <a16:creationId xmlns:a16="http://schemas.microsoft.com/office/drawing/2014/main" xmlns="" id="{99E58D93-78B6-2DD3-7617-BA6668137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313" y="1349375"/>
                <a:ext cx="0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525">
                <a:extLst>
                  <a:ext uri="{FF2B5EF4-FFF2-40B4-BE49-F238E27FC236}">
                    <a16:creationId xmlns:a16="http://schemas.microsoft.com/office/drawing/2014/main" xmlns="" id="{5224008D-24BB-B694-18B1-334F00A9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63" y="1370013"/>
                <a:ext cx="1588" cy="476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2 w 4"/>
                  <a:gd name="T5" fmla="*/ 4 h 8"/>
                  <a:gd name="T6" fmla="*/ 0 w 4"/>
                  <a:gd name="T7" fmla="*/ 0 h 8"/>
                  <a:gd name="T8" fmla="*/ 0 w 4"/>
                  <a:gd name="T9" fmla="*/ 0 h 8"/>
                  <a:gd name="T10" fmla="*/ 1 w 4"/>
                  <a:gd name="T11" fmla="*/ 5 h 8"/>
                  <a:gd name="T12" fmla="*/ 4 w 4"/>
                  <a:gd name="T13" fmla="*/ 8 h 8"/>
                  <a:gd name="T14" fmla="*/ 4 w 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526">
                <a:extLst>
                  <a:ext uri="{FF2B5EF4-FFF2-40B4-BE49-F238E27FC236}">
                    <a16:creationId xmlns:a16="http://schemas.microsoft.com/office/drawing/2014/main" xmlns="" id="{B23407A2-62CF-EBB7-50C4-50A497A9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420813"/>
                <a:ext cx="1588" cy="158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527">
                <a:extLst>
                  <a:ext uri="{FF2B5EF4-FFF2-40B4-BE49-F238E27FC236}">
                    <a16:creationId xmlns:a16="http://schemas.microsoft.com/office/drawing/2014/main" xmlns="" id="{F39515CB-A09D-819D-1433-F0D46046A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1411288"/>
                <a:ext cx="3175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  <a:gd name="T8" fmla="*/ 1 w 4"/>
                  <a:gd name="T9" fmla="*/ 1 h 3"/>
                  <a:gd name="T10" fmla="*/ 0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528">
                <a:extLst>
                  <a:ext uri="{FF2B5EF4-FFF2-40B4-BE49-F238E27FC236}">
                    <a16:creationId xmlns:a16="http://schemas.microsoft.com/office/drawing/2014/main" xmlns="" id="{92352396-E827-6A40-5662-A6B3DAE0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352550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529">
                <a:extLst>
                  <a:ext uri="{FF2B5EF4-FFF2-40B4-BE49-F238E27FC236}">
                    <a16:creationId xmlns:a16="http://schemas.microsoft.com/office/drawing/2014/main" xmlns="" id="{33160EC9-3876-346E-3D78-09A55BD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788" y="1390650"/>
                <a:ext cx="4763" cy="3175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9 w 9"/>
                  <a:gd name="T5" fmla="*/ 0 h 6"/>
                  <a:gd name="T6" fmla="*/ 6 w 9"/>
                  <a:gd name="T7" fmla="*/ 2 h 6"/>
                  <a:gd name="T8" fmla="*/ 3 w 9"/>
                  <a:gd name="T9" fmla="*/ 3 h 6"/>
                  <a:gd name="T10" fmla="*/ 0 w 9"/>
                  <a:gd name="T11" fmla="*/ 6 h 6"/>
                  <a:gd name="T12" fmla="*/ 0 w 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30">
                <a:extLst>
                  <a:ext uri="{FF2B5EF4-FFF2-40B4-BE49-F238E27FC236}">
                    <a16:creationId xmlns:a16="http://schemas.microsoft.com/office/drawing/2014/main" xmlns="" id="{DD0C1DEB-7034-2982-239A-C558134CE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3" y="1365250"/>
                <a:ext cx="0" cy="317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0 h 5"/>
                  <a:gd name="T8" fmla="*/ 0 w 1"/>
                  <a:gd name="T9" fmla="*/ 2 h 5"/>
                  <a:gd name="T10" fmla="*/ 0 w 1"/>
                  <a:gd name="T11" fmla="*/ 5 h 5"/>
                  <a:gd name="T12" fmla="*/ 0 w 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31">
                <a:extLst>
                  <a:ext uri="{FF2B5EF4-FFF2-40B4-BE49-F238E27FC236}">
                    <a16:creationId xmlns:a16="http://schemas.microsoft.com/office/drawing/2014/main" xmlns="" id="{03F75D24-1027-31AC-4048-FBBCA333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875" y="1284288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32">
                <a:extLst>
                  <a:ext uri="{FF2B5EF4-FFF2-40B4-BE49-F238E27FC236}">
                    <a16:creationId xmlns:a16="http://schemas.microsoft.com/office/drawing/2014/main" xmlns="" id="{8F164881-B4FE-5CC4-A82F-AFE5EC62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17625"/>
                <a:ext cx="4763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0 w 8"/>
                  <a:gd name="T5" fmla="*/ 3 h 3"/>
                  <a:gd name="T6" fmla="*/ 0 w 8"/>
                  <a:gd name="T7" fmla="*/ 3 h 3"/>
                  <a:gd name="T8" fmla="*/ 4 w 8"/>
                  <a:gd name="T9" fmla="*/ 3 h 3"/>
                  <a:gd name="T10" fmla="*/ 8 w 8"/>
                  <a:gd name="T11" fmla="*/ 0 h 3"/>
                  <a:gd name="T12" fmla="*/ 8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3">
                <a:extLst>
                  <a:ext uri="{FF2B5EF4-FFF2-40B4-BE49-F238E27FC236}">
                    <a16:creationId xmlns:a16="http://schemas.microsoft.com/office/drawing/2014/main" xmlns="" id="{B04C49A8-4F62-CF32-D5DF-328F3E1D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331913"/>
                <a:ext cx="4763" cy="11113"/>
              </a:xfrm>
              <a:custGeom>
                <a:avLst/>
                <a:gdLst>
                  <a:gd name="T0" fmla="*/ 8 w 8"/>
                  <a:gd name="T1" fmla="*/ 19 h 20"/>
                  <a:gd name="T2" fmla="*/ 8 w 8"/>
                  <a:gd name="T3" fmla="*/ 19 h 20"/>
                  <a:gd name="T4" fmla="*/ 3 w 8"/>
                  <a:gd name="T5" fmla="*/ 10 h 20"/>
                  <a:gd name="T6" fmla="*/ 2 w 8"/>
                  <a:gd name="T7" fmla="*/ 4 h 20"/>
                  <a:gd name="T8" fmla="*/ 2 w 8"/>
                  <a:gd name="T9" fmla="*/ 0 h 20"/>
                  <a:gd name="T10" fmla="*/ 2 w 8"/>
                  <a:gd name="T11" fmla="*/ 0 h 20"/>
                  <a:gd name="T12" fmla="*/ 0 w 8"/>
                  <a:gd name="T13" fmla="*/ 8 h 20"/>
                  <a:gd name="T14" fmla="*/ 0 w 8"/>
                  <a:gd name="T15" fmla="*/ 16 h 20"/>
                  <a:gd name="T16" fmla="*/ 1 w 8"/>
                  <a:gd name="T17" fmla="*/ 19 h 20"/>
                  <a:gd name="T18" fmla="*/ 2 w 8"/>
                  <a:gd name="T19" fmla="*/ 20 h 20"/>
                  <a:gd name="T20" fmla="*/ 5 w 8"/>
                  <a:gd name="T21" fmla="*/ 20 h 20"/>
                  <a:gd name="T22" fmla="*/ 8 w 8"/>
                  <a:gd name="T23" fmla="*/ 19 h 20"/>
                  <a:gd name="T24" fmla="*/ 8 w 8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0">
                    <a:moveTo>
                      <a:pt x="8" y="19"/>
                    </a:moveTo>
                    <a:lnTo>
                      <a:pt x="8" y="19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34">
                <a:extLst>
                  <a:ext uri="{FF2B5EF4-FFF2-40B4-BE49-F238E27FC236}">
                    <a16:creationId xmlns:a16="http://schemas.microsoft.com/office/drawing/2014/main" xmlns="" id="{40E0CBA3-BF2D-9644-13E6-7D43E3420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513" y="1157288"/>
                <a:ext cx="1588" cy="7938"/>
              </a:xfrm>
              <a:custGeom>
                <a:avLst/>
                <a:gdLst>
                  <a:gd name="T0" fmla="*/ 5 w 5"/>
                  <a:gd name="T1" fmla="*/ 0 h 13"/>
                  <a:gd name="T2" fmla="*/ 5 w 5"/>
                  <a:gd name="T3" fmla="*/ 0 h 13"/>
                  <a:gd name="T4" fmla="*/ 2 w 5"/>
                  <a:gd name="T5" fmla="*/ 7 h 13"/>
                  <a:gd name="T6" fmla="*/ 0 w 5"/>
                  <a:gd name="T7" fmla="*/ 13 h 13"/>
                  <a:gd name="T8" fmla="*/ 0 w 5"/>
                  <a:gd name="T9" fmla="*/ 13 h 13"/>
                  <a:gd name="T10" fmla="*/ 4 w 5"/>
                  <a:gd name="T11" fmla="*/ 6 h 13"/>
                  <a:gd name="T12" fmla="*/ 5 w 5"/>
                  <a:gd name="T13" fmla="*/ 2 h 13"/>
                  <a:gd name="T14" fmla="*/ 5 w 5"/>
                  <a:gd name="T15" fmla="*/ 0 h 13"/>
                  <a:gd name="T16" fmla="*/ 5 w 5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lnTo>
                      <a:pt x="5" y="0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35">
                <a:extLst>
                  <a:ext uri="{FF2B5EF4-FFF2-40B4-BE49-F238E27FC236}">
                    <a16:creationId xmlns:a16="http://schemas.microsoft.com/office/drawing/2014/main" xmlns="" id="{3DC3066B-BE93-AC43-CD60-9910BD2DD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1165225"/>
                <a:ext cx="3175" cy="4763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0 h 9"/>
                  <a:gd name="T4" fmla="*/ 0 w 4"/>
                  <a:gd name="T5" fmla="*/ 9 h 9"/>
                  <a:gd name="T6" fmla="*/ 0 w 4"/>
                  <a:gd name="T7" fmla="*/ 9 h 9"/>
                  <a:gd name="T8" fmla="*/ 4 w 4"/>
                  <a:gd name="T9" fmla="*/ 0 h 9"/>
                  <a:gd name="T10" fmla="*/ 4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36">
                <a:extLst>
                  <a:ext uri="{FF2B5EF4-FFF2-40B4-BE49-F238E27FC236}">
                    <a16:creationId xmlns:a16="http://schemas.microsoft.com/office/drawing/2014/main" xmlns="" id="{F86674BD-FCF8-0B7E-946E-EE3BF3D2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038" y="11699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4 h 6"/>
                  <a:gd name="T6" fmla="*/ 3 w 3"/>
                  <a:gd name="T7" fmla="*/ 6 h 6"/>
                  <a:gd name="T8" fmla="*/ 3 w 3"/>
                  <a:gd name="T9" fmla="*/ 6 h 6"/>
                  <a:gd name="T10" fmla="*/ 2 w 3"/>
                  <a:gd name="T11" fmla="*/ 0 h 6"/>
                  <a:gd name="T12" fmla="*/ 2 w 3"/>
                  <a:gd name="T13" fmla="*/ 0 h 6"/>
                  <a:gd name="T14" fmla="*/ 0 w 3"/>
                  <a:gd name="T15" fmla="*/ 0 h 6"/>
                  <a:gd name="T16" fmla="*/ 0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37">
                <a:extLst>
                  <a:ext uri="{FF2B5EF4-FFF2-40B4-BE49-F238E27FC236}">
                    <a16:creationId xmlns:a16="http://schemas.microsoft.com/office/drawing/2014/main" xmlns="" id="{220B1454-202E-58F6-88DC-947D8D4C5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363" y="1316038"/>
                <a:ext cx="36513" cy="66675"/>
              </a:xfrm>
              <a:custGeom>
                <a:avLst/>
                <a:gdLst>
                  <a:gd name="T0" fmla="*/ 36 w 69"/>
                  <a:gd name="T1" fmla="*/ 0 h 125"/>
                  <a:gd name="T2" fmla="*/ 30 w 69"/>
                  <a:gd name="T3" fmla="*/ 8 h 125"/>
                  <a:gd name="T4" fmla="*/ 19 w 69"/>
                  <a:gd name="T5" fmla="*/ 24 h 125"/>
                  <a:gd name="T6" fmla="*/ 19 w 69"/>
                  <a:gd name="T7" fmla="*/ 27 h 125"/>
                  <a:gd name="T8" fmla="*/ 21 w 69"/>
                  <a:gd name="T9" fmla="*/ 32 h 125"/>
                  <a:gd name="T10" fmla="*/ 29 w 69"/>
                  <a:gd name="T11" fmla="*/ 34 h 125"/>
                  <a:gd name="T12" fmla="*/ 28 w 69"/>
                  <a:gd name="T13" fmla="*/ 42 h 125"/>
                  <a:gd name="T14" fmla="*/ 23 w 69"/>
                  <a:gd name="T15" fmla="*/ 51 h 125"/>
                  <a:gd name="T16" fmla="*/ 11 w 69"/>
                  <a:gd name="T17" fmla="*/ 53 h 125"/>
                  <a:gd name="T18" fmla="*/ 4 w 69"/>
                  <a:gd name="T19" fmla="*/ 55 h 125"/>
                  <a:gd name="T20" fmla="*/ 5 w 69"/>
                  <a:gd name="T21" fmla="*/ 57 h 125"/>
                  <a:gd name="T22" fmla="*/ 5 w 69"/>
                  <a:gd name="T23" fmla="*/ 68 h 125"/>
                  <a:gd name="T24" fmla="*/ 2 w 69"/>
                  <a:gd name="T25" fmla="*/ 79 h 125"/>
                  <a:gd name="T26" fmla="*/ 2 w 69"/>
                  <a:gd name="T27" fmla="*/ 84 h 125"/>
                  <a:gd name="T28" fmla="*/ 13 w 69"/>
                  <a:gd name="T29" fmla="*/ 73 h 125"/>
                  <a:gd name="T30" fmla="*/ 17 w 69"/>
                  <a:gd name="T31" fmla="*/ 73 h 125"/>
                  <a:gd name="T32" fmla="*/ 17 w 69"/>
                  <a:gd name="T33" fmla="*/ 78 h 125"/>
                  <a:gd name="T34" fmla="*/ 16 w 69"/>
                  <a:gd name="T35" fmla="*/ 86 h 125"/>
                  <a:gd name="T36" fmla="*/ 12 w 69"/>
                  <a:gd name="T37" fmla="*/ 91 h 125"/>
                  <a:gd name="T38" fmla="*/ 6 w 69"/>
                  <a:gd name="T39" fmla="*/ 92 h 125"/>
                  <a:gd name="T40" fmla="*/ 4 w 69"/>
                  <a:gd name="T41" fmla="*/ 91 h 125"/>
                  <a:gd name="T42" fmla="*/ 6 w 69"/>
                  <a:gd name="T43" fmla="*/ 101 h 125"/>
                  <a:gd name="T44" fmla="*/ 2 w 69"/>
                  <a:gd name="T45" fmla="*/ 109 h 125"/>
                  <a:gd name="T46" fmla="*/ 0 w 69"/>
                  <a:gd name="T47" fmla="*/ 117 h 125"/>
                  <a:gd name="T48" fmla="*/ 5 w 69"/>
                  <a:gd name="T49" fmla="*/ 125 h 125"/>
                  <a:gd name="T50" fmla="*/ 14 w 69"/>
                  <a:gd name="T51" fmla="*/ 122 h 125"/>
                  <a:gd name="T52" fmla="*/ 32 w 69"/>
                  <a:gd name="T53" fmla="*/ 113 h 125"/>
                  <a:gd name="T54" fmla="*/ 47 w 69"/>
                  <a:gd name="T55" fmla="*/ 99 h 125"/>
                  <a:gd name="T56" fmla="*/ 62 w 69"/>
                  <a:gd name="T57" fmla="*/ 77 h 125"/>
                  <a:gd name="T58" fmla="*/ 69 w 69"/>
                  <a:gd name="T59" fmla="*/ 62 h 125"/>
                  <a:gd name="T60" fmla="*/ 46 w 69"/>
                  <a:gd name="T61" fmla="*/ 71 h 125"/>
                  <a:gd name="T62" fmla="*/ 35 w 69"/>
                  <a:gd name="T63" fmla="*/ 72 h 125"/>
                  <a:gd name="T64" fmla="*/ 24 w 69"/>
                  <a:gd name="T65" fmla="*/ 66 h 125"/>
                  <a:gd name="T66" fmla="*/ 30 w 69"/>
                  <a:gd name="T67" fmla="*/ 41 h 125"/>
                  <a:gd name="T68" fmla="*/ 39 w 69"/>
                  <a:gd name="T69" fmla="*/ 51 h 125"/>
                  <a:gd name="T70" fmla="*/ 48 w 69"/>
                  <a:gd name="T71" fmla="*/ 53 h 125"/>
                  <a:gd name="T72" fmla="*/ 61 w 69"/>
                  <a:gd name="T73" fmla="*/ 49 h 125"/>
                  <a:gd name="T74" fmla="*/ 35 w 69"/>
                  <a:gd name="T75" fmla="*/ 36 h 125"/>
                  <a:gd name="T76" fmla="*/ 31 w 69"/>
                  <a:gd name="T77" fmla="*/ 28 h 125"/>
                  <a:gd name="T78" fmla="*/ 28 w 69"/>
                  <a:gd name="T79" fmla="*/ 18 h 125"/>
                  <a:gd name="T80" fmla="*/ 31 w 69"/>
                  <a:gd name="T81" fmla="*/ 12 h 125"/>
                  <a:gd name="T82" fmla="*/ 42 w 69"/>
                  <a:gd name="T83" fmla="*/ 5 h 125"/>
                  <a:gd name="T84" fmla="*/ 39 w 69"/>
                  <a:gd name="T85" fmla="*/ 5 h 125"/>
                  <a:gd name="T86" fmla="*/ 37 w 69"/>
                  <a:gd name="T87" fmla="*/ 2 h 125"/>
                  <a:gd name="T88" fmla="*/ 36 w 69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125">
                    <a:moveTo>
                      <a:pt x="36" y="0"/>
                    </a:moveTo>
                    <a:lnTo>
                      <a:pt x="36" y="0"/>
                    </a:lnTo>
                    <a:lnTo>
                      <a:pt x="34" y="3"/>
                    </a:lnTo>
                    <a:lnTo>
                      <a:pt x="30" y="8"/>
                    </a:lnTo>
                    <a:lnTo>
                      <a:pt x="21" y="18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0" y="30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8" y="42"/>
                    </a:lnTo>
                    <a:lnTo>
                      <a:pt x="25" y="48"/>
                    </a:lnTo>
                    <a:lnTo>
                      <a:pt x="23" y="51"/>
                    </a:lnTo>
                    <a:lnTo>
                      <a:pt x="19" y="53"/>
                    </a:lnTo>
                    <a:lnTo>
                      <a:pt x="11" y="53"/>
                    </a:lnTo>
                    <a:lnTo>
                      <a:pt x="7" y="53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6" y="61"/>
                    </a:lnTo>
                    <a:lnTo>
                      <a:pt x="5" y="68"/>
                    </a:lnTo>
                    <a:lnTo>
                      <a:pt x="4" y="76"/>
                    </a:lnTo>
                    <a:lnTo>
                      <a:pt x="2" y="79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9" y="77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78"/>
                    </a:lnTo>
                    <a:lnTo>
                      <a:pt x="17" y="83"/>
                    </a:lnTo>
                    <a:lnTo>
                      <a:pt x="16" y="86"/>
                    </a:lnTo>
                    <a:lnTo>
                      <a:pt x="14" y="89"/>
                    </a:lnTo>
                    <a:lnTo>
                      <a:pt x="12" y="91"/>
                    </a:lnTo>
                    <a:lnTo>
                      <a:pt x="9" y="92"/>
                    </a:lnTo>
                    <a:lnTo>
                      <a:pt x="6" y="92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6" y="101"/>
                    </a:lnTo>
                    <a:lnTo>
                      <a:pt x="5" y="106"/>
                    </a:lnTo>
                    <a:lnTo>
                      <a:pt x="2" y="109"/>
                    </a:lnTo>
                    <a:lnTo>
                      <a:pt x="1" y="114"/>
                    </a:lnTo>
                    <a:lnTo>
                      <a:pt x="0" y="117"/>
                    </a:lnTo>
                    <a:lnTo>
                      <a:pt x="1" y="122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14" y="122"/>
                    </a:lnTo>
                    <a:lnTo>
                      <a:pt x="23" y="117"/>
                    </a:lnTo>
                    <a:lnTo>
                      <a:pt x="32" y="113"/>
                    </a:lnTo>
                    <a:lnTo>
                      <a:pt x="40" y="106"/>
                    </a:lnTo>
                    <a:lnTo>
                      <a:pt x="47" y="99"/>
                    </a:lnTo>
                    <a:lnTo>
                      <a:pt x="55" y="88"/>
                    </a:lnTo>
                    <a:lnTo>
                      <a:pt x="62" y="77"/>
                    </a:lnTo>
                    <a:lnTo>
                      <a:pt x="69" y="62"/>
                    </a:lnTo>
                    <a:lnTo>
                      <a:pt x="69" y="62"/>
                    </a:lnTo>
                    <a:lnTo>
                      <a:pt x="58" y="68"/>
                    </a:lnTo>
                    <a:lnTo>
                      <a:pt x="46" y="71"/>
                    </a:lnTo>
                    <a:lnTo>
                      <a:pt x="40" y="72"/>
                    </a:lnTo>
                    <a:lnTo>
                      <a:pt x="35" y="72"/>
                    </a:lnTo>
                    <a:lnTo>
                      <a:pt x="29" y="70"/>
                    </a:lnTo>
                    <a:lnTo>
                      <a:pt x="24" y="66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5" y="48"/>
                    </a:lnTo>
                    <a:lnTo>
                      <a:pt x="39" y="51"/>
                    </a:lnTo>
                    <a:lnTo>
                      <a:pt x="44" y="53"/>
                    </a:lnTo>
                    <a:lnTo>
                      <a:pt x="48" y="53"/>
                    </a:lnTo>
                    <a:lnTo>
                      <a:pt x="57" y="50"/>
                    </a:lnTo>
                    <a:lnTo>
                      <a:pt x="61" y="49"/>
                    </a:lnTo>
                    <a:lnTo>
                      <a:pt x="67" y="49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31" y="12"/>
                    </a:lnTo>
                    <a:lnTo>
                      <a:pt x="34" y="1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8">
                <a:extLst>
                  <a:ext uri="{FF2B5EF4-FFF2-40B4-BE49-F238E27FC236}">
                    <a16:creationId xmlns:a16="http://schemas.microsoft.com/office/drawing/2014/main" xmlns="" id="{AD315B3E-7255-CDA9-A4DF-49187BF3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938" y="1198563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39">
                <a:extLst>
                  <a:ext uri="{FF2B5EF4-FFF2-40B4-BE49-F238E27FC236}">
                    <a16:creationId xmlns:a16="http://schemas.microsoft.com/office/drawing/2014/main" xmlns="" id="{D988F8B2-4292-C106-336A-93F597FB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1120775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1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Rectangle 540">
                <a:extLst>
                  <a:ext uri="{FF2B5EF4-FFF2-40B4-BE49-F238E27FC236}">
                    <a16:creationId xmlns:a16="http://schemas.microsoft.com/office/drawing/2014/main" xmlns="" id="{7B7D2A2E-2484-7A91-9F50-E43220EB3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050" y="1263650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41">
                <a:extLst>
                  <a:ext uri="{FF2B5EF4-FFF2-40B4-BE49-F238E27FC236}">
                    <a16:creationId xmlns:a16="http://schemas.microsoft.com/office/drawing/2014/main" xmlns="" id="{686F3339-B4CE-AD2F-4C9F-28B3044C5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3950"/>
                <a:ext cx="0" cy="1588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42">
                <a:extLst>
                  <a:ext uri="{FF2B5EF4-FFF2-40B4-BE49-F238E27FC236}">
                    <a16:creationId xmlns:a16="http://schemas.microsoft.com/office/drawing/2014/main" xmlns="" id="{0380DA73-977C-98F6-C2A0-E236007D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338" y="1411288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43">
                <a:extLst>
                  <a:ext uri="{FF2B5EF4-FFF2-40B4-BE49-F238E27FC236}">
                    <a16:creationId xmlns:a16="http://schemas.microsoft.com/office/drawing/2014/main" xmlns="" id="{CCB05E8B-1B49-70DC-8D90-7DC8D140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5538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44">
                <a:extLst>
                  <a:ext uri="{FF2B5EF4-FFF2-40B4-BE49-F238E27FC236}">
                    <a16:creationId xmlns:a16="http://schemas.microsoft.com/office/drawing/2014/main" xmlns="" id="{C6A0B953-CAB0-DB04-2361-C8C9B4E8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1176338"/>
                <a:ext cx="1588" cy="4763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4 w 4"/>
                  <a:gd name="T5" fmla="*/ 9 h 9"/>
                  <a:gd name="T6" fmla="*/ 4 w 4"/>
                  <a:gd name="T7" fmla="*/ 9 h 9"/>
                  <a:gd name="T8" fmla="*/ 4 w 4"/>
                  <a:gd name="T9" fmla="*/ 4 h 9"/>
                  <a:gd name="T10" fmla="*/ 0 w 4"/>
                  <a:gd name="T11" fmla="*/ 0 h 9"/>
                  <a:gd name="T12" fmla="*/ 0 w 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545">
                <a:extLst>
                  <a:ext uri="{FF2B5EF4-FFF2-40B4-BE49-F238E27FC236}">
                    <a16:creationId xmlns:a16="http://schemas.microsoft.com/office/drawing/2014/main" xmlns="" id="{4A55EE09-BF4E-4BE8-51A2-AEFE35C6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575" y="1195388"/>
                <a:ext cx="1588" cy="158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546">
                <a:extLst>
                  <a:ext uri="{FF2B5EF4-FFF2-40B4-BE49-F238E27FC236}">
                    <a16:creationId xmlns:a16="http://schemas.microsoft.com/office/drawing/2014/main" xmlns="" id="{1EE386AA-98A3-FEB7-5C98-35861FE37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0" y="1401763"/>
                <a:ext cx="3175" cy="0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4 w 7"/>
                  <a:gd name="T5" fmla="*/ 1 h 1"/>
                  <a:gd name="T6" fmla="*/ 7 w 7"/>
                  <a:gd name="T7" fmla="*/ 0 h 1"/>
                  <a:gd name="T8" fmla="*/ 7 w 7"/>
                  <a:gd name="T9" fmla="*/ 0 h 1"/>
                  <a:gd name="T10" fmla="*/ 4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547">
                <a:extLst>
                  <a:ext uri="{FF2B5EF4-FFF2-40B4-BE49-F238E27FC236}">
                    <a16:creationId xmlns:a16="http://schemas.microsoft.com/office/drawing/2014/main" xmlns="" id="{98B0466D-285D-B103-85E7-5600A588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19188"/>
                <a:ext cx="1588" cy="4763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548">
                <a:extLst>
                  <a:ext uri="{FF2B5EF4-FFF2-40B4-BE49-F238E27FC236}">
                    <a16:creationId xmlns:a16="http://schemas.microsoft.com/office/drawing/2014/main" xmlns="" id="{B136F7B5-FD46-7855-95F2-7D46652D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438" y="1241425"/>
                <a:ext cx="0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2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549">
                <a:extLst>
                  <a:ext uri="{FF2B5EF4-FFF2-40B4-BE49-F238E27FC236}">
                    <a16:creationId xmlns:a16="http://schemas.microsoft.com/office/drawing/2014/main" xmlns="" id="{67FC840E-C387-2B80-B097-F9C868A7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925" y="1230313"/>
                <a:ext cx="42863" cy="33338"/>
              </a:xfrm>
              <a:custGeom>
                <a:avLst/>
                <a:gdLst>
                  <a:gd name="T0" fmla="*/ 34 w 80"/>
                  <a:gd name="T1" fmla="*/ 8 h 65"/>
                  <a:gd name="T2" fmla="*/ 34 w 80"/>
                  <a:gd name="T3" fmla="*/ 8 h 65"/>
                  <a:gd name="T4" fmla="*/ 37 w 80"/>
                  <a:gd name="T5" fmla="*/ 0 h 65"/>
                  <a:gd name="T6" fmla="*/ 37 w 80"/>
                  <a:gd name="T7" fmla="*/ 0 h 65"/>
                  <a:gd name="T8" fmla="*/ 32 w 80"/>
                  <a:gd name="T9" fmla="*/ 3 h 65"/>
                  <a:gd name="T10" fmla="*/ 26 w 80"/>
                  <a:gd name="T11" fmla="*/ 5 h 65"/>
                  <a:gd name="T12" fmla="*/ 15 w 80"/>
                  <a:gd name="T13" fmla="*/ 7 h 65"/>
                  <a:gd name="T14" fmla="*/ 9 w 80"/>
                  <a:gd name="T15" fmla="*/ 9 h 65"/>
                  <a:gd name="T16" fmla="*/ 5 w 80"/>
                  <a:gd name="T17" fmla="*/ 12 h 65"/>
                  <a:gd name="T18" fmla="*/ 2 w 80"/>
                  <a:gd name="T19" fmla="*/ 17 h 65"/>
                  <a:gd name="T20" fmla="*/ 0 w 80"/>
                  <a:gd name="T21" fmla="*/ 25 h 65"/>
                  <a:gd name="T22" fmla="*/ 0 w 80"/>
                  <a:gd name="T23" fmla="*/ 25 h 65"/>
                  <a:gd name="T24" fmla="*/ 2 w 80"/>
                  <a:gd name="T25" fmla="*/ 26 h 65"/>
                  <a:gd name="T26" fmla="*/ 5 w 80"/>
                  <a:gd name="T27" fmla="*/ 28 h 65"/>
                  <a:gd name="T28" fmla="*/ 10 w 80"/>
                  <a:gd name="T29" fmla="*/ 31 h 65"/>
                  <a:gd name="T30" fmla="*/ 14 w 80"/>
                  <a:gd name="T31" fmla="*/ 35 h 65"/>
                  <a:gd name="T32" fmla="*/ 17 w 80"/>
                  <a:gd name="T33" fmla="*/ 39 h 65"/>
                  <a:gd name="T34" fmla="*/ 20 w 80"/>
                  <a:gd name="T35" fmla="*/ 45 h 65"/>
                  <a:gd name="T36" fmla="*/ 22 w 80"/>
                  <a:gd name="T37" fmla="*/ 51 h 65"/>
                  <a:gd name="T38" fmla="*/ 22 w 80"/>
                  <a:gd name="T39" fmla="*/ 56 h 65"/>
                  <a:gd name="T40" fmla="*/ 22 w 80"/>
                  <a:gd name="T41" fmla="*/ 56 h 65"/>
                  <a:gd name="T42" fmla="*/ 25 w 80"/>
                  <a:gd name="T43" fmla="*/ 55 h 65"/>
                  <a:gd name="T44" fmla="*/ 28 w 80"/>
                  <a:gd name="T45" fmla="*/ 55 h 65"/>
                  <a:gd name="T46" fmla="*/ 32 w 80"/>
                  <a:gd name="T47" fmla="*/ 56 h 65"/>
                  <a:gd name="T48" fmla="*/ 35 w 80"/>
                  <a:gd name="T49" fmla="*/ 59 h 65"/>
                  <a:gd name="T50" fmla="*/ 42 w 80"/>
                  <a:gd name="T51" fmla="*/ 63 h 65"/>
                  <a:gd name="T52" fmla="*/ 45 w 80"/>
                  <a:gd name="T53" fmla="*/ 65 h 65"/>
                  <a:gd name="T54" fmla="*/ 47 w 80"/>
                  <a:gd name="T55" fmla="*/ 63 h 65"/>
                  <a:gd name="T56" fmla="*/ 47 w 80"/>
                  <a:gd name="T57" fmla="*/ 63 h 65"/>
                  <a:gd name="T58" fmla="*/ 43 w 80"/>
                  <a:gd name="T59" fmla="*/ 59 h 65"/>
                  <a:gd name="T60" fmla="*/ 41 w 80"/>
                  <a:gd name="T61" fmla="*/ 54 h 65"/>
                  <a:gd name="T62" fmla="*/ 41 w 80"/>
                  <a:gd name="T63" fmla="*/ 50 h 65"/>
                  <a:gd name="T64" fmla="*/ 42 w 80"/>
                  <a:gd name="T65" fmla="*/ 46 h 65"/>
                  <a:gd name="T66" fmla="*/ 45 w 80"/>
                  <a:gd name="T67" fmla="*/ 43 h 65"/>
                  <a:gd name="T68" fmla="*/ 48 w 80"/>
                  <a:gd name="T69" fmla="*/ 39 h 65"/>
                  <a:gd name="T70" fmla="*/ 55 w 80"/>
                  <a:gd name="T71" fmla="*/ 32 h 65"/>
                  <a:gd name="T72" fmla="*/ 55 w 80"/>
                  <a:gd name="T73" fmla="*/ 32 h 65"/>
                  <a:gd name="T74" fmla="*/ 57 w 80"/>
                  <a:gd name="T75" fmla="*/ 36 h 65"/>
                  <a:gd name="T76" fmla="*/ 58 w 80"/>
                  <a:gd name="T77" fmla="*/ 39 h 65"/>
                  <a:gd name="T78" fmla="*/ 58 w 80"/>
                  <a:gd name="T79" fmla="*/ 46 h 65"/>
                  <a:gd name="T80" fmla="*/ 57 w 80"/>
                  <a:gd name="T81" fmla="*/ 53 h 65"/>
                  <a:gd name="T82" fmla="*/ 58 w 80"/>
                  <a:gd name="T83" fmla="*/ 56 h 65"/>
                  <a:gd name="T84" fmla="*/ 61 w 80"/>
                  <a:gd name="T85" fmla="*/ 59 h 65"/>
                  <a:gd name="T86" fmla="*/ 80 w 80"/>
                  <a:gd name="T87" fmla="*/ 55 h 65"/>
                  <a:gd name="T88" fmla="*/ 63 w 80"/>
                  <a:gd name="T89" fmla="*/ 52 h 65"/>
                  <a:gd name="T90" fmla="*/ 68 w 80"/>
                  <a:gd name="T91" fmla="*/ 26 h 65"/>
                  <a:gd name="T92" fmla="*/ 66 w 80"/>
                  <a:gd name="T93" fmla="*/ 29 h 65"/>
                  <a:gd name="T94" fmla="*/ 66 w 80"/>
                  <a:gd name="T95" fmla="*/ 29 h 65"/>
                  <a:gd name="T96" fmla="*/ 62 w 80"/>
                  <a:gd name="T97" fmla="*/ 30 h 65"/>
                  <a:gd name="T98" fmla="*/ 57 w 80"/>
                  <a:gd name="T99" fmla="*/ 31 h 65"/>
                  <a:gd name="T100" fmla="*/ 55 w 80"/>
                  <a:gd name="T101" fmla="*/ 30 h 65"/>
                  <a:gd name="T102" fmla="*/ 53 w 80"/>
                  <a:gd name="T103" fmla="*/ 29 h 65"/>
                  <a:gd name="T104" fmla="*/ 51 w 80"/>
                  <a:gd name="T105" fmla="*/ 26 h 65"/>
                  <a:gd name="T106" fmla="*/ 51 w 80"/>
                  <a:gd name="T107" fmla="*/ 23 h 65"/>
                  <a:gd name="T108" fmla="*/ 50 w 80"/>
                  <a:gd name="T109" fmla="*/ 17 h 65"/>
                  <a:gd name="T110" fmla="*/ 49 w 80"/>
                  <a:gd name="T111" fmla="*/ 10 h 65"/>
                  <a:gd name="T112" fmla="*/ 49 w 80"/>
                  <a:gd name="T113" fmla="*/ 8 h 65"/>
                  <a:gd name="T114" fmla="*/ 47 w 80"/>
                  <a:gd name="T115" fmla="*/ 6 h 65"/>
                  <a:gd name="T116" fmla="*/ 46 w 80"/>
                  <a:gd name="T117" fmla="*/ 5 h 65"/>
                  <a:gd name="T118" fmla="*/ 42 w 80"/>
                  <a:gd name="T119" fmla="*/ 5 h 65"/>
                  <a:gd name="T120" fmla="*/ 39 w 80"/>
                  <a:gd name="T121" fmla="*/ 6 h 65"/>
                  <a:gd name="T122" fmla="*/ 34 w 80"/>
                  <a:gd name="T123" fmla="*/ 8 h 65"/>
                  <a:gd name="T124" fmla="*/ 34 w 80"/>
                  <a:gd name="T125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65">
                    <a:moveTo>
                      <a:pt x="34" y="8"/>
                    </a:moveTo>
                    <a:lnTo>
                      <a:pt x="34" y="8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2" y="3"/>
                    </a:lnTo>
                    <a:lnTo>
                      <a:pt x="26" y="5"/>
                    </a:lnTo>
                    <a:lnTo>
                      <a:pt x="15" y="7"/>
                    </a:lnTo>
                    <a:lnTo>
                      <a:pt x="9" y="9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7" y="39"/>
                    </a:lnTo>
                    <a:lnTo>
                      <a:pt x="20" y="45"/>
                    </a:lnTo>
                    <a:lnTo>
                      <a:pt x="22" y="51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5" y="55"/>
                    </a:lnTo>
                    <a:lnTo>
                      <a:pt x="28" y="55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2" y="63"/>
                    </a:lnTo>
                    <a:lnTo>
                      <a:pt x="45" y="65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3" y="59"/>
                    </a:lnTo>
                    <a:lnTo>
                      <a:pt x="41" y="54"/>
                    </a:lnTo>
                    <a:lnTo>
                      <a:pt x="41" y="50"/>
                    </a:lnTo>
                    <a:lnTo>
                      <a:pt x="42" y="46"/>
                    </a:lnTo>
                    <a:lnTo>
                      <a:pt x="45" y="43"/>
                    </a:lnTo>
                    <a:lnTo>
                      <a:pt x="48" y="39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7" y="36"/>
                    </a:lnTo>
                    <a:lnTo>
                      <a:pt x="58" y="39"/>
                    </a:lnTo>
                    <a:lnTo>
                      <a:pt x="58" y="46"/>
                    </a:lnTo>
                    <a:lnTo>
                      <a:pt x="57" y="53"/>
                    </a:lnTo>
                    <a:lnTo>
                      <a:pt x="58" y="56"/>
                    </a:lnTo>
                    <a:lnTo>
                      <a:pt x="61" y="59"/>
                    </a:lnTo>
                    <a:lnTo>
                      <a:pt x="80" y="55"/>
                    </a:lnTo>
                    <a:lnTo>
                      <a:pt x="63" y="52"/>
                    </a:lnTo>
                    <a:lnTo>
                      <a:pt x="68" y="26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2" y="30"/>
                    </a:lnTo>
                    <a:lnTo>
                      <a:pt x="57" y="31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6"/>
                    </a:lnTo>
                    <a:lnTo>
                      <a:pt x="51" y="23"/>
                    </a:lnTo>
                    <a:lnTo>
                      <a:pt x="50" y="17"/>
                    </a:lnTo>
                    <a:lnTo>
                      <a:pt x="49" y="10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6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550">
                <a:extLst>
                  <a:ext uri="{FF2B5EF4-FFF2-40B4-BE49-F238E27FC236}">
                    <a16:creationId xmlns:a16="http://schemas.microsoft.com/office/drawing/2014/main" xmlns="" id="{CB203CCB-2EB9-5C21-5165-419681C1F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975" y="1225550"/>
                <a:ext cx="3175" cy="4763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2 w 4"/>
                  <a:gd name="T5" fmla="*/ 4 h 7"/>
                  <a:gd name="T6" fmla="*/ 4 w 4"/>
                  <a:gd name="T7" fmla="*/ 0 h 7"/>
                  <a:gd name="T8" fmla="*/ 4 w 4"/>
                  <a:gd name="T9" fmla="*/ 0 h 7"/>
                  <a:gd name="T10" fmla="*/ 2 w 4"/>
                  <a:gd name="T11" fmla="*/ 1 h 7"/>
                  <a:gd name="T12" fmla="*/ 1 w 4"/>
                  <a:gd name="T13" fmla="*/ 2 h 7"/>
                  <a:gd name="T14" fmla="*/ 0 w 4"/>
                  <a:gd name="T15" fmla="*/ 7 h 7"/>
                  <a:gd name="T16" fmla="*/ 0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551">
                <a:extLst>
                  <a:ext uri="{FF2B5EF4-FFF2-40B4-BE49-F238E27FC236}">
                    <a16:creationId xmlns:a16="http://schemas.microsoft.com/office/drawing/2014/main" xmlns="" id="{2005B3D9-A2EF-C8D4-FFD3-468E393D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475" y="1208088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552">
                <a:extLst>
                  <a:ext uri="{FF2B5EF4-FFF2-40B4-BE49-F238E27FC236}">
                    <a16:creationId xmlns:a16="http://schemas.microsoft.com/office/drawing/2014/main" xmlns="" id="{7F10E47F-8F45-ED8E-0514-31A9348D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216025"/>
                <a:ext cx="9525" cy="9525"/>
              </a:xfrm>
              <a:custGeom>
                <a:avLst/>
                <a:gdLst>
                  <a:gd name="T0" fmla="*/ 16 w 16"/>
                  <a:gd name="T1" fmla="*/ 12 h 16"/>
                  <a:gd name="T2" fmla="*/ 16 w 16"/>
                  <a:gd name="T3" fmla="*/ 12 h 16"/>
                  <a:gd name="T4" fmla="*/ 16 w 16"/>
                  <a:gd name="T5" fmla="*/ 10 h 16"/>
                  <a:gd name="T6" fmla="*/ 14 w 16"/>
                  <a:gd name="T7" fmla="*/ 7 h 16"/>
                  <a:gd name="T8" fmla="*/ 10 w 16"/>
                  <a:gd name="T9" fmla="*/ 3 h 16"/>
                  <a:gd name="T10" fmla="*/ 8 w 16"/>
                  <a:gd name="T11" fmla="*/ 1 h 16"/>
                  <a:gd name="T12" fmla="*/ 4 w 16"/>
                  <a:gd name="T13" fmla="*/ 0 h 16"/>
                  <a:gd name="T14" fmla="*/ 2 w 16"/>
                  <a:gd name="T15" fmla="*/ 1 h 16"/>
                  <a:gd name="T16" fmla="*/ 0 w 16"/>
                  <a:gd name="T17" fmla="*/ 3 h 16"/>
                  <a:gd name="T18" fmla="*/ 0 w 16"/>
                  <a:gd name="T19" fmla="*/ 10 h 16"/>
                  <a:gd name="T20" fmla="*/ 0 w 16"/>
                  <a:gd name="T21" fmla="*/ 10 h 16"/>
                  <a:gd name="T22" fmla="*/ 15 w 16"/>
                  <a:gd name="T23" fmla="*/ 16 h 16"/>
                  <a:gd name="T24" fmla="*/ 16 w 16"/>
                  <a:gd name="T2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6" y="12"/>
                    </a:moveTo>
                    <a:lnTo>
                      <a:pt x="16" y="12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5" y="16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553">
                <a:extLst>
                  <a:ext uri="{FF2B5EF4-FFF2-40B4-BE49-F238E27FC236}">
                    <a16:creationId xmlns:a16="http://schemas.microsoft.com/office/drawing/2014/main" xmlns="" id="{E200C0BC-FE58-A76C-1027-401E9AF6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1266825"/>
                <a:ext cx="3175" cy="3175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6 w 6"/>
                  <a:gd name="T11" fmla="*/ 2 h 4"/>
                  <a:gd name="T12" fmla="*/ 6 w 6"/>
                  <a:gd name="T13" fmla="*/ 2 h 4"/>
                  <a:gd name="T14" fmla="*/ 4 w 6"/>
                  <a:gd name="T15" fmla="*/ 0 h 4"/>
                  <a:gd name="T16" fmla="*/ 3 w 6"/>
                  <a:gd name="T17" fmla="*/ 0 h 4"/>
                  <a:gd name="T18" fmla="*/ 0 w 6"/>
                  <a:gd name="T19" fmla="*/ 4 h 4"/>
                  <a:gd name="T20" fmla="*/ 0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554">
                <a:extLst>
                  <a:ext uri="{FF2B5EF4-FFF2-40B4-BE49-F238E27FC236}">
                    <a16:creationId xmlns:a16="http://schemas.microsoft.com/office/drawing/2014/main" xmlns="" id="{33513E3E-861C-752E-1B21-3ABE332C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450" y="1258888"/>
                <a:ext cx="1588" cy="635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2 w 5"/>
                  <a:gd name="T11" fmla="*/ 4 h 10"/>
                  <a:gd name="T12" fmla="*/ 0 w 5"/>
                  <a:gd name="T13" fmla="*/ 10 h 10"/>
                  <a:gd name="T14" fmla="*/ 0 w 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555">
                <a:extLst>
                  <a:ext uri="{FF2B5EF4-FFF2-40B4-BE49-F238E27FC236}">
                    <a16:creationId xmlns:a16="http://schemas.microsoft.com/office/drawing/2014/main" xmlns="" id="{2A9400FB-0BCF-C211-F5A8-D5B65047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33488"/>
                <a:ext cx="11113" cy="11113"/>
              </a:xfrm>
              <a:custGeom>
                <a:avLst/>
                <a:gdLst>
                  <a:gd name="T0" fmla="*/ 20 w 20"/>
                  <a:gd name="T1" fmla="*/ 22 h 22"/>
                  <a:gd name="T2" fmla="*/ 20 w 20"/>
                  <a:gd name="T3" fmla="*/ 22 h 22"/>
                  <a:gd name="T4" fmla="*/ 16 w 20"/>
                  <a:gd name="T5" fmla="*/ 11 h 22"/>
                  <a:gd name="T6" fmla="*/ 15 w 20"/>
                  <a:gd name="T7" fmla="*/ 6 h 22"/>
                  <a:gd name="T8" fmla="*/ 14 w 20"/>
                  <a:gd name="T9" fmla="*/ 0 h 22"/>
                  <a:gd name="T10" fmla="*/ 14 w 20"/>
                  <a:gd name="T11" fmla="*/ 0 h 22"/>
                  <a:gd name="T12" fmla="*/ 11 w 20"/>
                  <a:gd name="T13" fmla="*/ 1 h 22"/>
                  <a:gd name="T14" fmla="*/ 10 w 20"/>
                  <a:gd name="T15" fmla="*/ 2 h 22"/>
                  <a:gd name="T16" fmla="*/ 7 w 20"/>
                  <a:gd name="T17" fmla="*/ 6 h 22"/>
                  <a:gd name="T18" fmla="*/ 3 w 20"/>
                  <a:gd name="T19" fmla="*/ 10 h 22"/>
                  <a:gd name="T20" fmla="*/ 0 w 20"/>
                  <a:gd name="T21" fmla="*/ 15 h 22"/>
                  <a:gd name="T22" fmla="*/ 0 w 20"/>
                  <a:gd name="T23" fmla="*/ 15 h 22"/>
                  <a:gd name="T24" fmla="*/ 5 w 20"/>
                  <a:gd name="T25" fmla="*/ 12 h 22"/>
                  <a:gd name="T26" fmla="*/ 9 w 20"/>
                  <a:gd name="T27" fmla="*/ 14 h 22"/>
                  <a:gd name="T28" fmla="*/ 15 w 20"/>
                  <a:gd name="T29" fmla="*/ 17 h 22"/>
                  <a:gd name="T30" fmla="*/ 20 w 20"/>
                  <a:gd name="T31" fmla="*/ 22 h 22"/>
                  <a:gd name="T32" fmla="*/ 20 w 20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2">
                    <a:moveTo>
                      <a:pt x="20" y="22"/>
                    </a:moveTo>
                    <a:lnTo>
                      <a:pt x="20" y="22"/>
                    </a:lnTo>
                    <a:lnTo>
                      <a:pt x="16" y="11"/>
                    </a:lnTo>
                    <a:lnTo>
                      <a:pt x="15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5" y="12"/>
                    </a:lnTo>
                    <a:lnTo>
                      <a:pt x="9" y="14"/>
                    </a:lnTo>
                    <a:lnTo>
                      <a:pt x="15" y="17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556">
                <a:extLst>
                  <a:ext uri="{FF2B5EF4-FFF2-40B4-BE49-F238E27FC236}">
                    <a16:creationId xmlns:a16="http://schemas.microsoft.com/office/drawing/2014/main" xmlns="" id="{587A458E-5B67-D5A5-F167-1385448A1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414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557">
                <a:extLst>
                  <a:ext uri="{FF2B5EF4-FFF2-40B4-BE49-F238E27FC236}">
                    <a16:creationId xmlns:a16="http://schemas.microsoft.com/office/drawing/2014/main" xmlns="" id="{8271B7D7-09D9-2E1A-0A16-0023B1E51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4063" y="1096963"/>
                <a:ext cx="1479550" cy="352425"/>
              </a:xfrm>
              <a:custGeom>
                <a:avLst/>
                <a:gdLst>
                  <a:gd name="T0" fmla="*/ 1764 w 2797"/>
                  <a:gd name="T1" fmla="*/ 278 h 665"/>
                  <a:gd name="T2" fmla="*/ 1908 w 2797"/>
                  <a:gd name="T3" fmla="*/ 185 h 665"/>
                  <a:gd name="T4" fmla="*/ 2164 w 2797"/>
                  <a:gd name="T5" fmla="*/ 215 h 665"/>
                  <a:gd name="T6" fmla="*/ 2276 w 2797"/>
                  <a:gd name="T7" fmla="*/ 228 h 665"/>
                  <a:gd name="T8" fmla="*/ 2537 w 2797"/>
                  <a:gd name="T9" fmla="*/ 242 h 665"/>
                  <a:gd name="T10" fmla="*/ 2761 w 2797"/>
                  <a:gd name="T11" fmla="*/ 328 h 665"/>
                  <a:gd name="T12" fmla="*/ 2581 w 2797"/>
                  <a:gd name="T13" fmla="*/ 371 h 665"/>
                  <a:gd name="T14" fmla="*/ 2354 w 2797"/>
                  <a:gd name="T15" fmla="*/ 410 h 665"/>
                  <a:gd name="T16" fmla="*/ 2131 w 2797"/>
                  <a:gd name="T17" fmla="*/ 460 h 665"/>
                  <a:gd name="T18" fmla="*/ 1982 w 2797"/>
                  <a:gd name="T19" fmla="*/ 482 h 665"/>
                  <a:gd name="T20" fmla="*/ 1811 w 2797"/>
                  <a:gd name="T21" fmla="*/ 448 h 665"/>
                  <a:gd name="T22" fmla="*/ 1619 w 2797"/>
                  <a:gd name="T23" fmla="*/ 511 h 665"/>
                  <a:gd name="T24" fmla="*/ 1577 w 2797"/>
                  <a:gd name="T25" fmla="*/ 594 h 665"/>
                  <a:gd name="T26" fmla="*/ 1719 w 2797"/>
                  <a:gd name="T27" fmla="*/ 568 h 665"/>
                  <a:gd name="T28" fmla="*/ 1633 w 2797"/>
                  <a:gd name="T29" fmla="*/ 623 h 665"/>
                  <a:gd name="T30" fmla="*/ 1477 w 2797"/>
                  <a:gd name="T31" fmla="*/ 644 h 665"/>
                  <a:gd name="T32" fmla="*/ 1392 w 2797"/>
                  <a:gd name="T33" fmla="*/ 535 h 665"/>
                  <a:gd name="T34" fmla="*/ 1322 w 2797"/>
                  <a:gd name="T35" fmla="*/ 565 h 665"/>
                  <a:gd name="T36" fmla="*/ 1263 w 2797"/>
                  <a:gd name="T37" fmla="*/ 641 h 665"/>
                  <a:gd name="T38" fmla="*/ 1072 w 2797"/>
                  <a:gd name="T39" fmla="*/ 594 h 665"/>
                  <a:gd name="T40" fmla="*/ 1192 w 2797"/>
                  <a:gd name="T41" fmla="*/ 577 h 665"/>
                  <a:gd name="T42" fmla="*/ 1025 w 2797"/>
                  <a:gd name="T43" fmla="*/ 449 h 665"/>
                  <a:gd name="T44" fmla="*/ 1000 w 2797"/>
                  <a:gd name="T45" fmla="*/ 555 h 665"/>
                  <a:gd name="T46" fmla="*/ 916 w 2797"/>
                  <a:gd name="T47" fmla="*/ 579 h 665"/>
                  <a:gd name="T48" fmla="*/ 803 w 2797"/>
                  <a:gd name="T49" fmla="*/ 573 h 665"/>
                  <a:gd name="T50" fmla="*/ 866 w 2797"/>
                  <a:gd name="T51" fmla="*/ 469 h 665"/>
                  <a:gd name="T52" fmla="*/ 658 w 2797"/>
                  <a:gd name="T53" fmla="*/ 589 h 665"/>
                  <a:gd name="T54" fmla="*/ 715 w 2797"/>
                  <a:gd name="T55" fmla="*/ 516 h 665"/>
                  <a:gd name="T56" fmla="*/ 582 w 2797"/>
                  <a:gd name="T57" fmla="*/ 542 h 665"/>
                  <a:gd name="T58" fmla="*/ 554 w 2797"/>
                  <a:gd name="T59" fmla="*/ 447 h 665"/>
                  <a:gd name="T60" fmla="*/ 304 w 2797"/>
                  <a:gd name="T61" fmla="*/ 554 h 665"/>
                  <a:gd name="T62" fmla="*/ 288 w 2797"/>
                  <a:gd name="T63" fmla="*/ 484 h 665"/>
                  <a:gd name="T64" fmla="*/ 205 w 2797"/>
                  <a:gd name="T65" fmla="*/ 501 h 665"/>
                  <a:gd name="T66" fmla="*/ 180 w 2797"/>
                  <a:gd name="T67" fmla="*/ 477 h 665"/>
                  <a:gd name="T68" fmla="*/ 27 w 2797"/>
                  <a:gd name="T69" fmla="*/ 415 h 665"/>
                  <a:gd name="T70" fmla="*/ 192 w 2797"/>
                  <a:gd name="T71" fmla="*/ 235 h 665"/>
                  <a:gd name="T72" fmla="*/ 91 w 2797"/>
                  <a:gd name="T73" fmla="*/ 240 h 665"/>
                  <a:gd name="T74" fmla="*/ 77 w 2797"/>
                  <a:gd name="T75" fmla="*/ 140 h 665"/>
                  <a:gd name="T76" fmla="*/ 170 w 2797"/>
                  <a:gd name="T77" fmla="*/ 104 h 665"/>
                  <a:gd name="T78" fmla="*/ 293 w 2797"/>
                  <a:gd name="T79" fmla="*/ 49 h 665"/>
                  <a:gd name="T80" fmla="*/ 426 w 2797"/>
                  <a:gd name="T81" fmla="*/ 151 h 665"/>
                  <a:gd name="T82" fmla="*/ 632 w 2797"/>
                  <a:gd name="T83" fmla="*/ 113 h 665"/>
                  <a:gd name="T84" fmla="*/ 909 w 2797"/>
                  <a:gd name="T85" fmla="*/ 84 h 665"/>
                  <a:gd name="T86" fmla="*/ 1014 w 2797"/>
                  <a:gd name="T87" fmla="*/ 149 h 665"/>
                  <a:gd name="T88" fmla="*/ 1088 w 2797"/>
                  <a:gd name="T89" fmla="*/ 123 h 665"/>
                  <a:gd name="T90" fmla="*/ 1249 w 2797"/>
                  <a:gd name="T91" fmla="*/ 46 h 665"/>
                  <a:gd name="T92" fmla="*/ 1364 w 2797"/>
                  <a:gd name="T93" fmla="*/ 116 h 665"/>
                  <a:gd name="T94" fmla="*/ 1423 w 2797"/>
                  <a:gd name="T95" fmla="*/ 46 h 665"/>
                  <a:gd name="T96" fmla="*/ 1480 w 2797"/>
                  <a:gd name="T97" fmla="*/ 4 h 665"/>
                  <a:gd name="T98" fmla="*/ 1564 w 2797"/>
                  <a:gd name="T99" fmla="*/ 287 h 665"/>
                  <a:gd name="T100" fmla="*/ 1231 w 2797"/>
                  <a:gd name="T101" fmla="*/ 279 h 665"/>
                  <a:gd name="T102" fmla="*/ 277 w 2797"/>
                  <a:gd name="T103" fmla="*/ 251 h 665"/>
                  <a:gd name="T104" fmla="*/ 517 w 2797"/>
                  <a:gd name="T105" fmla="*/ 232 h 665"/>
                  <a:gd name="T106" fmla="*/ 399 w 2797"/>
                  <a:gd name="T107" fmla="*/ 202 h 665"/>
                  <a:gd name="T108" fmla="*/ 434 w 2797"/>
                  <a:gd name="T109" fmla="*/ 335 h 665"/>
                  <a:gd name="T110" fmla="*/ 927 w 2797"/>
                  <a:gd name="T111" fmla="*/ 203 h 665"/>
                  <a:gd name="T112" fmla="*/ 865 w 2797"/>
                  <a:gd name="T113" fmla="*/ 109 h 665"/>
                  <a:gd name="T114" fmla="*/ 736 w 2797"/>
                  <a:gd name="T115" fmla="*/ 241 h 665"/>
                  <a:gd name="T116" fmla="*/ 627 w 2797"/>
                  <a:gd name="T117" fmla="*/ 280 h 665"/>
                  <a:gd name="T118" fmla="*/ 784 w 2797"/>
                  <a:gd name="T119" fmla="*/ 294 h 665"/>
                  <a:gd name="T120" fmla="*/ 901 w 2797"/>
                  <a:gd name="T121" fmla="*/ 383 h 665"/>
                  <a:gd name="T122" fmla="*/ 1141 w 2797"/>
                  <a:gd name="T123" fmla="*/ 275 h 665"/>
                  <a:gd name="T124" fmla="*/ 1188 w 2797"/>
                  <a:gd name="T125" fmla="*/ 21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7" h="665">
                    <a:moveTo>
                      <a:pt x="1588" y="247"/>
                    </a:moveTo>
                    <a:lnTo>
                      <a:pt x="1588" y="247"/>
                    </a:lnTo>
                    <a:lnTo>
                      <a:pt x="1593" y="242"/>
                    </a:lnTo>
                    <a:lnTo>
                      <a:pt x="1591" y="248"/>
                    </a:lnTo>
                    <a:lnTo>
                      <a:pt x="1591" y="248"/>
                    </a:lnTo>
                    <a:lnTo>
                      <a:pt x="1602" y="253"/>
                    </a:lnTo>
                    <a:lnTo>
                      <a:pt x="1602" y="253"/>
                    </a:lnTo>
                    <a:lnTo>
                      <a:pt x="1607" y="250"/>
                    </a:lnTo>
                    <a:lnTo>
                      <a:pt x="1607" y="250"/>
                    </a:lnTo>
                    <a:lnTo>
                      <a:pt x="1606" y="252"/>
                    </a:lnTo>
                    <a:lnTo>
                      <a:pt x="1606" y="255"/>
                    </a:lnTo>
                    <a:lnTo>
                      <a:pt x="1606" y="255"/>
                    </a:lnTo>
                    <a:lnTo>
                      <a:pt x="1609" y="257"/>
                    </a:lnTo>
                    <a:lnTo>
                      <a:pt x="1609" y="257"/>
                    </a:lnTo>
                    <a:lnTo>
                      <a:pt x="1612" y="250"/>
                    </a:lnTo>
                    <a:lnTo>
                      <a:pt x="1618" y="243"/>
                    </a:lnTo>
                    <a:lnTo>
                      <a:pt x="1629" y="230"/>
                    </a:lnTo>
                    <a:lnTo>
                      <a:pt x="1640" y="219"/>
                    </a:lnTo>
                    <a:lnTo>
                      <a:pt x="1644" y="214"/>
                    </a:lnTo>
                    <a:lnTo>
                      <a:pt x="1647" y="210"/>
                    </a:lnTo>
                    <a:lnTo>
                      <a:pt x="1647" y="210"/>
                    </a:lnTo>
                    <a:lnTo>
                      <a:pt x="1654" y="204"/>
                    </a:lnTo>
                    <a:lnTo>
                      <a:pt x="1661" y="199"/>
                    </a:lnTo>
                    <a:lnTo>
                      <a:pt x="1668" y="197"/>
                    </a:lnTo>
                    <a:lnTo>
                      <a:pt x="1672" y="197"/>
                    </a:lnTo>
                    <a:lnTo>
                      <a:pt x="1672" y="197"/>
                    </a:lnTo>
                    <a:lnTo>
                      <a:pt x="1668" y="198"/>
                    </a:lnTo>
                    <a:lnTo>
                      <a:pt x="1664" y="200"/>
                    </a:lnTo>
                    <a:lnTo>
                      <a:pt x="1662" y="203"/>
                    </a:lnTo>
                    <a:lnTo>
                      <a:pt x="1661" y="205"/>
                    </a:lnTo>
                    <a:lnTo>
                      <a:pt x="1661" y="208"/>
                    </a:lnTo>
                    <a:lnTo>
                      <a:pt x="1661" y="212"/>
                    </a:lnTo>
                    <a:lnTo>
                      <a:pt x="1661" y="212"/>
                    </a:lnTo>
                    <a:lnTo>
                      <a:pt x="1665" y="218"/>
                    </a:lnTo>
                    <a:lnTo>
                      <a:pt x="1670" y="223"/>
                    </a:lnTo>
                    <a:lnTo>
                      <a:pt x="1673" y="230"/>
                    </a:lnTo>
                    <a:lnTo>
                      <a:pt x="1678" y="236"/>
                    </a:lnTo>
                    <a:lnTo>
                      <a:pt x="1683" y="240"/>
                    </a:lnTo>
                    <a:lnTo>
                      <a:pt x="1685" y="240"/>
                    </a:lnTo>
                    <a:lnTo>
                      <a:pt x="1688" y="240"/>
                    </a:lnTo>
                    <a:lnTo>
                      <a:pt x="1691" y="238"/>
                    </a:lnTo>
                    <a:lnTo>
                      <a:pt x="1694" y="236"/>
                    </a:lnTo>
                    <a:lnTo>
                      <a:pt x="1701" y="228"/>
                    </a:lnTo>
                    <a:lnTo>
                      <a:pt x="1688" y="229"/>
                    </a:lnTo>
                    <a:lnTo>
                      <a:pt x="1717" y="185"/>
                    </a:lnTo>
                    <a:lnTo>
                      <a:pt x="1717" y="185"/>
                    </a:lnTo>
                    <a:lnTo>
                      <a:pt x="1719" y="191"/>
                    </a:lnTo>
                    <a:lnTo>
                      <a:pt x="1719" y="196"/>
                    </a:lnTo>
                    <a:lnTo>
                      <a:pt x="1717" y="200"/>
                    </a:lnTo>
                    <a:lnTo>
                      <a:pt x="1714" y="205"/>
                    </a:lnTo>
                    <a:lnTo>
                      <a:pt x="1704" y="213"/>
                    </a:lnTo>
                    <a:lnTo>
                      <a:pt x="1701" y="218"/>
                    </a:lnTo>
                    <a:lnTo>
                      <a:pt x="1699" y="222"/>
                    </a:lnTo>
                    <a:lnTo>
                      <a:pt x="1699" y="222"/>
                    </a:lnTo>
                    <a:lnTo>
                      <a:pt x="1703" y="220"/>
                    </a:lnTo>
                    <a:lnTo>
                      <a:pt x="1707" y="218"/>
                    </a:lnTo>
                    <a:lnTo>
                      <a:pt x="1711" y="218"/>
                    </a:lnTo>
                    <a:lnTo>
                      <a:pt x="1715" y="219"/>
                    </a:lnTo>
                    <a:lnTo>
                      <a:pt x="1722" y="222"/>
                    </a:lnTo>
                    <a:lnTo>
                      <a:pt x="1729" y="228"/>
                    </a:lnTo>
                    <a:lnTo>
                      <a:pt x="1736" y="233"/>
                    </a:lnTo>
                    <a:lnTo>
                      <a:pt x="1738" y="234"/>
                    </a:lnTo>
                    <a:lnTo>
                      <a:pt x="1741" y="234"/>
                    </a:lnTo>
                    <a:lnTo>
                      <a:pt x="1744" y="233"/>
                    </a:lnTo>
                    <a:lnTo>
                      <a:pt x="1746" y="230"/>
                    </a:lnTo>
                    <a:lnTo>
                      <a:pt x="1748" y="227"/>
                    </a:lnTo>
                    <a:lnTo>
                      <a:pt x="1750" y="220"/>
                    </a:lnTo>
                    <a:lnTo>
                      <a:pt x="1750" y="220"/>
                    </a:lnTo>
                    <a:lnTo>
                      <a:pt x="1752" y="240"/>
                    </a:lnTo>
                    <a:lnTo>
                      <a:pt x="1755" y="258"/>
                    </a:lnTo>
                    <a:lnTo>
                      <a:pt x="1757" y="267"/>
                    </a:lnTo>
                    <a:lnTo>
                      <a:pt x="1760" y="273"/>
                    </a:lnTo>
                    <a:lnTo>
                      <a:pt x="1764" y="278"/>
                    </a:lnTo>
                    <a:lnTo>
                      <a:pt x="1767" y="278"/>
                    </a:lnTo>
                    <a:lnTo>
                      <a:pt x="1769" y="278"/>
                    </a:lnTo>
                    <a:lnTo>
                      <a:pt x="1769" y="278"/>
                    </a:lnTo>
                    <a:lnTo>
                      <a:pt x="1767" y="270"/>
                    </a:lnTo>
                    <a:lnTo>
                      <a:pt x="1765" y="264"/>
                    </a:lnTo>
                    <a:lnTo>
                      <a:pt x="1767" y="260"/>
                    </a:lnTo>
                    <a:lnTo>
                      <a:pt x="1768" y="257"/>
                    </a:lnTo>
                    <a:lnTo>
                      <a:pt x="1770" y="253"/>
                    </a:lnTo>
                    <a:lnTo>
                      <a:pt x="1771" y="249"/>
                    </a:lnTo>
                    <a:lnTo>
                      <a:pt x="1771" y="243"/>
                    </a:lnTo>
                    <a:lnTo>
                      <a:pt x="1769" y="234"/>
                    </a:lnTo>
                    <a:lnTo>
                      <a:pt x="1769" y="234"/>
                    </a:lnTo>
                    <a:lnTo>
                      <a:pt x="1771" y="230"/>
                    </a:lnTo>
                    <a:lnTo>
                      <a:pt x="1773" y="229"/>
                    </a:lnTo>
                    <a:lnTo>
                      <a:pt x="1776" y="230"/>
                    </a:lnTo>
                    <a:lnTo>
                      <a:pt x="1779" y="232"/>
                    </a:lnTo>
                    <a:lnTo>
                      <a:pt x="1782" y="233"/>
                    </a:lnTo>
                    <a:lnTo>
                      <a:pt x="1784" y="232"/>
                    </a:lnTo>
                    <a:lnTo>
                      <a:pt x="1785" y="230"/>
                    </a:lnTo>
                    <a:lnTo>
                      <a:pt x="1786" y="226"/>
                    </a:lnTo>
                    <a:lnTo>
                      <a:pt x="1784" y="235"/>
                    </a:lnTo>
                    <a:lnTo>
                      <a:pt x="1784" y="235"/>
                    </a:lnTo>
                    <a:lnTo>
                      <a:pt x="1788" y="241"/>
                    </a:lnTo>
                    <a:lnTo>
                      <a:pt x="1793" y="244"/>
                    </a:lnTo>
                    <a:lnTo>
                      <a:pt x="1796" y="245"/>
                    </a:lnTo>
                    <a:lnTo>
                      <a:pt x="1800" y="247"/>
                    </a:lnTo>
                    <a:lnTo>
                      <a:pt x="1803" y="245"/>
                    </a:lnTo>
                    <a:lnTo>
                      <a:pt x="1807" y="243"/>
                    </a:lnTo>
                    <a:lnTo>
                      <a:pt x="1811" y="235"/>
                    </a:lnTo>
                    <a:lnTo>
                      <a:pt x="1816" y="226"/>
                    </a:lnTo>
                    <a:lnTo>
                      <a:pt x="1821" y="214"/>
                    </a:lnTo>
                    <a:lnTo>
                      <a:pt x="1824" y="204"/>
                    </a:lnTo>
                    <a:lnTo>
                      <a:pt x="1828" y="196"/>
                    </a:lnTo>
                    <a:lnTo>
                      <a:pt x="1828" y="196"/>
                    </a:lnTo>
                    <a:lnTo>
                      <a:pt x="1838" y="193"/>
                    </a:lnTo>
                    <a:lnTo>
                      <a:pt x="1847" y="192"/>
                    </a:lnTo>
                    <a:lnTo>
                      <a:pt x="1856" y="193"/>
                    </a:lnTo>
                    <a:lnTo>
                      <a:pt x="1863" y="195"/>
                    </a:lnTo>
                    <a:lnTo>
                      <a:pt x="1879" y="197"/>
                    </a:lnTo>
                    <a:lnTo>
                      <a:pt x="1887" y="198"/>
                    </a:lnTo>
                    <a:lnTo>
                      <a:pt x="1895" y="197"/>
                    </a:lnTo>
                    <a:lnTo>
                      <a:pt x="1895" y="197"/>
                    </a:lnTo>
                    <a:lnTo>
                      <a:pt x="1898" y="212"/>
                    </a:lnTo>
                    <a:lnTo>
                      <a:pt x="1901" y="230"/>
                    </a:lnTo>
                    <a:lnTo>
                      <a:pt x="1903" y="240"/>
                    </a:lnTo>
                    <a:lnTo>
                      <a:pt x="1907" y="247"/>
                    </a:lnTo>
                    <a:lnTo>
                      <a:pt x="1909" y="250"/>
                    </a:lnTo>
                    <a:lnTo>
                      <a:pt x="1911" y="251"/>
                    </a:lnTo>
                    <a:lnTo>
                      <a:pt x="1913" y="252"/>
                    </a:lnTo>
                    <a:lnTo>
                      <a:pt x="1913" y="252"/>
                    </a:lnTo>
                    <a:lnTo>
                      <a:pt x="1916" y="244"/>
                    </a:lnTo>
                    <a:lnTo>
                      <a:pt x="1920" y="238"/>
                    </a:lnTo>
                    <a:lnTo>
                      <a:pt x="1929" y="226"/>
                    </a:lnTo>
                    <a:lnTo>
                      <a:pt x="1933" y="220"/>
                    </a:lnTo>
                    <a:lnTo>
                      <a:pt x="1937" y="213"/>
                    </a:lnTo>
                    <a:lnTo>
                      <a:pt x="1940" y="205"/>
                    </a:lnTo>
                    <a:lnTo>
                      <a:pt x="1941" y="196"/>
                    </a:lnTo>
                    <a:lnTo>
                      <a:pt x="1941" y="196"/>
                    </a:lnTo>
                    <a:lnTo>
                      <a:pt x="1939" y="193"/>
                    </a:lnTo>
                    <a:lnTo>
                      <a:pt x="1936" y="193"/>
                    </a:lnTo>
                    <a:lnTo>
                      <a:pt x="1933" y="193"/>
                    </a:lnTo>
                    <a:lnTo>
                      <a:pt x="1932" y="195"/>
                    </a:lnTo>
                    <a:lnTo>
                      <a:pt x="1929" y="198"/>
                    </a:lnTo>
                    <a:lnTo>
                      <a:pt x="1926" y="204"/>
                    </a:lnTo>
                    <a:lnTo>
                      <a:pt x="1923" y="215"/>
                    </a:lnTo>
                    <a:lnTo>
                      <a:pt x="1921" y="220"/>
                    </a:lnTo>
                    <a:lnTo>
                      <a:pt x="1917" y="223"/>
                    </a:lnTo>
                    <a:lnTo>
                      <a:pt x="1917" y="223"/>
                    </a:lnTo>
                    <a:lnTo>
                      <a:pt x="1915" y="214"/>
                    </a:lnTo>
                    <a:lnTo>
                      <a:pt x="1913" y="207"/>
                    </a:lnTo>
                    <a:lnTo>
                      <a:pt x="1911" y="198"/>
                    </a:lnTo>
                    <a:lnTo>
                      <a:pt x="1910" y="190"/>
                    </a:lnTo>
                    <a:lnTo>
                      <a:pt x="1908" y="185"/>
                    </a:lnTo>
                    <a:lnTo>
                      <a:pt x="1905" y="181"/>
                    </a:lnTo>
                    <a:lnTo>
                      <a:pt x="1905" y="181"/>
                    </a:lnTo>
                    <a:lnTo>
                      <a:pt x="1906" y="182"/>
                    </a:lnTo>
                    <a:lnTo>
                      <a:pt x="1909" y="183"/>
                    </a:lnTo>
                    <a:lnTo>
                      <a:pt x="1915" y="183"/>
                    </a:lnTo>
                    <a:lnTo>
                      <a:pt x="1931" y="181"/>
                    </a:lnTo>
                    <a:lnTo>
                      <a:pt x="1939" y="180"/>
                    </a:lnTo>
                    <a:lnTo>
                      <a:pt x="1946" y="181"/>
                    </a:lnTo>
                    <a:lnTo>
                      <a:pt x="1949" y="182"/>
                    </a:lnTo>
                    <a:lnTo>
                      <a:pt x="1953" y="184"/>
                    </a:lnTo>
                    <a:lnTo>
                      <a:pt x="1955" y="188"/>
                    </a:lnTo>
                    <a:lnTo>
                      <a:pt x="1957" y="191"/>
                    </a:lnTo>
                    <a:lnTo>
                      <a:pt x="1954" y="195"/>
                    </a:lnTo>
                    <a:lnTo>
                      <a:pt x="1954" y="195"/>
                    </a:lnTo>
                    <a:lnTo>
                      <a:pt x="1957" y="198"/>
                    </a:lnTo>
                    <a:lnTo>
                      <a:pt x="1960" y="203"/>
                    </a:lnTo>
                    <a:lnTo>
                      <a:pt x="1966" y="213"/>
                    </a:lnTo>
                    <a:lnTo>
                      <a:pt x="1970" y="225"/>
                    </a:lnTo>
                    <a:lnTo>
                      <a:pt x="1975" y="236"/>
                    </a:lnTo>
                    <a:lnTo>
                      <a:pt x="1979" y="244"/>
                    </a:lnTo>
                    <a:lnTo>
                      <a:pt x="1983" y="247"/>
                    </a:lnTo>
                    <a:lnTo>
                      <a:pt x="1985" y="249"/>
                    </a:lnTo>
                    <a:lnTo>
                      <a:pt x="1989" y="248"/>
                    </a:lnTo>
                    <a:lnTo>
                      <a:pt x="1993" y="247"/>
                    </a:lnTo>
                    <a:lnTo>
                      <a:pt x="1998" y="242"/>
                    </a:lnTo>
                    <a:lnTo>
                      <a:pt x="2002" y="236"/>
                    </a:lnTo>
                    <a:lnTo>
                      <a:pt x="2015" y="220"/>
                    </a:lnTo>
                    <a:lnTo>
                      <a:pt x="2015" y="220"/>
                    </a:lnTo>
                    <a:lnTo>
                      <a:pt x="2015" y="228"/>
                    </a:lnTo>
                    <a:lnTo>
                      <a:pt x="2015" y="228"/>
                    </a:lnTo>
                    <a:lnTo>
                      <a:pt x="2018" y="228"/>
                    </a:lnTo>
                    <a:lnTo>
                      <a:pt x="2022" y="230"/>
                    </a:lnTo>
                    <a:lnTo>
                      <a:pt x="2026" y="234"/>
                    </a:lnTo>
                    <a:lnTo>
                      <a:pt x="2033" y="242"/>
                    </a:lnTo>
                    <a:lnTo>
                      <a:pt x="2037" y="245"/>
                    </a:lnTo>
                    <a:lnTo>
                      <a:pt x="2039" y="245"/>
                    </a:lnTo>
                    <a:lnTo>
                      <a:pt x="2041" y="245"/>
                    </a:lnTo>
                    <a:lnTo>
                      <a:pt x="2047" y="243"/>
                    </a:lnTo>
                    <a:lnTo>
                      <a:pt x="2054" y="236"/>
                    </a:lnTo>
                    <a:lnTo>
                      <a:pt x="2054" y="236"/>
                    </a:lnTo>
                    <a:lnTo>
                      <a:pt x="2054" y="238"/>
                    </a:lnTo>
                    <a:lnTo>
                      <a:pt x="2053" y="240"/>
                    </a:lnTo>
                    <a:lnTo>
                      <a:pt x="2053" y="242"/>
                    </a:lnTo>
                    <a:lnTo>
                      <a:pt x="2052" y="243"/>
                    </a:lnTo>
                    <a:lnTo>
                      <a:pt x="2052" y="243"/>
                    </a:lnTo>
                    <a:lnTo>
                      <a:pt x="2054" y="245"/>
                    </a:lnTo>
                    <a:lnTo>
                      <a:pt x="2058" y="247"/>
                    </a:lnTo>
                    <a:lnTo>
                      <a:pt x="2060" y="247"/>
                    </a:lnTo>
                    <a:lnTo>
                      <a:pt x="2062" y="247"/>
                    </a:lnTo>
                    <a:lnTo>
                      <a:pt x="2067" y="244"/>
                    </a:lnTo>
                    <a:lnTo>
                      <a:pt x="2072" y="241"/>
                    </a:lnTo>
                    <a:lnTo>
                      <a:pt x="2082" y="230"/>
                    </a:lnTo>
                    <a:lnTo>
                      <a:pt x="2085" y="225"/>
                    </a:lnTo>
                    <a:lnTo>
                      <a:pt x="2090" y="222"/>
                    </a:lnTo>
                    <a:lnTo>
                      <a:pt x="2090" y="222"/>
                    </a:lnTo>
                    <a:lnTo>
                      <a:pt x="2091" y="229"/>
                    </a:lnTo>
                    <a:lnTo>
                      <a:pt x="2092" y="235"/>
                    </a:lnTo>
                    <a:lnTo>
                      <a:pt x="2092" y="238"/>
                    </a:lnTo>
                    <a:lnTo>
                      <a:pt x="2091" y="243"/>
                    </a:lnTo>
                    <a:lnTo>
                      <a:pt x="2087" y="250"/>
                    </a:lnTo>
                    <a:lnTo>
                      <a:pt x="2084" y="259"/>
                    </a:lnTo>
                    <a:lnTo>
                      <a:pt x="2084" y="259"/>
                    </a:lnTo>
                    <a:lnTo>
                      <a:pt x="2089" y="260"/>
                    </a:lnTo>
                    <a:lnTo>
                      <a:pt x="2093" y="260"/>
                    </a:lnTo>
                    <a:lnTo>
                      <a:pt x="2098" y="259"/>
                    </a:lnTo>
                    <a:lnTo>
                      <a:pt x="2102" y="258"/>
                    </a:lnTo>
                    <a:lnTo>
                      <a:pt x="2112" y="252"/>
                    </a:lnTo>
                    <a:lnTo>
                      <a:pt x="2121" y="244"/>
                    </a:lnTo>
                    <a:lnTo>
                      <a:pt x="2129" y="235"/>
                    </a:lnTo>
                    <a:lnTo>
                      <a:pt x="2136" y="225"/>
                    </a:lnTo>
                    <a:lnTo>
                      <a:pt x="2150" y="203"/>
                    </a:lnTo>
                    <a:lnTo>
                      <a:pt x="2164" y="215"/>
                    </a:lnTo>
                    <a:lnTo>
                      <a:pt x="2164" y="215"/>
                    </a:lnTo>
                    <a:lnTo>
                      <a:pt x="2158" y="225"/>
                    </a:lnTo>
                    <a:lnTo>
                      <a:pt x="2152" y="237"/>
                    </a:lnTo>
                    <a:lnTo>
                      <a:pt x="2150" y="243"/>
                    </a:lnTo>
                    <a:lnTo>
                      <a:pt x="2147" y="250"/>
                    </a:lnTo>
                    <a:lnTo>
                      <a:pt x="2147" y="256"/>
                    </a:lnTo>
                    <a:lnTo>
                      <a:pt x="2147" y="262"/>
                    </a:lnTo>
                    <a:lnTo>
                      <a:pt x="2147" y="262"/>
                    </a:lnTo>
                    <a:lnTo>
                      <a:pt x="2151" y="259"/>
                    </a:lnTo>
                    <a:lnTo>
                      <a:pt x="2152" y="257"/>
                    </a:lnTo>
                    <a:lnTo>
                      <a:pt x="2155" y="252"/>
                    </a:lnTo>
                    <a:lnTo>
                      <a:pt x="2158" y="251"/>
                    </a:lnTo>
                    <a:lnTo>
                      <a:pt x="2160" y="250"/>
                    </a:lnTo>
                    <a:lnTo>
                      <a:pt x="2162" y="250"/>
                    </a:lnTo>
                    <a:lnTo>
                      <a:pt x="2167" y="250"/>
                    </a:lnTo>
                    <a:lnTo>
                      <a:pt x="2167" y="250"/>
                    </a:lnTo>
                    <a:lnTo>
                      <a:pt x="2164" y="260"/>
                    </a:lnTo>
                    <a:lnTo>
                      <a:pt x="2161" y="272"/>
                    </a:lnTo>
                    <a:lnTo>
                      <a:pt x="2154" y="295"/>
                    </a:lnTo>
                    <a:lnTo>
                      <a:pt x="2154" y="295"/>
                    </a:lnTo>
                    <a:lnTo>
                      <a:pt x="2158" y="298"/>
                    </a:lnTo>
                    <a:lnTo>
                      <a:pt x="2161" y="300"/>
                    </a:lnTo>
                    <a:lnTo>
                      <a:pt x="2163" y="300"/>
                    </a:lnTo>
                    <a:lnTo>
                      <a:pt x="2166" y="297"/>
                    </a:lnTo>
                    <a:lnTo>
                      <a:pt x="2167" y="295"/>
                    </a:lnTo>
                    <a:lnTo>
                      <a:pt x="2168" y="291"/>
                    </a:lnTo>
                    <a:lnTo>
                      <a:pt x="2168" y="285"/>
                    </a:lnTo>
                    <a:lnTo>
                      <a:pt x="2168" y="278"/>
                    </a:lnTo>
                    <a:lnTo>
                      <a:pt x="2169" y="274"/>
                    </a:lnTo>
                    <a:lnTo>
                      <a:pt x="2170" y="275"/>
                    </a:lnTo>
                    <a:lnTo>
                      <a:pt x="2171" y="278"/>
                    </a:lnTo>
                    <a:lnTo>
                      <a:pt x="2177" y="288"/>
                    </a:lnTo>
                    <a:lnTo>
                      <a:pt x="2177" y="288"/>
                    </a:lnTo>
                    <a:lnTo>
                      <a:pt x="2179" y="288"/>
                    </a:lnTo>
                    <a:lnTo>
                      <a:pt x="2182" y="285"/>
                    </a:lnTo>
                    <a:lnTo>
                      <a:pt x="2184" y="281"/>
                    </a:lnTo>
                    <a:lnTo>
                      <a:pt x="2186" y="276"/>
                    </a:lnTo>
                    <a:lnTo>
                      <a:pt x="2189" y="264"/>
                    </a:lnTo>
                    <a:lnTo>
                      <a:pt x="2190" y="251"/>
                    </a:lnTo>
                    <a:lnTo>
                      <a:pt x="2205" y="273"/>
                    </a:lnTo>
                    <a:lnTo>
                      <a:pt x="2205" y="273"/>
                    </a:lnTo>
                    <a:lnTo>
                      <a:pt x="2206" y="266"/>
                    </a:lnTo>
                    <a:lnTo>
                      <a:pt x="2208" y="260"/>
                    </a:lnTo>
                    <a:lnTo>
                      <a:pt x="2212" y="257"/>
                    </a:lnTo>
                    <a:lnTo>
                      <a:pt x="2216" y="253"/>
                    </a:lnTo>
                    <a:lnTo>
                      <a:pt x="2221" y="251"/>
                    </a:lnTo>
                    <a:lnTo>
                      <a:pt x="2225" y="250"/>
                    </a:lnTo>
                    <a:lnTo>
                      <a:pt x="2235" y="248"/>
                    </a:lnTo>
                    <a:lnTo>
                      <a:pt x="2235" y="248"/>
                    </a:lnTo>
                    <a:lnTo>
                      <a:pt x="2235" y="243"/>
                    </a:lnTo>
                    <a:lnTo>
                      <a:pt x="2233" y="240"/>
                    </a:lnTo>
                    <a:lnTo>
                      <a:pt x="2230" y="234"/>
                    </a:lnTo>
                    <a:lnTo>
                      <a:pt x="2228" y="232"/>
                    </a:lnTo>
                    <a:lnTo>
                      <a:pt x="2225" y="230"/>
                    </a:lnTo>
                    <a:lnTo>
                      <a:pt x="2223" y="230"/>
                    </a:lnTo>
                    <a:lnTo>
                      <a:pt x="2221" y="233"/>
                    </a:lnTo>
                    <a:lnTo>
                      <a:pt x="2221" y="233"/>
                    </a:lnTo>
                    <a:lnTo>
                      <a:pt x="2222" y="227"/>
                    </a:lnTo>
                    <a:lnTo>
                      <a:pt x="2223" y="221"/>
                    </a:lnTo>
                    <a:lnTo>
                      <a:pt x="2225" y="218"/>
                    </a:lnTo>
                    <a:lnTo>
                      <a:pt x="2229" y="214"/>
                    </a:lnTo>
                    <a:lnTo>
                      <a:pt x="2232" y="211"/>
                    </a:lnTo>
                    <a:lnTo>
                      <a:pt x="2236" y="210"/>
                    </a:lnTo>
                    <a:lnTo>
                      <a:pt x="2239" y="208"/>
                    </a:lnTo>
                    <a:lnTo>
                      <a:pt x="2242" y="208"/>
                    </a:lnTo>
                    <a:lnTo>
                      <a:pt x="2242" y="208"/>
                    </a:lnTo>
                    <a:lnTo>
                      <a:pt x="2243" y="215"/>
                    </a:lnTo>
                    <a:lnTo>
                      <a:pt x="2245" y="221"/>
                    </a:lnTo>
                    <a:lnTo>
                      <a:pt x="2247" y="225"/>
                    </a:lnTo>
                    <a:lnTo>
                      <a:pt x="2251" y="227"/>
                    </a:lnTo>
                    <a:lnTo>
                      <a:pt x="2255" y="228"/>
                    </a:lnTo>
                    <a:lnTo>
                      <a:pt x="2259" y="228"/>
                    </a:lnTo>
                    <a:lnTo>
                      <a:pt x="2268" y="228"/>
                    </a:lnTo>
                    <a:lnTo>
                      <a:pt x="2276" y="228"/>
                    </a:lnTo>
                    <a:lnTo>
                      <a:pt x="2279" y="229"/>
                    </a:lnTo>
                    <a:lnTo>
                      <a:pt x="2282" y="232"/>
                    </a:lnTo>
                    <a:lnTo>
                      <a:pt x="2284" y="234"/>
                    </a:lnTo>
                    <a:lnTo>
                      <a:pt x="2285" y="240"/>
                    </a:lnTo>
                    <a:lnTo>
                      <a:pt x="2285" y="245"/>
                    </a:lnTo>
                    <a:lnTo>
                      <a:pt x="2284" y="255"/>
                    </a:lnTo>
                    <a:lnTo>
                      <a:pt x="2284" y="255"/>
                    </a:lnTo>
                    <a:lnTo>
                      <a:pt x="2298" y="249"/>
                    </a:lnTo>
                    <a:lnTo>
                      <a:pt x="2313" y="245"/>
                    </a:lnTo>
                    <a:lnTo>
                      <a:pt x="2343" y="237"/>
                    </a:lnTo>
                    <a:lnTo>
                      <a:pt x="2358" y="233"/>
                    </a:lnTo>
                    <a:lnTo>
                      <a:pt x="2370" y="228"/>
                    </a:lnTo>
                    <a:lnTo>
                      <a:pt x="2383" y="222"/>
                    </a:lnTo>
                    <a:lnTo>
                      <a:pt x="2392" y="217"/>
                    </a:lnTo>
                    <a:lnTo>
                      <a:pt x="2392" y="217"/>
                    </a:lnTo>
                    <a:lnTo>
                      <a:pt x="2396" y="220"/>
                    </a:lnTo>
                    <a:lnTo>
                      <a:pt x="2399" y="223"/>
                    </a:lnTo>
                    <a:lnTo>
                      <a:pt x="2406" y="229"/>
                    </a:lnTo>
                    <a:lnTo>
                      <a:pt x="2408" y="234"/>
                    </a:lnTo>
                    <a:lnTo>
                      <a:pt x="2409" y="237"/>
                    </a:lnTo>
                    <a:lnTo>
                      <a:pt x="2409" y="243"/>
                    </a:lnTo>
                    <a:lnTo>
                      <a:pt x="2407" y="250"/>
                    </a:lnTo>
                    <a:lnTo>
                      <a:pt x="2407" y="250"/>
                    </a:lnTo>
                    <a:lnTo>
                      <a:pt x="2412" y="250"/>
                    </a:lnTo>
                    <a:lnTo>
                      <a:pt x="2416" y="248"/>
                    </a:lnTo>
                    <a:lnTo>
                      <a:pt x="2421" y="247"/>
                    </a:lnTo>
                    <a:lnTo>
                      <a:pt x="2426" y="243"/>
                    </a:lnTo>
                    <a:lnTo>
                      <a:pt x="2435" y="236"/>
                    </a:lnTo>
                    <a:lnTo>
                      <a:pt x="2443" y="228"/>
                    </a:lnTo>
                    <a:lnTo>
                      <a:pt x="2451" y="221"/>
                    </a:lnTo>
                    <a:lnTo>
                      <a:pt x="2459" y="217"/>
                    </a:lnTo>
                    <a:lnTo>
                      <a:pt x="2463" y="215"/>
                    </a:lnTo>
                    <a:lnTo>
                      <a:pt x="2468" y="214"/>
                    </a:lnTo>
                    <a:lnTo>
                      <a:pt x="2473" y="214"/>
                    </a:lnTo>
                    <a:lnTo>
                      <a:pt x="2478" y="217"/>
                    </a:lnTo>
                    <a:lnTo>
                      <a:pt x="2478" y="217"/>
                    </a:lnTo>
                    <a:lnTo>
                      <a:pt x="2478" y="218"/>
                    </a:lnTo>
                    <a:lnTo>
                      <a:pt x="2477" y="219"/>
                    </a:lnTo>
                    <a:lnTo>
                      <a:pt x="2473" y="220"/>
                    </a:lnTo>
                    <a:lnTo>
                      <a:pt x="2470" y="221"/>
                    </a:lnTo>
                    <a:lnTo>
                      <a:pt x="2468" y="223"/>
                    </a:lnTo>
                    <a:lnTo>
                      <a:pt x="2467" y="227"/>
                    </a:lnTo>
                    <a:lnTo>
                      <a:pt x="2466" y="232"/>
                    </a:lnTo>
                    <a:lnTo>
                      <a:pt x="2466" y="232"/>
                    </a:lnTo>
                    <a:lnTo>
                      <a:pt x="2469" y="229"/>
                    </a:lnTo>
                    <a:lnTo>
                      <a:pt x="2473" y="227"/>
                    </a:lnTo>
                    <a:lnTo>
                      <a:pt x="2476" y="227"/>
                    </a:lnTo>
                    <a:lnTo>
                      <a:pt x="2480" y="227"/>
                    </a:lnTo>
                    <a:lnTo>
                      <a:pt x="2486" y="229"/>
                    </a:lnTo>
                    <a:lnTo>
                      <a:pt x="2493" y="233"/>
                    </a:lnTo>
                    <a:lnTo>
                      <a:pt x="2501" y="237"/>
                    </a:lnTo>
                    <a:lnTo>
                      <a:pt x="2509" y="240"/>
                    </a:lnTo>
                    <a:lnTo>
                      <a:pt x="2514" y="241"/>
                    </a:lnTo>
                    <a:lnTo>
                      <a:pt x="2519" y="241"/>
                    </a:lnTo>
                    <a:lnTo>
                      <a:pt x="2523" y="241"/>
                    </a:lnTo>
                    <a:lnTo>
                      <a:pt x="2529" y="238"/>
                    </a:lnTo>
                    <a:lnTo>
                      <a:pt x="2529" y="238"/>
                    </a:lnTo>
                    <a:lnTo>
                      <a:pt x="2527" y="240"/>
                    </a:lnTo>
                    <a:lnTo>
                      <a:pt x="2526" y="241"/>
                    </a:lnTo>
                    <a:lnTo>
                      <a:pt x="2523" y="244"/>
                    </a:lnTo>
                    <a:lnTo>
                      <a:pt x="2522" y="253"/>
                    </a:lnTo>
                    <a:lnTo>
                      <a:pt x="2522" y="253"/>
                    </a:lnTo>
                    <a:lnTo>
                      <a:pt x="2522" y="250"/>
                    </a:lnTo>
                    <a:lnTo>
                      <a:pt x="2523" y="248"/>
                    </a:lnTo>
                    <a:lnTo>
                      <a:pt x="2528" y="242"/>
                    </a:lnTo>
                    <a:lnTo>
                      <a:pt x="2541" y="230"/>
                    </a:lnTo>
                    <a:lnTo>
                      <a:pt x="2541" y="230"/>
                    </a:lnTo>
                    <a:lnTo>
                      <a:pt x="2542" y="232"/>
                    </a:lnTo>
                    <a:lnTo>
                      <a:pt x="2542" y="233"/>
                    </a:lnTo>
                    <a:lnTo>
                      <a:pt x="2539" y="235"/>
                    </a:lnTo>
                    <a:lnTo>
                      <a:pt x="2538" y="238"/>
                    </a:lnTo>
                    <a:lnTo>
                      <a:pt x="2537" y="240"/>
                    </a:lnTo>
                    <a:lnTo>
                      <a:pt x="2537" y="242"/>
                    </a:lnTo>
                    <a:lnTo>
                      <a:pt x="2537" y="242"/>
                    </a:lnTo>
                    <a:lnTo>
                      <a:pt x="2547" y="244"/>
                    </a:lnTo>
                    <a:lnTo>
                      <a:pt x="2558" y="247"/>
                    </a:lnTo>
                    <a:lnTo>
                      <a:pt x="2567" y="247"/>
                    </a:lnTo>
                    <a:lnTo>
                      <a:pt x="2577" y="244"/>
                    </a:lnTo>
                    <a:lnTo>
                      <a:pt x="2587" y="242"/>
                    </a:lnTo>
                    <a:lnTo>
                      <a:pt x="2596" y="238"/>
                    </a:lnTo>
                    <a:lnTo>
                      <a:pt x="2614" y="230"/>
                    </a:lnTo>
                    <a:lnTo>
                      <a:pt x="2633" y="221"/>
                    </a:lnTo>
                    <a:lnTo>
                      <a:pt x="2651" y="212"/>
                    </a:lnTo>
                    <a:lnTo>
                      <a:pt x="2660" y="208"/>
                    </a:lnTo>
                    <a:lnTo>
                      <a:pt x="2670" y="206"/>
                    </a:lnTo>
                    <a:lnTo>
                      <a:pt x="2680" y="204"/>
                    </a:lnTo>
                    <a:lnTo>
                      <a:pt x="2690" y="204"/>
                    </a:lnTo>
                    <a:lnTo>
                      <a:pt x="2690" y="204"/>
                    </a:lnTo>
                    <a:lnTo>
                      <a:pt x="2688" y="204"/>
                    </a:lnTo>
                    <a:lnTo>
                      <a:pt x="2684" y="205"/>
                    </a:lnTo>
                    <a:lnTo>
                      <a:pt x="2680" y="208"/>
                    </a:lnTo>
                    <a:lnTo>
                      <a:pt x="2676" y="214"/>
                    </a:lnTo>
                    <a:lnTo>
                      <a:pt x="2674" y="220"/>
                    </a:lnTo>
                    <a:lnTo>
                      <a:pt x="2672" y="227"/>
                    </a:lnTo>
                    <a:lnTo>
                      <a:pt x="2669" y="234"/>
                    </a:lnTo>
                    <a:lnTo>
                      <a:pt x="2668" y="245"/>
                    </a:lnTo>
                    <a:lnTo>
                      <a:pt x="2684" y="247"/>
                    </a:lnTo>
                    <a:lnTo>
                      <a:pt x="2684" y="247"/>
                    </a:lnTo>
                    <a:lnTo>
                      <a:pt x="2687" y="241"/>
                    </a:lnTo>
                    <a:lnTo>
                      <a:pt x="2689" y="237"/>
                    </a:lnTo>
                    <a:lnTo>
                      <a:pt x="2696" y="232"/>
                    </a:lnTo>
                    <a:lnTo>
                      <a:pt x="2704" y="227"/>
                    </a:lnTo>
                    <a:lnTo>
                      <a:pt x="2707" y="223"/>
                    </a:lnTo>
                    <a:lnTo>
                      <a:pt x="2711" y="220"/>
                    </a:lnTo>
                    <a:lnTo>
                      <a:pt x="2711" y="220"/>
                    </a:lnTo>
                    <a:lnTo>
                      <a:pt x="2714" y="229"/>
                    </a:lnTo>
                    <a:lnTo>
                      <a:pt x="2714" y="234"/>
                    </a:lnTo>
                    <a:lnTo>
                      <a:pt x="2713" y="236"/>
                    </a:lnTo>
                    <a:lnTo>
                      <a:pt x="2712" y="238"/>
                    </a:lnTo>
                    <a:lnTo>
                      <a:pt x="2712" y="238"/>
                    </a:lnTo>
                    <a:lnTo>
                      <a:pt x="2718" y="243"/>
                    </a:lnTo>
                    <a:lnTo>
                      <a:pt x="2723" y="245"/>
                    </a:lnTo>
                    <a:lnTo>
                      <a:pt x="2728" y="245"/>
                    </a:lnTo>
                    <a:lnTo>
                      <a:pt x="2733" y="243"/>
                    </a:lnTo>
                    <a:lnTo>
                      <a:pt x="2737" y="240"/>
                    </a:lnTo>
                    <a:lnTo>
                      <a:pt x="2743" y="235"/>
                    </a:lnTo>
                    <a:lnTo>
                      <a:pt x="2752" y="225"/>
                    </a:lnTo>
                    <a:lnTo>
                      <a:pt x="2761" y="213"/>
                    </a:lnTo>
                    <a:lnTo>
                      <a:pt x="2767" y="208"/>
                    </a:lnTo>
                    <a:lnTo>
                      <a:pt x="2772" y="204"/>
                    </a:lnTo>
                    <a:lnTo>
                      <a:pt x="2777" y="200"/>
                    </a:lnTo>
                    <a:lnTo>
                      <a:pt x="2783" y="198"/>
                    </a:lnTo>
                    <a:lnTo>
                      <a:pt x="2790" y="198"/>
                    </a:lnTo>
                    <a:lnTo>
                      <a:pt x="2797" y="199"/>
                    </a:lnTo>
                    <a:lnTo>
                      <a:pt x="2752" y="260"/>
                    </a:lnTo>
                    <a:lnTo>
                      <a:pt x="2762" y="281"/>
                    </a:lnTo>
                    <a:lnTo>
                      <a:pt x="2743" y="308"/>
                    </a:lnTo>
                    <a:lnTo>
                      <a:pt x="2743" y="308"/>
                    </a:lnTo>
                    <a:lnTo>
                      <a:pt x="2745" y="311"/>
                    </a:lnTo>
                    <a:lnTo>
                      <a:pt x="2748" y="312"/>
                    </a:lnTo>
                    <a:lnTo>
                      <a:pt x="2750" y="312"/>
                    </a:lnTo>
                    <a:lnTo>
                      <a:pt x="2751" y="312"/>
                    </a:lnTo>
                    <a:lnTo>
                      <a:pt x="2756" y="310"/>
                    </a:lnTo>
                    <a:lnTo>
                      <a:pt x="2759" y="306"/>
                    </a:lnTo>
                    <a:lnTo>
                      <a:pt x="2761" y="303"/>
                    </a:lnTo>
                    <a:lnTo>
                      <a:pt x="2764" y="302"/>
                    </a:lnTo>
                    <a:lnTo>
                      <a:pt x="2765" y="302"/>
                    </a:lnTo>
                    <a:lnTo>
                      <a:pt x="2766" y="303"/>
                    </a:lnTo>
                    <a:lnTo>
                      <a:pt x="2767" y="309"/>
                    </a:lnTo>
                    <a:lnTo>
                      <a:pt x="2767" y="309"/>
                    </a:lnTo>
                    <a:lnTo>
                      <a:pt x="2765" y="312"/>
                    </a:lnTo>
                    <a:lnTo>
                      <a:pt x="2761" y="316"/>
                    </a:lnTo>
                    <a:lnTo>
                      <a:pt x="2759" y="319"/>
                    </a:lnTo>
                    <a:lnTo>
                      <a:pt x="2758" y="326"/>
                    </a:lnTo>
                    <a:lnTo>
                      <a:pt x="2758" y="326"/>
                    </a:lnTo>
                    <a:lnTo>
                      <a:pt x="2761" y="328"/>
                    </a:lnTo>
                    <a:lnTo>
                      <a:pt x="2765" y="328"/>
                    </a:lnTo>
                    <a:lnTo>
                      <a:pt x="2767" y="327"/>
                    </a:lnTo>
                    <a:lnTo>
                      <a:pt x="2769" y="325"/>
                    </a:lnTo>
                    <a:lnTo>
                      <a:pt x="2774" y="318"/>
                    </a:lnTo>
                    <a:lnTo>
                      <a:pt x="2776" y="316"/>
                    </a:lnTo>
                    <a:lnTo>
                      <a:pt x="2779" y="313"/>
                    </a:lnTo>
                    <a:lnTo>
                      <a:pt x="2779" y="313"/>
                    </a:lnTo>
                    <a:lnTo>
                      <a:pt x="2774" y="321"/>
                    </a:lnTo>
                    <a:lnTo>
                      <a:pt x="2769" y="328"/>
                    </a:lnTo>
                    <a:lnTo>
                      <a:pt x="2764" y="334"/>
                    </a:lnTo>
                    <a:lnTo>
                      <a:pt x="2758" y="340"/>
                    </a:lnTo>
                    <a:lnTo>
                      <a:pt x="2752" y="345"/>
                    </a:lnTo>
                    <a:lnTo>
                      <a:pt x="2746" y="348"/>
                    </a:lnTo>
                    <a:lnTo>
                      <a:pt x="2734" y="355"/>
                    </a:lnTo>
                    <a:lnTo>
                      <a:pt x="2721" y="359"/>
                    </a:lnTo>
                    <a:lnTo>
                      <a:pt x="2710" y="363"/>
                    </a:lnTo>
                    <a:lnTo>
                      <a:pt x="2698" y="366"/>
                    </a:lnTo>
                    <a:lnTo>
                      <a:pt x="2689" y="370"/>
                    </a:lnTo>
                    <a:lnTo>
                      <a:pt x="2689" y="370"/>
                    </a:lnTo>
                    <a:lnTo>
                      <a:pt x="2688" y="370"/>
                    </a:lnTo>
                    <a:lnTo>
                      <a:pt x="2688" y="370"/>
                    </a:lnTo>
                    <a:lnTo>
                      <a:pt x="2689" y="365"/>
                    </a:lnTo>
                    <a:lnTo>
                      <a:pt x="2692" y="354"/>
                    </a:lnTo>
                    <a:lnTo>
                      <a:pt x="2692" y="354"/>
                    </a:lnTo>
                    <a:lnTo>
                      <a:pt x="2689" y="354"/>
                    </a:lnTo>
                    <a:lnTo>
                      <a:pt x="2685" y="353"/>
                    </a:lnTo>
                    <a:lnTo>
                      <a:pt x="2680" y="349"/>
                    </a:lnTo>
                    <a:lnTo>
                      <a:pt x="2676" y="348"/>
                    </a:lnTo>
                    <a:lnTo>
                      <a:pt x="2673" y="347"/>
                    </a:lnTo>
                    <a:lnTo>
                      <a:pt x="2668" y="347"/>
                    </a:lnTo>
                    <a:lnTo>
                      <a:pt x="2665" y="349"/>
                    </a:lnTo>
                    <a:lnTo>
                      <a:pt x="2665" y="349"/>
                    </a:lnTo>
                    <a:lnTo>
                      <a:pt x="2662" y="355"/>
                    </a:lnTo>
                    <a:lnTo>
                      <a:pt x="2662" y="359"/>
                    </a:lnTo>
                    <a:lnTo>
                      <a:pt x="2664" y="362"/>
                    </a:lnTo>
                    <a:lnTo>
                      <a:pt x="2665" y="364"/>
                    </a:lnTo>
                    <a:lnTo>
                      <a:pt x="2670" y="365"/>
                    </a:lnTo>
                    <a:lnTo>
                      <a:pt x="2676" y="365"/>
                    </a:lnTo>
                    <a:lnTo>
                      <a:pt x="2676" y="365"/>
                    </a:lnTo>
                    <a:lnTo>
                      <a:pt x="2675" y="376"/>
                    </a:lnTo>
                    <a:lnTo>
                      <a:pt x="2673" y="380"/>
                    </a:lnTo>
                    <a:lnTo>
                      <a:pt x="2670" y="383"/>
                    </a:lnTo>
                    <a:lnTo>
                      <a:pt x="2666" y="384"/>
                    </a:lnTo>
                    <a:lnTo>
                      <a:pt x="2666" y="384"/>
                    </a:lnTo>
                    <a:lnTo>
                      <a:pt x="2665" y="380"/>
                    </a:lnTo>
                    <a:lnTo>
                      <a:pt x="2664" y="377"/>
                    </a:lnTo>
                    <a:lnTo>
                      <a:pt x="2661" y="374"/>
                    </a:lnTo>
                    <a:lnTo>
                      <a:pt x="2659" y="373"/>
                    </a:lnTo>
                    <a:lnTo>
                      <a:pt x="2653" y="370"/>
                    </a:lnTo>
                    <a:lnTo>
                      <a:pt x="2645" y="368"/>
                    </a:lnTo>
                    <a:lnTo>
                      <a:pt x="2638" y="366"/>
                    </a:lnTo>
                    <a:lnTo>
                      <a:pt x="2630" y="363"/>
                    </a:lnTo>
                    <a:lnTo>
                      <a:pt x="2628" y="361"/>
                    </a:lnTo>
                    <a:lnTo>
                      <a:pt x="2624" y="357"/>
                    </a:lnTo>
                    <a:lnTo>
                      <a:pt x="2622" y="354"/>
                    </a:lnTo>
                    <a:lnTo>
                      <a:pt x="2620" y="348"/>
                    </a:lnTo>
                    <a:lnTo>
                      <a:pt x="2620" y="348"/>
                    </a:lnTo>
                    <a:lnTo>
                      <a:pt x="2614" y="350"/>
                    </a:lnTo>
                    <a:lnTo>
                      <a:pt x="2611" y="353"/>
                    </a:lnTo>
                    <a:lnTo>
                      <a:pt x="2607" y="356"/>
                    </a:lnTo>
                    <a:lnTo>
                      <a:pt x="2606" y="361"/>
                    </a:lnTo>
                    <a:lnTo>
                      <a:pt x="2605" y="365"/>
                    </a:lnTo>
                    <a:lnTo>
                      <a:pt x="2605" y="370"/>
                    </a:lnTo>
                    <a:lnTo>
                      <a:pt x="2605" y="379"/>
                    </a:lnTo>
                    <a:lnTo>
                      <a:pt x="2606" y="388"/>
                    </a:lnTo>
                    <a:lnTo>
                      <a:pt x="2606" y="392"/>
                    </a:lnTo>
                    <a:lnTo>
                      <a:pt x="2605" y="394"/>
                    </a:lnTo>
                    <a:lnTo>
                      <a:pt x="2604" y="396"/>
                    </a:lnTo>
                    <a:lnTo>
                      <a:pt x="2601" y="398"/>
                    </a:lnTo>
                    <a:lnTo>
                      <a:pt x="2597" y="399"/>
                    </a:lnTo>
                    <a:lnTo>
                      <a:pt x="2591" y="398"/>
                    </a:lnTo>
                    <a:lnTo>
                      <a:pt x="2581" y="371"/>
                    </a:lnTo>
                    <a:lnTo>
                      <a:pt x="2581" y="371"/>
                    </a:lnTo>
                    <a:lnTo>
                      <a:pt x="2565" y="386"/>
                    </a:lnTo>
                    <a:lnTo>
                      <a:pt x="2555" y="392"/>
                    </a:lnTo>
                    <a:lnTo>
                      <a:pt x="2547" y="398"/>
                    </a:lnTo>
                    <a:lnTo>
                      <a:pt x="2538" y="401"/>
                    </a:lnTo>
                    <a:lnTo>
                      <a:pt x="2529" y="403"/>
                    </a:lnTo>
                    <a:lnTo>
                      <a:pt x="2520" y="404"/>
                    </a:lnTo>
                    <a:lnTo>
                      <a:pt x="2512" y="403"/>
                    </a:lnTo>
                    <a:lnTo>
                      <a:pt x="2516" y="403"/>
                    </a:lnTo>
                    <a:lnTo>
                      <a:pt x="2516" y="403"/>
                    </a:lnTo>
                    <a:lnTo>
                      <a:pt x="2518" y="395"/>
                    </a:lnTo>
                    <a:lnTo>
                      <a:pt x="2516" y="389"/>
                    </a:lnTo>
                    <a:lnTo>
                      <a:pt x="2512" y="379"/>
                    </a:lnTo>
                    <a:lnTo>
                      <a:pt x="2512" y="379"/>
                    </a:lnTo>
                    <a:lnTo>
                      <a:pt x="2508" y="378"/>
                    </a:lnTo>
                    <a:lnTo>
                      <a:pt x="2505" y="377"/>
                    </a:lnTo>
                    <a:lnTo>
                      <a:pt x="2499" y="378"/>
                    </a:lnTo>
                    <a:lnTo>
                      <a:pt x="2493" y="379"/>
                    </a:lnTo>
                    <a:lnTo>
                      <a:pt x="2488" y="383"/>
                    </a:lnTo>
                    <a:lnTo>
                      <a:pt x="2482" y="384"/>
                    </a:lnTo>
                    <a:lnTo>
                      <a:pt x="2477" y="384"/>
                    </a:lnTo>
                    <a:lnTo>
                      <a:pt x="2475" y="383"/>
                    </a:lnTo>
                    <a:lnTo>
                      <a:pt x="2473" y="381"/>
                    </a:lnTo>
                    <a:lnTo>
                      <a:pt x="2470" y="378"/>
                    </a:lnTo>
                    <a:lnTo>
                      <a:pt x="2468" y="374"/>
                    </a:lnTo>
                    <a:lnTo>
                      <a:pt x="2468" y="374"/>
                    </a:lnTo>
                    <a:lnTo>
                      <a:pt x="2460" y="384"/>
                    </a:lnTo>
                    <a:lnTo>
                      <a:pt x="2451" y="393"/>
                    </a:lnTo>
                    <a:lnTo>
                      <a:pt x="2442" y="402"/>
                    </a:lnTo>
                    <a:lnTo>
                      <a:pt x="2431" y="410"/>
                    </a:lnTo>
                    <a:lnTo>
                      <a:pt x="2412" y="424"/>
                    </a:lnTo>
                    <a:lnTo>
                      <a:pt x="2393" y="436"/>
                    </a:lnTo>
                    <a:lnTo>
                      <a:pt x="2393" y="436"/>
                    </a:lnTo>
                    <a:lnTo>
                      <a:pt x="2392" y="430"/>
                    </a:lnTo>
                    <a:lnTo>
                      <a:pt x="2392" y="425"/>
                    </a:lnTo>
                    <a:lnTo>
                      <a:pt x="2393" y="421"/>
                    </a:lnTo>
                    <a:lnTo>
                      <a:pt x="2394" y="417"/>
                    </a:lnTo>
                    <a:lnTo>
                      <a:pt x="2397" y="414"/>
                    </a:lnTo>
                    <a:lnTo>
                      <a:pt x="2400" y="411"/>
                    </a:lnTo>
                    <a:lnTo>
                      <a:pt x="2406" y="406"/>
                    </a:lnTo>
                    <a:lnTo>
                      <a:pt x="2421" y="398"/>
                    </a:lnTo>
                    <a:lnTo>
                      <a:pt x="2427" y="393"/>
                    </a:lnTo>
                    <a:lnTo>
                      <a:pt x="2430" y="389"/>
                    </a:lnTo>
                    <a:lnTo>
                      <a:pt x="2431" y="386"/>
                    </a:lnTo>
                    <a:lnTo>
                      <a:pt x="2411" y="386"/>
                    </a:lnTo>
                    <a:lnTo>
                      <a:pt x="2411" y="386"/>
                    </a:lnTo>
                    <a:lnTo>
                      <a:pt x="2415" y="385"/>
                    </a:lnTo>
                    <a:lnTo>
                      <a:pt x="2420" y="384"/>
                    </a:lnTo>
                    <a:lnTo>
                      <a:pt x="2422" y="380"/>
                    </a:lnTo>
                    <a:lnTo>
                      <a:pt x="2426" y="377"/>
                    </a:lnTo>
                    <a:lnTo>
                      <a:pt x="2431" y="366"/>
                    </a:lnTo>
                    <a:lnTo>
                      <a:pt x="2436" y="354"/>
                    </a:lnTo>
                    <a:lnTo>
                      <a:pt x="2436" y="354"/>
                    </a:lnTo>
                    <a:lnTo>
                      <a:pt x="2434" y="353"/>
                    </a:lnTo>
                    <a:lnTo>
                      <a:pt x="2430" y="353"/>
                    </a:lnTo>
                    <a:lnTo>
                      <a:pt x="2424" y="355"/>
                    </a:lnTo>
                    <a:lnTo>
                      <a:pt x="2420" y="358"/>
                    </a:lnTo>
                    <a:lnTo>
                      <a:pt x="2415" y="364"/>
                    </a:lnTo>
                    <a:lnTo>
                      <a:pt x="2406" y="376"/>
                    </a:lnTo>
                    <a:lnTo>
                      <a:pt x="2401" y="381"/>
                    </a:lnTo>
                    <a:lnTo>
                      <a:pt x="2396" y="385"/>
                    </a:lnTo>
                    <a:lnTo>
                      <a:pt x="2396" y="385"/>
                    </a:lnTo>
                    <a:lnTo>
                      <a:pt x="2396" y="379"/>
                    </a:lnTo>
                    <a:lnTo>
                      <a:pt x="2394" y="374"/>
                    </a:lnTo>
                    <a:lnTo>
                      <a:pt x="2391" y="371"/>
                    </a:lnTo>
                    <a:lnTo>
                      <a:pt x="2386" y="370"/>
                    </a:lnTo>
                    <a:lnTo>
                      <a:pt x="2384" y="393"/>
                    </a:lnTo>
                    <a:lnTo>
                      <a:pt x="2384" y="393"/>
                    </a:lnTo>
                    <a:lnTo>
                      <a:pt x="2383" y="391"/>
                    </a:lnTo>
                    <a:lnTo>
                      <a:pt x="2381" y="388"/>
                    </a:lnTo>
                    <a:lnTo>
                      <a:pt x="2351" y="402"/>
                    </a:lnTo>
                    <a:lnTo>
                      <a:pt x="2351" y="402"/>
                    </a:lnTo>
                    <a:lnTo>
                      <a:pt x="2353" y="406"/>
                    </a:lnTo>
                    <a:lnTo>
                      <a:pt x="2354" y="410"/>
                    </a:lnTo>
                    <a:lnTo>
                      <a:pt x="2358" y="421"/>
                    </a:lnTo>
                    <a:lnTo>
                      <a:pt x="2360" y="428"/>
                    </a:lnTo>
                    <a:lnTo>
                      <a:pt x="2362" y="430"/>
                    </a:lnTo>
                    <a:lnTo>
                      <a:pt x="2365" y="431"/>
                    </a:lnTo>
                    <a:lnTo>
                      <a:pt x="2365" y="431"/>
                    </a:lnTo>
                    <a:lnTo>
                      <a:pt x="2365" y="426"/>
                    </a:lnTo>
                    <a:lnTo>
                      <a:pt x="2365" y="423"/>
                    </a:lnTo>
                    <a:lnTo>
                      <a:pt x="2366" y="421"/>
                    </a:lnTo>
                    <a:lnTo>
                      <a:pt x="2367" y="418"/>
                    </a:lnTo>
                    <a:lnTo>
                      <a:pt x="2369" y="417"/>
                    </a:lnTo>
                    <a:lnTo>
                      <a:pt x="2371" y="416"/>
                    </a:lnTo>
                    <a:lnTo>
                      <a:pt x="2377" y="416"/>
                    </a:lnTo>
                    <a:lnTo>
                      <a:pt x="2377" y="416"/>
                    </a:lnTo>
                    <a:lnTo>
                      <a:pt x="2375" y="421"/>
                    </a:lnTo>
                    <a:lnTo>
                      <a:pt x="2375" y="424"/>
                    </a:lnTo>
                    <a:lnTo>
                      <a:pt x="2376" y="426"/>
                    </a:lnTo>
                    <a:lnTo>
                      <a:pt x="2378" y="429"/>
                    </a:lnTo>
                    <a:lnTo>
                      <a:pt x="2382" y="433"/>
                    </a:lnTo>
                    <a:lnTo>
                      <a:pt x="2384" y="437"/>
                    </a:lnTo>
                    <a:lnTo>
                      <a:pt x="2384" y="440"/>
                    </a:lnTo>
                    <a:lnTo>
                      <a:pt x="2384" y="440"/>
                    </a:lnTo>
                    <a:lnTo>
                      <a:pt x="2373" y="440"/>
                    </a:lnTo>
                    <a:lnTo>
                      <a:pt x="2360" y="443"/>
                    </a:lnTo>
                    <a:lnTo>
                      <a:pt x="2348" y="445"/>
                    </a:lnTo>
                    <a:lnTo>
                      <a:pt x="2339" y="449"/>
                    </a:lnTo>
                    <a:lnTo>
                      <a:pt x="2336" y="429"/>
                    </a:lnTo>
                    <a:lnTo>
                      <a:pt x="2336" y="429"/>
                    </a:lnTo>
                    <a:lnTo>
                      <a:pt x="2330" y="428"/>
                    </a:lnTo>
                    <a:lnTo>
                      <a:pt x="2324" y="428"/>
                    </a:lnTo>
                    <a:lnTo>
                      <a:pt x="2313" y="429"/>
                    </a:lnTo>
                    <a:lnTo>
                      <a:pt x="2302" y="431"/>
                    </a:lnTo>
                    <a:lnTo>
                      <a:pt x="2299" y="430"/>
                    </a:lnTo>
                    <a:lnTo>
                      <a:pt x="2294" y="429"/>
                    </a:lnTo>
                    <a:lnTo>
                      <a:pt x="2298" y="418"/>
                    </a:lnTo>
                    <a:lnTo>
                      <a:pt x="2298" y="418"/>
                    </a:lnTo>
                    <a:lnTo>
                      <a:pt x="2291" y="416"/>
                    </a:lnTo>
                    <a:lnTo>
                      <a:pt x="2284" y="416"/>
                    </a:lnTo>
                    <a:lnTo>
                      <a:pt x="2271" y="416"/>
                    </a:lnTo>
                    <a:lnTo>
                      <a:pt x="2265" y="416"/>
                    </a:lnTo>
                    <a:lnTo>
                      <a:pt x="2258" y="415"/>
                    </a:lnTo>
                    <a:lnTo>
                      <a:pt x="2252" y="411"/>
                    </a:lnTo>
                    <a:lnTo>
                      <a:pt x="2246" y="404"/>
                    </a:lnTo>
                    <a:lnTo>
                      <a:pt x="2246" y="404"/>
                    </a:lnTo>
                    <a:lnTo>
                      <a:pt x="2233" y="422"/>
                    </a:lnTo>
                    <a:lnTo>
                      <a:pt x="2220" y="439"/>
                    </a:lnTo>
                    <a:lnTo>
                      <a:pt x="2207" y="455"/>
                    </a:lnTo>
                    <a:lnTo>
                      <a:pt x="2201" y="464"/>
                    </a:lnTo>
                    <a:lnTo>
                      <a:pt x="2197" y="474"/>
                    </a:lnTo>
                    <a:lnTo>
                      <a:pt x="2197" y="474"/>
                    </a:lnTo>
                    <a:lnTo>
                      <a:pt x="2194" y="477"/>
                    </a:lnTo>
                    <a:lnTo>
                      <a:pt x="2192" y="479"/>
                    </a:lnTo>
                    <a:lnTo>
                      <a:pt x="2190" y="481"/>
                    </a:lnTo>
                    <a:lnTo>
                      <a:pt x="2186" y="481"/>
                    </a:lnTo>
                    <a:lnTo>
                      <a:pt x="2177" y="477"/>
                    </a:lnTo>
                    <a:lnTo>
                      <a:pt x="2168" y="471"/>
                    </a:lnTo>
                    <a:lnTo>
                      <a:pt x="2158" y="467"/>
                    </a:lnTo>
                    <a:lnTo>
                      <a:pt x="2153" y="466"/>
                    </a:lnTo>
                    <a:lnTo>
                      <a:pt x="2148" y="464"/>
                    </a:lnTo>
                    <a:lnTo>
                      <a:pt x="2144" y="466"/>
                    </a:lnTo>
                    <a:lnTo>
                      <a:pt x="2139" y="468"/>
                    </a:lnTo>
                    <a:lnTo>
                      <a:pt x="2135" y="471"/>
                    </a:lnTo>
                    <a:lnTo>
                      <a:pt x="2131" y="478"/>
                    </a:lnTo>
                    <a:lnTo>
                      <a:pt x="2131" y="478"/>
                    </a:lnTo>
                    <a:lnTo>
                      <a:pt x="2131" y="476"/>
                    </a:lnTo>
                    <a:lnTo>
                      <a:pt x="2132" y="474"/>
                    </a:lnTo>
                    <a:lnTo>
                      <a:pt x="2138" y="466"/>
                    </a:lnTo>
                    <a:lnTo>
                      <a:pt x="2150" y="447"/>
                    </a:lnTo>
                    <a:lnTo>
                      <a:pt x="2150" y="447"/>
                    </a:lnTo>
                    <a:lnTo>
                      <a:pt x="2147" y="447"/>
                    </a:lnTo>
                    <a:lnTo>
                      <a:pt x="2145" y="447"/>
                    </a:lnTo>
                    <a:lnTo>
                      <a:pt x="2141" y="449"/>
                    </a:lnTo>
                    <a:lnTo>
                      <a:pt x="2133" y="457"/>
                    </a:lnTo>
                    <a:lnTo>
                      <a:pt x="2131" y="460"/>
                    </a:lnTo>
                    <a:lnTo>
                      <a:pt x="2130" y="460"/>
                    </a:lnTo>
                    <a:lnTo>
                      <a:pt x="2128" y="460"/>
                    </a:lnTo>
                    <a:lnTo>
                      <a:pt x="2127" y="456"/>
                    </a:lnTo>
                    <a:lnTo>
                      <a:pt x="2124" y="448"/>
                    </a:lnTo>
                    <a:lnTo>
                      <a:pt x="2124" y="448"/>
                    </a:lnTo>
                    <a:lnTo>
                      <a:pt x="2132" y="451"/>
                    </a:lnTo>
                    <a:lnTo>
                      <a:pt x="2135" y="449"/>
                    </a:lnTo>
                    <a:lnTo>
                      <a:pt x="2136" y="448"/>
                    </a:lnTo>
                    <a:lnTo>
                      <a:pt x="2136" y="447"/>
                    </a:lnTo>
                    <a:lnTo>
                      <a:pt x="2137" y="445"/>
                    </a:lnTo>
                    <a:lnTo>
                      <a:pt x="2136" y="440"/>
                    </a:lnTo>
                    <a:lnTo>
                      <a:pt x="2133" y="433"/>
                    </a:lnTo>
                    <a:lnTo>
                      <a:pt x="2132" y="428"/>
                    </a:lnTo>
                    <a:lnTo>
                      <a:pt x="2132" y="422"/>
                    </a:lnTo>
                    <a:lnTo>
                      <a:pt x="2133" y="419"/>
                    </a:lnTo>
                    <a:lnTo>
                      <a:pt x="2135" y="418"/>
                    </a:lnTo>
                    <a:lnTo>
                      <a:pt x="2135" y="418"/>
                    </a:lnTo>
                    <a:lnTo>
                      <a:pt x="2125" y="419"/>
                    </a:lnTo>
                    <a:lnTo>
                      <a:pt x="2116" y="422"/>
                    </a:lnTo>
                    <a:lnTo>
                      <a:pt x="2108" y="428"/>
                    </a:lnTo>
                    <a:lnTo>
                      <a:pt x="2106" y="430"/>
                    </a:lnTo>
                    <a:lnTo>
                      <a:pt x="2102" y="433"/>
                    </a:lnTo>
                    <a:lnTo>
                      <a:pt x="2102" y="433"/>
                    </a:lnTo>
                    <a:lnTo>
                      <a:pt x="2106" y="434"/>
                    </a:lnTo>
                    <a:lnTo>
                      <a:pt x="2108" y="436"/>
                    </a:lnTo>
                    <a:lnTo>
                      <a:pt x="2109" y="437"/>
                    </a:lnTo>
                    <a:lnTo>
                      <a:pt x="2110" y="439"/>
                    </a:lnTo>
                    <a:lnTo>
                      <a:pt x="2110" y="445"/>
                    </a:lnTo>
                    <a:lnTo>
                      <a:pt x="2109" y="452"/>
                    </a:lnTo>
                    <a:lnTo>
                      <a:pt x="2108" y="457"/>
                    </a:lnTo>
                    <a:lnTo>
                      <a:pt x="2108" y="461"/>
                    </a:lnTo>
                    <a:lnTo>
                      <a:pt x="2109" y="462"/>
                    </a:lnTo>
                    <a:lnTo>
                      <a:pt x="2110" y="463"/>
                    </a:lnTo>
                    <a:lnTo>
                      <a:pt x="2116" y="461"/>
                    </a:lnTo>
                    <a:lnTo>
                      <a:pt x="2116" y="461"/>
                    </a:lnTo>
                    <a:lnTo>
                      <a:pt x="2110" y="469"/>
                    </a:lnTo>
                    <a:lnTo>
                      <a:pt x="2104" y="476"/>
                    </a:lnTo>
                    <a:lnTo>
                      <a:pt x="2097" y="481"/>
                    </a:lnTo>
                    <a:lnTo>
                      <a:pt x="2089" y="485"/>
                    </a:lnTo>
                    <a:lnTo>
                      <a:pt x="2082" y="487"/>
                    </a:lnTo>
                    <a:lnTo>
                      <a:pt x="2074" y="489"/>
                    </a:lnTo>
                    <a:lnTo>
                      <a:pt x="2067" y="487"/>
                    </a:lnTo>
                    <a:lnTo>
                      <a:pt x="2059" y="485"/>
                    </a:lnTo>
                    <a:lnTo>
                      <a:pt x="2059" y="485"/>
                    </a:lnTo>
                    <a:lnTo>
                      <a:pt x="2059" y="477"/>
                    </a:lnTo>
                    <a:lnTo>
                      <a:pt x="2058" y="470"/>
                    </a:lnTo>
                    <a:lnTo>
                      <a:pt x="2054" y="466"/>
                    </a:lnTo>
                    <a:lnTo>
                      <a:pt x="2049" y="462"/>
                    </a:lnTo>
                    <a:lnTo>
                      <a:pt x="2044" y="479"/>
                    </a:lnTo>
                    <a:lnTo>
                      <a:pt x="2044" y="479"/>
                    </a:lnTo>
                    <a:lnTo>
                      <a:pt x="2043" y="479"/>
                    </a:lnTo>
                    <a:lnTo>
                      <a:pt x="2043" y="478"/>
                    </a:lnTo>
                    <a:lnTo>
                      <a:pt x="2043" y="475"/>
                    </a:lnTo>
                    <a:lnTo>
                      <a:pt x="2047" y="467"/>
                    </a:lnTo>
                    <a:lnTo>
                      <a:pt x="2049" y="463"/>
                    </a:lnTo>
                    <a:lnTo>
                      <a:pt x="2049" y="459"/>
                    </a:lnTo>
                    <a:lnTo>
                      <a:pt x="2049" y="457"/>
                    </a:lnTo>
                    <a:lnTo>
                      <a:pt x="2048" y="455"/>
                    </a:lnTo>
                    <a:lnTo>
                      <a:pt x="2046" y="454"/>
                    </a:lnTo>
                    <a:lnTo>
                      <a:pt x="2044" y="453"/>
                    </a:lnTo>
                    <a:lnTo>
                      <a:pt x="2044" y="453"/>
                    </a:lnTo>
                    <a:lnTo>
                      <a:pt x="2039" y="457"/>
                    </a:lnTo>
                    <a:lnTo>
                      <a:pt x="2036" y="461"/>
                    </a:lnTo>
                    <a:lnTo>
                      <a:pt x="2031" y="462"/>
                    </a:lnTo>
                    <a:lnTo>
                      <a:pt x="2026" y="463"/>
                    </a:lnTo>
                    <a:lnTo>
                      <a:pt x="2017" y="463"/>
                    </a:lnTo>
                    <a:lnTo>
                      <a:pt x="2007" y="462"/>
                    </a:lnTo>
                    <a:lnTo>
                      <a:pt x="1998" y="462"/>
                    </a:lnTo>
                    <a:lnTo>
                      <a:pt x="1994" y="464"/>
                    </a:lnTo>
                    <a:lnTo>
                      <a:pt x="1990" y="467"/>
                    </a:lnTo>
                    <a:lnTo>
                      <a:pt x="1986" y="470"/>
                    </a:lnTo>
                    <a:lnTo>
                      <a:pt x="1984" y="475"/>
                    </a:lnTo>
                    <a:lnTo>
                      <a:pt x="1982" y="482"/>
                    </a:lnTo>
                    <a:lnTo>
                      <a:pt x="1979" y="492"/>
                    </a:lnTo>
                    <a:lnTo>
                      <a:pt x="1979" y="492"/>
                    </a:lnTo>
                    <a:lnTo>
                      <a:pt x="1977" y="487"/>
                    </a:lnTo>
                    <a:lnTo>
                      <a:pt x="1976" y="484"/>
                    </a:lnTo>
                    <a:lnTo>
                      <a:pt x="1976" y="482"/>
                    </a:lnTo>
                    <a:lnTo>
                      <a:pt x="1977" y="478"/>
                    </a:lnTo>
                    <a:lnTo>
                      <a:pt x="1980" y="474"/>
                    </a:lnTo>
                    <a:lnTo>
                      <a:pt x="1985" y="469"/>
                    </a:lnTo>
                    <a:lnTo>
                      <a:pt x="1989" y="464"/>
                    </a:lnTo>
                    <a:lnTo>
                      <a:pt x="1990" y="461"/>
                    </a:lnTo>
                    <a:lnTo>
                      <a:pt x="1991" y="459"/>
                    </a:lnTo>
                    <a:lnTo>
                      <a:pt x="1991" y="455"/>
                    </a:lnTo>
                    <a:lnTo>
                      <a:pt x="1990" y="451"/>
                    </a:lnTo>
                    <a:lnTo>
                      <a:pt x="1987" y="447"/>
                    </a:lnTo>
                    <a:lnTo>
                      <a:pt x="1985" y="443"/>
                    </a:lnTo>
                    <a:lnTo>
                      <a:pt x="1985" y="443"/>
                    </a:lnTo>
                    <a:lnTo>
                      <a:pt x="1990" y="437"/>
                    </a:lnTo>
                    <a:lnTo>
                      <a:pt x="1994" y="433"/>
                    </a:lnTo>
                    <a:lnTo>
                      <a:pt x="2000" y="432"/>
                    </a:lnTo>
                    <a:lnTo>
                      <a:pt x="2005" y="432"/>
                    </a:lnTo>
                    <a:lnTo>
                      <a:pt x="2009" y="432"/>
                    </a:lnTo>
                    <a:lnTo>
                      <a:pt x="2013" y="430"/>
                    </a:lnTo>
                    <a:lnTo>
                      <a:pt x="2016" y="425"/>
                    </a:lnTo>
                    <a:lnTo>
                      <a:pt x="2018" y="417"/>
                    </a:lnTo>
                    <a:lnTo>
                      <a:pt x="2018" y="417"/>
                    </a:lnTo>
                    <a:lnTo>
                      <a:pt x="2015" y="418"/>
                    </a:lnTo>
                    <a:lnTo>
                      <a:pt x="2013" y="418"/>
                    </a:lnTo>
                    <a:lnTo>
                      <a:pt x="2013" y="417"/>
                    </a:lnTo>
                    <a:lnTo>
                      <a:pt x="2010" y="413"/>
                    </a:lnTo>
                    <a:lnTo>
                      <a:pt x="2010" y="408"/>
                    </a:lnTo>
                    <a:lnTo>
                      <a:pt x="2009" y="399"/>
                    </a:lnTo>
                    <a:lnTo>
                      <a:pt x="2008" y="395"/>
                    </a:lnTo>
                    <a:lnTo>
                      <a:pt x="2007" y="394"/>
                    </a:lnTo>
                    <a:lnTo>
                      <a:pt x="2006" y="393"/>
                    </a:lnTo>
                    <a:lnTo>
                      <a:pt x="1992" y="410"/>
                    </a:lnTo>
                    <a:lnTo>
                      <a:pt x="1995" y="411"/>
                    </a:lnTo>
                    <a:lnTo>
                      <a:pt x="1995" y="411"/>
                    </a:lnTo>
                    <a:lnTo>
                      <a:pt x="1991" y="416"/>
                    </a:lnTo>
                    <a:lnTo>
                      <a:pt x="1986" y="419"/>
                    </a:lnTo>
                    <a:lnTo>
                      <a:pt x="1982" y="423"/>
                    </a:lnTo>
                    <a:lnTo>
                      <a:pt x="1976" y="425"/>
                    </a:lnTo>
                    <a:lnTo>
                      <a:pt x="1966" y="428"/>
                    </a:lnTo>
                    <a:lnTo>
                      <a:pt x="1954" y="429"/>
                    </a:lnTo>
                    <a:lnTo>
                      <a:pt x="1930" y="429"/>
                    </a:lnTo>
                    <a:lnTo>
                      <a:pt x="1918" y="430"/>
                    </a:lnTo>
                    <a:lnTo>
                      <a:pt x="1907" y="430"/>
                    </a:lnTo>
                    <a:lnTo>
                      <a:pt x="1907" y="430"/>
                    </a:lnTo>
                    <a:lnTo>
                      <a:pt x="1899" y="441"/>
                    </a:lnTo>
                    <a:lnTo>
                      <a:pt x="1890" y="453"/>
                    </a:lnTo>
                    <a:lnTo>
                      <a:pt x="1874" y="475"/>
                    </a:lnTo>
                    <a:lnTo>
                      <a:pt x="1865" y="484"/>
                    </a:lnTo>
                    <a:lnTo>
                      <a:pt x="1856" y="491"/>
                    </a:lnTo>
                    <a:lnTo>
                      <a:pt x="1852" y="494"/>
                    </a:lnTo>
                    <a:lnTo>
                      <a:pt x="1847" y="496"/>
                    </a:lnTo>
                    <a:lnTo>
                      <a:pt x="1842" y="497"/>
                    </a:lnTo>
                    <a:lnTo>
                      <a:pt x="1837" y="497"/>
                    </a:lnTo>
                    <a:lnTo>
                      <a:pt x="1837" y="497"/>
                    </a:lnTo>
                    <a:lnTo>
                      <a:pt x="1838" y="493"/>
                    </a:lnTo>
                    <a:lnTo>
                      <a:pt x="1838" y="491"/>
                    </a:lnTo>
                    <a:lnTo>
                      <a:pt x="1837" y="486"/>
                    </a:lnTo>
                    <a:lnTo>
                      <a:pt x="1833" y="483"/>
                    </a:lnTo>
                    <a:lnTo>
                      <a:pt x="1830" y="478"/>
                    </a:lnTo>
                    <a:lnTo>
                      <a:pt x="1826" y="474"/>
                    </a:lnTo>
                    <a:lnTo>
                      <a:pt x="1825" y="468"/>
                    </a:lnTo>
                    <a:lnTo>
                      <a:pt x="1825" y="464"/>
                    </a:lnTo>
                    <a:lnTo>
                      <a:pt x="1825" y="461"/>
                    </a:lnTo>
                    <a:lnTo>
                      <a:pt x="1828" y="455"/>
                    </a:lnTo>
                    <a:lnTo>
                      <a:pt x="1830" y="451"/>
                    </a:lnTo>
                    <a:lnTo>
                      <a:pt x="1830" y="451"/>
                    </a:lnTo>
                    <a:lnTo>
                      <a:pt x="1825" y="446"/>
                    </a:lnTo>
                    <a:lnTo>
                      <a:pt x="1821" y="445"/>
                    </a:lnTo>
                    <a:lnTo>
                      <a:pt x="1816" y="446"/>
                    </a:lnTo>
                    <a:lnTo>
                      <a:pt x="1811" y="448"/>
                    </a:lnTo>
                    <a:lnTo>
                      <a:pt x="1808" y="452"/>
                    </a:lnTo>
                    <a:lnTo>
                      <a:pt x="1806" y="456"/>
                    </a:lnTo>
                    <a:lnTo>
                      <a:pt x="1803" y="461"/>
                    </a:lnTo>
                    <a:lnTo>
                      <a:pt x="1803" y="466"/>
                    </a:lnTo>
                    <a:lnTo>
                      <a:pt x="1803" y="466"/>
                    </a:lnTo>
                    <a:lnTo>
                      <a:pt x="1809" y="468"/>
                    </a:lnTo>
                    <a:lnTo>
                      <a:pt x="1810" y="470"/>
                    </a:lnTo>
                    <a:lnTo>
                      <a:pt x="1813" y="471"/>
                    </a:lnTo>
                    <a:lnTo>
                      <a:pt x="1817" y="475"/>
                    </a:lnTo>
                    <a:lnTo>
                      <a:pt x="1817" y="475"/>
                    </a:lnTo>
                    <a:lnTo>
                      <a:pt x="1815" y="481"/>
                    </a:lnTo>
                    <a:lnTo>
                      <a:pt x="1811" y="484"/>
                    </a:lnTo>
                    <a:lnTo>
                      <a:pt x="1807" y="486"/>
                    </a:lnTo>
                    <a:lnTo>
                      <a:pt x="1802" y="486"/>
                    </a:lnTo>
                    <a:lnTo>
                      <a:pt x="1799" y="486"/>
                    </a:lnTo>
                    <a:lnTo>
                      <a:pt x="1794" y="485"/>
                    </a:lnTo>
                    <a:lnTo>
                      <a:pt x="1791" y="483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790" y="481"/>
                    </a:lnTo>
                    <a:lnTo>
                      <a:pt x="1791" y="479"/>
                    </a:lnTo>
                    <a:lnTo>
                      <a:pt x="1791" y="474"/>
                    </a:lnTo>
                    <a:lnTo>
                      <a:pt x="1791" y="474"/>
                    </a:lnTo>
                    <a:lnTo>
                      <a:pt x="1786" y="471"/>
                    </a:lnTo>
                    <a:lnTo>
                      <a:pt x="1784" y="471"/>
                    </a:lnTo>
                    <a:lnTo>
                      <a:pt x="1782" y="474"/>
                    </a:lnTo>
                    <a:lnTo>
                      <a:pt x="1780" y="478"/>
                    </a:lnTo>
                    <a:lnTo>
                      <a:pt x="1778" y="487"/>
                    </a:lnTo>
                    <a:lnTo>
                      <a:pt x="1777" y="491"/>
                    </a:lnTo>
                    <a:lnTo>
                      <a:pt x="1773" y="494"/>
                    </a:lnTo>
                    <a:lnTo>
                      <a:pt x="1773" y="494"/>
                    </a:lnTo>
                    <a:lnTo>
                      <a:pt x="1771" y="489"/>
                    </a:lnTo>
                    <a:lnTo>
                      <a:pt x="1769" y="485"/>
                    </a:lnTo>
                    <a:lnTo>
                      <a:pt x="1764" y="483"/>
                    </a:lnTo>
                    <a:lnTo>
                      <a:pt x="1760" y="483"/>
                    </a:lnTo>
                    <a:lnTo>
                      <a:pt x="1749" y="483"/>
                    </a:lnTo>
                    <a:lnTo>
                      <a:pt x="1745" y="482"/>
                    </a:lnTo>
                    <a:lnTo>
                      <a:pt x="1741" y="478"/>
                    </a:lnTo>
                    <a:lnTo>
                      <a:pt x="1727" y="508"/>
                    </a:lnTo>
                    <a:lnTo>
                      <a:pt x="1727" y="508"/>
                    </a:lnTo>
                    <a:lnTo>
                      <a:pt x="1729" y="502"/>
                    </a:lnTo>
                    <a:lnTo>
                      <a:pt x="1729" y="499"/>
                    </a:lnTo>
                    <a:lnTo>
                      <a:pt x="1726" y="497"/>
                    </a:lnTo>
                    <a:lnTo>
                      <a:pt x="1723" y="496"/>
                    </a:lnTo>
                    <a:lnTo>
                      <a:pt x="1719" y="494"/>
                    </a:lnTo>
                    <a:lnTo>
                      <a:pt x="1716" y="492"/>
                    </a:lnTo>
                    <a:lnTo>
                      <a:pt x="1714" y="489"/>
                    </a:lnTo>
                    <a:lnTo>
                      <a:pt x="1713" y="483"/>
                    </a:lnTo>
                    <a:lnTo>
                      <a:pt x="1713" y="483"/>
                    </a:lnTo>
                    <a:lnTo>
                      <a:pt x="1704" y="494"/>
                    </a:lnTo>
                    <a:lnTo>
                      <a:pt x="1698" y="507"/>
                    </a:lnTo>
                    <a:lnTo>
                      <a:pt x="1693" y="512"/>
                    </a:lnTo>
                    <a:lnTo>
                      <a:pt x="1690" y="515"/>
                    </a:lnTo>
                    <a:lnTo>
                      <a:pt x="1685" y="516"/>
                    </a:lnTo>
                    <a:lnTo>
                      <a:pt x="1679" y="516"/>
                    </a:lnTo>
                    <a:lnTo>
                      <a:pt x="1679" y="516"/>
                    </a:lnTo>
                    <a:lnTo>
                      <a:pt x="1680" y="513"/>
                    </a:lnTo>
                    <a:lnTo>
                      <a:pt x="1679" y="509"/>
                    </a:lnTo>
                    <a:lnTo>
                      <a:pt x="1677" y="506"/>
                    </a:lnTo>
                    <a:lnTo>
                      <a:pt x="1675" y="502"/>
                    </a:lnTo>
                    <a:lnTo>
                      <a:pt x="1671" y="499"/>
                    </a:lnTo>
                    <a:lnTo>
                      <a:pt x="1668" y="494"/>
                    </a:lnTo>
                    <a:lnTo>
                      <a:pt x="1665" y="489"/>
                    </a:lnTo>
                    <a:lnTo>
                      <a:pt x="1665" y="482"/>
                    </a:lnTo>
                    <a:lnTo>
                      <a:pt x="1665" y="482"/>
                    </a:lnTo>
                    <a:lnTo>
                      <a:pt x="1660" y="479"/>
                    </a:lnTo>
                    <a:lnTo>
                      <a:pt x="1655" y="478"/>
                    </a:lnTo>
                    <a:lnTo>
                      <a:pt x="1652" y="479"/>
                    </a:lnTo>
                    <a:lnTo>
                      <a:pt x="1647" y="482"/>
                    </a:lnTo>
                    <a:lnTo>
                      <a:pt x="1639" y="490"/>
                    </a:lnTo>
                    <a:lnTo>
                      <a:pt x="1631" y="498"/>
                    </a:lnTo>
                    <a:lnTo>
                      <a:pt x="1623" y="507"/>
                    </a:lnTo>
                    <a:lnTo>
                      <a:pt x="1619" y="511"/>
                    </a:lnTo>
                    <a:lnTo>
                      <a:pt x="1615" y="513"/>
                    </a:lnTo>
                    <a:lnTo>
                      <a:pt x="1611" y="514"/>
                    </a:lnTo>
                    <a:lnTo>
                      <a:pt x="1607" y="514"/>
                    </a:lnTo>
                    <a:lnTo>
                      <a:pt x="1602" y="512"/>
                    </a:lnTo>
                    <a:lnTo>
                      <a:pt x="1598" y="508"/>
                    </a:lnTo>
                    <a:lnTo>
                      <a:pt x="1598" y="508"/>
                    </a:lnTo>
                    <a:lnTo>
                      <a:pt x="1600" y="497"/>
                    </a:lnTo>
                    <a:lnTo>
                      <a:pt x="1600" y="490"/>
                    </a:lnTo>
                    <a:lnTo>
                      <a:pt x="1599" y="487"/>
                    </a:lnTo>
                    <a:lnTo>
                      <a:pt x="1596" y="485"/>
                    </a:lnTo>
                    <a:lnTo>
                      <a:pt x="1596" y="485"/>
                    </a:lnTo>
                    <a:lnTo>
                      <a:pt x="1594" y="487"/>
                    </a:lnTo>
                    <a:lnTo>
                      <a:pt x="1592" y="489"/>
                    </a:lnTo>
                    <a:lnTo>
                      <a:pt x="1586" y="490"/>
                    </a:lnTo>
                    <a:lnTo>
                      <a:pt x="1580" y="490"/>
                    </a:lnTo>
                    <a:lnTo>
                      <a:pt x="1575" y="491"/>
                    </a:lnTo>
                    <a:lnTo>
                      <a:pt x="1576" y="490"/>
                    </a:lnTo>
                    <a:lnTo>
                      <a:pt x="1575" y="491"/>
                    </a:lnTo>
                    <a:lnTo>
                      <a:pt x="1575" y="491"/>
                    </a:lnTo>
                    <a:lnTo>
                      <a:pt x="1573" y="492"/>
                    </a:lnTo>
                    <a:lnTo>
                      <a:pt x="1571" y="493"/>
                    </a:lnTo>
                    <a:lnTo>
                      <a:pt x="1570" y="496"/>
                    </a:lnTo>
                    <a:lnTo>
                      <a:pt x="1570" y="499"/>
                    </a:lnTo>
                    <a:lnTo>
                      <a:pt x="1570" y="499"/>
                    </a:lnTo>
                    <a:lnTo>
                      <a:pt x="1563" y="514"/>
                    </a:lnTo>
                    <a:lnTo>
                      <a:pt x="1556" y="528"/>
                    </a:lnTo>
                    <a:lnTo>
                      <a:pt x="1552" y="535"/>
                    </a:lnTo>
                    <a:lnTo>
                      <a:pt x="1547" y="542"/>
                    </a:lnTo>
                    <a:lnTo>
                      <a:pt x="1541" y="549"/>
                    </a:lnTo>
                    <a:lnTo>
                      <a:pt x="1534" y="554"/>
                    </a:lnTo>
                    <a:lnTo>
                      <a:pt x="1534" y="554"/>
                    </a:lnTo>
                    <a:lnTo>
                      <a:pt x="1537" y="561"/>
                    </a:lnTo>
                    <a:lnTo>
                      <a:pt x="1539" y="566"/>
                    </a:lnTo>
                    <a:lnTo>
                      <a:pt x="1542" y="568"/>
                    </a:lnTo>
                    <a:lnTo>
                      <a:pt x="1546" y="569"/>
                    </a:lnTo>
                    <a:lnTo>
                      <a:pt x="1549" y="568"/>
                    </a:lnTo>
                    <a:lnTo>
                      <a:pt x="1554" y="566"/>
                    </a:lnTo>
                    <a:lnTo>
                      <a:pt x="1561" y="561"/>
                    </a:lnTo>
                    <a:lnTo>
                      <a:pt x="1566" y="538"/>
                    </a:lnTo>
                    <a:lnTo>
                      <a:pt x="1566" y="538"/>
                    </a:lnTo>
                    <a:lnTo>
                      <a:pt x="1570" y="549"/>
                    </a:lnTo>
                    <a:lnTo>
                      <a:pt x="1571" y="551"/>
                    </a:lnTo>
                    <a:lnTo>
                      <a:pt x="1572" y="552"/>
                    </a:lnTo>
                    <a:lnTo>
                      <a:pt x="1575" y="553"/>
                    </a:lnTo>
                    <a:lnTo>
                      <a:pt x="1576" y="552"/>
                    </a:lnTo>
                    <a:lnTo>
                      <a:pt x="1579" y="550"/>
                    </a:lnTo>
                    <a:lnTo>
                      <a:pt x="1585" y="543"/>
                    </a:lnTo>
                    <a:lnTo>
                      <a:pt x="1588" y="542"/>
                    </a:lnTo>
                    <a:lnTo>
                      <a:pt x="1589" y="543"/>
                    </a:lnTo>
                    <a:lnTo>
                      <a:pt x="1589" y="544"/>
                    </a:lnTo>
                    <a:lnTo>
                      <a:pt x="1589" y="544"/>
                    </a:lnTo>
                    <a:lnTo>
                      <a:pt x="1587" y="551"/>
                    </a:lnTo>
                    <a:lnTo>
                      <a:pt x="1585" y="557"/>
                    </a:lnTo>
                    <a:lnTo>
                      <a:pt x="1581" y="562"/>
                    </a:lnTo>
                    <a:lnTo>
                      <a:pt x="1577" y="566"/>
                    </a:lnTo>
                    <a:lnTo>
                      <a:pt x="1569" y="573"/>
                    </a:lnTo>
                    <a:lnTo>
                      <a:pt x="1560" y="577"/>
                    </a:lnTo>
                    <a:lnTo>
                      <a:pt x="1540" y="585"/>
                    </a:lnTo>
                    <a:lnTo>
                      <a:pt x="1531" y="591"/>
                    </a:lnTo>
                    <a:lnTo>
                      <a:pt x="1526" y="595"/>
                    </a:lnTo>
                    <a:lnTo>
                      <a:pt x="1523" y="599"/>
                    </a:lnTo>
                    <a:lnTo>
                      <a:pt x="1523" y="599"/>
                    </a:lnTo>
                    <a:lnTo>
                      <a:pt x="1527" y="610"/>
                    </a:lnTo>
                    <a:lnTo>
                      <a:pt x="1534" y="618"/>
                    </a:lnTo>
                    <a:lnTo>
                      <a:pt x="1542" y="623"/>
                    </a:lnTo>
                    <a:lnTo>
                      <a:pt x="1550" y="628"/>
                    </a:lnTo>
                    <a:lnTo>
                      <a:pt x="1560" y="630"/>
                    </a:lnTo>
                    <a:lnTo>
                      <a:pt x="1569" y="632"/>
                    </a:lnTo>
                    <a:lnTo>
                      <a:pt x="1578" y="632"/>
                    </a:lnTo>
                    <a:lnTo>
                      <a:pt x="1587" y="632"/>
                    </a:lnTo>
                    <a:lnTo>
                      <a:pt x="1577" y="618"/>
                    </a:lnTo>
                    <a:lnTo>
                      <a:pt x="1589" y="617"/>
                    </a:lnTo>
                    <a:lnTo>
                      <a:pt x="1577" y="594"/>
                    </a:lnTo>
                    <a:lnTo>
                      <a:pt x="1577" y="594"/>
                    </a:lnTo>
                    <a:lnTo>
                      <a:pt x="1581" y="595"/>
                    </a:lnTo>
                    <a:lnTo>
                      <a:pt x="1586" y="595"/>
                    </a:lnTo>
                    <a:lnTo>
                      <a:pt x="1594" y="594"/>
                    </a:lnTo>
                    <a:lnTo>
                      <a:pt x="1602" y="592"/>
                    </a:lnTo>
                    <a:lnTo>
                      <a:pt x="1610" y="592"/>
                    </a:lnTo>
                    <a:lnTo>
                      <a:pt x="1610" y="592"/>
                    </a:lnTo>
                    <a:lnTo>
                      <a:pt x="1608" y="592"/>
                    </a:lnTo>
                    <a:lnTo>
                      <a:pt x="1606" y="591"/>
                    </a:lnTo>
                    <a:lnTo>
                      <a:pt x="1602" y="588"/>
                    </a:lnTo>
                    <a:lnTo>
                      <a:pt x="1599" y="583"/>
                    </a:lnTo>
                    <a:lnTo>
                      <a:pt x="1598" y="579"/>
                    </a:lnTo>
                    <a:lnTo>
                      <a:pt x="1596" y="573"/>
                    </a:lnTo>
                    <a:lnTo>
                      <a:pt x="1596" y="569"/>
                    </a:lnTo>
                    <a:lnTo>
                      <a:pt x="1598" y="567"/>
                    </a:lnTo>
                    <a:lnTo>
                      <a:pt x="1599" y="566"/>
                    </a:lnTo>
                    <a:lnTo>
                      <a:pt x="1600" y="567"/>
                    </a:lnTo>
                    <a:lnTo>
                      <a:pt x="1600" y="567"/>
                    </a:lnTo>
                    <a:lnTo>
                      <a:pt x="1604" y="573"/>
                    </a:lnTo>
                    <a:lnTo>
                      <a:pt x="1606" y="574"/>
                    </a:lnTo>
                    <a:lnTo>
                      <a:pt x="1608" y="574"/>
                    </a:lnTo>
                    <a:lnTo>
                      <a:pt x="1611" y="572"/>
                    </a:lnTo>
                    <a:lnTo>
                      <a:pt x="1614" y="568"/>
                    </a:lnTo>
                    <a:lnTo>
                      <a:pt x="1618" y="558"/>
                    </a:lnTo>
                    <a:lnTo>
                      <a:pt x="1622" y="554"/>
                    </a:lnTo>
                    <a:lnTo>
                      <a:pt x="1623" y="553"/>
                    </a:lnTo>
                    <a:lnTo>
                      <a:pt x="1625" y="553"/>
                    </a:lnTo>
                    <a:lnTo>
                      <a:pt x="1625" y="553"/>
                    </a:lnTo>
                    <a:lnTo>
                      <a:pt x="1621" y="552"/>
                    </a:lnTo>
                    <a:lnTo>
                      <a:pt x="1616" y="550"/>
                    </a:lnTo>
                    <a:lnTo>
                      <a:pt x="1615" y="549"/>
                    </a:lnTo>
                    <a:lnTo>
                      <a:pt x="1615" y="546"/>
                    </a:lnTo>
                    <a:lnTo>
                      <a:pt x="1615" y="543"/>
                    </a:lnTo>
                    <a:lnTo>
                      <a:pt x="1616" y="538"/>
                    </a:lnTo>
                    <a:lnTo>
                      <a:pt x="1616" y="538"/>
                    </a:lnTo>
                    <a:lnTo>
                      <a:pt x="1623" y="546"/>
                    </a:lnTo>
                    <a:lnTo>
                      <a:pt x="1630" y="552"/>
                    </a:lnTo>
                    <a:lnTo>
                      <a:pt x="1635" y="554"/>
                    </a:lnTo>
                    <a:lnTo>
                      <a:pt x="1640" y="557"/>
                    </a:lnTo>
                    <a:lnTo>
                      <a:pt x="1645" y="559"/>
                    </a:lnTo>
                    <a:lnTo>
                      <a:pt x="1650" y="562"/>
                    </a:lnTo>
                    <a:lnTo>
                      <a:pt x="1656" y="567"/>
                    </a:lnTo>
                    <a:lnTo>
                      <a:pt x="1663" y="576"/>
                    </a:lnTo>
                    <a:lnTo>
                      <a:pt x="1663" y="576"/>
                    </a:lnTo>
                    <a:lnTo>
                      <a:pt x="1663" y="565"/>
                    </a:lnTo>
                    <a:lnTo>
                      <a:pt x="1664" y="561"/>
                    </a:lnTo>
                    <a:lnTo>
                      <a:pt x="1665" y="559"/>
                    </a:lnTo>
                    <a:lnTo>
                      <a:pt x="1668" y="558"/>
                    </a:lnTo>
                    <a:lnTo>
                      <a:pt x="1670" y="557"/>
                    </a:lnTo>
                    <a:lnTo>
                      <a:pt x="1675" y="557"/>
                    </a:lnTo>
                    <a:lnTo>
                      <a:pt x="1679" y="557"/>
                    </a:lnTo>
                    <a:lnTo>
                      <a:pt x="1684" y="554"/>
                    </a:lnTo>
                    <a:lnTo>
                      <a:pt x="1686" y="553"/>
                    </a:lnTo>
                    <a:lnTo>
                      <a:pt x="1687" y="551"/>
                    </a:lnTo>
                    <a:lnTo>
                      <a:pt x="1690" y="546"/>
                    </a:lnTo>
                    <a:lnTo>
                      <a:pt x="1690" y="542"/>
                    </a:lnTo>
                    <a:lnTo>
                      <a:pt x="1680" y="538"/>
                    </a:lnTo>
                    <a:lnTo>
                      <a:pt x="1700" y="515"/>
                    </a:lnTo>
                    <a:lnTo>
                      <a:pt x="1700" y="515"/>
                    </a:lnTo>
                    <a:lnTo>
                      <a:pt x="1702" y="521"/>
                    </a:lnTo>
                    <a:lnTo>
                      <a:pt x="1704" y="526"/>
                    </a:lnTo>
                    <a:lnTo>
                      <a:pt x="1704" y="530"/>
                    </a:lnTo>
                    <a:lnTo>
                      <a:pt x="1706" y="534"/>
                    </a:lnTo>
                    <a:lnTo>
                      <a:pt x="1704" y="540"/>
                    </a:lnTo>
                    <a:lnTo>
                      <a:pt x="1702" y="545"/>
                    </a:lnTo>
                    <a:lnTo>
                      <a:pt x="1700" y="551"/>
                    </a:lnTo>
                    <a:lnTo>
                      <a:pt x="1701" y="555"/>
                    </a:lnTo>
                    <a:lnTo>
                      <a:pt x="1702" y="558"/>
                    </a:lnTo>
                    <a:lnTo>
                      <a:pt x="1703" y="561"/>
                    </a:lnTo>
                    <a:lnTo>
                      <a:pt x="1711" y="568"/>
                    </a:lnTo>
                    <a:lnTo>
                      <a:pt x="1711" y="568"/>
                    </a:lnTo>
                    <a:lnTo>
                      <a:pt x="1716" y="568"/>
                    </a:lnTo>
                    <a:lnTo>
                      <a:pt x="1719" y="568"/>
                    </a:lnTo>
                    <a:lnTo>
                      <a:pt x="1723" y="566"/>
                    </a:lnTo>
                    <a:lnTo>
                      <a:pt x="1726" y="565"/>
                    </a:lnTo>
                    <a:lnTo>
                      <a:pt x="1731" y="559"/>
                    </a:lnTo>
                    <a:lnTo>
                      <a:pt x="1734" y="551"/>
                    </a:lnTo>
                    <a:lnTo>
                      <a:pt x="1739" y="544"/>
                    </a:lnTo>
                    <a:lnTo>
                      <a:pt x="1744" y="537"/>
                    </a:lnTo>
                    <a:lnTo>
                      <a:pt x="1748" y="532"/>
                    </a:lnTo>
                    <a:lnTo>
                      <a:pt x="1752" y="530"/>
                    </a:lnTo>
                    <a:lnTo>
                      <a:pt x="1755" y="529"/>
                    </a:lnTo>
                    <a:lnTo>
                      <a:pt x="1755" y="529"/>
                    </a:lnTo>
                    <a:lnTo>
                      <a:pt x="1752" y="538"/>
                    </a:lnTo>
                    <a:lnTo>
                      <a:pt x="1748" y="545"/>
                    </a:lnTo>
                    <a:lnTo>
                      <a:pt x="1745" y="552"/>
                    </a:lnTo>
                    <a:lnTo>
                      <a:pt x="1739" y="559"/>
                    </a:lnTo>
                    <a:lnTo>
                      <a:pt x="1734" y="564"/>
                    </a:lnTo>
                    <a:lnTo>
                      <a:pt x="1729" y="567"/>
                    </a:lnTo>
                    <a:lnTo>
                      <a:pt x="1723" y="569"/>
                    </a:lnTo>
                    <a:lnTo>
                      <a:pt x="1717" y="570"/>
                    </a:lnTo>
                    <a:lnTo>
                      <a:pt x="1727" y="581"/>
                    </a:lnTo>
                    <a:lnTo>
                      <a:pt x="1727" y="581"/>
                    </a:lnTo>
                    <a:lnTo>
                      <a:pt x="1724" y="585"/>
                    </a:lnTo>
                    <a:lnTo>
                      <a:pt x="1721" y="588"/>
                    </a:lnTo>
                    <a:lnTo>
                      <a:pt x="1716" y="590"/>
                    </a:lnTo>
                    <a:lnTo>
                      <a:pt x="1710" y="591"/>
                    </a:lnTo>
                    <a:lnTo>
                      <a:pt x="1699" y="591"/>
                    </a:lnTo>
                    <a:lnTo>
                      <a:pt x="1690" y="590"/>
                    </a:lnTo>
                    <a:lnTo>
                      <a:pt x="1690" y="590"/>
                    </a:lnTo>
                    <a:lnTo>
                      <a:pt x="1694" y="582"/>
                    </a:lnTo>
                    <a:lnTo>
                      <a:pt x="1695" y="577"/>
                    </a:lnTo>
                    <a:lnTo>
                      <a:pt x="1695" y="576"/>
                    </a:lnTo>
                    <a:lnTo>
                      <a:pt x="1694" y="575"/>
                    </a:lnTo>
                    <a:lnTo>
                      <a:pt x="1691" y="574"/>
                    </a:lnTo>
                    <a:lnTo>
                      <a:pt x="1686" y="573"/>
                    </a:lnTo>
                    <a:lnTo>
                      <a:pt x="1681" y="572"/>
                    </a:lnTo>
                    <a:lnTo>
                      <a:pt x="1677" y="568"/>
                    </a:lnTo>
                    <a:lnTo>
                      <a:pt x="1675" y="566"/>
                    </a:lnTo>
                    <a:lnTo>
                      <a:pt x="1672" y="562"/>
                    </a:lnTo>
                    <a:lnTo>
                      <a:pt x="1672" y="562"/>
                    </a:lnTo>
                    <a:lnTo>
                      <a:pt x="1672" y="569"/>
                    </a:lnTo>
                    <a:lnTo>
                      <a:pt x="1673" y="575"/>
                    </a:lnTo>
                    <a:lnTo>
                      <a:pt x="1676" y="582"/>
                    </a:lnTo>
                    <a:lnTo>
                      <a:pt x="1676" y="584"/>
                    </a:lnTo>
                    <a:lnTo>
                      <a:pt x="1676" y="588"/>
                    </a:lnTo>
                    <a:lnTo>
                      <a:pt x="1673" y="592"/>
                    </a:lnTo>
                    <a:lnTo>
                      <a:pt x="1669" y="598"/>
                    </a:lnTo>
                    <a:lnTo>
                      <a:pt x="1669" y="598"/>
                    </a:lnTo>
                    <a:lnTo>
                      <a:pt x="1677" y="597"/>
                    </a:lnTo>
                    <a:lnTo>
                      <a:pt x="1684" y="598"/>
                    </a:lnTo>
                    <a:lnTo>
                      <a:pt x="1691" y="599"/>
                    </a:lnTo>
                    <a:lnTo>
                      <a:pt x="1700" y="604"/>
                    </a:lnTo>
                    <a:lnTo>
                      <a:pt x="1700" y="604"/>
                    </a:lnTo>
                    <a:lnTo>
                      <a:pt x="1694" y="603"/>
                    </a:lnTo>
                    <a:lnTo>
                      <a:pt x="1688" y="604"/>
                    </a:lnTo>
                    <a:lnTo>
                      <a:pt x="1684" y="607"/>
                    </a:lnTo>
                    <a:lnTo>
                      <a:pt x="1680" y="611"/>
                    </a:lnTo>
                    <a:lnTo>
                      <a:pt x="1677" y="617"/>
                    </a:lnTo>
                    <a:lnTo>
                      <a:pt x="1673" y="622"/>
                    </a:lnTo>
                    <a:lnTo>
                      <a:pt x="1668" y="635"/>
                    </a:lnTo>
                    <a:lnTo>
                      <a:pt x="1662" y="648"/>
                    </a:lnTo>
                    <a:lnTo>
                      <a:pt x="1660" y="653"/>
                    </a:lnTo>
                    <a:lnTo>
                      <a:pt x="1656" y="658"/>
                    </a:lnTo>
                    <a:lnTo>
                      <a:pt x="1653" y="662"/>
                    </a:lnTo>
                    <a:lnTo>
                      <a:pt x="1648" y="663"/>
                    </a:lnTo>
                    <a:lnTo>
                      <a:pt x="1644" y="663"/>
                    </a:lnTo>
                    <a:lnTo>
                      <a:pt x="1639" y="660"/>
                    </a:lnTo>
                    <a:lnTo>
                      <a:pt x="1639" y="660"/>
                    </a:lnTo>
                    <a:lnTo>
                      <a:pt x="1641" y="659"/>
                    </a:lnTo>
                    <a:lnTo>
                      <a:pt x="1642" y="657"/>
                    </a:lnTo>
                    <a:lnTo>
                      <a:pt x="1644" y="651"/>
                    </a:lnTo>
                    <a:lnTo>
                      <a:pt x="1644" y="645"/>
                    </a:lnTo>
                    <a:lnTo>
                      <a:pt x="1641" y="640"/>
                    </a:lnTo>
                    <a:lnTo>
                      <a:pt x="1635" y="629"/>
                    </a:lnTo>
                    <a:lnTo>
                      <a:pt x="1633" y="623"/>
                    </a:lnTo>
                    <a:lnTo>
                      <a:pt x="1632" y="619"/>
                    </a:lnTo>
                    <a:lnTo>
                      <a:pt x="1632" y="619"/>
                    </a:lnTo>
                    <a:lnTo>
                      <a:pt x="1618" y="625"/>
                    </a:lnTo>
                    <a:lnTo>
                      <a:pt x="1611" y="628"/>
                    </a:lnTo>
                    <a:lnTo>
                      <a:pt x="1606" y="633"/>
                    </a:lnTo>
                    <a:lnTo>
                      <a:pt x="1611" y="664"/>
                    </a:lnTo>
                    <a:lnTo>
                      <a:pt x="1611" y="664"/>
                    </a:lnTo>
                    <a:lnTo>
                      <a:pt x="1608" y="665"/>
                    </a:lnTo>
                    <a:lnTo>
                      <a:pt x="1606" y="665"/>
                    </a:lnTo>
                    <a:lnTo>
                      <a:pt x="1602" y="664"/>
                    </a:lnTo>
                    <a:lnTo>
                      <a:pt x="1600" y="662"/>
                    </a:lnTo>
                    <a:lnTo>
                      <a:pt x="1595" y="655"/>
                    </a:lnTo>
                    <a:lnTo>
                      <a:pt x="1589" y="647"/>
                    </a:lnTo>
                    <a:lnTo>
                      <a:pt x="1585" y="640"/>
                    </a:lnTo>
                    <a:lnTo>
                      <a:pt x="1583" y="636"/>
                    </a:lnTo>
                    <a:lnTo>
                      <a:pt x="1580" y="635"/>
                    </a:lnTo>
                    <a:lnTo>
                      <a:pt x="1577" y="635"/>
                    </a:lnTo>
                    <a:lnTo>
                      <a:pt x="1573" y="636"/>
                    </a:lnTo>
                    <a:lnTo>
                      <a:pt x="1570" y="638"/>
                    </a:lnTo>
                    <a:lnTo>
                      <a:pt x="1566" y="643"/>
                    </a:lnTo>
                    <a:lnTo>
                      <a:pt x="1566" y="643"/>
                    </a:lnTo>
                    <a:lnTo>
                      <a:pt x="1566" y="649"/>
                    </a:lnTo>
                    <a:lnTo>
                      <a:pt x="1569" y="652"/>
                    </a:lnTo>
                    <a:lnTo>
                      <a:pt x="1571" y="653"/>
                    </a:lnTo>
                    <a:lnTo>
                      <a:pt x="1575" y="655"/>
                    </a:lnTo>
                    <a:lnTo>
                      <a:pt x="1580" y="653"/>
                    </a:lnTo>
                    <a:lnTo>
                      <a:pt x="1581" y="652"/>
                    </a:lnTo>
                    <a:lnTo>
                      <a:pt x="1581" y="653"/>
                    </a:lnTo>
                    <a:lnTo>
                      <a:pt x="1581" y="653"/>
                    </a:lnTo>
                    <a:lnTo>
                      <a:pt x="1576" y="656"/>
                    </a:lnTo>
                    <a:lnTo>
                      <a:pt x="1571" y="658"/>
                    </a:lnTo>
                    <a:lnTo>
                      <a:pt x="1566" y="658"/>
                    </a:lnTo>
                    <a:lnTo>
                      <a:pt x="1563" y="657"/>
                    </a:lnTo>
                    <a:lnTo>
                      <a:pt x="1560" y="655"/>
                    </a:lnTo>
                    <a:lnTo>
                      <a:pt x="1555" y="651"/>
                    </a:lnTo>
                    <a:lnTo>
                      <a:pt x="1548" y="643"/>
                    </a:lnTo>
                    <a:lnTo>
                      <a:pt x="1534" y="621"/>
                    </a:lnTo>
                    <a:lnTo>
                      <a:pt x="1526" y="610"/>
                    </a:lnTo>
                    <a:lnTo>
                      <a:pt x="1517" y="600"/>
                    </a:lnTo>
                    <a:lnTo>
                      <a:pt x="1517" y="600"/>
                    </a:lnTo>
                    <a:lnTo>
                      <a:pt x="1516" y="620"/>
                    </a:lnTo>
                    <a:lnTo>
                      <a:pt x="1512" y="633"/>
                    </a:lnTo>
                    <a:lnTo>
                      <a:pt x="1511" y="640"/>
                    </a:lnTo>
                    <a:lnTo>
                      <a:pt x="1508" y="645"/>
                    </a:lnTo>
                    <a:lnTo>
                      <a:pt x="1508" y="645"/>
                    </a:lnTo>
                    <a:lnTo>
                      <a:pt x="1509" y="633"/>
                    </a:lnTo>
                    <a:lnTo>
                      <a:pt x="1508" y="622"/>
                    </a:lnTo>
                    <a:lnTo>
                      <a:pt x="1508" y="618"/>
                    </a:lnTo>
                    <a:lnTo>
                      <a:pt x="1509" y="613"/>
                    </a:lnTo>
                    <a:lnTo>
                      <a:pt x="1511" y="609"/>
                    </a:lnTo>
                    <a:lnTo>
                      <a:pt x="1514" y="604"/>
                    </a:lnTo>
                    <a:lnTo>
                      <a:pt x="1514" y="604"/>
                    </a:lnTo>
                    <a:lnTo>
                      <a:pt x="1510" y="602"/>
                    </a:lnTo>
                    <a:lnTo>
                      <a:pt x="1507" y="602"/>
                    </a:lnTo>
                    <a:lnTo>
                      <a:pt x="1504" y="603"/>
                    </a:lnTo>
                    <a:lnTo>
                      <a:pt x="1501" y="605"/>
                    </a:lnTo>
                    <a:lnTo>
                      <a:pt x="1494" y="611"/>
                    </a:lnTo>
                    <a:lnTo>
                      <a:pt x="1488" y="617"/>
                    </a:lnTo>
                    <a:lnTo>
                      <a:pt x="1488" y="617"/>
                    </a:lnTo>
                    <a:lnTo>
                      <a:pt x="1491" y="619"/>
                    </a:lnTo>
                    <a:lnTo>
                      <a:pt x="1493" y="621"/>
                    </a:lnTo>
                    <a:lnTo>
                      <a:pt x="1494" y="623"/>
                    </a:lnTo>
                    <a:lnTo>
                      <a:pt x="1494" y="626"/>
                    </a:lnTo>
                    <a:lnTo>
                      <a:pt x="1494" y="630"/>
                    </a:lnTo>
                    <a:lnTo>
                      <a:pt x="1491" y="636"/>
                    </a:lnTo>
                    <a:lnTo>
                      <a:pt x="1484" y="645"/>
                    </a:lnTo>
                    <a:lnTo>
                      <a:pt x="1480" y="650"/>
                    </a:lnTo>
                    <a:lnTo>
                      <a:pt x="1478" y="655"/>
                    </a:lnTo>
                    <a:lnTo>
                      <a:pt x="1478" y="655"/>
                    </a:lnTo>
                    <a:lnTo>
                      <a:pt x="1476" y="653"/>
                    </a:lnTo>
                    <a:lnTo>
                      <a:pt x="1474" y="650"/>
                    </a:lnTo>
                    <a:lnTo>
                      <a:pt x="1476" y="648"/>
                    </a:lnTo>
                    <a:lnTo>
                      <a:pt x="1477" y="644"/>
                    </a:lnTo>
                    <a:lnTo>
                      <a:pt x="1481" y="636"/>
                    </a:lnTo>
                    <a:lnTo>
                      <a:pt x="1486" y="630"/>
                    </a:lnTo>
                    <a:lnTo>
                      <a:pt x="1486" y="630"/>
                    </a:lnTo>
                    <a:lnTo>
                      <a:pt x="1484" y="628"/>
                    </a:lnTo>
                    <a:lnTo>
                      <a:pt x="1480" y="625"/>
                    </a:lnTo>
                    <a:lnTo>
                      <a:pt x="1476" y="617"/>
                    </a:lnTo>
                    <a:lnTo>
                      <a:pt x="1472" y="614"/>
                    </a:lnTo>
                    <a:lnTo>
                      <a:pt x="1471" y="614"/>
                    </a:lnTo>
                    <a:lnTo>
                      <a:pt x="1470" y="614"/>
                    </a:lnTo>
                    <a:lnTo>
                      <a:pt x="1468" y="619"/>
                    </a:lnTo>
                    <a:lnTo>
                      <a:pt x="1466" y="627"/>
                    </a:lnTo>
                    <a:lnTo>
                      <a:pt x="1466" y="627"/>
                    </a:lnTo>
                    <a:lnTo>
                      <a:pt x="1468" y="619"/>
                    </a:lnTo>
                    <a:lnTo>
                      <a:pt x="1470" y="610"/>
                    </a:lnTo>
                    <a:lnTo>
                      <a:pt x="1473" y="602"/>
                    </a:lnTo>
                    <a:lnTo>
                      <a:pt x="1478" y="592"/>
                    </a:lnTo>
                    <a:lnTo>
                      <a:pt x="1483" y="584"/>
                    </a:lnTo>
                    <a:lnTo>
                      <a:pt x="1488" y="577"/>
                    </a:lnTo>
                    <a:lnTo>
                      <a:pt x="1494" y="573"/>
                    </a:lnTo>
                    <a:lnTo>
                      <a:pt x="1500" y="569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4" y="561"/>
                    </a:lnTo>
                    <a:lnTo>
                      <a:pt x="1497" y="559"/>
                    </a:lnTo>
                    <a:lnTo>
                      <a:pt x="1501" y="560"/>
                    </a:lnTo>
                    <a:lnTo>
                      <a:pt x="1507" y="562"/>
                    </a:lnTo>
                    <a:lnTo>
                      <a:pt x="1507" y="562"/>
                    </a:lnTo>
                    <a:lnTo>
                      <a:pt x="1504" y="557"/>
                    </a:lnTo>
                    <a:lnTo>
                      <a:pt x="1502" y="551"/>
                    </a:lnTo>
                    <a:lnTo>
                      <a:pt x="1500" y="538"/>
                    </a:lnTo>
                    <a:lnTo>
                      <a:pt x="1500" y="527"/>
                    </a:lnTo>
                    <a:lnTo>
                      <a:pt x="1501" y="516"/>
                    </a:lnTo>
                    <a:lnTo>
                      <a:pt x="1501" y="516"/>
                    </a:lnTo>
                    <a:lnTo>
                      <a:pt x="1501" y="519"/>
                    </a:lnTo>
                    <a:lnTo>
                      <a:pt x="1501" y="520"/>
                    </a:lnTo>
                    <a:lnTo>
                      <a:pt x="1501" y="522"/>
                    </a:lnTo>
                    <a:lnTo>
                      <a:pt x="1501" y="523"/>
                    </a:lnTo>
                    <a:lnTo>
                      <a:pt x="1501" y="523"/>
                    </a:lnTo>
                    <a:lnTo>
                      <a:pt x="1503" y="526"/>
                    </a:lnTo>
                    <a:lnTo>
                      <a:pt x="1507" y="526"/>
                    </a:lnTo>
                    <a:lnTo>
                      <a:pt x="1508" y="526"/>
                    </a:lnTo>
                    <a:lnTo>
                      <a:pt x="1510" y="524"/>
                    </a:lnTo>
                    <a:lnTo>
                      <a:pt x="1511" y="522"/>
                    </a:lnTo>
                    <a:lnTo>
                      <a:pt x="1512" y="520"/>
                    </a:lnTo>
                    <a:lnTo>
                      <a:pt x="1512" y="513"/>
                    </a:lnTo>
                    <a:lnTo>
                      <a:pt x="1512" y="513"/>
                    </a:lnTo>
                    <a:lnTo>
                      <a:pt x="1514" y="505"/>
                    </a:lnTo>
                    <a:lnTo>
                      <a:pt x="1514" y="499"/>
                    </a:lnTo>
                    <a:lnTo>
                      <a:pt x="1511" y="496"/>
                    </a:lnTo>
                    <a:lnTo>
                      <a:pt x="1509" y="493"/>
                    </a:lnTo>
                    <a:lnTo>
                      <a:pt x="1502" y="490"/>
                    </a:lnTo>
                    <a:lnTo>
                      <a:pt x="1500" y="487"/>
                    </a:lnTo>
                    <a:lnTo>
                      <a:pt x="1497" y="483"/>
                    </a:lnTo>
                    <a:lnTo>
                      <a:pt x="1486" y="489"/>
                    </a:lnTo>
                    <a:lnTo>
                      <a:pt x="1449" y="574"/>
                    </a:lnTo>
                    <a:lnTo>
                      <a:pt x="1449" y="574"/>
                    </a:lnTo>
                    <a:lnTo>
                      <a:pt x="1443" y="576"/>
                    </a:lnTo>
                    <a:lnTo>
                      <a:pt x="1439" y="576"/>
                    </a:lnTo>
                    <a:lnTo>
                      <a:pt x="1434" y="574"/>
                    </a:lnTo>
                    <a:lnTo>
                      <a:pt x="1430" y="570"/>
                    </a:lnTo>
                    <a:lnTo>
                      <a:pt x="1422" y="561"/>
                    </a:lnTo>
                    <a:lnTo>
                      <a:pt x="1414" y="551"/>
                    </a:lnTo>
                    <a:lnTo>
                      <a:pt x="1410" y="573"/>
                    </a:lnTo>
                    <a:lnTo>
                      <a:pt x="1410" y="573"/>
                    </a:lnTo>
                    <a:lnTo>
                      <a:pt x="1405" y="572"/>
                    </a:lnTo>
                    <a:lnTo>
                      <a:pt x="1401" y="570"/>
                    </a:lnTo>
                    <a:lnTo>
                      <a:pt x="1396" y="568"/>
                    </a:lnTo>
                    <a:lnTo>
                      <a:pt x="1393" y="565"/>
                    </a:lnTo>
                    <a:lnTo>
                      <a:pt x="1391" y="559"/>
                    </a:lnTo>
                    <a:lnTo>
                      <a:pt x="1389" y="553"/>
                    </a:lnTo>
                    <a:lnTo>
                      <a:pt x="1389" y="545"/>
                    </a:lnTo>
                    <a:lnTo>
                      <a:pt x="1392" y="535"/>
                    </a:lnTo>
                    <a:lnTo>
                      <a:pt x="1392" y="535"/>
                    </a:lnTo>
                    <a:lnTo>
                      <a:pt x="1393" y="539"/>
                    </a:lnTo>
                    <a:lnTo>
                      <a:pt x="1394" y="542"/>
                    </a:lnTo>
                    <a:lnTo>
                      <a:pt x="1397" y="542"/>
                    </a:lnTo>
                    <a:lnTo>
                      <a:pt x="1397" y="542"/>
                    </a:lnTo>
                    <a:lnTo>
                      <a:pt x="1400" y="535"/>
                    </a:lnTo>
                    <a:lnTo>
                      <a:pt x="1400" y="535"/>
                    </a:lnTo>
                    <a:lnTo>
                      <a:pt x="1400" y="531"/>
                    </a:lnTo>
                    <a:lnTo>
                      <a:pt x="1400" y="531"/>
                    </a:lnTo>
                    <a:lnTo>
                      <a:pt x="1376" y="544"/>
                    </a:lnTo>
                    <a:lnTo>
                      <a:pt x="1376" y="544"/>
                    </a:lnTo>
                    <a:lnTo>
                      <a:pt x="1382" y="532"/>
                    </a:lnTo>
                    <a:lnTo>
                      <a:pt x="1386" y="523"/>
                    </a:lnTo>
                    <a:lnTo>
                      <a:pt x="1387" y="514"/>
                    </a:lnTo>
                    <a:lnTo>
                      <a:pt x="1386" y="506"/>
                    </a:lnTo>
                    <a:lnTo>
                      <a:pt x="1381" y="487"/>
                    </a:lnTo>
                    <a:lnTo>
                      <a:pt x="1379" y="477"/>
                    </a:lnTo>
                    <a:lnTo>
                      <a:pt x="1380" y="463"/>
                    </a:lnTo>
                    <a:lnTo>
                      <a:pt x="1355" y="476"/>
                    </a:lnTo>
                    <a:lnTo>
                      <a:pt x="1355" y="476"/>
                    </a:lnTo>
                    <a:lnTo>
                      <a:pt x="1358" y="481"/>
                    </a:lnTo>
                    <a:lnTo>
                      <a:pt x="1361" y="485"/>
                    </a:lnTo>
                    <a:lnTo>
                      <a:pt x="1361" y="489"/>
                    </a:lnTo>
                    <a:lnTo>
                      <a:pt x="1359" y="491"/>
                    </a:lnTo>
                    <a:lnTo>
                      <a:pt x="1357" y="494"/>
                    </a:lnTo>
                    <a:lnTo>
                      <a:pt x="1355" y="497"/>
                    </a:lnTo>
                    <a:lnTo>
                      <a:pt x="1349" y="501"/>
                    </a:lnTo>
                    <a:lnTo>
                      <a:pt x="1349" y="501"/>
                    </a:lnTo>
                    <a:lnTo>
                      <a:pt x="1348" y="494"/>
                    </a:lnTo>
                    <a:lnTo>
                      <a:pt x="1347" y="493"/>
                    </a:lnTo>
                    <a:lnTo>
                      <a:pt x="1346" y="492"/>
                    </a:lnTo>
                    <a:lnTo>
                      <a:pt x="1341" y="491"/>
                    </a:lnTo>
                    <a:lnTo>
                      <a:pt x="1338" y="492"/>
                    </a:lnTo>
                    <a:lnTo>
                      <a:pt x="1328" y="497"/>
                    </a:lnTo>
                    <a:lnTo>
                      <a:pt x="1324" y="499"/>
                    </a:lnTo>
                    <a:lnTo>
                      <a:pt x="1319" y="499"/>
                    </a:lnTo>
                    <a:lnTo>
                      <a:pt x="1320" y="494"/>
                    </a:lnTo>
                    <a:lnTo>
                      <a:pt x="1320" y="494"/>
                    </a:lnTo>
                    <a:lnTo>
                      <a:pt x="1317" y="491"/>
                    </a:lnTo>
                    <a:lnTo>
                      <a:pt x="1313" y="490"/>
                    </a:lnTo>
                    <a:lnTo>
                      <a:pt x="1309" y="489"/>
                    </a:lnTo>
                    <a:lnTo>
                      <a:pt x="1304" y="489"/>
                    </a:lnTo>
                    <a:lnTo>
                      <a:pt x="1295" y="491"/>
                    </a:lnTo>
                    <a:lnTo>
                      <a:pt x="1287" y="494"/>
                    </a:lnTo>
                    <a:lnTo>
                      <a:pt x="1287" y="494"/>
                    </a:lnTo>
                    <a:lnTo>
                      <a:pt x="1285" y="505"/>
                    </a:lnTo>
                    <a:lnTo>
                      <a:pt x="1280" y="522"/>
                    </a:lnTo>
                    <a:lnTo>
                      <a:pt x="1269" y="561"/>
                    </a:lnTo>
                    <a:lnTo>
                      <a:pt x="1269" y="561"/>
                    </a:lnTo>
                    <a:lnTo>
                      <a:pt x="1274" y="565"/>
                    </a:lnTo>
                    <a:lnTo>
                      <a:pt x="1277" y="568"/>
                    </a:lnTo>
                    <a:lnTo>
                      <a:pt x="1279" y="572"/>
                    </a:lnTo>
                    <a:lnTo>
                      <a:pt x="1279" y="575"/>
                    </a:lnTo>
                    <a:lnTo>
                      <a:pt x="1278" y="583"/>
                    </a:lnTo>
                    <a:lnTo>
                      <a:pt x="1277" y="588"/>
                    </a:lnTo>
                    <a:lnTo>
                      <a:pt x="1278" y="594"/>
                    </a:lnTo>
                    <a:lnTo>
                      <a:pt x="1278" y="594"/>
                    </a:lnTo>
                    <a:lnTo>
                      <a:pt x="1274" y="592"/>
                    </a:lnTo>
                    <a:lnTo>
                      <a:pt x="1272" y="592"/>
                    </a:lnTo>
                    <a:lnTo>
                      <a:pt x="1272" y="595"/>
                    </a:lnTo>
                    <a:lnTo>
                      <a:pt x="1272" y="595"/>
                    </a:lnTo>
                    <a:lnTo>
                      <a:pt x="1271" y="598"/>
                    </a:lnTo>
                    <a:lnTo>
                      <a:pt x="1273" y="602"/>
                    </a:lnTo>
                    <a:lnTo>
                      <a:pt x="1274" y="606"/>
                    </a:lnTo>
                    <a:lnTo>
                      <a:pt x="1276" y="611"/>
                    </a:lnTo>
                    <a:lnTo>
                      <a:pt x="1276" y="611"/>
                    </a:lnTo>
                    <a:lnTo>
                      <a:pt x="1289" y="603"/>
                    </a:lnTo>
                    <a:lnTo>
                      <a:pt x="1296" y="599"/>
                    </a:lnTo>
                    <a:lnTo>
                      <a:pt x="1303" y="596"/>
                    </a:lnTo>
                    <a:lnTo>
                      <a:pt x="1309" y="590"/>
                    </a:lnTo>
                    <a:lnTo>
                      <a:pt x="1313" y="584"/>
                    </a:lnTo>
                    <a:lnTo>
                      <a:pt x="1318" y="575"/>
                    </a:lnTo>
                    <a:lnTo>
                      <a:pt x="1322" y="565"/>
                    </a:lnTo>
                    <a:lnTo>
                      <a:pt x="1322" y="565"/>
                    </a:lnTo>
                    <a:lnTo>
                      <a:pt x="1319" y="561"/>
                    </a:lnTo>
                    <a:lnTo>
                      <a:pt x="1317" y="561"/>
                    </a:lnTo>
                    <a:lnTo>
                      <a:pt x="1316" y="562"/>
                    </a:lnTo>
                    <a:lnTo>
                      <a:pt x="1313" y="566"/>
                    </a:lnTo>
                    <a:lnTo>
                      <a:pt x="1311" y="568"/>
                    </a:lnTo>
                    <a:lnTo>
                      <a:pt x="1310" y="570"/>
                    </a:lnTo>
                    <a:lnTo>
                      <a:pt x="1308" y="572"/>
                    </a:lnTo>
                    <a:lnTo>
                      <a:pt x="1305" y="569"/>
                    </a:lnTo>
                    <a:lnTo>
                      <a:pt x="1305" y="569"/>
                    </a:lnTo>
                    <a:lnTo>
                      <a:pt x="1309" y="562"/>
                    </a:lnTo>
                    <a:lnTo>
                      <a:pt x="1312" y="558"/>
                    </a:lnTo>
                    <a:lnTo>
                      <a:pt x="1317" y="554"/>
                    </a:lnTo>
                    <a:lnTo>
                      <a:pt x="1322" y="553"/>
                    </a:lnTo>
                    <a:lnTo>
                      <a:pt x="1326" y="552"/>
                    </a:lnTo>
                    <a:lnTo>
                      <a:pt x="1331" y="552"/>
                    </a:lnTo>
                    <a:lnTo>
                      <a:pt x="1342" y="552"/>
                    </a:lnTo>
                    <a:lnTo>
                      <a:pt x="1348" y="572"/>
                    </a:lnTo>
                    <a:lnTo>
                      <a:pt x="1363" y="561"/>
                    </a:lnTo>
                    <a:lnTo>
                      <a:pt x="1363" y="561"/>
                    </a:lnTo>
                    <a:lnTo>
                      <a:pt x="1362" y="565"/>
                    </a:lnTo>
                    <a:lnTo>
                      <a:pt x="1359" y="570"/>
                    </a:lnTo>
                    <a:lnTo>
                      <a:pt x="1357" y="580"/>
                    </a:lnTo>
                    <a:lnTo>
                      <a:pt x="1356" y="585"/>
                    </a:lnTo>
                    <a:lnTo>
                      <a:pt x="1354" y="589"/>
                    </a:lnTo>
                    <a:lnTo>
                      <a:pt x="1349" y="592"/>
                    </a:lnTo>
                    <a:lnTo>
                      <a:pt x="1345" y="595"/>
                    </a:lnTo>
                    <a:lnTo>
                      <a:pt x="1345" y="595"/>
                    </a:lnTo>
                    <a:lnTo>
                      <a:pt x="1346" y="599"/>
                    </a:lnTo>
                    <a:lnTo>
                      <a:pt x="1348" y="602"/>
                    </a:lnTo>
                    <a:lnTo>
                      <a:pt x="1351" y="602"/>
                    </a:lnTo>
                    <a:lnTo>
                      <a:pt x="1355" y="600"/>
                    </a:lnTo>
                    <a:lnTo>
                      <a:pt x="1363" y="596"/>
                    </a:lnTo>
                    <a:lnTo>
                      <a:pt x="1368" y="596"/>
                    </a:lnTo>
                    <a:lnTo>
                      <a:pt x="1371" y="597"/>
                    </a:lnTo>
                    <a:lnTo>
                      <a:pt x="1376" y="572"/>
                    </a:lnTo>
                    <a:lnTo>
                      <a:pt x="1376" y="572"/>
                    </a:lnTo>
                    <a:lnTo>
                      <a:pt x="1377" y="576"/>
                    </a:lnTo>
                    <a:lnTo>
                      <a:pt x="1378" y="580"/>
                    </a:lnTo>
                    <a:lnTo>
                      <a:pt x="1384" y="588"/>
                    </a:lnTo>
                    <a:lnTo>
                      <a:pt x="1386" y="591"/>
                    </a:lnTo>
                    <a:lnTo>
                      <a:pt x="1386" y="596"/>
                    </a:lnTo>
                    <a:lnTo>
                      <a:pt x="1385" y="600"/>
                    </a:lnTo>
                    <a:lnTo>
                      <a:pt x="1380" y="607"/>
                    </a:lnTo>
                    <a:lnTo>
                      <a:pt x="1356" y="628"/>
                    </a:lnTo>
                    <a:lnTo>
                      <a:pt x="1363" y="645"/>
                    </a:lnTo>
                    <a:lnTo>
                      <a:pt x="1341" y="650"/>
                    </a:lnTo>
                    <a:lnTo>
                      <a:pt x="1347" y="637"/>
                    </a:lnTo>
                    <a:lnTo>
                      <a:pt x="1347" y="637"/>
                    </a:lnTo>
                    <a:lnTo>
                      <a:pt x="1341" y="640"/>
                    </a:lnTo>
                    <a:lnTo>
                      <a:pt x="1336" y="640"/>
                    </a:lnTo>
                    <a:lnTo>
                      <a:pt x="1333" y="638"/>
                    </a:lnTo>
                    <a:lnTo>
                      <a:pt x="1330" y="637"/>
                    </a:lnTo>
                    <a:lnTo>
                      <a:pt x="1328" y="634"/>
                    </a:lnTo>
                    <a:lnTo>
                      <a:pt x="1326" y="630"/>
                    </a:lnTo>
                    <a:lnTo>
                      <a:pt x="1324" y="622"/>
                    </a:lnTo>
                    <a:lnTo>
                      <a:pt x="1322" y="614"/>
                    </a:lnTo>
                    <a:lnTo>
                      <a:pt x="1320" y="612"/>
                    </a:lnTo>
                    <a:lnTo>
                      <a:pt x="1318" y="610"/>
                    </a:lnTo>
                    <a:lnTo>
                      <a:pt x="1316" y="610"/>
                    </a:lnTo>
                    <a:lnTo>
                      <a:pt x="1312" y="610"/>
                    </a:lnTo>
                    <a:lnTo>
                      <a:pt x="1308" y="612"/>
                    </a:lnTo>
                    <a:lnTo>
                      <a:pt x="1302" y="617"/>
                    </a:lnTo>
                    <a:lnTo>
                      <a:pt x="1302" y="617"/>
                    </a:lnTo>
                    <a:lnTo>
                      <a:pt x="1297" y="627"/>
                    </a:lnTo>
                    <a:lnTo>
                      <a:pt x="1294" y="635"/>
                    </a:lnTo>
                    <a:lnTo>
                      <a:pt x="1289" y="641"/>
                    </a:lnTo>
                    <a:lnTo>
                      <a:pt x="1285" y="644"/>
                    </a:lnTo>
                    <a:lnTo>
                      <a:pt x="1279" y="647"/>
                    </a:lnTo>
                    <a:lnTo>
                      <a:pt x="1273" y="647"/>
                    </a:lnTo>
                    <a:lnTo>
                      <a:pt x="1266" y="645"/>
                    </a:lnTo>
                    <a:lnTo>
                      <a:pt x="1258" y="643"/>
                    </a:lnTo>
                    <a:lnTo>
                      <a:pt x="1258" y="643"/>
                    </a:lnTo>
                    <a:lnTo>
                      <a:pt x="1263" y="641"/>
                    </a:lnTo>
                    <a:lnTo>
                      <a:pt x="1265" y="637"/>
                    </a:lnTo>
                    <a:lnTo>
                      <a:pt x="1266" y="633"/>
                    </a:lnTo>
                    <a:lnTo>
                      <a:pt x="1265" y="628"/>
                    </a:lnTo>
                    <a:lnTo>
                      <a:pt x="1264" y="617"/>
                    </a:lnTo>
                    <a:lnTo>
                      <a:pt x="1264" y="611"/>
                    </a:lnTo>
                    <a:lnTo>
                      <a:pt x="1265" y="604"/>
                    </a:lnTo>
                    <a:lnTo>
                      <a:pt x="1265" y="604"/>
                    </a:lnTo>
                    <a:lnTo>
                      <a:pt x="1261" y="602"/>
                    </a:lnTo>
                    <a:lnTo>
                      <a:pt x="1256" y="602"/>
                    </a:lnTo>
                    <a:lnTo>
                      <a:pt x="1251" y="604"/>
                    </a:lnTo>
                    <a:lnTo>
                      <a:pt x="1248" y="607"/>
                    </a:lnTo>
                    <a:lnTo>
                      <a:pt x="1242" y="618"/>
                    </a:lnTo>
                    <a:lnTo>
                      <a:pt x="1236" y="629"/>
                    </a:lnTo>
                    <a:lnTo>
                      <a:pt x="1236" y="629"/>
                    </a:lnTo>
                    <a:lnTo>
                      <a:pt x="1234" y="618"/>
                    </a:lnTo>
                    <a:lnTo>
                      <a:pt x="1234" y="609"/>
                    </a:lnTo>
                    <a:lnTo>
                      <a:pt x="1234" y="605"/>
                    </a:lnTo>
                    <a:lnTo>
                      <a:pt x="1236" y="603"/>
                    </a:lnTo>
                    <a:lnTo>
                      <a:pt x="1240" y="602"/>
                    </a:lnTo>
                    <a:lnTo>
                      <a:pt x="1243" y="602"/>
                    </a:lnTo>
                    <a:lnTo>
                      <a:pt x="1243" y="602"/>
                    </a:lnTo>
                    <a:lnTo>
                      <a:pt x="1243" y="592"/>
                    </a:lnTo>
                    <a:lnTo>
                      <a:pt x="1242" y="590"/>
                    </a:lnTo>
                    <a:lnTo>
                      <a:pt x="1241" y="588"/>
                    </a:lnTo>
                    <a:lnTo>
                      <a:pt x="1240" y="588"/>
                    </a:lnTo>
                    <a:lnTo>
                      <a:pt x="1239" y="588"/>
                    </a:lnTo>
                    <a:lnTo>
                      <a:pt x="1235" y="588"/>
                    </a:lnTo>
                    <a:lnTo>
                      <a:pt x="1232" y="589"/>
                    </a:lnTo>
                    <a:lnTo>
                      <a:pt x="1230" y="589"/>
                    </a:lnTo>
                    <a:lnTo>
                      <a:pt x="1228" y="588"/>
                    </a:lnTo>
                    <a:lnTo>
                      <a:pt x="1226" y="585"/>
                    </a:lnTo>
                    <a:lnTo>
                      <a:pt x="1225" y="583"/>
                    </a:lnTo>
                    <a:lnTo>
                      <a:pt x="1224" y="573"/>
                    </a:lnTo>
                    <a:lnTo>
                      <a:pt x="1224" y="573"/>
                    </a:lnTo>
                    <a:lnTo>
                      <a:pt x="1216" y="575"/>
                    </a:lnTo>
                    <a:lnTo>
                      <a:pt x="1209" y="579"/>
                    </a:lnTo>
                    <a:lnTo>
                      <a:pt x="1203" y="584"/>
                    </a:lnTo>
                    <a:lnTo>
                      <a:pt x="1198" y="591"/>
                    </a:lnTo>
                    <a:lnTo>
                      <a:pt x="1194" y="598"/>
                    </a:lnTo>
                    <a:lnTo>
                      <a:pt x="1189" y="607"/>
                    </a:lnTo>
                    <a:lnTo>
                      <a:pt x="1182" y="625"/>
                    </a:lnTo>
                    <a:lnTo>
                      <a:pt x="1178" y="633"/>
                    </a:lnTo>
                    <a:lnTo>
                      <a:pt x="1174" y="640"/>
                    </a:lnTo>
                    <a:lnTo>
                      <a:pt x="1170" y="645"/>
                    </a:lnTo>
                    <a:lnTo>
                      <a:pt x="1164" y="650"/>
                    </a:lnTo>
                    <a:lnTo>
                      <a:pt x="1158" y="652"/>
                    </a:lnTo>
                    <a:lnTo>
                      <a:pt x="1151" y="652"/>
                    </a:lnTo>
                    <a:lnTo>
                      <a:pt x="1143" y="649"/>
                    </a:lnTo>
                    <a:lnTo>
                      <a:pt x="1134" y="643"/>
                    </a:lnTo>
                    <a:lnTo>
                      <a:pt x="1136" y="628"/>
                    </a:lnTo>
                    <a:lnTo>
                      <a:pt x="1136" y="628"/>
                    </a:lnTo>
                    <a:lnTo>
                      <a:pt x="1124" y="634"/>
                    </a:lnTo>
                    <a:lnTo>
                      <a:pt x="1112" y="636"/>
                    </a:lnTo>
                    <a:lnTo>
                      <a:pt x="1102" y="637"/>
                    </a:lnTo>
                    <a:lnTo>
                      <a:pt x="1093" y="637"/>
                    </a:lnTo>
                    <a:lnTo>
                      <a:pt x="1072" y="637"/>
                    </a:lnTo>
                    <a:lnTo>
                      <a:pt x="1062" y="638"/>
                    </a:lnTo>
                    <a:lnTo>
                      <a:pt x="1050" y="641"/>
                    </a:lnTo>
                    <a:lnTo>
                      <a:pt x="1025" y="606"/>
                    </a:lnTo>
                    <a:lnTo>
                      <a:pt x="1025" y="606"/>
                    </a:lnTo>
                    <a:lnTo>
                      <a:pt x="1031" y="598"/>
                    </a:lnTo>
                    <a:lnTo>
                      <a:pt x="1036" y="585"/>
                    </a:lnTo>
                    <a:lnTo>
                      <a:pt x="1039" y="579"/>
                    </a:lnTo>
                    <a:lnTo>
                      <a:pt x="1040" y="570"/>
                    </a:lnTo>
                    <a:lnTo>
                      <a:pt x="1040" y="564"/>
                    </a:lnTo>
                    <a:lnTo>
                      <a:pt x="1039" y="557"/>
                    </a:lnTo>
                    <a:lnTo>
                      <a:pt x="1039" y="557"/>
                    </a:lnTo>
                    <a:lnTo>
                      <a:pt x="1043" y="568"/>
                    </a:lnTo>
                    <a:lnTo>
                      <a:pt x="1048" y="575"/>
                    </a:lnTo>
                    <a:lnTo>
                      <a:pt x="1052" y="581"/>
                    </a:lnTo>
                    <a:lnTo>
                      <a:pt x="1057" y="584"/>
                    </a:lnTo>
                    <a:lnTo>
                      <a:pt x="1067" y="589"/>
                    </a:lnTo>
                    <a:lnTo>
                      <a:pt x="1072" y="594"/>
                    </a:lnTo>
                    <a:lnTo>
                      <a:pt x="1077" y="599"/>
                    </a:lnTo>
                    <a:lnTo>
                      <a:pt x="1077" y="599"/>
                    </a:lnTo>
                    <a:lnTo>
                      <a:pt x="1077" y="592"/>
                    </a:lnTo>
                    <a:lnTo>
                      <a:pt x="1074" y="587"/>
                    </a:lnTo>
                    <a:lnTo>
                      <a:pt x="1070" y="577"/>
                    </a:lnTo>
                    <a:lnTo>
                      <a:pt x="1070" y="577"/>
                    </a:lnTo>
                    <a:lnTo>
                      <a:pt x="1073" y="577"/>
                    </a:lnTo>
                    <a:lnTo>
                      <a:pt x="1075" y="580"/>
                    </a:lnTo>
                    <a:lnTo>
                      <a:pt x="1080" y="584"/>
                    </a:lnTo>
                    <a:lnTo>
                      <a:pt x="1083" y="587"/>
                    </a:lnTo>
                    <a:lnTo>
                      <a:pt x="1086" y="588"/>
                    </a:lnTo>
                    <a:lnTo>
                      <a:pt x="1089" y="589"/>
                    </a:lnTo>
                    <a:lnTo>
                      <a:pt x="1093" y="587"/>
                    </a:lnTo>
                    <a:lnTo>
                      <a:pt x="1093" y="587"/>
                    </a:lnTo>
                    <a:lnTo>
                      <a:pt x="1092" y="584"/>
                    </a:lnTo>
                    <a:lnTo>
                      <a:pt x="1090" y="581"/>
                    </a:lnTo>
                    <a:lnTo>
                      <a:pt x="1087" y="575"/>
                    </a:lnTo>
                    <a:lnTo>
                      <a:pt x="1086" y="573"/>
                    </a:lnTo>
                    <a:lnTo>
                      <a:pt x="1086" y="570"/>
                    </a:lnTo>
                    <a:lnTo>
                      <a:pt x="1087" y="568"/>
                    </a:lnTo>
                    <a:lnTo>
                      <a:pt x="1089" y="566"/>
                    </a:lnTo>
                    <a:lnTo>
                      <a:pt x="1103" y="589"/>
                    </a:lnTo>
                    <a:lnTo>
                      <a:pt x="1103" y="589"/>
                    </a:lnTo>
                    <a:lnTo>
                      <a:pt x="1106" y="585"/>
                    </a:lnTo>
                    <a:lnTo>
                      <a:pt x="1109" y="583"/>
                    </a:lnTo>
                    <a:lnTo>
                      <a:pt x="1113" y="576"/>
                    </a:lnTo>
                    <a:lnTo>
                      <a:pt x="1116" y="567"/>
                    </a:lnTo>
                    <a:lnTo>
                      <a:pt x="1118" y="559"/>
                    </a:lnTo>
                    <a:lnTo>
                      <a:pt x="1120" y="552"/>
                    </a:lnTo>
                    <a:lnTo>
                      <a:pt x="1123" y="546"/>
                    </a:lnTo>
                    <a:lnTo>
                      <a:pt x="1125" y="545"/>
                    </a:lnTo>
                    <a:lnTo>
                      <a:pt x="1127" y="544"/>
                    </a:lnTo>
                    <a:lnTo>
                      <a:pt x="1131" y="544"/>
                    </a:lnTo>
                    <a:lnTo>
                      <a:pt x="1135" y="545"/>
                    </a:lnTo>
                    <a:lnTo>
                      <a:pt x="1135" y="545"/>
                    </a:lnTo>
                    <a:lnTo>
                      <a:pt x="1131" y="561"/>
                    </a:lnTo>
                    <a:lnTo>
                      <a:pt x="1126" y="577"/>
                    </a:lnTo>
                    <a:lnTo>
                      <a:pt x="1120" y="591"/>
                    </a:lnTo>
                    <a:lnTo>
                      <a:pt x="1117" y="596"/>
                    </a:lnTo>
                    <a:lnTo>
                      <a:pt x="1113" y="598"/>
                    </a:lnTo>
                    <a:lnTo>
                      <a:pt x="1113" y="598"/>
                    </a:lnTo>
                    <a:lnTo>
                      <a:pt x="1117" y="600"/>
                    </a:lnTo>
                    <a:lnTo>
                      <a:pt x="1116" y="603"/>
                    </a:lnTo>
                    <a:lnTo>
                      <a:pt x="1112" y="607"/>
                    </a:lnTo>
                    <a:lnTo>
                      <a:pt x="1110" y="611"/>
                    </a:lnTo>
                    <a:lnTo>
                      <a:pt x="1108" y="614"/>
                    </a:lnTo>
                    <a:lnTo>
                      <a:pt x="1108" y="618"/>
                    </a:lnTo>
                    <a:lnTo>
                      <a:pt x="1110" y="622"/>
                    </a:lnTo>
                    <a:lnTo>
                      <a:pt x="1110" y="622"/>
                    </a:lnTo>
                    <a:lnTo>
                      <a:pt x="1115" y="613"/>
                    </a:lnTo>
                    <a:lnTo>
                      <a:pt x="1119" y="609"/>
                    </a:lnTo>
                    <a:lnTo>
                      <a:pt x="1124" y="606"/>
                    </a:lnTo>
                    <a:lnTo>
                      <a:pt x="1128" y="606"/>
                    </a:lnTo>
                    <a:lnTo>
                      <a:pt x="1133" y="606"/>
                    </a:lnTo>
                    <a:lnTo>
                      <a:pt x="1139" y="605"/>
                    </a:lnTo>
                    <a:lnTo>
                      <a:pt x="1144" y="603"/>
                    </a:lnTo>
                    <a:lnTo>
                      <a:pt x="1151" y="597"/>
                    </a:lnTo>
                    <a:lnTo>
                      <a:pt x="1151" y="597"/>
                    </a:lnTo>
                    <a:lnTo>
                      <a:pt x="1148" y="604"/>
                    </a:lnTo>
                    <a:lnTo>
                      <a:pt x="1146" y="607"/>
                    </a:lnTo>
                    <a:lnTo>
                      <a:pt x="1143" y="610"/>
                    </a:lnTo>
                    <a:lnTo>
                      <a:pt x="1172" y="621"/>
                    </a:lnTo>
                    <a:lnTo>
                      <a:pt x="1172" y="621"/>
                    </a:lnTo>
                    <a:lnTo>
                      <a:pt x="1171" y="618"/>
                    </a:lnTo>
                    <a:lnTo>
                      <a:pt x="1171" y="615"/>
                    </a:lnTo>
                    <a:lnTo>
                      <a:pt x="1172" y="611"/>
                    </a:lnTo>
                    <a:lnTo>
                      <a:pt x="1175" y="606"/>
                    </a:lnTo>
                    <a:lnTo>
                      <a:pt x="1180" y="603"/>
                    </a:lnTo>
                    <a:lnTo>
                      <a:pt x="1185" y="598"/>
                    </a:lnTo>
                    <a:lnTo>
                      <a:pt x="1189" y="592"/>
                    </a:lnTo>
                    <a:lnTo>
                      <a:pt x="1192" y="585"/>
                    </a:lnTo>
                    <a:lnTo>
                      <a:pt x="1192" y="582"/>
                    </a:lnTo>
                    <a:lnTo>
                      <a:pt x="1192" y="577"/>
                    </a:lnTo>
                    <a:lnTo>
                      <a:pt x="1192" y="577"/>
                    </a:lnTo>
                    <a:lnTo>
                      <a:pt x="1182" y="574"/>
                    </a:lnTo>
                    <a:lnTo>
                      <a:pt x="1175" y="573"/>
                    </a:lnTo>
                    <a:lnTo>
                      <a:pt x="1170" y="573"/>
                    </a:lnTo>
                    <a:lnTo>
                      <a:pt x="1165" y="574"/>
                    </a:lnTo>
                    <a:lnTo>
                      <a:pt x="1161" y="574"/>
                    </a:lnTo>
                    <a:lnTo>
                      <a:pt x="1155" y="574"/>
                    </a:lnTo>
                    <a:lnTo>
                      <a:pt x="1148" y="572"/>
                    </a:lnTo>
                    <a:lnTo>
                      <a:pt x="1136" y="568"/>
                    </a:lnTo>
                    <a:lnTo>
                      <a:pt x="1136" y="568"/>
                    </a:lnTo>
                    <a:lnTo>
                      <a:pt x="1140" y="565"/>
                    </a:lnTo>
                    <a:lnTo>
                      <a:pt x="1144" y="560"/>
                    </a:lnTo>
                    <a:lnTo>
                      <a:pt x="1151" y="546"/>
                    </a:lnTo>
                    <a:lnTo>
                      <a:pt x="1158" y="530"/>
                    </a:lnTo>
                    <a:lnTo>
                      <a:pt x="1164" y="512"/>
                    </a:lnTo>
                    <a:lnTo>
                      <a:pt x="1164" y="512"/>
                    </a:lnTo>
                    <a:lnTo>
                      <a:pt x="1165" y="514"/>
                    </a:lnTo>
                    <a:lnTo>
                      <a:pt x="1166" y="514"/>
                    </a:lnTo>
                    <a:lnTo>
                      <a:pt x="1166" y="514"/>
                    </a:lnTo>
                    <a:lnTo>
                      <a:pt x="1167" y="498"/>
                    </a:lnTo>
                    <a:lnTo>
                      <a:pt x="1167" y="484"/>
                    </a:lnTo>
                    <a:lnTo>
                      <a:pt x="1166" y="466"/>
                    </a:lnTo>
                    <a:lnTo>
                      <a:pt x="1165" y="439"/>
                    </a:lnTo>
                    <a:lnTo>
                      <a:pt x="1165" y="439"/>
                    </a:lnTo>
                    <a:lnTo>
                      <a:pt x="1159" y="448"/>
                    </a:lnTo>
                    <a:lnTo>
                      <a:pt x="1155" y="453"/>
                    </a:lnTo>
                    <a:lnTo>
                      <a:pt x="1149" y="455"/>
                    </a:lnTo>
                    <a:lnTo>
                      <a:pt x="1144" y="455"/>
                    </a:lnTo>
                    <a:lnTo>
                      <a:pt x="1139" y="455"/>
                    </a:lnTo>
                    <a:lnTo>
                      <a:pt x="1133" y="455"/>
                    </a:lnTo>
                    <a:lnTo>
                      <a:pt x="1127" y="457"/>
                    </a:lnTo>
                    <a:lnTo>
                      <a:pt x="1120" y="462"/>
                    </a:lnTo>
                    <a:lnTo>
                      <a:pt x="1120" y="462"/>
                    </a:lnTo>
                    <a:lnTo>
                      <a:pt x="1120" y="470"/>
                    </a:lnTo>
                    <a:lnTo>
                      <a:pt x="1121" y="477"/>
                    </a:lnTo>
                    <a:lnTo>
                      <a:pt x="1124" y="483"/>
                    </a:lnTo>
                    <a:lnTo>
                      <a:pt x="1126" y="486"/>
                    </a:lnTo>
                    <a:lnTo>
                      <a:pt x="1129" y="489"/>
                    </a:lnTo>
                    <a:lnTo>
                      <a:pt x="1133" y="489"/>
                    </a:lnTo>
                    <a:lnTo>
                      <a:pt x="1138" y="489"/>
                    </a:lnTo>
                    <a:lnTo>
                      <a:pt x="1141" y="486"/>
                    </a:lnTo>
                    <a:lnTo>
                      <a:pt x="1125" y="502"/>
                    </a:lnTo>
                    <a:lnTo>
                      <a:pt x="1128" y="492"/>
                    </a:lnTo>
                    <a:lnTo>
                      <a:pt x="1087" y="484"/>
                    </a:lnTo>
                    <a:lnTo>
                      <a:pt x="1087" y="484"/>
                    </a:lnTo>
                    <a:lnTo>
                      <a:pt x="1089" y="483"/>
                    </a:lnTo>
                    <a:lnTo>
                      <a:pt x="1092" y="481"/>
                    </a:lnTo>
                    <a:lnTo>
                      <a:pt x="1095" y="475"/>
                    </a:lnTo>
                    <a:lnTo>
                      <a:pt x="1101" y="459"/>
                    </a:lnTo>
                    <a:lnTo>
                      <a:pt x="1101" y="459"/>
                    </a:lnTo>
                    <a:lnTo>
                      <a:pt x="1097" y="456"/>
                    </a:lnTo>
                    <a:lnTo>
                      <a:pt x="1093" y="453"/>
                    </a:lnTo>
                    <a:lnTo>
                      <a:pt x="1085" y="444"/>
                    </a:lnTo>
                    <a:lnTo>
                      <a:pt x="1085" y="444"/>
                    </a:lnTo>
                    <a:lnTo>
                      <a:pt x="1085" y="460"/>
                    </a:lnTo>
                    <a:lnTo>
                      <a:pt x="1085" y="472"/>
                    </a:lnTo>
                    <a:lnTo>
                      <a:pt x="1083" y="481"/>
                    </a:lnTo>
                    <a:lnTo>
                      <a:pt x="1082" y="482"/>
                    </a:lnTo>
                    <a:lnTo>
                      <a:pt x="1080" y="483"/>
                    </a:lnTo>
                    <a:lnTo>
                      <a:pt x="1080" y="483"/>
                    </a:lnTo>
                    <a:lnTo>
                      <a:pt x="1071" y="481"/>
                    </a:lnTo>
                    <a:lnTo>
                      <a:pt x="1062" y="476"/>
                    </a:lnTo>
                    <a:lnTo>
                      <a:pt x="1055" y="471"/>
                    </a:lnTo>
                    <a:lnTo>
                      <a:pt x="1048" y="464"/>
                    </a:lnTo>
                    <a:lnTo>
                      <a:pt x="1042" y="457"/>
                    </a:lnTo>
                    <a:lnTo>
                      <a:pt x="1037" y="449"/>
                    </a:lnTo>
                    <a:lnTo>
                      <a:pt x="1033" y="440"/>
                    </a:lnTo>
                    <a:lnTo>
                      <a:pt x="1028" y="431"/>
                    </a:lnTo>
                    <a:lnTo>
                      <a:pt x="1028" y="431"/>
                    </a:lnTo>
                    <a:lnTo>
                      <a:pt x="1025" y="432"/>
                    </a:lnTo>
                    <a:lnTo>
                      <a:pt x="1025" y="432"/>
                    </a:lnTo>
                    <a:lnTo>
                      <a:pt x="1026" y="441"/>
                    </a:lnTo>
                    <a:lnTo>
                      <a:pt x="1025" y="449"/>
                    </a:lnTo>
                    <a:lnTo>
                      <a:pt x="1021" y="457"/>
                    </a:lnTo>
                    <a:lnTo>
                      <a:pt x="1017" y="466"/>
                    </a:lnTo>
                    <a:lnTo>
                      <a:pt x="1006" y="482"/>
                    </a:lnTo>
                    <a:lnTo>
                      <a:pt x="1003" y="490"/>
                    </a:lnTo>
                    <a:lnTo>
                      <a:pt x="998" y="499"/>
                    </a:lnTo>
                    <a:lnTo>
                      <a:pt x="998" y="499"/>
                    </a:lnTo>
                    <a:lnTo>
                      <a:pt x="998" y="491"/>
                    </a:lnTo>
                    <a:lnTo>
                      <a:pt x="996" y="486"/>
                    </a:lnTo>
                    <a:lnTo>
                      <a:pt x="994" y="483"/>
                    </a:lnTo>
                    <a:lnTo>
                      <a:pt x="991" y="482"/>
                    </a:lnTo>
                    <a:lnTo>
                      <a:pt x="983" y="478"/>
                    </a:lnTo>
                    <a:lnTo>
                      <a:pt x="980" y="476"/>
                    </a:lnTo>
                    <a:lnTo>
                      <a:pt x="978" y="472"/>
                    </a:lnTo>
                    <a:lnTo>
                      <a:pt x="978" y="472"/>
                    </a:lnTo>
                    <a:lnTo>
                      <a:pt x="977" y="483"/>
                    </a:lnTo>
                    <a:lnTo>
                      <a:pt x="977" y="494"/>
                    </a:lnTo>
                    <a:lnTo>
                      <a:pt x="977" y="507"/>
                    </a:lnTo>
                    <a:lnTo>
                      <a:pt x="978" y="519"/>
                    </a:lnTo>
                    <a:lnTo>
                      <a:pt x="982" y="542"/>
                    </a:lnTo>
                    <a:lnTo>
                      <a:pt x="986" y="552"/>
                    </a:lnTo>
                    <a:lnTo>
                      <a:pt x="988" y="561"/>
                    </a:lnTo>
                    <a:lnTo>
                      <a:pt x="988" y="561"/>
                    </a:lnTo>
                    <a:lnTo>
                      <a:pt x="994" y="553"/>
                    </a:lnTo>
                    <a:lnTo>
                      <a:pt x="997" y="546"/>
                    </a:lnTo>
                    <a:lnTo>
                      <a:pt x="1000" y="540"/>
                    </a:lnTo>
                    <a:lnTo>
                      <a:pt x="1001" y="535"/>
                    </a:lnTo>
                    <a:lnTo>
                      <a:pt x="1003" y="521"/>
                    </a:lnTo>
                    <a:lnTo>
                      <a:pt x="1006" y="499"/>
                    </a:lnTo>
                    <a:lnTo>
                      <a:pt x="1035" y="475"/>
                    </a:lnTo>
                    <a:lnTo>
                      <a:pt x="1029" y="498"/>
                    </a:lnTo>
                    <a:lnTo>
                      <a:pt x="1029" y="498"/>
                    </a:lnTo>
                    <a:lnTo>
                      <a:pt x="1032" y="499"/>
                    </a:lnTo>
                    <a:lnTo>
                      <a:pt x="1034" y="499"/>
                    </a:lnTo>
                    <a:lnTo>
                      <a:pt x="1040" y="499"/>
                    </a:lnTo>
                    <a:lnTo>
                      <a:pt x="1044" y="497"/>
                    </a:lnTo>
                    <a:lnTo>
                      <a:pt x="1049" y="494"/>
                    </a:lnTo>
                    <a:lnTo>
                      <a:pt x="1051" y="493"/>
                    </a:lnTo>
                    <a:lnTo>
                      <a:pt x="1054" y="493"/>
                    </a:lnTo>
                    <a:lnTo>
                      <a:pt x="1055" y="494"/>
                    </a:lnTo>
                    <a:lnTo>
                      <a:pt x="1056" y="498"/>
                    </a:lnTo>
                    <a:lnTo>
                      <a:pt x="1056" y="506"/>
                    </a:lnTo>
                    <a:lnTo>
                      <a:pt x="1056" y="506"/>
                    </a:lnTo>
                    <a:lnTo>
                      <a:pt x="1054" y="513"/>
                    </a:lnTo>
                    <a:lnTo>
                      <a:pt x="1050" y="516"/>
                    </a:lnTo>
                    <a:lnTo>
                      <a:pt x="1047" y="519"/>
                    </a:lnTo>
                    <a:lnTo>
                      <a:pt x="1042" y="520"/>
                    </a:lnTo>
                    <a:lnTo>
                      <a:pt x="1039" y="522"/>
                    </a:lnTo>
                    <a:lnTo>
                      <a:pt x="1035" y="524"/>
                    </a:lnTo>
                    <a:lnTo>
                      <a:pt x="1032" y="528"/>
                    </a:lnTo>
                    <a:lnTo>
                      <a:pt x="1028" y="534"/>
                    </a:lnTo>
                    <a:lnTo>
                      <a:pt x="1039" y="544"/>
                    </a:lnTo>
                    <a:lnTo>
                      <a:pt x="1039" y="544"/>
                    </a:lnTo>
                    <a:lnTo>
                      <a:pt x="1033" y="551"/>
                    </a:lnTo>
                    <a:lnTo>
                      <a:pt x="1032" y="552"/>
                    </a:lnTo>
                    <a:lnTo>
                      <a:pt x="1029" y="552"/>
                    </a:lnTo>
                    <a:lnTo>
                      <a:pt x="1028" y="551"/>
                    </a:lnTo>
                    <a:lnTo>
                      <a:pt x="1027" y="550"/>
                    </a:lnTo>
                    <a:lnTo>
                      <a:pt x="1025" y="544"/>
                    </a:lnTo>
                    <a:lnTo>
                      <a:pt x="1023" y="538"/>
                    </a:lnTo>
                    <a:lnTo>
                      <a:pt x="1020" y="534"/>
                    </a:lnTo>
                    <a:lnTo>
                      <a:pt x="1018" y="532"/>
                    </a:lnTo>
                    <a:lnTo>
                      <a:pt x="1016" y="532"/>
                    </a:lnTo>
                    <a:lnTo>
                      <a:pt x="1013" y="534"/>
                    </a:lnTo>
                    <a:lnTo>
                      <a:pt x="1010" y="537"/>
                    </a:lnTo>
                    <a:lnTo>
                      <a:pt x="1010" y="537"/>
                    </a:lnTo>
                    <a:lnTo>
                      <a:pt x="1012" y="547"/>
                    </a:lnTo>
                    <a:lnTo>
                      <a:pt x="1012" y="549"/>
                    </a:lnTo>
                    <a:lnTo>
                      <a:pt x="1010" y="549"/>
                    </a:lnTo>
                    <a:lnTo>
                      <a:pt x="1008" y="549"/>
                    </a:lnTo>
                    <a:lnTo>
                      <a:pt x="1005" y="549"/>
                    </a:lnTo>
                    <a:lnTo>
                      <a:pt x="1002" y="551"/>
                    </a:lnTo>
                    <a:lnTo>
                      <a:pt x="1000" y="555"/>
                    </a:lnTo>
                    <a:lnTo>
                      <a:pt x="1000" y="555"/>
                    </a:lnTo>
                    <a:lnTo>
                      <a:pt x="1001" y="558"/>
                    </a:lnTo>
                    <a:lnTo>
                      <a:pt x="1003" y="560"/>
                    </a:lnTo>
                    <a:lnTo>
                      <a:pt x="1008" y="562"/>
                    </a:lnTo>
                    <a:lnTo>
                      <a:pt x="1019" y="564"/>
                    </a:lnTo>
                    <a:lnTo>
                      <a:pt x="1024" y="565"/>
                    </a:lnTo>
                    <a:lnTo>
                      <a:pt x="1026" y="567"/>
                    </a:lnTo>
                    <a:lnTo>
                      <a:pt x="1027" y="569"/>
                    </a:lnTo>
                    <a:lnTo>
                      <a:pt x="1029" y="573"/>
                    </a:lnTo>
                    <a:lnTo>
                      <a:pt x="1029" y="577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2"/>
                    </a:lnTo>
                    <a:lnTo>
                      <a:pt x="1025" y="594"/>
                    </a:lnTo>
                    <a:lnTo>
                      <a:pt x="1021" y="592"/>
                    </a:lnTo>
                    <a:lnTo>
                      <a:pt x="1019" y="590"/>
                    </a:lnTo>
                    <a:lnTo>
                      <a:pt x="1012" y="584"/>
                    </a:lnTo>
                    <a:lnTo>
                      <a:pt x="1005" y="577"/>
                    </a:lnTo>
                    <a:lnTo>
                      <a:pt x="998" y="572"/>
                    </a:lnTo>
                    <a:lnTo>
                      <a:pt x="995" y="569"/>
                    </a:lnTo>
                    <a:lnTo>
                      <a:pt x="991" y="569"/>
                    </a:lnTo>
                    <a:lnTo>
                      <a:pt x="988" y="569"/>
                    </a:lnTo>
                    <a:lnTo>
                      <a:pt x="985" y="572"/>
                    </a:lnTo>
                    <a:lnTo>
                      <a:pt x="982" y="576"/>
                    </a:lnTo>
                    <a:lnTo>
                      <a:pt x="979" y="583"/>
                    </a:lnTo>
                    <a:lnTo>
                      <a:pt x="980" y="579"/>
                    </a:lnTo>
                    <a:lnTo>
                      <a:pt x="980" y="579"/>
                    </a:lnTo>
                    <a:lnTo>
                      <a:pt x="973" y="577"/>
                    </a:lnTo>
                    <a:lnTo>
                      <a:pt x="967" y="579"/>
                    </a:lnTo>
                    <a:lnTo>
                      <a:pt x="962" y="582"/>
                    </a:lnTo>
                    <a:lnTo>
                      <a:pt x="957" y="588"/>
                    </a:lnTo>
                    <a:lnTo>
                      <a:pt x="954" y="594"/>
                    </a:lnTo>
                    <a:lnTo>
                      <a:pt x="950" y="599"/>
                    </a:lnTo>
                    <a:lnTo>
                      <a:pt x="944" y="612"/>
                    </a:lnTo>
                    <a:lnTo>
                      <a:pt x="944" y="612"/>
                    </a:lnTo>
                    <a:lnTo>
                      <a:pt x="941" y="609"/>
                    </a:lnTo>
                    <a:lnTo>
                      <a:pt x="937" y="607"/>
                    </a:lnTo>
                    <a:lnTo>
                      <a:pt x="934" y="607"/>
                    </a:lnTo>
                    <a:lnTo>
                      <a:pt x="929" y="610"/>
                    </a:lnTo>
                    <a:lnTo>
                      <a:pt x="921" y="615"/>
                    </a:lnTo>
                    <a:lnTo>
                      <a:pt x="918" y="618"/>
                    </a:lnTo>
                    <a:lnTo>
                      <a:pt x="914" y="619"/>
                    </a:lnTo>
                    <a:lnTo>
                      <a:pt x="914" y="607"/>
                    </a:lnTo>
                    <a:lnTo>
                      <a:pt x="901" y="612"/>
                    </a:lnTo>
                    <a:lnTo>
                      <a:pt x="901" y="612"/>
                    </a:lnTo>
                    <a:lnTo>
                      <a:pt x="903" y="606"/>
                    </a:lnTo>
                    <a:lnTo>
                      <a:pt x="906" y="603"/>
                    </a:lnTo>
                    <a:lnTo>
                      <a:pt x="909" y="603"/>
                    </a:lnTo>
                    <a:lnTo>
                      <a:pt x="912" y="604"/>
                    </a:lnTo>
                    <a:lnTo>
                      <a:pt x="920" y="609"/>
                    </a:lnTo>
                    <a:lnTo>
                      <a:pt x="924" y="610"/>
                    </a:lnTo>
                    <a:lnTo>
                      <a:pt x="928" y="610"/>
                    </a:lnTo>
                    <a:lnTo>
                      <a:pt x="927" y="587"/>
                    </a:lnTo>
                    <a:lnTo>
                      <a:pt x="927" y="587"/>
                    </a:lnTo>
                    <a:lnTo>
                      <a:pt x="929" y="591"/>
                    </a:lnTo>
                    <a:lnTo>
                      <a:pt x="932" y="594"/>
                    </a:lnTo>
                    <a:lnTo>
                      <a:pt x="934" y="595"/>
                    </a:lnTo>
                    <a:lnTo>
                      <a:pt x="936" y="596"/>
                    </a:lnTo>
                    <a:lnTo>
                      <a:pt x="937" y="595"/>
                    </a:lnTo>
                    <a:lnTo>
                      <a:pt x="940" y="592"/>
                    </a:lnTo>
                    <a:lnTo>
                      <a:pt x="944" y="588"/>
                    </a:lnTo>
                    <a:lnTo>
                      <a:pt x="948" y="580"/>
                    </a:lnTo>
                    <a:lnTo>
                      <a:pt x="951" y="570"/>
                    </a:lnTo>
                    <a:lnTo>
                      <a:pt x="959" y="553"/>
                    </a:lnTo>
                    <a:lnTo>
                      <a:pt x="959" y="553"/>
                    </a:lnTo>
                    <a:lnTo>
                      <a:pt x="956" y="557"/>
                    </a:lnTo>
                    <a:lnTo>
                      <a:pt x="952" y="559"/>
                    </a:lnTo>
                    <a:lnTo>
                      <a:pt x="945" y="561"/>
                    </a:lnTo>
                    <a:lnTo>
                      <a:pt x="932" y="564"/>
                    </a:lnTo>
                    <a:lnTo>
                      <a:pt x="925" y="566"/>
                    </a:lnTo>
                    <a:lnTo>
                      <a:pt x="922" y="567"/>
                    </a:lnTo>
                    <a:lnTo>
                      <a:pt x="919" y="570"/>
                    </a:lnTo>
                    <a:lnTo>
                      <a:pt x="917" y="574"/>
                    </a:lnTo>
                    <a:lnTo>
                      <a:pt x="916" y="579"/>
                    </a:lnTo>
                    <a:lnTo>
                      <a:pt x="914" y="584"/>
                    </a:lnTo>
                    <a:lnTo>
                      <a:pt x="913" y="592"/>
                    </a:lnTo>
                    <a:lnTo>
                      <a:pt x="904" y="569"/>
                    </a:lnTo>
                    <a:lnTo>
                      <a:pt x="899" y="577"/>
                    </a:lnTo>
                    <a:lnTo>
                      <a:pt x="899" y="577"/>
                    </a:lnTo>
                    <a:lnTo>
                      <a:pt x="897" y="570"/>
                    </a:lnTo>
                    <a:lnTo>
                      <a:pt x="896" y="564"/>
                    </a:lnTo>
                    <a:lnTo>
                      <a:pt x="897" y="555"/>
                    </a:lnTo>
                    <a:lnTo>
                      <a:pt x="898" y="549"/>
                    </a:lnTo>
                    <a:lnTo>
                      <a:pt x="901" y="542"/>
                    </a:lnTo>
                    <a:lnTo>
                      <a:pt x="904" y="536"/>
                    </a:lnTo>
                    <a:lnTo>
                      <a:pt x="908" y="531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6" y="535"/>
                    </a:lnTo>
                    <a:lnTo>
                      <a:pt x="916" y="542"/>
                    </a:lnTo>
                    <a:lnTo>
                      <a:pt x="916" y="542"/>
                    </a:lnTo>
                    <a:lnTo>
                      <a:pt x="920" y="532"/>
                    </a:lnTo>
                    <a:lnTo>
                      <a:pt x="926" y="524"/>
                    </a:lnTo>
                    <a:lnTo>
                      <a:pt x="928" y="521"/>
                    </a:lnTo>
                    <a:lnTo>
                      <a:pt x="933" y="519"/>
                    </a:lnTo>
                    <a:lnTo>
                      <a:pt x="937" y="517"/>
                    </a:lnTo>
                    <a:lnTo>
                      <a:pt x="942" y="519"/>
                    </a:lnTo>
                    <a:lnTo>
                      <a:pt x="934" y="531"/>
                    </a:lnTo>
                    <a:lnTo>
                      <a:pt x="934" y="531"/>
                    </a:lnTo>
                    <a:lnTo>
                      <a:pt x="941" y="531"/>
                    </a:lnTo>
                    <a:lnTo>
                      <a:pt x="948" y="530"/>
                    </a:lnTo>
                    <a:lnTo>
                      <a:pt x="955" y="528"/>
                    </a:lnTo>
                    <a:lnTo>
                      <a:pt x="960" y="526"/>
                    </a:lnTo>
                    <a:lnTo>
                      <a:pt x="965" y="521"/>
                    </a:lnTo>
                    <a:lnTo>
                      <a:pt x="970" y="515"/>
                    </a:lnTo>
                    <a:lnTo>
                      <a:pt x="973" y="509"/>
                    </a:lnTo>
                    <a:lnTo>
                      <a:pt x="977" y="501"/>
                    </a:lnTo>
                    <a:lnTo>
                      <a:pt x="977" y="501"/>
                    </a:lnTo>
                    <a:lnTo>
                      <a:pt x="956" y="496"/>
                    </a:lnTo>
                    <a:lnTo>
                      <a:pt x="936" y="492"/>
                    </a:lnTo>
                    <a:lnTo>
                      <a:pt x="917" y="491"/>
                    </a:lnTo>
                    <a:lnTo>
                      <a:pt x="897" y="491"/>
                    </a:lnTo>
                    <a:lnTo>
                      <a:pt x="897" y="491"/>
                    </a:lnTo>
                    <a:lnTo>
                      <a:pt x="891" y="527"/>
                    </a:lnTo>
                    <a:lnTo>
                      <a:pt x="886" y="557"/>
                    </a:lnTo>
                    <a:lnTo>
                      <a:pt x="881" y="587"/>
                    </a:lnTo>
                    <a:lnTo>
                      <a:pt x="878" y="619"/>
                    </a:lnTo>
                    <a:lnTo>
                      <a:pt x="878" y="619"/>
                    </a:lnTo>
                    <a:lnTo>
                      <a:pt x="864" y="625"/>
                    </a:lnTo>
                    <a:lnTo>
                      <a:pt x="857" y="627"/>
                    </a:lnTo>
                    <a:lnTo>
                      <a:pt x="850" y="628"/>
                    </a:lnTo>
                    <a:lnTo>
                      <a:pt x="842" y="628"/>
                    </a:lnTo>
                    <a:lnTo>
                      <a:pt x="835" y="626"/>
                    </a:lnTo>
                    <a:lnTo>
                      <a:pt x="828" y="622"/>
                    </a:lnTo>
                    <a:lnTo>
                      <a:pt x="822" y="618"/>
                    </a:lnTo>
                    <a:lnTo>
                      <a:pt x="824" y="607"/>
                    </a:lnTo>
                    <a:lnTo>
                      <a:pt x="824" y="607"/>
                    </a:lnTo>
                    <a:lnTo>
                      <a:pt x="819" y="605"/>
                    </a:lnTo>
                    <a:lnTo>
                      <a:pt x="813" y="605"/>
                    </a:lnTo>
                    <a:lnTo>
                      <a:pt x="809" y="607"/>
                    </a:lnTo>
                    <a:lnTo>
                      <a:pt x="804" y="611"/>
                    </a:lnTo>
                    <a:lnTo>
                      <a:pt x="804" y="611"/>
                    </a:lnTo>
                    <a:lnTo>
                      <a:pt x="803" y="606"/>
                    </a:lnTo>
                    <a:lnTo>
                      <a:pt x="802" y="602"/>
                    </a:lnTo>
                    <a:lnTo>
                      <a:pt x="803" y="597"/>
                    </a:lnTo>
                    <a:lnTo>
                      <a:pt x="804" y="594"/>
                    </a:lnTo>
                    <a:lnTo>
                      <a:pt x="805" y="585"/>
                    </a:lnTo>
                    <a:lnTo>
                      <a:pt x="805" y="582"/>
                    </a:lnTo>
                    <a:lnTo>
                      <a:pt x="804" y="580"/>
                    </a:lnTo>
                    <a:lnTo>
                      <a:pt x="780" y="596"/>
                    </a:lnTo>
                    <a:lnTo>
                      <a:pt x="780" y="596"/>
                    </a:lnTo>
                    <a:lnTo>
                      <a:pt x="781" y="588"/>
                    </a:lnTo>
                    <a:lnTo>
                      <a:pt x="784" y="583"/>
                    </a:lnTo>
                    <a:lnTo>
                      <a:pt x="788" y="579"/>
                    </a:lnTo>
                    <a:lnTo>
                      <a:pt x="793" y="576"/>
                    </a:lnTo>
                    <a:lnTo>
                      <a:pt x="797" y="574"/>
                    </a:lnTo>
                    <a:lnTo>
                      <a:pt x="803" y="573"/>
                    </a:lnTo>
                    <a:lnTo>
                      <a:pt x="812" y="572"/>
                    </a:lnTo>
                    <a:lnTo>
                      <a:pt x="812" y="572"/>
                    </a:lnTo>
                    <a:lnTo>
                      <a:pt x="809" y="576"/>
                    </a:lnTo>
                    <a:lnTo>
                      <a:pt x="807" y="579"/>
                    </a:lnTo>
                    <a:lnTo>
                      <a:pt x="807" y="580"/>
                    </a:lnTo>
                    <a:lnTo>
                      <a:pt x="807" y="580"/>
                    </a:lnTo>
                    <a:lnTo>
                      <a:pt x="810" y="581"/>
                    </a:lnTo>
                    <a:lnTo>
                      <a:pt x="812" y="582"/>
                    </a:lnTo>
                    <a:lnTo>
                      <a:pt x="817" y="580"/>
                    </a:lnTo>
                    <a:lnTo>
                      <a:pt x="828" y="574"/>
                    </a:lnTo>
                    <a:lnTo>
                      <a:pt x="834" y="570"/>
                    </a:lnTo>
                    <a:lnTo>
                      <a:pt x="836" y="570"/>
                    </a:lnTo>
                    <a:lnTo>
                      <a:pt x="839" y="570"/>
                    </a:lnTo>
                    <a:lnTo>
                      <a:pt x="841" y="573"/>
                    </a:lnTo>
                    <a:lnTo>
                      <a:pt x="842" y="575"/>
                    </a:lnTo>
                    <a:lnTo>
                      <a:pt x="843" y="579"/>
                    </a:lnTo>
                    <a:lnTo>
                      <a:pt x="844" y="583"/>
                    </a:lnTo>
                    <a:lnTo>
                      <a:pt x="844" y="583"/>
                    </a:lnTo>
                    <a:lnTo>
                      <a:pt x="845" y="583"/>
                    </a:lnTo>
                    <a:lnTo>
                      <a:pt x="845" y="584"/>
                    </a:lnTo>
                    <a:lnTo>
                      <a:pt x="843" y="594"/>
                    </a:lnTo>
                    <a:lnTo>
                      <a:pt x="843" y="598"/>
                    </a:lnTo>
                    <a:lnTo>
                      <a:pt x="844" y="603"/>
                    </a:lnTo>
                    <a:lnTo>
                      <a:pt x="845" y="605"/>
                    </a:lnTo>
                    <a:lnTo>
                      <a:pt x="847" y="606"/>
                    </a:lnTo>
                    <a:lnTo>
                      <a:pt x="849" y="607"/>
                    </a:lnTo>
                    <a:lnTo>
                      <a:pt x="852" y="607"/>
                    </a:lnTo>
                    <a:lnTo>
                      <a:pt x="852" y="607"/>
                    </a:lnTo>
                    <a:lnTo>
                      <a:pt x="857" y="611"/>
                    </a:lnTo>
                    <a:lnTo>
                      <a:pt x="859" y="611"/>
                    </a:lnTo>
                    <a:lnTo>
                      <a:pt x="860" y="610"/>
                    </a:lnTo>
                    <a:lnTo>
                      <a:pt x="864" y="607"/>
                    </a:lnTo>
                    <a:lnTo>
                      <a:pt x="866" y="603"/>
                    </a:lnTo>
                    <a:lnTo>
                      <a:pt x="868" y="591"/>
                    </a:lnTo>
                    <a:lnTo>
                      <a:pt x="871" y="582"/>
                    </a:lnTo>
                    <a:lnTo>
                      <a:pt x="871" y="582"/>
                    </a:lnTo>
                    <a:lnTo>
                      <a:pt x="870" y="577"/>
                    </a:lnTo>
                    <a:lnTo>
                      <a:pt x="867" y="574"/>
                    </a:lnTo>
                    <a:lnTo>
                      <a:pt x="862" y="567"/>
                    </a:lnTo>
                    <a:lnTo>
                      <a:pt x="858" y="564"/>
                    </a:lnTo>
                    <a:lnTo>
                      <a:pt x="857" y="560"/>
                    </a:lnTo>
                    <a:lnTo>
                      <a:pt x="856" y="555"/>
                    </a:lnTo>
                    <a:lnTo>
                      <a:pt x="857" y="551"/>
                    </a:lnTo>
                    <a:lnTo>
                      <a:pt x="857" y="551"/>
                    </a:lnTo>
                    <a:lnTo>
                      <a:pt x="853" y="552"/>
                    </a:lnTo>
                    <a:lnTo>
                      <a:pt x="851" y="554"/>
                    </a:lnTo>
                    <a:lnTo>
                      <a:pt x="845" y="559"/>
                    </a:lnTo>
                    <a:lnTo>
                      <a:pt x="842" y="560"/>
                    </a:lnTo>
                    <a:lnTo>
                      <a:pt x="840" y="561"/>
                    </a:lnTo>
                    <a:lnTo>
                      <a:pt x="835" y="560"/>
                    </a:lnTo>
                    <a:lnTo>
                      <a:pt x="832" y="557"/>
                    </a:lnTo>
                    <a:lnTo>
                      <a:pt x="832" y="557"/>
                    </a:lnTo>
                    <a:lnTo>
                      <a:pt x="835" y="555"/>
                    </a:lnTo>
                    <a:lnTo>
                      <a:pt x="839" y="552"/>
                    </a:lnTo>
                    <a:lnTo>
                      <a:pt x="847" y="545"/>
                    </a:lnTo>
                    <a:lnTo>
                      <a:pt x="850" y="543"/>
                    </a:lnTo>
                    <a:lnTo>
                      <a:pt x="853" y="542"/>
                    </a:lnTo>
                    <a:lnTo>
                      <a:pt x="856" y="543"/>
                    </a:lnTo>
                    <a:lnTo>
                      <a:pt x="857" y="544"/>
                    </a:lnTo>
                    <a:lnTo>
                      <a:pt x="859" y="549"/>
                    </a:lnTo>
                    <a:lnTo>
                      <a:pt x="859" y="549"/>
                    </a:lnTo>
                    <a:lnTo>
                      <a:pt x="863" y="544"/>
                    </a:lnTo>
                    <a:lnTo>
                      <a:pt x="865" y="539"/>
                    </a:lnTo>
                    <a:lnTo>
                      <a:pt x="870" y="527"/>
                    </a:lnTo>
                    <a:lnTo>
                      <a:pt x="872" y="514"/>
                    </a:lnTo>
                    <a:lnTo>
                      <a:pt x="873" y="500"/>
                    </a:lnTo>
                    <a:lnTo>
                      <a:pt x="873" y="487"/>
                    </a:lnTo>
                    <a:lnTo>
                      <a:pt x="871" y="477"/>
                    </a:lnTo>
                    <a:lnTo>
                      <a:pt x="868" y="469"/>
                    </a:lnTo>
                    <a:lnTo>
                      <a:pt x="867" y="467"/>
                    </a:lnTo>
                    <a:lnTo>
                      <a:pt x="866" y="466"/>
                    </a:lnTo>
                    <a:lnTo>
                      <a:pt x="866" y="466"/>
                    </a:lnTo>
                    <a:lnTo>
                      <a:pt x="866" y="469"/>
                    </a:lnTo>
                    <a:lnTo>
                      <a:pt x="865" y="472"/>
                    </a:lnTo>
                    <a:lnTo>
                      <a:pt x="862" y="477"/>
                    </a:lnTo>
                    <a:lnTo>
                      <a:pt x="852" y="486"/>
                    </a:lnTo>
                    <a:lnTo>
                      <a:pt x="849" y="492"/>
                    </a:lnTo>
                    <a:lnTo>
                      <a:pt x="848" y="494"/>
                    </a:lnTo>
                    <a:lnTo>
                      <a:pt x="848" y="497"/>
                    </a:lnTo>
                    <a:lnTo>
                      <a:pt x="848" y="500"/>
                    </a:lnTo>
                    <a:lnTo>
                      <a:pt x="850" y="504"/>
                    </a:lnTo>
                    <a:lnTo>
                      <a:pt x="852" y="507"/>
                    </a:lnTo>
                    <a:lnTo>
                      <a:pt x="856" y="512"/>
                    </a:lnTo>
                    <a:lnTo>
                      <a:pt x="856" y="512"/>
                    </a:lnTo>
                    <a:lnTo>
                      <a:pt x="851" y="520"/>
                    </a:lnTo>
                    <a:lnTo>
                      <a:pt x="847" y="526"/>
                    </a:lnTo>
                    <a:lnTo>
                      <a:pt x="841" y="530"/>
                    </a:lnTo>
                    <a:lnTo>
                      <a:pt x="834" y="534"/>
                    </a:lnTo>
                    <a:lnTo>
                      <a:pt x="821" y="540"/>
                    </a:lnTo>
                    <a:lnTo>
                      <a:pt x="816" y="545"/>
                    </a:lnTo>
                    <a:lnTo>
                      <a:pt x="810" y="550"/>
                    </a:lnTo>
                    <a:lnTo>
                      <a:pt x="811" y="545"/>
                    </a:lnTo>
                    <a:lnTo>
                      <a:pt x="793" y="551"/>
                    </a:lnTo>
                    <a:lnTo>
                      <a:pt x="793" y="551"/>
                    </a:lnTo>
                    <a:lnTo>
                      <a:pt x="797" y="540"/>
                    </a:lnTo>
                    <a:lnTo>
                      <a:pt x="799" y="535"/>
                    </a:lnTo>
                    <a:lnTo>
                      <a:pt x="801" y="527"/>
                    </a:lnTo>
                    <a:lnTo>
                      <a:pt x="775" y="560"/>
                    </a:lnTo>
                    <a:lnTo>
                      <a:pt x="775" y="560"/>
                    </a:lnTo>
                    <a:lnTo>
                      <a:pt x="779" y="552"/>
                    </a:lnTo>
                    <a:lnTo>
                      <a:pt x="780" y="547"/>
                    </a:lnTo>
                    <a:lnTo>
                      <a:pt x="779" y="545"/>
                    </a:lnTo>
                    <a:lnTo>
                      <a:pt x="775" y="543"/>
                    </a:lnTo>
                    <a:lnTo>
                      <a:pt x="767" y="539"/>
                    </a:lnTo>
                    <a:lnTo>
                      <a:pt x="763" y="538"/>
                    </a:lnTo>
                    <a:lnTo>
                      <a:pt x="760" y="535"/>
                    </a:lnTo>
                    <a:lnTo>
                      <a:pt x="760" y="535"/>
                    </a:lnTo>
                    <a:lnTo>
                      <a:pt x="757" y="547"/>
                    </a:lnTo>
                    <a:lnTo>
                      <a:pt x="753" y="559"/>
                    </a:lnTo>
                    <a:lnTo>
                      <a:pt x="753" y="565"/>
                    </a:lnTo>
                    <a:lnTo>
                      <a:pt x="753" y="569"/>
                    </a:lnTo>
                    <a:lnTo>
                      <a:pt x="755" y="574"/>
                    </a:lnTo>
                    <a:lnTo>
                      <a:pt x="757" y="577"/>
                    </a:lnTo>
                    <a:lnTo>
                      <a:pt x="757" y="577"/>
                    </a:lnTo>
                    <a:lnTo>
                      <a:pt x="760" y="581"/>
                    </a:lnTo>
                    <a:lnTo>
                      <a:pt x="763" y="582"/>
                    </a:lnTo>
                    <a:lnTo>
                      <a:pt x="764" y="581"/>
                    </a:lnTo>
                    <a:lnTo>
                      <a:pt x="765" y="577"/>
                    </a:lnTo>
                    <a:lnTo>
                      <a:pt x="767" y="570"/>
                    </a:lnTo>
                    <a:lnTo>
                      <a:pt x="770" y="567"/>
                    </a:lnTo>
                    <a:lnTo>
                      <a:pt x="773" y="566"/>
                    </a:lnTo>
                    <a:lnTo>
                      <a:pt x="759" y="596"/>
                    </a:lnTo>
                    <a:lnTo>
                      <a:pt x="758" y="592"/>
                    </a:lnTo>
                    <a:lnTo>
                      <a:pt x="750" y="617"/>
                    </a:lnTo>
                    <a:lnTo>
                      <a:pt x="750" y="617"/>
                    </a:lnTo>
                    <a:lnTo>
                      <a:pt x="747" y="615"/>
                    </a:lnTo>
                    <a:lnTo>
                      <a:pt x="745" y="614"/>
                    </a:lnTo>
                    <a:lnTo>
                      <a:pt x="743" y="611"/>
                    </a:lnTo>
                    <a:lnTo>
                      <a:pt x="743" y="607"/>
                    </a:lnTo>
                    <a:lnTo>
                      <a:pt x="743" y="599"/>
                    </a:lnTo>
                    <a:lnTo>
                      <a:pt x="744" y="591"/>
                    </a:lnTo>
                    <a:lnTo>
                      <a:pt x="744" y="584"/>
                    </a:lnTo>
                    <a:lnTo>
                      <a:pt x="744" y="580"/>
                    </a:lnTo>
                    <a:lnTo>
                      <a:pt x="743" y="579"/>
                    </a:lnTo>
                    <a:lnTo>
                      <a:pt x="741" y="579"/>
                    </a:lnTo>
                    <a:lnTo>
                      <a:pt x="734" y="584"/>
                    </a:lnTo>
                    <a:lnTo>
                      <a:pt x="737" y="618"/>
                    </a:lnTo>
                    <a:lnTo>
                      <a:pt x="737" y="618"/>
                    </a:lnTo>
                    <a:lnTo>
                      <a:pt x="727" y="614"/>
                    </a:lnTo>
                    <a:lnTo>
                      <a:pt x="715" y="610"/>
                    </a:lnTo>
                    <a:lnTo>
                      <a:pt x="692" y="597"/>
                    </a:lnTo>
                    <a:lnTo>
                      <a:pt x="681" y="591"/>
                    </a:lnTo>
                    <a:lnTo>
                      <a:pt x="671" y="588"/>
                    </a:lnTo>
                    <a:lnTo>
                      <a:pt x="666" y="588"/>
                    </a:lnTo>
                    <a:lnTo>
                      <a:pt x="661" y="588"/>
                    </a:lnTo>
                    <a:lnTo>
                      <a:pt x="658" y="589"/>
                    </a:lnTo>
                    <a:lnTo>
                      <a:pt x="653" y="591"/>
                    </a:lnTo>
                    <a:lnTo>
                      <a:pt x="653" y="591"/>
                    </a:lnTo>
                    <a:lnTo>
                      <a:pt x="657" y="575"/>
                    </a:lnTo>
                    <a:lnTo>
                      <a:pt x="659" y="558"/>
                    </a:lnTo>
                    <a:lnTo>
                      <a:pt x="658" y="549"/>
                    </a:lnTo>
                    <a:lnTo>
                      <a:pt x="658" y="540"/>
                    </a:lnTo>
                    <a:lnTo>
                      <a:pt x="656" y="532"/>
                    </a:lnTo>
                    <a:lnTo>
                      <a:pt x="653" y="524"/>
                    </a:lnTo>
                    <a:lnTo>
                      <a:pt x="653" y="524"/>
                    </a:lnTo>
                    <a:lnTo>
                      <a:pt x="657" y="527"/>
                    </a:lnTo>
                    <a:lnTo>
                      <a:pt x="661" y="528"/>
                    </a:lnTo>
                    <a:lnTo>
                      <a:pt x="672" y="529"/>
                    </a:lnTo>
                    <a:lnTo>
                      <a:pt x="682" y="528"/>
                    </a:lnTo>
                    <a:lnTo>
                      <a:pt x="691" y="526"/>
                    </a:lnTo>
                    <a:lnTo>
                      <a:pt x="691" y="526"/>
                    </a:lnTo>
                    <a:lnTo>
                      <a:pt x="691" y="529"/>
                    </a:lnTo>
                    <a:lnTo>
                      <a:pt x="690" y="535"/>
                    </a:lnTo>
                    <a:lnTo>
                      <a:pt x="687" y="540"/>
                    </a:lnTo>
                    <a:lnTo>
                      <a:pt x="683" y="546"/>
                    </a:lnTo>
                    <a:lnTo>
                      <a:pt x="679" y="552"/>
                    </a:lnTo>
                    <a:lnTo>
                      <a:pt x="674" y="557"/>
                    </a:lnTo>
                    <a:lnTo>
                      <a:pt x="668" y="559"/>
                    </a:lnTo>
                    <a:lnTo>
                      <a:pt x="666" y="559"/>
                    </a:lnTo>
                    <a:lnTo>
                      <a:pt x="664" y="558"/>
                    </a:lnTo>
                    <a:lnTo>
                      <a:pt x="664" y="558"/>
                    </a:lnTo>
                    <a:lnTo>
                      <a:pt x="665" y="566"/>
                    </a:lnTo>
                    <a:lnTo>
                      <a:pt x="666" y="572"/>
                    </a:lnTo>
                    <a:lnTo>
                      <a:pt x="668" y="575"/>
                    </a:lnTo>
                    <a:lnTo>
                      <a:pt x="672" y="576"/>
                    </a:lnTo>
                    <a:lnTo>
                      <a:pt x="674" y="576"/>
                    </a:lnTo>
                    <a:lnTo>
                      <a:pt x="676" y="574"/>
                    </a:lnTo>
                    <a:lnTo>
                      <a:pt x="682" y="568"/>
                    </a:lnTo>
                    <a:lnTo>
                      <a:pt x="688" y="564"/>
                    </a:lnTo>
                    <a:lnTo>
                      <a:pt x="690" y="561"/>
                    </a:lnTo>
                    <a:lnTo>
                      <a:pt x="692" y="561"/>
                    </a:lnTo>
                    <a:lnTo>
                      <a:pt x="695" y="562"/>
                    </a:lnTo>
                    <a:lnTo>
                      <a:pt x="696" y="566"/>
                    </a:lnTo>
                    <a:lnTo>
                      <a:pt x="697" y="570"/>
                    </a:lnTo>
                    <a:lnTo>
                      <a:pt x="698" y="580"/>
                    </a:lnTo>
                    <a:lnTo>
                      <a:pt x="698" y="580"/>
                    </a:lnTo>
                    <a:lnTo>
                      <a:pt x="704" y="582"/>
                    </a:lnTo>
                    <a:lnTo>
                      <a:pt x="709" y="583"/>
                    </a:lnTo>
                    <a:lnTo>
                      <a:pt x="713" y="582"/>
                    </a:lnTo>
                    <a:lnTo>
                      <a:pt x="717" y="580"/>
                    </a:lnTo>
                    <a:lnTo>
                      <a:pt x="720" y="576"/>
                    </a:lnTo>
                    <a:lnTo>
                      <a:pt x="722" y="573"/>
                    </a:lnTo>
                    <a:lnTo>
                      <a:pt x="727" y="565"/>
                    </a:lnTo>
                    <a:lnTo>
                      <a:pt x="730" y="557"/>
                    </a:lnTo>
                    <a:lnTo>
                      <a:pt x="734" y="553"/>
                    </a:lnTo>
                    <a:lnTo>
                      <a:pt x="736" y="551"/>
                    </a:lnTo>
                    <a:lnTo>
                      <a:pt x="738" y="551"/>
                    </a:lnTo>
                    <a:lnTo>
                      <a:pt x="742" y="551"/>
                    </a:lnTo>
                    <a:lnTo>
                      <a:pt x="747" y="554"/>
                    </a:lnTo>
                    <a:lnTo>
                      <a:pt x="751" y="559"/>
                    </a:lnTo>
                    <a:lnTo>
                      <a:pt x="751" y="559"/>
                    </a:lnTo>
                    <a:lnTo>
                      <a:pt x="752" y="551"/>
                    </a:lnTo>
                    <a:lnTo>
                      <a:pt x="753" y="546"/>
                    </a:lnTo>
                    <a:lnTo>
                      <a:pt x="755" y="543"/>
                    </a:lnTo>
                    <a:lnTo>
                      <a:pt x="756" y="540"/>
                    </a:lnTo>
                    <a:lnTo>
                      <a:pt x="759" y="536"/>
                    </a:lnTo>
                    <a:lnTo>
                      <a:pt x="760" y="532"/>
                    </a:lnTo>
                    <a:lnTo>
                      <a:pt x="761" y="526"/>
                    </a:lnTo>
                    <a:lnTo>
                      <a:pt x="761" y="526"/>
                    </a:lnTo>
                    <a:lnTo>
                      <a:pt x="759" y="519"/>
                    </a:lnTo>
                    <a:lnTo>
                      <a:pt x="757" y="514"/>
                    </a:lnTo>
                    <a:lnTo>
                      <a:pt x="755" y="511"/>
                    </a:lnTo>
                    <a:lnTo>
                      <a:pt x="751" y="508"/>
                    </a:lnTo>
                    <a:lnTo>
                      <a:pt x="748" y="508"/>
                    </a:lnTo>
                    <a:lnTo>
                      <a:pt x="744" y="508"/>
                    </a:lnTo>
                    <a:lnTo>
                      <a:pt x="736" y="509"/>
                    </a:lnTo>
                    <a:lnTo>
                      <a:pt x="728" y="513"/>
                    </a:lnTo>
                    <a:lnTo>
                      <a:pt x="720" y="515"/>
                    </a:lnTo>
                    <a:lnTo>
                      <a:pt x="715" y="516"/>
                    </a:lnTo>
                    <a:lnTo>
                      <a:pt x="712" y="516"/>
                    </a:lnTo>
                    <a:lnTo>
                      <a:pt x="707" y="515"/>
                    </a:lnTo>
                    <a:lnTo>
                      <a:pt x="704" y="513"/>
                    </a:lnTo>
                    <a:lnTo>
                      <a:pt x="704" y="513"/>
                    </a:lnTo>
                    <a:lnTo>
                      <a:pt x="707" y="509"/>
                    </a:lnTo>
                    <a:lnTo>
                      <a:pt x="710" y="507"/>
                    </a:lnTo>
                    <a:lnTo>
                      <a:pt x="711" y="504"/>
                    </a:lnTo>
                    <a:lnTo>
                      <a:pt x="711" y="504"/>
                    </a:lnTo>
                    <a:lnTo>
                      <a:pt x="706" y="501"/>
                    </a:lnTo>
                    <a:lnTo>
                      <a:pt x="702" y="500"/>
                    </a:lnTo>
                    <a:lnTo>
                      <a:pt x="698" y="500"/>
                    </a:lnTo>
                    <a:lnTo>
                      <a:pt x="695" y="501"/>
                    </a:lnTo>
                    <a:lnTo>
                      <a:pt x="689" y="505"/>
                    </a:lnTo>
                    <a:lnTo>
                      <a:pt x="682" y="511"/>
                    </a:lnTo>
                    <a:lnTo>
                      <a:pt x="683" y="514"/>
                    </a:lnTo>
                    <a:lnTo>
                      <a:pt x="683" y="514"/>
                    </a:lnTo>
                    <a:lnTo>
                      <a:pt x="679" y="520"/>
                    </a:lnTo>
                    <a:lnTo>
                      <a:pt x="676" y="521"/>
                    </a:lnTo>
                    <a:lnTo>
                      <a:pt x="675" y="521"/>
                    </a:lnTo>
                    <a:lnTo>
                      <a:pt x="674" y="520"/>
                    </a:lnTo>
                    <a:lnTo>
                      <a:pt x="673" y="517"/>
                    </a:lnTo>
                    <a:lnTo>
                      <a:pt x="672" y="512"/>
                    </a:lnTo>
                    <a:lnTo>
                      <a:pt x="668" y="497"/>
                    </a:lnTo>
                    <a:lnTo>
                      <a:pt x="667" y="490"/>
                    </a:lnTo>
                    <a:lnTo>
                      <a:pt x="664" y="485"/>
                    </a:lnTo>
                    <a:lnTo>
                      <a:pt x="664" y="485"/>
                    </a:lnTo>
                    <a:lnTo>
                      <a:pt x="663" y="486"/>
                    </a:lnTo>
                    <a:lnTo>
                      <a:pt x="660" y="486"/>
                    </a:lnTo>
                    <a:lnTo>
                      <a:pt x="655" y="486"/>
                    </a:lnTo>
                    <a:lnTo>
                      <a:pt x="652" y="487"/>
                    </a:lnTo>
                    <a:lnTo>
                      <a:pt x="650" y="490"/>
                    </a:lnTo>
                    <a:lnTo>
                      <a:pt x="649" y="494"/>
                    </a:lnTo>
                    <a:lnTo>
                      <a:pt x="649" y="499"/>
                    </a:lnTo>
                    <a:lnTo>
                      <a:pt x="632" y="476"/>
                    </a:lnTo>
                    <a:lnTo>
                      <a:pt x="633" y="504"/>
                    </a:lnTo>
                    <a:lnTo>
                      <a:pt x="633" y="504"/>
                    </a:lnTo>
                    <a:lnTo>
                      <a:pt x="629" y="504"/>
                    </a:lnTo>
                    <a:lnTo>
                      <a:pt x="627" y="502"/>
                    </a:lnTo>
                    <a:lnTo>
                      <a:pt x="622" y="498"/>
                    </a:lnTo>
                    <a:lnTo>
                      <a:pt x="620" y="497"/>
                    </a:lnTo>
                    <a:lnTo>
                      <a:pt x="618" y="497"/>
                    </a:lnTo>
                    <a:lnTo>
                      <a:pt x="615" y="499"/>
                    </a:lnTo>
                    <a:lnTo>
                      <a:pt x="612" y="504"/>
                    </a:lnTo>
                    <a:lnTo>
                      <a:pt x="612" y="528"/>
                    </a:lnTo>
                    <a:lnTo>
                      <a:pt x="636" y="537"/>
                    </a:lnTo>
                    <a:lnTo>
                      <a:pt x="636" y="537"/>
                    </a:lnTo>
                    <a:lnTo>
                      <a:pt x="633" y="539"/>
                    </a:lnTo>
                    <a:lnTo>
                      <a:pt x="630" y="544"/>
                    </a:lnTo>
                    <a:lnTo>
                      <a:pt x="628" y="552"/>
                    </a:lnTo>
                    <a:lnTo>
                      <a:pt x="627" y="555"/>
                    </a:lnTo>
                    <a:lnTo>
                      <a:pt x="626" y="559"/>
                    </a:lnTo>
                    <a:lnTo>
                      <a:pt x="623" y="562"/>
                    </a:lnTo>
                    <a:lnTo>
                      <a:pt x="619" y="565"/>
                    </a:lnTo>
                    <a:lnTo>
                      <a:pt x="619" y="565"/>
                    </a:lnTo>
                    <a:lnTo>
                      <a:pt x="623" y="557"/>
                    </a:lnTo>
                    <a:lnTo>
                      <a:pt x="623" y="551"/>
                    </a:lnTo>
                    <a:lnTo>
                      <a:pt x="622" y="547"/>
                    </a:lnTo>
                    <a:lnTo>
                      <a:pt x="619" y="545"/>
                    </a:lnTo>
                    <a:lnTo>
                      <a:pt x="615" y="543"/>
                    </a:lnTo>
                    <a:lnTo>
                      <a:pt x="612" y="540"/>
                    </a:lnTo>
                    <a:lnTo>
                      <a:pt x="609" y="536"/>
                    </a:lnTo>
                    <a:lnTo>
                      <a:pt x="607" y="529"/>
                    </a:lnTo>
                    <a:lnTo>
                      <a:pt x="597" y="543"/>
                    </a:lnTo>
                    <a:lnTo>
                      <a:pt x="599" y="536"/>
                    </a:lnTo>
                    <a:lnTo>
                      <a:pt x="599" y="536"/>
                    </a:lnTo>
                    <a:lnTo>
                      <a:pt x="597" y="534"/>
                    </a:lnTo>
                    <a:lnTo>
                      <a:pt x="595" y="532"/>
                    </a:lnTo>
                    <a:lnTo>
                      <a:pt x="592" y="534"/>
                    </a:lnTo>
                    <a:lnTo>
                      <a:pt x="591" y="536"/>
                    </a:lnTo>
                    <a:lnTo>
                      <a:pt x="587" y="540"/>
                    </a:lnTo>
                    <a:lnTo>
                      <a:pt x="584" y="543"/>
                    </a:lnTo>
                    <a:lnTo>
                      <a:pt x="582" y="542"/>
                    </a:lnTo>
                    <a:lnTo>
                      <a:pt x="582" y="542"/>
                    </a:lnTo>
                    <a:lnTo>
                      <a:pt x="589" y="552"/>
                    </a:lnTo>
                    <a:lnTo>
                      <a:pt x="592" y="557"/>
                    </a:lnTo>
                    <a:lnTo>
                      <a:pt x="596" y="560"/>
                    </a:lnTo>
                    <a:lnTo>
                      <a:pt x="599" y="562"/>
                    </a:lnTo>
                    <a:lnTo>
                      <a:pt x="604" y="562"/>
                    </a:lnTo>
                    <a:lnTo>
                      <a:pt x="609" y="560"/>
                    </a:lnTo>
                    <a:lnTo>
                      <a:pt x="613" y="555"/>
                    </a:lnTo>
                    <a:lnTo>
                      <a:pt x="613" y="555"/>
                    </a:lnTo>
                    <a:lnTo>
                      <a:pt x="604" y="566"/>
                    </a:lnTo>
                    <a:lnTo>
                      <a:pt x="594" y="575"/>
                    </a:lnTo>
                    <a:lnTo>
                      <a:pt x="584" y="582"/>
                    </a:lnTo>
                    <a:lnTo>
                      <a:pt x="579" y="585"/>
                    </a:lnTo>
                    <a:lnTo>
                      <a:pt x="579" y="585"/>
                    </a:lnTo>
                    <a:lnTo>
                      <a:pt x="575" y="588"/>
                    </a:lnTo>
                    <a:lnTo>
                      <a:pt x="572" y="588"/>
                    </a:lnTo>
                    <a:lnTo>
                      <a:pt x="568" y="587"/>
                    </a:lnTo>
                    <a:lnTo>
                      <a:pt x="565" y="584"/>
                    </a:lnTo>
                    <a:lnTo>
                      <a:pt x="558" y="579"/>
                    </a:lnTo>
                    <a:lnTo>
                      <a:pt x="554" y="576"/>
                    </a:lnTo>
                    <a:lnTo>
                      <a:pt x="551" y="574"/>
                    </a:lnTo>
                    <a:lnTo>
                      <a:pt x="551" y="574"/>
                    </a:lnTo>
                    <a:lnTo>
                      <a:pt x="554" y="572"/>
                    </a:lnTo>
                    <a:lnTo>
                      <a:pt x="557" y="568"/>
                    </a:lnTo>
                    <a:lnTo>
                      <a:pt x="558" y="564"/>
                    </a:lnTo>
                    <a:lnTo>
                      <a:pt x="559" y="559"/>
                    </a:lnTo>
                    <a:lnTo>
                      <a:pt x="559" y="547"/>
                    </a:lnTo>
                    <a:lnTo>
                      <a:pt x="559" y="536"/>
                    </a:lnTo>
                    <a:lnTo>
                      <a:pt x="560" y="526"/>
                    </a:lnTo>
                    <a:lnTo>
                      <a:pt x="561" y="521"/>
                    </a:lnTo>
                    <a:lnTo>
                      <a:pt x="564" y="519"/>
                    </a:lnTo>
                    <a:lnTo>
                      <a:pt x="567" y="516"/>
                    </a:lnTo>
                    <a:lnTo>
                      <a:pt x="571" y="515"/>
                    </a:lnTo>
                    <a:lnTo>
                      <a:pt x="575" y="515"/>
                    </a:lnTo>
                    <a:lnTo>
                      <a:pt x="582" y="517"/>
                    </a:lnTo>
                    <a:lnTo>
                      <a:pt x="582" y="517"/>
                    </a:lnTo>
                    <a:lnTo>
                      <a:pt x="581" y="521"/>
                    </a:lnTo>
                    <a:lnTo>
                      <a:pt x="580" y="521"/>
                    </a:lnTo>
                    <a:lnTo>
                      <a:pt x="577" y="521"/>
                    </a:lnTo>
                    <a:lnTo>
                      <a:pt x="576" y="519"/>
                    </a:lnTo>
                    <a:lnTo>
                      <a:pt x="576" y="519"/>
                    </a:lnTo>
                    <a:lnTo>
                      <a:pt x="580" y="528"/>
                    </a:lnTo>
                    <a:lnTo>
                      <a:pt x="581" y="530"/>
                    </a:lnTo>
                    <a:lnTo>
                      <a:pt x="583" y="531"/>
                    </a:lnTo>
                    <a:lnTo>
                      <a:pt x="584" y="531"/>
                    </a:lnTo>
                    <a:lnTo>
                      <a:pt x="587" y="531"/>
                    </a:lnTo>
                    <a:lnTo>
                      <a:pt x="591" y="528"/>
                    </a:lnTo>
                    <a:lnTo>
                      <a:pt x="596" y="522"/>
                    </a:lnTo>
                    <a:lnTo>
                      <a:pt x="600" y="516"/>
                    </a:lnTo>
                    <a:lnTo>
                      <a:pt x="607" y="505"/>
                    </a:lnTo>
                    <a:lnTo>
                      <a:pt x="607" y="505"/>
                    </a:lnTo>
                    <a:lnTo>
                      <a:pt x="607" y="499"/>
                    </a:lnTo>
                    <a:lnTo>
                      <a:pt x="607" y="493"/>
                    </a:lnTo>
                    <a:lnTo>
                      <a:pt x="607" y="485"/>
                    </a:lnTo>
                    <a:lnTo>
                      <a:pt x="607" y="483"/>
                    </a:lnTo>
                    <a:lnTo>
                      <a:pt x="606" y="479"/>
                    </a:lnTo>
                    <a:lnTo>
                      <a:pt x="604" y="476"/>
                    </a:lnTo>
                    <a:lnTo>
                      <a:pt x="599" y="472"/>
                    </a:lnTo>
                    <a:lnTo>
                      <a:pt x="599" y="472"/>
                    </a:lnTo>
                    <a:lnTo>
                      <a:pt x="600" y="477"/>
                    </a:lnTo>
                    <a:lnTo>
                      <a:pt x="599" y="483"/>
                    </a:lnTo>
                    <a:lnTo>
                      <a:pt x="597" y="490"/>
                    </a:lnTo>
                    <a:lnTo>
                      <a:pt x="594" y="496"/>
                    </a:lnTo>
                    <a:lnTo>
                      <a:pt x="589" y="499"/>
                    </a:lnTo>
                    <a:lnTo>
                      <a:pt x="584" y="501"/>
                    </a:lnTo>
                    <a:lnTo>
                      <a:pt x="581" y="502"/>
                    </a:lnTo>
                    <a:lnTo>
                      <a:pt x="579" y="501"/>
                    </a:lnTo>
                    <a:lnTo>
                      <a:pt x="576" y="500"/>
                    </a:lnTo>
                    <a:lnTo>
                      <a:pt x="574" y="498"/>
                    </a:lnTo>
                    <a:lnTo>
                      <a:pt x="575" y="460"/>
                    </a:lnTo>
                    <a:lnTo>
                      <a:pt x="556" y="455"/>
                    </a:lnTo>
                    <a:lnTo>
                      <a:pt x="558" y="453"/>
                    </a:lnTo>
                    <a:lnTo>
                      <a:pt x="558" y="453"/>
                    </a:lnTo>
                    <a:lnTo>
                      <a:pt x="554" y="447"/>
                    </a:lnTo>
                    <a:lnTo>
                      <a:pt x="552" y="445"/>
                    </a:lnTo>
                    <a:lnTo>
                      <a:pt x="551" y="444"/>
                    </a:lnTo>
                    <a:lnTo>
                      <a:pt x="546" y="444"/>
                    </a:lnTo>
                    <a:lnTo>
                      <a:pt x="542" y="445"/>
                    </a:lnTo>
                    <a:lnTo>
                      <a:pt x="537" y="447"/>
                    </a:lnTo>
                    <a:lnTo>
                      <a:pt x="533" y="448"/>
                    </a:lnTo>
                    <a:lnTo>
                      <a:pt x="528" y="447"/>
                    </a:lnTo>
                    <a:lnTo>
                      <a:pt x="525" y="446"/>
                    </a:lnTo>
                    <a:lnTo>
                      <a:pt x="522" y="444"/>
                    </a:lnTo>
                    <a:lnTo>
                      <a:pt x="522" y="444"/>
                    </a:lnTo>
                    <a:lnTo>
                      <a:pt x="520" y="446"/>
                    </a:lnTo>
                    <a:lnTo>
                      <a:pt x="518" y="448"/>
                    </a:lnTo>
                    <a:lnTo>
                      <a:pt x="511" y="451"/>
                    </a:lnTo>
                    <a:lnTo>
                      <a:pt x="504" y="453"/>
                    </a:lnTo>
                    <a:lnTo>
                      <a:pt x="497" y="455"/>
                    </a:lnTo>
                    <a:lnTo>
                      <a:pt x="491" y="460"/>
                    </a:lnTo>
                    <a:lnTo>
                      <a:pt x="489" y="462"/>
                    </a:lnTo>
                    <a:lnTo>
                      <a:pt x="488" y="466"/>
                    </a:lnTo>
                    <a:lnTo>
                      <a:pt x="487" y="469"/>
                    </a:lnTo>
                    <a:lnTo>
                      <a:pt x="488" y="474"/>
                    </a:lnTo>
                    <a:lnTo>
                      <a:pt x="489" y="481"/>
                    </a:lnTo>
                    <a:lnTo>
                      <a:pt x="491" y="487"/>
                    </a:lnTo>
                    <a:lnTo>
                      <a:pt x="491" y="487"/>
                    </a:lnTo>
                    <a:lnTo>
                      <a:pt x="487" y="481"/>
                    </a:lnTo>
                    <a:lnTo>
                      <a:pt x="484" y="478"/>
                    </a:lnTo>
                    <a:lnTo>
                      <a:pt x="482" y="478"/>
                    </a:lnTo>
                    <a:lnTo>
                      <a:pt x="480" y="478"/>
                    </a:lnTo>
                    <a:lnTo>
                      <a:pt x="477" y="478"/>
                    </a:lnTo>
                    <a:lnTo>
                      <a:pt x="473" y="482"/>
                    </a:lnTo>
                    <a:lnTo>
                      <a:pt x="465" y="491"/>
                    </a:lnTo>
                    <a:lnTo>
                      <a:pt x="459" y="496"/>
                    </a:lnTo>
                    <a:lnTo>
                      <a:pt x="454" y="499"/>
                    </a:lnTo>
                    <a:lnTo>
                      <a:pt x="472" y="514"/>
                    </a:lnTo>
                    <a:lnTo>
                      <a:pt x="472" y="514"/>
                    </a:lnTo>
                    <a:lnTo>
                      <a:pt x="460" y="528"/>
                    </a:lnTo>
                    <a:lnTo>
                      <a:pt x="456" y="535"/>
                    </a:lnTo>
                    <a:lnTo>
                      <a:pt x="450" y="545"/>
                    </a:lnTo>
                    <a:lnTo>
                      <a:pt x="442" y="568"/>
                    </a:lnTo>
                    <a:lnTo>
                      <a:pt x="442" y="568"/>
                    </a:lnTo>
                    <a:lnTo>
                      <a:pt x="439" y="553"/>
                    </a:lnTo>
                    <a:lnTo>
                      <a:pt x="438" y="545"/>
                    </a:lnTo>
                    <a:lnTo>
                      <a:pt x="439" y="537"/>
                    </a:lnTo>
                    <a:lnTo>
                      <a:pt x="439" y="537"/>
                    </a:lnTo>
                    <a:lnTo>
                      <a:pt x="418" y="536"/>
                    </a:lnTo>
                    <a:lnTo>
                      <a:pt x="406" y="535"/>
                    </a:lnTo>
                    <a:lnTo>
                      <a:pt x="396" y="535"/>
                    </a:lnTo>
                    <a:lnTo>
                      <a:pt x="384" y="536"/>
                    </a:lnTo>
                    <a:lnTo>
                      <a:pt x="380" y="538"/>
                    </a:lnTo>
                    <a:lnTo>
                      <a:pt x="375" y="540"/>
                    </a:lnTo>
                    <a:lnTo>
                      <a:pt x="370" y="543"/>
                    </a:lnTo>
                    <a:lnTo>
                      <a:pt x="366" y="546"/>
                    </a:lnTo>
                    <a:lnTo>
                      <a:pt x="362" y="551"/>
                    </a:lnTo>
                    <a:lnTo>
                      <a:pt x="359" y="557"/>
                    </a:lnTo>
                    <a:lnTo>
                      <a:pt x="359" y="557"/>
                    </a:lnTo>
                    <a:lnTo>
                      <a:pt x="357" y="555"/>
                    </a:lnTo>
                    <a:lnTo>
                      <a:pt x="353" y="554"/>
                    </a:lnTo>
                    <a:lnTo>
                      <a:pt x="347" y="549"/>
                    </a:lnTo>
                    <a:lnTo>
                      <a:pt x="338" y="535"/>
                    </a:lnTo>
                    <a:lnTo>
                      <a:pt x="334" y="529"/>
                    </a:lnTo>
                    <a:lnTo>
                      <a:pt x="330" y="527"/>
                    </a:lnTo>
                    <a:lnTo>
                      <a:pt x="327" y="524"/>
                    </a:lnTo>
                    <a:lnTo>
                      <a:pt x="323" y="523"/>
                    </a:lnTo>
                    <a:lnTo>
                      <a:pt x="320" y="523"/>
                    </a:lnTo>
                    <a:lnTo>
                      <a:pt x="316" y="526"/>
                    </a:lnTo>
                    <a:lnTo>
                      <a:pt x="312" y="528"/>
                    </a:lnTo>
                    <a:lnTo>
                      <a:pt x="312" y="528"/>
                    </a:lnTo>
                    <a:lnTo>
                      <a:pt x="310" y="531"/>
                    </a:lnTo>
                    <a:lnTo>
                      <a:pt x="310" y="536"/>
                    </a:lnTo>
                    <a:lnTo>
                      <a:pt x="310" y="546"/>
                    </a:lnTo>
                    <a:lnTo>
                      <a:pt x="308" y="551"/>
                    </a:lnTo>
                    <a:lnTo>
                      <a:pt x="307" y="554"/>
                    </a:lnTo>
                    <a:lnTo>
                      <a:pt x="305" y="554"/>
                    </a:lnTo>
                    <a:lnTo>
                      <a:pt x="304" y="554"/>
                    </a:lnTo>
                    <a:lnTo>
                      <a:pt x="298" y="552"/>
                    </a:lnTo>
                    <a:lnTo>
                      <a:pt x="298" y="552"/>
                    </a:lnTo>
                    <a:lnTo>
                      <a:pt x="298" y="551"/>
                    </a:lnTo>
                    <a:lnTo>
                      <a:pt x="300" y="547"/>
                    </a:lnTo>
                    <a:lnTo>
                      <a:pt x="304" y="537"/>
                    </a:lnTo>
                    <a:lnTo>
                      <a:pt x="305" y="534"/>
                    </a:lnTo>
                    <a:lnTo>
                      <a:pt x="304" y="529"/>
                    </a:lnTo>
                    <a:lnTo>
                      <a:pt x="303" y="528"/>
                    </a:lnTo>
                    <a:lnTo>
                      <a:pt x="301" y="528"/>
                    </a:lnTo>
                    <a:lnTo>
                      <a:pt x="296" y="527"/>
                    </a:lnTo>
                    <a:lnTo>
                      <a:pt x="296" y="527"/>
                    </a:lnTo>
                    <a:lnTo>
                      <a:pt x="293" y="532"/>
                    </a:lnTo>
                    <a:lnTo>
                      <a:pt x="290" y="535"/>
                    </a:lnTo>
                    <a:lnTo>
                      <a:pt x="288" y="537"/>
                    </a:lnTo>
                    <a:lnTo>
                      <a:pt x="284" y="537"/>
                    </a:lnTo>
                    <a:lnTo>
                      <a:pt x="281" y="537"/>
                    </a:lnTo>
                    <a:lnTo>
                      <a:pt x="278" y="536"/>
                    </a:lnTo>
                    <a:lnTo>
                      <a:pt x="272" y="534"/>
                    </a:lnTo>
                    <a:lnTo>
                      <a:pt x="266" y="530"/>
                    </a:lnTo>
                    <a:lnTo>
                      <a:pt x="259" y="529"/>
                    </a:lnTo>
                    <a:lnTo>
                      <a:pt x="255" y="529"/>
                    </a:lnTo>
                    <a:lnTo>
                      <a:pt x="252" y="530"/>
                    </a:lnTo>
                    <a:lnTo>
                      <a:pt x="249" y="532"/>
                    </a:lnTo>
                    <a:lnTo>
                      <a:pt x="245" y="537"/>
                    </a:lnTo>
                    <a:lnTo>
                      <a:pt x="245" y="537"/>
                    </a:lnTo>
                    <a:lnTo>
                      <a:pt x="242" y="534"/>
                    </a:lnTo>
                    <a:lnTo>
                      <a:pt x="237" y="531"/>
                    </a:lnTo>
                    <a:lnTo>
                      <a:pt x="229" y="527"/>
                    </a:lnTo>
                    <a:lnTo>
                      <a:pt x="226" y="523"/>
                    </a:lnTo>
                    <a:lnTo>
                      <a:pt x="223" y="520"/>
                    </a:lnTo>
                    <a:lnTo>
                      <a:pt x="222" y="514"/>
                    </a:lnTo>
                    <a:lnTo>
                      <a:pt x="222" y="507"/>
                    </a:lnTo>
                    <a:lnTo>
                      <a:pt x="222" y="507"/>
                    </a:lnTo>
                    <a:lnTo>
                      <a:pt x="228" y="508"/>
                    </a:lnTo>
                    <a:lnTo>
                      <a:pt x="235" y="509"/>
                    </a:lnTo>
                    <a:lnTo>
                      <a:pt x="241" y="508"/>
                    </a:lnTo>
                    <a:lnTo>
                      <a:pt x="246" y="507"/>
                    </a:lnTo>
                    <a:lnTo>
                      <a:pt x="252" y="506"/>
                    </a:lnTo>
                    <a:lnTo>
                      <a:pt x="257" y="504"/>
                    </a:lnTo>
                    <a:lnTo>
                      <a:pt x="260" y="500"/>
                    </a:lnTo>
                    <a:lnTo>
                      <a:pt x="262" y="496"/>
                    </a:lnTo>
                    <a:lnTo>
                      <a:pt x="262" y="496"/>
                    </a:lnTo>
                    <a:lnTo>
                      <a:pt x="261" y="500"/>
                    </a:lnTo>
                    <a:lnTo>
                      <a:pt x="262" y="505"/>
                    </a:lnTo>
                    <a:lnTo>
                      <a:pt x="265" y="509"/>
                    </a:lnTo>
                    <a:lnTo>
                      <a:pt x="266" y="512"/>
                    </a:lnTo>
                    <a:lnTo>
                      <a:pt x="266" y="514"/>
                    </a:lnTo>
                    <a:lnTo>
                      <a:pt x="265" y="516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9" y="524"/>
                    </a:lnTo>
                    <a:lnTo>
                      <a:pt x="272" y="526"/>
                    </a:lnTo>
                    <a:lnTo>
                      <a:pt x="274" y="526"/>
                    </a:lnTo>
                    <a:lnTo>
                      <a:pt x="277" y="524"/>
                    </a:lnTo>
                    <a:lnTo>
                      <a:pt x="280" y="521"/>
                    </a:lnTo>
                    <a:lnTo>
                      <a:pt x="283" y="519"/>
                    </a:lnTo>
                    <a:lnTo>
                      <a:pt x="285" y="515"/>
                    </a:lnTo>
                    <a:lnTo>
                      <a:pt x="288" y="515"/>
                    </a:lnTo>
                    <a:lnTo>
                      <a:pt x="290" y="515"/>
                    </a:lnTo>
                    <a:lnTo>
                      <a:pt x="297" y="517"/>
                    </a:lnTo>
                    <a:lnTo>
                      <a:pt x="297" y="517"/>
                    </a:lnTo>
                    <a:lnTo>
                      <a:pt x="297" y="514"/>
                    </a:lnTo>
                    <a:lnTo>
                      <a:pt x="296" y="511"/>
                    </a:lnTo>
                    <a:lnTo>
                      <a:pt x="291" y="502"/>
                    </a:lnTo>
                    <a:lnTo>
                      <a:pt x="289" y="500"/>
                    </a:lnTo>
                    <a:lnTo>
                      <a:pt x="287" y="498"/>
                    </a:lnTo>
                    <a:lnTo>
                      <a:pt x="284" y="499"/>
                    </a:lnTo>
                    <a:lnTo>
                      <a:pt x="282" y="500"/>
                    </a:lnTo>
                    <a:lnTo>
                      <a:pt x="282" y="500"/>
                    </a:lnTo>
                    <a:lnTo>
                      <a:pt x="282" y="496"/>
                    </a:lnTo>
                    <a:lnTo>
                      <a:pt x="283" y="491"/>
                    </a:lnTo>
                    <a:lnTo>
                      <a:pt x="285" y="487"/>
                    </a:lnTo>
                    <a:lnTo>
                      <a:pt x="288" y="484"/>
                    </a:lnTo>
                    <a:lnTo>
                      <a:pt x="293" y="479"/>
                    </a:lnTo>
                    <a:lnTo>
                      <a:pt x="299" y="476"/>
                    </a:lnTo>
                    <a:lnTo>
                      <a:pt x="305" y="472"/>
                    </a:lnTo>
                    <a:lnTo>
                      <a:pt x="307" y="470"/>
                    </a:lnTo>
                    <a:lnTo>
                      <a:pt x="308" y="467"/>
                    </a:lnTo>
                    <a:lnTo>
                      <a:pt x="308" y="463"/>
                    </a:lnTo>
                    <a:lnTo>
                      <a:pt x="308" y="459"/>
                    </a:lnTo>
                    <a:lnTo>
                      <a:pt x="306" y="453"/>
                    </a:lnTo>
                    <a:lnTo>
                      <a:pt x="304" y="447"/>
                    </a:lnTo>
                    <a:lnTo>
                      <a:pt x="304" y="447"/>
                    </a:lnTo>
                    <a:lnTo>
                      <a:pt x="300" y="447"/>
                    </a:lnTo>
                    <a:lnTo>
                      <a:pt x="296" y="448"/>
                    </a:lnTo>
                    <a:lnTo>
                      <a:pt x="293" y="452"/>
                    </a:lnTo>
                    <a:lnTo>
                      <a:pt x="290" y="455"/>
                    </a:lnTo>
                    <a:lnTo>
                      <a:pt x="284" y="464"/>
                    </a:lnTo>
                    <a:lnTo>
                      <a:pt x="280" y="474"/>
                    </a:lnTo>
                    <a:lnTo>
                      <a:pt x="274" y="482"/>
                    </a:lnTo>
                    <a:lnTo>
                      <a:pt x="272" y="484"/>
                    </a:lnTo>
                    <a:lnTo>
                      <a:pt x="269" y="486"/>
                    </a:lnTo>
                    <a:lnTo>
                      <a:pt x="266" y="486"/>
                    </a:lnTo>
                    <a:lnTo>
                      <a:pt x="264" y="485"/>
                    </a:lnTo>
                    <a:lnTo>
                      <a:pt x="260" y="483"/>
                    </a:lnTo>
                    <a:lnTo>
                      <a:pt x="257" y="477"/>
                    </a:lnTo>
                    <a:lnTo>
                      <a:pt x="257" y="477"/>
                    </a:lnTo>
                    <a:lnTo>
                      <a:pt x="260" y="471"/>
                    </a:lnTo>
                    <a:lnTo>
                      <a:pt x="264" y="468"/>
                    </a:lnTo>
                    <a:lnTo>
                      <a:pt x="267" y="466"/>
                    </a:lnTo>
                    <a:lnTo>
                      <a:pt x="270" y="464"/>
                    </a:lnTo>
                    <a:lnTo>
                      <a:pt x="274" y="462"/>
                    </a:lnTo>
                    <a:lnTo>
                      <a:pt x="278" y="457"/>
                    </a:lnTo>
                    <a:lnTo>
                      <a:pt x="282" y="451"/>
                    </a:lnTo>
                    <a:lnTo>
                      <a:pt x="285" y="440"/>
                    </a:lnTo>
                    <a:lnTo>
                      <a:pt x="270" y="428"/>
                    </a:lnTo>
                    <a:lnTo>
                      <a:pt x="259" y="451"/>
                    </a:lnTo>
                    <a:lnTo>
                      <a:pt x="259" y="446"/>
                    </a:lnTo>
                    <a:lnTo>
                      <a:pt x="259" y="446"/>
                    </a:lnTo>
                    <a:lnTo>
                      <a:pt x="254" y="441"/>
                    </a:lnTo>
                    <a:lnTo>
                      <a:pt x="251" y="439"/>
                    </a:lnTo>
                    <a:lnTo>
                      <a:pt x="246" y="439"/>
                    </a:lnTo>
                    <a:lnTo>
                      <a:pt x="244" y="439"/>
                    </a:lnTo>
                    <a:lnTo>
                      <a:pt x="241" y="441"/>
                    </a:lnTo>
                    <a:lnTo>
                      <a:pt x="238" y="445"/>
                    </a:lnTo>
                    <a:lnTo>
                      <a:pt x="234" y="454"/>
                    </a:lnTo>
                    <a:lnTo>
                      <a:pt x="229" y="466"/>
                    </a:lnTo>
                    <a:lnTo>
                      <a:pt x="224" y="477"/>
                    </a:lnTo>
                    <a:lnTo>
                      <a:pt x="218" y="487"/>
                    </a:lnTo>
                    <a:lnTo>
                      <a:pt x="214" y="492"/>
                    </a:lnTo>
                    <a:lnTo>
                      <a:pt x="209" y="496"/>
                    </a:lnTo>
                    <a:lnTo>
                      <a:pt x="209" y="496"/>
                    </a:lnTo>
                    <a:lnTo>
                      <a:pt x="212" y="499"/>
                    </a:lnTo>
                    <a:lnTo>
                      <a:pt x="214" y="504"/>
                    </a:lnTo>
                    <a:lnTo>
                      <a:pt x="215" y="513"/>
                    </a:lnTo>
                    <a:lnTo>
                      <a:pt x="215" y="523"/>
                    </a:lnTo>
                    <a:lnTo>
                      <a:pt x="215" y="532"/>
                    </a:lnTo>
                    <a:lnTo>
                      <a:pt x="214" y="542"/>
                    </a:lnTo>
                    <a:lnTo>
                      <a:pt x="214" y="551"/>
                    </a:lnTo>
                    <a:lnTo>
                      <a:pt x="214" y="558"/>
                    </a:lnTo>
                    <a:lnTo>
                      <a:pt x="215" y="561"/>
                    </a:lnTo>
                    <a:lnTo>
                      <a:pt x="218" y="564"/>
                    </a:lnTo>
                    <a:lnTo>
                      <a:pt x="218" y="564"/>
                    </a:lnTo>
                    <a:lnTo>
                      <a:pt x="212" y="565"/>
                    </a:lnTo>
                    <a:lnTo>
                      <a:pt x="206" y="565"/>
                    </a:lnTo>
                    <a:lnTo>
                      <a:pt x="201" y="564"/>
                    </a:lnTo>
                    <a:lnTo>
                      <a:pt x="197" y="561"/>
                    </a:lnTo>
                    <a:lnTo>
                      <a:pt x="193" y="557"/>
                    </a:lnTo>
                    <a:lnTo>
                      <a:pt x="191" y="551"/>
                    </a:lnTo>
                    <a:lnTo>
                      <a:pt x="189" y="543"/>
                    </a:lnTo>
                    <a:lnTo>
                      <a:pt x="189" y="532"/>
                    </a:lnTo>
                    <a:lnTo>
                      <a:pt x="189" y="532"/>
                    </a:lnTo>
                    <a:lnTo>
                      <a:pt x="198" y="523"/>
                    </a:lnTo>
                    <a:lnTo>
                      <a:pt x="203" y="515"/>
                    </a:lnTo>
                    <a:lnTo>
                      <a:pt x="204" y="508"/>
                    </a:lnTo>
                    <a:lnTo>
                      <a:pt x="205" y="501"/>
                    </a:lnTo>
                    <a:lnTo>
                      <a:pt x="205" y="494"/>
                    </a:lnTo>
                    <a:lnTo>
                      <a:pt x="206" y="486"/>
                    </a:lnTo>
                    <a:lnTo>
                      <a:pt x="211" y="477"/>
                    </a:lnTo>
                    <a:lnTo>
                      <a:pt x="219" y="467"/>
                    </a:lnTo>
                    <a:lnTo>
                      <a:pt x="219" y="467"/>
                    </a:lnTo>
                    <a:lnTo>
                      <a:pt x="218" y="461"/>
                    </a:lnTo>
                    <a:lnTo>
                      <a:pt x="218" y="454"/>
                    </a:lnTo>
                    <a:lnTo>
                      <a:pt x="218" y="439"/>
                    </a:lnTo>
                    <a:lnTo>
                      <a:pt x="218" y="431"/>
                    </a:lnTo>
                    <a:lnTo>
                      <a:pt x="216" y="424"/>
                    </a:lnTo>
                    <a:lnTo>
                      <a:pt x="213" y="419"/>
                    </a:lnTo>
                    <a:lnTo>
                      <a:pt x="211" y="417"/>
                    </a:lnTo>
                    <a:lnTo>
                      <a:pt x="208" y="416"/>
                    </a:lnTo>
                    <a:lnTo>
                      <a:pt x="208" y="416"/>
                    </a:lnTo>
                    <a:lnTo>
                      <a:pt x="203" y="424"/>
                    </a:lnTo>
                    <a:lnTo>
                      <a:pt x="201" y="430"/>
                    </a:lnTo>
                    <a:lnTo>
                      <a:pt x="200" y="436"/>
                    </a:lnTo>
                    <a:lnTo>
                      <a:pt x="201" y="439"/>
                    </a:lnTo>
                    <a:lnTo>
                      <a:pt x="203" y="444"/>
                    </a:lnTo>
                    <a:lnTo>
                      <a:pt x="203" y="446"/>
                    </a:lnTo>
                    <a:lnTo>
                      <a:pt x="200" y="449"/>
                    </a:lnTo>
                    <a:lnTo>
                      <a:pt x="196" y="454"/>
                    </a:lnTo>
                    <a:lnTo>
                      <a:pt x="196" y="454"/>
                    </a:lnTo>
                    <a:lnTo>
                      <a:pt x="193" y="449"/>
                    </a:lnTo>
                    <a:lnTo>
                      <a:pt x="193" y="444"/>
                    </a:lnTo>
                    <a:lnTo>
                      <a:pt x="193" y="444"/>
                    </a:lnTo>
                    <a:lnTo>
                      <a:pt x="190" y="447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4" y="448"/>
                    </a:lnTo>
                    <a:lnTo>
                      <a:pt x="182" y="448"/>
                    </a:lnTo>
                    <a:lnTo>
                      <a:pt x="180" y="448"/>
                    </a:lnTo>
                    <a:lnTo>
                      <a:pt x="176" y="451"/>
                    </a:lnTo>
                    <a:lnTo>
                      <a:pt x="173" y="455"/>
                    </a:lnTo>
                    <a:lnTo>
                      <a:pt x="175" y="449"/>
                    </a:lnTo>
                    <a:lnTo>
                      <a:pt x="175" y="449"/>
                    </a:lnTo>
                    <a:lnTo>
                      <a:pt x="173" y="446"/>
                    </a:lnTo>
                    <a:lnTo>
                      <a:pt x="170" y="445"/>
                    </a:lnTo>
                    <a:lnTo>
                      <a:pt x="169" y="444"/>
                    </a:lnTo>
                    <a:lnTo>
                      <a:pt x="167" y="444"/>
                    </a:lnTo>
                    <a:lnTo>
                      <a:pt x="165" y="446"/>
                    </a:lnTo>
                    <a:lnTo>
                      <a:pt x="162" y="451"/>
                    </a:lnTo>
                    <a:lnTo>
                      <a:pt x="159" y="454"/>
                    </a:lnTo>
                    <a:lnTo>
                      <a:pt x="157" y="456"/>
                    </a:lnTo>
                    <a:lnTo>
                      <a:pt x="155" y="456"/>
                    </a:lnTo>
                    <a:lnTo>
                      <a:pt x="153" y="455"/>
                    </a:lnTo>
                    <a:lnTo>
                      <a:pt x="150" y="451"/>
                    </a:lnTo>
                    <a:lnTo>
                      <a:pt x="150" y="451"/>
                    </a:lnTo>
                    <a:lnTo>
                      <a:pt x="151" y="457"/>
                    </a:lnTo>
                    <a:lnTo>
                      <a:pt x="151" y="463"/>
                    </a:lnTo>
                    <a:lnTo>
                      <a:pt x="149" y="468"/>
                    </a:lnTo>
                    <a:lnTo>
                      <a:pt x="147" y="470"/>
                    </a:lnTo>
                    <a:lnTo>
                      <a:pt x="142" y="476"/>
                    </a:lnTo>
                    <a:lnTo>
                      <a:pt x="138" y="479"/>
                    </a:lnTo>
                    <a:lnTo>
                      <a:pt x="136" y="484"/>
                    </a:lnTo>
                    <a:lnTo>
                      <a:pt x="136" y="484"/>
                    </a:lnTo>
                    <a:lnTo>
                      <a:pt x="139" y="489"/>
                    </a:lnTo>
                    <a:lnTo>
                      <a:pt x="143" y="494"/>
                    </a:lnTo>
                    <a:lnTo>
                      <a:pt x="151" y="508"/>
                    </a:lnTo>
                    <a:lnTo>
                      <a:pt x="155" y="515"/>
                    </a:lnTo>
                    <a:lnTo>
                      <a:pt x="161" y="521"/>
                    </a:lnTo>
                    <a:lnTo>
                      <a:pt x="168" y="524"/>
                    </a:lnTo>
                    <a:lnTo>
                      <a:pt x="172" y="524"/>
                    </a:lnTo>
                    <a:lnTo>
                      <a:pt x="175" y="526"/>
                    </a:lnTo>
                    <a:lnTo>
                      <a:pt x="175" y="526"/>
                    </a:lnTo>
                    <a:lnTo>
                      <a:pt x="178" y="502"/>
                    </a:lnTo>
                    <a:lnTo>
                      <a:pt x="181" y="494"/>
                    </a:lnTo>
                    <a:lnTo>
                      <a:pt x="183" y="490"/>
                    </a:lnTo>
                    <a:lnTo>
                      <a:pt x="185" y="486"/>
                    </a:lnTo>
                    <a:lnTo>
                      <a:pt x="172" y="489"/>
                    </a:lnTo>
                    <a:lnTo>
                      <a:pt x="172" y="489"/>
                    </a:lnTo>
                    <a:lnTo>
                      <a:pt x="175" y="484"/>
                    </a:lnTo>
                    <a:lnTo>
                      <a:pt x="180" y="477"/>
                    </a:lnTo>
                    <a:lnTo>
                      <a:pt x="193" y="487"/>
                    </a:lnTo>
                    <a:lnTo>
                      <a:pt x="193" y="487"/>
                    </a:lnTo>
                    <a:lnTo>
                      <a:pt x="188" y="492"/>
                    </a:lnTo>
                    <a:lnTo>
                      <a:pt x="184" y="498"/>
                    </a:lnTo>
                    <a:lnTo>
                      <a:pt x="182" y="505"/>
                    </a:lnTo>
                    <a:lnTo>
                      <a:pt x="181" y="512"/>
                    </a:lnTo>
                    <a:lnTo>
                      <a:pt x="180" y="526"/>
                    </a:lnTo>
                    <a:lnTo>
                      <a:pt x="178" y="532"/>
                    </a:lnTo>
                    <a:lnTo>
                      <a:pt x="176" y="539"/>
                    </a:lnTo>
                    <a:lnTo>
                      <a:pt x="176" y="539"/>
                    </a:lnTo>
                    <a:lnTo>
                      <a:pt x="172" y="538"/>
                    </a:lnTo>
                    <a:lnTo>
                      <a:pt x="167" y="537"/>
                    </a:lnTo>
                    <a:lnTo>
                      <a:pt x="165" y="538"/>
                    </a:lnTo>
                    <a:lnTo>
                      <a:pt x="162" y="538"/>
                    </a:lnTo>
                    <a:lnTo>
                      <a:pt x="159" y="540"/>
                    </a:lnTo>
                    <a:lnTo>
                      <a:pt x="157" y="540"/>
                    </a:lnTo>
                    <a:lnTo>
                      <a:pt x="153" y="539"/>
                    </a:lnTo>
                    <a:lnTo>
                      <a:pt x="153" y="539"/>
                    </a:lnTo>
                    <a:lnTo>
                      <a:pt x="153" y="534"/>
                    </a:lnTo>
                    <a:lnTo>
                      <a:pt x="152" y="529"/>
                    </a:lnTo>
                    <a:lnTo>
                      <a:pt x="149" y="520"/>
                    </a:lnTo>
                    <a:lnTo>
                      <a:pt x="143" y="512"/>
                    </a:lnTo>
                    <a:lnTo>
                      <a:pt x="135" y="504"/>
                    </a:lnTo>
                    <a:lnTo>
                      <a:pt x="119" y="489"/>
                    </a:lnTo>
                    <a:lnTo>
                      <a:pt x="103" y="475"/>
                    </a:lnTo>
                    <a:lnTo>
                      <a:pt x="103" y="475"/>
                    </a:lnTo>
                    <a:lnTo>
                      <a:pt x="107" y="476"/>
                    </a:lnTo>
                    <a:lnTo>
                      <a:pt x="112" y="476"/>
                    </a:lnTo>
                    <a:lnTo>
                      <a:pt x="112" y="476"/>
                    </a:lnTo>
                    <a:lnTo>
                      <a:pt x="115" y="470"/>
                    </a:lnTo>
                    <a:lnTo>
                      <a:pt x="115" y="464"/>
                    </a:lnTo>
                    <a:lnTo>
                      <a:pt x="114" y="461"/>
                    </a:lnTo>
                    <a:lnTo>
                      <a:pt x="112" y="457"/>
                    </a:lnTo>
                    <a:lnTo>
                      <a:pt x="105" y="451"/>
                    </a:lnTo>
                    <a:lnTo>
                      <a:pt x="103" y="448"/>
                    </a:lnTo>
                    <a:lnTo>
                      <a:pt x="101" y="446"/>
                    </a:lnTo>
                    <a:lnTo>
                      <a:pt x="91" y="459"/>
                    </a:lnTo>
                    <a:lnTo>
                      <a:pt x="91" y="459"/>
                    </a:lnTo>
                    <a:lnTo>
                      <a:pt x="93" y="457"/>
                    </a:lnTo>
                    <a:lnTo>
                      <a:pt x="93" y="454"/>
                    </a:lnTo>
                    <a:lnTo>
                      <a:pt x="93" y="451"/>
                    </a:lnTo>
                    <a:lnTo>
                      <a:pt x="91" y="447"/>
                    </a:lnTo>
                    <a:lnTo>
                      <a:pt x="91" y="447"/>
                    </a:lnTo>
                    <a:lnTo>
                      <a:pt x="88" y="449"/>
                    </a:lnTo>
                    <a:lnTo>
                      <a:pt x="84" y="454"/>
                    </a:lnTo>
                    <a:lnTo>
                      <a:pt x="81" y="460"/>
                    </a:lnTo>
                    <a:lnTo>
                      <a:pt x="78" y="466"/>
                    </a:lnTo>
                    <a:lnTo>
                      <a:pt x="74" y="477"/>
                    </a:lnTo>
                    <a:lnTo>
                      <a:pt x="70" y="482"/>
                    </a:lnTo>
                    <a:lnTo>
                      <a:pt x="66" y="484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7" y="472"/>
                    </a:lnTo>
                    <a:lnTo>
                      <a:pt x="69" y="459"/>
                    </a:lnTo>
                    <a:lnTo>
                      <a:pt x="70" y="453"/>
                    </a:lnTo>
                    <a:lnTo>
                      <a:pt x="70" y="447"/>
                    </a:lnTo>
                    <a:lnTo>
                      <a:pt x="70" y="443"/>
                    </a:lnTo>
                    <a:lnTo>
                      <a:pt x="68" y="439"/>
                    </a:lnTo>
                    <a:lnTo>
                      <a:pt x="68" y="439"/>
                    </a:lnTo>
                    <a:lnTo>
                      <a:pt x="65" y="425"/>
                    </a:lnTo>
                    <a:lnTo>
                      <a:pt x="61" y="418"/>
                    </a:lnTo>
                    <a:lnTo>
                      <a:pt x="58" y="411"/>
                    </a:lnTo>
                    <a:lnTo>
                      <a:pt x="54" y="406"/>
                    </a:lnTo>
                    <a:lnTo>
                      <a:pt x="50" y="402"/>
                    </a:lnTo>
                    <a:lnTo>
                      <a:pt x="46" y="401"/>
                    </a:lnTo>
                    <a:lnTo>
                      <a:pt x="44" y="401"/>
                    </a:lnTo>
                    <a:lnTo>
                      <a:pt x="40" y="402"/>
                    </a:lnTo>
                    <a:lnTo>
                      <a:pt x="38" y="403"/>
                    </a:lnTo>
                    <a:lnTo>
                      <a:pt x="38" y="403"/>
                    </a:lnTo>
                    <a:lnTo>
                      <a:pt x="36" y="408"/>
                    </a:lnTo>
                    <a:lnTo>
                      <a:pt x="34" y="411"/>
                    </a:lnTo>
                    <a:lnTo>
                      <a:pt x="30" y="414"/>
                    </a:lnTo>
                    <a:lnTo>
                      <a:pt x="27" y="415"/>
                    </a:lnTo>
                    <a:lnTo>
                      <a:pt x="27" y="415"/>
                    </a:lnTo>
                    <a:lnTo>
                      <a:pt x="29" y="413"/>
                    </a:lnTo>
                    <a:lnTo>
                      <a:pt x="16" y="396"/>
                    </a:lnTo>
                    <a:lnTo>
                      <a:pt x="16" y="396"/>
                    </a:lnTo>
                    <a:lnTo>
                      <a:pt x="21" y="389"/>
                    </a:lnTo>
                    <a:lnTo>
                      <a:pt x="22" y="388"/>
                    </a:lnTo>
                    <a:lnTo>
                      <a:pt x="24" y="387"/>
                    </a:lnTo>
                    <a:lnTo>
                      <a:pt x="28" y="387"/>
                    </a:lnTo>
                    <a:lnTo>
                      <a:pt x="31" y="389"/>
                    </a:lnTo>
                    <a:lnTo>
                      <a:pt x="36" y="392"/>
                    </a:lnTo>
                    <a:lnTo>
                      <a:pt x="39" y="392"/>
                    </a:lnTo>
                    <a:lnTo>
                      <a:pt x="42" y="392"/>
                    </a:lnTo>
                    <a:lnTo>
                      <a:pt x="43" y="389"/>
                    </a:lnTo>
                    <a:lnTo>
                      <a:pt x="47" y="383"/>
                    </a:lnTo>
                    <a:lnTo>
                      <a:pt x="47" y="358"/>
                    </a:lnTo>
                    <a:lnTo>
                      <a:pt x="47" y="358"/>
                    </a:lnTo>
                    <a:lnTo>
                      <a:pt x="51" y="357"/>
                    </a:lnTo>
                    <a:lnTo>
                      <a:pt x="54" y="356"/>
                    </a:lnTo>
                    <a:lnTo>
                      <a:pt x="61" y="351"/>
                    </a:lnTo>
                    <a:lnTo>
                      <a:pt x="67" y="343"/>
                    </a:lnTo>
                    <a:lnTo>
                      <a:pt x="71" y="335"/>
                    </a:lnTo>
                    <a:lnTo>
                      <a:pt x="71" y="335"/>
                    </a:lnTo>
                    <a:lnTo>
                      <a:pt x="67" y="334"/>
                    </a:lnTo>
                    <a:lnTo>
                      <a:pt x="63" y="334"/>
                    </a:lnTo>
                    <a:lnTo>
                      <a:pt x="58" y="335"/>
                    </a:lnTo>
                    <a:lnTo>
                      <a:pt x="52" y="339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3" y="336"/>
                    </a:lnTo>
                    <a:lnTo>
                      <a:pt x="44" y="332"/>
                    </a:lnTo>
                    <a:lnTo>
                      <a:pt x="46" y="323"/>
                    </a:lnTo>
                    <a:lnTo>
                      <a:pt x="50" y="317"/>
                    </a:lnTo>
                    <a:lnTo>
                      <a:pt x="52" y="313"/>
                    </a:lnTo>
                    <a:lnTo>
                      <a:pt x="51" y="327"/>
                    </a:lnTo>
                    <a:lnTo>
                      <a:pt x="51" y="327"/>
                    </a:lnTo>
                    <a:lnTo>
                      <a:pt x="53" y="331"/>
                    </a:lnTo>
                    <a:lnTo>
                      <a:pt x="55" y="333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66" y="330"/>
                    </a:lnTo>
                    <a:lnTo>
                      <a:pt x="70" y="324"/>
                    </a:lnTo>
                    <a:lnTo>
                      <a:pt x="76" y="318"/>
                    </a:lnTo>
                    <a:lnTo>
                      <a:pt x="81" y="312"/>
                    </a:lnTo>
                    <a:lnTo>
                      <a:pt x="84" y="310"/>
                    </a:lnTo>
                    <a:lnTo>
                      <a:pt x="88" y="309"/>
                    </a:lnTo>
                    <a:lnTo>
                      <a:pt x="90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6" y="310"/>
                    </a:lnTo>
                    <a:lnTo>
                      <a:pt x="96" y="311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8" y="312"/>
                    </a:lnTo>
                    <a:lnTo>
                      <a:pt x="100" y="310"/>
                    </a:lnTo>
                    <a:lnTo>
                      <a:pt x="104" y="308"/>
                    </a:lnTo>
                    <a:lnTo>
                      <a:pt x="107" y="306"/>
                    </a:lnTo>
                    <a:lnTo>
                      <a:pt x="113" y="306"/>
                    </a:lnTo>
                    <a:lnTo>
                      <a:pt x="119" y="308"/>
                    </a:lnTo>
                    <a:lnTo>
                      <a:pt x="124" y="308"/>
                    </a:lnTo>
                    <a:lnTo>
                      <a:pt x="130" y="306"/>
                    </a:lnTo>
                    <a:lnTo>
                      <a:pt x="134" y="305"/>
                    </a:lnTo>
                    <a:lnTo>
                      <a:pt x="136" y="303"/>
                    </a:lnTo>
                    <a:lnTo>
                      <a:pt x="139" y="298"/>
                    </a:lnTo>
                    <a:lnTo>
                      <a:pt x="142" y="294"/>
                    </a:lnTo>
                    <a:lnTo>
                      <a:pt x="137" y="306"/>
                    </a:lnTo>
                    <a:lnTo>
                      <a:pt x="137" y="306"/>
                    </a:lnTo>
                    <a:lnTo>
                      <a:pt x="159" y="282"/>
                    </a:lnTo>
                    <a:lnTo>
                      <a:pt x="189" y="249"/>
                    </a:lnTo>
                    <a:lnTo>
                      <a:pt x="190" y="238"/>
                    </a:lnTo>
                    <a:lnTo>
                      <a:pt x="190" y="238"/>
                    </a:lnTo>
                    <a:lnTo>
                      <a:pt x="189" y="237"/>
                    </a:lnTo>
                    <a:lnTo>
                      <a:pt x="189" y="236"/>
                    </a:lnTo>
                    <a:lnTo>
                      <a:pt x="192" y="235"/>
                    </a:lnTo>
                    <a:lnTo>
                      <a:pt x="196" y="235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228" y="207"/>
                    </a:lnTo>
                    <a:lnTo>
                      <a:pt x="228" y="207"/>
                    </a:lnTo>
                    <a:lnTo>
                      <a:pt x="223" y="199"/>
                    </a:lnTo>
                    <a:lnTo>
                      <a:pt x="221" y="197"/>
                    </a:lnTo>
                    <a:lnTo>
                      <a:pt x="218" y="195"/>
                    </a:lnTo>
                    <a:lnTo>
                      <a:pt x="218" y="195"/>
                    </a:lnTo>
                    <a:lnTo>
                      <a:pt x="216" y="198"/>
                    </a:lnTo>
                    <a:lnTo>
                      <a:pt x="213" y="200"/>
                    </a:lnTo>
                    <a:lnTo>
                      <a:pt x="206" y="204"/>
                    </a:lnTo>
                    <a:lnTo>
                      <a:pt x="203" y="205"/>
                    </a:lnTo>
                    <a:lnTo>
                      <a:pt x="199" y="208"/>
                    </a:lnTo>
                    <a:lnTo>
                      <a:pt x="198" y="214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5" y="219"/>
                    </a:lnTo>
                    <a:lnTo>
                      <a:pt x="191" y="217"/>
                    </a:lnTo>
                    <a:lnTo>
                      <a:pt x="186" y="218"/>
                    </a:lnTo>
                    <a:lnTo>
                      <a:pt x="182" y="219"/>
                    </a:lnTo>
                    <a:lnTo>
                      <a:pt x="175" y="222"/>
                    </a:lnTo>
                    <a:lnTo>
                      <a:pt x="172" y="222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72" y="226"/>
                    </a:lnTo>
                    <a:lnTo>
                      <a:pt x="173" y="230"/>
                    </a:lnTo>
                    <a:lnTo>
                      <a:pt x="172" y="235"/>
                    </a:lnTo>
                    <a:lnTo>
                      <a:pt x="168" y="240"/>
                    </a:lnTo>
                    <a:lnTo>
                      <a:pt x="162" y="248"/>
                    </a:lnTo>
                    <a:lnTo>
                      <a:pt x="160" y="252"/>
                    </a:lnTo>
                    <a:lnTo>
                      <a:pt x="158" y="258"/>
                    </a:lnTo>
                    <a:lnTo>
                      <a:pt x="158" y="258"/>
                    </a:lnTo>
                    <a:lnTo>
                      <a:pt x="157" y="253"/>
                    </a:lnTo>
                    <a:lnTo>
                      <a:pt x="154" y="251"/>
                    </a:lnTo>
                    <a:lnTo>
                      <a:pt x="151" y="250"/>
                    </a:lnTo>
                    <a:lnTo>
                      <a:pt x="149" y="250"/>
                    </a:lnTo>
                    <a:lnTo>
                      <a:pt x="145" y="249"/>
                    </a:lnTo>
                    <a:lnTo>
                      <a:pt x="144" y="248"/>
                    </a:lnTo>
                    <a:lnTo>
                      <a:pt x="143" y="243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42" y="236"/>
                    </a:lnTo>
                    <a:lnTo>
                      <a:pt x="143" y="237"/>
                    </a:lnTo>
                    <a:lnTo>
                      <a:pt x="145" y="241"/>
                    </a:lnTo>
                    <a:lnTo>
                      <a:pt x="147" y="242"/>
                    </a:lnTo>
                    <a:lnTo>
                      <a:pt x="149" y="243"/>
                    </a:lnTo>
                    <a:lnTo>
                      <a:pt x="151" y="242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4" y="235"/>
                    </a:lnTo>
                    <a:lnTo>
                      <a:pt x="155" y="232"/>
                    </a:lnTo>
                    <a:lnTo>
                      <a:pt x="155" y="229"/>
                    </a:lnTo>
                    <a:lnTo>
                      <a:pt x="155" y="227"/>
                    </a:lnTo>
                    <a:lnTo>
                      <a:pt x="152" y="223"/>
                    </a:lnTo>
                    <a:lnTo>
                      <a:pt x="149" y="220"/>
                    </a:lnTo>
                    <a:lnTo>
                      <a:pt x="145" y="217"/>
                    </a:lnTo>
                    <a:lnTo>
                      <a:pt x="142" y="213"/>
                    </a:lnTo>
                    <a:lnTo>
                      <a:pt x="142" y="211"/>
                    </a:lnTo>
                    <a:lnTo>
                      <a:pt x="142" y="208"/>
                    </a:lnTo>
                    <a:lnTo>
                      <a:pt x="144" y="205"/>
                    </a:lnTo>
                    <a:lnTo>
                      <a:pt x="146" y="202"/>
                    </a:lnTo>
                    <a:lnTo>
                      <a:pt x="146" y="202"/>
                    </a:lnTo>
                    <a:lnTo>
                      <a:pt x="138" y="206"/>
                    </a:lnTo>
                    <a:lnTo>
                      <a:pt x="130" y="210"/>
                    </a:lnTo>
                    <a:lnTo>
                      <a:pt x="113" y="214"/>
                    </a:lnTo>
                    <a:lnTo>
                      <a:pt x="105" y="217"/>
                    </a:lnTo>
                    <a:lnTo>
                      <a:pt x="96" y="220"/>
                    </a:lnTo>
                    <a:lnTo>
                      <a:pt x="88" y="225"/>
                    </a:lnTo>
                    <a:lnTo>
                      <a:pt x="80" y="230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3" y="238"/>
                    </a:lnTo>
                    <a:lnTo>
                      <a:pt x="73" y="237"/>
                    </a:lnTo>
                    <a:lnTo>
                      <a:pt x="68" y="237"/>
                    </a:lnTo>
                    <a:lnTo>
                      <a:pt x="63" y="236"/>
                    </a:lnTo>
                    <a:lnTo>
                      <a:pt x="61" y="234"/>
                    </a:lnTo>
                    <a:lnTo>
                      <a:pt x="60" y="230"/>
                    </a:lnTo>
                    <a:lnTo>
                      <a:pt x="60" y="230"/>
                    </a:lnTo>
                    <a:lnTo>
                      <a:pt x="70" y="228"/>
                    </a:lnTo>
                    <a:lnTo>
                      <a:pt x="76" y="227"/>
                    </a:lnTo>
                    <a:lnTo>
                      <a:pt x="83" y="223"/>
                    </a:lnTo>
                    <a:lnTo>
                      <a:pt x="83" y="223"/>
                    </a:lnTo>
                    <a:lnTo>
                      <a:pt x="82" y="217"/>
                    </a:lnTo>
                    <a:lnTo>
                      <a:pt x="81" y="214"/>
                    </a:lnTo>
                    <a:lnTo>
                      <a:pt x="80" y="213"/>
                    </a:lnTo>
                    <a:lnTo>
                      <a:pt x="76" y="212"/>
                    </a:lnTo>
                    <a:lnTo>
                      <a:pt x="73" y="213"/>
                    </a:lnTo>
                    <a:lnTo>
                      <a:pt x="68" y="214"/>
                    </a:lnTo>
                    <a:lnTo>
                      <a:pt x="65" y="214"/>
                    </a:lnTo>
                    <a:lnTo>
                      <a:pt x="62" y="213"/>
                    </a:lnTo>
                    <a:lnTo>
                      <a:pt x="61" y="210"/>
                    </a:lnTo>
                    <a:lnTo>
                      <a:pt x="36" y="249"/>
                    </a:lnTo>
                    <a:lnTo>
                      <a:pt x="47" y="251"/>
                    </a:lnTo>
                    <a:lnTo>
                      <a:pt x="47" y="251"/>
                    </a:lnTo>
                    <a:lnTo>
                      <a:pt x="45" y="253"/>
                    </a:lnTo>
                    <a:lnTo>
                      <a:pt x="44" y="255"/>
                    </a:lnTo>
                    <a:lnTo>
                      <a:pt x="39" y="257"/>
                    </a:lnTo>
                    <a:lnTo>
                      <a:pt x="34" y="256"/>
                    </a:lnTo>
                    <a:lnTo>
                      <a:pt x="28" y="255"/>
                    </a:lnTo>
                    <a:lnTo>
                      <a:pt x="14" y="249"/>
                    </a:lnTo>
                    <a:lnTo>
                      <a:pt x="7" y="247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5" y="235"/>
                    </a:lnTo>
                    <a:lnTo>
                      <a:pt x="7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4" y="229"/>
                    </a:lnTo>
                    <a:lnTo>
                      <a:pt x="19" y="229"/>
                    </a:lnTo>
                    <a:lnTo>
                      <a:pt x="24" y="232"/>
                    </a:lnTo>
                    <a:lnTo>
                      <a:pt x="31" y="233"/>
                    </a:lnTo>
                    <a:lnTo>
                      <a:pt x="37" y="233"/>
                    </a:lnTo>
                    <a:lnTo>
                      <a:pt x="40" y="232"/>
                    </a:lnTo>
                    <a:lnTo>
                      <a:pt x="44" y="230"/>
                    </a:lnTo>
                    <a:lnTo>
                      <a:pt x="44" y="230"/>
                    </a:lnTo>
                    <a:lnTo>
                      <a:pt x="47" y="225"/>
                    </a:lnTo>
                    <a:lnTo>
                      <a:pt x="48" y="220"/>
                    </a:lnTo>
                    <a:lnTo>
                      <a:pt x="47" y="214"/>
                    </a:lnTo>
                    <a:lnTo>
                      <a:pt x="46" y="208"/>
                    </a:lnTo>
                    <a:lnTo>
                      <a:pt x="45" y="203"/>
                    </a:lnTo>
                    <a:lnTo>
                      <a:pt x="44" y="198"/>
                    </a:lnTo>
                    <a:lnTo>
                      <a:pt x="45" y="193"/>
                    </a:lnTo>
                    <a:lnTo>
                      <a:pt x="46" y="191"/>
                    </a:lnTo>
                    <a:lnTo>
                      <a:pt x="47" y="190"/>
                    </a:lnTo>
                    <a:lnTo>
                      <a:pt x="47" y="190"/>
                    </a:lnTo>
                    <a:lnTo>
                      <a:pt x="46" y="188"/>
                    </a:lnTo>
                    <a:lnTo>
                      <a:pt x="45" y="185"/>
                    </a:lnTo>
                    <a:lnTo>
                      <a:pt x="43" y="184"/>
                    </a:lnTo>
                    <a:lnTo>
                      <a:pt x="40" y="184"/>
                    </a:lnTo>
                    <a:lnTo>
                      <a:pt x="38" y="185"/>
                    </a:lnTo>
                    <a:lnTo>
                      <a:pt x="36" y="187"/>
                    </a:lnTo>
                    <a:lnTo>
                      <a:pt x="32" y="191"/>
                    </a:lnTo>
                    <a:lnTo>
                      <a:pt x="28" y="185"/>
                    </a:lnTo>
                    <a:lnTo>
                      <a:pt x="28" y="185"/>
                    </a:lnTo>
                    <a:lnTo>
                      <a:pt x="32" y="176"/>
                    </a:lnTo>
                    <a:lnTo>
                      <a:pt x="38" y="168"/>
                    </a:lnTo>
                    <a:lnTo>
                      <a:pt x="45" y="164"/>
                    </a:lnTo>
                    <a:lnTo>
                      <a:pt x="52" y="159"/>
                    </a:lnTo>
                    <a:lnTo>
                      <a:pt x="59" y="155"/>
                    </a:lnTo>
                    <a:lnTo>
                      <a:pt x="66" y="151"/>
                    </a:lnTo>
                    <a:lnTo>
                      <a:pt x="73" y="144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77" y="14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81" y="150"/>
                    </a:lnTo>
                    <a:lnTo>
                      <a:pt x="85" y="153"/>
                    </a:lnTo>
                    <a:lnTo>
                      <a:pt x="90" y="154"/>
                    </a:lnTo>
                    <a:lnTo>
                      <a:pt x="96" y="155"/>
                    </a:lnTo>
                    <a:lnTo>
                      <a:pt x="100" y="154"/>
                    </a:lnTo>
                    <a:lnTo>
                      <a:pt x="105" y="153"/>
                    </a:lnTo>
                    <a:lnTo>
                      <a:pt x="109" y="152"/>
                    </a:lnTo>
                    <a:lnTo>
                      <a:pt x="114" y="150"/>
                    </a:lnTo>
                    <a:lnTo>
                      <a:pt x="114" y="150"/>
                    </a:lnTo>
                    <a:lnTo>
                      <a:pt x="109" y="145"/>
                    </a:lnTo>
                    <a:lnTo>
                      <a:pt x="108" y="144"/>
                    </a:lnTo>
                    <a:lnTo>
                      <a:pt x="106" y="145"/>
                    </a:lnTo>
                    <a:lnTo>
                      <a:pt x="104" y="146"/>
                    </a:lnTo>
                    <a:lnTo>
                      <a:pt x="101" y="150"/>
                    </a:lnTo>
                    <a:lnTo>
                      <a:pt x="101" y="150"/>
                    </a:lnTo>
                    <a:lnTo>
                      <a:pt x="101" y="147"/>
                    </a:lnTo>
                    <a:lnTo>
                      <a:pt x="103" y="145"/>
                    </a:lnTo>
                    <a:lnTo>
                      <a:pt x="107" y="140"/>
                    </a:lnTo>
                    <a:lnTo>
                      <a:pt x="112" y="136"/>
                    </a:lnTo>
                    <a:lnTo>
                      <a:pt x="116" y="130"/>
                    </a:lnTo>
                    <a:lnTo>
                      <a:pt x="116" y="130"/>
                    </a:lnTo>
                    <a:lnTo>
                      <a:pt x="113" y="128"/>
                    </a:lnTo>
                    <a:lnTo>
                      <a:pt x="111" y="124"/>
                    </a:lnTo>
                    <a:lnTo>
                      <a:pt x="111" y="121"/>
                    </a:lnTo>
                    <a:lnTo>
                      <a:pt x="111" y="117"/>
                    </a:lnTo>
                    <a:lnTo>
                      <a:pt x="109" y="113"/>
                    </a:lnTo>
                    <a:lnTo>
                      <a:pt x="109" y="109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13" y="104"/>
                    </a:lnTo>
                    <a:lnTo>
                      <a:pt x="117" y="102"/>
                    </a:lnTo>
                    <a:lnTo>
                      <a:pt x="123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30" y="109"/>
                    </a:lnTo>
                    <a:lnTo>
                      <a:pt x="131" y="113"/>
                    </a:lnTo>
                    <a:lnTo>
                      <a:pt x="129" y="120"/>
                    </a:lnTo>
                    <a:lnTo>
                      <a:pt x="128" y="127"/>
                    </a:lnTo>
                    <a:lnTo>
                      <a:pt x="127" y="131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8" y="136"/>
                    </a:lnTo>
                    <a:lnTo>
                      <a:pt x="130" y="135"/>
                    </a:lnTo>
                    <a:lnTo>
                      <a:pt x="132" y="137"/>
                    </a:lnTo>
                    <a:lnTo>
                      <a:pt x="136" y="140"/>
                    </a:lnTo>
                    <a:lnTo>
                      <a:pt x="138" y="144"/>
                    </a:lnTo>
                    <a:lnTo>
                      <a:pt x="142" y="149"/>
                    </a:lnTo>
                    <a:lnTo>
                      <a:pt x="145" y="151"/>
                    </a:lnTo>
                    <a:lnTo>
                      <a:pt x="147" y="151"/>
                    </a:lnTo>
                    <a:lnTo>
                      <a:pt x="149" y="150"/>
                    </a:lnTo>
                    <a:lnTo>
                      <a:pt x="151" y="149"/>
                    </a:lnTo>
                    <a:lnTo>
                      <a:pt x="153" y="146"/>
                    </a:lnTo>
                    <a:lnTo>
                      <a:pt x="153" y="146"/>
                    </a:lnTo>
                    <a:lnTo>
                      <a:pt x="151" y="145"/>
                    </a:lnTo>
                    <a:lnTo>
                      <a:pt x="149" y="143"/>
                    </a:lnTo>
                    <a:lnTo>
                      <a:pt x="147" y="140"/>
                    </a:lnTo>
                    <a:lnTo>
                      <a:pt x="147" y="138"/>
                    </a:lnTo>
                    <a:lnTo>
                      <a:pt x="147" y="132"/>
                    </a:lnTo>
                    <a:lnTo>
                      <a:pt x="150" y="127"/>
                    </a:lnTo>
                    <a:lnTo>
                      <a:pt x="158" y="113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6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72" y="89"/>
                    </a:lnTo>
                    <a:lnTo>
                      <a:pt x="173" y="91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0" y="104"/>
                    </a:lnTo>
                    <a:lnTo>
                      <a:pt x="166" y="106"/>
                    </a:lnTo>
                    <a:lnTo>
                      <a:pt x="165" y="108"/>
                    </a:lnTo>
                    <a:lnTo>
                      <a:pt x="163" y="110"/>
                    </a:lnTo>
                    <a:lnTo>
                      <a:pt x="163" y="114"/>
                    </a:lnTo>
                    <a:lnTo>
                      <a:pt x="163" y="120"/>
                    </a:lnTo>
                    <a:lnTo>
                      <a:pt x="163" y="120"/>
                    </a:lnTo>
                    <a:lnTo>
                      <a:pt x="172" y="119"/>
                    </a:lnTo>
                    <a:lnTo>
                      <a:pt x="175" y="116"/>
                    </a:lnTo>
                    <a:lnTo>
                      <a:pt x="178" y="113"/>
                    </a:lnTo>
                    <a:lnTo>
                      <a:pt x="174" y="127"/>
                    </a:lnTo>
                    <a:lnTo>
                      <a:pt x="198" y="122"/>
                    </a:lnTo>
                    <a:lnTo>
                      <a:pt x="198" y="122"/>
                    </a:lnTo>
                    <a:lnTo>
                      <a:pt x="205" y="94"/>
                    </a:lnTo>
                    <a:lnTo>
                      <a:pt x="208" y="78"/>
                    </a:lnTo>
                    <a:lnTo>
                      <a:pt x="212" y="61"/>
                    </a:lnTo>
                    <a:lnTo>
                      <a:pt x="212" y="61"/>
                    </a:lnTo>
                    <a:lnTo>
                      <a:pt x="214" y="66"/>
                    </a:lnTo>
                    <a:lnTo>
                      <a:pt x="216" y="67"/>
                    </a:lnTo>
                    <a:lnTo>
                      <a:pt x="219" y="68"/>
                    </a:lnTo>
                    <a:lnTo>
                      <a:pt x="221" y="67"/>
                    </a:lnTo>
                    <a:lnTo>
                      <a:pt x="227" y="62"/>
                    </a:lnTo>
                    <a:lnTo>
                      <a:pt x="231" y="57"/>
                    </a:lnTo>
                    <a:lnTo>
                      <a:pt x="228" y="64"/>
                    </a:lnTo>
                    <a:lnTo>
                      <a:pt x="228" y="64"/>
                    </a:lnTo>
                    <a:lnTo>
                      <a:pt x="232" y="68"/>
                    </a:lnTo>
                    <a:lnTo>
                      <a:pt x="238" y="70"/>
                    </a:lnTo>
                    <a:lnTo>
                      <a:pt x="244" y="70"/>
                    </a:lnTo>
                    <a:lnTo>
                      <a:pt x="250" y="69"/>
                    </a:lnTo>
                    <a:lnTo>
                      <a:pt x="255" y="66"/>
                    </a:lnTo>
                    <a:lnTo>
                      <a:pt x="260" y="62"/>
                    </a:lnTo>
                    <a:lnTo>
                      <a:pt x="264" y="57"/>
                    </a:lnTo>
                    <a:lnTo>
                      <a:pt x="265" y="53"/>
                    </a:lnTo>
                    <a:lnTo>
                      <a:pt x="265" y="53"/>
                    </a:lnTo>
                    <a:lnTo>
                      <a:pt x="266" y="55"/>
                    </a:lnTo>
                    <a:lnTo>
                      <a:pt x="265" y="60"/>
                    </a:lnTo>
                    <a:lnTo>
                      <a:pt x="260" y="71"/>
                    </a:lnTo>
                    <a:lnTo>
                      <a:pt x="247" y="100"/>
                    </a:lnTo>
                    <a:lnTo>
                      <a:pt x="243" y="113"/>
                    </a:lnTo>
                    <a:lnTo>
                      <a:pt x="243" y="119"/>
                    </a:lnTo>
                    <a:lnTo>
                      <a:pt x="244" y="123"/>
                    </a:lnTo>
                    <a:lnTo>
                      <a:pt x="246" y="128"/>
                    </a:lnTo>
                    <a:lnTo>
                      <a:pt x="250" y="129"/>
                    </a:lnTo>
                    <a:lnTo>
                      <a:pt x="257" y="130"/>
                    </a:lnTo>
                    <a:lnTo>
                      <a:pt x="265" y="128"/>
                    </a:lnTo>
                    <a:lnTo>
                      <a:pt x="265" y="128"/>
                    </a:lnTo>
                    <a:lnTo>
                      <a:pt x="268" y="128"/>
                    </a:lnTo>
                    <a:lnTo>
                      <a:pt x="272" y="127"/>
                    </a:lnTo>
                    <a:lnTo>
                      <a:pt x="274" y="124"/>
                    </a:lnTo>
                    <a:lnTo>
                      <a:pt x="276" y="121"/>
                    </a:lnTo>
                    <a:lnTo>
                      <a:pt x="278" y="113"/>
                    </a:lnTo>
                    <a:lnTo>
                      <a:pt x="281" y="104"/>
                    </a:lnTo>
                    <a:lnTo>
                      <a:pt x="283" y="84"/>
                    </a:lnTo>
                    <a:lnTo>
                      <a:pt x="285" y="75"/>
                    </a:lnTo>
                    <a:lnTo>
                      <a:pt x="290" y="68"/>
                    </a:lnTo>
                    <a:lnTo>
                      <a:pt x="290" y="68"/>
                    </a:lnTo>
                    <a:lnTo>
                      <a:pt x="289" y="71"/>
                    </a:lnTo>
                    <a:lnTo>
                      <a:pt x="290" y="76"/>
                    </a:lnTo>
                    <a:lnTo>
                      <a:pt x="290" y="76"/>
                    </a:lnTo>
                    <a:lnTo>
                      <a:pt x="293" y="76"/>
                    </a:lnTo>
                    <a:lnTo>
                      <a:pt x="296" y="75"/>
                    </a:lnTo>
                    <a:lnTo>
                      <a:pt x="297" y="72"/>
                    </a:lnTo>
                    <a:lnTo>
                      <a:pt x="299" y="69"/>
                    </a:lnTo>
                    <a:lnTo>
                      <a:pt x="303" y="62"/>
                    </a:lnTo>
                    <a:lnTo>
                      <a:pt x="305" y="57"/>
                    </a:lnTo>
                    <a:lnTo>
                      <a:pt x="307" y="55"/>
                    </a:lnTo>
                    <a:lnTo>
                      <a:pt x="307" y="55"/>
                    </a:lnTo>
                    <a:lnTo>
                      <a:pt x="303" y="51"/>
                    </a:lnTo>
                    <a:lnTo>
                      <a:pt x="298" y="49"/>
                    </a:lnTo>
                    <a:lnTo>
                      <a:pt x="295" y="51"/>
                    </a:lnTo>
                    <a:lnTo>
                      <a:pt x="292" y="52"/>
                    </a:lnTo>
                    <a:lnTo>
                      <a:pt x="291" y="54"/>
                    </a:lnTo>
                    <a:lnTo>
                      <a:pt x="291" y="54"/>
                    </a:lnTo>
                    <a:lnTo>
                      <a:pt x="293" y="49"/>
                    </a:lnTo>
                    <a:lnTo>
                      <a:pt x="296" y="46"/>
                    </a:lnTo>
                    <a:lnTo>
                      <a:pt x="299" y="46"/>
                    </a:lnTo>
                    <a:lnTo>
                      <a:pt x="303" y="46"/>
                    </a:lnTo>
                    <a:lnTo>
                      <a:pt x="306" y="47"/>
                    </a:lnTo>
                    <a:lnTo>
                      <a:pt x="311" y="47"/>
                    </a:lnTo>
                    <a:lnTo>
                      <a:pt x="314" y="45"/>
                    </a:lnTo>
                    <a:lnTo>
                      <a:pt x="316" y="41"/>
                    </a:lnTo>
                    <a:lnTo>
                      <a:pt x="316" y="41"/>
                    </a:lnTo>
                    <a:lnTo>
                      <a:pt x="315" y="49"/>
                    </a:lnTo>
                    <a:lnTo>
                      <a:pt x="315" y="55"/>
                    </a:lnTo>
                    <a:lnTo>
                      <a:pt x="319" y="57"/>
                    </a:lnTo>
                    <a:lnTo>
                      <a:pt x="321" y="60"/>
                    </a:lnTo>
                    <a:lnTo>
                      <a:pt x="324" y="60"/>
                    </a:lnTo>
                    <a:lnTo>
                      <a:pt x="328" y="61"/>
                    </a:lnTo>
                    <a:lnTo>
                      <a:pt x="329" y="63"/>
                    </a:lnTo>
                    <a:lnTo>
                      <a:pt x="328" y="67"/>
                    </a:lnTo>
                    <a:lnTo>
                      <a:pt x="328" y="67"/>
                    </a:lnTo>
                    <a:lnTo>
                      <a:pt x="331" y="70"/>
                    </a:lnTo>
                    <a:lnTo>
                      <a:pt x="335" y="71"/>
                    </a:lnTo>
                    <a:lnTo>
                      <a:pt x="337" y="74"/>
                    </a:lnTo>
                    <a:lnTo>
                      <a:pt x="341" y="74"/>
                    </a:lnTo>
                    <a:lnTo>
                      <a:pt x="347" y="72"/>
                    </a:lnTo>
                    <a:lnTo>
                      <a:pt x="354" y="69"/>
                    </a:lnTo>
                    <a:lnTo>
                      <a:pt x="360" y="63"/>
                    </a:lnTo>
                    <a:lnTo>
                      <a:pt x="365" y="56"/>
                    </a:lnTo>
                    <a:lnTo>
                      <a:pt x="369" y="49"/>
                    </a:lnTo>
                    <a:lnTo>
                      <a:pt x="374" y="41"/>
                    </a:lnTo>
                    <a:lnTo>
                      <a:pt x="374" y="41"/>
                    </a:lnTo>
                    <a:lnTo>
                      <a:pt x="379" y="52"/>
                    </a:lnTo>
                    <a:lnTo>
                      <a:pt x="381" y="54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7" y="56"/>
                    </a:lnTo>
                    <a:lnTo>
                      <a:pt x="391" y="54"/>
                    </a:lnTo>
                    <a:lnTo>
                      <a:pt x="396" y="52"/>
                    </a:lnTo>
                    <a:lnTo>
                      <a:pt x="402" y="49"/>
                    </a:lnTo>
                    <a:lnTo>
                      <a:pt x="405" y="48"/>
                    </a:lnTo>
                    <a:lnTo>
                      <a:pt x="407" y="49"/>
                    </a:lnTo>
                    <a:lnTo>
                      <a:pt x="411" y="51"/>
                    </a:lnTo>
                    <a:lnTo>
                      <a:pt x="414" y="53"/>
                    </a:lnTo>
                    <a:lnTo>
                      <a:pt x="414" y="53"/>
                    </a:lnTo>
                    <a:lnTo>
                      <a:pt x="412" y="53"/>
                    </a:lnTo>
                    <a:lnTo>
                      <a:pt x="408" y="54"/>
                    </a:lnTo>
                    <a:lnTo>
                      <a:pt x="405" y="55"/>
                    </a:lnTo>
                    <a:lnTo>
                      <a:pt x="404" y="54"/>
                    </a:lnTo>
                    <a:lnTo>
                      <a:pt x="402" y="53"/>
                    </a:lnTo>
                    <a:lnTo>
                      <a:pt x="402" y="53"/>
                    </a:lnTo>
                    <a:lnTo>
                      <a:pt x="399" y="61"/>
                    </a:lnTo>
                    <a:lnTo>
                      <a:pt x="399" y="63"/>
                    </a:lnTo>
                    <a:lnTo>
                      <a:pt x="400" y="66"/>
                    </a:lnTo>
                    <a:lnTo>
                      <a:pt x="403" y="68"/>
                    </a:lnTo>
                    <a:lnTo>
                      <a:pt x="406" y="70"/>
                    </a:lnTo>
                    <a:lnTo>
                      <a:pt x="408" y="72"/>
                    </a:lnTo>
                    <a:lnTo>
                      <a:pt x="411" y="76"/>
                    </a:lnTo>
                    <a:lnTo>
                      <a:pt x="410" y="79"/>
                    </a:lnTo>
                    <a:lnTo>
                      <a:pt x="405" y="86"/>
                    </a:lnTo>
                    <a:lnTo>
                      <a:pt x="405" y="86"/>
                    </a:lnTo>
                    <a:lnTo>
                      <a:pt x="406" y="85"/>
                    </a:lnTo>
                    <a:lnTo>
                      <a:pt x="407" y="83"/>
                    </a:lnTo>
                    <a:lnTo>
                      <a:pt x="406" y="79"/>
                    </a:lnTo>
                    <a:lnTo>
                      <a:pt x="404" y="77"/>
                    </a:lnTo>
                    <a:lnTo>
                      <a:pt x="403" y="77"/>
                    </a:lnTo>
                    <a:lnTo>
                      <a:pt x="402" y="78"/>
                    </a:lnTo>
                    <a:lnTo>
                      <a:pt x="402" y="78"/>
                    </a:lnTo>
                    <a:lnTo>
                      <a:pt x="397" y="81"/>
                    </a:lnTo>
                    <a:lnTo>
                      <a:pt x="393" y="86"/>
                    </a:lnTo>
                    <a:lnTo>
                      <a:pt x="391" y="93"/>
                    </a:lnTo>
                    <a:lnTo>
                      <a:pt x="391" y="101"/>
                    </a:lnTo>
                    <a:lnTo>
                      <a:pt x="407" y="121"/>
                    </a:lnTo>
                    <a:lnTo>
                      <a:pt x="402" y="127"/>
                    </a:lnTo>
                    <a:lnTo>
                      <a:pt x="426" y="154"/>
                    </a:lnTo>
                    <a:lnTo>
                      <a:pt x="426" y="154"/>
                    </a:lnTo>
                    <a:lnTo>
                      <a:pt x="426" y="151"/>
                    </a:lnTo>
                    <a:lnTo>
                      <a:pt x="425" y="147"/>
                    </a:lnTo>
                    <a:lnTo>
                      <a:pt x="423" y="142"/>
                    </a:lnTo>
                    <a:lnTo>
                      <a:pt x="423" y="142"/>
                    </a:lnTo>
                    <a:lnTo>
                      <a:pt x="434" y="144"/>
                    </a:lnTo>
                    <a:lnTo>
                      <a:pt x="444" y="146"/>
                    </a:lnTo>
                    <a:lnTo>
                      <a:pt x="456" y="145"/>
                    </a:lnTo>
                    <a:lnTo>
                      <a:pt x="467" y="144"/>
                    </a:lnTo>
                    <a:lnTo>
                      <a:pt x="488" y="142"/>
                    </a:lnTo>
                    <a:lnTo>
                      <a:pt x="498" y="140"/>
                    </a:lnTo>
                    <a:lnTo>
                      <a:pt x="508" y="142"/>
                    </a:lnTo>
                    <a:lnTo>
                      <a:pt x="508" y="142"/>
                    </a:lnTo>
                    <a:lnTo>
                      <a:pt x="510" y="130"/>
                    </a:lnTo>
                    <a:lnTo>
                      <a:pt x="512" y="121"/>
                    </a:lnTo>
                    <a:lnTo>
                      <a:pt x="515" y="114"/>
                    </a:lnTo>
                    <a:lnTo>
                      <a:pt x="520" y="109"/>
                    </a:lnTo>
                    <a:lnTo>
                      <a:pt x="525" y="105"/>
                    </a:lnTo>
                    <a:lnTo>
                      <a:pt x="530" y="102"/>
                    </a:lnTo>
                    <a:lnTo>
                      <a:pt x="536" y="100"/>
                    </a:lnTo>
                    <a:lnTo>
                      <a:pt x="543" y="98"/>
                    </a:lnTo>
                    <a:lnTo>
                      <a:pt x="556" y="95"/>
                    </a:lnTo>
                    <a:lnTo>
                      <a:pt x="568" y="92"/>
                    </a:lnTo>
                    <a:lnTo>
                      <a:pt x="574" y="89"/>
                    </a:lnTo>
                    <a:lnTo>
                      <a:pt x="580" y="85"/>
                    </a:lnTo>
                    <a:lnTo>
                      <a:pt x="584" y="81"/>
                    </a:lnTo>
                    <a:lnTo>
                      <a:pt x="589" y="74"/>
                    </a:lnTo>
                    <a:lnTo>
                      <a:pt x="589" y="74"/>
                    </a:lnTo>
                    <a:lnTo>
                      <a:pt x="586" y="90"/>
                    </a:lnTo>
                    <a:lnTo>
                      <a:pt x="583" y="108"/>
                    </a:lnTo>
                    <a:lnTo>
                      <a:pt x="582" y="125"/>
                    </a:lnTo>
                    <a:lnTo>
                      <a:pt x="583" y="132"/>
                    </a:lnTo>
                    <a:lnTo>
                      <a:pt x="584" y="138"/>
                    </a:lnTo>
                    <a:lnTo>
                      <a:pt x="584" y="138"/>
                    </a:lnTo>
                    <a:lnTo>
                      <a:pt x="582" y="140"/>
                    </a:lnTo>
                    <a:lnTo>
                      <a:pt x="580" y="144"/>
                    </a:lnTo>
                    <a:lnTo>
                      <a:pt x="574" y="153"/>
                    </a:lnTo>
                    <a:lnTo>
                      <a:pt x="572" y="157"/>
                    </a:lnTo>
                    <a:lnTo>
                      <a:pt x="568" y="160"/>
                    </a:lnTo>
                    <a:lnTo>
                      <a:pt x="564" y="162"/>
                    </a:lnTo>
                    <a:lnTo>
                      <a:pt x="560" y="161"/>
                    </a:lnTo>
                    <a:lnTo>
                      <a:pt x="560" y="161"/>
                    </a:lnTo>
                    <a:lnTo>
                      <a:pt x="559" y="158"/>
                    </a:lnTo>
                    <a:lnTo>
                      <a:pt x="558" y="153"/>
                    </a:lnTo>
                    <a:lnTo>
                      <a:pt x="553" y="145"/>
                    </a:lnTo>
                    <a:lnTo>
                      <a:pt x="552" y="140"/>
                    </a:lnTo>
                    <a:lnTo>
                      <a:pt x="551" y="137"/>
                    </a:lnTo>
                    <a:lnTo>
                      <a:pt x="552" y="132"/>
                    </a:lnTo>
                    <a:lnTo>
                      <a:pt x="554" y="128"/>
                    </a:lnTo>
                    <a:lnTo>
                      <a:pt x="554" y="128"/>
                    </a:lnTo>
                    <a:lnTo>
                      <a:pt x="550" y="129"/>
                    </a:lnTo>
                    <a:lnTo>
                      <a:pt x="546" y="131"/>
                    </a:lnTo>
                    <a:lnTo>
                      <a:pt x="544" y="134"/>
                    </a:lnTo>
                    <a:lnTo>
                      <a:pt x="543" y="136"/>
                    </a:lnTo>
                    <a:lnTo>
                      <a:pt x="543" y="138"/>
                    </a:lnTo>
                    <a:lnTo>
                      <a:pt x="543" y="142"/>
                    </a:lnTo>
                    <a:lnTo>
                      <a:pt x="544" y="147"/>
                    </a:lnTo>
                    <a:lnTo>
                      <a:pt x="548" y="154"/>
                    </a:lnTo>
                    <a:lnTo>
                      <a:pt x="550" y="162"/>
                    </a:lnTo>
                    <a:lnTo>
                      <a:pt x="551" y="172"/>
                    </a:lnTo>
                    <a:lnTo>
                      <a:pt x="551" y="175"/>
                    </a:lnTo>
                    <a:lnTo>
                      <a:pt x="550" y="180"/>
                    </a:lnTo>
                    <a:lnTo>
                      <a:pt x="550" y="180"/>
                    </a:lnTo>
                    <a:lnTo>
                      <a:pt x="556" y="178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0" y="162"/>
                    </a:lnTo>
                    <a:lnTo>
                      <a:pt x="589" y="153"/>
                    </a:lnTo>
                    <a:lnTo>
                      <a:pt x="604" y="135"/>
                    </a:lnTo>
                    <a:lnTo>
                      <a:pt x="611" y="127"/>
                    </a:lnTo>
                    <a:lnTo>
                      <a:pt x="619" y="121"/>
                    </a:lnTo>
                    <a:lnTo>
                      <a:pt x="619" y="128"/>
                    </a:lnTo>
                    <a:lnTo>
                      <a:pt x="634" y="114"/>
                    </a:lnTo>
                    <a:lnTo>
                      <a:pt x="634" y="114"/>
                    </a:lnTo>
                    <a:lnTo>
                      <a:pt x="632" y="113"/>
                    </a:lnTo>
                    <a:lnTo>
                      <a:pt x="629" y="110"/>
                    </a:lnTo>
                    <a:lnTo>
                      <a:pt x="627" y="106"/>
                    </a:lnTo>
                    <a:lnTo>
                      <a:pt x="626" y="99"/>
                    </a:lnTo>
                    <a:lnTo>
                      <a:pt x="625" y="93"/>
                    </a:lnTo>
                    <a:lnTo>
                      <a:pt x="626" y="87"/>
                    </a:lnTo>
                    <a:lnTo>
                      <a:pt x="628" y="84"/>
                    </a:lnTo>
                    <a:lnTo>
                      <a:pt x="630" y="83"/>
                    </a:lnTo>
                    <a:lnTo>
                      <a:pt x="633" y="83"/>
                    </a:lnTo>
                    <a:lnTo>
                      <a:pt x="635" y="84"/>
                    </a:lnTo>
                    <a:lnTo>
                      <a:pt x="637" y="85"/>
                    </a:lnTo>
                    <a:lnTo>
                      <a:pt x="636" y="87"/>
                    </a:lnTo>
                    <a:lnTo>
                      <a:pt x="636" y="87"/>
                    </a:lnTo>
                    <a:lnTo>
                      <a:pt x="640" y="91"/>
                    </a:lnTo>
                    <a:lnTo>
                      <a:pt x="644" y="93"/>
                    </a:lnTo>
                    <a:lnTo>
                      <a:pt x="649" y="93"/>
                    </a:lnTo>
                    <a:lnTo>
                      <a:pt x="655" y="92"/>
                    </a:lnTo>
                    <a:lnTo>
                      <a:pt x="666" y="87"/>
                    </a:lnTo>
                    <a:lnTo>
                      <a:pt x="672" y="86"/>
                    </a:lnTo>
                    <a:lnTo>
                      <a:pt x="676" y="86"/>
                    </a:lnTo>
                    <a:lnTo>
                      <a:pt x="686" y="66"/>
                    </a:lnTo>
                    <a:lnTo>
                      <a:pt x="686" y="66"/>
                    </a:lnTo>
                    <a:lnTo>
                      <a:pt x="689" y="67"/>
                    </a:lnTo>
                    <a:lnTo>
                      <a:pt x="690" y="68"/>
                    </a:lnTo>
                    <a:lnTo>
                      <a:pt x="695" y="74"/>
                    </a:lnTo>
                    <a:lnTo>
                      <a:pt x="697" y="81"/>
                    </a:lnTo>
                    <a:lnTo>
                      <a:pt x="699" y="90"/>
                    </a:lnTo>
                    <a:lnTo>
                      <a:pt x="703" y="110"/>
                    </a:lnTo>
                    <a:lnTo>
                      <a:pt x="705" y="130"/>
                    </a:lnTo>
                    <a:lnTo>
                      <a:pt x="705" y="130"/>
                    </a:lnTo>
                    <a:lnTo>
                      <a:pt x="710" y="130"/>
                    </a:lnTo>
                    <a:lnTo>
                      <a:pt x="713" y="130"/>
                    </a:lnTo>
                    <a:lnTo>
                      <a:pt x="720" y="127"/>
                    </a:lnTo>
                    <a:lnTo>
                      <a:pt x="727" y="121"/>
                    </a:lnTo>
                    <a:lnTo>
                      <a:pt x="733" y="114"/>
                    </a:lnTo>
                    <a:lnTo>
                      <a:pt x="744" y="98"/>
                    </a:lnTo>
                    <a:lnTo>
                      <a:pt x="755" y="82"/>
                    </a:lnTo>
                    <a:lnTo>
                      <a:pt x="755" y="82"/>
                    </a:lnTo>
                    <a:lnTo>
                      <a:pt x="758" y="87"/>
                    </a:lnTo>
                    <a:lnTo>
                      <a:pt x="764" y="92"/>
                    </a:lnTo>
                    <a:lnTo>
                      <a:pt x="775" y="101"/>
                    </a:lnTo>
                    <a:lnTo>
                      <a:pt x="780" y="106"/>
                    </a:lnTo>
                    <a:lnTo>
                      <a:pt x="782" y="110"/>
                    </a:lnTo>
                    <a:lnTo>
                      <a:pt x="782" y="113"/>
                    </a:lnTo>
                    <a:lnTo>
                      <a:pt x="782" y="116"/>
                    </a:lnTo>
                    <a:lnTo>
                      <a:pt x="780" y="120"/>
                    </a:lnTo>
                    <a:lnTo>
                      <a:pt x="778" y="123"/>
                    </a:lnTo>
                    <a:lnTo>
                      <a:pt x="778" y="123"/>
                    </a:lnTo>
                    <a:lnTo>
                      <a:pt x="781" y="120"/>
                    </a:lnTo>
                    <a:lnTo>
                      <a:pt x="783" y="115"/>
                    </a:lnTo>
                    <a:lnTo>
                      <a:pt x="789" y="101"/>
                    </a:lnTo>
                    <a:lnTo>
                      <a:pt x="796" y="70"/>
                    </a:lnTo>
                    <a:lnTo>
                      <a:pt x="798" y="64"/>
                    </a:lnTo>
                    <a:lnTo>
                      <a:pt x="801" y="59"/>
                    </a:lnTo>
                    <a:lnTo>
                      <a:pt x="804" y="55"/>
                    </a:lnTo>
                    <a:lnTo>
                      <a:pt x="807" y="53"/>
                    </a:lnTo>
                    <a:lnTo>
                      <a:pt x="811" y="52"/>
                    </a:lnTo>
                    <a:lnTo>
                      <a:pt x="816" y="54"/>
                    </a:lnTo>
                    <a:lnTo>
                      <a:pt x="820" y="59"/>
                    </a:lnTo>
                    <a:lnTo>
                      <a:pt x="826" y="67"/>
                    </a:lnTo>
                    <a:lnTo>
                      <a:pt x="818" y="84"/>
                    </a:lnTo>
                    <a:lnTo>
                      <a:pt x="818" y="84"/>
                    </a:lnTo>
                    <a:lnTo>
                      <a:pt x="830" y="81"/>
                    </a:lnTo>
                    <a:lnTo>
                      <a:pt x="843" y="77"/>
                    </a:lnTo>
                    <a:lnTo>
                      <a:pt x="871" y="66"/>
                    </a:lnTo>
                    <a:lnTo>
                      <a:pt x="883" y="62"/>
                    </a:lnTo>
                    <a:lnTo>
                      <a:pt x="894" y="60"/>
                    </a:lnTo>
                    <a:lnTo>
                      <a:pt x="899" y="59"/>
                    </a:lnTo>
                    <a:lnTo>
                      <a:pt x="903" y="60"/>
                    </a:lnTo>
                    <a:lnTo>
                      <a:pt x="908" y="61"/>
                    </a:lnTo>
                    <a:lnTo>
                      <a:pt x="911" y="64"/>
                    </a:lnTo>
                    <a:lnTo>
                      <a:pt x="911" y="64"/>
                    </a:lnTo>
                    <a:lnTo>
                      <a:pt x="909" y="75"/>
                    </a:lnTo>
                    <a:lnTo>
                      <a:pt x="909" y="84"/>
                    </a:lnTo>
                    <a:lnTo>
                      <a:pt x="910" y="92"/>
                    </a:lnTo>
                    <a:lnTo>
                      <a:pt x="912" y="99"/>
                    </a:lnTo>
                    <a:lnTo>
                      <a:pt x="914" y="106"/>
                    </a:lnTo>
                    <a:lnTo>
                      <a:pt x="919" y="113"/>
                    </a:lnTo>
                    <a:lnTo>
                      <a:pt x="927" y="123"/>
                    </a:lnTo>
                    <a:lnTo>
                      <a:pt x="936" y="135"/>
                    </a:lnTo>
                    <a:lnTo>
                      <a:pt x="945" y="147"/>
                    </a:lnTo>
                    <a:lnTo>
                      <a:pt x="950" y="155"/>
                    </a:lnTo>
                    <a:lnTo>
                      <a:pt x="954" y="164"/>
                    </a:lnTo>
                    <a:lnTo>
                      <a:pt x="956" y="172"/>
                    </a:lnTo>
                    <a:lnTo>
                      <a:pt x="957" y="182"/>
                    </a:lnTo>
                    <a:lnTo>
                      <a:pt x="957" y="182"/>
                    </a:lnTo>
                    <a:lnTo>
                      <a:pt x="957" y="177"/>
                    </a:lnTo>
                    <a:lnTo>
                      <a:pt x="958" y="174"/>
                    </a:lnTo>
                    <a:lnTo>
                      <a:pt x="960" y="170"/>
                    </a:lnTo>
                    <a:lnTo>
                      <a:pt x="962" y="168"/>
                    </a:lnTo>
                    <a:lnTo>
                      <a:pt x="966" y="162"/>
                    </a:lnTo>
                    <a:lnTo>
                      <a:pt x="968" y="160"/>
                    </a:lnTo>
                    <a:lnTo>
                      <a:pt x="970" y="158"/>
                    </a:lnTo>
                    <a:lnTo>
                      <a:pt x="970" y="158"/>
                    </a:lnTo>
                    <a:lnTo>
                      <a:pt x="972" y="162"/>
                    </a:lnTo>
                    <a:lnTo>
                      <a:pt x="974" y="165"/>
                    </a:lnTo>
                    <a:lnTo>
                      <a:pt x="977" y="166"/>
                    </a:lnTo>
                    <a:lnTo>
                      <a:pt x="978" y="165"/>
                    </a:lnTo>
                    <a:lnTo>
                      <a:pt x="979" y="162"/>
                    </a:lnTo>
                    <a:lnTo>
                      <a:pt x="981" y="159"/>
                    </a:lnTo>
                    <a:lnTo>
                      <a:pt x="981" y="159"/>
                    </a:lnTo>
                    <a:lnTo>
                      <a:pt x="979" y="157"/>
                    </a:lnTo>
                    <a:lnTo>
                      <a:pt x="978" y="153"/>
                    </a:lnTo>
                    <a:lnTo>
                      <a:pt x="977" y="145"/>
                    </a:lnTo>
                    <a:lnTo>
                      <a:pt x="977" y="136"/>
                    </a:lnTo>
                    <a:lnTo>
                      <a:pt x="978" y="127"/>
                    </a:lnTo>
                    <a:lnTo>
                      <a:pt x="978" y="120"/>
                    </a:lnTo>
                    <a:lnTo>
                      <a:pt x="978" y="117"/>
                    </a:lnTo>
                    <a:lnTo>
                      <a:pt x="977" y="116"/>
                    </a:lnTo>
                    <a:lnTo>
                      <a:pt x="974" y="115"/>
                    </a:lnTo>
                    <a:lnTo>
                      <a:pt x="973" y="116"/>
                    </a:lnTo>
                    <a:lnTo>
                      <a:pt x="966" y="122"/>
                    </a:lnTo>
                    <a:lnTo>
                      <a:pt x="966" y="122"/>
                    </a:lnTo>
                    <a:lnTo>
                      <a:pt x="971" y="107"/>
                    </a:lnTo>
                    <a:lnTo>
                      <a:pt x="975" y="94"/>
                    </a:lnTo>
                    <a:lnTo>
                      <a:pt x="981" y="82"/>
                    </a:lnTo>
                    <a:lnTo>
                      <a:pt x="987" y="71"/>
                    </a:lnTo>
                    <a:lnTo>
                      <a:pt x="994" y="63"/>
                    </a:lnTo>
                    <a:lnTo>
                      <a:pt x="1002" y="56"/>
                    </a:lnTo>
                    <a:lnTo>
                      <a:pt x="1005" y="55"/>
                    </a:lnTo>
                    <a:lnTo>
                      <a:pt x="1010" y="53"/>
                    </a:lnTo>
                    <a:lnTo>
                      <a:pt x="1014" y="53"/>
                    </a:lnTo>
                    <a:lnTo>
                      <a:pt x="1019" y="53"/>
                    </a:lnTo>
                    <a:lnTo>
                      <a:pt x="1019" y="77"/>
                    </a:lnTo>
                    <a:lnTo>
                      <a:pt x="998" y="69"/>
                    </a:lnTo>
                    <a:lnTo>
                      <a:pt x="998" y="69"/>
                    </a:lnTo>
                    <a:lnTo>
                      <a:pt x="998" y="75"/>
                    </a:lnTo>
                    <a:lnTo>
                      <a:pt x="997" y="79"/>
                    </a:lnTo>
                    <a:lnTo>
                      <a:pt x="996" y="83"/>
                    </a:lnTo>
                    <a:lnTo>
                      <a:pt x="994" y="85"/>
                    </a:lnTo>
                    <a:lnTo>
                      <a:pt x="989" y="90"/>
                    </a:lnTo>
                    <a:lnTo>
                      <a:pt x="987" y="92"/>
                    </a:lnTo>
                    <a:lnTo>
                      <a:pt x="986" y="94"/>
                    </a:lnTo>
                    <a:lnTo>
                      <a:pt x="986" y="94"/>
                    </a:lnTo>
                    <a:lnTo>
                      <a:pt x="991" y="98"/>
                    </a:lnTo>
                    <a:lnTo>
                      <a:pt x="996" y="100"/>
                    </a:lnTo>
                    <a:lnTo>
                      <a:pt x="1000" y="105"/>
                    </a:lnTo>
                    <a:lnTo>
                      <a:pt x="1002" y="109"/>
                    </a:lnTo>
                    <a:lnTo>
                      <a:pt x="1003" y="114"/>
                    </a:lnTo>
                    <a:lnTo>
                      <a:pt x="1003" y="119"/>
                    </a:lnTo>
                    <a:lnTo>
                      <a:pt x="1003" y="128"/>
                    </a:lnTo>
                    <a:lnTo>
                      <a:pt x="1002" y="136"/>
                    </a:lnTo>
                    <a:lnTo>
                      <a:pt x="1003" y="139"/>
                    </a:lnTo>
                    <a:lnTo>
                      <a:pt x="1004" y="143"/>
                    </a:lnTo>
                    <a:lnTo>
                      <a:pt x="1005" y="145"/>
                    </a:lnTo>
                    <a:lnTo>
                      <a:pt x="1009" y="147"/>
                    </a:lnTo>
                    <a:lnTo>
                      <a:pt x="1014" y="149"/>
                    </a:lnTo>
                    <a:lnTo>
                      <a:pt x="1020" y="147"/>
                    </a:lnTo>
                    <a:lnTo>
                      <a:pt x="1020" y="147"/>
                    </a:lnTo>
                    <a:lnTo>
                      <a:pt x="1023" y="139"/>
                    </a:lnTo>
                    <a:lnTo>
                      <a:pt x="1024" y="137"/>
                    </a:lnTo>
                    <a:lnTo>
                      <a:pt x="1026" y="135"/>
                    </a:lnTo>
                    <a:lnTo>
                      <a:pt x="1032" y="132"/>
                    </a:lnTo>
                    <a:lnTo>
                      <a:pt x="1032" y="132"/>
                    </a:lnTo>
                    <a:lnTo>
                      <a:pt x="1031" y="134"/>
                    </a:lnTo>
                    <a:lnTo>
                      <a:pt x="1029" y="136"/>
                    </a:lnTo>
                    <a:lnTo>
                      <a:pt x="1028" y="142"/>
                    </a:lnTo>
                    <a:lnTo>
                      <a:pt x="1029" y="145"/>
                    </a:lnTo>
                    <a:lnTo>
                      <a:pt x="1031" y="147"/>
                    </a:lnTo>
                    <a:lnTo>
                      <a:pt x="1032" y="150"/>
                    </a:lnTo>
                    <a:lnTo>
                      <a:pt x="1034" y="150"/>
                    </a:lnTo>
                    <a:lnTo>
                      <a:pt x="1042" y="131"/>
                    </a:lnTo>
                    <a:lnTo>
                      <a:pt x="1042" y="131"/>
                    </a:lnTo>
                    <a:lnTo>
                      <a:pt x="1044" y="138"/>
                    </a:lnTo>
                    <a:lnTo>
                      <a:pt x="1044" y="144"/>
                    </a:lnTo>
                    <a:lnTo>
                      <a:pt x="1046" y="149"/>
                    </a:lnTo>
                    <a:lnTo>
                      <a:pt x="1044" y="152"/>
                    </a:lnTo>
                    <a:lnTo>
                      <a:pt x="1043" y="155"/>
                    </a:lnTo>
                    <a:lnTo>
                      <a:pt x="1041" y="159"/>
                    </a:lnTo>
                    <a:lnTo>
                      <a:pt x="1037" y="162"/>
                    </a:lnTo>
                    <a:lnTo>
                      <a:pt x="1033" y="167"/>
                    </a:lnTo>
                    <a:lnTo>
                      <a:pt x="1029" y="170"/>
                    </a:lnTo>
                    <a:lnTo>
                      <a:pt x="1028" y="174"/>
                    </a:lnTo>
                    <a:lnTo>
                      <a:pt x="1028" y="176"/>
                    </a:lnTo>
                    <a:lnTo>
                      <a:pt x="1029" y="181"/>
                    </a:lnTo>
                    <a:lnTo>
                      <a:pt x="1031" y="185"/>
                    </a:lnTo>
                    <a:lnTo>
                      <a:pt x="1031" y="185"/>
                    </a:lnTo>
                    <a:lnTo>
                      <a:pt x="1025" y="192"/>
                    </a:lnTo>
                    <a:lnTo>
                      <a:pt x="1018" y="199"/>
                    </a:lnTo>
                    <a:lnTo>
                      <a:pt x="1005" y="212"/>
                    </a:lnTo>
                    <a:lnTo>
                      <a:pt x="1000" y="219"/>
                    </a:lnTo>
                    <a:lnTo>
                      <a:pt x="996" y="227"/>
                    </a:lnTo>
                    <a:lnTo>
                      <a:pt x="994" y="235"/>
                    </a:lnTo>
                    <a:lnTo>
                      <a:pt x="994" y="247"/>
                    </a:lnTo>
                    <a:lnTo>
                      <a:pt x="994" y="247"/>
                    </a:lnTo>
                    <a:lnTo>
                      <a:pt x="998" y="248"/>
                    </a:lnTo>
                    <a:lnTo>
                      <a:pt x="1003" y="247"/>
                    </a:lnTo>
                    <a:lnTo>
                      <a:pt x="1006" y="245"/>
                    </a:lnTo>
                    <a:lnTo>
                      <a:pt x="1009" y="242"/>
                    </a:lnTo>
                    <a:lnTo>
                      <a:pt x="1013" y="234"/>
                    </a:lnTo>
                    <a:lnTo>
                      <a:pt x="1018" y="223"/>
                    </a:lnTo>
                    <a:lnTo>
                      <a:pt x="1023" y="213"/>
                    </a:lnTo>
                    <a:lnTo>
                      <a:pt x="1025" y="208"/>
                    </a:lnTo>
                    <a:lnTo>
                      <a:pt x="1028" y="205"/>
                    </a:lnTo>
                    <a:lnTo>
                      <a:pt x="1031" y="202"/>
                    </a:lnTo>
                    <a:lnTo>
                      <a:pt x="1034" y="200"/>
                    </a:lnTo>
                    <a:lnTo>
                      <a:pt x="1039" y="200"/>
                    </a:lnTo>
                    <a:lnTo>
                      <a:pt x="1043" y="202"/>
                    </a:lnTo>
                    <a:lnTo>
                      <a:pt x="1046" y="215"/>
                    </a:lnTo>
                    <a:lnTo>
                      <a:pt x="1046" y="215"/>
                    </a:lnTo>
                    <a:lnTo>
                      <a:pt x="1049" y="211"/>
                    </a:lnTo>
                    <a:lnTo>
                      <a:pt x="1051" y="206"/>
                    </a:lnTo>
                    <a:lnTo>
                      <a:pt x="1055" y="195"/>
                    </a:lnTo>
                    <a:lnTo>
                      <a:pt x="1058" y="183"/>
                    </a:lnTo>
                    <a:lnTo>
                      <a:pt x="1062" y="172"/>
                    </a:lnTo>
                    <a:lnTo>
                      <a:pt x="1062" y="172"/>
                    </a:lnTo>
                    <a:lnTo>
                      <a:pt x="1063" y="177"/>
                    </a:lnTo>
                    <a:lnTo>
                      <a:pt x="1064" y="181"/>
                    </a:lnTo>
                    <a:lnTo>
                      <a:pt x="1066" y="184"/>
                    </a:lnTo>
                    <a:lnTo>
                      <a:pt x="1071" y="187"/>
                    </a:lnTo>
                    <a:lnTo>
                      <a:pt x="1071" y="187"/>
                    </a:lnTo>
                    <a:lnTo>
                      <a:pt x="1081" y="167"/>
                    </a:lnTo>
                    <a:lnTo>
                      <a:pt x="1090" y="152"/>
                    </a:lnTo>
                    <a:lnTo>
                      <a:pt x="1101" y="136"/>
                    </a:lnTo>
                    <a:lnTo>
                      <a:pt x="1110" y="115"/>
                    </a:lnTo>
                    <a:lnTo>
                      <a:pt x="1110" y="115"/>
                    </a:lnTo>
                    <a:lnTo>
                      <a:pt x="1104" y="119"/>
                    </a:lnTo>
                    <a:lnTo>
                      <a:pt x="1097" y="122"/>
                    </a:lnTo>
                    <a:lnTo>
                      <a:pt x="1093" y="123"/>
                    </a:lnTo>
                    <a:lnTo>
                      <a:pt x="1088" y="123"/>
                    </a:lnTo>
                    <a:lnTo>
                      <a:pt x="1085" y="122"/>
                    </a:lnTo>
                    <a:lnTo>
                      <a:pt x="1081" y="120"/>
                    </a:lnTo>
                    <a:lnTo>
                      <a:pt x="1074" y="116"/>
                    </a:lnTo>
                    <a:lnTo>
                      <a:pt x="1067" y="112"/>
                    </a:lnTo>
                    <a:lnTo>
                      <a:pt x="1064" y="109"/>
                    </a:lnTo>
                    <a:lnTo>
                      <a:pt x="1060" y="108"/>
                    </a:lnTo>
                    <a:lnTo>
                      <a:pt x="1056" y="108"/>
                    </a:lnTo>
                    <a:lnTo>
                      <a:pt x="1050" y="109"/>
                    </a:lnTo>
                    <a:lnTo>
                      <a:pt x="1044" y="112"/>
                    </a:lnTo>
                    <a:lnTo>
                      <a:pt x="1037" y="115"/>
                    </a:lnTo>
                    <a:lnTo>
                      <a:pt x="1037" y="115"/>
                    </a:lnTo>
                    <a:lnTo>
                      <a:pt x="1041" y="110"/>
                    </a:lnTo>
                    <a:lnTo>
                      <a:pt x="1046" y="107"/>
                    </a:lnTo>
                    <a:lnTo>
                      <a:pt x="1057" y="98"/>
                    </a:lnTo>
                    <a:lnTo>
                      <a:pt x="1063" y="92"/>
                    </a:lnTo>
                    <a:lnTo>
                      <a:pt x="1067" y="84"/>
                    </a:lnTo>
                    <a:lnTo>
                      <a:pt x="1072" y="75"/>
                    </a:lnTo>
                    <a:lnTo>
                      <a:pt x="1073" y="63"/>
                    </a:lnTo>
                    <a:lnTo>
                      <a:pt x="1073" y="87"/>
                    </a:lnTo>
                    <a:lnTo>
                      <a:pt x="1073" y="87"/>
                    </a:lnTo>
                    <a:lnTo>
                      <a:pt x="1082" y="78"/>
                    </a:lnTo>
                    <a:lnTo>
                      <a:pt x="1088" y="75"/>
                    </a:lnTo>
                    <a:lnTo>
                      <a:pt x="1093" y="71"/>
                    </a:lnTo>
                    <a:lnTo>
                      <a:pt x="1098" y="69"/>
                    </a:lnTo>
                    <a:lnTo>
                      <a:pt x="1103" y="68"/>
                    </a:lnTo>
                    <a:lnTo>
                      <a:pt x="1109" y="68"/>
                    </a:lnTo>
                    <a:lnTo>
                      <a:pt x="1115" y="70"/>
                    </a:lnTo>
                    <a:lnTo>
                      <a:pt x="1105" y="84"/>
                    </a:lnTo>
                    <a:lnTo>
                      <a:pt x="1105" y="84"/>
                    </a:lnTo>
                    <a:lnTo>
                      <a:pt x="1109" y="82"/>
                    </a:lnTo>
                    <a:lnTo>
                      <a:pt x="1113" y="81"/>
                    </a:lnTo>
                    <a:lnTo>
                      <a:pt x="1117" y="81"/>
                    </a:lnTo>
                    <a:lnTo>
                      <a:pt x="1120" y="82"/>
                    </a:lnTo>
                    <a:lnTo>
                      <a:pt x="1127" y="86"/>
                    </a:lnTo>
                    <a:lnTo>
                      <a:pt x="1133" y="91"/>
                    </a:lnTo>
                    <a:lnTo>
                      <a:pt x="1140" y="94"/>
                    </a:lnTo>
                    <a:lnTo>
                      <a:pt x="1142" y="95"/>
                    </a:lnTo>
                    <a:lnTo>
                      <a:pt x="1146" y="95"/>
                    </a:lnTo>
                    <a:lnTo>
                      <a:pt x="1149" y="94"/>
                    </a:lnTo>
                    <a:lnTo>
                      <a:pt x="1151" y="91"/>
                    </a:lnTo>
                    <a:lnTo>
                      <a:pt x="1155" y="86"/>
                    </a:lnTo>
                    <a:lnTo>
                      <a:pt x="1158" y="81"/>
                    </a:lnTo>
                    <a:lnTo>
                      <a:pt x="1158" y="81"/>
                    </a:lnTo>
                    <a:lnTo>
                      <a:pt x="1154" y="79"/>
                    </a:lnTo>
                    <a:lnTo>
                      <a:pt x="1150" y="79"/>
                    </a:lnTo>
                    <a:lnTo>
                      <a:pt x="1147" y="81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8" y="79"/>
                    </a:lnTo>
                    <a:lnTo>
                      <a:pt x="1152" y="76"/>
                    </a:lnTo>
                    <a:lnTo>
                      <a:pt x="1157" y="75"/>
                    </a:lnTo>
                    <a:lnTo>
                      <a:pt x="1162" y="75"/>
                    </a:lnTo>
                    <a:lnTo>
                      <a:pt x="1171" y="75"/>
                    </a:lnTo>
                    <a:lnTo>
                      <a:pt x="1180" y="78"/>
                    </a:lnTo>
                    <a:lnTo>
                      <a:pt x="1204" y="38"/>
                    </a:lnTo>
                    <a:lnTo>
                      <a:pt x="1204" y="38"/>
                    </a:lnTo>
                    <a:lnTo>
                      <a:pt x="1205" y="41"/>
                    </a:lnTo>
                    <a:lnTo>
                      <a:pt x="1207" y="45"/>
                    </a:lnTo>
                    <a:lnTo>
                      <a:pt x="1211" y="51"/>
                    </a:lnTo>
                    <a:lnTo>
                      <a:pt x="1213" y="54"/>
                    </a:lnTo>
                    <a:lnTo>
                      <a:pt x="1215" y="57"/>
                    </a:lnTo>
                    <a:lnTo>
                      <a:pt x="1215" y="63"/>
                    </a:lnTo>
                    <a:lnTo>
                      <a:pt x="1213" y="69"/>
                    </a:lnTo>
                    <a:lnTo>
                      <a:pt x="1213" y="69"/>
                    </a:lnTo>
                    <a:lnTo>
                      <a:pt x="1216" y="72"/>
                    </a:lnTo>
                    <a:lnTo>
                      <a:pt x="1219" y="74"/>
                    </a:lnTo>
                    <a:lnTo>
                      <a:pt x="1223" y="75"/>
                    </a:lnTo>
                    <a:lnTo>
                      <a:pt x="1225" y="75"/>
                    </a:lnTo>
                    <a:lnTo>
                      <a:pt x="1230" y="71"/>
                    </a:lnTo>
                    <a:lnTo>
                      <a:pt x="1234" y="67"/>
                    </a:lnTo>
                    <a:lnTo>
                      <a:pt x="1242" y="54"/>
                    </a:lnTo>
                    <a:lnTo>
                      <a:pt x="1246" y="49"/>
                    </a:lnTo>
                    <a:lnTo>
                      <a:pt x="1249" y="46"/>
                    </a:lnTo>
                    <a:lnTo>
                      <a:pt x="1249" y="46"/>
                    </a:lnTo>
                    <a:lnTo>
                      <a:pt x="1254" y="53"/>
                    </a:lnTo>
                    <a:lnTo>
                      <a:pt x="1255" y="56"/>
                    </a:lnTo>
                    <a:lnTo>
                      <a:pt x="1255" y="59"/>
                    </a:lnTo>
                    <a:lnTo>
                      <a:pt x="1254" y="61"/>
                    </a:lnTo>
                    <a:lnTo>
                      <a:pt x="1253" y="62"/>
                    </a:lnTo>
                    <a:lnTo>
                      <a:pt x="1248" y="66"/>
                    </a:lnTo>
                    <a:lnTo>
                      <a:pt x="1243" y="68"/>
                    </a:lnTo>
                    <a:lnTo>
                      <a:pt x="1238" y="72"/>
                    </a:lnTo>
                    <a:lnTo>
                      <a:pt x="1236" y="76"/>
                    </a:lnTo>
                    <a:lnTo>
                      <a:pt x="1234" y="81"/>
                    </a:lnTo>
                    <a:lnTo>
                      <a:pt x="1233" y="85"/>
                    </a:lnTo>
                    <a:lnTo>
                      <a:pt x="1232" y="91"/>
                    </a:lnTo>
                    <a:lnTo>
                      <a:pt x="1232" y="91"/>
                    </a:lnTo>
                    <a:lnTo>
                      <a:pt x="1242" y="93"/>
                    </a:lnTo>
                    <a:lnTo>
                      <a:pt x="1251" y="95"/>
                    </a:lnTo>
                    <a:lnTo>
                      <a:pt x="1261" y="94"/>
                    </a:lnTo>
                    <a:lnTo>
                      <a:pt x="1270" y="92"/>
                    </a:lnTo>
                    <a:lnTo>
                      <a:pt x="1278" y="89"/>
                    </a:lnTo>
                    <a:lnTo>
                      <a:pt x="1286" y="84"/>
                    </a:lnTo>
                    <a:lnTo>
                      <a:pt x="1293" y="77"/>
                    </a:lnTo>
                    <a:lnTo>
                      <a:pt x="1299" y="69"/>
                    </a:lnTo>
                    <a:lnTo>
                      <a:pt x="1299" y="69"/>
                    </a:lnTo>
                    <a:lnTo>
                      <a:pt x="1295" y="66"/>
                    </a:lnTo>
                    <a:lnTo>
                      <a:pt x="1293" y="62"/>
                    </a:lnTo>
                    <a:lnTo>
                      <a:pt x="1292" y="59"/>
                    </a:lnTo>
                    <a:lnTo>
                      <a:pt x="1290" y="54"/>
                    </a:lnTo>
                    <a:lnTo>
                      <a:pt x="1290" y="54"/>
                    </a:lnTo>
                    <a:lnTo>
                      <a:pt x="1292" y="56"/>
                    </a:lnTo>
                    <a:lnTo>
                      <a:pt x="1293" y="59"/>
                    </a:lnTo>
                    <a:lnTo>
                      <a:pt x="1297" y="60"/>
                    </a:lnTo>
                    <a:lnTo>
                      <a:pt x="1308" y="60"/>
                    </a:lnTo>
                    <a:lnTo>
                      <a:pt x="1311" y="45"/>
                    </a:lnTo>
                    <a:lnTo>
                      <a:pt x="1311" y="45"/>
                    </a:lnTo>
                    <a:lnTo>
                      <a:pt x="1315" y="48"/>
                    </a:lnTo>
                    <a:lnTo>
                      <a:pt x="1317" y="52"/>
                    </a:lnTo>
                    <a:lnTo>
                      <a:pt x="1318" y="56"/>
                    </a:lnTo>
                    <a:lnTo>
                      <a:pt x="1318" y="60"/>
                    </a:lnTo>
                    <a:lnTo>
                      <a:pt x="1317" y="63"/>
                    </a:lnTo>
                    <a:lnTo>
                      <a:pt x="1316" y="68"/>
                    </a:lnTo>
                    <a:lnTo>
                      <a:pt x="1311" y="76"/>
                    </a:lnTo>
                    <a:lnTo>
                      <a:pt x="1311" y="76"/>
                    </a:lnTo>
                    <a:lnTo>
                      <a:pt x="1313" y="76"/>
                    </a:lnTo>
                    <a:lnTo>
                      <a:pt x="1315" y="76"/>
                    </a:lnTo>
                    <a:lnTo>
                      <a:pt x="1318" y="74"/>
                    </a:lnTo>
                    <a:lnTo>
                      <a:pt x="1326" y="67"/>
                    </a:lnTo>
                    <a:lnTo>
                      <a:pt x="1330" y="63"/>
                    </a:lnTo>
                    <a:lnTo>
                      <a:pt x="1333" y="63"/>
                    </a:lnTo>
                    <a:lnTo>
                      <a:pt x="1335" y="63"/>
                    </a:lnTo>
                    <a:lnTo>
                      <a:pt x="1338" y="66"/>
                    </a:lnTo>
                    <a:lnTo>
                      <a:pt x="1341" y="71"/>
                    </a:lnTo>
                    <a:lnTo>
                      <a:pt x="1341" y="71"/>
                    </a:lnTo>
                    <a:lnTo>
                      <a:pt x="1334" y="77"/>
                    </a:lnTo>
                    <a:lnTo>
                      <a:pt x="1328" y="81"/>
                    </a:lnTo>
                    <a:lnTo>
                      <a:pt x="1323" y="82"/>
                    </a:lnTo>
                    <a:lnTo>
                      <a:pt x="1317" y="82"/>
                    </a:lnTo>
                    <a:lnTo>
                      <a:pt x="1305" y="82"/>
                    </a:lnTo>
                    <a:lnTo>
                      <a:pt x="1301" y="83"/>
                    </a:lnTo>
                    <a:lnTo>
                      <a:pt x="1297" y="86"/>
                    </a:lnTo>
                    <a:lnTo>
                      <a:pt x="1297" y="86"/>
                    </a:lnTo>
                    <a:lnTo>
                      <a:pt x="1303" y="84"/>
                    </a:lnTo>
                    <a:lnTo>
                      <a:pt x="1309" y="84"/>
                    </a:lnTo>
                    <a:lnTo>
                      <a:pt x="1312" y="84"/>
                    </a:lnTo>
                    <a:lnTo>
                      <a:pt x="1317" y="86"/>
                    </a:lnTo>
                    <a:lnTo>
                      <a:pt x="1320" y="90"/>
                    </a:lnTo>
                    <a:lnTo>
                      <a:pt x="1324" y="93"/>
                    </a:lnTo>
                    <a:lnTo>
                      <a:pt x="1331" y="101"/>
                    </a:lnTo>
                    <a:lnTo>
                      <a:pt x="1339" y="109"/>
                    </a:lnTo>
                    <a:lnTo>
                      <a:pt x="1342" y="113"/>
                    </a:lnTo>
                    <a:lnTo>
                      <a:pt x="1347" y="115"/>
                    </a:lnTo>
                    <a:lnTo>
                      <a:pt x="1353" y="117"/>
                    </a:lnTo>
                    <a:lnTo>
                      <a:pt x="1357" y="117"/>
                    </a:lnTo>
                    <a:lnTo>
                      <a:pt x="1364" y="116"/>
                    </a:lnTo>
                    <a:lnTo>
                      <a:pt x="1371" y="114"/>
                    </a:lnTo>
                    <a:lnTo>
                      <a:pt x="1371" y="114"/>
                    </a:lnTo>
                    <a:lnTo>
                      <a:pt x="1371" y="120"/>
                    </a:lnTo>
                    <a:lnTo>
                      <a:pt x="1370" y="128"/>
                    </a:lnTo>
                    <a:lnTo>
                      <a:pt x="1369" y="131"/>
                    </a:lnTo>
                    <a:lnTo>
                      <a:pt x="1370" y="134"/>
                    </a:lnTo>
                    <a:lnTo>
                      <a:pt x="1371" y="136"/>
                    </a:lnTo>
                    <a:lnTo>
                      <a:pt x="1373" y="136"/>
                    </a:lnTo>
                    <a:lnTo>
                      <a:pt x="1373" y="136"/>
                    </a:lnTo>
                    <a:lnTo>
                      <a:pt x="1376" y="135"/>
                    </a:lnTo>
                    <a:lnTo>
                      <a:pt x="1378" y="132"/>
                    </a:lnTo>
                    <a:lnTo>
                      <a:pt x="1381" y="128"/>
                    </a:lnTo>
                    <a:lnTo>
                      <a:pt x="1382" y="122"/>
                    </a:lnTo>
                    <a:lnTo>
                      <a:pt x="1382" y="115"/>
                    </a:lnTo>
                    <a:lnTo>
                      <a:pt x="1381" y="100"/>
                    </a:lnTo>
                    <a:lnTo>
                      <a:pt x="1381" y="93"/>
                    </a:lnTo>
                    <a:lnTo>
                      <a:pt x="1382" y="86"/>
                    </a:lnTo>
                    <a:lnTo>
                      <a:pt x="1382" y="86"/>
                    </a:lnTo>
                    <a:lnTo>
                      <a:pt x="1378" y="89"/>
                    </a:lnTo>
                    <a:lnTo>
                      <a:pt x="1373" y="90"/>
                    </a:lnTo>
                    <a:lnTo>
                      <a:pt x="1370" y="90"/>
                    </a:lnTo>
                    <a:lnTo>
                      <a:pt x="1366" y="87"/>
                    </a:lnTo>
                    <a:lnTo>
                      <a:pt x="1363" y="84"/>
                    </a:lnTo>
                    <a:lnTo>
                      <a:pt x="1361" y="79"/>
                    </a:lnTo>
                    <a:lnTo>
                      <a:pt x="1354" y="67"/>
                    </a:lnTo>
                    <a:lnTo>
                      <a:pt x="1357" y="53"/>
                    </a:lnTo>
                    <a:lnTo>
                      <a:pt x="1357" y="53"/>
                    </a:lnTo>
                    <a:lnTo>
                      <a:pt x="1358" y="55"/>
                    </a:lnTo>
                    <a:lnTo>
                      <a:pt x="1359" y="57"/>
                    </a:lnTo>
                    <a:lnTo>
                      <a:pt x="1363" y="60"/>
                    </a:lnTo>
                    <a:lnTo>
                      <a:pt x="1366" y="63"/>
                    </a:lnTo>
                    <a:lnTo>
                      <a:pt x="1370" y="67"/>
                    </a:lnTo>
                    <a:lnTo>
                      <a:pt x="1372" y="40"/>
                    </a:lnTo>
                    <a:lnTo>
                      <a:pt x="1372" y="40"/>
                    </a:lnTo>
                    <a:lnTo>
                      <a:pt x="1372" y="51"/>
                    </a:lnTo>
                    <a:lnTo>
                      <a:pt x="1373" y="61"/>
                    </a:lnTo>
                    <a:lnTo>
                      <a:pt x="1377" y="69"/>
                    </a:lnTo>
                    <a:lnTo>
                      <a:pt x="1380" y="76"/>
                    </a:lnTo>
                    <a:lnTo>
                      <a:pt x="1384" y="81"/>
                    </a:lnTo>
                    <a:lnTo>
                      <a:pt x="1388" y="83"/>
                    </a:lnTo>
                    <a:lnTo>
                      <a:pt x="1392" y="83"/>
                    </a:lnTo>
                    <a:lnTo>
                      <a:pt x="1396" y="81"/>
                    </a:lnTo>
                    <a:lnTo>
                      <a:pt x="1396" y="81"/>
                    </a:lnTo>
                    <a:lnTo>
                      <a:pt x="1391" y="68"/>
                    </a:lnTo>
                    <a:lnTo>
                      <a:pt x="1387" y="59"/>
                    </a:lnTo>
                    <a:lnTo>
                      <a:pt x="1386" y="47"/>
                    </a:lnTo>
                    <a:lnTo>
                      <a:pt x="1385" y="27"/>
                    </a:lnTo>
                    <a:lnTo>
                      <a:pt x="1385" y="27"/>
                    </a:lnTo>
                    <a:lnTo>
                      <a:pt x="1387" y="23"/>
                    </a:lnTo>
                    <a:lnTo>
                      <a:pt x="1389" y="21"/>
                    </a:lnTo>
                    <a:lnTo>
                      <a:pt x="1392" y="18"/>
                    </a:lnTo>
                    <a:lnTo>
                      <a:pt x="1394" y="18"/>
                    </a:lnTo>
                    <a:lnTo>
                      <a:pt x="1396" y="19"/>
                    </a:lnTo>
                    <a:lnTo>
                      <a:pt x="1397" y="22"/>
                    </a:lnTo>
                    <a:lnTo>
                      <a:pt x="1402" y="27"/>
                    </a:lnTo>
                    <a:lnTo>
                      <a:pt x="1405" y="32"/>
                    </a:lnTo>
                    <a:lnTo>
                      <a:pt x="1407" y="34"/>
                    </a:lnTo>
                    <a:lnTo>
                      <a:pt x="1409" y="36"/>
                    </a:lnTo>
                    <a:lnTo>
                      <a:pt x="1411" y="36"/>
                    </a:lnTo>
                    <a:lnTo>
                      <a:pt x="1414" y="33"/>
                    </a:lnTo>
                    <a:lnTo>
                      <a:pt x="1417" y="30"/>
                    </a:lnTo>
                    <a:lnTo>
                      <a:pt x="1419" y="25"/>
                    </a:lnTo>
                    <a:lnTo>
                      <a:pt x="1419" y="25"/>
                    </a:lnTo>
                    <a:lnTo>
                      <a:pt x="1418" y="29"/>
                    </a:lnTo>
                    <a:lnTo>
                      <a:pt x="1417" y="32"/>
                    </a:lnTo>
                    <a:lnTo>
                      <a:pt x="1412" y="38"/>
                    </a:lnTo>
                    <a:lnTo>
                      <a:pt x="1411" y="40"/>
                    </a:lnTo>
                    <a:lnTo>
                      <a:pt x="1411" y="44"/>
                    </a:lnTo>
                    <a:lnTo>
                      <a:pt x="1412" y="46"/>
                    </a:lnTo>
                    <a:lnTo>
                      <a:pt x="1417" y="48"/>
                    </a:lnTo>
                    <a:lnTo>
                      <a:pt x="1417" y="48"/>
                    </a:lnTo>
                    <a:lnTo>
                      <a:pt x="1420" y="48"/>
                    </a:lnTo>
                    <a:lnTo>
                      <a:pt x="1423" y="46"/>
                    </a:lnTo>
                    <a:lnTo>
                      <a:pt x="1425" y="41"/>
                    </a:lnTo>
                    <a:lnTo>
                      <a:pt x="1426" y="38"/>
                    </a:lnTo>
                    <a:lnTo>
                      <a:pt x="1428" y="27"/>
                    </a:lnTo>
                    <a:lnTo>
                      <a:pt x="1431" y="23"/>
                    </a:lnTo>
                    <a:lnTo>
                      <a:pt x="1433" y="19"/>
                    </a:lnTo>
                    <a:lnTo>
                      <a:pt x="1433" y="19"/>
                    </a:lnTo>
                    <a:lnTo>
                      <a:pt x="1428" y="37"/>
                    </a:lnTo>
                    <a:lnTo>
                      <a:pt x="1426" y="54"/>
                    </a:lnTo>
                    <a:lnTo>
                      <a:pt x="1424" y="71"/>
                    </a:lnTo>
                    <a:lnTo>
                      <a:pt x="1418" y="91"/>
                    </a:lnTo>
                    <a:lnTo>
                      <a:pt x="1418" y="91"/>
                    </a:lnTo>
                    <a:lnTo>
                      <a:pt x="1409" y="92"/>
                    </a:lnTo>
                    <a:lnTo>
                      <a:pt x="1405" y="93"/>
                    </a:lnTo>
                    <a:lnTo>
                      <a:pt x="1392" y="101"/>
                    </a:lnTo>
                    <a:lnTo>
                      <a:pt x="1408" y="121"/>
                    </a:lnTo>
                    <a:lnTo>
                      <a:pt x="1408" y="121"/>
                    </a:lnTo>
                    <a:lnTo>
                      <a:pt x="1403" y="123"/>
                    </a:lnTo>
                    <a:lnTo>
                      <a:pt x="1400" y="128"/>
                    </a:lnTo>
                    <a:lnTo>
                      <a:pt x="1397" y="132"/>
                    </a:lnTo>
                    <a:lnTo>
                      <a:pt x="1396" y="138"/>
                    </a:lnTo>
                    <a:lnTo>
                      <a:pt x="1395" y="149"/>
                    </a:lnTo>
                    <a:lnTo>
                      <a:pt x="1395" y="158"/>
                    </a:lnTo>
                    <a:lnTo>
                      <a:pt x="1395" y="158"/>
                    </a:lnTo>
                    <a:lnTo>
                      <a:pt x="1400" y="161"/>
                    </a:lnTo>
                    <a:lnTo>
                      <a:pt x="1404" y="164"/>
                    </a:lnTo>
                    <a:lnTo>
                      <a:pt x="1408" y="164"/>
                    </a:lnTo>
                    <a:lnTo>
                      <a:pt x="1410" y="162"/>
                    </a:lnTo>
                    <a:lnTo>
                      <a:pt x="1414" y="160"/>
                    </a:lnTo>
                    <a:lnTo>
                      <a:pt x="1415" y="158"/>
                    </a:lnTo>
                    <a:lnTo>
                      <a:pt x="1418" y="150"/>
                    </a:lnTo>
                    <a:lnTo>
                      <a:pt x="1422" y="140"/>
                    </a:lnTo>
                    <a:lnTo>
                      <a:pt x="1424" y="134"/>
                    </a:lnTo>
                    <a:lnTo>
                      <a:pt x="1426" y="130"/>
                    </a:lnTo>
                    <a:lnTo>
                      <a:pt x="1428" y="128"/>
                    </a:lnTo>
                    <a:lnTo>
                      <a:pt x="1431" y="127"/>
                    </a:lnTo>
                    <a:lnTo>
                      <a:pt x="1434" y="128"/>
                    </a:lnTo>
                    <a:lnTo>
                      <a:pt x="1434" y="128"/>
                    </a:lnTo>
                    <a:lnTo>
                      <a:pt x="1435" y="123"/>
                    </a:lnTo>
                    <a:lnTo>
                      <a:pt x="1435" y="120"/>
                    </a:lnTo>
                    <a:lnTo>
                      <a:pt x="1433" y="119"/>
                    </a:lnTo>
                    <a:lnTo>
                      <a:pt x="1431" y="117"/>
                    </a:lnTo>
                    <a:lnTo>
                      <a:pt x="1428" y="116"/>
                    </a:lnTo>
                    <a:lnTo>
                      <a:pt x="1426" y="115"/>
                    </a:lnTo>
                    <a:lnTo>
                      <a:pt x="1427" y="112"/>
                    </a:lnTo>
                    <a:lnTo>
                      <a:pt x="1431" y="107"/>
                    </a:lnTo>
                    <a:lnTo>
                      <a:pt x="1431" y="107"/>
                    </a:lnTo>
                    <a:lnTo>
                      <a:pt x="1435" y="107"/>
                    </a:lnTo>
                    <a:lnTo>
                      <a:pt x="1439" y="106"/>
                    </a:lnTo>
                    <a:lnTo>
                      <a:pt x="1440" y="102"/>
                    </a:lnTo>
                    <a:lnTo>
                      <a:pt x="1441" y="99"/>
                    </a:lnTo>
                    <a:lnTo>
                      <a:pt x="1442" y="94"/>
                    </a:lnTo>
                    <a:lnTo>
                      <a:pt x="1445" y="90"/>
                    </a:lnTo>
                    <a:lnTo>
                      <a:pt x="1448" y="85"/>
                    </a:lnTo>
                    <a:lnTo>
                      <a:pt x="1453" y="81"/>
                    </a:lnTo>
                    <a:lnTo>
                      <a:pt x="1450" y="92"/>
                    </a:lnTo>
                    <a:lnTo>
                      <a:pt x="1450" y="92"/>
                    </a:lnTo>
                    <a:lnTo>
                      <a:pt x="1453" y="95"/>
                    </a:lnTo>
                    <a:lnTo>
                      <a:pt x="1455" y="97"/>
                    </a:lnTo>
                    <a:lnTo>
                      <a:pt x="1457" y="97"/>
                    </a:lnTo>
                    <a:lnTo>
                      <a:pt x="1458" y="94"/>
                    </a:lnTo>
                    <a:lnTo>
                      <a:pt x="1463" y="90"/>
                    </a:lnTo>
                    <a:lnTo>
                      <a:pt x="1465" y="87"/>
                    </a:lnTo>
                    <a:lnTo>
                      <a:pt x="1469" y="85"/>
                    </a:lnTo>
                    <a:lnTo>
                      <a:pt x="1469" y="85"/>
                    </a:lnTo>
                    <a:lnTo>
                      <a:pt x="1470" y="84"/>
                    </a:lnTo>
                    <a:lnTo>
                      <a:pt x="1470" y="81"/>
                    </a:lnTo>
                    <a:lnTo>
                      <a:pt x="1471" y="69"/>
                    </a:lnTo>
                    <a:lnTo>
                      <a:pt x="1470" y="41"/>
                    </a:lnTo>
                    <a:lnTo>
                      <a:pt x="1471" y="26"/>
                    </a:lnTo>
                    <a:lnTo>
                      <a:pt x="1472" y="19"/>
                    </a:lnTo>
                    <a:lnTo>
                      <a:pt x="1474" y="14"/>
                    </a:lnTo>
                    <a:lnTo>
                      <a:pt x="1477" y="8"/>
                    </a:lnTo>
                    <a:lnTo>
                      <a:pt x="1480" y="4"/>
                    </a:lnTo>
                    <a:lnTo>
                      <a:pt x="1485" y="1"/>
                    </a:lnTo>
                    <a:lnTo>
                      <a:pt x="1489" y="0"/>
                    </a:lnTo>
                    <a:lnTo>
                      <a:pt x="1489" y="0"/>
                    </a:lnTo>
                    <a:lnTo>
                      <a:pt x="1488" y="9"/>
                    </a:lnTo>
                    <a:lnTo>
                      <a:pt x="1487" y="14"/>
                    </a:lnTo>
                    <a:lnTo>
                      <a:pt x="1460" y="217"/>
                    </a:lnTo>
                    <a:lnTo>
                      <a:pt x="1460" y="217"/>
                    </a:lnTo>
                    <a:lnTo>
                      <a:pt x="1484" y="218"/>
                    </a:lnTo>
                    <a:lnTo>
                      <a:pt x="1509" y="220"/>
                    </a:lnTo>
                    <a:lnTo>
                      <a:pt x="1535" y="226"/>
                    </a:lnTo>
                    <a:lnTo>
                      <a:pt x="1562" y="235"/>
                    </a:lnTo>
                    <a:lnTo>
                      <a:pt x="1562" y="235"/>
                    </a:lnTo>
                    <a:lnTo>
                      <a:pt x="1563" y="242"/>
                    </a:lnTo>
                    <a:lnTo>
                      <a:pt x="1563" y="248"/>
                    </a:lnTo>
                    <a:lnTo>
                      <a:pt x="1563" y="252"/>
                    </a:lnTo>
                    <a:lnTo>
                      <a:pt x="1562" y="257"/>
                    </a:lnTo>
                    <a:lnTo>
                      <a:pt x="1560" y="260"/>
                    </a:lnTo>
                    <a:lnTo>
                      <a:pt x="1557" y="263"/>
                    </a:lnTo>
                    <a:lnTo>
                      <a:pt x="1553" y="268"/>
                    </a:lnTo>
                    <a:lnTo>
                      <a:pt x="1542" y="275"/>
                    </a:lnTo>
                    <a:lnTo>
                      <a:pt x="1539" y="280"/>
                    </a:lnTo>
                    <a:lnTo>
                      <a:pt x="1539" y="282"/>
                    </a:lnTo>
                    <a:lnTo>
                      <a:pt x="1539" y="285"/>
                    </a:lnTo>
                    <a:lnTo>
                      <a:pt x="1523" y="278"/>
                    </a:lnTo>
                    <a:lnTo>
                      <a:pt x="1523" y="278"/>
                    </a:lnTo>
                    <a:lnTo>
                      <a:pt x="1523" y="274"/>
                    </a:lnTo>
                    <a:lnTo>
                      <a:pt x="1524" y="272"/>
                    </a:lnTo>
                    <a:lnTo>
                      <a:pt x="1527" y="268"/>
                    </a:lnTo>
                    <a:lnTo>
                      <a:pt x="1538" y="265"/>
                    </a:lnTo>
                    <a:lnTo>
                      <a:pt x="1542" y="262"/>
                    </a:lnTo>
                    <a:lnTo>
                      <a:pt x="1543" y="260"/>
                    </a:lnTo>
                    <a:lnTo>
                      <a:pt x="1545" y="258"/>
                    </a:lnTo>
                    <a:lnTo>
                      <a:pt x="1546" y="255"/>
                    </a:lnTo>
                    <a:lnTo>
                      <a:pt x="1545" y="251"/>
                    </a:lnTo>
                    <a:lnTo>
                      <a:pt x="1541" y="242"/>
                    </a:lnTo>
                    <a:lnTo>
                      <a:pt x="1541" y="242"/>
                    </a:lnTo>
                    <a:lnTo>
                      <a:pt x="1532" y="245"/>
                    </a:lnTo>
                    <a:lnTo>
                      <a:pt x="1523" y="247"/>
                    </a:lnTo>
                    <a:lnTo>
                      <a:pt x="1507" y="248"/>
                    </a:lnTo>
                    <a:lnTo>
                      <a:pt x="1499" y="249"/>
                    </a:lnTo>
                    <a:lnTo>
                      <a:pt x="1491" y="252"/>
                    </a:lnTo>
                    <a:lnTo>
                      <a:pt x="1483" y="259"/>
                    </a:lnTo>
                    <a:lnTo>
                      <a:pt x="1473" y="270"/>
                    </a:lnTo>
                    <a:lnTo>
                      <a:pt x="1473" y="270"/>
                    </a:lnTo>
                    <a:lnTo>
                      <a:pt x="1474" y="276"/>
                    </a:lnTo>
                    <a:lnTo>
                      <a:pt x="1477" y="281"/>
                    </a:lnTo>
                    <a:lnTo>
                      <a:pt x="1479" y="285"/>
                    </a:lnTo>
                    <a:lnTo>
                      <a:pt x="1483" y="286"/>
                    </a:lnTo>
                    <a:lnTo>
                      <a:pt x="1486" y="287"/>
                    </a:lnTo>
                    <a:lnTo>
                      <a:pt x="1489" y="287"/>
                    </a:lnTo>
                    <a:lnTo>
                      <a:pt x="1496" y="285"/>
                    </a:lnTo>
                    <a:lnTo>
                      <a:pt x="1504" y="283"/>
                    </a:lnTo>
                    <a:lnTo>
                      <a:pt x="1511" y="282"/>
                    </a:lnTo>
                    <a:lnTo>
                      <a:pt x="1516" y="283"/>
                    </a:lnTo>
                    <a:lnTo>
                      <a:pt x="1519" y="285"/>
                    </a:lnTo>
                    <a:lnTo>
                      <a:pt x="1523" y="288"/>
                    </a:lnTo>
                    <a:lnTo>
                      <a:pt x="1526" y="294"/>
                    </a:lnTo>
                    <a:lnTo>
                      <a:pt x="1526" y="294"/>
                    </a:lnTo>
                    <a:lnTo>
                      <a:pt x="1522" y="293"/>
                    </a:lnTo>
                    <a:lnTo>
                      <a:pt x="1516" y="294"/>
                    </a:lnTo>
                    <a:lnTo>
                      <a:pt x="1511" y="297"/>
                    </a:lnTo>
                    <a:lnTo>
                      <a:pt x="1507" y="301"/>
                    </a:lnTo>
                    <a:lnTo>
                      <a:pt x="1507" y="301"/>
                    </a:lnTo>
                    <a:lnTo>
                      <a:pt x="1561" y="317"/>
                    </a:lnTo>
                    <a:lnTo>
                      <a:pt x="1564" y="308"/>
                    </a:lnTo>
                    <a:lnTo>
                      <a:pt x="1564" y="308"/>
                    </a:lnTo>
                    <a:lnTo>
                      <a:pt x="1549" y="302"/>
                    </a:lnTo>
                    <a:lnTo>
                      <a:pt x="1541" y="298"/>
                    </a:lnTo>
                    <a:lnTo>
                      <a:pt x="1541" y="298"/>
                    </a:lnTo>
                    <a:lnTo>
                      <a:pt x="1548" y="298"/>
                    </a:lnTo>
                    <a:lnTo>
                      <a:pt x="1554" y="296"/>
                    </a:lnTo>
                    <a:lnTo>
                      <a:pt x="1558" y="293"/>
                    </a:lnTo>
                    <a:lnTo>
                      <a:pt x="1564" y="287"/>
                    </a:lnTo>
                    <a:lnTo>
                      <a:pt x="1568" y="280"/>
                    </a:lnTo>
                    <a:lnTo>
                      <a:pt x="1571" y="271"/>
                    </a:lnTo>
                    <a:lnTo>
                      <a:pt x="1572" y="262"/>
                    </a:lnTo>
                    <a:lnTo>
                      <a:pt x="1573" y="251"/>
                    </a:lnTo>
                    <a:lnTo>
                      <a:pt x="1571" y="250"/>
                    </a:lnTo>
                    <a:lnTo>
                      <a:pt x="1577" y="241"/>
                    </a:lnTo>
                    <a:lnTo>
                      <a:pt x="1577" y="241"/>
                    </a:lnTo>
                    <a:lnTo>
                      <a:pt x="1588" y="247"/>
                    </a:lnTo>
                    <a:lnTo>
                      <a:pt x="1588" y="247"/>
                    </a:lnTo>
                    <a:close/>
                    <a:moveTo>
                      <a:pt x="2683" y="248"/>
                    </a:moveTo>
                    <a:lnTo>
                      <a:pt x="2683" y="248"/>
                    </a:lnTo>
                    <a:lnTo>
                      <a:pt x="2681" y="257"/>
                    </a:lnTo>
                    <a:lnTo>
                      <a:pt x="2681" y="257"/>
                    </a:lnTo>
                    <a:lnTo>
                      <a:pt x="2681" y="252"/>
                    </a:lnTo>
                    <a:lnTo>
                      <a:pt x="2682" y="250"/>
                    </a:lnTo>
                    <a:lnTo>
                      <a:pt x="2683" y="248"/>
                    </a:lnTo>
                    <a:lnTo>
                      <a:pt x="2683" y="248"/>
                    </a:lnTo>
                    <a:close/>
                    <a:moveTo>
                      <a:pt x="1258" y="346"/>
                    </a:moveTo>
                    <a:lnTo>
                      <a:pt x="1258" y="346"/>
                    </a:lnTo>
                    <a:lnTo>
                      <a:pt x="1276" y="349"/>
                    </a:lnTo>
                    <a:lnTo>
                      <a:pt x="1293" y="354"/>
                    </a:lnTo>
                    <a:lnTo>
                      <a:pt x="1309" y="358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11" y="340"/>
                    </a:lnTo>
                    <a:lnTo>
                      <a:pt x="1300" y="321"/>
                    </a:lnTo>
                    <a:lnTo>
                      <a:pt x="1290" y="304"/>
                    </a:lnTo>
                    <a:lnTo>
                      <a:pt x="1287" y="297"/>
                    </a:lnTo>
                    <a:lnTo>
                      <a:pt x="1285" y="289"/>
                    </a:lnTo>
                    <a:lnTo>
                      <a:pt x="1285" y="283"/>
                    </a:lnTo>
                    <a:lnTo>
                      <a:pt x="1285" y="278"/>
                    </a:lnTo>
                    <a:lnTo>
                      <a:pt x="1287" y="273"/>
                    </a:lnTo>
                    <a:lnTo>
                      <a:pt x="1290" y="268"/>
                    </a:lnTo>
                    <a:lnTo>
                      <a:pt x="1296" y="265"/>
                    </a:lnTo>
                    <a:lnTo>
                      <a:pt x="1303" y="263"/>
                    </a:lnTo>
                    <a:lnTo>
                      <a:pt x="1312" y="262"/>
                    </a:lnTo>
                    <a:lnTo>
                      <a:pt x="1324" y="262"/>
                    </a:lnTo>
                    <a:lnTo>
                      <a:pt x="1327" y="257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0" y="253"/>
                    </a:lnTo>
                    <a:lnTo>
                      <a:pt x="1311" y="251"/>
                    </a:lnTo>
                    <a:lnTo>
                      <a:pt x="1301" y="251"/>
                    </a:lnTo>
                    <a:lnTo>
                      <a:pt x="1290" y="253"/>
                    </a:lnTo>
                    <a:lnTo>
                      <a:pt x="1290" y="253"/>
                    </a:lnTo>
                    <a:lnTo>
                      <a:pt x="1279" y="278"/>
                    </a:lnTo>
                    <a:lnTo>
                      <a:pt x="1263" y="310"/>
                    </a:lnTo>
                    <a:lnTo>
                      <a:pt x="1250" y="340"/>
                    </a:lnTo>
                    <a:lnTo>
                      <a:pt x="1246" y="350"/>
                    </a:lnTo>
                    <a:lnTo>
                      <a:pt x="1244" y="356"/>
                    </a:lnTo>
                    <a:lnTo>
                      <a:pt x="1244" y="356"/>
                    </a:lnTo>
                    <a:lnTo>
                      <a:pt x="1246" y="361"/>
                    </a:lnTo>
                    <a:lnTo>
                      <a:pt x="1248" y="363"/>
                    </a:lnTo>
                    <a:lnTo>
                      <a:pt x="1250" y="363"/>
                    </a:lnTo>
                    <a:lnTo>
                      <a:pt x="1251" y="362"/>
                    </a:lnTo>
                    <a:lnTo>
                      <a:pt x="1256" y="358"/>
                    </a:lnTo>
                    <a:lnTo>
                      <a:pt x="1259" y="358"/>
                    </a:lnTo>
                    <a:lnTo>
                      <a:pt x="1262" y="359"/>
                    </a:lnTo>
                    <a:lnTo>
                      <a:pt x="1258" y="346"/>
                    </a:lnTo>
                    <a:close/>
                    <a:moveTo>
                      <a:pt x="1242" y="250"/>
                    </a:moveTo>
                    <a:lnTo>
                      <a:pt x="1242" y="250"/>
                    </a:lnTo>
                    <a:lnTo>
                      <a:pt x="1238" y="249"/>
                    </a:lnTo>
                    <a:lnTo>
                      <a:pt x="1235" y="249"/>
                    </a:lnTo>
                    <a:lnTo>
                      <a:pt x="1233" y="250"/>
                    </a:lnTo>
                    <a:lnTo>
                      <a:pt x="1232" y="252"/>
                    </a:lnTo>
                    <a:lnTo>
                      <a:pt x="1231" y="259"/>
                    </a:lnTo>
                    <a:lnTo>
                      <a:pt x="1231" y="268"/>
                    </a:lnTo>
                    <a:lnTo>
                      <a:pt x="1243" y="264"/>
                    </a:lnTo>
                    <a:lnTo>
                      <a:pt x="1243" y="264"/>
                    </a:lnTo>
                    <a:lnTo>
                      <a:pt x="1242" y="258"/>
                    </a:lnTo>
                    <a:lnTo>
                      <a:pt x="1242" y="250"/>
                    </a:lnTo>
                    <a:lnTo>
                      <a:pt x="1242" y="250"/>
                    </a:lnTo>
                    <a:close/>
                    <a:moveTo>
                      <a:pt x="1231" y="279"/>
                    </a:moveTo>
                    <a:lnTo>
                      <a:pt x="1231" y="279"/>
                    </a:lnTo>
                    <a:lnTo>
                      <a:pt x="1233" y="280"/>
                    </a:lnTo>
                    <a:lnTo>
                      <a:pt x="1234" y="281"/>
                    </a:lnTo>
                    <a:lnTo>
                      <a:pt x="1231" y="279"/>
                    </a:lnTo>
                    <a:close/>
                    <a:moveTo>
                      <a:pt x="1479" y="291"/>
                    </a:moveTo>
                    <a:lnTo>
                      <a:pt x="1479" y="291"/>
                    </a:lnTo>
                    <a:lnTo>
                      <a:pt x="1478" y="293"/>
                    </a:lnTo>
                    <a:lnTo>
                      <a:pt x="1487" y="295"/>
                    </a:lnTo>
                    <a:lnTo>
                      <a:pt x="1487" y="295"/>
                    </a:lnTo>
                    <a:lnTo>
                      <a:pt x="1485" y="293"/>
                    </a:lnTo>
                    <a:lnTo>
                      <a:pt x="1479" y="291"/>
                    </a:lnTo>
                    <a:lnTo>
                      <a:pt x="1479" y="291"/>
                    </a:lnTo>
                    <a:close/>
                    <a:moveTo>
                      <a:pt x="1453" y="264"/>
                    </a:moveTo>
                    <a:lnTo>
                      <a:pt x="1450" y="285"/>
                    </a:lnTo>
                    <a:lnTo>
                      <a:pt x="1460" y="287"/>
                    </a:lnTo>
                    <a:lnTo>
                      <a:pt x="1460" y="287"/>
                    </a:lnTo>
                    <a:lnTo>
                      <a:pt x="1457" y="274"/>
                    </a:lnTo>
                    <a:lnTo>
                      <a:pt x="1455" y="268"/>
                    </a:lnTo>
                    <a:lnTo>
                      <a:pt x="1453" y="264"/>
                    </a:lnTo>
                    <a:lnTo>
                      <a:pt x="1453" y="264"/>
                    </a:lnTo>
                    <a:close/>
                    <a:moveTo>
                      <a:pt x="1370" y="196"/>
                    </a:moveTo>
                    <a:lnTo>
                      <a:pt x="1370" y="196"/>
                    </a:lnTo>
                    <a:lnTo>
                      <a:pt x="1366" y="204"/>
                    </a:lnTo>
                    <a:lnTo>
                      <a:pt x="1364" y="211"/>
                    </a:lnTo>
                    <a:lnTo>
                      <a:pt x="1356" y="222"/>
                    </a:lnTo>
                    <a:lnTo>
                      <a:pt x="1353" y="228"/>
                    </a:lnTo>
                    <a:lnTo>
                      <a:pt x="1349" y="234"/>
                    </a:lnTo>
                    <a:lnTo>
                      <a:pt x="1347" y="242"/>
                    </a:lnTo>
                    <a:lnTo>
                      <a:pt x="1346" y="251"/>
                    </a:lnTo>
                    <a:lnTo>
                      <a:pt x="1346" y="251"/>
                    </a:lnTo>
                    <a:lnTo>
                      <a:pt x="1346" y="256"/>
                    </a:lnTo>
                    <a:lnTo>
                      <a:pt x="1347" y="259"/>
                    </a:lnTo>
                    <a:lnTo>
                      <a:pt x="1350" y="262"/>
                    </a:lnTo>
                    <a:lnTo>
                      <a:pt x="1353" y="264"/>
                    </a:lnTo>
                    <a:lnTo>
                      <a:pt x="1353" y="264"/>
                    </a:lnTo>
                    <a:lnTo>
                      <a:pt x="1368" y="266"/>
                    </a:lnTo>
                    <a:lnTo>
                      <a:pt x="1368" y="266"/>
                    </a:lnTo>
                    <a:lnTo>
                      <a:pt x="1369" y="260"/>
                    </a:lnTo>
                    <a:lnTo>
                      <a:pt x="1371" y="255"/>
                    </a:lnTo>
                    <a:lnTo>
                      <a:pt x="1371" y="255"/>
                    </a:lnTo>
                    <a:lnTo>
                      <a:pt x="1366" y="251"/>
                    </a:lnTo>
                    <a:lnTo>
                      <a:pt x="1364" y="245"/>
                    </a:lnTo>
                    <a:lnTo>
                      <a:pt x="1363" y="237"/>
                    </a:lnTo>
                    <a:lnTo>
                      <a:pt x="1364" y="226"/>
                    </a:lnTo>
                    <a:lnTo>
                      <a:pt x="1364" y="226"/>
                    </a:lnTo>
                    <a:lnTo>
                      <a:pt x="1369" y="236"/>
                    </a:lnTo>
                    <a:lnTo>
                      <a:pt x="1370" y="237"/>
                    </a:lnTo>
                    <a:lnTo>
                      <a:pt x="1371" y="237"/>
                    </a:lnTo>
                    <a:lnTo>
                      <a:pt x="1373" y="236"/>
                    </a:lnTo>
                    <a:lnTo>
                      <a:pt x="1374" y="234"/>
                    </a:lnTo>
                    <a:lnTo>
                      <a:pt x="1377" y="228"/>
                    </a:lnTo>
                    <a:lnTo>
                      <a:pt x="1379" y="219"/>
                    </a:lnTo>
                    <a:lnTo>
                      <a:pt x="1381" y="212"/>
                    </a:lnTo>
                    <a:lnTo>
                      <a:pt x="1384" y="208"/>
                    </a:lnTo>
                    <a:lnTo>
                      <a:pt x="1385" y="207"/>
                    </a:lnTo>
                    <a:lnTo>
                      <a:pt x="1387" y="206"/>
                    </a:lnTo>
                    <a:lnTo>
                      <a:pt x="1389" y="207"/>
                    </a:lnTo>
                    <a:lnTo>
                      <a:pt x="1389" y="207"/>
                    </a:lnTo>
                    <a:lnTo>
                      <a:pt x="1391" y="200"/>
                    </a:lnTo>
                    <a:lnTo>
                      <a:pt x="1389" y="196"/>
                    </a:lnTo>
                    <a:lnTo>
                      <a:pt x="1386" y="192"/>
                    </a:lnTo>
                    <a:lnTo>
                      <a:pt x="1382" y="191"/>
                    </a:lnTo>
                    <a:lnTo>
                      <a:pt x="1379" y="190"/>
                    </a:lnTo>
                    <a:lnTo>
                      <a:pt x="1374" y="191"/>
                    </a:lnTo>
                    <a:lnTo>
                      <a:pt x="1372" y="193"/>
                    </a:lnTo>
                    <a:lnTo>
                      <a:pt x="1370" y="196"/>
                    </a:lnTo>
                    <a:lnTo>
                      <a:pt x="1370" y="196"/>
                    </a:lnTo>
                    <a:close/>
                    <a:moveTo>
                      <a:pt x="265" y="279"/>
                    </a:moveTo>
                    <a:lnTo>
                      <a:pt x="265" y="279"/>
                    </a:lnTo>
                    <a:lnTo>
                      <a:pt x="260" y="262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7" y="251"/>
                    </a:lnTo>
                    <a:lnTo>
                      <a:pt x="283" y="257"/>
                    </a:lnTo>
                    <a:lnTo>
                      <a:pt x="296" y="270"/>
                    </a:lnTo>
                    <a:lnTo>
                      <a:pt x="301" y="273"/>
                    </a:lnTo>
                    <a:lnTo>
                      <a:pt x="305" y="274"/>
                    </a:lnTo>
                    <a:lnTo>
                      <a:pt x="307" y="273"/>
                    </a:lnTo>
                    <a:lnTo>
                      <a:pt x="311" y="272"/>
                    </a:lnTo>
                    <a:lnTo>
                      <a:pt x="313" y="270"/>
                    </a:lnTo>
                    <a:lnTo>
                      <a:pt x="316" y="265"/>
                    </a:lnTo>
                    <a:lnTo>
                      <a:pt x="319" y="259"/>
                    </a:lnTo>
                    <a:lnTo>
                      <a:pt x="319" y="259"/>
                    </a:lnTo>
                    <a:lnTo>
                      <a:pt x="322" y="263"/>
                    </a:lnTo>
                    <a:lnTo>
                      <a:pt x="324" y="267"/>
                    </a:lnTo>
                    <a:lnTo>
                      <a:pt x="328" y="279"/>
                    </a:lnTo>
                    <a:lnTo>
                      <a:pt x="335" y="303"/>
                    </a:lnTo>
                    <a:lnTo>
                      <a:pt x="335" y="303"/>
                    </a:lnTo>
                    <a:lnTo>
                      <a:pt x="329" y="301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18" y="306"/>
                    </a:lnTo>
                    <a:lnTo>
                      <a:pt x="311" y="311"/>
                    </a:lnTo>
                    <a:lnTo>
                      <a:pt x="306" y="312"/>
                    </a:lnTo>
                    <a:lnTo>
                      <a:pt x="301" y="312"/>
                    </a:lnTo>
                    <a:lnTo>
                      <a:pt x="298" y="310"/>
                    </a:lnTo>
                    <a:lnTo>
                      <a:pt x="296" y="305"/>
                    </a:lnTo>
                    <a:lnTo>
                      <a:pt x="291" y="295"/>
                    </a:lnTo>
                    <a:lnTo>
                      <a:pt x="288" y="283"/>
                    </a:lnTo>
                    <a:lnTo>
                      <a:pt x="285" y="278"/>
                    </a:lnTo>
                    <a:lnTo>
                      <a:pt x="283" y="274"/>
                    </a:lnTo>
                    <a:lnTo>
                      <a:pt x="280" y="272"/>
                    </a:lnTo>
                    <a:lnTo>
                      <a:pt x="275" y="272"/>
                    </a:lnTo>
                    <a:lnTo>
                      <a:pt x="270" y="274"/>
                    </a:lnTo>
                    <a:lnTo>
                      <a:pt x="265" y="279"/>
                    </a:lnTo>
                    <a:lnTo>
                      <a:pt x="265" y="279"/>
                    </a:lnTo>
                    <a:close/>
                    <a:moveTo>
                      <a:pt x="472" y="330"/>
                    </a:moveTo>
                    <a:lnTo>
                      <a:pt x="472" y="330"/>
                    </a:lnTo>
                    <a:lnTo>
                      <a:pt x="471" y="333"/>
                    </a:lnTo>
                    <a:lnTo>
                      <a:pt x="469" y="335"/>
                    </a:lnTo>
                    <a:lnTo>
                      <a:pt x="469" y="335"/>
                    </a:lnTo>
                    <a:lnTo>
                      <a:pt x="484" y="317"/>
                    </a:lnTo>
                    <a:lnTo>
                      <a:pt x="498" y="302"/>
                    </a:lnTo>
                    <a:lnTo>
                      <a:pt x="512" y="290"/>
                    </a:lnTo>
                    <a:lnTo>
                      <a:pt x="525" y="281"/>
                    </a:lnTo>
                    <a:lnTo>
                      <a:pt x="536" y="274"/>
                    </a:lnTo>
                    <a:lnTo>
                      <a:pt x="546" y="271"/>
                    </a:lnTo>
                    <a:lnTo>
                      <a:pt x="556" y="268"/>
                    </a:lnTo>
                    <a:lnTo>
                      <a:pt x="565" y="268"/>
                    </a:lnTo>
                    <a:lnTo>
                      <a:pt x="565" y="268"/>
                    </a:lnTo>
                    <a:lnTo>
                      <a:pt x="563" y="260"/>
                    </a:lnTo>
                    <a:lnTo>
                      <a:pt x="559" y="253"/>
                    </a:lnTo>
                    <a:lnTo>
                      <a:pt x="554" y="247"/>
                    </a:lnTo>
                    <a:lnTo>
                      <a:pt x="550" y="241"/>
                    </a:lnTo>
                    <a:lnTo>
                      <a:pt x="540" y="230"/>
                    </a:lnTo>
                    <a:lnTo>
                      <a:pt x="531" y="222"/>
                    </a:lnTo>
                    <a:lnTo>
                      <a:pt x="540" y="198"/>
                    </a:lnTo>
                    <a:lnTo>
                      <a:pt x="545" y="218"/>
                    </a:lnTo>
                    <a:lnTo>
                      <a:pt x="559" y="196"/>
                    </a:lnTo>
                    <a:lnTo>
                      <a:pt x="559" y="196"/>
                    </a:lnTo>
                    <a:lnTo>
                      <a:pt x="557" y="190"/>
                    </a:lnTo>
                    <a:lnTo>
                      <a:pt x="554" y="187"/>
                    </a:lnTo>
                    <a:lnTo>
                      <a:pt x="552" y="183"/>
                    </a:lnTo>
                    <a:lnTo>
                      <a:pt x="549" y="181"/>
                    </a:lnTo>
                    <a:lnTo>
                      <a:pt x="542" y="177"/>
                    </a:lnTo>
                    <a:lnTo>
                      <a:pt x="538" y="174"/>
                    </a:lnTo>
                    <a:lnTo>
                      <a:pt x="536" y="170"/>
                    </a:lnTo>
                    <a:lnTo>
                      <a:pt x="536" y="170"/>
                    </a:lnTo>
                    <a:lnTo>
                      <a:pt x="531" y="177"/>
                    </a:lnTo>
                    <a:lnTo>
                      <a:pt x="522" y="190"/>
                    </a:lnTo>
                    <a:lnTo>
                      <a:pt x="512" y="205"/>
                    </a:lnTo>
                    <a:lnTo>
                      <a:pt x="504" y="218"/>
                    </a:lnTo>
                    <a:lnTo>
                      <a:pt x="523" y="234"/>
                    </a:lnTo>
                    <a:lnTo>
                      <a:pt x="523" y="234"/>
                    </a:lnTo>
                    <a:lnTo>
                      <a:pt x="520" y="233"/>
                    </a:lnTo>
                    <a:lnTo>
                      <a:pt x="517" y="232"/>
                    </a:lnTo>
                    <a:lnTo>
                      <a:pt x="511" y="232"/>
                    </a:lnTo>
                    <a:lnTo>
                      <a:pt x="504" y="232"/>
                    </a:lnTo>
                    <a:lnTo>
                      <a:pt x="491" y="235"/>
                    </a:lnTo>
                    <a:lnTo>
                      <a:pt x="482" y="240"/>
                    </a:lnTo>
                    <a:lnTo>
                      <a:pt x="482" y="240"/>
                    </a:lnTo>
                    <a:lnTo>
                      <a:pt x="482" y="244"/>
                    </a:lnTo>
                    <a:lnTo>
                      <a:pt x="484" y="249"/>
                    </a:lnTo>
                    <a:lnTo>
                      <a:pt x="488" y="253"/>
                    </a:lnTo>
                    <a:lnTo>
                      <a:pt x="491" y="256"/>
                    </a:lnTo>
                    <a:lnTo>
                      <a:pt x="495" y="257"/>
                    </a:lnTo>
                    <a:lnTo>
                      <a:pt x="496" y="257"/>
                    </a:lnTo>
                    <a:lnTo>
                      <a:pt x="498" y="256"/>
                    </a:lnTo>
                    <a:lnTo>
                      <a:pt x="500" y="251"/>
                    </a:lnTo>
                    <a:lnTo>
                      <a:pt x="502" y="244"/>
                    </a:lnTo>
                    <a:lnTo>
                      <a:pt x="502" y="244"/>
                    </a:lnTo>
                    <a:lnTo>
                      <a:pt x="502" y="250"/>
                    </a:lnTo>
                    <a:lnTo>
                      <a:pt x="500" y="255"/>
                    </a:lnTo>
                    <a:lnTo>
                      <a:pt x="495" y="262"/>
                    </a:lnTo>
                    <a:lnTo>
                      <a:pt x="492" y="266"/>
                    </a:lnTo>
                    <a:lnTo>
                      <a:pt x="492" y="270"/>
                    </a:lnTo>
                    <a:lnTo>
                      <a:pt x="492" y="275"/>
                    </a:lnTo>
                    <a:lnTo>
                      <a:pt x="496" y="281"/>
                    </a:lnTo>
                    <a:lnTo>
                      <a:pt x="496" y="281"/>
                    </a:lnTo>
                    <a:lnTo>
                      <a:pt x="494" y="285"/>
                    </a:lnTo>
                    <a:lnTo>
                      <a:pt x="490" y="287"/>
                    </a:lnTo>
                    <a:lnTo>
                      <a:pt x="483" y="289"/>
                    </a:lnTo>
                    <a:lnTo>
                      <a:pt x="476" y="290"/>
                    </a:lnTo>
                    <a:lnTo>
                      <a:pt x="469" y="289"/>
                    </a:lnTo>
                    <a:lnTo>
                      <a:pt x="462" y="287"/>
                    </a:lnTo>
                    <a:lnTo>
                      <a:pt x="456" y="283"/>
                    </a:lnTo>
                    <a:lnTo>
                      <a:pt x="445" y="275"/>
                    </a:lnTo>
                    <a:lnTo>
                      <a:pt x="443" y="245"/>
                    </a:lnTo>
                    <a:lnTo>
                      <a:pt x="443" y="245"/>
                    </a:lnTo>
                    <a:lnTo>
                      <a:pt x="441" y="244"/>
                    </a:lnTo>
                    <a:lnTo>
                      <a:pt x="438" y="244"/>
                    </a:lnTo>
                    <a:lnTo>
                      <a:pt x="437" y="244"/>
                    </a:lnTo>
                    <a:lnTo>
                      <a:pt x="436" y="247"/>
                    </a:lnTo>
                    <a:lnTo>
                      <a:pt x="434" y="251"/>
                    </a:lnTo>
                    <a:lnTo>
                      <a:pt x="433" y="257"/>
                    </a:lnTo>
                    <a:lnTo>
                      <a:pt x="430" y="263"/>
                    </a:lnTo>
                    <a:lnTo>
                      <a:pt x="428" y="267"/>
                    </a:lnTo>
                    <a:lnTo>
                      <a:pt x="427" y="268"/>
                    </a:lnTo>
                    <a:lnTo>
                      <a:pt x="425" y="268"/>
                    </a:lnTo>
                    <a:lnTo>
                      <a:pt x="422" y="267"/>
                    </a:lnTo>
                    <a:lnTo>
                      <a:pt x="420" y="265"/>
                    </a:lnTo>
                    <a:lnTo>
                      <a:pt x="420" y="265"/>
                    </a:lnTo>
                    <a:lnTo>
                      <a:pt x="422" y="264"/>
                    </a:lnTo>
                    <a:lnTo>
                      <a:pt x="425" y="262"/>
                    </a:lnTo>
                    <a:lnTo>
                      <a:pt x="426" y="259"/>
                    </a:lnTo>
                    <a:lnTo>
                      <a:pt x="427" y="257"/>
                    </a:lnTo>
                    <a:lnTo>
                      <a:pt x="428" y="251"/>
                    </a:lnTo>
                    <a:lnTo>
                      <a:pt x="427" y="245"/>
                    </a:lnTo>
                    <a:lnTo>
                      <a:pt x="426" y="240"/>
                    </a:lnTo>
                    <a:lnTo>
                      <a:pt x="426" y="235"/>
                    </a:lnTo>
                    <a:lnTo>
                      <a:pt x="427" y="232"/>
                    </a:lnTo>
                    <a:lnTo>
                      <a:pt x="429" y="230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29" y="225"/>
                    </a:lnTo>
                    <a:lnTo>
                      <a:pt x="429" y="220"/>
                    </a:lnTo>
                    <a:lnTo>
                      <a:pt x="427" y="210"/>
                    </a:lnTo>
                    <a:lnTo>
                      <a:pt x="426" y="205"/>
                    </a:lnTo>
                    <a:lnTo>
                      <a:pt x="423" y="202"/>
                    </a:lnTo>
                    <a:lnTo>
                      <a:pt x="421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2" y="211"/>
                    </a:lnTo>
                    <a:lnTo>
                      <a:pt x="411" y="213"/>
                    </a:lnTo>
                    <a:lnTo>
                      <a:pt x="408" y="213"/>
                    </a:lnTo>
                    <a:lnTo>
                      <a:pt x="407" y="213"/>
                    </a:lnTo>
                    <a:lnTo>
                      <a:pt x="405" y="212"/>
                    </a:lnTo>
                    <a:lnTo>
                      <a:pt x="403" y="207"/>
                    </a:lnTo>
                    <a:lnTo>
                      <a:pt x="399" y="202"/>
                    </a:lnTo>
                    <a:lnTo>
                      <a:pt x="398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3" y="202"/>
                    </a:lnTo>
                    <a:lnTo>
                      <a:pt x="391" y="205"/>
                    </a:lnTo>
                    <a:lnTo>
                      <a:pt x="389" y="210"/>
                    </a:lnTo>
                    <a:lnTo>
                      <a:pt x="389" y="210"/>
                    </a:lnTo>
                    <a:lnTo>
                      <a:pt x="388" y="205"/>
                    </a:lnTo>
                    <a:lnTo>
                      <a:pt x="388" y="202"/>
                    </a:lnTo>
                    <a:lnTo>
                      <a:pt x="389" y="192"/>
                    </a:lnTo>
                    <a:lnTo>
                      <a:pt x="389" y="189"/>
                    </a:lnTo>
                    <a:lnTo>
                      <a:pt x="389" y="185"/>
                    </a:lnTo>
                    <a:lnTo>
                      <a:pt x="387" y="183"/>
                    </a:lnTo>
                    <a:lnTo>
                      <a:pt x="382" y="181"/>
                    </a:lnTo>
                    <a:lnTo>
                      <a:pt x="382" y="181"/>
                    </a:lnTo>
                    <a:lnTo>
                      <a:pt x="377" y="189"/>
                    </a:lnTo>
                    <a:lnTo>
                      <a:pt x="373" y="196"/>
                    </a:lnTo>
                    <a:lnTo>
                      <a:pt x="369" y="203"/>
                    </a:lnTo>
                    <a:lnTo>
                      <a:pt x="368" y="211"/>
                    </a:lnTo>
                    <a:lnTo>
                      <a:pt x="366" y="227"/>
                    </a:lnTo>
                    <a:lnTo>
                      <a:pt x="366" y="245"/>
                    </a:lnTo>
                    <a:lnTo>
                      <a:pt x="366" y="245"/>
                    </a:lnTo>
                    <a:lnTo>
                      <a:pt x="368" y="247"/>
                    </a:lnTo>
                    <a:lnTo>
                      <a:pt x="370" y="247"/>
                    </a:lnTo>
                    <a:lnTo>
                      <a:pt x="373" y="245"/>
                    </a:lnTo>
                    <a:lnTo>
                      <a:pt x="375" y="243"/>
                    </a:lnTo>
                    <a:lnTo>
                      <a:pt x="379" y="237"/>
                    </a:lnTo>
                    <a:lnTo>
                      <a:pt x="382" y="230"/>
                    </a:lnTo>
                    <a:lnTo>
                      <a:pt x="385" y="223"/>
                    </a:lnTo>
                    <a:lnTo>
                      <a:pt x="389" y="218"/>
                    </a:lnTo>
                    <a:lnTo>
                      <a:pt x="390" y="217"/>
                    </a:lnTo>
                    <a:lnTo>
                      <a:pt x="392" y="214"/>
                    </a:lnTo>
                    <a:lnTo>
                      <a:pt x="395" y="214"/>
                    </a:lnTo>
                    <a:lnTo>
                      <a:pt x="397" y="215"/>
                    </a:lnTo>
                    <a:lnTo>
                      <a:pt x="370" y="265"/>
                    </a:lnTo>
                    <a:lnTo>
                      <a:pt x="370" y="265"/>
                    </a:lnTo>
                    <a:lnTo>
                      <a:pt x="374" y="268"/>
                    </a:lnTo>
                    <a:lnTo>
                      <a:pt x="377" y="271"/>
                    </a:lnTo>
                    <a:lnTo>
                      <a:pt x="380" y="272"/>
                    </a:lnTo>
                    <a:lnTo>
                      <a:pt x="382" y="271"/>
                    </a:lnTo>
                    <a:lnTo>
                      <a:pt x="382" y="271"/>
                    </a:lnTo>
                    <a:lnTo>
                      <a:pt x="379" y="273"/>
                    </a:lnTo>
                    <a:lnTo>
                      <a:pt x="375" y="278"/>
                    </a:lnTo>
                    <a:lnTo>
                      <a:pt x="372" y="283"/>
                    </a:lnTo>
                    <a:lnTo>
                      <a:pt x="368" y="291"/>
                    </a:lnTo>
                    <a:lnTo>
                      <a:pt x="368" y="291"/>
                    </a:lnTo>
                    <a:lnTo>
                      <a:pt x="362" y="305"/>
                    </a:lnTo>
                    <a:lnTo>
                      <a:pt x="362" y="305"/>
                    </a:lnTo>
                    <a:lnTo>
                      <a:pt x="373" y="306"/>
                    </a:lnTo>
                    <a:lnTo>
                      <a:pt x="382" y="308"/>
                    </a:lnTo>
                    <a:lnTo>
                      <a:pt x="387" y="310"/>
                    </a:lnTo>
                    <a:lnTo>
                      <a:pt x="389" y="312"/>
                    </a:lnTo>
                    <a:lnTo>
                      <a:pt x="391" y="315"/>
                    </a:lnTo>
                    <a:lnTo>
                      <a:pt x="393" y="319"/>
                    </a:lnTo>
                    <a:lnTo>
                      <a:pt x="391" y="333"/>
                    </a:lnTo>
                    <a:lnTo>
                      <a:pt x="391" y="333"/>
                    </a:lnTo>
                    <a:lnTo>
                      <a:pt x="393" y="336"/>
                    </a:lnTo>
                    <a:lnTo>
                      <a:pt x="396" y="339"/>
                    </a:lnTo>
                    <a:lnTo>
                      <a:pt x="398" y="339"/>
                    </a:lnTo>
                    <a:lnTo>
                      <a:pt x="400" y="338"/>
                    </a:lnTo>
                    <a:lnTo>
                      <a:pt x="403" y="335"/>
                    </a:lnTo>
                    <a:lnTo>
                      <a:pt x="405" y="333"/>
                    </a:lnTo>
                    <a:lnTo>
                      <a:pt x="408" y="325"/>
                    </a:lnTo>
                    <a:lnTo>
                      <a:pt x="408" y="325"/>
                    </a:lnTo>
                    <a:lnTo>
                      <a:pt x="414" y="324"/>
                    </a:lnTo>
                    <a:lnTo>
                      <a:pt x="419" y="321"/>
                    </a:lnTo>
                    <a:lnTo>
                      <a:pt x="428" y="317"/>
                    </a:lnTo>
                    <a:lnTo>
                      <a:pt x="431" y="315"/>
                    </a:lnTo>
                    <a:lnTo>
                      <a:pt x="435" y="315"/>
                    </a:lnTo>
                    <a:lnTo>
                      <a:pt x="437" y="317"/>
                    </a:lnTo>
                    <a:lnTo>
                      <a:pt x="438" y="323"/>
                    </a:lnTo>
                    <a:lnTo>
                      <a:pt x="434" y="335"/>
                    </a:lnTo>
                    <a:lnTo>
                      <a:pt x="434" y="335"/>
                    </a:lnTo>
                    <a:lnTo>
                      <a:pt x="451" y="331"/>
                    </a:lnTo>
                    <a:lnTo>
                      <a:pt x="460" y="330"/>
                    </a:lnTo>
                    <a:lnTo>
                      <a:pt x="472" y="330"/>
                    </a:lnTo>
                    <a:lnTo>
                      <a:pt x="472" y="330"/>
                    </a:lnTo>
                    <a:close/>
                    <a:moveTo>
                      <a:pt x="1010" y="357"/>
                    </a:moveTo>
                    <a:lnTo>
                      <a:pt x="1010" y="357"/>
                    </a:lnTo>
                    <a:lnTo>
                      <a:pt x="1006" y="339"/>
                    </a:lnTo>
                    <a:lnTo>
                      <a:pt x="1002" y="320"/>
                    </a:lnTo>
                    <a:lnTo>
                      <a:pt x="996" y="304"/>
                    </a:lnTo>
                    <a:lnTo>
                      <a:pt x="989" y="290"/>
                    </a:lnTo>
                    <a:lnTo>
                      <a:pt x="986" y="285"/>
                    </a:lnTo>
                    <a:lnTo>
                      <a:pt x="981" y="280"/>
                    </a:lnTo>
                    <a:lnTo>
                      <a:pt x="977" y="275"/>
                    </a:lnTo>
                    <a:lnTo>
                      <a:pt x="971" y="272"/>
                    </a:lnTo>
                    <a:lnTo>
                      <a:pt x="965" y="270"/>
                    </a:lnTo>
                    <a:lnTo>
                      <a:pt x="958" y="268"/>
                    </a:lnTo>
                    <a:lnTo>
                      <a:pt x="950" y="268"/>
                    </a:lnTo>
                    <a:lnTo>
                      <a:pt x="942" y="270"/>
                    </a:lnTo>
                    <a:lnTo>
                      <a:pt x="945" y="266"/>
                    </a:lnTo>
                    <a:lnTo>
                      <a:pt x="945" y="266"/>
                    </a:lnTo>
                    <a:lnTo>
                      <a:pt x="941" y="262"/>
                    </a:lnTo>
                    <a:lnTo>
                      <a:pt x="936" y="259"/>
                    </a:lnTo>
                    <a:lnTo>
                      <a:pt x="933" y="258"/>
                    </a:lnTo>
                    <a:lnTo>
                      <a:pt x="928" y="259"/>
                    </a:lnTo>
                    <a:lnTo>
                      <a:pt x="924" y="262"/>
                    </a:lnTo>
                    <a:lnTo>
                      <a:pt x="919" y="264"/>
                    </a:lnTo>
                    <a:lnTo>
                      <a:pt x="911" y="271"/>
                    </a:lnTo>
                    <a:lnTo>
                      <a:pt x="902" y="279"/>
                    </a:lnTo>
                    <a:lnTo>
                      <a:pt x="897" y="281"/>
                    </a:lnTo>
                    <a:lnTo>
                      <a:pt x="893" y="283"/>
                    </a:lnTo>
                    <a:lnTo>
                      <a:pt x="887" y="283"/>
                    </a:lnTo>
                    <a:lnTo>
                      <a:pt x="882" y="282"/>
                    </a:lnTo>
                    <a:lnTo>
                      <a:pt x="876" y="279"/>
                    </a:lnTo>
                    <a:lnTo>
                      <a:pt x="872" y="274"/>
                    </a:lnTo>
                    <a:lnTo>
                      <a:pt x="872" y="274"/>
                    </a:lnTo>
                    <a:lnTo>
                      <a:pt x="880" y="262"/>
                    </a:lnTo>
                    <a:lnTo>
                      <a:pt x="886" y="252"/>
                    </a:lnTo>
                    <a:lnTo>
                      <a:pt x="890" y="237"/>
                    </a:lnTo>
                    <a:lnTo>
                      <a:pt x="899" y="212"/>
                    </a:lnTo>
                    <a:lnTo>
                      <a:pt x="885" y="226"/>
                    </a:lnTo>
                    <a:lnTo>
                      <a:pt x="885" y="226"/>
                    </a:lnTo>
                    <a:lnTo>
                      <a:pt x="886" y="218"/>
                    </a:lnTo>
                    <a:lnTo>
                      <a:pt x="885" y="212"/>
                    </a:lnTo>
                    <a:lnTo>
                      <a:pt x="882" y="210"/>
                    </a:lnTo>
                    <a:lnTo>
                      <a:pt x="880" y="208"/>
                    </a:lnTo>
                    <a:lnTo>
                      <a:pt x="872" y="211"/>
                    </a:lnTo>
                    <a:lnTo>
                      <a:pt x="867" y="211"/>
                    </a:lnTo>
                    <a:lnTo>
                      <a:pt x="863" y="212"/>
                    </a:lnTo>
                    <a:lnTo>
                      <a:pt x="873" y="178"/>
                    </a:lnTo>
                    <a:lnTo>
                      <a:pt x="873" y="178"/>
                    </a:lnTo>
                    <a:lnTo>
                      <a:pt x="875" y="181"/>
                    </a:lnTo>
                    <a:lnTo>
                      <a:pt x="879" y="184"/>
                    </a:lnTo>
                    <a:lnTo>
                      <a:pt x="883" y="185"/>
                    </a:lnTo>
                    <a:lnTo>
                      <a:pt x="887" y="187"/>
                    </a:lnTo>
                    <a:lnTo>
                      <a:pt x="890" y="188"/>
                    </a:lnTo>
                    <a:lnTo>
                      <a:pt x="893" y="187"/>
                    </a:lnTo>
                    <a:lnTo>
                      <a:pt x="895" y="185"/>
                    </a:lnTo>
                    <a:lnTo>
                      <a:pt x="896" y="183"/>
                    </a:lnTo>
                    <a:lnTo>
                      <a:pt x="896" y="183"/>
                    </a:lnTo>
                    <a:lnTo>
                      <a:pt x="895" y="187"/>
                    </a:lnTo>
                    <a:lnTo>
                      <a:pt x="897" y="191"/>
                    </a:lnTo>
                    <a:lnTo>
                      <a:pt x="902" y="198"/>
                    </a:lnTo>
                    <a:lnTo>
                      <a:pt x="908" y="204"/>
                    </a:lnTo>
                    <a:lnTo>
                      <a:pt x="913" y="211"/>
                    </a:lnTo>
                    <a:lnTo>
                      <a:pt x="920" y="215"/>
                    </a:lnTo>
                    <a:lnTo>
                      <a:pt x="924" y="217"/>
                    </a:lnTo>
                    <a:lnTo>
                      <a:pt x="926" y="217"/>
                    </a:lnTo>
                    <a:lnTo>
                      <a:pt x="929" y="217"/>
                    </a:lnTo>
                    <a:lnTo>
                      <a:pt x="932" y="215"/>
                    </a:lnTo>
                    <a:lnTo>
                      <a:pt x="932" y="215"/>
                    </a:lnTo>
                    <a:lnTo>
                      <a:pt x="932" y="212"/>
                    </a:lnTo>
                    <a:lnTo>
                      <a:pt x="931" y="208"/>
                    </a:lnTo>
                    <a:lnTo>
                      <a:pt x="927" y="203"/>
                    </a:lnTo>
                    <a:lnTo>
                      <a:pt x="918" y="196"/>
                    </a:lnTo>
                    <a:lnTo>
                      <a:pt x="913" y="191"/>
                    </a:lnTo>
                    <a:lnTo>
                      <a:pt x="912" y="189"/>
                    </a:lnTo>
                    <a:lnTo>
                      <a:pt x="911" y="185"/>
                    </a:lnTo>
                    <a:lnTo>
                      <a:pt x="911" y="182"/>
                    </a:lnTo>
                    <a:lnTo>
                      <a:pt x="911" y="177"/>
                    </a:lnTo>
                    <a:lnTo>
                      <a:pt x="913" y="165"/>
                    </a:lnTo>
                    <a:lnTo>
                      <a:pt x="913" y="165"/>
                    </a:lnTo>
                    <a:lnTo>
                      <a:pt x="910" y="169"/>
                    </a:lnTo>
                    <a:lnTo>
                      <a:pt x="906" y="170"/>
                    </a:lnTo>
                    <a:lnTo>
                      <a:pt x="904" y="170"/>
                    </a:lnTo>
                    <a:lnTo>
                      <a:pt x="902" y="168"/>
                    </a:lnTo>
                    <a:lnTo>
                      <a:pt x="898" y="167"/>
                    </a:lnTo>
                    <a:lnTo>
                      <a:pt x="896" y="165"/>
                    </a:lnTo>
                    <a:lnTo>
                      <a:pt x="893" y="165"/>
                    </a:lnTo>
                    <a:lnTo>
                      <a:pt x="888" y="166"/>
                    </a:lnTo>
                    <a:lnTo>
                      <a:pt x="888" y="166"/>
                    </a:lnTo>
                    <a:lnTo>
                      <a:pt x="891" y="160"/>
                    </a:lnTo>
                    <a:lnTo>
                      <a:pt x="894" y="154"/>
                    </a:lnTo>
                    <a:lnTo>
                      <a:pt x="895" y="149"/>
                    </a:lnTo>
                    <a:lnTo>
                      <a:pt x="895" y="143"/>
                    </a:lnTo>
                    <a:lnTo>
                      <a:pt x="896" y="131"/>
                    </a:lnTo>
                    <a:lnTo>
                      <a:pt x="897" y="125"/>
                    </a:lnTo>
                    <a:lnTo>
                      <a:pt x="899" y="119"/>
                    </a:lnTo>
                    <a:lnTo>
                      <a:pt x="880" y="127"/>
                    </a:lnTo>
                    <a:lnTo>
                      <a:pt x="880" y="127"/>
                    </a:lnTo>
                    <a:lnTo>
                      <a:pt x="881" y="124"/>
                    </a:lnTo>
                    <a:lnTo>
                      <a:pt x="883" y="121"/>
                    </a:lnTo>
                    <a:lnTo>
                      <a:pt x="891" y="112"/>
                    </a:lnTo>
                    <a:lnTo>
                      <a:pt x="895" y="106"/>
                    </a:lnTo>
                    <a:lnTo>
                      <a:pt x="897" y="100"/>
                    </a:lnTo>
                    <a:lnTo>
                      <a:pt x="897" y="95"/>
                    </a:lnTo>
                    <a:lnTo>
                      <a:pt x="896" y="92"/>
                    </a:lnTo>
                    <a:lnTo>
                      <a:pt x="895" y="87"/>
                    </a:lnTo>
                    <a:lnTo>
                      <a:pt x="893" y="82"/>
                    </a:lnTo>
                    <a:lnTo>
                      <a:pt x="893" y="82"/>
                    </a:lnTo>
                    <a:lnTo>
                      <a:pt x="889" y="85"/>
                    </a:lnTo>
                    <a:lnTo>
                      <a:pt x="885" y="87"/>
                    </a:lnTo>
                    <a:lnTo>
                      <a:pt x="874" y="89"/>
                    </a:lnTo>
                    <a:lnTo>
                      <a:pt x="870" y="90"/>
                    </a:lnTo>
                    <a:lnTo>
                      <a:pt x="866" y="92"/>
                    </a:lnTo>
                    <a:lnTo>
                      <a:pt x="864" y="97"/>
                    </a:lnTo>
                    <a:lnTo>
                      <a:pt x="863" y="104"/>
                    </a:lnTo>
                    <a:lnTo>
                      <a:pt x="862" y="97"/>
                    </a:lnTo>
                    <a:lnTo>
                      <a:pt x="862" y="97"/>
                    </a:lnTo>
                    <a:lnTo>
                      <a:pt x="859" y="95"/>
                    </a:lnTo>
                    <a:lnTo>
                      <a:pt x="857" y="97"/>
                    </a:lnTo>
                    <a:lnTo>
                      <a:pt x="856" y="98"/>
                    </a:lnTo>
                    <a:lnTo>
                      <a:pt x="855" y="99"/>
                    </a:lnTo>
                    <a:lnTo>
                      <a:pt x="852" y="104"/>
                    </a:lnTo>
                    <a:lnTo>
                      <a:pt x="850" y="109"/>
                    </a:lnTo>
                    <a:lnTo>
                      <a:pt x="849" y="115"/>
                    </a:lnTo>
                    <a:lnTo>
                      <a:pt x="847" y="119"/>
                    </a:lnTo>
                    <a:lnTo>
                      <a:pt x="844" y="120"/>
                    </a:lnTo>
                    <a:lnTo>
                      <a:pt x="843" y="120"/>
                    </a:lnTo>
                    <a:lnTo>
                      <a:pt x="840" y="119"/>
                    </a:lnTo>
                    <a:lnTo>
                      <a:pt x="836" y="117"/>
                    </a:lnTo>
                    <a:lnTo>
                      <a:pt x="836" y="117"/>
                    </a:lnTo>
                    <a:lnTo>
                      <a:pt x="837" y="125"/>
                    </a:lnTo>
                    <a:lnTo>
                      <a:pt x="840" y="131"/>
                    </a:lnTo>
                    <a:lnTo>
                      <a:pt x="841" y="134"/>
                    </a:lnTo>
                    <a:lnTo>
                      <a:pt x="842" y="135"/>
                    </a:lnTo>
                    <a:lnTo>
                      <a:pt x="844" y="136"/>
                    </a:lnTo>
                    <a:lnTo>
                      <a:pt x="847" y="135"/>
                    </a:lnTo>
                    <a:lnTo>
                      <a:pt x="847" y="135"/>
                    </a:lnTo>
                    <a:lnTo>
                      <a:pt x="849" y="132"/>
                    </a:lnTo>
                    <a:lnTo>
                      <a:pt x="850" y="129"/>
                    </a:lnTo>
                    <a:lnTo>
                      <a:pt x="853" y="121"/>
                    </a:lnTo>
                    <a:lnTo>
                      <a:pt x="856" y="117"/>
                    </a:lnTo>
                    <a:lnTo>
                      <a:pt x="858" y="114"/>
                    </a:lnTo>
                    <a:lnTo>
                      <a:pt x="860" y="112"/>
                    </a:lnTo>
                    <a:lnTo>
                      <a:pt x="865" y="109"/>
                    </a:lnTo>
                    <a:lnTo>
                      <a:pt x="865" y="109"/>
                    </a:lnTo>
                    <a:lnTo>
                      <a:pt x="866" y="115"/>
                    </a:lnTo>
                    <a:lnTo>
                      <a:pt x="865" y="117"/>
                    </a:lnTo>
                    <a:lnTo>
                      <a:pt x="863" y="119"/>
                    </a:lnTo>
                    <a:lnTo>
                      <a:pt x="860" y="120"/>
                    </a:lnTo>
                    <a:lnTo>
                      <a:pt x="858" y="121"/>
                    </a:lnTo>
                    <a:lnTo>
                      <a:pt x="857" y="123"/>
                    </a:lnTo>
                    <a:lnTo>
                      <a:pt x="857" y="129"/>
                    </a:lnTo>
                    <a:lnTo>
                      <a:pt x="859" y="139"/>
                    </a:lnTo>
                    <a:lnTo>
                      <a:pt x="859" y="139"/>
                    </a:lnTo>
                    <a:lnTo>
                      <a:pt x="860" y="142"/>
                    </a:lnTo>
                    <a:lnTo>
                      <a:pt x="862" y="143"/>
                    </a:lnTo>
                    <a:lnTo>
                      <a:pt x="864" y="144"/>
                    </a:lnTo>
                    <a:lnTo>
                      <a:pt x="865" y="144"/>
                    </a:lnTo>
                    <a:lnTo>
                      <a:pt x="870" y="144"/>
                    </a:lnTo>
                    <a:lnTo>
                      <a:pt x="874" y="143"/>
                    </a:lnTo>
                    <a:lnTo>
                      <a:pt x="879" y="143"/>
                    </a:lnTo>
                    <a:lnTo>
                      <a:pt x="880" y="144"/>
                    </a:lnTo>
                    <a:lnTo>
                      <a:pt x="882" y="145"/>
                    </a:lnTo>
                    <a:lnTo>
                      <a:pt x="882" y="147"/>
                    </a:lnTo>
                    <a:lnTo>
                      <a:pt x="882" y="151"/>
                    </a:lnTo>
                    <a:lnTo>
                      <a:pt x="881" y="161"/>
                    </a:lnTo>
                    <a:lnTo>
                      <a:pt x="866" y="157"/>
                    </a:lnTo>
                    <a:lnTo>
                      <a:pt x="866" y="157"/>
                    </a:lnTo>
                    <a:lnTo>
                      <a:pt x="866" y="165"/>
                    </a:lnTo>
                    <a:lnTo>
                      <a:pt x="864" y="170"/>
                    </a:lnTo>
                    <a:lnTo>
                      <a:pt x="860" y="180"/>
                    </a:lnTo>
                    <a:lnTo>
                      <a:pt x="857" y="188"/>
                    </a:lnTo>
                    <a:lnTo>
                      <a:pt x="856" y="192"/>
                    </a:lnTo>
                    <a:lnTo>
                      <a:pt x="856" y="199"/>
                    </a:lnTo>
                    <a:lnTo>
                      <a:pt x="856" y="199"/>
                    </a:lnTo>
                    <a:lnTo>
                      <a:pt x="852" y="200"/>
                    </a:lnTo>
                    <a:lnTo>
                      <a:pt x="849" y="200"/>
                    </a:lnTo>
                    <a:lnTo>
                      <a:pt x="842" y="196"/>
                    </a:lnTo>
                    <a:lnTo>
                      <a:pt x="839" y="193"/>
                    </a:lnTo>
                    <a:lnTo>
                      <a:pt x="835" y="193"/>
                    </a:lnTo>
                    <a:lnTo>
                      <a:pt x="832" y="196"/>
                    </a:lnTo>
                    <a:lnTo>
                      <a:pt x="828" y="202"/>
                    </a:lnTo>
                    <a:lnTo>
                      <a:pt x="828" y="202"/>
                    </a:lnTo>
                    <a:lnTo>
                      <a:pt x="827" y="208"/>
                    </a:lnTo>
                    <a:lnTo>
                      <a:pt x="827" y="215"/>
                    </a:lnTo>
                    <a:lnTo>
                      <a:pt x="826" y="229"/>
                    </a:lnTo>
                    <a:lnTo>
                      <a:pt x="826" y="234"/>
                    </a:lnTo>
                    <a:lnTo>
                      <a:pt x="824" y="236"/>
                    </a:lnTo>
                    <a:lnTo>
                      <a:pt x="822" y="237"/>
                    </a:lnTo>
                    <a:lnTo>
                      <a:pt x="820" y="237"/>
                    </a:lnTo>
                    <a:lnTo>
                      <a:pt x="816" y="234"/>
                    </a:lnTo>
                    <a:lnTo>
                      <a:pt x="816" y="234"/>
                    </a:lnTo>
                    <a:lnTo>
                      <a:pt x="813" y="228"/>
                    </a:lnTo>
                    <a:lnTo>
                      <a:pt x="810" y="222"/>
                    </a:lnTo>
                    <a:lnTo>
                      <a:pt x="806" y="218"/>
                    </a:lnTo>
                    <a:lnTo>
                      <a:pt x="803" y="214"/>
                    </a:lnTo>
                    <a:lnTo>
                      <a:pt x="798" y="212"/>
                    </a:lnTo>
                    <a:lnTo>
                      <a:pt x="795" y="210"/>
                    </a:lnTo>
                    <a:lnTo>
                      <a:pt x="786" y="207"/>
                    </a:lnTo>
                    <a:lnTo>
                      <a:pt x="776" y="206"/>
                    </a:lnTo>
                    <a:lnTo>
                      <a:pt x="767" y="207"/>
                    </a:lnTo>
                    <a:lnTo>
                      <a:pt x="760" y="208"/>
                    </a:lnTo>
                    <a:lnTo>
                      <a:pt x="755" y="211"/>
                    </a:lnTo>
                    <a:lnTo>
                      <a:pt x="743" y="227"/>
                    </a:lnTo>
                    <a:lnTo>
                      <a:pt x="743" y="227"/>
                    </a:lnTo>
                    <a:lnTo>
                      <a:pt x="744" y="230"/>
                    </a:lnTo>
                    <a:lnTo>
                      <a:pt x="747" y="233"/>
                    </a:lnTo>
                    <a:lnTo>
                      <a:pt x="750" y="234"/>
                    </a:lnTo>
                    <a:lnTo>
                      <a:pt x="753" y="234"/>
                    </a:lnTo>
                    <a:lnTo>
                      <a:pt x="757" y="234"/>
                    </a:lnTo>
                    <a:lnTo>
                      <a:pt x="758" y="235"/>
                    </a:lnTo>
                    <a:lnTo>
                      <a:pt x="759" y="238"/>
                    </a:lnTo>
                    <a:lnTo>
                      <a:pt x="758" y="244"/>
                    </a:lnTo>
                    <a:lnTo>
                      <a:pt x="740" y="250"/>
                    </a:lnTo>
                    <a:lnTo>
                      <a:pt x="741" y="241"/>
                    </a:lnTo>
                    <a:lnTo>
                      <a:pt x="741" y="241"/>
                    </a:lnTo>
                    <a:lnTo>
                      <a:pt x="738" y="240"/>
                    </a:lnTo>
                    <a:lnTo>
                      <a:pt x="736" y="241"/>
                    </a:lnTo>
                    <a:lnTo>
                      <a:pt x="732" y="244"/>
                    </a:lnTo>
                    <a:lnTo>
                      <a:pt x="724" y="253"/>
                    </a:lnTo>
                    <a:lnTo>
                      <a:pt x="724" y="253"/>
                    </a:lnTo>
                    <a:lnTo>
                      <a:pt x="726" y="248"/>
                    </a:lnTo>
                    <a:lnTo>
                      <a:pt x="728" y="244"/>
                    </a:lnTo>
                    <a:lnTo>
                      <a:pt x="734" y="238"/>
                    </a:lnTo>
                    <a:lnTo>
                      <a:pt x="736" y="236"/>
                    </a:lnTo>
                    <a:lnTo>
                      <a:pt x="738" y="232"/>
                    </a:lnTo>
                    <a:lnTo>
                      <a:pt x="740" y="226"/>
                    </a:lnTo>
                    <a:lnTo>
                      <a:pt x="738" y="218"/>
                    </a:lnTo>
                    <a:lnTo>
                      <a:pt x="738" y="218"/>
                    </a:lnTo>
                    <a:lnTo>
                      <a:pt x="734" y="213"/>
                    </a:lnTo>
                    <a:lnTo>
                      <a:pt x="729" y="210"/>
                    </a:lnTo>
                    <a:lnTo>
                      <a:pt x="728" y="207"/>
                    </a:lnTo>
                    <a:lnTo>
                      <a:pt x="726" y="207"/>
                    </a:lnTo>
                    <a:lnTo>
                      <a:pt x="724" y="207"/>
                    </a:lnTo>
                    <a:lnTo>
                      <a:pt x="721" y="208"/>
                    </a:lnTo>
                    <a:lnTo>
                      <a:pt x="721" y="208"/>
                    </a:lnTo>
                    <a:lnTo>
                      <a:pt x="724" y="205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1" y="199"/>
                    </a:lnTo>
                    <a:lnTo>
                      <a:pt x="719" y="198"/>
                    </a:lnTo>
                    <a:lnTo>
                      <a:pt x="717" y="199"/>
                    </a:lnTo>
                    <a:lnTo>
                      <a:pt x="714" y="200"/>
                    </a:lnTo>
                    <a:lnTo>
                      <a:pt x="711" y="205"/>
                    </a:lnTo>
                    <a:lnTo>
                      <a:pt x="709" y="212"/>
                    </a:lnTo>
                    <a:lnTo>
                      <a:pt x="706" y="227"/>
                    </a:lnTo>
                    <a:lnTo>
                      <a:pt x="705" y="233"/>
                    </a:lnTo>
                    <a:lnTo>
                      <a:pt x="703" y="237"/>
                    </a:lnTo>
                    <a:lnTo>
                      <a:pt x="703" y="237"/>
                    </a:lnTo>
                    <a:lnTo>
                      <a:pt x="701" y="243"/>
                    </a:lnTo>
                    <a:lnTo>
                      <a:pt x="699" y="248"/>
                    </a:lnTo>
                    <a:lnTo>
                      <a:pt x="698" y="252"/>
                    </a:lnTo>
                    <a:lnTo>
                      <a:pt x="698" y="257"/>
                    </a:lnTo>
                    <a:lnTo>
                      <a:pt x="699" y="259"/>
                    </a:lnTo>
                    <a:lnTo>
                      <a:pt x="702" y="263"/>
                    </a:lnTo>
                    <a:lnTo>
                      <a:pt x="705" y="268"/>
                    </a:lnTo>
                    <a:lnTo>
                      <a:pt x="711" y="273"/>
                    </a:lnTo>
                    <a:lnTo>
                      <a:pt x="715" y="279"/>
                    </a:lnTo>
                    <a:lnTo>
                      <a:pt x="718" y="286"/>
                    </a:lnTo>
                    <a:lnTo>
                      <a:pt x="719" y="289"/>
                    </a:lnTo>
                    <a:lnTo>
                      <a:pt x="719" y="294"/>
                    </a:lnTo>
                    <a:lnTo>
                      <a:pt x="668" y="308"/>
                    </a:lnTo>
                    <a:lnTo>
                      <a:pt x="668" y="308"/>
                    </a:lnTo>
                    <a:lnTo>
                      <a:pt x="671" y="302"/>
                    </a:lnTo>
                    <a:lnTo>
                      <a:pt x="674" y="295"/>
                    </a:lnTo>
                    <a:lnTo>
                      <a:pt x="675" y="289"/>
                    </a:lnTo>
                    <a:lnTo>
                      <a:pt x="675" y="281"/>
                    </a:lnTo>
                    <a:lnTo>
                      <a:pt x="675" y="281"/>
                    </a:lnTo>
                    <a:lnTo>
                      <a:pt x="672" y="276"/>
                    </a:lnTo>
                    <a:lnTo>
                      <a:pt x="669" y="273"/>
                    </a:lnTo>
                    <a:lnTo>
                      <a:pt x="668" y="267"/>
                    </a:lnTo>
                    <a:lnTo>
                      <a:pt x="667" y="265"/>
                    </a:lnTo>
                    <a:lnTo>
                      <a:pt x="665" y="264"/>
                    </a:lnTo>
                    <a:lnTo>
                      <a:pt x="663" y="263"/>
                    </a:lnTo>
                    <a:lnTo>
                      <a:pt x="657" y="263"/>
                    </a:lnTo>
                    <a:lnTo>
                      <a:pt x="657" y="263"/>
                    </a:lnTo>
                    <a:lnTo>
                      <a:pt x="657" y="274"/>
                    </a:lnTo>
                    <a:lnTo>
                      <a:pt x="653" y="281"/>
                    </a:lnTo>
                    <a:lnTo>
                      <a:pt x="650" y="286"/>
                    </a:lnTo>
                    <a:lnTo>
                      <a:pt x="645" y="289"/>
                    </a:lnTo>
                    <a:lnTo>
                      <a:pt x="634" y="295"/>
                    </a:lnTo>
                    <a:lnTo>
                      <a:pt x="628" y="298"/>
                    </a:lnTo>
                    <a:lnTo>
                      <a:pt x="622" y="305"/>
                    </a:lnTo>
                    <a:lnTo>
                      <a:pt x="622" y="305"/>
                    </a:lnTo>
                    <a:lnTo>
                      <a:pt x="619" y="296"/>
                    </a:lnTo>
                    <a:lnTo>
                      <a:pt x="619" y="290"/>
                    </a:lnTo>
                    <a:lnTo>
                      <a:pt x="619" y="289"/>
                    </a:lnTo>
                    <a:lnTo>
                      <a:pt x="621" y="288"/>
                    </a:lnTo>
                    <a:lnTo>
                      <a:pt x="628" y="287"/>
                    </a:lnTo>
                    <a:lnTo>
                      <a:pt x="628" y="287"/>
                    </a:lnTo>
                    <a:lnTo>
                      <a:pt x="627" y="280"/>
                    </a:lnTo>
                    <a:lnTo>
                      <a:pt x="625" y="275"/>
                    </a:lnTo>
                    <a:lnTo>
                      <a:pt x="621" y="273"/>
                    </a:lnTo>
                    <a:lnTo>
                      <a:pt x="618" y="272"/>
                    </a:lnTo>
                    <a:lnTo>
                      <a:pt x="610" y="272"/>
                    </a:lnTo>
                    <a:lnTo>
                      <a:pt x="606" y="272"/>
                    </a:lnTo>
                    <a:lnTo>
                      <a:pt x="604" y="272"/>
                    </a:lnTo>
                    <a:lnTo>
                      <a:pt x="604" y="272"/>
                    </a:lnTo>
                    <a:lnTo>
                      <a:pt x="600" y="275"/>
                    </a:lnTo>
                    <a:lnTo>
                      <a:pt x="597" y="279"/>
                    </a:lnTo>
                    <a:lnTo>
                      <a:pt x="590" y="286"/>
                    </a:lnTo>
                    <a:lnTo>
                      <a:pt x="590" y="286"/>
                    </a:lnTo>
                    <a:lnTo>
                      <a:pt x="592" y="290"/>
                    </a:lnTo>
                    <a:lnTo>
                      <a:pt x="592" y="294"/>
                    </a:lnTo>
                    <a:lnTo>
                      <a:pt x="594" y="298"/>
                    </a:lnTo>
                    <a:lnTo>
                      <a:pt x="592" y="303"/>
                    </a:lnTo>
                    <a:lnTo>
                      <a:pt x="591" y="308"/>
                    </a:lnTo>
                    <a:lnTo>
                      <a:pt x="589" y="312"/>
                    </a:lnTo>
                    <a:lnTo>
                      <a:pt x="587" y="317"/>
                    </a:lnTo>
                    <a:lnTo>
                      <a:pt x="582" y="320"/>
                    </a:lnTo>
                    <a:lnTo>
                      <a:pt x="582" y="325"/>
                    </a:lnTo>
                    <a:lnTo>
                      <a:pt x="582" y="325"/>
                    </a:lnTo>
                    <a:lnTo>
                      <a:pt x="589" y="328"/>
                    </a:lnTo>
                    <a:lnTo>
                      <a:pt x="597" y="332"/>
                    </a:lnTo>
                    <a:lnTo>
                      <a:pt x="605" y="336"/>
                    </a:lnTo>
                    <a:lnTo>
                      <a:pt x="613" y="340"/>
                    </a:lnTo>
                    <a:lnTo>
                      <a:pt x="621" y="342"/>
                    </a:lnTo>
                    <a:lnTo>
                      <a:pt x="628" y="342"/>
                    </a:lnTo>
                    <a:lnTo>
                      <a:pt x="632" y="341"/>
                    </a:lnTo>
                    <a:lnTo>
                      <a:pt x="634" y="339"/>
                    </a:lnTo>
                    <a:lnTo>
                      <a:pt x="637" y="336"/>
                    </a:lnTo>
                    <a:lnTo>
                      <a:pt x="640" y="333"/>
                    </a:lnTo>
                    <a:lnTo>
                      <a:pt x="636" y="343"/>
                    </a:lnTo>
                    <a:lnTo>
                      <a:pt x="636" y="343"/>
                    </a:lnTo>
                    <a:lnTo>
                      <a:pt x="641" y="347"/>
                    </a:lnTo>
                    <a:lnTo>
                      <a:pt x="644" y="348"/>
                    </a:lnTo>
                    <a:lnTo>
                      <a:pt x="649" y="347"/>
                    </a:lnTo>
                    <a:lnTo>
                      <a:pt x="652" y="346"/>
                    </a:lnTo>
                    <a:lnTo>
                      <a:pt x="660" y="341"/>
                    </a:lnTo>
                    <a:lnTo>
                      <a:pt x="668" y="336"/>
                    </a:lnTo>
                    <a:lnTo>
                      <a:pt x="675" y="332"/>
                    </a:lnTo>
                    <a:lnTo>
                      <a:pt x="679" y="331"/>
                    </a:lnTo>
                    <a:lnTo>
                      <a:pt x="681" y="330"/>
                    </a:lnTo>
                    <a:lnTo>
                      <a:pt x="684" y="331"/>
                    </a:lnTo>
                    <a:lnTo>
                      <a:pt x="687" y="334"/>
                    </a:lnTo>
                    <a:lnTo>
                      <a:pt x="689" y="339"/>
                    </a:lnTo>
                    <a:lnTo>
                      <a:pt x="691" y="346"/>
                    </a:lnTo>
                    <a:lnTo>
                      <a:pt x="691" y="346"/>
                    </a:lnTo>
                    <a:lnTo>
                      <a:pt x="691" y="354"/>
                    </a:lnTo>
                    <a:lnTo>
                      <a:pt x="694" y="357"/>
                    </a:lnTo>
                    <a:lnTo>
                      <a:pt x="695" y="362"/>
                    </a:lnTo>
                    <a:lnTo>
                      <a:pt x="695" y="373"/>
                    </a:lnTo>
                    <a:lnTo>
                      <a:pt x="711" y="355"/>
                    </a:lnTo>
                    <a:lnTo>
                      <a:pt x="707" y="365"/>
                    </a:lnTo>
                    <a:lnTo>
                      <a:pt x="734" y="359"/>
                    </a:lnTo>
                    <a:lnTo>
                      <a:pt x="733" y="364"/>
                    </a:lnTo>
                    <a:lnTo>
                      <a:pt x="733" y="364"/>
                    </a:lnTo>
                    <a:lnTo>
                      <a:pt x="763" y="310"/>
                    </a:lnTo>
                    <a:lnTo>
                      <a:pt x="763" y="310"/>
                    </a:lnTo>
                    <a:lnTo>
                      <a:pt x="763" y="297"/>
                    </a:lnTo>
                    <a:lnTo>
                      <a:pt x="764" y="293"/>
                    </a:lnTo>
                    <a:lnTo>
                      <a:pt x="766" y="288"/>
                    </a:lnTo>
                    <a:lnTo>
                      <a:pt x="766" y="288"/>
                    </a:lnTo>
                    <a:lnTo>
                      <a:pt x="768" y="285"/>
                    </a:lnTo>
                    <a:lnTo>
                      <a:pt x="771" y="283"/>
                    </a:lnTo>
                    <a:lnTo>
                      <a:pt x="774" y="282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8" y="285"/>
                    </a:lnTo>
                    <a:lnTo>
                      <a:pt x="780" y="287"/>
                    </a:lnTo>
                    <a:lnTo>
                      <a:pt x="784" y="294"/>
                    </a:lnTo>
                    <a:lnTo>
                      <a:pt x="789" y="302"/>
                    </a:lnTo>
                    <a:lnTo>
                      <a:pt x="795" y="308"/>
                    </a:lnTo>
                    <a:lnTo>
                      <a:pt x="771" y="310"/>
                    </a:lnTo>
                    <a:lnTo>
                      <a:pt x="771" y="310"/>
                    </a:lnTo>
                    <a:lnTo>
                      <a:pt x="770" y="324"/>
                    </a:lnTo>
                    <a:lnTo>
                      <a:pt x="771" y="336"/>
                    </a:lnTo>
                    <a:lnTo>
                      <a:pt x="773" y="343"/>
                    </a:lnTo>
                    <a:lnTo>
                      <a:pt x="775" y="349"/>
                    </a:lnTo>
                    <a:lnTo>
                      <a:pt x="779" y="355"/>
                    </a:lnTo>
                    <a:lnTo>
                      <a:pt x="782" y="359"/>
                    </a:lnTo>
                    <a:lnTo>
                      <a:pt x="782" y="359"/>
                    </a:lnTo>
                    <a:lnTo>
                      <a:pt x="781" y="361"/>
                    </a:lnTo>
                    <a:lnTo>
                      <a:pt x="780" y="362"/>
                    </a:lnTo>
                    <a:lnTo>
                      <a:pt x="778" y="368"/>
                    </a:lnTo>
                    <a:lnTo>
                      <a:pt x="779" y="373"/>
                    </a:lnTo>
                    <a:lnTo>
                      <a:pt x="780" y="374"/>
                    </a:lnTo>
                    <a:lnTo>
                      <a:pt x="782" y="377"/>
                    </a:lnTo>
                    <a:lnTo>
                      <a:pt x="782" y="377"/>
                    </a:lnTo>
                    <a:lnTo>
                      <a:pt x="782" y="374"/>
                    </a:lnTo>
                    <a:lnTo>
                      <a:pt x="784" y="372"/>
                    </a:lnTo>
                    <a:lnTo>
                      <a:pt x="789" y="366"/>
                    </a:lnTo>
                    <a:lnTo>
                      <a:pt x="791" y="364"/>
                    </a:lnTo>
                    <a:lnTo>
                      <a:pt x="793" y="359"/>
                    </a:lnTo>
                    <a:lnTo>
                      <a:pt x="793" y="355"/>
                    </a:lnTo>
                    <a:lnTo>
                      <a:pt x="791" y="350"/>
                    </a:lnTo>
                    <a:lnTo>
                      <a:pt x="791" y="350"/>
                    </a:lnTo>
                    <a:lnTo>
                      <a:pt x="796" y="350"/>
                    </a:lnTo>
                    <a:lnTo>
                      <a:pt x="801" y="350"/>
                    </a:lnTo>
                    <a:lnTo>
                      <a:pt x="812" y="354"/>
                    </a:lnTo>
                    <a:lnTo>
                      <a:pt x="835" y="364"/>
                    </a:lnTo>
                    <a:lnTo>
                      <a:pt x="848" y="368"/>
                    </a:lnTo>
                    <a:lnTo>
                      <a:pt x="855" y="369"/>
                    </a:lnTo>
                    <a:lnTo>
                      <a:pt x="862" y="369"/>
                    </a:lnTo>
                    <a:lnTo>
                      <a:pt x="867" y="368"/>
                    </a:lnTo>
                    <a:lnTo>
                      <a:pt x="874" y="365"/>
                    </a:lnTo>
                    <a:lnTo>
                      <a:pt x="881" y="362"/>
                    </a:lnTo>
                    <a:lnTo>
                      <a:pt x="887" y="356"/>
                    </a:lnTo>
                    <a:lnTo>
                      <a:pt x="887" y="356"/>
                    </a:lnTo>
                    <a:lnTo>
                      <a:pt x="883" y="359"/>
                    </a:lnTo>
                    <a:lnTo>
                      <a:pt x="881" y="363"/>
                    </a:lnTo>
                    <a:lnTo>
                      <a:pt x="880" y="366"/>
                    </a:lnTo>
                    <a:lnTo>
                      <a:pt x="880" y="369"/>
                    </a:lnTo>
                    <a:lnTo>
                      <a:pt x="880" y="371"/>
                    </a:lnTo>
                    <a:lnTo>
                      <a:pt x="881" y="373"/>
                    </a:lnTo>
                    <a:lnTo>
                      <a:pt x="885" y="377"/>
                    </a:lnTo>
                    <a:lnTo>
                      <a:pt x="888" y="380"/>
                    </a:lnTo>
                    <a:lnTo>
                      <a:pt x="889" y="383"/>
                    </a:lnTo>
                    <a:lnTo>
                      <a:pt x="889" y="384"/>
                    </a:lnTo>
                    <a:lnTo>
                      <a:pt x="887" y="385"/>
                    </a:lnTo>
                    <a:lnTo>
                      <a:pt x="880" y="388"/>
                    </a:lnTo>
                    <a:lnTo>
                      <a:pt x="880" y="388"/>
                    </a:lnTo>
                    <a:lnTo>
                      <a:pt x="883" y="392"/>
                    </a:lnTo>
                    <a:lnTo>
                      <a:pt x="886" y="395"/>
                    </a:lnTo>
                    <a:lnTo>
                      <a:pt x="889" y="396"/>
                    </a:lnTo>
                    <a:lnTo>
                      <a:pt x="891" y="395"/>
                    </a:lnTo>
                    <a:lnTo>
                      <a:pt x="893" y="394"/>
                    </a:lnTo>
                    <a:lnTo>
                      <a:pt x="895" y="392"/>
                    </a:lnTo>
                    <a:lnTo>
                      <a:pt x="898" y="385"/>
                    </a:lnTo>
                    <a:lnTo>
                      <a:pt x="902" y="377"/>
                    </a:lnTo>
                    <a:lnTo>
                      <a:pt x="905" y="370"/>
                    </a:lnTo>
                    <a:lnTo>
                      <a:pt x="908" y="366"/>
                    </a:lnTo>
                    <a:lnTo>
                      <a:pt x="910" y="364"/>
                    </a:lnTo>
                    <a:lnTo>
                      <a:pt x="913" y="363"/>
                    </a:lnTo>
                    <a:lnTo>
                      <a:pt x="917" y="364"/>
                    </a:lnTo>
                    <a:lnTo>
                      <a:pt x="917" y="364"/>
                    </a:lnTo>
                    <a:lnTo>
                      <a:pt x="917" y="366"/>
                    </a:lnTo>
                    <a:lnTo>
                      <a:pt x="916" y="368"/>
                    </a:lnTo>
                    <a:lnTo>
                      <a:pt x="911" y="370"/>
                    </a:lnTo>
                    <a:lnTo>
                      <a:pt x="909" y="371"/>
                    </a:lnTo>
                    <a:lnTo>
                      <a:pt x="905" y="372"/>
                    </a:lnTo>
                    <a:lnTo>
                      <a:pt x="903" y="377"/>
                    </a:lnTo>
                    <a:lnTo>
                      <a:pt x="901" y="383"/>
                    </a:lnTo>
                    <a:lnTo>
                      <a:pt x="901" y="383"/>
                    </a:lnTo>
                    <a:lnTo>
                      <a:pt x="908" y="384"/>
                    </a:lnTo>
                    <a:lnTo>
                      <a:pt x="913" y="384"/>
                    </a:lnTo>
                    <a:lnTo>
                      <a:pt x="919" y="383"/>
                    </a:lnTo>
                    <a:lnTo>
                      <a:pt x="925" y="380"/>
                    </a:lnTo>
                    <a:lnTo>
                      <a:pt x="935" y="373"/>
                    </a:lnTo>
                    <a:lnTo>
                      <a:pt x="945" y="364"/>
                    </a:lnTo>
                    <a:lnTo>
                      <a:pt x="956" y="356"/>
                    </a:lnTo>
                    <a:lnTo>
                      <a:pt x="966" y="348"/>
                    </a:lnTo>
                    <a:lnTo>
                      <a:pt x="972" y="346"/>
                    </a:lnTo>
                    <a:lnTo>
                      <a:pt x="977" y="345"/>
                    </a:lnTo>
                    <a:lnTo>
                      <a:pt x="982" y="343"/>
                    </a:lnTo>
                    <a:lnTo>
                      <a:pt x="989" y="345"/>
                    </a:lnTo>
                    <a:lnTo>
                      <a:pt x="990" y="366"/>
                    </a:lnTo>
                    <a:lnTo>
                      <a:pt x="1010" y="357"/>
                    </a:lnTo>
                    <a:close/>
                    <a:moveTo>
                      <a:pt x="1073" y="328"/>
                    </a:moveTo>
                    <a:lnTo>
                      <a:pt x="1092" y="321"/>
                    </a:lnTo>
                    <a:lnTo>
                      <a:pt x="1092" y="321"/>
                    </a:lnTo>
                    <a:lnTo>
                      <a:pt x="1090" y="320"/>
                    </a:lnTo>
                    <a:lnTo>
                      <a:pt x="1109" y="302"/>
                    </a:lnTo>
                    <a:lnTo>
                      <a:pt x="1109" y="302"/>
                    </a:lnTo>
                    <a:lnTo>
                      <a:pt x="1104" y="298"/>
                    </a:lnTo>
                    <a:lnTo>
                      <a:pt x="1101" y="293"/>
                    </a:lnTo>
                    <a:lnTo>
                      <a:pt x="1098" y="287"/>
                    </a:lnTo>
                    <a:lnTo>
                      <a:pt x="1096" y="281"/>
                    </a:lnTo>
                    <a:lnTo>
                      <a:pt x="1096" y="274"/>
                    </a:lnTo>
                    <a:lnTo>
                      <a:pt x="1097" y="267"/>
                    </a:lnTo>
                    <a:lnTo>
                      <a:pt x="1100" y="262"/>
                    </a:lnTo>
                    <a:lnTo>
                      <a:pt x="1105" y="257"/>
                    </a:lnTo>
                    <a:lnTo>
                      <a:pt x="1105" y="257"/>
                    </a:lnTo>
                    <a:lnTo>
                      <a:pt x="1105" y="264"/>
                    </a:lnTo>
                    <a:lnTo>
                      <a:pt x="1105" y="272"/>
                    </a:lnTo>
                    <a:lnTo>
                      <a:pt x="1105" y="278"/>
                    </a:lnTo>
                    <a:lnTo>
                      <a:pt x="1104" y="281"/>
                    </a:lnTo>
                    <a:lnTo>
                      <a:pt x="1103" y="283"/>
                    </a:lnTo>
                    <a:lnTo>
                      <a:pt x="1103" y="283"/>
                    </a:lnTo>
                    <a:lnTo>
                      <a:pt x="1108" y="288"/>
                    </a:lnTo>
                    <a:lnTo>
                      <a:pt x="1112" y="293"/>
                    </a:lnTo>
                    <a:lnTo>
                      <a:pt x="1118" y="296"/>
                    </a:lnTo>
                    <a:lnTo>
                      <a:pt x="1124" y="297"/>
                    </a:lnTo>
                    <a:lnTo>
                      <a:pt x="1127" y="296"/>
                    </a:lnTo>
                    <a:lnTo>
                      <a:pt x="1129" y="295"/>
                    </a:lnTo>
                    <a:lnTo>
                      <a:pt x="1131" y="293"/>
                    </a:lnTo>
                    <a:lnTo>
                      <a:pt x="1132" y="286"/>
                    </a:lnTo>
                    <a:lnTo>
                      <a:pt x="1131" y="275"/>
                    </a:lnTo>
                    <a:lnTo>
                      <a:pt x="1131" y="275"/>
                    </a:lnTo>
                    <a:lnTo>
                      <a:pt x="1127" y="280"/>
                    </a:lnTo>
                    <a:lnTo>
                      <a:pt x="1125" y="283"/>
                    </a:lnTo>
                    <a:lnTo>
                      <a:pt x="1123" y="283"/>
                    </a:lnTo>
                    <a:lnTo>
                      <a:pt x="1121" y="282"/>
                    </a:lnTo>
                    <a:lnTo>
                      <a:pt x="1120" y="281"/>
                    </a:lnTo>
                    <a:lnTo>
                      <a:pt x="1119" y="278"/>
                    </a:lnTo>
                    <a:lnTo>
                      <a:pt x="1119" y="270"/>
                    </a:lnTo>
                    <a:lnTo>
                      <a:pt x="1118" y="260"/>
                    </a:lnTo>
                    <a:lnTo>
                      <a:pt x="1117" y="253"/>
                    </a:lnTo>
                    <a:lnTo>
                      <a:pt x="1116" y="252"/>
                    </a:lnTo>
                    <a:lnTo>
                      <a:pt x="1115" y="251"/>
                    </a:lnTo>
                    <a:lnTo>
                      <a:pt x="1112" y="253"/>
                    </a:lnTo>
                    <a:lnTo>
                      <a:pt x="1110" y="257"/>
                    </a:lnTo>
                    <a:lnTo>
                      <a:pt x="1110" y="257"/>
                    </a:lnTo>
                    <a:lnTo>
                      <a:pt x="1113" y="250"/>
                    </a:lnTo>
                    <a:lnTo>
                      <a:pt x="1116" y="245"/>
                    </a:lnTo>
                    <a:lnTo>
                      <a:pt x="1119" y="242"/>
                    </a:lnTo>
                    <a:lnTo>
                      <a:pt x="1123" y="241"/>
                    </a:lnTo>
                    <a:lnTo>
                      <a:pt x="1128" y="238"/>
                    </a:lnTo>
                    <a:lnTo>
                      <a:pt x="1132" y="237"/>
                    </a:lnTo>
                    <a:lnTo>
                      <a:pt x="1135" y="234"/>
                    </a:lnTo>
                    <a:lnTo>
                      <a:pt x="1135" y="234"/>
                    </a:lnTo>
                    <a:lnTo>
                      <a:pt x="1133" y="241"/>
                    </a:lnTo>
                    <a:lnTo>
                      <a:pt x="1132" y="249"/>
                    </a:lnTo>
                    <a:lnTo>
                      <a:pt x="1133" y="256"/>
                    </a:lnTo>
                    <a:lnTo>
                      <a:pt x="1134" y="263"/>
                    </a:lnTo>
                    <a:lnTo>
                      <a:pt x="1138" y="270"/>
                    </a:lnTo>
                    <a:lnTo>
                      <a:pt x="1141" y="275"/>
                    </a:lnTo>
                    <a:lnTo>
                      <a:pt x="1146" y="281"/>
                    </a:lnTo>
                    <a:lnTo>
                      <a:pt x="1150" y="285"/>
                    </a:lnTo>
                    <a:lnTo>
                      <a:pt x="1150" y="285"/>
                    </a:lnTo>
                    <a:lnTo>
                      <a:pt x="1152" y="283"/>
                    </a:lnTo>
                    <a:lnTo>
                      <a:pt x="1156" y="282"/>
                    </a:lnTo>
                    <a:lnTo>
                      <a:pt x="1164" y="281"/>
                    </a:lnTo>
                    <a:lnTo>
                      <a:pt x="1172" y="280"/>
                    </a:lnTo>
                    <a:lnTo>
                      <a:pt x="1177" y="278"/>
                    </a:lnTo>
                    <a:lnTo>
                      <a:pt x="1180" y="275"/>
                    </a:lnTo>
                    <a:lnTo>
                      <a:pt x="1180" y="275"/>
                    </a:lnTo>
                    <a:lnTo>
                      <a:pt x="1179" y="268"/>
                    </a:lnTo>
                    <a:lnTo>
                      <a:pt x="1179" y="262"/>
                    </a:lnTo>
                    <a:lnTo>
                      <a:pt x="1179" y="251"/>
                    </a:lnTo>
                    <a:lnTo>
                      <a:pt x="1178" y="247"/>
                    </a:lnTo>
                    <a:lnTo>
                      <a:pt x="1177" y="243"/>
                    </a:lnTo>
                    <a:lnTo>
                      <a:pt x="1174" y="240"/>
                    </a:lnTo>
                    <a:lnTo>
                      <a:pt x="1170" y="237"/>
                    </a:lnTo>
                    <a:lnTo>
                      <a:pt x="1170" y="237"/>
                    </a:lnTo>
                    <a:lnTo>
                      <a:pt x="1174" y="234"/>
                    </a:lnTo>
                    <a:lnTo>
                      <a:pt x="1179" y="232"/>
                    </a:lnTo>
                    <a:lnTo>
                      <a:pt x="1182" y="232"/>
                    </a:lnTo>
                    <a:lnTo>
                      <a:pt x="1186" y="233"/>
                    </a:lnTo>
                    <a:lnTo>
                      <a:pt x="1189" y="235"/>
                    </a:lnTo>
                    <a:lnTo>
                      <a:pt x="1193" y="238"/>
                    </a:lnTo>
                    <a:lnTo>
                      <a:pt x="1193" y="238"/>
                    </a:lnTo>
                    <a:lnTo>
                      <a:pt x="1186" y="243"/>
                    </a:lnTo>
                    <a:lnTo>
                      <a:pt x="1184" y="248"/>
                    </a:lnTo>
                    <a:lnTo>
                      <a:pt x="1184" y="252"/>
                    </a:lnTo>
                    <a:lnTo>
                      <a:pt x="1184" y="252"/>
                    </a:lnTo>
                    <a:lnTo>
                      <a:pt x="1186" y="258"/>
                    </a:lnTo>
                    <a:lnTo>
                      <a:pt x="1188" y="263"/>
                    </a:lnTo>
                    <a:lnTo>
                      <a:pt x="1193" y="270"/>
                    </a:lnTo>
                    <a:lnTo>
                      <a:pt x="1197" y="273"/>
                    </a:lnTo>
                    <a:lnTo>
                      <a:pt x="1201" y="279"/>
                    </a:lnTo>
                    <a:lnTo>
                      <a:pt x="1210" y="275"/>
                    </a:lnTo>
                    <a:lnTo>
                      <a:pt x="1210" y="275"/>
                    </a:lnTo>
                    <a:lnTo>
                      <a:pt x="1208" y="267"/>
                    </a:lnTo>
                    <a:lnTo>
                      <a:pt x="1218" y="249"/>
                    </a:lnTo>
                    <a:lnTo>
                      <a:pt x="1218" y="249"/>
                    </a:lnTo>
                    <a:lnTo>
                      <a:pt x="1213" y="251"/>
                    </a:lnTo>
                    <a:lnTo>
                      <a:pt x="1211" y="252"/>
                    </a:lnTo>
                    <a:lnTo>
                      <a:pt x="1210" y="250"/>
                    </a:lnTo>
                    <a:lnTo>
                      <a:pt x="1210" y="247"/>
                    </a:lnTo>
                    <a:lnTo>
                      <a:pt x="1211" y="237"/>
                    </a:lnTo>
                    <a:lnTo>
                      <a:pt x="1211" y="228"/>
                    </a:lnTo>
                    <a:lnTo>
                      <a:pt x="1211" y="228"/>
                    </a:lnTo>
                    <a:lnTo>
                      <a:pt x="1212" y="235"/>
                    </a:lnTo>
                    <a:lnTo>
                      <a:pt x="1213" y="238"/>
                    </a:lnTo>
                    <a:lnTo>
                      <a:pt x="1215" y="240"/>
                    </a:lnTo>
                    <a:lnTo>
                      <a:pt x="1217" y="238"/>
                    </a:lnTo>
                    <a:lnTo>
                      <a:pt x="1221" y="233"/>
                    </a:lnTo>
                    <a:lnTo>
                      <a:pt x="1224" y="232"/>
                    </a:lnTo>
                    <a:lnTo>
                      <a:pt x="1226" y="230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6" y="203"/>
                    </a:lnTo>
                    <a:lnTo>
                      <a:pt x="1217" y="202"/>
                    </a:lnTo>
                    <a:lnTo>
                      <a:pt x="1220" y="202"/>
                    </a:lnTo>
                    <a:lnTo>
                      <a:pt x="1223" y="203"/>
                    </a:lnTo>
                    <a:lnTo>
                      <a:pt x="1225" y="205"/>
                    </a:lnTo>
                    <a:lnTo>
                      <a:pt x="1228" y="207"/>
                    </a:lnTo>
                    <a:lnTo>
                      <a:pt x="1230" y="207"/>
                    </a:lnTo>
                    <a:lnTo>
                      <a:pt x="1231" y="204"/>
                    </a:lnTo>
                    <a:lnTo>
                      <a:pt x="1230" y="197"/>
                    </a:lnTo>
                    <a:lnTo>
                      <a:pt x="1230" y="197"/>
                    </a:lnTo>
                    <a:lnTo>
                      <a:pt x="1223" y="195"/>
                    </a:lnTo>
                    <a:lnTo>
                      <a:pt x="1216" y="192"/>
                    </a:lnTo>
                    <a:lnTo>
                      <a:pt x="1210" y="191"/>
                    </a:lnTo>
                    <a:lnTo>
                      <a:pt x="1204" y="191"/>
                    </a:lnTo>
                    <a:lnTo>
                      <a:pt x="1198" y="192"/>
                    </a:lnTo>
                    <a:lnTo>
                      <a:pt x="1193" y="195"/>
                    </a:lnTo>
                    <a:lnTo>
                      <a:pt x="1179" y="199"/>
                    </a:lnTo>
                    <a:lnTo>
                      <a:pt x="1188" y="219"/>
                    </a:lnTo>
                    <a:lnTo>
                      <a:pt x="1188" y="219"/>
                    </a:lnTo>
                    <a:lnTo>
                      <a:pt x="1184" y="221"/>
                    </a:lnTo>
                    <a:lnTo>
                      <a:pt x="1180" y="222"/>
                    </a:lnTo>
                    <a:lnTo>
                      <a:pt x="1178" y="221"/>
                    </a:lnTo>
                    <a:lnTo>
                      <a:pt x="1175" y="220"/>
                    </a:lnTo>
                    <a:lnTo>
                      <a:pt x="1172" y="215"/>
                    </a:lnTo>
                    <a:lnTo>
                      <a:pt x="1169" y="207"/>
                    </a:lnTo>
                    <a:lnTo>
                      <a:pt x="1165" y="200"/>
                    </a:lnTo>
                    <a:lnTo>
                      <a:pt x="1162" y="193"/>
                    </a:lnTo>
                    <a:lnTo>
                      <a:pt x="1159" y="190"/>
                    </a:lnTo>
                    <a:lnTo>
                      <a:pt x="1156" y="188"/>
                    </a:lnTo>
                    <a:lnTo>
                      <a:pt x="1152" y="187"/>
                    </a:lnTo>
                    <a:lnTo>
                      <a:pt x="1148" y="187"/>
                    </a:lnTo>
                    <a:lnTo>
                      <a:pt x="1148" y="187"/>
                    </a:lnTo>
                    <a:lnTo>
                      <a:pt x="1146" y="190"/>
                    </a:lnTo>
                    <a:lnTo>
                      <a:pt x="1143" y="192"/>
                    </a:lnTo>
                    <a:lnTo>
                      <a:pt x="1138" y="195"/>
                    </a:lnTo>
                    <a:lnTo>
                      <a:pt x="1125" y="198"/>
                    </a:lnTo>
                    <a:lnTo>
                      <a:pt x="1119" y="202"/>
                    </a:lnTo>
                    <a:lnTo>
                      <a:pt x="1117" y="203"/>
                    </a:lnTo>
                    <a:lnTo>
                      <a:pt x="1115" y="206"/>
                    </a:lnTo>
                    <a:lnTo>
                      <a:pt x="1112" y="208"/>
                    </a:lnTo>
                    <a:lnTo>
                      <a:pt x="1111" y="213"/>
                    </a:lnTo>
                    <a:lnTo>
                      <a:pt x="1110" y="218"/>
                    </a:lnTo>
                    <a:lnTo>
                      <a:pt x="1110" y="225"/>
                    </a:lnTo>
                    <a:lnTo>
                      <a:pt x="1110" y="225"/>
                    </a:lnTo>
                    <a:lnTo>
                      <a:pt x="1110" y="220"/>
                    </a:lnTo>
                    <a:lnTo>
                      <a:pt x="1108" y="215"/>
                    </a:lnTo>
                    <a:lnTo>
                      <a:pt x="1105" y="211"/>
                    </a:lnTo>
                    <a:lnTo>
                      <a:pt x="1102" y="206"/>
                    </a:lnTo>
                    <a:lnTo>
                      <a:pt x="1097" y="204"/>
                    </a:lnTo>
                    <a:lnTo>
                      <a:pt x="1093" y="203"/>
                    </a:lnTo>
                    <a:lnTo>
                      <a:pt x="1090" y="203"/>
                    </a:lnTo>
                    <a:lnTo>
                      <a:pt x="1088" y="204"/>
                    </a:lnTo>
                    <a:lnTo>
                      <a:pt x="1087" y="206"/>
                    </a:lnTo>
                    <a:lnTo>
                      <a:pt x="1085" y="208"/>
                    </a:lnTo>
                    <a:lnTo>
                      <a:pt x="1085" y="208"/>
                    </a:lnTo>
                    <a:lnTo>
                      <a:pt x="1080" y="220"/>
                    </a:lnTo>
                    <a:lnTo>
                      <a:pt x="1075" y="229"/>
                    </a:lnTo>
                    <a:lnTo>
                      <a:pt x="1069" y="236"/>
                    </a:lnTo>
                    <a:lnTo>
                      <a:pt x="1063" y="242"/>
                    </a:lnTo>
                    <a:lnTo>
                      <a:pt x="1058" y="248"/>
                    </a:lnTo>
                    <a:lnTo>
                      <a:pt x="1055" y="252"/>
                    </a:lnTo>
                    <a:lnTo>
                      <a:pt x="1054" y="257"/>
                    </a:lnTo>
                    <a:lnTo>
                      <a:pt x="1054" y="259"/>
                    </a:lnTo>
                    <a:lnTo>
                      <a:pt x="1055" y="262"/>
                    </a:lnTo>
                    <a:lnTo>
                      <a:pt x="1055" y="262"/>
                    </a:lnTo>
                    <a:lnTo>
                      <a:pt x="1058" y="262"/>
                    </a:lnTo>
                    <a:lnTo>
                      <a:pt x="1062" y="259"/>
                    </a:lnTo>
                    <a:lnTo>
                      <a:pt x="1069" y="256"/>
                    </a:lnTo>
                    <a:lnTo>
                      <a:pt x="1072" y="255"/>
                    </a:lnTo>
                    <a:lnTo>
                      <a:pt x="1074" y="256"/>
                    </a:lnTo>
                    <a:lnTo>
                      <a:pt x="1078" y="259"/>
                    </a:lnTo>
                    <a:lnTo>
                      <a:pt x="1080" y="266"/>
                    </a:lnTo>
                    <a:lnTo>
                      <a:pt x="1065" y="273"/>
                    </a:lnTo>
                    <a:lnTo>
                      <a:pt x="1075" y="290"/>
                    </a:lnTo>
                    <a:lnTo>
                      <a:pt x="1075" y="290"/>
                    </a:lnTo>
                    <a:lnTo>
                      <a:pt x="1073" y="289"/>
                    </a:lnTo>
                    <a:lnTo>
                      <a:pt x="1072" y="290"/>
                    </a:lnTo>
                    <a:lnTo>
                      <a:pt x="1071" y="297"/>
                    </a:lnTo>
                    <a:lnTo>
                      <a:pt x="1072" y="311"/>
                    </a:lnTo>
                    <a:lnTo>
                      <a:pt x="1073" y="328"/>
                    </a:lnTo>
                    <a:lnTo>
                      <a:pt x="1073" y="328"/>
                    </a:lnTo>
                    <a:close/>
                    <a:moveTo>
                      <a:pt x="1417" y="531"/>
                    </a:moveTo>
                    <a:lnTo>
                      <a:pt x="1417" y="531"/>
                    </a:lnTo>
                    <a:lnTo>
                      <a:pt x="1417" y="531"/>
                    </a:lnTo>
                    <a:lnTo>
                      <a:pt x="1417" y="531"/>
                    </a:lnTo>
                    <a:lnTo>
                      <a:pt x="1416" y="531"/>
                    </a:lnTo>
                    <a:lnTo>
                      <a:pt x="1417" y="5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558">
                <a:extLst>
                  <a:ext uri="{FF2B5EF4-FFF2-40B4-BE49-F238E27FC236}">
                    <a16:creationId xmlns:a16="http://schemas.microsoft.com/office/drawing/2014/main" xmlns="" id="{F959C74D-6F21-A75E-693F-904AEAD2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763" y="1285875"/>
                <a:ext cx="7938" cy="12700"/>
              </a:xfrm>
              <a:custGeom>
                <a:avLst/>
                <a:gdLst>
                  <a:gd name="T0" fmla="*/ 13 w 14"/>
                  <a:gd name="T1" fmla="*/ 0 h 25"/>
                  <a:gd name="T2" fmla="*/ 13 w 14"/>
                  <a:gd name="T3" fmla="*/ 0 h 25"/>
                  <a:gd name="T4" fmla="*/ 11 w 14"/>
                  <a:gd name="T5" fmla="*/ 3 h 25"/>
                  <a:gd name="T6" fmla="*/ 10 w 14"/>
                  <a:gd name="T7" fmla="*/ 6 h 25"/>
                  <a:gd name="T8" fmla="*/ 4 w 14"/>
                  <a:gd name="T9" fmla="*/ 9 h 25"/>
                  <a:gd name="T10" fmla="*/ 3 w 14"/>
                  <a:gd name="T11" fmla="*/ 11 h 25"/>
                  <a:gd name="T12" fmla="*/ 0 w 14"/>
                  <a:gd name="T13" fmla="*/ 15 h 25"/>
                  <a:gd name="T14" fmla="*/ 0 w 14"/>
                  <a:gd name="T15" fmla="*/ 19 h 25"/>
                  <a:gd name="T16" fmla="*/ 0 w 14"/>
                  <a:gd name="T17" fmla="*/ 25 h 25"/>
                  <a:gd name="T18" fmla="*/ 0 w 14"/>
                  <a:gd name="T19" fmla="*/ 25 h 25"/>
                  <a:gd name="T20" fmla="*/ 0 w 14"/>
                  <a:gd name="T21" fmla="*/ 19 h 25"/>
                  <a:gd name="T22" fmla="*/ 3 w 14"/>
                  <a:gd name="T23" fmla="*/ 16 h 25"/>
                  <a:gd name="T24" fmla="*/ 6 w 14"/>
                  <a:gd name="T25" fmla="*/ 15 h 25"/>
                  <a:gd name="T26" fmla="*/ 9 w 14"/>
                  <a:gd name="T27" fmla="*/ 14 h 25"/>
                  <a:gd name="T28" fmla="*/ 12 w 14"/>
                  <a:gd name="T29" fmla="*/ 13 h 25"/>
                  <a:gd name="T30" fmla="*/ 14 w 14"/>
                  <a:gd name="T31" fmla="*/ 10 h 25"/>
                  <a:gd name="T32" fmla="*/ 14 w 14"/>
                  <a:gd name="T33" fmla="*/ 7 h 25"/>
                  <a:gd name="T34" fmla="*/ 13 w 14"/>
                  <a:gd name="T35" fmla="*/ 0 h 25"/>
                  <a:gd name="T36" fmla="*/ 13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13" y="0"/>
                    </a:moveTo>
                    <a:lnTo>
                      <a:pt x="13" y="0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559">
                <a:extLst>
                  <a:ext uri="{FF2B5EF4-FFF2-40B4-BE49-F238E27FC236}">
                    <a16:creationId xmlns:a16="http://schemas.microsoft.com/office/drawing/2014/main" xmlns="" id="{A0B67CEC-155E-913B-A3CC-1CA29221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274763"/>
                <a:ext cx="7938" cy="7938"/>
              </a:xfrm>
              <a:custGeom>
                <a:avLst/>
                <a:gdLst>
                  <a:gd name="T0" fmla="*/ 5 w 14"/>
                  <a:gd name="T1" fmla="*/ 0 h 13"/>
                  <a:gd name="T2" fmla="*/ 5 w 14"/>
                  <a:gd name="T3" fmla="*/ 0 h 13"/>
                  <a:gd name="T4" fmla="*/ 4 w 14"/>
                  <a:gd name="T5" fmla="*/ 9 h 13"/>
                  <a:gd name="T6" fmla="*/ 3 w 14"/>
                  <a:gd name="T7" fmla="*/ 11 h 13"/>
                  <a:gd name="T8" fmla="*/ 2 w 14"/>
                  <a:gd name="T9" fmla="*/ 12 h 13"/>
                  <a:gd name="T10" fmla="*/ 0 w 14"/>
                  <a:gd name="T11" fmla="*/ 13 h 13"/>
                  <a:gd name="T12" fmla="*/ 14 w 14"/>
                  <a:gd name="T13" fmla="*/ 7 h 13"/>
                  <a:gd name="T14" fmla="*/ 5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lnTo>
                      <a:pt x="5" y="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14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560">
                <a:extLst>
                  <a:ext uri="{FF2B5EF4-FFF2-40B4-BE49-F238E27FC236}">
                    <a16:creationId xmlns:a16="http://schemas.microsoft.com/office/drawing/2014/main" xmlns="" id="{70F5CF4F-E1A6-E1DC-67E6-EFA5DDBF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600" y="1184275"/>
                <a:ext cx="23813" cy="33338"/>
              </a:xfrm>
              <a:custGeom>
                <a:avLst/>
                <a:gdLst>
                  <a:gd name="T0" fmla="*/ 43 w 43"/>
                  <a:gd name="T1" fmla="*/ 37 h 61"/>
                  <a:gd name="T2" fmla="*/ 43 w 43"/>
                  <a:gd name="T3" fmla="*/ 37 h 61"/>
                  <a:gd name="T4" fmla="*/ 38 w 43"/>
                  <a:gd name="T5" fmla="*/ 47 h 61"/>
                  <a:gd name="T6" fmla="*/ 32 w 43"/>
                  <a:gd name="T7" fmla="*/ 54 h 61"/>
                  <a:gd name="T8" fmla="*/ 30 w 43"/>
                  <a:gd name="T9" fmla="*/ 56 h 61"/>
                  <a:gd name="T10" fmla="*/ 28 w 43"/>
                  <a:gd name="T11" fmla="*/ 57 h 61"/>
                  <a:gd name="T12" fmla="*/ 24 w 43"/>
                  <a:gd name="T13" fmla="*/ 58 h 61"/>
                  <a:gd name="T14" fmla="*/ 21 w 43"/>
                  <a:gd name="T15" fmla="*/ 58 h 61"/>
                  <a:gd name="T16" fmla="*/ 21 w 43"/>
                  <a:gd name="T17" fmla="*/ 58 h 61"/>
                  <a:gd name="T18" fmla="*/ 20 w 43"/>
                  <a:gd name="T19" fmla="*/ 43 h 61"/>
                  <a:gd name="T20" fmla="*/ 22 w 43"/>
                  <a:gd name="T21" fmla="*/ 35 h 61"/>
                  <a:gd name="T22" fmla="*/ 23 w 43"/>
                  <a:gd name="T23" fmla="*/ 33 h 61"/>
                  <a:gd name="T24" fmla="*/ 24 w 43"/>
                  <a:gd name="T25" fmla="*/ 31 h 61"/>
                  <a:gd name="T26" fmla="*/ 28 w 43"/>
                  <a:gd name="T27" fmla="*/ 28 h 61"/>
                  <a:gd name="T28" fmla="*/ 32 w 43"/>
                  <a:gd name="T29" fmla="*/ 26 h 61"/>
                  <a:gd name="T30" fmla="*/ 37 w 43"/>
                  <a:gd name="T31" fmla="*/ 22 h 61"/>
                  <a:gd name="T32" fmla="*/ 39 w 43"/>
                  <a:gd name="T33" fmla="*/ 18 h 61"/>
                  <a:gd name="T34" fmla="*/ 40 w 43"/>
                  <a:gd name="T35" fmla="*/ 13 h 61"/>
                  <a:gd name="T36" fmla="*/ 43 w 43"/>
                  <a:gd name="T37" fmla="*/ 1 h 61"/>
                  <a:gd name="T38" fmla="*/ 43 w 43"/>
                  <a:gd name="T39" fmla="*/ 1 h 61"/>
                  <a:gd name="T40" fmla="*/ 39 w 43"/>
                  <a:gd name="T41" fmla="*/ 0 h 61"/>
                  <a:gd name="T42" fmla="*/ 36 w 43"/>
                  <a:gd name="T43" fmla="*/ 1 h 61"/>
                  <a:gd name="T44" fmla="*/ 33 w 43"/>
                  <a:gd name="T45" fmla="*/ 2 h 61"/>
                  <a:gd name="T46" fmla="*/ 30 w 43"/>
                  <a:gd name="T47" fmla="*/ 4 h 61"/>
                  <a:gd name="T48" fmla="*/ 25 w 43"/>
                  <a:gd name="T49" fmla="*/ 10 h 61"/>
                  <a:gd name="T50" fmla="*/ 21 w 43"/>
                  <a:gd name="T51" fmla="*/ 18 h 61"/>
                  <a:gd name="T52" fmla="*/ 12 w 43"/>
                  <a:gd name="T53" fmla="*/ 33 h 61"/>
                  <a:gd name="T54" fmla="*/ 6 w 43"/>
                  <a:gd name="T55" fmla="*/ 39 h 61"/>
                  <a:gd name="T56" fmla="*/ 4 w 43"/>
                  <a:gd name="T57" fmla="*/ 40 h 61"/>
                  <a:gd name="T58" fmla="*/ 0 w 43"/>
                  <a:gd name="T59" fmla="*/ 41 h 61"/>
                  <a:gd name="T60" fmla="*/ 0 w 43"/>
                  <a:gd name="T61" fmla="*/ 41 h 61"/>
                  <a:gd name="T62" fmla="*/ 5 w 43"/>
                  <a:gd name="T63" fmla="*/ 49 h 61"/>
                  <a:gd name="T64" fmla="*/ 10 w 43"/>
                  <a:gd name="T65" fmla="*/ 55 h 61"/>
                  <a:gd name="T66" fmla="*/ 17 w 43"/>
                  <a:gd name="T67" fmla="*/ 58 h 61"/>
                  <a:gd name="T68" fmla="*/ 24 w 43"/>
                  <a:gd name="T69" fmla="*/ 61 h 61"/>
                  <a:gd name="T70" fmla="*/ 28 w 43"/>
                  <a:gd name="T71" fmla="*/ 61 h 61"/>
                  <a:gd name="T72" fmla="*/ 31 w 43"/>
                  <a:gd name="T73" fmla="*/ 60 h 61"/>
                  <a:gd name="T74" fmla="*/ 35 w 43"/>
                  <a:gd name="T75" fmla="*/ 58 h 61"/>
                  <a:gd name="T76" fmla="*/ 37 w 43"/>
                  <a:gd name="T77" fmla="*/ 56 h 61"/>
                  <a:gd name="T78" fmla="*/ 39 w 43"/>
                  <a:gd name="T79" fmla="*/ 53 h 61"/>
                  <a:gd name="T80" fmla="*/ 40 w 43"/>
                  <a:gd name="T81" fmla="*/ 48 h 61"/>
                  <a:gd name="T82" fmla="*/ 42 w 43"/>
                  <a:gd name="T83" fmla="*/ 43 h 61"/>
                  <a:gd name="T84" fmla="*/ 43 w 43"/>
                  <a:gd name="T85" fmla="*/ 37 h 61"/>
                  <a:gd name="T86" fmla="*/ 43 w 43"/>
                  <a:gd name="T87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61">
                    <a:moveTo>
                      <a:pt x="43" y="37"/>
                    </a:moveTo>
                    <a:lnTo>
                      <a:pt x="43" y="37"/>
                    </a:lnTo>
                    <a:lnTo>
                      <a:pt x="38" y="47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8" y="57"/>
                    </a:lnTo>
                    <a:lnTo>
                      <a:pt x="24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0" y="43"/>
                    </a:lnTo>
                    <a:lnTo>
                      <a:pt x="22" y="35"/>
                    </a:lnTo>
                    <a:lnTo>
                      <a:pt x="23" y="33"/>
                    </a:lnTo>
                    <a:lnTo>
                      <a:pt x="24" y="31"/>
                    </a:lnTo>
                    <a:lnTo>
                      <a:pt x="28" y="28"/>
                    </a:lnTo>
                    <a:lnTo>
                      <a:pt x="32" y="26"/>
                    </a:lnTo>
                    <a:lnTo>
                      <a:pt x="37" y="22"/>
                    </a:lnTo>
                    <a:lnTo>
                      <a:pt x="39" y="18"/>
                    </a:lnTo>
                    <a:lnTo>
                      <a:pt x="40" y="13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3" y="2"/>
                    </a:lnTo>
                    <a:lnTo>
                      <a:pt x="30" y="4"/>
                    </a:lnTo>
                    <a:lnTo>
                      <a:pt x="25" y="10"/>
                    </a:lnTo>
                    <a:lnTo>
                      <a:pt x="21" y="18"/>
                    </a:lnTo>
                    <a:lnTo>
                      <a:pt x="12" y="33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49"/>
                    </a:lnTo>
                    <a:lnTo>
                      <a:pt x="10" y="55"/>
                    </a:lnTo>
                    <a:lnTo>
                      <a:pt x="17" y="58"/>
                    </a:lnTo>
                    <a:lnTo>
                      <a:pt x="24" y="61"/>
                    </a:lnTo>
                    <a:lnTo>
                      <a:pt x="28" y="61"/>
                    </a:lnTo>
                    <a:lnTo>
                      <a:pt x="31" y="60"/>
                    </a:lnTo>
                    <a:lnTo>
                      <a:pt x="35" y="58"/>
                    </a:lnTo>
                    <a:lnTo>
                      <a:pt x="37" y="56"/>
                    </a:lnTo>
                    <a:lnTo>
                      <a:pt x="39" y="53"/>
                    </a:lnTo>
                    <a:lnTo>
                      <a:pt x="40" y="48"/>
                    </a:lnTo>
                    <a:lnTo>
                      <a:pt x="42" y="43"/>
                    </a:lnTo>
                    <a:lnTo>
                      <a:pt x="43" y="37"/>
                    </a:lnTo>
                    <a:lnTo>
                      <a:pt x="4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561">
                <a:extLst>
                  <a:ext uri="{FF2B5EF4-FFF2-40B4-BE49-F238E27FC236}">
                    <a16:creationId xmlns:a16="http://schemas.microsoft.com/office/drawing/2014/main" xmlns="" id="{4C5BC0AE-B0C2-F4F0-2C81-216C5B85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5" y="1173163"/>
                <a:ext cx="6350" cy="6350"/>
              </a:xfrm>
              <a:custGeom>
                <a:avLst/>
                <a:gdLst>
                  <a:gd name="T0" fmla="*/ 11 w 12"/>
                  <a:gd name="T1" fmla="*/ 0 h 12"/>
                  <a:gd name="T2" fmla="*/ 0 w 12"/>
                  <a:gd name="T3" fmla="*/ 10 h 12"/>
                  <a:gd name="T4" fmla="*/ 2 w 12"/>
                  <a:gd name="T5" fmla="*/ 12 h 12"/>
                  <a:gd name="T6" fmla="*/ 12 w 12"/>
                  <a:gd name="T7" fmla="*/ 2 h 12"/>
                  <a:gd name="T8" fmla="*/ 11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lnTo>
                      <a:pt x="0" y="10"/>
                    </a:lnTo>
                    <a:lnTo>
                      <a:pt x="2" y="12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562">
                <a:extLst>
                  <a:ext uri="{FF2B5EF4-FFF2-40B4-BE49-F238E27FC236}">
                    <a16:creationId xmlns:a16="http://schemas.microsoft.com/office/drawing/2014/main" xmlns="" id="{FD21A853-9C07-D0E9-04E0-6B5F44D0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175" y="1389063"/>
                <a:ext cx="6350" cy="6350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9 h 12"/>
                  <a:gd name="T6" fmla="*/ 1 w 12"/>
                  <a:gd name="T7" fmla="*/ 12 h 12"/>
                  <a:gd name="T8" fmla="*/ 4 w 12"/>
                  <a:gd name="T9" fmla="*/ 12 h 12"/>
                  <a:gd name="T10" fmla="*/ 5 w 12"/>
                  <a:gd name="T11" fmla="*/ 10 h 12"/>
                  <a:gd name="T12" fmla="*/ 12 w 12"/>
                  <a:gd name="T13" fmla="*/ 1 h 12"/>
                  <a:gd name="T14" fmla="*/ 12 w 12"/>
                  <a:gd name="T15" fmla="*/ 1 h 12"/>
                  <a:gd name="T16" fmla="*/ 9 w 12"/>
                  <a:gd name="T17" fmla="*/ 0 h 12"/>
                  <a:gd name="T18" fmla="*/ 6 w 12"/>
                  <a:gd name="T19" fmla="*/ 0 h 12"/>
                  <a:gd name="T20" fmla="*/ 4 w 12"/>
                  <a:gd name="T21" fmla="*/ 1 h 12"/>
                  <a:gd name="T22" fmla="*/ 0 w 12"/>
                  <a:gd name="T23" fmla="*/ 5 h 12"/>
                  <a:gd name="T24" fmla="*/ 0 w 12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563">
                <a:extLst>
                  <a:ext uri="{FF2B5EF4-FFF2-40B4-BE49-F238E27FC236}">
                    <a16:creationId xmlns:a16="http://schemas.microsoft.com/office/drawing/2014/main" xmlns="" id="{CB5BCA6E-8C80-8559-07BF-5C8BD13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113" y="1384300"/>
                <a:ext cx="44450" cy="7938"/>
              </a:xfrm>
              <a:custGeom>
                <a:avLst/>
                <a:gdLst>
                  <a:gd name="T0" fmla="*/ 0 w 84"/>
                  <a:gd name="T1" fmla="*/ 15 h 15"/>
                  <a:gd name="T2" fmla="*/ 84 w 84"/>
                  <a:gd name="T3" fmla="*/ 0 h 15"/>
                  <a:gd name="T4" fmla="*/ 84 w 84"/>
                  <a:gd name="T5" fmla="*/ 0 h 15"/>
                  <a:gd name="T6" fmla="*/ 47 w 84"/>
                  <a:gd name="T7" fmla="*/ 6 h 15"/>
                  <a:gd name="T8" fmla="*/ 25 w 84"/>
                  <a:gd name="T9" fmla="*/ 9 h 15"/>
                  <a:gd name="T10" fmla="*/ 0 w 84"/>
                  <a:gd name="T11" fmla="*/ 15 h 15"/>
                  <a:gd name="T12" fmla="*/ 0 w 8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5">
                    <a:moveTo>
                      <a:pt x="0" y="15"/>
                    </a:moveTo>
                    <a:lnTo>
                      <a:pt x="84" y="0"/>
                    </a:lnTo>
                    <a:lnTo>
                      <a:pt x="84" y="0"/>
                    </a:lnTo>
                    <a:lnTo>
                      <a:pt x="47" y="6"/>
                    </a:lnTo>
                    <a:lnTo>
                      <a:pt x="25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564">
                <a:extLst>
                  <a:ext uri="{FF2B5EF4-FFF2-40B4-BE49-F238E27FC236}">
                    <a16:creationId xmlns:a16="http://schemas.microsoft.com/office/drawing/2014/main" xmlns="" id="{A2A86AC3-3C50-55E3-23FE-E5A6C66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650" y="1339850"/>
                <a:ext cx="34925" cy="28575"/>
              </a:xfrm>
              <a:custGeom>
                <a:avLst/>
                <a:gdLst>
                  <a:gd name="T0" fmla="*/ 56 w 66"/>
                  <a:gd name="T1" fmla="*/ 0 h 55"/>
                  <a:gd name="T2" fmla="*/ 56 w 66"/>
                  <a:gd name="T3" fmla="*/ 0 h 55"/>
                  <a:gd name="T4" fmla="*/ 49 w 66"/>
                  <a:gd name="T5" fmla="*/ 6 h 55"/>
                  <a:gd name="T6" fmla="*/ 41 w 66"/>
                  <a:gd name="T7" fmla="*/ 13 h 55"/>
                  <a:gd name="T8" fmla="*/ 28 w 66"/>
                  <a:gd name="T9" fmla="*/ 27 h 55"/>
                  <a:gd name="T10" fmla="*/ 22 w 66"/>
                  <a:gd name="T11" fmla="*/ 34 h 55"/>
                  <a:gd name="T12" fmla="*/ 15 w 66"/>
                  <a:gd name="T13" fmla="*/ 40 h 55"/>
                  <a:gd name="T14" fmla="*/ 9 w 66"/>
                  <a:gd name="T15" fmla="*/ 44 h 55"/>
                  <a:gd name="T16" fmla="*/ 0 w 66"/>
                  <a:gd name="T17" fmla="*/ 48 h 55"/>
                  <a:gd name="T18" fmla="*/ 0 w 66"/>
                  <a:gd name="T19" fmla="*/ 48 h 55"/>
                  <a:gd name="T20" fmla="*/ 6 w 66"/>
                  <a:gd name="T21" fmla="*/ 52 h 55"/>
                  <a:gd name="T22" fmla="*/ 11 w 66"/>
                  <a:gd name="T23" fmla="*/ 55 h 55"/>
                  <a:gd name="T24" fmla="*/ 15 w 66"/>
                  <a:gd name="T25" fmla="*/ 55 h 55"/>
                  <a:gd name="T26" fmla="*/ 20 w 66"/>
                  <a:gd name="T27" fmla="*/ 54 h 55"/>
                  <a:gd name="T28" fmla="*/ 25 w 66"/>
                  <a:gd name="T29" fmla="*/ 51 h 55"/>
                  <a:gd name="T30" fmla="*/ 28 w 66"/>
                  <a:gd name="T31" fmla="*/ 48 h 55"/>
                  <a:gd name="T32" fmla="*/ 35 w 66"/>
                  <a:gd name="T33" fmla="*/ 39 h 55"/>
                  <a:gd name="T34" fmla="*/ 42 w 66"/>
                  <a:gd name="T35" fmla="*/ 30 h 55"/>
                  <a:gd name="T36" fmla="*/ 45 w 66"/>
                  <a:gd name="T37" fmla="*/ 27 h 55"/>
                  <a:gd name="T38" fmla="*/ 50 w 66"/>
                  <a:gd name="T39" fmla="*/ 25 h 55"/>
                  <a:gd name="T40" fmla="*/ 53 w 66"/>
                  <a:gd name="T41" fmla="*/ 24 h 55"/>
                  <a:gd name="T42" fmla="*/ 57 w 66"/>
                  <a:gd name="T43" fmla="*/ 24 h 55"/>
                  <a:gd name="T44" fmla="*/ 61 w 66"/>
                  <a:gd name="T45" fmla="*/ 26 h 55"/>
                  <a:gd name="T46" fmla="*/ 66 w 66"/>
                  <a:gd name="T47" fmla="*/ 30 h 55"/>
                  <a:gd name="T48" fmla="*/ 56 w 66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55">
                    <a:moveTo>
                      <a:pt x="56" y="0"/>
                    </a:moveTo>
                    <a:lnTo>
                      <a:pt x="56" y="0"/>
                    </a:lnTo>
                    <a:lnTo>
                      <a:pt x="49" y="6"/>
                    </a:lnTo>
                    <a:lnTo>
                      <a:pt x="41" y="13"/>
                    </a:lnTo>
                    <a:lnTo>
                      <a:pt x="28" y="27"/>
                    </a:lnTo>
                    <a:lnTo>
                      <a:pt x="22" y="34"/>
                    </a:lnTo>
                    <a:lnTo>
                      <a:pt x="15" y="40"/>
                    </a:lnTo>
                    <a:lnTo>
                      <a:pt x="9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5" y="55"/>
                    </a:lnTo>
                    <a:lnTo>
                      <a:pt x="20" y="54"/>
                    </a:lnTo>
                    <a:lnTo>
                      <a:pt x="25" y="51"/>
                    </a:lnTo>
                    <a:lnTo>
                      <a:pt x="28" y="48"/>
                    </a:lnTo>
                    <a:lnTo>
                      <a:pt x="35" y="39"/>
                    </a:lnTo>
                    <a:lnTo>
                      <a:pt x="42" y="30"/>
                    </a:lnTo>
                    <a:lnTo>
                      <a:pt x="45" y="27"/>
                    </a:lnTo>
                    <a:lnTo>
                      <a:pt x="50" y="25"/>
                    </a:lnTo>
                    <a:lnTo>
                      <a:pt x="53" y="24"/>
                    </a:lnTo>
                    <a:lnTo>
                      <a:pt x="57" y="24"/>
                    </a:lnTo>
                    <a:lnTo>
                      <a:pt x="61" y="26"/>
                    </a:lnTo>
                    <a:lnTo>
                      <a:pt x="66" y="3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565">
                <a:extLst>
                  <a:ext uri="{FF2B5EF4-FFF2-40B4-BE49-F238E27FC236}">
                    <a16:creationId xmlns:a16="http://schemas.microsoft.com/office/drawing/2014/main" xmlns="" id="{2D6D34F8-6326-99F3-EA8C-F5B96D59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1374775"/>
                <a:ext cx="11113" cy="28575"/>
              </a:xfrm>
              <a:custGeom>
                <a:avLst/>
                <a:gdLst>
                  <a:gd name="T0" fmla="*/ 7 w 21"/>
                  <a:gd name="T1" fmla="*/ 54 h 54"/>
                  <a:gd name="T2" fmla="*/ 7 w 21"/>
                  <a:gd name="T3" fmla="*/ 54 h 54"/>
                  <a:gd name="T4" fmla="*/ 7 w 21"/>
                  <a:gd name="T5" fmla="*/ 45 h 54"/>
                  <a:gd name="T6" fmla="*/ 8 w 21"/>
                  <a:gd name="T7" fmla="*/ 37 h 54"/>
                  <a:gd name="T8" fmla="*/ 10 w 21"/>
                  <a:gd name="T9" fmla="*/ 30 h 54"/>
                  <a:gd name="T10" fmla="*/ 14 w 21"/>
                  <a:gd name="T11" fmla="*/ 24 h 54"/>
                  <a:gd name="T12" fmla="*/ 17 w 21"/>
                  <a:gd name="T13" fmla="*/ 19 h 54"/>
                  <a:gd name="T14" fmla="*/ 19 w 21"/>
                  <a:gd name="T15" fmla="*/ 14 h 54"/>
                  <a:gd name="T16" fmla="*/ 21 w 21"/>
                  <a:gd name="T17" fmla="*/ 7 h 54"/>
                  <a:gd name="T18" fmla="*/ 21 w 21"/>
                  <a:gd name="T19" fmla="*/ 0 h 54"/>
                  <a:gd name="T20" fmla="*/ 21 w 21"/>
                  <a:gd name="T21" fmla="*/ 0 h 54"/>
                  <a:gd name="T22" fmla="*/ 16 w 21"/>
                  <a:gd name="T23" fmla="*/ 4 h 54"/>
                  <a:gd name="T24" fmla="*/ 13 w 21"/>
                  <a:gd name="T25" fmla="*/ 7 h 54"/>
                  <a:gd name="T26" fmla="*/ 11 w 21"/>
                  <a:gd name="T27" fmla="*/ 12 h 54"/>
                  <a:gd name="T28" fmla="*/ 10 w 21"/>
                  <a:gd name="T29" fmla="*/ 16 h 54"/>
                  <a:gd name="T30" fmla="*/ 9 w 21"/>
                  <a:gd name="T31" fmla="*/ 20 h 54"/>
                  <a:gd name="T32" fmla="*/ 7 w 21"/>
                  <a:gd name="T33" fmla="*/ 23 h 54"/>
                  <a:gd name="T34" fmla="*/ 4 w 21"/>
                  <a:gd name="T35" fmla="*/ 24 h 54"/>
                  <a:gd name="T36" fmla="*/ 0 w 21"/>
                  <a:gd name="T37" fmla="*/ 24 h 54"/>
                  <a:gd name="T38" fmla="*/ 7 w 21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54">
                    <a:moveTo>
                      <a:pt x="7" y="54"/>
                    </a:moveTo>
                    <a:lnTo>
                      <a:pt x="7" y="54"/>
                    </a:lnTo>
                    <a:lnTo>
                      <a:pt x="7" y="45"/>
                    </a:lnTo>
                    <a:lnTo>
                      <a:pt x="8" y="37"/>
                    </a:lnTo>
                    <a:lnTo>
                      <a:pt x="10" y="30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4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10" y="16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7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566">
                <a:extLst>
                  <a:ext uri="{FF2B5EF4-FFF2-40B4-BE49-F238E27FC236}">
                    <a16:creationId xmlns:a16="http://schemas.microsoft.com/office/drawing/2014/main" xmlns="" id="{A900FDE8-0B03-2A46-1AF6-A9DE8B26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075" y="1149350"/>
                <a:ext cx="3175" cy="7938"/>
              </a:xfrm>
              <a:custGeom>
                <a:avLst/>
                <a:gdLst>
                  <a:gd name="T0" fmla="*/ 0 w 6"/>
                  <a:gd name="T1" fmla="*/ 15 h 15"/>
                  <a:gd name="T2" fmla="*/ 6 w 6"/>
                  <a:gd name="T3" fmla="*/ 0 h 15"/>
                  <a:gd name="T4" fmla="*/ 1 w 6"/>
                  <a:gd name="T5" fmla="*/ 5 h 15"/>
                  <a:gd name="T6" fmla="*/ 0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lnTo>
                      <a:pt x="6" y="0"/>
                    </a:lnTo>
                    <a:lnTo>
                      <a:pt x="1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567">
                <a:extLst>
                  <a:ext uri="{FF2B5EF4-FFF2-40B4-BE49-F238E27FC236}">
                    <a16:creationId xmlns:a16="http://schemas.microsoft.com/office/drawing/2014/main" xmlns="" id="{1B1A902F-C1EC-F1EB-1BE4-E52A3451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89063"/>
                <a:ext cx="6350" cy="7938"/>
              </a:xfrm>
              <a:custGeom>
                <a:avLst/>
                <a:gdLst>
                  <a:gd name="T0" fmla="*/ 2 w 11"/>
                  <a:gd name="T1" fmla="*/ 0 h 15"/>
                  <a:gd name="T2" fmla="*/ 0 w 11"/>
                  <a:gd name="T3" fmla="*/ 6 h 15"/>
                  <a:gd name="T4" fmla="*/ 11 w 11"/>
                  <a:gd name="T5" fmla="*/ 15 h 15"/>
                  <a:gd name="T6" fmla="*/ 2 w 11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2" y="0"/>
                    </a:moveTo>
                    <a:lnTo>
                      <a:pt x="0" y="6"/>
                    </a:lnTo>
                    <a:lnTo>
                      <a:pt x="11" y="1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568">
                <a:extLst>
                  <a:ext uri="{FF2B5EF4-FFF2-40B4-BE49-F238E27FC236}">
                    <a16:creationId xmlns:a16="http://schemas.microsoft.com/office/drawing/2014/main" xmlns="" id="{F6F533B7-F503-4CAC-84F6-CBBF1644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92238"/>
                <a:ext cx="0" cy="4763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69">
                <a:extLst>
                  <a:ext uri="{FF2B5EF4-FFF2-40B4-BE49-F238E27FC236}">
                    <a16:creationId xmlns:a16="http://schemas.microsoft.com/office/drawing/2014/main" xmlns="" id="{6071651C-DE4D-97CE-0A95-90578E7A3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1120775"/>
                <a:ext cx="7938" cy="6350"/>
              </a:xfrm>
              <a:custGeom>
                <a:avLst/>
                <a:gdLst>
                  <a:gd name="T0" fmla="*/ 15 w 15"/>
                  <a:gd name="T1" fmla="*/ 6 h 12"/>
                  <a:gd name="T2" fmla="*/ 5 w 15"/>
                  <a:gd name="T3" fmla="*/ 0 h 12"/>
                  <a:gd name="T4" fmla="*/ 0 w 15"/>
                  <a:gd name="T5" fmla="*/ 12 h 12"/>
                  <a:gd name="T6" fmla="*/ 15 w 15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6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570">
                <a:extLst>
                  <a:ext uri="{FF2B5EF4-FFF2-40B4-BE49-F238E27FC236}">
                    <a16:creationId xmlns:a16="http://schemas.microsoft.com/office/drawing/2014/main" xmlns="" id="{EE765AC9-2B7D-8448-E7DD-150441BF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204913"/>
                <a:ext cx="4763" cy="4763"/>
              </a:xfrm>
              <a:custGeom>
                <a:avLst/>
                <a:gdLst>
                  <a:gd name="T0" fmla="*/ 9 w 10"/>
                  <a:gd name="T1" fmla="*/ 0 h 11"/>
                  <a:gd name="T2" fmla="*/ 0 w 10"/>
                  <a:gd name="T3" fmla="*/ 9 h 11"/>
                  <a:gd name="T4" fmla="*/ 0 w 10"/>
                  <a:gd name="T5" fmla="*/ 9 h 11"/>
                  <a:gd name="T6" fmla="*/ 1 w 10"/>
                  <a:gd name="T7" fmla="*/ 9 h 11"/>
                  <a:gd name="T8" fmla="*/ 3 w 10"/>
                  <a:gd name="T9" fmla="*/ 9 h 11"/>
                  <a:gd name="T10" fmla="*/ 7 w 10"/>
                  <a:gd name="T11" fmla="*/ 11 h 11"/>
                  <a:gd name="T12" fmla="*/ 9 w 10"/>
                  <a:gd name="T13" fmla="*/ 10 h 11"/>
                  <a:gd name="T14" fmla="*/ 10 w 10"/>
                  <a:gd name="T15" fmla="*/ 9 h 11"/>
                  <a:gd name="T16" fmla="*/ 10 w 10"/>
                  <a:gd name="T17" fmla="*/ 5 h 11"/>
                  <a:gd name="T18" fmla="*/ 9 w 10"/>
                  <a:gd name="T19" fmla="*/ 0 h 11"/>
                  <a:gd name="T20" fmla="*/ 9 w 10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571">
                <a:extLst>
                  <a:ext uri="{FF2B5EF4-FFF2-40B4-BE49-F238E27FC236}">
                    <a16:creationId xmlns:a16="http://schemas.microsoft.com/office/drawing/2014/main" xmlns="" id="{107052B4-2606-E75A-FD64-241D1EC0B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125" y="1389063"/>
                <a:ext cx="6350" cy="6350"/>
              </a:xfrm>
              <a:custGeom>
                <a:avLst/>
                <a:gdLst>
                  <a:gd name="T0" fmla="*/ 1 w 13"/>
                  <a:gd name="T1" fmla="*/ 14 h 14"/>
                  <a:gd name="T2" fmla="*/ 13 w 13"/>
                  <a:gd name="T3" fmla="*/ 2 h 14"/>
                  <a:gd name="T4" fmla="*/ 12 w 13"/>
                  <a:gd name="T5" fmla="*/ 0 h 14"/>
                  <a:gd name="T6" fmla="*/ 0 w 13"/>
                  <a:gd name="T7" fmla="*/ 10 h 14"/>
                  <a:gd name="T8" fmla="*/ 1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lnTo>
                      <a:pt x="13" y="2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72">
                <a:extLst>
                  <a:ext uri="{FF2B5EF4-FFF2-40B4-BE49-F238E27FC236}">
                    <a16:creationId xmlns:a16="http://schemas.microsoft.com/office/drawing/2014/main" xmlns="" id="{97A3AE58-D5B5-1943-7F2F-D7FF69A9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975" y="1149350"/>
                <a:ext cx="4763" cy="12700"/>
              </a:xfrm>
              <a:custGeom>
                <a:avLst/>
                <a:gdLst>
                  <a:gd name="T0" fmla="*/ 2 w 10"/>
                  <a:gd name="T1" fmla="*/ 24 h 24"/>
                  <a:gd name="T2" fmla="*/ 2 w 10"/>
                  <a:gd name="T3" fmla="*/ 24 h 24"/>
                  <a:gd name="T4" fmla="*/ 1 w 10"/>
                  <a:gd name="T5" fmla="*/ 18 h 24"/>
                  <a:gd name="T6" fmla="*/ 2 w 10"/>
                  <a:gd name="T7" fmla="*/ 14 h 24"/>
                  <a:gd name="T8" fmla="*/ 5 w 10"/>
                  <a:gd name="T9" fmla="*/ 11 h 24"/>
                  <a:gd name="T10" fmla="*/ 7 w 10"/>
                  <a:gd name="T11" fmla="*/ 11 h 24"/>
                  <a:gd name="T12" fmla="*/ 9 w 10"/>
                  <a:gd name="T13" fmla="*/ 10 h 24"/>
                  <a:gd name="T14" fmla="*/ 10 w 10"/>
                  <a:gd name="T15" fmla="*/ 8 h 24"/>
                  <a:gd name="T16" fmla="*/ 10 w 10"/>
                  <a:gd name="T17" fmla="*/ 5 h 24"/>
                  <a:gd name="T18" fmla="*/ 7 w 10"/>
                  <a:gd name="T19" fmla="*/ 0 h 24"/>
                  <a:gd name="T20" fmla="*/ 7 w 10"/>
                  <a:gd name="T21" fmla="*/ 0 h 24"/>
                  <a:gd name="T22" fmla="*/ 3 w 10"/>
                  <a:gd name="T23" fmla="*/ 1 h 24"/>
                  <a:gd name="T24" fmla="*/ 1 w 10"/>
                  <a:gd name="T25" fmla="*/ 3 h 24"/>
                  <a:gd name="T26" fmla="*/ 0 w 10"/>
                  <a:gd name="T27" fmla="*/ 6 h 24"/>
                  <a:gd name="T28" fmla="*/ 0 w 10"/>
                  <a:gd name="T29" fmla="*/ 9 h 24"/>
                  <a:gd name="T30" fmla="*/ 0 w 10"/>
                  <a:gd name="T31" fmla="*/ 16 h 24"/>
                  <a:gd name="T32" fmla="*/ 2 w 10"/>
                  <a:gd name="T33" fmla="*/ 24 h 24"/>
                  <a:gd name="T34" fmla="*/ 2 w 10"/>
                  <a:gd name="T3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24">
                    <a:moveTo>
                      <a:pt x="2" y="24"/>
                    </a:moveTo>
                    <a:lnTo>
                      <a:pt x="2" y="24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73">
                <a:extLst>
                  <a:ext uri="{FF2B5EF4-FFF2-40B4-BE49-F238E27FC236}">
                    <a16:creationId xmlns:a16="http://schemas.microsoft.com/office/drawing/2014/main" xmlns="" id="{55322766-9860-40C7-3797-99B4DC25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413" y="1238250"/>
                <a:ext cx="3175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4 w 4"/>
                  <a:gd name="T7" fmla="*/ 0 h 4"/>
                  <a:gd name="T8" fmla="*/ 4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574">
                <a:extLst>
                  <a:ext uri="{FF2B5EF4-FFF2-40B4-BE49-F238E27FC236}">
                    <a16:creationId xmlns:a16="http://schemas.microsoft.com/office/drawing/2014/main" xmlns="" id="{FB2CBE39-5556-0E7C-FCDB-C0F0F531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063" y="1238250"/>
                <a:ext cx="6350" cy="4763"/>
              </a:xfrm>
              <a:custGeom>
                <a:avLst/>
                <a:gdLst>
                  <a:gd name="T0" fmla="*/ 13 w 13"/>
                  <a:gd name="T1" fmla="*/ 5 h 9"/>
                  <a:gd name="T2" fmla="*/ 13 w 13"/>
                  <a:gd name="T3" fmla="*/ 5 h 9"/>
                  <a:gd name="T4" fmla="*/ 9 w 13"/>
                  <a:gd name="T5" fmla="*/ 3 h 9"/>
                  <a:gd name="T6" fmla="*/ 6 w 13"/>
                  <a:gd name="T7" fmla="*/ 1 h 9"/>
                  <a:gd name="T8" fmla="*/ 3 w 13"/>
                  <a:gd name="T9" fmla="*/ 0 h 9"/>
                  <a:gd name="T10" fmla="*/ 1 w 13"/>
                  <a:gd name="T11" fmla="*/ 1 h 9"/>
                  <a:gd name="T12" fmla="*/ 0 w 13"/>
                  <a:gd name="T13" fmla="*/ 2 h 9"/>
                  <a:gd name="T14" fmla="*/ 0 w 13"/>
                  <a:gd name="T15" fmla="*/ 2 h 9"/>
                  <a:gd name="T16" fmla="*/ 4 w 13"/>
                  <a:gd name="T17" fmla="*/ 8 h 9"/>
                  <a:gd name="T18" fmla="*/ 6 w 13"/>
                  <a:gd name="T19" fmla="*/ 9 h 9"/>
                  <a:gd name="T20" fmla="*/ 7 w 13"/>
                  <a:gd name="T21" fmla="*/ 9 h 9"/>
                  <a:gd name="T22" fmla="*/ 9 w 13"/>
                  <a:gd name="T23" fmla="*/ 8 h 9"/>
                  <a:gd name="T24" fmla="*/ 13 w 13"/>
                  <a:gd name="T25" fmla="*/ 5 h 9"/>
                  <a:gd name="T26" fmla="*/ 13 w 13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lnTo>
                      <a:pt x="13" y="5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575">
                <a:extLst>
                  <a:ext uri="{FF2B5EF4-FFF2-40B4-BE49-F238E27FC236}">
                    <a16:creationId xmlns:a16="http://schemas.microsoft.com/office/drawing/2014/main" xmlns="" id="{F1D58C6F-F19A-D568-F57F-84D7EDD03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638" y="1233488"/>
                <a:ext cx="7938" cy="14288"/>
              </a:xfrm>
              <a:custGeom>
                <a:avLst/>
                <a:gdLst>
                  <a:gd name="T0" fmla="*/ 14 w 14"/>
                  <a:gd name="T1" fmla="*/ 8 h 27"/>
                  <a:gd name="T2" fmla="*/ 11 w 14"/>
                  <a:gd name="T3" fmla="*/ 7 h 27"/>
                  <a:gd name="T4" fmla="*/ 11 w 14"/>
                  <a:gd name="T5" fmla="*/ 7 h 27"/>
                  <a:gd name="T6" fmla="*/ 12 w 14"/>
                  <a:gd name="T7" fmla="*/ 1 h 27"/>
                  <a:gd name="T8" fmla="*/ 13 w 14"/>
                  <a:gd name="T9" fmla="*/ 0 h 27"/>
                  <a:gd name="T10" fmla="*/ 8 w 14"/>
                  <a:gd name="T11" fmla="*/ 7 h 27"/>
                  <a:gd name="T12" fmla="*/ 8 w 14"/>
                  <a:gd name="T13" fmla="*/ 7 h 27"/>
                  <a:gd name="T14" fmla="*/ 6 w 14"/>
                  <a:gd name="T15" fmla="*/ 8 h 27"/>
                  <a:gd name="T16" fmla="*/ 5 w 14"/>
                  <a:gd name="T17" fmla="*/ 11 h 27"/>
                  <a:gd name="T18" fmla="*/ 4 w 14"/>
                  <a:gd name="T19" fmla="*/ 18 h 27"/>
                  <a:gd name="T20" fmla="*/ 0 w 14"/>
                  <a:gd name="T21" fmla="*/ 27 h 27"/>
                  <a:gd name="T22" fmla="*/ 0 w 14"/>
                  <a:gd name="T23" fmla="*/ 27 h 27"/>
                  <a:gd name="T24" fmla="*/ 5 w 14"/>
                  <a:gd name="T25" fmla="*/ 19 h 27"/>
                  <a:gd name="T26" fmla="*/ 5 w 14"/>
                  <a:gd name="T27" fmla="*/ 19 h 27"/>
                  <a:gd name="T28" fmla="*/ 9 w 14"/>
                  <a:gd name="T29" fmla="*/ 19 h 27"/>
                  <a:gd name="T30" fmla="*/ 13 w 14"/>
                  <a:gd name="T31" fmla="*/ 17 h 27"/>
                  <a:gd name="T32" fmla="*/ 14 w 14"/>
                  <a:gd name="T33" fmla="*/ 16 h 27"/>
                  <a:gd name="T34" fmla="*/ 14 w 14"/>
                  <a:gd name="T35" fmla="*/ 14 h 27"/>
                  <a:gd name="T36" fmla="*/ 14 w 14"/>
                  <a:gd name="T37" fmla="*/ 8 h 27"/>
                  <a:gd name="T38" fmla="*/ 14 w 14"/>
                  <a:gd name="T3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7">
                    <a:moveTo>
                      <a:pt x="14" y="8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4" y="1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576">
                <a:extLst>
                  <a:ext uri="{FF2B5EF4-FFF2-40B4-BE49-F238E27FC236}">
                    <a16:creationId xmlns:a16="http://schemas.microsoft.com/office/drawing/2014/main" xmlns="" id="{F8CADACA-DA0F-A4C7-9B46-88986E3B2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475" y="1414463"/>
                <a:ext cx="20638" cy="15875"/>
              </a:xfrm>
              <a:custGeom>
                <a:avLst/>
                <a:gdLst>
                  <a:gd name="T0" fmla="*/ 41 w 41"/>
                  <a:gd name="T1" fmla="*/ 29 h 31"/>
                  <a:gd name="T2" fmla="*/ 41 w 41"/>
                  <a:gd name="T3" fmla="*/ 29 h 31"/>
                  <a:gd name="T4" fmla="*/ 31 w 41"/>
                  <a:gd name="T5" fmla="*/ 23 h 31"/>
                  <a:gd name="T6" fmla="*/ 28 w 41"/>
                  <a:gd name="T7" fmla="*/ 21 h 31"/>
                  <a:gd name="T8" fmla="*/ 25 w 41"/>
                  <a:gd name="T9" fmla="*/ 19 h 31"/>
                  <a:gd name="T10" fmla="*/ 23 w 41"/>
                  <a:gd name="T11" fmla="*/ 15 h 31"/>
                  <a:gd name="T12" fmla="*/ 22 w 41"/>
                  <a:gd name="T13" fmla="*/ 11 h 31"/>
                  <a:gd name="T14" fmla="*/ 22 w 41"/>
                  <a:gd name="T15" fmla="*/ 0 h 31"/>
                  <a:gd name="T16" fmla="*/ 22 w 41"/>
                  <a:gd name="T17" fmla="*/ 0 h 31"/>
                  <a:gd name="T18" fmla="*/ 18 w 41"/>
                  <a:gd name="T19" fmla="*/ 0 h 31"/>
                  <a:gd name="T20" fmla="*/ 16 w 41"/>
                  <a:gd name="T21" fmla="*/ 0 h 31"/>
                  <a:gd name="T22" fmla="*/ 13 w 41"/>
                  <a:gd name="T23" fmla="*/ 3 h 31"/>
                  <a:gd name="T24" fmla="*/ 10 w 41"/>
                  <a:gd name="T25" fmla="*/ 6 h 31"/>
                  <a:gd name="T26" fmla="*/ 8 w 41"/>
                  <a:gd name="T27" fmla="*/ 12 h 31"/>
                  <a:gd name="T28" fmla="*/ 5 w 41"/>
                  <a:gd name="T29" fmla="*/ 22 h 31"/>
                  <a:gd name="T30" fmla="*/ 2 w 41"/>
                  <a:gd name="T31" fmla="*/ 28 h 31"/>
                  <a:gd name="T32" fmla="*/ 0 w 41"/>
                  <a:gd name="T33" fmla="*/ 31 h 31"/>
                  <a:gd name="T34" fmla="*/ 0 w 41"/>
                  <a:gd name="T35" fmla="*/ 31 h 31"/>
                  <a:gd name="T36" fmla="*/ 6 w 41"/>
                  <a:gd name="T37" fmla="*/ 30 h 31"/>
                  <a:gd name="T38" fmla="*/ 10 w 41"/>
                  <a:gd name="T39" fmla="*/ 30 h 31"/>
                  <a:gd name="T40" fmla="*/ 20 w 41"/>
                  <a:gd name="T41" fmla="*/ 31 h 31"/>
                  <a:gd name="T42" fmla="*/ 29 w 41"/>
                  <a:gd name="T43" fmla="*/ 31 h 31"/>
                  <a:gd name="T44" fmla="*/ 34 w 41"/>
                  <a:gd name="T45" fmla="*/ 31 h 31"/>
                  <a:gd name="T46" fmla="*/ 41 w 41"/>
                  <a:gd name="T47" fmla="*/ 29 h 31"/>
                  <a:gd name="T48" fmla="*/ 41 w 41"/>
                  <a:gd name="T4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1">
                    <a:moveTo>
                      <a:pt x="41" y="29"/>
                    </a:moveTo>
                    <a:lnTo>
                      <a:pt x="41" y="29"/>
                    </a:lnTo>
                    <a:lnTo>
                      <a:pt x="31" y="23"/>
                    </a:lnTo>
                    <a:lnTo>
                      <a:pt x="28" y="21"/>
                    </a:lnTo>
                    <a:lnTo>
                      <a:pt x="25" y="19"/>
                    </a:lnTo>
                    <a:lnTo>
                      <a:pt x="23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2"/>
                    </a:lnTo>
                    <a:lnTo>
                      <a:pt x="5" y="22"/>
                    </a:lnTo>
                    <a:lnTo>
                      <a:pt x="2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20" y="31"/>
                    </a:lnTo>
                    <a:lnTo>
                      <a:pt x="29" y="31"/>
                    </a:lnTo>
                    <a:lnTo>
                      <a:pt x="34" y="31"/>
                    </a:lnTo>
                    <a:lnTo>
                      <a:pt x="41" y="29"/>
                    </a:ln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577">
                <a:extLst>
                  <a:ext uri="{FF2B5EF4-FFF2-40B4-BE49-F238E27FC236}">
                    <a16:creationId xmlns:a16="http://schemas.microsoft.com/office/drawing/2014/main" xmlns="" id="{674D8891-BB6A-2CEB-61A5-E925B665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1430338"/>
                <a:ext cx="4763" cy="1588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0 w 7"/>
                  <a:gd name="T7" fmla="*/ 2 h 2"/>
                  <a:gd name="T8" fmla="*/ 4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578">
                <a:extLst>
                  <a:ext uri="{FF2B5EF4-FFF2-40B4-BE49-F238E27FC236}">
                    <a16:creationId xmlns:a16="http://schemas.microsoft.com/office/drawing/2014/main" xmlns="" id="{4117A749-894F-DF94-2BD1-6ADF33E3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50" y="1127125"/>
                <a:ext cx="4763" cy="12700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5 w 10"/>
                  <a:gd name="T5" fmla="*/ 4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5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579">
                <a:extLst>
                  <a:ext uri="{FF2B5EF4-FFF2-40B4-BE49-F238E27FC236}">
                    <a16:creationId xmlns:a16="http://schemas.microsoft.com/office/drawing/2014/main" xmlns="" id="{49B51391-9136-DEED-FFBB-9142B283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050" y="1430338"/>
                <a:ext cx="6350" cy="6350"/>
              </a:xfrm>
              <a:custGeom>
                <a:avLst/>
                <a:gdLst>
                  <a:gd name="T0" fmla="*/ 11 w 11"/>
                  <a:gd name="T1" fmla="*/ 6 h 10"/>
                  <a:gd name="T2" fmla="*/ 11 w 11"/>
                  <a:gd name="T3" fmla="*/ 6 h 10"/>
                  <a:gd name="T4" fmla="*/ 5 w 11"/>
                  <a:gd name="T5" fmla="*/ 5 h 10"/>
                  <a:gd name="T6" fmla="*/ 2 w 11"/>
                  <a:gd name="T7" fmla="*/ 4 h 10"/>
                  <a:gd name="T8" fmla="*/ 0 w 11"/>
                  <a:gd name="T9" fmla="*/ 0 h 10"/>
                  <a:gd name="T10" fmla="*/ 0 w 11"/>
                  <a:gd name="T11" fmla="*/ 0 h 10"/>
                  <a:gd name="T12" fmla="*/ 0 w 11"/>
                  <a:gd name="T13" fmla="*/ 6 h 10"/>
                  <a:gd name="T14" fmla="*/ 2 w 11"/>
                  <a:gd name="T15" fmla="*/ 8 h 10"/>
                  <a:gd name="T16" fmla="*/ 4 w 11"/>
                  <a:gd name="T17" fmla="*/ 10 h 10"/>
                  <a:gd name="T18" fmla="*/ 6 w 11"/>
                  <a:gd name="T19" fmla="*/ 10 h 10"/>
                  <a:gd name="T20" fmla="*/ 11 w 11"/>
                  <a:gd name="T21" fmla="*/ 8 h 10"/>
                  <a:gd name="T22" fmla="*/ 11 w 11"/>
                  <a:gd name="T23" fmla="*/ 7 h 10"/>
                  <a:gd name="T24" fmla="*/ 11 w 11"/>
                  <a:gd name="T25" fmla="*/ 6 h 10"/>
                  <a:gd name="T26" fmla="*/ 11 w 11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lnTo>
                      <a:pt x="11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580">
                <a:extLst>
                  <a:ext uri="{FF2B5EF4-FFF2-40B4-BE49-F238E27FC236}">
                    <a16:creationId xmlns:a16="http://schemas.microsoft.com/office/drawing/2014/main" xmlns="" id="{CAEE8BA6-B731-558C-3F8D-705CDA434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950" y="1255713"/>
                <a:ext cx="9525" cy="9525"/>
              </a:xfrm>
              <a:custGeom>
                <a:avLst/>
                <a:gdLst>
                  <a:gd name="T0" fmla="*/ 16 w 16"/>
                  <a:gd name="T1" fmla="*/ 8 h 19"/>
                  <a:gd name="T2" fmla="*/ 16 w 16"/>
                  <a:gd name="T3" fmla="*/ 8 h 19"/>
                  <a:gd name="T4" fmla="*/ 15 w 16"/>
                  <a:gd name="T5" fmla="*/ 6 h 19"/>
                  <a:gd name="T6" fmla="*/ 14 w 16"/>
                  <a:gd name="T7" fmla="*/ 4 h 19"/>
                  <a:gd name="T8" fmla="*/ 11 w 16"/>
                  <a:gd name="T9" fmla="*/ 3 h 19"/>
                  <a:gd name="T10" fmla="*/ 9 w 16"/>
                  <a:gd name="T11" fmla="*/ 3 h 19"/>
                  <a:gd name="T12" fmla="*/ 4 w 16"/>
                  <a:gd name="T13" fmla="*/ 3 h 19"/>
                  <a:gd name="T14" fmla="*/ 2 w 16"/>
                  <a:gd name="T15" fmla="*/ 2 h 19"/>
                  <a:gd name="T16" fmla="*/ 0 w 16"/>
                  <a:gd name="T17" fmla="*/ 0 h 19"/>
                  <a:gd name="T18" fmla="*/ 0 w 16"/>
                  <a:gd name="T19" fmla="*/ 0 h 19"/>
                  <a:gd name="T20" fmla="*/ 2 w 16"/>
                  <a:gd name="T21" fmla="*/ 3 h 19"/>
                  <a:gd name="T22" fmla="*/ 4 w 16"/>
                  <a:gd name="T23" fmla="*/ 6 h 19"/>
                  <a:gd name="T24" fmla="*/ 9 w 16"/>
                  <a:gd name="T25" fmla="*/ 15 h 19"/>
                  <a:gd name="T26" fmla="*/ 10 w 16"/>
                  <a:gd name="T27" fmla="*/ 18 h 19"/>
                  <a:gd name="T28" fmla="*/ 11 w 16"/>
                  <a:gd name="T29" fmla="*/ 19 h 19"/>
                  <a:gd name="T30" fmla="*/ 13 w 16"/>
                  <a:gd name="T31" fmla="*/ 19 h 19"/>
                  <a:gd name="T32" fmla="*/ 15 w 16"/>
                  <a:gd name="T33" fmla="*/ 15 h 19"/>
                  <a:gd name="T34" fmla="*/ 16 w 16"/>
                  <a:gd name="T35" fmla="*/ 8 h 19"/>
                  <a:gd name="T36" fmla="*/ 16 w 16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9">
                    <a:moveTo>
                      <a:pt x="16" y="8"/>
                    </a:moveTo>
                    <a:lnTo>
                      <a:pt x="16" y="8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581">
                <a:extLst>
                  <a:ext uri="{FF2B5EF4-FFF2-40B4-BE49-F238E27FC236}">
                    <a16:creationId xmlns:a16="http://schemas.microsoft.com/office/drawing/2014/main" xmlns="" id="{1CF7496B-BC7A-C804-D8FA-D31DE873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863" y="1382713"/>
                <a:ext cx="6350" cy="15875"/>
              </a:xfrm>
              <a:custGeom>
                <a:avLst/>
                <a:gdLst>
                  <a:gd name="T0" fmla="*/ 11 w 11"/>
                  <a:gd name="T1" fmla="*/ 27 h 29"/>
                  <a:gd name="T2" fmla="*/ 11 w 11"/>
                  <a:gd name="T3" fmla="*/ 27 h 29"/>
                  <a:gd name="T4" fmla="*/ 8 w 11"/>
                  <a:gd name="T5" fmla="*/ 24 h 29"/>
                  <a:gd name="T6" fmla="*/ 6 w 11"/>
                  <a:gd name="T7" fmla="*/ 18 h 29"/>
                  <a:gd name="T8" fmla="*/ 5 w 11"/>
                  <a:gd name="T9" fmla="*/ 10 h 29"/>
                  <a:gd name="T10" fmla="*/ 5 w 11"/>
                  <a:gd name="T11" fmla="*/ 0 h 29"/>
                  <a:gd name="T12" fmla="*/ 5 w 11"/>
                  <a:gd name="T13" fmla="*/ 0 h 29"/>
                  <a:gd name="T14" fmla="*/ 1 w 11"/>
                  <a:gd name="T15" fmla="*/ 10 h 29"/>
                  <a:gd name="T16" fmla="*/ 0 w 11"/>
                  <a:gd name="T17" fmla="*/ 15 h 29"/>
                  <a:gd name="T18" fmla="*/ 0 w 11"/>
                  <a:gd name="T19" fmla="*/ 21 h 29"/>
                  <a:gd name="T20" fmla="*/ 0 w 11"/>
                  <a:gd name="T21" fmla="*/ 26 h 29"/>
                  <a:gd name="T22" fmla="*/ 2 w 11"/>
                  <a:gd name="T23" fmla="*/ 28 h 29"/>
                  <a:gd name="T24" fmla="*/ 4 w 11"/>
                  <a:gd name="T25" fmla="*/ 29 h 29"/>
                  <a:gd name="T26" fmla="*/ 6 w 11"/>
                  <a:gd name="T27" fmla="*/ 29 h 29"/>
                  <a:gd name="T28" fmla="*/ 11 w 11"/>
                  <a:gd name="T29" fmla="*/ 27 h 29"/>
                  <a:gd name="T30" fmla="*/ 11 w 11"/>
                  <a:gd name="T3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9">
                    <a:moveTo>
                      <a:pt x="11" y="27"/>
                    </a:moveTo>
                    <a:lnTo>
                      <a:pt x="11" y="27"/>
                    </a:lnTo>
                    <a:lnTo>
                      <a:pt x="8" y="24"/>
                    </a:lnTo>
                    <a:lnTo>
                      <a:pt x="6" y="18"/>
                    </a:lnTo>
                    <a:lnTo>
                      <a:pt x="5" y="1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582">
                <a:extLst>
                  <a:ext uri="{FF2B5EF4-FFF2-40B4-BE49-F238E27FC236}">
                    <a16:creationId xmlns:a16="http://schemas.microsoft.com/office/drawing/2014/main" xmlns="" id="{5C40E87D-64DA-DFF5-AF97-32E38DC31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413" y="1258888"/>
                <a:ext cx="7938" cy="4763"/>
              </a:xfrm>
              <a:custGeom>
                <a:avLst/>
                <a:gdLst>
                  <a:gd name="T0" fmla="*/ 13 w 13"/>
                  <a:gd name="T1" fmla="*/ 6 h 11"/>
                  <a:gd name="T2" fmla="*/ 11 w 13"/>
                  <a:gd name="T3" fmla="*/ 0 h 11"/>
                  <a:gd name="T4" fmla="*/ 0 w 13"/>
                  <a:gd name="T5" fmla="*/ 11 h 11"/>
                  <a:gd name="T6" fmla="*/ 13 w 13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lnTo>
                      <a:pt x="11" y="0"/>
                    </a:lnTo>
                    <a:lnTo>
                      <a:pt x="0" y="11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583">
                <a:extLst>
                  <a:ext uri="{FF2B5EF4-FFF2-40B4-BE49-F238E27FC236}">
                    <a16:creationId xmlns:a16="http://schemas.microsoft.com/office/drawing/2014/main" xmlns="" id="{C48478F0-C5D7-1FE0-5F95-48C9EC11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130300"/>
                <a:ext cx="11113" cy="36513"/>
              </a:xfrm>
              <a:custGeom>
                <a:avLst/>
                <a:gdLst>
                  <a:gd name="T0" fmla="*/ 2 w 20"/>
                  <a:gd name="T1" fmla="*/ 0 h 71"/>
                  <a:gd name="T2" fmla="*/ 2 w 20"/>
                  <a:gd name="T3" fmla="*/ 0 h 71"/>
                  <a:gd name="T4" fmla="*/ 1 w 20"/>
                  <a:gd name="T5" fmla="*/ 5 h 71"/>
                  <a:gd name="T6" fmla="*/ 0 w 20"/>
                  <a:gd name="T7" fmla="*/ 8 h 71"/>
                  <a:gd name="T8" fmla="*/ 0 w 20"/>
                  <a:gd name="T9" fmla="*/ 17 h 71"/>
                  <a:gd name="T10" fmla="*/ 2 w 20"/>
                  <a:gd name="T11" fmla="*/ 25 h 71"/>
                  <a:gd name="T12" fmla="*/ 6 w 20"/>
                  <a:gd name="T13" fmla="*/ 34 h 71"/>
                  <a:gd name="T14" fmla="*/ 8 w 20"/>
                  <a:gd name="T15" fmla="*/ 43 h 71"/>
                  <a:gd name="T16" fmla="*/ 9 w 20"/>
                  <a:gd name="T17" fmla="*/ 51 h 71"/>
                  <a:gd name="T18" fmla="*/ 8 w 20"/>
                  <a:gd name="T19" fmla="*/ 55 h 71"/>
                  <a:gd name="T20" fmla="*/ 7 w 20"/>
                  <a:gd name="T21" fmla="*/ 59 h 71"/>
                  <a:gd name="T22" fmla="*/ 5 w 20"/>
                  <a:gd name="T23" fmla="*/ 62 h 71"/>
                  <a:gd name="T24" fmla="*/ 1 w 20"/>
                  <a:gd name="T25" fmla="*/ 66 h 71"/>
                  <a:gd name="T26" fmla="*/ 1 w 20"/>
                  <a:gd name="T27" fmla="*/ 66 h 71"/>
                  <a:gd name="T28" fmla="*/ 9 w 20"/>
                  <a:gd name="T29" fmla="*/ 70 h 71"/>
                  <a:gd name="T30" fmla="*/ 12 w 20"/>
                  <a:gd name="T31" fmla="*/ 71 h 71"/>
                  <a:gd name="T32" fmla="*/ 13 w 20"/>
                  <a:gd name="T33" fmla="*/ 70 h 71"/>
                  <a:gd name="T34" fmla="*/ 14 w 20"/>
                  <a:gd name="T35" fmla="*/ 69 h 71"/>
                  <a:gd name="T36" fmla="*/ 14 w 20"/>
                  <a:gd name="T37" fmla="*/ 66 h 71"/>
                  <a:gd name="T38" fmla="*/ 13 w 20"/>
                  <a:gd name="T39" fmla="*/ 60 h 71"/>
                  <a:gd name="T40" fmla="*/ 12 w 20"/>
                  <a:gd name="T41" fmla="*/ 53 h 71"/>
                  <a:gd name="T42" fmla="*/ 12 w 20"/>
                  <a:gd name="T43" fmla="*/ 46 h 71"/>
                  <a:gd name="T44" fmla="*/ 13 w 20"/>
                  <a:gd name="T45" fmla="*/ 44 h 71"/>
                  <a:gd name="T46" fmla="*/ 14 w 20"/>
                  <a:gd name="T47" fmla="*/ 41 h 71"/>
                  <a:gd name="T48" fmla="*/ 16 w 20"/>
                  <a:gd name="T49" fmla="*/ 40 h 71"/>
                  <a:gd name="T50" fmla="*/ 20 w 20"/>
                  <a:gd name="T51" fmla="*/ 40 h 71"/>
                  <a:gd name="T52" fmla="*/ 20 w 20"/>
                  <a:gd name="T53" fmla="*/ 40 h 71"/>
                  <a:gd name="T54" fmla="*/ 15 w 20"/>
                  <a:gd name="T55" fmla="*/ 37 h 71"/>
                  <a:gd name="T56" fmla="*/ 12 w 20"/>
                  <a:gd name="T57" fmla="*/ 32 h 71"/>
                  <a:gd name="T58" fmla="*/ 8 w 20"/>
                  <a:gd name="T59" fmla="*/ 26 h 71"/>
                  <a:gd name="T60" fmla="*/ 6 w 20"/>
                  <a:gd name="T61" fmla="*/ 21 h 71"/>
                  <a:gd name="T62" fmla="*/ 4 w 20"/>
                  <a:gd name="T63" fmla="*/ 9 h 71"/>
                  <a:gd name="T64" fmla="*/ 2 w 20"/>
                  <a:gd name="T65" fmla="*/ 0 h 71"/>
                  <a:gd name="T66" fmla="*/ 2 w 20"/>
                  <a:gd name="T6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71">
                    <a:moveTo>
                      <a:pt x="2" y="0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6" y="34"/>
                    </a:lnTo>
                    <a:lnTo>
                      <a:pt x="8" y="43"/>
                    </a:lnTo>
                    <a:lnTo>
                      <a:pt x="9" y="51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5" y="62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9" y="70"/>
                    </a:lnTo>
                    <a:lnTo>
                      <a:pt x="12" y="71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3" y="60"/>
                    </a:lnTo>
                    <a:lnTo>
                      <a:pt x="12" y="53"/>
                    </a:lnTo>
                    <a:lnTo>
                      <a:pt x="12" y="46"/>
                    </a:lnTo>
                    <a:lnTo>
                      <a:pt x="13" y="44"/>
                    </a:lnTo>
                    <a:lnTo>
                      <a:pt x="14" y="41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2" y="32"/>
                    </a:lnTo>
                    <a:lnTo>
                      <a:pt x="8" y="26"/>
                    </a:lnTo>
                    <a:lnTo>
                      <a:pt x="6" y="21"/>
                    </a:lnTo>
                    <a:lnTo>
                      <a:pt x="4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584">
                <a:extLst>
                  <a:ext uri="{FF2B5EF4-FFF2-40B4-BE49-F238E27FC236}">
                    <a16:creationId xmlns:a16="http://schemas.microsoft.com/office/drawing/2014/main" xmlns="" id="{B81BE5EE-1838-7016-0AD3-F42F697E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650" y="1150938"/>
                <a:ext cx="1588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2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585">
                <a:extLst>
                  <a:ext uri="{FF2B5EF4-FFF2-40B4-BE49-F238E27FC236}">
                    <a16:creationId xmlns:a16="http://schemas.microsoft.com/office/drawing/2014/main" xmlns="" id="{A5D8E677-AAB2-17EE-067C-E4F55E9A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1217613"/>
                <a:ext cx="1588" cy="3175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586">
                <a:extLst>
                  <a:ext uri="{FF2B5EF4-FFF2-40B4-BE49-F238E27FC236}">
                    <a16:creationId xmlns:a16="http://schemas.microsoft.com/office/drawing/2014/main" xmlns="" id="{F56C588A-EAEB-7509-D6EB-BF8BD577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463" y="1130300"/>
                <a:ext cx="22225" cy="28575"/>
              </a:xfrm>
              <a:custGeom>
                <a:avLst/>
                <a:gdLst>
                  <a:gd name="T0" fmla="*/ 18 w 42"/>
                  <a:gd name="T1" fmla="*/ 21 h 52"/>
                  <a:gd name="T2" fmla="*/ 0 w 42"/>
                  <a:gd name="T3" fmla="*/ 52 h 52"/>
                  <a:gd name="T4" fmla="*/ 0 w 42"/>
                  <a:gd name="T5" fmla="*/ 52 h 52"/>
                  <a:gd name="T6" fmla="*/ 5 w 42"/>
                  <a:gd name="T7" fmla="*/ 45 h 52"/>
                  <a:gd name="T8" fmla="*/ 12 w 42"/>
                  <a:gd name="T9" fmla="*/ 39 h 52"/>
                  <a:gd name="T10" fmla="*/ 26 w 42"/>
                  <a:gd name="T11" fmla="*/ 31 h 52"/>
                  <a:gd name="T12" fmla="*/ 33 w 42"/>
                  <a:gd name="T13" fmla="*/ 26 h 52"/>
                  <a:gd name="T14" fmla="*/ 38 w 42"/>
                  <a:gd name="T15" fmla="*/ 20 h 52"/>
                  <a:gd name="T16" fmla="*/ 40 w 42"/>
                  <a:gd name="T17" fmla="*/ 16 h 52"/>
                  <a:gd name="T18" fmla="*/ 41 w 42"/>
                  <a:gd name="T19" fmla="*/ 13 h 52"/>
                  <a:gd name="T20" fmla="*/ 42 w 42"/>
                  <a:gd name="T21" fmla="*/ 8 h 52"/>
                  <a:gd name="T22" fmla="*/ 42 w 42"/>
                  <a:gd name="T23" fmla="*/ 3 h 52"/>
                  <a:gd name="T24" fmla="*/ 42 w 42"/>
                  <a:gd name="T25" fmla="*/ 3 h 52"/>
                  <a:gd name="T26" fmla="*/ 38 w 42"/>
                  <a:gd name="T27" fmla="*/ 1 h 52"/>
                  <a:gd name="T28" fmla="*/ 34 w 42"/>
                  <a:gd name="T29" fmla="*/ 0 h 52"/>
                  <a:gd name="T30" fmla="*/ 30 w 42"/>
                  <a:gd name="T31" fmla="*/ 1 h 52"/>
                  <a:gd name="T32" fmla="*/ 26 w 42"/>
                  <a:gd name="T33" fmla="*/ 3 h 52"/>
                  <a:gd name="T34" fmla="*/ 23 w 42"/>
                  <a:gd name="T35" fmla="*/ 6 h 52"/>
                  <a:gd name="T36" fmla="*/ 19 w 42"/>
                  <a:gd name="T37" fmla="*/ 9 h 52"/>
                  <a:gd name="T38" fmla="*/ 17 w 42"/>
                  <a:gd name="T39" fmla="*/ 13 h 52"/>
                  <a:gd name="T40" fmla="*/ 15 w 42"/>
                  <a:gd name="T41" fmla="*/ 18 h 52"/>
                  <a:gd name="T42" fmla="*/ 18 w 42"/>
                  <a:gd name="T4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52">
                    <a:moveTo>
                      <a:pt x="18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5"/>
                    </a:lnTo>
                    <a:lnTo>
                      <a:pt x="12" y="39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8" y="20"/>
                    </a:lnTo>
                    <a:lnTo>
                      <a:pt x="40" y="16"/>
                    </a:lnTo>
                    <a:lnTo>
                      <a:pt x="41" y="13"/>
                    </a:lnTo>
                    <a:lnTo>
                      <a:pt x="42" y="8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6" y="3"/>
                    </a:lnTo>
                    <a:lnTo>
                      <a:pt x="23" y="6"/>
                    </a:lnTo>
                    <a:lnTo>
                      <a:pt x="19" y="9"/>
                    </a:lnTo>
                    <a:lnTo>
                      <a:pt x="17" y="13"/>
                    </a:lnTo>
                    <a:lnTo>
                      <a:pt x="15" y="18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587">
                <a:extLst>
                  <a:ext uri="{FF2B5EF4-FFF2-40B4-BE49-F238E27FC236}">
                    <a16:creationId xmlns:a16="http://schemas.microsoft.com/office/drawing/2014/main" xmlns="" id="{4613C318-6F3D-B8F5-AD82-08C5E759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0" y="1428750"/>
                <a:ext cx="4763" cy="9525"/>
              </a:xfrm>
              <a:custGeom>
                <a:avLst/>
                <a:gdLst>
                  <a:gd name="T0" fmla="*/ 8 w 10"/>
                  <a:gd name="T1" fmla="*/ 2 h 18"/>
                  <a:gd name="T2" fmla="*/ 0 w 10"/>
                  <a:gd name="T3" fmla="*/ 15 h 18"/>
                  <a:gd name="T4" fmla="*/ 10 w 10"/>
                  <a:gd name="T5" fmla="*/ 18 h 18"/>
                  <a:gd name="T6" fmla="*/ 10 w 10"/>
                  <a:gd name="T7" fmla="*/ 18 h 18"/>
                  <a:gd name="T8" fmla="*/ 9 w 10"/>
                  <a:gd name="T9" fmla="*/ 16 h 18"/>
                  <a:gd name="T10" fmla="*/ 9 w 10"/>
                  <a:gd name="T11" fmla="*/ 12 h 18"/>
                  <a:gd name="T12" fmla="*/ 9 w 10"/>
                  <a:gd name="T13" fmla="*/ 4 h 18"/>
                  <a:gd name="T14" fmla="*/ 9 w 10"/>
                  <a:gd name="T15" fmla="*/ 0 h 18"/>
                  <a:gd name="T16" fmla="*/ 9 w 10"/>
                  <a:gd name="T17" fmla="*/ 0 h 18"/>
                  <a:gd name="T18" fmla="*/ 8 w 10"/>
                  <a:gd name="T19" fmla="*/ 2 h 18"/>
                  <a:gd name="T20" fmla="*/ 8 w 10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8">
                    <a:moveTo>
                      <a:pt x="8" y="2"/>
                    </a:moveTo>
                    <a:lnTo>
                      <a:pt x="0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588">
                <a:extLst>
                  <a:ext uri="{FF2B5EF4-FFF2-40B4-BE49-F238E27FC236}">
                    <a16:creationId xmlns:a16="http://schemas.microsoft.com/office/drawing/2014/main" xmlns="" id="{AA22D7C1-7744-0E63-9F0A-CE11C5C5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438275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589">
                <a:extLst>
                  <a:ext uri="{FF2B5EF4-FFF2-40B4-BE49-F238E27FC236}">
                    <a16:creationId xmlns:a16="http://schemas.microsoft.com/office/drawing/2014/main" xmlns="" id="{60C575FA-6BF3-4EEB-F535-F74A80453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738" y="1225550"/>
                <a:ext cx="9525" cy="4763"/>
              </a:xfrm>
              <a:custGeom>
                <a:avLst/>
                <a:gdLst>
                  <a:gd name="T0" fmla="*/ 17 w 17"/>
                  <a:gd name="T1" fmla="*/ 1 h 11"/>
                  <a:gd name="T2" fmla="*/ 17 w 17"/>
                  <a:gd name="T3" fmla="*/ 1 h 11"/>
                  <a:gd name="T4" fmla="*/ 13 w 17"/>
                  <a:gd name="T5" fmla="*/ 0 h 11"/>
                  <a:gd name="T6" fmla="*/ 8 w 17"/>
                  <a:gd name="T7" fmla="*/ 1 h 11"/>
                  <a:gd name="T8" fmla="*/ 5 w 17"/>
                  <a:gd name="T9" fmla="*/ 2 h 11"/>
                  <a:gd name="T10" fmla="*/ 0 w 17"/>
                  <a:gd name="T11" fmla="*/ 6 h 11"/>
                  <a:gd name="T12" fmla="*/ 0 w 17"/>
                  <a:gd name="T13" fmla="*/ 6 h 11"/>
                  <a:gd name="T14" fmla="*/ 2 w 17"/>
                  <a:gd name="T15" fmla="*/ 8 h 11"/>
                  <a:gd name="T16" fmla="*/ 5 w 17"/>
                  <a:gd name="T17" fmla="*/ 9 h 11"/>
                  <a:gd name="T18" fmla="*/ 7 w 17"/>
                  <a:gd name="T19" fmla="*/ 10 h 11"/>
                  <a:gd name="T20" fmla="*/ 10 w 17"/>
                  <a:gd name="T21" fmla="*/ 11 h 11"/>
                  <a:gd name="T22" fmla="*/ 13 w 17"/>
                  <a:gd name="T23" fmla="*/ 10 h 11"/>
                  <a:gd name="T24" fmla="*/ 15 w 17"/>
                  <a:gd name="T25" fmla="*/ 9 h 11"/>
                  <a:gd name="T26" fmla="*/ 16 w 17"/>
                  <a:gd name="T27" fmla="*/ 6 h 11"/>
                  <a:gd name="T28" fmla="*/ 17 w 17"/>
                  <a:gd name="T29" fmla="*/ 1 h 11"/>
                  <a:gd name="T30" fmla="*/ 17 w 17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17" y="1"/>
                    </a:move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6" y="6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590">
                <a:extLst>
                  <a:ext uri="{FF2B5EF4-FFF2-40B4-BE49-F238E27FC236}">
                    <a16:creationId xmlns:a16="http://schemas.microsoft.com/office/drawing/2014/main" xmlns="" id="{9BCCD62D-837D-5F8A-7BFB-DEBEB8E4B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406525"/>
                <a:ext cx="6350" cy="3175"/>
              </a:xfrm>
              <a:custGeom>
                <a:avLst/>
                <a:gdLst>
                  <a:gd name="T0" fmla="*/ 13 w 14"/>
                  <a:gd name="T1" fmla="*/ 0 h 6"/>
                  <a:gd name="T2" fmla="*/ 0 w 14"/>
                  <a:gd name="T3" fmla="*/ 6 h 6"/>
                  <a:gd name="T4" fmla="*/ 14 w 14"/>
                  <a:gd name="T5" fmla="*/ 4 h 6"/>
                  <a:gd name="T6" fmla="*/ 13 w 1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lnTo>
                      <a:pt x="0" y="6"/>
                    </a:lnTo>
                    <a:lnTo>
                      <a:pt x="14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591">
                <a:extLst>
                  <a:ext uri="{FF2B5EF4-FFF2-40B4-BE49-F238E27FC236}">
                    <a16:creationId xmlns:a16="http://schemas.microsoft.com/office/drawing/2014/main" xmlns="" id="{012B9BC7-D3ED-110C-594F-F36F6B7B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375" y="1427163"/>
                <a:ext cx="6350" cy="9525"/>
              </a:xfrm>
              <a:custGeom>
                <a:avLst/>
                <a:gdLst>
                  <a:gd name="T0" fmla="*/ 0 w 13"/>
                  <a:gd name="T1" fmla="*/ 12 h 18"/>
                  <a:gd name="T2" fmla="*/ 3 w 13"/>
                  <a:gd name="T3" fmla="*/ 18 h 18"/>
                  <a:gd name="T4" fmla="*/ 13 w 13"/>
                  <a:gd name="T5" fmla="*/ 6 h 18"/>
                  <a:gd name="T6" fmla="*/ 11 w 13"/>
                  <a:gd name="T7" fmla="*/ 0 h 18"/>
                  <a:gd name="T8" fmla="*/ 0 w 1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2"/>
                    </a:moveTo>
                    <a:lnTo>
                      <a:pt x="3" y="18"/>
                    </a:lnTo>
                    <a:lnTo>
                      <a:pt x="13" y="6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592">
                <a:extLst>
                  <a:ext uri="{FF2B5EF4-FFF2-40B4-BE49-F238E27FC236}">
                    <a16:creationId xmlns:a16="http://schemas.microsoft.com/office/drawing/2014/main" xmlns="" id="{0ECDE20D-5234-1A34-0C11-36C7189DD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988" y="1120775"/>
                <a:ext cx="9525" cy="14288"/>
              </a:xfrm>
              <a:custGeom>
                <a:avLst/>
                <a:gdLst>
                  <a:gd name="T0" fmla="*/ 14 w 18"/>
                  <a:gd name="T1" fmla="*/ 0 h 28"/>
                  <a:gd name="T2" fmla="*/ 14 w 18"/>
                  <a:gd name="T3" fmla="*/ 0 h 28"/>
                  <a:gd name="T4" fmla="*/ 11 w 18"/>
                  <a:gd name="T5" fmla="*/ 0 h 28"/>
                  <a:gd name="T6" fmla="*/ 7 w 18"/>
                  <a:gd name="T7" fmla="*/ 2 h 28"/>
                  <a:gd name="T8" fmla="*/ 5 w 18"/>
                  <a:gd name="T9" fmla="*/ 5 h 28"/>
                  <a:gd name="T10" fmla="*/ 3 w 18"/>
                  <a:gd name="T11" fmla="*/ 11 h 28"/>
                  <a:gd name="T12" fmla="*/ 0 w 18"/>
                  <a:gd name="T13" fmla="*/ 22 h 28"/>
                  <a:gd name="T14" fmla="*/ 0 w 18"/>
                  <a:gd name="T15" fmla="*/ 26 h 28"/>
                  <a:gd name="T16" fmla="*/ 0 w 18"/>
                  <a:gd name="T17" fmla="*/ 28 h 28"/>
                  <a:gd name="T18" fmla="*/ 18 w 18"/>
                  <a:gd name="T19" fmla="*/ 27 h 28"/>
                  <a:gd name="T20" fmla="*/ 18 w 18"/>
                  <a:gd name="T21" fmla="*/ 27 h 28"/>
                  <a:gd name="T22" fmla="*/ 16 w 18"/>
                  <a:gd name="T23" fmla="*/ 20 h 28"/>
                  <a:gd name="T24" fmla="*/ 15 w 18"/>
                  <a:gd name="T25" fmla="*/ 18 h 28"/>
                  <a:gd name="T26" fmla="*/ 14 w 18"/>
                  <a:gd name="T27" fmla="*/ 17 h 28"/>
                  <a:gd name="T28" fmla="*/ 12 w 18"/>
                  <a:gd name="T29" fmla="*/ 18 h 28"/>
                  <a:gd name="T30" fmla="*/ 8 w 18"/>
                  <a:gd name="T31" fmla="*/ 23 h 28"/>
                  <a:gd name="T32" fmla="*/ 6 w 18"/>
                  <a:gd name="T33" fmla="*/ 24 h 28"/>
                  <a:gd name="T34" fmla="*/ 3 w 18"/>
                  <a:gd name="T35" fmla="*/ 23 h 28"/>
                  <a:gd name="T36" fmla="*/ 14 w 18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8">
                    <a:moveTo>
                      <a:pt x="14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0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8" y="23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593">
                <a:extLst>
                  <a:ext uri="{FF2B5EF4-FFF2-40B4-BE49-F238E27FC236}">
                    <a16:creationId xmlns:a16="http://schemas.microsoft.com/office/drawing/2014/main" xmlns="" id="{89A7B5A9-7E92-629A-62B8-E46212FC3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400" y="1370013"/>
                <a:ext cx="173038" cy="74613"/>
              </a:xfrm>
              <a:custGeom>
                <a:avLst/>
                <a:gdLst>
                  <a:gd name="T0" fmla="*/ 78 w 326"/>
                  <a:gd name="T1" fmla="*/ 80 h 143"/>
                  <a:gd name="T2" fmla="*/ 63 w 326"/>
                  <a:gd name="T3" fmla="*/ 74 h 143"/>
                  <a:gd name="T4" fmla="*/ 62 w 326"/>
                  <a:gd name="T5" fmla="*/ 59 h 143"/>
                  <a:gd name="T6" fmla="*/ 67 w 326"/>
                  <a:gd name="T7" fmla="*/ 45 h 143"/>
                  <a:gd name="T8" fmla="*/ 48 w 326"/>
                  <a:gd name="T9" fmla="*/ 76 h 143"/>
                  <a:gd name="T10" fmla="*/ 46 w 326"/>
                  <a:gd name="T11" fmla="*/ 58 h 143"/>
                  <a:gd name="T12" fmla="*/ 64 w 326"/>
                  <a:gd name="T13" fmla="*/ 28 h 143"/>
                  <a:gd name="T14" fmla="*/ 62 w 326"/>
                  <a:gd name="T15" fmla="*/ 17 h 143"/>
                  <a:gd name="T16" fmla="*/ 41 w 326"/>
                  <a:gd name="T17" fmla="*/ 32 h 143"/>
                  <a:gd name="T18" fmla="*/ 32 w 326"/>
                  <a:gd name="T19" fmla="*/ 40 h 143"/>
                  <a:gd name="T20" fmla="*/ 41 w 326"/>
                  <a:gd name="T21" fmla="*/ 66 h 143"/>
                  <a:gd name="T22" fmla="*/ 25 w 326"/>
                  <a:gd name="T23" fmla="*/ 76 h 143"/>
                  <a:gd name="T24" fmla="*/ 6 w 326"/>
                  <a:gd name="T25" fmla="*/ 75 h 143"/>
                  <a:gd name="T26" fmla="*/ 12 w 326"/>
                  <a:gd name="T27" fmla="*/ 92 h 143"/>
                  <a:gd name="T28" fmla="*/ 3 w 326"/>
                  <a:gd name="T29" fmla="*/ 109 h 143"/>
                  <a:gd name="T30" fmla="*/ 2 w 326"/>
                  <a:gd name="T31" fmla="*/ 115 h 143"/>
                  <a:gd name="T32" fmla="*/ 8 w 326"/>
                  <a:gd name="T33" fmla="*/ 126 h 143"/>
                  <a:gd name="T34" fmla="*/ 26 w 326"/>
                  <a:gd name="T35" fmla="*/ 139 h 143"/>
                  <a:gd name="T36" fmla="*/ 32 w 326"/>
                  <a:gd name="T37" fmla="*/ 135 h 143"/>
                  <a:gd name="T38" fmla="*/ 35 w 326"/>
                  <a:gd name="T39" fmla="*/ 120 h 143"/>
                  <a:gd name="T40" fmla="*/ 64 w 326"/>
                  <a:gd name="T41" fmla="*/ 121 h 143"/>
                  <a:gd name="T42" fmla="*/ 85 w 326"/>
                  <a:gd name="T43" fmla="*/ 114 h 143"/>
                  <a:gd name="T44" fmla="*/ 81 w 326"/>
                  <a:gd name="T45" fmla="*/ 128 h 143"/>
                  <a:gd name="T46" fmla="*/ 84 w 326"/>
                  <a:gd name="T47" fmla="*/ 129 h 143"/>
                  <a:gd name="T48" fmla="*/ 100 w 326"/>
                  <a:gd name="T49" fmla="*/ 118 h 143"/>
                  <a:gd name="T50" fmla="*/ 143 w 326"/>
                  <a:gd name="T51" fmla="*/ 115 h 143"/>
                  <a:gd name="T52" fmla="*/ 146 w 326"/>
                  <a:gd name="T53" fmla="*/ 113 h 143"/>
                  <a:gd name="T54" fmla="*/ 314 w 326"/>
                  <a:gd name="T55" fmla="*/ 100 h 143"/>
                  <a:gd name="T56" fmla="*/ 303 w 326"/>
                  <a:gd name="T57" fmla="*/ 82 h 143"/>
                  <a:gd name="T58" fmla="*/ 299 w 326"/>
                  <a:gd name="T59" fmla="*/ 73 h 143"/>
                  <a:gd name="T60" fmla="*/ 289 w 326"/>
                  <a:gd name="T61" fmla="*/ 66 h 143"/>
                  <a:gd name="T62" fmla="*/ 294 w 326"/>
                  <a:gd name="T63" fmla="*/ 52 h 143"/>
                  <a:gd name="T64" fmla="*/ 304 w 326"/>
                  <a:gd name="T65" fmla="*/ 53 h 143"/>
                  <a:gd name="T66" fmla="*/ 309 w 326"/>
                  <a:gd name="T67" fmla="*/ 46 h 143"/>
                  <a:gd name="T68" fmla="*/ 304 w 326"/>
                  <a:gd name="T69" fmla="*/ 14 h 143"/>
                  <a:gd name="T70" fmla="*/ 291 w 326"/>
                  <a:gd name="T71" fmla="*/ 14 h 143"/>
                  <a:gd name="T72" fmla="*/ 270 w 326"/>
                  <a:gd name="T73" fmla="*/ 48 h 143"/>
                  <a:gd name="T74" fmla="*/ 256 w 326"/>
                  <a:gd name="T75" fmla="*/ 53 h 143"/>
                  <a:gd name="T76" fmla="*/ 258 w 326"/>
                  <a:gd name="T77" fmla="*/ 28 h 143"/>
                  <a:gd name="T78" fmla="*/ 253 w 326"/>
                  <a:gd name="T79" fmla="*/ 21 h 143"/>
                  <a:gd name="T80" fmla="*/ 242 w 326"/>
                  <a:gd name="T81" fmla="*/ 24 h 143"/>
                  <a:gd name="T82" fmla="*/ 231 w 326"/>
                  <a:gd name="T83" fmla="*/ 10 h 143"/>
                  <a:gd name="T84" fmla="*/ 225 w 326"/>
                  <a:gd name="T85" fmla="*/ 16 h 143"/>
                  <a:gd name="T86" fmla="*/ 216 w 326"/>
                  <a:gd name="T87" fmla="*/ 10 h 143"/>
                  <a:gd name="T88" fmla="*/ 188 w 326"/>
                  <a:gd name="T89" fmla="*/ 24 h 143"/>
                  <a:gd name="T90" fmla="*/ 169 w 326"/>
                  <a:gd name="T91" fmla="*/ 30 h 143"/>
                  <a:gd name="T92" fmla="*/ 149 w 326"/>
                  <a:gd name="T93" fmla="*/ 36 h 143"/>
                  <a:gd name="T94" fmla="*/ 141 w 326"/>
                  <a:gd name="T95" fmla="*/ 12 h 143"/>
                  <a:gd name="T96" fmla="*/ 133 w 326"/>
                  <a:gd name="T97" fmla="*/ 9 h 143"/>
                  <a:gd name="T98" fmla="*/ 119 w 326"/>
                  <a:gd name="T99" fmla="*/ 26 h 143"/>
                  <a:gd name="T100" fmla="*/ 117 w 326"/>
                  <a:gd name="T101" fmla="*/ 14 h 143"/>
                  <a:gd name="T102" fmla="*/ 79 w 326"/>
                  <a:gd name="T103" fmla="*/ 44 h 143"/>
                  <a:gd name="T104" fmla="*/ 75 w 326"/>
                  <a:gd name="T105" fmla="*/ 58 h 143"/>
                  <a:gd name="T106" fmla="*/ 84 w 326"/>
                  <a:gd name="T107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6" h="143">
                    <a:moveTo>
                      <a:pt x="84" y="71"/>
                    </a:moveTo>
                    <a:lnTo>
                      <a:pt x="84" y="71"/>
                    </a:lnTo>
                    <a:lnTo>
                      <a:pt x="81" y="77"/>
                    </a:lnTo>
                    <a:lnTo>
                      <a:pt x="78" y="80"/>
                    </a:lnTo>
                    <a:lnTo>
                      <a:pt x="74" y="81"/>
                    </a:lnTo>
                    <a:lnTo>
                      <a:pt x="70" y="80"/>
                    </a:lnTo>
                    <a:lnTo>
                      <a:pt x="66" y="77"/>
                    </a:lnTo>
                    <a:lnTo>
                      <a:pt x="63" y="74"/>
                    </a:lnTo>
                    <a:lnTo>
                      <a:pt x="61" y="69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2" y="59"/>
                    </a:lnTo>
                    <a:lnTo>
                      <a:pt x="65" y="54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7" y="45"/>
                    </a:lnTo>
                    <a:lnTo>
                      <a:pt x="65" y="4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4" y="67"/>
                    </a:lnTo>
                    <a:lnTo>
                      <a:pt x="44" y="62"/>
                    </a:lnTo>
                    <a:lnTo>
                      <a:pt x="46" y="58"/>
                    </a:lnTo>
                    <a:lnTo>
                      <a:pt x="47" y="53"/>
                    </a:lnTo>
                    <a:lnTo>
                      <a:pt x="51" y="44"/>
                    </a:lnTo>
                    <a:lnTo>
                      <a:pt x="58" y="36"/>
                    </a:lnTo>
                    <a:lnTo>
                      <a:pt x="64" y="28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69" y="15"/>
                    </a:lnTo>
                    <a:lnTo>
                      <a:pt x="62" y="17"/>
                    </a:lnTo>
                    <a:lnTo>
                      <a:pt x="57" y="20"/>
                    </a:lnTo>
                    <a:lnTo>
                      <a:pt x="51" y="24"/>
                    </a:lnTo>
                    <a:lnTo>
                      <a:pt x="47" y="29"/>
                    </a:lnTo>
                    <a:lnTo>
                      <a:pt x="41" y="32"/>
                    </a:lnTo>
                    <a:lnTo>
                      <a:pt x="34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40"/>
                    </a:lnTo>
                    <a:lnTo>
                      <a:pt x="35" y="45"/>
                    </a:lnTo>
                    <a:lnTo>
                      <a:pt x="41" y="58"/>
                    </a:lnTo>
                    <a:lnTo>
                      <a:pt x="41" y="58"/>
                    </a:lnTo>
                    <a:lnTo>
                      <a:pt x="41" y="66"/>
                    </a:lnTo>
                    <a:lnTo>
                      <a:pt x="39" y="71"/>
                    </a:lnTo>
                    <a:lnTo>
                      <a:pt x="34" y="75"/>
                    </a:lnTo>
                    <a:lnTo>
                      <a:pt x="29" y="76"/>
                    </a:lnTo>
                    <a:lnTo>
                      <a:pt x="25" y="76"/>
                    </a:lnTo>
                    <a:lnTo>
                      <a:pt x="19" y="75"/>
                    </a:lnTo>
                    <a:lnTo>
                      <a:pt x="12" y="75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10" y="80"/>
                    </a:lnTo>
                    <a:lnTo>
                      <a:pt x="11" y="84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9" y="100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3" y="109"/>
                    </a:lnTo>
                    <a:lnTo>
                      <a:pt x="2" y="112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21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8" y="126"/>
                    </a:lnTo>
                    <a:lnTo>
                      <a:pt x="11" y="127"/>
                    </a:lnTo>
                    <a:lnTo>
                      <a:pt x="16" y="129"/>
                    </a:lnTo>
                    <a:lnTo>
                      <a:pt x="19" y="131"/>
                    </a:lnTo>
                    <a:lnTo>
                      <a:pt x="26" y="139"/>
                    </a:lnTo>
                    <a:lnTo>
                      <a:pt x="29" y="142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2" y="135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2"/>
                    </a:lnTo>
                    <a:lnTo>
                      <a:pt x="35" y="120"/>
                    </a:lnTo>
                    <a:lnTo>
                      <a:pt x="38" y="119"/>
                    </a:lnTo>
                    <a:lnTo>
                      <a:pt x="44" y="119"/>
                    </a:lnTo>
                    <a:lnTo>
                      <a:pt x="58" y="122"/>
                    </a:lnTo>
                    <a:lnTo>
                      <a:pt x="64" y="121"/>
                    </a:lnTo>
                    <a:lnTo>
                      <a:pt x="66" y="120"/>
                    </a:lnTo>
                    <a:lnTo>
                      <a:pt x="69" y="119"/>
                    </a:lnTo>
                    <a:lnTo>
                      <a:pt x="80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8"/>
                    </a:lnTo>
                    <a:lnTo>
                      <a:pt x="84" y="122"/>
                    </a:lnTo>
                    <a:lnTo>
                      <a:pt x="81" y="128"/>
                    </a:lnTo>
                    <a:lnTo>
                      <a:pt x="78" y="134"/>
                    </a:lnTo>
                    <a:lnTo>
                      <a:pt x="78" y="134"/>
                    </a:lnTo>
                    <a:lnTo>
                      <a:pt x="80" y="130"/>
                    </a:lnTo>
                    <a:lnTo>
                      <a:pt x="84" y="129"/>
                    </a:lnTo>
                    <a:lnTo>
                      <a:pt x="92" y="126"/>
                    </a:lnTo>
                    <a:lnTo>
                      <a:pt x="95" y="123"/>
                    </a:lnTo>
                    <a:lnTo>
                      <a:pt x="97" y="121"/>
                    </a:lnTo>
                    <a:lnTo>
                      <a:pt x="100" y="118"/>
                    </a:lnTo>
                    <a:lnTo>
                      <a:pt x="100" y="113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3" y="115"/>
                    </a:lnTo>
                    <a:lnTo>
                      <a:pt x="144" y="120"/>
                    </a:lnTo>
                    <a:lnTo>
                      <a:pt x="144" y="120"/>
                    </a:lnTo>
                    <a:lnTo>
                      <a:pt x="146" y="116"/>
                    </a:lnTo>
                    <a:lnTo>
                      <a:pt x="146" y="113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19" y="105"/>
                    </a:lnTo>
                    <a:lnTo>
                      <a:pt x="314" y="100"/>
                    </a:lnTo>
                    <a:lnTo>
                      <a:pt x="307" y="95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3" y="82"/>
                    </a:lnTo>
                    <a:lnTo>
                      <a:pt x="303" y="76"/>
                    </a:lnTo>
                    <a:lnTo>
                      <a:pt x="303" y="75"/>
                    </a:lnTo>
                    <a:lnTo>
                      <a:pt x="302" y="74"/>
                    </a:lnTo>
                    <a:lnTo>
                      <a:pt x="299" y="73"/>
                    </a:lnTo>
                    <a:lnTo>
                      <a:pt x="294" y="71"/>
                    </a:lnTo>
                    <a:lnTo>
                      <a:pt x="291" y="70"/>
                    </a:lnTo>
                    <a:lnTo>
                      <a:pt x="289" y="68"/>
                    </a:lnTo>
                    <a:lnTo>
                      <a:pt x="289" y="66"/>
                    </a:lnTo>
                    <a:lnTo>
                      <a:pt x="289" y="58"/>
                    </a:lnTo>
                    <a:lnTo>
                      <a:pt x="289" y="58"/>
                    </a:lnTo>
                    <a:lnTo>
                      <a:pt x="292" y="54"/>
                    </a:lnTo>
                    <a:lnTo>
                      <a:pt x="294" y="52"/>
                    </a:lnTo>
                    <a:lnTo>
                      <a:pt x="296" y="51"/>
                    </a:lnTo>
                    <a:lnTo>
                      <a:pt x="300" y="51"/>
                    </a:lnTo>
                    <a:lnTo>
                      <a:pt x="302" y="51"/>
                    </a:lnTo>
                    <a:lnTo>
                      <a:pt x="304" y="53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10" y="52"/>
                    </a:lnTo>
                    <a:lnTo>
                      <a:pt x="309" y="46"/>
                    </a:lnTo>
                    <a:lnTo>
                      <a:pt x="308" y="36"/>
                    </a:lnTo>
                    <a:lnTo>
                      <a:pt x="305" y="25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1" y="12"/>
                    </a:lnTo>
                    <a:lnTo>
                      <a:pt x="296" y="10"/>
                    </a:lnTo>
                    <a:lnTo>
                      <a:pt x="294" y="12"/>
                    </a:lnTo>
                    <a:lnTo>
                      <a:pt x="291" y="14"/>
                    </a:lnTo>
                    <a:lnTo>
                      <a:pt x="285" y="21"/>
                    </a:lnTo>
                    <a:lnTo>
                      <a:pt x="280" y="31"/>
                    </a:lnTo>
                    <a:lnTo>
                      <a:pt x="276" y="40"/>
                    </a:lnTo>
                    <a:lnTo>
                      <a:pt x="270" y="48"/>
                    </a:lnTo>
                    <a:lnTo>
                      <a:pt x="268" y="52"/>
                    </a:lnTo>
                    <a:lnTo>
                      <a:pt x="264" y="54"/>
                    </a:lnTo>
                    <a:lnTo>
                      <a:pt x="261" y="54"/>
                    </a:lnTo>
                    <a:lnTo>
                      <a:pt x="256" y="53"/>
                    </a:lnTo>
                    <a:lnTo>
                      <a:pt x="256" y="53"/>
                    </a:lnTo>
                    <a:lnTo>
                      <a:pt x="257" y="41"/>
                    </a:lnTo>
                    <a:lnTo>
                      <a:pt x="258" y="31"/>
                    </a:lnTo>
                    <a:lnTo>
                      <a:pt x="258" y="28"/>
                    </a:lnTo>
                    <a:lnTo>
                      <a:pt x="257" y="25"/>
                    </a:lnTo>
                    <a:lnTo>
                      <a:pt x="254" y="24"/>
                    </a:lnTo>
                    <a:lnTo>
                      <a:pt x="249" y="24"/>
                    </a:lnTo>
                    <a:lnTo>
                      <a:pt x="253" y="21"/>
                    </a:lnTo>
                    <a:lnTo>
                      <a:pt x="253" y="21"/>
                    </a:lnTo>
                    <a:lnTo>
                      <a:pt x="249" y="23"/>
                    </a:lnTo>
                    <a:lnTo>
                      <a:pt x="246" y="24"/>
                    </a:lnTo>
                    <a:lnTo>
                      <a:pt x="242" y="24"/>
                    </a:lnTo>
                    <a:lnTo>
                      <a:pt x="240" y="23"/>
                    </a:lnTo>
                    <a:lnTo>
                      <a:pt x="236" y="20"/>
                    </a:lnTo>
                    <a:lnTo>
                      <a:pt x="233" y="14"/>
                    </a:lnTo>
                    <a:lnTo>
                      <a:pt x="231" y="10"/>
                    </a:lnTo>
                    <a:lnTo>
                      <a:pt x="230" y="10"/>
                    </a:lnTo>
                    <a:lnTo>
                      <a:pt x="228" y="10"/>
                    </a:lnTo>
                    <a:lnTo>
                      <a:pt x="226" y="13"/>
                    </a:lnTo>
                    <a:lnTo>
                      <a:pt x="225" y="16"/>
                    </a:lnTo>
                    <a:lnTo>
                      <a:pt x="220" y="29"/>
                    </a:lnTo>
                    <a:lnTo>
                      <a:pt x="220" y="5"/>
                    </a:lnTo>
                    <a:lnTo>
                      <a:pt x="220" y="5"/>
                    </a:lnTo>
                    <a:lnTo>
                      <a:pt x="216" y="10"/>
                    </a:lnTo>
                    <a:lnTo>
                      <a:pt x="211" y="15"/>
                    </a:lnTo>
                    <a:lnTo>
                      <a:pt x="205" y="18"/>
                    </a:lnTo>
                    <a:lnTo>
                      <a:pt x="200" y="21"/>
                    </a:lnTo>
                    <a:lnTo>
                      <a:pt x="188" y="24"/>
                    </a:lnTo>
                    <a:lnTo>
                      <a:pt x="178" y="26"/>
                    </a:lnTo>
                    <a:lnTo>
                      <a:pt x="179" y="22"/>
                    </a:lnTo>
                    <a:lnTo>
                      <a:pt x="179" y="22"/>
                    </a:lnTo>
                    <a:lnTo>
                      <a:pt x="169" y="30"/>
                    </a:lnTo>
                    <a:lnTo>
                      <a:pt x="162" y="35"/>
                    </a:lnTo>
                    <a:lnTo>
                      <a:pt x="157" y="37"/>
                    </a:lnTo>
                    <a:lnTo>
                      <a:pt x="153" y="37"/>
                    </a:lnTo>
                    <a:lnTo>
                      <a:pt x="149" y="36"/>
                    </a:lnTo>
                    <a:lnTo>
                      <a:pt x="143" y="36"/>
                    </a:lnTo>
                    <a:lnTo>
                      <a:pt x="135" y="37"/>
                    </a:lnTo>
                    <a:lnTo>
                      <a:pt x="124" y="39"/>
                    </a:lnTo>
                    <a:lnTo>
                      <a:pt x="141" y="12"/>
                    </a:lnTo>
                    <a:lnTo>
                      <a:pt x="141" y="12"/>
                    </a:lnTo>
                    <a:lnTo>
                      <a:pt x="136" y="8"/>
                    </a:lnTo>
                    <a:lnTo>
                      <a:pt x="134" y="8"/>
                    </a:lnTo>
                    <a:lnTo>
                      <a:pt x="133" y="9"/>
                    </a:lnTo>
                    <a:lnTo>
                      <a:pt x="130" y="12"/>
                    </a:lnTo>
                    <a:lnTo>
                      <a:pt x="127" y="16"/>
                    </a:lnTo>
                    <a:lnTo>
                      <a:pt x="123" y="24"/>
                    </a:lnTo>
                    <a:lnTo>
                      <a:pt x="119" y="26"/>
                    </a:lnTo>
                    <a:lnTo>
                      <a:pt x="118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14"/>
                    </a:lnTo>
                    <a:lnTo>
                      <a:pt x="119" y="6"/>
                    </a:lnTo>
                    <a:lnTo>
                      <a:pt x="120" y="2"/>
                    </a:lnTo>
                    <a:lnTo>
                      <a:pt x="124" y="0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7" y="50"/>
                    </a:lnTo>
                    <a:lnTo>
                      <a:pt x="75" y="54"/>
                    </a:lnTo>
                    <a:lnTo>
                      <a:pt x="75" y="58"/>
                    </a:lnTo>
                    <a:lnTo>
                      <a:pt x="77" y="61"/>
                    </a:lnTo>
                    <a:lnTo>
                      <a:pt x="80" y="66"/>
                    </a:lnTo>
                    <a:lnTo>
                      <a:pt x="82" y="69"/>
                    </a:lnTo>
                    <a:lnTo>
                      <a:pt x="84" y="71"/>
                    </a:lnTo>
                    <a:lnTo>
                      <a:pt x="84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594">
                <a:extLst>
                  <a:ext uri="{FF2B5EF4-FFF2-40B4-BE49-F238E27FC236}">
                    <a16:creationId xmlns:a16="http://schemas.microsoft.com/office/drawing/2014/main" xmlns="" id="{AE9C189F-44FC-21F3-9BFE-A18E7E5A2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925" y="1387475"/>
                <a:ext cx="4763" cy="1588"/>
              </a:xfrm>
              <a:custGeom>
                <a:avLst/>
                <a:gdLst>
                  <a:gd name="T0" fmla="*/ 8 w 8"/>
                  <a:gd name="T1" fmla="*/ 1 h 1"/>
                  <a:gd name="T2" fmla="*/ 8 w 8"/>
                  <a:gd name="T3" fmla="*/ 1 h 1"/>
                  <a:gd name="T4" fmla="*/ 5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8 w 8"/>
                  <a:gd name="T11" fmla="*/ 1 h 1"/>
                  <a:gd name="T12" fmla="*/ 8 w 8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595">
                <a:extLst>
                  <a:ext uri="{FF2B5EF4-FFF2-40B4-BE49-F238E27FC236}">
                    <a16:creationId xmlns:a16="http://schemas.microsoft.com/office/drawing/2014/main" xmlns="" id="{334FBD42-EA91-9F76-E76F-5D02A54C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427163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0 w 13"/>
                  <a:gd name="T3" fmla="*/ 0 h 1"/>
                  <a:gd name="T4" fmla="*/ 0 w 13"/>
                  <a:gd name="T5" fmla="*/ 0 h 1"/>
                  <a:gd name="T6" fmla="*/ 6 w 13"/>
                  <a:gd name="T7" fmla="*/ 1 h 1"/>
                  <a:gd name="T8" fmla="*/ 9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596">
                <a:extLst>
                  <a:ext uri="{FF2B5EF4-FFF2-40B4-BE49-F238E27FC236}">
                    <a16:creationId xmlns:a16="http://schemas.microsoft.com/office/drawing/2014/main" xmlns="" id="{E5807C33-E764-E3F6-202A-624EA81A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5" y="1416050"/>
                <a:ext cx="15875" cy="14288"/>
              </a:xfrm>
              <a:custGeom>
                <a:avLst/>
                <a:gdLst>
                  <a:gd name="T0" fmla="*/ 7 w 30"/>
                  <a:gd name="T1" fmla="*/ 2 h 28"/>
                  <a:gd name="T2" fmla="*/ 7 w 30"/>
                  <a:gd name="T3" fmla="*/ 2 h 28"/>
                  <a:gd name="T4" fmla="*/ 9 w 30"/>
                  <a:gd name="T5" fmla="*/ 7 h 28"/>
                  <a:gd name="T6" fmla="*/ 9 w 30"/>
                  <a:gd name="T7" fmla="*/ 10 h 28"/>
                  <a:gd name="T8" fmla="*/ 8 w 30"/>
                  <a:gd name="T9" fmla="*/ 13 h 28"/>
                  <a:gd name="T10" fmla="*/ 7 w 30"/>
                  <a:gd name="T11" fmla="*/ 17 h 28"/>
                  <a:gd name="T12" fmla="*/ 2 w 30"/>
                  <a:gd name="T13" fmla="*/ 23 h 28"/>
                  <a:gd name="T14" fmla="*/ 1 w 30"/>
                  <a:gd name="T15" fmla="*/ 25 h 28"/>
                  <a:gd name="T16" fmla="*/ 0 w 30"/>
                  <a:gd name="T17" fmla="*/ 28 h 28"/>
                  <a:gd name="T18" fmla="*/ 28 w 30"/>
                  <a:gd name="T19" fmla="*/ 28 h 28"/>
                  <a:gd name="T20" fmla="*/ 28 w 30"/>
                  <a:gd name="T21" fmla="*/ 28 h 28"/>
                  <a:gd name="T22" fmla="*/ 29 w 30"/>
                  <a:gd name="T23" fmla="*/ 13 h 28"/>
                  <a:gd name="T24" fmla="*/ 29 w 30"/>
                  <a:gd name="T25" fmla="*/ 7 h 28"/>
                  <a:gd name="T26" fmla="*/ 30 w 30"/>
                  <a:gd name="T27" fmla="*/ 0 h 28"/>
                  <a:gd name="T28" fmla="*/ 7 w 30"/>
                  <a:gd name="T2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28">
                    <a:moveTo>
                      <a:pt x="7" y="2"/>
                    </a:moveTo>
                    <a:lnTo>
                      <a:pt x="7" y="2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7" y="17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9" y="13"/>
                    </a:lnTo>
                    <a:lnTo>
                      <a:pt x="29" y="7"/>
                    </a:lnTo>
                    <a:lnTo>
                      <a:pt x="3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597">
                <a:extLst>
                  <a:ext uri="{FF2B5EF4-FFF2-40B4-BE49-F238E27FC236}">
                    <a16:creationId xmlns:a16="http://schemas.microsoft.com/office/drawing/2014/main" xmlns="" id="{D3C3351E-C4C3-DB6A-7B90-9472A125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430338"/>
                <a:ext cx="7938" cy="9525"/>
              </a:xfrm>
              <a:custGeom>
                <a:avLst/>
                <a:gdLst>
                  <a:gd name="T0" fmla="*/ 8 w 15"/>
                  <a:gd name="T1" fmla="*/ 19 h 19"/>
                  <a:gd name="T2" fmla="*/ 8 w 15"/>
                  <a:gd name="T3" fmla="*/ 19 h 19"/>
                  <a:gd name="T4" fmla="*/ 10 w 15"/>
                  <a:gd name="T5" fmla="*/ 9 h 19"/>
                  <a:gd name="T6" fmla="*/ 15 w 15"/>
                  <a:gd name="T7" fmla="*/ 0 h 19"/>
                  <a:gd name="T8" fmla="*/ 0 w 15"/>
                  <a:gd name="T9" fmla="*/ 1 h 19"/>
                  <a:gd name="T10" fmla="*/ 0 w 15"/>
                  <a:gd name="T11" fmla="*/ 1 h 19"/>
                  <a:gd name="T12" fmla="*/ 0 w 15"/>
                  <a:gd name="T13" fmla="*/ 6 h 19"/>
                  <a:gd name="T14" fmla="*/ 1 w 15"/>
                  <a:gd name="T15" fmla="*/ 11 h 19"/>
                  <a:gd name="T16" fmla="*/ 4 w 15"/>
                  <a:gd name="T17" fmla="*/ 15 h 19"/>
                  <a:gd name="T18" fmla="*/ 8 w 15"/>
                  <a:gd name="T19" fmla="*/ 19 h 19"/>
                  <a:gd name="T20" fmla="*/ 8 w 15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8" y="19"/>
                    </a:moveTo>
                    <a:lnTo>
                      <a:pt x="8" y="19"/>
                    </a:lnTo>
                    <a:lnTo>
                      <a:pt x="10" y="9"/>
                    </a:lnTo>
                    <a:lnTo>
                      <a:pt x="1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598">
                <a:extLst>
                  <a:ext uri="{FF2B5EF4-FFF2-40B4-BE49-F238E27FC236}">
                    <a16:creationId xmlns:a16="http://schemas.microsoft.com/office/drawing/2014/main" xmlns="" id="{7CE502DA-0EBA-71AA-DF6F-25FF0E16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171575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4 w 12"/>
                  <a:gd name="T3" fmla="*/ 8 h 8"/>
                  <a:gd name="T4" fmla="*/ 12 w 12"/>
                  <a:gd name="T5" fmla="*/ 0 h 8"/>
                  <a:gd name="T6" fmla="*/ 0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4" y="8"/>
                    </a:lnTo>
                    <a:lnTo>
                      <a:pt x="1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599">
                <a:extLst>
                  <a:ext uri="{FF2B5EF4-FFF2-40B4-BE49-F238E27FC236}">
                    <a16:creationId xmlns:a16="http://schemas.microsoft.com/office/drawing/2014/main" xmlns="" id="{567702ED-D8BA-2BA9-2E2B-6AB4F9AD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5" y="1193800"/>
                <a:ext cx="11113" cy="4763"/>
              </a:xfrm>
              <a:custGeom>
                <a:avLst/>
                <a:gdLst>
                  <a:gd name="T0" fmla="*/ 21 w 21"/>
                  <a:gd name="T1" fmla="*/ 7 h 9"/>
                  <a:gd name="T2" fmla="*/ 21 w 21"/>
                  <a:gd name="T3" fmla="*/ 7 h 9"/>
                  <a:gd name="T4" fmla="*/ 19 w 21"/>
                  <a:gd name="T5" fmla="*/ 2 h 9"/>
                  <a:gd name="T6" fmla="*/ 15 w 21"/>
                  <a:gd name="T7" fmla="*/ 0 h 9"/>
                  <a:gd name="T8" fmla="*/ 13 w 21"/>
                  <a:gd name="T9" fmla="*/ 0 h 9"/>
                  <a:gd name="T10" fmla="*/ 9 w 21"/>
                  <a:gd name="T11" fmla="*/ 0 h 9"/>
                  <a:gd name="T12" fmla="*/ 4 w 21"/>
                  <a:gd name="T13" fmla="*/ 3 h 9"/>
                  <a:gd name="T14" fmla="*/ 0 w 21"/>
                  <a:gd name="T15" fmla="*/ 7 h 9"/>
                  <a:gd name="T16" fmla="*/ 0 w 21"/>
                  <a:gd name="T17" fmla="*/ 7 h 9"/>
                  <a:gd name="T18" fmla="*/ 7 w 21"/>
                  <a:gd name="T19" fmla="*/ 7 h 9"/>
                  <a:gd name="T20" fmla="*/ 10 w 21"/>
                  <a:gd name="T21" fmla="*/ 8 h 9"/>
                  <a:gd name="T22" fmla="*/ 14 w 21"/>
                  <a:gd name="T23" fmla="*/ 9 h 9"/>
                  <a:gd name="T24" fmla="*/ 21 w 21"/>
                  <a:gd name="T25" fmla="*/ 7 h 9"/>
                  <a:gd name="T26" fmla="*/ 21 w 21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lnTo>
                      <a:pt x="21" y="7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4" y="9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600">
                <a:extLst>
                  <a:ext uri="{FF2B5EF4-FFF2-40B4-BE49-F238E27FC236}">
                    <a16:creationId xmlns:a16="http://schemas.microsoft.com/office/drawing/2014/main" xmlns="" id="{40DB15F6-FD4F-0D0C-02F9-E499D4A2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213" y="1111250"/>
                <a:ext cx="6350" cy="6350"/>
              </a:xfrm>
              <a:custGeom>
                <a:avLst/>
                <a:gdLst>
                  <a:gd name="T0" fmla="*/ 0 w 12"/>
                  <a:gd name="T1" fmla="*/ 12 h 12"/>
                  <a:gd name="T2" fmla="*/ 12 w 12"/>
                  <a:gd name="T3" fmla="*/ 4 h 12"/>
                  <a:gd name="T4" fmla="*/ 11 w 12"/>
                  <a:gd name="T5" fmla="*/ 0 h 12"/>
                  <a:gd name="T6" fmla="*/ 0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12" y="4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601">
                <a:extLst>
                  <a:ext uri="{FF2B5EF4-FFF2-40B4-BE49-F238E27FC236}">
                    <a16:creationId xmlns:a16="http://schemas.microsoft.com/office/drawing/2014/main" xmlns="" id="{8598EAC3-1CE4-2128-028D-DF844355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000" y="1374775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2 w 6"/>
                  <a:gd name="T9" fmla="*/ 0 h 2"/>
                  <a:gd name="T10" fmla="*/ 0 w 6"/>
                  <a:gd name="T11" fmla="*/ 2 h 2"/>
                  <a:gd name="T12" fmla="*/ 0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602">
                <a:extLst>
                  <a:ext uri="{FF2B5EF4-FFF2-40B4-BE49-F238E27FC236}">
                    <a16:creationId xmlns:a16="http://schemas.microsoft.com/office/drawing/2014/main" xmlns="" id="{19529B9D-1365-C91A-ADF6-6E4EE3E7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088" y="1376363"/>
                <a:ext cx="101600" cy="44450"/>
              </a:xfrm>
              <a:custGeom>
                <a:avLst/>
                <a:gdLst>
                  <a:gd name="T0" fmla="*/ 10 w 191"/>
                  <a:gd name="T1" fmla="*/ 24 h 85"/>
                  <a:gd name="T2" fmla="*/ 18 w 191"/>
                  <a:gd name="T3" fmla="*/ 33 h 85"/>
                  <a:gd name="T4" fmla="*/ 21 w 191"/>
                  <a:gd name="T5" fmla="*/ 39 h 85"/>
                  <a:gd name="T6" fmla="*/ 18 w 191"/>
                  <a:gd name="T7" fmla="*/ 44 h 85"/>
                  <a:gd name="T8" fmla="*/ 8 w 191"/>
                  <a:gd name="T9" fmla="*/ 55 h 85"/>
                  <a:gd name="T10" fmla="*/ 1 w 191"/>
                  <a:gd name="T11" fmla="*/ 65 h 85"/>
                  <a:gd name="T12" fmla="*/ 0 w 191"/>
                  <a:gd name="T13" fmla="*/ 76 h 85"/>
                  <a:gd name="T14" fmla="*/ 17 w 191"/>
                  <a:gd name="T15" fmla="*/ 70 h 85"/>
                  <a:gd name="T16" fmla="*/ 34 w 191"/>
                  <a:gd name="T17" fmla="*/ 76 h 85"/>
                  <a:gd name="T18" fmla="*/ 30 w 191"/>
                  <a:gd name="T19" fmla="*/ 59 h 85"/>
                  <a:gd name="T20" fmla="*/ 29 w 191"/>
                  <a:gd name="T21" fmla="*/ 42 h 85"/>
                  <a:gd name="T22" fmla="*/ 37 w 191"/>
                  <a:gd name="T23" fmla="*/ 44 h 85"/>
                  <a:gd name="T24" fmla="*/ 44 w 191"/>
                  <a:gd name="T25" fmla="*/ 53 h 85"/>
                  <a:gd name="T26" fmla="*/ 46 w 191"/>
                  <a:gd name="T27" fmla="*/ 63 h 85"/>
                  <a:gd name="T28" fmla="*/ 50 w 191"/>
                  <a:gd name="T29" fmla="*/ 76 h 85"/>
                  <a:gd name="T30" fmla="*/ 85 w 191"/>
                  <a:gd name="T31" fmla="*/ 80 h 85"/>
                  <a:gd name="T32" fmla="*/ 83 w 191"/>
                  <a:gd name="T33" fmla="*/ 85 h 85"/>
                  <a:gd name="T34" fmla="*/ 85 w 191"/>
                  <a:gd name="T35" fmla="*/ 84 h 85"/>
                  <a:gd name="T36" fmla="*/ 184 w 191"/>
                  <a:gd name="T37" fmla="*/ 69 h 85"/>
                  <a:gd name="T38" fmla="*/ 187 w 191"/>
                  <a:gd name="T39" fmla="*/ 66 h 85"/>
                  <a:gd name="T40" fmla="*/ 190 w 191"/>
                  <a:gd name="T41" fmla="*/ 61 h 85"/>
                  <a:gd name="T42" fmla="*/ 190 w 191"/>
                  <a:gd name="T43" fmla="*/ 51 h 85"/>
                  <a:gd name="T44" fmla="*/ 185 w 191"/>
                  <a:gd name="T45" fmla="*/ 39 h 85"/>
                  <a:gd name="T46" fmla="*/ 184 w 191"/>
                  <a:gd name="T47" fmla="*/ 23 h 85"/>
                  <a:gd name="T48" fmla="*/ 187 w 191"/>
                  <a:gd name="T49" fmla="*/ 13 h 85"/>
                  <a:gd name="T50" fmla="*/ 179 w 191"/>
                  <a:gd name="T51" fmla="*/ 13 h 85"/>
                  <a:gd name="T52" fmla="*/ 162 w 191"/>
                  <a:gd name="T53" fmla="*/ 10 h 85"/>
                  <a:gd name="T54" fmla="*/ 146 w 191"/>
                  <a:gd name="T55" fmla="*/ 10 h 85"/>
                  <a:gd name="T56" fmla="*/ 140 w 191"/>
                  <a:gd name="T57" fmla="*/ 13 h 85"/>
                  <a:gd name="T58" fmla="*/ 137 w 191"/>
                  <a:gd name="T59" fmla="*/ 19 h 85"/>
                  <a:gd name="T60" fmla="*/ 134 w 191"/>
                  <a:gd name="T61" fmla="*/ 29 h 85"/>
                  <a:gd name="T62" fmla="*/ 136 w 191"/>
                  <a:gd name="T63" fmla="*/ 20 h 85"/>
                  <a:gd name="T64" fmla="*/ 132 w 191"/>
                  <a:gd name="T65" fmla="*/ 12 h 85"/>
                  <a:gd name="T66" fmla="*/ 132 w 191"/>
                  <a:gd name="T67" fmla="*/ 48 h 85"/>
                  <a:gd name="T68" fmla="*/ 130 w 191"/>
                  <a:gd name="T69" fmla="*/ 53 h 85"/>
                  <a:gd name="T70" fmla="*/ 123 w 191"/>
                  <a:gd name="T71" fmla="*/ 61 h 85"/>
                  <a:gd name="T72" fmla="*/ 110 w 191"/>
                  <a:gd name="T73" fmla="*/ 66 h 85"/>
                  <a:gd name="T74" fmla="*/ 93 w 191"/>
                  <a:gd name="T75" fmla="*/ 66 h 85"/>
                  <a:gd name="T76" fmla="*/ 78 w 191"/>
                  <a:gd name="T77" fmla="*/ 58 h 85"/>
                  <a:gd name="T78" fmla="*/ 75 w 191"/>
                  <a:gd name="T79" fmla="*/ 53 h 85"/>
                  <a:gd name="T80" fmla="*/ 78 w 191"/>
                  <a:gd name="T81" fmla="*/ 51 h 85"/>
                  <a:gd name="T82" fmla="*/ 86 w 191"/>
                  <a:gd name="T83" fmla="*/ 42 h 85"/>
                  <a:gd name="T84" fmla="*/ 95 w 191"/>
                  <a:gd name="T85" fmla="*/ 26 h 85"/>
                  <a:gd name="T86" fmla="*/ 100 w 191"/>
                  <a:gd name="T87" fmla="*/ 23 h 85"/>
                  <a:gd name="T88" fmla="*/ 106 w 191"/>
                  <a:gd name="T89" fmla="*/ 24 h 85"/>
                  <a:gd name="T90" fmla="*/ 116 w 191"/>
                  <a:gd name="T91" fmla="*/ 28 h 85"/>
                  <a:gd name="T92" fmla="*/ 113 w 191"/>
                  <a:gd name="T93" fmla="*/ 5 h 85"/>
                  <a:gd name="T94" fmla="*/ 116 w 191"/>
                  <a:gd name="T95" fmla="*/ 0 h 85"/>
                  <a:gd name="T96" fmla="*/ 102 w 191"/>
                  <a:gd name="T97" fmla="*/ 3 h 85"/>
                  <a:gd name="T98" fmla="*/ 63 w 191"/>
                  <a:gd name="T99" fmla="*/ 5 h 85"/>
                  <a:gd name="T100" fmla="*/ 38 w 191"/>
                  <a:gd name="T101" fmla="*/ 9 h 85"/>
                  <a:gd name="T102" fmla="*/ 17 w 191"/>
                  <a:gd name="T103" fmla="*/ 19 h 85"/>
                  <a:gd name="T104" fmla="*/ 10 w 191"/>
                  <a:gd name="T105" fmla="*/ 2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1" h="85">
                    <a:moveTo>
                      <a:pt x="10" y="24"/>
                    </a:moveTo>
                    <a:lnTo>
                      <a:pt x="10" y="24"/>
                    </a:lnTo>
                    <a:lnTo>
                      <a:pt x="15" y="28"/>
                    </a:lnTo>
                    <a:lnTo>
                      <a:pt x="18" y="33"/>
                    </a:lnTo>
                    <a:lnTo>
                      <a:pt x="19" y="36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4" y="50"/>
                    </a:lnTo>
                    <a:lnTo>
                      <a:pt x="8" y="55"/>
                    </a:lnTo>
                    <a:lnTo>
                      <a:pt x="2" y="62"/>
                    </a:lnTo>
                    <a:lnTo>
                      <a:pt x="1" y="65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1" y="81"/>
                    </a:lnTo>
                    <a:lnTo>
                      <a:pt x="17" y="70"/>
                    </a:lnTo>
                    <a:lnTo>
                      <a:pt x="16" y="79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0" y="59"/>
                    </a:lnTo>
                    <a:lnTo>
                      <a:pt x="29" y="5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7" y="44"/>
                    </a:lnTo>
                    <a:lnTo>
                      <a:pt x="41" y="48"/>
                    </a:lnTo>
                    <a:lnTo>
                      <a:pt x="44" y="53"/>
                    </a:lnTo>
                    <a:lnTo>
                      <a:pt x="45" y="57"/>
                    </a:lnTo>
                    <a:lnTo>
                      <a:pt x="46" y="63"/>
                    </a:lnTo>
                    <a:lnTo>
                      <a:pt x="47" y="69"/>
                    </a:lnTo>
                    <a:lnTo>
                      <a:pt x="50" y="76"/>
                    </a:lnTo>
                    <a:lnTo>
                      <a:pt x="56" y="84"/>
                    </a:lnTo>
                    <a:lnTo>
                      <a:pt x="85" y="80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4" y="85"/>
                    </a:lnTo>
                    <a:lnTo>
                      <a:pt x="85" y="84"/>
                    </a:lnTo>
                    <a:lnTo>
                      <a:pt x="87" y="80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7" y="66"/>
                    </a:lnTo>
                    <a:lnTo>
                      <a:pt x="188" y="64"/>
                    </a:lnTo>
                    <a:lnTo>
                      <a:pt x="190" y="61"/>
                    </a:lnTo>
                    <a:lnTo>
                      <a:pt x="191" y="58"/>
                    </a:lnTo>
                    <a:lnTo>
                      <a:pt x="190" y="51"/>
                    </a:lnTo>
                    <a:lnTo>
                      <a:pt x="187" y="46"/>
                    </a:lnTo>
                    <a:lnTo>
                      <a:pt x="185" y="39"/>
                    </a:lnTo>
                    <a:lnTo>
                      <a:pt x="184" y="31"/>
                    </a:lnTo>
                    <a:lnTo>
                      <a:pt x="184" y="23"/>
                    </a:lnTo>
                    <a:lnTo>
                      <a:pt x="185" y="18"/>
                    </a:lnTo>
                    <a:lnTo>
                      <a:pt x="187" y="13"/>
                    </a:lnTo>
                    <a:lnTo>
                      <a:pt x="187" y="13"/>
                    </a:lnTo>
                    <a:lnTo>
                      <a:pt x="179" y="13"/>
                    </a:lnTo>
                    <a:lnTo>
                      <a:pt x="170" y="11"/>
                    </a:lnTo>
                    <a:lnTo>
                      <a:pt x="162" y="10"/>
                    </a:lnTo>
                    <a:lnTo>
                      <a:pt x="154" y="9"/>
                    </a:lnTo>
                    <a:lnTo>
                      <a:pt x="146" y="10"/>
                    </a:lnTo>
                    <a:lnTo>
                      <a:pt x="144" y="11"/>
                    </a:lnTo>
                    <a:lnTo>
                      <a:pt x="140" y="13"/>
                    </a:lnTo>
                    <a:lnTo>
                      <a:pt x="138" y="16"/>
                    </a:lnTo>
                    <a:lnTo>
                      <a:pt x="137" y="19"/>
                    </a:lnTo>
                    <a:lnTo>
                      <a:pt x="136" y="24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6" y="20"/>
                    </a:lnTo>
                    <a:lnTo>
                      <a:pt x="134" y="16"/>
                    </a:lnTo>
                    <a:lnTo>
                      <a:pt x="132" y="12"/>
                    </a:lnTo>
                    <a:lnTo>
                      <a:pt x="121" y="40"/>
                    </a:lnTo>
                    <a:lnTo>
                      <a:pt x="132" y="48"/>
                    </a:lnTo>
                    <a:lnTo>
                      <a:pt x="132" y="48"/>
                    </a:lnTo>
                    <a:lnTo>
                      <a:pt x="130" y="53"/>
                    </a:lnTo>
                    <a:lnTo>
                      <a:pt x="126" y="57"/>
                    </a:lnTo>
                    <a:lnTo>
                      <a:pt x="123" y="61"/>
                    </a:lnTo>
                    <a:lnTo>
                      <a:pt x="119" y="63"/>
                    </a:lnTo>
                    <a:lnTo>
                      <a:pt x="110" y="66"/>
                    </a:lnTo>
                    <a:lnTo>
                      <a:pt x="101" y="68"/>
                    </a:lnTo>
                    <a:lnTo>
                      <a:pt x="93" y="66"/>
                    </a:lnTo>
                    <a:lnTo>
                      <a:pt x="85" y="63"/>
                    </a:lnTo>
                    <a:lnTo>
                      <a:pt x="78" y="58"/>
                    </a:lnTo>
                    <a:lnTo>
                      <a:pt x="76" y="56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8" y="51"/>
                    </a:lnTo>
                    <a:lnTo>
                      <a:pt x="81" y="48"/>
                    </a:lnTo>
                    <a:lnTo>
                      <a:pt x="86" y="42"/>
                    </a:lnTo>
                    <a:lnTo>
                      <a:pt x="92" y="31"/>
                    </a:lnTo>
                    <a:lnTo>
                      <a:pt x="95" y="26"/>
                    </a:lnTo>
                    <a:lnTo>
                      <a:pt x="96" y="24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6" y="24"/>
                    </a:lnTo>
                    <a:lnTo>
                      <a:pt x="116" y="28"/>
                    </a:lnTo>
                    <a:lnTo>
                      <a:pt x="116" y="28"/>
                    </a:lnTo>
                    <a:lnTo>
                      <a:pt x="113" y="12"/>
                    </a:lnTo>
                    <a:lnTo>
                      <a:pt x="113" y="5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3"/>
                    </a:lnTo>
                    <a:lnTo>
                      <a:pt x="90" y="4"/>
                    </a:lnTo>
                    <a:lnTo>
                      <a:pt x="63" y="5"/>
                    </a:lnTo>
                    <a:lnTo>
                      <a:pt x="50" y="6"/>
                    </a:lnTo>
                    <a:lnTo>
                      <a:pt x="38" y="9"/>
                    </a:lnTo>
                    <a:lnTo>
                      <a:pt x="24" y="14"/>
                    </a:lnTo>
                    <a:lnTo>
                      <a:pt x="17" y="19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603">
                <a:extLst>
                  <a:ext uri="{FF2B5EF4-FFF2-40B4-BE49-F238E27FC236}">
                    <a16:creationId xmlns:a16="http://schemas.microsoft.com/office/drawing/2014/main" xmlns="" id="{58984D67-0EDE-EF60-ED3E-796ABBB9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350" y="1377950"/>
                <a:ext cx="1588" cy="317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604">
                <a:extLst>
                  <a:ext uri="{FF2B5EF4-FFF2-40B4-BE49-F238E27FC236}">
                    <a16:creationId xmlns:a16="http://schemas.microsoft.com/office/drawing/2014/main" xmlns="" id="{435F1636-1FAC-6025-F8D0-473EC61C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063" y="1376363"/>
                <a:ext cx="14288" cy="17463"/>
              </a:xfrm>
              <a:custGeom>
                <a:avLst/>
                <a:gdLst>
                  <a:gd name="T0" fmla="*/ 17 w 29"/>
                  <a:gd name="T1" fmla="*/ 0 h 33"/>
                  <a:gd name="T2" fmla="*/ 0 w 29"/>
                  <a:gd name="T3" fmla="*/ 33 h 33"/>
                  <a:gd name="T4" fmla="*/ 28 w 29"/>
                  <a:gd name="T5" fmla="*/ 30 h 33"/>
                  <a:gd name="T6" fmla="*/ 29 w 29"/>
                  <a:gd name="T7" fmla="*/ 7 h 33"/>
                  <a:gd name="T8" fmla="*/ 29 w 29"/>
                  <a:gd name="T9" fmla="*/ 7 h 33"/>
                  <a:gd name="T10" fmla="*/ 27 w 29"/>
                  <a:gd name="T11" fmla="*/ 12 h 33"/>
                  <a:gd name="T12" fmla="*/ 22 w 29"/>
                  <a:gd name="T13" fmla="*/ 17 h 33"/>
                  <a:gd name="T14" fmla="*/ 20 w 29"/>
                  <a:gd name="T15" fmla="*/ 18 h 33"/>
                  <a:gd name="T16" fmla="*/ 17 w 29"/>
                  <a:gd name="T17" fmla="*/ 18 h 33"/>
                  <a:gd name="T18" fmla="*/ 15 w 29"/>
                  <a:gd name="T19" fmla="*/ 18 h 33"/>
                  <a:gd name="T20" fmla="*/ 14 w 29"/>
                  <a:gd name="T21" fmla="*/ 16 h 33"/>
                  <a:gd name="T22" fmla="*/ 17 w 29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3">
                    <a:moveTo>
                      <a:pt x="17" y="0"/>
                    </a:moveTo>
                    <a:lnTo>
                      <a:pt x="0" y="33"/>
                    </a:lnTo>
                    <a:lnTo>
                      <a:pt x="28" y="30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4" y="1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605">
                <a:extLst>
                  <a:ext uri="{FF2B5EF4-FFF2-40B4-BE49-F238E27FC236}">
                    <a16:creationId xmlns:a16="http://schemas.microsoft.com/office/drawing/2014/main" xmlns="" id="{CEC6E28E-6C71-04B1-7468-E68AD2A7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73188"/>
                <a:ext cx="11113" cy="31750"/>
              </a:xfrm>
              <a:custGeom>
                <a:avLst/>
                <a:gdLst>
                  <a:gd name="T0" fmla="*/ 0 w 20"/>
                  <a:gd name="T1" fmla="*/ 60 h 60"/>
                  <a:gd name="T2" fmla="*/ 0 w 20"/>
                  <a:gd name="T3" fmla="*/ 60 h 60"/>
                  <a:gd name="T4" fmla="*/ 4 w 20"/>
                  <a:gd name="T5" fmla="*/ 55 h 60"/>
                  <a:gd name="T6" fmla="*/ 7 w 20"/>
                  <a:gd name="T7" fmla="*/ 49 h 60"/>
                  <a:gd name="T8" fmla="*/ 9 w 20"/>
                  <a:gd name="T9" fmla="*/ 43 h 60"/>
                  <a:gd name="T10" fmla="*/ 10 w 20"/>
                  <a:gd name="T11" fmla="*/ 36 h 60"/>
                  <a:gd name="T12" fmla="*/ 10 w 20"/>
                  <a:gd name="T13" fmla="*/ 29 h 60"/>
                  <a:gd name="T14" fmla="*/ 9 w 20"/>
                  <a:gd name="T15" fmla="*/ 22 h 60"/>
                  <a:gd name="T16" fmla="*/ 8 w 20"/>
                  <a:gd name="T17" fmla="*/ 16 h 60"/>
                  <a:gd name="T18" fmla="*/ 4 w 20"/>
                  <a:gd name="T19" fmla="*/ 10 h 60"/>
                  <a:gd name="T20" fmla="*/ 4 w 20"/>
                  <a:gd name="T21" fmla="*/ 10 h 60"/>
                  <a:gd name="T22" fmla="*/ 7 w 20"/>
                  <a:gd name="T23" fmla="*/ 8 h 60"/>
                  <a:gd name="T24" fmla="*/ 9 w 20"/>
                  <a:gd name="T25" fmla="*/ 8 h 60"/>
                  <a:gd name="T26" fmla="*/ 10 w 20"/>
                  <a:gd name="T27" fmla="*/ 8 h 60"/>
                  <a:gd name="T28" fmla="*/ 11 w 20"/>
                  <a:gd name="T29" fmla="*/ 9 h 60"/>
                  <a:gd name="T30" fmla="*/ 13 w 20"/>
                  <a:gd name="T31" fmla="*/ 13 h 60"/>
                  <a:gd name="T32" fmla="*/ 15 w 20"/>
                  <a:gd name="T33" fmla="*/ 16 h 60"/>
                  <a:gd name="T34" fmla="*/ 15 w 20"/>
                  <a:gd name="T35" fmla="*/ 19 h 60"/>
                  <a:gd name="T36" fmla="*/ 16 w 20"/>
                  <a:gd name="T37" fmla="*/ 21 h 60"/>
                  <a:gd name="T38" fmla="*/ 18 w 20"/>
                  <a:gd name="T39" fmla="*/ 18 h 60"/>
                  <a:gd name="T40" fmla="*/ 20 w 20"/>
                  <a:gd name="T41" fmla="*/ 10 h 60"/>
                  <a:gd name="T42" fmla="*/ 20 w 20"/>
                  <a:gd name="T43" fmla="*/ 10 h 60"/>
                  <a:gd name="T44" fmla="*/ 19 w 20"/>
                  <a:gd name="T45" fmla="*/ 5 h 60"/>
                  <a:gd name="T46" fmla="*/ 18 w 20"/>
                  <a:gd name="T47" fmla="*/ 1 h 60"/>
                  <a:gd name="T48" fmla="*/ 15 w 20"/>
                  <a:gd name="T49" fmla="*/ 0 h 60"/>
                  <a:gd name="T50" fmla="*/ 11 w 20"/>
                  <a:gd name="T51" fmla="*/ 0 h 60"/>
                  <a:gd name="T52" fmla="*/ 9 w 20"/>
                  <a:gd name="T53" fmla="*/ 1 h 60"/>
                  <a:gd name="T54" fmla="*/ 5 w 20"/>
                  <a:gd name="T55" fmla="*/ 2 h 60"/>
                  <a:gd name="T56" fmla="*/ 1 w 20"/>
                  <a:gd name="T57" fmla="*/ 7 h 60"/>
                  <a:gd name="T58" fmla="*/ 0 w 20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60">
                    <a:moveTo>
                      <a:pt x="0" y="60"/>
                    </a:moveTo>
                    <a:lnTo>
                      <a:pt x="0" y="60"/>
                    </a:lnTo>
                    <a:lnTo>
                      <a:pt x="4" y="55"/>
                    </a:lnTo>
                    <a:lnTo>
                      <a:pt x="7" y="49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9" y="22"/>
                    </a:lnTo>
                    <a:lnTo>
                      <a:pt x="8" y="16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5" y="16"/>
                    </a:lnTo>
                    <a:lnTo>
                      <a:pt x="15" y="19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606">
                <a:extLst>
                  <a:ext uri="{FF2B5EF4-FFF2-40B4-BE49-F238E27FC236}">
                    <a16:creationId xmlns:a16="http://schemas.microsoft.com/office/drawing/2014/main" xmlns="" id="{26251AB8-0287-8E9B-9016-1DC12990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3" y="1389063"/>
                <a:ext cx="6350" cy="7938"/>
              </a:xfrm>
              <a:custGeom>
                <a:avLst/>
                <a:gdLst>
                  <a:gd name="T0" fmla="*/ 6 w 11"/>
                  <a:gd name="T1" fmla="*/ 15 h 15"/>
                  <a:gd name="T2" fmla="*/ 11 w 11"/>
                  <a:gd name="T3" fmla="*/ 3 h 15"/>
                  <a:gd name="T4" fmla="*/ 0 w 11"/>
                  <a:gd name="T5" fmla="*/ 0 h 15"/>
                  <a:gd name="T6" fmla="*/ 6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608">
                <a:extLst>
                  <a:ext uri="{FF2B5EF4-FFF2-40B4-BE49-F238E27FC236}">
                    <a16:creationId xmlns:a16="http://schemas.microsoft.com/office/drawing/2014/main" xmlns="" id="{B7170AF4-82E6-4122-ADB7-299DE221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563" y="1381125"/>
                <a:ext cx="4763" cy="12700"/>
              </a:xfrm>
              <a:custGeom>
                <a:avLst/>
                <a:gdLst>
                  <a:gd name="T0" fmla="*/ 0 w 9"/>
                  <a:gd name="T1" fmla="*/ 19 h 23"/>
                  <a:gd name="T2" fmla="*/ 9 w 9"/>
                  <a:gd name="T3" fmla="*/ 23 h 23"/>
                  <a:gd name="T4" fmla="*/ 9 w 9"/>
                  <a:gd name="T5" fmla="*/ 23 h 23"/>
                  <a:gd name="T6" fmla="*/ 8 w 9"/>
                  <a:gd name="T7" fmla="*/ 10 h 23"/>
                  <a:gd name="T8" fmla="*/ 7 w 9"/>
                  <a:gd name="T9" fmla="*/ 0 h 23"/>
                  <a:gd name="T10" fmla="*/ 0 w 9"/>
                  <a:gd name="T11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0" y="19"/>
                    </a:moveTo>
                    <a:lnTo>
                      <a:pt x="9" y="23"/>
                    </a:lnTo>
                    <a:lnTo>
                      <a:pt x="9" y="23"/>
                    </a:lnTo>
                    <a:lnTo>
                      <a:pt x="8" y="10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609">
                <a:extLst>
                  <a:ext uri="{FF2B5EF4-FFF2-40B4-BE49-F238E27FC236}">
                    <a16:creationId xmlns:a16="http://schemas.microsoft.com/office/drawing/2014/main" xmlns="" id="{15941333-43AC-1C06-BC86-5B055C40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026" y="1397000"/>
                <a:ext cx="7938" cy="1588"/>
              </a:xfrm>
              <a:custGeom>
                <a:avLst/>
                <a:gdLst>
                  <a:gd name="T0" fmla="*/ 0 w 15"/>
                  <a:gd name="T1" fmla="*/ 0 h 4"/>
                  <a:gd name="T2" fmla="*/ 0 w 15"/>
                  <a:gd name="T3" fmla="*/ 0 h 4"/>
                  <a:gd name="T4" fmla="*/ 7 w 15"/>
                  <a:gd name="T5" fmla="*/ 3 h 4"/>
                  <a:gd name="T6" fmla="*/ 15 w 15"/>
                  <a:gd name="T7" fmla="*/ 4 h 4"/>
                  <a:gd name="T8" fmla="*/ 0 w 1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lnTo>
                      <a:pt x="0" y="0"/>
                    </a:lnTo>
                    <a:lnTo>
                      <a:pt x="7" y="3"/>
                    </a:lnTo>
                    <a:lnTo>
                      <a:pt x="15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610">
                <a:extLst>
                  <a:ext uri="{FF2B5EF4-FFF2-40B4-BE49-F238E27FC236}">
                    <a16:creationId xmlns:a16="http://schemas.microsoft.com/office/drawing/2014/main" xmlns="" id="{B0B3C4AC-9A8A-4201-8FAB-1A6C32FF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263" y="1393825"/>
                <a:ext cx="4763" cy="3175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3 h 7"/>
                  <a:gd name="T4" fmla="*/ 10 w 10"/>
                  <a:gd name="T5" fmla="*/ 7 h 7"/>
                  <a:gd name="T6" fmla="*/ 10 w 10"/>
                  <a:gd name="T7" fmla="*/ 7 h 7"/>
                  <a:gd name="T8" fmla="*/ 0 w 10"/>
                  <a:gd name="T9" fmla="*/ 0 h 7"/>
                  <a:gd name="T10" fmla="*/ 0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lnTo>
                      <a:pt x="0" y="3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611">
                <a:extLst>
                  <a:ext uri="{FF2B5EF4-FFF2-40B4-BE49-F238E27FC236}">
                    <a16:creationId xmlns:a16="http://schemas.microsoft.com/office/drawing/2014/main" xmlns="" id="{4396A962-861D-DEFF-8472-762FD8044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326" y="1393825"/>
                <a:ext cx="9525" cy="17463"/>
              </a:xfrm>
              <a:custGeom>
                <a:avLst/>
                <a:gdLst>
                  <a:gd name="T0" fmla="*/ 0 w 17"/>
                  <a:gd name="T1" fmla="*/ 0 h 35"/>
                  <a:gd name="T2" fmla="*/ 0 w 17"/>
                  <a:gd name="T3" fmla="*/ 0 h 35"/>
                  <a:gd name="T4" fmla="*/ 2 w 17"/>
                  <a:gd name="T5" fmla="*/ 14 h 35"/>
                  <a:gd name="T6" fmla="*/ 4 w 17"/>
                  <a:gd name="T7" fmla="*/ 25 h 35"/>
                  <a:gd name="T8" fmla="*/ 7 w 17"/>
                  <a:gd name="T9" fmla="*/ 30 h 35"/>
                  <a:gd name="T10" fmla="*/ 9 w 17"/>
                  <a:gd name="T11" fmla="*/ 33 h 35"/>
                  <a:gd name="T12" fmla="*/ 12 w 17"/>
                  <a:gd name="T13" fmla="*/ 35 h 35"/>
                  <a:gd name="T14" fmla="*/ 17 w 17"/>
                  <a:gd name="T15" fmla="*/ 33 h 35"/>
                  <a:gd name="T16" fmla="*/ 15 w 17"/>
                  <a:gd name="T17" fmla="*/ 3 h 35"/>
                  <a:gd name="T18" fmla="*/ 0 w 17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5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5"/>
                    </a:lnTo>
                    <a:lnTo>
                      <a:pt x="7" y="30"/>
                    </a:lnTo>
                    <a:lnTo>
                      <a:pt x="9" y="33"/>
                    </a:lnTo>
                    <a:lnTo>
                      <a:pt x="12" y="35"/>
                    </a:lnTo>
                    <a:lnTo>
                      <a:pt x="17" y="33"/>
                    </a:lnTo>
                    <a:lnTo>
                      <a:pt x="1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612">
                <a:extLst>
                  <a:ext uri="{FF2B5EF4-FFF2-40B4-BE49-F238E27FC236}">
                    <a16:creationId xmlns:a16="http://schemas.microsoft.com/office/drawing/2014/main" xmlns="" id="{8E797175-2118-33FB-74A8-F0D6B84CB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123950"/>
                <a:ext cx="6350" cy="7938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3 h 13"/>
                  <a:gd name="T4" fmla="*/ 10 w 12"/>
                  <a:gd name="T5" fmla="*/ 0 h 13"/>
                  <a:gd name="T6" fmla="*/ 0 w 12"/>
                  <a:gd name="T7" fmla="*/ 11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3"/>
                    </a:lnTo>
                    <a:lnTo>
                      <a:pt x="10" y="0"/>
                    </a:lnTo>
                    <a:lnTo>
                      <a:pt x="0" y="11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613">
                <a:extLst>
                  <a:ext uri="{FF2B5EF4-FFF2-40B4-BE49-F238E27FC236}">
                    <a16:creationId xmlns:a16="http://schemas.microsoft.com/office/drawing/2014/main" xmlns="" id="{2B76DD36-AECE-9143-2028-1570CA441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35063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3 w 5"/>
                  <a:gd name="T5" fmla="*/ 5 h 11"/>
                  <a:gd name="T6" fmla="*/ 5 w 5"/>
                  <a:gd name="T7" fmla="*/ 0 h 11"/>
                  <a:gd name="T8" fmla="*/ 5 w 5"/>
                  <a:gd name="T9" fmla="*/ 0 h 11"/>
                  <a:gd name="T10" fmla="*/ 2 w 5"/>
                  <a:gd name="T11" fmla="*/ 4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614">
                <a:extLst>
                  <a:ext uri="{FF2B5EF4-FFF2-40B4-BE49-F238E27FC236}">
                    <a16:creationId xmlns:a16="http://schemas.microsoft.com/office/drawing/2014/main" xmlns="" id="{951D772A-2337-DAFB-F8B3-208E8069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1" y="1060450"/>
                <a:ext cx="39688" cy="74613"/>
              </a:xfrm>
              <a:custGeom>
                <a:avLst/>
                <a:gdLst>
                  <a:gd name="T0" fmla="*/ 41 w 74"/>
                  <a:gd name="T1" fmla="*/ 22 h 142"/>
                  <a:gd name="T2" fmla="*/ 44 w 74"/>
                  <a:gd name="T3" fmla="*/ 28 h 142"/>
                  <a:gd name="T4" fmla="*/ 42 w 74"/>
                  <a:gd name="T5" fmla="*/ 39 h 142"/>
                  <a:gd name="T6" fmla="*/ 38 w 74"/>
                  <a:gd name="T7" fmla="*/ 47 h 142"/>
                  <a:gd name="T8" fmla="*/ 41 w 74"/>
                  <a:gd name="T9" fmla="*/ 52 h 142"/>
                  <a:gd name="T10" fmla="*/ 48 w 74"/>
                  <a:gd name="T11" fmla="*/ 56 h 142"/>
                  <a:gd name="T12" fmla="*/ 46 w 74"/>
                  <a:gd name="T13" fmla="*/ 70 h 142"/>
                  <a:gd name="T14" fmla="*/ 42 w 74"/>
                  <a:gd name="T15" fmla="*/ 82 h 142"/>
                  <a:gd name="T16" fmla="*/ 35 w 74"/>
                  <a:gd name="T17" fmla="*/ 89 h 142"/>
                  <a:gd name="T18" fmla="*/ 27 w 74"/>
                  <a:gd name="T19" fmla="*/ 88 h 142"/>
                  <a:gd name="T20" fmla="*/ 28 w 74"/>
                  <a:gd name="T21" fmla="*/ 82 h 142"/>
                  <a:gd name="T22" fmla="*/ 31 w 74"/>
                  <a:gd name="T23" fmla="*/ 74 h 142"/>
                  <a:gd name="T24" fmla="*/ 34 w 74"/>
                  <a:gd name="T25" fmla="*/ 70 h 142"/>
                  <a:gd name="T26" fmla="*/ 30 w 74"/>
                  <a:gd name="T27" fmla="*/ 60 h 142"/>
                  <a:gd name="T28" fmla="*/ 28 w 74"/>
                  <a:gd name="T29" fmla="*/ 66 h 142"/>
                  <a:gd name="T30" fmla="*/ 23 w 74"/>
                  <a:gd name="T31" fmla="*/ 73 h 142"/>
                  <a:gd name="T32" fmla="*/ 22 w 74"/>
                  <a:gd name="T33" fmla="*/ 79 h 142"/>
                  <a:gd name="T34" fmla="*/ 23 w 74"/>
                  <a:gd name="T35" fmla="*/ 92 h 142"/>
                  <a:gd name="T36" fmla="*/ 15 w 74"/>
                  <a:gd name="T37" fmla="*/ 104 h 142"/>
                  <a:gd name="T38" fmla="*/ 6 w 74"/>
                  <a:gd name="T39" fmla="*/ 130 h 142"/>
                  <a:gd name="T40" fmla="*/ 0 w 74"/>
                  <a:gd name="T41" fmla="*/ 142 h 142"/>
                  <a:gd name="T42" fmla="*/ 7 w 74"/>
                  <a:gd name="T43" fmla="*/ 139 h 142"/>
                  <a:gd name="T44" fmla="*/ 33 w 74"/>
                  <a:gd name="T45" fmla="*/ 141 h 142"/>
                  <a:gd name="T46" fmla="*/ 46 w 74"/>
                  <a:gd name="T47" fmla="*/ 140 h 142"/>
                  <a:gd name="T48" fmla="*/ 56 w 74"/>
                  <a:gd name="T49" fmla="*/ 137 h 142"/>
                  <a:gd name="T50" fmla="*/ 64 w 74"/>
                  <a:gd name="T51" fmla="*/ 130 h 142"/>
                  <a:gd name="T52" fmla="*/ 68 w 74"/>
                  <a:gd name="T53" fmla="*/ 124 h 142"/>
                  <a:gd name="T54" fmla="*/ 73 w 74"/>
                  <a:gd name="T55" fmla="*/ 100 h 142"/>
                  <a:gd name="T56" fmla="*/ 74 w 74"/>
                  <a:gd name="T57" fmla="*/ 71 h 142"/>
                  <a:gd name="T58" fmla="*/ 72 w 74"/>
                  <a:gd name="T59" fmla="*/ 7 h 142"/>
                  <a:gd name="T60" fmla="*/ 69 w 74"/>
                  <a:gd name="T61" fmla="*/ 4 h 142"/>
                  <a:gd name="T62" fmla="*/ 61 w 74"/>
                  <a:gd name="T63" fmla="*/ 0 h 142"/>
                  <a:gd name="T64" fmla="*/ 51 w 74"/>
                  <a:gd name="T65" fmla="*/ 2 h 142"/>
                  <a:gd name="T66" fmla="*/ 44 w 74"/>
                  <a:gd name="T67" fmla="*/ 9 h 142"/>
                  <a:gd name="T68" fmla="*/ 42 w 74"/>
                  <a:gd name="T69" fmla="*/ 17 h 142"/>
                  <a:gd name="T70" fmla="*/ 41 w 74"/>
                  <a:gd name="T71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2">
                    <a:moveTo>
                      <a:pt x="41" y="22"/>
                    </a:moveTo>
                    <a:lnTo>
                      <a:pt x="41" y="22"/>
                    </a:lnTo>
                    <a:lnTo>
                      <a:pt x="43" y="26"/>
                    </a:lnTo>
                    <a:lnTo>
                      <a:pt x="44" y="28"/>
                    </a:lnTo>
                    <a:lnTo>
                      <a:pt x="44" y="34"/>
                    </a:lnTo>
                    <a:lnTo>
                      <a:pt x="42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8" y="50"/>
                    </a:lnTo>
                    <a:lnTo>
                      <a:pt x="41" y="52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8" y="63"/>
                    </a:lnTo>
                    <a:lnTo>
                      <a:pt x="46" y="70"/>
                    </a:lnTo>
                    <a:lnTo>
                      <a:pt x="45" y="77"/>
                    </a:lnTo>
                    <a:lnTo>
                      <a:pt x="42" y="82"/>
                    </a:lnTo>
                    <a:lnTo>
                      <a:pt x="40" y="86"/>
                    </a:lnTo>
                    <a:lnTo>
                      <a:pt x="35" y="89"/>
                    </a:lnTo>
                    <a:lnTo>
                      <a:pt x="31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8" y="82"/>
                    </a:lnTo>
                    <a:lnTo>
                      <a:pt x="29" y="79"/>
                    </a:lnTo>
                    <a:lnTo>
                      <a:pt x="31" y="74"/>
                    </a:lnTo>
                    <a:lnTo>
                      <a:pt x="33" y="72"/>
                    </a:lnTo>
                    <a:lnTo>
                      <a:pt x="34" y="70"/>
                    </a:lnTo>
                    <a:lnTo>
                      <a:pt x="33" y="65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8" y="66"/>
                    </a:lnTo>
                    <a:lnTo>
                      <a:pt x="26" y="70"/>
                    </a:lnTo>
                    <a:lnTo>
                      <a:pt x="23" y="73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19" y="97"/>
                    </a:lnTo>
                    <a:lnTo>
                      <a:pt x="15" y="104"/>
                    </a:lnTo>
                    <a:lnTo>
                      <a:pt x="11" y="117"/>
                    </a:lnTo>
                    <a:lnTo>
                      <a:pt x="6" y="13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4" y="140"/>
                    </a:lnTo>
                    <a:lnTo>
                      <a:pt x="7" y="139"/>
                    </a:lnTo>
                    <a:lnTo>
                      <a:pt x="15" y="139"/>
                    </a:lnTo>
                    <a:lnTo>
                      <a:pt x="33" y="141"/>
                    </a:lnTo>
                    <a:lnTo>
                      <a:pt x="42" y="141"/>
                    </a:lnTo>
                    <a:lnTo>
                      <a:pt x="46" y="140"/>
                    </a:lnTo>
                    <a:lnTo>
                      <a:pt x="51" y="139"/>
                    </a:lnTo>
                    <a:lnTo>
                      <a:pt x="56" y="137"/>
                    </a:lnTo>
                    <a:lnTo>
                      <a:pt x="60" y="133"/>
                    </a:lnTo>
                    <a:lnTo>
                      <a:pt x="64" y="130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1" y="112"/>
                    </a:lnTo>
                    <a:lnTo>
                      <a:pt x="73" y="100"/>
                    </a:lnTo>
                    <a:lnTo>
                      <a:pt x="74" y="86"/>
                    </a:lnTo>
                    <a:lnTo>
                      <a:pt x="74" y="71"/>
                    </a:lnTo>
                    <a:lnTo>
                      <a:pt x="73" y="41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69" y="4"/>
                    </a:lnTo>
                    <a:lnTo>
                      <a:pt x="66" y="2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1" y="2"/>
                    </a:lnTo>
                    <a:lnTo>
                      <a:pt x="45" y="6"/>
                    </a:lnTo>
                    <a:lnTo>
                      <a:pt x="44" y="9"/>
                    </a:lnTo>
                    <a:lnTo>
                      <a:pt x="43" y="13"/>
                    </a:lnTo>
                    <a:lnTo>
                      <a:pt x="42" y="17"/>
                    </a:lnTo>
                    <a:lnTo>
                      <a:pt x="41" y="22"/>
                    </a:lnTo>
                    <a:lnTo>
                      <a:pt x="4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615">
                <a:extLst>
                  <a:ext uri="{FF2B5EF4-FFF2-40B4-BE49-F238E27FC236}">
                    <a16:creationId xmlns:a16="http://schemas.microsoft.com/office/drawing/2014/main" xmlns="" id="{F7F14F38-D31F-C9D9-2873-B79288B3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047750"/>
                <a:ext cx="6350" cy="6350"/>
              </a:xfrm>
              <a:custGeom>
                <a:avLst/>
                <a:gdLst>
                  <a:gd name="T0" fmla="*/ 12 w 12"/>
                  <a:gd name="T1" fmla="*/ 2 h 11"/>
                  <a:gd name="T2" fmla="*/ 12 w 12"/>
                  <a:gd name="T3" fmla="*/ 2 h 11"/>
                  <a:gd name="T4" fmla="*/ 9 w 12"/>
                  <a:gd name="T5" fmla="*/ 0 h 11"/>
                  <a:gd name="T6" fmla="*/ 5 w 12"/>
                  <a:gd name="T7" fmla="*/ 0 h 11"/>
                  <a:gd name="T8" fmla="*/ 3 w 12"/>
                  <a:gd name="T9" fmla="*/ 3 h 11"/>
                  <a:gd name="T10" fmla="*/ 0 w 12"/>
                  <a:gd name="T11" fmla="*/ 5 h 11"/>
                  <a:gd name="T12" fmla="*/ 0 w 12"/>
                  <a:gd name="T13" fmla="*/ 5 h 11"/>
                  <a:gd name="T14" fmla="*/ 2 w 12"/>
                  <a:gd name="T15" fmla="*/ 8 h 11"/>
                  <a:gd name="T16" fmla="*/ 2 w 12"/>
                  <a:gd name="T17" fmla="*/ 11 h 11"/>
                  <a:gd name="T18" fmla="*/ 4 w 12"/>
                  <a:gd name="T19" fmla="*/ 11 h 11"/>
                  <a:gd name="T20" fmla="*/ 5 w 12"/>
                  <a:gd name="T21" fmla="*/ 8 h 11"/>
                  <a:gd name="T22" fmla="*/ 9 w 12"/>
                  <a:gd name="T23" fmla="*/ 4 h 11"/>
                  <a:gd name="T24" fmla="*/ 11 w 12"/>
                  <a:gd name="T25" fmla="*/ 3 h 11"/>
                  <a:gd name="T26" fmla="*/ 12 w 12"/>
                  <a:gd name="T27" fmla="*/ 2 h 11"/>
                  <a:gd name="T28" fmla="*/ 12 w 12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1">
                    <a:moveTo>
                      <a:pt x="12" y="2"/>
                    </a:moveTo>
                    <a:lnTo>
                      <a:pt x="12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616">
                <a:extLst>
                  <a:ext uri="{FF2B5EF4-FFF2-40B4-BE49-F238E27FC236}">
                    <a16:creationId xmlns:a16="http://schemas.microsoft.com/office/drawing/2014/main" xmlns="" id="{A2A9936E-4E0C-73C6-7ACF-1605D9DC8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313" y="1209675"/>
                <a:ext cx="9525" cy="12700"/>
              </a:xfrm>
              <a:custGeom>
                <a:avLst/>
                <a:gdLst>
                  <a:gd name="T0" fmla="*/ 7 w 18"/>
                  <a:gd name="T1" fmla="*/ 24 h 24"/>
                  <a:gd name="T2" fmla="*/ 7 w 18"/>
                  <a:gd name="T3" fmla="*/ 24 h 24"/>
                  <a:gd name="T4" fmla="*/ 10 w 18"/>
                  <a:gd name="T5" fmla="*/ 20 h 24"/>
                  <a:gd name="T6" fmla="*/ 14 w 18"/>
                  <a:gd name="T7" fmla="*/ 14 h 24"/>
                  <a:gd name="T8" fmla="*/ 18 w 18"/>
                  <a:gd name="T9" fmla="*/ 7 h 24"/>
                  <a:gd name="T10" fmla="*/ 18 w 18"/>
                  <a:gd name="T11" fmla="*/ 4 h 24"/>
                  <a:gd name="T12" fmla="*/ 18 w 18"/>
                  <a:gd name="T13" fmla="*/ 0 h 24"/>
                  <a:gd name="T14" fmla="*/ 0 w 18"/>
                  <a:gd name="T15" fmla="*/ 7 h 24"/>
                  <a:gd name="T16" fmla="*/ 0 w 18"/>
                  <a:gd name="T17" fmla="*/ 7 h 24"/>
                  <a:gd name="T18" fmla="*/ 4 w 18"/>
                  <a:gd name="T19" fmla="*/ 9 h 24"/>
                  <a:gd name="T20" fmla="*/ 5 w 18"/>
                  <a:gd name="T21" fmla="*/ 13 h 24"/>
                  <a:gd name="T22" fmla="*/ 7 w 18"/>
                  <a:gd name="T23" fmla="*/ 24 h 24"/>
                  <a:gd name="T24" fmla="*/ 7 w 18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4">
                    <a:moveTo>
                      <a:pt x="7" y="24"/>
                    </a:moveTo>
                    <a:lnTo>
                      <a:pt x="7" y="24"/>
                    </a:lnTo>
                    <a:lnTo>
                      <a:pt x="10" y="20"/>
                    </a:lnTo>
                    <a:lnTo>
                      <a:pt x="14" y="14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9"/>
                    </a:lnTo>
                    <a:lnTo>
                      <a:pt x="5" y="13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617">
                <a:extLst>
                  <a:ext uri="{FF2B5EF4-FFF2-40B4-BE49-F238E27FC236}">
                    <a16:creationId xmlns:a16="http://schemas.microsoft.com/office/drawing/2014/main" xmlns="" id="{4E55185F-98B6-02AE-CC5A-9594D8749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138" y="1214438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7 w 7"/>
                  <a:gd name="T3" fmla="*/ 0 h 3"/>
                  <a:gd name="T4" fmla="*/ 7 w 7"/>
                  <a:gd name="T5" fmla="*/ 0 h 3"/>
                  <a:gd name="T6" fmla="*/ 5 w 7"/>
                  <a:gd name="T7" fmla="*/ 1 h 3"/>
                  <a:gd name="T8" fmla="*/ 0 w 7"/>
                  <a:gd name="T9" fmla="*/ 3 h 3"/>
                  <a:gd name="T10" fmla="*/ 0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618">
                <a:extLst>
                  <a:ext uri="{FF2B5EF4-FFF2-40B4-BE49-F238E27FC236}">
                    <a16:creationId xmlns:a16="http://schemas.microsoft.com/office/drawing/2014/main" xmlns="" id="{C042C225-0E3A-BACA-673A-02600B3B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076" y="1222375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0 w 1"/>
                  <a:gd name="T5" fmla="*/ 0 h 4"/>
                  <a:gd name="T6" fmla="*/ 0 w 1"/>
                  <a:gd name="T7" fmla="*/ 3 h 4"/>
                  <a:gd name="T8" fmla="*/ 1 w 1"/>
                  <a:gd name="T9" fmla="*/ 4 h 4"/>
                  <a:gd name="T10" fmla="*/ 1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619">
                <a:extLst>
                  <a:ext uri="{FF2B5EF4-FFF2-40B4-BE49-F238E27FC236}">
                    <a16:creationId xmlns:a16="http://schemas.microsoft.com/office/drawing/2014/main" xmlns="" id="{85012C9A-5D0D-E375-9592-D810B9B33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1" y="1401763"/>
                <a:ext cx="6350" cy="4763"/>
              </a:xfrm>
              <a:custGeom>
                <a:avLst/>
                <a:gdLst>
                  <a:gd name="T0" fmla="*/ 0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2 w 12"/>
                  <a:gd name="T7" fmla="*/ 8 h 8"/>
                  <a:gd name="T8" fmla="*/ 3 w 12"/>
                  <a:gd name="T9" fmla="*/ 8 h 8"/>
                  <a:gd name="T10" fmla="*/ 5 w 12"/>
                  <a:gd name="T11" fmla="*/ 8 h 8"/>
                  <a:gd name="T12" fmla="*/ 8 w 12"/>
                  <a:gd name="T13" fmla="*/ 6 h 8"/>
                  <a:gd name="T14" fmla="*/ 12 w 12"/>
                  <a:gd name="T15" fmla="*/ 4 h 8"/>
                  <a:gd name="T16" fmla="*/ 12 w 12"/>
                  <a:gd name="T17" fmla="*/ 4 h 8"/>
                  <a:gd name="T18" fmla="*/ 6 w 12"/>
                  <a:gd name="T19" fmla="*/ 1 h 8"/>
                  <a:gd name="T20" fmla="*/ 4 w 12"/>
                  <a:gd name="T21" fmla="*/ 0 h 8"/>
                  <a:gd name="T22" fmla="*/ 0 w 12"/>
                  <a:gd name="T23" fmla="*/ 2 h 8"/>
                  <a:gd name="T24" fmla="*/ 0 w 12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620">
                <a:extLst>
                  <a:ext uri="{FF2B5EF4-FFF2-40B4-BE49-F238E27FC236}">
                    <a16:creationId xmlns:a16="http://schemas.microsoft.com/office/drawing/2014/main" xmlns="" id="{2CD6DCE2-42B2-02D9-09B0-2C52573E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1" y="1377950"/>
                <a:ext cx="3175" cy="4763"/>
              </a:xfrm>
              <a:custGeom>
                <a:avLst/>
                <a:gdLst>
                  <a:gd name="T0" fmla="*/ 0 w 5"/>
                  <a:gd name="T1" fmla="*/ 0 h 9"/>
                  <a:gd name="T2" fmla="*/ 5 w 5"/>
                  <a:gd name="T3" fmla="*/ 9 h 9"/>
                  <a:gd name="T4" fmla="*/ 5 w 5"/>
                  <a:gd name="T5" fmla="*/ 9 h 9"/>
                  <a:gd name="T6" fmla="*/ 3 w 5"/>
                  <a:gd name="T7" fmla="*/ 2 h 9"/>
                  <a:gd name="T8" fmla="*/ 1 w 5"/>
                  <a:gd name="T9" fmla="*/ 1 h 9"/>
                  <a:gd name="T10" fmla="*/ 0 w 5"/>
                  <a:gd name="T11" fmla="*/ 0 h 9"/>
                  <a:gd name="T12" fmla="*/ 0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621">
                <a:extLst>
                  <a:ext uri="{FF2B5EF4-FFF2-40B4-BE49-F238E27FC236}">
                    <a16:creationId xmlns:a16="http://schemas.microsoft.com/office/drawing/2014/main" xmlns="" id="{9B8061BB-EDD3-E8EA-C6E1-606DCC845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200150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1 w 1"/>
                  <a:gd name="T5" fmla="*/ 0 h 6"/>
                  <a:gd name="T6" fmla="*/ 1 w 1"/>
                  <a:gd name="T7" fmla="*/ 0 h 6"/>
                  <a:gd name="T8" fmla="*/ 0 w 1"/>
                  <a:gd name="T9" fmla="*/ 6 h 6"/>
                  <a:gd name="T10" fmla="*/ 0 w 1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622">
                <a:extLst>
                  <a:ext uri="{FF2B5EF4-FFF2-40B4-BE49-F238E27FC236}">
                    <a16:creationId xmlns:a16="http://schemas.microsoft.com/office/drawing/2014/main" xmlns="" id="{C2367CB2-ED1A-5297-8DF0-FB160C563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192213"/>
                <a:ext cx="15875" cy="7938"/>
              </a:xfrm>
              <a:custGeom>
                <a:avLst/>
                <a:gdLst>
                  <a:gd name="T0" fmla="*/ 0 w 31"/>
                  <a:gd name="T1" fmla="*/ 15 h 15"/>
                  <a:gd name="T2" fmla="*/ 0 w 31"/>
                  <a:gd name="T3" fmla="*/ 15 h 15"/>
                  <a:gd name="T4" fmla="*/ 1 w 31"/>
                  <a:gd name="T5" fmla="*/ 12 h 15"/>
                  <a:gd name="T6" fmla="*/ 4 w 31"/>
                  <a:gd name="T7" fmla="*/ 11 h 15"/>
                  <a:gd name="T8" fmla="*/ 11 w 31"/>
                  <a:gd name="T9" fmla="*/ 12 h 15"/>
                  <a:gd name="T10" fmla="*/ 15 w 31"/>
                  <a:gd name="T11" fmla="*/ 12 h 15"/>
                  <a:gd name="T12" fmla="*/ 17 w 31"/>
                  <a:gd name="T13" fmla="*/ 12 h 15"/>
                  <a:gd name="T14" fmla="*/ 20 w 31"/>
                  <a:gd name="T15" fmla="*/ 10 h 15"/>
                  <a:gd name="T16" fmla="*/ 23 w 31"/>
                  <a:gd name="T17" fmla="*/ 5 h 15"/>
                  <a:gd name="T18" fmla="*/ 22 w 31"/>
                  <a:gd name="T19" fmla="*/ 10 h 15"/>
                  <a:gd name="T20" fmla="*/ 31 w 31"/>
                  <a:gd name="T21" fmla="*/ 0 h 15"/>
                  <a:gd name="T22" fmla="*/ 31 w 31"/>
                  <a:gd name="T23" fmla="*/ 0 h 15"/>
                  <a:gd name="T24" fmla="*/ 23 w 31"/>
                  <a:gd name="T25" fmla="*/ 2 h 15"/>
                  <a:gd name="T26" fmla="*/ 14 w 31"/>
                  <a:gd name="T27" fmla="*/ 3 h 15"/>
                  <a:gd name="T28" fmla="*/ 9 w 31"/>
                  <a:gd name="T29" fmla="*/ 4 h 15"/>
                  <a:gd name="T30" fmla="*/ 5 w 31"/>
                  <a:gd name="T31" fmla="*/ 6 h 15"/>
                  <a:gd name="T32" fmla="*/ 2 w 31"/>
                  <a:gd name="T33" fmla="*/ 10 h 15"/>
                  <a:gd name="T34" fmla="*/ 0 w 31"/>
                  <a:gd name="T35" fmla="*/ 15 h 15"/>
                  <a:gd name="T36" fmla="*/ 0 w 31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5">
                    <a:moveTo>
                      <a:pt x="0" y="15"/>
                    </a:moveTo>
                    <a:lnTo>
                      <a:pt x="0" y="15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2" y="1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623">
                <a:extLst>
                  <a:ext uri="{FF2B5EF4-FFF2-40B4-BE49-F238E27FC236}">
                    <a16:creationId xmlns:a16="http://schemas.microsoft.com/office/drawing/2014/main" xmlns="" id="{EA0679E5-2C13-630D-81F8-3B4B1BB5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909638"/>
                <a:ext cx="1588" cy="11113"/>
              </a:xfrm>
              <a:custGeom>
                <a:avLst/>
                <a:gdLst>
                  <a:gd name="T0" fmla="*/ 1 w 1"/>
                  <a:gd name="T1" fmla="*/ 0 h 21"/>
                  <a:gd name="T2" fmla="*/ 1 w 1"/>
                  <a:gd name="T3" fmla="*/ 0 h 21"/>
                  <a:gd name="T4" fmla="*/ 0 w 1"/>
                  <a:gd name="T5" fmla="*/ 0 h 21"/>
                  <a:gd name="T6" fmla="*/ 0 w 1"/>
                  <a:gd name="T7" fmla="*/ 1 h 21"/>
                  <a:gd name="T8" fmla="*/ 0 w 1"/>
                  <a:gd name="T9" fmla="*/ 8 h 21"/>
                  <a:gd name="T10" fmla="*/ 0 w 1"/>
                  <a:gd name="T11" fmla="*/ 21 h 21"/>
                  <a:gd name="T12" fmla="*/ 0 w 1"/>
                  <a:gd name="T13" fmla="*/ 21 h 21"/>
                  <a:gd name="T14" fmla="*/ 1 w 1"/>
                  <a:gd name="T15" fmla="*/ 18 h 21"/>
                  <a:gd name="T16" fmla="*/ 1 w 1"/>
                  <a:gd name="T17" fmla="*/ 15 h 21"/>
                  <a:gd name="T18" fmla="*/ 1 w 1"/>
                  <a:gd name="T19" fmla="*/ 7 h 21"/>
                  <a:gd name="T20" fmla="*/ 1 w 1"/>
                  <a:gd name="T21" fmla="*/ 0 h 21"/>
                  <a:gd name="T22" fmla="*/ 1 w 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624">
                <a:extLst>
                  <a:ext uri="{FF2B5EF4-FFF2-40B4-BE49-F238E27FC236}">
                    <a16:creationId xmlns:a16="http://schemas.microsoft.com/office/drawing/2014/main" xmlns="" id="{8CA1E261-687F-FA9C-0E8B-98CF30E0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1" y="881063"/>
                <a:ext cx="3175" cy="9525"/>
              </a:xfrm>
              <a:custGeom>
                <a:avLst/>
                <a:gdLst>
                  <a:gd name="T0" fmla="*/ 0 w 5"/>
                  <a:gd name="T1" fmla="*/ 11 h 18"/>
                  <a:gd name="T2" fmla="*/ 0 w 5"/>
                  <a:gd name="T3" fmla="*/ 18 h 18"/>
                  <a:gd name="T4" fmla="*/ 5 w 5"/>
                  <a:gd name="T5" fmla="*/ 0 h 18"/>
                  <a:gd name="T6" fmla="*/ 0 w 5"/>
                  <a:gd name="T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11"/>
                    </a:moveTo>
                    <a:lnTo>
                      <a:pt x="0" y="18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625">
                <a:extLst>
                  <a:ext uri="{FF2B5EF4-FFF2-40B4-BE49-F238E27FC236}">
                    <a16:creationId xmlns:a16="http://schemas.microsoft.com/office/drawing/2014/main" xmlns="" id="{7BE30831-9885-4929-5040-C3D72E1E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751" y="879475"/>
                <a:ext cx="11113" cy="14288"/>
              </a:xfrm>
              <a:custGeom>
                <a:avLst/>
                <a:gdLst>
                  <a:gd name="T0" fmla="*/ 19 w 19"/>
                  <a:gd name="T1" fmla="*/ 14 h 27"/>
                  <a:gd name="T2" fmla="*/ 19 w 19"/>
                  <a:gd name="T3" fmla="*/ 14 h 27"/>
                  <a:gd name="T4" fmla="*/ 18 w 19"/>
                  <a:gd name="T5" fmla="*/ 5 h 27"/>
                  <a:gd name="T6" fmla="*/ 16 w 19"/>
                  <a:gd name="T7" fmla="*/ 0 h 27"/>
                  <a:gd name="T8" fmla="*/ 15 w 19"/>
                  <a:gd name="T9" fmla="*/ 0 h 27"/>
                  <a:gd name="T10" fmla="*/ 15 w 19"/>
                  <a:gd name="T11" fmla="*/ 0 h 27"/>
                  <a:gd name="T12" fmla="*/ 12 w 19"/>
                  <a:gd name="T13" fmla="*/ 3 h 27"/>
                  <a:gd name="T14" fmla="*/ 8 w 19"/>
                  <a:gd name="T15" fmla="*/ 8 h 27"/>
                  <a:gd name="T16" fmla="*/ 5 w 19"/>
                  <a:gd name="T17" fmla="*/ 9 h 27"/>
                  <a:gd name="T18" fmla="*/ 4 w 19"/>
                  <a:gd name="T19" fmla="*/ 9 h 27"/>
                  <a:gd name="T20" fmla="*/ 3 w 19"/>
                  <a:gd name="T21" fmla="*/ 7 h 27"/>
                  <a:gd name="T22" fmla="*/ 2 w 19"/>
                  <a:gd name="T23" fmla="*/ 0 h 27"/>
                  <a:gd name="T24" fmla="*/ 0 w 19"/>
                  <a:gd name="T25" fmla="*/ 27 h 27"/>
                  <a:gd name="T26" fmla="*/ 0 w 19"/>
                  <a:gd name="T27" fmla="*/ 27 h 27"/>
                  <a:gd name="T28" fmla="*/ 4 w 19"/>
                  <a:gd name="T29" fmla="*/ 21 h 27"/>
                  <a:gd name="T30" fmla="*/ 10 w 19"/>
                  <a:gd name="T31" fmla="*/ 15 h 27"/>
                  <a:gd name="T32" fmla="*/ 12 w 19"/>
                  <a:gd name="T33" fmla="*/ 13 h 27"/>
                  <a:gd name="T34" fmla="*/ 15 w 19"/>
                  <a:gd name="T35" fmla="*/ 12 h 27"/>
                  <a:gd name="T36" fmla="*/ 17 w 19"/>
                  <a:gd name="T37" fmla="*/ 12 h 27"/>
                  <a:gd name="T38" fmla="*/ 19 w 19"/>
                  <a:gd name="T39" fmla="*/ 14 h 27"/>
                  <a:gd name="T40" fmla="*/ 19 w 19"/>
                  <a:gd name="T4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7">
                    <a:moveTo>
                      <a:pt x="19" y="14"/>
                    </a:moveTo>
                    <a:lnTo>
                      <a:pt x="19" y="14"/>
                    </a:lnTo>
                    <a:lnTo>
                      <a:pt x="18" y="5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8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626">
                <a:extLst>
                  <a:ext uri="{FF2B5EF4-FFF2-40B4-BE49-F238E27FC236}">
                    <a16:creationId xmlns:a16="http://schemas.microsoft.com/office/drawing/2014/main" xmlns="" id="{E78826D7-4CB9-A621-5E6A-11E56362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19163"/>
                <a:ext cx="1588" cy="4763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2 h 9"/>
                  <a:gd name="T6" fmla="*/ 4 w 4"/>
                  <a:gd name="T7" fmla="*/ 0 h 9"/>
                  <a:gd name="T8" fmla="*/ 3 w 4"/>
                  <a:gd name="T9" fmla="*/ 1 h 9"/>
                  <a:gd name="T10" fmla="*/ 0 w 4"/>
                  <a:gd name="T11" fmla="*/ 6 h 9"/>
                  <a:gd name="T12" fmla="*/ 0 w 4"/>
                  <a:gd name="T13" fmla="*/ 6 h 9"/>
                  <a:gd name="T14" fmla="*/ 1 w 4"/>
                  <a:gd name="T15" fmla="*/ 9 h 9"/>
                  <a:gd name="T16" fmla="*/ 1 w 4"/>
                  <a:gd name="T17" fmla="*/ 9 h 9"/>
                  <a:gd name="T18" fmla="*/ 2 w 4"/>
                  <a:gd name="T19" fmla="*/ 9 h 9"/>
                  <a:gd name="T20" fmla="*/ 4 w 4"/>
                  <a:gd name="T21" fmla="*/ 9 h 9"/>
                  <a:gd name="T22" fmla="*/ 4 w 4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627">
                <a:extLst>
                  <a:ext uri="{FF2B5EF4-FFF2-40B4-BE49-F238E27FC236}">
                    <a16:creationId xmlns:a16="http://schemas.microsoft.com/office/drawing/2014/main" xmlns="" id="{E4CB854E-D506-1F3D-FF68-87FED12E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23925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5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628">
                <a:extLst>
                  <a:ext uri="{FF2B5EF4-FFF2-40B4-BE49-F238E27FC236}">
                    <a16:creationId xmlns:a16="http://schemas.microsoft.com/office/drawing/2014/main" xmlns="" id="{300E14B1-01C1-6DF9-8648-32B997A4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19163"/>
                <a:ext cx="3175" cy="14288"/>
              </a:xfrm>
              <a:custGeom>
                <a:avLst/>
                <a:gdLst>
                  <a:gd name="T0" fmla="*/ 5 w 7"/>
                  <a:gd name="T1" fmla="*/ 0 h 27"/>
                  <a:gd name="T2" fmla="*/ 0 w 7"/>
                  <a:gd name="T3" fmla="*/ 12 h 27"/>
                  <a:gd name="T4" fmla="*/ 0 w 7"/>
                  <a:gd name="T5" fmla="*/ 12 h 27"/>
                  <a:gd name="T6" fmla="*/ 1 w 7"/>
                  <a:gd name="T7" fmla="*/ 16 h 27"/>
                  <a:gd name="T8" fmla="*/ 4 w 7"/>
                  <a:gd name="T9" fmla="*/ 20 h 27"/>
                  <a:gd name="T10" fmla="*/ 4 w 7"/>
                  <a:gd name="T11" fmla="*/ 23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2 h 27"/>
                  <a:gd name="T18" fmla="*/ 7 w 7"/>
                  <a:gd name="T19" fmla="*/ 16 h 27"/>
                  <a:gd name="T20" fmla="*/ 6 w 7"/>
                  <a:gd name="T21" fmla="*/ 10 h 27"/>
                  <a:gd name="T22" fmla="*/ 5 w 7"/>
                  <a:gd name="T23" fmla="*/ 0 h 27"/>
                  <a:gd name="T24" fmla="*/ 5 w 7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7">
                    <a:moveTo>
                      <a:pt x="5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16"/>
                    </a:lnTo>
                    <a:lnTo>
                      <a:pt x="6" y="1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29">
                <a:extLst>
                  <a:ext uri="{FF2B5EF4-FFF2-40B4-BE49-F238E27FC236}">
                    <a16:creationId xmlns:a16="http://schemas.microsoft.com/office/drawing/2014/main" xmlns="" id="{9E45EF8C-19AA-0F8F-DCFA-D815BD4D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738" y="906463"/>
                <a:ext cx="0" cy="4763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0 w 2"/>
                  <a:gd name="T5" fmla="*/ 6 h 8"/>
                  <a:gd name="T6" fmla="*/ 1 w 2"/>
                  <a:gd name="T7" fmla="*/ 7 h 8"/>
                  <a:gd name="T8" fmla="*/ 1 w 2"/>
                  <a:gd name="T9" fmla="*/ 8 h 8"/>
                  <a:gd name="T10" fmla="*/ 2 w 2"/>
                  <a:gd name="T11" fmla="*/ 0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630">
                <a:extLst>
                  <a:ext uri="{FF2B5EF4-FFF2-40B4-BE49-F238E27FC236}">
                    <a16:creationId xmlns:a16="http://schemas.microsoft.com/office/drawing/2014/main" xmlns="" id="{FFE96753-2426-D66B-89C0-8593E41D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06463"/>
                <a:ext cx="3175" cy="7938"/>
              </a:xfrm>
              <a:custGeom>
                <a:avLst/>
                <a:gdLst>
                  <a:gd name="T0" fmla="*/ 0 w 5"/>
                  <a:gd name="T1" fmla="*/ 17 h 17"/>
                  <a:gd name="T2" fmla="*/ 5 w 5"/>
                  <a:gd name="T3" fmla="*/ 8 h 17"/>
                  <a:gd name="T4" fmla="*/ 5 w 5"/>
                  <a:gd name="T5" fmla="*/ 8 h 17"/>
                  <a:gd name="T6" fmla="*/ 5 w 5"/>
                  <a:gd name="T7" fmla="*/ 0 h 17"/>
                  <a:gd name="T8" fmla="*/ 4 w 5"/>
                  <a:gd name="T9" fmla="*/ 1 h 17"/>
                  <a:gd name="T10" fmla="*/ 4 w 5"/>
                  <a:gd name="T11" fmla="*/ 11 h 17"/>
                  <a:gd name="T12" fmla="*/ 4 w 5"/>
                  <a:gd name="T13" fmla="*/ 11 h 17"/>
                  <a:gd name="T14" fmla="*/ 4 w 5"/>
                  <a:gd name="T15" fmla="*/ 7 h 17"/>
                  <a:gd name="T16" fmla="*/ 3 w 5"/>
                  <a:gd name="T17" fmla="*/ 8 h 17"/>
                  <a:gd name="T18" fmla="*/ 0 w 5"/>
                  <a:gd name="T19" fmla="*/ 17 h 17"/>
                  <a:gd name="T20" fmla="*/ 0 w 5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0" y="17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31">
                <a:extLst>
                  <a:ext uri="{FF2B5EF4-FFF2-40B4-BE49-F238E27FC236}">
                    <a16:creationId xmlns:a16="http://schemas.microsoft.com/office/drawing/2014/main" xmlns="" id="{0C087BFA-BCFF-4B2E-7E93-935C45699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801" y="900113"/>
                <a:ext cx="3175" cy="12700"/>
              </a:xfrm>
              <a:custGeom>
                <a:avLst/>
                <a:gdLst>
                  <a:gd name="T0" fmla="*/ 7 w 7"/>
                  <a:gd name="T1" fmla="*/ 23 h 25"/>
                  <a:gd name="T2" fmla="*/ 7 w 7"/>
                  <a:gd name="T3" fmla="*/ 23 h 25"/>
                  <a:gd name="T4" fmla="*/ 5 w 7"/>
                  <a:gd name="T5" fmla="*/ 19 h 25"/>
                  <a:gd name="T6" fmla="*/ 4 w 7"/>
                  <a:gd name="T7" fmla="*/ 14 h 25"/>
                  <a:gd name="T8" fmla="*/ 4 w 7"/>
                  <a:gd name="T9" fmla="*/ 9 h 25"/>
                  <a:gd name="T10" fmla="*/ 6 w 7"/>
                  <a:gd name="T11" fmla="*/ 0 h 25"/>
                  <a:gd name="T12" fmla="*/ 6 w 7"/>
                  <a:gd name="T13" fmla="*/ 0 h 25"/>
                  <a:gd name="T14" fmla="*/ 4 w 7"/>
                  <a:gd name="T15" fmla="*/ 3 h 25"/>
                  <a:gd name="T16" fmla="*/ 1 w 7"/>
                  <a:gd name="T17" fmla="*/ 7 h 25"/>
                  <a:gd name="T18" fmla="*/ 0 w 7"/>
                  <a:gd name="T19" fmla="*/ 11 h 25"/>
                  <a:gd name="T20" fmla="*/ 0 w 7"/>
                  <a:gd name="T21" fmla="*/ 15 h 25"/>
                  <a:gd name="T22" fmla="*/ 1 w 7"/>
                  <a:gd name="T23" fmla="*/ 20 h 25"/>
                  <a:gd name="T24" fmla="*/ 3 w 7"/>
                  <a:gd name="T25" fmla="*/ 22 h 25"/>
                  <a:gd name="T26" fmla="*/ 5 w 7"/>
                  <a:gd name="T27" fmla="*/ 25 h 25"/>
                  <a:gd name="T28" fmla="*/ 7 w 7"/>
                  <a:gd name="T29" fmla="*/ 23 h 25"/>
                  <a:gd name="T30" fmla="*/ 7 w 7"/>
                  <a:gd name="T3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25">
                    <a:moveTo>
                      <a:pt x="7" y="23"/>
                    </a:moveTo>
                    <a:lnTo>
                      <a:pt x="7" y="23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5"/>
                    </a:lnTo>
                    <a:lnTo>
                      <a:pt x="7" y="23"/>
                    </a:lnTo>
                    <a:lnTo>
                      <a:pt x="7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2">
                <a:extLst>
                  <a:ext uri="{FF2B5EF4-FFF2-40B4-BE49-F238E27FC236}">
                    <a16:creationId xmlns:a16="http://schemas.microsoft.com/office/drawing/2014/main" xmlns="" id="{610343BF-6FAE-7C6C-AB55-92917C2E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688" y="863600"/>
                <a:ext cx="3175" cy="6350"/>
              </a:xfrm>
              <a:custGeom>
                <a:avLst/>
                <a:gdLst>
                  <a:gd name="T0" fmla="*/ 5 w 5"/>
                  <a:gd name="T1" fmla="*/ 9 h 13"/>
                  <a:gd name="T2" fmla="*/ 2 w 5"/>
                  <a:gd name="T3" fmla="*/ 0 h 13"/>
                  <a:gd name="T4" fmla="*/ 0 w 5"/>
                  <a:gd name="T5" fmla="*/ 11 h 13"/>
                  <a:gd name="T6" fmla="*/ 0 w 5"/>
                  <a:gd name="T7" fmla="*/ 11 h 13"/>
                  <a:gd name="T8" fmla="*/ 1 w 5"/>
                  <a:gd name="T9" fmla="*/ 9 h 13"/>
                  <a:gd name="T10" fmla="*/ 1 w 5"/>
                  <a:gd name="T11" fmla="*/ 9 h 13"/>
                  <a:gd name="T12" fmla="*/ 3 w 5"/>
                  <a:gd name="T13" fmla="*/ 12 h 13"/>
                  <a:gd name="T14" fmla="*/ 5 w 5"/>
                  <a:gd name="T15" fmla="*/ 13 h 13"/>
                  <a:gd name="T16" fmla="*/ 5 w 5"/>
                  <a:gd name="T17" fmla="*/ 13 h 13"/>
                  <a:gd name="T18" fmla="*/ 5 w 5"/>
                  <a:gd name="T19" fmla="*/ 9 h 13"/>
                  <a:gd name="T20" fmla="*/ 5 w 5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5" y="9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33">
                <a:extLst>
                  <a:ext uri="{FF2B5EF4-FFF2-40B4-BE49-F238E27FC236}">
                    <a16:creationId xmlns:a16="http://schemas.microsoft.com/office/drawing/2014/main" xmlns="" id="{BBE1BD97-DC6E-BE54-286B-B952C3454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14400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4 h 28"/>
                  <a:gd name="T6" fmla="*/ 2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2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634">
                <a:extLst>
                  <a:ext uri="{FF2B5EF4-FFF2-40B4-BE49-F238E27FC236}">
                    <a16:creationId xmlns:a16="http://schemas.microsoft.com/office/drawing/2014/main" xmlns="" id="{625A8341-34FF-A77C-411C-48A6D3F2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0805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0 h 13"/>
                  <a:gd name="T4" fmla="*/ 5 w 5"/>
                  <a:gd name="T5" fmla="*/ 0 h 13"/>
                  <a:gd name="T6" fmla="*/ 2 w 5"/>
                  <a:gd name="T7" fmla="*/ 1 h 13"/>
                  <a:gd name="T8" fmla="*/ 1 w 5"/>
                  <a:gd name="T9" fmla="*/ 4 h 13"/>
                  <a:gd name="T10" fmla="*/ 0 w 5"/>
                  <a:gd name="T11" fmla="*/ 7 h 13"/>
                  <a:gd name="T12" fmla="*/ 0 w 5"/>
                  <a:gd name="T13" fmla="*/ 13 h 13"/>
                  <a:gd name="T14" fmla="*/ 0 w 5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35">
                <a:extLst>
                  <a:ext uri="{FF2B5EF4-FFF2-40B4-BE49-F238E27FC236}">
                    <a16:creationId xmlns:a16="http://schemas.microsoft.com/office/drawing/2014/main" xmlns="" id="{2705EF80-CA29-48B5-7BA4-17EFD72F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887413"/>
                <a:ext cx="4763" cy="14288"/>
              </a:xfrm>
              <a:custGeom>
                <a:avLst/>
                <a:gdLst>
                  <a:gd name="T0" fmla="*/ 8 w 10"/>
                  <a:gd name="T1" fmla="*/ 1 h 27"/>
                  <a:gd name="T2" fmla="*/ 0 w 10"/>
                  <a:gd name="T3" fmla="*/ 27 h 27"/>
                  <a:gd name="T4" fmla="*/ 10 w 10"/>
                  <a:gd name="T5" fmla="*/ 0 h 27"/>
                  <a:gd name="T6" fmla="*/ 8 w 10"/>
                  <a:gd name="T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7">
                    <a:moveTo>
                      <a:pt x="8" y="1"/>
                    </a:moveTo>
                    <a:lnTo>
                      <a:pt x="0" y="27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36">
                <a:extLst>
                  <a:ext uri="{FF2B5EF4-FFF2-40B4-BE49-F238E27FC236}">
                    <a16:creationId xmlns:a16="http://schemas.microsoft.com/office/drawing/2014/main" xmlns="" id="{7C313A7D-1E6C-7F45-E7B9-F408BA1B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6" y="925513"/>
                <a:ext cx="3175" cy="12700"/>
              </a:xfrm>
              <a:custGeom>
                <a:avLst/>
                <a:gdLst>
                  <a:gd name="T0" fmla="*/ 3 w 5"/>
                  <a:gd name="T1" fmla="*/ 8 h 24"/>
                  <a:gd name="T2" fmla="*/ 0 w 5"/>
                  <a:gd name="T3" fmla="*/ 24 h 24"/>
                  <a:gd name="T4" fmla="*/ 5 w 5"/>
                  <a:gd name="T5" fmla="*/ 0 h 24"/>
                  <a:gd name="T6" fmla="*/ 3 w 5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4">
                    <a:moveTo>
                      <a:pt x="3" y="8"/>
                    </a:moveTo>
                    <a:lnTo>
                      <a:pt x="0" y="24"/>
                    </a:lnTo>
                    <a:lnTo>
                      <a:pt x="5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637">
                <a:extLst>
                  <a:ext uri="{FF2B5EF4-FFF2-40B4-BE49-F238E27FC236}">
                    <a16:creationId xmlns:a16="http://schemas.microsoft.com/office/drawing/2014/main" xmlns="" id="{30168868-CE40-3066-1909-D6572F2C5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313" y="927100"/>
                <a:ext cx="4763" cy="17463"/>
              </a:xfrm>
              <a:custGeom>
                <a:avLst/>
                <a:gdLst>
                  <a:gd name="T0" fmla="*/ 0 w 9"/>
                  <a:gd name="T1" fmla="*/ 0 h 31"/>
                  <a:gd name="T2" fmla="*/ 0 w 9"/>
                  <a:gd name="T3" fmla="*/ 0 h 31"/>
                  <a:gd name="T4" fmla="*/ 0 w 9"/>
                  <a:gd name="T5" fmla="*/ 10 h 31"/>
                  <a:gd name="T6" fmla="*/ 1 w 9"/>
                  <a:gd name="T7" fmla="*/ 18 h 31"/>
                  <a:gd name="T8" fmla="*/ 3 w 9"/>
                  <a:gd name="T9" fmla="*/ 25 h 31"/>
                  <a:gd name="T10" fmla="*/ 1 w 9"/>
                  <a:gd name="T11" fmla="*/ 31 h 31"/>
                  <a:gd name="T12" fmla="*/ 1 w 9"/>
                  <a:gd name="T13" fmla="*/ 31 h 31"/>
                  <a:gd name="T14" fmla="*/ 4 w 9"/>
                  <a:gd name="T15" fmla="*/ 28 h 31"/>
                  <a:gd name="T16" fmla="*/ 6 w 9"/>
                  <a:gd name="T17" fmla="*/ 22 h 31"/>
                  <a:gd name="T18" fmla="*/ 9 w 9"/>
                  <a:gd name="T19" fmla="*/ 6 h 31"/>
                  <a:gd name="T20" fmla="*/ 9 w 9"/>
                  <a:gd name="T21" fmla="*/ 6 h 31"/>
                  <a:gd name="T22" fmla="*/ 8 w 9"/>
                  <a:gd name="T23" fmla="*/ 10 h 31"/>
                  <a:gd name="T24" fmla="*/ 7 w 9"/>
                  <a:gd name="T25" fmla="*/ 10 h 31"/>
                  <a:gd name="T26" fmla="*/ 6 w 9"/>
                  <a:gd name="T27" fmla="*/ 10 h 31"/>
                  <a:gd name="T28" fmla="*/ 4 w 9"/>
                  <a:gd name="T29" fmla="*/ 6 h 31"/>
                  <a:gd name="T30" fmla="*/ 0 w 9"/>
                  <a:gd name="T31" fmla="*/ 0 h 31"/>
                  <a:gd name="T32" fmla="*/ 0 w 9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3" y="25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6" y="2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38">
                <a:extLst>
                  <a:ext uri="{FF2B5EF4-FFF2-40B4-BE49-F238E27FC236}">
                    <a16:creationId xmlns:a16="http://schemas.microsoft.com/office/drawing/2014/main" xmlns="" id="{51BB57A4-0A65-D033-5D08-2CCFEEE7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076" y="922338"/>
                <a:ext cx="3175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3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639">
                <a:extLst>
                  <a:ext uri="{FF2B5EF4-FFF2-40B4-BE49-F238E27FC236}">
                    <a16:creationId xmlns:a16="http://schemas.microsoft.com/office/drawing/2014/main" xmlns="" id="{0A66773E-395E-1BD3-878C-9D47663FD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1 w 4"/>
                  <a:gd name="T5" fmla="*/ 10 h 20"/>
                  <a:gd name="T6" fmla="*/ 2 w 4"/>
                  <a:gd name="T7" fmla="*/ 16 h 20"/>
                  <a:gd name="T8" fmla="*/ 4 w 4"/>
                  <a:gd name="T9" fmla="*/ 20 h 20"/>
                  <a:gd name="T10" fmla="*/ 2 w 4"/>
                  <a:gd name="T11" fmla="*/ 1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1" y="10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640">
                <a:extLst>
                  <a:ext uri="{FF2B5EF4-FFF2-40B4-BE49-F238E27FC236}">
                    <a16:creationId xmlns:a16="http://schemas.microsoft.com/office/drawing/2014/main" xmlns="" id="{5050E824-332C-1445-F669-A1020717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3175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5 w 5"/>
                  <a:gd name="T7" fmla="*/ 1 h 1"/>
                  <a:gd name="T8" fmla="*/ 5 w 5"/>
                  <a:gd name="T9" fmla="*/ 1 h 1"/>
                  <a:gd name="T10" fmla="*/ 0 w 5"/>
                  <a:gd name="T11" fmla="*/ 0 h 1"/>
                  <a:gd name="T12" fmla="*/ 0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641">
                <a:extLst>
                  <a:ext uri="{FF2B5EF4-FFF2-40B4-BE49-F238E27FC236}">
                    <a16:creationId xmlns:a16="http://schemas.microsoft.com/office/drawing/2014/main" xmlns="" id="{4567F565-8870-FBF5-735D-1ADE3AEE5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642">
                <a:extLst>
                  <a:ext uri="{FF2B5EF4-FFF2-40B4-BE49-F238E27FC236}">
                    <a16:creationId xmlns:a16="http://schemas.microsoft.com/office/drawing/2014/main" xmlns="" id="{FCCC44EB-C823-BEA3-30CB-764C4A6E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6" y="876300"/>
                <a:ext cx="3175" cy="20638"/>
              </a:xfrm>
              <a:custGeom>
                <a:avLst/>
                <a:gdLst>
                  <a:gd name="T0" fmla="*/ 0 w 5"/>
                  <a:gd name="T1" fmla="*/ 40 h 40"/>
                  <a:gd name="T2" fmla="*/ 0 w 5"/>
                  <a:gd name="T3" fmla="*/ 40 h 40"/>
                  <a:gd name="T4" fmla="*/ 2 w 5"/>
                  <a:gd name="T5" fmla="*/ 32 h 40"/>
                  <a:gd name="T6" fmla="*/ 4 w 5"/>
                  <a:gd name="T7" fmla="*/ 22 h 40"/>
                  <a:gd name="T8" fmla="*/ 5 w 5"/>
                  <a:gd name="T9" fmla="*/ 12 h 40"/>
                  <a:gd name="T10" fmla="*/ 4 w 5"/>
                  <a:gd name="T11" fmla="*/ 6 h 40"/>
                  <a:gd name="T12" fmla="*/ 2 w 5"/>
                  <a:gd name="T13" fmla="*/ 0 h 40"/>
                  <a:gd name="T14" fmla="*/ 2 w 5"/>
                  <a:gd name="T15" fmla="*/ 0 h 40"/>
                  <a:gd name="T16" fmla="*/ 1 w 5"/>
                  <a:gd name="T17" fmla="*/ 10 h 40"/>
                  <a:gd name="T18" fmla="*/ 1 w 5"/>
                  <a:gd name="T19" fmla="*/ 19 h 40"/>
                  <a:gd name="T20" fmla="*/ 1 w 5"/>
                  <a:gd name="T21" fmla="*/ 28 h 40"/>
                  <a:gd name="T22" fmla="*/ 0 w 5"/>
                  <a:gd name="T23" fmla="*/ 40 h 40"/>
                  <a:gd name="T24" fmla="*/ 0 w 5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0">
                    <a:moveTo>
                      <a:pt x="0" y="40"/>
                    </a:moveTo>
                    <a:lnTo>
                      <a:pt x="0" y="40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5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643">
                <a:extLst>
                  <a:ext uri="{FF2B5EF4-FFF2-40B4-BE49-F238E27FC236}">
                    <a16:creationId xmlns:a16="http://schemas.microsoft.com/office/drawing/2014/main" xmlns="" id="{5E8C9455-F831-BAE6-5B4A-A77F2497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026" y="893763"/>
                <a:ext cx="3175" cy="9525"/>
              </a:xfrm>
              <a:custGeom>
                <a:avLst/>
                <a:gdLst>
                  <a:gd name="T0" fmla="*/ 5 w 5"/>
                  <a:gd name="T1" fmla="*/ 5 h 18"/>
                  <a:gd name="T2" fmla="*/ 0 w 5"/>
                  <a:gd name="T3" fmla="*/ 0 h 18"/>
                  <a:gd name="T4" fmla="*/ 0 w 5"/>
                  <a:gd name="T5" fmla="*/ 0 h 18"/>
                  <a:gd name="T6" fmla="*/ 1 w 5"/>
                  <a:gd name="T7" fmla="*/ 9 h 18"/>
                  <a:gd name="T8" fmla="*/ 1 w 5"/>
                  <a:gd name="T9" fmla="*/ 14 h 18"/>
                  <a:gd name="T10" fmla="*/ 0 w 5"/>
                  <a:gd name="T11" fmla="*/ 18 h 18"/>
                  <a:gd name="T12" fmla="*/ 5 w 5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644">
                <a:extLst>
                  <a:ext uri="{FF2B5EF4-FFF2-40B4-BE49-F238E27FC236}">
                    <a16:creationId xmlns:a16="http://schemas.microsoft.com/office/drawing/2014/main" xmlns="" id="{D08E1F61-82D8-D7DE-A6E8-8D0698EEE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201" y="893763"/>
                <a:ext cx="1588" cy="3175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7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645">
                <a:extLst>
                  <a:ext uri="{FF2B5EF4-FFF2-40B4-BE49-F238E27FC236}">
                    <a16:creationId xmlns:a16="http://schemas.microsoft.com/office/drawing/2014/main" xmlns="" id="{F8151DD8-BCAC-88D4-9D7B-E00030264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901" y="904875"/>
                <a:ext cx="4763" cy="7938"/>
              </a:xfrm>
              <a:custGeom>
                <a:avLst/>
                <a:gdLst>
                  <a:gd name="T0" fmla="*/ 2 w 9"/>
                  <a:gd name="T1" fmla="*/ 16 h 16"/>
                  <a:gd name="T2" fmla="*/ 2 w 9"/>
                  <a:gd name="T3" fmla="*/ 16 h 16"/>
                  <a:gd name="T4" fmla="*/ 3 w 9"/>
                  <a:gd name="T5" fmla="*/ 11 h 16"/>
                  <a:gd name="T6" fmla="*/ 5 w 9"/>
                  <a:gd name="T7" fmla="*/ 8 h 16"/>
                  <a:gd name="T8" fmla="*/ 8 w 9"/>
                  <a:gd name="T9" fmla="*/ 6 h 16"/>
                  <a:gd name="T10" fmla="*/ 9 w 9"/>
                  <a:gd name="T11" fmla="*/ 5 h 16"/>
                  <a:gd name="T12" fmla="*/ 9 w 9"/>
                  <a:gd name="T13" fmla="*/ 5 h 16"/>
                  <a:gd name="T14" fmla="*/ 4 w 9"/>
                  <a:gd name="T15" fmla="*/ 1 h 16"/>
                  <a:gd name="T16" fmla="*/ 2 w 9"/>
                  <a:gd name="T17" fmla="*/ 0 h 16"/>
                  <a:gd name="T18" fmla="*/ 1 w 9"/>
                  <a:gd name="T19" fmla="*/ 0 h 16"/>
                  <a:gd name="T20" fmla="*/ 1 w 9"/>
                  <a:gd name="T21" fmla="*/ 0 h 16"/>
                  <a:gd name="T22" fmla="*/ 0 w 9"/>
                  <a:gd name="T23" fmla="*/ 10 h 16"/>
                  <a:gd name="T24" fmla="*/ 1 w 9"/>
                  <a:gd name="T25" fmla="*/ 14 h 16"/>
                  <a:gd name="T26" fmla="*/ 1 w 9"/>
                  <a:gd name="T27" fmla="*/ 16 h 16"/>
                  <a:gd name="T28" fmla="*/ 2 w 9"/>
                  <a:gd name="T29" fmla="*/ 16 h 16"/>
                  <a:gd name="T30" fmla="*/ 2 w 9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lnTo>
                      <a:pt x="2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646">
                <a:extLst>
                  <a:ext uri="{FF2B5EF4-FFF2-40B4-BE49-F238E27FC236}">
                    <a16:creationId xmlns:a16="http://schemas.microsoft.com/office/drawing/2014/main" xmlns="" id="{523EEF8A-155A-0633-D8E3-7E9F1D815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96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1 h 2"/>
                  <a:gd name="T3" fmla="*/ 1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647">
                <a:extLst>
                  <a:ext uri="{FF2B5EF4-FFF2-40B4-BE49-F238E27FC236}">
                    <a16:creationId xmlns:a16="http://schemas.microsoft.com/office/drawing/2014/main" xmlns="" id="{0E182963-01B8-C1E4-C66A-2926EB714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646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648">
                <a:extLst>
                  <a:ext uri="{FF2B5EF4-FFF2-40B4-BE49-F238E27FC236}">
                    <a16:creationId xmlns:a16="http://schemas.microsoft.com/office/drawing/2014/main" xmlns="" id="{163CFD87-BE53-5F52-F4CE-7A34F632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01700"/>
                <a:ext cx="3175" cy="47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3 w 6"/>
                  <a:gd name="T5" fmla="*/ 0 h 8"/>
                  <a:gd name="T6" fmla="*/ 2 w 6"/>
                  <a:gd name="T7" fmla="*/ 1 h 8"/>
                  <a:gd name="T8" fmla="*/ 0 w 6"/>
                  <a:gd name="T9" fmla="*/ 8 h 8"/>
                  <a:gd name="T10" fmla="*/ 0 w 6"/>
                  <a:gd name="T11" fmla="*/ 8 h 8"/>
                  <a:gd name="T12" fmla="*/ 2 w 6"/>
                  <a:gd name="T13" fmla="*/ 6 h 8"/>
                  <a:gd name="T14" fmla="*/ 6 w 6"/>
                  <a:gd name="T15" fmla="*/ 5 h 8"/>
                  <a:gd name="T16" fmla="*/ 6 w 6"/>
                  <a:gd name="T17" fmla="*/ 5 h 8"/>
                  <a:gd name="T18" fmla="*/ 6 w 6"/>
                  <a:gd name="T19" fmla="*/ 1 h 8"/>
                  <a:gd name="T20" fmla="*/ 6 w 6"/>
                  <a:gd name="T21" fmla="*/ 1 h 8"/>
                  <a:gd name="T22" fmla="*/ 5 w 6"/>
                  <a:gd name="T23" fmla="*/ 1 h 8"/>
                  <a:gd name="T24" fmla="*/ 5 w 6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649">
                <a:extLst>
                  <a:ext uri="{FF2B5EF4-FFF2-40B4-BE49-F238E27FC236}">
                    <a16:creationId xmlns:a16="http://schemas.microsoft.com/office/drawing/2014/main" xmlns="" id="{89A99B7A-C10A-AD7F-12BF-1CFEFA63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838" y="912813"/>
                <a:ext cx="1588" cy="6350"/>
              </a:xfrm>
              <a:custGeom>
                <a:avLst/>
                <a:gdLst>
                  <a:gd name="T0" fmla="*/ 4 w 4"/>
                  <a:gd name="T1" fmla="*/ 11 h 12"/>
                  <a:gd name="T2" fmla="*/ 4 w 4"/>
                  <a:gd name="T3" fmla="*/ 11 h 12"/>
                  <a:gd name="T4" fmla="*/ 0 w 4"/>
                  <a:gd name="T5" fmla="*/ 0 h 12"/>
                  <a:gd name="T6" fmla="*/ 0 w 4"/>
                  <a:gd name="T7" fmla="*/ 0 h 12"/>
                  <a:gd name="T8" fmla="*/ 3 w 4"/>
                  <a:gd name="T9" fmla="*/ 10 h 12"/>
                  <a:gd name="T10" fmla="*/ 4 w 4"/>
                  <a:gd name="T11" fmla="*/ 12 h 12"/>
                  <a:gd name="T12" fmla="*/ 4 w 4"/>
                  <a:gd name="T13" fmla="*/ 11 h 12"/>
                  <a:gd name="T14" fmla="*/ 4 w 4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650">
                <a:extLst>
                  <a:ext uri="{FF2B5EF4-FFF2-40B4-BE49-F238E27FC236}">
                    <a16:creationId xmlns:a16="http://schemas.microsoft.com/office/drawing/2014/main" xmlns="" id="{E6BEB824-963A-B4C8-EC1D-1C364B28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1281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2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651">
                <a:extLst>
                  <a:ext uri="{FF2B5EF4-FFF2-40B4-BE49-F238E27FC236}">
                    <a16:creationId xmlns:a16="http://schemas.microsoft.com/office/drawing/2014/main" xmlns="" id="{A217967F-FBA5-6034-5474-F53CFF27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6463"/>
                <a:ext cx="1588" cy="6350"/>
              </a:xfrm>
              <a:custGeom>
                <a:avLst/>
                <a:gdLst>
                  <a:gd name="T0" fmla="*/ 2 w 4"/>
                  <a:gd name="T1" fmla="*/ 13 h 13"/>
                  <a:gd name="T2" fmla="*/ 2 w 4"/>
                  <a:gd name="T3" fmla="*/ 13 h 13"/>
                  <a:gd name="T4" fmla="*/ 4 w 4"/>
                  <a:gd name="T5" fmla="*/ 0 h 13"/>
                  <a:gd name="T6" fmla="*/ 4 w 4"/>
                  <a:gd name="T7" fmla="*/ 0 h 13"/>
                  <a:gd name="T8" fmla="*/ 0 w 4"/>
                  <a:gd name="T9" fmla="*/ 7 h 13"/>
                  <a:gd name="T10" fmla="*/ 0 w 4"/>
                  <a:gd name="T11" fmla="*/ 7 h 13"/>
                  <a:gd name="T12" fmla="*/ 2 w 4"/>
                  <a:gd name="T13" fmla="*/ 13 h 13"/>
                  <a:gd name="T14" fmla="*/ 2 w 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2" y="13"/>
                    </a:moveTo>
                    <a:lnTo>
                      <a:pt x="2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52">
                <a:extLst>
                  <a:ext uri="{FF2B5EF4-FFF2-40B4-BE49-F238E27FC236}">
                    <a16:creationId xmlns:a16="http://schemas.microsoft.com/office/drawing/2014/main" xmlns="" id="{E6EE5903-D6D2-F649-91B9-0269D44B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188" y="839788"/>
                <a:ext cx="11113" cy="66675"/>
              </a:xfrm>
              <a:custGeom>
                <a:avLst/>
                <a:gdLst>
                  <a:gd name="T0" fmla="*/ 13 w 19"/>
                  <a:gd name="T1" fmla="*/ 0 h 124"/>
                  <a:gd name="T2" fmla="*/ 13 w 19"/>
                  <a:gd name="T3" fmla="*/ 0 h 124"/>
                  <a:gd name="T4" fmla="*/ 12 w 19"/>
                  <a:gd name="T5" fmla="*/ 13 h 124"/>
                  <a:gd name="T6" fmla="*/ 10 w 19"/>
                  <a:gd name="T7" fmla="*/ 22 h 124"/>
                  <a:gd name="T8" fmla="*/ 8 w 19"/>
                  <a:gd name="T9" fmla="*/ 25 h 124"/>
                  <a:gd name="T10" fmla="*/ 6 w 19"/>
                  <a:gd name="T11" fmla="*/ 25 h 124"/>
                  <a:gd name="T12" fmla="*/ 4 w 19"/>
                  <a:gd name="T13" fmla="*/ 22 h 124"/>
                  <a:gd name="T14" fmla="*/ 3 w 19"/>
                  <a:gd name="T15" fmla="*/ 17 h 124"/>
                  <a:gd name="T16" fmla="*/ 3 w 19"/>
                  <a:gd name="T17" fmla="*/ 17 h 124"/>
                  <a:gd name="T18" fmla="*/ 1 w 19"/>
                  <a:gd name="T19" fmla="*/ 24 h 124"/>
                  <a:gd name="T20" fmla="*/ 0 w 19"/>
                  <a:gd name="T21" fmla="*/ 34 h 124"/>
                  <a:gd name="T22" fmla="*/ 1 w 19"/>
                  <a:gd name="T23" fmla="*/ 63 h 124"/>
                  <a:gd name="T24" fmla="*/ 4 w 19"/>
                  <a:gd name="T25" fmla="*/ 95 h 124"/>
                  <a:gd name="T26" fmla="*/ 7 w 19"/>
                  <a:gd name="T27" fmla="*/ 124 h 124"/>
                  <a:gd name="T28" fmla="*/ 7 w 19"/>
                  <a:gd name="T29" fmla="*/ 124 h 124"/>
                  <a:gd name="T30" fmla="*/ 7 w 19"/>
                  <a:gd name="T31" fmla="*/ 111 h 124"/>
                  <a:gd name="T32" fmla="*/ 8 w 19"/>
                  <a:gd name="T33" fmla="*/ 105 h 124"/>
                  <a:gd name="T34" fmla="*/ 12 w 19"/>
                  <a:gd name="T35" fmla="*/ 97 h 124"/>
                  <a:gd name="T36" fmla="*/ 12 w 19"/>
                  <a:gd name="T37" fmla="*/ 97 h 124"/>
                  <a:gd name="T38" fmla="*/ 8 w 19"/>
                  <a:gd name="T39" fmla="*/ 89 h 124"/>
                  <a:gd name="T40" fmla="*/ 5 w 19"/>
                  <a:gd name="T41" fmla="*/ 80 h 124"/>
                  <a:gd name="T42" fmla="*/ 3 w 19"/>
                  <a:gd name="T43" fmla="*/ 70 h 124"/>
                  <a:gd name="T44" fmla="*/ 3 w 19"/>
                  <a:gd name="T45" fmla="*/ 64 h 124"/>
                  <a:gd name="T46" fmla="*/ 4 w 19"/>
                  <a:gd name="T47" fmla="*/ 57 h 124"/>
                  <a:gd name="T48" fmla="*/ 4 w 19"/>
                  <a:gd name="T49" fmla="*/ 57 h 124"/>
                  <a:gd name="T50" fmla="*/ 6 w 19"/>
                  <a:gd name="T51" fmla="*/ 55 h 124"/>
                  <a:gd name="T52" fmla="*/ 7 w 19"/>
                  <a:gd name="T53" fmla="*/ 55 h 124"/>
                  <a:gd name="T54" fmla="*/ 8 w 19"/>
                  <a:gd name="T55" fmla="*/ 56 h 124"/>
                  <a:gd name="T56" fmla="*/ 10 w 19"/>
                  <a:gd name="T57" fmla="*/ 58 h 124"/>
                  <a:gd name="T58" fmla="*/ 11 w 19"/>
                  <a:gd name="T59" fmla="*/ 65 h 124"/>
                  <a:gd name="T60" fmla="*/ 13 w 19"/>
                  <a:gd name="T61" fmla="*/ 73 h 124"/>
                  <a:gd name="T62" fmla="*/ 13 w 19"/>
                  <a:gd name="T63" fmla="*/ 73 h 124"/>
                  <a:gd name="T64" fmla="*/ 12 w 19"/>
                  <a:gd name="T65" fmla="*/ 65 h 124"/>
                  <a:gd name="T66" fmla="*/ 13 w 19"/>
                  <a:gd name="T67" fmla="*/ 58 h 124"/>
                  <a:gd name="T68" fmla="*/ 15 w 19"/>
                  <a:gd name="T69" fmla="*/ 44 h 124"/>
                  <a:gd name="T70" fmla="*/ 18 w 19"/>
                  <a:gd name="T71" fmla="*/ 28 h 124"/>
                  <a:gd name="T72" fmla="*/ 19 w 19"/>
                  <a:gd name="T73" fmla="*/ 18 h 124"/>
                  <a:gd name="T74" fmla="*/ 19 w 19"/>
                  <a:gd name="T75" fmla="*/ 6 h 124"/>
                  <a:gd name="T76" fmla="*/ 13 w 19"/>
                  <a:gd name="T77" fmla="*/ 19 h 124"/>
                  <a:gd name="T78" fmla="*/ 13 w 19"/>
                  <a:gd name="T79" fmla="*/ 19 h 124"/>
                  <a:gd name="T80" fmla="*/ 13 w 19"/>
                  <a:gd name="T81" fmla="*/ 10 h 124"/>
                  <a:gd name="T82" fmla="*/ 13 w 19"/>
                  <a:gd name="T83" fmla="*/ 5 h 124"/>
                  <a:gd name="T84" fmla="*/ 13 w 19"/>
                  <a:gd name="T85" fmla="*/ 0 h 124"/>
                  <a:gd name="T86" fmla="*/ 13 w 19"/>
                  <a:gd name="T8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24">
                    <a:moveTo>
                      <a:pt x="13" y="0"/>
                    </a:moveTo>
                    <a:lnTo>
                      <a:pt x="13" y="0"/>
                    </a:lnTo>
                    <a:lnTo>
                      <a:pt x="12" y="13"/>
                    </a:lnTo>
                    <a:lnTo>
                      <a:pt x="10" y="22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2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0" y="34"/>
                    </a:lnTo>
                    <a:lnTo>
                      <a:pt x="1" y="63"/>
                    </a:lnTo>
                    <a:lnTo>
                      <a:pt x="4" y="9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7" y="111"/>
                    </a:lnTo>
                    <a:lnTo>
                      <a:pt x="8" y="105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8" y="89"/>
                    </a:lnTo>
                    <a:lnTo>
                      <a:pt x="5" y="80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1" y="65"/>
                    </a:lnTo>
                    <a:lnTo>
                      <a:pt x="13" y="73"/>
                    </a:lnTo>
                    <a:lnTo>
                      <a:pt x="13" y="73"/>
                    </a:lnTo>
                    <a:lnTo>
                      <a:pt x="12" y="65"/>
                    </a:lnTo>
                    <a:lnTo>
                      <a:pt x="13" y="58"/>
                    </a:lnTo>
                    <a:lnTo>
                      <a:pt x="15" y="44"/>
                    </a:lnTo>
                    <a:lnTo>
                      <a:pt x="18" y="28"/>
                    </a:lnTo>
                    <a:lnTo>
                      <a:pt x="19" y="18"/>
                    </a:lnTo>
                    <a:lnTo>
                      <a:pt x="19" y="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53">
                <a:extLst>
                  <a:ext uri="{FF2B5EF4-FFF2-40B4-BE49-F238E27FC236}">
                    <a16:creationId xmlns:a16="http://schemas.microsoft.com/office/drawing/2014/main" xmlns="" id="{790EE737-0A8B-CDD5-675C-036EFD1E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601" y="904875"/>
                <a:ext cx="6350" cy="14288"/>
              </a:xfrm>
              <a:custGeom>
                <a:avLst/>
                <a:gdLst>
                  <a:gd name="T0" fmla="*/ 1 w 11"/>
                  <a:gd name="T1" fmla="*/ 0 h 27"/>
                  <a:gd name="T2" fmla="*/ 0 w 11"/>
                  <a:gd name="T3" fmla="*/ 2 h 27"/>
                  <a:gd name="T4" fmla="*/ 0 w 11"/>
                  <a:gd name="T5" fmla="*/ 2 h 27"/>
                  <a:gd name="T6" fmla="*/ 1 w 11"/>
                  <a:gd name="T7" fmla="*/ 5 h 27"/>
                  <a:gd name="T8" fmla="*/ 3 w 11"/>
                  <a:gd name="T9" fmla="*/ 10 h 27"/>
                  <a:gd name="T10" fmla="*/ 7 w 11"/>
                  <a:gd name="T11" fmla="*/ 27 h 27"/>
                  <a:gd name="T12" fmla="*/ 7 w 11"/>
                  <a:gd name="T13" fmla="*/ 27 h 27"/>
                  <a:gd name="T14" fmla="*/ 10 w 11"/>
                  <a:gd name="T15" fmla="*/ 14 h 27"/>
                  <a:gd name="T16" fmla="*/ 11 w 11"/>
                  <a:gd name="T17" fmla="*/ 5 h 27"/>
                  <a:gd name="T18" fmla="*/ 1 w 11"/>
                  <a:gd name="T19" fmla="*/ 3 h 27"/>
                  <a:gd name="T20" fmla="*/ 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10" y="14"/>
                    </a:lnTo>
                    <a:lnTo>
                      <a:pt x="1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54">
                <a:extLst>
                  <a:ext uri="{FF2B5EF4-FFF2-40B4-BE49-F238E27FC236}">
                    <a16:creationId xmlns:a16="http://schemas.microsoft.com/office/drawing/2014/main" xmlns="" id="{6958F229-1C6B-9E01-ABB8-4E578BCCB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663" y="879475"/>
                <a:ext cx="7938" cy="33338"/>
              </a:xfrm>
              <a:custGeom>
                <a:avLst/>
                <a:gdLst>
                  <a:gd name="T0" fmla="*/ 5 w 15"/>
                  <a:gd name="T1" fmla="*/ 50 h 62"/>
                  <a:gd name="T2" fmla="*/ 5 w 15"/>
                  <a:gd name="T3" fmla="*/ 50 h 62"/>
                  <a:gd name="T4" fmla="*/ 7 w 15"/>
                  <a:gd name="T5" fmla="*/ 37 h 62"/>
                  <a:gd name="T6" fmla="*/ 8 w 15"/>
                  <a:gd name="T7" fmla="*/ 26 h 62"/>
                  <a:gd name="T8" fmla="*/ 9 w 15"/>
                  <a:gd name="T9" fmla="*/ 14 h 62"/>
                  <a:gd name="T10" fmla="*/ 8 w 15"/>
                  <a:gd name="T11" fmla="*/ 0 h 62"/>
                  <a:gd name="T12" fmla="*/ 8 w 15"/>
                  <a:gd name="T13" fmla="*/ 0 h 62"/>
                  <a:gd name="T14" fmla="*/ 5 w 15"/>
                  <a:gd name="T15" fmla="*/ 1 h 62"/>
                  <a:gd name="T16" fmla="*/ 4 w 15"/>
                  <a:gd name="T17" fmla="*/ 4 h 62"/>
                  <a:gd name="T18" fmla="*/ 3 w 15"/>
                  <a:gd name="T19" fmla="*/ 11 h 62"/>
                  <a:gd name="T20" fmla="*/ 2 w 15"/>
                  <a:gd name="T21" fmla="*/ 19 h 62"/>
                  <a:gd name="T22" fmla="*/ 1 w 15"/>
                  <a:gd name="T23" fmla="*/ 26 h 62"/>
                  <a:gd name="T24" fmla="*/ 1 w 15"/>
                  <a:gd name="T25" fmla="*/ 26 h 62"/>
                  <a:gd name="T26" fmla="*/ 3 w 15"/>
                  <a:gd name="T27" fmla="*/ 24 h 62"/>
                  <a:gd name="T28" fmla="*/ 4 w 15"/>
                  <a:gd name="T29" fmla="*/ 26 h 62"/>
                  <a:gd name="T30" fmla="*/ 3 w 15"/>
                  <a:gd name="T31" fmla="*/ 30 h 62"/>
                  <a:gd name="T32" fmla="*/ 3 w 15"/>
                  <a:gd name="T33" fmla="*/ 39 h 62"/>
                  <a:gd name="T34" fmla="*/ 3 w 15"/>
                  <a:gd name="T35" fmla="*/ 44 h 62"/>
                  <a:gd name="T36" fmla="*/ 5 w 15"/>
                  <a:gd name="T37" fmla="*/ 48 h 62"/>
                  <a:gd name="T38" fmla="*/ 5 w 15"/>
                  <a:gd name="T39" fmla="*/ 48 h 62"/>
                  <a:gd name="T40" fmla="*/ 2 w 15"/>
                  <a:gd name="T41" fmla="*/ 52 h 62"/>
                  <a:gd name="T42" fmla="*/ 0 w 15"/>
                  <a:gd name="T43" fmla="*/ 53 h 62"/>
                  <a:gd name="T44" fmla="*/ 0 w 15"/>
                  <a:gd name="T45" fmla="*/ 53 h 62"/>
                  <a:gd name="T46" fmla="*/ 5 w 15"/>
                  <a:gd name="T47" fmla="*/ 62 h 62"/>
                  <a:gd name="T48" fmla="*/ 4 w 15"/>
                  <a:gd name="T49" fmla="*/ 61 h 62"/>
                  <a:gd name="T50" fmla="*/ 4 w 15"/>
                  <a:gd name="T51" fmla="*/ 61 h 62"/>
                  <a:gd name="T52" fmla="*/ 4 w 15"/>
                  <a:gd name="T53" fmla="*/ 61 h 62"/>
                  <a:gd name="T54" fmla="*/ 4 w 15"/>
                  <a:gd name="T55" fmla="*/ 61 h 62"/>
                  <a:gd name="T56" fmla="*/ 4 w 15"/>
                  <a:gd name="T57" fmla="*/ 58 h 62"/>
                  <a:gd name="T58" fmla="*/ 4 w 15"/>
                  <a:gd name="T59" fmla="*/ 58 h 62"/>
                  <a:gd name="T60" fmla="*/ 4 w 15"/>
                  <a:gd name="T61" fmla="*/ 58 h 62"/>
                  <a:gd name="T62" fmla="*/ 4 w 15"/>
                  <a:gd name="T63" fmla="*/ 58 h 62"/>
                  <a:gd name="T64" fmla="*/ 5 w 15"/>
                  <a:gd name="T65" fmla="*/ 50 h 62"/>
                  <a:gd name="T66" fmla="*/ 5 w 15"/>
                  <a:gd name="T67" fmla="*/ 50 h 62"/>
                  <a:gd name="T68" fmla="*/ 7 w 15"/>
                  <a:gd name="T69" fmla="*/ 53 h 62"/>
                  <a:gd name="T70" fmla="*/ 7 w 15"/>
                  <a:gd name="T71" fmla="*/ 54 h 62"/>
                  <a:gd name="T72" fmla="*/ 4 w 15"/>
                  <a:gd name="T73" fmla="*/ 58 h 62"/>
                  <a:gd name="T74" fmla="*/ 4 w 15"/>
                  <a:gd name="T75" fmla="*/ 61 h 62"/>
                  <a:gd name="T76" fmla="*/ 4 w 15"/>
                  <a:gd name="T77" fmla="*/ 61 h 62"/>
                  <a:gd name="T78" fmla="*/ 15 w 15"/>
                  <a:gd name="T79" fmla="*/ 50 h 62"/>
                  <a:gd name="T80" fmla="*/ 15 w 15"/>
                  <a:gd name="T81" fmla="*/ 50 h 62"/>
                  <a:gd name="T82" fmla="*/ 12 w 15"/>
                  <a:gd name="T83" fmla="*/ 49 h 62"/>
                  <a:gd name="T84" fmla="*/ 11 w 15"/>
                  <a:gd name="T85" fmla="*/ 49 h 62"/>
                  <a:gd name="T86" fmla="*/ 5 w 15"/>
                  <a:gd name="T87" fmla="*/ 50 h 62"/>
                  <a:gd name="T88" fmla="*/ 5 w 15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2">
                    <a:moveTo>
                      <a:pt x="5" y="50"/>
                    </a:moveTo>
                    <a:lnTo>
                      <a:pt x="5" y="50"/>
                    </a:lnTo>
                    <a:lnTo>
                      <a:pt x="7" y="37"/>
                    </a:lnTo>
                    <a:lnTo>
                      <a:pt x="8" y="26"/>
                    </a:lnTo>
                    <a:lnTo>
                      <a:pt x="9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11"/>
                    </a:lnTo>
                    <a:lnTo>
                      <a:pt x="2" y="19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3" y="39"/>
                    </a:lnTo>
                    <a:lnTo>
                      <a:pt x="3" y="44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2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" y="62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4" y="58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55">
                <a:extLst>
                  <a:ext uri="{FF2B5EF4-FFF2-40B4-BE49-F238E27FC236}">
                    <a16:creationId xmlns:a16="http://schemas.microsoft.com/office/drawing/2014/main" xmlns="" id="{8A9262FC-9E13-3CC5-FDDD-9EF5E8F58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40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4 h 4"/>
                  <a:gd name="T4" fmla="*/ 1 h 4"/>
                  <a:gd name="T5" fmla="*/ 0 h 4"/>
                  <a:gd name="T6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56">
                <a:extLst>
                  <a:ext uri="{FF2B5EF4-FFF2-40B4-BE49-F238E27FC236}">
                    <a16:creationId xmlns:a16="http://schemas.microsoft.com/office/drawing/2014/main" xmlns="" id="{D61D807B-9505-EC99-69E4-18E2A3A3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5663"/>
                <a:ext cx="4763" cy="30163"/>
              </a:xfrm>
              <a:custGeom>
                <a:avLst/>
                <a:gdLst>
                  <a:gd name="T0" fmla="*/ 5 w 11"/>
                  <a:gd name="T1" fmla="*/ 7 h 56"/>
                  <a:gd name="T2" fmla="*/ 5 w 11"/>
                  <a:gd name="T3" fmla="*/ 7 h 56"/>
                  <a:gd name="T4" fmla="*/ 4 w 11"/>
                  <a:gd name="T5" fmla="*/ 13 h 56"/>
                  <a:gd name="T6" fmla="*/ 3 w 11"/>
                  <a:gd name="T7" fmla="*/ 15 h 56"/>
                  <a:gd name="T8" fmla="*/ 3 w 11"/>
                  <a:gd name="T9" fmla="*/ 17 h 56"/>
                  <a:gd name="T10" fmla="*/ 2 w 11"/>
                  <a:gd name="T11" fmla="*/ 15 h 56"/>
                  <a:gd name="T12" fmla="*/ 2 w 11"/>
                  <a:gd name="T13" fmla="*/ 15 h 56"/>
                  <a:gd name="T14" fmla="*/ 1 w 11"/>
                  <a:gd name="T15" fmla="*/ 12 h 56"/>
                  <a:gd name="T16" fmla="*/ 2 w 11"/>
                  <a:gd name="T17" fmla="*/ 9 h 56"/>
                  <a:gd name="T18" fmla="*/ 2 w 11"/>
                  <a:gd name="T19" fmla="*/ 0 h 56"/>
                  <a:gd name="T20" fmla="*/ 2 w 11"/>
                  <a:gd name="T21" fmla="*/ 0 h 56"/>
                  <a:gd name="T22" fmla="*/ 0 w 11"/>
                  <a:gd name="T23" fmla="*/ 10 h 56"/>
                  <a:gd name="T24" fmla="*/ 0 w 11"/>
                  <a:gd name="T25" fmla="*/ 17 h 56"/>
                  <a:gd name="T26" fmla="*/ 2 w 11"/>
                  <a:gd name="T27" fmla="*/ 23 h 56"/>
                  <a:gd name="T28" fmla="*/ 2 w 11"/>
                  <a:gd name="T29" fmla="*/ 21 h 56"/>
                  <a:gd name="T30" fmla="*/ 2 w 11"/>
                  <a:gd name="T31" fmla="*/ 21 h 56"/>
                  <a:gd name="T32" fmla="*/ 5 w 11"/>
                  <a:gd name="T33" fmla="*/ 29 h 56"/>
                  <a:gd name="T34" fmla="*/ 9 w 11"/>
                  <a:gd name="T35" fmla="*/ 40 h 56"/>
                  <a:gd name="T36" fmla="*/ 10 w 11"/>
                  <a:gd name="T37" fmla="*/ 50 h 56"/>
                  <a:gd name="T38" fmla="*/ 11 w 11"/>
                  <a:gd name="T39" fmla="*/ 56 h 56"/>
                  <a:gd name="T40" fmla="*/ 11 w 11"/>
                  <a:gd name="T41" fmla="*/ 56 h 56"/>
                  <a:gd name="T42" fmla="*/ 9 w 11"/>
                  <a:gd name="T43" fmla="*/ 32 h 56"/>
                  <a:gd name="T44" fmla="*/ 5 w 11"/>
                  <a:gd name="T45" fmla="*/ 7 h 56"/>
                  <a:gd name="T46" fmla="*/ 5 w 11"/>
                  <a:gd name="T4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56">
                    <a:moveTo>
                      <a:pt x="5" y="7"/>
                    </a:moveTo>
                    <a:lnTo>
                      <a:pt x="5" y="7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5" y="29"/>
                    </a:lnTo>
                    <a:lnTo>
                      <a:pt x="9" y="40"/>
                    </a:lnTo>
                    <a:lnTo>
                      <a:pt x="10" y="50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9" y="32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57">
                <a:extLst>
                  <a:ext uri="{FF2B5EF4-FFF2-40B4-BE49-F238E27FC236}">
                    <a16:creationId xmlns:a16="http://schemas.microsoft.com/office/drawing/2014/main" xmlns="" id="{85116C7D-7C6D-F152-F671-1F482CE35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866775"/>
                <a:ext cx="4763" cy="12700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17 h 26"/>
                  <a:gd name="T4" fmla="*/ 4 w 9"/>
                  <a:gd name="T5" fmla="*/ 0 h 26"/>
                  <a:gd name="T6" fmla="*/ 4 w 9"/>
                  <a:gd name="T7" fmla="*/ 10 h 26"/>
                  <a:gd name="T8" fmla="*/ 4 w 9"/>
                  <a:gd name="T9" fmla="*/ 10 h 26"/>
                  <a:gd name="T10" fmla="*/ 3 w 9"/>
                  <a:gd name="T11" fmla="*/ 9 h 26"/>
                  <a:gd name="T12" fmla="*/ 2 w 9"/>
                  <a:gd name="T13" fmla="*/ 10 h 26"/>
                  <a:gd name="T14" fmla="*/ 0 w 9"/>
                  <a:gd name="T15" fmla="*/ 14 h 26"/>
                  <a:gd name="T16" fmla="*/ 0 w 9"/>
                  <a:gd name="T17" fmla="*/ 26 h 26"/>
                  <a:gd name="T18" fmla="*/ 0 w 9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17"/>
                    </a:lnTo>
                    <a:lnTo>
                      <a:pt x="4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58">
                <a:extLst>
                  <a:ext uri="{FF2B5EF4-FFF2-40B4-BE49-F238E27FC236}">
                    <a16:creationId xmlns:a16="http://schemas.microsoft.com/office/drawing/2014/main" xmlns="" id="{0A3F4DD9-602D-BC1A-72C5-B390B653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8050"/>
                <a:ext cx="1588" cy="15875"/>
              </a:xfrm>
              <a:custGeom>
                <a:avLst/>
                <a:gdLst>
                  <a:gd name="T0" fmla="*/ 1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1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1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59">
                <a:extLst>
                  <a:ext uri="{FF2B5EF4-FFF2-40B4-BE49-F238E27FC236}">
                    <a16:creationId xmlns:a16="http://schemas.microsoft.com/office/drawing/2014/main" xmlns="" id="{3A7B77E1-490D-3FB1-3B02-94F4CD50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911225"/>
                <a:ext cx="0" cy="9525"/>
              </a:xfrm>
              <a:custGeom>
                <a:avLst/>
                <a:gdLst>
                  <a:gd name="T0" fmla="*/ 0 w 2"/>
                  <a:gd name="T1" fmla="*/ 0 h 19"/>
                  <a:gd name="T2" fmla="*/ 0 w 2"/>
                  <a:gd name="T3" fmla="*/ 19 h 19"/>
                  <a:gd name="T4" fmla="*/ 2 w 2"/>
                  <a:gd name="T5" fmla="*/ 7 h 19"/>
                  <a:gd name="T6" fmla="*/ 0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lnTo>
                      <a:pt x="0" y="19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660">
                <a:extLst>
                  <a:ext uri="{FF2B5EF4-FFF2-40B4-BE49-F238E27FC236}">
                    <a16:creationId xmlns:a16="http://schemas.microsoft.com/office/drawing/2014/main" xmlns="" id="{D9BA70EF-8017-3F93-C716-504D9C47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777875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0 w 2"/>
                  <a:gd name="T7" fmla="*/ 4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661">
                <a:extLst>
                  <a:ext uri="{FF2B5EF4-FFF2-40B4-BE49-F238E27FC236}">
                    <a16:creationId xmlns:a16="http://schemas.microsoft.com/office/drawing/2014/main" xmlns="" id="{C96B3D86-D4C0-6306-F24A-C16B9F26E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779463"/>
                <a:ext cx="1588" cy="635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10 h 10"/>
                  <a:gd name="T4" fmla="*/ 0 w 2"/>
                  <a:gd name="T5" fmla="*/ 10 h 10"/>
                  <a:gd name="T6" fmla="*/ 2 w 2"/>
                  <a:gd name="T7" fmla="*/ 3 h 10"/>
                  <a:gd name="T8" fmla="*/ 0 w 2"/>
                  <a:gd name="T9" fmla="*/ 0 h 10"/>
                  <a:gd name="T10" fmla="*/ 0 w 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662">
                <a:extLst>
                  <a:ext uri="{FF2B5EF4-FFF2-40B4-BE49-F238E27FC236}">
                    <a16:creationId xmlns:a16="http://schemas.microsoft.com/office/drawing/2014/main" xmlns="" id="{A0CF7FAF-33EE-444F-096B-E5B589B3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238" y="906463"/>
                <a:ext cx="3175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0 h 30"/>
                  <a:gd name="T4" fmla="*/ 6 w 8"/>
                  <a:gd name="T5" fmla="*/ 25 h 30"/>
                  <a:gd name="T6" fmla="*/ 8 w 8"/>
                  <a:gd name="T7" fmla="*/ 30 h 30"/>
                  <a:gd name="T8" fmla="*/ 8 w 8"/>
                  <a:gd name="T9" fmla="*/ 23 h 30"/>
                  <a:gd name="T10" fmla="*/ 6 w 8"/>
                  <a:gd name="T11" fmla="*/ 2 h 30"/>
                  <a:gd name="T12" fmla="*/ 6 w 8"/>
                  <a:gd name="T13" fmla="*/ 2 h 30"/>
                  <a:gd name="T14" fmla="*/ 5 w 8"/>
                  <a:gd name="T15" fmla="*/ 5 h 30"/>
                  <a:gd name="T16" fmla="*/ 3 w 8"/>
                  <a:gd name="T17" fmla="*/ 5 h 30"/>
                  <a:gd name="T18" fmla="*/ 1 w 8"/>
                  <a:gd name="T19" fmla="*/ 2 h 30"/>
                  <a:gd name="T20" fmla="*/ 0 w 8"/>
                  <a:gd name="T21" fmla="*/ 0 h 30"/>
                  <a:gd name="T22" fmla="*/ 0 w 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25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663">
                <a:extLst>
                  <a:ext uri="{FF2B5EF4-FFF2-40B4-BE49-F238E27FC236}">
                    <a16:creationId xmlns:a16="http://schemas.microsoft.com/office/drawing/2014/main" xmlns="" id="{53F1DDCE-1828-F90D-A551-F542192E2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1" y="836613"/>
                <a:ext cx="1588" cy="9525"/>
              </a:xfrm>
              <a:custGeom>
                <a:avLst/>
                <a:gdLst>
                  <a:gd name="T0" fmla="*/ 2 w 2"/>
                  <a:gd name="T1" fmla="*/ 6 h 20"/>
                  <a:gd name="T2" fmla="*/ 1 w 2"/>
                  <a:gd name="T3" fmla="*/ 0 h 20"/>
                  <a:gd name="T4" fmla="*/ 0 w 2"/>
                  <a:gd name="T5" fmla="*/ 20 h 20"/>
                  <a:gd name="T6" fmla="*/ 2 w 2"/>
                  <a:gd name="T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0">
                    <a:moveTo>
                      <a:pt x="2" y="6"/>
                    </a:moveTo>
                    <a:lnTo>
                      <a:pt x="1" y="0"/>
                    </a:lnTo>
                    <a:lnTo>
                      <a:pt x="0" y="2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664">
                <a:extLst>
                  <a:ext uri="{FF2B5EF4-FFF2-40B4-BE49-F238E27FC236}">
                    <a16:creationId xmlns:a16="http://schemas.microsoft.com/office/drawing/2014/main" xmlns="" id="{797DB1FD-6F9C-50D6-9145-5A425B22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795338"/>
                <a:ext cx="3175" cy="7938"/>
              </a:xfrm>
              <a:custGeom>
                <a:avLst/>
                <a:gdLst>
                  <a:gd name="T0" fmla="*/ 0 w 6"/>
                  <a:gd name="T1" fmla="*/ 0 h 13"/>
                  <a:gd name="T2" fmla="*/ 6 w 6"/>
                  <a:gd name="T3" fmla="*/ 13 h 13"/>
                  <a:gd name="T4" fmla="*/ 6 w 6"/>
                  <a:gd name="T5" fmla="*/ 13 h 13"/>
                  <a:gd name="T6" fmla="*/ 3 w 6"/>
                  <a:gd name="T7" fmla="*/ 6 h 13"/>
                  <a:gd name="T8" fmla="*/ 0 w 6"/>
                  <a:gd name="T9" fmla="*/ 0 h 13"/>
                  <a:gd name="T10" fmla="*/ 0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lnTo>
                      <a:pt x="6" y="13"/>
                    </a:lnTo>
                    <a:lnTo>
                      <a:pt x="6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665">
                <a:extLst>
                  <a:ext uri="{FF2B5EF4-FFF2-40B4-BE49-F238E27FC236}">
                    <a16:creationId xmlns:a16="http://schemas.microsoft.com/office/drawing/2014/main" xmlns="" id="{971834A9-068B-1C58-9A4F-832B10C18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55650"/>
                <a:ext cx="0" cy="11113"/>
              </a:xfrm>
              <a:custGeom>
                <a:avLst/>
                <a:gdLst>
                  <a:gd name="T0" fmla="*/ 0 w 2"/>
                  <a:gd name="T1" fmla="*/ 21 h 21"/>
                  <a:gd name="T2" fmla="*/ 2 w 2"/>
                  <a:gd name="T3" fmla="*/ 0 h 21"/>
                  <a:gd name="T4" fmla="*/ 2 w 2"/>
                  <a:gd name="T5" fmla="*/ 0 h 21"/>
                  <a:gd name="T6" fmla="*/ 1 w 2"/>
                  <a:gd name="T7" fmla="*/ 1 h 21"/>
                  <a:gd name="T8" fmla="*/ 0 w 2"/>
                  <a:gd name="T9" fmla="*/ 3 h 21"/>
                  <a:gd name="T10" fmla="*/ 0 w 2"/>
                  <a:gd name="T11" fmla="*/ 7 h 21"/>
                  <a:gd name="T12" fmla="*/ 0 w 2"/>
                  <a:gd name="T13" fmla="*/ 21 h 21"/>
                  <a:gd name="T14" fmla="*/ 0 w 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1">
                    <a:moveTo>
                      <a:pt x="0" y="2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666">
                <a:extLst>
                  <a:ext uri="{FF2B5EF4-FFF2-40B4-BE49-F238E27FC236}">
                    <a16:creationId xmlns:a16="http://schemas.microsoft.com/office/drawing/2014/main" xmlns="" id="{1BBC6CB3-9ED8-D412-42CB-3D1685CF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863" y="903288"/>
                <a:ext cx="4763" cy="9525"/>
              </a:xfrm>
              <a:custGeom>
                <a:avLst/>
                <a:gdLst>
                  <a:gd name="T0" fmla="*/ 0 w 7"/>
                  <a:gd name="T1" fmla="*/ 6 h 18"/>
                  <a:gd name="T2" fmla="*/ 0 w 7"/>
                  <a:gd name="T3" fmla="*/ 6 h 18"/>
                  <a:gd name="T4" fmla="*/ 3 w 7"/>
                  <a:gd name="T5" fmla="*/ 15 h 18"/>
                  <a:gd name="T6" fmla="*/ 5 w 7"/>
                  <a:gd name="T7" fmla="*/ 17 h 18"/>
                  <a:gd name="T8" fmla="*/ 7 w 7"/>
                  <a:gd name="T9" fmla="*/ 18 h 18"/>
                  <a:gd name="T10" fmla="*/ 7 w 7"/>
                  <a:gd name="T11" fmla="*/ 18 h 18"/>
                  <a:gd name="T12" fmla="*/ 2 w 7"/>
                  <a:gd name="T13" fmla="*/ 1 h 18"/>
                  <a:gd name="T14" fmla="*/ 1 w 7"/>
                  <a:gd name="T15" fmla="*/ 0 h 18"/>
                  <a:gd name="T16" fmla="*/ 0 w 7"/>
                  <a:gd name="T17" fmla="*/ 0 h 18"/>
                  <a:gd name="T18" fmla="*/ 0 w 7"/>
                  <a:gd name="T19" fmla="*/ 6 h 18"/>
                  <a:gd name="T20" fmla="*/ 0 w 7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667">
                <a:extLst>
                  <a:ext uri="{FF2B5EF4-FFF2-40B4-BE49-F238E27FC236}">
                    <a16:creationId xmlns:a16="http://schemas.microsoft.com/office/drawing/2014/main" xmlns="" id="{5E1C1981-D591-1F9B-EBAE-E522B861D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885825"/>
                <a:ext cx="1588" cy="7938"/>
              </a:xfrm>
              <a:custGeom>
                <a:avLst/>
                <a:gdLst>
                  <a:gd name="T0" fmla="*/ 0 w 1"/>
                  <a:gd name="T1" fmla="*/ 13 h 13"/>
                  <a:gd name="T2" fmla="*/ 0 w 1"/>
                  <a:gd name="T3" fmla="*/ 13 h 13"/>
                  <a:gd name="T4" fmla="*/ 1 w 1"/>
                  <a:gd name="T5" fmla="*/ 7 h 13"/>
                  <a:gd name="T6" fmla="*/ 1 w 1"/>
                  <a:gd name="T7" fmla="*/ 0 h 13"/>
                  <a:gd name="T8" fmla="*/ 1 w 1"/>
                  <a:gd name="T9" fmla="*/ 0 h 13"/>
                  <a:gd name="T10" fmla="*/ 0 w 1"/>
                  <a:gd name="T11" fmla="*/ 6 h 13"/>
                  <a:gd name="T12" fmla="*/ 0 w 1"/>
                  <a:gd name="T13" fmla="*/ 13 h 13"/>
                  <a:gd name="T14" fmla="*/ 0 w 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668">
                <a:extLst>
                  <a:ext uri="{FF2B5EF4-FFF2-40B4-BE49-F238E27FC236}">
                    <a16:creationId xmlns:a16="http://schemas.microsoft.com/office/drawing/2014/main" xmlns="" id="{27B7EBFE-0689-3011-BF4B-7B63FA09F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909638"/>
                <a:ext cx="4763" cy="79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4 h 14"/>
                  <a:gd name="T4" fmla="*/ 6 w 9"/>
                  <a:gd name="T5" fmla="*/ 0 h 14"/>
                  <a:gd name="T6" fmla="*/ 6 w 9"/>
                  <a:gd name="T7" fmla="*/ 0 h 14"/>
                  <a:gd name="T8" fmla="*/ 4 w 9"/>
                  <a:gd name="T9" fmla="*/ 4 h 14"/>
                  <a:gd name="T10" fmla="*/ 2 w 9"/>
                  <a:gd name="T11" fmla="*/ 5 h 14"/>
                  <a:gd name="T12" fmla="*/ 0 w 9"/>
                  <a:gd name="T13" fmla="*/ 5 h 14"/>
                  <a:gd name="T14" fmla="*/ 0 w 9"/>
                  <a:gd name="T15" fmla="*/ 5 h 14"/>
                  <a:gd name="T16" fmla="*/ 2 w 9"/>
                  <a:gd name="T17" fmla="*/ 11 h 14"/>
                  <a:gd name="T18" fmla="*/ 4 w 9"/>
                  <a:gd name="T19" fmla="*/ 14 h 14"/>
                  <a:gd name="T20" fmla="*/ 5 w 9"/>
                  <a:gd name="T21" fmla="*/ 14 h 14"/>
                  <a:gd name="T22" fmla="*/ 6 w 9"/>
                  <a:gd name="T23" fmla="*/ 12 h 14"/>
                  <a:gd name="T24" fmla="*/ 9 w 9"/>
                  <a:gd name="T25" fmla="*/ 4 h 14"/>
                  <a:gd name="T26" fmla="*/ 9 w 9"/>
                  <a:gd name="T2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669">
                <a:extLst>
                  <a:ext uri="{FF2B5EF4-FFF2-40B4-BE49-F238E27FC236}">
                    <a16:creationId xmlns:a16="http://schemas.microsoft.com/office/drawing/2014/main" xmlns="" id="{03C8CDF9-F057-4707-B862-B46528BF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526" y="76676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670">
                <a:extLst>
                  <a:ext uri="{FF2B5EF4-FFF2-40B4-BE49-F238E27FC236}">
                    <a16:creationId xmlns:a16="http://schemas.microsoft.com/office/drawing/2014/main" xmlns="" id="{7DC6CA9D-4503-E19A-5D39-6F535A5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1" y="871538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0 h 3"/>
                  <a:gd name="T16" fmla="*/ 3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671">
                <a:extLst>
                  <a:ext uri="{FF2B5EF4-FFF2-40B4-BE49-F238E27FC236}">
                    <a16:creationId xmlns:a16="http://schemas.microsoft.com/office/drawing/2014/main" xmlns="" id="{2C685D5C-1282-3413-B33E-DD4F8876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59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672">
                <a:extLst>
                  <a:ext uri="{FF2B5EF4-FFF2-40B4-BE49-F238E27FC236}">
                    <a16:creationId xmlns:a16="http://schemas.microsoft.com/office/drawing/2014/main" xmlns="" id="{2BBDA74B-5A8A-2967-A0D5-A28FA13B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68363"/>
                <a:ext cx="0" cy="4763"/>
              </a:xfrm>
              <a:custGeom>
                <a:avLst/>
                <a:gdLst>
                  <a:gd name="T0" fmla="*/ 10 h 10"/>
                  <a:gd name="T1" fmla="*/ 10 h 10"/>
                  <a:gd name="T2" fmla="*/ 0 h 10"/>
                  <a:gd name="T3" fmla="*/ 0 h 10"/>
                  <a:gd name="T4" fmla="*/ 10 h 10"/>
                  <a:gd name="T5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673">
                <a:extLst>
                  <a:ext uri="{FF2B5EF4-FFF2-40B4-BE49-F238E27FC236}">
                    <a16:creationId xmlns:a16="http://schemas.microsoft.com/office/drawing/2014/main" xmlns="" id="{F3142789-B0BC-9FAF-81E0-6A9C57581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326" y="844550"/>
                <a:ext cx="1588" cy="1588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674">
                <a:extLst>
                  <a:ext uri="{FF2B5EF4-FFF2-40B4-BE49-F238E27FC236}">
                    <a16:creationId xmlns:a16="http://schemas.microsoft.com/office/drawing/2014/main" xmlns="" id="{4BD5E156-35DF-1753-A11D-58BD3968F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1225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675">
                <a:extLst>
                  <a:ext uri="{FF2B5EF4-FFF2-40B4-BE49-F238E27FC236}">
                    <a16:creationId xmlns:a16="http://schemas.microsoft.com/office/drawing/2014/main" xmlns="" id="{5EBAE9F8-C5B1-E030-6D6F-CF4D6CB36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1" y="914400"/>
                <a:ext cx="1588" cy="3175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1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4 h 4"/>
                  <a:gd name="T10" fmla="*/ 1 w 2"/>
                  <a:gd name="T11" fmla="*/ 4 h 4"/>
                  <a:gd name="T12" fmla="*/ 2 w 2"/>
                  <a:gd name="T13" fmla="*/ 1 h 4"/>
                  <a:gd name="T14" fmla="*/ 2 w 2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676">
                <a:extLst>
                  <a:ext uri="{FF2B5EF4-FFF2-40B4-BE49-F238E27FC236}">
                    <a16:creationId xmlns:a16="http://schemas.microsoft.com/office/drawing/2014/main" xmlns="" id="{0609BE59-88D8-3751-87FC-E413F949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4400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1 w 4"/>
                  <a:gd name="T11" fmla="*/ 3 h 3"/>
                  <a:gd name="T12" fmla="*/ 1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677">
                <a:extLst>
                  <a:ext uri="{FF2B5EF4-FFF2-40B4-BE49-F238E27FC236}">
                    <a16:creationId xmlns:a16="http://schemas.microsoft.com/office/drawing/2014/main" xmlns="" id="{BA0DCA4C-3E92-72C8-416A-305A5DB9D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798513"/>
                <a:ext cx="1588" cy="3175"/>
              </a:xfrm>
              <a:custGeom>
                <a:avLst/>
                <a:gdLst>
                  <a:gd name="T0" fmla="*/ 0 w 3"/>
                  <a:gd name="T1" fmla="*/ 4 h 6"/>
                  <a:gd name="T2" fmla="*/ 0 w 3"/>
                  <a:gd name="T3" fmla="*/ 4 h 6"/>
                  <a:gd name="T4" fmla="*/ 1 w 3"/>
                  <a:gd name="T5" fmla="*/ 6 h 6"/>
                  <a:gd name="T6" fmla="*/ 1 w 3"/>
                  <a:gd name="T7" fmla="*/ 6 h 6"/>
                  <a:gd name="T8" fmla="*/ 3 w 3"/>
                  <a:gd name="T9" fmla="*/ 0 h 6"/>
                  <a:gd name="T10" fmla="*/ 0 w 3"/>
                  <a:gd name="T11" fmla="*/ 4 h 6"/>
                  <a:gd name="T12" fmla="*/ 0 w 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678">
                <a:extLst>
                  <a:ext uri="{FF2B5EF4-FFF2-40B4-BE49-F238E27FC236}">
                    <a16:creationId xmlns:a16="http://schemas.microsoft.com/office/drawing/2014/main" xmlns="" id="{61DD9820-6DBD-C48D-D1E3-1843CEA09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638" y="7953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679">
                <a:extLst>
                  <a:ext uri="{FF2B5EF4-FFF2-40B4-BE49-F238E27FC236}">
                    <a16:creationId xmlns:a16="http://schemas.microsoft.com/office/drawing/2014/main" xmlns="" id="{E4A22156-0C2D-9B9D-C48D-DCD0470B2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787400"/>
                <a:ext cx="3175" cy="39688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6 w 7"/>
                  <a:gd name="T5" fmla="*/ 14 h 74"/>
                  <a:gd name="T6" fmla="*/ 4 w 7"/>
                  <a:gd name="T7" fmla="*/ 20 h 74"/>
                  <a:gd name="T8" fmla="*/ 4 w 7"/>
                  <a:gd name="T9" fmla="*/ 21 h 74"/>
                  <a:gd name="T10" fmla="*/ 3 w 7"/>
                  <a:gd name="T11" fmla="*/ 20 h 74"/>
                  <a:gd name="T12" fmla="*/ 0 w 7"/>
                  <a:gd name="T13" fmla="*/ 16 h 74"/>
                  <a:gd name="T14" fmla="*/ 5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5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680">
                <a:extLst>
                  <a:ext uri="{FF2B5EF4-FFF2-40B4-BE49-F238E27FC236}">
                    <a16:creationId xmlns:a16="http://schemas.microsoft.com/office/drawing/2014/main" xmlns="" id="{42CF4BFB-75E2-CD7C-16D0-8B1BDC9ED2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2888" y="742950"/>
                <a:ext cx="595313" cy="185738"/>
              </a:xfrm>
              <a:custGeom>
                <a:avLst/>
                <a:gdLst>
                  <a:gd name="T0" fmla="*/ 586 w 1125"/>
                  <a:gd name="T1" fmla="*/ 48 h 350"/>
                  <a:gd name="T2" fmla="*/ 549 w 1125"/>
                  <a:gd name="T3" fmla="*/ 100 h 350"/>
                  <a:gd name="T4" fmla="*/ 520 w 1125"/>
                  <a:gd name="T5" fmla="*/ 10 h 350"/>
                  <a:gd name="T6" fmla="*/ 496 w 1125"/>
                  <a:gd name="T7" fmla="*/ 35 h 350"/>
                  <a:gd name="T8" fmla="*/ 468 w 1125"/>
                  <a:gd name="T9" fmla="*/ 101 h 350"/>
                  <a:gd name="T10" fmla="*/ 420 w 1125"/>
                  <a:gd name="T11" fmla="*/ 182 h 350"/>
                  <a:gd name="T12" fmla="*/ 413 w 1125"/>
                  <a:gd name="T13" fmla="*/ 108 h 350"/>
                  <a:gd name="T14" fmla="*/ 376 w 1125"/>
                  <a:gd name="T15" fmla="*/ 104 h 350"/>
                  <a:gd name="T16" fmla="*/ 352 w 1125"/>
                  <a:gd name="T17" fmla="*/ 138 h 350"/>
                  <a:gd name="T18" fmla="*/ 300 w 1125"/>
                  <a:gd name="T19" fmla="*/ 201 h 350"/>
                  <a:gd name="T20" fmla="*/ 279 w 1125"/>
                  <a:gd name="T21" fmla="*/ 160 h 350"/>
                  <a:gd name="T22" fmla="*/ 243 w 1125"/>
                  <a:gd name="T23" fmla="*/ 184 h 350"/>
                  <a:gd name="T24" fmla="*/ 229 w 1125"/>
                  <a:gd name="T25" fmla="*/ 67 h 350"/>
                  <a:gd name="T26" fmla="*/ 196 w 1125"/>
                  <a:gd name="T27" fmla="*/ 115 h 350"/>
                  <a:gd name="T28" fmla="*/ 167 w 1125"/>
                  <a:gd name="T29" fmla="*/ 208 h 350"/>
                  <a:gd name="T30" fmla="*/ 151 w 1125"/>
                  <a:gd name="T31" fmla="*/ 141 h 350"/>
                  <a:gd name="T32" fmla="*/ 100 w 1125"/>
                  <a:gd name="T33" fmla="*/ 157 h 350"/>
                  <a:gd name="T34" fmla="*/ 89 w 1125"/>
                  <a:gd name="T35" fmla="*/ 258 h 350"/>
                  <a:gd name="T36" fmla="*/ 65 w 1125"/>
                  <a:gd name="T37" fmla="*/ 211 h 350"/>
                  <a:gd name="T38" fmla="*/ 39 w 1125"/>
                  <a:gd name="T39" fmla="*/ 218 h 350"/>
                  <a:gd name="T40" fmla="*/ 12 w 1125"/>
                  <a:gd name="T41" fmla="*/ 247 h 350"/>
                  <a:gd name="T42" fmla="*/ 19 w 1125"/>
                  <a:gd name="T43" fmla="*/ 309 h 350"/>
                  <a:gd name="T44" fmla="*/ 44 w 1125"/>
                  <a:gd name="T45" fmla="*/ 270 h 350"/>
                  <a:gd name="T46" fmla="*/ 87 w 1125"/>
                  <a:gd name="T47" fmla="*/ 314 h 350"/>
                  <a:gd name="T48" fmla="*/ 152 w 1125"/>
                  <a:gd name="T49" fmla="*/ 348 h 350"/>
                  <a:gd name="T50" fmla="*/ 213 w 1125"/>
                  <a:gd name="T51" fmla="*/ 301 h 350"/>
                  <a:gd name="T52" fmla="*/ 251 w 1125"/>
                  <a:gd name="T53" fmla="*/ 309 h 350"/>
                  <a:gd name="T54" fmla="*/ 279 w 1125"/>
                  <a:gd name="T55" fmla="*/ 277 h 350"/>
                  <a:gd name="T56" fmla="*/ 321 w 1125"/>
                  <a:gd name="T57" fmla="*/ 257 h 350"/>
                  <a:gd name="T58" fmla="*/ 387 w 1125"/>
                  <a:gd name="T59" fmla="*/ 278 h 350"/>
                  <a:gd name="T60" fmla="*/ 411 w 1125"/>
                  <a:gd name="T61" fmla="*/ 318 h 350"/>
                  <a:gd name="T62" fmla="*/ 447 w 1125"/>
                  <a:gd name="T63" fmla="*/ 251 h 350"/>
                  <a:gd name="T64" fmla="*/ 490 w 1125"/>
                  <a:gd name="T65" fmla="*/ 214 h 350"/>
                  <a:gd name="T66" fmla="*/ 527 w 1125"/>
                  <a:gd name="T67" fmla="*/ 306 h 350"/>
                  <a:gd name="T68" fmla="*/ 556 w 1125"/>
                  <a:gd name="T69" fmla="*/ 256 h 350"/>
                  <a:gd name="T70" fmla="*/ 616 w 1125"/>
                  <a:gd name="T71" fmla="*/ 247 h 350"/>
                  <a:gd name="T72" fmla="*/ 685 w 1125"/>
                  <a:gd name="T73" fmla="*/ 265 h 350"/>
                  <a:gd name="T74" fmla="*/ 735 w 1125"/>
                  <a:gd name="T75" fmla="*/ 212 h 350"/>
                  <a:gd name="T76" fmla="*/ 816 w 1125"/>
                  <a:gd name="T77" fmla="*/ 265 h 350"/>
                  <a:gd name="T78" fmla="*/ 840 w 1125"/>
                  <a:gd name="T79" fmla="*/ 250 h 350"/>
                  <a:gd name="T80" fmla="*/ 881 w 1125"/>
                  <a:gd name="T81" fmla="*/ 239 h 350"/>
                  <a:gd name="T82" fmla="*/ 938 w 1125"/>
                  <a:gd name="T83" fmla="*/ 254 h 350"/>
                  <a:gd name="T84" fmla="*/ 993 w 1125"/>
                  <a:gd name="T85" fmla="*/ 224 h 350"/>
                  <a:gd name="T86" fmla="*/ 1099 w 1125"/>
                  <a:gd name="T87" fmla="*/ 264 h 350"/>
                  <a:gd name="T88" fmla="*/ 1109 w 1125"/>
                  <a:gd name="T89" fmla="*/ 104 h 350"/>
                  <a:gd name="T90" fmla="*/ 1056 w 1125"/>
                  <a:gd name="T91" fmla="*/ 77 h 350"/>
                  <a:gd name="T92" fmla="*/ 1012 w 1125"/>
                  <a:gd name="T93" fmla="*/ 73 h 350"/>
                  <a:gd name="T94" fmla="*/ 982 w 1125"/>
                  <a:gd name="T95" fmla="*/ 47 h 350"/>
                  <a:gd name="T96" fmla="*/ 910 w 1125"/>
                  <a:gd name="T97" fmla="*/ 83 h 350"/>
                  <a:gd name="T98" fmla="*/ 869 w 1125"/>
                  <a:gd name="T99" fmla="*/ 89 h 350"/>
                  <a:gd name="T100" fmla="*/ 846 w 1125"/>
                  <a:gd name="T101" fmla="*/ 80 h 350"/>
                  <a:gd name="T102" fmla="*/ 825 w 1125"/>
                  <a:gd name="T103" fmla="*/ 131 h 350"/>
                  <a:gd name="T104" fmla="*/ 823 w 1125"/>
                  <a:gd name="T105" fmla="*/ 70 h 350"/>
                  <a:gd name="T106" fmla="*/ 793 w 1125"/>
                  <a:gd name="T107" fmla="*/ 52 h 350"/>
                  <a:gd name="T108" fmla="*/ 769 w 1125"/>
                  <a:gd name="T109" fmla="*/ 39 h 350"/>
                  <a:gd name="T110" fmla="*/ 748 w 1125"/>
                  <a:gd name="T111" fmla="*/ 70 h 350"/>
                  <a:gd name="T112" fmla="*/ 717 w 1125"/>
                  <a:gd name="T113" fmla="*/ 88 h 350"/>
                  <a:gd name="T114" fmla="*/ 700 w 1125"/>
                  <a:gd name="T115" fmla="*/ 68 h 350"/>
                  <a:gd name="T116" fmla="*/ 655 w 1125"/>
                  <a:gd name="T117" fmla="*/ 53 h 350"/>
                  <a:gd name="T118" fmla="*/ 609 w 1125"/>
                  <a:gd name="T119" fmla="*/ 76 h 350"/>
                  <a:gd name="T120" fmla="*/ 412 w 1125"/>
                  <a:gd name="T121" fmla="*/ 145 h 350"/>
                  <a:gd name="T122" fmla="*/ 849 w 1125"/>
                  <a:gd name="T123" fmla="*/ 2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350">
                    <a:moveTo>
                      <a:pt x="611" y="63"/>
                    </a:moveTo>
                    <a:lnTo>
                      <a:pt x="605" y="45"/>
                    </a:lnTo>
                    <a:lnTo>
                      <a:pt x="605" y="45"/>
                    </a:lnTo>
                    <a:lnTo>
                      <a:pt x="609" y="29"/>
                    </a:lnTo>
                    <a:lnTo>
                      <a:pt x="611" y="21"/>
                    </a:lnTo>
                    <a:lnTo>
                      <a:pt x="612" y="17"/>
                    </a:lnTo>
                    <a:lnTo>
                      <a:pt x="612" y="14"/>
                    </a:lnTo>
                    <a:lnTo>
                      <a:pt x="609" y="0"/>
                    </a:lnTo>
                    <a:lnTo>
                      <a:pt x="609" y="0"/>
                    </a:lnTo>
                    <a:lnTo>
                      <a:pt x="609" y="18"/>
                    </a:lnTo>
                    <a:lnTo>
                      <a:pt x="608" y="24"/>
                    </a:lnTo>
                    <a:lnTo>
                      <a:pt x="606" y="29"/>
                    </a:lnTo>
                    <a:lnTo>
                      <a:pt x="605" y="32"/>
                    </a:lnTo>
                    <a:lnTo>
                      <a:pt x="603" y="33"/>
                    </a:lnTo>
                    <a:lnTo>
                      <a:pt x="599" y="36"/>
                    </a:lnTo>
                    <a:lnTo>
                      <a:pt x="596" y="37"/>
                    </a:lnTo>
                    <a:lnTo>
                      <a:pt x="594" y="39"/>
                    </a:lnTo>
                    <a:lnTo>
                      <a:pt x="593" y="42"/>
                    </a:lnTo>
                    <a:lnTo>
                      <a:pt x="591" y="46"/>
                    </a:lnTo>
                    <a:lnTo>
                      <a:pt x="590" y="52"/>
                    </a:lnTo>
                    <a:lnTo>
                      <a:pt x="590" y="70"/>
                    </a:lnTo>
                    <a:lnTo>
                      <a:pt x="586" y="58"/>
                    </a:lnTo>
                    <a:lnTo>
                      <a:pt x="586" y="58"/>
                    </a:lnTo>
                    <a:lnTo>
                      <a:pt x="587" y="58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8" y="55"/>
                    </a:lnTo>
                    <a:lnTo>
                      <a:pt x="588" y="55"/>
                    </a:lnTo>
                    <a:lnTo>
                      <a:pt x="586" y="48"/>
                    </a:lnTo>
                    <a:lnTo>
                      <a:pt x="585" y="48"/>
                    </a:lnTo>
                    <a:lnTo>
                      <a:pt x="583" y="50"/>
                    </a:lnTo>
                    <a:lnTo>
                      <a:pt x="582" y="55"/>
                    </a:lnTo>
                    <a:lnTo>
                      <a:pt x="582" y="66"/>
                    </a:lnTo>
                    <a:lnTo>
                      <a:pt x="580" y="85"/>
                    </a:lnTo>
                    <a:lnTo>
                      <a:pt x="578" y="91"/>
                    </a:lnTo>
                    <a:lnTo>
                      <a:pt x="576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3" y="88"/>
                    </a:lnTo>
                    <a:lnTo>
                      <a:pt x="571" y="82"/>
                    </a:lnTo>
                    <a:lnTo>
                      <a:pt x="571" y="76"/>
                    </a:lnTo>
                    <a:lnTo>
                      <a:pt x="571" y="70"/>
                    </a:lnTo>
                    <a:lnTo>
                      <a:pt x="565" y="86"/>
                    </a:lnTo>
                    <a:lnTo>
                      <a:pt x="565" y="86"/>
                    </a:lnTo>
                    <a:lnTo>
                      <a:pt x="564" y="84"/>
                    </a:lnTo>
                    <a:lnTo>
                      <a:pt x="563" y="81"/>
                    </a:lnTo>
                    <a:lnTo>
                      <a:pt x="564" y="77"/>
                    </a:lnTo>
                    <a:lnTo>
                      <a:pt x="564" y="76"/>
                    </a:lnTo>
                    <a:lnTo>
                      <a:pt x="565" y="76"/>
                    </a:lnTo>
                    <a:lnTo>
                      <a:pt x="553" y="81"/>
                    </a:lnTo>
                    <a:lnTo>
                      <a:pt x="553" y="80"/>
                    </a:lnTo>
                    <a:lnTo>
                      <a:pt x="553" y="80"/>
                    </a:lnTo>
                    <a:lnTo>
                      <a:pt x="551" y="97"/>
                    </a:lnTo>
                    <a:lnTo>
                      <a:pt x="549" y="111"/>
                    </a:lnTo>
                    <a:lnTo>
                      <a:pt x="549" y="111"/>
                    </a:lnTo>
                    <a:lnTo>
                      <a:pt x="548" y="106"/>
                    </a:lnTo>
                    <a:lnTo>
                      <a:pt x="548" y="104"/>
                    </a:lnTo>
                    <a:lnTo>
                      <a:pt x="549" y="100"/>
                    </a:lnTo>
                    <a:lnTo>
                      <a:pt x="549" y="97"/>
                    </a:lnTo>
                    <a:lnTo>
                      <a:pt x="543" y="112"/>
                    </a:lnTo>
                    <a:lnTo>
                      <a:pt x="543" y="112"/>
                    </a:lnTo>
                    <a:lnTo>
                      <a:pt x="542" y="100"/>
                    </a:lnTo>
                    <a:lnTo>
                      <a:pt x="543" y="90"/>
                    </a:lnTo>
                    <a:lnTo>
                      <a:pt x="545" y="83"/>
                    </a:lnTo>
                    <a:lnTo>
                      <a:pt x="548" y="82"/>
                    </a:lnTo>
                    <a:lnTo>
                      <a:pt x="549" y="82"/>
                    </a:lnTo>
                    <a:lnTo>
                      <a:pt x="549" y="82"/>
                    </a:lnTo>
                    <a:lnTo>
                      <a:pt x="547" y="65"/>
                    </a:lnTo>
                    <a:lnTo>
                      <a:pt x="544" y="58"/>
                    </a:lnTo>
                    <a:lnTo>
                      <a:pt x="543" y="58"/>
                    </a:lnTo>
                    <a:lnTo>
                      <a:pt x="543" y="58"/>
                    </a:lnTo>
                    <a:lnTo>
                      <a:pt x="542" y="62"/>
                    </a:lnTo>
                    <a:lnTo>
                      <a:pt x="541" y="68"/>
                    </a:lnTo>
                    <a:lnTo>
                      <a:pt x="539" y="71"/>
                    </a:lnTo>
                    <a:lnTo>
                      <a:pt x="537" y="71"/>
                    </a:lnTo>
                    <a:lnTo>
                      <a:pt x="535" y="70"/>
                    </a:lnTo>
                    <a:lnTo>
                      <a:pt x="533" y="68"/>
                    </a:lnTo>
                    <a:lnTo>
                      <a:pt x="530" y="62"/>
                    </a:lnTo>
                    <a:lnTo>
                      <a:pt x="536" y="54"/>
                    </a:lnTo>
                    <a:lnTo>
                      <a:pt x="536" y="54"/>
                    </a:lnTo>
                    <a:lnTo>
                      <a:pt x="533" y="36"/>
                    </a:lnTo>
                    <a:lnTo>
                      <a:pt x="530" y="30"/>
                    </a:lnTo>
                    <a:lnTo>
                      <a:pt x="528" y="27"/>
                    </a:lnTo>
                    <a:lnTo>
                      <a:pt x="525" y="21"/>
                    </a:lnTo>
                    <a:lnTo>
                      <a:pt x="522" y="16"/>
                    </a:lnTo>
                    <a:lnTo>
                      <a:pt x="520" y="10"/>
                    </a:lnTo>
                    <a:lnTo>
                      <a:pt x="520" y="10"/>
                    </a:lnTo>
                    <a:lnTo>
                      <a:pt x="527" y="44"/>
                    </a:lnTo>
                    <a:lnTo>
                      <a:pt x="529" y="54"/>
                    </a:lnTo>
                    <a:lnTo>
                      <a:pt x="530" y="65"/>
                    </a:lnTo>
                    <a:lnTo>
                      <a:pt x="530" y="74"/>
                    </a:lnTo>
                    <a:lnTo>
                      <a:pt x="529" y="81"/>
                    </a:lnTo>
                    <a:lnTo>
                      <a:pt x="529" y="81"/>
                    </a:lnTo>
                    <a:lnTo>
                      <a:pt x="527" y="78"/>
                    </a:lnTo>
                    <a:lnTo>
                      <a:pt x="526" y="77"/>
                    </a:lnTo>
                    <a:lnTo>
                      <a:pt x="524" y="80"/>
                    </a:lnTo>
                    <a:lnTo>
                      <a:pt x="521" y="86"/>
                    </a:lnTo>
                    <a:lnTo>
                      <a:pt x="521" y="86"/>
                    </a:lnTo>
                    <a:lnTo>
                      <a:pt x="520" y="75"/>
                    </a:lnTo>
                    <a:lnTo>
                      <a:pt x="520" y="71"/>
                    </a:lnTo>
                    <a:lnTo>
                      <a:pt x="519" y="70"/>
                    </a:lnTo>
                    <a:lnTo>
                      <a:pt x="518" y="70"/>
                    </a:lnTo>
                    <a:lnTo>
                      <a:pt x="517" y="70"/>
                    </a:lnTo>
                    <a:lnTo>
                      <a:pt x="513" y="71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510" y="50"/>
                    </a:lnTo>
                    <a:lnTo>
                      <a:pt x="509" y="59"/>
                    </a:lnTo>
                    <a:lnTo>
                      <a:pt x="507" y="80"/>
                    </a:lnTo>
                    <a:lnTo>
                      <a:pt x="507" y="80"/>
                    </a:lnTo>
                    <a:lnTo>
                      <a:pt x="505" y="77"/>
                    </a:lnTo>
                    <a:lnTo>
                      <a:pt x="504" y="74"/>
                    </a:lnTo>
                    <a:lnTo>
                      <a:pt x="501" y="63"/>
                    </a:lnTo>
                    <a:lnTo>
                      <a:pt x="497" y="35"/>
                    </a:lnTo>
                    <a:lnTo>
                      <a:pt x="497" y="35"/>
                    </a:lnTo>
                    <a:lnTo>
                      <a:pt x="496" y="35"/>
                    </a:lnTo>
                    <a:lnTo>
                      <a:pt x="495" y="35"/>
                    </a:lnTo>
                    <a:lnTo>
                      <a:pt x="495" y="39"/>
                    </a:lnTo>
                    <a:lnTo>
                      <a:pt x="497" y="52"/>
                    </a:lnTo>
                    <a:lnTo>
                      <a:pt x="498" y="60"/>
                    </a:lnTo>
                    <a:lnTo>
                      <a:pt x="498" y="67"/>
                    </a:lnTo>
                    <a:lnTo>
                      <a:pt x="498" y="74"/>
                    </a:lnTo>
                    <a:lnTo>
                      <a:pt x="497" y="75"/>
                    </a:lnTo>
                    <a:lnTo>
                      <a:pt x="495" y="77"/>
                    </a:lnTo>
                    <a:lnTo>
                      <a:pt x="495" y="77"/>
                    </a:lnTo>
                    <a:lnTo>
                      <a:pt x="493" y="74"/>
                    </a:lnTo>
                    <a:lnTo>
                      <a:pt x="490" y="73"/>
                    </a:lnTo>
                    <a:lnTo>
                      <a:pt x="488" y="74"/>
                    </a:lnTo>
                    <a:lnTo>
                      <a:pt x="486" y="76"/>
                    </a:lnTo>
                    <a:lnTo>
                      <a:pt x="481" y="84"/>
                    </a:lnTo>
                    <a:lnTo>
                      <a:pt x="476" y="97"/>
                    </a:lnTo>
                    <a:lnTo>
                      <a:pt x="476" y="97"/>
                    </a:lnTo>
                    <a:lnTo>
                      <a:pt x="475" y="92"/>
                    </a:lnTo>
                    <a:lnTo>
                      <a:pt x="474" y="89"/>
                    </a:lnTo>
                    <a:lnTo>
                      <a:pt x="474" y="83"/>
                    </a:lnTo>
                    <a:lnTo>
                      <a:pt x="475" y="76"/>
                    </a:lnTo>
                    <a:lnTo>
                      <a:pt x="474" y="70"/>
                    </a:lnTo>
                    <a:lnTo>
                      <a:pt x="471" y="93"/>
                    </a:lnTo>
                    <a:lnTo>
                      <a:pt x="471" y="93"/>
                    </a:lnTo>
                    <a:lnTo>
                      <a:pt x="471" y="92"/>
                    </a:lnTo>
                    <a:lnTo>
                      <a:pt x="471" y="89"/>
                    </a:lnTo>
                    <a:lnTo>
                      <a:pt x="470" y="82"/>
                    </a:lnTo>
                    <a:lnTo>
                      <a:pt x="470" y="82"/>
                    </a:lnTo>
                    <a:lnTo>
                      <a:pt x="468" y="91"/>
                    </a:lnTo>
                    <a:lnTo>
                      <a:pt x="468" y="101"/>
                    </a:lnTo>
                    <a:lnTo>
                      <a:pt x="468" y="112"/>
                    </a:lnTo>
                    <a:lnTo>
                      <a:pt x="467" y="11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5" y="127"/>
                    </a:lnTo>
                    <a:lnTo>
                      <a:pt x="465" y="128"/>
                    </a:lnTo>
                    <a:lnTo>
                      <a:pt x="464" y="127"/>
                    </a:lnTo>
                    <a:lnTo>
                      <a:pt x="458" y="113"/>
                    </a:lnTo>
                    <a:lnTo>
                      <a:pt x="455" y="106"/>
                    </a:lnTo>
                    <a:lnTo>
                      <a:pt x="452" y="100"/>
                    </a:lnTo>
                    <a:lnTo>
                      <a:pt x="450" y="100"/>
                    </a:lnTo>
                    <a:lnTo>
                      <a:pt x="449" y="101"/>
                    </a:lnTo>
                    <a:lnTo>
                      <a:pt x="448" y="105"/>
                    </a:lnTo>
                    <a:lnTo>
                      <a:pt x="447" y="111"/>
                    </a:lnTo>
                    <a:lnTo>
                      <a:pt x="447" y="111"/>
                    </a:lnTo>
                    <a:lnTo>
                      <a:pt x="445" y="104"/>
                    </a:lnTo>
                    <a:lnTo>
                      <a:pt x="445" y="97"/>
                    </a:lnTo>
                    <a:lnTo>
                      <a:pt x="447" y="89"/>
                    </a:lnTo>
                    <a:lnTo>
                      <a:pt x="445" y="81"/>
                    </a:lnTo>
                    <a:lnTo>
                      <a:pt x="445" y="81"/>
                    </a:lnTo>
                    <a:lnTo>
                      <a:pt x="438" y="103"/>
                    </a:lnTo>
                    <a:lnTo>
                      <a:pt x="432" y="131"/>
                    </a:lnTo>
                    <a:lnTo>
                      <a:pt x="425" y="113"/>
                    </a:lnTo>
                    <a:lnTo>
                      <a:pt x="425" y="113"/>
                    </a:lnTo>
                    <a:lnTo>
                      <a:pt x="426" y="121"/>
                    </a:lnTo>
                    <a:lnTo>
                      <a:pt x="427" y="129"/>
                    </a:lnTo>
                    <a:lnTo>
                      <a:pt x="426" y="148"/>
                    </a:lnTo>
                    <a:lnTo>
                      <a:pt x="424" y="166"/>
                    </a:lnTo>
                    <a:lnTo>
                      <a:pt x="420" y="182"/>
                    </a:lnTo>
                    <a:lnTo>
                      <a:pt x="420" y="182"/>
                    </a:lnTo>
                    <a:lnTo>
                      <a:pt x="426" y="206"/>
                    </a:lnTo>
                    <a:lnTo>
                      <a:pt x="418" y="224"/>
                    </a:lnTo>
                    <a:lnTo>
                      <a:pt x="418" y="224"/>
                    </a:lnTo>
                    <a:lnTo>
                      <a:pt x="417" y="219"/>
                    </a:lnTo>
                    <a:lnTo>
                      <a:pt x="417" y="212"/>
                    </a:lnTo>
                    <a:lnTo>
                      <a:pt x="418" y="196"/>
                    </a:lnTo>
                    <a:lnTo>
                      <a:pt x="418" y="196"/>
                    </a:lnTo>
                    <a:lnTo>
                      <a:pt x="417" y="203"/>
                    </a:lnTo>
                    <a:lnTo>
                      <a:pt x="417" y="203"/>
                    </a:lnTo>
                    <a:lnTo>
                      <a:pt x="414" y="194"/>
                    </a:lnTo>
                    <a:lnTo>
                      <a:pt x="414" y="183"/>
                    </a:lnTo>
                    <a:lnTo>
                      <a:pt x="415" y="158"/>
                    </a:lnTo>
                    <a:lnTo>
                      <a:pt x="419" y="176"/>
                    </a:lnTo>
                    <a:lnTo>
                      <a:pt x="419" y="176"/>
                    </a:lnTo>
                    <a:lnTo>
                      <a:pt x="421" y="149"/>
                    </a:lnTo>
                    <a:lnTo>
                      <a:pt x="421" y="135"/>
                    </a:lnTo>
                    <a:lnTo>
                      <a:pt x="421" y="121"/>
                    </a:lnTo>
                    <a:lnTo>
                      <a:pt x="421" y="121"/>
                    </a:lnTo>
                    <a:lnTo>
                      <a:pt x="420" y="126"/>
                    </a:lnTo>
                    <a:lnTo>
                      <a:pt x="418" y="129"/>
                    </a:lnTo>
                    <a:lnTo>
                      <a:pt x="418" y="129"/>
                    </a:lnTo>
                    <a:lnTo>
                      <a:pt x="418" y="118"/>
                    </a:lnTo>
                    <a:lnTo>
                      <a:pt x="418" y="118"/>
                    </a:lnTo>
                    <a:lnTo>
                      <a:pt x="418" y="116"/>
                    </a:lnTo>
                    <a:lnTo>
                      <a:pt x="418" y="119"/>
                    </a:lnTo>
                    <a:lnTo>
                      <a:pt x="417" y="128"/>
                    </a:lnTo>
                    <a:lnTo>
                      <a:pt x="413" y="96"/>
                    </a:lnTo>
                    <a:lnTo>
                      <a:pt x="413" y="108"/>
                    </a:lnTo>
                    <a:lnTo>
                      <a:pt x="401" y="89"/>
                    </a:lnTo>
                    <a:lnTo>
                      <a:pt x="401" y="89"/>
                    </a:lnTo>
                    <a:lnTo>
                      <a:pt x="390" y="144"/>
                    </a:lnTo>
                    <a:lnTo>
                      <a:pt x="388" y="157"/>
                    </a:lnTo>
                    <a:lnTo>
                      <a:pt x="384" y="168"/>
                    </a:lnTo>
                    <a:lnTo>
                      <a:pt x="380" y="179"/>
                    </a:lnTo>
                    <a:lnTo>
                      <a:pt x="376" y="186"/>
                    </a:lnTo>
                    <a:lnTo>
                      <a:pt x="376" y="186"/>
                    </a:lnTo>
                    <a:lnTo>
                      <a:pt x="376" y="168"/>
                    </a:lnTo>
                    <a:lnTo>
                      <a:pt x="376" y="153"/>
                    </a:lnTo>
                    <a:lnTo>
                      <a:pt x="374" y="118"/>
                    </a:lnTo>
                    <a:lnTo>
                      <a:pt x="374" y="118"/>
                    </a:lnTo>
                    <a:lnTo>
                      <a:pt x="376" y="126"/>
                    </a:lnTo>
                    <a:lnTo>
                      <a:pt x="376" y="127"/>
                    </a:lnTo>
                    <a:lnTo>
                      <a:pt x="378" y="128"/>
                    </a:lnTo>
                    <a:lnTo>
                      <a:pt x="379" y="128"/>
                    </a:lnTo>
                    <a:lnTo>
                      <a:pt x="380" y="127"/>
                    </a:lnTo>
                    <a:lnTo>
                      <a:pt x="381" y="122"/>
                    </a:lnTo>
                    <a:lnTo>
                      <a:pt x="386" y="113"/>
                    </a:lnTo>
                    <a:lnTo>
                      <a:pt x="388" y="110"/>
                    </a:lnTo>
                    <a:lnTo>
                      <a:pt x="389" y="110"/>
                    </a:lnTo>
                    <a:lnTo>
                      <a:pt x="390" y="110"/>
                    </a:lnTo>
                    <a:lnTo>
                      <a:pt x="390" y="110"/>
                    </a:lnTo>
                    <a:lnTo>
                      <a:pt x="389" y="106"/>
                    </a:lnTo>
                    <a:lnTo>
                      <a:pt x="388" y="99"/>
                    </a:lnTo>
                    <a:lnTo>
                      <a:pt x="388" y="89"/>
                    </a:lnTo>
                    <a:lnTo>
                      <a:pt x="378" y="116"/>
                    </a:lnTo>
                    <a:lnTo>
                      <a:pt x="378" y="116"/>
                    </a:lnTo>
                    <a:lnTo>
                      <a:pt x="376" y="104"/>
                    </a:lnTo>
                    <a:lnTo>
                      <a:pt x="374" y="98"/>
                    </a:lnTo>
                    <a:lnTo>
                      <a:pt x="373" y="95"/>
                    </a:lnTo>
                    <a:lnTo>
                      <a:pt x="371" y="90"/>
                    </a:lnTo>
                    <a:lnTo>
                      <a:pt x="371" y="90"/>
                    </a:lnTo>
                    <a:lnTo>
                      <a:pt x="371" y="104"/>
                    </a:lnTo>
                    <a:lnTo>
                      <a:pt x="371" y="114"/>
                    </a:lnTo>
                    <a:lnTo>
                      <a:pt x="369" y="120"/>
                    </a:lnTo>
                    <a:lnTo>
                      <a:pt x="367" y="125"/>
                    </a:lnTo>
                    <a:lnTo>
                      <a:pt x="365" y="127"/>
                    </a:lnTo>
                    <a:lnTo>
                      <a:pt x="363" y="128"/>
                    </a:lnTo>
                    <a:lnTo>
                      <a:pt x="360" y="130"/>
                    </a:lnTo>
                    <a:lnTo>
                      <a:pt x="358" y="135"/>
                    </a:lnTo>
                    <a:lnTo>
                      <a:pt x="358" y="135"/>
                    </a:lnTo>
                    <a:lnTo>
                      <a:pt x="358" y="123"/>
                    </a:lnTo>
                    <a:lnTo>
                      <a:pt x="358" y="114"/>
                    </a:lnTo>
                    <a:lnTo>
                      <a:pt x="359" y="111"/>
                    </a:lnTo>
                    <a:lnTo>
                      <a:pt x="360" y="107"/>
                    </a:lnTo>
                    <a:lnTo>
                      <a:pt x="361" y="106"/>
                    </a:lnTo>
                    <a:lnTo>
                      <a:pt x="364" y="107"/>
                    </a:lnTo>
                    <a:lnTo>
                      <a:pt x="364" y="107"/>
                    </a:lnTo>
                    <a:lnTo>
                      <a:pt x="361" y="99"/>
                    </a:lnTo>
                    <a:lnTo>
                      <a:pt x="360" y="99"/>
                    </a:lnTo>
                    <a:lnTo>
                      <a:pt x="359" y="100"/>
                    </a:lnTo>
                    <a:lnTo>
                      <a:pt x="358" y="107"/>
                    </a:lnTo>
                    <a:lnTo>
                      <a:pt x="357" y="118"/>
                    </a:lnTo>
                    <a:lnTo>
                      <a:pt x="356" y="128"/>
                    </a:lnTo>
                    <a:lnTo>
                      <a:pt x="355" y="136"/>
                    </a:lnTo>
                    <a:lnTo>
                      <a:pt x="353" y="138"/>
                    </a:lnTo>
                    <a:lnTo>
                      <a:pt x="352" y="138"/>
                    </a:lnTo>
                    <a:lnTo>
                      <a:pt x="351" y="136"/>
                    </a:lnTo>
                    <a:lnTo>
                      <a:pt x="350" y="133"/>
                    </a:lnTo>
                    <a:lnTo>
                      <a:pt x="350" y="133"/>
                    </a:lnTo>
                    <a:lnTo>
                      <a:pt x="351" y="133"/>
                    </a:lnTo>
                    <a:lnTo>
                      <a:pt x="352" y="127"/>
                    </a:lnTo>
                    <a:lnTo>
                      <a:pt x="352" y="127"/>
                    </a:lnTo>
                    <a:lnTo>
                      <a:pt x="351" y="130"/>
                    </a:lnTo>
                    <a:lnTo>
                      <a:pt x="350" y="133"/>
                    </a:lnTo>
                    <a:lnTo>
                      <a:pt x="348" y="133"/>
                    </a:lnTo>
                    <a:lnTo>
                      <a:pt x="345" y="131"/>
                    </a:lnTo>
                    <a:lnTo>
                      <a:pt x="344" y="129"/>
                    </a:lnTo>
                    <a:lnTo>
                      <a:pt x="343" y="126"/>
                    </a:lnTo>
                    <a:lnTo>
                      <a:pt x="342" y="121"/>
                    </a:lnTo>
                    <a:lnTo>
                      <a:pt x="342" y="116"/>
                    </a:lnTo>
                    <a:lnTo>
                      <a:pt x="344" y="115"/>
                    </a:lnTo>
                    <a:lnTo>
                      <a:pt x="344" y="115"/>
                    </a:lnTo>
                    <a:lnTo>
                      <a:pt x="340" y="114"/>
                    </a:lnTo>
                    <a:lnTo>
                      <a:pt x="335" y="114"/>
                    </a:lnTo>
                    <a:lnTo>
                      <a:pt x="330" y="115"/>
                    </a:lnTo>
                    <a:lnTo>
                      <a:pt x="325" y="119"/>
                    </a:lnTo>
                    <a:lnTo>
                      <a:pt x="321" y="125"/>
                    </a:lnTo>
                    <a:lnTo>
                      <a:pt x="318" y="133"/>
                    </a:lnTo>
                    <a:lnTo>
                      <a:pt x="315" y="143"/>
                    </a:lnTo>
                    <a:lnTo>
                      <a:pt x="314" y="156"/>
                    </a:lnTo>
                    <a:lnTo>
                      <a:pt x="314" y="156"/>
                    </a:lnTo>
                    <a:lnTo>
                      <a:pt x="314" y="100"/>
                    </a:lnTo>
                    <a:lnTo>
                      <a:pt x="302" y="233"/>
                    </a:lnTo>
                    <a:lnTo>
                      <a:pt x="302" y="233"/>
                    </a:lnTo>
                    <a:lnTo>
                      <a:pt x="300" y="201"/>
                    </a:lnTo>
                    <a:lnTo>
                      <a:pt x="298" y="161"/>
                    </a:lnTo>
                    <a:lnTo>
                      <a:pt x="297" y="125"/>
                    </a:lnTo>
                    <a:lnTo>
                      <a:pt x="298" y="110"/>
                    </a:lnTo>
                    <a:lnTo>
                      <a:pt x="300" y="100"/>
                    </a:lnTo>
                    <a:lnTo>
                      <a:pt x="300" y="100"/>
                    </a:lnTo>
                    <a:lnTo>
                      <a:pt x="298" y="97"/>
                    </a:lnTo>
                    <a:lnTo>
                      <a:pt x="296" y="95"/>
                    </a:lnTo>
                    <a:lnTo>
                      <a:pt x="295" y="95"/>
                    </a:lnTo>
                    <a:lnTo>
                      <a:pt x="294" y="96"/>
                    </a:lnTo>
                    <a:lnTo>
                      <a:pt x="290" y="101"/>
                    </a:lnTo>
                    <a:lnTo>
                      <a:pt x="290" y="101"/>
                    </a:lnTo>
                    <a:lnTo>
                      <a:pt x="292" y="112"/>
                    </a:lnTo>
                    <a:lnTo>
                      <a:pt x="294" y="128"/>
                    </a:lnTo>
                    <a:lnTo>
                      <a:pt x="295" y="145"/>
                    </a:lnTo>
                    <a:lnTo>
                      <a:pt x="295" y="151"/>
                    </a:lnTo>
                    <a:lnTo>
                      <a:pt x="294" y="153"/>
                    </a:lnTo>
                    <a:lnTo>
                      <a:pt x="294" y="153"/>
                    </a:lnTo>
                    <a:lnTo>
                      <a:pt x="290" y="135"/>
                    </a:lnTo>
                    <a:lnTo>
                      <a:pt x="288" y="126"/>
                    </a:lnTo>
                    <a:lnTo>
                      <a:pt x="286" y="119"/>
                    </a:lnTo>
                    <a:lnTo>
                      <a:pt x="281" y="103"/>
                    </a:lnTo>
                    <a:lnTo>
                      <a:pt x="281" y="103"/>
                    </a:lnTo>
                    <a:lnTo>
                      <a:pt x="282" y="114"/>
                    </a:lnTo>
                    <a:lnTo>
                      <a:pt x="282" y="135"/>
                    </a:lnTo>
                    <a:lnTo>
                      <a:pt x="281" y="153"/>
                    </a:lnTo>
                    <a:lnTo>
                      <a:pt x="280" y="159"/>
                    </a:lnTo>
                    <a:lnTo>
                      <a:pt x="280" y="160"/>
                    </a:lnTo>
                    <a:lnTo>
                      <a:pt x="279" y="160"/>
                    </a:lnTo>
                    <a:lnTo>
                      <a:pt x="279" y="160"/>
                    </a:lnTo>
                    <a:lnTo>
                      <a:pt x="279" y="131"/>
                    </a:lnTo>
                    <a:lnTo>
                      <a:pt x="277" y="113"/>
                    </a:lnTo>
                    <a:lnTo>
                      <a:pt x="277" y="103"/>
                    </a:lnTo>
                    <a:lnTo>
                      <a:pt x="271" y="156"/>
                    </a:lnTo>
                    <a:lnTo>
                      <a:pt x="271" y="156"/>
                    </a:lnTo>
                    <a:lnTo>
                      <a:pt x="271" y="144"/>
                    </a:lnTo>
                    <a:lnTo>
                      <a:pt x="271" y="128"/>
                    </a:lnTo>
                    <a:lnTo>
                      <a:pt x="268" y="111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9"/>
                    </a:lnTo>
                    <a:lnTo>
                      <a:pt x="266" y="100"/>
                    </a:lnTo>
                    <a:lnTo>
                      <a:pt x="265" y="101"/>
                    </a:lnTo>
                    <a:lnTo>
                      <a:pt x="263" y="100"/>
                    </a:lnTo>
                    <a:lnTo>
                      <a:pt x="259" y="99"/>
                    </a:lnTo>
                    <a:lnTo>
                      <a:pt x="258" y="100"/>
                    </a:lnTo>
                    <a:lnTo>
                      <a:pt x="257" y="101"/>
                    </a:lnTo>
                    <a:lnTo>
                      <a:pt x="260" y="113"/>
                    </a:lnTo>
                    <a:lnTo>
                      <a:pt x="260" y="113"/>
                    </a:lnTo>
                    <a:lnTo>
                      <a:pt x="259" y="113"/>
                    </a:lnTo>
                    <a:lnTo>
                      <a:pt x="257" y="114"/>
                    </a:lnTo>
                    <a:lnTo>
                      <a:pt x="254" y="121"/>
                    </a:lnTo>
                    <a:lnTo>
                      <a:pt x="253" y="133"/>
                    </a:lnTo>
                    <a:lnTo>
                      <a:pt x="251" y="146"/>
                    </a:lnTo>
                    <a:lnTo>
                      <a:pt x="250" y="160"/>
                    </a:lnTo>
                    <a:lnTo>
                      <a:pt x="249" y="173"/>
                    </a:lnTo>
                    <a:lnTo>
                      <a:pt x="246" y="181"/>
                    </a:lnTo>
                    <a:lnTo>
                      <a:pt x="244" y="183"/>
                    </a:lnTo>
                    <a:lnTo>
                      <a:pt x="243" y="184"/>
                    </a:lnTo>
                    <a:lnTo>
                      <a:pt x="243" y="184"/>
                    </a:lnTo>
                    <a:lnTo>
                      <a:pt x="243" y="169"/>
                    </a:lnTo>
                    <a:lnTo>
                      <a:pt x="243" y="146"/>
                    </a:lnTo>
                    <a:lnTo>
                      <a:pt x="241" y="125"/>
                    </a:lnTo>
                    <a:lnTo>
                      <a:pt x="240" y="116"/>
                    </a:lnTo>
                    <a:lnTo>
                      <a:pt x="237" y="112"/>
                    </a:lnTo>
                    <a:lnTo>
                      <a:pt x="237" y="112"/>
                    </a:lnTo>
                    <a:lnTo>
                      <a:pt x="236" y="143"/>
                    </a:lnTo>
                    <a:lnTo>
                      <a:pt x="233" y="188"/>
                    </a:lnTo>
                    <a:lnTo>
                      <a:pt x="229" y="232"/>
                    </a:lnTo>
                    <a:lnTo>
                      <a:pt x="226" y="249"/>
                    </a:lnTo>
                    <a:lnTo>
                      <a:pt x="223" y="261"/>
                    </a:lnTo>
                    <a:lnTo>
                      <a:pt x="221" y="246"/>
                    </a:lnTo>
                    <a:lnTo>
                      <a:pt x="214" y="263"/>
                    </a:lnTo>
                    <a:lnTo>
                      <a:pt x="214" y="263"/>
                    </a:lnTo>
                    <a:lnTo>
                      <a:pt x="222" y="181"/>
                    </a:lnTo>
                    <a:lnTo>
                      <a:pt x="228" y="138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0" y="98"/>
                    </a:lnTo>
                    <a:lnTo>
                      <a:pt x="229" y="92"/>
                    </a:lnTo>
                    <a:lnTo>
                      <a:pt x="228" y="89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5" y="89"/>
                    </a:lnTo>
                    <a:lnTo>
                      <a:pt x="225" y="80"/>
                    </a:lnTo>
                    <a:lnTo>
                      <a:pt x="225" y="73"/>
                    </a:lnTo>
                    <a:lnTo>
                      <a:pt x="227" y="68"/>
                    </a:lnTo>
                    <a:lnTo>
                      <a:pt x="229" y="67"/>
                    </a:lnTo>
                    <a:lnTo>
                      <a:pt x="215" y="58"/>
                    </a:lnTo>
                    <a:lnTo>
                      <a:pt x="215" y="58"/>
                    </a:lnTo>
                    <a:lnTo>
                      <a:pt x="215" y="68"/>
                    </a:lnTo>
                    <a:lnTo>
                      <a:pt x="214" y="76"/>
                    </a:lnTo>
                    <a:lnTo>
                      <a:pt x="211" y="89"/>
                    </a:lnTo>
                    <a:lnTo>
                      <a:pt x="207" y="99"/>
                    </a:lnTo>
                    <a:lnTo>
                      <a:pt x="207" y="106"/>
                    </a:lnTo>
                    <a:lnTo>
                      <a:pt x="207" y="115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95"/>
                    </a:lnTo>
                    <a:lnTo>
                      <a:pt x="220" y="110"/>
                    </a:lnTo>
                    <a:lnTo>
                      <a:pt x="219" y="123"/>
                    </a:lnTo>
                    <a:lnTo>
                      <a:pt x="218" y="137"/>
                    </a:lnTo>
                    <a:lnTo>
                      <a:pt x="215" y="150"/>
                    </a:lnTo>
                    <a:lnTo>
                      <a:pt x="212" y="159"/>
                    </a:lnTo>
                    <a:lnTo>
                      <a:pt x="208" y="165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5" y="166"/>
                    </a:lnTo>
                    <a:lnTo>
                      <a:pt x="204" y="151"/>
                    </a:lnTo>
                    <a:lnTo>
                      <a:pt x="204" y="133"/>
                    </a:lnTo>
                    <a:lnTo>
                      <a:pt x="205" y="100"/>
                    </a:lnTo>
                    <a:lnTo>
                      <a:pt x="205" y="100"/>
                    </a:lnTo>
                    <a:lnTo>
                      <a:pt x="203" y="107"/>
                    </a:lnTo>
                    <a:lnTo>
                      <a:pt x="200" y="113"/>
                    </a:lnTo>
                    <a:lnTo>
                      <a:pt x="198" y="115"/>
                    </a:lnTo>
                    <a:lnTo>
                      <a:pt x="197" y="115"/>
                    </a:lnTo>
                    <a:lnTo>
                      <a:pt x="196" y="115"/>
                    </a:lnTo>
                    <a:lnTo>
                      <a:pt x="195" y="113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7" y="95"/>
                    </a:lnTo>
                    <a:lnTo>
                      <a:pt x="197" y="95"/>
                    </a:lnTo>
                    <a:lnTo>
                      <a:pt x="195" y="98"/>
                    </a:lnTo>
                    <a:lnTo>
                      <a:pt x="191" y="110"/>
                    </a:lnTo>
                    <a:lnTo>
                      <a:pt x="190" y="114"/>
                    </a:lnTo>
                    <a:lnTo>
                      <a:pt x="188" y="118"/>
                    </a:lnTo>
                    <a:lnTo>
                      <a:pt x="188" y="118"/>
                    </a:lnTo>
                    <a:lnTo>
                      <a:pt x="187" y="116"/>
                    </a:lnTo>
                    <a:lnTo>
                      <a:pt x="183" y="108"/>
                    </a:lnTo>
                    <a:lnTo>
                      <a:pt x="183" y="108"/>
                    </a:lnTo>
                    <a:lnTo>
                      <a:pt x="182" y="101"/>
                    </a:lnTo>
                    <a:lnTo>
                      <a:pt x="179" y="90"/>
                    </a:lnTo>
                    <a:lnTo>
                      <a:pt x="176" y="83"/>
                    </a:lnTo>
                    <a:lnTo>
                      <a:pt x="176" y="82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6" y="88"/>
                    </a:lnTo>
                    <a:lnTo>
                      <a:pt x="180" y="125"/>
                    </a:lnTo>
                    <a:lnTo>
                      <a:pt x="182" y="176"/>
                    </a:lnTo>
                    <a:lnTo>
                      <a:pt x="183" y="225"/>
                    </a:lnTo>
                    <a:lnTo>
                      <a:pt x="183" y="258"/>
                    </a:lnTo>
                    <a:lnTo>
                      <a:pt x="183" y="258"/>
                    </a:lnTo>
                    <a:lnTo>
                      <a:pt x="176" y="239"/>
                    </a:lnTo>
                    <a:lnTo>
                      <a:pt x="171" y="223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6" y="197"/>
                    </a:lnTo>
                    <a:lnTo>
                      <a:pt x="166" y="186"/>
                    </a:lnTo>
                    <a:lnTo>
                      <a:pt x="167" y="161"/>
                    </a:lnTo>
                    <a:lnTo>
                      <a:pt x="168" y="137"/>
                    </a:lnTo>
                    <a:lnTo>
                      <a:pt x="168" y="127"/>
                    </a:lnTo>
                    <a:lnTo>
                      <a:pt x="167" y="118"/>
                    </a:lnTo>
                    <a:lnTo>
                      <a:pt x="167" y="118"/>
                    </a:lnTo>
                    <a:lnTo>
                      <a:pt x="166" y="130"/>
                    </a:lnTo>
                    <a:lnTo>
                      <a:pt x="165" y="139"/>
                    </a:lnTo>
                    <a:lnTo>
                      <a:pt x="165" y="139"/>
                    </a:lnTo>
                    <a:lnTo>
                      <a:pt x="164" y="133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61" y="11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59" y="127"/>
                    </a:lnTo>
                    <a:lnTo>
                      <a:pt x="158" y="131"/>
                    </a:lnTo>
                    <a:lnTo>
                      <a:pt x="157" y="133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4" y="133"/>
                    </a:lnTo>
                    <a:lnTo>
                      <a:pt x="158" y="144"/>
                    </a:lnTo>
                    <a:lnTo>
                      <a:pt x="158" y="144"/>
                    </a:lnTo>
                    <a:lnTo>
                      <a:pt x="157" y="146"/>
                    </a:lnTo>
                    <a:lnTo>
                      <a:pt x="156" y="148"/>
                    </a:lnTo>
                    <a:lnTo>
                      <a:pt x="154" y="146"/>
                    </a:lnTo>
                    <a:lnTo>
                      <a:pt x="153" y="145"/>
                    </a:lnTo>
                    <a:lnTo>
                      <a:pt x="151" y="141"/>
                    </a:lnTo>
                    <a:lnTo>
                      <a:pt x="149" y="139"/>
                    </a:lnTo>
                    <a:lnTo>
                      <a:pt x="146" y="139"/>
                    </a:lnTo>
                    <a:lnTo>
                      <a:pt x="146" y="139"/>
                    </a:lnTo>
                    <a:lnTo>
                      <a:pt x="148" y="149"/>
                    </a:lnTo>
                    <a:lnTo>
                      <a:pt x="148" y="159"/>
                    </a:lnTo>
                    <a:lnTo>
                      <a:pt x="145" y="183"/>
                    </a:lnTo>
                    <a:lnTo>
                      <a:pt x="143" y="205"/>
                    </a:lnTo>
                    <a:lnTo>
                      <a:pt x="141" y="213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38" y="205"/>
                    </a:lnTo>
                    <a:lnTo>
                      <a:pt x="137" y="195"/>
                    </a:lnTo>
                    <a:lnTo>
                      <a:pt x="137" y="195"/>
                    </a:lnTo>
                    <a:lnTo>
                      <a:pt x="134" y="194"/>
                    </a:lnTo>
                    <a:lnTo>
                      <a:pt x="130" y="191"/>
                    </a:lnTo>
                    <a:lnTo>
                      <a:pt x="123" y="186"/>
                    </a:lnTo>
                    <a:lnTo>
                      <a:pt x="118" y="180"/>
                    </a:lnTo>
                    <a:lnTo>
                      <a:pt x="114" y="179"/>
                    </a:lnTo>
                    <a:lnTo>
                      <a:pt x="111" y="179"/>
                    </a:lnTo>
                    <a:lnTo>
                      <a:pt x="111" y="179"/>
                    </a:lnTo>
                    <a:lnTo>
                      <a:pt x="107" y="165"/>
                    </a:lnTo>
                    <a:lnTo>
                      <a:pt x="106" y="157"/>
                    </a:lnTo>
                    <a:lnTo>
                      <a:pt x="106" y="148"/>
                    </a:lnTo>
                    <a:lnTo>
                      <a:pt x="106" y="148"/>
                    </a:lnTo>
                    <a:lnTo>
                      <a:pt x="105" y="158"/>
                    </a:lnTo>
                    <a:lnTo>
                      <a:pt x="104" y="163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0" y="157"/>
                    </a:lnTo>
                    <a:lnTo>
                      <a:pt x="99" y="152"/>
                    </a:lnTo>
                    <a:lnTo>
                      <a:pt x="100" y="150"/>
                    </a:lnTo>
                    <a:lnTo>
                      <a:pt x="102" y="149"/>
                    </a:lnTo>
                    <a:lnTo>
                      <a:pt x="103" y="146"/>
                    </a:lnTo>
                    <a:lnTo>
                      <a:pt x="104" y="144"/>
                    </a:lnTo>
                    <a:lnTo>
                      <a:pt x="104" y="13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2" y="139"/>
                    </a:lnTo>
                    <a:lnTo>
                      <a:pt x="99" y="149"/>
                    </a:lnTo>
                    <a:lnTo>
                      <a:pt x="96" y="157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73"/>
                    </a:lnTo>
                    <a:lnTo>
                      <a:pt x="95" y="178"/>
                    </a:lnTo>
                    <a:lnTo>
                      <a:pt x="96" y="179"/>
                    </a:lnTo>
                    <a:lnTo>
                      <a:pt x="96" y="179"/>
                    </a:lnTo>
                    <a:lnTo>
                      <a:pt x="98" y="176"/>
                    </a:lnTo>
                    <a:lnTo>
                      <a:pt x="103" y="168"/>
                    </a:lnTo>
                    <a:lnTo>
                      <a:pt x="106" y="159"/>
                    </a:lnTo>
                    <a:lnTo>
                      <a:pt x="106" y="159"/>
                    </a:lnTo>
                    <a:lnTo>
                      <a:pt x="105" y="188"/>
                    </a:lnTo>
                    <a:lnTo>
                      <a:pt x="103" y="216"/>
                    </a:lnTo>
                    <a:lnTo>
                      <a:pt x="100" y="228"/>
                    </a:lnTo>
                    <a:lnTo>
                      <a:pt x="97" y="239"/>
                    </a:lnTo>
                    <a:lnTo>
                      <a:pt x="95" y="249"/>
                    </a:lnTo>
                    <a:lnTo>
                      <a:pt x="91" y="257"/>
                    </a:lnTo>
                    <a:lnTo>
                      <a:pt x="91" y="257"/>
                    </a:lnTo>
                    <a:lnTo>
                      <a:pt x="89" y="258"/>
                    </a:lnTo>
                    <a:lnTo>
                      <a:pt x="87" y="257"/>
                    </a:lnTo>
                    <a:lnTo>
                      <a:pt x="87" y="254"/>
                    </a:lnTo>
                    <a:lnTo>
                      <a:pt x="85" y="249"/>
                    </a:lnTo>
                    <a:lnTo>
                      <a:pt x="85" y="240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3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7" y="244"/>
                    </a:lnTo>
                    <a:lnTo>
                      <a:pt x="75" y="255"/>
                    </a:lnTo>
                    <a:lnTo>
                      <a:pt x="73" y="265"/>
                    </a:lnTo>
                    <a:lnTo>
                      <a:pt x="70" y="276"/>
                    </a:lnTo>
                    <a:lnTo>
                      <a:pt x="68" y="282"/>
                    </a:lnTo>
                    <a:lnTo>
                      <a:pt x="67" y="284"/>
                    </a:lnTo>
                    <a:lnTo>
                      <a:pt x="66" y="284"/>
                    </a:lnTo>
                    <a:lnTo>
                      <a:pt x="64" y="281"/>
                    </a:lnTo>
                    <a:lnTo>
                      <a:pt x="61" y="278"/>
                    </a:lnTo>
                    <a:lnTo>
                      <a:pt x="61" y="278"/>
                    </a:lnTo>
                    <a:lnTo>
                      <a:pt x="60" y="269"/>
                    </a:lnTo>
                    <a:lnTo>
                      <a:pt x="59" y="259"/>
                    </a:lnTo>
                    <a:lnTo>
                      <a:pt x="58" y="242"/>
                    </a:lnTo>
                    <a:lnTo>
                      <a:pt x="59" y="225"/>
                    </a:lnTo>
                    <a:lnTo>
                      <a:pt x="58" y="211"/>
                    </a:lnTo>
                    <a:lnTo>
                      <a:pt x="58" y="211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5" y="211"/>
                    </a:lnTo>
                    <a:lnTo>
                      <a:pt x="67" y="214"/>
                    </a:lnTo>
                    <a:lnTo>
                      <a:pt x="69" y="221"/>
                    </a:lnTo>
                    <a:lnTo>
                      <a:pt x="72" y="225"/>
                    </a:lnTo>
                    <a:lnTo>
                      <a:pt x="73" y="225"/>
                    </a:lnTo>
                    <a:lnTo>
                      <a:pt x="67" y="213"/>
                    </a:lnTo>
                    <a:lnTo>
                      <a:pt x="67" y="213"/>
                    </a:lnTo>
                    <a:lnTo>
                      <a:pt x="69" y="208"/>
                    </a:lnTo>
                    <a:lnTo>
                      <a:pt x="72" y="204"/>
                    </a:lnTo>
                    <a:lnTo>
                      <a:pt x="73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4" y="199"/>
                    </a:lnTo>
                    <a:lnTo>
                      <a:pt x="69" y="196"/>
                    </a:lnTo>
                    <a:lnTo>
                      <a:pt x="65" y="194"/>
                    </a:lnTo>
                    <a:lnTo>
                      <a:pt x="60" y="194"/>
                    </a:lnTo>
                    <a:lnTo>
                      <a:pt x="54" y="193"/>
                    </a:lnTo>
                    <a:lnTo>
                      <a:pt x="49" y="191"/>
                    </a:lnTo>
                    <a:lnTo>
                      <a:pt x="44" y="188"/>
                    </a:lnTo>
                    <a:lnTo>
                      <a:pt x="38" y="182"/>
                    </a:lnTo>
                    <a:lnTo>
                      <a:pt x="38" y="182"/>
                    </a:lnTo>
                    <a:lnTo>
                      <a:pt x="36" y="195"/>
                    </a:lnTo>
                    <a:lnTo>
                      <a:pt x="35" y="202"/>
                    </a:lnTo>
                    <a:lnTo>
                      <a:pt x="35" y="209"/>
                    </a:lnTo>
                    <a:lnTo>
                      <a:pt x="39" y="205"/>
                    </a:lnTo>
                    <a:lnTo>
                      <a:pt x="39" y="205"/>
                    </a:lnTo>
                    <a:lnTo>
                      <a:pt x="39" y="212"/>
                    </a:lnTo>
                    <a:lnTo>
                      <a:pt x="39" y="218"/>
                    </a:lnTo>
                    <a:lnTo>
                      <a:pt x="38" y="228"/>
                    </a:lnTo>
                    <a:lnTo>
                      <a:pt x="36" y="235"/>
                    </a:lnTo>
                    <a:lnTo>
                      <a:pt x="36" y="239"/>
                    </a:lnTo>
                    <a:lnTo>
                      <a:pt x="37" y="242"/>
                    </a:lnTo>
                    <a:lnTo>
                      <a:pt x="37" y="242"/>
                    </a:lnTo>
                    <a:lnTo>
                      <a:pt x="34" y="254"/>
                    </a:lnTo>
                    <a:lnTo>
                      <a:pt x="30" y="264"/>
                    </a:lnTo>
                    <a:lnTo>
                      <a:pt x="28" y="269"/>
                    </a:lnTo>
                    <a:lnTo>
                      <a:pt x="26" y="271"/>
                    </a:lnTo>
                    <a:lnTo>
                      <a:pt x="23" y="270"/>
                    </a:lnTo>
                    <a:lnTo>
                      <a:pt x="21" y="267"/>
                    </a:lnTo>
                    <a:lnTo>
                      <a:pt x="19" y="240"/>
                    </a:lnTo>
                    <a:lnTo>
                      <a:pt x="19" y="240"/>
                    </a:lnTo>
                    <a:lnTo>
                      <a:pt x="20" y="246"/>
                    </a:lnTo>
                    <a:lnTo>
                      <a:pt x="21" y="250"/>
                    </a:lnTo>
                    <a:lnTo>
                      <a:pt x="22" y="251"/>
                    </a:lnTo>
                    <a:lnTo>
                      <a:pt x="23" y="251"/>
                    </a:lnTo>
                    <a:lnTo>
                      <a:pt x="24" y="250"/>
                    </a:lnTo>
                    <a:lnTo>
                      <a:pt x="26" y="248"/>
                    </a:lnTo>
                    <a:lnTo>
                      <a:pt x="26" y="248"/>
                    </a:lnTo>
                    <a:lnTo>
                      <a:pt x="24" y="249"/>
                    </a:lnTo>
                    <a:lnTo>
                      <a:pt x="24" y="249"/>
                    </a:lnTo>
                    <a:lnTo>
                      <a:pt x="22" y="248"/>
                    </a:lnTo>
                    <a:lnTo>
                      <a:pt x="19" y="237"/>
                    </a:lnTo>
                    <a:lnTo>
                      <a:pt x="16" y="234"/>
                    </a:lnTo>
                    <a:lnTo>
                      <a:pt x="15" y="233"/>
                    </a:lnTo>
                    <a:lnTo>
                      <a:pt x="14" y="233"/>
                    </a:lnTo>
                    <a:lnTo>
                      <a:pt x="13" y="236"/>
                    </a:lnTo>
                    <a:lnTo>
                      <a:pt x="12" y="247"/>
                    </a:lnTo>
                    <a:lnTo>
                      <a:pt x="16" y="266"/>
                    </a:lnTo>
                    <a:lnTo>
                      <a:pt x="16" y="266"/>
                    </a:lnTo>
                    <a:lnTo>
                      <a:pt x="10" y="293"/>
                    </a:lnTo>
                    <a:lnTo>
                      <a:pt x="7" y="297"/>
                    </a:lnTo>
                    <a:lnTo>
                      <a:pt x="5" y="302"/>
                    </a:lnTo>
                    <a:lnTo>
                      <a:pt x="3" y="303"/>
                    </a:lnTo>
                    <a:lnTo>
                      <a:pt x="1" y="303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1" y="314"/>
                    </a:lnTo>
                    <a:lnTo>
                      <a:pt x="3" y="315"/>
                    </a:lnTo>
                    <a:lnTo>
                      <a:pt x="3" y="315"/>
                    </a:lnTo>
                    <a:lnTo>
                      <a:pt x="4" y="315"/>
                    </a:lnTo>
                    <a:lnTo>
                      <a:pt x="4" y="317"/>
                    </a:lnTo>
                    <a:lnTo>
                      <a:pt x="7" y="331"/>
                    </a:lnTo>
                    <a:lnTo>
                      <a:pt x="7" y="331"/>
                    </a:lnTo>
                    <a:lnTo>
                      <a:pt x="6" y="319"/>
                    </a:lnTo>
                    <a:lnTo>
                      <a:pt x="7" y="314"/>
                    </a:lnTo>
                    <a:lnTo>
                      <a:pt x="8" y="312"/>
                    </a:lnTo>
                    <a:lnTo>
                      <a:pt x="10" y="311"/>
                    </a:lnTo>
                    <a:lnTo>
                      <a:pt x="12" y="311"/>
                    </a:lnTo>
                    <a:lnTo>
                      <a:pt x="14" y="311"/>
                    </a:lnTo>
                    <a:lnTo>
                      <a:pt x="15" y="310"/>
                    </a:lnTo>
                    <a:lnTo>
                      <a:pt x="16" y="309"/>
                    </a:lnTo>
                    <a:lnTo>
                      <a:pt x="16" y="302"/>
                    </a:lnTo>
                    <a:lnTo>
                      <a:pt x="15" y="289"/>
                    </a:lnTo>
                    <a:lnTo>
                      <a:pt x="15" y="289"/>
                    </a:lnTo>
                    <a:lnTo>
                      <a:pt x="18" y="301"/>
                    </a:lnTo>
                    <a:lnTo>
                      <a:pt x="19" y="309"/>
                    </a:lnTo>
                    <a:lnTo>
                      <a:pt x="21" y="314"/>
                    </a:lnTo>
                    <a:lnTo>
                      <a:pt x="22" y="316"/>
                    </a:lnTo>
                    <a:lnTo>
                      <a:pt x="26" y="322"/>
                    </a:lnTo>
                    <a:lnTo>
                      <a:pt x="28" y="329"/>
                    </a:lnTo>
                    <a:lnTo>
                      <a:pt x="30" y="338"/>
                    </a:lnTo>
                    <a:lnTo>
                      <a:pt x="30" y="338"/>
                    </a:lnTo>
                    <a:lnTo>
                      <a:pt x="29" y="326"/>
                    </a:lnTo>
                    <a:lnTo>
                      <a:pt x="30" y="324"/>
                    </a:lnTo>
                    <a:lnTo>
                      <a:pt x="31" y="324"/>
                    </a:lnTo>
                    <a:lnTo>
                      <a:pt x="33" y="325"/>
                    </a:lnTo>
                    <a:lnTo>
                      <a:pt x="33" y="32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5" y="317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4" y="31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09"/>
                    </a:lnTo>
                    <a:lnTo>
                      <a:pt x="31" y="301"/>
                    </a:lnTo>
                    <a:lnTo>
                      <a:pt x="31" y="301"/>
                    </a:lnTo>
                    <a:lnTo>
                      <a:pt x="33" y="294"/>
                    </a:lnTo>
                    <a:lnTo>
                      <a:pt x="34" y="289"/>
                    </a:lnTo>
                    <a:lnTo>
                      <a:pt x="37" y="281"/>
                    </a:lnTo>
                    <a:lnTo>
                      <a:pt x="41" y="276"/>
                    </a:lnTo>
                    <a:lnTo>
                      <a:pt x="43" y="273"/>
                    </a:lnTo>
                    <a:lnTo>
                      <a:pt x="44" y="270"/>
                    </a:lnTo>
                    <a:lnTo>
                      <a:pt x="44" y="270"/>
                    </a:lnTo>
                    <a:lnTo>
                      <a:pt x="45" y="273"/>
                    </a:lnTo>
                    <a:lnTo>
                      <a:pt x="45" y="278"/>
                    </a:lnTo>
                    <a:lnTo>
                      <a:pt x="44" y="284"/>
                    </a:lnTo>
                    <a:lnTo>
                      <a:pt x="45" y="291"/>
                    </a:lnTo>
                    <a:lnTo>
                      <a:pt x="49" y="273"/>
                    </a:lnTo>
                    <a:lnTo>
                      <a:pt x="49" y="273"/>
                    </a:lnTo>
                    <a:lnTo>
                      <a:pt x="50" y="287"/>
                    </a:lnTo>
                    <a:lnTo>
                      <a:pt x="52" y="300"/>
                    </a:lnTo>
                    <a:lnTo>
                      <a:pt x="53" y="310"/>
                    </a:lnTo>
                    <a:lnTo>
                      <a:pt x="52" y="315"/>
                    </a:lnTo>
                    <a:lnTo>
                      <a:pt x="51" y="319"/>
                    </a:lnTo>
                    <a:lnTo>
                      <a:pt x="57" y="320"/>
                    </a:lnTo>
                    <a:lnTo>
                      <a:pt x="57" y="320"/>
                    </a:lnTo>
                    <a:lnTo>
                      <a:pt x="60" y="327"/>
                    </a:lnTo>
                    <a:lnTo>
                      <a:pt x="64" y="332"/>
                    </a:lnTo>
                    <a:lnTo>
                      <a:pt x="65" y="332"/>
                    </a:lnTo>
                    <a:lnTo>
                      <a:pt x="67" y="332"/>
                    </a:lnTo>
                    <a:lnTo>
                      <a:pt x="68" y="331"/>
                    </a:lnTo>
                    <a:lnTo>
                      <a:pt x="69" y="327"/>
                    </a:lnTo>
                    <a:lnTo>
                      <a:pt x="69" y="327"/>
                    </a:lnTo>
                    <a:lnTo>
                      <a:pt x="70" y="329"/>
                    </a:lnTo>
                    <a:lnTo>
                      <a:pt x="72" y="326"/>
                    </a:lnTo>
                    <a:lnTo>
                      <a:pt x="74" y="319"/>
                    </a:lnTo>
                    <a:lnTo>
                      <a:pt x="75" y="316"/>
                    </a:lnTo>
                    <a:lnTo>
                      <a:pt x="74" y="320"/>
                    </a:lnTo>
                    <a:lnTo>
                      <a:pt x="84" y="308"/>
                    </a:lnTo>
                    <a:lnTo>
                      <a:pt x="84" y="314"/>
                    </a:lnTo>
                    <a:lnTo>
                      <a:pt x="84" y="314"/>
                    </a:lnTo>
                    <a:lnTo>
                      <a:pt x="87" y="314"/>
                    </a:lnTo>
                    <a:lnTo>
                      <a:pt x="89" y="312"/>
                    </a:lnTo>
                    <a:lnTo>
                      <a:pt x="92" y="309"/>
                    </a:lnTo>
                    <a:lnTo>
                      <a:pt x="99" y="301"/>
                    </a:lnTo>
                    <a:lnTo>
                      <a:pt x="104" y="299"/>
                    </a:lnTo>
                    <a:lnTo>
                      <a:pt x="106" y="299"/>
                    </a:lnTo>
                    <a:lnTo>
                      <a:pt x="108" y="300"/>
                    </a:lnTo>
                    <a:lnTo>
                      <a:pt x="110" y="302"/>
                    </a:lnTo>
                    <a:lnTo>
                      <a:pt x="112" y="304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9" y="311"/>
                    </a:lnTo>
                    <a:lnTo>
                      <a:pt x="122" y="308"/>
                    </a:lnTo>
                    <a:lnTo>
                      <a:pt x="123" y="307"/>
                    </a:lnTo>
                    <a:lnTo>
                      <a:pt x="126" y="307"/>
                    </a:lnTo>
                    <a:lnTo>
                      <a:pt x="127" y="308"/>
                    </a:lnTo>
                    <a:lnTo>
                      <a:pt x="129" y="309"/>
                    </a:lnTo>
                    <a:lnTo>
                      <a:pt x="130" y="327"/>
                    </a:lnTo>
                    <a:lnTo>
                      <a:pt x="130" y="327"/>
                    </a:lnTo>
                    <a:lnTo>
                      <a:pt x="133" y="326"/>
                    </a:lnTo>
                    <a:lnTo>
                      <a:pt x="135" y="326"/>
                    </a:lnTo>
                    <a:lnTo>
                      <a:pt x="139" y="331"/>
                    </a:lnTo>
                    <a:lnTo>
                      <a:pt x="142" y="333"/>
                    </a:lnTo>
                    <a:lnTo>
                      <a:pt x="143" y="333"/>
                    </a:lnTo>
                    <a:lnTo>
                      <a:pt x="145" y="331"/>
                    </a:lnTo>
                    <a:lnTo>
                      <a:pt x="145" y="326"/>
                    </a:lnTo>
                    <a:lnTo>
                      <a:pt x="145" y="326"/>
                    </a:lnTo>
                    <a:lnTo>
                      <a:pt x="149" y="340"/>
                    </a:lnTo>
                    <a:lnTo>
                      <a:pt x="150" y="345"/>
                    </a:lnTo>
                    <a:lnTo>
                      <a:pt x="152" y="348"/>
                    </a:lnTo>
                    <a:lnTo>
                      <a:pt x="153" y="349"/>
                    </a:lnTo>
                    <a:lnTo>
                      <a:pt x="156" y="350"/>
                    </a:lnTo>
                    <a:lnTo>
                      <a:pt x="158" y="350"/>
                    </a:lnTo>
                    <a:lnTo>
                      <a:pt x="160" y="349"/>
                    </a:lnTo>
                    <a:lnTo>
                      <a:pt x="164" y="347"/>
                    </a:lnTo>
                    <a:lnTo>
                      <a:pt x="168" y="345"/>
                    </a:lnTo>
                    <a:lnTo>
                      <a:pt x="172" y="342"/>
                    </a:lnTo>
                    <a:lnTo>
                      <a:pt x="174" y="344"/>
                    </a:lnTo>
                    <a:lnTo>
                      <a:pt x="175" y="344"/>
                    </a:lnTo>
                    <a:lnTo>
                      <a:pt x="175" y="320"/>
                    </a:lnTo>
                    <a:lnTo>
                      <a:pt x="175" y="320"/>
                    </a:lnTo>
                    <a:lnTo>
                      <a:pt x="176" y="320"/>
                    </a:lnTo>
                    <a:lnTo>
                      <a:pt x="179" y="320"/>
                    </a:lnTo>
                    <a:lnTo>
                      <a:pt x="182" y="317"/>
                    </a:lnTo>
                    <a:lnTo>
                      <a:pt x="187" y="312"/>
                    </a:lnTo>
                    <a:lnTo>
                      <a:pt x="191" y="306"/>
                    </a:lnTo>
                    <a:lnTo>
                      <a:pt x="190" y="285"/>
                    </a:lnTo>
                    <a:lnTo>
                      <a:pt x="190" y="285"/>
                    </a:lnTo>
                    <a:lnTo>
                      <a:pt x="192" y="280"/>
                    </a:lnTo>
                    <a:lnTo>
                      <a:pt x="194" y="280"/>
                    </a:lnTo>
                    <a:lnTo>
                      <a:pt x="195" y="280"/>
                    </a:lnTo>
                    <a:lnTo>
                      <a:pt x="197" y="281"/>
                    </a:lnTo>
                    <a:lnTo>
                      <a:pt x="200" y="285"/>
                    </a:lnTo>
                    <a:lnTo>
                      <a:pt x="207" y="293"/>
                    </a:lnTo>
                    <a:lnTo>
                      <a:pt x="211" y="296"/>
                    </a:lnTo>
                    <a:lnTo>
                      <a:pt x="212" y="296"/>
                    </a:lnTo>
                    <a:lnTo>
                      <a:pt x="214" y="296"/>
                    </a:lnTo>
                    <a:lnTo>
                      <a:pt x="214" y="296"/>
                    </a:lnTo>
                    <a:lnTo>
                      <a:pt x="213" y="301"/>
                    </a:lnTo>
                    <a:lnTo>
                      <a:pt x="212" y="302"/>
                    </a:lnTo>
                    <a:lnTo>
                      <a:pt x="211" y="301"/>
                    </a:lnTo>
                    <a:lnTo>
                      <a:pt x="210" y="297"/>
                    </a:lnTo>
                    <a:lnTo>
                      <a:pt x="210" y="297"/>
                    </a:lnTo>
                    <a:lnTo>
                      <a:pt x="212" y="306"/>
                    </a:lnTo>
                    <a:lnTo>
                      <a:pt x="214" y="310"/>
                    </a:lnTo>
                    <a:lnTo>
                      <a:pt x="215" y="312"/>
                    </a:lnTo>
                    <a:lnTo>
                      <a:pt x="218" y="312"/>
                    </a:lnTo>
                    <a:lnTo>
                      <a:pt x="220" y="311"/>
                    </a:lnTo>
                    <a:lnTo>
                      <a:pt x="222" y="309"/>
                    </a:lnTo>
                    <a:lnTo>
                      <a:pt x="226" y="302"/>
                    </a:lnTo>
                    <a:lnTo>
                      <a:pt x="229" y="294"/>
                    </a:lnTo>
                    <a:lnTo>
                      <a:pt x="234" y="289"/>
                    </a:lnTo>
                    <a:lnTo>
                      <a:pt x="235" y="288"/>
                    </a:lnTo>
                    <a:lnTo>
                      <a:pt x="237" y="289"/>
                    </a:lnTo>
                    <a:lnTo>
                      <a:pt x="240" y="292"/>
                    </a:lnTo>
                    <a:lnTo>
                      <a:pt x="242" y="296"/>
                    </a:lnTo>
                    <a:lnTo>
                      <a:pt x="242" y="296"/>
                    </a:lnTo>
                    <a:lnTo>
                      <a:pt x="243" y="293"/>
                    </a:lnTo>
                    <a:lnTo>
                      <a:pt x="244" y="292"/>
                    </a:lnTo>
                    <a:lnTo>
                      <a:pt x="245" y="294"/>
                    </a:lnTo>
                    <a:lnTo>
                      <a:pt x="248" y="296"/>
                    </a:lnTo>
                    <a:lnTo>
                      <a:pt x="248" y="296"/>
                    </a:lnTo>
                    <a:lnTo>
                      <a:pt x="246" y="297"/>
                    </a:lnTo>
                    <a:lnTo>
                      <a:pt x="246" y="297"/>
                    </a:lnTo>
                    <a:lnTo>
                      <a:pt x="248" y="299"/>
                    </a:lnTo>
                    <a:lnTo>
                      <a:pt x="248" y="299"/>
                    </a:lnTo>
                    <a:lnTo>
                      <a:pt x="251" y="309"/>
                    </a:lnTo>
                    <a:lnTo>
                      <a:pt x="251" y="309"/>
                    </a:lnTo>
                    <a:lnTo>
                      <a:pt x="248" y="297"/>
                    </a:lnTo>
                    <a:lnTo>
                      <a:pt x="248" y="297"/>
                    </a:lnTo>
                    <a:lnTo>
                      <a:pt x="251" y="295"/>
                    </a:lnTo>
                    <a:lnTo>
                      <a:pt x="256" y="289"/>
                    </a:lnTo>
                    <a:lnTo>
                      <a:pt x="257" y="311"/>
                    </a:lnTo>
                    <a:lnTo>
                      <a:pt x="257" y="311"/>
                    </a:lnTo>
                    <a:lnTo>
                      <a:pt x="258" y="311"/>
                    </a:lnTo>
                    <a:lnTo>
                      <a:pt x="258" y="311"/>
                    </a:lnTo>
                    <a:lnTo>
                      <a:pt x="259" y="312"/>
                    </a:lnTo>
                    <a:lnTo>
                      <a:pt x="259" y="312"/>
                    </a:lnTo>
                    <a:lnTo>
                      <a:pt x="259" y="307"/>
                    </a:lnTo>
                    <a:lnTo>
                      <a:pt x="258" y="284"/>
                    </a:lnTo>
                    <a:lnTo>
                      <a:pt x="258" y="284"/>
                    </a:lnTo>
                    <a:lnTo>
                      <a:pt x="260" y="270"/>
                    </a:lnTo>
                    <a:lnTo>
                      <a:pt x="260" y="270"/>
                    </a:lnTo>
                    <a:lnTo>
                      <a:pt x="263" y="280"/>
                    </a:lnTo>
                    <a:lnTo>
                      <a:pt x="264" y="284"/>
                    </a:lnTo>
                    <a:lnTo>
                      <a:pt x="264" y="285"/>
                    </a:lnTo>
                    <a:lnTo>
                      <a:pt x="265" y="284"/>
                    </a:lnTo>
                    <a:lnTo>
                      <a:pt x="266" y="282"/>
                    </a:lnTo>
                    <a:lnTo>
                      <a:pt x="267" y="280"/>
                    </a:lnTo>
                    <a:lnTo>
                      <a:pt x="268" y="280"/>
                    </a:lnTo>
                    <a:lnTo>
                      <a:pt x="268" y="281"/>
                    </a:lnTo>
                    <a:lnTo>
                      <a:pt x="271" y="286"/>
                    </a:lnTo>
                    <a:lnTo>
                      <a:pt x="272" y="296"/>
                    </a:lnTo>
                    <a:lnTo>
                      <a:pt x="272" y="296"/>
                    </a:lnTo>
                    <a:lnTo>
                      <a:pt x="273" y="291"/>
                    </a:lnTo>
                    <a:lnTo>
                      <a:pt x="274" y="285"/>
                    </a:lnTo>
                    <a:lnTo>
                      <a:pt x="279" y="277"/>
                    </a:lnTo>
                    <a:lnTo>
                      <a:pt x="281" y="272"/>
                    </a:lnTo>
                    <a:lnTo>
                      <a:pt x="283" y="264"/>
                    </a:lnTo>
                    <a:lnTo>
                      <a:pt x="284" y="255"/>
                    </a:lnTo>
                    <a:lnTo>
                      <a:pt x="286" y="242"/>
                    </a:lnTo>
                    <a:lnTo>
                      <a:pt x="286" y="242"/>
                    </a:lnTo>
                    <a:lnTo>
                      <a:pt x="286" y="248"/>
                    </a:lnTo>
                    <a:lnTo>
                      <a:pt x="286" y="249"/>
                    </a:lnTo>
                    <a:lnTo>
                      <a:pt x="284" y="250"/>
                    </a:lnTo>
                    <a:lnTo>
                      <a:pt x="284" y="250"/>
                    </a:lnTo>
                    <a:lnTo>
                      <a:pt x="287" y="254"/>
                    </a:lnTo>
                    <a:lnTo>
                      <a:pt x="289" y="255"/>
                    </a:lnTo>
                    <a:lnTo>
                      <a:pt x="290" y="255"/>
                    </a:lnTo>
                    <a:lnTo>
                      <a:pt x="291" y="254"/>
                    </a:lnTo>
                    <a:lnTo>
                      <a:pt x="294" y="248"/>
                    </a:lnTo>
                    <a:lnTo>
                      <a:pt x="296" y="276"/>
                    </a:lnTo>
                    <a:lnTo>
                      <a:pt x="302" y="237"/>
                    </a:lnTo>
                    <a:lnTo>
                      <a:pt x="302" y="237"/>
                    </a:lnTo>
                    <a:lnTo>
                      <a:pt x="304" y="249"/>
                    </a:lnTo>
                    <a:lnTo>
                      <a:pt x="306" y="261"/>
                    </a:lnTo>
                    <a:lnTo>
                      <a:pt x="306" y="272"/>
                    </a:lnTo>
                    <a:lnTo>
                      <a:pt x="305" y="286"/>
                    </a:lnTo>
                    <a:lnTo>
                      <a:pt x="305" y="286"/>
                    </a:lnTo>
                    <a:lnTo>
                      <a:pt x="310" y="270"/>
                    </a:lnTo>
                    <a:lnTo>
                      <a:pt x="312" y="263"/>
                    </a:lnTo>
                    <a:lnTo>
                      <a:pt x="315" y="257"/>
                    </a:lnTo>
                    <a:lnTo>
                      <a:pt x="319" y="240"/>
                    </a:lnTo>
                    <a:lnTo>
                      <a:pt x="320" y="258"/>
                    </a:lnTo>
                    <a:lnTo>
                      <a:pt x="320" y="258"/>
                    </a:lnTo>
                    <a:lnTo>
                      <a:pt x="321" y="257"/>
                    </a:lnTo>
                    <a:lnTo>
                      <a:pt x="322" y="255"/>
                    </a:lnTo>
                    <a:lnTo>
                      <a:pt x="325" y="247"/>
                    </a:lnTo>
                    <a:lnTo>
                      <a:pt x="326" y="244"/>
                    </a:lnTo>
                    <a:lnTo>
                      <a:pt x="327" y="243"/>
                    </a:lnTo>
                    <a:lnTo>
                      <a:pt x="328" y="244"/>
                    </a:lnTo>
                    <a:lnTo>
                      <a:pt x="328" y="248"/>
                    </a:lnTo>
                    <a:lnTo>
                      <a:pt x="328" y="248"/>
                    </a:lnTo>
                    <a:lnTo>
                      <a:pt x="330" y="254"/>
                    </a:lnTo>
                    <a:lnTo>
                      <a:pt x="333" y="258"/>
                    </a:lnTo>
                    <a:lnTo>
                      <a:pt x="335" y="262"/>
                    </a:lnTo>
                    <a:lnTo>
                      <a:pt x="337" y="264"/>
                    </a:lnTo>
                    <a:lnTo>
                      <a:pt x="341" y="265"/>
                    </a:lnTo>
                    <a:lnTo>
                      <a:pt x="343" y="266"/>
                    </a:lnTo>
                    <a:lnTo>
                      <a:pt x="350" y="266"/>
                    </a:lnTo>
                    <a:lnTo>
                      <a:pt x="358" y="267"/>
                    </a:lnTo>
                    <a:lnTo>
                      <a:pt x="365" y="269"/>
                    </a:lnTo>
                    <a:lnTo>
                      <a:pt x="369" y="271"/>
                    </a:lnTo>
                    <a:lnTo>
                      <a:pt x="373" y="274"/>
                    </a:lnTo>
                    <a:lnTo>
                      <a:pt x="376" y="278"/>
                    </a:lnTo>
                    <a:lnTo>
                      <a:pt x="380" y="282"/>
                    </a:lnTo>
                    <a:lnTo>
                      <a:pt x="380" y="282"/>
                    </a:lnTo>
                    <a:lnTo>
                      <a:pt x="379" y="269"/>
                    </a:lnTo>
                    <a:lnTo>
                      <a:pt x="379" y="263"/>
                    </a:lnTo>
                    <a:lnTo>
                      <a:pt x="380" y="264"/>
                    </a:lnTo>
                    <a:lnTo>
                      <a:pt x="380" y="265"/>
                    </a:lnTo>
                    <a:lnTo>
                      <a:pt x="382" y="270"/>
                    </a:lnTo>
                    <a:lnTo>
                      <a:pt x="384" y="274"/>
                    </a:lnTo>
                    <a:lnTo>
                      <a:pt x="386" y="278"/>
                    </a:lnTo>
                    <a:lnTo>
                      <a:pt x="387" y="278"/>
                    </a:lnTo>
                    <a:lnTo>
                      <a:pt x="388" y="276"/>
                    </a:lnTo>
                    <a:lnTo>
                      <a:pt x="388" y="265"/>
                    </a:lnTo>
                    <a:lnTo>
                      <a:pt x="388" y="265"/>
                    </a:lnTo>
                    <a:lnTo>
                      <a:pt x="390" y="281"/>
                    </a:lnTo>
                    <a:lnTo>
                      <a:pt x="390" y="288"/>
                    </a:lnTo>
                    <a:lnTo>
                      <a:pt x="389" y="296"/>
                    </a:lnTo>
                    <a:lnTo>
                      <a:pt x="389" y="296"/>
                    </a:lnTo>
                    <a:lnTo>
                      <a:pt x="392" y="293"/>
                    </a:lnTo>
                    <a:lnTo>
                      <a:pt x="395" y="293"/>
                    </a:lnTo>
                    <a:lnTo>
                      <a:pt x="401" y="296"/>
                    </a:lnTo>
                    <a:lnTo>
                      <a:pt x="402" y="297"/>
                    </a:lnTo>
                    <a:lnTo>
                      <a:pt x="404" y="296"/>
                    </a:lnTo>
                    <a:lnTo>
                      <a:pt x="406" y="291"/>
                    </a:lnTo>
                    <a:lnTo>
                      <a:pt x="407" y="280"/>
                    </a:lnTo>
                    <a:lnTo>
                      <a:pt x="407" y="280"/>
                    </a:lnTo>
                    <a:lnTo>
                      <a:pt x="409" y="288"/>
                    </a:lnTo>
                    <a:lnTo>
                      <a:pt x="409" y="295"/>
                    </a:lnTo>
                    <a:lnTo>
                      <a:pt x="407" y="301"/>
                    </a:lnTo>
                    <a:lnTo>
                      <a:pt x="409" y="307"/>
                    </a:lnTo>
                    <a:lnTo>
                      <a:pt x="409" y="307"/>
                    </a:lnTo>
                    <a:lnTo>
                      <a:pt x="410" y="301"/>
                    </a:lnTo>
                    <a:lnTo>
                      <a:pt x="411" y="300"/>
                    </a:lnTo>
                    <a:lnTo>
                      <a:pt x="412" y="303"/>
                    </a:lnTo>
                    <a:lnTo>
                      <a:pt x="412" y="303"/>
                    </a:lnTo>
                    <a:lnTo>
                      <a:pt x="412" y="308"/>
                    </a:lnTo>
                    <a:lnTo>
                      <a:pt x="411" y="311"/>
                    </a:lnTo>
                    <a:lnTo>
                      <a:pt x="410" y="319"/>
                    </a:lnTo>
                    <a:lnTo>
                      <a:pt x="410" y="319"/>
                    </a:lnTo>
                    <a:lnTo>
                      <a:pt x="411" y="318"/>
                    </a:lnTo>
                    <a:lnTo>
                      <a:pt x="412" y="316"/>
                    </a:lnTo>
                    <a:lnTo>
                      <a:pt x="414" y="311"/>
                    </a:lnTo>
                    <a:lnTo>
                      <a:pt x="415" y="303"/>
                    </a:lnTo>
                    <a:lnTo>
                      <a:pt x="417" y="293"/>
                    </a:lnTo>
                    <a:lnTo>
                      <a:pt x="417" y="267"/>
                    </a:lnTo>
                    <a:lnTo>
                      <a:pt x="417" y="241"/>
                    </a:lnTo>
                    <a:lnTo>
                      <a:pt x="417" y="241"/>
                    </a:lnTo>
                    <a:lnTo>
                      <a:pt x="420" y="250"/>
                    </a:lnTo>
                    <a:lnTo>
                      <a:pt x="421" y="251"/>
                    </a:lnTo>
                    <a:lnTo>
                      <a:pt x="422" y="251"/>
                    </a:lnTo>
                    <a:lnTo>
                      <a:pt x="424" y="249"/>
                    </a:lnTo>
                    <a:lnTo>
                      <a:pt x="425" y="246"/>
                    </a:lnTo>
                    <a:lnTo>
                      <a:pt x="426" y="231"/>
                    </a:lnTo>
                    <a:lnTo>
                      <a:pt x="426" y="231"/>
                    </a:lnTo>
                    <a:lnTo>
                      <a:pt x="429" y="248"/>
                    </a:lnTo>
                    <a:lnTo>
                      <a:pt x="428" y="255"/>
                    </a:lnTo>
                    <a:lnTo>
                      <a:pt x="428" y="258"/>
                    </a:lnTo>
                    <a:lnTo>
                      <a:pt x="426" y="259"/>
                    </a:lnTo>
                    <a:lnTo>
                      <a:pt x="426" y="259"/>
                    </a:lnTo>
                    <a:lnTo>
                      <a:pt x="430" y="263"/>
                    </a:lnTo>
                    <a:lnTo>
                      <a:pt x="434" y="264"/>
                    </a:lnTo>
                    <a:lnTo>
                      <a:pt x="437" y="265"/>
                    </a:lnTo>
                    <a:lnTo>
                      <a:pt x="440" y="265"/>
                    </a:lnTo>
                    <a:lnTo>
                      <a:pt x="443" y="262"/>
                    </a:lnTo>
                    <a:lnTo>
                      <a:pt x="444" y="25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47" y="250"/>
                    </a:lnTo>
                    <a:lnTo>
                      <a:pt x="447" y="251"/>
                    </a:lnTo>
                    <a:lnTo>
                      <a:pt x="448" y="250"/>
                    </a:lnTo>
                    <a:lnTo>
                      <a:pt x="449" y="249"/>
                    </a:lnTo>
                    <a:lnTo>
                      <a:pt x="450" y="246"/>
                    </a:lnTo>
                    <a:lnTo>
                      <a:pt x="450" y="246"/>
                    </a:lnTo>
                    <a:lnTo>
                      <a:pt x="457" y="248"/>
                    </a:lnTo>
                    <a:lnTo>
                      <a:pt x="460" y="248"/>
                    </a:lnTo>
                    <a:lnTo>
                      <a:pt x="464" y="247"/>
                    </a:lnTo>
                    <a:lnTo>
                      <a:pt x="463" y="242"/>
                    </a:lnTo>
                    <a:lnTo>
                      <a:pt x="463" y="242"/>
                    </a:lnTo>
                    <a:lnTo>
                      <a:pt x="463" y="232"/>
                    </a:lnTo>
                    <a:lnTo>
                      <a:pt x="464" y="226"/>
                    </a:lnTo>
                    <a:lnTo>
                      <a:pt x="465" y="224"/>
                    </a:lnTo>
                    <a:lnTo>
                      <a:pt x="466" y="224"/>
                    </a:lnTo>
                    <a:lnTo>
                      <a:pt x="470" y="228"/>
                    </a:lnTo>
                    <a:lnTo>
                      <a:pt x="471" y="229"/>
                    </a:lnTo>
                    <a:lnTo>
                      <a:pt x="473" y="229"/>
                    </a:lnTo>
                    <a:lnTo>
                      <a:pt x="473" y="233"/>
                    </a:lnTo>
                    <a:lnTo>
                      <a:pt x="473" y="233"/>
                    </a:lnTo>
                    <a:lnTo>
                      <a:pt x="476" y="240"/>
                    </a:lnTo>
                    <a:lnTo>
                      <a:pt x="480" y="242"/>
                    </a:lnTo>
                    <a:lnTo>
                      <a:pt x="481" y="242"/>
                    </a:lnTo>
                    <a:lnTo>
                      <a:pt x="482" y="240"/>
                    </a:lnTo>
                    <a:lnTo>
                      <a:pt x="483" y="239"/>
                    </a:lnTo>
                    <a:lnTo>
                      <a:pt x="484" y="239"/>
                    </a:lnTo>
                    <a:lnTo>
                      <a:pt x="487" y="241"/>
                    </a:lnTo>
                    <a:lnTo>
                      <a:pt x="491" y="249"/>
                    </a:lnTo>
                    <a:lnTo>
                      <a:pt x="490" y="227"/>
                    </a:lnTo>
                    <a:lnTo>
                      <a:pt x="490" y="227"/>
                    </a:lnTo>
                    <a:lnTo>
                      <a:pt x="490" y="214"/>
                    </a:lnTo>
                    <a:lnTo>
                      <a:pt x="490" y="212"/>
                    </a:lnTo>
                    <a:lnTo>
                      <a:pt x="491" y="211"/>
                    </a:lnTo>
                    <a:lnTo>
                      <a:pt x="493" y="212"/>
                    </a:lnTo>
                    <a:lnTo>
                      <a:pt x="494" y="214"/>
                    </a:lnTo>
                    <a:lnTo>
                      <a:pt x="496" y="220"/>
                    </a:lnTo>
                    <a:lnTo>
                      <a:pt x="499" y="229"/>
                    </a:lnTo>
                    <a:lnTo>
                      <a:pt x="503" y="236"/>
                    </a:lnTo>
                    <a:lnTo>
                      <a:pt x="504" y="239"/>
                    </a:lnTo>
                    <a:lnTo>
                      <a:pt x="505" y="239"/>
                    </a:lnTo>
                    <a:lnTo>
                      <a:pt x="507" y="239"/>
                    </a:lnTo>
                    <a:lnTo>
                      <a:pt x="509" y="236"/>
                    </a:lnTo>
                    <a:lnTo>
                      <a:pt x="505" y="224"/>
                    </a:lnTo>
                    <a:lnTo>
                      <a:pt x="505" y="224"/>
                    </a:lnTo>
                    <a:lnTo>
                      <a:pt x="506" y="221"/>
                    </a:lnTo>
                    <a:lnTo>
                      <a:pt x="506" y="221"/>
                    </a:lnTo>
                    <a:lnTo>
                      <a:pt x="509" y="227"/>
                    </a:lnTo>
                    <a:lnTo>
                      <a:pt x="514" y="250"/>
                    </a:lnTo>
                    <a:lnTo>
                      <a:pt x="519" y="278"/>
                    </a:lnTo>
                    <a:lnTo>
                      <a:pt x="521" y="288"/>
                    </a:lnTo>
                    <a:lnTo>
                      <a:pt x="524" y="294"/>
                    </a:lnTo>
                    <a:lnTo>
                      <a:pt x="524" y="294"/>
                    </a:lnTo>
                    <a:lnTo>
                      <a:pt x="524" y="296"/>
                    </a:lnTo>
                    <a:lnTo>
                      <a:pt x="524" y="299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5" y="310"/>
                    </a:lnTo>
                    <a:lnTo>
                      <a:pt x="526" y="311"/>
                    </a:lnTo>
                    <a:lnTo>
                      <a:pt x="526" y="310"/>
                    </a:lnTo>
                    <a:lnTo>
                      <a:pt x="527" y="306"/>
                    </a:lnTo>
                    <a:lnTo>
                      <a:pt x="527" y="299"/>
                    </a:lnTo>
                    <a:lnTo>
                      <a:pt x="526" y="280"/>
                    </a:lnTo>
                    <a:lnTo>
                      <a:pt x="527" y="272"/>
                    </a:lnTo>
                    <a:lnTo>
                      <a:pt x="527" y="269"/>
                    </a:lnTo>
                    <a:lnTo>
                      <a:pt x="528" y="267"/>
                    </a:lnTo>
                    <a:lnTo>
                      <a:pt x="528" y="267"/>
                    </a:lnTo>
                    <a:lnTo>
                      <a:pt x="529" y="280"/>
                    </a:lnTo>
                    <a:lnTo>
                      <a:pt x="530" y="293"/>
                    </a:lnTo>
                    <a:lnTo>
                      <a:pt x="532" y="304"/>
                    </a:lnTo>
                    <a:lnTo>
                      <a:pt x="533" y="308"/>
                    </a:lnTo>
                    <a:lnTo>
                      <a:pt x="534" y="310"/>
                    </a:lnTo>
                    <a:lnTo>
                      <a:pt x="534" y="310"/>
                    </a:lnTo>
                    <a:lnTo>
                      <a:pt x="535" y="311"/>
                    </a:lnTo>
                    <a:lnTo>
                      <a:pt x="535" y="311"/>
                    </a:lnTo>
                    <a:lnTo>
                      <a:pt x="537" y="308"/>
                    </a:lnTo>
                    <a:lnTo>
                      <a:pt x="543" y="293"/>
                    </a:lnTo>
                    <a:lnTo>
                      <a:pt x="545" y="285"/>
                    </a:lnTo>
                    <a:lnTo>
                      <a:pt x="549" y="280"/>
                    </a:lnTo>
                    <a:lnTo>
                      <a:pt x="550" y="280"/>
                    </a:lnTo>
                    <a:lnTo>
                      <a:pt x="552" y="281"/>
                    </a:lnTo>
                    <a:lnTo>
                      <a:pt x="553" y="284"/>
                    </a:lnTo>
                    <a:lnTo>
                      <a:pt x="555" y="288"/>
                    </a:lnTo>
                    <a:lnTo>
                      <a:pt x="555" y="288"/>
                    </a:lnTo>
                    <a:lnTo>
                      <a:pt x="552" y="271"/>
                    </a:lnTo>
                    <a:lnTo>
                      <a:pt x="552" y="262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6" y="256"/>
                    </a:lnTo>
                    <a:lnTo>
                      <a:pt x="559" y="259"/>
                    </a:lnTo>
                    <a:lnTo>
                      <a:pt x="565" y="271"/>
                    </a:lnTo>
                    <a:lnTo>
                      <a:pt x="567" y="274"/>
                    </a:lnTo>
                    <a:lnTo>
                      <a:pt x="570" y="276"/>
                    </a:lnTo>
                    <a:lnTo>
                      <a:pt x="571" y="276"/>
                    </a:lnTo>
                    <a:lnTo>
                      <a:pt x="572" y="274"/>
                    </a:lnTo>
                    <a:lnTo>
                      <a:pt x="573" y="272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5" y="271"/>
                    </a:lnTo>
                    <a:lnTo>
                      <a:pt x="575" y="271"/>
                    </a:lnTo>
                    <a:lnTo>
                      <a:pt x="579" y="264"/>
                    </a:lnTo>
                    <a:lnTo>
                      <a:pt x="583" y="256"/>
                    </a:lnTo>
                    <a:lnTo>
                      <a:pt x="588" y="247"/>
                    </a:lnTo>
                    <a:lnTo>
                      <a:pt x="589" y="241"/>
                    </a:lnTo>
                    <a:lnTo>
                      <a:pt x="590" y="233"/>
                    </a:lnTo>
                    <a:lnTo>
                      <a:pt x="590" y="233"/>
                    </a:lnTo>
                    <a:lnTo>
                      <a:pt x="591" y="246"/>
                    </a:lnTo>
                    <a:lnTo>
                      <a:pt x="594" y="254"/>
                    </a:lnTo>
                    <a:lnTo>
                      <a:pt x="595" y="258"/>
                    </a:lnTo>
                    <a:lnTo>
                      <a:pt x="597" y="261"/>
                    </a:lnTo>
                    <a:lnTo>
                      <a:pt x="599" y="261"/>
                    </a:lnTo>
                    <a:lnTo>
                      <a:pt x="602" y="258"/>
                    </a:lnTo>
                    <a:lnTo>
                      <a:pt x="605" y="251"/>
                    </a:lnTo>
                    <a:lnTo>
                      <a:pt x="610" y="244"/>
                    </a:lnTo>
                    <a:lnTo>
                      <a:pt x="611" y="242"/>
                    </a:lnTo>
                    <a:lnTo>
                      <a:pt x="613" y="241"/>
                    </a:lnTo>
                    <a:lnTo>
                      <a:pt x="614" y="243"/>
                    </a:lnTo>
                    <a:lnTo>
                      <a:pt x="616" y="247"/>
                    </a:lnTo>
                    <a:lnTo>
                      <a:pt x="618" y="265"/>
                    </a:lnTo>
                    <a:lnTo>
                      <a:pt x="631" y="261"/>
                    </a:lnTo>
                    <a:lnTo>
                      <a:pt x="631" y="269"/>
                    </a:lnTo>
                    <a:lnTo>
                      <a:pt x="631" y="269"/>
                    </a:lnTo>
                    <a:lnTo>
                      <a:pt x="633" y="269"/>
                    </a:lnTo>
                    <a:lnTo>
                      <a:pt x="635" y="267"/>
                    </a:lnTo>
                    <a:lnTo>
                      <a:pt x="637" y="265"/>
                    </a:lnTo>
                    <a:lnTo>
                      <a:pt x="639" y="262"/>
                    </a:lnTo>
                    <a:lnTo>
                      <a:pt x="641" y="251"/>
                    </a:lnTo>
                    <a:lnTo>
                      <a:pt x="643" y="239"/>
                    </a:lnTo>
                    <a:lnTo>
                      <a:pt x="643" y="239"/>
                    </a:lnTo>
                    <a:lnTo>
                      <a:pt x="644" y="242"/>
                    </a:lnTo>
                    <a:lnTo>
                      <a:pt x="644" y="247"/>
                    </a:lnTo>
                    <a:lnTo>
                      <a:pt x="644" y="254"/>
                    </a:lnTo>
                    <a:lnTo>
                      <a:pt x="644" y="254"/>
                    </a:lnTo>
                    <a:lnTo>
                      <a:pt x="648" y="258"/>
                    </a:lnTo>
                    <a:lnTo>
                      <a:pt x="651" y="261"/>
                    </a:lnTo>
                    <a:lnTo>
                      <a:pt x="655" y="261"/>
                    </a:lnTo>
                    <a:lnTo>
                      <a:pt x="657" y="259"/>
                    </a:lnTo>
                    <a:lnTo>
                      <a:pt x="659" y="256"/>
                    </a:lnTo>
                    <a:lnTo>
                      <a:pt x="662" y="249"/>
                    </a:lnTo>
                    <a:lnTo>
                      <a:pt x="666" y="228"/>
                    </a:lnTo>
                    <a:lnTo>
                      <a:pt x="668" y="251"/>
                    </a:lnTo>
                    <a:lnTo>
                      <a:pt x="668" y="251"/>
                    </a:lnTo>
                    <a:lnTo>
                      <a:pt x="668" y="249"/>
                    </a:lnTo>
                    <a:lnTo>
                      <a:pt x="670" y="249"/>
                    </a:lnTo>
                    <a:lnTo>
                      <a:pt x="672" y="250"/>
                    </a:lnTo>
                    <a:lnTo>
                      <a:pt x="680" y="261"/>
                    </a:lnTo>
                    <a:lnTo>
                      <a:pt x="685" y="265"/>
                    </a:lnTo>
                    <a:lnTo>
                      <a:pt x="687" y="266"/>
                    </a:lnTo>
                    <a:lnTo>
                      <a:pt x="689" y="267"/>
                    </a:lnTo>
                    <a:lnTo>
                      <a:pt x="691" y="267"/>
                    </a:lnTo>
                    <a:lnTo>
                      <a:pt x="694" y="266"/>
                    </a:lnTo>
                    <a:lnTo>
                      <a:pt x="696" y="263"/>
                    </a:lnTo>
                    <a:lnTo>
                      <a:pt x="698" y="259"/>
                    </a:lnTo>
                    <a:lnTo>
                      <a:pt x="698" y="259"/>
                    </a:lnTo>
                    <a:lnTo>
                      <a:pt x="698" y="264"/>
                    </a:lnTo>
                    <a:lnTo>
                      <a:pt x="697" y="270"/>
                    </a:lnTo>
                    <a:lnTo>
                      <a:pt x="697" y="270"/>
                    </a:lnTo>
                    <a:lnTo>
                      <a:pt x="700" y="265"/>
                    </a:lnTo>
                    <a:lnTo>
                      <a:pt x="702" y="264"/>
                    </a:lnTo>
                    <a:lnTo>
                      <a:pt x="705" y="264"/>
                    </a:lnTo>
                    <a:lnTo>
                      <a:pt x="708" y="266"/>
                    </a:lnTo>
                    <a:lnTo>
                      <a:pt x="713" y="272"/>
                    </a:lnTo>
                    <a:lnTo>
                      <a:pt x="719" y="279"/>
                    </a:lnTo>
                    <a:lnTo>
                      <a:pt x="721" y="282"/>
                    </a:lnTo>
                    <a:lnTo>
                      <a:pt x="725" y="284"/>
                    </a:lnTo>
                    <a:lnTo>
                      <a:pt x="727" y="284"/>
                    </a:lnTo>
                    <a:lnTo>
                      <a:pt x="728" y="282"/>
                    </a:lnTo>
                    <a:lnTo>
                      <a:pt x="731" y="278"/>
                    </a:lnTo>
                    <a:lnTo>
                      <a:pt x="732" y="271"/>
                    </a:lnTo>
                    <a:lnTo>
                      <a:pt x="733" y="248"/>
                    </a:lnTo>
                    <a:lnTo>
                      <a:pt x="741" y="227"/>
                    </a:lnTo>
                    <a:lnTo>
                      <a:pt x="741" y="227"/>
                    </a:lnTo>
                    <a:lnTo>
                      <a:pt x="739" y="226"/>
                    </a:lnTo>
                    <a:lnTo>
                      <a:pt x="737" y="224"/>
                    </a:lnTo>
                    <a:lnTo>
                      <a:pt x="735" y="218"/>
                    </a:lnTo>
                    <a:lnTo>
                      <a:pt x="735" y="212"/>
                    </a:lnTo>
                    <a:lnTo>
                      <a:pt x="735" y="205"/>
                    </a:lnTo>
                    <a:lnTo>
                      <a:pt x="736" y="190"/>
                    </a:lnTo>
                    <a:lnTo>
                      <a:pt x="736" y="183"/>
                    </a:lnTo>
                    <a:lnTo>
                      <a:pt x="735" y="178"/>
                    </a:lnTo>
                    <a:lnTo>
                      <a:pt x="735" y="178"/>
                    </a:lnTo>
                    <a:lnTo>
                      <a:pt x="736" y="176"/>
                    </a:lnTo>
                    <a:lnTo>
                      <a:pt x="737" y="176"/>
                    </a:lnTo>
                    <a:lnTo>
                      <a:pt x="739" y="179"/>
                    </a:lnTo>
                    <a:lnTo>
                      <a:pt x="742" y="188"/>
                    </a:lnTo>
                    <a:lnTo>
                      <a:pt x="744" y="199"/>
                    </a:lnTo>
                    <a:lnTo>
                      <a:pt x="744" y="203"/>
                    </a:lnTo>
                    <a:lnTo>
                      <a:pt x="743" y="206"/>
                    </a:lnTo>
                    <a:lnTo>
                      <a:pt x="742" y="202"/>
                    </a:lnTo>
                    <a:lnTo>
                      <a:pt x="742" y="202"/>
                    </a:lnTo>
                    <a:lnTo>
                      <a:pt x="742" y="216"/>
                    </a:lnTo>
                    <a:lnTo>
                      <a:pt x="744" y="224"/>
                    </a:lnTo>
                    <a:lnTo>
                      <a:pt x="747" y="227"/>
                    </a:lnTo>
                    <a:lnTo>
                      <a:pt x="749" y="229"/>
                    </a:lnTo>
                    <a:lnTo>
                      <a:pt x="752" y="231"/>
                    </a:lnTo>
                    <a:lnTo>
                      <a:pt x="755" y="233"/>
                    </a:lnTo>
                    <a:lnTo>
                      <a:pt x="757" y="237"/>
                    </a:lnTo>
                    <a:lnTo>
                      <a:pt x="758" y="247"/>
                    </a:lnTo>
                    <a:lnTo>
                      <a:pt x="758" y="247"/>
                    </a:lnTo>
                    <a:lnTo>
                      <a:pt x="766" y="247"/>
                    </a:lnTo>
                    <a:lnTo>
                      <a:pt x="774" y="248"/>
                    </a:lnTo>
                    <a:lnTo>
                      <a:pt x="782" y="251"/>
                    </a:lnTo>
                    <a:lnTo>
                      <a:pt x="792" y="255"/>
                    </a:lnTo>
                    <a:lnTo>
                      <a:pt x="808" y="263"/>
                    </a:lnTo>
                    <a:lnTo>
                      <a:pt x="816" y="265"/>
                    </a:lnTo>
                    <a:lnTo>
                      <a:pt x="824" y="266"/>
                    </a:lnTo>
                    <a:lnTo>
                      <a:pt x="819" y="233"/>
                    </a:lnTo>
                    <a:lnTo>
                      <a:pt x="827" y="235"/>
                    </a:lnTo>
                    <a:lnTo>
                      <a:pt x="827" y="235"/>
                    </a:lnTo>
                    <a:lnTo>
                      <a:pt x="828" y="242"/>
                    </a:lnTo>
                    <a:lnTo>
                      <a:pt x="829" y="251"/>
                    </a:lnTo>
                    <a:lnTo>
                      <a:pt x="828" y="257"/>
                    </a:lnTo>
                    <a:lnTo>
                      <a:pt x="827" y="259"/>
                    </a:lnTo>
                    <a:lnTo>
                      <a:pt x="826" y="261"/>
                    </a:lnTo>
                    <a:lnTo>
                      <a:pt x="826" y="261"/>
                    </a:lnTo>
                    <a:lnTo>
                      <a:pt x="827" y="265"/>
                    </a:lnTo>
                    <a:lnTo>
                      <a:pt x="827" y="265"/>
                    </a:lnTo>
                    <a:lnTo>
                      <a:pt x="828" y="265"/>
                    </a:lnTo>
                    <a:lnTo>
                      <a:pt x="829" y="263"/>
                    </a:lnTo>
                    <a:lnTo>
                      <a:pt x="831" y="258"/>
                    </a:lnTo>
                    <a:lnTo>
                      <a:pt x="833" y="246"/>
                    </a:lnTo>
                    <a:lnTo>
                      <a:pt x="833" y="236"/>
                    </a:lnTo>
                    <a:lnTo>
                      <a:pt x="833" y="236"/>
                    </a:lnTo>
                    <a:lnTo>
                      <a:pt x="836" y="242"/>
                    </a:lnTo>
                    <a:lnTo>
                      <a:pt x="838" y="248"/>
                    </a:lnTo>
                    <a:lnTo>
                      <a:pt x="838" y="255"/>
                    </a:lnTo>
                    <a:lnTo>
                      <a:pt x="836" y="261"/>
                    </a:lnTo>
                    <a:lnTo>
                      <a:pt x="834" y="272"/>
                    </a:lnTo>
                    <a:lnTo>
                      <a:pt x="834" y="276"/>
                    </a:lnTo>
                    <a:lnTo>
                      <a:pt x="834" y="277"/>
                    </a:lnTo>
                    <a:lnTo>
                      <a:pt x="839" y="273"/>
                    </a:lnTo>
                    <a:lnTo>
                      <a:pt x="838" y="270"/>
                    </a:lnTo>
                    <a:lnTo>
                      <a:pt x="838" y="270"/>
                    </a:lnTo>
                    <a:lnTo>
                      <a:pt x="840" y="250"/>
                    </a:lnTo>
                    <a:lnTo>
                      <a:pt x="842" y="244"/>
                    </a:lnTo>
                    <a:lnTo>
                      <a:pt x="844" y="243"/>
                    </a:lnTo>
                    <a:lnTo>
                      <a:pt x="846" y="242"/>
                    </a:lnTo>
                    <a:lnTo>
                      <a:pt x="846" y="242"/>
                    </a:lnTo>
                    <a:lnTo>
                      <a:pt x="848" y="249"/>
                    </a:lnTo>
                    <a:lnTo>
                      <a:pt x="849" y="256"/>
                    </a:lnTo>
                    <a:lnTo>
                      <a:pt x="850" y="262"/>
                    </a:lnTo>
                    <a:lnTo>
                      <a:pt x="850" y="264"/>
                    </a:lnTo>
                    <a:lnTo>
                      <a:pt x="850" y="264"/>
                    </a:lnTo>
                    <a:lnTo>
                      <a:pt x="851" y="266"/>
                    </a:lnTo>
                    <a:lnTo>
                      <a:pt x="852" y="266"/>
                    </a:lnTo>
                    <a:lnTo>
                      <a:pt x="854" y="265"/>
                    </a:lnTo>
                    <a:lnTo>
                      <a:pt x="863" y="267"/>
                    </a:lnTo>
                    <a:lnTo>
                      <a:pt x="857" y="241"/>
                    </a:lnTo>
                    <a:lnTo>
                      <a:pt x="857" y="241"/>
                    </a:lnTo>
                    <a:lnTo>
                      <a:pt x="859" y="237"/>
                    </a:lnTo>
                    <a:lnTo>
                      <a:pt x="861" y="235"/>
                    </a:lnTo>
                    <a:lnTo>
                      <a:pt x="863" y="233"/>
                    </a:lnTo>
                    <a:lnTo>
                      <a:pt x="863" y="232"/>
                    </a:lnTo>
                    <a:lnTo>
                      <a:pt x="863" y="228"/>
                    </a:lnTo>
                    <a:lnTo>
                      <a:pt x="861" y="212"/>
                    </a:lnTo>
                    <a:lnTo>
                      <a:pt x="861" y="212"/>
                    </a:lnTo>
                    <a:lnTo>
                      <a:pt x="863" y="220"/>
                    </a:lnTo>
                    <a:lnTo>
                      <a:pt x="864" y="226"/>
                    </a:lnTo>
                    <a:lnTo>
                      <a:pt x="867" y="231"/>
                    </a:lnTo>
                    <a:lnTo>
                      <a:pt x="870" y="234"/>
                    </a:lnTo>
                    <a:lnTo>
                      <a:pt x="872" y="236"/>
                    </a:lnTo>
                    <a:lnTo>
                      <a:pt x="875" y="239"/>
                    </a:lnTo>
                    <a:lnTo>
                      <a:pt x="881" y="239"/>
                    </a:lnTo>
                    <a:lnTo>
                      <a:pt x="893" y="237"/>
                    </a:lnTo>
                    <a:lnTo>
                      <a:pt x="897" y="239"/>
                    </a:lnTo>
                    <a:lnTo>
                      <a:pt x="898" y="240"/>
                    </a:lnTo>
                    <a:lnTo>
                      <a:pt x="900" y="242"/>
                    </a:lnTo>
                    <a:lnTo>
                      <a:pt x="900" y="242"/>
                    </a:lnTo>
                    <a:lnTo>
                      <a:pt x="904" y="231"/>
                    </a:lnTo>
                    <a:lnTo>
                      <a:pt x="905" y="227"/>
                    </a:lnTo>
                    <a:lnTo>
                      <a:pt x="908" y="225"/>
                    </a:lnTo>
                    <a:lnTo>
                      <a:pt x="910" y="224"/>
                    </a:lnTo>
                    <a:lnTo>
                      <a:pt x="912" y="224"/>
                    </a:lnTo>
                    <a:lnTo>
                      <a:pt x="918" y="225"/>
                    </a:lnTo>
                    <a:lnTo>
                      <a:pt x="918" y="225"/>
                    </a:lnTo>
                    <a:lnTo>
                      <a:pt x="916" y="217"/>
                    </a:lnTo>
                    <a:lnTo>
                      <a:pt x="916" y="205"/>
                    </a:lnTo>
                    <a:lnTo>
                      <a:pt x="916" y="195"/>
                    </a:lnTo>
                    <a:lnTo>
                      <a:pt x="917" y="193"/>
                    </a:lnTo>
                    <a:lnTo>
                      <a:pt x="918" y="193"/>
                    </a:lnTo>
                    <a:lnTo>
                      <a:pt x="919" y="193"/>
                    </a:lnTo>
                    <a:lnTo>
                      <a:pt x="919" y="193"/>
                    </a:lnTo>
                    <a:lnTo>
                      <a:pt x="920" y="211"/>
                    </a:lnTo>
                    <a:lnTo>
                      <a:pt x="921" y="224"/>
                    </a:lnTo>
                    <a:lnTo>
                      <a:pt x="924" y="231"/>
                    </a:lnTo>
                    <a:lnTo>
                      <a:pt x="926" y="234"/>
                    </a:lnTo>
                    <a:lnTo>
                      <a:pt x="930" y="237"/>
                    </a:lnTo>
                    <a:lnTo>
                      <a:pt x="933" y="242"/>
                    </a:lnTo>
                    <a:lnTo>
                      <a:pt x="935" y="250"/>
                    </a:lnTo>
                    <a:lnTo>
                      <a:pt x="939" y="263"/>
                    </a:lnTo>
                    <a:lnTo>
                      <a:pt x="939" y="263"/>
                    </a:lnTo>
                    <a:lnTo>
                      <a:pt x="938" y="254"/>
                    </a:lnTo>
                    <a:lnTo>
                      <a:pt x="939" y="249"/>
                    </a:lnTo>
                    <a:lnTo>
                      <a:pt x="941" y="246"/>
                    </a:lnTo>
                    <a:lnTo>
                      <a:pt x="943" y="243"/>
                    </a:lnTo>
                    <a:lnTo>
                      <a:pt x="946" y="240"/>
                    </a:lnTo>
                    <a:lnTo>
                      <a:pt x="948" y="234"/>
                    </a:lnTo>
                    <a:lnTo>
                      <a:pt x="948" y="226"/>
                    </a:lnTo>
                    <a:lnTo>
                      <a:pt x="947" y="213"/>
                    </a:lnTo>
                    <a:lnTo>
                      <a:pt x="947" y="213"/>
                    </a:lnTo>
                    <a:lnTo>
                      <a:pt x="948" y="216"/>
                    </a:lnTo>
                    <a:lnTo>
                      <a:pt x="949" y="219"/>
                    </a:lnTo>
                    <a:lnTo>
                      <a:pt x="949" y="228"/>
                    </a:lnTo>
                    <a:lnTo>
                      <a:pt x="950" y="240"/>
                    </a:lnTo>
                    <a:lnTo>
                      <a:pt x="953" y="251"/>
                    </a:lnTo>
                    <a:lnTo>
                      <a:pt x="953" y="251"/>
                    </a:lnTo>
                    <a:lnTo>
                      <a:pt x="955" y="247"/>
                    </a:lnTo>
                    <a:lnTo>
                      <a:pt x="956" y="244"/>
                    </a:lnTo>
                    <a:lnTo>
                      <a:pt x="958" y="243"/>
                    </a:lnTo>
                    <a:lnTo>
                      <a:pt x="962" y="242"/>
                    </a:lnTo>
                    <a:lnTo>
                      <a:pt x="966" y="244"/>
                    </a:lnTo>
                    <a:lnTo>
                      <a:pt x="971" y="248"/>
                    </a:lnTo>
                    <a:lnTo>
                      <a:pt x="977" y="252"/>
                    </a:lnTo>
                    <a:lnTo>
                      <a:pt x="982" y="256"/>
                    </a:lnTo>
                    <a:lnTo>
                      <a:pt x="988" y="258"/>
                    </a:lnTo>
                    <a:lnTo>
                      <a:pt x="990" y="257"/>
                    </a:lnTo>
                    <a:lnTo>
                      <a:pt x="994" y="257"/>
                    </a:lnTo>
                    <a:lnTo>
                      <a:pt x="994" y="257"/>
                    </a:lnTo>
                    <a:lnTo>
                      <a:pt x="992" y="242"/>
                    </a:lnTo>
                    <a:lnTo>
                      <a:pt x="992" y="233"/>
                    </a:lnTo>
                    <a:lnTo>
                      <a:pt x="993" y="22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3" y="261"/>
                    </a:lnTo>
                    <a:lnTo>
                      <a:pt x="1004" y="256"/>
                    </a:lnTo>
                    <a:lnTo>
                      <a:pt x="1004" y="242"/>
                    </a:lnTo>
                    <a:lnTo>
                      <a:pt x="1005" y="237"/>
                    </a:lnTo>
                    <a:lnTo>
                      <a:pt x="1007" y="235"/>
                    </a:lnTo>
                    <a:lnTo>
                      <a:pt x="1008" y="237"/>
                    </a:lnTo>
                    <a:lnTo>
                      <a:pt x="1010" y="246"/>
                    </a:lnTo>
                    <a:lnTo>
                      <a:pt x="1010" y="246"/>
                    </a:lnTo>
                    <a:lnTo>
                      <a:pt x="1008" y="234"/>
                    </a:lnTo>
                    <a:lnTo>
                      <a:pt x="1008" y="228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5" y="232"/>
                    </a:lnTo>
                    <a:lnTo>
                      <a:pt x="1020" y="235"/>
                    </a:lnTo>
                    <a:lnTo>
                      <a:pt x="1026" y="237"/>
                    </a:lnTo>
                    <a:lnTo>
                      <a:pt x="1031" y="237"/>
                    </a:lnTo>
                    <a:lnTo>
                      <a:pt x="1036" y="236"/>
                    </a:lnTo>
                    <a:lnTo>
                      <a:pt x="1042" y="235"/>
                    </a:lnTo>
                    <a:lnTo>
                      <a:pt x="1054" y="232"/>
                    </a:lnTo>
                    <a:lnTo>
                      <a:pt x="1058" y="231"/>
                    </a:lnTo>
                    <a:lnTo>
                      <a:pt x="1064" y="229"/>
                    </a:lnTo>
                    <a:lnTo>
                      <a:pt x="1070" y="231"/>
                    </a:lnTo>
                    <a:lnTo>
                      <a:pt x="1076" y="233"/>
                    </a:lnTo>
                    <a:lnTo>
                      <a:pt x="1081" y="236"/>
                    </a:lnTo>
                    <a:lnTo>
                      <a:pt x="1087" y="243"/>
                    </a:lnTo>
                    <a:lnTo>
                      <a:pt x="1093" y="251"/>
                    </a:lnTo>
                    <a:lnTo>
                      <a:pt x="1099" y="264"/>
                    </a:lnTo>
                    <a:lnTo>
                      <a:pt x="1099" y="264"/>
                    </a:lnTo>
                    <a:lnTo>
                      <a:pt x="1096" y="255"/>
                    </a:lnTo>
                    <a:lnTo>
                      <a:pt x="1096" y="249"/>
                    </a:lnTo>
                    <a:lnTo>
                      <a:pt x="1097" y="247"/>
                    </a:lnTo>
                    <a:lnTo>
                      <a:pt x="1100" y="246"/>
                    </a:lnTo>
                    <a:lnTo>
                      <a:pt x="1100" y="246"/>
                    </a:lnTo>
                    <a:lnTo>
                      <a:pt x="1099" y="241"/>
                    </a:lnTo>
                    <a:lnTo>
                      <a:pt x="1099" y="233"/>
                    </a:lnTo>
                    <a:lnTo>
                      <a:pt x="1099" y="214"/>
                    </a:lnTo>
                    <a:lnTo>
                      <a:pt x="1111" y="244"/>
                    </a:lnTo>
                    <a:lnTo>
                      <a:pt x="1111" y="244"/>
                    </a:lnTo>
                    <a:lnTo>
                      <a:pt x="1112" y="236"/>
                    </a:lnTo>
                    <a:lnTo>
                      <a:pt x="1115" y="232"/>
                    </a:lnTo>
                    <a:lnTo>
                      <a:pt x="1116" y="229"/>
                    </a:lnTo>
                    <a:lnTo>
                      <a:pt x="1118" y="228"/>
                    </a:lnTo>
                    <a:lnTo>
                      <a:pt x="1120" y="228"/>
                    </a:lnTo>
                    <a:lnTo>
                      <a:pt x="1123" y="226"/>
                    </a:lnTo>
                    <a:lnTo>
                      <a:pt x="1124" y="221"/>
                    </a:lnTo>
                    <a:lnTo>
                      <a:pt x="1125" y="213"/>
                    </a:lnTo>
                    <a:lnTo>
                      <a:pt x="1122" y="219"/>
                    </a:lnTo>
                    <a:lnTo>
                      <a:pt x="1122" y="219"/>
                    </a:lnTo>
                    <a:lnTo>
                      <a:pt x="1122" y="205"/>
                    </a:lnTo>
                    <a:lnTo>
                      <a:pt x="1122" y="191"/>
                    </a:lnTo>
                    <a:lnTo>
                      <a:pt x="1118" y="163"/>
                    </a:lnTo>
                    <a:lnTo>
                      <a:pt x="1112" y="130"/>
                    </a:lnTo>
                    <a:lnTo>
                      <a:pt x="1111" y="114"/>
                    </a:lnTo>
                    <a:lnTo>
                      <a:pt x="1110" y="98"/>
                    </a:lnTo>
                    <a:lnTo>
                      <a:pt x="1110" y="98"/>
                    </a:lnTo>
                    <a:lnTo>
                      <a:pt x="1109" y="104"/>
                    </a:lnTo>
                    <a:lnTo>
                      <a:pt x="1108" y="107"/>
                    </a:lnTo>
                    <a:lnTo>
                      <a:pt x="1107" y="108"/>
                    </a:lnTo>
                    <a:lnTo>
                      <a:pt x="1105" y="107"/>
                    </a:lnTo>
                    <a:lnTo>
                      <a:pt x="1102" y="100"/>
                    </a:lnTo>
                    <a:lnTo>
                      <a:pt x="1099" y="91"/>
                    </a:lnTo>
                    <a:lnTo>
                      <a:pt x="1095" y="83"/>
                    </a:lnTo>
                    <a:lnTo>
                      <a:pt x="1094" y="81"/>
                    </a:lnTo>
                    <a:lnTo>
                      <a:pt x="1092" y="80"/>
                    </a:lnTo>
                    <a:lnTo>
                      <a:pt x="1091" y="80"/>
                    </a:lnTo>
                    <a:lnTo>
                      <a:pt x="1088" y="83"/>
                    </a:lnTo>
                    <a:lnTo>
                      <a:pt x="1087" y="89"/>
                    </a:lnTo>
                    <a:lnTo>
                      <a:pt x="1086" y="97"/>
                    </a:lnTo>
                    <a:lnTo>
                      <a:pt x="1086" y="97"/>
                    </a:lnTo>
                    <a:lnTo>
                      <a:pt x="1085" y="91"/>
                    </a:lnTo>
                    <a:lnTo>
                      <a:pt x="1085" y="85"/>
                    </a:lnTo>
                    <a:lnTo>
                      <a:pt x="1086" y="80"/>
                    </a:lnTo>
                    <a:lnTo>
                      <a:pt x="1085" y="73"/>
                    </a:lnTo>
                    <a:lnTo>
                      <a:pt x="1085" y="73"/>
                    </a:lnTo>
                    <a:lnTo>
                      <a:pt x="1084" y="84"/>
                    </a:lnTo>
                    <a:lnTo>
                      <a:pt x="1081" y="90"/>
                    </a:lnTo>
                    <a:lnTo>
                      <a:pt x="1080" y="91"/>
                    </a:lnTo>
                    <a:lnTo>
                      <a:pt x="1079" y="91"/>
                    </a:lnTo>
                    <a:lnTo>
                      <a:pt x="1074" y="88"/>
                    </a:lnTo>
                    <a:lnTo>
                      <a:pt x="1076" y="83"/>
                    </a:lnTo>
                    <a:lnTo>
                      <a:pt x="1076" y="83"/>
                    </a:lnTo>
                    <a:lnTo>
                      <a:pt x="1070" y="84"/>
                    </a:lnTo>
                    <a:lnTo>
                      <a:pt x="1065" y="83"/>
                    </a:lnTo>
                    <a:lnTo>
                      <a:pt x="1061" y="81"/>
                    </a:lnTo>
                    <a:lnTo>
                      <a:pt x="1056" y="77"/>
                    </a:lnTo>
                    <a:lnTo>
                      <a:pt x="1047" y="68"/>
                    </a:lnTo>
                    <a:lnTo>
                      <a:pt x="1041" y="62"/>
                    </a:lnTo>
                    <a:lnTo>
                      <a:pt x="1035" y="58"/>
                    </a:lnTo>
                    <a:lnTo>
                      <a:pt x="1038" y="80"/>
                    </a:lnTo>
                    <a:lnTo>
                      <a:pt x="1038" y="80"/>
                    </a:lnTo>
                    <a:lnTo>
                      <a:pt x="1035" y="77"/>
                    </a:lnTo>
                    <a:lnTo>
                      <a:pt x="1033" y="73"/>
                    </a:lnTo>
                    <a:lnTo>
                      <a:pt x="1031" y="65"/>
                    </a:lnTo>
                    <a:lnTo>
                      <a:pt x="1031" y="65"/>
                    </a:lnTo>
                    <a:lnTo>
                      <a:pt x="1031" y="75"/>
                    </a:lnTo>
                    <a:lnTo>
                      <a:pt x="1031" y="80"/>
                    </a:lnTo>
                    <a:lnTo>
                      <a:pt x="1033" y="82"/>
                    </a:lnTo>
                    <a:lnTo>
                      <a:pt x="1034" y="83"/>
                    </a:lnTo>
                    <a:lnTo>
                      <a:pt x="1036" y="83"/>
                    </a:lnTo>
                    <a:lnTo>
                      <a:pt x="1038" y="86"/>
                    </a:lnTo>
                    <a:lnTo>
                      <a:pt x="1039" y="92"/>
                    </a:lnTo>
                    <a:lnTo>
                      <a:pt x="1039" y="103"/>
                    </a:lnTo>
                    <a:lnTo>
                      <a:pt x="1039" y="103"/>
                    </a:lnTo>
                    <a:lnTo>
                      <a:pt x="1038" y="96"/>
                    </a:lnTo>
                    <a:lnTo>
                      <a:pt x="1035" y="90"/>
                    </a:lnTo>
                    <a:lnTo>
                      <a:pt x="1034" y="86"/>
                    </a:lnTo>
                    <a:lnTo>
                      <a:pt x="1032" y="83"/>
                    </a:lnTo>
                    <a:lnTo>
                      <a:pt x="1030" y="82"/>
                    </a:lnTo>
                    <a:lnTo>
                      <a:pt x="1027" y="81"/>
                    </a:lnTo>
                    <a:lnTo>
                      <a:pt x="1023" y="80"/>
                    </a:lnTo>
                    <a:lnTo>
                      <a:pt x="1018" y="80"/>
                    </a:lnTo>
                    <a:lnTo>
                      <a:pt x="1016" y="77"/>
                    </a:lnTo>
                    <a:lnTo>
                      <a:pt x="1013" y="76"/>
                    </a:lnTo>
                    <a:lnTo>
                      <a:pt x="1012" y="73"/>
                    </a:lnTo>
                    <a:lnTo>
                      <a:pt x="1010" y="68"/>
                    </a:lnTo>
                    <a:lnTo>
                      <a:pt x="1008" y="53"/>
                    </a:lnTo>
                    <a:lnTo>
                      <a:pt x="1008" y="53"/>
                    </a:lnTo>
                    <a:lnTo>
                      <a:pt x="1007" y="54"/>
                    </a:lnTo>
                    <a:lnTo>
                      <a:pt x="1005" y="56"/>
                    </a:lnTo>
                    <a:lnTo>
                      <a:pt x="1007" y="66"/>
                    </a:lnTo>
                    <a:lnTo>
                      <a:pt x="1007" y="74"/>
                    </a:lnTo>
                    <a:lnTo>
                      <a:pt x="1007" y="77"/>
                    </a:lnTo>
                    <a:lnTo>
                      <a:pt x="1004" y="78"/>
                    </a:lnTo>
                    <a:lnTo>
                      <a:pt x="1003" y="65"/>
                    </a:lnTo>
                    <a:lnTo>
                      <a:pt x="1002" y="82"/>
                    </a:lnTo>
                    <a:lnTo>
                      <a:pt x="1002" y="82"/>
                    </a:lnTo>
                    <a:lnTo>
                      <a:pt x="1001" y="81"/>
                    </a:lnTo>
                    <a:lnTo>
                      <a:pt x="1000" y="77"/>
                    </a:lnTo>
                    <a:lnTo>
                      <a:pt x="997" y="69"/>
                    </a:lnTo>
                    <a:lnTo>
                      <a:pt x="996" y="60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6" y="50"/>
                    </a:lnTo>
                    <a:lnTo>
                      <a:pt x="999" y="46"/>
                    </a:lnTo>
                    <a:lnTo>
                      <a:pt x="999" y="46"/>
                    </a:lnTo>
                    <a:lnTo>
                      <a:pt x="996" y="42"/>
                    </a:lnTo>
                    <a:lnTo>
                      <a:pt x="994" y="40"/>
                    </a:lnTo>
                    <a:lnTo>
                      <a:pt x="992" y="42"/>
                    </a:lnTo>
                    <a:lnTo>
                      <a:pt x="989" y="43"/>
                    </a:lnTo>
                    <a:lnTo>
                      <a:pt x="986" y="47"/>
                    </a:lnTo>
                    <a:lnTo>
                      <a:pt x="984" y="48"/>
                    </a:lnTo>
                    <a:lnTo>
                      <a:pt x="982" y="47"/>
                    </a:lnTo>
                    <a:lnTo>
                      <a:pt x="989" y="55"/>
                    </a:lnTo>
                    <a:lnTo>
                      <a:pt x="989" y="55"/>
                    </a:lnTo>
                    <a:lnTo>
                      <a:pt x="982" y="59"/>
                    </a:lnTo>
                    <a:lnTo>
                      <a:pt x="977" y="61"/>
                    </a:lnTo>
                    <a:lnTo>
                      <a:pt x="964" y="62"/>
                    </a:lnTo>
                    <a:lnTo>
                      <a:pt x="958" y="63"/>
                    </a:lnTo>
                    <a:lnTo>
                      <a:pt x="951" y="66"/>
                    </a:lnTo>
                    <a:lnTo>
                      <a:pt x="946" y="71"/>
                    </a:lnTo>
                    <a:lnTo>
                      <a:pt x="941" y="81"/>
                    </a:lnTo>
                    <a:lnTo>
                      <a:pt x="942" y="90"/>
                    </a:lnTo>
                    <a:lnTo>
                      <a:pt x="942" y="90"/>
                    </a:lnTo>
                    <a:lnTo>
                      <a:pt x="939" y="96"/>
                    </a:lnTo>
                    <a:lnTo>
                      <a:pt x="936" y="97"/>
                    </a:lnTo>
                    <a:lnTo>
                      <a:pt x="934" y="96"/>
                    </a:lnTo>
                    <a:lnTo>
                      <a:pt x="932" y="93"/>
                    </a:lnTo>
                    <a:lnTo>
                      <a:pt x="930" y="90"/>
                    </a:lnTo>
                    <a:lnTo>
                      <a:pt x="927" y="88"/>
                    </a:lnTo>
                    <a:lnTo>
                      <a:pt x="925" y="86"/>
                    </a:lnTo>
                    <a:lnTo>
                      <a:pt x="920" y="89"/>
                    </a:lnTo>
                    <a:lnTo>
                      <a:pt x="920" y="86"/>
                    </a:lnTo>
                    <a:lnTo>
                      <a:pt x="920" y="86"/>
                    </a:lnTo>
                    <a:lnTo>
                      <a:pt x="919" y="93"/>
                    </a:lnTo>
                    <a:lnTo>
                      <a:pt x="917" y="98"/>
                    </a:lnTo>
                    <a:lnTo>
                      <a:pt x="915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97"/>
                    </a:lnTo>
                    <a:lnTo>
                      <a:pt x="912" y="92"/>
                    </a:lnTo>
                    <a:lnTo>
                      <a:pt x="910" y="83"/>
                    </a:lnTo>
                    <a:lnTo>
                      <a:pt x="908" y="74"/>
                    </a:lnTo>
                    <a:lnTo>
                      <a:pt x="908" y="69"/>
                    </a:lnTo>
                    <a:lnTo>
                      <a:pt x="909" y="65"/>
                    </a:lnTo>
                    <a:lnTo>
                      <a:pt x="909" y="65"/>
                    </a:lnTo>
                    <a:lnTo>
                      <a:pt x="903" y="76"/>
                    </a:lnTo>
                    <a:lnTo>
                      <a:pt x="901" y="85"/>
                    </a:lnTo>
                    <a:lnTo>
                      <a:pt x="900" y="97"/>
                    </a:lnTo>
                    <a:lnTo>
                      <a:pt x="897" y="119"/>
                    </a:lnTo>
                    <a:lnTo>
                      <a:pt x="894" y="103"/>
                    </a:lnTo>
                    <a:lnTo>
                      <a:pt x="894" y="103"/>
                    </a:lnTo>
                    <a:lnTo>
                      <a:pt x="892" y="121"/>
                    </a:lnTo>
                    <a:lnTo>
                      <a:pt x="890" y="127"/>
                    </a:lnTo>
                    <a:lnTo>
                      <a:pt x="887" y="130"/>
                    </a:lnTo>
                    <a:lnTo>
                      <a:pt x="887" y="130"/>
                    </a:lnTo>
                    <a:lnTo>
                      <a:pt x="887" y="126"/>
                    </a:lnTo>
                    <a:lnTo>
                      <a:pt x="888" y="120"/>
                    </a:lnTo>
                    <a:lnTo>
                      <a:pt x="886" y="110"/>
                    </a:lnTo>
                    <a:lnTo>
                      <a:pt x="885" y="98"/>
                    </a:lnTo>
                    <a:lnTo>
                      <a:pt x="885" y="92"/>
                    </a:lnTo>
                    <a:lnTo>
                      <a:pt x="886" y="85"/>
                    </a:lnTo>
                    <a:lnTo>
                      <a:pt x="886" y="85"/>
                    </a:lnTo>
                    <a:lnTo>
                      <a:pt x="884" y="80"/>
                    </a:lnTo>
                    <a:lnTo>
                      <a:pt x="881" y="76"/>
                    </a:lnTo>
                    <a:lnTo>
                      <a:pt x="879" y="75"/>
                    </a:lnTo>
                    <a:lnTo>
                      <a:pt x="877" y="75"/>
                    </a:lnTo>
                    <a:lnTo>
                      <a:pt x="875" y="76"/>
                    </a:lnTo>
                    <a:lnTo>
                      <a:pt x="873" y="78"/>
                    </a:lnTo>
                    <a:lnTo>
                      <a:pt x="871" y="84"/>
                    </a:lnTo>
                    <a:lnTo>
                      <a:pt x="869" y="89"/>
                    </a:lnTo>
                    <a:lnTo>
                      <a:pt x="866" y="90"/>
                    </a:lnTo>
                    <a:lnTo>
                      <a:pt x="865" y="90"/>
                    </a:lnTo>
                    <a:lnTo>
                      <a:pt x="864" y="88"/>
                    </a:lnTo>
                    <a:lnTo>
                      <a:pt x="863" y="84"/>
                    </a:lnTo>
                    <a:lnTo>
                      <a:pt x="859" y="69"/>
                    </a:lnTo>
                    <a:lnTo>
                      <a:pt x="859" y="69"/>
                    </a:lnTo>
                    <a:lnTo>
                      <a:pt x="859" y="84"/>
                    </a:lnTo>
                    <a:lnTo>
                      <a:pt x="861" y="93"/>
                    </a:lnTo>
                    <a:lnTo>
                      <a:pt x="862" y="99"/>
                    </a:lnTo>
                    <a:lnTo>
                      <a:pt x="864" y="101"/>
                    </a:lnTo>
                    <a:lnTo>
                      <a:pt x="866" y="103"/>
                    </a:lnTo>
                    <a:lnTo>
                      <a:pt x="869" y="103"/>
                    </a:lnTo>
                    <a:lnTo>
                      <a:pt x="870" y="103"/>
                    </a:lnTo>
                    <a:lnTo>
                      <a:pt x="870" y="106"/>
                    </a:lnTo>
                    <a:lnTo>
                      <a:pt x="870" y="106"/>
                    </a:lnTo>
                    <a:lnTo>
                      <a:pt x="871" y="112"/>
                    </a:lnTo>
                    <a:lnTo>
                      <a:pt x="871" y="118"/>
                    </a:lnTo>
                    <a:lnTo>
                      <a:pt x="869" y="128"/>
                    </a:lnTo>
                    <a:lnTo>
                      <a:pt x="867" y="133"/>
                    </a:lnTo>
                    <a:lnTo>
                      <a:pt x="865" y="136"/>
                    </a:lnTo>
                    <a:lnTo>
                      <a:pt x="864" y="137"/>
                    </a:lnTo>
                    <a:lnTo>
                      <a:pt x="862" y="136"/>
                    </a:lnTo>
                    <a:lnTo>
                      <a:pt x="862" y="136"/>
                    </a:lnTo>
                    <a:lnTo>
                      <a:pt x="861" y="134"/>
                    </a:lnTo>
                    <a:lnTo>
                      <a:pt x="858" y="127"/>
                    </a:lnTo>
                    <a:lnTo>
                      <a:pt x="854" y="106"/>
                    </a:lnTo>
                    <a:lnTo>
                      <a:pt x="851" y="96"/>
                    </a:lnTo>
                    <a:lnTo>
                      <a:pt x="849" y="86"/>
                    </a:lnTo>
                    <a:lnTo>
                      <a:pt x="846" y="80"/>
                    </a:lnTo>
                    <a:lnTo>
                      <a:pt x="843" y="78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6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2" y="71"/>
                    </a:lnTo>
                    <a:lnTo>
                      <a:pt x="841" y="71"/>
                    </a:lnTo>
                    <a:lnTo>
                      <a:pt x="838" y="76"/>
                    </a:lnTo>
                    <a:lnTo>
                      <a:pt x="836" y="78"/>
                    </a:lnTo>
                    <a:lnTo>
                      <a:pt x="835" y="78"/>
                    </a:lnTo>
                    <a:lnTo>
                      <a:pt x="833" y="77"/>
                    </a:lnTo>
                    <a:lnTo>
                      <a:pt x="831" y="71"/>
                    </a:lnTo>
                    <a:lnTo>
                      <a:pt x="831" y="71"/>
                    </a:lnTo>
                    <a:lnTo>
                      <a:pt x="831" y="80"/>
                    </a:lnTo>
                    <a:lnTo>
                      <a:pt x="829" y="84"/>
                    </a:lnTo>
                    <a:lnTo>
                      <a:pt x="828" y="86"/>
                    </a:lnTo>
                    <a:lnTo>
                      <a:pt x="827" y="86"/>
                    </a:lnTo>
                    <a:lnTo>
                      <a:pt x="826" y="88"/>
                    </a:lnTo>
                    <a:lnTo>
                      <a:pt x="826" y="90"/>
                    </a:lnTo>
                    <a:lnTo>
                      <a:pt x="826" y="107"/>
                    </a:lnTo>
                    <a:lnTo>
                      <a:pt x="835" y="98"/>
                    </a:lnTo>
                    <a:lnTo>
                      <a:pt x="835" y="98"/>
                    </a:lnTo>
                    <a:lnTo>
                      <a:pt x="833" y="103"/>
                    </a:lnTo>
                    <a:lnTo>
                      <a:pt x="831" y="111"/>
                    </a:lnTo>
                    <a:lnTo>
                      <a:pt x="827" y="126"/>
                    </a:lnTo>
                    <a:lnTo>
                      <a:pt x="825" y="131"/>
                    </a:lnTo>
                    <a:lnTo>
                      <a:pt x="823" y="135"/>
                    </a:lnTo>
                    <a:lnTo>
                      <a:pt x="821" y="136"/>
                    </a:lnTo>
                    <a:lnTo>
                      <a:pt x="820" y="135"/>
                    </a:lnTo>
                    <a:lnTo>
                      <a:pt x="817" y="130"/>
                    </a:lnTo>
                    <a:lnTo>
                      <a:pt x="817" y="130"/>
                    </a:lnTo>
                    <a:lnTo>
                      <a:pt x="818" y="119"/>
                    </a:lnTo>
                    <a:lnTo>
                      <a:pt x="820" y="108"/>
                    </a:lnTo>
                    <a:lnTo>
                      <a:pt x="820" y="108"/>
                    </a:lnTo>
                    <a:lnTo>
                      <a:pt x="820" y="105"/>
                    </a:lnTo>
                    <a:lnTo>
                      <a:pt x="819" y="104"/>
                    </a:lnTo>
                    <a:lnTo>
                      <a:pt x="817" y="106"/>
                    </a:lnTo>
                    <a:lnTo>
                      <a:pt x="816" y="107"/>
                    </a:lnTo>
                    <a:lnTo>
                      <a:pt x="815" y="108"/>
                    </a:lnTo>
                    <a:lnTo>
                      <a:pt x="815" y="107"/>
                    </a:lnTo>
                    <a:lnTo>
                      <a:pt x="813" y="104"/>
                    </a:lnTo>
                    <a:lnTo>
                      <a:pt x="813" y="104"/>
                    </a:lnTo>
                    <a:lnTo>
                      <a:pt x="813" y="93"/>
                    </a:lnTo>
                    <a:lnTo>
                      <a:pt x="815" y="88"/>
                    </a:lnTo>
                    <a:lnTo>
                      <a:pt x="817" y="84"/>
                    </a:lnTo>
                    <a:lnTo>
                      <a:pt x="819" y="83"/>
                    </a:lnTo>
                    <a:lnTo>
                      <a:pt x="821" y="82"/>
                    </a:lnTo>
                    <a:lnTo>
                      <a:pt x="824" y="80"/>
                    </a:lnTo>
                    <a:lnTo>
                      <a:pt x="827" y="76"/>
                    </a:lnTo>
                    <a:lnTo>
                      <a:pt x="828" y="68"/>
                    </a:lnTo>
                    <a:lnTo>
                      <a:pt x="828" y="68"/>
                    </a:lnTo>
                    <a:lnTo>
                      <a:pt x="827" y="65"/>
                    </a:lnTo>
                    <a:lnTo>
                      <a:pt x="826" y="65"/>
                    </a:lnTo>
                    <a:lnTo>
                      <a:pt x="826" y="65"/>
                    </a:lnTo>
                    <a:lnTo>
                      <a:pt x="823" y="70"/>
                    </a:lnTo>
                    <a:lnTo>
                      <a:pt x="821" y="73"/>
                    </a:lnTo>
                    <a:lnTo>
                      <a:pt x="820" y="73"/>
                    </a:lnTo>
                    <a:lnTo>
                      <a:pt x="820" y="71"/>
                    </a:lnTo>
                    <a:lnTo>
                      <a:pt x="820" y="66"/>
                    </a:lnTo>
                    <a:lnTo>
                      <a:pt x="820" y="55"/>
                    </a:lnTo>
                    <a:lnTo>
                      <a:pt x="820" y="55"/>
                    </a:lnTo>
                    <a:lnTo>
                      <a:pt x="819" y="69"/>
                    </a:lnTo>
                    <a:lnTo>
                      <a:pt x="818" y="76"/>
                    </a:lnTo>
                    <a:lnTo>
                      <a:pt x="817" y="77"/>
                    </a:lnTo>
                    <a:lnTo>
                      <a:pt x="816" y="77"/>
                    </a:lnTo>
                    <a:lnTo>
                      <a:pt x="813" y="76"/>
                    </a:lnTo>
                    <a:lnTo>
                      <a:pt x="811" y="74"/>
                    </a:lnTo>
                    <a:lnTo>
                      <a:pt x="810" y="73"/>
                    </a:lnTo>
                    <a:lnTo>
                      <a:pt x="809" y="74"/>
                    </a:lnTo>
                    <a:lnTo>
                      <a:pt x="808" y="75"/>
                    </a:lnTo>
                    <a:lnTo>
                      <a:pt x="806" y="77"/>
                    </a:lnTo>
                    <a:lnTo>
                      <a:pt x="804" y="88"/>
                    </a:lnTo>
                    <a:lnTo>
                      <a:pt x="803" y="66"/>
                    </a:lnTo>
                    <a:lnTo>
                      <a:pt x="803" y="66"/>
                    </a:lnTo>
                    <a:lnTo>
                      <a:pt x="802" y="74"/>
                    </a:lnTo>
                    <a:lnTo>
                      <a:pt x="800" y="78"/>
                    </a:lnTo>
                    <a:lnTo>
                      <a:pt x="798" y="80"/>
                    </a:lnTo>
                    <a:lnTo>
                      <a:pt x="801" y="51"/>
                    </a:lnTo>
                    <a:lnTo>
                      <a:pt x="801" y="51"/>
                    </a:lnTo>
                    <a:lnTo>
                      <a:pt x="800" y="56"/>
                    </a:lnTo>
                    <a:lnTo>
                      <a:pt x="798" y="58"/>
                    </a:lnTo>
                    <a:lnTo>
                      <a:pt x="797" y="58"/>
                    </a:lnTo>
                    <a:lnTo>
                      <a:pt x="795" y="55"/>
                    </a:lnTo>
                    <a:lnTo>
                      <a:pt x="793" y="52"/>
                    </a:lnTo>
                    <a:lnTo>
                      <a:pt x="788" y="43"/>
                    </a:lnTo>
                    <a:lnTo>
                      <a:pt x="787" y="42"/>
                    </a:lnTo>
                    <a:lnTo>
                      <a:pt x="786" y="42"/>
                    </a:lnTo>
                    <a:lnTo>
                      <a:pt x="785" y="42"/>
                    </a:lnTo>
                    <a:lnTo>
                      <a:pt x="783" y="44"/>
                    </a:lnTo>
                    <a:lnTo>
                      <a:pt x="783" y="44"/>
                    </a:lnTo>
                    <a:lnTo>
                      <a:pt x="786" y="44"/>
                    </a:lnTo>
                    <a:lnTo>
                      <a:pt x="788" y="45"/>
                    </a:lnTo>
                    <a:lnTo>
                      <a:pt x="789" y="47"/>
                    </a:lnTo>
                    <a:lnTo>
                      <a:pt x="790" y="52"/>
                    </a:lnTo>
                    <a:lnTo>
                      <a:pt x="792" y="59"/>
                    </a:lnTo>
                    <a:lnTo>
                      <a:pt x="792" y="73"/>
                    </a:lnTo>
                    <a:lnTo>
                      <a:pt x="792" y="80"/>
                    </a:lnTo>
                    <a:lnTo>
                      <a:pt x="794" y="85"/>
                    </a:lnTo>
                    <a:lnTo>
                      <a:pt x="794" y="85"/>
                    </a:lnTo>
                    <a:lnTo>
                      <a:pt x="792" y="90"/>
                    </a:lnTo>
                    <a:lnTo>
                      <a:pt x="789" y="92"/>
                    </a:lnTo>
                    <a:lnTo>
                      <a:pt x="788" y="91"/>
                    </a:lnTo>
                    <a:lnTo>
                      <a:pt x="786" y="90"/>
                    </a:lnTo>
                    <a:lnTo>
                      <a:pt x="783" y="82"/>
                    </a:lnTo>
                    <a:lnTo>
                      <a:pt x="781" y="70"/>
                    </a:lnTo>
                    <a:lnTo>
                      <a:pt x="779" y="58"/>
                    </a:lnTo>
                    <a:lnTo>
                      <a:pt x="775" y="46"/>
                    </a:lnTo>
                    <a:lnTo>
                      <a:pt x="774" y="43"/>
                    </a:lnTo>
                    <a:lnTo>
                      <a:pt x="772" y="40"/>
                    </a:lnTo>
                    <a:lnTo>
                      <a:pt x="770" y="39"/>
                    </a:lnTo>
                    <a:lnTo>
                      <a:pt x="767" y="40"/>
                    </a:lnTo>
                    <a:lnTo>
                      <a:pt x="767" y="40"/>
                    </a:lnTo>
                    <a:lnTo>
                      <a:pt x="769" y="39"/>
                    </a:lnTo>
                    <a:lnTo>
                      <a:pt x="770" y="40"/>
                    </a:lnTo>
                    <a:lnTo>
                      <a:pt x="772" y="46"/>
                    </a:lnTo>
                    <a:lnTo>
                      <a:pt x="773" y="54"/>
                    </a:lnTo>
                    <a:lnTo>
                      <a:pt x="773" y="59"/>
                    </a:lnTo>
                    <a:lnTo>
                      <a:pt x="773" y="63"/>
                    </a:lnTo>
                    <a:lnTo>
                      <a:pt x="773" y="63"/>
                    </a:lnTo>
                    <a:lnTo>
                      <a:pt x="767" y="54"/>
                    </a:lnTo>
                    <a:lnTo>
                      <a:pt x="765" y="47"/>
                    </a:lnTo>
                    <a:lnTo>
                      <a:pt x="763" y="39"/>
                    </a:lnTo>
                    <a:lnTo>
                      <a:pt x="763" y="39"/>
                    </a:lnTo>
                    <a:lnTo>
                      <a:pt x="760" y="42"/>
                    </a:lnTo>
                    <a:lnTo>
                      <a:pt x="759" y="45"/>
                    </a:lnTo>
                    <a:lnTo>
                      <a:pt x="759" y="50"/>
                    </a:lnTo>
                    <a:lnTo>
                      <a:pt x="759" y="54"/>
                    </a:lnTo>
                    <a:lnTo>
                      <a:pt x="762" y="65"/>
                    </a:lnTo>
                    <a:lnTo>
                      <a:pt x="763" y="70"/>
                    </a:lnTo>
                    <a:lnTo>
                      <a:pt x="762" y="75"/>
                    </a:lnTo>
                    <a:lnTo>
                      <a:pt x="762" y="75"/>
                    </a:lnTo>
                    <a:lnTo>
                      <a:pt x="760" y="68"/>
                    </a:lnTo>
                    <a:lnTo>
                      <a:pt x="759" y="66"/>
                    </a:lnTo>
                    <a:lnTo>
                      <a:pt x="758" y="68"/>
                    </a:lnTo>
                    <a:lnTo>
                      <a:pt x="757" y="71"/>
                    </a:lnTo>
                    <a:lnTo>
                      <a:pt x="756" y="84"/>
                    </a:lnTo>
                    <a:lnTo>
                      <a:pt x="755" y="91"/>
                    </a:lnTo>
                    <a:lnTo>
                      <a:pt x="752" y="95"/>
                    </a:lnTo>
                    <a:lnTo>
                      <a:pt x="751" y="73"/>
                    </a:lnTo>
                    <a:lnTo>
                      <a:pt x="751" y="73"/>
                    </a:lnTo>
                    <a:lnTo>
                      <a:pt x="750" y="71"/>
                    </a:lnTo>
                    <a:lnTo>
                      <a:pt x="748" y="70"/>
                    </a:lnTo>
                    <a:lnTo>
                      <a:pt x="747" y="71"/>
                    </a:lnTo>
                    <a:lnTo>
                      <a:pt x="746" y="74"/>
                    </a:lnTo>
                    <a:lnTo>
                      <a:pt x="746" y="81"/>
                    </a:lnTo>
                    <a:lnTo>
                      <a:pt x="746" y="89"/>
                    </a:lnTo>
                    <a:lnTo>
                      <a:pt x="744" y="97"/>
                    </a:lnTo>
                    <a:lnTo>
                      <a:pt x="744" y="103"/>
                    </a:lnTo>
                    <a:lnTo>
                      <a:pt x="743" y="105"/>
                    </a:lnTo>
                    <a:lnTo>
                      <a:pt x="742" y="106"/>
                    </a:lnTo>
                    <a:lnTo>
                      <a:pt x="741" y="105"/>
                    </a:lnTo>
                    <a:lnTo>
                      <a:pt x="739" y="103"/>
                    </a:lnTo>
                    <a:lnTo>
                      <a:pt x="742" y="71"/>
                    </a:lnTo>
                    <a:lnTo>
                      <a:pt x="737" y="80"/>
                    </a:lnTo>
                    <a:lnTo>
                      <a:pt x="737" y="54"/>
                    </a:lnTo>
                    <a:lnTo>
                      <a:pt x="737" y="54"/>
                    </a:lnTo>
                    <a:lnTo>
                      <a:pt x="733" y="65"/>
                    </a:lnTo>
                    <a:lnTo>
                      <a:pt x="732" y="67"/>
                    </a:lnTo>
                    <a:lnTo>
                      <a:pt x="731" y="68"/>
                    </a:lnTo>
                    <a:lnTo>
                      <a:pt x="729" y="68"/>
                    </a:lnTo>
                    <a:lnTo>
                      <a:pt x="727" y="67"/>
                    </a:lnTo>
                    <a:lnTo>
                      <a:pt x="724" y="62"/>
                    </a:lnTo>
                    <a:lnTo>
                      <a:pt x="724" y="62"/>
                    </a:lnTo>
                    <a:lnTo>
                      <a:pt x="724" y="75"/>
                    </a:lnTo>
                    <a:lnTo>
                      <a:pt x="724" y="88"/>
                    </a:lnTo>
                    <a:lnTo>
                      <a:pt x="723" y="98"/>
                    </a:lnTo>
                    <a:lnTo>
                      <a:pt x="720" y="101"/>
                    </a:lnTo>
                    <a:lnTo>
                      <a:pt x="719" y="104"/>
                    </a:lnTo>
                    <a:lnTo>
                      <a:pt x="719" y="104"/>
                    </a:lnTo>
                    <a:lnTo>
                      <a:pt x="717" y="95"/>
                    </a:lnTo>
                    <a:lnTo>
                      <a:pt x="717" y="88"/>
                    </a:lnTo>
                    <a:lnTo>
                      <a:pt x="717" y="86"/>
                    </a:lnTo>
                    <a:lnTo>
                      <a:pt x="716" y="85"/>
                    </a:lnTo>
                    <a:lnTo>
                      <a:pt x="714" y="85"/>
                    </a:lnTo>
                    <a:lnTo>
                      <a:pt x="712" y="85"/>
                    </a:lnTo>
                    <a:lnTo>
                      <a:pt x="712" y="85"/>
                    </a:lnTo>
                    <a:lnTo>
                      <a:pt x="713" y="75"/>
                    </a:lnTo>
                    <a:lnTo>
                      <a:pt x="714" y="67"/>
                    </a:lnTo>
                    <a:lnTo>
                      <a:pt x="716" y="66"/>
                    </a:lnTo>
                    <a:lnTo>
                      <a:pt x="717" y="66"/>
                    </a:lnTo>
                    <a:lnTo>
                      <a:pt x="719" y="74"/>
                    </a:lnTo>
                    <a:lnTo>
                      <a:pt x="719" y="74"/>
                    </a:lnTo>
                    <a:lnTo>
                      <a:pt x="720" y="53"/>
                    </a:lnTo>
                    <a:lnTo>
                      <a:pt x="720" y="53"/>
                    </a:lnTo>
                    <a:lnTo>
                      <a:pt x="718" y="48"/>
                    </a:lnTo>
                    <a:lnTo>
                      <a:pt x="717" y="46"/>
                    </a:lnTo>
                    <a:lnTo>
                      <a:pt x="714" y="46"/>
                    </a:lnTo>
                    <a:lnTo>
                      <a:pt x="713" y="46"/>
                    </a:lnTo>
                    <a:lnTo>
                      <a:pt x="710" y="48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9" y="52"/>
                    </a:lnTo>
                    <a:lnTo>
                      <a:pt x="711" y="55"/>
                    </a:lnTo>
                    <a:lnTo>
                      <a:pt x="701" y="86"/>
                    </a:lnTo>
                    <a:lnTo>
                      <a:pt x="701" y="86"/>
                    </a:lnTo>
                    <a:lnTo>
                      <a:pt x="700" y="81"/>
                    </a:lnTo>
                    <a:lnTo>
                      <a:pt x="700" y="75"/>
                    </a:lnTo>
                    <a:lnTo>
                      <a:pt x="701" y="66"/>
                    </a:lnTo>
                    <a:lnTo>
                      <a:pt x="701" y="66"/>
                    </a:lnTo>
                    <a:lnTo>
                      <a:pt x="700" y="68"/>
                    </a:lnTo>
                    <a:lnTo>
                      <a:pt x="698" y="73"/>
                    </a:lnTo>
                    <a:lnTo>
                      <a:pt x="696" y="77"/>
                    </a:lnTo>
                    <a:lnTo>
                      <a:pt x="695" y="80"/>
                    </a:lnTo>
                    <a:lnTo>
                      <a:pt x="695" y="80"/>
                    </a:lnTo>
                    <a:lnTo>
                      <a:pt x="695" y="54"/>
                    </a:lnTo>
                    <a:lnTo>
                      <a:pt x="695" y="43"/>
                    </a:lnTo>
                    <a:lnTo>
                      <a:pt x="697" y="35"/>
                    </a:lnTo>
                    <a:lnTo>
                      <a:pt x="688" y="55"/>
                    </a:lnTo>
                    <a:lnTo>
                      <a:pt x="688" y="55"/>
                    </a:lnTo>
                    <a:lnTo>
                      <a:pt x="685" y="40"/>
                    </a:lnTo>
                    <a:lnTo>
                      <a:pt x="683" y="33"/>
                    </a:lnTo>
                    <a:lnTo>
                      <a:pt x="683" y="27"/>
                    </a:lnTo>
                    <a:lnTo>
                      <a:pt x="683" y="27"/>
                    </a:lnTo>
                    <a:lnTo>
                      <a:pt x="682" y="25"/>
                    </a:lnTo>
                    <a:lnTo>
                      <a:pt x="680" y="25"/>
                    </a:lnTo>
                    <a:lnTo>
                      <a:pt x="678" y="28"/>
                    </a:lnTo>
                    <a:lnTo>
                      <a:pt x="673" y="39"/>
                    </a:lnTo>
                    <a:lnTo>
                      <a:pt x="671" y="45"/>
                    </a:lnTo>
                    <a:lnTo>
                      <a:pt x="668" y="50"/>
                    </a:lnTo>
                    <a:lnTo>
                      <a:pt x="666" y="52"/>
                    </a:lnTo>
                    <a:lnTo>
                      <a:pt x="665" y="52"/>
                    </a:lnTo>
                    <a:lnTo>
                      <a:pt x="664" y="51"/>
                    </a:lnTo>
                    <a:lnTo>
                      <a:pt x="662" y="50"/>
                    </a:lnTo>
                    <a:lnTo>
                      <a:pt x="662" y="50"/>
                    </a:lnTo>
                    <a:lnTo>
                      <a:pt x="662" y="54"/>
                    </a:lnTo>
                    <a:lnTo>
                      <a:pt x="659" y="59"/>
                    </a:lnTo>
                    <a:lnTo>
                      <a:pt x="659" y="59"/>
                    </a:lnTo>
                    <a:lnTo>
                      <a:pt x="657" y="56"/>
                    </a:lnTo>
                    <a:lnTo>
                      <a:pt x="655" y="53"/>
                    </a:lnTo>
                    <a:lnTo>
                      <a:pt x="649" y="47"/>
                    </a:lnTo>
                    <a:lnTo>
                      <a:pt x="645" y="46"/>
                    </a:lnTo>
                    <a:lnTo>
                      <a:pt x="643" y="47"/>
                    </a:lnTo>
                    <a:lnTo>
                      <a:pt x="640" y="51"/>
                    </a:lnTo>
                    <a:lnTo>
                      <a:pt x="637" y="59"/>
                    </a:lnTo>
                    <a:lnTo>
                      <a:pt x="632" y="27"/>
                    </a:lnTo>
                    <a:lnTo>
                      <a:pt x="632" y="27"/>
                    </a:lnTo>
                    <a:lnTo>
                      <a:pt x="629" y="30"/>
                    </a:lnTo>
                    <a:lnTo>
                      <a:pt x="629" y="36"/>
                    </a:lnTo>
                    <a:lnTo>
                      <a:pt x="632" y="51"/>
                    </a:lnTo>
                    <a:lnTo>
                      <a:pt x="633" y="59"/>
                    </a:lnTo>
                    <a:lnTo>
                      <a:pt x="633" y="67"/>
                    </a:lnTo>
                    <a:lnTo>
                      <a:pt x="632" y="74"/>
                    </a:lnTo>
                    <a:lnTo>
                      <a:pt x="629" y="80"/>
                    </a:lnTo>
                    <a:lnTo>
                      <a:pt x="629" y="80"/>
                    </a:lnTo>
                    <a:lnTo>
                      <a:pt x="627" y="81"/>
                    </a:lnTo>
                    <a:lnTo>
                      <a:pt x="625" y="80"/>
                    </a:lnTo>
                    <a:lnTo>
                      <a:pt x="625" y="75"/>
                    </a:lnTo>
                    <a:lnTo>
                      <a:pt x="624" y="68"/>
                    </a:lnTo>
                    <a:lnTo>
                      <a:pt x="624" y="54"/>
                    </a:lnTo>
                    <a:lnTo>
                      <a:pt x="622" y="47"/>
                    </a:lnTo>
                    <a:lnTo>
                      <a:pt x="621" y="43"/>
                    </a:lnTo>
                    <a:lnTo>
                      <a:pt x="621" y="43"/>
                    </a:lnTo>
                    <a:lnTo>
                      <a:pt x="619" y="58"/>
                    </a:lnTo>
                    <a:lnTo>
                      <a:pt x="616" y="71"/>
                    </a:lnTo>
                    <a:lnTo>
                      <a:pt x="613" y="75"/>
                    </a:lnTo>
                    <a:lnTo>
                      <a:pt x="612" y="76"/>
                    </a:lnTo>
                    <a:lnTo>
                      <a:pt x="611" y="76"/>
                    </a:lnTo>
                    <a:lnTo>
                      <a:pt x="609" y="76"/>
                    </a:lnTo>
                    <a:lnTo>
                      <a:pt x="608" y="74"/>
                    </a:lnTo>
                    <a:lnTo>
                      <a:pt x="605" y="67"/>
                    </a:lnTo>
                    <a:lnTo>
                      <a:pt x="605" y="67"/>
                    </a:lnTo>
                    <a:lnTo>
                      <a:pt x="606" y="65"/>
                    </a:lnTo>
                    <a:lnTo>
                      <a:pt x="608" y="63"/>
                    </a:lnTo>
                    <a:lnTo>
                      <a:pt x="610" y="63"/>
                    </a:lnTo>
                    <a:lnTo>
                      <a:pt x="611" y="63"/>
                    </a:lnTo>
                    <a:lnTo>
                      <a:pt x="611" y="63"/>
                    </a:lnTo>
                    <a:close/>
                    <a:moveTo>
                      <a:pt x="529" y="81"/>
                    </a:moveTo>
                    <a:lnTo>
                      <a:pt x="529" y="81"/>
                    </a:lnTo>
                    <a:lnTo>
                      <a:pt x="532" y="71"/>
                    </a:lnTo>
                    <a:lnTo>
                      <a:pt x="533" y="70"/>
                    </a:lnTo>
                    <a:lnTo>
                      <a:pt x="534" y="70"/>
                    </a:lnTo>
                    <a:lnTo>
                      <a:pt x="535" y="75"/>
                    </a:lnTo>
                    <a:lnTo>
                      <a:pt x="535" y="75"/>
                    </a:lnTo>
                    <a:lnTo>
                      <a:pt x="534" y="88"/>
                    </a:lnTo>
                    <a:lnTo>
                      <a:pt x="534" y="90"/>
                    </a:lnTo>
                    <a:lnTo>
                      <a:pt x="533" y="90"/>
                    </a:lnTo>
                    <a:lnTo>
                      <a:pt x="532" y="86"/>
                    </a:lnTo>
                    <a:lnTo>
                      <a:pt x="529" y="81"/>
                    </a:lnTo>
                    <a:lnTo>
                      <a:pt x="529" y="81"/>
                    </a:lnTo>
                    <a:close/>
                    <a:moveTo>
                      <a:pt x="406" y="141"/>
                    </a:moveTo>
                    <a:lnTo>
                      <a:pt x="406" y="141"/>
                    </a:lnTo>
                    <a:lnTo>
                      <a:pt x="407" y="137"/>
                    </a:lnTo>
                    <a:lnTo>
                      <a:pt x="407" y="136"/>
                    </a:lnTo>
                    <a:lnTo>
                      <a:pt x="409" y="137"/>
                    </a:lnTo>
                    <a:lnTo>
                      <a:pt x="410" y="139"/>
                    </a:lnTo>
                    <a:lnTo>
                      <a:pt x="412" y="145"/>
                    </a:lnTo>
                    <a:lnTo>
                      <a:pt x="412" y="145"/>
                    </a:lnTo>
                    <a:lnTo>
                      <a:pt x="411" y="145"/>
                    </a:lnTo>
                    <a:lnTo>
                      <a:pt x="410" y="145"/>
                    </a:lnTo>
                    <a:lnTo>
                      <a:pt x="409" y="144"/>
                    </a:lnTo>
                    <a:lnTo>
                      <a:pt x="406" y="141"/>
                    </a:lnTo>
                    <a:lnTo>
                      <a:pt x="406" y="141"/>
                    </a:lnTo>
                    <a:close/>
                    <a:moveTo>
                      <a:pt x="61" y="308"/>
                    </a:moveTo>
                    <a:lnTo>
                      <a:pt x="61" y="308"/>
                    </a:lnTo>
                    <a:lnTo>
                      <a:pt x="61" y="307"/>
                    </a:lnTo>
                    <a:lnTo>
                      <a:pt x="61" y="307"/>
                    </a:lnTo>
                    <a:lnTo>
                      <a:pt x="65" y="311"/>
                    </a:lnTo>
                    <a:lnTo>
                      <a:pt x="61" y="308"/>
                    </a:lnTo>
                    <a:lnTo>
                      <a:pt x="61" y="308"/>
                    </a:lnTo>
                    <a:close/>
                    <a:moveTo>
                      <a:pt x="54" y="297"/>
                    </a:moveTo>
                    <a:lnTo>
                      <a:pt x="54" y="297"/>
                    </a:lnTo>
                    <a:lnTo>
                      <a:pt x="53" y="302"/>
                    </a:lnTo>
                    <a:lnTo>
                      <a:pt x="54" y="307"/>
                    </a:lnTo>
                    <a:lnTo>
                      <a:pt x="54" y="307"/>
                    </a:lnTo>
                    <a:lnTo>
                      <a:pt x="54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8" y="303"/>
                    </a:lnTo>
                    <a:lnTo>
                      <a:pt x="58" y="303"/>
                    </a:lnTo>
                    <a:lnTo>
                      <a:pt x="57" y="296"/>
                    </a:lnTo>
                    <a:lnTo>
                      <a:pt x="56" y="295"/>
                    </a:lnTo>
                    <a:lnTo>
                      <a:pt x="54" y="297"/>
                    </a:lnTo>
                    <a:lnTo>
                      <a:pt x="54" y="297"/>
                    </a:lnTo>
                    <a:close/>
                    <a:moveTo>
                      <a:pt x="851" y="256"/>
                    </a:moveTo>
                    <a:lnTo>
                      <a:pt x="849" y="250"/>
                    </a:lnTo>
                    <a:lnTo>
                      <a:pt x="849" y="250"/>
                    </a:lnTo>
                    <a:lnTo>
                      <a:pt x="851" y="248"/>
                    </a:lnTo>
                    <a:lnTo>
                      <a:pt x="851" y="249"/>
                    </a:lnTo>
                    <a:lnTo>
                      <a:pt x="851" y="256"/>
                    </a:lnTo>
                    <a:lnTo>
                      <a:pt x="851" y="2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681">
                <a:extLst>
                  <a:ext uri="{FF2B5EF4-FFF2-40B4-BE49-F238E27FC236}">
                    <a16:creationId xmlns:a16="http://schemas.microsoft.com/office/drawing/2014/main" xmlns="" id="{4ACA8257-AC10-BAD4-D9BE-77A74E114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801688"/>
                <a:ext cx="0" cy="4763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0 h 11"/>
                  <a:gd name="T4" fmla="*/ 2 w 2"/>
                  <a:gd name="T5" fmla="*/ 11 h 11"/>
                  <a:gd name="T6" fmla="*/ 2 w 2"/>
                  <a:gd name="T7" fmla="*/ 11 h 11"/>
                  <a:gd name="T8" fmla="*/ 2 w 2"/>
                  <a:gd name="T9" fmla="*/ 5 h 11"/>
                  <a:gd name="T10" fmla="*/ 0 w 2"/>
                  <a:gd name="T11" fmla="*/ 0 h 11"/>
                  <a:gd name="T12" fmla="*/ 0 w 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lnTo>
                      <a:pt x="0" y="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682">
                <a:extLst>
                  <a:ext uri="{FF2B5EF4-FFF2-40B4-BE49-F238E27FC236}">
                    <a16:creationId xmlns:a16="http://schemas.microsoft.com/office/drawing/2014/main" xmlns="" id="{3D6BB9BC-4C9E-1018-DC29-A647BF1EC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66763"/>
                <a:ext cx="0" cy="3175"/>
              </a:xfrm>
              <a:custGeom>
                <a:avLst/>
                <a:gdLst>
                  <a:gd name="T0" fmla="*/ 3 h 5"/>
                  <a:gd name="T1" fmla="*/ 3 h 5"/>
                  <a:gd name="T2" fmla="*/ 5 h 5"/>
                  <a:gd name="T3" fmla="*/ 5 h 5"/>
                  <a:gd name="T4" fmla="*/ 0 h 5"/>
                  <a:gd name="T5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683">
                <a:extLst>
                  <a:ext uri="{FF2B5EF4-FFF2-40B4-BE49-F238E27FC236}">
                    <a16:creationId xmlns:a16="http://schemas.microsoft.com/office/drawing/2014/main" xmlns="" id="{8EC1AA29-2261-2A50-9D6B-4139AE04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798513"/>
                <a:ext cx="1588" cy="6350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0 h 12"/>
                  <a:gd name="T4" fmla="*/ 2 w 3"/>
                  <a:gd name="T5" fmla="*/ 6 h 12"/>
                  <a:gd name="T6" fmla="*/ 3 w 3"/>
                  <a:gd name="T7" fmla="*/ 12 h 12"/>
                  <a:gd name="T8" fmla="*/ 3 w 3"/>
                  <a:gd name="T9" fmla="*/ 12 h 12"/>
                  <a:gd name="T10" fmla="*/ 2 w 3"/>
                  <a:gd name="T11" fmla="*/ 5 h 12"/>
                  <a:gd name="T12" fmla="*/ 1 w 3"/>
                  <a:gd name="T13" fmla="*/ 1 h 12"/>
                  <a:gd name="T14" fmla="*/ 0 w 3"/>
                  <a:gd name="T15" fmla="*/ 0 h 12"/>
                  <a:gd name="T16" fmla="*/ 0 w 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684">
                <a:extLst>
                  <a:ext uri="{FF2B5EF4-FFF2-40B4-BE49-F238E27FC236}">
                    <a16:creationId xmlns:a16="http://schemas.microsoft.com/office/drawing/2014/main" xmlns="" id="{A22A5366-2816-389A-FCB9-F410DE35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826" y="91440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7 h 13"/>
                  <a:gd name="T4" fmla="*/ 5 w 5"/>
                  <a:gd name="T5" fmla="*/ 7 h 13"/>
                  <a:gd name="T6" fmla="*/ 4 w 5"/>
                  <a:gd name="T7" fmla="*/ 7 h 13"/>
                  <a:gd name="T8" fmla="*/ 3 w 5"/>
                  <a:gd name="T9" fmla="*/ 5 h 13"/>
                  <a:gd name="T10" fmla="*/ 0 w 5"/>
                  <a:gd name="T11" fmla="*/ 0 h 13"/>
                  <a:gd name="T12" fmla="*/ 0 w 5"/>
                  <a:gd name="T13" fmla="*/ 0 h 13"/>
                  <a:gd name="T14" fmla="*/ 1 w 5"/>
                  <a:gd name="T15" fmla="*/ 8 h 13"/>
                  <a:gd name="T16" fmla="*/ 1 w 5"/>
                  <a:gd name="T17" fmla="*/ 11 h 13"/>
                  <a:gd name="T18" fmla="*/ 0 w 5"/>
                  <a:gd name="T19" fmla="*/ 13 h 13"/>
                  <a:gd name="T20" fmla="*/ 0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685">
                <a:extLst>
                  <a:ext uri="{FF2B5EF4-FFF2-40B4-BE49-F238E27FC236}">
                    <a16:creationId xmlns:a16="http://schemas.microsoft.com/office/drawing/2014/main" xmlns="" id="{8B9D35FF-3953-711E-9B21-124995C9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847725"/>
                <a:ext cx="1588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1 w 4"/>
                  <a:gd name="T5" fmla="*/ 2 h 14"/>
                  <a:gd name="T6" fmla="*/ 1 w 4"/>
                  <a:gd name="T7" fmla="*/ 3 h 14"/>
                  <a:gd name="T8" fmla="*/ 0 w 4"/>
                  <a:gd name="T9" fmla="*/ 3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3 w 4"/>
                  <a:gd name="T17" fmla="*/ 12 h 14"/>
                  <a:gd name="T18" fmla="*/ 4 w 4"/>
                  <a:gd name="T19" fmla="*/ 9 h 14"/>
                  <a:gd name="T20" fmla="*/ 4 w 4"/>
                  <a:gd name="T21" fmla="*/ 5 h 14"/>
                  <a:gd name="T22" fmla="*/ 3 w 4"/>
                  <a:gd name="T23" fmla="*/ 0 h 14"/>
                  <a:gd name="T24" fmla="*/ 3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686">
                <a:extLst>
                  <a:ext uri="{FF2B5EF4-FFF2-40B4-BE49-F238E27FC236}">
                    <a16:creationId xmlns:a16="http://schemas.microsoft.com/office/drawing/2014/main" xmlns="" id="{FC924FC7-6268-4204-6E55-C7BB0893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6" y="874713"/>
                <a:ext cx="3175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5 w 7"/>
                  <a:gd name="T5" fmla="*/ 2 h 21"/>
                  <a:gd name="T6" fmla="*/ 4 w 7"/>
                  <a:gd name="T7" fmla="*/ 1 h 21"/>
                  <a:gd name="T8" fmla="*/ 4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1 w 7"/>
                  <a:gd name="T21" fmla="*/ 17 h 21"/>
                  <a:gd name="T22" fmla="*/ 1 w 7"/>
                  <a:gd name="T23" fmla="*/ 21 h 21"/>
                  <a:gd name="T24" fmla="*/ 2 w 7"/>
                  <a:gd name="T25" fmla="*/ 21 h 21"/>
                  <a:gd name="T26" fmla="*/ 3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687">
                <a:extLst>
                  <a:ext uri="{FF2B5EF4-FFF2-40B4-BE49-F238E27FC236}">
                    <a16:creationId xmlns:a16="http://schemas.microsoft.com/office/drawing/2014/main" xmlns="" id="{A07E4DD6-5A95-4F0B-9020-507729C12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877888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0 h 6"/>
                  <a:gd name="T4" fmla="*/ 2 w 3"/>
                  <a:gd name="T5" fmla="*/ 1 h 6"/>
                  <a:gd name="T6" fmla="*/ 0 w 3"/>
                  <a:gd name="T7" fmla="*/ 0 h 6"/>
                  <a:gd name="T8" fmla="*/ 0 w 3"/>
                  <a:gd name="T9" fmla="*/ 0 h 6"/>
                  <a:gd name="T10" fmla="*/ 1 w 3"/>
                  <a:gd name="T11" fmla="*/ 4 h 6"/>
                  <a:gd name="T12" fmla="*/ 1 w 3"/>
                  <a:gd name="T13" fmla="*/ 6 h 6"/>
                  <a:gd name="T14" fmla="*/ 1 w 3"/>
                  <a:gd name="T15" fmla="*/ 4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688">
                <a:extLst>
                  <a:ext uri="{FF2B5EF4-FFF2-40B4-BE49-F238E27FC236}">
                    <a16:creationId xmlns:a16="http://schemas.microsoft.com/office/drawing/2014/main" xmlns="" id="{57C240E1-2C66-E8C2-861E-97E67CB9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113" y="906463"/>
                <a:ext cx="3175" cy="12700"/>
              </a:xfrm>
              <a:custGeom>
                <a:avLst/>
                <a:gdLst>
                  <a:gd name="T0" fmla="*/ 2 w 4"/>
                  <a:gd name="T1" fmla="*/ 1 h 24"/>
                  <a:gd name="T2" fmla="*/ 2 w 4"/>
                  <a:gd name="T3" fmla="*/ 1 h 24"/>
                  <a:gd name="T4" fmla="*/ 1 w 4"/>
                  <a:gd name="T5" fmla="*/ 1 h 24"/>
                  <a:gd name="T6" fmla="*/ 1 w 4"/>
                  <a:gd name="T7" fmla="*/ 3 h 24"/>
                  <a:gd name="T8" fmla="*/ 1 w 4"/>
                  <a:gd name="T9" fmla="*/ 10 h 24"/>
                  <a:gd name="T10" fmla="*/ 1 w 4"/>
                  <a:gd name="T11" fmla="*/ 18 h 24"/>
                  <a:gd name="T12" fmla="*/ 1 w 4"/>
                  <a:gd name="T13" fmla="*/ 20 h 24"/>
                  <a:gd name="T14" fmla="*/ 0 w 4"/>
                  <a:gd name="T15" fmla="*/ 18 h 24"/>
                  <a:gd name="T16" fmla="*/ 0 w 4"/>
                  <a:gd name="T17" fmla="*/ 18 h 24"/>
                  <a:gd name="T18" fmla="*/ 0 w 4"/>
                  <a:gd name="T19" fmla="*/ 23 h 24"/>
                  <a:gd name="T20" fmla="*/ 1 w 4"/>
                  <a:gd name="T21" fmla="*/ 24 h 24"/>
                  <a:gd name="T22" fmla="*/ 1 w 4"/>
                  <a:gd name="T23" fmla="*/ 23 h 24"/>
                  <a:gd name="T24" fmla="*/ 3 w 4"/>
                  <a:gd name="T25" fmla="*/ 14 h 24"/>
                  <a:gd name="T26" fmla="*/ 4 w 4"/>
                  <a:gd name="T27" fmla="*/ 2 h 24"/>
                  <a:gd name="T28" fmla="*/ 4 w 4"/>
                  <a:gd name="T29" fmla="*/ 0 h 24"/>
                  <a:gd name="T30" fmla="*/ 3 w 4"/>
                  <a:gd name="T31" fmla="*/ 0 h 24"/>
                  <a:gd name="T32" fmla="*/ 2 w 4"/>
                  <a:gd name="T33" fmla="*/ 1 h 24"/>
                  <a:gd name="T34" fmla="*/ 2 w 4"/>
                  <a:gd name="T3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4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1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689">
                <a:extLst>
                  <a:ext uri="{FF2B5EF4-FFF2-40B4-BE49-F238E27FC236}">
                    <a16:creationId xmlns:a16="http://schemas.microsoft.com/office/drawing/2014/main" xmlns="" id="{455244EA-4AF0-D4E9-C5FC-C09043FC6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849313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2 w 3"/>
                  <a:gd name="T3" fmla="*/ 24 h 24"/>
                  <a:gd name="T4" fmla="*/ 3 w 3"/>
                  <a:gd name="T5" fmla="*/ 4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2" y="24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690">
                <a:extLst>
                  <a:ext uri="{FF2B5EF4-FFF2-40B4-BE49-F238E27FC236}">
                    <a16:creationId xmlns:a16="http://schemas.microsoft.com/office/drawing/2014/main" xmlns="" id="{B078A0F1-2F79-846A-8F4B-78FF57336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54075"/>
                <a:ext cx="3175" cy="6350"/>
              </a:xfrm>
              <a:custGeom>
                <a:avLst/>
                <a:gdLst>
                  <a:gd name="T0" fmla="*/ 7 w 7"/>
                  <a:gd name="T1" fmla="*/ 7 h 10"/>
                  <a:gd name="T2" fmla="*/ 1 w 7"/>
                  <a:gd name="T3" fmla="*/ 0 h 10"/>
                  <a:gd name="T4" fmla="*/ 1 w 7"/>
                  <a:gd name="T5" fmla="*/ 0 h 10"/>
                  <a:gd name="T6" fmla="*/ 1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4 w 7"/>
                  <a:gd name="T13" fmla="*/ 10 h 10"/>
                  <a:gd name="T14" fmla="*/ 5 w 7"/>
                  <a:gd name="T15" fmla="*/ 10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691">
                <a:extLst>
                  <a:ext uri="{FF2B5EF4-FFF2-40B4-BE49-F238E27FC236}">
                    <a16:creationId xmlns:a16="http://schemas.microsoft.com/office/drawing/2014/main" xmlns="" id="{250DF60B-C135-6F36-6B17-30BFFF85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1" y="858838"/>
                <a:ext cx="3175" cy="317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2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w 5"/>
                  <a:gd name="T11" fmla="*/ 5 h 5"/>
                  <a:gd name="T12" fmla="*/ 2 w 5"/>
                  <a:gd name="T13" fmla="*/ 4 h 5"/>
                  <a:gd name="T14" fmla="*/ 5 w 5"/>
                  <a:gd name="T15" fmla="*/ 0 h 5"/>
                  <a:gd name="T16" fmla="*/ 5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692">
                <a:extLst>
                  <a:ext uri="{FF2B5EF4-FFF2-40B4-BE49-F238E27FC236}">
                    <a16:creationId xmlns:a16="http://schemas.microsoft.com/office/drawing/2014/main" xmlns="" id="{259BE5D2-0C1C-5214-407A-2F41202B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238" y="84613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5 h 7"/>
                  <a:gd name="T4" fmla="*/ 5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5"/>
                    </a:lnTo>
                    <a:lnTo>
                      <a:pt x="5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693">
                <a:extLst>
                  <a:ext uri="{FF2B5EF4-FFF2-40B4-BE49-F238E27FC236}">
                    <a16:creationId xmlns:a16="http://schemas.microsoft.com/office/drawing/2014/main" xmlns="" id="{F886FB02-F11D-8C8D-BD28-2311340E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850900"/>
                <a:ext cx="3175" cy="7938"/>
              </a:xfrm>
              <a:custGeom>
                <a:avLst/>
                <a:gdLst>
                  <a:gd name="T0" fmla="*/ 0 w 6"/>
                  <a:gd name="T1" fmla="*/ 17 h 17"/>
                  <a:gd name="T2" fmla="*/ 6 w 6"/>
                  <a:gd name="T3" fmla="*/ 11 h 17"/>
                  <a:gd name="T4" fmla="*/ 6 w 6"/>
                  <a:gd name="T5" fmla="*/ 11 h 17"/>
                  <a:gd name="T6" fmla="*/ 6 w 6"/>
                  <a:gd name="T7" fmla="*/ 6 h 17"/>
                  <a:gd name="T8" fmla="*/ 6 w 6"/>
                  <a:gd name="T9" fmla="*/ 2 h 17"/>
                  <a:gd name="T10" fmla="*/ 4 w 6"/>
                  <a:gd name="T11" fmla="*/ 0 h 17"/>
                  <a:gd name="T12" fmla="*/ 2 w 6"/>
                  <a:gd name="T13" fmla="*/ 1 h 17"/>
                  <a:gd name="T14" fmla="*/ 2 w 6"/>
                  <a:gd name="T15" fmla="*/ 1 h 17"/>
                  <a:gd name="T16" fmla="*/ 1 w 6"/>
                  <a:gd name="T17" fmla="*/ 9 h 17"/>
                  <a:gd name="T18" fmla="*/ 0 w 6"/>
                  <a:gd name="T19" fmla="*/ 13 h 17"/>
                  <a:gd name="T20" fmla="*/ 0 w 6"/>
                  <a:gd name="T21" fmla="*/ 17 h 17"/>
                  <a:gd name="T22" fmla="*/ 0 w 6"/>
                  <a:gd name="T2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lnTo>
                      <a:pt x="6" y="11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694">
                <a:extLst>
                  <a:ext uri="{FF2B5EF4-FFF2-40B4-BE49-F238E27FC236}">
                    <a16:creationId xmlns:a16="http://schemas.microsoft.com/office/drawing/2014/main" xmlns="" id="{8885E293-6FA7-525F-1295-573F5EA5C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820738"/>
                <a:ext cx="1588" cy="14288"/>
              </a:xfrm>
              <a:custGeom>
                <a:avLst/>
                <a:gdLst>
                  <a:gd name="T0" fmla="*/ 0 w 3"/>
                  <a:gd name="T1" fmla="*/ 12 h 29"/>
                  <a:gd name="T2" fmla="*/ 0 w 3"/>
                  <a:gd name="T3" fmla="*/ 12 h 29"/>
                  <a:gd name="T4" fmla="*/ 2 w 3"/>
                  <a:gd name="T5" fmla="*/ 20 h 29"/>
                  <a:gd name="T6" fmla="*/ 3 w 3"/>
                  <a:gd name="T7" fmla="*/ 29 h 29"/>
                  <a:gd name="T8" fmla="*/ 3 w 3"/>
                  <a:gd name="T9" fmla="*/ 0 h 29"/>
                  <a:gd name="T10" fmla="*/ 0 w 3"/>
                  <a:gd name="T1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2"/>
                    </a:moveTo>
                    <a:lnTo>
                      <a:pt x="0" y="12"/>
                    </a:lnTo>
                    <a:lnTo>
                      <a:pt x="2" y="20"/>
                    </a:lnTo>
                    <a:lnTo>
                      <a:pt x="3" y="29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695">
                <a:extLst>
                  <a:ext uri="{FF2B5EF4-FFF2-40B4-BE49-F238E27FC236}">
                    <a16:creationId xmlns:a16="http://schemas.microsoft.com/office/drawing/2014/main" xmlns="" id="{F8808661-44DF-2832-603D-957CB51C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811213"/>
                <a:ext cx="3175" cy="11113"/>
              </a:xfrm>
              <a:custGeom>
                <a:avLst/>
                <a:gdLst>
                  <a:gd name="T0" fmla="*/ 3 w 6"/>
                  <a:gd name="T1" fmla="*/ 21 h 21"/>
                  <a:gd name="T2" fmla="*/ 3 w 6"/>
                  <a:gd name="T3" fmla="*/ 21 h 21"/>
                  <a:gd name="T4" fmla="*/ 4 w 6"/>
                  <a:gd name="T5" fmla="*/ 14 h 21"/>
                  <a:gd name="T6" fmla="*/ 6 w 6"/>
                  <a:gd name="T7" fmla="*/ 6 h 21"/>
                  <a:gd name="T8" fmla="*/ 6 w 6"/>
                  <a:gd name="T9" fmla="*/ 1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5 h 21"/>
                  <a:gd name="T18" fmla="*/ 1 w 6"/>
                  <a:gd name="T19" fmla="*/ 11 h 21"/>
                  <a:gd name="T20" fmla="*/ 0 w 6"/>
                  <a:gd name="T21" fmla="*/ 16 h 21"/>
                  <a:gd name="T22" fmla="*/ 1 w 6"/>
                  <a:gd name="T23" fmla="*/ 19 h 21"/>
                  <a:gd name="T24" fmla="*/ 3 w 6"/>
                  <a:gd name="T25" fmla="*/ 21 h 21"/>
                  <a:gd name="T26" fmla="*/ 3 w 6"/>
                  <a:gd name="T2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1">
                    <a:moveTo>
                      <a:pt x="3" y="21"/>
                    </a:moveTo>
                    <a:lnTo>
                      <a:pt x="3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696">
                <a:extLst>
                  <a:ext uri="{FF2B5EF4-FFF2-40B4-BE49-F238E27FC236}">
                    <a16:creationId xmlns:a16="http://schemas.microsoft.com/office/drawing/2014/main" xmlns="" id="{5A606D22-E5BB-CA1C-6B7D-B43FA3BA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963" y="839788"/>
                <a:ext cx="0" cy="25400"/>
              </a:xfrm>
              <a:custGeom>
                <a:avLst/>
                <a:gdLst>
                  <a:gd name="T0" fmla="*/ 1 w 1"/>
                  <a:gd name="T1" fmla="*/ 0 h 48"/>
                  <a:gd name="T2" fmla="*/ 0 w 1"/>
                  <a:gd name="T3" fmla="*/ 0 h 48"/>
                  <a:gd name="T4" fmla="*/ 1 w 1"/>
                  <a:gd name="T5" fmla="*/ 48 h 48"/>
                  <a:gd name="T6" fmla="*/ 1 w 1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8">
                    <a:moveTo>
                      <a:pt x="1" y="0"/>
                    </a:moveTo>
                    <a:lnTo>
                      <a:pt x="0" y="0"/>
                    </a:lnTo>
                    <a:lnTo>
                      <a:pt x="1" y="48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697">
                <a:extLst>
                  <a:ext uri="{FF2B5EF4-FFF2-40B4-BE49-F238E27FC236}">
                    <a16:creationId xmlns:a16="http://schemas.microsoft.com/office/drawing/2014/main" xmlns="" id="{6EEC9328-D307-7154-6387-FAAEDEA1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888" y="779463"/>
                <a:ext cx="4763" cy="19050"/>
              </a:xfrm>
              <a:custGeom>
                <a:avLst/>
                <a:gdLst>
                  <a:gd name="T0" fmla="*/ 7 w 8"/>
                  <a:gd name="T1" fmla="*/ 1 h 38"/>
                  <a:gd name="T2" fmla="*/ 7 w 8"/>
                  <a:gd name="T3" fmla="*/ 1 h 38"/>
                  <a:gd name="T4" fmla="*/ 4 w 8"/>
                  <a:gd name="T5" fmla="*/ 0 h 38"/>
                  <a:gd name="T6" fmla="*/ 3 w 8"/>
                  <a:gd name="T7" fmla="*/ 1 h 38"/>
                  <a:gd name="T8" fmla="*/ 3 w 8"/>
                  <a:gd name="T9" fmla="*/ 10 h 38"/>
                  <a:gd name="T10" fmla="*/ 3 w 8"/>
                  <a:gd name="T11" fmla="*/ 18 h 38"/>
                  <a:gd name="T12" fmla="*/ 2 w 8"/>
                  <a:gd name="T13" fmla="*/ 20 h 38"/>
                  <a:gd name="T14" fmla="*/ 2 w 8"/>
                  <a:gd name="T15" fmla="*/ 20 h 38"/>
                  <a:gd name="T16" fmla="*/ 0 w 8"/>
                  <a:gd name="T17" fmla="*/ 16 h 38"/>
                  <a:gd name="T18" fmla="*/ 0 w 8"/>
                  <a:gd name="T19" fmla="*/ 16 h 38"/>
                  <a:gd name="T20" fmla="*/ 0 w 8"/>
                  <a:gd name="T21" fmla="*/ 23 h 38"/>
                  <a:gd name="T22" fmla="*/ 2 w 8"/>
                  <a:gd name="T23" fmla="*/ 28 h 38"/>
                  <a:gd name="T24" fmla="*/ 3 w 8"/>
                  <a:gd name="T25" fmla="*/ 32 h 38"/>
                  <a:gd name="T26" fmla="*/ 4 w 8"/>
                  <a:gd name="T27" fmla="*/ 38 h 38"/>
                  <a:gd name="T28" fmla="*/ 4 w 8"/>
                  <a:gd name="T29" fmla="*/ 38 h 38"/>
                  <a:gd name="T30" fmla="*/ 7 w 8"/>
                  <a:gd name="T31" fmla="*/ 31 h 38"/>
                  <a:gd name="T32" fmla="*/ 8 w 8"/>
                  <a:gd name="T33" fmla="*/ 27 h 38"/>
                  <a:gd name="T34" fmla="*/ 8 w 8"/>
                  <a:gd name="T35" fmla="*/ 18 h 38"/>
                  <a:gd name="T36" fmla="*/ 7 w 8"/>
                  <a:gd name="T37" fmla="*/ 1 h 38"/>
                  <a:gd name="T38" fmla="*/ 7 w 8"/>
                  <a:gd name="T3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38">
                    <a:moveTo>
                      <a:pt x="7" y="1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0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2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7" y="31"/>
                    </a:lnTo>
                    <a:lnTo>
                      <a:pt x="8" y="27"/>
                    </a:lnTo>
                    <a:lnTo>
                      <a:pt x="8" y="18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698">
                <a:extLst>
                  <a:ext uri="{FF2B5EF4-FFF2-40B4-BE49-F238E27FC236}">
                    <a16:creationId xmlns:a16="http://schemas.microsoft.com/office/drawing/2014/main" xmlns="" id="{51D9A217-406A-50A6-8300-F6B3539D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6" y="798513"/>
                <a:ext cx="1588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699">
                <a:extLst>
                  <a:ext uri="{FF2B5EF4-FFF2-40B4-BE49-F238E27FC236}">
                    <a16:creationId xmlns:a16="http://schemas.microsoft.com/office/drawing/2014/main" xmlns="" id="{918ED737-9891-9D36-C6FD-47E6B4D1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026" y="882650"/>
                <a:ext cx="3175" cy="7938"/>
              </a:xfrm>
              <a:custGeom>
                <a:avLst/>
                <a:gdLst>
                  <a:gd name="T0" fmla="*/ 0 w 5"/>
                  <a:gd name="T1" fmla="*/ 6 h 16"/>
                  <a:gd name="T2" fmla="*/ 5 w 5"/>
                  <a:gd name="T3" fmla="*/ 16 h 16"/>
                  <a:gd name="T4" fmla="*/ 2 w 5"/>
                  <a:gd name="T5" fmla="*/ 0 h 16"/>
                  <a:gd name="T6" fmla="*/ 0 w 5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0" y="6"/>
                    </a:moveTo>
                    <a:lnTo>
                      <a:pt x="5" y="16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700">
                <a:extLst>
                  <a:ext uri="{FF2B5EF4-FFF2-40B4-BE49-F238E27FC236}">
                    <a16:creationId xmlns:a16="http://schemas.microsoft.com/office/drawing/2014/main" xmlns="" id="{E3A3C365-9499-29E5-DD54-F05449006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66775"/>
                <a:ext cx="1588" cy="15875"/>
              </a:xfrm>
              <a:custGeom>
                <a:avLst/>
                <a:gdLst>
                  <a:gd name="T0" fmla="*/ 0 w 5"/>
                  <a:gd name="T1" fmla="*/ 0 h 30"/>
                  <a:gd name="T2" fmla="*/ 3 w 5"/>
                  <a:gd name="T3" fmla="*/ 30 h 30"/>
                  <a:gd name="T4" fmla="*/ 5 w 5"/>
                  <a:gd name="T5" fmla="*/ 2 h 30"/>
                  <a:gd name="T6" fmla="*/ 5 w 5"/>
                  <a:gd name="T7" fmla="*/ 2 h 30"/>
                  <a:gd name="T8" fmla="*/ 4 w 5"/>
                  <a:gd name="T9" fmla="*/ 3 h 30"/>
                  <a:gd name="T10" fmla="*/ 3 w 5"/>
                  <a:gd name="T11" fmla="*/ 5 h 30"/>
                  <a:gd name="T12" fmla="*/ 1 w 5"/>
                  <a:gd name="T13" fmla="*/ 3 h 30"/>
                  <a:gd name="T14" fmla="*/ 0 w 5"/>
                  <a:gd name="T15" fmla="*/ 0 h 30"/>
                  <a:gd name="T16" fmla="*/ 0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lnTo>
                      <a:pt x="3" y="3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701">
                <a:extLst>
                  <a:ext uri="{FF2B5EF4-FFF2-40B4-BE49-F238E27FC236}">
                    <a16:creationId xmlns:a16="http://schemas.microsoft.com/office/drawing/2014/main" xmlns="" id="{85CAF2B5-303B-7393-869F-AAAD9B8E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351" y="754063"/>
                <a:ext cx="3175" cy="9525"/>
              </a:xfrm>
              <a:custGeom>
                <a:avLst/>
                <a:gdLst>
                  <a:gd name="T0" fmla="*/ 0 w 5"/>
                  <a:gd name="T1" fmla="*/ 0 h 16"/>
                  <a:gd name="T2" fmla="*/ 0 w 5"/>
                  <a:gd name="T3" fmla="*/ 7 h 16"/>
                  <a:gd name="T4" fmla="*/ 0 w 5"/>
                  <a:gd name="T5" fmla="*/ 7 h 16"/>
                  <a:gd name="T6" fmla="*/ 2 w 5"/>
                  <a:gd name="T7" fmla="*/ 14 h 16"/>
                  <a:gd name="T8" fmla="*/ 3 w 5"/>
                  <a:gd name="T9" fmla="*/ 15 h 16"/>
                  <a:gd name="T10" fmla="*/ 5 w 5"/>
                  <a:gd name="T11" fmla="*/ 16 h 16"/>
                  <a:gd name="T12" fmla="*/ 0 w 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702">
                <a:extLst>
                  <a:ext uri="{FF2B5EF4-FFF2-40B4-BE49-F238E27FC236}">
                    <a16:creationId xmlns:a16="http://schemas.microsoft.com/office/drawing/2014/main" xmlns="" id="{69D148C2-0D0A-1871-3875-AF34EE94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763588"/>
                <a:ext cx="3175" cy="15875"/>
              </a:xfrm>
              <a:custGeom>
                <a:avLst/>
                <a:gdLst>
                  <a:gd name="T0" fmla="*/ 1 w 4"/>
                  <a:gd name="T1" fmla="*/ 2 h 28"/>
                  <a:gd name="T2" fmla="*/ 0 w 4"/>
                  <a:gd name="T3" fmla="*/ 0 h 28"/>
                  <a:gd name="T4" fmla="*/ 4 w 4"/>
                  <a:gd name="T5" fmla="*/ 28 h 28"/>
                  <a:gd name="T6" fmla="*/ 1 w 4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1" y="2"/>
                    </a:moveTo>
                    <a:lnTo>
                      <a:pt x="0" y="0"/>
                    </a:lnTo>
                    <a:lnTo>
                      <a:pt x="4" y="28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703">
                <a:extLst>
                  <a:ext uri="{FF2B5EF4-FFF2-40B4-BE49-F238E27FC236}">
                    <a16:creationId xmlns:a16="http://schemas.microsoft.com/office/drawing/2014/main" xmlns="" id="{FCFDFEB3-A2E3-7085-8E9C-15BB9A5F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913" y="746125"/>
                <a:ext cx="3175" cy="7938"/>
              </a:xfrm>
              <a:custGeom>
                <a:avLst/>
                <a:gdLst>
                  <a:gd name="T0" fmla="*/ 6 w 6"/>
                  <a:gd name="T1" fmla="*/ 0 h 15"/>
                  <a:gd name="T2" fmla="*/ 6 w 6"/>
                  <a:gd name="T3" fmla="*/ 0 h 15"/>
                  <a:gd name="T4" fmla="*/ 4 w 6"/>
                  <a:gd name="T5" fmla="*/ 0 h 15"/>
                  <a:gd name="T6" fmla="*/ 2 w 6"/>
                  <a:gd name="T7" fmla="*/ 2 h 15"/>
                  <a:gd name="T8" fmla="*/ 1 w 6"/>
                  <a:gd name="T9" fmla="*/ 3 h 15"/>
                  <a:gd name="T10" fmla="*/ 0 w 6"/>
                  <a:gd name="T11" fmla="*/ 3 h 15"/>
                  <a:gd name="T12" fmla="*/ 0 w 6"/>
                  <a:gd name="T13" fmla="*/ 3 h 15"/>
                  <a:gd name="T14" fmla="*/ 0 w 6"/>
                  <a:gd name="T15" fmla="*/ 3 h 15"/>
                  <a:gd name="T16" fmla="*/ 1 w 6"/>
                  <a:gd name="T17" fmla="*/ 3 h 15"/>
                  <a:gd name="T18" fmla="*/ 2 w 6"/>
                  <a:gd name="T19" fmla="*/ 5 h 15"/>
                  <a:gd name="T20" fmla="*/ 4 w 6"/>
                  <a:gd name="T21" fmla="*/ 12 h 15"/>
                  <a:gd name="T22" fmla="*/ 6 w 6"/>
                  <a:gd name="T23" fmla="*/ 15 h 15"/>
                  <a:gd name="T24" fmla="*/ 6 w 6"/>
                  <a:gd name="T25" fmla="*/ 13 h 15"/>
                  <a:gd name="T26" fmla="*/ 6 w 6"/>
                  <a:gd name="T27" fmla="*/ 0 h 15"/>
                  <a:gd name="T28" fmla="*/ 6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704">
                <a:extLst>
                  <a:ext uri="{FF2B5EF4-FFF2-40B4-BE49-F238E27FC236}">
                    <a16:creationId xmlns:a16="http://schemas.microsoft.com/office/drawing/2014/main" xmlns="" id="{E418E534-38D2-71F1-6689-8DFCCFBC5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1398588"/>
                <a:ext cx="1588" cy="11113"/>
              </a:xfrm>
              <a:custGeom>
                <a:avLst/>
                <a:gdLst>
                  <a:gd name="T0" fmla="*/ 3 w 3"/>
                  <a:gd name="T1" fmla="*/ 0 h 21"/>
                  <a:gd name="T2" fmla="*/ 3 w 3"/>
                  <a:gd name="T3" fmla="*/ 0 h 21"/>
                  <a:gd name="T4" fmla="*/ 2 w 3"/>
                  <a:gd name="T5" fmla="*/ 0 h 21"/>
                  <a:gd name="T6" fmla="*/ 2 w 3"/>
                  <a:gd name="T7" fmla="*/ 1 h 21"/>
                  <a:gd name="T8" fmla="*/ 0 w 3"/>
                  <a:gd name="T9" fmla="*/ 8 h 21"/>
                  <a:gd name="T10" fmla="*/ 0 w 3"/>
                  <a:gd name="T11" fmla="*/ 21 h 21"/>
                  <a:gd name="T12" fmla="*/ 0 w 3"/>
                  <a:gd name="T13" fmla="*/ 21 h 21"/>
                  <a:gd name="T14" fmla="*/ 2 w 3"/>
                  <a:gd name="T15" fmla="*/ 19 h 21"/>
                  <a:gd name="T16" fmla="*/ 3 w 3"/>
                  <a:gd name="T17" fmla="*/ 15 h 21"/>
                  <a:gd name="T18" fmla="*/ 3 w 3"/>
                  <a:gd name="T19" fmla="*/ 7 h 21"/>
                  <a:gd name="T20" fmla="*/ 3 w 3"/>
                  <a:gd name="T21" fmla="*/ 0 h 21"/>
                  <a:gd name="T22" fmla="*/ 3 w 3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1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705">
                <a:extLst>
                  <a:ext uri="{FF2B5EF4-FFF2-40B4-BE49-F238E27FC236}">
                    <a16:creationId xmlns:a16="http://schemas.microsoft.com/office/drawing/2014/main" xmlns="" id="{707B3515-AA10-EF45-3516-F74029A5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1368425"/>
                <a:ext cx="3175" cy="11113"/>
              </a:xfrm>
              <a:custGeom>
                <a:avLst/>
                <a:gdLst>
                  <a:gd name="T0" fmla="*/ 1 w 6"/>
                  <a:gd name="T1" fmla="*/ 11 h 19"/>
                  <a:gd name="T2" fmla="*/ 0 w 6"/>
                  <a:gd name="T3" fmla="*/ 19 h 19"/>
                  <a:gd name="T4" fmla="*/ 6 w 6"/>
                  <a:gd name="T5" fmla="*/ 0 h 19"/>
                  <a:gd name="T6" fmla="*/ 1 w 6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1" y="11"/>
                    </a:moveTo>
                    <a:lnTo>
                      <a:pt x="0" y="19"/>
                    </a:lnTo>
                    <a:lnTo>
                      <a:pt x="6" y="0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706">
                <a:extLst>
                  <a:ext uri="{FF2B5EF4-FFF2-40B4-BE49-F238E27FC236}">
                    <a16:creationId xmlns:a16="http://schemas.microsoft.com/office/drawing/2014/main" xmlns="" id="{7D1ED183-E2CE-6EDD-4E09-AC14F5B8C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413" y="1368425"/>
                <a:ext cx="11113" cy="12700"/>
              </a:xfrm>
              <a:custGeom>
                <a:avLst/>
                <a:gdLst>
                  <a:gd name="T0" fmla="*/ 20 w 20"/>
                  <a:gd name="T1" fmla="*/ 13 h 26"/>
                  <a:gd name="T2" fmla="*/ 20 w 20"/>
                  <a:gd name="T3" fmla="*/ 13 h 26"/>
                  <a:gd name="T4" fmla="*/ 19 w 20"/>
                  <a:gd name="T5" fmla="*/ 4 h 26"/>
                  <a:gd name="T6" fmla="*/ 17 w 20"/>
                  <a:gd name="T7" fmla="*/ 1 h 26"/>
                  <a:gd name="T8" fmla="*/ 16 w 20"/>
                  <a:gd name="T9" fmla="*/ 0 h 26"/>
                  <a:gd name="T10" fmla="*/ 15 w 20"/>
                  <a:gd name="T11" fmla="*/ 0 h 26"/>
                  <a:gd name="T12" fmla="*/ 12 w 20"/>
                  <a:gd name="T13" fmla="*/ 2 h 26"/>
                  <a:gd name="T14" fmla="*/ 8 w 20"/>
                  <a:gd name="T15" fmla="*/ 9 h 26"/>
                  <a:gd name="T16" fmla="*/ 5 w 20"/>
                  <a:gd name="T17" fmla="*/ 9 h 26"/>
                  <a:gd name="T18" fmla="*/ 4 w 20"/>
                  <a:gd name="T19" fmla="*/ 9 h 26"/>
                  <a:gd name="T20" fmla="*/ 3 w 20"/>
                  <a:gd name="T21" fmla="*/ 6 h 26"/>
                  <a:gd name="T22" fmla="*/ 2 w 20"/>
                  <a:gd name="T23" fmla="*/ 0 h 26"/>
                  <a:gd name="T24" fmla="*/ 0 w 20"/>
                  <a:gd name="T25" fmla="*/ 26 h 26"/>
                  <a:gd name="T26" fmla="*/ 0 w 20"/>
                  <a:gd name="T27" fmla="*/ 26 h 26"/>
                  <a:gd name="T28" fmla="*/ 5 w 20"/>
                  <a:gd name="T29" fmla="*/ 21 h 26"/>
                  <a:gd name="T30" fmla="*/ 11 w 20"/>
                  <a:gd name="T31" fmla="*/ 15 h 26"/>
                  <a:gd name="T32" fmla="*/ 14 w 20"/>
                  <a:gd name="T33" fmla="*/ 12 h 26"/>
                  <a:gd name="T34" fmla="*/ 16 w 20"/>
                  <a:gd name="T35" fmla="*/ 11 h 26"/>
                  <a:gd name="T36" fmla="*/ 18 w 20"/>
                  <a:gd name="T37" fmla="*/ 11 h 26"/>
                  <a:gd name="T38" fmla="*/ 20 w 20"/>
                  <a:gd name="T39" fmla="*/ 13 h 26"/>
                  <a:gd name="T40" fmla="*/ 20 w 20"/>
                  <a:gd name="T4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20" y="13"/>
                    </a:moveTo>
                    <a:lnTo>
                      <a:pt x="20" y="13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707">
                <a:extLst>
                  <a:ext uri="{FF2B5EF4-FFF2-40B4-BE49-F238E27FC236}">
                    <a16:creationId xmlns:a16="http://schemas.microsoft.com/office/drawing/2014/main" xmlns="" id="{A7AD0BFF-122B-8F91-B3E5-A35C7C6B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08113"/>
                <a:ext cx="3175" cy="4763"/>
              </a:xfrm>
              <a:custGeom>
                <a:avLst/>
                <a:gdLst>
                  <a:gd name="T0" fmla="*/ 5 w 5"/>
                  <a:gd name="T1" fmla="*/ 9 h 9"/>
                  <a:gd name="T2" fmla="*/ 5 w 5"/>
                  <a:gd name="T3" fmla="*/ 9 h 9"/>
                  <a:gd name="T4" fmla="*/ 5 w 5"/>
                  <a:gd name="T5" fmla="*/ 2 h 9"/>
                  <a:gd name="T6" fmla="*/ 5 w 5"/>
                  <a:gd name="T7" fmla="*/ 0 h 9"/>
                  <a:gd name="T8" fmla="*/ 4 w 5"/>
                  <a:gd name="T9" fmla="*/ 1 h 9"/>
                  <a:gd name="T10" fmla="*/ 0 w 5"/>
                  <a:gd name="T11" fmla="*/ 4 h 9"/>
                  <a:gd name="T12" fmla="*/ 0 w 5"/>
                  <a:gd name="T13" fmla="*/ 4 h 9"/>
                  <a:gd name="T14" fmla="*/ 1 w 5"/>
                  <a:gd name="T15" fmla="*/ 8 h 9"/>
                  <a:gd name="T16" fmla="*/ 1 w 5"/>
                  <a:gd name="T17" fmla="*/ 8 h 9"/>
                  <a:gd name="T18" fmla="*/ 2 w 5"/>
                  <a:gd name="T19" fmla="*/ 8 h 9"/>
                  <a:gd name="T20" fmla="*/ 5 w 5"/>
                  <a:gd name="T21" fmla="*/ 9 h 9"/>
                  <a:gd name="T22" fmla="*/ 5 w 5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708">
                <a:extLst>
                  <a:ext uri="{FF2B5EF4-FFF2-40B4-BE49-F238E27FC236}">
                    <a16:creationId xmlns:a16="http://schemas.microsoft.com/office/drawing/2014/main" xmlns="" id="{092AF427-FE3E-1B09-3D78-6A7A26B8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12875"/>
                <a:ext cx="1588" cy="1588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4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709">
                <a:extLst>
                  <a:ext uri="{FF2B5EF4-FFF2-40B4-BE49-F238E27FC236}">
                    <a16:creationId xmlns:a16="http://schemas.microsoft.com/office/drawing/2014/main" xmlns="" id="{59D86E4A-DE43-6EE3-852B-C7A44739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226" y="1408113"/>
                <a:ext cx="3175" cy="14288"/>
              </a:xfrm>
              <a:custGeom>
                <a:avLst/>
                <a:gdLst>
                  <a:gd name="T0" fmla="*/ 4 w 6"/>
                  <a:gd name="T1" fmla="*/ 0 h 26"/>
                  <a:gd name="T2" fmla="*/ 0 w 6"/>
                  <a:gd name="T3" fmla="*/ 11 h 26"/>
                  <a:gd name="T4" fmla="*/ 0 w 6"/>
                  <a:gd name="T5" fmla="*/ 11 h 26"/>
                  <a:gd name="T6" fmla="*/ 1 w 6"/>
                  <a:gd name="T7" fmla="*/ 16 h 26"/>
                  <a:gd name="T8" fmla="*/ 3 w 6"/>
                  <a:gd name="T9" fmla="*/ 19 h 26"/>
                  <a:gd name="T10" fmla="*/ 4 w 6"/>
                  <a:gd name="T11" fmla="*/ 23 h 26"/>
                  <a:gd name="T12" fmla="*/ 3 w 6"/>
                  <a:gd name="T13" fmla="*/ 26 h 26"/>
                  <a:gd name="T14" fmla="*/ 3 w 6"/>
                  <a:gd name="T15" fmla="*/ 26 h 26"/>
                  <a:gd name="T16" fmla="*/ 5 w 6"/>
                  <a:gd name="T17" fmla="*/ 21 h 26"/>
                  <a:gd name="T18" fmla="*/ 6 w 6"/>
                  <a:gd name="T19" fmla="*/ 15 h 26"/>
                  <a:gd name="T20" fmla="*/ 6 w 6"/>
                  <a:gd name="T21" fmla="*/ 8 h 26"/>
                  <a:gd name="T22" fmla="*/ 4 w 6"/>
                  <a:gd name="T23" fmla="*/ 0 h 26"/>
                  <a:gd name="T24" fmla="*/ 4 w 6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6">
                    <a:moveTo>
                      <a:pt x="4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6" y="15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710">
                <a:extLst>
                  <a:ext uri="{FF2B5EF4-FFF2-40B4-BE49-F238E27FC236}">
                    <a16:creationId xmlns:a16="http://schemas.microsoft.com/office/drawing/2014/main" xmlns="" id="{DF7C55EA-6537-4D14-5AAA-16E6B5AB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1395413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0 w 3"/>
                  <a:gd name="T5" fmla="*/ 4 h 6"/>
                  <a:gd name="T6" fmla="*/ 0 w 3"/>
                  <a:gd name="T7" fmla="*/ 6 h 6"/>
                  <a:gd name="T8" fmla="*/ 2 w 3"/>
                  <a:gd name="T9" fmla="*/ 6 h 6"/>
                  <a:gd name="T10" fmla="*/ 3 w 3"/>
                  <a:gd name="T11" fmla="*/ 0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711">
                <a:extLst>
                  <a:ext uri="{FF2B5EF4-FFF2-40B4-BE49-F238E27FC236}">
                    <a16:creationId xmlns:a16="http://schemas.microsoft.com/office/drawing/2014/main" xmlns="" id="{EED6DF4D-A711-DB76-C10A-6DE549C5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93825"/>
                <a:ext cx="1588" cy="9525"/>
              </a:xfrm>
              <a:custGeom>
                <a:avLst/>
                <a:gdLst>
                  <a:gd name="T0" fmla="*/ 0 w 4"/>
                  <a:gd name="T1" fmla="*/ 18 h 18"/>
                  <a:gd name="T2" fmla="*/ 4 w 4"/>
                  <a:gd name="T3" fmla="*/ 7 h 18"/>
                  <a:gd name="T4" fmla="*/ 4 w 4"/>
                  <a:gd name="T5" fmla="*/ 7 h 18"/>
                  <a:gd name="T6" fmla="*/ 4 w 4"/>
                  <a:gd name="T7" fmla="*/ 0 h 18"/>
                  <a:gd name="T8" fmla="*/ 3 w 4"/>
                  <a:gd name="T9" fmla="*/ 1 h 18"/>
                  <a:gd name="T10" fmla="*/ 2 w 4"/>
                  <a:gd name="T11" fmla="*/ 12 h 18"/>
                  <a:gd name="T12" fmla="*/ 2 w 4"/>
                  <a:gd name="T13" fmla="*/ 12 h 18"/>
                  <a:gd name="T14" fmla="*/ 2 w 4"/>
                  <a:gd name="T15" fmla="*/ 7 h 18"/>
                  <a:gd name="T16" fmla="*/ 2 w 4"/>
                  <a:gd name="T17" fmla="*/ 8 h 18"/>
                  <a:gd name="T18" fmla="*/ 0 w 4"/>
                  <a:gd name="T19" fmla="*/ 18 h 18"/>
                  <a:gd name="T20" fmla="*/ 0 w 4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8">
                    <a:moveTo>
                      <a:pt x="0" y="18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712">
                <a:extLst>
                  <a:ext uri="{FF2B5EF4-FFF2-40B4-BE49-F238E27FC236}">
                    <a16:creationId xmlns:a16="http://schemas.microsoft.com/office/drawing/2014/main" xmlns="" id="{AEA4886D-3D85-9BA9-241F-F4977F3D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051" y="1389063"/>
                <a:ext cx="3175" cy="12700"/>
              </a:xfrm>
              <a:custGeom>
                <a:avLst/>
                <a:gdLst>
                  <a:gd name="T0" fmla="*/ 6 w 6"/>
                  <a:gd name="T1" fmla="*/ 23 h 23"/>
                  <a:gd name="T2" fmla="*/ 6 w 6"/>
                  <a:gd name="T3" fmla="*/ 23 h 23"/>
                  <a:gd name="T4" fmla="*/ 5 w 6"/>
                  <a:gd name="T5" fmla="*/ 17 h 23"/>
                  <a:gd name="T6" fmla="*/ 4 w 6"/>
                  <a:gd name="T7" fmla="*/ 13 h 23"/>
                  <a:gd name="T8" fmla="*/ 4 w 6"/>
                  <a:gd name="T9" fmla="*/ 7 h 23"/>
                  <a:gd name="T10" fmla="*/ 6 w 6"/>
                  <a:gd name="T11" fmla="*/ 0 h 23"/>
                  <a:gd name="T12" fmla="*/ 6 w 6"/>
                  <a:gd name="T13" fmla="*/ 0 h 23"/>
                  <a:gd name="T14" fmla="*/ 3 w 6"/>
                  <a:gd name="T15" fmla="*/ 2 h 23"/>
                  <a:gd name="T16" fmla="*/ 1 w 6"/>
                  <a:gd name="T17" fmla="*/ 6 h 23"/>
                  <a:gd name="T18" fmla="*/ 1 w 6"/>
                  <a:gd name="T19" fmla="*/ 10 h 23"/>
                  <a:gd name="T20" fmla="*/ 0 w 6"/>
                  <a:gd name="T21" fmla="*/ 15 h 23"/>
                  <a:gd name="T22" fmla="*/ 1 w 6"/>
                  <a:gd name="T23" fmla="*/ 18 h 23"/>
                  <a:gd name="T24" fmla="*/ 2 w 6"/>
                  <a:gd name="T25" fmla="*/ 22 h 23"/>
                  <a:gd name="T26" fmla="*/ 4 w 6"/>
                  <a:gd name="T27" fmla="*/ 23 h 23"/>
                  <a:gd name="T28" fmla="*/ 6 w 6"/>
                  <a:gd name="T29" fmla="*/ 23 h 23"/>
                  <a:gd name="T30" fmla="*/ 6 w 6"/>
                  <a:gd name="T3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lnTo>
                      <a:pt x="6" y="23"/>
                    </a:lnTo>
                    <a:lnTo>
                      <a:pt x="5" y="17"/>
                    </a:lnTo>
                    <a:lnTo>
                      <a:pt x="4" y="13"/>
                    </a:lnTo>
                    <a:lnTo>
                      <a:pt x="4" y="7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713">
                <a:extLst>
                  <a:ext uri="{FF2B5EF4-FFF2-40B4-BE49-F238E27FC236}">
                    <a16:creationId xmlns:a16="http://schemas.microsoft.com/office/drawing/2014/main" xmlns="" id="{925B542F-52A0-121C-BA79-A4239571E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1352550"/>
                <a:ext cx="3175" cy="6350"/>
              </a:xfrm>
              <a:custGeom>
                <a:avLst/>
                <a:gdLst>
                  <a:gd name="T0" fmla="*/ 7 w 7"/>
                  <a:gd name="T1" fmla="*/ 10 h 13"/>
                  <a:gd name="T2" fmla="*/ 3 w 7"/>
                  <a:gd name="T3" fmla="*/ 0 h 13"/>
                  <a:gd name="T4" fmla="*/ 0 w 7"/>
                  <a:gd name="T5" fmla="*/ 11 h 13"/>
                  <a:gd name="T6" fmla="*/ 0 w 7"/>
                  <a:gd name="T7" fmla="*/ 11 h 13"/>
                  <a:gd name="T8" fmla="*/ 1 w 7"/>
                  <a:gd name="T9" fmla="*/ 10 h 13"/>
                  <a:gd name="T10" fmla="*/ 2 w 7"/>
                  <a:gd name="T11" fmla="*/ 10 h 13"/>
                  <a:gd name="T12" fmla="*/ 3 w 7"/>
                  <a:gd name="T13" fmla="*/ 12 h 13"/>
                  <a:gd name="T14" fmla="*/ 6 w 7"/>
                  <a:gd name="T15" fmla="*/ 13 h 13"/>
                  <a:gd name="T16" fmla="*/ 7 w 7"/>
                  <a:gd name="T17" fmla="*/ 12 h 13"/>
                  <a:gd name="T18" fmla="*/ 7 w 7"/>
                  <a:gd name="T19" fmla="*/ 10 h 13"/>
                  <a:gd name="T20" fmla="*/ 7 w 7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3">
                    <a:moveTo>
                      <a:pt x="7" y="10"/>
                    </a:moveTo>
                    <a:lnTo>
                      <a:pt x="3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714">
                <a:extLst>
                  <a:ext uri="{FF2B5EF4-FFF2-40B4-BE49-F238E27FC236}">
                    <a16:creationId xmlns:a16="http://schemas.microsoft.com/office/drawing/2014/main" xmlns="" id="{5F7B4CE8-3583-8302-E7FF-2D5F5E0A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1403350"/>
                <a:ext cx="3175" cy="14288"/>
              </a:xfrm>
              <a:custGeom>
                <a:avLst/>
                <a:gdLst>
                  <a:gd name="T0" fmla="*/ 5 w 5"/>
                  <a:gd name="T1" fmla="*/ 28 h 28"/>
                  <a:gd name="T2" fmla="*/ 5 w 5"/>
                  <a:gd name="T3" fmla="*/ 28 h 28"/>
                  <a:gd name="T4" fmla="*/ 5 w 5"/>
                  <a:gd name="T5" fmla="*/ 15 h 28"/>
                  <a:gd name="T6" fmla="*/ 4 w 5"/>
                  <a:gd name="T7" fmla="*/ 0 h 28"/>
                  <a:gd name="T8" fmla="*/ 0 w 5"/>
                  <a:gd name="T9" fmla="*/ 8 h 28"/>
                  <a:gd name="T10" fmla="*/ 0 w 5"/>
                  <a:gd name="T11" fmla="*/ 8 h 28"/>
                  <a:gd name="T12" fmla="*/ 4 w 5"/>
                  <a:gd name="T13" fmla="*/ 17 h 28"/>
                  <a:gd name="T14" fmla="*/ 5 w 5"/>
                  <a:gd name="T15" fmla="*/ 21 h 28"/>
                  <a:gd name="T16" fmla="*/ 5 w 5"/>
                  <a:gd name="T17" fmla="*/ 28 h 28"/>
                  <a:gd name="T18" fmla="*/ 5 w 5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8">
                    <a:moveTo>
                      <a:pt x="5" y="28"/>
                    </a:moveTo>
                    <a:lnTo>
                      <a:pt x="5" y="28"/>
                    </a:lnTo>
                    <a:lnTo>
                      <a:pt x="5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5" y="28"/>
                    </a:lnTo>
                    <a:lnTo>
                      <a:pt x="5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715">
                <a:extLst>
                  <a:ext uri="{FF2B5EF4-FFF2-40B4-BE49-F238E27FC236}">
                    <a16:creationId xmlns:a16="http://schemas.microsoft.com/office/drawing/2014/main" xmlns="" id="{931B4FF6-0433-7DCB-2C1A-5FE2772E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97000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5 w 5"/>
                  <a:gd name="T3" fmla="*/ 0 h 11"/>
                  <a:gd name="T4" fmla="*/ 5 w 5"/>
                  <a:gd name="T5" fmla="*/ 0 h 11"/>
                  <a:gd name="T6" fmla="*/ 2 w 5"/>
                  <a:gd name="T7" fmla="*/ 0 h 11"/>
                  <a:gd name="T8" fmla="*/ 1 w 5"/>
                  <a:gd name="T9" fmla="*/ 2 h 11"/>
                  <a:gd name="T10" fmla="*/ 0 w 5"/>
                  <a:gd name="T11" fmla="*/ 6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716">
                <a:extLst>
                  <a:ext uri="{FF2B5EF4-FFF2-40B4-BE49-F238E27FC236}">
                    <a16:creationId xmlns:a16="http://schemas.microsoft.com/office/drawing/2014/main" xmlns="" id="{AC8EC57E-0FD2-4667-E75A-A7A302E0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76363"/>
                <a:ext cx="4763" cy="12700"/>
              </a:xfrm>
              <a:custGeom>
                <a:avLst/>
                <a:gdLst>
                  <a:gd name="T0" fmla="*/ 8 w 10"/>
                  <a:gd name="T1" fmla="*/ 1 h 25"/>
                  <a:gd name="T2" fmla="*/ 0 w 10"/>
                  <a:gd name="T3" fmla="*/ 25 h 25"/>
                  <a:gd name="T4" fmla="*/ 10 w 10"/>
                  <a:gd name="T5" fmla="*/ 0 h 25"/>
                  <a:gd name="T6" fmla="*/ 8 w 10"/>
                  <a:gd name="T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8" y="1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717">
                <a:extLst>
                  <a:ext uri="{FF2B5EF4-FFF2-40B4-BE49-F238E27FC236}">
                    <a16:creationId xmlns:a16="http://schemas.microsoft.com/office/drawing/2014/main" xmlns="" id="{8FE97E2A-C010-66F7-189E-108A81E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414463"/>
                <a:ext cx="3175" cy="12700"/>
              </a:xfrm>
              <a:custGeom>
                <a:avLst/>
                <a:gdLst>
                  <a:gd name="T0" fmla="*/ 3 w 6"/>
                  <a:gd name="T1" fmla="*/ 8 h 24"/>
                  <a:gd name="T2" fmla="*/ 0 w 6"/>
                  <a:gd name="T3" fmla="*/ 24 h 24"/>
                  <a:gd name="T4" fmla="*/ 6 w 6"/>
                  <a:gd name="T5" fmla="*/ 0 h 24"/>
                  <a:gd name="T6" fmla="*/ 3 w 6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4">
                    <a:moveTo>
                      <a:pt x="3" y="8"/>
                    </a:moveTo>
                    <a:lnTo>
                      <a:pt x="0" y="24"/>
                    </a:lnTo>
                    <a:lnTo>
                      <a:pt x="6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718">
                <a:extLst>
                  <a:ext uri="{FF2B5EF4-FFF2-40B4-BE49-F238E27FC236}">
                    <a16:creationId xmlns:a16="http://schemas.microsoft.com/office/drawing/2014/main" xmlns="" id="{E73DEC43-6746-CD10-CF77-A015F170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417638"/>
                <a:ext cx="6350" cy="15875"/>
              </a:xfrm>
              <a:custGeom>
                <a:avLst/>
                <a:gdLst>
                  <a:gd name="T0" fmla="*/ 1 w 10"/>
                  <a:gd name="T1" fmla="*/ 0 h 31"/>
                  <a:gd name="T2" fmla="*/ 1 w 10"/>
                  <a:gd name="T3" fmla="*/ 0 h 31"/>
                  <a:gd name="T4" fmla="*/ 0 w 10"/>
                  <a:gd name="T5" fmla="*/ 9 h 31"/>
                  <a:gd name="T6" fmla="*/ 1 w 10"/>
                  <a:gd name="T7" fmla="*/ 17 h 31"/>
                  <a:gd name="T8" fmla="*/ 1 w 10"/>
                  <a:gd name="T9" fmla="*/ 24 h 31"/>
                  <a:gd name="T10" fmla="*/ 1 w 10"/>
                  <a:gd name="T11" fmla="*/ 31 h 31"/>
                  <a:gd name="T12" fmla="*/ 1 w 10"/>
                  <a:gd name="T13" fmla="*/ 31 h 31"/>
                  <a:gd name="T14" fmla="*/ 3 w 10"/>
                  <a:gd name="T15" fmla="*/ 28 h 31"/>
                  <a:gd name="T16" fmla="*/ 6 w 10"/>
                  <a:gd name="T17" fmla="*/ 22 h 31"/>
                  <a:gd name="T18" fmla="*/ 10 w 10"/>
                  <a:gd name="T19" fmla="*/ 7 h 31"/>
                  <a:gd name="T20" fmla="*/ 10 w 10"/>
                  <a:gd name="T21" fmla="*/ 7 h 31"/>
                  <a:gd name="T22" fmla="*/ 8 w 10"/>
                  <a:gd name="T23" fmla="*/ 9 h 31"/>
                  <a:gd name="T24" fmla="*/ 7 w 10"/>
                  <a:gd name="T25" fmla="*/ 9 h 31"/>
                  <a:gd name="T26" fmla="*/ 6 w 10"/>
                  <a:gd name="T27" fmla="*/ 9 h 31"/>
                  <a:gd name="T28" fmla="*/ 3 w 10"/>
                  <a:gd name="T29" fmla="*/ 6 h 31"/>
                  <a:gd name="T30" fmla="*/ 1 w 10"/>
                  <a:gd name="T31" fmla="*/ 0 h 31"/>
                  <a:gd name="T32" fmla="*/ 1 w 10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719">
                <a:extLst>
                  <a:ext uri="{FF2B5EF4-FFF2-40B4-BE49-F238E27FC236}">
                    <a16:creationId xmlns:a16="http://schemas.microsoft.com/office/drawing/2014/main" xmlns="" id="{851183E1-0EB8-2A27-F944-08ECBA4F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913" y="1412875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2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720">
                <a:extLst>
                  <a:ext uri="{FF2B5EF4-FFF2-40B4-BE49-F238E27FC236}">
                    <a16:creationId xmlns:a16="http://schemas.microsoft.com/office/drawing/2014/main" xmlns="" id="{88DE75EE-54BF-B35D-4FF1-3462ECC1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858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2 w 4"/>
                  <a:gd name="T5" fmla="*/ 10 h 20"/>
                  <a:gd name="T6" fmla="*/ 3 w 4"/>
                  <a:gd name="T7" fmla="*/ 15 h 20"/>
                  <a:gd name="T8" fmla="*/ 4 w 4"/>
                  <a:gd name="T9" fmla="*/ 20 h 20"/>
                  <a:gd name="T10" fmla="*/ 2 w 4"/>
                  <a:gd name="T11" fmla="*/ 0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4" y="2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721">
                <a:extLst>
                  <a:ext uri="{FF2B5EF4-FFF2-40B4-BE49-F238E27FC236}">
                    <a16:creationId xmlns:a16="http://schemas.microsoft.com/office/drawing/2014/main" xmlns="" id="{A6E42864-E79F-50EA-2E0E-C3B7B6BE0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39858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722">
                <a:extLst>
                  <a:ext uri="{FF2B5EF4-FFF2-40B4-BE49-F238E27FC236}">
                    <a16:creationId xmlns:a16="http://schemas.microsoft.com/office/drawing/2014/main" xmlns="" id="{17BF405D-9B2E-5D50-7D1F-A6F7FAEC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7000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723">
                <a:extLst>
                  <a:ext uri="{FF2B5EF4-FFF2-40B4-BE49-F238E27FC236}">
                    <a16:creationId xmlns:a16="http://schemas.microsoft.com/office/drawing/2014/main" xmlns="" id="{661E1754-7422-BA73-ADFC-869865E3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926" y="1365250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31 h 39"/>
                  <a:gd name="T6" fmla="*/ 5 w 5"/>
                  <a:gd name="T7" fmla="*/ 22 h 39"/>
                  <a:gd name="T8" fmla="*/ 5 w 5"/>
                  <a:gd name="T9" fmla="*/ 11 h 39"/>
                  <a:gd name="T10" fmla="*/ 5 w 5"/>
                  <a:gd name="T11" fmla="*/ 6 h 39"/>
                  <a:gd name="T12" fmla="*/ 3 w 5"/>
                  <a:gd name="T13" fmla="*/ 0 h 39"/>
                  <a:gd name="T14" fmla="*/ 3 w 5"/>
                  <a:gd name="T15" fmla="*/ 0 h 39"/>
                  <a:gd name="T16" fmla="*/ 3 w 5"/>
                  <a:gd name="T17" fmla="*/ 9 h 39"/>
                  <a:gd name="T18" fmla="*/ 3 w 5"/>
                  <a:gd name="T19" fmla="*/ 18 h 39"/>
                  <a:gd name="T20" fmla="*/ 2 w 5"/>
                  <a:gd name="T21" fmla="*/ 28 h 39"/>
                  <a:gd name="T22" fmla="*/ 0 w 5"/>
                  <a:gd name="T23" fmla="*/ 39 h 39"/>
                  <a:gd name="T24" fmla="*/ 0 w 5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31"/>
                    </a:lnTo>
                    <a:lnTo>
                      <a:pt x="5" y="22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9"/>
                    </a:lnTo>
                    <a:lnTo>
                      <a:pt x="3" y="18"/>
                    </a:lnTo>
                    <a:lnTo>
                      <a:pt x="2" y="28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724">
                <a:extLst>
                  <a:ext uri="{FF2B5EF4-FFF2-40B4-BE49-F238E27FC236}">
                    <a16:creationId xmlns:a16="http://schemas.microsoft.com/office/drawing/2014/main" xmlns="" id="{1C89AD9D-3563-066F-EFA0-1C28FA034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6" y="1382713"/>
                <a:ext cx="3175" cy="9525"/>
              </a:xfrm>
              <a:custGeom>
                <a:avLst/>
                <a:gdLst>
                  <a:gd name="T0" fmla="*/ 7 w 7"/>
                  <a:gd name="T1" fmla="*/ 5 h 19"/>
                  <a:gd name="T2" fmla="*/ 1 w 7"/>
                  <a:gd name="T3" fmla="*/ 0 h 19"/>
                  <a:gd name="T4" fmla="*/ 1 w 7"/>
                  <a:gd name="T5" fmla="*/ 0 h 19"/>
                  <a:gd name="T6" fmla="*/ 1 w 7"/>
                  <a:gd name="T7" fmla="*/ 10 h 19"/>
                  <a:gd name="T8" fmla="*/ 1 w 7"/>
                  <a:gd name="T9" fmla="*/ 14 h 19"/>
                  <a:gd name="T10" fmla="*/ 0 w 7"/>
                  <a:gd name="T11" fmla="*/ 19 h 19"/>
                  <a:gd name="T12" fmla="*/ 7 w 7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9">
                    <a:moveTo>
                      <a:pt x="7" y="5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725">
                <a:extLst>
                  <a:ext uri="{FF2B5EF4-FFF2-40B4-BE49-F238E27FC236}">
                    <a16:creationId xmlns:a16="http://schemas.microsoft.com/office/drawing/2014/main" xmlns="" id="{939BFAA9-9A7A-9990-679B-B190D67A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1" y="1382713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1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726">
                <a:extLst>
                  <a:ext uri="{FF2B5EF4-FFF2-40B4-BE49-F238E27FC236}">
                    <a16:creationId xmlns:a16="http://schemas.microsoft.com/office/drawing/2014/main" xmlns="" id="{0C5BDCF7-BB48-B41D-9B69-2BBEEA98B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738" y="1393825"/>
                <a:ext cx="4763" cy="7938"/>
              </a:xfrm>
              <a:custGeom>
                <a:avLst/>
                <a:gdLst>
                  <a:gd name="T0" fmla="*/ 2 w 10"/>
                  <a:gd name="T1" fmla="*/ 16 h 16"/>
                  <a:gd name="T2" fmla="*/ 2 w 10"/>
                  <a:gd name="T3" fmla="*/ 16 h 16"/>
                  <a:gd name="T4" fmla="*/ 4 w 10"/>
                  <a:gd name="T5" fmla="*/ 12 h 16"/>
                  <a:gd name="T6" fmla="*/ 6 w 10"/>
                  <a:gd name="T7" fmla="*/ 9 h 16"/>
                  <a:gd name="T8" fmla="*/ 7 w 10"/>
                  <a:gd name="T9" fmla="*/ 7 h 16"/>
                  <a:gd name="T10" fmla="*/ 10 w 10"/>
                  <a:gd name="T11" fmla="*/ 6 h 16"/>
                  <a:gd name="T12" fmla="*/ 10 w 10"/>
                  <a:gd name="T13" fmla="*/ 6 h 16"/>
                  <a:gd name="T14" fmla="*/ 5 w 10"/>
                  <a:gd name="T15" fmla="*/ 1 h 16"/>
                  <a:gd name="T16" fmla="*/ 3 w 10"/>
                  <a:gd name="T17" fmla="*/ 0 h 16"/>
                  <a:gd name="T18" fmla="*/ 0 w 10"/>
                  <a:gd name="T19" fmla="*/ 0 h 16"/>
                  <a:gd name="T20" fmla="*/ 0 w 10"/>
                  <a:gd name="T21" fmla="*/ 0 h 16"/>
                  <a:gd name="T22" fmla="*/ 0 w 10"/>
                  <a:gd name="T23" fmla="*/ 10 h 16"/>
                  <a:gd name="T24" fmla="*/ 0 w 10"/>
                  <a:gd name="T25" fmla="*/ 15 h 16"/>
                  <a:gd name="T26" fmla="*/ 0 w 10"/>
                  <a:gd name="T27" fmla="*/ 16 h 16"/>
                  <a:gd name="T28" fmla="*/ 2 w 10"/>
                  <a:gd name="T29" fmla="*/ 16 h 16"/>
                  <a:gd name="T30" fmla="*/ 2 w 10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6">
                    <a:moveTo>
                      <a:pt x="2" y="16"/>
                    </a:moveTo>
                    <a:lnTo>
                      <a:pt x="2" y="16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727">
                <a:extLst>
                  <a:ext uri="{FF2B5EF4-FFF2-40B4-BE49-F238E27FC236}">
                    <a16:creationId xmlns:a16="http://schemas.microsoft.com/office/drawing/2014/main" xmlns="" id="{BB91F71B-DE20-B81C-FD6D-7D203698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8588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2 h 4"/>
                  <a:gd name="T3" fmla="*/ 2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728">
                <a:extLst>
                  <a:ext uri="{FF2B5EF4-FFF2-40B4-BE49-F238E27FC236}">
                    <a16:creationId xmlns:a16="http://schemas.microsoft.com/office/drawing/2014/main" xmlns="" id="{7294A7BD-CDBD-B60E-263C-DD1635581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541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729">
                <a:extLst>
                  <a:ext uri="{FF2B5EF4-FFF2-40B4-BE49-F238E27FC236}">
                    <a16:creationId xmlns:a16="http://schemas.microsoft.com/office/drawing/2014/main" xmlns="" id="{69047718-F3E6-D5B8-A8F6-88C3987E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390650"/>
                <a:ext cx="3175" cy="4763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2 h 9"/>
                  <a:gd name="T4" fmla="*/ 4 w 5"/>
                  <a:gd name="T5" fmla="*/ 0 h 9"/>
                  <a:gd name="T6" fmla="*/ 2 w 5"/>
                  <a:gd name="T7" fmla="*/ 2 h 9"/>
                  <a:gd name="T8" fmla="*/ 0 w 5"/>
                  <a:gd name="T9" fmla="*/ 9 h 9"/>
                  <a:gd name="T10" fmla="*/ 0 w 5"/>
                  <a:gd name="T11" fmla="*/ 9 h 9"/>
                  <a:gd name="T12" fmla="*/ 3 w 5"/>
                  <a:gd name="T13" fmla="*/ 6 h 9"/>
                  <a:gd name="T14" fmla="*/ 5 w 5"/>
                  <a:gd name="T15" fmla="*/ 5 h 9"/>
                  <a:gd name="T16" fmla="*/ 5 w 5"/>
                  <a:gd name="T17" fmla="*/ 5 h 9"/>
                  <a:gd name="T18" fmla="*/ 5 w 5"/>
                  <a:gd name="T19" fmla="*/ 2 h 9"/>
                  <a:gd name="T20" fmla="*/ 5 w 5"/>
                  <a:gd name="T21" fmla="*/ 2 h 9"/>
                  <a:gd name="T22" fmla="*/ 5 w 5"/>
                  <a:gd name="T23" fmla="*/ 2 h 9"/>
                  <a:gd name="T24" fmla="*/ 5 w 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730">
                <a:extLst>
                  <a:ext uri="{FF2B5EF4-FFF2-40B4-BE49-F238E27FC236}">
                    <a16:creationId xmlns:a16="http://schemas.microsoft.com/office/drawing/2014/main" xmlns="" id="{609603AC-F58D-C12B-2065-D904A086D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401763"/>
                <a:ext cx="3175" cy="6350"/>
              </a:xfrm>
              <a:custGeom>
                <a:avLst/>
                <a:gdLst>
                  <a:gd name="T0" fmla="*/ 5 w 5"/>
                  <a:gd name="T1" fmla="*/ 12 h 13"/>
                  <a:gd name="T2" fmla="*/ 5 w 5"/>
                  <a:gd name="T3" fmla="*/ 12 h 13"/>
                  <a:gd name="T4" fmla="*/ 0 w 5"/>
                  <a:gd name="T5" fmla="*/ 0 h 13"/>
                  <a:gd name="T6" fmla="*/ 0 w 5"/>
                  <a:gd name="T7" fmla="*/ 0 h 13"/>
                  <a:gd name="T8" fmla="*/ 3 w 5"/>
                  <a:gd name="T9" fmla="*/ 10 h 13"/>
                  <a:gd name="T10" fmla="*/ 4 w 5"/>
                  <a:gd name="T11" fmla="*/ 13 h 13"/>
                  <a:gd name="T12" fmla="*/ 5 w 5"/>
                  <a:gd name="T13" fmla="*/ 12 h 13"/>
                  <a:gd name="T14" fmla="*/ 5 w 5"/>
                  <a:gd name="T1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5" y="12"/>
                    </a:moveTo>
                    <a:lnTo>
                      <a:pt x="5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731">
                <a:extLst>
                  <a:ext uri="{FF2B5EF4-FFF2-40B4-BE49-F238E27FC236}">
                    <a16:creationId xmlns:a16="http://schemas.microsoft.com/office/drawing/2014/main" xmlns="" id="{F7D575BF-95B1-EA21-84E4-71E27AFF7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401763"/>
                <a:ext cx="0" cy="1588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1 h 4"/>
                  <a:gd name="T6" fmla="*/ 0 w 1"/>
                  <a:gd name="T7" fmla="*/ 1 h 4"/>
                  <a:gd name="T8" fmla="*/ 1 w 1"/>
                  <a:gd name="T9" fmla="*/ 4 h 4"/>
                  <a:gd name="T10" fmla="*/ 1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732">
                <a:extLst>
                  <a:ext uri="{FF2B5EF4-FFF2-40B4-BE49-F238E27FC236}">
                    <a16:creationId xmlns:a16="http://schemas.microsoft.com/office/drawing/2014/main" xmlns="" id="{B08BBCE0-3B02-B3FD-F7D4-0461A5F4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5413"/>
                <a:ext cx="1588" cy="6350"/>
              </a:xfrm>
              <a:custGeom>
                <a:avLst/>
                <a:gdLst>
                  <a:gd name="T0" fmla="*/ 1 w 4"/>
                  <a:gd name="T1" fmla="*/ 11 h 11"/>
                  <a:gd name="T2" fmla="*/ 1 w 4"/>
                  <a:gd name="T3" fmla="*/ 11 h 11"/>
                  <a:gd name="T4" fmla="*/ 4 w 4"/>
                  <a:gd name="T5" fmla="*/ 0 h 11"/>
                  <a:gd name="T6" fmla="*/ 4 w 4"/>
                  <a:gd name="T7" fmla="*/ 0 h 11"/>
                  <a:gd name="T8" fmla="*/ 3 w 4"/>
                  <a:gd name="T9" fmla="*/ 2 h 11"/>
                  <a:gd name="T10" fmla="*/ 0 w 4"/>
                  <a:gd name="T11" fmla="*/ 6 h 11"/>
                  <a:gd name="T12" fmla="*/ 0 w 4"/>
                  <a:gd name="T13" fmla="*/ 6 h 11"/>
                  <a:gd name="T14" fmla="*/ 1 w 4"/>
                  <a:gd name="T15" fmla="*/ 11 h 11"/>
                  <a:gd name="T16" fmla="*/ 1 w 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1" y="1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733">
                <a:extLst>
                  <a:ext uri="{FF2B5EF4-FFF2-40B4-BE49-F238E27FC236}">
                    <a16:creationId xmlns:a16="http://schemas.microsoft.com/office/drawing/2014/main" xmlns="" id="{64C9B938-8E4B-D1A5-DA9C-08D7F3012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1330325"/>
                <a:ext cx="9525" cy="65088"/>
              </a:xfrm>
              <a:custGeom>
                <a:avLst/>
                <a:gdLst>
                  <a:gd name="T0" fmla="*/ 15 w 20"/>
                  <a:gd name="T1" fmla="*/ 0 h 124"/>
                  <a:gd name="T2" fmla="*/ 15 w 20"/>
                  <a:gd name="T3" fmla="*/ 0 h 124"/>
                  <a:gd name="T4" fmla="*/ 13 w 20"/>
                  <a:gd name="T5" fmla="*/ 13 h 124"/>
                  <a:gd name="T6" fmla="*/ 12 w 20"/>
                  <a:gd name="T7" fmla="*/ 19 h 124"/>
                  <a:gd name="T8" fmla="*/ 10 w 20"/>
                  <a:gd name="T9" fmla="*/ 22 h 124"/>
                  <a:gd name="T10" fmla="*/ 9 w 20"/>
                  <a:gd name="T11" fmla="*/ 24 h 124"/>
                  <a:gd name="T12" fmla="*/ 7 w 20"/>
                  <a:gd name="T13" fmla="*/ 24 h 124"/>
                  <a:gd name="T14" fmla="*/ 5 w 20"/>
                  <a:gd name="T15" fmla="*/ 22 h 124"/>
                  <a:gd name="T16" fmla="*/ 3 w 20"/>
                  <a:gd name="T17" fmla="*/ 16 h 124"/>
                  <a:gd name="T18" fmla="*/ 3 w 20"/>
                  <a:gd name="T19" fmla="*/ 16 h 124"/>
                  <a:gd name="T20" fmla="*/ 2 w 20"/>
                  <a:gd name="T21" fmla="*/ 23 h 124"/>
                  <a:gd name="T22" fmla="*/ 1 w 20"/>
                  <a:gd name="T23" fmla="*/ 34 h 124"/>
                  <a:gd name="T24" fmla="*/ 0 w 20"/>
                  <a:gd name="T25" fmla="*/ 62 h 124"/>
                  <a:gd name="T26" fmla="*/ 2 w 20"/>
                  <a:gd name="T27" fmla="*/ 94 h 124"/>
                  <a:gd name="T28" fmla="*/ 4 w 20"/>
                  <a:gd name="T29" fmla="*/ 124 h 124"/>
                  <a:gd name="T30" fmla="*/ 4 w 20"/>
                  <a:gd name="T31" fmla="*/ 124 h 124"/>
                  <a:gd name="T32" fmla="*/ 5 w 20"/>
                  <a:gd name="T33" fmla="*/ 111 h 124"/>
                  <a:gd name="T34" fmla="*/ 7 w 20"/>
                  <a:gd name="T35" fmla="*/ 105 h 124"/>
                  <a:gd name="T36" fmla="*/ 10 w 20"/>
                  <a:gd name="T37" fmla="*/ 97 h 124"/>
                  <a:gd name="T38" fmla="*/ 10 w 20"/>
                  <a:gd name="T39" fmla="*/ 97 h 124"/>
                  <a:gd name="T40" fmla="*/ 8 w 20"/>
                  <a:gd name="T41" fmla="*/ 89 h 124"/>
                  <a:gd name="T42" fmla="*/ 4 w 20"/>
                  <a:gd name="T43" fmla="*/ 80 h 124"/>
                  <a:gd name="T44" fmla="*/ 2 w 20"/>
                  <a:gd name="T45" fmla="*/ 69 h 124"/>
                  <a:gd name="T46" fmla="*/ 2 w 20"/>
                  <a:gd name="T47" fmla="*/ 64 h 124"/>
                  <a:gd name="T48" fmla="*/ 3 w 20"/>
                  <a:gd name="T49" fmla="*/ 57 h 124"/>
                  <a:gd name="T50" fmla="*/ 3 w 20"/>
                  <a:gd name="T51" fmla="*/ 57 h 124"/>
                  <a:gd name="T52" fmla="*/ 5 w 20"/>
                  <a:gd name="T53" fmla="*/ 54 h 124"/>
                  <a:gd name="T54" fmla="*/ 8 w 20"/>
                  <a:gd name="T55" fmla="*/ 54 h 124"/>
                  <a:gd name="T56" fmla="*/ 9 w 20"/>
                  <a:gd name="T57" fmla="*/ 56 h 124"/>
                  <a:gd name="T58" fmla="*/ 9 w 20"/>
                  <a:gd name="T59" fmla="*/ 58 h 124"/>
                  <a:gd name="T60" fmla="*/ 10 w 20"/>
                  <a:gd name="T61" fmla="*/ 66 h 124"/>
                  <a:gd name="T62" fmla="*/ 12 w 20"/>
                  <a:gd name="T63" fmla="*/ 74 h 124"/>
                  <a:gd name="T64" fmla="*/ 12 w 20"/>
                  <a:gd name="T65" fmla="*/ 74 h 124"/>
                  <a:gd name="T66" fmla="*/ 11 w 20"/>
                  <a:gd name="T67" fmla="*/ 66 h 124"/>
                  <a:gd name="T68" fmla="*/ 12 w 20"/>
                  <a:gd name="T69" fmla="*/ 58 h 124"/>
                  <a:gd name="T70" fmla="*/ 16 w 20"/>
                  <a:gd name="T71" fmla="*/ 44 h 124"/>
                  <a:gd name="T72" fmla="*/ 19 w 20"/>
                  <a:gd name="T73" fmla="*/ 28 h 124"/>
                  <a:gd name="T74" fmla="*/ 20 w 20"/>
                  <a:gd name="T75" fmla="*/ 19 h 124"/>
                  <a:gd name="T76" fmla="*/ 20 w 20"/>
                  <a:gd name="T77" fmla="*/ 7 h 124"/>
                  <a:gd name="T78" fmla="*/ 15 w 20"/>
                  <a:gd name="T79" fmla="*/ 19 h 124"/>
                  <a:gd name="T80" fmla="*/ 15 w 20"/>
                  <a:gd name="T81" fmla="*/ 19 h 124"/>
                  <a:gd name="T82" fmla="*/ 16 w 20"/>
                  <a:gd name="T83" fmla="*/ 9 h 124"/>
                  <a:gd name="T84" fmla="*/ 16 w 20"/>
                  <a:gd name="T85" fmla="*/ 5 h 124"/>
                  <a:gd name="T86" fmla="*/ 15 w 20"/>
                  <a:gd name="T87" fmla="*/ 0 h 124"/>
                  <a:gd name="T88" fmla="*/ 15 w 20"/>
                  <a:gd name="T8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24">
                    <a:moveTo>
                      <a:pt x="15" y="0"/>
                    </a:moveTo>
                    <a:lnTo>
                      <a:pt x="15" y="0"/>
                    </a:lnTo>
                    <a:lnTo>
                      <a:pt x="13" y="13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0" y="62"/>
                    </a:lnTo>
                    <a:lnTo>
                      <a:pt x="2" y="94"/>
                    </a:lnTo>
                    <a:lnTo>
                      <a:pt x="4" y="124"/>
                    </a:lnTo>
                    <a:lnTo>
                      <a:pt x="4" y="124"/>
                    </a:lnTo>
                    <a:lnTo>
                      <a:pt x="5" y="111"/>
                    </a:lnTo>
                    <a:lnTo>
                      <a:pt x="7" y="105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8" y="89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2" y="64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6"/>
                    </a:lnTo>
                    <a:lnTo>
                      <a:pt x="9" y="58"/>
                    </a:lnTo>
                    <a:lnTo>
                      <a:pt x="10" y="66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1" y="66"/>
                    </a:lnTo>
                    <a:lnTo>
                      <a:pt x="12" y="58"/>
                    </a:lnTo>
                    <a:lnTo>
                      <a:pt x="16" y="44"/>
                    </a:lnTo>
                    <a:lnTo>
                      <a:pt x="19" y="28"/>
                    </a:lnTo>
                    <a:lnTo>
                      <a:pt x="20" y="19"/>
                    </a:lnTo>
                    <a:lnTo>
                      <a:pt x="20" y="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734">
                <a:extLst>
                  <a:ext uri="{FF2B5EF4-FFF2-40B4-BE49-F238E27FC236}">
                    <a16:creationId xmlns:a16="http://schemas.microsoft.com/office/drawing/2014/main" xmlns="" id="{C98CB48D-7ED5-EF2C-BED9-F97F1FA10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93825"/>
                <a:ext cx="6350" cy="14288"/>
              </a:xfrm>
              <a:custGeom>
                <a:avLst/>
                <a:gdLst>
                  <a:gd name="T0" fmla="*/ 2 w 12"/>
                  <a:gd name="T1" fmla="*/ 0 h 27"/>
                  <a:gd name="T2" fmla="*/ 0 w 12"/>
                  <a:gd name="T3" fmla="*/ 3 h 27"/>
                  <a:gd name="T4" fmla="*/ 0 w 12"/>
                  <a:gd name="T5" fmla="*/ 3 h 27"/>
                  <a:gd name="T6" fmla="*/ 2 w 12"/>
                  <a:gd name="T7" fmla="*/ 6 h 27"/>
                  <a:gd name="T8" fmla="*/ 3 w 12"/>
                  <a:gd name="T9" fmla="*/ 11 h 27"/>
                  <a:gd name="T10" fmla="*/ 6 w 12"/>
                  <a:gd name="T11" fmla="*/ 27 h 27"/>
                  <a:gd name="T12" fmla="*/ 6 w 12"/>
                  <a:gd name="T13" fmla="*/ 27 h 27"/>
                  <a:gd name="T14" fmla="*/ 11 w 12"/>
                  <a:gd name="T15" fmla="*/ 15 h 27"/>
                  <a:gd name="T16" fmla="*/ 12 w 12"/>
                  <a:gd name="T17" fmla="*/ 6 h 27"/>
                  <a:gd name="T18" fmla="*/ 1 w 12"/>
                  <a:gd name="T19" fmla="*/ 3 h 27"/>
                  <a:gd name="T20" fmla="*/ 2 w 1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7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11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11" y="15"/>
                    </a:lnTo>
                    <a:lnTo>
                      <a:pt x="12" y="6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735">
                <a:extLst>
                  <a:ext uri="{FF2B5EF4-FFF2-40B4-BE49-F238E27FC236}">
                    <a16:creationId xmlns:a16="http://schemas.microsoft.com/office/drawing/2014/main" xmlns="" id="{651966CA-7649-9A28-FEF6-7F0601E8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501" y="1370013"/>
                <a:ext cx="7938" cy="31750"/>
              </a:xfrm>
              <a:custGeom>
                <a:avLst/>
                <a:gdLst>
                  <a:gd name="T0" fmla="*/ 5 w 15"/>
                  <a:gd name="T1" fmla="*/ 50 h 61"/>
                  <a:gd name="T2" fmla="*/ 5 w 15"/>
                  <a:gd name="T3" fmla="*/ 50 h 61"/>
                  <a:gd name="T4" fmla="*/ 8 w 15"/>
                  <a:gd name="T5" fmla="*/ 36 h 61"/>
                  <a:gd name="T6" fmla="*/ 9 w 15"/>
                  <a:gd name="T7" fmla="*/ 25 h 61"/>
                  <a:gd name="T8" fmla="*/ 10 w 15"/>
                  <a:gd name="T9" fmla="*/ 14 h 61"/>
                  <a:gd name="T10" fmla="*/ 10 w 15"/>
                  <a:gd name="T11" fmla="*/ 0 h 61"/>
                  <a:gd name="T12" fmla="*/ 10 w 15"/>
                  <a:gd name="T13" fmla="*/ 0 h 61"/>
                  <a:gd name="T14" fmla="*/ 8 w 15"/>
                  <a:gd name="T15" fmla="*/ 1 h 61"/>
                  <a:gd name="T16" fmla="*/ 7 w 15"/>
                  <a:gd name="T17" fmla="*/ 2 h 61"/>
                  <a:gd name="T18" fmla="*/ 4 w 15"/>
                  <a:gd name="T19" fmla="*/ 9 h 61"/>
                  <a:gd name="T20" fmla="*/ 3 w 15"/>
                  <a:gd name="T21" fmla="*/ 17 h 61"/>
                  <a:gd name="T22" fmla="*/ 1 w 15"/>
                  <a:gd name="T23" fmla="*/ 24 h 61"/>
                  <a:gd name="T24" fmla="*/ 1 w 15"/>
                  <a:gd name="T25" fmla="*/ 24 h 61"/>
                  <a:gd name="T26" fmla="*/ 4 w 15"/>
                  <a:gd name="T27" fmla="*/ 24 h 61"/>
                  <a:gd name="T28" fmla="*/ 5 w 15"/>
                  <a:gd name="T29" fmla="*/ 24 h 61"/>
                  <a:gd name="T30" fmla="*/ 4 w 15"/>
                  <a:gd name="T31" fmla="*/ 30 h 61"/>
                  <a:gd name="T32" fmla="*/ 3 w 15"/>
                  <a:gd name="T33" fmla="*/ 38 h 61"/>
                  <a:gd name="T34" fmla="*/ 3 w 15"/>
                  <a:gd name="T35" fmla="*/ 43 h 61"/>
                  <a:gd name="T36" fmla="*/ 5 w 15"/>
                  <a:gd name="T37" fmla="*/ 47 h 61"/>
                  <a:gd name="T38" fmla="*/ 5 w 15"/>
                  <a:gd name="T39" fmla="*/ 47 h 61"/>
                  <a:gd name="T40" fmla="*/ 2 w 15"/>
                  <a:gd name="T41" fmla="*/ 51 h 61"/>
                  <a:gd name="T42" fmla="*/ 0 w 15"/>
                  <a:gd name="T43" fmla="*/ 52 h 61"/>
                  <a:gd name="T44" fmla="*/ 0 w 15"/>
                  <a:gd name="T45" fmla="*/ 52 h 61"/>
                  <a:gd name="T46" fmla="*/ 4 w 15"/>
                  <a:gd name="T47" fmla="*/ 61 h 61"/>
                  <a:gd name="T48" fmla="*/ 4 w 15"/>
                  <a:gd name="T49" fmla="*/ 60 h 61"/>
                  <a:gd name="T50" fmla="*/ 4 w 15"/>
                  <a:gd name="T51" fmla="*/ 60 h 61"/>
                  <a:gd name="T52" fmla="*/ 4 w 15"/>
                  <a:gd name="T53" fmla="*/ 60 h 61"/>
                  <a:gd name="T54" fmla="*/ 4 w 15"/>
                  <a:gd name="T55" fmla="*/ 60 h 61"/>
                  <a:gd name="T56" fmla="*/ 4 w 15"/>
                  <a:gd name="T57" fmla="*/ 58 h 61"/>
                  <a:gd name="T58" fmla="*/ 4 w 15"/>
                  <a:gd name="T59" fmla="*/ 58 h 61"/>
                  <a:gd name="T60" fmla="*/ 4 w 15"/>
                  <a:gd name="T61" fmla="*/ 56 h 61"/>
                  <a:gd name="T62" fmla="*/ 4 w 15"/>
                  <a:gd name="T63" fmla="*/ 56 h 61"/>
                  <a:gd name="T64" fmla="*/ 5 w 15"/>
                  <a:gd name="T65" fmla="*/ 50 h 61"/>
                  <a:gd name="T66" fmla="*/ 5 w 15"/>
                  <a:gd name="T67" fmla="*/ 50 h 61"/>
                  <a:gd name="T68" fmla="*/ 7 w 15"/>
                  <a:gd name="T69" fmla="*/ 52 h 61"/>
                  <a:gd name="T70" fmla="*/ 7 w 15"/>
                  <a:gd name="T71" fmla="*/ 54 h 61"/>
                  <a:gd name="T72" fmla="*/ 4 w 15"/>
                  <a:gd name="T73" fmla="*/ 56 h 61"/>
                  <a:gd name="T74" fmla="*/ 4 w 15"/>
                  <a:gd name="T75" fmla="*/ 60 h 61"/>
                  <a:gd name="T76" fmla="*/ 4 w 15"/>
                  <a:gd name="T77" fmla="*/ 60 h 61"/>
                  <a:gd name="T78" fmla="*/ 15 w 15"/>
                  <a:gd name="T79" fmla="*/ 50 h 61"/>
                  <a:gd name="T80" fmla="*/ 15 w 15"/>
                  <a:gd name="T81" fmla="*/ 50 h 61"/>
                  <a:gd name="T82" fmla="*/ 13 w 15"/>
                  <a:gd name="T83" fmla="*/ 48 h 61"/>
                  <a:gd name="T84" fmla="*/ 11 w 15"/>
                  <a:gd name="T85" fmla="*/ 47 h 61"/>
                  <a:gd name="T86" fmla="*/ 5 w 15"/>
                  <a:gd name="T87" fmla="*/ 50 h 61"/>
                  <a:gd name="T88" fmla="*/ 5 w 15"/>
                  <a:gd name="T89" fmla="*/ 5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1">
                    <a:moveTo>
                      <a:pt x="5" y="50"/>
                    </a:moveTo>
                    <a:lnTo>
                      <a:pt x="5" y="50"/>
                    </a:lnTo>
                    <a:lnTo>
                      <a:pt x="8" y="36"/>
                    </a:lnTo>
                    <a:lnTo>
                      <a:pt x="9" y="25"/>
                    </a:lnTo>
                    <a:lnTo>
                      <a:pt x="10" y="1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4" y="9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4" y="30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2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4" y="56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736">
                <a:extLst>
                  <a:ext uri="{FF2B5EF4-FFF2-40B4-BE49-F238E27FC236}">
                    <a16:creationId xmlns:a16="http://schemas.microsoft.com/office/drawing/2014/main" xmlns="" id="{260860C5-BEFE-C089-9264-581C90ABD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43025"/>
                <a:ext cx="0" cy="1588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5 h 5"/>
                  <a:gd name="T4" fmla="*/ 1 h 5"/>
                  <a:gd name="T5" fmla="*/ 0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737">
                <a:extLst>
                  <a:ext uri="{FF2B5EF4-FFF2-40B4-BE49-F238E27FC236}">
                    <a16:creationId xmlns:a16="http://schemas.microsoft.com/office/drawing/2014/main" xmlns="" id="{5D9F2023-A7C8-36F6-3B57-94EA2147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101" y="1344613"/>
                <a:ext cx="6350" cy="30163"/>
              </a:xfrm>
              <a:custGeom>
                <a:avLst/>
                <a:gdLst>
                  <a:gd name="T0" fmla="*/ 7 w 12"/>
                  <a:gd name="T1" fmla="*/ 7 h 55"/>
                  <a:gd name="T2" fmla="*/ 7 w 12"/>
                  <a:gd name="T3" fmla="*/ 7 h 55"/>
                  <a:gd name="T4" fmla="*/ 6 w 12"/>
                  <a:gd name="T5" fmla="*/ 14 h 55"/>
                  <a:gd name="T6" fmla="*/ 5 w 12"/>
                  <a:gd name="T7" fmla="*/ 16 h 55"/>
                  <a:gd name="T8" fmla="*/ 5 w 12"/>
                  <a:gd name="T9" fmla="*/ 16 h 55"/>
                  <a:gd name="T10" fmla="*/ 4 w 12"/>
                  <a:gd name="T11" fmla="*/ 16 h 55"/>
                  <a:gd name="T12" fmla="*/ 4 w 12"/>
                  <a:gd name="T13" fmla="*/ 16 h 55"/>
                  <a:gd name="T14" fmla="*/ 3 w 12"/>
                  <a:gd name="T15" fmla="*/ 11 h 55"/>
                  <a:gd name="T16" fmla="*/ 3 w 12"/>
                  <a:gd name="T17" fmla="*/ 8 h 55"/>
                  <a:gd name="T18" fmla="*/ 4 w 12"/>
                  <a:gd name="T19" fmla="*/ 0 h 55"/>
                  <a:gd name="T20" fmla="*/ 4 w 12"/>
                  <a:gd name="T21" fmla="*/ 0 h 55"/>
                  <a:gd name="T22" fmla="*/ 3 w 12"/>
                  <a:gd name="T23" fmla="*/ 4 h 55"/>
                  <a:gd name="T24" fmla="*/ 2 w 12"/>
                  <a:gd name="T25" fmla="*/ 10 h 55"/>
                  <a:gd name="T26" fmla="*/ 0 w 12"/>
                  <a:gd name="T27" fmla="*/ 16 h 55"/>
                  <a:gd name="T28" fmla="*/ 3 w 12"/>
                  <a:gd name="T29" fmla="*/ 24 h 55"/>
                  <a:gd name="T30" fmla="*/ 4 w 12"/>
                  <a:gd name="T31" fmla="*/ 21 h 55"/>
                  <a:gd name="T32" fmla="*/ 4 w 12"/>
                  <a:gd name="T33" fmla="*/ 21 h 55"/>
                  <a:gd name="T34" fmla="*/ 7 w 12"/>
                  <a:gd name="T35" fmla="*/ 29 h 55"/>
                  <a:gd name="T36" fmla="*/ 10 w 12"/>
                  <a:gd name="T37" fmla="*/ 39 h 55"/>
                  <a:gd name="T38" fmla="*/ 12 w 12"/>
                  <a:gd name="T39" fmla="*/ 49 h 55"/>
                  <a:gd name="T40" fmla="*/ 12 w 12"/>
                  <a:gd name="T41" fmla="*/ 55 h 55"/>
                  <a:gd name="T42" fmla="*/ 12 w 12"/>
                  <a:gd name="T43" fmla="*/ 55 h 55"/>
                  <a:gd name="T44" fmla="*/ 11 w 12"/>
                  <a:gd name="T45" fmla="*/ 31 h 55"/>
                  <a:gd name="T46" fmla="*/ 7 w 12"/>
                  <a:gd name="T47" fmla="*/ 7 h 55"/>
                  <a:gd name="T48" fmla="*/ 7 w 12"/>
                  <a:gd name="T49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55">
                    <a:moveTo>
                      <a:pt x="7" y="7"/>
                    </a:moveTo>
                    <a:lnTo>
                      <a:pt x="7" y="7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7" y="29"/>
                    </a:lnTo>
                    <a:lnTo>
                      <a:pt x="10" y="39"/>
                    </a:lnTo>
                    <a:lnTo>
                      <a:pt x="12" y="49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1" y="31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738">
                <a:extLst>
                  <a:ext uri="{FF2B5EF4-FFF2-40B4-BE49-F238E27FC236}">
                    <a16:creationId xmlns:a16="http://schemas.microsoft.com/office/drawing/2014/main" xmlns="" id="{4326FBF5-4165-9745-E270-052353E0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55725"/>
                <a:ext cx="4763" cy="14288"/>
              </a:xfrm>
              <a:custGeom>
                <a:avLst/>
                <a:gdLst>
                  <a:gd name="T0" fmla="*/ 0 w 10"/>
                  <a:gd name="T1" fmla="*/ 27 h 27"/>
                  <a:gd name="T2" fmla="*/ 10 w 10"/>
                  <a:gd name="T3" fmla="*/ 18 h 27"/>
                  <a:gd name="T4" fmla="*/ 5 w 10"/>
                  <a:gd name="T5" fmla="*/ 0 h 27"/>
                  <a:gd name="T6" fmla="*/ 5 w 10"/>
                  <a:gd name="T7" fmla="*/ 11 h 27"/>
                  <a:gd name="T8" fmla="*/ 5 w 10"/>
                  <a:gd name="T9" fmla="*/ 11 h 27"/>
                  <a:gd name="T10" fmla="*/ 4 w 10"/>
                  <a:gd name="T11" fmla="*/ 10 h 27"/>
                  <a:gd name="T12" fmla="*/ 3 w 10"/>
                  <a:gd name="T13" fmla="*/ 11 h 27"/>
                  <a:gd name="T14" fmla="*/ 2 w 10"/>
                  <a:gd name="T15" fmla="*/ 14 h 27"/>
                  <a:gd name="T16" fmla="*/ 0 w 10"/>
                  <a:gd name="T17" fmla="*/ 27 h 27"/>
                  <a:gd name="T18" fmla="*/ 0 w 10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lnTo>
                      <a:pt x="10" y="18"/>
                    </a:lnTo>
                    <a:lnTo>
                      <a:pt x="5" y="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739">
                <a:extLst>
                  <a:ext uri="{FF2B5EF4-FFF2-40B4-BE49-F238E27FC236}">
                    <a16:creationId xmlns:a16="http://schemas.microsoft.com/office/drawing/2014/main" xmlns="" id="{9F026895-0937-CE67-B8CB-D96A53990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8588"/>
                <a:ext cx="3175" cy="15875"/>
              </a:xfrm>
              <a:custGeom>
                <a:avLst/>
                <a:gdLst>
                  <a:gd name="T0" fmla="*/ 2 w 6"/>
                  <a:gd name="T1" fmla="*/ 8 h 30"/>
                  <a:gd name="T2" fmla="*/ 0 w 6"/>
                  <a:gd name="T3" fmla="*/ 30 h 30"/>
                  <a:gd name="T4" fmla="*/ 6 w 6"/>
                  <a:gd name="T5" fmla="*/ 0 h 30"/>
                  <a:gd name="T6" fmla="*/ 2 w 6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0">
                    <a:moveTo>
                      <a:pt x="2" y="8"/>
                    </a:moveTo>
                    <a:lnTo>
                      <a:pt x="0" y="30"/>
                    </a:lnTo>
                    <a:lnTo>
                      <a:pt x="6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740">
                <a:extLst>
                  <a:ext uri="{FF2B5EF4-FFF2-40B4-BE49-F238E27FC236}">
                    <a16:creationId xmlns:a16="http://schemas.microsoft.com/office/drawing/2014/main" xmlns="" id="{8239BB3E-BD38-DCED-8CFA-606628EE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1401763"/>
                <a:ext cx="1588" cy="9525"/>
              </a:xfrm>
              <a:custGeom>
                <a:avLst/>
                <a:gdLst>
                  <a:gd name="T0" fmla="*/ 0 w 2"/>
                  <a:gd name="T1" fmla="*/ 0 h 18"/>
                  <a:gd name="T2" fmla="*/ 0 w 2"/>
                  <a:gd name="T3" fmla="*/ 18 h 18"/>
                  <a:gd name="T4" fmla="*/ 2 w 2"/>
                  <a:gd name="T5" fmla="*/ 8 h 18"/>
                  <a:gd name="T6" fmla="*/ 0 w 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lnTo>
                      <a:pt x="0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741">
                <a:extLst>
                  <a:ext uri="{FF2B5EF4-FFF2-40B4-BE49-F238E27FC236}">
                    <a16:creationId xmlns:a16="http://schemas.microsoft.com/office/drawing/2014/main" xmlns="" id="{4091991D-29AD-A1AE-043E-410AD2DCD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101" y="1292225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4 w 4"/>
                  <a:gd name="T5" fmla="*/ 0 h 4"/>
                  <a:gd name="T6" fmla="*/ 0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742">
                <a:extLst>
                  <a:ext uri="{FF2B5EF4-FFF2-40B4-BE49-F238E27FC236}">
                    <a16:creationId xmlns:a16="http://schemas.microsoft.com/office/drawing/2014/main" xmlns="" id="{3173A52C-5CA2-0DFD-14EB-EA5C64AA5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293813"/>
                <a:ext cx="0" cy="4763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1 w 1"/>
                  <a:gd name="T9" fmla="*/ 0 h 9"/>
                  <a:gd name="T10" fmla="*/ 1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743">
                <a:extLst>
                  <a:ext uri="{FF2B5EF4-FFF2-40B4-BE49-F238E27FC236}">
                    <a16:creationId xmlns:a16="http://schemas.microsoft.com/office/drawing/2014/main" xmlns="" id="{A3233880-C02F-6FF7-EA10-116E00C6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013" y="1404938"/>
                <a:ext cx="3175" cy="15875"/>
              </a:xfrm>
              <a:custGeom>
                <a:avLst/>
                <a:gdLst>
                  <a:gd name="T0" fmla="*/ 0 w 6"/>
                  <a:gd name="T1" fmla="*/ 0 h 31"/>
                  <a:gd name="T2" fmla="*/ 0 w 6"/>
                  <a:gd name="T3" fmla="*/ 0 h 31"/>
                  <a:gd name="T4" fmla="*/ 3 w 6"/>
                  <a:gd name="T5" fmla="*/ 26 h 31"/>
                  <a:gd name="T6" fmla="*/ 6 w 6"/>
                  <a:gd name="T7" fmla="*/ 31 h 31"/>
                  <a:gd name="T8" fmla="*/ 6 w 6"/>
                  <a:gd name="T9" fmla="*/ 23 h 31"/>
                  <a:gd name="T10" fmla="*/ 6 w 6"/>
                  <a:gd name="T11" fmla="*/ 3 h 31"/>
                  <a:gd name="T12" fmla="*/ 6 w 6"/>
                  <a:gd name="T13" fmla="*/ 3 h 31"/>
                  <a:gd name="T14" fmla="*/ 3 w 6"/>
                  <a:gd name="T15" fmla="*/ 4 h 31"/>
                  <a:gd name="T16" fmla="*/ 2 w 6"/>
                  <a:gd name="T17" fmla="*/ 4 h 31"/>
                  <a:gd name="T18" fmla="*/ 1 w 6"/>
                  <a:gd name="T19" fmla="*/ 3 h 31"/>
                  <a:gd name="T20" fmla="*/ 0 w 6"/>
                  <a:gd name="T21" fmla="*/ 0 h 31"/>
                  <a:gd name="T22" fmla="*/ 0 w 6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744">
                <a:extLst>
                  <a:ext uri="{FF2B5EF4-FFF2-40B4-BE49-F238E27FC236}">
                    <a16:creationId xmlns:a16="http://schemas.microsoft.com/office/drawing/2014/main" xmlns="" id="{DB3F8793-2A36-04AF-C117-EB3D01116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1341438"/>
                <a:ext cx="3175" cy="11113"/>
              </a:xfrm>
              <a:custGeom>
                <a:avLst/>
                <a:gdLst>
                  <a:gd name="T0" fmla="*/ 5 w 5"/>
                  <a:gd name="T1" fmla="*/ 7 h 20"/>
                  <a:gd name="T2" fmla="*/ 4 w 5"/>
                  <a:gd name="T3" fmla="*/ 0 h 20"/>
                  <a:gd name="T4" fmla="*/ 0 w 5"/>
                  <a:gd name="T5" fmla="*/ 20 h 20"/>
                  <a:gd name="T6" fmla="*/ 5 w 5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5" y="7"/>
                    </a:moveTo>
                    <a:lnTo>
                      <a:pt x="4" y="0"/>
                    </a:lnTo>
                    <a:lnTo>
                      <a:pt x="0" y="2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745">
                <a:extLst>
                  <a:ext uri="{FF2B5EF4-FFF2-40B4-BE49-F238E27FC236}">
                    <a16:creationId xmlns:a16="http://schemas.microsoft.com/office/drawing/2014/main" xmlns="" id="{E882269E-87A8-BAAE-8BDB-9D09D384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1750"/>
                <a:ext cx="1588" cy="6350"/>
              </a:xfrm>
              <a:custGeom>
                <a:avLst/>
                <a:gdLst>
                  <a:gd name="T0" fmla="*/ 0 w 4"/>
                  <a:gd name="T1" fmla="*/ 0 h 13"/>
                  <a:gd name="T2" fmla="*/ 4 w 4"/>
                  <a:gd name="T3" fmla="*/ 13 h 13"/>
                  <a:gd name="T4" fmla="*/ 4 w 4"/>
                  <a:gd name="T5" fmla="*/ 13 h 13"/>
                  <a:gd name="T6" fmla="*/ 2 w 4"/>
                  <a:gd name="T7" fmla="*/ 7 h 13"/>
                  <a:gd name="T8" fmla="*/ 0 w 4"/>
                  <a:gd name="T9" fmla="*/ 0 h 13"/>
                  <a:gd name="T10" fmla="*/ 0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746">
                <a:extLst>
                  <a:ext uri="{FF2B5EF4-FFF2-40B4-BE49-F238E27FC236}">
                    <a16:creationId xmlns:a16="http://schemas.microsoft.com/office/drawing/2014/main" xmlns="" id="{745F35B5-B900-10C0-24E6-7984A0F81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74763"/>
                <a:ext cx="3175" cy="11113"/>
              </a:xfrm>
              <a:custGeom>
                <a:avLst/>
                <a:gdLst>
                  <a:gd name="T0" fmla="*/ 0 w 4"/>
                  <a:gd name="T1" fmla="*/ 21 h 21"/>
                  <a:gd name="T2" fmla="*/ 4 w 4"/>
                  <a:gd name="T3" fmla="*/ 0 h 21"/>
                  <a:gd name="T4" fmla="*/ 4 w 4"/>
                  <a:gd name="T5" fmla="*/ 0 h 21"/>
                  <a:gd name="T6" fmla="*/ 3 w 4"/>
                  <a:gd name="T7" fmla="*/ 2 h 21"/>
                  <a:gd name="T8" fmla="*/ 2 w 4"/>
                  <a:gd name="T9" fmla="*/ 3 h 21"/>
                  <a:gd name="T10" fmla="*/ 0 w 4"/>
                  <a:gd name="T11" fmla="*/ 7 h 21"/>
                  <a:gd name="T12" fmla="*/ 0 w 4"/>
                  <a:gd name="T13" fmla="*/ 21 h 21"/>
                  <a:gd name="T14" fmla="*/ 0 w 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1">
                    <a:moveTo>
                      <a:pt x="0" y="2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747">
                <a:extLst>
                  <a:ext uri="{FF2B5EF4-FFF2-40B4-BE49-F238E27FC236}">
                    <a16:creationId xmlns:a16="http://schemas.microsoft.com/office/drawing/2014/main" xmlns="" id="{7BFDA499-8E9F-EF06-A632-79AC252B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876" y="1395413"/>
                <a:ext cx="4763" cy="9525"/>
              </a:xfrm>
              <a:custGeom>
                <a:avLst/>
                <a:gdLst>
                  <a:gd name="T0" fmla="*/ 0 w 8"/>
                  <a:gd name="T1" fmla="*/ 7 h 20"/>
                  <a:gd name="T2" fmla="*/ 0 w 8"/>
                  <a:gd name="T3" fmla="*/ 7 h 20"/>
                  <a:gd name="T4" fmla="*/ 5 w 8"/>
                  <a:gd name="T5" fmla="*/ 17 h 20"/>
                  <a:gd name="T6" fmla="*/ 6 w 8"/>
                  <a:gd name="T7" fmla="*/ 19 h 20"/>
                  <a:gd name="T8" fmla="*/ 8 w 8"/>
                  <a:gd name="T9" fmla="*/ 20 h 20"/>
                  <a:gd name="T10" fmla="*/ 8 w 8"/>
                  <a:gd name="T11" fmla="*/ 20 h 20"/>
                  <a:gd name="T12" fmla="*/ 4 w 8"/>
                  <a:gd name="T13" fmla="*/ 3 h 20"/>
                  <a:gd name="T14" fmla="*/ 3 w 8"/>
                  <a:gd name="T15" fmla="*/ 2 h 20"/>
                  <a:gd name="T16" fmla="*/ 2 w 8"/>
                  <a:gd name="T17" fmla="*/ 0 h 20"/>
                  <a:gd name="T18" fmla="*/ 0 w 8"/>
                  <a:gd name="T19" fmla="*/ 7 h 20"/>
                  <a:gd name="T20" fmla="*/ 0 w 8"/>
                  <a:gd name="T2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0" y="7"/>
                    </a:moveTo>
                    <a:lnTo>
                      <a:pt x="0" y="7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748">
                <a:extLst>
                  <a:ext uri="{FF2B5EF4-FFF2-40B4-BE49-F238E27FC236}">
                    <a16:creationId xmlns:a16="http://schemas.microsoft.com/office/drawing/2014/main" xmlns="" id="{9D53508E-B421-C306-50F3-31BB8C0D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40017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2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1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749">
                <a:extLst>
                  <a:ext uri="{FF2B5EF4-FFF2-40B4-BE49-F238E27FC236}">
                    <a16:creationId xmlns:a16="http://schemas.microsoft.com/office/drawing/2014/main" xmlns="" id="{88FBFB76-D7CE-8B8C-9BFE-D7BD91BB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1403350"/>
                <a:ext cx="4763" cy="6350"/>
              </a:xfrm>
              <a:custGeom>
                <a:avLst/>
                <a:gdLst>
                  <a:gd name="T0" fmla="*/ 10 w 10"/>
                  <a:gd name="T1" fmla="*/ 5 h 13"/>
                  <a:gd name="T2" fmla="*/ 10 w 10"/>
                  <a:gd name="T3" fmla="*/ 5 h 13"/>
                  <a:gd name="T4" fmla="*/ 7 w 10"/>
                  <a:gd name="T5" fmla="*/ 0 h 13"/>
                  <a:gd name="T6" fmla="*/ 7 w 10"/>
                  <a:gd name="T7" fmla="*/ 0 h 13"/>
                  <a:gd name="T8" fmla="*/ 4 w 10"/>
                  <a:gd name="T9" fmla="*/ 4 h 13"/>
                  <a:gd name="T10" fmla="*/ 2 w 10"/>
                  <a:gd name="T11" fmla="*/ 5 h 13"/>
                  <a:gd name="T12" fmla="*/ 0 w 10"/>
                  <a:gd name="T13" fmla="*/ 5 h 13"/>
                  <a:gd name="T14" fmla="*/ 0 w 10"/>
                  <a:gd name="T15" fmla="*/ 5 h 13"/>
                  <a:gd name="T16" fmla="*/ 2 w 10"/>
                  <a:gd name="T17" fmla="*/ 11 h 13"/>
                  <a:gd name="T18" fmla="*/ 4 w 10"/>
                  <a:gd name="T19" fmla="*/ 13 h 13"/>
                  <a:gd name="T20" fmla="*/ 5 w 10"/>
                  <a:gd name="T21" fmla="*/ 13 h 13"/>
                  <a:gd name="T22" fmla="*/ 6 w 10"/>
                  <a:gd name="T23" fmla="*/ 12 h 13"/>
                  <a:gd name="T24" fmla="*/ 10 w 10"/>
                  <a:gd name="T25" fmla="*/ 5 h 13"/>
                  <a:gd name="T26" fmla="*/ 10 w 10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0" y="5"/>
                    </a:move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750">
                <a:extLst>
                  <a:ext uri="{FF2B5EF4-FFF2-40B4-BE49-F238E27FC236}">
                    <a16:creationId xmlns:a16="http://schemas.microsoft.com/office/drawing/2014/main" xmlns="" id="{2D526500-4A79-3E34-1CEF-6F015216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1306513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751">
                <a:extLst>
                  <a:ext uri="{FF2B5EF4-FFF2-40B4-BE49-F238E27FC236}">
                    <a16:creationId xmlns:a16="http://schemas.microsoft.com/office/drawing/2014/main" xmlns="" id="{7B2589A8-B362-7795-57BC-92FC7151A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438" y="1417638"/>
                <a:ext cx="3175" cy="0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4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3 w 5"/>
                  <a:gd name="T13" fmla="*/ 1 h 1"/>
                  <a:gd name="T14" fmla="*/ 5 w 5"/>
                  <a:gd name="T15" fmla="*/ 0 h 1"/>
                  <a:gd name="T16" fmla="*/ 5 w 5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752">
                <a:extLst>
                  <a:ext uri="{FF2B5EF4-FFF2-40B4-BE49-F238E27FC236}">
                    <a16:creationId xmlns:a16="http://schemas.microsoft.com/office/drawing/2014/main" xmlns="" id="{0C5232A9-1055-0019-CFBC-AD51D62D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652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753">
                <a:extLst>
                  <a:ext uri="{FF2B5EF4-FFF2-40B4-BE49-F238E27FC236}">
                    <a16:creationId xmlns:a16="http://schemas.microsoft.com/office/drawing/2014/main" xmlns="" id="{A272D154-C656-8A46-2C60-5479D814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601" y="1358900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754">
                <a:extLst>
                  <a:ext uri="{FF2B5EF4-FFF2-40B4-BE49-F238E27FC236}">
                    <a16:creationId xmlns:a16="http://schemas.microsoft.com/office/drawing/2014/main" xmlns="" id="{DD75DE0D-0E30-AECF-6758-1A17AC04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1338263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4 h 4"/>
                  <a:gd name="T3" fmla="*/ 4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755">
                <a:extLst>
                  <a:ext uri="{FF2B5EF4-FFF2-40B4-BE49-F238E27FC236}">
                    <a16:creationId xmlns:a16="http://schemas.microsoft.com/office/drawing/2014/main" xmlns="" id="{BEB084C2-5095-205A-8073-4C92F348A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1763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756">
                <a:extLst>
                  <a:ext uri="{FF2B5EF4-FFF2-40B4-BE49-F238E27FC236}">
                    <a16:creationId xmlns:a16="http://schemas.microsoft.com/office/drawing/2014/main" xmlns="" id="{D0A95925-9A4C-8818-2E25-7AF72FEF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776" y="1404938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757">
                <a:extLst>
                  <a:ext uri="{FF2B5EF4-FFF2-40B4-BE49-F238E27FC236}">
                    <a16:creationId xmlns:a16="http://schemas.microsoft.com/office/drawing/2014/main" xmlns="" id="{0DA9E8C2-4B23-498F-FE1E-DDE67A93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4938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3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758">
                <a:extLst>
                  <a:ext uri="{FF2B5EF4-FFF2-40B4-BE49-F238E27FC236}">
                    <a16:creationId xmlns:a16="http://schemas.microsoft.com/office/drawing/2014/main" xmlns="" id="{FD64D745-2FEE-DAF7-27C7-A7F8A6C0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801" y="1327150"/>
                <a:ext cx="0" cy="317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4 h 6"/>
                  <a:gd name="T4" fmla="*/ 0 w 2"/>
                  <a:gd name="T5" fmla="*/ 6 h 6"/>
                  <a:gd name="T6" fmla="*/ 0 w 2"/>
                  <a:gd name="T7" fmla="*/ 6 h 6"/>
                  <a:gd name="T8" fmla="*/ 2 w 2"/>
                  <a:gd name="T9" fmla="*/ 0 h 6"/>
                  <a:gd name="T10" fmla="*/ 0 w 2"/>
                  <a:gd name="T11" fmla="*/ 4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759">
                <a:extLst>
                  <a:ext uri="{FF2B5EF4-FFF2-40B4-BE49-F238E27FC236}">
                    <a16:creationId xmlns:a16="http://schemas.microsoft.com/office/drawing/2014/main" xmlns="" id="{E664B2DE-483F-F3FA-BCD5-A9DCA704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95400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2 h 3"/>
                  <a:gd name="T3" fmla="*/ 3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760">
                <a:extLst>
                  <a:ext uri="{FF2B5EF4-FFF2-40B4-BE49-F238E27FC236}">
                    <a16:creationId xmlns:a16="http://schemas.microsoft.com/office/drawing/2014/main" xmlns="" id="{23373E48-8F0C-243F-8433-6A077E1C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89050"/>
                <a:ext cx="4763" cy="38100"/>
              </a:xfrm>
              <a:custGeom>
                <a:avLst/>
                <a:gdLst>
                  <a:gd name="T0" fmla="*/ 9 w 9"/>
                  <a:gd name="T1" fmla="*/ 0 h 73"/>
                  <a:gd name="T2" fmla="*/ 9 w 9"/>
                  <a:gd name="T3" fmla="*/ 0 h 73"/>
                  <a:gd name="T4" fmla="*/ 6 w 9"/>
                  <a:gd name="T5" fmla="*/ 13 h 73"/>
                  <a:gd name="T6" fmla="*/ 3 w 9"/>
                  <a:gd name="T7" fmla="*/ 18 h 73"/>
                  <a:gd name="T8" fmla="*/ 2 w 9"/>
                  <a:gd name="T9" fmla="*/ 19 h 73"/>
                  <a:gd name="T10" fmla="*/ 2 w 9"/>
                  <a:gd name="T11" fmla="*/ 19 h 73"/>
                  <a:gd name="T12" fmla="*/ 0 w 9"/>
                  <a:gd name="T13" fmla="*/ 16 h 73"/>
                  <a:gd name="T14" fmla="*/ 0 w 9"/>
                  <a:gd name="T15" fmla="*/ 73 h 73"/>
                  <a:gd name="T16" fmla="*/ 9 w 9"/>
                  <a:gd name="T1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3">
                    <a:moveTo>
                      <a:pt x="9" y="0"/>
                    </a:moveTo>
                    <a:lnTo>
                      <a:pt x="9" y="0"/>
                    </a:lnTo>
                    <a:lnTo>
                      <a:pt x="6" y="13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7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761">
                <a:extLst>
                  <a:ext uri="{FF2B5EF4-FFF2-40B4-BE49-F238E27FC236}">
                    <a16:creationId xmlns:a16="http://schemas.microsoft.com/office/drawing/2014/main" xmlns="" id="{8BB4BD59-F762-97B5-127E-CAC5ED1AE8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1313" y="1258888"/>
                <a:ext cx="636588" cy="168275"/>
              </a:xfrm>
              <a:custGeom>
                <a:avLst/>
                <a:gdLst>
                  <a:gd name="T0" fmla="*/ 646 w 1203"/>
                  <a:gd name="T1" fmla="*/ 45 h 317"/>
                  <a:gd name="T2" fmla="*/ 600 w 1203"/>
                  <a:gd name="T3" fmla="*/ 96 h 317"/>
                  <a:gd name="T4" fmla="*/ 581 w 1203"/>
                  <a:gd name="T5" fmla="*/ 7 h 317"/>
                  <a:gd name="T6" fmla="*/ 554 w 1203"/>
                  <a:gd name="T7" fmla="*/ 51 h 317"/>
                  <a:gd name="T8" fmla="*/ 518 w 1203"/>
                  <a:gd name="T9" fmla="*/ 67 h 317"/>
                  <a:gd name="T10" fmla="*/ 466 w 1203"/>
                  <a:gd name="T11" fmla="*/ 93 h 317"/>
                  <a:gd name="T12" fmla="*/ 458 w 1203"/>
                  <a:gd name="T13" fmla="*/ 110 h 317"/>
                  <a:gd name="T14" fmla="*/ 431 w 1203"/>
                  <a:gd name="T15" fmla="*/ 87 h 317"/>
                  <a:gd name="T16" fmla="*/ 401 w 1203"/>
                  <a:gd name="T17" fmla="*/ 77 h 317"/>
                  <a:gd name="T18" fmla="*/ 364 w 1203"/>
                  <a:gd name="T19" fmla="*/ 88 h 317"/>
                  <a:gd name="T20" fmla="*/ 320 w 1203"/>
                  <a:gd name="T21" fmla="*/ 103 h 317"/>
                  <a:gd name="T22" fmla="*/ 286 w 1203"/>
                  <a:gd name="T23" fmla="*/ 67 h 317"/>
                  <a:gd name="T24" fmla="*/ 235 w 1203"/>
                  <a:gd name="T25" fmla="*/ 188 h 317"/>
                  <a:gd name="T26" fmla="*/ 241 w 1203"/>
                  <a:gd name="T27" fmla="*/ 101 h 317"/>
                  <a:gd name="T28" fmla="*/ 207 w 1203"/>
                  <a:gd name="T29" fmla="*/ 70 h 317"/>
                  <a:gd name="T30" fmla="*/ 183 w 1203"/>
                  <a:gd name="T31" fmla="*/ 78 h 317"/>
                  <a:gd name="T32" fmla="*/ 151 w 1203"/>
                  <a:gd name="T33" fmla="*/ 153 h 317"/>
                  <a:gd name="T34" fmla="*/ 104 w 1203"/>
                  <a:gd name="T35" fmla="*/ 120 h 317"/>
                  <a:gd name="T36" fmla="*/ 84 w 1203"/>
                  <a:gd name="T37" fmla="*/ 199 h 317"/>
                  <a:gd name="T38" fmla="*/ 84 w 1203"/>
                  <a:gd name="T39" fmla="*/ 157 h 317"/>
                  <a:gd name="T40" fmla="*/ 26 w 1203"/>
                  <a:gd name="T41" fmla="*/ 222 h 317"/>
                  <a:gd name="T42" fmla="*/ 0 w 1203"/>
                  <a:gd name="T43" fmla="*/ 252 h 317"/>
                  <a:gd name="T44" fmla="*/ 33 w 1203"/>
                  <a:gd name="T45" fmla="*/ 275 h 317"/>
                  <a:gd name="T46" fmla="*/ 56 w 1203"/>
                  <a:gd name="T47" fmla="*/ 258 h 317"/>
                  <a:gd name="T48" fmla="*/ 119 w 1203"/>
                  <a:gd name="T49" fmla="*/ 260 h 317"/>
                  <a:gd name="T50" fmla="*/ 181 w 1203"/>
                  <a:gd name="T51" fmla="*/ 303 h 317"/>
                  <a:gd name="T52" fmla="*/ 229 w 1203"/>
                  <a:gd name="T53" fmla="*/ 275 h 317"/>
                  <a:gd name="T54" fmla="*/ 272 w 1203"/>
                  <a:gd name="T55" fmla="*/ 276 h 317"/>
                  <a:gd name="T56" fmla="*/ 305 w 1203"/>
                  <a:gd name="T57" fmla="*/ 217 h 317"/>
                  <a:gd name="T58" fmla="*/ 351 w 1203"/>
                  <a:gd name="T59" fmla="*/ 220 h 317"/>
                  <a:gd name="T60" fmla="*/ 412 w 1203"/>
                  <a:gd name="T61" fmla="*/ 273 h 317"/>
                  <a:gd name="T62" fmla="*/ 446 w 1203"/>
                  <a:gd name="T63" fmla="*/ 220 h 317"/>
                  <a:gd name="T64" fmla="*/ 492 w 1203"/>
                  <a:gd name="T65" fmla="*/ 232 h 317"/>
                  <a:gd name="T66" fmla="*/ 535 w 1203"/>
                  <a:gd name="T67" fmla="*/ 216 h 317"/>
                  <a:gd name="T68" fmla="*/ 562 w 1203"/>
                  <a:gd name="T69" fmla="*/ 258 h 317"/>
                  <a:gd name="T70" fmla="*/ 607 w 1203"/>
                  <a:gd name="T71" fmla="*/ 269 h 317"/>
                  <a:gd name="T72" fmla="*/ 673 w 1203"/>
                  <a:gd name="T73" fmla="*/ 270 h 317"/>
                  <a:gd name="T74" fmla="*/ 740 w 1203"/>
                  <a:gd name="T75" fmla="*/ 271 h 317"/>
                  <a:gd name="T76" fmla="*/ 792 w 1203"/>
                  <a:gd name="T77" fmla="*/ 191 h 317"/>
                  <a:gd name="T78" fmla="*/ 883 w 1203"/>
                  <a:gd name="T79" fmla="*/ 259 h 317"/>
                  <a:gd name="T80" fmla="*/ 902 w 1203"/>
                  <a:gd name="T81" fmla="*/ 268 h 317"/>
                  <a:gd name="T82" fmla="*/ 958 w 1203"/>
                  <a:gd name="T83" fmla="*/ 271 h 317"/>
                  <a:gd name="T84" fmla="*/ 1007 w 1203"/>
                  <a:gd name="T85" fmla="*/ 279 h 317"/>
                  <a:gd name="T86" fmla="*/ 1067 w 1203"/>
                  <a:gd name="T87" fmla="*/ 307 h 317"/>
                  <a:gd name="T88" fmla="*/ 1169 w 1203"/>
                  <a:gd name="T89" fmla="*/ 308 h 317"/>
                  <a:gd name="T90" fmla="*/ 1195 w 1203"/>
                  <a:gd name="T91" fmla="*/ 163 h 317"/>
                  <a:gd name="T92" fmla="*/ 1131 w 1203"/>
                  <a:gd name="T93" fmla="*/ 111 h 317"/>
                  <a:gd name="T94" fmla="*/ 1095 w 1203"/>
                  <a:gd name="T95" fmla="*/ 107 h 317"/>
                  <a:gd name="T96" fmla="*/ 1076 w 1203"/>
                  <a:gd name="T97" fmla="*/ 98 h 317"/>
                  <a:gd name="T98" fmla="*/ 987 w 1203"/>
                  <a:gd name="T99" fmla="*/ 108 h 317"/>
                  <a:gd name="T100" fmla="*/ 941 w 1203"/>
                  <a:gd name="T101" fmla="*/ 118 h 317"/>
                  <a:gd name="T102" fmla="*/ 918 w 1203"/>
                  <a:gd name="T103" fmla="*/ 104 h 317"/>
                  <a:gd name="T104" fmla="*/ 889 w 1203"/>
                  <a:gd name="T105" fmla="*/ 158 h 317"/>
                  <a:gd name="T106" fmla="*/ 896 w 1203"/>
                  <a:gd name="T107" fmla="*/ 94 h 317"/>
                  <a:gd name="T108" fmla="*/ 866 w 1203"/>
                  <a:gd name="T109" fmla="*/ 72 h 317"/>
                  <a:gd name="T110" fmla="*/ 842 w 1203"/>
                  <a:gd name="T111" fmla="*/ 57 h 317"/>
                  <a:gd name="T112" fmla="*/ 817 w 1203"/>
                  <a:gd name="T113" fmla="*/ 86 h 317"/>
                  <a:gd name="T114" fmla="*/ 782 w 1203"/>
                  <a:gd name="T115" fmla="*/ 100 h 317"/>
                  <a:gd name="T116" fmla="*/ 768 w 1203"/>
                  <a:gd name="T117" fmla="*/ 75 h 317"/>
                  <a:gd name="T118" fmla="*/ 724 w 1203"/>
                  <a:gd name="T119" fmla="*/ 64 h 317"/>
                  <a:gd name="T120" fmla="*/ 680 w 1203"/>
                  <a:gd name="T121" fmla="*/ 58 h 317"/>
                  <a:gd name="T122" fmla="*/ 444 w 1203"/>
                  <a:gd name="T123" fmla="*/ 119 h 317"/>
                  <a:gd name="T124" fmla="*/ 60 w 1203"/>
                  <a:gd name="T125" fmla="*/ 24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3" h="317">
                    <a:moveTo>
                      <a:pt x="671" y="63"/>
                    </a:moveTo>
                    <a:lnTo>
                      <a:pt x="666" y="44"/>
                    </a:lnTo>
                    <a:lnTo>
                      <a:pt x="666" y="44"/>
                    </a:lnTo>
                    <a:lnTo>
                      <a:pt x="672" y="29"/>
                    </a:lnTo>
                    <a:lnTo>
                      <a:pt x="676" y="21"/>
                    </a:lnTo>
                    <a:lnTo>
                      <a:pt x="677" y="18"/>
                    </a:lnTo>
                    <a:lnTo>
                      <a:pt x="678" y="14"/>
                    </a:lnTo>
                    <a:lnTo>
                      <a:pt x="676" y="0"/>
                    </a:lnTo>
                    <a:lnTo>
                      <a:pt x="676" y="0"/>
                    </a:lnTo>
                    <a:lnTo>
                      <a:pt x="673" y="19"/>
                    </a:lnTo>
                    <a:lnTo>
                      <a:pt x="672" y="25"/>
                    </a:lnTo>
                    <a:lnTo>
                      <a:pt x="670" y="29"/>
                    </a:lnTo>
                    <a:lnTo>
                      <a:pt x="669" y="32"/>
                    </a:lnTo>
                    <a:lnTo>
                      <a:pt x="666" y="33"/>
                    </a:lnTo>
                    <a:lnTo>
                      <a:pt x="662" y="34"/>
                    </a:lnTo>
                    <a:lnTo>
                      <a:pt x="657" y="36"/>
                    </a:lnTo>
                    <a:lnTo>
                      <a:pt x="656" y="37"/>
                    </a:lnTo>
                    <a:lnTo>
                      <a:pt x="654" y="40"/>
                    </a:lnTo>
                    <a:lnTo>
                      <a:pt x="651" y="44"/>
                    </a:lnTo>
                    <a:lnTo>
                      <a:pt x="650" y="50"/>
                    </a:lnTo>
                    <a:lnTo>
                      <a:pt x="648" y="68"/>
                    </a:lnTo>
                    <a:lnTo>
                      <a:pt x="644" y="55"/>
                    </a:lnTo>
                    <a:lnTo>
                      <a:pt x="644" y="55"/>
                    </a:lnTo>
                    <a:lnTo>
                      <a:pt x="646" y="55"/>
                    </a:lnTo>
                    <a:lnTo>
                      <a:pt x="646" y="53"/>
                    </a:lnTo>
                    <a:lnTo>
                      <a:pt x="64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46" y="45"/>
                    </a:lnTo>
                    <a:lnTo>
                      <a:pt x="644" y="45"/>
                    </a:lnTo>
                    <a:lnTo>
                      <a:pt x="643" y="47"/>
                    </a:lnTo>
                    <a:lnTo>
                      <a:pt x="642" y="52"/>
                    </a:lnTo>
                    <a:lnTo>
                      <a:pt x="640" y="63"/>
                    </a:lnTo>
                    <a:lnTo>
                      <a:pt x="638" y="73"/>
                    </a:lnTo>
                    <a:lnTo>
                      <a:pt x="635" y="82"/>
                    </a:lnTo>
                    <a:lnTo>
                      <a:pt x="633" y="88"/>
                    </a:lnTo>
                    <a:lnTo>
                      <a:pt x="632" y="89"/>
                    </a:lnTo>
                    <a:lnTo>
                      <a:pt x="630" y="88"/>
                    </a:lnTo>
                    <a:lnTo>
                      <a:pt x="630" y="88"/>
                    </a:lnTo>
                    <a:lnTo>
                      <a:pt x="628" y="83"/>
                    </a:lnTo>
                    <a:lnTo>
                      <a:pt x="626" y="78"/>
                    </a:lnTo>
                    <a:lnTo>
                      <a:pt x="626" y="72"/>
                    </a:lnTo>
                    <a:lnTo>
                      <a:pt x="627" y="66"/>
                    </a:lnTo>
                    <a:lnTo>
                      <a:pt x="619" y="81"/>
                    </a:lnTo>
                    <a:lnTo>
                      <a:pt x="619" y="81"/>
                    </a:lnTo>
                    <a:lnTo>
                      <a:pt x="618" y="79"/>
                    </a:lnTo>
                    <a:lnTo>
                      <a:pt x="618" y="75"/>
                    </a:lnTo>
                    <a:lnTo>
                      <a:pt x="619" y="72"/>
                    </a:lnTo>
                    <a:lnTo>
                      <a:pt x="619" y="71"/>
                    </a:lnTo>
                    <a:lnTo>
                      <a:pt x="620" y="71"/>
                    </a:lnTo>
                    <a:lnTo>
                      <a:pt x="609" y="75"/>
                    </a:lnTo>
                    <a:lnTo>
                      <a:pt x="609" y="73"/>
                    </a:lnTo>
                    <a:lnTo>
                      <a:pt x="609" y="73"/>
                    </a:lnTo>
                    <a:lnTo>
                      <a:pt x="604" y="90"/>
                    </a:lnTo>
                    <a:lnTo>
                      <a:pt x="600" y="104"/>
                    </a:lnTo>
                    <a:lnTo>
                      <a:pt x="600" y="104"/>
                    </a:lnTo>
                    <a:lnTo>
                      <a:pt x="598" y="100"/>
                    </a:lnTo>
                    <a:lnTo>
                      <a:pt x="600" y="96"/>
                    </a:lnTo>
                    <a:lnTo>
                      <a:pt x="601" y="94"/>
                    </a:lnTo>
                    <a:lnTo>
                      <a:pt x="601" y="90"/>
                    </a:lnTo>
                    <a:lnTo>
                      <a:pt x="594" y="104"/>
                    </a:lnTo>
                    <a:lnTo>
                      <a:pt x="594" y="104"/>
                    </a:lnTo>
                    <a:lnTo>
                      <a:pt x="594" y="93"/>
                    </a:lnTo>
                    <a:lnTo>
                      <a:pt x="596" y="83"/>
                    </a:lnTo>
                    <a:lnTo>
                      <a:pt x="600" y="77"/>
                    </a:lnTo>
                    <a:lnTo>
                      <a:pt x="601" y="75"/>
                    </a:lnTo>
                    <a:lnTo>
                      <a:pt x="603" y="75"/>
                    </a:lnTo>
                    <a:lnTo>
                      <a:pt x="603" y="75"/>
                    </a:lnTo>
                    <a:lnTo>
                      <a:pt x="602" y="58"/>
                    </a:lnTo>
                    <a:lnTo>
                      <a:pt x="601" y="51"/>
                    </a:lnTo>
                    <a:lnTo>
                      <a:pt x="600" y="50"/>
                    </a:lnTo>
                    <a:lnTo>
                      <a:pt x="598" y="51"/>
                    </a:lnTo>
                    <a:lnTo>
                      <a:pt x="597" y="55"/>
                    </a:lnTo>
                    <a:lnTo>
                      <a:pt x="595" y="60"/>
                    </a:lnTo>
                    <a:lnTo>
                      <a:pt x="593" y="64"/>
                    </a:lnTo>
                    <a:lnTo>
                      <a:pt x="590" y="64"/>
                    </a:lnTo>
                    <a:lnTo>
                      <a:pt x="589" y="63"/>
                    </a:lnTo>
                    <a:lnTo>
                      <a:pt x="587" y="59"/>
                    </a:lnTo>
                    <a:lnTo>
                      <a:pt x="586" y="53"/>
                    </a:lnTo>
                    <a:lnTo>
                      <a:pt x="592" y="47"/>
                    </a:lnTo>
                    <a:lnTo>
                      <a:pt x="592" y="47"/>
                    </a:lnTo>
                    <a:lnTo>
                      <a:pt x="590" y="35"/>
                    </a:lnTo>
                    <a:lnTo>
                      <a:pt x="589" y="27"/>
                    </a:lnTo>
                    <a:lnTo>
                      <a:pt x="588" y="22"/>
                    </a:lnTo>
                    <a:lnTo>
                      <a:pt x="587" y="19"/>
                    </a:lnTo>
                    <a:lnTo>
                      <a:pt x="582" y="12"/>
                    </a:lnTo>
                    <a:lnTo>
                      <a:pt x="581" y="7"/>
                    </a:lnTo>
                    <a:lnTo>
                      <a:pt x="579" y="0"/>
                    </a:lnTo>
                    <a:lnTo>
                      <a:pt x="579" y="0"/>
                    </a:lnTo>
                    <a:lnTo>
                      <a:pt x="584" y="35"/>
                    </a:lnTo>
                    <a:lnTo>
                      <a:pt x="585" y="45"/>
                    </a:lnTo>
                    <a:lnTo>
                      <a:pt x="585" y="56"/>
                    </a:lnTo>
                    <a:lnTo>
                      <a:pt x="584" y="65"/>
                    </a:lnTo>
                    <a:lnTo>
                      <a:pt x="581" y="72"/>
                    </a:lnTo>
                    <a:lnTo>
                      <a:pt x="581" y="72"/>
                    </a:lnTo>
                    <a:lnTo>
                      <a:pt x="580" y="70"/>
                    </a:lnTo>
                    <a:lnTo>
                      <a:pt x="579" y="68"/>
                    </a:lnTo>
                    <a:lnTo>
                      <a:pt x="577" y="71"/>
                    </a:lnTo>
                    <a:lnTo>
                      <a:pt x="573" y="78"/>
                    </a:lnTo>
                    <a:lnTo>
                      <a:pt x="573" y="78"/>
                    </a:lnTo>
                    <a:lnTo>
                      <a:pt x="573" y="65"/>
                    </a:lnTo>
                    <a:lnTo>
                      <a:pt x="572" y="63"/>
                    </a:lnTo>
                    <a:lnTo>
                      <a:pt x="572" y="60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5" y="62"/>
                    </a:lnTo>
                    <a:lnTo>
                      <a:pt x="567" y="32"/>
                    </a:lnTo>
                    <a:lnTo>
                      <a:pt x="567" y="32"/>
                    </a:lnTo>
                    <a:lnTo>
                      <a:pt x="564" y="40"/>
                    </a:lnTo>
                    <a:lnTo>
                      <a:pt x="562" y="49"/>
                    </a:lnTo>
                    <a:lnTo>
                      <a:pt x="561" y="58"/>
                    </a:lnTo>
                    <a:lnTo>
                      <a:pt x="558" y="68"/>
                    </a:lnTo>
                    <a:lnTo>
                      <a:pt x="558" y="68"/>
                    </a:lnTo>
                    <a:lnTo>
                      <a:pt x="556" y="66"/>
                    </a:lnTo>
                    <a:lnTo>
                      <a:pt x="555" y="63"/>
                    </a:lnTo>
                    <a:lnTo>
                      <a:pt x="554" y="51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1" y="22"/>
                    </a:lnTo>
                    <a:lnTo>
                      <a:pt x="550" y="24"/>
                    </a:lnTo>
                    <a:lnTo>
                      <a:pt x="549" y="27"/>
                    </a:lnTo>
                    <a:lnTo>
                      <a:pt x="550" y="40"/>
                    </a:lnTo>
                    <a:lnTo>
                      <a:pt x="550" y="48"/>
                    </a:lnTo>
                    <a:lnTo>
                      <a:pt x="550" y="56"/>
                    </a:lnTo>
                    <a:lnTo>
                      <a:pt x="549" y="62"/>
                    </a:lnTo>
                    <a:lnTo>
                      <a:pt x="548" y="64"/>
                    </a:lnTo>
                    <a:lnTo>
                      <a:pt x="546" y="65"/>
                    </a:lnTo>
                    <a:lnTo>
                      <a:pt x="546" y="65"/>
                    </a:lnTo>
                    <a:lnTo>
                      <a:pt x="543" y="62"/>
                    </a:lnTo>
                    <a:lnTo>
                      <a:pt x="541" y="60"/>
                    </a:lnTo>
                    <a:lnTo>
                      <a:pt x="539" y="60"/>
                    </a:lnTo>
                    <a:lnTo>
                      <a:pt x="535" y="63"/>
                    </a:lnTo>
                    <a:lnTo>
                      <a:pt x="531" y="71"/>
                    </a:lnTo>
                    <a:lnTo>
                      <a:pt x="524" y="82"/>
                    </a:lnTo>
                    <a:lnTo>
                      <a:pt x="524" y="82"/>
                    </a:lnTo>
                    <a:lnTo>
                      <a:pt x="523" y="79"/>
                    </a:lnTo>
                    <a:lnTo>
                      <a:pt x="521" y="74"/>
                    </a:lnTo>
                    <a:lnTo>
                      <a:pt x="523" y="68"/>
                    </a:lnTo>
                    <a:lnTo>
                      <a:pt x="524" y="62"/>
                    </a:lnTo>
                    <a:lnTo>
                      <a:pt x="524" y="56"/>
                    </a:lnTo>
                    <a:lnTo>
                      <a:pt x="518" y="79"/>
                    </a:lnTo>
                    <a:lnTo>
                      <a:pt x="518" y="79"/>
                    </a:lnTo>
                    <a:lnTo>
                      <a:pt x="518" y="78"/>
                    </a:lnTo>
                    <a:lnTo>
                      <a:pt x="518" y="74"/>
                    </a:lnTo>
                    <a:lnTo>
                      <a:pt x="518" y="67"/>
                    </a:lnTo>
                    <a:lnTo>
                      <a:pt x="518" y="67"/>
                    </a:lnTo>
                    <a:lnTo>
                      <a:pt x="517" y="71"/>
                    </a:lnTo>
                    <a:lnTo>
                      <a:pt x="516" y="75"/>
                    </a:lnTo>
                    <a:lnTo>
                      <a:pt x="515" y="87"/>
                    </a:lnTo>
                    <a:lnTo>
                      <a:pt x="513" y="97"/>
                    </a:lnTo>
                    <a:lnTo>
                      <a:pt x="512" y="101"/>
                    </a:lnTo>
                    <a:lnTo>
                      <a:pt x="510" y="104"/>
                    </a:lnTo>
                    <a:lnTo>
                      <a:pt x="510" y="104"/>
                    </a:lnTo>
                    <a:lnTo>
                      <a:pt x="509" y="112"/>
                    </a:lnTo>
                    <a:lnTo>
                      <a:pt x="508" y="112"/>
                    </a:lnTo>
                    <a:lnTo>
                      <a:pt x="506" y="111"/>
                    </a:lnTo>
                    <a:lnTo>
                      <a:pt x="504" y="105"/>
                    </a:lnTo>
                    <a:lnTo>
                      <a:pt x="502" y="97"/>
                    </a:lnTo>
                    <a:lnTo>
                      <a:pt x="500" y="89"/>
                    </a:lnTo>
                    <a:lnTo>
                      <a:pt x="497" y="83"/>
                    </a:lnTo>
                    <a:lnTo>
                      <a:pt x="495" y="83"/>
                    </a:lnTo>
                    <a:lnTo>
                      <a:pt x="494" y="85"/>
                    </a:lnTo>
                    <a:lnTo>
                      <a:pt x="492" y="87"/>
                    </a:lnTo>
                    <a:lnTo>
                      <a:pt x="490" y="93"/>
                    </a:lnTo>
                    <a:lnTo>
                      <a:pt x="490" y="93"/>
                    </a:lnTo>
                    <a:lnTo>
                      <a:pt x="490" y="87"/>
                    </a:lnTo>
                    <a:lnTo>
                      <a:pt x="490" y="79"/>
                    </a:lnTo>
                    <a:lnTo>
                      <a:pt x="492" y="72"/>
                    </a:lnTo>
                    <a:lnTo>
                      <a:pt x="492" y="64"/>
                    </a:lnTo>
                    <a:lnTo>
                      <a:pt x="492" y="64"/>
                    </a:lnTo>
                    <a:lnTo>
                      <a:pt x="481" y="85"/>
                    </a:lnTo>
                    <a:lnTo>
                      <a:pt x="472" y="112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67" y="102"/>
                    </a:lnTo>
                    <a:lnTo>
                      <a:pt x="467" y="110"/>
                    </a:lnTo>
                    <a:lnTo>
                      <a:pt x="466" y="119"/>
                    </a:lnTo>
                    <a:lnTo>
                      <a:pt x="465" y="128"/>
                    </a:lnTo>
                    <a:lnTo>
                      <a:pt x="460" y="146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8" y="187"/>
                    </a:lnTo>
                    <a:lnTo>
                      <a:pt x="449" y="202"/>
                    </a:lnTo>
                    <a:lnTo>
                      <a:pt x="449" y="202"/>
                    </a:lnTo>
                    <a:lnTo>
                      <a:pt x="448" y="198"/>
                    </a:lnTo>
                    <a:lnTo>
                      <a:pt x="449" y="192"/>
                    </a:lnTo>
                    <a:lnTo>
                      <a:pt x="451" y="176"/>
                    </a:lnTo>
                    <a:lnTo>
                      <a:pt x="451" y="176"/>
                    </a:lnTo>
                    <a:lnTo>
                      <a:pt x="449" y="183"/>
                    </a:lnTo>
                    <a:lnTo>
                      <a:pt x="449" y="183"/>
                    </a:lnTo>
                    <a:lnTo>
                      <a:pt x="448" y="173"/>
                    </a:lnTo>
                    <a:lnTo>
                      <a:pt x="448" y="162"/>
                    </a:lnTo>
                    <a:lnTo>
                      <a:pt x="450" y="150"/>
                    </a:lnTo>
                    <a:lnTo>
                      <a:pt x="452" y="138"/>
                    </a:lnTo>
                    <a:lnTo>
                      <a:pt x="455" y="156"/>
                    </a:lnTo>
                    <a:lnTo>
                      <a:pt x="455" y="156"/>
                    </a:lnTo>
                    <a:lnTo>
                      <a:pt x="459" y="128"/>
                    </a:lnTo>
                    <a:lnTo>
                      <a:pt x="460" y="115"/>
                    </a:lnTo>
                    <a:lnTo>
                      <a:pt x="462" y="102"/>
                    </a:lnTo>
                    <a:lnTo>
                      <a:pt x="462" y="102"/>
                    </a:lnTo>
                    <a:lnTo>
                      <a:pt x="459" y="107"/>
                    </a:lnTo>
                    <a:lnTo>
                      <a:pt x="458" y="110"/>
                    </a:lnTo>
                    <a:lnTo>
                      <a:pt x="458" y="110"/>
                    </a:lnTo>
                    <a:lnTo>
                      <a:pt x="459" y="97"/>
                    </a:lnTo>
                    <a:lnTo>
                      <a:pt x="459" y="97"/>
                    </a:lnTo>
                    <a:lnTo>
                      <a:pt x="458" y="97"/>
                    </a:lnTo>
                    <a:lnTo>
                      <a:pt x="458" y="98"/>
                    </a:lnTo>
                    <a:lnTo>
                      <a:pt x="456" y="108"/>
                    </a:lnTo>
                    <a:lnTo>
                      <a:pt x="455" y="75"/>
                    </a:lnTo>
                    <a:lnTo>
                      <a:pt x="454" y="88"/>
                    </a:lnTo>
                    <a:lnTo>
                      <a:pt x="442" y="67"/>
                    </a:lnTo>
                    <a:lnTo>
                      <a:pt x="442" y="67"/>
                    </a:lnTo>
                    <a:lnTo>
                      <a:pt x="427" y="122"/>
                    </a:lnTo>
                    <a:lnTo>
                      <a:pt x="423" y="134"/>
                    </a:lnTo>
                    <a:lnTo>
                      <a:pt x="418" y="146"/>
                    </a:lnTo>
                    <a:lnTo>
                      <a:pt x="413" y="155"/>
                    </a:lnTo>
                    <a:lnTo>
                      <a:pt x="408" y="161"/>
                    </a:lnTo>
                    <a:lnTo>
                      <a:pt x="408" y="161"/>
                    </a:lnTo>
                    <a:lnTo>
                      <a:pt x="410" y="145"/>
                    </a:lnTo>
                    <a:lnTo>
                      <a:pt x="411" y="128"/>
                    </a:lnTo>
                    <a:lnTo>
                      <a:pt x="411" y="93"/>
                    </a:lnTo>
                    <a:lnTo>
                      <a:pt x="411" y="93"/>
                    </a:lnTo>
                    <a:lnTo>
                      <a:pt x="413" y="102"/>
                    </a:lnTo>
                    <a:lnTo>
                      <a:pt x="413" y="103"/>
                    </a:lnTo>
                    <a:lnTo>
                      <a:pt x="414" y="104"/>
                    </a:lnTo>
                    <a:lnTo>
                      <a:pt x="416" y="104"/>
                    </a:lnTo>
                    <a:lnTo>
                      <a:pt x="417" y="103"/>
                    </a:lnTo>
                    <a:lnTo>
                      <a:pt x="419" y="100"/>
                    </a:lnTo>
                    <a:lnTo>
                      <a:pt x="425" y="89"/>
                    </a:lnTo>
                    <a:lnTo>
                      <a:pt x="427" y="87"/>
                    </a:lnTo>
                    <a:lnTo>
                      <a:pt x="428" y="87"/>
                    </a:lnTo>
                    <a:lnTo>
                      <a:pt x="431" y="87"/>
                    </a:lnTo>
                    <a:lnTo>
                      <a:pt x="431" y="87"/>
                    </a:lnTo>
                    <a:lnTo>
                      <a:pt x="429" y="86"/>
                    </a:lnTo>
                    <a:lnTo>
                      <a:pt x="428" y="83"/>
                    </a:lnTo>
                    <a:lnTo>
                      <a:pt x="428" y="77"/>
                    </a:lnTo>
                    <a:lnTo>
                      <a:pt x="429" y="66"/>
                    </a:lnTo>
                    <a:lnTo>
                      <a:pt x="414" y="93"/>
                    </a:lnTo>
                    <a:lnTo>
                      <a:pt x="414" y="93"/>
                    </a:lnTo>
                    <a:lnTo>
                      <a:pt x="414" y="80"/>
                    </a:lnTo>
                    <a:lnTo>
                      <a:pt x="414" y="74"/>
                    </a:lnTo>
                    <a:lnTo>
                      <a:pt x="412" y="71"/>
                    </a:lnTo>
                    <a:lnTo>
                      <a:pt x="410" y="65"/>
                    </a:lnTo>
                    <a:lnTo>
                      <a:pt x="410" y="65"/>
                    </a:lnTo>
                    <a:lnTo>
                      <a:pt x="410" y="80"/>
                    </a:lnTo>
                    <a:lnTo>
                      <a:pt x="409" y="89"/>
                    </a:lnTo>
                    <a:lnTo>
                      <a:pt x="406" y="96"/>
                    </a:lnTo>
                    <a:lnTo>
                      <a:pt x="404" y="100"/>
                    </a:lnTo>
                    <a:lnTo>
                      <a:pt x="401" y="102"/>
                    </a:lnTo>
                    <a:lnTo>
                      <a:pt x="398" y="103"/>
                    </a:lnTo>
                    <a:lnTo>
                      <a:pt x="395" y="105"/>
                    </a:lnTo>
                    <a:lnTo>
                      <a:pt x="393" y="109"/>
                    </a:lnTo>
                    <a:lnTo>
                      <a:pt x="393" y="109"/>
                    </a:lnTo>
                    <a:lnTo>
                      <a:pt x="394" y="98"/>
                    </a:lnTo>
                    <a:lnTo>
                      <a:pt x="395" y="88"/>
                    </a:lnTo>
                    <a:lnTo>
                      <a:pt x="396" y="85"/>
                    </a:lnTo>
                    <a:lnTo>
                      <a:pt x="397" y="82"/>
                    </a:lnTo>
                    <a:lnTo>
                      <a:pt x="400" y="81"/>
                    </a:lnTo>
                    <a:lnTo>
                      <a:pt x="402" y="82"/>
                    </a:lnTo>
                    <a:lnTo>
                      <a:pt x="402" y="82"/>
                    </a:lnTo>
                    <a:lnTo>
                      <a:pt x="401" y="77"/>
                    </a:lnTo>
                    <a:lnTo>
                      <a:pt x="400" y="74"/>
                    </a:lnTo>
                    <a:lnTo>
                      <a:pt x="398" y="74"/>
                    </a:lnTo>
                    <a:lnTo>
                      <a:pt x="397" y="75"/>
                    </a:lnTo>
                    <a:lnTo>
                      <a:pt x="395" y="82"/>
                    </a:lnTo>
                    <a:lnTo>
                      <a:pt x="393" y="93"/>
                    </a:lnTo>
                    <a:lnTo>
                      <a:pt x="390" y="102"/>
                    </a:lnTo>
                    <a:lnTo>
                      <a:pt x="388" y="110"/>
                    </a:lnTo>
                    <a:lnTo>
                      <a:pt x="387" y="112"/>
                    </a:lnTo>
                    <a:lnTo>
                      <a:pt x="387" y="112"/>
                    </a:lnTo>
                    <a:lnTo>
                      <a:pt x="386" y="110"/>
                    </a:lnTo>
                    <a:lnTo>
                      <a:pt x="385" y="107"/>
                    </a:lnTo>
                    <a:lnTo>
                      <a:pt x="385" y="107"/>
                    </a:lnTo>
                    <a:lnTo>
                      <a:pt x="386" y="107"/>
                    </a:lnTo>
                    <a:lnTo>
                      <a:pt x="387" y="104"/>
                    </a:lnTo>
                    <a:lnTo>
                      <a:pt x="388" y="101"/>
                    </a:lnTo>
                    <a:lnTo>
                      <a:pt x="388" y="101"/>
                    </a:lnTo>
                    <a:lnTo>
                      <a:pt x="386" y="104"/>
                    </a:lnTo>
                    <a:lnTo>
                      <a:pt x="383" y="107"/>
                    </a:lnTo>
                    <a:lnTo>
                      <a:pt x="382" y="107"/>
                    </a:lnTo>
                    <a:lnTo>
                      <a:pt x="380" y="105"/>
                    </a:lnTo>
                    <a:lnTo>
                      <a:pt x="379" y="102"/>
                    </a:lnTo>
                    <a:lnTo>
                      <a:pt x="378" y="98"/>
                    </a:lnTo>
                    <a:lnTo>
                      <a:pt x="377" y="94"/>
                    </a:lnTo>
                    <a:lnTo>
                      <a:pt x="378" y="89"/>
                    </a:lnTo>
                    <a:lnTo>
                      <a:pt x="379" y="89"/>
                    </a:lnTo>
                    <a:lnTo>
                      <a:pt x="379" y="89"/>
                    </a:lnTo>
                    <a:lnTo>
                      <a:pt x="374" y="87"/>
                    </a:lnTo>
                    <a:lnTo>
                      <a:pt x="370" y="87"/>
                    </a:lnTo>
                    <a:lnTo>
                      <a:pt x="364" y="88"/>
                    </a:lnTo>
                    <a:lnTo>
                      <a:pt x="359" y="90"/>
                    </a:lnTo>
                    <a:lnTo>
                      <a:pt x="354" y="96"/>
                    </a:lnTo>
                    <a:lnTo>
                      <a:pt x="349" y="103"/>
                    </a:lnTo>
                    <a:lnTo>
                      <a:pt x="345" y="113"/>
                    </a:lnTo>
                    <a:lnTo>
                      <a:pt x="344" y="126"/>
                    </a:lnTo>
                    <a:lnTo>
                      <a:pt x="344" y="126"/>
                    </a:lnTo>
                    <a:lnTo>
                      <a:pt x="348" y="71"/>
                    </a:lnTo>
                    <a:lnTo>
                      <a:pt x="324" y="202"/>
                    </a:lnTo>
                    <a:lnTo>
                      <a:pt x="324" y="202"/>
                    </a:lnTo>
                    <a:lnTo>
                      <a:pt x="326" y="170"/>
                    </a:lnTo>
                    <a:lnTo>
                      <a:pt x="326" y="131"/>
                    </a:lnTo>
                    <a:lnTo>
                      <a:pt x="327" y="111"/>
                    </a:lnTo>
                    <a:lnTo>
                      <a:pt x="328" y="94"/>
                    </a:lnTo>
                    <a:lnTo>
                      <a:pt x="331" y="79"/>
                    </a:lnTo>
                    <a:lnTo>
                      <a:pt x="334" y="70"/>
                    </a:lnTo>
                    <a:lnTo>
                      <a:pt x="334" y="70"/>
                    </a:lnTo>
                    <a:lnTo>
                      <a:pt x="332" y="66"/>
                    </a:lnTo>
                    <a:lnTo>
                      <a:pt x="329" y="64"/>
                    </a:lnTo>
                    <a:lnTo>
                      <a:pt x="328" y="64"/>
                    </a:lnTo>
                    <a:lnTo>
                      <a:pt x="327" y="65"/>
                    </a:lnTo>
                    <a:lnTo>
                      <a:pt x="322" y="71"/>
                    </a:lnTo>
                    <a:lnTo>
                      <a:pt x="322" y="71"/>
                    </a:lnTo>
                    <a:lnTo>
                      <a:pt x="324" y="80"/>
                    </a:lnTo>
                    <a:lnTo>
                      <a:pt x="324" y="97"/>
                    </a:lnTo>
                    <a:lnTo>
                      <a:pt x="324" y="113"/>
                    </a:lnTo>
                    <a:lnTo>
                      <a:pt x="324" y="119"/>
                    </a:lnTo>
                    <a:lnTo>
                      <a:pt x="322" y="123"/>
                    </a:lnTo>
                    <a:lnTo>
                      <a:pt x="322" y="123"/>
                    </a:lnTo>
                    <a:lnTo>
                      <a:pt x="320" y="103"/>
                    </a:lnTo>
                    <a:lnTo>
                      <a:pt x="318" y="94"/>
                    </a:lnTo>
                    <a:lnTo>
                      <a:pt x="316" y="87"/>
                    </a:lnTo>
                    <a:lnTo>
                      <a:pt x="312" y="70"/>
                    </a:lnTo>
                    <a:lnTo>
                      <a:pt x="312" y="70"/>
                    </a:lnTo>
                    <a:lnTo>
                      <a:pt x="313" y="74"/>
                    </a:lnTo>
                    <a:lnTo>
                      <a:pt x="313" y="82"/>
                    </a:lnTo>
                    <a:lnTo>
                      <a:pt x="311" y="103"/>
                    </a:lnTo>
                    <a:lnTo>
                      <a:pt x="309" y="122"/>
                    </a:lnTo>
                    <a:lnTo>
                      <a:pt x="308" y="126"/>
                    </a:lnTo>
                    <a:lnTo>
                      <a:pt x="306" y="128"/>
                    </a:lnTo>
                    <a:lnTo>
                      <a:pt x="305" y="128"/>
                    </a:lnTo>
                    <a:lnTo>
                      <a:pt x="305" y="128"/>
                    </a:lnTo>
                    <a:lnTo>
                      <a:pt x="308" y="98"/>
                    </a:lnTo>
                    <a:lnTo>
                      <a:pt x="308" y="81"/>
                    </a:lnTo>
                    <a:lnTo>
                      <a:pt x="309" y="71"/>
                    </a:lnTo>
                    <a:lnTo>
                      <a:pt x="297" y="123"/>
                    </a:lnTo>
                    <a:lnTo>
                      <a:pt x="297" y="123"/>
                    </a:lnTo>
                    <a:lnTo>
                      <a:pt x="298" y="111"/>
                    </a:lnTo>
                    <a:lnTo>
                      <a:pt x="299" y="95"/>
                    </a:lnTo>
                    <a:lnTo>
                      <a:pt x="298" y="78"/>
                    </a:lnTo>
                    <a:lnTo>
                      <a:pt x="297" y="64"/>
                    </a:lnTo>
                    <a:lnTo>
                      <a:pt x="297" y="64"/>
                    </a:lnTo>
                    <a:lnTo>
                      <a:pt x="297" y="66"/>
                    </a:lnTo>
                    <a:lnTo>
                      <a:pt x="296" y="67"/>
                    </a:lnTo>
                    <a:lnTo>
                      <a:pt x="295" y="67"/>
                    </a:lnTo>
                    <a:lnTo>
                      <a:pt x="293" y="67"/>
                    </a:lnTo>
                    <a:lnTo>
                      <a:pt x="289" y="66"/>
                    </a:lnTo>
                    <a:lnTo>
                      <a:pt x="288" y="66"/>
                    </a:lnTo>
                    <a:lnTo>
                      <a:pt x="286" y="67"/>
                    </a:lnTo>
                    <a:lnTo>
                      <a:pt x="290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6" y="80"/>
                    </a:lnTo>
                    <a:lnTo>
                      <a:pt x="285" y="83"/>
                    </a:lnTo>
                    <a:lnTo>
                      <a:pt x="283" y="87"/>
                    </a:lnTo>
                    <a:lnTo>
                      <a:pt x="280" y="98"/>
                    </a:lnTo>
                    <a:lnTo>
                      <a:pt x="278" y="112"/>
                    </a:lnTo>
                    <a:lnTo>
                      <a:pt x="274" y="126"/>
                    </a:lnTo>
                    <a:lnTo>
                      <a:pt x="272" y="138"/>
                    </a:lnTo>
                    <a:lnTo>
                      <a:pt x="268" y="146"/>
                    </a:lnTo>
                    <a:lnTo>
                      <a:pt x="267" y="148"/>
                    </a:lnTo>
                    <a:lnTo>
                      <a:pt x="265" y="149"/>
                    </a:lnTo>
                    <a:lnTo>
                      <a:pt x="265" y="149"/>
                    </a:lnTo>
                    <a:lnTo>
                      <a:pt x="266" y="134"/>
                    </a:lnTo>
                    <a:lnTo>
                      <a:pt x="267" y="111"/>
                    </a:lnTo>
                    <a:lnTo>
                      <a:pt x="267" y="89"/>
                    </a:lnTo>
                    <a:lnTo>
                      <a:pt x="267" y="81"/>
                    </a:lnTo>
                    <a:lnTo>
                      <a:pt x="265" y="77"/>
                    </a:lnTo>
                    <a:lnTo>
                      <a:pt x="265" y="77"/>
                    </a:lnTo>
                    <a:lnTo>
                      <a:pt x="260" y="108"/>
                    </a:lnTo>
                    <a:lnTo>
                      <a:pt x="255" y="153"/>
                    </a:lnTo>
                    <a:lnTo>
                      <a:pt x="247" y="195"/>
                    </a:lnTo>
                    <a:lnTo>
                      <a:pt x="242" y="213"/>
                    </a:lnTo>
                    <a:lnTo>
                      <a:pt x="239" y="224"/>
                    </a:lnTo>
                    <a:lnTo>
                      <a:pt x="237" y="208"/>
                    </a:lnTo>
                    <a:lnTo>
                      <a:pt x="229" y="225"/>
                    </a:lnTo>
                    <a:lnTo>
                      <a:pt x="229" y="225"/>
                    </a:lnTo>
                    <a:lnTo>
                      <a:pt x="235" y="188"/>
                    </a:lnTo>
                    <a:lnTo>
                      <a:pt x="243" y="145"/>
                    </a:lnTo>
                    <a:lnTo>
                      <a:pt x="252" y="102"/>
                    </a:lnTo>
                    <a:lnTo>
                      <a:pt x="259" y="70"/>
                    </a:lnTo>
                    <a:lnTo>
                      <a:pt x="259" y="70"/>
                    </a:lnTo>
                    <a:lnTo>
                      <a:pt x="258" y="62"/>
                    </a:lnTo>
                    <a:lnTo>
                      <a:pt x="257" y="56"/>
                    </a:lnTo>
                    <a:lnTo>
                      <a:pt x="256" y="53"/>
                    </a:lnTo>
                    <a:lnTo>
                      <a:pt x="255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43"/>
                    </a:lnTo>
                    <a:lnTo>
                      <a:pt x="255" y="36"/>
                    </a:lnTo>
                    <a:lnTo>
                      <a:pt x="257" y="33"/>
                    </a:lnTo>
                    <a:lnTo>
                      <a:pt x="259" y="30"/>
                    </a:lnTo>
                    <a:lnTo>
                      <a:pt x="244" y="21"/>
                    </a:lnTo>
                    <a:lnTo>
                      <a:pt x="244" y="21"/>
                    </a:lnTo>
                    <a:lnTo>
                      <a:pt x="244" y="32"/>
                    </a:lnTo>
                    <a:lnTo>
                      <a:pt x="242" y="40"/>
                    </a:lnTo>
                    <a:lnTo>
                      <a:pt x="241" y="45"/>
                    </a:lnTo>
                    <a:lnTo>
                      <a:pt x="239" y="51"/>
                    </a:lnTo>
                    <a:lnTo>
                      <a:pt x="234" y="62"/>
                    </a:lnTo>
                    <a:lnTo>
                      <a:pt x="233" y="68"/>
                    </a:lnTo>
                    <a:lnTo>
                      <a:pt x="232" y="78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48" y="58"/>
                    </a:lnTo>
                    <a:lnTo>
                      <a:pt x="247" y="72"/>
                    </a:lnTo>
                    <a:lnTo>
                      <a:pt x="244" y="87"/>
                    </a:lnTo>
                    <a:lnTo>
                      <a:pt x="241" y="101"/>
                    </a:lnTo>
                    <a:lnTo>
                      <a:pt x="237" y="112"/>
                    </a:lnTo>
                    <a:lnTo>
                      <a:pt x="234" y="122"/>
                    </a:lnTo>
                    <a:lnTo>
                      <a:pt x="230" y="127"/>
                    </a:lnTo>
                    <a:lnTo>
                      <a:pt x="228" y="128"/>
                    </a:lnTo>
                    <a:lnTo>
                      <a:pt x="226" y="127"/>
                    </a:lnTo>
                    <a:lnTo>
                      <a:pt x="226" y="127"/>
                    </a:lnTo>
                    <a:lnTo>
                      <a:pt x="226" y="122"/>
                    </a:lnTo>
                    <a:lnTo>
                      <a:pt x="226" y="113"/>
                    </a:lnTo>
                    <a:lnTo>
                      <a:pt x="227" y="94"/>
                    </a:lnTo>
                    <a:lnTo>
                      <a:pt x="230" y="63"/>
                    </a:lnTo>
                    <a:lnTo>
                      <a:pt x="230" y="63"/>
                    </a:lnTo>
                    <a:lnTo>
                      <a:pt x="228" y="70"/>
                    </a:lnTo>
                    <a:lnTo>
                      <a:pt x="225" y="75"/>
                    </a:lnTo>
                    <a:lnTo>
                      <a:pt x="222" y="77"/>
                    </a:lnTo>
                    <a:lnTo>
                      <a:pt x="221" y="78"/>
                    </a:lnTo>
                    <a:lnTo>
                      <a:pt x="219" y="77"/>
                    </a:lnTo>
                    <a:lnTo>
                      <a:pt x="219" y="74"/>
                    </a:lnTo>
                    <a:lnTo>
                      <a:pt x="224" y="58"/>
                    </a:lnTo>
                    <a:lnTo>
                      <a:pt x="224" y="58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0" y="59"/>
                    </a:lnTo>
                    <a:lnTo>
                      <a:pt x="216" y="71"/>
                    </a:lnTo>
                    <a:lnTo>
                      <a:pt x="213" y="75"/>
                    </a:lnTo>
                    <a:lnTo>
                      <a:pt x="211" y="79"/>
                    </a:lnTo>
                    <a:lnTo>
                      <a:pt x="210" y="78"/>
                    </a:lnTo>
                    <a:lnTo>
                      <a:pt x="210" y="77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5" y="63"/>
                    </a:lnTo>
                    <a:lnTo>
                      <a:pt x="203" y="50"/>
                    </a:lnTo>
                    <a:lnTo>
                      <a:pt x="202" y="43"/>
                    </a:lnTo>
                    <a:lnTo>
                      <a:pt x="201" y="42"/>
                    </a:lnTo>
                    <a:lnTo>
                      <a:pt x="201" y="43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2" y="86"/>
                    </a:lnTo>
                    <a:lnTo>
                      <a:pt x="201" y="137"/>
                    </a:lnTo>
                    <a:lnTo>
                      <a:pt x="199" y="186"/>
                    </a:lnTo>
                    <a:lnTo>
                      <a:pt x="196" y="218"/>
                    </a:lnTo>
                    <a:lnTo>
                      <a:pt x="196" y="218"/>
                    </a:lnTo>
                    <a:lnTo>
                      <a:pt x="190" y="199"/>
                    </a:lnTo>
                    <a:lnTo>
                      <a:pt x="186" y="181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182" y="156"/>
                    </a:lnTo>
                    <a:lnTo>
                      <a:pt x="182" y="145"/>
                    </a:lnTo>
                    <a:lnTo>
                      <a:pt x="186" y="120"/>
                    </a:lnTo>
                    <a:lnTo>
                      <a:pt x="188" y="97"/>
                    </a:lnTo>
                    <a:lnTo>
                      <a:pt x="189" y="87"/>
                    </a:lnTo>
                    <a:lnTo>
                      <a:pt x="188" y="77"/>
                    </a:lnTo>
                    <a:lnTo>
                      <a:pt x="188" y="77"/>
                    </a:lnTo>
                    <a:lnTo>
                      <a:pt x="187" y="9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3" y="92"/>
                    </a:lnTo>
                    <a:lnTo>
                      <a:pt x="183" y="83"/>
                    </a:lnTo>
                    <a:lnTo>
                      <a:pt x="183" y="78"/>
                    </a:lnTo>
                    <a:lnTo>
                      <a:pt x="182" y="77"/>
                    </a:lnTo>
                    <a:lnTo>
                      <a:pt x="181" y="77"/>
                    </a:lnTo>
                    <a:lnTo>
                      <a:pt x="181" y="77"/>
                    </a:lnTo>
                    <a:lnTo>
                      <a:pt x="180" y="86"/>
                    </a:lnTo>
                    <a:lnTo>
                      <a:pt x="178" y="90"/>
                    </a:lnTo>
                    <a:lnTo>
                      <a:pt x="176" y="92"/>
                    </a:lnTo>
                    <a:lnTo>
                      <a:pt x="175" y="90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5" y="105"/>
                    </a:lnTo>
                    <a:lnTo>
                      <a:pt x="174" y="105"/>
                    </a:lnTo>
                    <a:lnTo>
                      <a:pt x="173" y="105"/>
                    </a:lnTo>
                    <a:lnTo>
                      <a:pt x="172" y="103"/>
                    </a:lnTo>
                    <a:lnTo>
                      <a:pt x="170" y="100"/>
                    </a:lnTo>
                    <a:lnTo>
                      <a:pt x="167" y="98"/>
                    </a:lnTo>
                    <a:lnTo>
                      <a:pt x="165" y="97"/>
                    </a:lnTo>
                    <a:lnTo>
                      <a:pt x="165" y="97"/>
                    </a:lnTo>
                    <a:lnTo>
                      <a:pt x="165" y="107"/>
                    </a:lnTo>
                    <a:lnTo>
                      <a:pt x="165" y="117"/>
                    </a:lnTo>
                    <a:lnTo>
                      <a:pt x="161" y="141"/>
                    </a:lnTo>
                    <a:lnTo>
                      <a:pt x="157" y="162"/>
                    </a:lnTo>
                    <a:lnTo>
                      <a:pt x="155" y="170"/>
                    </a:lnTo>
                    <a:lnTo>
                      <a:pt x="152" y="176"/>
                    </a:lnTo>
                    <a:lnTo>
                      <a:pt x="152" y="176"/>
                    </a:lnTo>
                    <a:lnTo>
                      <a:pt x="152" y="163"/>
                    </a:lnTo>
                    <a:lnTo>
                      <a:pt x="151" y="153"/>
                    </a:lnTo>
                    <a:lnTo>
                      <a:pt x="151" y="153"/>
                    </a:lnTo>
                    <a:lnTo>
                      <a:pt x="148" y="150"/>
                    </a:lnTo>
                    <a:lnTo>
                      <a:pt x="144" y="148"/>
                    </a:lnTo>
                    <a:lnTo>
                      <a:pt x="137" y="142"/>
                    </a:lnTo>
                    <a:lnTo>
                      <a:pt x="132" y="137"/>
                    </a:lnTo>
                    <a:lnTo>
                      <a:pt x="128" y="135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1" y="122"/>
                    </a:lnTo>
                    <a:lnTo>
                      <a:pt x="120" y="11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19" y="113"/>
                    </a:lnTo>
                    <a:lnTo>
                      <a:pt x="117" y="118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3" y="112"/>
                    </a:lnTo>
                    <a:lnTo>
                      <a:pt x="113" y="108"/>
                    </a:lnTo>
                    <a:lnTo>
                      <a:pt x="114" y="105"/>
                    </a:lnTo>
                    <a:lnTo>
                      <a:pt x="115" y="104"/>
                    </a:lnTo>
                    <a:lnTo>
                      <a:pt x="118" y="102"/>
                    </a:lnTo>
                    <a:lnTo>
                      <a:pt x="119" y="100"/>
                    </a:lnTo>
                    <a:lnTo>
                      <a:pt x="119" y="94"/>
                    </a:lnTo>
                    <a:lnTo>
                      <a:pt x="118" y="83"/>
                    </a:lnTo>
                    <a:lnTo>
                      <a:pt x="118" y="83"/>
                    </a:lnTo>
                    <a:lnTo>
                      <a:pt x="118" y="90"/>
                    </a:lnTo>
                    <a:lnTo>
                      <a:pt x="117" y="95"/>
                    </a:lnTo>
                    <a:lnTo>
                      <a:pt x="113" y="104"/>
                    </a:lnTo>
                    <a:lnTo>
                      <a:pt x="109" y="112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5" y="128"/>
                    </a:lnTo>
                    <a:lnTo>
                      <a:pt x="106" y="133"/>
                    </a:lnTo>
                    <a:lnTo>
                      <a:pt x="107" y="133"/>
                    </a:lnTo>
                    <a:lnTo>
                      <a:pt x="109" y="133"/>
                    </a:lnTo>
                    <a:lnTo>
                      <a:pt x="111" y="132"/>
                    </a:lnTo>
                    <a:lnTo>
                      <a:pt x="115" y="12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19" y="128"/>
                    </a:lnTo>
                    <a:lnTo>
                      <a:pt x="118" y="143"/>
                    </a:lnTo>
                    <a:lnTo>
                      <a:pt x="113" y="171"/>
                    </a:lnTo>
                    <a:lnTo>
                      <a:pt x="110" y="183"/>
                    </a:lnTo>
                    <a:lnTo>
                      <a:pt x="106" y="194"/>
                    </a:lnTo>
                    <a:lnTo>
                      <a:pt x="103" y="203"/>
                    </a:lnTo>
                    <a:lnTo>
                      <a:pt x="98" y="211"/>
                    </a:lnTo>
                    <a:lnTo>
                      <a:pt x="98" y="211"/>
                    </a:lnTo>
                    <a:lnTo>
                      <a:pt x="96" y="213"/>
                    </a:lnTo>
                    <a:lnTo>
                      <a:pt x="95" y="211"/>
                    </a:lnTo>
                    <a:lnTo>
                      <a:pt x="94" y="208"/>
                    </a:lnTo>
                    <a:lnTo>
                      <a:pt x="94" y="203"/>
                    </a:lnTo>
                    <a:lnTo>
                      <a:pt x="94" y="194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1" y="191"/>
                    </a:lnTo>
                    <a:lnTo>
                      <a:pt x="89" y="193"/>
                    </a:lnTo>
                    <a:lnTo>
                      <a:pt x="87" y="195"/>
                    </a:lnTo>
                    <a:lnTo>
                      <a:pt x="84" y="199"/>
                    </a:lnTo>
                    <a:lnTo>
                      <a:pt x="81" y="208"/>
                    </a:lnTo>
                    <a:lnTo>
                      <a:pt x="79" y="220"/>
                    </a:lnTo>
                    <a:lnTo>
                      <a:pt x="76" y="229"/>
                    </a:lnTo>
                    <a:lnTo>
                      <a:pt x="73" y="236"/>
                    </a:lnTo>
                    <a:lnTo>
                      <a:pt x="72" y="237"/>
                    </a:lnTo>
                    <a:lnTo>
                      <a:pt x="71" y="237"/>
                    </a:lnTo>
                    <a:lnTo>
                      <a:pt x="68" y="234"/>
                    </a:lnTo>
                    <a:lnTo>
                      <a:pt x="66" y="231"/>
                    </a:lnTo>
                    <a:lnTo>
                      <a:pt x="66" y="231"/>
                    </a:lnTo>
                    <a:lnTo>
                      <a:pt x="65" y="222"/>
                    </a:lnTo>
                    <a:lnTo>
                      <a:pt x="64" y="213"/>
                    </a:lnTo>
                    <a:lnTo>
                      <a:pt x="65" y="194"/>
                    </a:lnTo>
                    <a:lnTo>
                      <a:pt x="66" y="178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8" y="162"/>
                    </a:lnTo>
                    <a:lnTo>
                      <a:pt x="71" y="162"/>
                    </a:lnTo>
                    <a:lnTo>
                      <a:pt x="73" y="164"/>
                    </a:lnTo>
                    <a:lnTo>
                      <a:pt x="74" y="168"/>
                    </a:lnTo>
                    <a:lnTo>
                      <a:pt x="78" y="176"/>
                    </a:lnTo>
                    <a:lnTo>
                      <a:pt x="80" y="178"/>
                    </a:lnTo>
                    <a:lnTo>
                      <a:pt x="81" y="179"/>
                    </a:lnTo>
                    <a:lnTo>
                      <a:pt x="75" y="166"/>
                    </a:lnTo>
                    <a:lnTo>
                      <a:pt x="75" y="166"/>
                    </a:lnTo>
                    <a:lnTo>
                      <a:pt x="78" y="162"/>
                    </a:lnTo>
                    <a:lnTo>
                      <a:pt x="81" y="157"/>
                    </a:lnTo>
                    <a:lnTo>
                      <a:pt x="82" y="157"/>
                    </a:lnTo>
                    <a:lnTo>
                      <a:pt x="83" y="157"/>
                    </a:lnTo>
                    <a:lnTo>
                      <a:pt x="84" y="157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3" y="153"/>
                    </a:lnTo>
                    <a:lnTo>
                      <a:pt x="79" y="149"/>
                    </a:lnTo>
                    <a:lnTo>
                      <a:pt x="74" y="147"/>
                    </a:lnTo>
                    <a:lnTo>
                      <a:pt x="68" y="147"/>
                    </a:lnTo>
                    <a:lnTo>
                      <a:pt x="63" y="146"/>
                    </a:lnTo>
                    <a:lnTo>
                      <a:pt x="57" y="143"/>
                    </a:lnTo>
                    <a:lnTo>
                      <a:pt x="51" y="140"/>
                    </a:lnTo>
                    <a:lnTo>
                      <a:pt x="49" y="138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3" y="147"/>
                    </a:lnTo>
                    <a:lnTo>
                      <a:pt x="42" y="154"/>
                    </a:lnTo>
                    <a:lnTo>
                      <a:pt x="42" y="161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6" y="164"/>
                    </a:lnTo>
                    <a:lnTo>
                      <a:pt x="45" y="170"/>
                    </a:lnTo>
                    <a:lnTo>
                      <a:pt x="43" y="180"/>
                    </a:lnTo>
                    <a:lnTo>
                      <a:pt x="42" y="187"/>
                    </a:lnTo>
                    <a:lnTo>
                      <a:pt x="41" y="191"/>
                    </a:lnTo>
                    <a:lnTo>
                      <a:pt x="42" y="194"/>
                    </a:lnTo>
                    <a:lnTo>
                      <a:pt x="42" y="194"/>
                    </a:lnTo>
                    <a:lnTo>
                      <a:pt x="38" y="206"/>
                    </a:lnTo>
                    <a:lnTo>
                      <a:pt x="34" y="216"/>
                    </a:lnTo>
                    <a:lnTo>
                      <a:pt x="32" y="220"/>
                    </a:lnTo>
                    <a:lnTo>
                      <a:pt x="28" y="222"/>
                    </a:lnTo>
                    <a:lnTo>
                      <a:pt x="26" y="222"/>
                    </a:lnTo>
                    <a:lnTo>
                      <a:pt x="23" y="218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23" y="196"/>
                    </a:lnTo>
                    <a:lnTo>
                      <a:pt x="25" y="201"/>
                    </a:lnTo>
                    <a:lnTo>
                      <a:pt x="26" y="202"/>
                    </a:lnTo>
                    <a:lnTo>
                      <a:pt x="27" y="202"/>
                    </a:lnTo>
                    <a:lnTo>
                      <a:pt x="28" y="201"/>
                    </a:lnTo>
                    <a:lnTo>
                      <a:pt x="29" y="199"/>
                    </a:lnTo>
                    <a:lnTo>
                      <a:pt x="29" y="199"/>
                    </a:lnTo>
                    <a:lnTo>
                      <a:pt x="28" y="201"/>
                    </a:lnTo>
                    <a:lnTo>
                      <a:pt x="28" y="201"/>
                    </a:lnTo>
                    <a:lnTo>
                      <a:pt x="26" y="199"/>
                    </a:lnTo>
                    <a:lnTo>
                      <a:pt x="22" y="190"/>
                    </a:lnTo>
                    <a:lnTo>
                      <a:pt x="20" y="185"/>
                    </a:lnTo>
                    <a:lnTo>
                      <a:pt x="19" y="184"/>
                    </a:lnTo>
                    <a:lnTo>
                      <a:pt x="18" y="184"/>
                    </a:lnTo>
                    <a:lnTo>
                      <a:pt x="18" y="185"/>
                    </a:lnTo>
                    <a:lnTo>
                      <a:pt x="17" y="187"/>
                    </a:lnTo>
                    <a:lnTo>
                      <a:pt x="14" y="198"/>
                    </a:lnTo>
                    <a:lnTo>
                      <a:pt x="20" y="217"/>
                    </a:lnTo>
                    <a:lnTo>
                      <a:pt x="20" y="217"/>
                    </a:lnTo>
                    <a:lnTo>
                      <a:pt x="11" y="244"/>
                    </a:lnTo>
                    <a:lnTo>
                      <a:pt x="7" y="248"/>
                    </a:lnTo>
                    <a:lnTo>
                      <a:pt x="5" y="252"/>
                    </a:lnTo>
                    <a:lnTo>
                      <a:pt x="3" y="254"/>
                    </a:lnTo>
                    <a:lnTo>
                      <a:pt x="2" y="25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2" y="263"/>
                    </a:lnTo>
                    <a:lnTo>
                      <a:pt x="3" y="264"/>
                    </a:lnTo>
                    <a:lnTo>
                      <a:pt x="3" y="264"/>
                    </a:lnTo>
                    <a:lnTo>
                      <a:pt x="3" y="266"/>
                    </a:lnTo>
                    <a:lnTo>
                      <a:pt x="4" y="267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70"/>
                    </a:lnTo>
                    <a:lnTo>
                      <a:pt x="7" y="264"/>
                    </a:lnTo>
                    <a:lnTo>
                      <a:pt x="9" y="262"/>
                    </a:lnTo>
                    <a:lnTo>
                      <a:pt x="10" y="262"/>
                    </a:lnTo>
                    <a:lnTo>
                      <a:pt x="12" y="262"/>
                    </a:lnTo>
                    <a:lnTo>
                      <a:pt x="15" y="262"/>
                    </a:lnTo>
                    <a:lnTo>
                      <a:pt x="17" y="261"/>
                    </a:lnTo>
                    <a:lnTo>
                      <a:pt x="18" y="260"/>
                    </a:lnTo>
                    <a:lnTo>
                      <a:pt x="18" y="253"/>
                    </a:lnTo>
                    <a:lnTo>
                      <a:pt x="17" y="240"/>
                    </a:lnTo>
                    <a:lnTo>
                      <a:pt x="17" y="240"/>
                    </a:lnTo>
                    <a:lnTo>
                      <a:pt x="19" y="253"/>
                    </a:lnTo>
                    <a:lnTo>
                      <a:pt x="20" y="260"/>
                    </a:lnTo>
                    <a:lnTo>
                      <a:pt x="21" y="264"/>
                    </a:lnTo>
                    <a:lnTo>
                      <a:pt x="23" y="267"/>
                    </a:lnTo>
                    <a:lnTo>
                      <a:pt x="27" y="274"/>
                    </a:lnTo>
                    <a:lnTo>
                      <a:pt x="28" y="279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77"/>
                    </a:lnTo>
                    <a:lnTo>
                      <a:pt x="32" y="275"/>
                    </a:lnTo>
                    <a:lnTo>
                      <a:pt x="33" y="275"/>
                    </a:lnTo>
                    <a:lnTo>
                      <a:pt x="34" y="276"/>
                    </a:lnTo>
                    <a:lnTo>
                      <a:pt x="34" y="276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7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4" y="261"/>
                    </a:lnTo>
                    <a:lnTo>
                      <a:pt x="33" y="253"/>
                    </a:lnTo>
                    <a:lnTo>
                      <a:pt x="33" y="253"/>
                    </a:lnTo>
                    <a:lnTo>
                      <a:pt x="34" y="246"/>
                    </a:lnTo>
                    <a:lnTo>
                      <a:pt x="36" y="240"/>
                    </a:lnTo>
                    <a:lnTo>
                      <a:pt x="41" y="233"/>
                    </a:lnTo>
                    <a:lnTo>
                      <a:pt x="44" y="229"/>
                    </a:lnTo>
                    <a:lnTo>
                      <a:pt x="46" y="225"/>
                    </a:lnTo>
                    <a:lnTo>
                      <a:pt x="48" y="222"/>
                    </a:lnTo>
                    <a:lnTo>
                      <a:pt x="48" y="222"/>
                    </a:lnTo>
                    <a:lnTo>
                      <a:pt x="49" y="225"/>
                    </a:lnTo>
                    <a:lnTo>
                      <a:pt x="49" y="230"/>
                    </a:lnTo>
                    <a:lnTo>
                      <a:pt x="48" y="236"/>
                    </a:lnTo>
                    <a:lnTo>
                      <a:pt x="48" y="243"/>
                    </a:lnTo>
                    <a:lnTo>
                      <a:pt x="52" y="225"/>
                    </a:lnTo>
                    <a:lnTo>
                      <a:pt x="52" y="225"/>
                    </a:lnTo>
                    <a:lnTo>
                      <a:pt x="53" y="240"/>
                    </a:lnTo>
                    <a:lnTo>
                      <a:pt x="56" y="252"/>
                    </a:lnTo>
                    <a:lnTo>
                      <a:pt x="56" y="258"/>
                    </a:lnTo>
                    <a:lnTo>
                      <a:pt x="56" y="263"/>
                    </a:lnTo>
                    <a:lnTo>
                      <a:pt x="55" y="268"/>
                    </a:lnTo>
                    <a:lnTo>
                      <a:pt x="52" y="273"/>
                    </a:lnTo>
                    <a:lnTo>
                      <a:pt x="59" y="274"/>
                    </a:lnTo>
                    <a:lnTo>
                      <a:pt x="59" y="274"/>
                    </a:lnTo>
                    <a:lnTo>
                      <a:pt x="63" y="281"/>
                    </a:lnTo>
                    <a:lnTo>
                      <a:pt x="66" y="285"/>
                    </a:lnTo>
                    <a:lnTo>
                      <a:pt x="67" y="285"/>
                    </a:lnTo>
                    <a:lnTo>
                      <a:pt x="69" y="285"/>
                    </a:lnTo>
                    <a:lnTo>
                      <a:pt x="71" y="284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3" y="282"/>
                    </a:lnTo>
                    <a:lnTo>
                      <a:pt x="75" y="279"/>
                    </a:lnTo>
                    <a:lnTo>
                      <a:pt x="78" y="274"/>
                    </a:lnTo>
                    <a:lnTo>
                      <a:pt x="79" y="269"/>
                    </a:lnTo>
                    <a:lnTo>
                      <a:pt x="78" y="275"/>
                    </a:lnTo>
                    <a:lnTo>
                      <a:pt x="89" y="262"/>
                    </a:lnTo>
                    <a:lnTo>
                      <a:pt x="89" y="267"/>
                    </a:lnTo>
                    <a:lnTo>
                      <a:pt x="89" y="267"/>
                    </a:lnTo>
                    <a:lnTo>
                      <a:pt x="90" y="268"/>
                    </a:lnTo>
                    <a:lnTo>
                      <a:pt x="92" y="267"/>
                    </a:lnTo>
                    <a:lnTo>
                      <a:pt x="97" y="263"/>
                    </a:lnTo>
                    <a:lnTo>
                      <a:pt x="105" y="256"/>
                    </a:lnTo>
                    <a:lnTo>
                      <a:pt x="110" y="254"/>
                    </a:lnTo>
                    <a:lnTo>
                      <a:pt x="112" y="254"/>
                    </a:lnTo>
                    <a:lnTo>
                      <a:pt x="114" y="255"/>
                    </a:lnTo>
                    <a:lnTo>
                      <a:pt x="117" y="258"/>
                    </a:lnTo>
                    <a:lnTo>
                      <a:pt x="119" y="260"/>
                    </a:lnTo>
                    <a:lnTo>
                      <a:pt x="122" y="271"/>
                    </a:lnTo>
                    <a:lnTo>
                      <a:pt x="122" y="271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0" y="263"/>
                    </a:lnTo>
                    <a:lnTo>
                      <a:pt x="132" y="263"/>
                    </a:lnTo>
                    <a:lnTo>
                      <a:pt x="134" y="264"/>
                    </a:lnTo>
                    <a:lnTo>
                      <a:pt x="136" y="266"/>
                    </a:lnTo>
                    <a:lnTo>
                      <a:pt x="136" y="284"/>
                    </a:lnTo>
                    <a:lnTo>
                      <a:pt x="136" y="284"/>
                    </a:lnTo>
                    <a:lnTo>
                      <a:pt x="138" y="283"/>
                    </a:lnTo>
                    <a:lnTo>
                      <a:pt x="141" y="284"/>
                    </a:lnTo>
                    <a:lnTo>
                      <a:pt x="145" y="289"/>
                    </a:lnTo>
                    <a:lnTo>
                      <a:pt x="148" y="290"/>
                    </a:lnTo>
                    <a:lnTo>
                      <a:pt x="150" y="291"/>
                    </a:lnTo>
                    <a:lnTo>
                      <a:pt x="151" y="289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5" y="298"/>
                    </a:lnTo>
                    <a:lnTo>
                      <a:pt x="156" y="303"/>
                    </a:lnTo>
                    <a:lnTo>
                      <a:pt x="157" y="306"/>
                    </a:lnTo>
                    <a:lnTo>
                      <a:pt x="159" y="308"/>
                    </a:lnTo>
                    <a:lnTo>
                      <a:pt x="161" y="308"/>
                    </a:lnTo>
                    <a:lnTo>
                      <a:pt x="164" y="309"/>
                    </a:lnTo>
                    <a:lnTo>
                      <a:pt x="166" y="308"/>
                    </a:lnTo>
                    <a:lnTo>
                      <a:pt x="171" y="306"/>
                    </a:lnTo>
                    <a:lnTo>
                      <a:pt x="174" y="304"/>
                    </a:lnTo>
                    <a:lnTo>
                      <a:pt x="179" y="303"/>
                    </a:lnTo>
                    <a:lnTo>
                      <a:pt x="181" y="303"/>
                    </a:lnTo>
                    <a:lnTo>
                      <a:pt x="182" y="304"/>
                    </a:lnTo>
                    <a:lnTo>
                      <a:pt x="183" y="281"/>
                    </a:lnTo>
                    <a:lnTo>
                      <a:pt x="183" y="281"/>
                    </a:lnTo>
                    <a:lnTo>
                      <a:pt x="186" y="281"/>
                    </a:lnTo>
                    <a:lnTo>
                      <a:pt x="187" y="279"/>
                    </a:lnTo>
                    <a:lnTo>
                      <a:pt x="191" y="277"/>
                    </a:lnTo>
                    <a:lnTo>
                      <a:pt x="196" y="273"/>
                    </a:lnTo>
                    <a:lnTo>
                      <a:pt x="202" y="266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204" y="241"/>
                    </a:lnTo>
                    <a:lnTo>
                      <a:pt x="205" y="240"/>
                    </a:lnTo>
                    <a:lnTo>
                      <a:pt x="206" y="240"/>
                    </a:lnTo>
                    <a:lnTo>
                      <a:pt x="210" y="243"/>
                    </a:lnTo>
                    <a:lnTo>
                      <a:pt x="213" y="246"/>
                    </a:lnTo>
                    <a:lnTo>
                      <a:pt x="219" y="255"/>
                    </a:lnTo>
                    <a:lnTo>
                      <a:pt x="222" y="258"/>
                    </a:lnTo>
                    <a:lnTo>
                      <a:pt x="225" y="259"/>
                    </a:lnTo>
                    <a:lnTo>
                      <a:pt x="226" y="259"/>
                    </a:lnTo>
                    <a:lnTo>
                      <a:pt x="226" y="259"/>
                    </a:lnTo>
                    <a:lnTo>
                      <a:pt x="225" y="263"/>
                    </a:lnTo>
                    <a:lnTo>
                      <a:pt x="224" y="264"/>
                    </a:lnTo>
                    <a:lnTo>
                      <a:pt x="222" y="263"/>
                    </a:lnTo>
                    <a:lnTo>
                      <a:pt x="221" y="260"/>
                    </a:lnTo>
                    <a:lnTo>
                      <a:pt x="221" y="260"/>
                    </a:lnTo>
                    <a:lnTo>
                      <a:pt x="224" y="267"/>
                    </a:lnTo>
                    <a:lnTo>
                      <a:pt x="225" y="271"/>
                    </a:lnTo>
                    <a:lnTo>
                      <a:pt x="227" y="275"/>
                    </a:lnTo>
                    <a:lnTo>
                      <a:pt x="229" y="275"/>
                    </a:lnTo>
                    <a:lnTo>
                      <a:pt x="232" y="274"/>
                    </a:lnTo>
                    <a:lnTo>
                      <a:pt x="234" y="271"/>
                    </a:lnTo>
                    <a:lnTo>
                      <a:pt x="239" y="266"/>
                    </a:lnTo>
                    <a:lnTo>
                      <a:pt x="243" y="258"/>
                    </a:lnTo>
                    <a:lnTo>
                      <a:pt x="248" y="253"/>
                    </a:lnTo>
                    <a:lnTo>
                      <a:pt x="250" y="252"/>
                    </a:lnTo>
                    <a:lnTo>
                      <a:pt x="251" y="253"/>
                    </a:lnTo>
                    <a:lnTo>
                      <a:pt x="253" y="256"/>
                    </a:lnTo>
                    <a:lnTo>
                      <a:pt x="255" y="261"/>
                    </a:lnTo>
                    <a:lnTo>
                      <a:pt x="255" y="261"/>
                    </a:lnTo>
                    <a:lnTo>
                      <a:pt x="257" y="258"/>
                    </a:lnTo>
                    <a:lnTo>
                      <a:pt x="259" y="256"/>
                    </a:lnTo>
                    <a:lnTo>
                      <a:pt x="260" y="259"/>
                    </a:lnTo>
                    <a:lnTo>
                      <a:pt x="262" y="261"/>
                    </a:lnTo>
                    <a:lnTo>
                      <a:pt x="262" y="261"/>
                    </a:lnTo>
                    <a:lnTo>
                      <a:pt x="260" y="262"/>
                    </a:lnTo>
                    <a:lnTo>
                      <a:pt x="260" y="262"/>
                    </a:lnTo>
                    <a:lnTo>
                      <a:pt x="262" y="263"/>
                    </a:lnTo>
                    <a:lnTo>
                      <a:pt x="262" y="263"/>
                    </a:lnTo>
                    <a:lnTo>
                      <a:pt x="265" y="274"/>
                    </a:lnTo>
                    <a:lnTo>
                      <a:pt x="265" y="274"/>
                    </a:lnTo>
                    <a:lnTo>
                      <a:pt x="263" y="263"/>
                    </a:lnTo>
                    <a:lnTo>
                      <a:pt x="263" y="263"/>
                    </a:lnTo>
                    <a:lnTo>
                      <a:pt x="266" y="261"/>
                    </a:lnTo>
                    <a:lnTo>
                      <a:pt x="271" y="255"/>
                    </a:lnTo>
                    <a:lnTo>
                      <a:pt x="271" y="277"/>
                    </a:lnTo>
                    <a:lnTo>
                      <a:pt x="271" y="277"/>
                    </a:lnTo>
                    <a:lnTo>
                      <a:pt x="272" y="276"/>
                    </a:lnTo>
                    <a:lnTo>
                      <a:pt x="272" y="276"/>
                    </a:lnTo>
                    <a:lnTo>
                      <a:pt x="272" y="278"/>
                    </a:lnTo>
                    <a:lnTo>
                      <a:pt x="273" y="278"/>
                    </a:lnTo>
                    <a:lnTo>
                      <a:pt x="274" y="273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5" y="244"/>
                    </a:lnTo>
                    <a:lnTo>
                      <a:pt x="278" y="236"/>
                    </a:lnTo>
                    <a:lnTo>
                      <a:pt x="278" y="236"/>
                    </a:lnTo>
                    <a:lnTo>
                      <a:pt x="279" y="246"/>
                    </a:lnTo>
                    <a:lnTo>
                      <a:pt x="279" y="251"/>
                    </a:lnTo>
                    <a:lnTo>
                      <a:pt x="280" y="251"/>
                    </a:lnTo>
                    <a:lnTo>
                      <a:pt x="281" y="251"/>
                    </a:lnTo>
                    <a:lnTo>
                      <a:pt x="282" y="248"/>
                    </a:lnTo>
                    <a:lnTo>
                      <a:pt x="283" y="247"/>
                    </a:lnTo>
                    <a:lnTo>
                      <a:pt x="285" y="247"/>
                    </a:lnTo>
                    <a:lnTo>
                      <a:pt x="286" y="247"/>
                    </a:lnTo>
                    <a:lnTo>
                      <a:pt x="287" y="252"/>
                    </a:lnTo>
                    <a:lnTo>
                      <a:pt x="288" y="262"/>
                    </a:lnTo>
                    <a:lnTo>
                      <a:pt x="288" y="262"/>
                    </a:lnTo>
                    <a:lnTo>
                      <a:pt x="289" y="256"/>
                    </a:lnTo>
                    <a:lnTo>
                      <a:pt x="291" y="252"/>
                    </a:lnTo>
                    <a:lnTo>
                      <a:pt x="296" y="244"/>
                    </a:lnTo>
                    <a:lnTo>
                      <a:pt x="299" y="239"/>
                    </a:lnTo>
                    <a:lnTo>
                      <a:pt x="302" y="232"/>
                    </a:lnTo>
                    <a:lnTo>
                      <a:pt x="304" y="223"/>
                    </a:lnTo>
                    <a:lnTo>
                      <a:pt x="305" y="210"/>
                    </a:lnTo>
                    <a:lnTo>
                      <a:pt x="305" y="210"/>
                    </a:lnTo>
                    <a:lnTo>
                      <a:pt x="306" y="216"/>
                    </a:lnTo>
                    <a:lnTo>
                      <a:pt x="305" y="217"/>
                    </a:lnTo>
                    <a:lnTo>
                      <a:pt x="305" y="218"/>
                    </a:lnTo>
                    <a:lnTo>
                      <a:pt x="305" y="218"/>
                    </a:lnTo>
                    <a:lnTo>
                      <a:pt x="308" y="221"/>
                    </a:lnTo>
                    <a:lnTo>
                      <a:pt x="310" y="223"/>
                    </a:lnTo>
                    <a:lnTo>
                      <a:pt x="311" y="223"/>
                    </a:lnTo>
                    <a:lnTo>
                      <a:pt x="312" y="222"/>
                    </a:lnTo>
                    <a:lnTo>
                      <a:pt x="314" y="216"/>
                    </a:lnTo>
                    <a:lnTo>
                      <a:pt x="314" y="245"/>
                    </a:lnTo>
                    <a:lnTo>
                      <a:pt x="324" y="207"/>
                    </a:lnTo>
                    <a:lnTo>
                      <a:pt x="324" y="207"/>
                    </a:lnTo>
                    <a:lnTo>
                      <a:pt x="326" y="218"/>
                    </a:lnTo>
                    <a:lnTo>
                      <a:pt x="326" y="230"/>
                    </a:lnTo>
                    <a:lnTo>
                      <a:pt x="326" y="241"/>
                    </a:lnTo>
                    <a:lnTo>
                      <a:pt x="324" y="256"/>
                    </a:lnTo>
                    <a:lnTo>
                      <a:pt x="324" y="256"/>
                    </a:lnTo>
                    <a:lnTo>
                      <a:pt x="329" y="239"/>
                    </a:lnTo>
                    <a:lnTo>
                      <a:pt x="333" y="233"/>
                    </a:lnTo>
                    <a:lnTo>
                      <a:pt x="336" y="228"/>
                    </a:lnTo>
                    <a:lnTo>
                      <a:pt x="342" y="211"/>
                    </a:lnTo>
                    <a:lnTo>
                      <a:pt x="341" y="229"/>
                    </a:lnTo>
                    <a:lnTo>
                      <a:pt x="341" y="229"/>
                    </a:lnTo>
                    <a:lnTo>
                      <a:pt x="342" y="228"/>
                    </a:lnTo>
                    <a:lnTo>
                      <a:pt x="344" y="225"/>
                    </a:lnTo>
                    <a:lnTo>
                      <a:pt x="347" y="218"/>
                    </a:lnTo>
                    <a:lnTo>
                      <a:pt x="349" y="216"/>
                    </a:lnTo>
                    <a:lnTo>
                      <a:pt x="350" y="215"/>
                    </a:lnTo>
                    <a:lnTo>
                      <a:pt x="351" y="215"/>
                    </a:lnTo>
                    <a:lnTo>
                      <a:pt x="351" y="220"/>
                    </a:lnTo>
                    <a:lnTo>
                      <a:pt x="351" y="220"/>
                    </a:lnTo>
                    <a:lnTo>
                      <a:pt x="352" y="225"/>
                    </a:lnTo>
                    <a:lnTo>
                      <a:pt x="355" y="230"/>
                    </a:lnTo>
                    <a:lnTo>
                      <a:pt x="357" y="233"/>
                    </a:lnTo>
                    <a:lnTo>
                      <a:pt x="359" y="236"/>
                    </a:lnTo>
                    <a:lnTo>
                      <a:pt x="363" y="238"/>
                    </a:lnTo>
                    <a:lnTo>
                      <a:pt x="366" y="239"/>
                    </a:lnTo>
                    <a:lnTo>
                      <a:pt x="373" y="240"/>
                    </a:lnTo>
                    <a:lnTo>
                      <a:pt x="381" y="241"/>
                    </a:lnTo>
                    <a:lnTo>
                      <a:pt x="388" y="244"/>
                    </a:lnTo>
                    <a:lnTo>
                      <a:pt x="393" y="246"/>
                    </a:lnTo>
                    <a:lnTo>
                      <a:pt x="396" y="249"/>
                    </a:lnTo>
                    <a:lnTo>
                      <a:pt x="400" y="253"/>
                    </a:lnTo>
                    <a:lnTo>
                      <a:pt x="403" y="259"/>
                    </a:lnTo>
                    <a:lnTo>
                      <a:pt x="403" y="259"/>
                    </a:lnTo>
                    <a:lnTo>
                      <a:pt x="403" y="245"/>
                    </a:lnTo>
                    <a:lnTo>
                      <a:pt x="403" y="239"/>
                    </a:lnTo>
                    <a:lnTo>
                      <a:pt x="404" y="239"/>
                    </a:lnTo>
                    <a:lnTo>
                      <a:pt x="405" y="240"/>
                    </a:lnTo>
                    <a:lnTo>
                      <a:pt x="406" y="246"/>
                    </a:lnTo>
                    <a:lnTo>
                      <a:pt x="408" y="251"/>
                    </a:lnTo>
                    <a:lnTo>
                      <a:pt x="410" y="254"/>
                    </a:lnTo>
                    <a:lnTo>
                      <a:pt x="411" y="254"/>
                    </a:lnTo>
                    <a:lnTo>
                      <a:pt x="411" y="252"/>
                    </a:lnTo>
                    <a:lnTo>
                      <a:pt x="412" y="241"/>
                    </a:lnTo>
                    <a:lnTo>
                      <a:pt x="412" y="241"/>
                    </a:lnTo>
                    <a:lnTo>
                      <a:pt x="413" y="258"/>
                    </a:lnTo>
                    <a:lnTo>
                      <a:pt x="413" y="264"/>
                    </a:lnTo>
                    <a:lnTo>
                      <a:pt x="412" y="273"/>
                    </a:lnTo>
                    <a:lnTo>
                      <a:pt x="412" y="273"/>
                    </a:lnTo>
                    <a:lnTo>
                      <a:pt x="416" y="270"/>
                    </a:lnTo>
                    <a:lnTo>
                      <a:pt x="418" y="270"/>
                    </a:lnTo>
                    <a:lnTo>
                      <a:pt x="420" y="273"/>
                    </a:lnTo>
                    <a:lnTo>
                      <a:pt x="423" y="274"/>
                    </a:lnTo>
                    <a:lnTo>
                      <a:pt x="425" y="275"/>
                    </a:lnTo>
                    <a:lnTo>
                      <a:pt x="427" y="274"/>
                    </a:lnTo>
                    <a:lnTo>
                      <a:pt x="429" y="269"/>
                    </a:lnTo>
                    <a:lnTo>
                      <a:pt x="433" y="259"/>
                    </a:lnTo>
                    <a:lnTo>
                      <a:pt x="433" y="259"/>
                    </a:lnTo>
                    <a:lnTo>
                      <a:pt x="433" y="267"/>
                    </a:lnTo>
                    <a:lnTo>
                      <a:pt x="432" y="274"/>
                    </a:lnTo>
                    <a:lnTo>
                      <a:pt x="431" y="279"/>
                    </a:lnTo>
                    <a:lnTo>
                      <a:pt x="431" y="285"/>
                    </a:lnTo>
                    <a:lnTo>
                      <a:pt x="431" y="285"/>
                    </a:lnTo>
                    <a:lnTo>
                      <a:pt x="433" y="279"/>
                    </a:lnTo>
                    <a:lnTo>
                      <a:pt x="434" y="278"/>
                    </a:lnTo>
                    <a:lnTo>
                      <a:pt x="434" y="282"/>
                    </a:lnTo>
                    <a:lnTo>
                      <a:pt x="434" y="282"/>
                    </a:lnTo>
                    <a:lnTo>
                      <a:pt x="434" y="286"/>
                    </a:lnTo>
                    <a:lnTo>
                      <a:pt x="434" y="290"/>
                    </a:lnTo>
                    <a:lnTo>
                      <a:pt x="431" y="298"/>
                    </a:lnTo>
                    <a:lnTo>
                      <a:pt x="431" y="298"/>
                    </a:lnTo>
                    <a:lnTo>
                      <a:pt x="433" y="297"/>
                    </a:lnTo>
                    <a:lnTo>
                      <a:pt x="434" y="296"/>
                    </a:lnTo>
                    <a:lnTo>
                      <a:pt x="437" y="290"/>
                    </a:lnTo>
                    <a:lnTo>
                      <a:pt x="439" y="282"/>
                    </a:lnTo>
                    <a:lnTo>
                      <a:pt x="441" y="271"/>
                    </a:lnTo>
                    <a:lnTo>
                      <a:pt x="443" y="247"/>
                    </a:lnTo>
                    <a:lnTo>
                      <a:pt x="446" y="220"/>
                    </a:lnTo>
                    <a:lnTo>
                      <a:pt x="446" y="220"/>
                    </a:lnTo>
                    <a:lnTo>
                      <a:pt x="449" y="230"/>
                    </a:lnTo>
                    <a:lnTo>
                      <a:pt x="450" y="231"/>
                    </a:lnTo>
                    <a:lnTo>
                      <a:pt x="451" y="231"/>
                    </a:lnTo>
                    <a:lnTo>
                      <a:pt x="452" y="229"/>
                    </a:lnTo>
                    <a:lnTo>
                      <a:pt x="454" y="225"/>
                    </a:lnTo>
                    <a:lnTo>
                      <a:pt x="457" y="211"/>
                    </a:lnTo>
                    <a:lnTo>
                      <a:pt x="457" y="211"/>
                    </a:lnTo>
                    <a:lnTo>
                      <a:pt x="458" y="229"/>
                    </a:lnTo>
                    <a:lnTo>
                      <a:pt x="457" y="236"/>
                    </a:lnTo>
                    <a:lnTo>
                      <a:pt x="456" y="238"/>
                    </a:lnTo>
                    <a:lnTo>
                      <a:pt x="454" y="240"/>
                    </a:lnTo>
                    <a:lnTo>
                      <a:pt x="454" y="240"/>
                    </a:lnTo>
                    <a:lnTo>
                      <a:pt x="458" y="244"/>
                    </a:lnTo>
                    <a:lnTo>
                      <a:pt x="462" y="245"/>
                    </a:lnTo>
                    <a:lnTo>
                      <a:pt x="465" y="246"/>
                    </a:lnTo>
                    <a:lnTo>
                      <a:pt x="469" y="246"/>
                    </a:lnTo>
                    <a:lnTo>
                      <a:pt x="472" y="244"/>
                    </a:lnTo>
                    <a:lnTo>
                      <a:pt x="474" y="238"/>
                    </a:lnTo>
                    <a:lnTo>
                      <a:pt x="475" y="230"/>
                    </a:lnTo>
                    <a:lnTo>
                      <a:pt x="475" y="230"/>
                    </a:lnTo>
                    <a:lnTo>
                      <a:pt x="477" y="233"/>
                    </a:lnTo>
                    <a:lnTo>
                      <a:pt x="477" y="233"/>
                    </a:lnTo>
                    <a:lnTo>
                      <a:pt x="478" y="233"/>
                    </a:lnTo>
                    <a:lnTo>
                      <a:pt x="479" y="231"/>
                    </a:lnTo>
                    <a:lnTo>
                      <a:pt x="480" y="229"/>
                    </a:lnTo>
                    <a:lnTo>
                      <a:pt x="480" y="229"/>
                    </a:lnTo>
                    <a:lnTo>
                      <a:pt x="488" y="231"/>
                    </a:lnTo>
                    <a:lnTo>
                      <a:pt x="492" y="232"/>
                    </a:lnTo>
                    <a:lnTo>
                      <a:pt x="496" y="231"/>
                    </a:lnTo>
                    <a:lnTo>
                      <a:pt x="494" y="226"/>
                    </a:lnTo>
                    <a:lnTo>
                      <a:pt x="494" y="226"/>
                    </a:lnTo>
                    <a:lnTo>
                      <a:pt x="496" y="215"/>
                    </a:lnTo>
                    <a:lnTo>
                      <a:pt x="497" y="209"/>
                    </a:lnTo>
                    <a:lnTo>
                      <a:pt x="498" y="208"/>
                    </a:lnTo>
                    <a:lnTo>
                      <a:pt x="500" y="208"/>
                    </a:lnTo>
                    <a:lnTo>
                      <a:pt x="503" y="213"/>
                    </a:lnTo>
                    <a:lnTo>
                      <a:pt x="504" y="215"/>
                    </a:lnTo>
                    <a:lnTo>
                      <a:pt x="506" y="214"/>
                    </a:lnTo>
                    <a:lnTo>
                      <a:pt x="506" y="218"/>
                    </a:lnTo>
                    <a:lnTo>
                      <a:pt x="506" y="218"/>
                    </a:lnTo>
                    <a:lnTo>
                      <a:pt x="510" y="225"/>
                    </a:lnTo>
                    <a:lnTo>
                      <a:pt x="512" y="228"/>
                    </a:lnTo>
                    <a:lnTo>
                      <a:pt x="515" y="228"/>
                    </a:lnTo>
                    <a:lnTo>
                      <a:pt x="516" y="225"/>
                    </a:lnTo>
                    <a:lnTo>
                      <a:pt x="517" y="224"/>
                    </a:lnTo>
                    <a:lnTo>
                      <a:pt x="518" y="224"/>
                    </a:lnTo>
                    <a:lnTo>
                      <a:pt x="520" y="228"/>
                    </a:lnTo>
                    <a:lnTo>
                      <a:pt x="525" y="236"/>
                    </a:lnTo>
                    <a:lnTo>
                      <a:pt x="525" y="214"/>
                    </a:lnTo>
                    <a:lnTo>
                      <a:pt x="525" y="214"/>
                    </a:lnTo>
                    <a:lnTo>
                      <a:pt x="526" y="201"/>
                    </a:lnTo>
                    <a:lnTo>
                      <a:pt x="527" y="199"/>
                    </a:lnTo>
                    <a:lnTo>
                      <a:pt x="528" y="198"/>
                    </a:lnTo>
                    <a:lnTo>
                      <a:pt x="529" y="199"/>
                    </a:lnTo>
                    <a:lnTo>
                      <a:pt x="531" y="201"/>
                    </a:lnTo>
                    <a:lnTo>
                      <a:pt x="533" y="208"/>
                    </a:lnTo>
                    <a:lnTo>
                      <a:pt x="535" y="216"/>
                    </a:lnTo>
                    <a:lnTo>
                      <a:pt x="538" y="224"/>
                    </a:lnTo>
                    <a:lnTo>
                      <a:pt x="539" y="226"/>
                    </a:lnTo>
                    <a:lnTo>
                      <a:pt x="541" y="228"/>
                    </a:lnTo>
                    <a:lnTo>
                      <a:pt x="542" y="226"/>
                    </a:lnTo>
                    <a:lnTo>
                      <a:pt x="543" y="224"/>
                    </a:lnTo>
                    <a:lnTo>
                      <a:pt x="542" y="211"/>
                    </a:lnTo>
                    <a:lnTo>
                      <a:pt x="542" y="211"/>
                    </a:lnTo>
                    <a:lnTo>
                      <a:pt x="542" y="210"/>
                    </a:lnTo>
                    <a:lnTo>
                      <a:pt x="543" y="210"/>
                    </a:lnTo>
                    <a:lnTo>
                      <a:pt x="546" y="215"/>
                    </a:lnTo>
                    <a:lnTo>
                      <a:pt x="548" y="239"/>
                    </a:lnTo>
                    <a:lnTo>
                      <a:pt x="551" y="267"/>
                    </a:lnTo>
                    <a:lnTo>
                      <a:pt x="552" y="277"/>
                    </a:lnTo>
                    <a:lnTo>
                      <a:pt x="554" y="283"/>
                    </a:lnTo>
                    <a:lnTo>
                      <a:pt x="554" y="283"/>
                    </a:lnTo>
                    <a:lnTo>
                      <a:pt x="554" y="286"/>
                    </a:lnTo>
                    <a:lnTo>
                      <a:pt x="552" y="289"/>
                    </a:lnTo>
                    <a:lnTo>
                      <a:pt x="550" y="292"/>
                    </a:lnTo>
                    <a:lnTo>
                      <a:pt x="550" y="292"/>
                    </a:lnTo>
                    <a:lnTo>
                      <a:pt x="554" y="300"/>
                    </a:lnTo>
                    <a:lnTo>
                      <a:pt x="555" y="300"/>
                    </a:lnTo>
                    <a:lnTo>
                      <a:pt x="555" y="300"/>
                    </a:lnTo>
                    <a:lnTo>
                      <a:pt x="556" y="296"/>
                    </a:lnTo>
                    <a:lnTo>
                      <a:pt x="557" y="289"/>
                    </a:lnTo>
                    <a:lnTo>
                      <a:pt x="558" y="270"/>
                    </a:lnTo>
                    <a:lnTo>
                      <a:pt x="559" y="262"/>
                    </a:lnTo>
                    <a:lnTo>
                      <a:pt x="561" y="260"/>
                    </a:lnTo>
                    <a:lnTo>
                      <a:pt x="562" y="258"/>
                    </a:lnTo>
                    <a:lnTo>
                      <a:pt x="562" y="258"/>
                    </a:lnTo>
                    <a:lnTo>
                      <a:pt x="562" y="270"/>
                    </a:lnTo>
                    <a:lnTo>
                      <a:pt x="561" y="284"/>
                    </a:lnTo>
                    <a:lnTo>
                      <a:pt x="561" y="294"/>
                    </a:lnTo>
                    <a:lnTo>
                      <a:pt x="562" y="298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1"/>
                    </a:lnTo>
                    <a:lnTo>
                      <a:pt x="565" y="303"/>
                    </a:lnTo>
                    <a:lnTo>
                      <a:pt x="567" y="298"/>
                    </a:lnTo>
                    <a:lnTo>
                      <a:pt x="574" y="284"/>
                    </a:lnTo>
                    <a:lnTo>
                      <a:pt x="578" y="277"/>
                    </a:lnTo>
                    <a:lnTo>
                      <a:pt x="582" y="273"/>
                    </a:lnTo>
                    <a:lnTo>
                      <a:pt x="584" y="273"/>
                    </a:lnTo>
                    <a:lnTo>
                      <a:pt x="586" y="274"/>
                    </a:lnTo>
                    <a:lnTo>
                      <a:pt x="587" y="276"/>
                    </a:lnTo>
                    <a:lnTo>
                      <a:pt x="588" y="281"/>
                    </a:lnTo>
                    <a:lnTo>
                      <a:pt x="588" y="281"/>
                    </a:lnTo>
                    <a:lnTo>
                      <a:pt x="587" y="263"/>
                    </a:lnTo>
                    <a:lnTo>
                      <a:pt x="588" y="255"/>
                    </a:lnTo>
                    <a:lnTo>
                      <a:pt x="590" y="248"/>
                    </a:lnTo>
                    <a:lnTo>
                      <a:pt x="590" y="248"/>
                    </a:lnTo>
                    <a:lnTo>
                      <a:pt x="592" y="247"/>
                    </a:lnTo>
                    <a:lnTo>
                      <a:pt x="593" y="248"/>
                    </a:lnTo>
                    <a:lnTo>
                      <a:pt x="595" y="253"/>
                    </a:lnTo>
                    <a:lnTo>
                      <a:pt x="601" y="264"/>
                    </a:lnTo>
                    <a:lnTo>
                      <a:pt x="603" y="269"/>
                    </a:lnTo>
                    <a:lnTo>
                      <a:pt x="604" y="270"/>
                    </a:lnTo>
                    <a:lnTo>
                      <a:pt x="605" y="270"/>
                    </a:lnTo>
                    <a:lnTo>
                      <a:pt x="607" y="269"/>
                    </a:lnTo>
                    <a:lnTo>
                      <a:pt x="609" y="267"/>
                    </a:lnTo>
                    <a:lnTo>
                      <a:pt x="611" y="256"/>
                    </a:lnTo>
                    <a:lnTo>
                      <a:pt x="611" y="256"/>
                    </a:lnTo>
                    <a:lnTo>
                      <a:pt x="611" y="266"/>
                    </a:lnTo>
                    <a:lnTo>
                      <a:pt x="611" y="266"/>
                    </a:lnTo>
                    <a:lnTo>
                      <a:pt x="616" y="260"/>
                    </a:lnTo>
                    <a:lnTo>
                      <a:pt x="621" y="252"/>
                    </a:lnTo>
                    <a:lnTo>
                      <a:pt x="627" y="243"/>
                    </a:lnTo>
                    <a:lnTo>
                      <a:pt x="630" y="237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43"/>
                    </a:lnTo>
                    <a:lnTo>
                      <a:pt x="632" y="251"/>
                    </a:lnTo>
                    <a:lnTo>
                      <a:pt x="634" y="255"/>
                    </a:lnTo>
                    <a:lnTo>
                      <a:pt x="635" y="258"/>
                    </a:lnTo>
                    <a:lnTo>
                      <a:pt x="638" y="258"/>
                    </a:lnTo>
                    <a:lnTo>
                      <a:pt x="640" y="256"/>
                    </a:lnTo>
                    <a:lnTo>
                      <a:pt x="646" y="249"/>
                    </a:lnTo>
                    <a:lnTo>
                      <a:pt x="650" y="244"/>
                    </a:lnTo>
                    <a:lnTo>
                      <a:pt x="653" y="241"/>
                    </a:lnTo>
                    <a:lnTo>
                      <a:pt x="655" y="240"/>
                    </a:lnTo>
                    <a:lnTo>
                      <a:pt x="656" y="243"/>
                    </a:lnTo>
                    <a:lnTo>
                      <a:pt x="657" y="246"/>
                    </a:lnTo>
                    <a:lnTo>
                      <a:pt x="657" y="254"/>
                    </a:lnTo>
                    <a:lnTo>
                      <a:pt x="657" y="264"/>
                    </a:lnTo>
                    <a:lnTo>
                      <a:pt x="671" y="262"/>
                    </a:lnTo>
                    <a:lnTo>
                      <a:pt x="670" y="269"/>
                    </a:lnTo>
                    <a:lnTo>
                      <a:pt x="670" y="269"/>
                    </a:lnTo>
                    <a:lnTo>
                      <a:pt x="673" y="270"/>
                    </a:lnTo>
                    <a:lnTo>
                      <a:pt x="676" y="269"/>
                    </a:lnTo>
                    <a:lnTo>
                      <a:pt x="678" y="267"/>
                    </a:lnTo>
                    <a:lnTo>
                      <a:pt x="680" y="263"/>
                    </a:lnTo>
                    <a:lnTo>
                      <a:pt x="684" y="253"/>
                    </a:lnTo>
                    <a:lnTo>
                      <a:pt x="687" y="241"/>
                    </a:lnTo>
                    <a:lnTo>
                      <a:pt x="687" y="241"/>
                    </a:lnTo>
                    <a:lnTo>
                      <a:pt x="687" y="245"/>
                    </a:lnTo>
                    <a:lnTo>
                      <a:pt x="687" y="249"/>
                    </a:lnTo>
                    <a:lnTo>
                      <a:pt x="686" y="256"/>
                    </a:lnTo>
                    <a:lnTo>
                      <a:pt x="686" y="256"/>
                    </a:lnTo>
                    <a:lnTo>
                      <a:pt x="690" y="261"/>
                    </a:lnTo>
                    <a:lnTo>
                      <a:pt x="694" y="263"/>
                    </a:lnTo>
                    <a:lnTo>
                      <a:pt x="696" y="264"/>
                    </a:lnTo>
                    <a:lnTo>
                      <a:pt x="699" y="263"/>
                    </a:lnTo>
                    <a:lnTo>
                      <a:pt x="702" y="260"/>
                    </a:lnTo>
                    <a:lnTo>
                      <a:pt x="704" y="254"/>
                    </a:lnTo>
                    <a:lnTo>
                      <a:pt x="712" y="233"/>
                    </a:lnTo>
                    <a:lnTo>
                      <a:pt x="712" y="256"/>
                    </a:lnTo>
                    <a:lnTo>
                      <a:pt x="712" y="256"/>
                    </a:lnTo>
                    <a:lnTo>
                      <a:pt x="713" y="255"/>
                    </a:lnTo>
                    <a:lnTo>
                      <a:pt x="713" y="254"/>
                    </a:lnTo>
                    <a:lnTo>
                      <a:pt x="717" y="256"/>
                    </a:lnTo>
                    <a:lnTo>
                      <a:pt x="724" y="267"/>
                    </a:lnTo>
                    <a:lnTo>
                      <a:pt x="728" y="271"/>
                    </a:lnTo>
                    <a:lnTo>
                      <a:pt x="731" y="274"/>
                    </a:lnTo>
                    <a:lnTo>
                      <a:pt x="733" y="275"/>
                    </a:lnTo>
                    <a:lnTo>
                      <a:pt x="735" y="275"/>
                    </a:lnTo>
                    <a:lnTo>
                      <a:pt x="738" y="274"/>
                    </a:lnTo>
                    <a:lnTo>
                      <a:pt x="740" y="271"/>
                    </a:lnTo>
                    <a:lnTo>
                      <a:pt x="743" y="268"/>
                    </a:lnTo>
                    <a:lnTo>
                      <a:pt x="743" y="268"/>
                    </a:lnTo>
                    <a:lnTo>
                      <a:pt x="742" y="273"/>
                    </a:lnTo>
                    <a:lnTo>
                      <a:pt x="741" y="277"/>
                    </a:lnTo>
                    <a:lnTo>
                      <a:pt x="741" y="277"/>
                    </a:lnTo>
                    <a:lnTo>
                      <a:pt x="743" y="274"/>
                    </a:lnTo>
                    <a:lnTo>
                      <a:pt x="747" y="273"/>
                    </a:lnTo>
                    <a:lnTo>
                      <a:pt x="749" y="274"/>
                    </a:lnTo>
                    <a:lnTo>
                      <a:pt x="753" y="276"/>
                    </a:lnTo>
                    <a:lnTo>
                      <a:pt x="758" y="283"/>
                    </a:lnTo>
                    <a:lnTo>
                      <a:pt x="763" y="290"/>
                    </a:lnTo>
                    <a:lnTo>
                      <a:pt x="765" y="293"/>
                    </a:lnTo>
                    <a:lnTo>
                      <a:pt x="769" y="296"/>
                    </a:lnTo>
                    <a:lnTo>
                      <a:pt x="771" y="296"/>
                    </a:lnTo>
                    <a:lnTo>
                      <a:pt x="773" y="294"/>
                    </a:lnTo>
                    <a:lnTo>
                      <a:pt x="776" y="290"/>
                    </a:lnTo>
                    <a:lnTo>
                      <a:pt x="777" y="284"/>
                    </a:lnTo>
                    <a:lnTo>
                      <a:pt x="779" y="274"/>
                    </a:lnTo>
                    <a:lnTo>
                      <a:pt x="781" y="260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1" y="239"/>
                    </a:lnTo>
                    <a:lnTo>
                      <a:pt x="788" y="237"/>
                    </a:lnTo>
                    <a:lnTo>
                      <a:pt x="787" y="231"/>
                    </a:lnTo>
                    <a:lnTo>
                      <a:pt x="788" y="225"/>
                    </a:lnTo>
                    <a:lnTo>
                      <a:pt x="789" y="218"/>
                    </a:lnTo>
                    <a:lnTo>
                      <a:pt x="792" y="203"/>
                    </a:lnTo>
                    <a:lnTo>
                      <a:pt x="793" y="196"/>
                    </a:lnTo>
                    <a:lnTo>
                      <a:pt x="792" y="191"/>
                    </a:lnTo>
                    <a:lnTo>
                      <a:pt x="792" y="191"/>
                    </a:lnTo>
                    <a:lnTo>
                      <a:pt x="793" y="190"/>
                    </a:lnTo>
                    <a:lnTo>
                      <a:pt x="794" y="190"/>
                    </a:lnTo>
                    <a:lnTo>
                      <a:pt x="795" y="193"/>
                    </a:lnTo>
                    <a:lnTo>
                      <a:pt x="797" y="196"/>
                    </a:lnTo>
                    <a:lnTo>
                      <a:pt x="799" y="202"/>
                    </a:lnTo>
                    <a:lnTo>
                      <a:pt x="799" y="213"/>
                    </a:lnTo>
                    <a:lnTo>
                      <a:pt x="799" y="217"/>
                    </a:lnTo>
                    <a:lnTo>
                      <a:pt x="796" y="220"/>
                    </a:lnTo>
                    <a:lnTo>
                      <a:pt x="796" y="216"/>
                    </a:lnTo>
                    <a:lnTo>
                      <a:pt x="796" y="216"/>
                    </a:lnTo>
                    <a:lnTo>
                      <a:pt x="795" y="229"/>
                    </a:lnTo>
                    <a:lnTo>
                      <a:pt x="796" y="237"/>
                    </a:lnTo>
                    <a:lnTo>
                      <a:pt x="797" y="241"/>
                    </a:lnTo>
                    <a:lnTo>
                      <a:pt x="801" y="244"/>
                    </a:lnTo>
                    <a:lnTo>
                      <a:pt x="803" y="246"/>
                    </a:lnTo>
                    <a:lnTo>
                      <a:pt x="807" y="248"/>
                    </a:lnTo>
                    <a:lnTo>
                      <a:pt x="808" y="253"/>
                    </a:lnTo>
                    <a:lnTo>
                      <a:pt x="808" y="261"/>
                    </a:lnTo>
                    <a:lnTo>
                      <a:pt x="808" y="261"/>
                    </a:lnTo>
                    <a:lnTo>
                      <a:pt x="817" y="262"/>
                    </a:lnTo>
                    <a:lnTo>
                      <a:pt x="825" y="266"/>
                    </a:lnTo>
                    <a:lnTo>
                      <a:pt x="834" y="269"/>
                    </a:lnTo>
                    <a:lnTo>
                      <a:pt x="842" y="274"/>
                    </a:lnTo>
                    <a:lnTo>
                      <a:pt x="860" y="284"/>
                    </a:lnTo>
                    <a:lnTo>
                      <a:pt x="868" y="288"/>
                    </a:lnTo>
                    <a:lnTo>
                      <a:pt x="876" y="290"/>
                    </a:lnTo>
                    <a:lnTo>
                      <a:pt x="876" y="255"/>
                    </a:lnTo>
                    <a:lnTo>
                      <a:pt x="883" y="259"/>
                    </a:lnTo>
                    <a:lnTo>
                      <a:pt x="883" y="259"/>
                    </a:lnTo>
                    <a:lnTo>
                      <a:pt x="884" y="266"/>
                    </a:lnTo>
                    <a:lnTo>
                      <a:pt x="884" y="274"/>
                    </a:lnTo>
                    <a:lnTo>
                      <a:pt x="881" y="281"/>
                    </a:lnTo>
                    <a:lnTo>
                      <a:pt x="880" y="283"/>
                    </a:lnTo>
                    <a:lnTo>
                      <a:pt x="878" y="283"/>
                    </a:lnTo>
                    <a:lnTo>
                      <a:pt x="878" y="283"/>
                    </a:lnTo>
                    <a:lnTo>
                      <a:pt x="879" y="288"/>
                    </a:lnTo>
                    <a:lnTo>
                      <a:pt x="880" y="289"/>
                    </a:lnTo>
                    <a:lnTo>
                      <a:pt x="881" y="289"/>
                    </a:lnTo>
                    <a:lnTo>
                      <a:pt x="883" y="286"/>
                    </a:lnTo>
                    <a:lnTo>
                      <a:pt x="885" y="282"/>
                    </a:lnTo>
                    <a:lnTo>
                      <a:pt x="888" y="269"/>
                    </a:lnTo>
                    <a:lnTo>
                      <a:pt x="889" y="260"/>
                    </a:lnTo>
                    <a:lnTo>
                      <a:pt x="889" y="260"/>
                    </a:lnTo>
                    <a:lnTo>
                      <a:pt x="892" y="266"/>
                    </a:lnTo>
                    <a:lnTo>
                      <a:pt x="893" y="273"/>
                    </a:lnTo>
                    <a:lnTo>
                      <a:pt x="892" y="279"/>
                    </a:lnTo>
                    <a:lnTo>
                      <a:pt x="891" y="285"/>
                    </a:lnTo>
                    <a:lnTo>
                      <a:pt x="887" y="296"/>
                    </a:lnTo>
                    <a:lnTo>
                      <a:pt x="886" y="299"/>
                    </a:lnTo>
                    <a:lnTo>
                      <a:pt x="886" y="300"/>
                    </a:lnTo>
                    <a:lnTo>
                      <a:pt x="891" y="298"/>
                    </a:lnTo>
                    <a:lnTo>
                      <a:pt x="889" y="294"/>
                    </a:lnTo>
                    <a:lnTo>
                      <a:pt x="889" y="294"/>
                    </a:lnTo>
                    <a:lnTo>
                      <a:pt x="895" y="275"/>
                    </a:lnTo>
                    <a:lnTo>
                      <a:pt x="899" y="269"/>
                    </a:lnTo>
                    <a:lnTo>
                      <a:pt x="900" y="268"/>
                    </a:lnTo>
                    <a:lnTo>
                      <a:pt x="902" y="268"/>
                    </a:lnTo>
                    <a:lnTo>
                      <a:pt x="902" y="268"/>
                    </a:lnTo>
                    <a:lnTo>
                      <a:pt x="904" y="274"/>
                    </a:lnTo>
                    <a:lnTo>
                      <a:pt x="904" y="282"/>
                    </a:lnTo>
                    <a:lnTo>
                      <a:pt x="904" y="288"/>
                    </a:lnTo>
                    <a:lnTo>
                      <a:pt x="904" y="290"/>
                    </a:lnTo>
                    <a:lnTo>
                      <a:pt x="904" y="290"/>
                    </a:lnTo>
                    <a:lnTo>
                      <a:pt x="906" y="292"/>
                    </a:lnTo>
                    <a:lnTo>
                      <a:pt x="906" y="292"/>
                    </a:lnTo>
                    <a:lnTo>
                      <a:pt x="907" y="291"/>
                    </a:lnTo>
                    <a:lnTo>
                      <a:pt x="917" y="294"/>
                    </a:lnTo>
                    <a:lnTo>
                      <a:pt x="915" y="268"/>
                    </a:lnTo>
                    <a:lnTo>
                      <a:pt x="915" y="268"/>
                    </a:lnTo>
                    <a:lnTo>
                      <a:pt x="917" y="264"/>
                    </a:lnTo>
                    <a:lnTo>
                      <a:pt x="918" y="262"/>
                    </a:lnTo>
                    <a:lnTo>
                      <a:pt x="920" y="261"/>
                    </a:lnTo>
                    <a:lnTo>
                      <a:pt x="922" y="259"/>
                    </a:lnTo>
                    <a:lnTo>
                      <a:pt x="922" y="255"/>
                    </a:lnTo>
                    <a:lnTo>
                      <a:pt x="922" y="240"/>
                    </a:lnTo>
                    <a:lnTo>
                      <a:pt x="922" y="240"/>
                    </a:lnTo>
                    <a:lnTo>
                      <a:pt x="922" y="247"/>
                    </a:lnTo>
                    <a:lnTo>
                      <a:pt x="924" y="254"/>
                    </a:lnTo>
                    <a:lnTo>
                      <a:pt x="926" y="259"/>
                    </a:lnTo>
                    <a:lnTo>
                      <a:pt x="929" y="262"/>
                    </a:lnTo>
                    <a:lnTo>
                      <a:pt x="931" y="266"/>
                    </a:lnTo>
                    <a:lnTo>
                      <a:pt x="934" y="267"/>
                    </a:lnTo>
                    <a:lnTo>
                      <a:pt x="941" y="269"/>
                    </a:lnTo>
                    <a:lnTo>
                      <a:pt x="953" y="269"/>
                    </a:lnTo>
                    <a:lnTo>
                      <a:pt x="957" y="269"/>
                    </a:lnTo>
                    <a:lnTo>
                      <a:pt x="958" y="271"/>
                    </a:lnTo>
                    <a:lnTo>
                      <a:pt x="960" y="274"/>
                    </a:lnTo>
                    <a:lnTo>
                      <a:pt x="960" y="274"/>
                    </a:lnTo>
                    <a:lnTo>
                      <a:pt x="965" y="262"/>
                    </a:lnTo>
                    <a:lnTo>
                      <a:pt x="968" y="260"/>
                    </a:lnTo>
                    <a:lnTo>
                      <a:pt x="970" y="258"/>
                    </a:lnTo>
                    <a:lnTo>
                      <a:pt x="972" y="256"/>
                    </a:lnTo>
                    <a:lnTo>
                      <a:pt x="976" y="256"/>
                    </a:lnTo>
                    <a:lnTo>
                      <a:pt x="980" y="258"/>
                    </a:lnTo>
                    <a:lnTo>
                      <a:pt x="980" y="258"/>
                    </a:lnTo>
                    <a:lnTo>
                      <a:pt x="980" y="251"/>
                    </a:lnTo>
                    <a:lnTo>
                      <a:pt x="980" y="239"/>
                    </a:lnTo>
                    <a:lnTo>
                      <a:pt x="983" y="229"/>
                    </a:lnTo>
                    <a:lnTo>
                      <a:pt x="984" y="226"/>
                    </a:lnTo>
                    <a:lnTo>
                      <a:pt x="985" y="226"/>
                    </a:lnTo>
                    <a:lnTo>
                      <a:pt x="986" y="226"/>
                    </a:lnTo>
                    <a:lnTo>
                      <a:pt x="986" y="226"/>
                    </a:lnTo>
                    <a:lnTo>
                      <a:pt x="985" y="245"/>
                    </a:lnTo>
                    <a:lnTo>
                      <a:pt x="985" y="258"/>
                    </a:lnTo>
                    <a:lnTo>
                      <a:pt x="986" y="264"/>
                    </a:lnTo>
                    <a:lnTo>
                      <a:pt x="989" y="269"/>
                    </a:lnTo>
                    <a:lnTo>
                      <a:pt x="992" y="273"/>
                    </a:lnTo>
                    <a:lnTo>
                      <a:pt x="994" y="277"/>
                    </a:lnTo>
                    <a:lnTo>
                      <a:pt x="998" y="285"/>
                    </a:lnTo>
                    <a:lnTo>
                      <a:pt x="999" y="299"/>
                    </a:lnTo>
                    <a:lnTo>
                      <a:pt x="999" y="299"/>
                    </a:lnTo>
                    <a:lnTo>
                      <a:pt x="999" y="290"/>
                    </a:lnTo>
                    <a:lnTo>
                      <a:pt x="1000" y="284"/>
                    </a:lnTo>
                    <a:lnTo>
                      <a:pt x="1003" y="282"/>
                    </a:lnTo>
                    <a:lnTo>
                      <a:pt x="1007" y="279"/>
                    </a:lnTo>
                    <a:lnTo>
                      <a:pt x="1009" y="276"/>
                    </a:lnTo>
                    <a:lnTo>
                      <a:pt x="1012" y="271"/>
                    </a:lnTo>
                    <a:lnTo>
                      <a:pt x="1014" y="263"/>
                    </a:lnTo>
                    <a:lnTo>
                      <a:pt x="1012" y="251"/>
                    </a:lnTo>
                    <a:lnTo>
                      <a:pt x="1012" y="251"/>
                    </a:lnTo>
                    <a:lnTo>
                      <a:pt x="1014" y="253"/>
                    </a:lnTo>
                    <a:lnTo>
                      <a:pt x="1015" y="256"/>
                    </a:lnTo>
                    <a:lnTo>
                      <a:pt x="1015" y="266"/>
                    </a:lnTo>
                    <a:lnTo>
                      <a:pt x="1014" y="277"/>
                    </a:lnTo>
                    <a:lnTo>
                      <a:pt x="1014" y="283"/>
                    </a:lnTo>
                    <a:lnTo>
                      <a:pt x="1015" y="289"/>
                    </a:lnTo>
                    <a:lnTo>
                      <a:pt x="1015" y="289"/>
                    </a:lnTo>
                    <a:lnTo>
                      <a:pt x="1017" y="284"/>
                    </a:lnTo>
                    <a:lnTo>
                      <a:pt x="1019" y="283"/>
                    </a:lnTo>
                    <a:lnTo>
                      <a:pt x="1023" y="282"/>
                    </a:lnTo>
                    <a:lnTo>
                      <a:pt x="1025" y="281"/>
                    </a:lnTo>
                    <a:lnTo>
                      <a:pt x="1030" y="283"/>
                    </a:lnTo>
                    <a:lnTo>
                      <a:pt x="1035" y="288"/>
                    </a:lnTo>
                    <a:lnTo>
                      <a:pt x="1041" y="292"/>
                    </a:lnTo>
                    <a:lnTo>
                      <a:pt x="1046" y="297"/>
                    </a:lnTo>
                    <a:lnTo>
                      <a:pt x="1052" y="299"/>
                    </a:lnTo>
                    <a:lnTo>
                      <a:pt x="1055" y="299"/>
                    </a:lnTo>
                    <a:lnTo>
                      <a:pt x="1058" y="299"/>
                    </a:lnTo>
                    <a:lnTo>
                      <a:pt x="1058" y="299"/>
                    </a:lnTo>
                    <a:lnTo>
                      <a:pt x="1058" y="284"/>
                    </a:lnTo>
                    <a:lnTo>
                      <a:pt x="1058" y="275"/>
                    </a:lnTo>
                    <a:lnTo>
                      <a:pt x="1061" y="266"/>
                    </a:lnTo>
                    <a:lnTo>
                      <a:pt x="1067" y="307"/>
                    </a:lnTo>
                    <a:lnTo>
                      <a:pt x="1067" y="307"/>
                    </a:lnTo>
                    <a:lnTo>
                      <a:pt x="1068" y="304"/>
                    </a:lnTo>
                    <a:lnTo>
                      <a:pt x="1069" y="299"/>
                    </a:lnTo>
                    <a:lnTo>
                      <a:pt x="1071" y="286"/>
                    </a:lnTo>
                    <a:lnTo>
                      <a:pt x="1072" y="282"/>
                    </a:lnTo>
                    <a:lnTo>
                      <a:pt x="1073" y="279"/>
                    </a:lnTo>
                    <a:lnTo>
                      <a:pt x="1076" y="282"/>
                    </a:lnTo>
                    <a:lnTo>
                      <a:pt x="1077" y="289"/>
                    </a:lnTo>
                    <a:lnTo>
                      <a:pt x="1077" y="289"/>
                    </a:lnTo>
                    <a:lnTo>
                      <a:pt x="1076" y="277"/>
                    </a:lnTo>
                    <a:lnTo>
                      <a:pt x="1077" y="273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84" y="276"/>
                    </a:lnTo>
                    <a:lnTo>
                      <a:pt x="1090" y="281"/>
                    </a:lnTo>
                    <a:lnTo>
                      <a:pt x="1094" y="283"/>
                    </a:lnTo>
                    <a:lnTo>
                      <a:pt x="1101" y="284"/>
                    </a:lnTo>
                    <a:lnTo>
                      <a:pt x="1107" y="284"/>
                    </a:lnTo>
                    <a:lnTo>
                      <a:pt x="1113" y="283"/>
                    </a:lnTo>
                    <a:lnTo>
                      <a:pt x="1124" y="281"/>
                    </a:lnTo>
                    <a:lnTo>
                      <a:pt x="1131" y="279"/>
                    </a:lnTo>
                    <a:lnTo>
                      <a:pt x="1137" y="279"/>
                    </a:lnTo>
                    <a:lnTo>
                      <a:pt x="1142" y="281"/>
                    </a:lnTo>
                    <a:lnTo>
                      <a:pt x="1148" y="284"/>
                    </a:lnTo>
                    <a:lnTo>
                      <a:pt x="1154" y="289"/>
                    </a:lnTo>
                    <a:lnTo>
                      <a:pt x="1160" y="296"/>
                    </a:lnTo>
                    <a:lnTo>
                      <a:pt x="1164" y="305"/>
                    </a:lnTo>
                    <a:lnTo>
                      <a:pt x="1170" y="317"/>
                    </a:lnTo>
                    <a:lnTo>
                      <a:pt x="1170" y="317"/>
                    </a:lnTo>
                    <a:lnTo>
                      <a:pt x="1169" y="308"/>
                    </a:lnTo>
                    <a:lnTo>
                      <a:pt x="1169" y="303"/>
                    </a:lnTo>
                    <a:lnTo>
                      <a:pt x="1170" y="300"/>
                    </a:lnTo>
                    <a:lnTo>
                      <a:pt x="1172" y="300"/>
                    </a:lnTo>
                    <a:lnTo>
                      <a:pt x="1172" y="300"/>
                    </a:lnTo>
                    <a:lnTo>
                      <a:pt x="1172" y="294"/>
                    </a:lnTo>
                    <a:lnTo>
                      <a:pt x="1172" y="288"/>
                    </a:lnTo>
                    <a:lnTo>
                      <a:pt x="1175" y="269"/>
                    </a:lnTo>
                    <a:lnTo>
                      <a:pt x="1186" y="300"/>
                    </a:lnTo>
                    <a:lnTo>
                      <a:pt x="1186" y="300"/>
                    </a:lnTo>
                    <a:lnTo>
                      <a:pt x="1187" y="291"/>
                    </a:lnTo>
                    <a:lnTo>
                      <a:pt x="1190" y="286"/>
                    </a:lnTo>
                    <a:lnTo>
                      <a:pt x="1192" y="285"/>
                    </a:lnTo>
                    <a:lnTo>
                      <a:pt x="1195" y="285"/>
                    </a:lnTo>
                    <a:lnTo>
                      <a:pt x="1198" y="284"/>
                    </a:lnTo>
                    <a:lnTo>
                      <a:pt x="1200" y="283"/>
                    </a:lnTo>
                    <a:lnTo>
                      <a:pt x="1202" y="278"/>
                    </a:lnTo>
                    <a:lnTo>
                      <a:pt x="1203" y="270"/>
                    </a:lnTo>
                    <a:lnTo>
                      <a:pt x="1199" y="275"/>
                    </a:lnTo>
                    <a:lnTo>
                      <a:pt x="1199" y="275"/>
                    </a:lnTo>
                    <a:lnTo>
                      <a:pt x="1201" y="262"/>
                    </a:lnTo>
                    <a:lnTo>
                      <a:pt x="1202" y="248"/>
                    </a:lnTo>
                    <a:lnTo>
                      <a:pt x="1201" y="218"/>
                    </a:lnTo>
                    <a:lnTo>
                      <a:pt x="1199" y="187"/>
                    </a:lnTo>
                    <a:lnTo>
                      <a:pt x="1199" y="171"/>
                    </a:lnTo>
                    <a:lnTo>
                      <a:pt x="1200" y="154"/>
                    </a:lnTo>
                    <a:lnTo>
                      <a:pt x="1200" y="154"/>
                    </a:lnTo>
                    <a:lnTo>
                      <a:pt x="1198" y="160"/>
                    </a:lnTo>
                    <a:lnTo>
                      <a:pt x="1196" y="163"/>
                    </a:lnTo>
                    <a:lnTo>
                      <a:pt x="1195" y="163"/>
                    </a:lnTo>
                    <a:lnTo>
                      <a:pt x="1194" y="162"/>
                    </a:lnTo>
                    <a:lnTo>
                      <a:pt x="1191" y="155"/>
                    </a:lnTo>
                    <a:lnTo>
                      <a:pt x="1188" y="146"/>
                    </a:lnTo>
                    <a:lnTo>
                      <a:pt x="1185" y="138"/>
                    </a:lnTo>
                    <a:lnTo>
                      <a:pt x="1184" y="134"/>
                    </a:lnTo>
                    <a:lnTo>
                      <a:pt x="1183" y="133"/>
                    </a:lnTo>
                    <a:lnTo>
                      <a:pt x="1180" y="133"/>
                    </a:lnTo>
                    <a:lnTo>
                      <a:pt x="1178" y="137"/>
                    </a:lnTo>
                    <a:lnTo>
                      <a:pt x="1176" y="142"/>
                    </a:lnTo>
                    <a:lnTo>
                      <a:pt x="1173" y="150"/>
                    </a:lnTo>
                    <a:lnTo>
                      <a:pt x="1173" y="150"/>
                    </a:lnTo>
                    <a:lnTo>
                      <a:pt x="1173" y="145"/>
                    </a:lnTo>
                    <a:lnTo>
                      <a:pt x="1175" y="139"/>
                    </a:lnTo>
                    <a:lnTo>
                      <a:pt x="1176" y="133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2" y="138"/>
                    </a:lnTo>
                    <a:lnTo>
                      <a:pt x="1170" y="143"/>
                    </a:lnTo>
                    <a:lnTo>
                      <a:pt x="1169" y="145"/>
                    </a:lnTo>
                    <a:lnTo>
                      <a:pt x="1167" y="143"/>
                    </a:lnTo>
                    <a:lnTo>
                      <a:pt x="1163" y="140"/>
                    </a:lnTo>
                    <a:lnTo>
                      <a:pt x="1164" y="135"/>
                    </a:lnTo>
                    <a:lnTo>
                      <a:pt x="1164" y="135"/>
                    </a:lnTo>
                    <a:lnTo>
                      <a:pt x="1159" y="135"/>
                    </a:lnTo>
                    <a:lnTo>
                      <a:pt x="1154" y="134"/>
                    </a:lnTo>
                    <a:lnTo>
                      <a:pt x="1149" y="131"/>
                    </a:lnTo>
                    <a:lnTo>
                      <a:pt x="1145" y="127"/>
                    </a:lnTo>
                    <a:lnTo>
                      <a:pt x="1136" y="117"/>
                    </a:lnTo>
                    <a:lnTo>
                      <a:pt x="1131" y="111"/>
                    </a:lnTo>
                    <a:lnTo>
                      <a:pt x="1124" y="105"/>
                    </a:lnTo>
                    <a:lnTo>
                      <a:pt x="1124" y="127"/>
                    </a:lnTo>
                    <a:lnTo>
                      <a:pt x="1124" y="127"/>
                    </a:lnTo>
                    <a:lnTo>
                      <a:pt x="1122" y="125"/>
                    </a:lnTo>
                    <a:lnTo>
                      <a:pt x="1121" y="120"/>
                    </a:lnTo>
                    <a:lnTo>
                      <a:pt x="1119" y="112"/>
                    </a:lnTo>
                    <a:lnTo>
                      <a:pt x="1119" y="112"/>
                    </a:lnTo>
                    <a:lnTo>
                      <a:pt x="1117" y="122"/>
                    </a:lnTo>
                    <a:lnTo>
                      <a:pt x="1117" y="127"/>
                    </a:lnTo>
                    <a:lnTo>
                      <a:pt x="1119" y="130"/>
                    </a:lnTo>
                    <a:lnTo>
                      <a:pt x="1121" y="131"/>
                    </a:lnTo>
                    <a:lnTo>
                      <a:pt x="1123" y="132"/>
                    </a:lnTo>
                    <a:lnTo>
                      <a:pt x="1124" y="134"/>
                    </a:lnTo>
                    <a:lnTo>
                      <a:pt x="1125" y="140"/>
                    </a:lnTo>
                    <a:lnTo>
                      <a:pt x="1123" y="150"/>
                    </a:lnTo>
                    <a:lnTo>
                      <a:pt x="1123" y="150"/>
                    </a:lnTo>
                    <a:lnTo>
                      <a:pt x="1123" y="143"/>
                    </a:lnTo>
                    <a:lnTo>
                      <a:pt x="1122" y="138"/>
                    </a:lnTo>
                    <a:lnTo>
                      <a:pt x="1119" y="134"/>
                    </a:lnTo>
                    <a:lnTo>
                      <a:pt x="1118" y="131"/>
                    </a:lnTo>
                    <a:lnTo>
                      <a:pt x="1116" y="128"/>
                    </a:lnTo>
                    <a:lnTo>
                      <a:pt x="1114" y="127"/>
                    </a:lnTo>
                    <a:lnTo>
                      <a:pt x="1109" y="126"/>
                    </a:lnTo>
                    <a:lnTo>
                      <a:pt x="1103" y="125"/>
                    </a:lnTo>
                    <a:lnTo>
                      <a:pt x="1101" y="124"/>
                    </a:lnTo>
                    <a:lnTo>
                      <a:pt x="1100" y="122"/>
                    </a:lnTo>
                    <a:lnTo>
                      <a:pt x="1098" y="118"/>
                    </a:lnTo>
                    <a:lnTo>
                      <a:pt x="1096" y="112"/>
                    </a:lnTo>
                    <a:lnTo>
                      <a:pt x="1095" y="107"/>
                    </a:lnTo>
                    <a:lnTo>
                      <a:pt x="1095" y="97"/>
                    </a:lnTo>
                    <a:lnTo>
                      <a:pt x="1095" y="97"/>
                    </a:lnTo>
                    <a:lnTo>
                      <a:pt x="1094" y="98"/>
                    </a:lnTo>
                    <a:lnTo>
                      <a:pt x="1093" y="102"/>
                    </a:lnTo>
                    <a:lnTo>
                      <a:pt x="1093" y="110"/>
                    </a:lnTo>
                    <a:lnTo>
                      <a:pt x="1092" y="119"/>
                    </a:lnTo>
                    <a:lnTo>
                      <a:pt x="1092" y="122"/>
                    </a:lnTo>
                    <a:lnTo>
                      <a:pt x="1090" y="123"/>
                    </a:lnTo>
                    <a:lnTo>
                      <a:pt x="1088" y="109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5" y="124"/>
                    </a:lnTo>
                    <a:lnTo>
                      <a:pt x="1084" y="122"/>
                    </a:lnTo>
                    <a:lnTo>
                      <a:pt x="1083" y="113"/>
                    </a:lnTo>
                    <a:lnTo>
                      <a:pt x="1081" y="103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4" y="93"/>
                    </a:lnTo>
                    <a:lnTo>
                      <a:pt x="1086" y="90"/>
                    </a:lnTo>
                    <a:lnTo>
                      <a:pt x="1086" y="90"/>
                    </a:lnTo>
                    <a:lnTo>
                      <a:pt x="1085" y="86"/>
                    </a:lnTo>
                    <a:lnTo>
                      <a:pt x="1083" y="83"/>
                    </a:lnTo>
                    <a:lnTo>
                      <a:pt x="1079" y="85"/>
                    </a:lnTo>
                    <a:lnTo>
                      <a:pt x="1077" y="86"/>
                    </a:lnTo>
                    <a:lnTo>
                      <a:pt x="1072" y="89"/>
                    </a:lnTo>
                    <a:lnTo>
                      <a:pt x="1071" y="90"/>
                    </a:lnTo>
                    <a:lnTo>
                      <a:pt x="1070" y="89"/>
                    </a:lnTo>
                    <a:lnTo>
                      <a:pt x="1076" y="98"/>
                    </a:lnTo>
                    <a:lnTo>
                      <a:pt x="1076" y="98"/>
                    </a:lnTo>
                    <a:lnTo>
                      <a:pt x="1069" y="101"/>
                    </a:lnTo>
                    <a:lnTo>
                      <a:pt x="1062" y="102"/>
                    </a:lnTo>
                    <a:lnTo>
                      <a:pt x="1048" y="102"/>
                    </a:lnTo>
                    <a:lnTo>
                      <a:pt x="1041" y="103"/>
                    </a:lnTo>
                    <a:lnTo>
                      <a:pt x="1034" y="104"/>
                    </a:lnTo>
                    <a:lnTo>
                      <a:pt x="1027" y="109"/>
                    </a:lnTo>
                    <a:lnTo>
                      <a:pt x="1022" y="117"/>
                    </a:lnTo>
                    <a:lnTo>
                      <a:pt x="1022" y="127"/>
                    </a:lnTo>
                    <a:lnTo>
                      <a:pt x="1022" y="127"/>
                    </a:lnTo>
                    <a:lnTo>
                      <a:pt x="1017" y="132"/>
                    </a:lnTo>
                    <a:lnTo>
                      <a:pt x="1015" y="133"/>
                    </a:lnTo>
                    <a:lnTo>
                      <a:pt x="1012" y="132"/>
                    </a:lnTo>
                    <a:lnTo>
                      <a:pt x="1010" y="130"/>
                    </a:lnTo>
                    <a:lnTo>
                      <a:pt x="1009" y="126"/>
                    </a:lnTo>
                    <a:lnTo>
                      <a:pt x="1007" y="124"/>
                    </a:lnTo>
                    <a:lnTo>
                      <a:pt x="1003" y="123"/>
                    </a:lnTo>
                    <a:lnTo>
                      <a:pt x="999" y="124"/>
                    </a:lnTo>
                    <a:lnTo>
                      <a:pt x="1000" y="122"/>
                    </a:lnTo>
                    <a:lnTo>
                      <a:pt x="1000" y="122"/>
                    </a:lnTo>
                    <a:lnTo>
                      <a:pt x="996" y="127"/>
                    </a:lnTo>
                    <a:lnTo>
                      <a:pt x="994" y="132"/>
                    </a:lnTo>
                    <a:lnTo>
                      <a:pt x="992" y="134"/>
                    </a:lnTo>
                    <a:lnTo>
                      <a:pt x="988" y="135"/>
                    </a:lnTo>
                    <a:lnTo>
                      <a:pt x="988" y="135"/>
                    </a:lnTo>
                    <a:lnTo>
                      <a:pt x="989" y="131"/>
                    </a:lnTo>
                    <a:lnTo>
                      <a:pt x="989" y="126"/>
                    </a:lnTo>
                    <a:lnTo>
                      <a:pt x="988" y="117"/>
                    </a:lnTo>
                    <a:lnTo>
                      <a:pt x="987" y="108"/>
                    </a:lnTo>
                    <a:lnTo>
                      <a:pt x="988" y="103"/>
                    </a:lnTo>
                    <a:lnTo>
                      <a:pt x="989" y="98"/>
                    </a:lnTo>
                    <a:lnTo>
                      <a:pt x="989" y="98"/>
                    </a:lnTo>
                    <a:lnTo>
                      <a:pt x="981" y="109"/>
                    </a:lnTo>
                    <a:lnTo>
                      <a:pt x="979" y="118"/>
                    </a:lnTo>
                    <a:lnTo>
                      <a:pt x="976" y="130"/>
                    </a:lnTo>
                    <a:lnTo>
                      <a:pt x="970" y="151"/>
                    </a:lnTo>
                    <a:lnTo>
                      <a:pt x="970" y="134"/>
                    </a:lnTo>
                    <a:lnTo>
                      <a:pt x="970" y="134"/>
                    </a:lnTo>
                    <a:lnTo>
                      <a:pt x="965" y="151"/>
                    </a:lnTo>
                    <a:lnTo>
                      <a:pt x="962" y="157"/>
                    </a:lnTo>
                    <a:lnTo>
                      <a:pt x="958" y="162"/>
                    </a:lnTo>
                    <a:lnTo>
                      <a:pt x="958" y="162"/>
                    </a:lnTo>
                    <a:lnTo>
                      <a:pt x="960" y="156"/>
                    </a:lnTo>
                    <a:lnTo>
                      <a:pt x="961" y="151"/>
                    </a:lnTo>
                    <a:lnTo>
                      <a:pt x="960" y="141"/>
                    </a:lnTo>
                    <a:lnTo>
                      <a:pt x="960" y="130"/>
                    </a:lnTo>
                    <a:lnTo>
                      <a:pt x="961" y="123"/>
                    </a:lnTo>
                    <a:lnTo>
                      <a:pt x="963" y="116"/>
                    </a:lnTo>
                    <a:lnTo>
                      <a:pt x="963" y="116"/>
                    </a:lnTo>
                    <a:lnTo>
                      <a:pt x="961" y="110"/>
                    </a:lnTo>
                    <a:lnTo>
                      <a:pt x="958" y="107"/>
                    </a:lnTo>
                    <a:lnTo>
                      <a:pt x="956" y="105"/>
                    </a:lnTo>
                    <a:lnTo>
                      <a:pt x="954" y="105"/>
                    </a:lnTo>
                    <a:lnTo>
                      <a:pt x="952" y="107"/>
                    </a:lnTo>
                    <a:lnTo>
                      <a:pt x="950" y="108"/>
                    </a:lnTo>
                    <a:lnTo>
                      <a:pt x="947" y="113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0" y="118"/>
                    </a:lnTo>
                    <a:lnTo>
                      <a:pt x="939" y="117"/>
                    </a:lnTo>
                    <a:lnTo>
                      <a:pt x="938" y="112"/>
                    </a:lnTo>
                    <a:lnTo>
                      <a:pt x="937" y="97"/>
                    </a:lnTo>
                    <a:lnTo>
                      <a:pt x="937" y="97"/>
                    </a:lnTo>
                    <a:lnTo>
                      <a:pt x="934" y="112"/>
                    </a:lnTo>
                    <a:lnTo>
                      <a:pt x="934" y="122"/>
                    </a:lnTo>
                    <a:lnTo>
                      <a:pt x="935" y="127"/>
                    </a:lnTo>
                    <a:lnTo>
                      <a:pt x="938" y="130"/>
                    </a:lnTo>
                    <a:lnTo>
                      <a:pt x="940" y="131"/>
                    </a:lnTo>
                    <a:lnTo>
                      <a:pt x="942" y="131"/>
                    </a:lnTo>
                    <a:lnTo>
                      <a:pt x="943" y="132"/>
                    </a:lnTo>
                    <a:lnTo>
                      <a:pt x="942" y="134"/>
                    </a:lnTo>
                    <a:lnTo>
                      <a:pt x="942" y="134"/>
                    </a:lnTo>
                    <a:lnTo>
                      <a:pt x="943" y="140"/>
                    </a:lnTo>
                    <a:lnTo>
                      <a:pt x="942" y="147"/>
                    </a:lnTo>
                    <a:lnTo>
                      <a:pt x="939" y="157"/>
                    </a:lnTo>
                    <a:lnTo>
                      <a:pt x="937" y="161"/>
                    </a:lnTo>
                    <a:lnTo>
                      <a:pt x="935" y="164"/>
                    </a:lnTo>
                    <a:lnTo>
                      <a:pt x="933" y="165"/>
                    </a:lnTo>
                    <a:lnTo>
                      <a:pt x="931" y="164"/>
                    </a:lnTo>
                    <a:lnTo>
                      <a:pt x="931" y="164"/>
                    </a:lnTo>
                    <a:lnTo>
                      <a:pt x="930" y="162"/>
                    </a:lnTo>
                    <a:lnTo>
                      <a:pt x="929" y="154"/>
                    </a:lnTo>
                    <a:lnTo>
                      <a:pt x="926" y="133"/>
                    </a:lnTo>
                    <a:lnTo>
                      <a:pt x="925" y="123"/>
                    </a:lnTo>
                    <a:lnTo>
                      <a:pt x="923" y="112"/>
                    </a:lnTo>
                    <a:lnTo>
                      <a:pt x="919" y="107"/>
                    </a:lnTo>
                    <a:lnTo>
                      <a:pt x="918" y="104"/>
                    </a:lnTo>
                    <a:lnTo>
                      <a:pt x="916" y="103"/>
                    </a:lnTo>
                    <a:lnTo>
                      <a:pt x="916" y="103"/>
                    </a:lnTo>
                    <a:lnTo>
                      <a:pt x="917" y="103"/>
                    </a:lnTo>
                    <a:lnTo>
                      <a:pt x="917" y="102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7" y="97"/>
                    </a:lnTo>
                    <a:lnTo>
                      <a:pt x="916" y="97"/>
                    </a:lnTo>
                    <a:lnTo>
                      <a:pt x="912" y="102"/>
                    </a:lnTo>
                    <a:lnTo>
                      <a:pt x="910" y="103"/>
                    </a:lnTo>
                    <a:lnTo>
                      <a:pt x="909" y="104"/>
                    </a:lnTo>
                    <a:lnTo>
                      <a:pt x="907" y="102"/>
                    </a:lnTo>
                    <a:lnTo>
                      <a:pt x="906" y="96"/>
                    </a:lnTo>
                    <a:lnTo>
                      <a:pt x="906" y="96"/>
                    </a:lnTo>
                    <a:lnTo>
                      <a:pt x="903" y="104"/>
                    </a:lnTo>
                    <a:lnTo>
                      <a:pt x="902" y="109"/>
                    </a:lnTo>
                    <a:lnTo>
                      <a:pt x="901" y="110"/>
                    </a:lnTo>
                    <a:lnTo>
                      <a:pt x="900" y="111"/>
                    </a:lnTo>
                    <a:lnTo>
                      <a:pt x="899" y="111"/>
                    </a:lnTo>
                    <a:lnTo>
                      <a:pt x="897" y="115"/>
                    </a:lnTo>
                    <a:lnTo>
                      <a:pt x="895" y="131"/>
                    </a:lnTo>
                    <a:lnTo>
                      <a:pt x="907" y="123"/>
                    </a:lnTo>
                    <a:lnTo>
                      <a:pt x="907" y="123"/>
                    </a:lnTo>
                    <a:lnTo>
                      <a:pt x="904" y="127"/>
                    </a:lnTo>
                    <a:lnTo>
                      <a:pt x="901" y="134"/>
                    </a:lnTo>
                    <a:lnTo>
                      <a:pt x="895" y="149"/>
                    </a:lnTo>
                    <a:lnTo>
                      <a:pt x="893" y="155"/>
                    </a:lnTo>
                    <a:lnTo>
                      <a:pt x="889" y="158"/>
                    </a:lnTo>
                    <a:lnTo>
                      <a:pt x="888" y="160"/>
                    </a:lnTo>
                    <a:lnTo>
                      <a:pt x="887" y="158"/>
                    </a:lnTo>
                    <a:lnTo>
                      <a:pt x="885" y="156"/>
                    </a:lnTo>
                    <a:lnTo>
                      <a:pt x="884" y="153"/>
                    </a:lnTo>
                    <a:lnTo>
                      <a:pt x="884" y="153"/>
                    </a:lnTo>
                    <a:lnTo>
                      <a:pt x="887" y="141"/>
                    </a:lnTo>
                    <a:lnTo>
                      <a:pt x="891" y="131"/>
                    </a:lnTo>
                    <a:lnTo>
                      <a:pt x="891" y="131"/>
                    </a:lnTo>
                    <a:lnTo>
                      <a:pt x="889" y="128"/>
                    </a:lnTo>
                    <a:lnTo>
                      <a:pt x="888" y="127"/>
                    </a:lnTo>
                    <a:lnTo>
                      <a:pt x="886" y="130"/>
                    </a:lnTo>
                    <a:lnTo>
                      <a:pt x="886" y="131"/>
                    </a:lnTo>
                    <a:lnTo>
                      <a:pt x="885" y="131"/>
                    </a:lnTo>
                    <a:lnTo>
                      <a:pt x="884" y="130"/>
                    </a:lnTo>
                    <a:lnTo>
                      <a:pt x="883" y="127"/>
                    </a:lnTo>
                    <a:lnTo>
                      <a:pt x="883" y="127"/>
                    </a:lnTo>
                    <a:lnTo>
                      <a:pt x="884" y="116"/>
                    </a:lnTo>
                    <a:lnTo>
                      <a:pt x="886" y="110"/>
                    </a:lnTo>
                    <a:lnTo>
                      <a:pt x="888" y="107"/>
                    </a:lnTo>
                    <a:lnTo>
                      <a:pt x="891" y="107"/>
                    </a:lnTo>
                    <a:lnTo>
                      <a:pt x="894" y="105"/>
                    </a:lnTo>
                    <a:lnTo>
                      <a:pt x="897" y="104"/>
                    </a:lnTo>
                    <a:lnTo>
                      <a:pt x="901" y="100"/>
                    </a:lnTo>
                    <a:lnTo>
                      <a:pt x="903" y="93"/>
                    </a:lnTo>
                    <a:lnTo>
                      <a:pt x="903" y="93"/>
                    </a:lnTo>
                    <a:lnTo>
                      <a:pt x="902" y="89"/>
                    </a:lnTo>
                    <a:lnTo>
                      <a:pt x="902" y="88"/>
                    </a:lnTo>
                    <a:lnTo>
                      <a:pt x="901" y="89"/>
                    </a:lnTo>
                    <a:lnTo>
                      <a:pt x="896" y="94"/>
                    </a:lnTo>
                    <a:lnTo>
                      <a:pt x="895" y="96"/>
                    </a:lnTo>
                    <a:lnTo>
                      <a:pt x="894" y="96"/>
                    </a:lnTo>
                    <a:lnTo>
                      <a:pt x="894" y="95"/>
                    </a:lnTo>
                    <a:lnTo>
                      <a:pt x="894" y="89"/>
                    </a:lnTo>
                    <a:lnTo>
                      <a:pt x="895" y="79"/>
                    </a:lnTo>
                    <a:lnTo>
                      <a:pt x="895" y="79"/>
                    </a:lnTo>
                    <a:lnTo>
                      <a:pt x="893" y="93"/>
                    </a:lnTo>
                    <a:lnTo>
                      <a:pt x="891" y="100"/>
                    </a:lnTo>
                    <a:lnTo>
                      <a:pt x="889" y="100"/>
                    </a:lnTo>
                    <a:lnTo>
                      <a:pt x="888" y="101"/>
                    </a:lnTo>
                    <a:lnTo>
                      <a:pt x="886" y="98"/>
                    </a:lnTo>
                    <a:lnTo>
                      <a:pt x="884" y="96"/>
                    </a:lnTo>
                    <a:lnTo>
                      <a:pt x="883" y="95"/>
                    </a:lnTo>
                    <a:lnTo>
                      <a:pt x="881" y="96"/>
                    </a:lnTo>
                    <a:lnTo>
                      <a:pt x="880" y="97"/>
                    </a:lnTo>
                    <a:lnTo>
                      <a:pt x="878" y="100"/>
                    </a:lnTo>
                    <a:lnTo>
                      <a:pt x="874" y="109"/>
                    </a:lnTo>
                    <a:lnTo>
                      <a:pt x="877" y="88"/>
                    </a:lnTo>
                    <a:lnTo>
                      <a:pt x="877" y="88"/>
                    </a:lnTo>
                    <a:lnTo>
                      <a:pt x="873" y="95"/>
                    </a:lnTo>
                    <a:lnTo>
                      <a:pt x="872" y="100"/>
                    </a:lnTo>
                    <a:lnTo>
                      <a:pt x="870" y="101"/>
                    </a:lnTo>
                    <a:lnTo>
                      <a:pt x="876" y="72"/>
                    </a:lnTo>
                    <a:lnTo>
                      <a:pt x="876" y="72"/>
                    </a:lnTo>
                    <a:lnTo>
                      <a:pt x="873" y="78"/>
                    </a:lnTo>
                    <a:lnTo>
                      <a:pt x="872" y="79"/>
                    </a:lnTo>
                    <a:lnTo>
                      <a:pt x="871" y="79"/>
                    </a:lnTo>
                    <a:lnTo>
                      <a:pt x="869" y="77"/>
                    </a:lnTo>
                    <a:lnTo>
                      <a:pt x="866" y="72"/>
                    </a:lnTo>
                    <a:lnTo>
                      <a:pt x="863" y="63"/>
                    </a:lnTo>
                    <a:lnTo>
                      <a:pt x="862" y="62"/>
                    </a:lnTo>
                    <a:lnTo>
                      <a:pt x="861" y="60"/>
                    </a:lnTo>
                    <a:lnTo>
                      <a:pt x="860" y="62"/>
                    </a:lnTo>
                    <a:lnTo>
                      <a:pt x="858" y="63"/>
                    </a:lnTo>
                    <a:lnTo>
                      <a:pt x="858" y="63"/>
                    </a:lnTo>
                    <a:lnTo>
                      <a:pt x="861" y="64"/>
                    </a:lnTo>
                    <a:lnTo>
                      <a:pt x="862" y="64"/>
                    </a:lnTo>
                    <a:lnTo>
                      <a:pt x="864" y="67"/>
                    </a:lnTo>
                    <a:lnTo>
                      <a:pt x="864" y="72"/>
                    </a:lnTo>
                    <a:lnTo>
                      <a:pt x="864" y="79"/>
                    </a:lnTo>
                    <a:lnTo>
                      <a:pt x="863" y="93"/>
                    </a:lnTo>
                    <a:lnTo>
                      <a:pt x="863" y="100"/>
                    </a:lnTo>
                    <a:lnTo>
                      <a:pt x="864" y="107"/>
                    </a:lnTo>
                    <a:lnTo>
                      <a:pt x="864" y="107"/>
                    </a:lnTo>
                    <a:lnTo>
                      <a:pt x="861" y="110"/>
                    </a:lnTo>
                    <a:lnTo>
                      <a:pt x="858" y="111"/>
                    </a:lnTo>
                    <a:lnTo>
                      <a:pt x="857" y="111"/>
                    </a:lnTo>
                    <a:lnTo>
                      <a:pt x="856" y="109"/>
                    </a:lnTo>
                    <a:lnTo>
                      <a:pt x="854" y="101"/>
                    </a:lnTo>
                    <a:lnTo>
                      <a:pt x="853" y="89"/>
                    </a:lnTo>
                    <a:lnTo>
                      <a:pt x="851" y="77"/>
                    </a:lnTo>
                    <a:lnTo>
                      <a:pt x="849" y="65"/>
                    </a:lnTo>
                    <a:lnTo>
                      <a:pt x="848" y="62"/>
                    </a:lnTo>
                    <a:lnTo>
                      <a:pt x="846" y="58"/>
                    </a:lnTo>
                    <a:lnTo>
                      <a:pt x="843" y="57"/>
                    </a:lnTo>
                    <a:lnTo>
                      <a:pt x="841" y="58"/>
                    </a:lnTo>
                    <a:lnTo>
                      <a:pt x="841" y="58"/>
                    </a:lnTo>
                    <a:lnTo>
                      <a:pt x="842" y="57"/>
                    </a:lnTo>
                    <a:lnTo>
                      <a:pt x="843" y="59"/>
                    </a:lnTo>
                    <a:lnTo>
                      <a:pt x="846" y="65"/>
                    </a:lnTo>
                    <a:lnTo>
                      <a:pt x="846" y="73"/>
                    </a:lnTo>
                    <a:lnTo>
                      <a:pt x="846" y="78"/>
                    </a:lnTo>
                    <a:lnTo>
                      <a:pt x="845" y="81"/>
                    </a:lnTo>
                    <a:lnTo>
                      <a:pt x="845" y="81"/>
                    </a:lnTo>
                    <a:lnTo>
                      <a:pt x="840" y="72"/>
                    </a:lnTo>
                    <a:lnTo>
                      <a:pt x="838" y="64"/>
                    </a:lnTo>
                    <a:lnTo>
                      <a:pt x="837" y="56"/>
                    </a:lnTo>
                    <a:lnTo>
                      <a:pt x="837" y="56"/>
                    </a:lnTo>
                    <a:lnTo>
                      <a:pt x="833" y="58"/>
                    </a:lnTo>
                    <a:lnTo>
                      <a:pt x="832" y="62"/>
                    </a:lnTo>
                    <a:lnTo>
                      <a:pt x="831" y="66"/>
                    </a:lnTo>
                    <a:lnTo>
                      <a:pt x="832" y="71"/>
                    </a:lnTo>
                    <a:lnTo>
                      <a:pt x="833" y="81"/>
                    </a:lnTo>
                    <a:lnTo>
                      <a:pt x="833" y="87"/>
                    </a:lnTo>
                    <a:lnTo>
                      <a:pt x="831" y="92"/>
                    </a:lnTo>
                    <a:lnTo>
                      <a:pt x="831" y="92"/>
                    </a:lnTo>
                    <a:lnTo>
                      <a:pt x="831" y="85"/>
                    </a:lnTo>
                    <a:lnTo>
                      <a:pt x="830" y="82"/>
                    </a:lnTo>
                    <a:lnTo>
                      <a:pt x="828" y="83"/>
                    </a:lnTo>
                    <a:lnTo>
                      <a:pt x="826" y="88"/>
                    </a:lnTo>
                    <a:lnTo>
                      <a:pt x="823" y="101"/>
                    </a:lnTo>
                    <a:lnTo>
                      <a:pt x="822" y="107"/>
                    </a:lnTo>
                    <a:lnTo>
                      <a:pt x="819" y="111"/>
                    </a:lnTo>
                    <a:lnTo>
                      <a:pt x="820" y="88"/>
                    </a:lnTo>
                    <a:lnTo>
                      <a:pt x="820" y="88"/>
                    </a:lnTo>
                    <a:lnTo>
                      <a:pt x="819" y="87"/>
                    </a:lnTo>
                    <a:lnTo>
                      <a:pt x="817" y="86"/>
                    </a:lnTo>
                    <a:lnTo>
                      <a:pt x="816" y="87"/>
                    </a:lnTo>
                    <a:lnTo>
                      <a:pt x="815" y="89"/>
                    </a:lnTo>
                    <a:lnTo>
                      <a:pt x="814" y="95"/>
                    </a:lnTo>
                    <a:lnTo>
                      <a:pt x="812" y="104"/>
                    </a:lnTo>
                    <a:lnTo>
                      <a:pt x="811" y="111"/>
                    </a:lnTo>
                    <a:lnTo>
                      <a:pt x="809" y="118"/>
                    </a:lnTo>
                    <a:lnTo>
                      <a:pt x="809" y="119"/>
                    </a:lnTo>
                    <a:lnTo>
                      <a:pt x="808" y="120"/>
                    </a:lnTo>
                    <a:lnTo>
                      <a:pt x="805" y="119"/>
                    </a:lnTo>
                    <a:lnTo>
                      <a:pt x="804" y="117"/>
                    </a:lnTo>
                    <a:lnTo>
                      <a:pt x="811" y="86"/>
                    </a:lnTo>
                    <a:lnTo>
                      <a:pt x="804" y="94"/>
                    </a:lnTo>
                    <a:lnTo>
                      <a:pt x="807" y="68"/>
                    </a:lnTo>
                    <a:lnTo>
                      <a:pt x="807" y="68"/>
                    </a:lnTo>
                    <a:lnTo>
                      <a:pt x="802" y="78"/>
                    </a:lnTo>
                    <a:lnTo>
                      <a:pt x="800" y="80"/>
                    </a:lnTo>
                    <a:lnTo>
                      <a:pt x="799" y="81"/>
                    </a:lnTo>
                    <a:lnTo>
                      <a:pt x="797" y="81"/>
                    </a:lnTo>
                    <a:lnTo>
                      <a:pt x="795" y="79"/>
                    </a:lnTo>
                    <a:lnTo>
                      <a:pt x="792" y="74"/>
                    </a:lnTo>
                    <a:lnTo>
                      <a:pt x="792" y="74"/>
                    </a:lnTo>
                    <a:lnTo>
                      <a:pt x="792" y="87"/>
                    </a:lnTo>
                    <a:lnTo>
                      <a:pt x="789" y="101"/>
                    </a:lnTo>
                    <a:lnTo>
                      <a:pt x="786" y="111"/>
                    </a:lnTo>
                    <a:lnTo>
                      <a:pt x="785" y="113"/>
                    </a:lnTo>
                    <a:lnTo>
                      <a:pt x="782" y="115"/>
                    </a:lnTo>
                    <a:lnTo>
                      <a:pt x="782" y="115"/>
                    </a:lnTo>
                    <a:lnTo>
                      <a:pt x="781" y="107"/>
                    </a:lnTo>
                    <a:lnTo>
                      <a:pt x="782" y="100"/>
                    </a:lnTo>
                    <a:lnTo>
                      <a:pt x="782" y="97"/>
                    </a:lnTo>
                    <a:lnTo>
                      <a:pt x="781" y="96"/>
                    </a:lnTo>
                    <a:lnTo>
                      <a:pt x="780" y="96"/>
                    </a:lnTo>
                    <a:lnTo>
                      <a:pt x="778" y="97"/>
                    </a:lnTo>
                    <a:lnTo>
                      <a:pt x="778" y="97"/>
                    </a:lnTo>
                    <a:lnTo>
                      <a:pt x="780" y="87"/>
                    </a:lnTo>
                    <a:lnTo>
                      <a:pt x="781" y="79"/>
                    </a:lnTo>
                    <a:lnTo>
                      <a:pt x="782" y="77"/>
                    </a:lnTo>
                    <a:lnTo>
                      <a:pt x="784" y="78"/>
                    </a:lnTo>
                    <a:lnTo>
                      <a:pt x="785" y="80"/>
                    </a:lnTo>
                    <a:lnTo>
                      <a:pt x="786" y="86"/>
                    </a:lnTo>
                    <a:lnTo>
                      <a:pt x="786" y="86"/>
                    </a:lnTo>
                    <a:lnTo>
                      <a:pt x="789" y="65"/>
                    </a:lnTo>
                    <a:lnTo>
                      <a:pt x="789" y="65"/>
                    </a:lnTo>
                    <a:lnTo>
                      <a:pt x="788" y="60"/>
                    </a:lnTo>
                    <a:lnTo>
                      <a:pt x="786" y="58"/>
                    </a:lnTo>
                    <a:lnTo>
                      <a:pt x="784" y="57"/>
                    </a:lnTo>
                    <a:lnTo>
                      <a:pt x="782" y="57"/>
                    </a:lnTo>
                    <a:lnTo>
                      <a:pt x="779" y="59"/>
                    </a:lnTo>
                    <a:lnTo>
                      <a:pt x="776" y="62"/>
                    </a:lnTo>
                    <a:lnTo>
                      <a:pt x="776" y="62"/>
                    </a:lnTo>
                    <a:lnTo>
                      <a:pt x="778" y="63"/>
                    </a:lnTo>
                    <a:lnTo>
                      <a:pt x="779" y="66"/>
                    </a:lnTo>
                    <a:lnTo>
                      <a:pt x="765" y="97"/>
                    </a:lnTo>
                    <a:lnTo>
                      <a:pt x="765" y="97"/>
                    </a:lnTo>
                    <a:lnTo>
                      <a:pt x="764" y="90"/>
                    </a:lnTo>
                    <a:lnTo>
                      <a:pt x="765" y="86"/>
                    </a:lnTo>
                    <a:lnTo>
                      <a:pt x="768" y="75"/>
                    </a:lnTo>
                    <a:lnTo>
                      <a:pt x="768" y="75"/>
                    </a:lnTo>
                    <a:lnTo>
                      <a:pt x="765" y="78"/>
                    </a:lnTo>
                    <a:lnTo>
                      <a:pt x="764" y="82"/>
                    </a:lnTo>
                    <a:lnTo>
                      <a:pt x="762" y="87"/>
                    </a:lnTo>
                    <a:lnTo>
                      <a:pt x="759" y="89"/>
                    </a:lnTo>
                    <a:lnTo>
                      <a:pt x="759" y="89"/>
                    </a:lnTo>
                    <a:lnTo>
                      <a:pt x="762" y="63"/>
                    </a:lnTo>
                    <a:lnTo>
                      <a:pt x="764" y="52"/>
                    </a:lnTo>
                    <a:lnTo>
                      <a:pt x="765" y="48"/>
                    </a:lnTo>
                    <a:lnTo>
                      <a:pt x="768" y="44"/>
                    </a:lnTo>
                    <a:lnTo>
                      <a:pt x="755" y="64"/>
                    </a:lnTo>
                    <a:lnTo>
                      <a:pt x="755" y="64"/>
                    </a:lnTo>
                    <a:lnTo>
                      <a:pt x="753" y="49"/>
                    </a:lnTo>
                    <a:lnTo>
                      <a:pt x="751" y="42"/>
                    </a:lnTo>
                    <a:lnTo>
                      <a:pt x="753" y="35"/>
                    </a:lnTo>
                    <a:lnTo>
                      <a:pt x="753" y="35"/>
                    </a:lnTo>
                    <a:lnTo>
                      <a:pt x="751" y="34"/>
                    </a:lnTo>
                    <a:lnTo>
                      <a:pt x="750" y="34"/>
                    </a:lnTo>
                    <a:lnTo>
                      <a:pt x="747" y="36"/>
                    </a:lnTo>
                    <a:lnTo>
                      <a:pt x="741" y="47"/>
                    </a:lnTo>
                    <a:lnTo>
                      <a:pt x="738" y="52"/>
                    </a:lnTo>
                    <a:lnTo>
                      <a:pt x="734" y="57"/>
                    </a:lnTo>
                    <a:lnTo>
                      <a:pt x="732" y="58"/>
                    </a:lnTo>
                    <a:lnTo>
                      <a:pt x="731" y="58"/>
                    </a:lnTo>
                    <a:lnTo>
                      <a:pt x="728" y="57"/>
                    </a:lnTo>
                    <a:lnTo>
                      <a:pt x="727" y="55"/>
                    </a:lnTo>
                    <a:lnTo>
                      <a:pt x="727" y="55"/>
                    </a:lnTo>
                    <a:lnTo>
                      <a:pt x="726" y="60"/>
                    </a:lnTo>
                    <a:lnTo>
                      <a:pt x="724" y="64"/>
                    </a:lnTo>
                    <a:lnTo>
                      <a:pt x="724" y="64"/>
                    </a:lnTo>
                    <a:lnTo>
                      <a:pt x="722" y="62"/>
                    </a:lnTo>
                    <a:lnTo>
                      <a:pt x="718" y="58"/>
                    </a:lnTo>
                    <a:lnTo>
                      <a:pt x="713" y="52"/>
                    </a:lnTo>
                    <a:lnTo>
                      <a:pt x="710" y="50"/>
                    </a:lnTo>
                    <a:lnTo>
                      <a:pt x="708" y="51"/>
                    </a:lnTo>
                    <a:lnTo>
                      <a:pt x="704" y="55"/>
                    </a:lnTo>
                    <a:lnTo>
                      <a:pt x="700" y="62"/>
                    </a:lnTo>
                    <a:lnTo>
                      <a:pt x="697" y="28"/>
                    </a:lnTo>
                    <a:lnTo>
                      <a:pt x="697" y="28"/>
                    </a:lnTo>
                    <a:lnTo>
                      <a:pt x="695" y="33"/>
                    </a:lnTo>
                    <a:lnTo>
                      <a:pt x="694" y="39"/>
                    </a:lnTo>
                    <a:lnTo>
                      <a:pt x="695" y="53"/>
                    </a:lnTo>
                    <a:lnTo>
                      <a:pt x="695" y="62"/>
                    </a:lnTo>
                    <a:lnTo>
                      <a:pt x="694" y="70"/>
                    </a:lnTo>
                    <a:lnTo>
                      <a:pt x="693" y="77"/>
                    </a:lnTo>
                    <a:lnTo>
                      <a:pt x="690" y="79"/>
                    </a:lnTo>
                    <a:lnTo>
                      <a:pt x="689" y="81"/>
                    </a:lnTo>
                    <a:lnTo>
                      <a:pt x="689" y="81"/>
                    </a:lnTo>
                    <a:lnTo>
                      <a:pt x="687" y="82"/>
                    </a:lnTo>
                    <a:lnTo>
                      <a:pt x="686" y="83"/>
                    </a:lnTo>
                    <a:lnTo>
                      <a:pt x="686" y="82"/>
                    </a:lnTo>
                    <a:lnTo>
                      <a:pt x="685" y="81"/>
                    </a:lnTo>
                    <a:lnTo>
                      <a:pt x="685" y="77"/>
                    </a:lnTo>
                    <a:lnTo>
                      <a:pt x="685" y="70"/>
                    </a:lnTo>
                    <a:lnTo>
                      <a:pt x="685" y="56"/>
                    </a:lnTo>
                    <a:lnTo>
                      <a:pt x="686" y="4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0" y="58"/>
                    </a:lnTo>
                    <a:lnTo>
                      <a:pt x="676" y="72"/>
                    </a:lnTo>
                    <a:lnTo>
                      <a:pt x="672" y="75"/>
                    </a:lnTo>
                    <a:lnTo>
                      <a:pt x="671" y="77"/>
                    </a:lnTo>
                    <a:lnTo>
                      <a:pt x="670" y="77"/>
                    </a:lnTo>
                    <a:lnTo>
                      <a:pt x="667" y="75"/>
                    </a:lnTo>
                    <a:lnTo>
                      <a:pt x="666" y="74"/>
                    </a:lnTo>
                    <a:lnTo>
                      <a:pt x="664" y="66"/>
                    </a:lnTo>
                    <a:lnTo>
                      <a:pt x="664" y="66"/>
                    </a:lnTo>
                    <a:lnTo>
                      <a:pt x="666" y="64"/>
                    </a:lnTo>
                    <a:lnTo>
                      <a:pt x="667" y="64"/>
                    </a:lnTo>
                    <a:lnTo>
                      <a:pt x="670" y="64"/>
                    </a:lnTo>
                    <a:lnTo>
                      <a:pt x="671" y="63"/>
                    </a:lnTo>
                    <a:lnTo>
                      <a:pt x="671" y="63"/>
                    </a:lnTo>
                    <a:close/>
                    <a:moveTo>
                      <a:pt x="582" y="73"/>
                    </a:moveTo>
                    <a:lnTo>
                      <a:pt x="582" y="73"/>
                    </a:lnTo>
                    <a:lnTo>
                      <a:pt x="586" y="63"/>
                    </a:lnTo>
                    <a:lnTo>
                      <a:pt x="587" y="62"/>
                    </a:lnTo>
                    <a:lnTo>
                      <a:pt x="588" y="62"/>
                    </a:lnTo>
                    <a:lnTo>
                      <a:pt x="588" y="63"/>
                    </a:lnTo>
                    <a:lnTo>
                      <a:pt x="588" y="67"/>
                    </a:lnTo>
                    <a:lnTo>
                      <a:pt x="588" y="67"/>
                    </a:lnTo>
                    <a:lnTo>
                      <a:pt x="587" y="80"/>
                    </a:lnTo>
                    <a:lnTo>
                      <a:pt x="586" y="82"/>
                    </a:lnTo>
                    <a:lnTo>
                      <a:pt x="585" y="82"/>
                    </a:lnTo>
                    <a:lnTo>
                      <a:pt x="584" y="79"/>
                    </a:lnTo>
                    <a:lnTo>
                      <a:pt x="582" y="73"/>
                    </a:lnTo>
                    <a:lnTo>
                      <a:pt x="582" y="73"/>
                    </a:lnTo>
                    <a:close/>
                    <a:moveTo>
                      <a:pt x="444" y="119"/>
                    </a:moveTo>
                    <a:lnTo>
                      <a:pt x="444" y="119"/>
                    </a:lnTo>
                    <a:lnTo>
                      <a:pt x="446" y="116"/>
                    </a:lnTo>
                    <a:lnTo>
                      <a:pt x="447" y="116"/>
                    </a:lnTo>
                    <a:lnTo>
                      <a:pt x="447" y="116"/>
                    </a:lnTo>
                    <a:lnTo>
                      <a:pt x="448" y="119"/>
                    </a:lnTo>
                    <a:lnTo>
                      <a:pt x="450" y="124"/>
                    </a:lnTo>
                    <a:lnTo>
                      <a:pt x="450" y="124"/>
                    </a:lnTo>
                    <a:lnTo>
                      <a:pt x="448" y="125"/>
                    </a:lnTo>
                    <a:lnTo>
                      <a:pt x="447" y="125"/>
                    </a:lnTo>
                    <a:lnTo>
                      <a:pt x="446" y="123"/>
                    </a:lnTo>
                    <a:lnTo>
                      <a:pt x="444" y="119"/>
                    </a:lnTo>
                    <a:lnTo>
                      <a:pt x="444" y="119"/>
                    </a:lnTo>
                    <a:close/>
                    <a:moveTo>
                      <a:pt x="65" y="261"/>
                    </a:moveTo>
                    <a:lnTo>
                      <a:pt x="65" y="261"/>
                    </a:lnTo>
                    <a:lnTo>
                      <a:pt x="65" y="260"/>
                    </a:lnTo>
                    <a:lnTo>
                      <a:pt x="65" y="260"/>
                    </a:lnTo>
                    <a:lnTo>
                      <a:pt x="67" y="264"/>
                    </a:lnTo>
                    <a:lnTo>
                      <a:pt x="65" y="261"/>
                    </a:lnTo>
                    <a:lnTo>
                      <a:pt x="65" y="261"/>
                    </a:lnTo>
                    <a:close/>
                    <a:moveTo>
                      <a:pt x="57" y="251"/>
                    </a:moveTo>
                    <a:lnTo>
                      <a:pt x="57" y="251"/>
                    </a:lnTo>
                    <a:lnTo>
                      <a:pt x="57" y="255"/>
                    </a:lnTo>
                    <a:lnTo>
                      <a:pt x="57" y="260"/>
                    </a:lnTo>
                    <a:lnTo>
                      <a:pt x="57" y="260"/>
                    </a:lnTo>
                    <a:lnTo>
                      <a:pt x="57" y="256"/>
                    </a:lnTo>
                    <a:lnTo>
                      <a:pt x="58" y="255"/>
                    </a:lnTo>
                    <a:lnTo>
                      <a:pt x="59" y="255"/>
                    </a:lnTo>
                    <a:lnTo>
                      <a:pt x="61" y="255"/>
                    </a:lnTo>
                    <a:lnTo>
                      <a:pt x="61" y="255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7" y="251"/>
                    </a:lnTo>
                    <a:lnTo>
                      <a:pt x="57" y="251"/>
                    </a:lnTo>
                    <a:close/>
                    <a:moveTo>
                      <a:pt x="907" y="282"/>
                    </a:moveTo>
                    <a:lnTo>
                      <a:pt x="906" y="276"/>
                    </a:lnTo>
                    <a:lnTo>
                      <a:pt x="906" y="276"/>
                    </a:lnTo>
                    <a:lnTo>
                      <a:pt x="907" y="274"/>
                    </a:lnTo>
                    <a:lnTo>
                      <a:pt x="908" y="274"/>
                    </a:lnTo>
                    <a:lnTo>
                      <a:pt x="908" y="275"/>
                    </a:lnTo>
                    <a:lnTo>
                      <a:pt x="907" y="282"/>
                    </a:lnTo>
                    <a:lnTo>
                      <a:pt x="907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762">
                <a:extLst>
                  <a:ext uri="{FF2B5EF4-FFF2-40B4-BE49-F238E27FC236}">
                    <a16:creationId xmlns:a16="http://schemas.microsoft.com/office/drawing/2014/main" xmlns="" id="{6E72E35A-12F8-BD5E-0568-3D16EF82B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6513"/>
                <a:ext cx="0" cy="6350"/>
              </a:xfrm>
              <a:custGeom>
                <a:avLst/>
                <a:gdLst>
                  <a:gd name="T0" fmla="*/ 0 h 13"/>
                  <a:gd name="T1" fmla="*/ 0 h 13"/>
                  <a:gd name="T2" fmla="*/ 13 h 13"/>
                  <a:gd name="T3" fmla="*/ 13 h 13"/>
                  <a:gd name="T4" fmla="*/ 7 h 13"/>
                  <a:gd name="T5" fmla="*/ 0 h 13"/>
                  <a:gd name="T6" fmla="*/ 0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763">
                <a:extLst>
                  <a:ext uri="{FF2B5EF4-FFF2-40B4-BE49-F238E27FC236}">
                    <a16:creationId xmlns:a16="http://schemas.microsoft.com/office/drawing/2014/main" xmlns="" id="{A8820E55-127E-63AE-9D00-EC996679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85875"/>
                <a:ext cx="0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764">
                <a:extLst>
                  <a:ext uri="{FF2B5EF4-FFF2-40B4-BE49-F238E27FC236}">
                    <a16:creationId xmlns:a16="http://schemas.microsoft.com/office/drawing/2014/main" xmlns="" id="{F5C632F9-27ED-8528-1059-F90475FB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738" y="1293813"/>
                <a:ext cx="0" cy="635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1 w 2"/>
                  <a:gd name="T5" fmla="*/ 6 h 12"/>
                  <a:gd name="T6" fmla="*/ 2 w 2"/>
                  <a:gd name="T7" fmla="*/ 12 h 12"/>
                  <a:gd name="T8" fmla="*/ 2 w 2"/>
                  <a:gd name="T9" fmla="*/ 12 h 12"/>
                  <a:gd name="T10" fmla="*/ 2 w 2"/>
                  <a:gd name="T11" fmla="*/ 5 h 12"/>
                  <a:gd name="T12" fmla="*/ 1 w 2"/>
                  <a:gd name="T13" fmla="*/ 2 h 12"/>
                  <a:gd name="T14" fmla="*/ 0 w 2"/>
                  <a:gd name="T15" fmla="*/ 0 h 12"/>
                  <a:gd name="T16" fmla="*/ 0 w 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765">
                <a:extLst>
                  <a:ext uri="{FF2B5EF4-FFF2-40B4-BE49-F238E27FC236}">
                    <a16:creationId xmlns:a16="http://schemas.microsoft.com/office/drawing/2014/main" xmlns="" id="{FD4226E1-8286-7E2B-F8B8-83CF31147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663" y="1404938"/>
                <a:ext cx="3175" cy="6350"/>
              </a:xfrm>
              <a:custGeom>
                <a:avLst/>
                <a:gdLst>
                  <a:gd name="T0" fmla="*/ 0 w 6"/>
                  <a:gd name="T1" fmla="*/ 13 h 13"/>
                  <a:gd name="T2" fmla="*/ 6 w 6"/>
                  <a:gd name="T3" fmla="*/ 7 h 13"/>
                  <a:gd name="T4" fmla="*/ 6 w 6"/>
                  <a:gd name="T5" fmla="*/ 7 h 13"/>
                  <a:gd name="T6" fmla="*/ 5 w 6"/>
                  <a:gd name="T7" fmla="*/ 7 h 13"/>
                  <a:gd name="T8" fmla="*/ 4 w 6"/>
                  <a:gd name="T9" fmla="*/ 4 h 13"/>
                  <a:gd name="T10" fmla="*/ 1 w 6"/>
                  <a:gd name="T11" fmla="*/ 0 h 13"/>
                  <a:gd name="T12" fmla="*/ 1 w 6"/>
                  <a:gd name="T13" fmla="*/ 0 h 13"/>
                  <a:gd name="T14" fmla="*/ 1 w 6"/>
                  <a:gd name="T15" fmla="*/ 8 h 13"/>
                  <a:gd name="T16" fmla="*/ 1 w 6"/>
                  <a:gd name="T17" fmla="*/ 11 h 13"/>
                  <a:gd name="T18" fmla="*/ 0 w 6"/>
                  <a:gd name="T19" fmla="*/ 13 h 13"/>
                  <a:gd name="T20" fmla="*/ 0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766">
                <a:extLst>
                  <a:ext uri="{FF2B5EF4-FFF2-40B4-BE49-F238E27FC236}">
                    <a16:creationId xmlns:a16="http://schemas.microsoft.com/office/drawing/2014/main" xmlns="" id="{93C566E2-5F14-0FF5-59D9-57470F78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38263"/>
                <a:ext cx="1588" cy="7938"/>
              </a:xfrm>
              <a:custGeom>
                <a:avLst/>
                <a:gdLst>
                  <a:gd name="T0" fmla="*/ 2 w 4"/>
                  <a:gd name="T1" fmla="*/ 0 h 14"/>
                  <a:gd name="T2" fmla="*/ 2 w 4"/>
                  <a:gd name="T3" fmla="*/ 0 h 14"/>
                  <a:gd name="T4" fmla="*/ 2 w 4"/>
                  <a:gd name="T5" fmla="*/ 1 h 14"/>
                  <a:gd name="T6" fmla="*/ 1 w 4"/>
                  <a:gd name="T7" fmla="*/ 1 h 14"/>
                  <a:gd name="T8" fmla="*/ 1 w 4"/>
                  <a:gd name="T9" fmla="*/ 1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2 w 4"/>
                  <a:gd name="T17" fmla="*/ 12 h 14"/>
                  <a:gd name="T18" fmla="*/ 3 w 4"/>
                  <a:gd name="T19" fmla="*/ 8 h 14"/>
                  <a:gd name="T20" fmla="*/ 4 w 4"/>
                  <a:gd name="T21" fmla="*/ 4 h 14"/>
                  <a:gd name="T22" fmla="*/ 2 w 4"/>
                  <a:gd name="T23" fmla="*/ 0 h 14"/>
                  <a:gd name="T24" fmla="*/ 2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67">
                <a:extLst>
                  <a:ext uri="{FF2B5EF4-FFF2-40B4-BE49-F238E27FC236}">
                    <a16:creationId xmlns:a16="http://schemas.microsoft.com/office/drawing/2014/main" xmlns="" id="{69AC7049-1572-8D91-5979-0B461C7D9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1" y="1365250"/>
                <a:ext cx="4763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6 w 7"/>
                  <a:gd name="T5" fmla="*/ 2 h 21"/>
                  <a:gd name="T6" fmla="*/ 6 w 7"/>
                  <a:gd name="T7" fmla="*/ 0 h 21"/>
                  <a:gd name="T8" fmla="*/ 5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0 w 7"/>
                  <a:gd name="T21" fmla="*/ 17 h 21"/>
                  <a:gd name="T22" fmla="*/ 0 w 7"/>
                  <a:gd name="T23" fmla="*/ 20 h 21"/>
                  <a:gd name="T24" fmla="*/ 1 w 7"/>
                  <a:gd name="T25" fmla="*/ 21 h 21"/>
                  <a:gd name="T26" fmla="*/ 2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68">
                <a:extLst>
                  <a:ext uri="{FF2B5EF4-FFF2-40B4-BE49-F238E27FC236}">
                    <a16:creationId xmlns:a16="http://schemas.microsoft.com/office/drawing/2014/main" xmlns="" id="{12B24356-4E86-5FB4-D961-844EBD2B8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313" y="1368425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  <a:gd name="T14" fmla="*/ 2 w 4"/>
                  <a:gd name="T15" fmla="*/ 4 h 4"/>
                  <a:gd name="T16" fmla="*/ 4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69">
                <a:extLst>
                  <a:ext uri="{FF2B5EF4-FFF2-40B4-BE49-F238E27FC236}">
                    <a16:creationId xmlns:a16="http://schemas.microsoft.com/office/drawing/2014/main" xmlns="" id="{7C2FD1C5-57DC-6B43-36C1-956BA24A2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1397000"/>
                <a:ext cx="3175" cy="12700"/>
              </a:xfrm>
              <a:custGeom>
                <a:avLst/>
                <a:gdLst>
                  <a:gd name="T0" fmla="*/ 2 w 6"/>
                  <a:gd name="T1" fmla="*/ 2 h 24"/>
                  <a:gd name="T2" fmla="*/ 2 w 6"/>
                  <a:gd name="T3" fmla="*/ 2 h 24"/>
                  <a:gd name="T4" fmla="*/ 2 w 6"/>
                  <a:gd name="T5" fmla="*/ 1 h 24"/>
                  <a:gd name="T6" fmla="*/ 2 w 6"/>
                  <a:gd name="T7" fmla="*/ 3 h 24"/>
                  <a:gd name="T8" fmla="*/ 1 w 6"/>
                  <a:gd name="T9" fmla="*/ 12 h 24"/>
                  <a:gd name="T10" fmla="*/ 1 w 6"/>
                  <a:gd name="T11" fmla="*/ 18 h 24"/>
                  <a:gd name="T12" fmla="*/ 1 w 6"/>
                  <a:gd name="T13" fmla="*/ 20 h 24"/>
                  <a:gd name="T14" fmla="*/ 0 w 6"/>
                  <a:gd name="T15" fmla="*/ 18 h 24"/>
                  <a:gd name="T16" fmla="*/ 0 w 6"/>
                  <a:gd name="T17" fmla="*/ 18 h 24"/>
                  <a:gd name="T18" fmla="*/ 0 w 6"/>
                  <a:gd name="T19" fmla="*/ 24 h 24"/>
                  <a:gd name="T20" fmla="*/ 1 w 6"/>
                  <a:gd name="T21" fmla="*/ 24 h 24"/>
                  <a:gd name="T22" fmla="*/ 1 w 6"/>
                  <a:gd name="T23" fmla="*/ 24 h 24"/>
                  <a:gd name="T24" fmla="*/ 5 w 6"/>
                  <a:gd name="T25" fmla="*/ 14 h 24"/>
                  <a:gd name="T26" fmla="*/ 6 w 6"/>
                  <a:gd name="T27" fmla="*/ 8 h 24"/>
                  <a:gd name="T28" fmla="*/ 6 w 6"/>
                  <a:gd name="T29" fmla="*/ 2 h 24"/>
                  <a:gd name="T30" fmla="*/ 6 w 6"/>
                  <a:gd name="T31" fmla="*/ 0 h 24"/>
                  <a:gd name="T32" fmla="*/ 5 w 6"/>
                  <a:gd name="T33" fmla="*/ 0 h 24"/>
                  <a:gd name="T34" fmla="*/ 2 w 6"/>
                  <a:gd name="T35" fmla="*/ 2 h 24"/>
                  <a:gd name="T36" fmla="*/ 2 w 6"/>
                  <a:gd name="T3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5" y="1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70">
                <a:extLst>
                  <a:ext uri="{FF2B5EF4-FFF2-40B4-BE49-F238E27FC236}">
                    <a16:creationId xmlns:a16="http://schemas.microsoft.com/office/drawing/2014/main" xmlns="" id="{ACC94879-C188-A74C-7BE3-ADC5711F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076" y="1339850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1 w 3"/>
                  <a:gd name="T3" fmla="*/ 24 h 24"/>
                  <a:gd name="T4" fmla="*/ 3 w 3"/>
                  <a:gd name="T5" fmla="*/ 5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1" y="24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71">
                <a:extLst>
                  <a:ext uri="{FF2B5EF4-FFF2-40B4-BE49-F238E27FC236}">
                    <a16:creationId xmlns:a16="http://schemas.microsoft.com/office/drawing/2014/main" xmlns="" id="{F4FE5763-9DB1-E07F-3227-1BFC10F37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346200"/>
                <a:ext cx="3175" cy="4763"/>
              </a:xfrm>
              <a:custGeom>
                <a:avLst/>
                <a:gdLst>
                  <a:gd name="T0" fmla="*/ 7 w 7"/>
                  <a:gd name="T1" fmla="*/ 7 h 10"/>
                  <a:gd name="T2" fmla="*/ 2 w 7"/>
                  <a:gd name="T3" fmla="*/ 0 h 10"/>
                  <a:gd name="T4" fmla="*/ 2 w 7"/>
                  <a:gd name="T5" fmla="*/ 0 h 10"/>
                  <a:gd name="T6" fmla="*/ 2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5 w 7"/>
                  <a:gd name="T13" fmla="*/ 10 h 10"/>
                  <a:gd name="T14" fmla="*/ 7 w 7"/>
                  <a:gd name="T15" fmla="*/ 9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72">
                <a:extLst>
                  <a:ext uri="{FF2B5EF4-FFF2-40B4-BE49-F238E27FC236}">
                    <a16:creationId xmlns:a16="http://schemas.microsoft.com/office/drawing/2014/main" xmlns="" id="{EE37109B-0C69-6848-902F-26BF6E26E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013" y="1349375"/>
                <a:ext cx="3175" cy="3175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1 w 4"/>
                  <a:gd name="T7" fmla="*/ 1 h 4"/>
                  <a:gd name="T8" fmla="*/ 0 w 4"/>
                  <a:gd name="T9" fmla="*/ 4 h 4"/>
                  <a:gd name="T10" fmla="*/ 0 w 4"/>
                  <a:gd name="T11" fmla="*/ 4 h 4"/>
                  <a:gd name="T12" fmla="*/ 2 w 4"/>
                  <a:gd name="T13" fmla="*/ 2 h 4"/>
                  <a:gd name="T14" fmla="*/ 4 w 4"/>
                  <a:gd name="T15" fmla="*/ 0 h 4"/>
                  <a:gd name="T16" fmla="*/ 4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73">
                <a:extLst>
                  <a:ext uri="{FF2B5EF4-FFF2-40B4-BE49-F238E27FC236}">
                    <a16:creationId xmlns:a16="http://schemas.microsoft.com/office/drawing/2014/main" xmlns="" id="{9403B0B0-08F6-9318-F22B-274583475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1336675"/>
                <a:ext cx="1588" cy="3175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5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4">
                <a:extLst>
                  <a:ext uri="{FF2B5EF4-FFF2-40B4-BE49-F238E27FC236}">
                    <a16:creationId xmlns:a16="http://schemas.microsoft.com/office/drawing/2014/main" xmlns="" id="{7AE36FB5-297A-1BF2-7CD7-29F9FE7FF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43025"/>
                <a:ext cx="4763" cy="9525"/>
              </a:xfrm>
              <a:custGeom>
                <a:avLst/>
                <a:gdLst>
                  <a:gd name="T0" fmla="*/ 0 w 7"/>
                  <a:gd name="T1" fmla="*/ 18 h 18"/>
                  <a:gd name="T2" fmla="*/ 7 w 7"/>
                  <a:gd name="T3" fmla="*/ 11 h 18"/>
                  <a:gd name="T4" fmla="*/ 7 w 7"/>
                  <a:gd name="T5" fmla="*/ 11 h 18"/>
                  <a:gd name="T6" fmla="*/ 7 w 7"/>
                  <a:gd name="T7" fmla="*/ 5 h 18"/>
                  <a:gd name="T8" fmla="*/ 7 w 7"/>
                  <a:gd name="T9" fmla="*/ 2 h 18"/>
                  <a:gd name="T10" fmla="*/ 6 w 7"/>
                  <a:gd name="T11" fmla="*/ 0 h 18"/>
                  <a:gd name="T12" fmla="*/ 4 w 7"/>
                  <a:gd name="T13" fmla="*/ 2 h 18"/>
                  <a:gd name="T14" fmla="*/ 4 w 7"/>
                  <a:gd name="T15" fmla="*/ 2 h 18"/>
                  <a:gd name="T16" fmla="*/ 1 w 7"/>
                  <a:gd name="T17" fmla="*/ 8 h 18"/>
                  <a:gd name="T18" fmla="*/ 0 w 7"/>
                  <a:gd name="T19" fmla="*/ 12 h 18"/>
                  <a:gd name="T20" fmla="*/ 0 w 7"/>
                  <a:gd name="T21" fmla="*/ 18 h 18"/>
                  <a:gd name="T22" fmla="*/ 0 w 7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75">
                <a:extLst>
                  <a:ext uri="{FF2B5EF4-FFF2-40B4-BE49-F238E27FC236}">
                    <a16:creationId xmlns:a16="http://schemas.microsoft.com/office/drawing/2014/main" xmlns="" id="{54334D7B-0C25-D7B9-8BC0-91F852D5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6" y="1312863"/>
                <a:ext cx="1588" cy="15875"/>
              </a:xfrm>
              <a:custGeom>
                <a:avLst/>
                <a:gdLst>
                  <a:gd name="T0" fmla="*/ 0 w 3"/>
                  <a:gd name="T1" fmla="*/ 10 h 29"/>
                  <a:gd name="T2" fmla="*/ 0 w 3"/>
                  <a:gd name="T3" fmla="*/ 10 h 29"/>
                  <a:gd name="T4" fmla="*/ 2 w 3"/>
                  <a:gd name="T5" fmla="*/ 18 h 29"/>
                  <a:gd name="T6" fmla="*/ 2 w 3"/>
                  <a:gd name="T7" fmla="*/ 29 h 29"/>
                  <a:gd name="T8" fmla="*/ 3 w 3"/>
                  <a:gd name="T9" fmla="*/ 0 h 29"/>
                  <a:gd name="T10" fmla="*/ 0 w 3"/>
                  <a:gd name="T11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2" y="29"/>
                    </a:lnTo>
                    <a:lnTo>
                      <a:pt x="3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76">
                <a:extLst>
                  <a:ext uri="{FF2B5EF4-FFF2-40B4-BE49-F238E27FC236}">
                    <a16:creationId xmlns:a16="http://schemas.microsoft.com/office/drawing/2014/main" xmlns="" id="{D7BD0521-DC6D-F34C-5447-7795AC0C4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04925"/>
                <a:ext cx="4763" cy="9525"/>
              </a:xfrm>
              <a:custGeom>
                <a:avLst/>
                <a:gdLst>
                  <a:gd name="T0" fmla="*/ 2 w 8"/>
                  <a:gd name="T1" fmla="*/ 20 h 20"/>
                  <a:gd name="T2" fmla="*/ 2 w 8"/>
                  <a:gd name="T3" fmla="*/ 20 h 20"/>
                  <a:gd name="T4" fmla="*/ 5 w 8"/>
                  <a:gd name="T5" fmla="*/ 13 h 20"/>
                  <a:gd name="T6" fmla="*/ 7 w 8"/>
                  <a:gd name="T7" fmla="*/ 7 h 20"/>
                  <a:gd name="T8" fmla="*/ 8 w 8"/>
                  <a:gd name="T9" fmla="*/ 1 h 20"/>
                  <a:gd name="T10" fmla="*/ 7 w 8"/>
                  <a:gd name="T11" fmla="*/ 0 h 20"/>
                  <a:gd name="T12" fmla="*/ 5 w 8"/>
                  <a:gd name="T13" fmla="*/ 0 h 20"/>
                  <a:gd name="T14" fmla="*/ 5 w 8"/>
                  <a:gd name="T15" fmla="*/ 0 h 20"/>
                  <a:gd name="T16" fmla="*/ 4 w 8"/>
                  <a:gd name="T17" fmla="*/ 5 h 20"/>
                  <a:gd name="T18" fmla="*/ 1 w 8"/>
                  <a:gd name="T19" fmla="*/ 10 h 20"/>
                  <a:gd name="T20" fmla="*/ 0 w 8"/>
                  <a:gd name="T21" fmla="*/ 16 h 20"/>
                  <a:gd name="T22" fmla="*/ 1 w 8"/>
                  <a:gd name="T23" fmla="*/ 18 h 20"/>
                  <a:gd name="T24" fmla="*/ 2 w 8"/>
                  <a:gd name="T25" fmla="*/ 20 h 20"/>
                  <a:gd name="T26" fmla="*/ 2 w 8"/>
                  <a:gd name="T2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0">
                    <a:moveTo>
                      <a:pt x="2" y="20"/>
                    </a:moveTo>
                    <a:lnTo>
                      <a:pt x="2" y="20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777">
                <a:extLst>
                  <a:ext uri="{FF2B5EF4-FFF2-40B4-BE49-F238E27FC236}">
                    <a16:creationId xmlns:a16="http://schemas.microsoft.com/office/drawing/2014/main" xmlns="" id="{A403E230-6270-9B66-073E-46C18311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326" y="1336675"/>
                <a:ext cx="1588" cy="23813"/>
              </a:xfrm>
              <a:custGeom>
                <a:avLst/>
                <a:gdLst>
                  <a:gd name="T0" fmla="*/ 3 w 3"/>
                  <a:gd name="T1" fmla="*/ 0 h 47"/>
                  <a:gd name="T2" fmla="*/ 1 w 3"/>
                  <a:gd name="T3" fmla="*/ 0 h 47"/>
                  <a:gd name="T4" fmla="*/ 0 w 3"/>
                  <a:gd name="T5" fmla="*/ 47 h 47"/>
                  <a:gd name="T6" fmla="*/ 3 w 3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7">
                    <a:moveTo>
                      <a:pt x="3" y="0"/>
                    </a:moveTo>
                    <a:lnTo>
                      <a:pt x="1" y="0"/>
                    </a:lnTo>
                    <a:lnTo>
                      <a:pt x="0" y="4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778">
                <a:extLst>
                  <a:ext uri="{FF2B5EF4-FFF2-40B4-BE49-F238E27FC236}">
                    <a16:creationId xmlns:a16="http://schemas.microsoft.com/office/drawing/2014/main" xmlns="" id="{2C828A17-9AE4-E78A-06CD-1353CBCD1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76350"/>
                <a:ext cx="4763" cy="20638"/>
              </a:xfrm>
              <a:custGeom>
                <a:avLst/>
                <a:gdLst>
                  <a:gd name="T0" fmla="*/ 10 w 10"/>
                  <a:gd name="T1" fmla="*/ 2 h 38"/>
                  <a:gd name="T2" fmla="*/ 10 w 10"/>
                  <a:gd name="T3" fmla="*/ 2 h 38"/>
                  <a:gd name="T4" fmla="*/ 8 w 10"/>
                  <a:gd name="T5" fmla="*/ 0 h 38"/>
                  <a:gd name="T6" fmla="*/ 6 w 10"/>
                  <a:gd name="T7" fmla="*/ 1 h 38"/>
                  <a:gd name="T8" fmla="*/ 4 w 10"/>
                  <a:gd name="T9" fmla="*/ 10 h 38"/>
                  <a:gd name="T10" fmla="*/ 3 w 10"/>
                  <a:gd name="T11" fmla="*/ 18 h 38"/>
                  <a:gd name="T12" fmla="*/ 3 w 10"/>
                  <a:gd name="T13" fmla="*/ 19 h 38"/>
                  <a:gd name="T14" fmla="*/ 2 w 10"/>
                  <a:gd name="T15" fmla="*/ 19 h 38"/>
                  <a:gd name="T16" fmla="*/ 1 w 10"/>
                  <a:gd name="T17" fmla="*/ 17 h 38"/>
                  <a:gd name="T18" fmla="*/ 1 w 10"/>
                  <a:gd name="T19" fmla="*/ 17 h 38"/>
                  <a:gd name="T20" fmla="*/ 0 w 10"/>
                  <a:gd name="T21" fmla="*/ 20 h 38"/>
                  <a:gd name="T22" fmla="*/ 1 w 10"/>
                  <a:gd name="T23" fmla="*/ 23 h 38"/>
                  <a:gd name="T24" fmla="*/ 2 w 10"/>
                  <a:gd name="T25" fmla="*/ 27 h 38"/>
                  <a:gd name="T26" fmla="*/ 3 w 10"/>
                  <a:gd name="T27" fmla="*/ 32 h 38"/>
                  <a:gd name="T28" fmla="*/ 4 w 10"/>
                  <a:gd name="T29" fmla="*/ 34 h 38"/>
                  <a:gd name="T30" fmla="*/ 3 w 10"/>
                  <a:gd name="T31" fmla="*/ 38 h 38"/>
                  <a:gd name="T32" fmla="*/ 3 w 10"/>
                  <a:gd name="T33" fmla="*/ 38 h 38"/>
                  <a:gd name="T34" fmla="*/ 6 w 10"/>
                  <a:gd name="T35" fmla="*/ 32 h 38"/>
                  <a:gd name="T36" fmla="*/ 9 w 10"/>
                  <a:gd name="T37" fmla="*/ 27 h 38"/>
                  <a:gd name="T38" fmla="*/ 10 w 10"/>
                  <a:gd name="T39" fmla="*/ 19 h 38"/>
                  <a:gd name="T40" fmla="*/ 10 w 10"/>
                  <a:gd name="T41" fmla="*/ 2 h 38"/>
                  <a:gd name="T42" fmla="*/ 10 w 10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38">
                    <a:moveTo>
                      <a:pt x="10" y="2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10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4" y="34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6" y="32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779">
                <a:extLst>
                  <a:ext uri="{FF2B5EF4-FFF2-40B4-BE49-F238E27FC236}">
                    <a16:creationId xmlns:a16="http://schemas.microsoft.com/office/drawing/2014/main" xmlns="" id="{216F6743-2858-C543-FFDD-2B343671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96988"/>
                <a:ext cx="1588" cy="3175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80">
                <a:extLst>
                  <a:ext uri="{FF2B5EF4-FFF2-40B4-BE49-F238E27FC236}">
                    <a16:creationId xmlns:a16="http://schemas.microsoft.com/office/drawing/2014/main" xmlns="" id="{C461908B-BA7C-9BE5-31C5-D1396ACA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551" y="1428750"/>
                <a:ext cx="1588" cy="7938"/>
              </a:xfrm>
              <a:custGeom>
                <a:avLst/>
                <a:gdLst>
                  <a:gd name="T0" fmla="*/ 0 w 3"/>
                  <a:gd name="T1" fmla="*/ 5 h 16"/>
                  <a:gd name="T2" fmla="*/ 3 w 3"/>
                  <a:gd name="T3" fmla="*/ 16 h 16"/>
                  <a:gd name="T4" fmla="*/ 2 w 3"/>
                  <a:gd name="T5" fmla="*/ 0 h 16"/>
                  <a:gd name="T6" fmla="*/ 0 w 3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5"/>
                    </a:moveTo>
                    <a:lnTo>
                      <a:pt x="3" y="16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81">
                <a:extLst>
                  <a:ext uri="{FF2B5EF4-FFF2-40B4-BE49-F238E27FC236}">
                    <a16:creationId xmlns:a16="http://schemas.microsoft.com/office/drawing/2014/main" xmlns="" id="{3E22463F-D727-70C7-A135-867D1375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901" y="1412875"/>
                <a:ext cx="1588" cy="15875"/>
              </a:xfrm>
              <a:custGeom>
                <a:avLst/>
                <a:gdLst>
                  <a:gd name="T0" fmla="*/ 2 w 5"/>
                  <a:gd name="T1" fmla="*/ 0 h 30"/>
                  <a:gd name="T2" fmla="*/ 0 w 5"/>
                  <a:gd name="T3" fmla="*/ 30 h 30"/>
                  <a:gd name="T4" fmla="*/ 5 w 5"/>
                  <a:gd name="T5" fmla="*/ 3 h 30"/>
                  <a:gd name="T6" fmla="*/ 5 w 5"/>
                  <a:gd name="T7" fmla="*/ 3 h 30"/>
                  <a:gd name="T8" fmla="*/ 4 w 5"/>
                  <a:gd name="T9" fmla="*/ 3 h 30"/>
                  <a:gd name="T10" fmla="*/ 3 w 5"/>
                  <a:gd name="T11" fmla="*/ 5 h 30"/>
                  <a:gd name="T12" fmla="*/ 2 w 5"/>
                  <a:gd name="T13" fmla="*/ 3 h 30"/>
                  <a:gd name="T14" fmla="*/ 2 w 5"/>
                  <a:gd name="T15" fmla="*/ 0 h 30"/>
                  <a:gd name="T16" fmla="*/ 2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2" y="0"/>
                    </a:moveTo>
                    <a:lnTo>
                      <a:pt x="0" y="3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82">
                <a:extLst>
                  <a:ext uri="{FF2B5EF4-FFF2-40B4-BE49-F238E27FC236}">
                    <a16:creationId xmlns:a16="http://schemas.microsoft.com/office/drawing/2014/main" xmlns="" id="{7C959C3A-5035-6140-F03B-98F4EA78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938" y="1265238"/>
                <a:ext cx="1588" cy="9525"/>
              </a:xfrm>
              <a:custGeom>
                <a:avLst/>
                <a:gdLst>
                  <a:gd name="T0" fmla="*/ 1 w 3"/>
                  <a:gd name="T1" fmla="*/ 0 h 16"/>
                  <a:gd name="T2" fmla="*/ 0 w 3"/>
                  <a:gd name="T3" fmla="*/ 7 h 16"/>
                  <a:gd name="T4" fmla="*/ 0 w 3"/>
                  <a:gd name="T5" fmla="*/ 7 h 16"/>
                  <a:gd name="T6" fmla="*/ 1 w 3"/>
                  <a:gd name="T7" fmla="*/ 14 h 16"/>
                  <a:gd name="T8" fmla="*/ 2 w 3"/>
                  <a:gd name="T9" fmla="*/ 16 h 16"/>
                  <a:gd name="T10" fmla="*/ 3 w 3"/>
                  <a:gd name="T11" fmla="*/ 16 h 16"/>
                  <a:gd name="T12" fmla="*/ 1 w 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6">
                    <a:moveTo>
                      <a:pt x="1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83">
                <a:extLst>
                  <a:ext uri="{FF2B5EF4-FFF2-40B4-BE49-F238E27FC236}">
                    <a16:creationId xmlns:a16="http://schemas.microsoft.com/office/drawing/2014/main" xmlns="" id="{0524C90F-6B08-6FF7-E287-16B4A1FD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1279525"/>
                <a:ext cx="0" cy="14288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0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84">
                <a:extLst>
                  <a:ext uri="{FF2B5EF4-FFF2-40B4-BE49-F238E27FC236}">
                    <a16:creationId xmlns:a16="http://schemas.microsoft.com/office/drawing/2014/main" xmlns="" id="{959C7BDC-DEFD-CAE0-A26A-4CDCF56E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262063"/>
                <a:ext cx="3175" cy="7938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0 h 15"/>
                  <a:gd name="T4" fmla="*/ 5 w 8"/>
                  <a:gd name="T5" fmla="*/ 0 h 15"/>
                  <a:gd name="T6" fmla="*/ 4 w 8"/>
                  <a:gd name="T7" fmla="*/ 1 h 15"/>
                  <a:gd name="T8" fmla="*/ 2 w 8"/>
                  <a:gd name="T9" fmla="*/ 4 h 15"/>
                  <a:gd name="T10" fmla="*/ 0 w 8"/>
                  <a:gd name="T11" fmla="*/ 4 h 15"/>
                  <a:gd name="T12" fmla="*/ 0 w 8"/>
                  <a:gd name="T13" fmla="*/ 4 h 15"/>
                  <a:gd name="T14" fmla="*/ 1 w 8"/>
                  <a:gd name="T15" fmla="*/ 3 h 15"/>
                  <a:gd name="T16" fmla="*/ 2 w 8"/>
                  <a:gd name="T17" fmla="*/ 4 h 15"/>
                  <a:gd name="T18" fmla="*/ 3 w 8"/>
                  <a:gd name="T19" fmla="*/ 6 h 15"/>
                  <a:gd name="T20" fmla="*/ 5 w 8"/>
                  <a:gd name="T21" fmla="*/ 13 h 15"/>
                  <a:gd name="T22" fmla="*/ 5 w 8"/>
                  <a:gd name="T23" fmla="*/ 15 h 15"/>
                  <a:gd name="T24" fmla="*/ 6 w 8"/>
                  <a:gd name="T25" fmla="*/ 14 h 15"/>
                  <a:gd name="T26" fmla="*/ 8 w 8"/>
                  <a:gd name="T27" fmla="*/ 0 h 15"/>
                  <a:gd name="T28" fmla="*/ 8 w 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85">
                <a:extLst>
                  <a:ext uri="{FF2B5EF4-FFF2-40B4-BE49-F238E27FC236}">
                    <a16:creationId xmlns:a16="http://schemas.microsoft.com/office/drawing/2014/main" xmlns="" id="{24614937-9E2A-ECD5-C243-372DECCA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1230313"/>
                <a:ext cx="0" cy="11113"/>
              </a:xfrm>
              <a:custGeom>
                <a:avLst/>
                <a:gdLst>
                  <a:gd name="T0" fmla="*/ 2 w 2"/>
                  <a:gd name="T1" fmla="*/ 0 h 21"/>
                  <a:gd name="T2" fmla="*/ 2 w 2"/>
                  <a:gd name="T3" fmla="*/ 0 h 21"/>
                  <a:gd name="T4" fmla="*/ 0 w 2"/>
                  <a:gd name="T5" fmla="*/ 0 h 21"/>
                  <a:gd name="T6" fmla="*/ 0 w 2"/>
                  <a:gd name="T7" fmla="*/ 2 h 21"/>
                  <a:gd name="T8" fmla="*/ 0 w 2"/>
                  <a:gd name="T9" fmla="*/ 8 h 21"/>
                  <a:gd name="T10" fmla="*/ 0 w 2"/>
                  <a:gd name="T11" fmla="*/ 21 h 21"/>
                  <a:gd name="T12" fmla="*/ 0 w 2"/>
                  <a:gd name="T13" fmla="*/ 21 h 21"/>
                  <a:gd name="T14" fmla="*/ 2 w 2"/>
                  <a:gd name="T15" fmla="*/ 15 h 21"/>
                  <a:gd name="T16" fmla="*/ 2 w 2"/>
                  <a:gd name="T17" fmla="*/ 7 h 21"/>
                  <a:gd name="T18" fmla="*/ 2 w 2"/>
                  <a:gd name="T19" fmla="*/ 0 h 21"/>
                  <a:gd name="T20" fmla="*/ 2 w 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86">
                <a:extLst>
                  <a:ext uri="{FF2B5EF4-FFF2-40B4-BE49-F238E27FC236}">
                    <a16:creationId xmlns:a16="http://schemas.microsoft.com/office/drawing/2014/main" xmlns="" id="{2957D53C-A975-8FB5-DD82-BC6E556B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338" y="1200150"/>
                <a:ext cx="1588" cy="11113"/>
              </a:xfrm>
              <a:custGeom>
                <a:avLst/>
                <a:gdLst>
                  <a:gd name="T0" fmla="*/ 0 w 3"/>
                  <a:gd name="T1" fmla="*/ 11 h 19"/>
                  <a:gd name="T2" fmla="*/ 0 w 3"/>
                  <a:gd name="T3" fmla="*/ 19 h 19"/>
                  <a:gd name="T4" fmla="*/ 3 w 3"/>
                  <a:gd name="T5" fmla="*/ 0 h 19"/>
                  <a:gd name="T6" fmla="*/ 0 w 3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9">
                    <a:moveTo>
                      <a:pt x="0" y="11"/>
                    </a:moveTo>
                    <a:lnTo>
                      <a:pt x="0" y="19"/>
                    </a:lnTo>
                    <a:lnTo>
                      <a:pt x="3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87">
                <a:extLst>
                  <a:ext uri="{FF2B5EF4-FFF2-40B4-BE49-F238E27FC236}">
                    <a16:creationId xmlns:a16="http://schemas.microsoft.com/office/drawing/2014/main" xmlns="" id="{023BBA72-9719-708F-159F-72F514C56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101" y="1198563"/>
                <a:ext cx="7938" cy="14288"/>
              </a:xfrm>
              <a:custGeom>
                <a:avLst/>
                <a:gdLst>
                  <a:gd name="T0" fmla="*/ 15 w 15"/>
                  <a:gd name="T1" fmla="*/ 14 h 27"/>
                  <a:gd name="T2" fmla="*/ 15 w 15"/>
                  <a:gd name="T3" fmla="*/ 14 h 27"/>
                  <a:gd name="T4" fmla="*/ 14 w 15"/>
                  <a:gd name="T5" fmla="*/ 5 h 27"/>
                  <a:gd name="T6" fmla="*/ 12 w 15"/>
                  <a:gd name="T7" fmla="*/ 1 h 27"/>
                  <a:gd name="T8" fmla="*/ 11 w 15"/>
                  <a:gd name="T9" fmla="*/ 0 h 27"/>
                  <a:gd name="T10" fmla="*/ 11 w 15"/>
                  <a:gd name="T11" fmla="*/ 1 h 27"/>
                  <a:gd name="T12" fmla="*/ 9 w 15"/>
                  <a:gd name="T13" fmla="*/ 4 h 27"/>
                  <a:gd name="T14" fmla="*/ 5 w 15"/>
                  <a:gd name="T15" fmla="*/ 10 h 27"/>
                  <a:gd name="T16" fmla="*/ 4 w 15"/>
                  <a:gd name="T17" fmla="*/ 11 h 27"/>
                  <a:gd name="T18" fmla="*/ 2 w 15"/>
                  <a:gd name="T19" fmla="*/ 8 h 27"/>
                  <a:gd name="T20" fmla="*/ 2 w 15"/>
                  <a:gd name="T21" fmla="*/ 0 h 27"/>
                  <a:gd name="T22" fmla="*/ 0 w 15"/>
                  <a:gd name="T23" fmla="*/ 27 h 27"/>
                  <a:gd name="T24" fmla="*/ 0 w 15"/>
                  <a:gd name="T25" fmla="*/ 27 h 27"/>
                  <a:gd name="T26" fmla="*/ 3 w 15"/>
                  <a:gd name="T27" fmla="*/ 22 h 27"/>
                  <a:gd name="T28" fmla="*/ 8 w 15"/>
                  <a:gd name="T29" fmla="*/ 15 h 27"/>
                  <a:gd name="T30" fmla="*/ 10 w 15"/>
                  <a:gd name="T31" fmla="*/ 13 h 27"/>
                  <a:gd name="T32" fmla="*/ 11 w 15"/>
                  <a:gd name="T33" fmla="*/ 12 h 27"/>
                  <a:gd name="T34" fmla="*/ 14 w 15"/>
                  <a:gd name="T35" fmla="*/ 12 h 27"/>
                  <a:gd name="T36" fmla="*/ 15 w 15"/>
                  <a:gd name="T37" fmla="*/ 14 h 27"/>
                  <a:gd name="T38" fmla="*/ 15 w 15"/>
                  <a:gd name="T3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5" y="14"/>
                    </a:moveTo>
                    <a:lnTo>
                      <a:pt x="15" y="14"/>
                    </a:lnTo>
                    <a:lnTo>
                      <a:pt x="14" y="5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4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5" y="14"/>
                    </a:lnTo>
                    <a:lnTo>
                      <a:pt x="1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8">
                <a:extLst>
                  <a:ext uri="{FF2B5EF4-FFF2-40B4-BE49-F238E27FC236}">
                    <a16:creationId xmlns:a16="http://schemas.microsoft.com/office/drawing/2014/main" xmlns="" id="{8A806D9C-F90C-653B-535D-7D25501A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39838"/>
                <a:ext cx="1588" cy="4763"/>
              </a:xfrm>
              <a:custGeom>
                <a:avLst/>
                <a:gdLst>
                  <a:gd name="T0" fmla="*/ 3 w 3"/>
                  <a:gd name="T1" fmla="*/ 10 h 10"/>
                  <a:gd name="T2" fmla="*/ 3 w 3"/>
                  <a:gd name="T3" fmla="*/ 10 h 10"/>
                  <a:gd name="T4" fmla="*/ 3 w 3"/>
                  <a:gd name="T5" fmla="*/ 3 h 10"/>
                  <a:gd name="T6" fmla="*/ 3 w 3"/>
                  <a:gd name="T7" fmla="*/ 0 h 10"/>
                  <a:gd name="T8" fmla="*/ 3 w 3"/>
                  <a:gd name="T9" fmla="*/ 2 h 10"/>
                  <a:gd name="T10" fmla="*/ 0 w 3"/>
                  <a:gd name="T11" fmla="*/ 6 h 10"/>
                  <a:gd name="T12" fmla="*/ 0 w 3"/>
                  <a:gd name="T13" fmla="*/ 6 h 10"/>
                  <a:gd name="T14" fmla="*/ 1 w 3"/>
                  <a:gd name="T15" fmla="*/ 8 h 10"/>
                  <a:gd name="T16" fmla="*/ 1 w 3"/>
                  <a:gd name="T17" fmla="*/ 8 h 10"/>
                  <a:gd name="T18" fmla="*/ 2 w 3"/>
                  <a:gd name="T19" fmla="*/ 8 h 10"/>
                  <a:gd name="T20" fmla="*/ 3 w 3"/>
                  <a:gd name="T21" fmla="*/ 10 h 10"/>
                  <a:gd name="T22" fmla="*/ 3 w 3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lnTo>
                      <a:pt x="3" y="1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9">
                <a:extLst>
                  <a:ext uri="{FF2B5EF4-FFF2-40B4-BE49-F238E27FC236}">
                    <a16:creationId xmlns:a16="http://schemas.microsoft.com/office/drawing/2014/main" xmlns="" id="{8C1F1D29-9675-5A67-8F8D-5669E2AF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430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2 h 6"/>
                  <a:gd name="T6" fmla="*/ 0 w 1"/>
                  <a:gd name="T7" fmla="*/ 3 h 6"/>
                  <a:gd name="T8" fmla="*/ 1 w 1"/>
                  <a:gd name="T9" fmla="*/ 5 h 6"/>
                  <a:gd name="T10" fmla="*/ 1 w 1"/>
                  <a:gd name="T11" fmla="*/ 6 h 6"/>
                  <a:gd name="T12" fmla="*/ 1 w 1"/>
                  <a:gd name="T13" fmla="*/ 5 h 6"/>
                  <a:gd name="T14" fmla="*/ 1 w 1"/>
                  <a:gd name="T15" fmla="*/ 0 h 6"/>
                  <a:gd name="T16" fmla="*/ 1 w 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0">
                <a:extLst>
                  <a:ext uri="{FF2B5EF4-FFF2-40B4-BE49-F238E27FC236}">
                    <a16:creationId xmlns:a16="http://schemas.microsoft.com/office/drawing/2014/main" xmlns="" id="{5C919ACA-2644-B6DF-AF40-67D1357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39838"/>
                <a:ext cx="1588" cy="14288"/>
              </a:xfrm>
              <a:custGeom>
                <a:avLst/>
                <a:gdLst>
                  <a:gd name="T0" fmla="*/ 3 w 5"/>
                  <a:gd name="T1" fmla="*/ 0 h 26"/>
                  <a:gd name="T2" fmla="*/ 0 w 5"/>
                  <a:gd name="T3" fmla="*/ 11 h 26"/>
                  <a:gd name="T4" fmla="*/ 0 w 5"/>
                  <a:gd name="T5" fmla="*/ 11 h 26"/>
                  <a:gd name="T6" fmla="*/ 0 w 5"/>
                  <a:gd name="T7" fmla="*/ 16 h 26"/>
                  <a:gd name="T8" fmla="*/ 1 w 5"/>
                  <a:gd name="T9" fmla="*/ 19 h 26"/>
                  <a:gd name="T10" fmla="*/ 2 w 5"/>
                  <a:gd name="T11" fmla="*/ 23 h 26"/>
                  <a:gd name="T12" fmla="*/ 2 w 5"/>
                  <a:gd name="T13" fmla="*/ 26 h 26"/>
                  <a:gd name="T14" fmla="*/ 2 w 5"/>
                  <a:gd name="T15" fmla="*/ 26 h 26"/>
                  <a:gd name="T16" fmla="*/ 3 w 5"/>
                  <a:gd name="T17" fmla="*/ 21 h 26"/>
                  <a:gd name="T18" fmla="*/ 5 w 5"/>
                  <a:gd name="T19" fmla="*/ 16 h 26"/>
                  <a:gd name="T20" fmla="*/ 3 w 5"/>
                  <a:gd name="T21" fmla="*/ 0 h 26"/>
                  <a:gd name="T22" fmla="*/ 3 w 5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6">
                    <a:moveTo>
                      <a:pt x="3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1">
                <a:extLst>
                  <a:ext uri="{FF2B5EF4-FFF2-40B4-BE49-F238E27FC236}">
                    <a16:creationId xmlns:a16="http://schemas.microsoft.com/office/drawing/2014/main" xmlns="" id="{12CABF56-2556-46A5-90C0-4224B095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1" y="1227138"/>
                <a:ext cx="1588" cy="3175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6 h 7"/>
                  <a:gd name="T4" fmla="*/ 0 w 1"/>
                  <a:gd name="T5" fmla="*/ 6 h 7"/>
                  <a:gd name="T6" fmla="*/ 0 w 1"/>
                  <a:gd name="T7" fmla="*/ 7 h 7"/>
                  <a:gd name="T8" fmla="*/ 1 w 1"/>
                  <a:gd name="T9" fmla="*/ 0 h 7"/>
                  <a:gd name="T10" fmla="*/ 1 w 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92">
                <a:extLst>
                  <a:ext uri="{FF2B5EF4-FFF2-40B4-BE49-F238E27FC236}">
                    <a16:creationId xmlns:a16="http://schemas.microsoft.com/office/drawing/2014/main" xmlns="" id="{6548DE96-13F1-6347-A82D-470424EF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25550"/>
                <a:ext cx="1588" cy="9525"/>
              </a:xfrm>
              <a:custGeom>
                <a:avLst/>
                <a:gdLst>
                  <a:gd name="T0" fmla="*/ 0 w 4"/>
                  <a:gd name="T1" fmla="*/ 17 h 17"/>
                  <a:gd name="T2" fmla="*/ 4 w 4"/>
                  <a:gd name="T3" fmla="*/ 8 h 17"/>
                  <a:gd name="T4" fmla="*/ 4 w 4"/>
                  <a:gd name="T5" fmla="*/ 8 h 17"/>
                  <a:gd name="T6" fmla="*/ 2 w 4"/>
                  <a:gd name="T7" fmla="*/ 0 h 17"/>
                  <a:gd name="T8" fmla="*/ 1 w 4"/>
                  <a:gd name="T9" fmla="*/ 12 h 17"/>
                  <a:gd name="T10" fmla="*/ 1 w 4"/>
                  <a:gd name="T11" fmla="*/ 12 h 17"/>
                  <a:gd name="T12" fmla="*/ 2 w 4"/>
                  <a:gd name="T13" fmla="*/ 7 h 17"/>
                  <a:gd name="T14" fmla="*/ 1 w 4"/>
                  <a:gd name="T15" fmla="*/ 8 h 17"/>
                  <a:gd name="T16" fmla="*/ 0 w 4"/>
                  <a:gd name="T17" fmla="*/ 17 h 17"/>
                  <a:gd name="T18" fmla="*/ 0 w 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7">
                    <a:moveTo>
                      <a:pt x="0" y="17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2" y="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93">
                <a:extLst>
                  <a:ext uri="{FF2B5EF4-FFF2-40B4-BE49-F238E27FC236}">
                    <a16:creationId xmlns:a16="http://schemas.microsoft.com/office/drawing/2014/main" xmlns="" id="{7E6ABAB1-FCAA-DEEB-C317-BDA7EF0A3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220788"/>
                <a:ext cx="1588" cy="12700"/>
              </a:xfrm>
              <a:custGeom>
                <a:avLst/>
                <a:gdLst>
                  <a:gd name="T0" fmla="*/ 5 w 5"/>
                  <a:gd name="T1" fmla="*/ 23 h 23"/>
                  <a:gd name="T2" fmla="*/ 5 w 5"/>
                  <a:gd name="T3" fmla="*/ 23 h 23"/>
                  <a:gd name="T4" fmla="*/ 2 w 5"/>
                  <a:gd name="T5" fmla="*/ 12 h 23"/>
                  <a:gd name="T6" fmla="*/ 2 w 5"/>
                  <a:gd name="T7" fmla="*/ 7 h 23"/>
                  <a:gd name="T8" fmla="*/ 5 w 5"/>
                  <a:gd name="T9" fmla="*/ 0 h 23"/>
                  <a:gd name="T10" fmla="*/ 5 w 5"/>
                  <a:gd name="T11" fmla="*/ 0 h 23"/>
                  <a:gd name="T12" fmla="*/ 2 w 5"/>
                  <a:gd name="T13" fmla="*/ 2 h 23"/>
                  <a:gd name="T14" fmla="*/ 1 w 5"/>
                  <a:gd name="T15" fmla="*/ 5 h 23"/>
                  <a:gd name="T16" fmla="*/ 0 w 5"/>
                  <a:gd name="T17" fmla="*/ 15 h 23"/>
                  <a:gd name="T18" fmla="*/ 0 w 5"/>
                  <a:gd name="T19" fmla="*/ 18 h 23"/>
                  <a:gd name="T20" fmla="*/ 1 w 5"/>
                  <a:gd name="T21" fmla="*/ 22 h 23"/>
                  <a:gd name="T22" fmla="*/ 2 w 5"/>
                  <a:gd name="T23" fmla="*/ 23 h 23"/>
                  <a:gd name="T24" fmla="*/ 5 w 5"/>
                  <a:gd name="T25" fmla="*/ 23 h 23"/>
                  <a:gd name="T26" fmla="*/ 5 w 5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lnTo>
                      <a:pt x="5" y="23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5" y="23"/>
                    </a:lnTo>
                    <a:lnTo>
                      <a:pt x="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4">
                <a:extLst>
                  <a:ext uri="{FF2B5EF4-FFF2-40B4-BE49-F238E27FC236}">
                    <a16:creationId xmlns:a16="http://schemas.microsoft.com/office/drawing/2014/main" xmlns="" id="{CEEE6761-C6C4-98FB-55C5-758F9093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451" y="1182688"/>
                <a:ext cx="1588" cy="7938"/>
              </a:xfrm>
              <a:custGeom>
                <a:avLst/>
                <a:gdLst>
                  <a:gd name="T0" fmla="*/ 5 w 5"/>
                  <a:gd name="T1" fmla="*/ 11 h 14"/>
                  <a:gd name="T2" fmla="*/ 3 w 5"/>
                  <a:gd name="T3" fmla="*/ 0 h 14"/>
                  <a:gd name="T4" fmla="*/ 0 w 5"/>
                  <a:gd name="T5" fmla="*/ 12 h 14"/>
                  <a:gd name="T6" fmla="*/ 0 w 5"/>
                  <a:gd name="T7" fmla="*/ 12 h 14"/>
                  <a:gd name="T8" fmla="*/ 1 w 5"/>
                  <a:gd name="T9" fmla="*/ 11 h 14"/>
                  <a:gd name="T10" fmla="*/ 1 w 5"/>
                  <a:gd name="T11" fmla="*/ 11 h 14"/>
                  <a:gd name="T12" fmla="*/ 4 w 5"/>
                  <a:gd name="T13" fmla="*/ 13 h 14"/>
                  <a:gd name="T14" fmla="*/ 5 w 5"/>
                  <a:gd name="T15" fmla="*/ 14 h 14"/>
                  <a:gd name="T16" fmla="*/ 5 w 5"/>
                  <a:gd name="T17" fmla="*/ 11 h 14"/>
                  <a:gd name="T18" fmla="*/ 5 w 5"/>
                  <a:gd name="T1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1"/>
                    </a:moveTo>
                    <a:lnTo>
                      <a:pt x="3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795">
                <a:extLst>
                  <a:ext uri="{FF2B5EF4-FFF2-40B4-BE49-F238E27FC236}">
                    <a16:creationId xmlns:a16="http://schemas.microsoft.com/office/drawing/2014/main" xmlns="" id="{5EB2617E-614A-D2F6-28B0-A7AD2D30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235075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5 h 28"/>
                  <a:gd name="T6" fmla="*/ 4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3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796">
                <a:extLst>
                  <a:ext uri="{FF2B5EF4-FFF2-40B4-BE49-F238E27FC236}">
                    <a16:creationId xmlns:a16="http://schemas.microsoft.com/office/drawing/2014/main" xmlns="" id="{73414461-8B05-677D-DD2E-0B2FCF9E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6" y="1228725"/>
                <a:ext cx="1588" cy="6350"/>
              </a:xfrm>
              <a:custGeom>
                <a:avLst/>
                <a:gdLst>
                  <a:gd name="T0" fmla="*/ 0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1 w 3"/>
                  <a:gd name="T7" fmla="*/ 0 h 11"/>
                  <a:gd name="T8" fmla="*/ 0 w 3"/>
                  <a:gd name="T9" fmla="*/ 2 h 11"/>
                  <a:gd name="T10" fmla="*/ 0 w 3"/>
                  <a:gd name="T11" fmla="*/ 11 h 11"/>
                  <a:gd name="T12" fmla="*/ 0 w 3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797">
                <a:extLst>
                  <a:ext uri="{FF2B5EF4-FFF2-40B4-BE49-F238E27FC236}">
                    <a16:creationId xmlns:a16="http://schemas.microsoft.com/office/drawing/2014/main" xmlns="" id="{3B1D3EA1-ADD5-5EC8-5E00-BA1F65DF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08088"/>
                <a:ext cx="3175" cy="14288"/>
              </a:xfrm>
              <a:custGeom>
                <a:avLst/>
                <a:gdLst>
                  <a:gd name="T0" fmla="*/ 6 w 7"/>
                  <a:gd name="T1" fmla="*/ 2 h 27"/>
                  <a:gd name="T2" fmla="*/ 0 w 7"/>
                  <a:gd name="T3" fmla="*/ 27 h 27"/>
                  <a:gd name="T4" fmla="*/ 7 w 7"/>
                  <a:gd name="T5" fmla="*/ 0 h 27"/>
                  <a:gd name="T6" fmla="*/ 6 w 7"/>
                  <a:gd name="T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6" y="2"/>
                    </a:moveTo>
                    <a:lnTo>
                      <a:pt x="0" y="27"/>
                    </a:lnTo>
                    <a:lnTo>
                      <a:pt x="7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798">
                <a:extLst>
                  <a:ext uri="{FF2B5EF4-FFF2-40B4-BE49-F238E27FC236}">
                    <a16:creationId xmlns:a16="http://schemas.microsoft.com/office/drawing/2014/main" xmlns="" id="{ECBA3438-4043-DEEA-CE40-FC7C95F3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026" y="1246188"/>
                <a:ext cx="1588" cy="12700"/>
              </a:xfrm>
              <a:custGeom>
                <a:avLst/>
                <a:gdLst>
                  <a:gd name="T0" fmla="*/ 3 w 4"/>
                  <a:gd name="T1" fmla="*/ 8 h 24"/>
                  <a:gd name="T2" fmla="*/ 0 w 4"/>
                  <a:gd name="T3" fmla="*/ 24 h 24"/>
                  <a:gd name="T4" fmla="*/ 4 w 4"/>
                  <a:gd name="T5" fmla="*/ 0 h 24"/>
                  <a:gd name="T6" fmla="*/ 3 w 4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4">
                    <a:moveTo>
                      <a:pt x="3" y="8"/>
                    </a:moveTo>
                    <a:lnTo>
                      <a:pt x="0" y="24"/>
                    </a:lnTo>
                    <a:lnTo>
                      <a:pt x="4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799">
                <a:extLst>
                  <a:ext uri="{FF2B5EF4-FFF2-40B4-BE49-F238E27FC236}">
                    <a16:creationId xmlns:a16="http://schemas.microsoft.com/office/drawing/2014/main" xmlns="" id="{8799BEA2-D215-E489-420B-F2C42268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49363"/>
                <a:ext cx="4763" cy="15875"/>
              </a:xfrm>
              <a:custGeom>
                <a:avLst/>
                <a:gdLst>
                  <a:gd name="T0" fmla="*/ 1 w 7"/>
                  <a:gd name="T1" fmla="*/ 0 h 31"/>
                  <a:gd name="T2" fmla="*/ 1 w 7"/>
                  <a:gd name="T3" fmla="*/ 0 h 31"/>
                  <a:gd name="T4" fmla="*/ 0 w 7"/>
                  <a:gd name="T5" fmla="*/ 9 h 31"/>
                  <a:gd name="T6" fmla="*/ 0 w 7"/>
                  <a:gd name="T7" fmla="*/ 17 h 31"/>
                  <a:gd name="T8" fmla="*/ 1 w 7"/>
                  <a:gd name="T9" fmla="*/ 24 h 31"/>
                  <a:gd name="T10" fmla="*/ 0 w 7"/>
                  <a:gd name="T11" fmla="*/ 31 h 31"/>
                  <a:gd name="T12" fmla="*/ 0 w 7"/>
                  <a:gd name="T13" fmla="*/ 31 h 31"/>
                  <a:gd name="T14" fmla="*/ 2 w 7"/>
                  <a:gd name="T15" fmla="*/ 27 h 31"/>
                  <a:gd name="T16" fmla="*/ 3 w 7"/>
                  <a:gd name="T17" fmla="*/ 22 h 31"/>
                  <a:gd name="T18" fmla="*/ 7 w 7"/>
                  <a:gd name="T19" fmla="*/ 7 h 31"/>
                  <a:gd name="T20" fmla="*/ 7 w 7"/>
                  <a:gd name="T21" fmla="*/ 7 h 31"/>
                  <a:gd name="T22" fmla="*/ 5 w 7"/>
                  <a:gd name="T23" fmla="*/ 9 h 31"/>
                  <a:gd name="T24" fmla="*/ 4 w 7"/>
                  <a:gd name="T25" fmla="*/ 10 h 31"/>
                  <a:gd name="T26" fmla="*/ 4 w 7"/>
                  <a:gd name="T27" fmla="*/ 9 h 31"/>
                  <a:gd name="T28" fmla="*/ 2 w 7"/>
                  <a:gd name="T29" fmla="*/ 5 h 31"/>
                  <a:gd name="T30" fmla="*/ 1 w 7"/>
                  <a:gd name="T31" fmla="*/ 0 h 31"/>
                  <a:gd name="T32" fmla="*/ 1 w 7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7"/>
                    </a:lnTo>
                    <a:lnTo>
                      <a:pt x="3" y="2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00">
                <a:extLst>
                  <a:ext uri="{FF2B5EF4-FFF2-40B4-BE49-F238E27FC236}">
                    <a16:creationId xmlns:a16="http://schemas.microsoft.com/office/drawing/2014/main" xmlns="" id="{D1AD85D6-275B-C22C-177C-D0DABEA24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551" y="1244600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3 w 3"/>
                  <a:gd name="T11" fmla="*/ 0 h 15"/>
                  <a:gd name="T12" fmla="*/ 3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01">
                <a:extLst>
                  <a:ext uri="{FF2B5EF4-FFF2-40B4-BE49-F238E27FC236}">
                    <a16:creationId xmlns:a16="http://schemas.microsoft.com/office/drawing/2014/main" xmlns="" id="{F61E0046-B1E3-75BA-3144-DF53D404A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1588" cy="11113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0 h 20"/>
                  <a:gd name="T4" fmla="*/ 0 w 2"/>
                  <a:gd name="T5" fmla="*/ 9 h 20"/>
                  <a:gd name="T6" fmla="*/ 1 w 2"/>
                  <a:gd name="T7" fmla="*/ 15 h 20"/>
                  <a:gd name="T8" fmla="*/ 2 w 2"/>
                  <a:gd name="T9" fmla="*/ 20 h 20"/>
                  <a:gd name="T10" fmla="*/ 1 w 2"/>
                  <a:gd name="T11" fmla="*/ 0 h 20"/>
                  <a:gd name="T12" fmla="*/ 0 w 2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02">
                <a:extLst>
                  <a:ext uri="{FF2B5EF4-FFF2-40B4-BE49-F238E27FC236}">
                    <a16:creationId xmlns:a16="http://schemas.microsoft.com/office/drawing/2014/main" xmlns="" id="{B8D9BFCE-0EDE-A412-B4BC-AE9C32EC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3175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03">
                <a:extLst>
                  <a:ext uri="{FF2B5EF4-FFF2-40B4-BE49-F238E27FC236}">
                    <a16:creationId xmlns:a16="http://schemas.microsoft.com/office/drawing/2014/main" xmlns="" id="{60F48D3B-8A46-F2B9-09F3-6C534835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28725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04">
                <a:extLst>
                  <a:ext uri="{FF2B5EF4-FFF2-40B4-BE49-F238E27FC236}">
                    <a16:creationId xmlns:a16="http://schemas.microsoft.com/office/drawing/2014/main" xmlns="" id="{A247C760-1DAD-CEB6-2FAE-7EA63C7D4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1" y="1196975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22 h 39"/>
                  <a:gd name="T6" fmla="*/ 5 w 5"/>
                  <a:gd name="T7" fmla="*/ 11 h 39"/>
                  <a:gd name="T8" fmla="*/ 2 w 5"/>
                  <a:gd name="T9" fmla="*/ 0 h 39"/>
                  <a:gd name="T10" fmla="*/ 2 w 5"/>
                  <a:gd name="T11" fmla="*/ 0 h 39"/>
                  <a:gd name="T12" fmla="*/ 2 w 5"/>
                  <a:gd name="T13" fmla="*/ 9 h 39"/>
                  <a:gd name="T14" fmla="*/ 2 w 5"/>
                  <a:gd name="T15" fmla="*/ 18 h 39"/>
                  <a:gd name="T16" fmla="*/ 1 w 5"/>
                  <a:gd name="T17" fmla="*/ 27 h 39"/>
                  <a:gd name="T18" fmla="*/ 0 w 5"/>
                  <a:gd name="T19" fmla="*/ 39 h 39"/>
                  <a:gd name="T20" fmla="*/ 0 w 5"/>
                  <a:gd name="T2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805">
                <a:extLst>
                  <a:ext uri="{FF2B5EF4-FFF2-40B4-BE49-F238E27FC236}">
                    <a16:creationId xmlns:a16="http://schemas.microsoft.com/office/drawing/2014/main" xmlns="" id="{E95D5355-10A9-A76F-5711-7E49D60ED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263" y="1214438"/>
                <a:ext cx="1588" cy="9525"/>
              </a:xfrm>
              <a:custGeom>
                <a:avLst/>
                <a:gdLst>
                  <a:gd name="T0" fmla="*/ 4 w 4"/>
                  <a:gd name="T1" fmla="*/ 5 h 19"/>
                  <a:gd name="T2" fmla="*/ 0 w 4"/>
                  <a:gd name="T3" fmla="*/ 0 h 19"/>
                  <a:gd name="T4" fmla="*/ 0 w 4"/>
                  <a:gd name="T5" fmla="*/ 0 h 19"/>
                  <a:gd name="T6" fmla="*/ 0 w 4"/>
                  <a:gd name="T7" fmla="*/ 9 h 19"/>
                  <a:gd name="T8" fmla="*/ 0 w 4"/>
                  <a:gd name="T9" fmla="*/ 19 h 19"/>
                  <a:gd name="T10" fmla="*/ 4 w 4"/>
                  <a:gd name="T1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9">
                    <a:moveTo>
                      <a:pt x="4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806">
                <a:extLst>
                  <a:ext uri="{FF2B5EF4-FFF2-40B4-BE49-F238E27FC236}">
                    <a16:creationId xmlns:a16="http://schemas.microsoft.com/office/drawing/2014/main" xmlns="" id="{D6523A2E-7DA0-C124-210B-4B25ACFBE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851" y="1214438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2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807">
                <a:extLst>
                  <a:ext uri="{FF2B5EF4-FFF2-40B4-BE49-F238E27FC236}">
                    <a16:creationId xmlns:a16="http://schemas.microsoft.com/office/drawing/2014/main" xmlns="" id="{1593B0A0-BA2A-9FB8-7474-25781B64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6" y="1225550"/>
                <a:ext cx="4763" cy="9525"/>
              </a:xfrm>
              <a:custGeom>
                <a:avLst/>
                <a:gdLst>
                  <a:gd name="T0" fmla="*/ 1 w 7"/>
                  <a:gd name="T1" fmla="*/ 17 h 17"/>
                  <a:gd name="T2" fmla="*/ 1 w 7"/>
                  <a:gd name="T3" fmla="*/ 17 h 17"/>
                  <a:gd name="T4" fmla="*/ 2 w 7"/>
                  <a:gd name="T5" fmla="*/ 11 h 17"/>
                  <a:gd name="T6" fmla="*/ 4 w 7"/>
                  <a:gd name="T7" fmla="*/ 9 h 17"/>
                  <a:gd name="T8" fmla="*/ 7 w 7"/>
                  <a:gd name="T9" fmla="*/ 6 h 17"/>
                  <a:gd name="T10" fmla="*/ 7 w 7"/>
                  <a:gd name="T11" fmla="*/ 6 h 17"/>
                  <a:gd name="T12" fmla="*/ 4 w 7"/>
                  <a:gd name="T13" fmla="*/ 2 h 17"/>
                  <a:gd name="T14" fmla="*/ 2 w 7"/>
                  <a:gd name="T15" fmla="*/ 1 h 17"/>
                  <a:gd name="T16" fmla="*/ 0 w 7"/>
                  <a:gd name="T17" fmla="*/ 0 h 17"/>
                  <a:gd name="T18" fmla="*/ 0 w 7"/>
                  <a:gd name="T19" fmla="*/ 0 h 17"/>
                  <a:gd name="T20" fmla="*/ 0 w 7"/>
                  <a:gd name="T21" fmla="*/ 11 h 17"/>
                  <a:gd name="T22" fmla="*/ 0 w 7"/>
                  <a:gd name="T23" fmla="*/ 15 h 17"/>
                  <a:gd name="T24" fmla="*/ 0 w 7"/>
                  <a:gd name="T25" fmla="*/ 16 h 17"/>
                  <a:gd name="T26" fmla="*/ 1 w 7"/>
                  <a:gd name="T27" fmla="*/ 17 h 17"/>
                  <a:gd name="T28" fmla="*/ 1 w 7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lnTo>
                      <a:pt x="1" y="17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809">
                <a:extLst>
                  <a:ext uri="{FF2B5EF4-FFF2-40B4-BE49-F238E27FC236}">
                    <a16:creationId xmlns:a16="http://schemas.microsoft.com/office/drawing/2014/main" xmlns="" id="{90650891-3B23-7338-97ED-98C4A5CD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0313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810">
                <a:extLst>
                  <a:ext uri="{FF2B5EF4-FFF2-40B4-BE49-F238E27FC236}">
                    <a16:creationId xmlns:a16="http://schemas.microsoft.com/office/drawing/2014/main" xmlns="" id="{4AD291DF-921F-711A-3DB9-B6B00D8C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27138"/>
                <a:ext cx="0" cy="1588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811">
                <a:extLst>
                  <a:ext uri="{FF2B5EF4-FFF2-40B4-BE49-F238E27FC236}">
                    <a16:creationId xmlns:a16="http://schemas.microsoft.com/office/drawing/2014/main" xmlns="" id="{1EB0B6B7-A410-CCA5-ADB4-867F0F1D8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22375"/>
                <a:ext cx="1588" cy="4763"/>
              </a:xfrm>
              <a:custGeom>
                <a:avLst/>
                <a:gdLst>
                  <a:gd name="T0" fmla="*/ 3 w 3"/>
                  <a:gd name="T1" fmla="*/ 1 h 8"/>
                  <a:gd name="T2" fmla="*/ 3 w 3"/>
                  <a:gd name="T3" fmla="*/ 1 h 8"/>
                  <a:gd name="T4" fmla="*/ 2 w 3"/>
                  <a:gd name="T5" fmla="*/ 0 h 8"/>
                  <a:gd name="T6" fmla="*/ 1 w 3"/>
                  <a:gd name="T7" fmla="*/ 1 h 8"/>
                  <a:gd name="T8" fmla="*/ 0 w 3"/>
                  <a:gd name="T9" fmla="*/ 8 h 8"/>
                  <a:gd name="T10" fmla="*/ 0 w 3"/>
                  <a:gd name="T11" fmla="*/ 8 h 8"/>
                  <a:gd name="T12" fmla="*/ 2 w 3"/>
                  <a:gd name="T13" fmla="*/ 6 h 8"/>
                  <a:gd name="T14" fmla="*/ 3 w 3"/>
                  <a:gd name="T15" fmla="*/ 5 h 8"/>
                  <a:gd name="T16" fmla="*/ 3 w 3"/>
                  <a:gd name="T17" fmla="*/ 5 h 8"/>
                  <a:gd name="T18" fmla="*/ 3 w 3"/>
                  <a:gd name="T19" fmla="*/ 1 h 8"/>
                  <a:gd name="T20" fmla="*/ 3 w 3"/>
                  <a:gd name="T21" fmla="*/ 1 h 8"/>
                  <a:gd name="T22" fmla="*/ 3 w 3"/>
                  <a:gd name="T23" fmla="*/ 1 h 8"/>
                  <a:gd name="T24" fmla="*/ 3 w 3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8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812">
                <a:extLst>
                  <a:ext uri="{FF2B5EF4-FFF2-40B4-BE49-F238E27FC236}">
                    <a16:creationId xmlns:a16="http://schemas.microsoft.com/office/drawing/2014/main" xmlns="" id="{4998C9A3-E4F9-2D76-1503-BC9745E7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1233488"/>
                <a:ext cx="1588" cy="6350"/>
              </a:xfrm>
              <a:custGeom>
                <a:avLst/>
                <a:gdLst>
                  <a:gd name="T0" fmla="*/ 3 w 3"/>
                  <a:gd name="T1" fmla="*/ 11 h 13"/>
                  <a:gd name="T2" fmla="*/ 3 w 3"/>
                  <a:gd name="T3" fmla="*/ 11 h 13"/>
                  <a:gd name="T4" fmla="*/ 0 w 3"/>
                  <a:gd name="T5" fmla="*/ 0 h 13"/>
                  <a:gd name="T6" fmla="*/ 0 w 3"/>
                  <a:gd name="T7" fmla="*/ 0 h 13"/>
                  <a:gd name="T8" fmla="*/ 2 w 3"/>
                  <a:gd name="T9" fmla="*/ 10 h 13"/>
                  <a:gd name="T10" fmla="*/ 3 w 3"/>
                  <a:gd name="T11" fmla="*/ 13 h 13"/>
                  <a:gd name="T12" fmla="*/ 3 w 3"/>
                  <a:gd name="T13" fmla="*/ 11 h 13"/>
                  <a:gd name="T14" fmla="*/ 3 w 3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3" y="11"/>
                    </a:move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813">
                <a:extLst>
                  <a:ext uri="{FF2B5EF4-FFF2-40B4-BE49-F238E27FC236}">
                    <a16:creationId xmlns:a16="http://schemas.microsoft.com/office/drawing/2014/main" xmlns="" id="{8AFD382F-D1B1-8BD3-7ED9-91046DCE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34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1 h 3"/>
                  <a:gd name="T3" fmla="*/ 1 h 3"/>
                  <a:gd name="T4" fmla="*/ 3 h 3"/>
                  <a:gd name="T5" fmla="*/ 0 h 3"/>
                  <a:gd name="T6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814">
                <a:extLst>
                  <a:ext uri="{FF2B5EF4-FFF2-40B4-BE49-F238E27FC236}">
                    <a16:creationId xmlns:a16="http://schemas.microsoft.com/office/drawing/2014/main" xmlns="" id="{6D209A7F-1119-C51F-ECE2-2CE43446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27138"/>
                <a:ext cx="1588" cy="6350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2 h 12"/>
                  <a:gd name="T4" fmla="*/ 3 w 3"/>
                  <a:gd name="T5" fmla="*/ 0 h 12"/>
                  <a:gd name="T6" fmla="*/ 3 w 3"/>
                  <a:gd name="T7" fmla="*/ 0 h 12"/>
                  <a:gd name="T8" fmla="*/ 0 w 3"/>
                  <a:gd name="T9" fmla="*/ 7 h 12"/>
                  <a:gd name="T10" fmla="*/ 0 w 3"/>
                  <a:gd name="T11" fmla="*/ 7 h 12"/>
                  <a:gd name="T12" fmla="*/ 0 w 3"/>
                  <a:gd name="T13" fmla="*/ 12 h 12"/>
                  <a:gd name="T14" fmla="*/ 0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815">
                <a:extLst>
                  <a:ext uri="{FF2B5EF4-FFF2-40B4-BE49-F238E27FC236}">
                    <a16:creationId xmlns:a16="http://schemas.microsoft.com/office/drawing/2014/main" xmlns="" id="{B9400ABE-CE0A-6EC6-DC83-C72F273F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075" y="1162050"/>
                <a:ext cx="7938" cy="65088"/>
              </a:xfrm>
              <a:custGeom>
                <a:avLst/>
                <a:gdLst>
                  <a:gd name="T0" fmla="*/ 12 w 15"/>
                  <a:gd name="T1" fmla="*/ 0 h 123"/>
                  <a:gd name="T2" fmla="*/ 12 w 15"/>
                  <a:gd name="T3" fmla="*/ 0 h 123"/>
                  <a:gd name="T4" fmla="*/ 9 w 15"/>
                  <a:gd name="T5" fmla="*/ 13 h 123"/>
                  <a:gd name="T6" fmla="*/ 8 w 15"/>
                  <a:gd name="T7" fmla="*/ 22 h 123"/>
                  <a:gd name="T8" fmla="*/ 6 w 15"/>
                  <a:gd name="T9" fmla="*/ 24 h 123"/>
                  <a:gd name="T10" fmla="*/ 5 w 15"/>
                  <a:gd name="T11" fmla="*/ 24 h 123"/>
                  <a:gd name="T12" fmla="*/ 4 w 15"/>
                  <a:gd name="T13" fmla="*/ 22 h 123"/>
                  <a:gd name="T14" fmla="*/ 3 w 15"/>
                  <a:gd name="T15" fmla="*/ 16 h 123"/>
                  <a:gd name="T16" fmla="*/ 3 w 15"/>
                  <a:gd name="T17" fmla="*/ 16 h 123"/>
                  <a:gd name="T18" fmla="*/ 1 w 15"/>
                  <a:gd name="T19" fmla="*/ 23 h 123"/>
                  <a:gd name="T20" fmla="*/ 0 w 15"/>
                  <a:gd name="T21" fmla="*/ 33 h 123"/>
                  <a:gd name="T22" fmla="*/ 0 w 15"/>
                  <a:gd name="T23" fmla="*/ 62 h 123"/>
                  <a:gd name="T24" fmla="*/ 0 w 15"/>
                  <a:gd name="T25" fmla="*/ 95 h 123"/>
                  <a:gd name="T26" fmla="*/ 3 w 15"/>
                  <a:gd name="T27" fmla="*/ 123 h 123"/>
                  <a:gd name="T28" fmla="*/ 3 w 15"/>
                  <a:gd name="T29" fmla="*/ 123 h 123"/>
                  <a:gd name="T30" fmla="*/ 3 w 15"/>
                  <a:gd name="T31" fmla="*/ 111 h 123"/>
                  <a:gd name="T32" fmla="*/ 4 w 15"/>
                  <a:gd name="T33" fmla="*/ 105 h 123"/>
                  <a:gd name="T34" fmla="*/ 6 w 15"/>
                  <a:gd name="T35" fmla="*/ 97 h 123"/>
                  <a:gd name="T36" fmla="*/ 6 w 15"/>
                  <a:gd name="T37" fmla="*/ 97 h 123"/>
                  <a:gd name="T38" fmla="*/ 5 w 15"/>
                  <a:gd name="T39" fmla="*/ 89 h 123"/>
                  <a:gd name="T40" fmla="*/ 3 w 15"/>
                  <a:gd name="T41" fmla="*/ 80 h 123"/>
                  <a:gd name="T42" fmla="*/ 1 w 15"/>
                  <a:gd name="T43" fmla="*/ 69 h 123"/>
                  <a:gd name="T44" fmla="*/ 1 w 15"/>
                  <a:gd name="T45" fmla="*/ 63 h 123"/>
                  <a:gd name="T46" fmla="*/ 3 w 15"/>
                  <a:gd name="T47" fmla="*/ 58 h 123"/>
                  <a:gd name="T48" fmla="*/ 3 w 15"/>
                  <a:gd name="T49" fmla="*/ 58 h 123"/>
                  <a:gd name="T50" fmla="*/ 4 w 15"/>
                  <a:gd name="T51" fmla="*/ 54 h 123"/>
                  <a:gd name="T52" fmla="*/ 5 w 15"/>
                  <a:gd name="T53" fmla="*/ 54 h 123"/>
                  <a:gd name="T54" fmla="*/ 6 w 15"/>
                  <a:gd name="T55" fmla="*/ 55 h 123"/>
                  <a:gd name="T56" fmla="*/ 6 w 15"/>
                  <a:gd name="T57" fmla="*/ 58 h 123"/>
                  <a:gd name="T58" fmla="*/ 7 w 15"/>
                  <a:gd name="T59" fmla="*/ 66 h 123"/>
                  <a:gd name="T60" fmla="*/ 8 w 15"/>
                  <a:gd name="T61" fmla="*/ 74 h 123"/>
                  <a:gd name="T62" fmla="*/ 8 w 15"/>
                  <a:gd name="T63" fmla="*/ 74 h 123"/>
                  <a:gd name="T64" fmla="*/ 8 w 15"/>
                  <a:gd name="T65" fmla="*/ 66 h 123"/>
                  <a:gd name="T66" fmla="*/ 8 w 15"/>
                  <a:gd name="T67" fmla="*/ 58 h 123"/>
                  <a:gd name="T68" fmla="*/ 12 w 15"/>
                  <a:gd name="T69" fmla="*/ 44 h 123"/>
                  <a:gd name="T70" fmla="*/ 14 w 15"/>
                  <a:gd name="T71" fmla="*/ 29 h 123"/>
                  <a:gd name="T72" fmla="*/ 15 w 15"/>
                  <a:gd name="T73" fmla="*/ 18 h 123"/>
                  <a:gd name="T74" fmla="*/ 15 w 15"/>
                  <a:gd name="T75" fmla="*/ 7 h 123"/>
                  <a:gd name="T76" fmla="*/ 11 w 15"/>
                  <a:gd name="T77" fmla="*/ 18 h 123"/>
                  <a:gd name="T78" fmla="*/ 11 w 15"/>
                  <a:gd name="T79" fmla="*/ 18 h 123"/>
                  <a:gd name="T80" fmla="*/ 12 w 15"/>
                  <a:gd name="T81" fmla="*/ 9 h 123"/>
                  <a:gd name="T82" fmla="*/ 12 w 15"/>
                  <a:gd name="T83" fmla="*/ 5 h 123"/>
                  <a:gd name="T84" fmla="*/ 12 w 15"/>
                  <a:gd name="T85" fmla="*/ 0 h 123"/>
                  <a:gd name="T86" fmla="*/ 12 w 15"/>
                  <a:gd name="T8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23">
                    <a:moveTo>
                      <a:pt x="12" y="0"/>
                    </a:moveTo>
                    <a:lnTo>
                      <a:pt x="12" y="0"/>
                    </a:lnTo>
                    <a:lnTo>
                      <a:pt x="9" y="13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4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33"/>
                    </a:lnTo>
                    <a:lnTo>
                      <a:pt x="0" y="62"/>
                    </a:lnTo>
                    <a:lnTo>
                      <a:pt x="0" y="9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3" y="111"/>
                    </a:lnTo>
                    <a:lnTo>
                      <a:pt x="4" y="105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1" y="69"/>
                    </a:lnTo>
                    <a:lnTo>
                      <a:pt x="1" y="63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7" y="66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66"/>
                    </a:lnTo>
                    <a:lnTo>
                      <a:pt x="8" y="58"/>
                    </a:lnTo>
                    <a:lnTo>
                      <a:pt x="12" y="44"/>
                    </a:lnTo>
                    <a:lnTo>
                      <a:pt x="14" y="29"/>
                    </a:lnTo>
                    <a:lnTo>
                      <a:pt x="15" y="18"/>
                    </a:lnTo>
                    <a:lnTo>
                      <a:pt x="15" y="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9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816">
                <a:extLst>
                  <a:ext uri="{FF2B5EF4-FFF2-40B4-BE49-F238E27FC236}">
                    <a16:creationId xmlns:a16="http://schemas.microsoft.com/office/drawing/2014/main" xmlns="" id="{43047DAD-AC60-5A75-FC6B-2E519C10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225550"/>
                <a:ext cx="4763" cy="15875"/>
              </a:xfrm>
              <a:custGeom>
                <a:avLst/>
                <a:gdLst>
                  <a:gd name="T0" fmla="*/ 3 w 8"/>
                  <a:gd name="T1" fmla="*/ 0 h 28"/>
                  <a:gd name="T2" fmla="*/ 0 w 8"/>
                  <a:gd name="T3" fmla="*/ 2 h 28"/>
                  <a:gd name="T4" fmla="*/ 0 w 8"/>
                  <a:gd name="T5" fmla="*/ 2 h 28"/>
                  <a:gd name="T6" fmla="*/ 3 w 8"/>
                  <a:gd name="T7" fmla="*/ 10 h 28"/>
                  <a:gd name="T8" fmla="*/ 5 w 8"/>
                  <a:gd name="T9" fmla="*/ 28 h 28"/>
                  <a:gd name="T10" fmla="*/ 5 w 8"/>
                  <a:gd name="T11" fmla="*/ 28 h 28"/>
                  <a:gd name="T12" fmla="*/ 8 w 8"/>
                  <a:gd name="T13" fmla="*/ 15 h 28"/>
                  <a:gd name="T14" fmla="*/ 8 w 8"/>
                  <a:gd name="T15" fmla="*/ 6 h 28"/>
                  <a:gd name="T16" fmla="*/ 1 w 8"/>
                  <a:gd name="T17" fmla="*/ 2 h 28"/>
                  <a:gd name="T18" fmla="*/ 3 w 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15"/>
                    </a:lnTo>
                    <a:lnTo>
                      <a:pt x="8" y="6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817">
                <a:extLst>
                  <a:ext uri="{FF2B5EF4-FFF2-40B4-BE49-F238E27FC236}">
                    <a16:creationId xmlns:a16="http://schemas.microsoft.com/office/drawing/2014/main" xmlns="" id="{DB5F800F-4B50-455A-091F-9666B6EF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138" y="1201738"/>
                <a:ext cx="4763" cy="31750"/>
              </a:xfrm>
              <a:custGeom>
                <a:avLst/>
                <a:gdLst>
                  <a:gd name="T0" fmla="*/ 3 w 10"/>
                  <a:gd name="T1" fmla="*/ 49 h 61"/>
                  <a:gd name="T2" fmla="*/ 3 w 10"/>
                  <a:gd name="T3" fmla="*/ 49 h 61"/>
                  <a:gd name="T4" fmla="*/ 6 w 10"/>
                  <a:gd name="T5" fmla="*/ 37 h 61"/>
                  <a:gd name="T6" fmla="*/ 7 w 10"/>
                  <a:gd name="T7" fmla="*/ 25 h 61"/>
                  <a:gd name="T8" fmla="*/ 8 w 10"/>
                  <a:gd name="T9" fmla="*/ 14 h 61"/>
                  <a:gd name="T10" fmla="*/ 7 w 10"/>
                  <a:gd name="T11" fmla="*/ 0 h 61"/>
                  <a:gd name="T12" fmla="*/ 7 w 10"/>
                  <a:gd name="T13" fmla="*/ 0 h 61"/>
                  <a:gd name="T14" fmla="*/ 6 w 10"/>
                  <a:gd name="T15" fmla="*/ 1 h 61"/>
                  <a:gd name="T16" fmla="*/ 5 w 10"/>
                  <a:gd name="T17" fmla="*/ 3 h 61"/>
                  <a:gd name="T18" fmla="*/ 3 w 10"/>
                  <a:gd name="T19" fmla="*/ 9 h 61"/>
                  <a:gd name="T20" fmla="*/ 2 w 10"/>
                  <a:gd name="T21" fmla="*/ 17 h 61"/>
                  <a:gd name="T22" fmla="*/ 1 w 10"/>
                  <a:gd name="T23" fmla="*/ 25 h 61"/>
                  <a:gd name="T24" fmla="*/ 1 w 10"/>
                  <a:gd name="T25" fmla="*/ 25 h 61"/>
                  <a:gd name="T26" fmla="*/ 3 w 10"/>
                  <a:gd name="T27" fmla="*/ 24 h 61"/>
                  <a:gd name="T28" fmla="*/ 3 w 10"/>
                  <a:gd name="T29" fmla="*/ 24 h 61"/>
                  <a:gd name="T30" fmla="*/ 3 w 10"/>
                  <a:gd name="T31" fmla="*/ 30 h 61"/>
                  <a:gd name="T32" fmla="*/ 2 w 10"/>
                  <a:gd name="T33" fmla="*/ 38 h 61"/>
                  <a:gd name="T34" fmla="*/ 2 w 10"/>
                  <a:gd name="T35" fmla="*/ 42 h 61"/>
                  <a:gd name="T36" fmla="*/ 3 w 10"/>
                  <a:gd name="T37" fmla="*/ 47 h 61"/>
                  <a:gd name="T38" fmla="*/ 3 w 10"/>
                  <a:gd name="T39" fmla="*/ 47 h 61"/>
                  <a:gd name="T40" fmla="*/ 1 w 10"/>
                  <a:gd name="T41" fmla="*/ 51 h 61"/>
                  <a:gd name="T42" fmla="*/ 0 w 10"/>
                  <a:gd name="T43" fmla="*/ 52 h 61"/>
                  <a:gd name="T44" fmla="*/ 0 w 10"/>
                  <a:gd name="T45" fmla="*/ 52 h 61"/>
                  <a:gd name="T46" fmla="*/ 3 w 10"/>
                  <a:gd name="T47" fmla="*/ 61 h 61"/>
                  <a:gd name="T48" fmla="*/ 3 w 10"/>
                  <a:gd name="T49" fmla="*/ 60 h 61"/>
                  <a:gd name="T50" fmla="*/ 3 w 10"/>
                  <a:gd name="T51" fmla="*/ 60 h 61"/>
                  <a:gd name="T52" fmla="*/ 3 w 10"/>
                  <a:gd name="T53" fmla="*/ 60 h 61"/>
                  <a:gd name="T54" fmla="*/ 3 w 10"/>
                  <a:gd name="T55" fmla="*/ 60 h 61"/>
                  <a:gd name="T56" fmla="*/ 3 w 10"/>
                  <a:gd name="T57" fmla="*/ 57 h 61"/>
                  <a:gd name="T58" fmla="*/ 3 w 10"/>
                  <a:gd name="T59" fmla="*/ 57 h 61"/>
                  <a:gd name="T60" fmla="*/ 3 w 10"/>
                  <a:gd name="T61" fmla="*/ 56 h 61"/>
                  <a:gd name="T62" fmla="*/ 3 w 10"/>
                  <a:gd name="T63" fmla="*/ 56 h 61"/>
                  <a:gd name="T64" fmla="*/ 3 w 10"/>
                  <a:gd name="T65" fmla="*/ 49 h 61"/>
                  <a:gd name="T66" fmla="*/ 3 w 10"/>
                  <a:gd name="T67" fmla="*/ 49 h 61"/>
                  <a:gd name="T68" fmla="*/ 5 w 10"/>
                  <a:gd name="T69" fmla="*/ 52 h 61"/>
                  <a:gd name="T70" fmla="*/ 5 w 10"/>
                  <a:gd name="T71" fmla="*/ 54 h 61"/>
                  <a:gd name="T72" fmla="*/ 3 w 10"/>
                  <a:gd name="T73" fmla="*/ 56 h 61"/>
                  <a:gd name="T74" fmla="*/ 3 w 10"/>
                  <a:gd name="T75" fmla="*/ 60 h 61"/>
                  <a:gd name="T76" fmla="*/ 3 w 10"/>
                  <a:gd name="T77" fmla="*/ 60 h 61"/>
                  <a:gd name="T78" fmla="*/ 10 w 10"/>
                  <a:gd name="T79" fmla="*/ 49 h 61"/>
                  <a:gd name="T80" fmla="*/ 10 w 10"/>
                  <a:gd name="T81" fmla="*/ 49 h 61"/>
                  <a:gd name="T82" fmla="*/ 9 w 10"/>
                  <a:gd name="T83" fmla="*/ 48 h 61"/>
                  <a:gd name="T84" fmla="*/ 8 w 10"/>
                  <a:gd name="T85" fmla="*/ 47 h 61"/>
                  <a:gd name="T86" fmla="*/ 3 w 10"/>
                  <a:gd name="T87" fmla="*/ 49 h 61"/>
                  <a:gd name="T88" fmla="*/ 3 w 10"/>
                  <a:gd name="T8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61">
                    <a:moveTo>
                      <a:pt x="3" y="49"/>
                    </a:moveTo>
                    <a:lnTo>
                      <a:pt x="3" y="49"/>
                    </a:lnTo>
                    <a:lnTo>
                      <a:pt x="6" y="37"/>
                    </a:lnTo>
                    <a:lnTo>
                      <a:pt x="7" y="25"/>
                    </a:lnTo>
                    <a:lnTo>
                      <a:pt x="8" y="1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9"/>
                    </a:lnTo>
                    <a:lnTo>
                      <a:pt x="2" y="17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3" y="49"/>
                    </a:lnTo>
                    <a:lnTo>
                      <a:pt x="3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818">
                <a:extLst>
                  <a:ext uri="{FF2B5EF4-FFF2-40B4-BE49-F238E27FC236}">
                    <a16:creationId xmlns:a16="http://schemas.microsoft.com/office/drawing/2014/main" xmlns="" id="{0A34C607-6145-E99F-DC62-A156E1D1B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4750"/>
                <a:ext cx="1588" cy="1588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5 h 5"/>
                  <a:gd name="T8" fmla="*/ 1 w 1"/>
                  <a:gd name="T9" fmla="*/ 1 h 5"/>
                  <a:gd name="T10" fmla="*/ 0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819">
                <a:extLst>
                  <a:ext uri="{FF2B5EF4-FFF2-40B4-BE49-F238E27FC236}">
                    <a16:creationId xmlns:a16="http://schemas.microsoft.com/office/drawing/2014/main" xmlns="" id="{3DD3E9C5-1E3D-A7F8-B65B-1DF679139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6338"/>
                <a:ext cx="3175" cy="30163"/>
              </a:xfrm>
              <a:custGeom>
                <a:avLst/>
                <a:gdLst>
                  <a:gd name="T0" fmla="*/ 4 w 7"/>
                  <a:gd name="T1" fmla="*/ 7 h 55"/>
                  <a:gd name="T2" fmla="*/ 4 w 7"/>
                  <a:gd name="T3" fmla="*/ 7 h 55"/>
                  <a:gd name="T4" fmla="*/ 3 w 7"/>
                  <a:gd name="T5" fmla="*/ 14 h 55"/>
                  <a:gd name="T6" fmla="*/ 2 w 7"/>
                  <a:gd name="T7" fmla="*/ 16 h 55"/>
                  <a:gd name="T8" fmla="*/ 2 w 7"/>
                  <a:gd name="T9" fmla="*/ 16 h 55"/>
                  <a:gd name="T10" fmla="*/ 1 w 7"/>
                  <a:gd name="T11" fmla="*/ 16 h 55"/>
                  <a:gd name="T12" fmla="*/ 1 w 7"/>
                  <a:gd name="T13" fmla="*/ 16 h 55"/>
                  <a:gd name="T14" fmla="*/ 1 w 7"/>
                  <a:gd name="T15" fmla="*/ 11 h 55"/>
                  <a:gd name="T16" fmla="*/ 1 w 7"/>
                  <a:gd name="T17" fmla="*/ 8 h 55"/>
                  <a:gd name="T18" fmla="*/ 2 w 7"/>
                  <a:gd name="T19" fmla="*/ 0 h 55"/>
                  <a:gd name="T20" fmla="*/ 2 w 7"/>
                  <a:gd name="T21" fmla="*/ 0 h 55"/>
                  <a:gd name="T22" fmla="*/ 0 w 7"/>
                  <a:gd name="T23" fmla="*/ 10 h 55"/>
                  <a:gd name="T24" fmla="*/ 0 w 7"/>
                  <a:gd name="T25" fmla="*/ 16 h 55"/>
                  <a:gd name="T26" fmla="*/ 1 w 7"/>
                  <a:gd name="T27" fmla="*/ 24 h 55"/>
                  <a:gd name="T28" fmla="*/ 1 w 7"/>
                  <a:gd name="T29" fmla="*/ 20 h 55"/>
                  <a:gd name="T30" fmla="*/ 1 w 7"/>
                  <a:gd name="T31" fmla="*/ 20 h 55"/>
                  <a:gd name="T32" fmla="*/ 3 w 7"/>
                  <a:gd name="T33" fmla="*/ 28 h 55"/>
                  <a:gd name="T34" fmla="*/ 6 w 7"/>
                  <a:gd name="T35" fmla="*/ 40 h 55"/>
                  <a:gd name="T36" fmla="*/ 7 w 7"/>
                  <a:gd name="T37" fmla="*/ 55 h 55"/>
                  <a:gd name="T38" fmla="*/ 7 w 7"/>
                  <a:gd name="T39" fmla="*/ 55 h 55"/>
                  <a:gd name="T40" fmla="*/ 6 w 7"/>
                  <a:gd name="T41" fmla="*/ 31 h 55"/>
                  <a:gd name="T42" fmla="*/ 4 w 7"/>
                  <a:gd name="T43" fmla="*/ 7 h 55"/>
                  <a:gd name="T44" fmla="*/ 4 w 7"/>
                  <a:gd name="T4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5">
                    <a:moveTo>
                      <a:pt x="4" y="7"/>
                    </a:moveTo>
                    <a:lnTo>
                      <a:pt x="4" y="7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28"/>
                    </a:lnTo>
                    <a:lnTo>
                      <a:pt x="6" y="40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31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820">
                <a:extLst>
                  <a:ext uri="{FF2B5EF4-FFF2-40B4-BE49-F238E27FC236}">
                    <a16:creationId xmlns:a16="http://schemas.microsoft.com/office/drawing/2014/main" xmlns="" id="{24323DDB-B06C-338B-F340-7891C3EF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187450"/>
                <a:ext cx="3175" cy="14288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18 h 27"/>
                  <a:gd name="T4" fmla="*/ 4 w 6"/>
                  <a:gd name="T5" fmla="*/ 0 h 27"/>
                  <a:gd name="T6" fmla="*/ 4 w 6"/>
                  <a:gd name="T7" fmla="*/ 11 h 27"/>
                  <a:gd name="T8" fmla="*/ 4 w 6"/>
                  <a:gd name="T9" fmla="*/ 11 h 27"/>
                  <a:gd name="T10" fmla="*/ 3 w 6"/>
                  <a:gd name="T11" fmla="*/ 9 h 27"/>
                  <a:gd name="T12" fmla="*/ 2 w 6"/>
                  <a:gd name="T13" fmla="*/ 11 h 27"/>
                  <a:gd name="T14" fmla="*/ 0 w 6"/>
                  <a:gd name="T15" fmla="*/ 14 h 27"/>
                  <a:gd name="T16" fmla="*/ 0 w 6"/>
                  <a:gd name="T17" fmla="*/ 27 h 27"/>
                  <a:gd name="T18" fmla="*/ 0 w 6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18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821">
                <a:extLst>
                  <a:ext uri="{FF2B5EF4-FFF2-40B4-BE49-F238E27FC236}">
                    <a16:creationId xmlns:a16="http://schemas.microsoft.com/office/drawing/2014/main" xmlns="" id="{E07EA686-C404-E0C7-11AD-21211588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30313"/>
                <a:ext cx="1588" cy="15875"/>
              </a:xfrm>
              <a:custGeom>
                <a:avLst/>
                <a:gdLst>
                  <a:gd name="T0" fmla="*/ 2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2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2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822">
                <a:extLst>
                  <a:ext uri="{FF2B5EF4-FFF2-40B4-BE49-F238E27FC236}">
                    <a16:creationId xmlns:a16="http://schemas.microsoft.com/office/drawing/2014/main" xmlns="" id="{1F7EAA5D-29B0-AC3A-EE11-BC6EA2DD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233488"/>
                <a:ext cx="1588" cy="9525"/>
              </a:xfrm>
              <a:custGeom>
                <a:avLst/>
                <a:gdLst>
                  <a:gd name="T0" fmla="*/ 2 w 3"/>
                  <a:gd name="T1" fmla="*/ 0 h 18"/>
                  <a:gd name="T2" fmla="*/ 0 w 3"/>
                  <a:gd name="T3" fmla="*/ 18 h 18"/>
                  <a:gd name="T4" fmla="*/ 3 w 3"/>
                  <a:gd name="T5" fmla="*/ 8 h 18"/>
                  <a:gd name="T6" fmla="*/ 2 w 3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2" y="0"/>
                    </a:moveTo>
                    <a:lnTo>
                      <a:pt x="0" y="18"/>
                    </a:lnTo>
                    <a:lnTo>
                      <a:pt x="3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823">
                <a:extLst>
                  <a:ext uri="{FF2B5EF4-FFF2-40B4-BE49-F238E27FC236}">
                    <a16:creationId xmlns:a16="http://schemas.microsoft.com/office/drawing/2014/main" xmlns="" id="{2F09FAC4-6199-7A47-50A2-844528A7F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8" y="1119188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1 w 1"/>
                  <a:gd name="T5" fmla="*/ 0 h 6"/>
                  <a:gd name="T6" fmla="*/ 0 w 1"/>
                  <a:gd name="T7" fmla="*/ 6 h 6"/>
                  <a:gd name="T8" fmla="*/ 0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824">
                <a:extLst>
                  <a:ext uri="{FF2B5EF4-FFF2-40B4-BE49-F238E27FC236}">
                    <a16:creationId xmlns:a16="http://schemas.microsoft.com/office/drawing/2014/main" xmlns="" id="{5673796A-57FE-3BD0-194B-AAAB19C4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122363"/>
                <a:ext cx="0" cy="4763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0 w 1"/>
                  <a:gd name="T9" fmla="*/ 0 h 9"/>
                  <a:gd name="T10" fmla="*/ 0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825">
                <a:extLst>
                  <a:ext uri="{FF2B5EF4-FFF2-40B4-BE49-F238E27FC236}">
                    <a16:creationId xmlns:a16="http://schemas.microsoft.com/office/drawing/2014/main" xmlns="" id="{CAF5A484-82F0-A98D-0024-11432B2C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235075"/>
                <a:ext cx="3175" cy="15875"/>
              </a:xfrm>
              <a:custGeom>
                <a:avLst/>
                <a:gdLst>
                  <a:gd name="T0" fmla="*/ 0 w 5"/>
                  <a:gd name="T1" fmla="*/ 0 h 31"/>
                  <a:gd name="T2" fmla="*/ 0 w 5"/>
                  <a:gd name="T3" fmla="*/ 0 h 31"/>
                  <a:gd name="T4" fmla="*/ 3 w 5"/>
                  <a:gd name="T5" fmla="*/ 27 h 31"/>
                  <a:gd name="T6" fmla="*/ 4 w 5"/>
                  <a:gd name="T7" fmla="*/ 31 h 31"/>
                  <a:gd name="T8" fmla="*/ 5 w 5"/>
                  <a:gd name="T9" fmla="*/ 23 h 31"/>
                  <a:gd name="T10" fmla="*/ 5 w 5"/>
                  <a:gd name="T11" fmla="*/ 4 h 31"/>
                  <a:gd name="T12" fmla="*/ 5 w 5"/>
                  <a:gd name="T13" fmla="*/ 4 h 31"/>
                  <a:gd name="T14" fmla="*/ 4 w 5"/>
                  <a:gd name="T15" fmla="*/ 5 h 31"/>
                  <a:gd name="T16" fmla="*/ 3 w 5"/>
                  <a:gd name="T17" fmla="*/ 5 h 31"/>
                  <a:gd name="T18" fmla="*/ 0 w 5"/>
                  <a:gd name="T19" fmla="*/ 0 h 31"/>
                  <a:gd name="T20" fmla="*/ 0 w 5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7"/>
                    </a:lnTo>
                    <a:lnTo>
                      <a:pt x="4" y="31"/>
                    </a:lnTo>
                    <a:lnTo>
                      <a:pt x="5" y="2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826">
                <a:extLst>
                  <a:ext uri="{FF2B5EF4-FFF2-40B4-BE49-F238E27FC236}">
                    <a16:creationId xmlns:a16="http://schemas.microsoft.com/office/drawing/2014/main" xmlns="" id="{2FCF3040-F6F7-628D-4D69-C0F81D609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875" y="1173163"/>
                <a:ext cx="1588" cy="9525"/>
              </a:xfrm>
              <a:custGeom>
                <a:avLst/>
                <a:gdLst>
                  <a:gd name="T0" fmla="*/ 3 w 3"/>
                  <a:gd name="T1" fmla="*/ 5 h 18"/>
                  <a:gd name="T2" fmla="*/ 2 w 3"/>
                  <a:gd name="T3" fmla="*/ 0 h 18"/>
                  <a:gd name="T4" fmla="*/ 0 w 3"/>
                  <a:gd name="T5" fmla="*/ 18 h 18"/>
                  <a:gd name="T6" fmla="*/ 3 w 3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3" y="5"/>
                    </a:moveTo>
                    <a:lnTo>
                      <a:pt x="2" y="0"/>
                    </a:lnTo>
                    <a:lnTo>
                      <a:pt x="0" y="18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827">
                <a:extLst>
                  <a:ext uri="{FF2B5EF4-FFF2-40B4-BE49-F238E27FC236}">
                    <a16:creationId xmlns:a16="http://schemas.microsoft.com/office/drawing/2014/main" xmlns="" id="{216CD7E9-B572-E560-F1FF-9F2270780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1888"/>
                <a:ext cx="1588" cy="6350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14 h 14"/>
                  <a:gd name="T4" fmla="*/ 4 w 4"/>
                  <a:gd name="T5" fmla="*/ 14 h 14"/>
                  <a:gd name="T6" fmla="*/ 0 w 4"/>
                  <a:gd name="T7" fmla="*/ 0 h 14"/>
                  <a:gd name="T8" fmla="*/ 0 w 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828">
                <a:extLst>
                  <a:ext uri="{FF2B5EF4-FFF2-40B4-BE49-F238E27FC236}">
                    <a16:creationId xmlns:a16="http://schemas.microsoft.com/office/drawing/2014/main" xmlns="" id="{C309DEDC-2B07-C46D-CC85-E9133E92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01725"/>
                <a:ext cx="1588" cy="11113"/>
              </a:xfrm>
              <a:custGeom>
                <a:avLst/>
                <a:gdLst>
                  <a:gd name="T0" fmla="*/ 0 w 3"/>
                  <a:gd name="T1" fmla="*/ 21 h 21"/>
                  <a:gd name="T2" fmla="*/ 3 w 3"/>
                  <a:gd name="T3" fmla="*/ 0 h 21"/>
                  <a:gd name="T4" fmla="*/ 3 w 3"/>
                  <a:gd name="T5" fmla="*/ 0 h 21"/>
                  <a:gd name="T6" fmla="*/ 2 w 3"/>
                  <a:gd name="T7" fmla="*/ 1 h 21"/>
                  <a:gd name="T8" fmla="*/ 1 w 3"/>
                  <a:gd name="T9" fmla="*/ 2 h 21"/>
                  <a:gd name="T10" fmla="*/ 1 w 3"/>
                  <a:gd name="T11" fmla="*/ 7 h 21"/>
                  <a:gd name="T12" fmla="*/ 0 w 3"/>
                  <a:gd name="T13" fmla="*/ 21 h 21"/>
                  <a:gd name="T14" fmla="*/ 0 w 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1">
                    <a:moveTo>
                      <a:pt x="0" y="2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829">
                <a:extLst>
                  <a:ext uri="{FF2B5EF4-FFF2-40B4-BE49-F238E27FC236}">
                    <a16:creationId xmlns:a16="http://schemas.microsoft.com/office/drawing/2014/main" xmlns="" id="{035DB143-1EE4-6EC5-EE2E-DC301B6FD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227138"/>
                <a:ext cx="3175" cy="9525"/>
              </a:xfrm>
              <a:custGeom>
                <a:avLst/>
                <a:gdLst>
                  <a:gd name="T0" fmla="*/ 0 w 6"/>
                  <a:gd name="T1" fmla="*/ 7 h 20"/>
                  <a:gd name="T2" fmla="*/ 0 w 6"/>
                  <a:gd name="T3" fmla="*/ 7 h 20"/>
                  <a:gd name="T4" fmla="*/ 3 w 6"/>
                  <a:gd name="T5" fmla="*/ 16 h 20"/>
                  <a:gd name="T6" fmla="*/ 6 w 6"/>
                  <a:gd name="T7" fmla="*/ 20 h 20"/>
                  <a:gd name="T8" fmla="*/ 6 w 6"/>
                  <a:gd name="T9" fmla="*/ 20 h 20"/>
                  <a:gd name="T10" fmla="*/ 2 w 6"/>
                  <a:gd name="T11" fmla="*/ 3 h 20"/>
                  <a:gd name="T12" fmla="*/ 2 w 6"/>
                  <a:gd name="T13" fmla="*/ 0 h 20"/>
                  <a:gd name="T14" fmla="*/ 1 w 6"/>
                  <a:gd name="T15" fmla="*/ 0 h 20"/>
                  <a:gd name="T16" fmla="*/ 0 w 6"/>
                  <a:gd name="T17" fmla="*/ 7 h 20"/>
                  <a:gd name="T18" fmla="*/ 0 w 6"/>
                  <a:gd name="T1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0">
                    <a:moveTo>
                      <a:pt x="0" y="7"/>
                    </a:moveTo>
                    <a:lnTo>
                      <a:pt x="0" y="7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830">
                <a:extLst>
                  <a:ext uri="{FF2B5EF4-FFF2-40B4-BE49-F238E27FC236}">
                    <a16:creationId xmlns:a16="http://schemas.microsoft.com/office/drawing/2014/main" xmlns="" id="{8875C4A0-2E34-418A-D876-B6F6E0CD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22872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1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0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831">
                <a:extLst>
                  <a:ext uri="{FF2B5EF4-FFF2-40B4-BE49-F238E27FC236}">
                    <a16:creationId xmlns:a16="http://schemas.microsoft.com/office/drawing/2014/main" xmlns="" id="{95F37999-9A2C-8999-2A6C-409918F4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875" y="1235075"/>
                <a:ext cx="3175" cy="6350"/>
              </a:xfrm>
              <a:custGeom>
                <a:avLst/>
                <a:gdLst>
                  <a:gd name="T0" fmla="*/ 5 w 5"/>
                  <a:gd name="T1" fmla="*/ 5 h 13"/>
                  <a:gd name="T2" fmla="*/ 5 w 5"/>
                  <a:gd name="T3" fmla="*/ 5 h 13"/>
                  <a:gd name="T4" fmla="*/ 4 w 5"/>
                  <a:gd name="T5" fmla="*/ 0 h 13"/>
                  <a:gd name="T6" fmla="*/ 4 w 5"/>
                  <a:gd name="T7" fmla="*/ 0 h 13"/>
                  <a:gd name="T8" fmla="*/ 2 w 5"/>
                  <a:gd name="T9" fmla="*/ 4 h 13"/>
                  <a:gd name="T10" fmla="*/ 1 w 5"/>
                  <a:gd name="T11" fmla="*/ 5 h 13"/>
                  <a:gd name="T12" fmla="*/ 0 w 5"/>
                  <a:gd name="T13" fmla="*/ 5 h 13"/>
                  <a:gd name="T14" fmla="*/ 0 w 5"/>
                  <a:gd name="T15" fmla="*/ 5 h 13"/>
                  <a:gd name="T16" fmla="*/ 1 w 5"/>
                  <a:gd name="T17" fmla="*/ 11 h 13"/>
                  <a:gd name="T18" fmla="*/ 2 w 5"/>
                  <a:gd name="T19" fmla="*/ 13 h 13"/>
                  <a:gd name="T20" fmla="*/ 3 w 5"/>
                  <a:gd name="T21" fmla="*/ 13 h 13"/>
                  <a:gd name="T22" fmla="*/ 4 w 5"/>
                  <a:gd name="T23" fmla="*/ 12 h 13"/>
                  <a:gd name="T24" fmla="*/ 5 w 5"/>
                  <a:gd name="T25" fmla="*/ 5 h 13"/>
                  <a:gd name="T26" fmla="*/ 5 w 5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5" y="5"/>
                    </a:moveTo>
                    <a:lnTo>
                      <a:pt x="5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832">
                <a:extLst>
                  <a:ext uri="{FF2B5EF4-FFF2-40B4-BE49-F238E27FC236}">
                    <a16:creationId xmlns:a16="http://schemas.microsoft.com/office/drawing/2014/main" xmlns="" id="{3A93FF6F-64AA-F384-6085-396689BB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1125538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833">
                <a:extLst>
                  <a:ext uri="{FF2B5EF4-FFF2-40B4-BE49-F238E27FC236}">
                    <a16:creationId xmlns:a16="http://schemas.microsoft.com/office/drawing/2014/main" xmlns="" id="{A861C957-9078-E194-C0ED-69A7E697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513" y="1233488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834">
                <a:extLst>
                  <a:ext uri="{FF2B5EF4-FFF2-40B4-BE49-F238E27FC236}">
                    <a16:creationId xmlns:a16="http://schemas.microsoft.com/office/drawing/2014/main" xmlns="" id="{6805DABD-2A1C-8520-AE25-25ECD625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8250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835">
                <a:extLst>
                  <a:ext uri="{FF2B5EF4-FFF2-40B4-BE49-F238E27FC236}">
                    <a16:creationId xmlns:a16="http://schemas.microsoft.com/office/drawing/2014/main" xmlns="" id="{8A47287A-0554-D466-D3B2-B4953FBB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90625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36">
                <a:extLst>
                  <a:ext uri="{FF2B5EF4-FFF2-40B4-BE49-F238E27FC236}">
                    <a16:creationId xmlns:a16="http://schemas.microsoft.com/office/drawing/2014/main" xmlns="" id="{FC55B47F-59EB-3778-3E06-B73FFAC9C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63" y="1169988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37">
                <a:extLst>
                  <a:ext uri="{FF2B5EF4-FFF2-40B4-BE49-F238E27FC236}">
                    <a16:creationId xmlns:a16="http://schemas.microsoft.com/office/drawing/2014/main" xmlns="" id="{3AE5E7DA-B2ED-E269-12F7-C80F2CE3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34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3 w 3"/>
                  <a:gd name="T5" fmla="*/ 6 h 6"/>
                  <a:gd name="T6" fmla="*/ 3 w 3"/>
                  <a:gd name="T7" fmla="*/ 6 h 6"/>
                  <a:gd name="T8" fmla="*/ 0 w 3"/>
                  <a:gd name="T9" fmla="*/ 0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38">
                <a:extLst>
                  <a:ext uri="{FF2B5EF4-FFF2-40B4-BE49-F238E27FC236}">
                    <a16:creationId xmlns:a16="http://schemas.microsoft.com/office/drawing/2014/main" xmlns="" id="{103DEBEC-6FD5-8B2A-8476-56AD5E413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666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2 h 3"/>
                  <a:gd name="T14" fmla="*/ 1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39">
                <a:extLst>
                  <a:ext uri="{FF2B5EF4-FFF2-40B4-BE49-F238E27FC236}">
                    <a16:creationId xmlns:a16="http://schemas.microsoft.com/office/drawing/2014/main" xmlns="" id="{E24BF71F-434E-5007-0BC8-23E24D23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6663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  <a:gd name="T12" fmla="*/ 0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40">
                <a:extLst>
                  <a:ext uri="{FF2B5EF4-FFF2-40B4-BE49-F238E27FC236}">
                    <a16:creationId xmlns:a16="http://schemas.microsoft.com/office/drawing/2014/main" xmlns="" id="{FC76C93A-B3D9-7E4D-94FA-C99AEE9B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5" y="1150938"/>
                <a:ext cx="1588" cy="3175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5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0 h 6"/>
                  <a:gd name="T10" fmla="*/ 0 w 1"/>
                  <a:gd name="T11" fmla="*/ 5 h 6"/>
                  <a:gd name="T12" fmla="*/ 0 w 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41">
                <a:extLst>
                  <a:ext uri="{FF2B5EF4-FFF2-40B4-BE49-F238E27FC236}">
                    <a16:creationId xmlns:a16="http://schemas.microsoft.com/office/drawing/2014/main" xmlns="" id="{69BDFDCA-0B31-C730-9733-5AA3DC8B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27125"/>
                <a:ext cx="0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42">
                <a:extLst>
                  <a:ext uri="{FF2B5EF4-FFF2-40B4-BE49-F238E27FC236}">
                    <a16:creationId xmlns:a16="http://schemas.microsoft.com/office/drawing/2014/main" xmlns="" id="{20D93462-FD9A-E191-D0E3-04E7C982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19188"/>
                <a:ext cx="3175" cy="38100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5 w 7"/>
                  <a:gd name="T5" fmla="*/ 14 h 74"/>
                  <a:gd name="T6" fmla="*/ 4 w 7"/>
                  <a:gd name="T7" fmla="*/ 20 h 74"/>
                  <a:gd name="T8" fmla="*/ 3 w 7"/>
                  <a:gd name="T9" fmla="*/ 21 h 74"/>
                  <a:gd name="T10" fmla="*/ 3 w 7"/>
                  <a:gd name="T11" fmla="*/ 20 h 74"/>
                  <a:gd name="T12" fmla="*/ 1 w 7"/>
                  <a:gd name="T13" fmla="*/ 16 h 74"/>
                  <a:gd name="T14" fmla="*/ 0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5" y="14"/>
                    </a:lnTo>
                    <a:lnTo>
                      <a:pt x="4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1" y="16"/>
                    </a:lnTo>
                    <a:lnTo>
                      <a:pt x="0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43">
                <a:extLst>
                  <a:ext uri="{FF2B5EF4-FFF2-40B4-BE49-F238E27FC236}">
                    <a16:creationId xmlns:a16="http://schemas.microsoft.com/office/drawing/2014/main" xmlns="" id="{51D07322-8ED3-81B0-7222-543A7006C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1013" y="1087438"/>
                <a:ext cx="455613" cy="166688"/>
              </a:xfrm>
              <a:custGeom>
                <a:avLst/>
                <a:gdLst>
                  <a:gd name="T0" fmla="*/ 460 w 860"/>
                  <a:gd name="T1" fmla="*/ 45 h 315"/>
                  <a:gd name="T2" fmla="*/ 429 w 860"/>
                  <a:gd name="T3" fmla="*/ 91 h 315"/>
                  <a:gd name="T4" fmla="*/ 417 w 860"/>
                  <a:gd name="T5" fmla="*/ 58 h 315"/>
                  <a:gd name="T6" fmla="*/ 393 w 860"/>
                  <a:gd name="T7" fmla="*/ 29 h 315"/>
                  <a:gd name="T8" fmla="*/ 365 w 860"/>
                  <a:gd name="T9" fmla="*/ 108 h 315"/>
                  <a:gd name="T10" fmla="*/ 320 w 860"/>
                  <a:gd name="T11" fmla="*/ 207 h 315"/>
                  <a:gd name="T12" fmla="*/ 305 w 860"/>
                  <a:gd name="T13" fmla="*/ 126 h 315"/>
                  <a:gd name="T14" fmla="*/ 294 w 860"/>
                  <a:gd name="T15" fmla="*/ 70 h 315"/>
                  <a:gd name="T16" fmla="*/ 277 w 860"/>
                  <a:gd name="T17" fmla="*/ 105 h 315"/>
                  <a:gd name="T18" fmla="*/ 238 w 860"/>
                  <a:gd name="T19" fmla="*/ 72 h 315"/>
                  <a:gd name="T20" fmla="*/ 214 w 860"/>
                  <a:gd name="T21" fmla="*/ 70 h 315"/>
                  <a:gd name="T22" fmla="*/ 173 w 860"/>
                  <a:gd name="T23" fmla="*/ 218 h 315"/>
                  <a:gd name="T24" fmla="*/ 179 w 860"/>
                  <a:gd name="T25" fmla="*/ 52 h 315"/>
                  <a:gd name="T26" fmla="*/ 152 w 860"/>
                  <a:gd name="T27" fmla="*/ 85 h 315"/>
                  <a:gd name="T28" fmla="*/ 135 w 860"/>
                  <a:gd name="T29" fmla="*/ 96 h 315"/>
                  <a:gd name="T30" fmla="*/ 109 w 860"/>
                  <a:gd name="T31" fmla="*/ 181 h 315"/>
                  <a:gd name="T32" fmla="*/ 86 w 860"/>
                  <a:gd name="T33" fmla="*/ 90 h 315"/>
                  <a:gd name="T34" fmla="*/ 61 w 860"/>
                  <a:gd name="T35" fmla="*/ 206 h 315"/>
                  <a:gd name="T36" fmla="*/ 62 w 860"/>
                  <a:gd name="T37" fmla="*/ 166 h 315"/>
                  <a:gd name="T38" fmla="*/ 18 w 860"/>
                  <a:gd name="T39" fmla="*/ 229 h 315"/>
                  <a:gd name="T40" fmla="*/ 2 w 860"/>
                  <a:gd name="T41" fmla="*/ 272 h 315"/>
                  <a:gd name="T42" fmla="*/ 25 w 860"/>
                  <a:gd name="T43" fmla="*/ 275 h 315"/>
                  <a:gd name="T44" fmla="*/ 48 w 860"/>
                  <a:gd name="T45" fmla="*/ 292 h 315"/>
                  <a:gd name="T46" fmla="*/ 97 w 860"/>
                  <a:gd name="T47" fmla="*/ 291 h 315"/>
                  <a:gd name="T48" fmla="*/ 144 w 860"/>
                  <a:gd name="T49" fmla="*/ 252 h 315"/>
                  <a:gd name="T50" fmla="*/ 181 w 860"/>
                  <a:gd name="T51" fmla="*/ 267 h 315"/>
                  <a:gd name="T52" fmla="*/ 198 w 860"/>
                  <a:gd name="T53" fmla="*/ 241 h 315"/>
                  <a:gd name="T54" fmla="*/ 222 w 860"/>
                  <a:gd name="T55" fmla="*/ 227 h 315"/>
                  <a:gd name="T56" fmla="*/ 270 w 860"/>
                  <a:gd name="T57" fmla="*/ 246 h 315"/>
                  <a:gd name="T58" fmla="*/ 308 w 860"/>
                  <a:gd name="T59" fmla="*/ 262 h 315"/>
                  <a:gd name="T60" fmla="*/ 327 w 860"/>
                  <a:gd name="T61" fmla="*/ 232 h 315"/>
                  <a:gd name="T62" fmla="*/ 359 w 860"/>
                  <a:gd name="T63" fmla="*/ 217 h 315"/>
                  <a:gd name="T64" fmla="*/ 388 w 860"/>
                  <a:gd name="T65" fmla="*/ 212 h 315"/>
                  <a:gd name="T66" fmla="*/ 401 w 860"/>
                  <a:gd name="T67" fmla="*/ 304 h 315"/>
                  <a:gd name="T68" fmla="*/ 446 w 860"/>
                  <a:gd name="T69" fmla="*/ 244 h 315"/>
                  <a:gd name="T70" fmla="*/ 489 w 860"/>
                  <a:gd name="T71" fmla="*/ 255 h 315"/>
                  <a:gd name="T72" fmla="*/ 536 w 860"/>
                  <a:gd name="T73" fmla="*/ 272 h 315"/>
                  <a:gd name="T74" fmla="*/ 567 w 860"/>
                  <a:gd name="T75" fmla="*/ 211 h 315"/>
                  <a:gd name="T76" fmla="*/ 628 w 860"/>
                  <a:gd name="T77" fmla="*/ 281 h 315"/>
                  <a:gd name="T78" fmla="*/ 646 w 860"/>
                  <a:gd name="T79" fmla="*/ 284 h 315"/>
                  <a:gd name="T80" fmla="*/ 699 w 860"/>
                  <a:gd name="T81" fmla="*/ 246 h 315"/>
                  <a:gd name="T82" fmla="*/ 723 w 860"/>
                  <a:gd name="T83" fmla="*/ 239 h 315"/>
                  <a:gd name="T84" fmla="*/ 768 w 860"/>
                  <a:gd name="T85" fmla="*/ 266 h 315"/>
                  <a:gd name="T86" fmla="*/ 840 w 860"/>
                  <a:gd name="T87" fmla="*/ 277 h 315"/>
                  <a:gd name="T88" fmla="*/ 844 w 860"/>
                  <a:gd name="T89" fmla="*/ 123 h 315"/>
                  <a:gd name="T90" fmla="*/ 798 w 860"/>
                  <a:gd name="T91" fmla="*/ 109 h 315"/>
                  <a:gd name="T92" fmla="*/ 775 w 860"/>
                  <a:gd name="T93" fmla="*/ 85 h 315"/>
                  <a:gd name="T94" fmla="*/ 744 w 860"/>
                  <a:gd name="T95" fmla="*/ 87 h 315"/>
                  <a:gd name="T96" fmla="*/ 703 w 860"/>
                  <a:gd name="T97" fmla="*/ 86 h 315"/>
                  <a:gd name="T98" fmla="*/ 668 w 860"/>
                  <a:gd name="T99" fmla="*/ 109 h 315"/>
                  <a:gd name="T100" fmla="*/ 652 w 860"/>
                  <a:gd name="T101" fmla="*/ 94 h 315"/>
                  <a:gd name="T102" fmla="*/ 631 w 860"/>
                  <a:gd name="T103" fmla="*/ 134 h 315"/>
                  <a:gd name="T104" fmla="*/ 635 w 860"/>
                  <a:gd name="T105" fmla="*/ 85 h 315"/>
                  <a:gd name="T106" fmla="*/ 614 w 860"/>
                  <a:gd name="T107" fmla="*/ 61 h 315"/>
                  <a:gd name="T108" fmla="*/ 596 w 860"/>
                  <a:gd name="T109" fmla="*/ 59 h 315"/>
                  <a:gd name="T110" fmla="*/ 574 w 860"/>
                  <a:gd name="T111" fmla="*/ 114 h 315"/>
                  <a:gd name="T112" fmla="*/ 558 w 860"/>
                  <a:gd name="T113" fmla="*/ 73 h 315"/>
                  <a:gd name="T114" fmla="*/ 538 w 860"/>
                  <a:gd name="T115" fmla="*/ 60 h 315"/>
                  <a:gd name="T116" fmla="*/ 497 w 860"/>
                  <a:gd name="T117" fmla="*/ 27 h 315"/>
                  <a:gd name="T118" fmla="*/ 478 w 860"/>
                  <a:gd name="T119" fmla="*/ 63 h 315"/>
                  <a:gd name="T120" fmla="*/ 46 w 860"/>
                  <a:gd name="T121" fmla="*/ 26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0" h="315">
                    <a:moveTo>
                      <a:pt x="478" y="63"/>
                    </a:moveTo>
                    <a:lnTo>
                      <a:pt x="475" y="44"/>
                    </a:lnTo>
                    <a:lnTo>
                      <a:pt x="475" y="44"/>
                    </a:lnTo>
                    <a:lnTo>
                      <a:pt x="480" y="29"/>
                    </a:lnTo>
                    <a:lnTo>
                      <a:pt x="482" y="21"/>
                    </a:lnTo>
                    <a:lnTo>
                      <a:pt x="483" y="13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1" y="19"/>
                    </a:lnTo>
                    <a:lnTo>
                      <a:pt x="478" y="28"/>
                    </a:lnTo>
                    <a:lnTo>
                      <a:pt x="477" y="31"/>
                    </a:lnTo>
                    <a:lnTo>
                      <a:pt x="475" y="33"/>
                    </a:lnTo>
                    <a:lnTo>
                      <a:pt x="473" y="34"/>
                    </a:lnTo>
                    <a:lnTo>
                      <a:pt x="469" y="36"/>
                    </a:lnTo>
                    <a:lnTo>
                      <a:pt x="468" y="37"/>
                    </a:lnTo>
                    <a:lnTo>
                      <a:pt x="467" y="40"/>
                    </a:lnTo>
                    <a:lnTo>
                      <a:pt x="463" y="50"/>
                    </a:lnTo>
                    <a:lnTo>
                      <a:pt x="462" y="68"/>
                    </a:lnTo>
                    <a:lnTo>
                      <a:pt x="460" y="55"/>
                    </a:lnTo>
                    <a:lnTo>
                      <a:pt x="460" y="55"/>
                    </a:lnTo>
                    <a:lnTo>
                      <a:pt x="461" y="55"/>
                    </a:lnTo>
                    <a:lnTo>
                      <a:pt x="461" y="53"/>
                    </a:lnTo>
                    <a:lnTo>
                      <a:pt x="461" y="52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0" y="45"/>
                    </a:lnTo>
                    <a:lnTo>
                      <a:pt x="460" y="45"/>
                    </a:lnTo>
                    <a:lnTo>
                      <a:pt x="459" y="46"/>
                    </a:lnTo>
                    <a:lnTo>
                      <a:pt x="457" y="63"/>
                    </a:lnTo>
                    <a:lnTo>
                      <a:pt x="453" y="82"/>
                    </a:lnTo>
                    <a:lnTo>
                      <a:pt x="452" y="88"/>
                    </a:lnTo>
                    <a:lnTo>
                      <a:pt x="451" y="89"/>
                    </a:lnTo>
                    <a:lnTo>
                      <a:pt x="450" y="88"/>
                    </a:lnTo>
                    <a:lnTo>
                      <a:pt x="450" y="88"/>
                    </a:lnTo>
                    <a:lnTo>
                      <a:pt x="449" y="85"/>
                    </a:lnTo>
                    <a:lnTo>
                      <a:pt x="447" y="79"/>
                    </a:lnTo>
                    <a:lnTo>
                      <a:pt x="447" y="73"/>
                    </a:lnTo>
                    <a:lnTo>
                      <a:pt x="449" y="67"/>
                    </a:lnTo>
                    <a:lnTo>
                      <a:pt x="442" y="82"/>
                    </a:lnTo>
                    <a:lnTo>
                      <a:pt x="442" y="82"/>
                    </a:lnTo>
                    <a:lnTo>
                      <a:pt x="442" y="80"/>
                    </a:lnTo>
                    <a:lnTo>
                      <a:pt x="442" y="75"/>
                    </a:lnTo>
                    <a:lnTo>
                      <a:pt x="442" y="72"/>
                    </a:lnTo>
                    <a:lnTo>
                      <a:pt x="443" y="72"/>
                    </a:lnTo>
                    <a:lnTo>
                      <a:pt x="443" y="72"/>
                    </a:lnTo>
                    <a:lnTo>
                      <a:pt x="435" y="76"/>
                    </a:lnTo>
                    <a:lnTo>
                      <a:pt x="435" y="74"/>
                    </a:lnTo>
                    <a:lnTo>
                      <a:pt x="435" y="74"/>
                    </a:lnTo>
                    <a:lnTo>
                      <a:pt x="428" y="105"/>
                    </a:lnTo>
                    <a:lnTo>
                      <a:pt x="428" y="105"/>
                    </a:lnTo>
                    <a:lnTo>
                      <a:pt x="428" y="101"/>
                    </a:lnTo>
                    <a:lnTo>
                      <a:pt x="428" y="97"/>
                    </a:lnTo>
                    <a:lnTo>
                      <a:pt x="429" y="95"/>
                    </a:lnTo>
                    <a:lnTo>
                      <a:pt x="429" y="91"/>
                    </a:lnTo>
                    <a:lnTo>
                      <a:pt x="424" y="105"/>
                    </a:lnTo>
                    <a:lnTo>
                      <a:pt x="424" y="105"/>
                    </a:lnTo>
                    <a:lnTo>
                      <a:pt x="424" y="94"/>
                    </a:lnTo>
                    <a:lnTo>
                      <a:pt x="426" y="85"/>
                    </a:lnTo>
                    <a:lnTo>
                      <a:pt x="428" y="78"/>
                    </a:lnTo>
                    <a:lnTo>
                      <a:pt x="429" y="76"/>
                    </a:lnTo>
                    <a:lnTo>
                      <a:pt x="430" y="76"/>
                    </a:lnTo>
                    <a:lnTo>
                      <a:pt x="430" y="76"/>
                    </a:lnTo>
                    <a:lnTo>
                      <a:pt x="430" y="59"/>
                    </a:lnTo>
                    <a:lnTo>
                      <a:pt x="429" y="52"/>
                    </a:lnTo>
                    <a:lnTo>
                      <a:pt x="428" y="51"/>
                    </a:lnTo>
                    <a:lnTo>
                      <a:pt x="428" y="52"/>
                    </a:lnTo>
                    <a:lnTo>
                      <a:pt x="427" y="56"/>
                    </a:lnTo>
                    <a:lnTo>
                      <a:pt x="426" y="61"/>
                    </a:lnTo>
                    <a:lnTo>
                      <a:pt x="423" y="65"/>
                    </a:lnTo>
                    <a:lnTo>
                      <a:pt x="422" y="65"/>
                    </a:lnTo>
                    <a:lnTo>
                      <a:pt x="421" y="64"/>
                    </a:lnTo>
                    <a:lnTo>
                      <a:pt x="419" y="55"/>
                    </a:lnTo>
                    <a:lnTo>
                      <a:pt x="423" y="48"/>
                    </a:lnTo>
                    <a:lnTo>
                      <a:pt x="423" y="48"/>
                    </a:lnTo>
                    <a:lnTo>
                      <a:pt x="422" y="28"/>
                    </a:lnTo>
                    <a:lnTo>
                      <a:pt x="420" y="20"/>
                    </a:lnTo>
                    <a:lnTo>
                      <a:pt x="416" y="13"/>
                    </a:lnTo>
                    <a:lnTo>
                      <a:pt x="414" y="3"/>
                    </a:lnTo>
                    <a:lnTo>
                      <a:pt x="414" y="3"/>
                    </a:lnTo>
                    <a:lnTo>
                      <a:pt x="417" y="36"/>
                    </a:lnTo>
                    <a:lnTo>
                      <a:pt x="417" y="58"/>
                    </a:lnTo>
                    <a:lnTo>
                      <a:pt x="417" y="67"/>
                    </a:lnTo>
                    <a:lnTo>
                      <a:pt x="415" y="74"/>
                    </a:lnTo>
                    <a:lnTo>
                      <a:pt x="415" y="74"/>
                    </a:lnTo>
                    <a:lnTo>
                      <a:pt x="414" y="71"/>
                    </a:lnTo>
                    <a:lnTo>
                      <a:pt x="413" y="70"/>
                    </a:lnTo>
                    <a:lnTo>
                      <a:pt x="412" y="72"/>
                    </a:lnTo>
                    <a:lnTo>
                      <a:pt x="409" y="79"/>
                    </a:lnTo>
                    <a:lnTo>
                      <a:pt x="409" y="79"/>
                    </a:lnTo>
                    <a:lnTo>
                      <a:pt x="409" y="67"/>
                    </a:lnTo>
                    <a:lnTo>
                      <a:pt x="408" y="63"/>
                    </a:lnTo>
                    <a:lnTo>
                      <a:pt x="407" y="61"/>
                    </a:lnTo>
                    <a:lnTo>
                      <a:pt x="406" y="63"/>
                    </a:lnTo>
                    <a:lnTo>
                      <a:pt x="404" y="64"/>
                    </a:lnTo>
                    <a:lnTo>
                      <a:pt x="406" y="34"/>
                    </a:lnTo>
                    <a:lnTo>
                      <a:pt x="406" y="34"/>
                    </a:lnTo>
                    <a:lnTo>
                      <a:pt x="404" y="41"/>
                    </a:lnTo>
                    <a:lnTo>
                      <a:pt x="401" y="50"/>
                    </a:lnTo>
                    <a:lnTo>
                      <a:pt x="399" y="71"/>
                    </a:lnTo>
                    <a:lnTo>
                      <a:pt x="399" y="71"/>
                    </a:lnTo>
                    <a:lnTo>
                      <a:pt x="398" y="68"/>
                    </a:lnTo>
                    <a:lnTo>
                      <a:pt x="397" y="65"/>
                    </a:lnTo>
                    <a:lnTo>
                      <a:pt x="396" y="53"/>
                    </a:lnTo>
                    <a:lnTo>
                      <a:pt x="396" y="25"/>
                    </a:lnTo>
                    <a:lnTo>
                      <a:pt x="396" y="25"/>
                    </a:lnTo>
                    <a:lnTo>
                      <a:pt x="394" y="25"/>
                    </a:lnTo>
                    <a:lnTo>
                      <a:pt x="393" y="26"/>
                    </a:lnTo>
                    <a:lnTo>
                      <a:pt x="393" y="29"/>
                    </a:lnTo>
                    <a:lnTo>
                      <a:pt x="393" y="42"/>
                    </a:lnTo>
                    <a:lnTo>
                      <a:pt x="393" y="58"/>
                    </a:lnTo>
                    <a:lnTo>
                      <a:pt x="392" y="64"/>
                    </a:lnTo>
                    <a:lnTo>
                      <a:pt x="391" y="66"/>
                    </a:lnTo>
                    <a:lnTo>
                      <a:pt x="390" y="67"/>
                    </a:lnTo>
                    <a:lnTo>
                      <a:pt x="390" y="67"/>
                    </a:lnTo>
                    <a:lnTo>
                      <a:pt x="389" y="64"/>
                    </a:lnTo>
                    <a:lnTo>
                      <a:pt x="386" y="63"/>
                    </a:lnTo>
                    <a:lnTo>
                      <a:pt x="385" y="63"/>
                    </a:lnTo>
                    <a:lnTo>
                      <a:pt x="383" y="65"/>
                    </a:lnTo>
                    <a:lnTo>
                      <a:pt x="380" y="73"/>
                    </a:lnTo>
                    <a:lnTo>
                      <a:pt x="374" y="85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74" y="71"/>
                    </a:lnTo>
                    <a:lnTo>
                      <a:pt x="375" y="65"/>
                    </a:lnTo>
                    <a:lnTo>
                      <a:pt x="375" y="58"/>
                    </a:lnTo>
                    <a:lnTo>
                      <a:pt x="370" y="82"/>
                    </a:lnTo>
                    <a:lnTo>
                      <a:pt x="370" y="82"/>
                    </a:lnTo>
                    <a:lnTo>
                      <a:pt x="370" y="78"/>
                    </a:lnTo>
                    <a:lnTo>
                      <a:pt x="370" y="71"/>
                    </a:lnTo>
                    <a:lnTo>
                      <a:pt x="370" y="71"/>
                    </a:lnTo>
                    <a:lnTo>
                      <a:pt x="369" y="79"/>
                    </a:lnTo>
                    <a:lnTo>
                      <a:pt x="368" y="89"/>
                    </a:lnTo>
                    <a:lnTo>
                      <a:pt x="367" y="100"/>
                    </a:lnTo>
                    <a:lnTo>
                      <a:pt x="366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63" y="114"/>
                    </a:lnTo>
                    <a:lnTo>
                      <a:pt x="362" y="116"/>
                    </a:lnTo>
                    <a:lnTo>
                      <a:pt x="362" y="114"/>
                    </a:lnTo>
                    <a:lnTo>
                      <a:pt x="359" y="101"/>
                    </a:lnTo>
                    <a:lnTo>
                      <a:pt x="358" y="93"/>
                    </a:lnTo>
                    <a:lnTo>
                      <a:pt x="355" y="87"/>
                    </a:lnTo>
                    <a:lnTo>
                      <a:pt x="354" y="87"/>
                    </a:lnTo>
                    <a:lnTo>
                      <a:pt x="353" y="88"/>
                    </a:lnTo>
                    <a:lnTo>
                      <a:pt x="351" y="96"/>
                    </a:lnTo>
                    <a:lnTo>
                      <a:pt x="351" y="96"/>
                    </a:lnTo>
                    <a:lnTo>
                      <a:pt x="351" y="89"/>
                    </a:lnTo>
                    <a:lnTo>
                      <a:pt x="351" y="82"/>
                    </a:lnTo>
                    <a:lnTo>
                      <a:pt x="352" y="67"/>
                    </a:lnTo>
                    <a:lnTo>
                      <a:pt x="352" y="67"/>
                    </a:lnTo>
                    <a:lnTo>
                      <a:pt x="345" y="88"/>
                    </a:lnTo>
                    <a:lnTo>
                      <a:pt x="338" y="117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105"/>
                    </a:lnTo>
                    <a:lnTo>
                      <a:pt x="334" y="114"/>
                    </a:lnTo>
                    <a:lnTo>
                      <a:pt x="332" y="132"/>
                    </a:lnTo>
                    <a:lnTo>
                      <a:pt x="329" y="149"/>
                    </a:lnTo>
                    <a:lnTo>
                      <a:pt x="325" y="166"/>
                    </a:lnTo>
                    <a:lnTo>
                      <a:pt x="325" y="166"/>
                    </a:lnTo>
                    <a:lnTo>
                      <a:pt x="327" y="191"/>
                    </a:lnTo>
                    <a:lnTo>
                      <a:pt x="320" y="207"/>
                    </a:lnTo>
                    <a:lnTo>
                      <a:pt x="320" y="207"/>
                    </a:lnTo>
                    <a:lnTo>
                      <a:pt x="320" y="195"/>
                    </a:lnTo>
                    <a:lnTo>
                      <a:pt x="322" y="179"/>
                    </a:lnTo>
                    <a:lnTo>
                      <a:pt x="322" y="179"/>
                    </a:lnTo>
                    <a:lnTo>
                      <a:pt x="320" y="186"/>
                    </a:lnTo>
                    <a:lnTo>
                      <a:pt x="320" y="186"/>
                    </a:lnTo>
                    <a:lnTo>
                      <a:pt x="320" y="177"/>
                    </a:lnTo>
                    <a:lnTo>
                      <a:pt x="320" y="166"/>
                    </a:lnTo>
                    <a:lnTo>
                      <a:pt x="323" y="142"/>
                    </a:lnTo>
                    <a:lnTo>
                      <a:pt x="324" y="161"/>
                    </a:lnTo>
                    <a:lnTo>
                      <a:pt x="324" y="161"/>
                    </a:lnTo>
                    <a:lnTo>
                      <a:pt x="328" y="133"/>
                    </a:lnTo>
                    <a:lnTo>
                      <a:pt x="330" y="105"/>
                    </a:lnTo>
                    <a:lnTo>
                      <a:pt x="330" y="105"/>
                    </a:lnTo>
                    <a:lnTo>
                      <a:pt x="329" y="110"/>
                    </a:lnTo>
                    <a:lnTo>
                      <a:pt x="328" y="113"/>
                    </a:lnTo>
                    <a:lnTo>
                      <a:pt x="328" y="113"/>
                    </a:lnTo>
                    <a:lnTo>
                      <a:pt x="329" y="101"/>
                    </a:lnTo>
                    <a:lnTo>
                      <a:pt x="329" y="101"/>
                    </a:lnTo>
                    <a:lnTo>
                      <a:pt x="328" y="101"/>
                    </a:lnTo>
                    <a:lnTo>
                      <a:pt x="328" y="103"/>
                    </a:lnTo>
                    <a:lnTo>
                      <a:pt x="325" y="112"/>
                    </a:lnTo>
                    <a:lnTo>
                      <a:pt x="325" y="79"/>
                    </a:lnTo>
                    <a:lnTo>
                      <a:pt x="324" y="93"/>
                    </a:lnTo>
                    <a:lnTo>
                      <a:pt x="317" y="71"/>
                    </a:lnTo>
                    <a:lnTo>
                      <a:pt x="317" y="71"/>
                    </a:lnTo>
                    <a:lnTo>
                      <a:pt x="305" y="126"/>
                    </a:lnTo>
                    <a:lnTo>
                      <a:pt x="298" y="150"/>
                    </a:lnTo>
                    <a:lnTo>
                      <a:pt x="294" y="159"/>
                    </a:lnTo>
                    <a:lnTo>
                      <a:pt x="291" y="165"/>
                    </a:lnTo>
                    <a:lnTo>
                      <a:pt x="291" y="165"/>
                    </a:lnTo>
                    <a:lnTo>
                      <a:pt x="293" y="149"/>
                    </a:lnTo>
                    <a:lnTo>
                      <a:pt x="293" y="133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105"/>
                    </a:lnTo>
                    <a:lnTo>
                      <a:pt x="297" y="109"/>
                    </a:lnTo>
                    <a:lnTo>
                      <a:pt x="298" y="108"/>
                    </a:lnTo>
                    <a:lnTo>
                      <a:pt x="300" y="103"/>
                    </a:lnTo>
                    <a:lnTo>
                      <a:pt x="304" y="94"/>
                    </a:lnTo>
                    <a:lnTo>
                      <a:pt x="306" y="91"/>
                    </a:lnTo>
                    <a:lnTo>
                      <a:pt x="307" y="90"/>
                    </a:lnTo>
                    <a:lnTo>
                      <a:pt x="308" y="91"/>
                    </a:lnTo>
                    <a:lnTo>
                      <a:pt x="308" y="91"/>
                    </a:lnTo>
                    <a:lnTo>
                      <a:pt x="307" y="87"/>
                    </a:lnTo>
                    <a:lnTo>
                      <a:pt x="306" y="81"/>
                    </a:lnTo>
                    <a:lnTo>
                      <a:pt x="307" y="70"/>
                    </a:lnTo>
                    <a:lnTo>
                      <a:pt x="297" y="97"/>
                    </a:lnTo>
                    <a:lnTo>
                      <a:pt x="297" y="97"/>
                    </a:lnTo>
                    <a:lnTo>
                      <a:pt x="298" y="85"/>
                    </a:lnTo>
                    <a:lnTo>
                      <a:pt x="297" y="78"/>
                    </a:lnTo>
                    <a:lnTo>
                      <a:pt x="296" y="74"/>
                    </a:lnTo>
                    <a:lnTo>
                      <a:pt x="294" y="70"/>
                    </a:lnTo>
                    <a:lnTo>
                      <a:pt x="294" y="70"/>
                    </a:lnTo>
                    <a:lnTo>
                      <a:pt x="293" y="85"/>
                    </a:lnTo>
                    <a:lnTo>
                      <a:pt x="292" y="94"/>
                    </a:lnTo>
                    <a:lnTo>
                      <a:pt x="291" y="101"/>
                    </a:lnTo>
                    <a:lnTo>
                      <a:pt x="289" y="104"/>
                    </a:lnTo>
                    <a:lnTo>
                      <a:pt x="285" y="108"/>
                    </a:lnTo>
                    <a:lnTo>
                      <a:pt x="283" y="110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03"/>
                    </a:lnTo>
                    <a:lnTo>
                      <a:pt x="283" y="93"/>
                    </a:lnTo>
                    <a:lnTo>
                      <a:pt x="285" y="87"/>
                    </a:lnTo>
                    <a:lnTo>
                      <a:pt x="286" y="86"/>
                    </a:lnTo>
                    <a:lnTo>
                      <a:pt x="288" y="87"/>
                    </a:lnTo>
                    <a:lnTo>
                      <a:pt x="288" y="87"/>
                    </a:lnTo>
                    <a:lnTo>
                      <a:pt x="286" y="79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3" y="87"/>
                    </a:lnTo>
                    <a:lnTo>
                      <a:pt x="282" y="97"/>
                    </a:lnTo>
                    <a:lnTo>
                      <a:pt x="278" y="114"/>
                    </a:lnTo>
                    <a:lnTo>
                      <a:pt x="277" y="117"/>
                    </a:lnTo>
                    <a:lnTo>
                      <a:pt x="276" y="117"/>
                    </a:lnTo>
                    <a:lnTo>
                      <a:pt x="275" y="111"/>
                    </a:lnTo>
                    <a:lnTo>
                      <a:pt x="275" y="111"/>
                    </a:lnTo>
                    <a:lnTo>
                      <a:pt x="276" y="111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6" y="109"/>
                    </a:lnTo>
                    <a:lnTo>
                      <a:pt x="275" y="111"/>
                    </a:lnTo>
                    <a:lnTo>
                      <a:pt x="274" y="111"/>
                    </a:lnTo>
                    <a:lnTo>
                      <a:pt x="273" y="110"/>
                    </a:lnTo>
                    <a:lnTo>
                      <a:pt x="270" y="103"/>
                    </a:lnTo>
                    <a:lnTo>
                      <a:pt x="270" y="94"/>
                    </a:lnTo>
                    <a:lnTo>
                      <a:pt x="271" y="94"/>
                    </a:lnTo>
                    <a:lnTo>
                      <a:pt x="271" y="94"/>
                    </a:lnTo>
                    <a:lnTo>
                      <a:pt x="269" y="93"/>
                    </a:lnTo>
                    <a:lnTo>
                      <a:pt x="265" y="91"/>
                    </a:lnTo>
                    <a:lnTo>
                      <a:pt x="261" y="93"/>
                    </a:lnTo>
                    <a:lnTo>
                      <a:pt x="258" y="96"/>
                    </a:lnTo>
                    <a:lnTo>
                      <a:pt x="254" y="101"/>
                    </a:lnTo>
                    <a:lnTo>
                      <a:pt x="251" y="109"/>
                    </a:lnTo>
                    <a:lnTo>
                      <a:pt x="247" y="118"/>
                    </a:lnTo>
                    <a:lnTo>
                      <a:pt x="246" y="132"/>
                    </a:lnTo>
                    <a:lnTo>
                      <a:pt x="246" y="132"/>
                    </a:lnTo>
                    <a:lnTo>
                      <a:pt x="250" y="76"/>
                    </a:lnTo>
                    <a:lnTo>
                      <a:pt x="231" y="208"/>
                    </a:lnTo>
                    <a:lnTo>
                      <a:pt x="231" y="208"/>
                    </a:lnTo>
                    <a:lnTo>
                      <a:pt x="232" y="176"/>
                    </a:lnTo>
                    <a:lnTo>
                      <a:pt x="233" y="135"/>
                    </a:lnTo>
                    <a:lnTo>
                      <a:pt x="236" y="98"/>
                    </a:lnTo>
                    <a:lnTo>
                      <a:pt x="237" y="85"/>
                    </a:lnTo>
                    <a:lnTo>
                      <a:pt x="239" y="75"/>
                    </a:lnTo>
                    <a:lnTo>
                      <a:pt x="239" y="75"/>
                    </a:lnTo>
                    <a:lnTo>
                      <a:pt x="238" y="72"/>
                    </a:lnTo>
                    <a:lnTo>
                      <a:pt x="237" y="70"/>
                    </a:lnTo>
                    <a:lnTo>
                      <a:pt x="236" y="70"/>
                    </a:lnTo>
                    <a:lnTo>
                      <a:pt x="235" y="71"/>
                    </a:lnTo>
                    <a:lnTo>
                      <a:pt x="232" y="76"/>
                    </a:lnTo>
                    <a:lnTo>
                      <a:pt x="232" y="76"/>
                    </a:lnTo>
                    <a:lnTo>
                      <a:pt x="232" y="103"/>
                    </a:lnTo>
                    <a:lnTo>
                      <a:pt x="232" y="119"/>
                    </a:lnTo>
                    <a:lnTo>
                      <a:pt x="231" y="128"/>
                    </a:lnTo>
                    <a:lnTo>
                      <a:pt x="231" y="128"/>
                    </a:lnTo>
                    <a:lnTo>
                      <a:pt x="229" y="100"/>
                    </a:lnTo>
                    <a:lnTo>
                      <a:pt x="224" y="75"/>
                    </a:lnTo>
                    <a:lnTo>
                      <a:pt x="224" y="75"/>
                    </a:lnTo>
                    <a:lnTo>
                      <a:pt x="224" y="88"/>
                    </a:lnTo>
                    <a:lnTo>
                      <a:pt x="223" y="108"/>
                    </a:lnTo>
                    <a:lnTo>
                      <a:pt x="221" y="126"/>
                    </a:lnTo>
                    <a:lnTo>
                      <a:pt x="220" y="132"/>
                    </a:lnTo>
                    <a:lnTo>
                      <a:pt x="219" y="134"/>
                    </a:lnTo>
                    <a:lnTo>
                      <a:pt x="219" y="134"/>
                    </a:lnTo>
                    <a:lnTo>
                      <a:pt x="221" y="104"/>
                    </a:lnTo>
                    <a:lnTo>
                      <a:pt x="221" y="87"/>
                    </a:lnTo>
                    <a:lnTo>
                      <a:pt x="222" y="76"/>
                    </a:lnTo>
                    <a:lnTo>
                      <a:pt x="213" y="127"/>
                    </a:lnTo>
                    <a:lnTo>
                      <a:pt x="213" y="127"/>
                    </a:lnTo>
                    <a:lnTo>
                      <a:pt x="214" y="117"/>
                    </a:lnTo>
                    <a:lnTo>
                      <a:pt x="215" y="101"/>
                    </a:lnTo>
                    <a:lnTo>
                      <a:pt x="214" y="70"/>
                    </a:lnTo>
                    <a:lnTo>
                      <a:pt x="214" y="70"/>
                    </a:lnTo>
                    <a:lnTo>
                      <a:pt x="214" y="72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0" y="73"/>
                    </a:lnTo>
                    <a:lnTo>
                      <a:pt x="208" y="72"/>
                    </a:lnTo>
                    <a:lnTo>
                      <a:pt x="207" y="72"/>
                    </a:lnTo>
                    <a:lnTo>
                      <a:pt x="206" y="73"/>
                    </a:lnTo>
                    <a:lnTo>
                      <a:pt x="208" y="85"/>
                    </a:lnTo>
                    <a:lnTo>
                      <a:pt x="208" y="85"/>
                    </a:lnTo>
                    <a:lnTo>
                      <a:pt x="207" y="85"/>
                    </a:lnTo>
                    <a:lnTo>
                      <a:pt x="206" y="86"/>
                    </a:lnTo>
                    <a:lnTo>
                      <a:pt x="204" y="93"/>
                    </a:lnTo>
                    <a:lnTo>
                      <a:pt x="199" y="118"/>
                    </a:lnTo>
                    <a:lnTo>
                      <a:pt x="194" y="143"/>
                    </a:lnTo>
                    <a:lnTo>
                      <a:pt x="192" y="153"/>
                    </a:lnTo>
                    <a:lnTo>
                      <a:pt x="191" y="154"/>
                    </a:lnTo>
                    <a:lnTo>
                      <a:pt x="190" y="155"/>
                    </a:lnTo>
                    <a:lnTo>
                      <a:pt x="190" y="155"/>
                    </a:lnTo>
                    <a:lnTo>
                      <a:pt x="191" y="140"/>
                    </a:lnTo>
                    <a:lnTo>
                      <a:pt x="192" y="117"/>
                    </a:lnTo>
                    <a:lnTo>
                      <a:pt x="192" y="95"/>
                    </a:lnTo>
                    <a:lnTo>
                      <a:pt x="192" y="87"/>
                    </a:lnTo>
                    <a:lnTo>
                      <a:pt x="191" y="82"/>
                    </a:lnTo>
                    <a:lnTo>
                      <a:pt x="191" y="82"/>
                    </a:lnTo>
                    <a:lnTo>
                      <a:pt x="182" y="158"/>
                    </a:lnTo>
                    <a:lnTo>
                      <a:pt x="176" y="202"/>
                    </a:lnTo>
                    <a:lnTo>
                      <a:pt x="173" y="218"/>
                    </a:lnTo>
                    <a:lnTo>
                      <a:pt x="170" y="230"/>
                    </a:lnTo>
                    <a:lnTo>
                      <a:pt x="169" y="215"/>
                    </a:lnTo>
                    <a:lnTo>
                      <a:pt x="163" y="231"/>
                    </a:lnTo>
                    <a:lnTo>
                      <a:pt x="163" y="231"/>
                    </a:lnTo>
                    <a:lnTo>
                      <a:pt x="175" y="150"/>
                    </a:lnTo>
                    <a:lnTo>
                      <a:pt x="182" y="108"/>
                    </a:lnTo>
                    <a:lnTo>
                      <a:pt x="187" y="75"/>
                    </a:lnTo>
                    <a:lnTo>
                      <a:pt x="187" y="75"/>
                    </a:lnTo>
                    <a:lnTo>
                      <a:pt x="186" y="67"/>
                    </a:lnTo>
                    <a:lnTo>
                      <a:pt x="185" y="63"/>
                    </a:lnTo>
                    <a:lnTo>
                      <a:pt x="185" y="59"/>
                    </a:lnTo>
                    <a:lnTo>
                      <a:pt x="184" y="59"/>
                    </a:lnTo>
                    <a:lnTo>
                      <a:pt x="183" y="59"/>
                    </a:lnTo>
                    <a:lnTo>
                      <a:pt x="183" y="59"/>
                    </a:lnTo>
                    <a:lnTo>
                      <a:pt x="183" y="49"/>
                    </a:lnTo>
                    <a:lnTo>
                      <a:pt x="184" y="43"/>
                    </a:lnTo>
                    <a:lnTo>
                      <a:pt x="186" y="38"/>
                    </a:lnTo>
                    <a:lnTo>
                      <a:pt x="187" y="36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6" y="37"/>
                    </a:lnTo>
                    <a:lnTo>
                      <a:pt x="175" y="45"/>
                    </a:lnTo>
                    <a:lnTo>
                      <a:pt x="173" y="57"/>
                    </a:lnTo>
                    <a:lnTo>
                      <a:pt x="169" y="68"/>
                    </a:lnTo>
                    <a:lnTo>
                      <a:pt x="168" y="75"/>
                    </a:lnTo>
                    <a:lnTo>
                      <a:pt x="167" y="83"/>
                    </a:lnTo>
                    <a:lnTo>
                      <a:pt x="179" y="52"/>
                    </a:lnTo>
                    <a:lnTo>
                      <a:pt x="179" y="52"/>
                    </a:lnTo>
                    <a:lnTo>
                      <a:pt x="178" y="79"/>
                    </a:lnTo>
                    <a:lnTo>
                      <a:pt x="174" y="106"/>
                    </a:lnTo>
                    <a:lnTo>
                      <a:pt x="171" y="118"/>
                    </a:lnTo>
                    <a:lnTo>
                      <a:pt x="168" y="127"/>
                    </a:lnTo>
                    <a:lnTo>
                      <a:pt x="166" y="133"/>
                    </a:lnTo>
                    <a:lnTo>
                      <a:pt x="163" y="134"/>
                    </a:lnTo>
                    <a:lnTo>
                      <a:pt x="162" y="134"/>
                    </a:lnTo>
                    <a:lnTo>
                      <a:pt x="162" y="134"/>
                    </a:lnTo>
                    <a:lnTo>
                      <a:pt x="162" y="119"/>
                    </a:lnTo>
                    <a:lnTo>
                      <a:pt x="163" y="101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64" y="75"/>
                    </a:lnTo>
                    <a:lnTo>
                      <a:pt x="162" y="81"/>
                    </a:lnTo>
                    <a:lnTo>
                      <a:pt x="160" y="83"/>
                    </a:lnTo>
                    <a:lnTo>
                      <a:pt x="159" y="83"/>
                    </a:lnTo>
                    <a:lnTo>
                      <a:pt x="158" y="81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59" y="65"/>
                    </a:lnTo>
                    <a:lnTo>
                      <a:pt x="156" y="76"/>
                    </a:lnTo>
                    <a:lnTo>
                      <a:pt x="154" y="82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3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48" y="68"/>
                    </a:lnTo>
                    <a:lnTo>
                      <a:pt x="147" y="57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5" y="53"/>
                    </a:lnTo>
                    <a:lnTo>
                      <a:pt x="145" y="53"/>
                    </a:lnTo>
                    <a:lnTo>
                      <a:pt x="145" y="91"/>
                    </a:lnTo>
                    <a:lnTo>
                      <a:pt x="144" y="142"/>
                    </a:lnTo>
                    <a:lnTo>
                      <a:pt x="143" y="192"/>
                    </a:lnTo>
                    <a:lnTo>
                      <a:pt x="140" y="225"/>
                    </a:lnTo>
                    <a:lnTo>
                      <a:pt x="140" y="225"/>
                    </a:lnTo>
                    <a:lnTo>
                      <a:pt x="136" y="204"/>
                    </a:lnTo>
                    <a:lnTo>
                      <a:pt x="133" y="188"/>
                    </a:lnTo>
                    <a:lnTo>
                      <a:pt x="131" y="173"/>
                    </a:lnTo>
                    <a:lnTo>
                      <a:pt x="131" y="173"/>
                    </a:lnTo>
                    <a:lnTo>
                      <a:pt x="131" y="162"/>
                    </a:lnTo>
                    <a:lnTo>
                      <a:pt x="131" y="150"/>
                    </a:lnTo>
                    <a:lnTo>
                      <a:pt x="133" y="127"/>
                    </a:lnTo>
                    <a:lnTo>
                      <a:pt x="136" y="104"/>
                    </a:lnTo>
                    <a:lnTo>
                      <a:pt x="137" y="93"/>
                    </a:lnTo>
                    <a:lnTo>
                      <a:pt x="136" y="83"/>
                    </a:lnTo>
                    <a:lnTo>
                      <a:pt x="136" y="83"/>
                    </a:lnTo>
                    <a:lnTo>
                      <a:pt x="135" y="96"/>
                    </a:lnTo>
                    <a:lnTo>
                      <a:pt x="133" y="105"/>
                    </a:lnTo>
                    <a:lnTo>
                      <a:pt x="133" y="105"/>
                    </a:lnTo>
                    <a:lnTo>
                      <a:pt x="132" y="98"/>
                    </a:lnTo>
                    <a:lnTo>
                      <a:pt x="133" y="90"/>
                    </a:lnTo>
                    <a:lnTo>
                      <a:pt x="132" y="85"/>
                    </a:lnTo>
                    <a:lnTo>
                      <a:pt x="132" y="82"/>
                    </a:lnTo>
                    <a:lnTo>
                      <a:pt x="131" y="83"/>
                    </a:lnTo>
                    <a:lnTo>
                      <a:pt x="131" y="83"/>
                    </a:lnTo>
                    <a:lnTo>
                      <a:pt x="130" y="91"/>
                    </a:lnTo>
                    <a:lnTo>
                      <a:pt x="129" y="96"/>
                    </a:lnTo>
                    <a:lnTo>
                      <a:pt x="128" y="97"/>
                    </a:lnTo>
                    <a:lnTo>
                      <a:pt x="127" y="97"/>
                    </a:lnTo>
                    <a:lnTo>
                      <a:pt x="127" y="96"/>
                    </a:lnTo>
                    <a:lnTo>
                      <a:pt x="127" y="97"/>
                    </a:lnTo>
                    <a:lnTo>
                      <a:pt x="128" y="110"/>
                    </a:lnTo>
                    <a:lnTo>
                      <a:pt x="128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4" y="110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4"/>
                    </a:lnTo>
                    <a:lnTo>
                      <a:pt x="118" y="124"/>
                    </a:lnTo>
                    <a:lnTo>
                      <a:pt x="116" y="147"/>
                    </a:lnTo>
                    <a:lnTo>
                      <a:pt x="113" y="169"/>
                    </a:lnTo>
                    <a:lnTo>
                      <a:pt x="109" y="181"/>
                    </a:lnTo>
                    <a:lnTo>
                      <a:pt x="109" y="181"/>
                    </a:lnTo>
                    <a:lnTo>
                      <a:pt x="109" y="169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6" y="157"/>
                    </a:lnTo>
                    <a:lnTo>
                      <a:pt x="104" y="155"/>
                    </a:lnTo>
                    <a:lnTo>
                      <a:pt x="99" y="149"/>
                    </a:lnTo>
                    <a:lnTo>
                      <a:pt x="94" y="143"/>
                    </a:lnTo>
                    <a:lnTo>
                      <a:pt x="92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89" y="127"/>
                    </a:lnTo>
                    <a:lnTo>
                      <a:pt x="87" y="119"/>
                    </a:lnTo>
                    <a:lnTo>
                      <a:pt x="89" y="110"/>
                    </a:lnTo>
                    <a:lnTo>
                      <a:pt x="89" y="110"/>
                    </a:lnTo>
                    <a:lnTo>
                      <a:pt x="86" y="120"/>
                    </a:lnTo>
                    <a:lnTo>
                      <a:pt x="85" y="125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83" y="119"/>
                    </a:lnTo>
                    <a:lnTo>
                      <a:pt x="83" y="114"/>
                    </a:lnTo>
                    <a:lnTo>
                      <a:pt x="83" y="112"/>
                    </a:lnTo>
                    <a:lnTo>
                      <a:pt x="84" y="111"/>
                    </a:lnTo>
                    <a:lnTo>
                      <a:pt x="85" y="109"/>
                    </a:lnTo>
                    <a:lnTo>
                      <a:pt x="86" y="106"/>
                    </a:lnTo>
                    <a:lnTo>
                      <a:pt x="86" y="101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5" y="102"/>
                    </a:lnTo>
                    <a:lnTo>
                      <a:pt x="82" y="111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5"/>
                    </a:lnTo>
                    <a:lnTo>
                      <a:pt x="77" y="139"/>
                    </a:lnTo>
                    <a:lnTo>
                      <a:pt x="78" y="140"/>
                    </a:lnTo>
                    <a:lnTo>
                      <a:pt x="81" y="139"/>
                    </a:lnTo>
                    <a:lnTo>
                      <a:pt x="84" y="131"/>
                    </a:lnTo>
                    <a:lnTo>
                      <a:pt x="87" y="121"/>
                    </a:lnTo>
                    <a:lnTo>
                      <a:pt x="87" y="121"/>
                    </a:lnTo>
                    <a:lnTo>
                      <a:pt x="85" y="150"/>
                    </a:lnTo>
                    <a:lnTo>
                      <a:pt x="82" y="178"/>
                    </a:lnTo>
                    <a:lnTo>
                      <a:pt x="76" y="201"/>
                    </a:lnTo>
                    <a:lnTo>
                      <a:pt x="74" y="210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69" y="219"/>
                    </a:lnTo>
                    <a:lnTo>
                      <a:pt x="68" y="218"/>
                    </a:lnTo>
                    <a:lnTo>
                      <a:pt x="67" y="210"/>
                    </a:lnTo>
                    <a:lnTo>
                      <a:pt x="68" y="201"/>
                    </a:lnTo>
                    <a:lnTo>
                      <a:pt x="68" y="199"/>
                    </a:lnTo>
                    <a:lnTo>
                      <a:pt x="68" y="199"/>
                    </a:lnTo>
                    <a:lnTo>
                      <a:pt x="66" y="197"/>
                    </a:lnTo>
                    <a:lnTo>
                      <a:pt x="63" y="199"/>
                    </a:lnTo>
                    <a:lnTo>
                      <a:pt x="61" y="206"/>
                    </a:lnTo>
                    <a:lnTo>
                      <a:pt x="59" y="215"/>
                    </a:lnTo>
                    <a:lnTo>
                      <a:pt x="56" y="226"/>
                    </a:lnTo>
                    <a:lnTo>
                      <a:pt x="54" y="236"/>
                    </a:lnTo>
                    <a:lnTo>
                      <a:pt x="53" y="242"/>
                    </a:lnTo>
                    <a:lnTo>
                      <a:pt x="52" y="244"/>
                    </a:lnTo>
                    <a:lnTo>
                      <a:pt x="51" y="244"/>
                    </a:lnTo>
                    <a:lnTo>
                      <a:pt x="48" y="241"/>
                    </a:lnTo>
                    <a:lnTo>
                      <a:pt x="47" y="238"/>
                    </a:lnTo>
                    <a:lnTo>
                      <a:pt x="47" y="238"/>
                    </a:lnTo>
                    <a:lnTo>
                      <a:pt x="46" y="219"/>
                    </a:lnTo>
                    <a:lnTo>
                      <a:pt x="47" y="201"/>
                    </a:lnTo>
                    <a:lnTo>
                      <a:pt x="48" y="185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4" y="174"/>
                    </a:lnTo>
                    <a:lnTo>
                      <a:pt x="56" y="183"/>
                    </a:lnTo>
                    <a:lnTo>
                      <a:pt x="58" y="185"/>
                    </a:lnTo>
                    <a:lnTo>
                      <a:pt x="59" y="186"/>
                    </a:lnTo>
                    <a:lnTo>
                      <a:pt x="55" y="173"/>
                    </a:lnTo>
                    <a:lnTo>
                      <a:pt x="55" y="173"/>
                    </a:lnTo>
                    <a:lnTo>
                      <a:pt x="56" y="168"/>
                    </a:lnTo>
                    <a:lnTo>
                      <a:pt x="59" y="164"/>
                    </a:lnTo>
                    <a:lnTo>
                      <a:pt x="60" y="163"/>
                    </a:lnTo>
                    <a:lnTo>
                      <a:pt x="60" y="163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0" y="159"/>
                    </a:lnTo>
                    <a:lnTo>
                      <a:pt x="58" y="156"/>
                    </a:lnTo>
                    <a:lnTo>
                      <a:pt x="54" y="154"/>
                    </a:lnTo>
                    <a:lnTo>
                      <a:pt x="51" y="154"/>
                    </a:lnTo>
                    <a:lnTo>
                      <a:pt x="46" y="153"/>
                    </a:lnTo>
                    <a:lnTo>
                      <a:pt x="41" y="150"/>
                    </a:lnTo>
                    <a:lnTo>
                      <a:pt x="38" y="147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54"/>
                    </a:lnTo>
                    <a:lnTo>
                      <a:pt x="31" y="161"/>
                    </a:lnTo>
                    <a:lnTo>
                      <a:pt x="31" y="168"/>
                    </a:lnTo>
                    <a:lnTo>
                      <a:pt x="33" y="164"/>
                    </a:lnTo>
                    <a:lnTo>
                      <a:pt x="33" y="164"/>
                    </a:lnTo>
                    <a:lnTo>
                      <a:pt x="35" y="171"/>
                    </a:lnTo>
                    <a:lnTo>
                      <a:pt x="33" y="177"/>
                    </a:lnTo>
                    <a:lnTo>
                      <a:pt x="32" y="187"/>
                    </a:lnTo>
                    <a:lnTo>
                      <a:pt x="30" y="194"/>
                    </a:lnTo>
                    <a:lnTo>
                      <a:pt x="30" y="197"/>
                    </a:lnTo>
                    <a:lnTo>
                      <a:pt x="31" y="201"/>
                    </a:lnTo>
                    <a:lnTo>
                      <a:pt x="31" y="201"/>
                    </a:lnTo>
                    <a:lnTo>
                      <a:pt x="28" y="212"/>
                    </a:lnTo>
                    <a:lnTo>
                      <a:pt x="24" y="223"/>
                    </a:lnTo>
                    <a:lnTo>
                      <a:pt x="23" y="226"/>
                    </a:lnTo>
                    <a:lnTo>
                      <a:pt x="21" y="229"/>
                    </a:lnTo>
                    <a:lnTo>
                      <a:pt x="18" y="229"/>
                    </a:lnTo>
                    <a:lnTo>
                      <a:pt x="17" y="225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08"/>
                    </a:lnTo>
                    <a:lnTo>
                      <a:pt x="20" y="209"/>
                    </a:lnTo>
                    <a:lnTo>
                      <a:pt x="20" y="209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1" y="208"/>
                    </a:lnTo>
                    <a:lnTo>
                      <a:pt x="20" y="206"/>
                    </a:lnTo>
                    <a:lnTo>
                      <a:pt x="17" y="196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4" y="191"/>
                    </a:lnTo>
                    <a:lnTo>
                      <a:pt x="13" y="194"/>
                    </a:lnTo>
                    <a:lnTo>
                      <a:pt x="12" y="204"/>
                    </a:lnTo>
                    <a:lnTo>
                      <a:pt x="14" y="224"/>
                    </a:lnTo>
                    <a:lnTo>
                      <a:pt x="14" y="224"/>
                    </a:lnTo>
                    <a:lnTo>
                      <a:pt x="8" y="251"/>
                    </a:lnTo>
                    <a:lnTo>
                      <a:pt x="3" y="260"/>
                    </a:lnTo>
                    <a:lnTo>
                      <a:pt x="2" y="261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1" y="270"/>
                    </a:lnTo>
                    <a:lnTo>
                      <a:pt x="1" y="272"/>
                    </a:lnTo>
                    <a:lnTo>
                      <a:pt x="2" y="272"/>
                    </a:lnTo>
                    <a:lnTo>
                      <a:pt x="2" y="274"/>
                    </a:lnTo>
                    <a:lnTo>
                      <a:pt x="5" y="289"/>
                    </a:lnTo>
                    <a:lnTo>
                      <a:pt x="5" y="289"/>
                    </a:lnTo>
                    <a:lnTo>
                      <a:pt x="5" y="277"/>
                    </a:lnTo>
                    <a:lnTo>
                      <a:pt x="5" y="271"/>
                    </a:lnTo>
                    <a:lnTo>
                      <a:pt x="7" y="269"/>
                    </a:lnTo>
                    <a:lnTo>
                      <a:pt x="9" y="269"/>
                    </a:lnTo>
                    <a:lnTo>
                      <a:pt x="10" y="269"/>
                    </a:lnTo>
                    <a:lnTo>
                      <a:pt x="13" y="267"/>
                    </a:lnTo>
                    <a:lnTo>
                      <a:pt x="13" y="260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4" y="267"/>
                    </a:lnTo>
                    <a:lnTo>
                      <a:pt x="16" y="274"/>
                    </a:lnTo>
                    <a:lnTo>
                      <a:pt x="18" y="281"/>
                    </a:lnTo>
                    <a:lnTo>
                      <a:pt x="22" y="297"/>
                    </a:lnTo>
                    <a:lnTo>
                      <a:pt x="22" y="297"/>
                    </a:lnTo>
                    <a:lnTo>
                      <a:pt x="21" y="284"/>
                    </a:lnTo>
                    <a:lnTo>
                      <a:pt x="22" y="282"/>
                    </a:lnTo>
                    <a:lnTo>
                      <a:pt x="23" y="282"/>
                    </a:lnTo>
                    <a:lnTo>
                      <a:pt x="24" y="283"/>
                    </a:lnTo>
                    <a:lnTo>
                      <a:pt x="24" y="283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6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4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3" y="260"/>
                    </a:lnTo>
                    <a:lnTo>
                      <a:pt x="23" y="260"/>
                    </a:lnTo>
                    <a:lnTo>
                      <a:pt x="25" y="247"/>
                    </a:lnTo>
                    <a:lnTo>
                      <a:pt x="29" y="240"/>
                    </a:lnTo>
                    <a:lnTo>
                      <a:pt x="32" y="234"/>
                    </a:lnTo>
                    <a:lnTo>
                      <a:pt x="35" y="229"/>
                    </a:lnTo>
                    <a:lnTo>
                      <a:pt x="35" y="229"/>
                    </a:lnTo>
                    <a:lnTo>
                      <a:pt x="36" y="232"/>
                    </a:lnTo>
                    <a:lnTo>
                      <a:pt x="35" y="237"/>
                    </a:lnTo>
                    <a:lnTo>
                      <a:pt x="35" y="242"/>
                    </a:lnTo>
                    <a:lnTo>
                      <a:pt x="35" y="249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38" y="247"/>
                    </a:lnTo>
                    <a:lnTo>
                      <a:pt x="39" y="259"/>
                    </a:lnTo>
                    <a:lnTo>
                      <a:pt x="39" y="270"/>
                    </a:lnTo>
                    <a:lnTo>
                      <a:pt x="39" y="275"/>
                    </a:lnTo>
                    <a:lnTo>
                      <a:pt x="37" y="279"/>
                    </a:lnTo>
                    <a:lnTo>
                      <a:pt x="41" y="281"/>
                    </a:lnTo>
                    <a:lnTo>
                      <a:pt x="41" y="281"/>
                    </a:lnTo>
                    <a:lnTo>
                      <a:pt x="44" y="287"/>
                    </a:lnTo>
                    <a:lnTo>
                      <a:pt x="46" y="292"/>
                    </a:lnTo>
                    <a:lnTo>
                      <a:pt x="47" y="292"/>
                    </a:lnTo>
                    <a:lnTo>
                      <a:pt x="48" y="292"/>
                    </a:lnTo>
                    <a:lnTo>
                      <a:pt x="51" y="287"/>
                    </a:lnTo>
                    <a:lnTo>
                      <a:pt x="51" y="287"/>
                    </a:lnTo>
                    <a:lnTo>
                      <a:pt x="52" y="289"/>
                    </a:lnTo>
                    <a:lnTo>
                      <a:pt x="53" y="286"/>
                    </a:lnTo>
                    <a:lnTo>
                      <a:pt x="54" y="281"/>
                    </a:lnTo>
                    <a:lnTo>
                      <a:pt x="55" y="276"/>
                    </a:lnTo>
                    <a:lnTo>
                      <a:pt x="55" y="282"/>
                    </a:lnTo>
                    <a:lnTo>
                      <a:pt x="63" y="269"/>
                    </a:lnTo>
                    <a:lnTo>
                      <a:pt x="63" y="274"/>
                    </a:lnTo>
                    <a:lnTo>
                      <a:pt x="63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9" y="270"/>
                    </a:lnTo>
                    <a:lnTo>
                      <a:pt x="75" y="263"/>
                    </a:lnTo>
                    <a:lnTo>
                      <a:pt x="78" y="261"/>
                    </a:lnTo>
                    <a:lnTo>
                      <a:pt x="79" y="261"/>
                    </a:lnTo>
                    <a:lnTo>
                      <a:pt x="81" y="262"/>
                    </a:lnTo>
                    <a:lnTo>
                      <a:pt x="84" y="267"/>
                    </a:lnTo>
                    <a:lnTo>
                      <a:pt x="86" y="278"/>
                    </a:lnTo>
                    <a:lnTo>
                      <a:pt x="86" y="278"/>
                    </a:lnTo>
                    <a:lnTo>
                      <a:pt x="89" y="274"/>
                    </a:lnTo>
                    <a:lnTo>
                      <a:pt x="91" y="271"/>
                    </a:lnTo>
                    <a:lnTo>
                      <a:pt x="92" y="270"/>
                    </a:lnTo>
                    <a:lnTo>
                      <a:pt x="93" y="270"/>
                    </a:lnTo>
                    <a:lnTo>
                      <a:pt x="94" y="271"/>
                    </a:lnTo>
                    <a:lnTo>
                      <a:pt x="97" y="272"/>
                    </a:lnTo>
                    <a:lnTo>
                      <a:pt x="97" y="291"/>
                    </a:lnTo>
                    <a:lnTo>
                      <a:pt x="97" y="291"/>
                    </a:lnTo>
                    <a:lnTo>
                      <a:pt x="98" y="290"/>
                    </a:lnTo>
                    <a:lnTo>
                      <a:pt x="99" y="291"/>
                    </a:lnTo>
                    <a:lnTo>
                      <a:pt x="102" y="294"/>
                    </a:lnTo>
                    <a:lnTo>
                      <a:pt x="105" y="297"/>
                    </a:lnTo>
                    <a:lnTo>
                      <a:pt x="106" y="297"/>
                    </a:lnTo>
                    <a:lnTo>
                      <a:pt x="107" y="295"/>
                    </a:lnTo>
                    <a:lnTo>
                      <a:pt x="108" y="290"/>
                    </a:lnTo>
                    <a:lnTo>
                      <a:pt x="108" y="290"/>
                    </a:lnTo>
                    <a:lnTo>
                      <a:pt x="109" y="305"/>
                    </a:lnTo>
                    <a:lnTo>
                      <a:pt x="110" y="313"/>
                    </a:lnTo>
                    <a:lnTo>
                      <a:pt x="113" y="314"/>
                    </a:lnTo>
                    <a:lnTo>
                      <a:pt x="114" y="315"/>
                    </a:lnTo>
                    <a:lnTo>
                      <a:pt x="115" y="315"/>
                    </a:lnTo>
                    <a:lnTo>
                      <a:pt x="116" y="315"/>
                    </a:lnTo>
                    <a:lnTo>
                      <a:pt x="123" y="309"/>
                    </a:lnTo>
                    <a:lnTo>
                      <a:pt x="127" y="308"/>
                    </a:lnTo>
                    <a:lnTo>
                      <a:pt x="128" y="308"/>
                    </a:lnTo>
                    <a:lnTo>
                      <a:pt x="129" y="309"/>
                    </a:lnTo>
                    <a:lnTo>
                      <a:pt x="130" y="286"/>
                    </a:lnTo>
                    <a:lnTo>
                      <a:pt x="130" y="286"/>
                    </a:lnTo>
                    <a:lnTo>
                      <a:pt x="131" y="286"/>
                    </a:lnTo>
                    <a:lnTo>
                      <a:pt x="132" y="286"/>
                    </a:lnTo>
                    <a:lnTo>
                      <a:pt x="136" y="284"/>
                    </a:lnTo>
                    <a:lnTo>
                      <a:pt x="143" y="27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5" y="247"/>
                    </a:lnTo>
                    <a:lnTo>
                      <a:pt x="146" y="247"/>
                    </a:lnTo>
                    <a:lnTo>
                      <a:pt x="147" y="247"/>
                    </a:lnTo>
                    <a:lnTo>
                      <a:pt x="150" y="249"/>
                    </a:lnTo>
                    <a:lnTo>
                      <a:pt x="151" y="253"/>
                    </a:lnTo>
                    <a:lnTo>
                      <a:pt x="155" y="261"/>
                    </a:lnTo>
                    <a:lnTo>
                      <a:pt x="158" y="264"/>
                    </a:lnTo>
                    <a:lnTo>
                      <a:pt x="160" y="264"/>
                    </a:lnTo>
                    <a:lnTo>
                      <a:pt x="160" y="264"/>
                    </a:lnTo>
                    <a:lnTo>
                      <a:pt x="160" y="269"/>
                    </a:lnTo>
                    <a:lnTo>
                      <a:pt x="159" y="270"/>
                    </a:lnTo>
                    <a:lnTo>
                      <a:pt x="158" y="269"/>
                    </a:lnTo>
                    <a:lnTo>
                      <a:pt x="156" y="266"/>
                    </a:lnTo>
                    <a:lnTo>
                      <a:pt x="156" y="266"/>
                    </a:lnTo>
                    <a:lnTo>
                      <a:pt x="158" y="274"/>
                    </a:lnTo>
                    <a:lnTo>
                      <a:pt x="160" y="278"/>
                    </a:lnTo>
                    <a:lnTo>
                      <a:pt x="161" y="281"/>
                    </a:lnTo>
                    <a:lnTo>
                      <a:pt x="162" y="281"/>
                    </a:lnTo>
                    <a:lnTo>
                      <a:pt x="164" y="281"/>
                    </a:lnTo>
                    <a:lnTo>
                      <a:pt x="166" y="278"/>
                    </a:lnTo>
                    <a:lnTo>
                      <a:pt x="169" y="271"/>
                    </a:lnTo>
                    <a:lnTo>
                      <a:pt x="173" y="264"/>
                    </a:lnTo>
                    <a:lnTo>
                      <a:pt x="176" y="259"/>
                    </a:lnTo>
                    <a:lnTo>
                      <a:pt x="177" y="259"/>
                    </a:lnTo>
                    <a:lnTo>
                      <a:pt x="178" y="259"/>
                    </a:lnTo>
                    <a:lnTo>
                      <a:pt x="179" y="262"/>
                    </a:lnTo>
                    <a:lnTo>
                      <a:pt x="181" y="267"/>
                    </a:lnTo>
                    <a:lnTo>
                      <a:pt x="181" y="267"/>
                    </a:lnTo>
                    <a:lnTo>
                      <a:pt x="183" y="263"/>
                    </a:lnTo>
                    <a:lnTo>
                      <a:pt x="184" y="262"/>
                    </a:lnTo>
                    <a:lnTo>
                      <a:pt x="184" y="264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9"/>
                    </a:lnTo>
                    <a:lnTo>
                      <a:pt x="185" y="269"/>
                    </a:lnTo>
                    <a:lnTo>
                      <a:pt x="187" y="279"/>
                    </a:lnTo>
                    <a:lnTo>
                      <a:pt x="187" y="279"/>
                    </a:lnTo>
                    <a:lnTo>
                      <a:pt x="186" y="269"/>
                    </a:lnTo>
                    <a:lnTo>
                      <a:pt x="186" y="269"/>
                    </a:lnTo>
                    <a:lnTo>
                      <a:pt x="189" y="267"/>
                    </a:lnTo>
                    <a:lnTo>
                      <a:pt x="192" y="26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3" y="284"/>
                    </a:lnTo>
                    <a:lnTo>
                      <a:pt x="193" y="284"/>
                    </a:lnTo>
                    <a:lnTo>
                      <a:pt x="194" y="278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8" y="241"/>
                    </a:lnTo>
                    <a:lnTo>
                      <a:pt x="198" y="241"/>
                    </a:lnTo>
                    <a:lnTo>
                      <a:pt x="198" y="252"/>
                    </a:lnTo>
                    <a:lnTo>
                      <a:pt x="199" y="255"/>
                    </a:lnTo>
                    <a:lnTo>
                      <a:pt x="199" y="256"/>
                    </a:lnTo>
                    <a:lnTo>
                      <a:pt x="199" y="256"/>
                    </a:lnTo>
                    <a:lnTo>
                      <a:pt x="200" y="254"/>
                    </a:lnTo>
                    <a:lnTo>
                      <a:pt x="201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4" y="257"/>
                    </a:lnTo>
                    <a:lnTo>
                      <a:pt x="204" y="268"/>
                    </a:lnTo>
                    <a:lnTo>
                      <a:pt x="204" y="268"/>
                    </a:lnTo>
                    <a:lnTo>
                      <a:pt x="205" y="262"/>
                    </a:lnTo>
                    <a:lnTo>
                      <a:pt x="207" y="257"/>
                    </a:lnTo>
                    <a:lnTo>
                      <a:pt x="210" y="249"/>
                    </a:lnTo>
                    <a:lnTo>
                      <a:pt x="213" y="245"/>
                    </a:lnTo>
                    <a:lnTo>
                      <a:pt x="215" y="238"/>
                    </a:lnTo>
                    <a:lnTo>
                      <a:pt x="216" y="229"/>
                    </a:lnTo>
                    <a:lnTo>
                      <a:pt x="217" y="216"/>
                    </a:lnTo>
                    <a:lnTo>
                      <a:pt x="217" y="216"/>
                    </a:lnTo>
                    <a:lnTo>
                      <a:pt x="217" y="222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9" y="226"/>
                    </a:lnTo>
                    <a:lnTo>
                      <a:pt x="221" y="229"/>
                    </a:lnTo>
                    <a:lnTo>
                      <a:pt x="221" y="229"/>
                    </a:lnTo>
                    <a:lnTo>
                      <a:pt x="222" y="227"/>
                    </a:lnTo>
                    <a:lnTo>
                      <a:pt x="224" y="222"/>
                    </a:lnTo>
                    <a:lnTo>
                      <a:pt x="223" y="249"/>
                    </a:lnTo>
                    <a:lnTo>
                      <a:pt x="230" y="212"/>
                    </a:lnTo>
                    <a:lnTo>
                      <a:pt x="230" y="212"/>
                    </a:lnTo>
                    <a:lnTo>
                      <a:pt x="231" y="224"/>
                    </a:lnTo>
                    <a:lnTo>
                      <a:pt x="232" y="236"/>
                    </a:lnTo>
                    <a:lnTo>
                      <a:pt x="231" y="247"/>
                    </a:lnTo>
                    <a:lnTo>
                      <a:pt x="230" y="261"/>
                    </a:lnTo>
                    <a:lnTo>
                      <a:pt x="230" y="261"/>
                    </a:lnTo>
                    <a:lnTo>
                      <a:pt x="235" y="245"/>
                    </a:lnTo>
                    <a:lnTo>
                      <a:pt x="237" y="238"/>
                    </a:lnTo>
                    <a:lnTo>
                      <a:pt x="239" y="232"/>
                    </a:lnTo>
                    <a:lnTo>
                      <a:pt x="244" y="216"/>
                    </a:lnTo>
                    <a:lnTo>
                      <a:pt x="243" y="234"/>
                    </a:lnTo>
                    <a:lnTo>
                      <a:pt x="243" y="234"/>
                    </a:lnTo>
                    <a:lnTo>
                      <a:pt x="245" y="230"/>
                    </a:lnTo>
                    <a:lnTo>
                      <a:pt x="247" y="223"/>
                    </a:lnTo>
                    <a:lnTo>
                      <a:pt x="250" y="219"/>
                    </a:lnTo>
                    <a:lnTo>
                      <a:pt x="250" y="221"/>
                    </a:lnTo>
                    <a:lnTo>
                      <a:pt x="251" y="224"/>
                    </a:lnTo>
                    <a:lnTo>
                      <a:pt x="251" y="224"/>
                    </a:lnTo>
                    <a:lnTo>
                      <a:pt x="252" y="234"/>
                    </a:lnTo>
                    <a:lnTo>
                      <a:pt x="254" y="238"/>
                    </a:lnTo>
                    <a:lnTo>
                      <a:pt x="255" y="240"/>
                    </a:lnTo>
                    <a:lnTo>
                      <a:pt x="260" y="244"/>
                    </a:lnTo>
                    <a:lnTo>
                      <a:pt x="266" y="245"/>
                    </a:lnTo>
                    <a:lnTo>
                      <a:pt x="270" y="246"/>
                    </a:lnTo>
                    <a:lnTo>
                      <a:pt x="276" y="248"/>
                    </a:lnTo>
                    <a:lnTo>
                      <a:pt x="279" y="251"/>
                    </a:lnTo>
                    <a:lnTo>
                      <a:pt x="282" y="254"/>
                    </a:lnTo>
                    <a:lnTo>
                      <a:pt x="284" y="257"/>
                    </a:lnTo>
                    <a:lnTo>
                      <a:pt x="286" y="263"/>
                    </a:lnTo>
                    <a:lnTo>
                      <a:pt x="286" y="263"/>
                    </a:lnTo>
                    <a:lnTo>
                      <a:pt x="286" y="248"/>
                    </a:lnTo>
                    <a:lnTo>
                      <a:pt x="288" y="244"/>
                    </a:lnTo>
                    <a:lnTo>
                      <a:pt x="288" y="245"/>
                    </a:lnTo>
                    <a:lnTo>
                      <a:pt x="289" y="249"/>
                    </a:lnTo>
                    <a:lnTo>
                      <a:pt x="290" y="255"/>
                    </a:lnTo>
                    <a:lnTo>
                      <a:pt x="291" y="259"/>
                    </a:lnTo>
                    <a:lnTo>
                      <a:pt x="292" y="259"/>
                    </a:lnTo>
                    <a:lnTo>
                      <a:pt x="292" y="256"/>
                    </a:lnTo>
                    <a:lnTo>
                      <a:pt x="293" y="246"/>
                    </a:lnTo>
                    <a:lnTo>
                      <a:pt x="293" y="246"/>
                    </a:lnTo>
                    <a:lnTo>
                      <a:pt x="294" y="262"/>
                    </a:lnTo>
                    <a:lnTo>
                      <a:pt x="293" y="269"/>
                    </a:lnTo>
                    <a:lnTo>
                      <a:pt x="292" y="277"/>
                    </a:lnTo>
                    <a:lnTo>
                      <a:pt x="292" y="277"/>
                    </a:lnTo>
                    <a:lnTo>
                      <a:pt x="296" y="274"/>
                    </a:lnTo>
                    <a:lnTo>
                      <a:pt x="297" y="275"/>
                    </a:lnTo>
                    <a:lnTo>
                      <a:pt x="300" y="278"/>
                    </a:lnTo>
                    <a:lnTo>
                      <a:pt x="302" y="279"/>
                    </a:lnTo>
                    <a:lnTo>
                      <a:pt x="304" y="278"/>
                    </a:lnTo>
                    <a:lnTo>
                      <a:pt x="306" y="272"/>
                    </a:lnTo>
                    <a:lnTo>
                      <a:pt x="308" y="262"/>
                    </a:lnTo>
                    <a:lnTo>
                      <a:pt x="308" y="262"/>
                    </a:lnTo>
                    <a:lnTo>
                      <a:pt x="307" y="271"/>
                    </a:lnTo>
                    <a:lnTo>
                      <a:pt x="307" y="277"/>
                    </a:lnTo>
                    <a:lnTo>
                      <a:pt x="306" y="283"/>
                    </a:lnTo>
                    <a:lnTo>
                      <a:pt x="306" y="289"/>
                    </a:lnTo>
                    <a:lnTo>
                      <a:pt x="306" y="289"/>
                    </a:lnTo>
                    <a:lnTo>
                      <a:pt x="307" y="283"/>
                    </a:lnTo>
                    <a:lnTo>
                      <a:pt x="308" y="283"/>
                    </a:lnTo>
                    <a:lnTo>
                      <a:pt x="308" y="285"/>
                    </a:lnTo>
                    <a:lnTo>
                      <a:pt x="308" y="285"/>
                    </a:lnTo>
                    <a:lnTo>
                      <a:pt x="308" y="290"/>
                    </a:lnTo>
                    <a:lnTo>
                      <a:pt x="308" y="294"/>
                    </a:lnTo>
                    <a:lnTo>
                      <a:pt x="306" y="301"/>
                    </a:lnTo>
                    <a:lnTo>
                      <a:pt x="306" y="301"/>
                    </a:lnTo>
                    <a:lnTo>
                      <a:pt x="308" y="299"/>
                    </a:lnTo>
                    <a:lnTo>
                      <a:pt x="311" y="293"/>
                    </a:lnTo>
                    <a:lnTo>
                      <a:pt x="313" y="276"/>
                    </a:lnTo>
                    <a:lnTo>
                      <a:pt x="315" y="252"/>
                    </a:lnTo>
                    <a:lnTo>
                      <a:pt x="317" y="224"/>
                    </a:lnTo>
                    <a:lnTo>
                      <a:pt x="317" y="224"/>
                    </a:lnTo>
                    <a:lnTo>
                      <a:pt x="320" y="233"/>
                    </a:lnTo>
                    <a:lnTo>
                      <a:pt x="320" y="236"/>
                    </a:lnTo>
                    <a:lnTo>
                      <a:pt x="321" y="234"/>
                    </a:lnTo>
                    <a:lnTo>
                      <a:pt x="323" y="229"/>
                    </a:lnTo>
                    <a:lnTo>
                      <a:pt x="325" y="215"/>
                    </a:lnTo>
                    <a:lnTo>
                      <a:pt x="325" y="215"/>
                    </a:lnTo>
                    <a:lnTo>
                      <a:pt x="327" y="232"/>
                    </a:lnTo>
                    <a:lnTo>
                      <a:pt x="325" y="239"/>
                    </a:lnTo>
                    <a:lnTo>
                      <a:pt x="324" y="242"/>
                    </a:lnTo>
                    <a:lnTo>
                      <a:pt x="323" y="244"/>
                    </a:lnTo>
                    <a:lnTo>
                      <a:pt x="323" y="244"/>
                    </a:lnTo>
                    <a:lnTo>
                      <a:pt x="327" y="247"/>
                    </a:lnTo>
                    <a:lnTo>
                      <a:pt x="329" y="249"/>
                    </a:lnTo>
                    <a:lnTo>
                      <a:pt x="331" y="251"/>
                    </a:lnTo>
                    <a:lnTo>
                      <a:pt x="334" y="249"/>
                    </a:lnTo>
                    <a:lnTo>
                      <a:pt x="336" y="247"/>
                    </a:lnTo>
                    <a:lnTo>
                      <a:pt x="337" y="241"/>
                    </a:lnTo>
                    <a:lnTo>
                      <a:pt x="338" y="233"/>
                    </a:lnTo>
                    <a:lnTo>
                      <a:pt x="338" y="233"/>
                    </a:lnTo>
                    <a:lnTo>
                      <a:pt x="339" y="237"/>
                    </a:lnTo>
                    <a:lnTo>
                      <a:pt x="339" y="237"/>
                    </a:lnTo>
                    <a:lnTo>
                      <a:pt x="340" y="237"/>
                    </a:lnTo>
                    <a:lnTo>
                      <a:pt x="342" y="232"/>
                    </a:lnTo>
                    <a:lnTo>
                      <a:pt x="342" y="232"/>
                    </a:lnTo>
                    <a:lnTo>
                      <a:pt x="347" y="234"/>
                    </a:lnTo>
                    <a:lnTo>
                      <a:pt x="350" y="234"/>
                    </a:lnTo>
                    <a:lnTo>
                      <a:pt x="353" y="233"/>
                    </a:lnTo>
                    <a:lnTo>
                      <a:pt x="352" y="229"/>
                    </a:lnTo>
                    <a:lnTo>
                      <a:pt x="352" y="229"/>
                    </a:lnTo>
                    <a:lnTo>
                      <a:pt x="354" y="212"/>
                    </a:lnTo>
                    <a:lnTo>
                      <a:pt x="355" y="210"/>
                    </a:lnTo>
                    <a:lnTo>
                      <a:pt x="357" y="211"/>
                    </a:lnTo>
                    <a:lnTo>
                      <a:pt x="358" y="216"/>
                    </a:lnTo>
                    <a:lnTo>
                      <a:pt x="359" y="217"/>
                    </a:lnTo>
                    <a:lnTo>
                      <a:pt x="361" y="217"/>
                    </a:lnTo>
                    <a:lnTo>
                      <a:pt x="360" y="221"/>
                    </a:lnTo>
                    <a:lnTo>
                      <a:pt x="360" y="221"/>
                    </a:lnTo>
                    <a:lnTo>
                      <a:pt x="363" y="227"/>
                    </a:lnTo>
                    <a:lnTo>
                      <a:pt x="365" y="230"/>
                    </a:lnTo>
                    <a:lnTo>
                      <a:pt x="366" y="230"/>
                    </a:lnTo>
                    <a:lnTo>
                      <a:pt x="367" y="229"/>
                    </a:lnTo>
                    <a:lnTo>
                      <a:pt x="368" y="226"/>
                    </a:lnTo>
                    <a:lnTo>
                      <a:pt x="369" y="226"/>
                    </a:lnTo>
                    <a:lnTo>
                      <a:pt x="370" y="230"/>
                    </a:lnTo>
                    <a:lnTo>
                      <a:pt x="374" y="238"/>
                    </a:lnTo>
                    <a:lnTo>
                      <a:pt x="374" y="216"/>
                    </a:lnTo>
                    <a:lnTo>
                      <a:pt x="374" y="216"/>
                    </a:lnTo>
                    <a:lnTo>
                      <a:pt x="375" y="203"/>
                    </a:lnTo>
                    <a:lnTo>
                      <a:pt x="376" y="201"/>
                    </a:lnTo>
                    <a:lnTo>
                      <a:pt x="376" y="200"/>
                    </a:lnTo>
                    <a:lnTo>
                      <a:pt x="377" y="203"/>
                    </a:lnTo>
                    <a:lnTo>
                      <a:pt x="380" y="210"/>
                    </a:lnTo>
                    <a:lnTo>
                      <a:pt x="383" y="226"/>
                    </a:lnTo>
                    <a:lnTo>
                      <a:pt x="384" y="229"/>
                    </a:lnTo>
                    <a:lnTo>
                      <a:pt x="385" y="230"/>
                    </a:lnTo>
                    <a:lnTo>
                      <a:pt x="386" y="229"/>
                    </a:lnTo>
                    <a:lnTo>
                      <a:pt x="388" y="226"/>
                    </a:lnTo>
                    <a:lnTo>
                      <a:pt x="385" y="214"/>
                    </a:lnTo>
                    <a:lnTo>
                      <a:pt x="385" y="214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9" y="217"/>
                    </a:lnTo>
                    <a:lnTo>
                      <a:pt x="390" y="241"/>
                    </a:lnTo>
                    <a:lnTo>
                      <a:pt x="392" y="269"/>
                    </a:lnTo>
                    <a:lnTo>
                      <a:pt x="393" y="279"/>
                    </a:lnTo>
                    <a:lnTo>
                      <a:pt x="393" y="285"/>
                    </a:lnTo>
                    <a:lnTo>
                      <a:pt x="393" y="285"/>
                    </a:lnTo>
                    <a:lnTo>
                      <a:pt x="393" y="287"/>
                    </a:lnTo>
                    <a:lnTo>
                      <a:pt x="393" y="291"/>
                    </a:lnTo>
                    <a:lnTo>
                      <a:pt x="391" y="294"/>
                    </a:lnTo>
                    <a:lnTo>
                      <a:pt x="391" y="294"/>
                    </a:lnTo>
                    <a:lnTo>
                      <a:pt x="393" y="301"/>
                    </a:lnTo>
                    <a:lnTo>
                      <a:pt x="394" y="302"/>
                    </a:lnTo>
                    <a:lnTo>
                      <a:pt x="394" y="302"/>
                    </a:lnTo>
                    <a:lnTo>
                      <a:pt x="396" y="298"/>
                    </a:lnTo>
                    <a:lnTo>
                      <a:pt x="396" y="290"/>
                    </a:lnTo>
                    <a:lnTo>
                      <a:pt x="397" y="271"/>
                    </a:lnTo>
                    <a:lnTo>
                      <a:pt x="398" y="26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72"/>
                    </a:lnTo>
                    <a:lnTo>
                      <a:pt x="399" y="285"/>
                    </a:lnTo>
                    <a:lnTo>
                      <a:pt x="399" y="297"/>
                    </a:lnTo>
                    <a:lnTo>
                      <a:pt x="399" y="300"/>
                    </a:lnTo>
                    <a:lnTo>
                      <a:pt x="400" y="302"/>
                    </a:lnTo>
                    <a:lnTo>
                      <a:pt x="400" y="302"/>
                    </a:lnTo>
                    <a:lnTo>
                      <a:pt x="401" y="304"/>
                    </a:lnTo>
                    <a:lnTo>
                      <a:pt x="401" y="304"/>
                    </a:lnTo>
                    <a:lnTo>
                      <a:pt x="404" y="300"/>
                    </a:lnTo>
                    <a:lnTo>
                      <a:pt x="408" y="285"/>
                    </a:lnTo>
                    <a:lnTo>
                      <a:pt x="412" y="278"/>
                    </a:lnTo>
                    <a:lnTo>
                      <a:pt x="414" y="275"/>
                    </a:lnTo>
                    <a:lnTo>
                      <a:pt x="415" y="274"/>
                    </a:lnTo>
                    <a:lnTo>
                      <a:pt x="416" y="275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7" y="264"/>
                    </a:lnTo>
                    <a:lnTo>
                      <a:pt x="419" y="256"/>
                    </a:lnTo>
                    <a:lnTo>
                      <a:pt x="420" y="249"/>
                    </a:lnTo>
                    <a:lnTo>
                      <a:pt x="420" y="249"/>
                    </a:lnTo>
                    <a:lnTo>
                      <a:pt x="421" y="249"/>
                    </a:lnTo>
                    <a:lnTo>
                      <a:pt x="422" y="249"/>
                    </a:lnTo>
                    <a:lnTo>
                      <a:pt x="423" y="254"/>
                    </a:lnTo>
                    <a:lnTo>
                      <a:pt x="428" y="266"/>
                    </a:lnTo>
                    <a:lnTo>
                      <a:pt x="429" y="270"/>
                    </a:lnTo>
                    <a:lnTo>
                      <a:pt x="430" y="271"/>
                    </a:lnTo>
                    <a:lnTo>
                      <a:pt x="431" y="271"/>
                    </a:lnTo>
                    <a:lnTo>
                      <a:pt x="434" y="268"/>
                    </a:lnTo>
                    <a:lnTo>
                      <a:pt x="435" y="257"/>
                    </a:lnTo>
                    <a:lnTo>
                      <a:pt x="435" y="257"/>
                    </a:lnTo>
                    <a:lnTo>
                      <a:pt x="436" y="267"/>
                    </a:lnTo>
                    <a:lnTo>
                      <a:pt x="436" y="267"/>
                    </a:lnTo>
                    <a:lnTo>
                      <a:pt x="438" y="260"/>
                    </a:lnTo>
                    <a:lnTo>
                      <a:pt x="443" y="253"/>
                    </a:lnTo>
                    <a:lnTo>
                      <a:pt x="446" y="244"/>
                    </a:lnTo>
                    <a:lnTo>
                      <a:pt x="450" y="231"/>
                    </a:lnTo>
                    <a:lnTo>
                      <a:pt x="450" y="231"/>
                    </a:lnTo>
                    <a:lnTo>
                      <a:pt x="450" y="251"/>
                    </a:lnTo>
                    <a:lnTo>
                      <a:pt x="451" y="256"/>
                    </a:lnTo>
                    <a:lnTo>
                      <a:pt x="452" y="259"/>
                    </a:lnTo>
                    <a:lnTo>
                      <a:pt x="454" y="259"/>
                    </a:lnTo>
                    <a:lnTo>
                      <a:pt x="455" y="256"/>
                    </a:lnTo>
                    <a:lnTo>
                      <a:pt x="460" y="249"/>
                    </a:lnTo>
                    <a:lnTo>
                      <a:pt x="463" y="244"/>
                    </a:lnTo>
                    <a:lnTo>
                      <a:pt x="465" y="241"/>
                    </a:lnTo>
                    <a:lnTo>
                      <a:pt x="466" y="240"/>
                    </a:lnTo>
                    <a:lnTo>
                      <a:pt x="467" y="242"/>
                    </a:lnTo>
                    <a:lnTo>
                      <a:pt x="468" y="246"/>
                    </a:lnTo>
                    <a:lnTo>
                      <a:pt x="468" y="264"/>
                    </a:lnTo>
                    <a:lnTo>
                      <a:pt x="477" y="261"/>
                    </a:lnTo>
                    <a:lnTo>
                      <a:pt x="477" y="269"/>
                    </a:lnTo>
                    <a:lnTo>
                      <a:pt x="477" y="269"/>
                    </a:lnTo>
                    <a:lnTo>
                      <a:pt x="480" y="269"/>
                    </a:lnTo>
                    <a:lnTo>
                      <a:pt x="481" y="269"/>
                    </a:lnTo>
                    <a:lnTo>
                      <a:pt x="483" y="266"/>
                    </a:lnTo>
                    <a:lnTo>
                      <a:pt x="484" y="262"/>
                    </a:lnTo>
                    <a:lnTo>
                      <a:pt x="486" y="252"/>
                    </a:lnTo>
                    <a:lnTo>
                      <a:pt x="489" y="240"/>
                    </a:lnTo>
                    <a:lnTo>
                      <a:pt x="489" y="240"/>
                    </a:lnTo>
                    <a:lnTo>
                      <a:pt x="490" y="244"/>
                    </a:lnTo>
                    <a:lnTo>
                      <a:pt x="490" y="248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92" y="260"/>
                    </a:lnTo>
                    <a:lnTo>
                      <a:pt x="495" y="262"/>
                    </a:lnTo>
                    <a:lnTo>
                      <a:pt x="496" y="263"/>
                    </a:lnTo>
                    <a:lnTo>
                      <a:pt x="498" y="262"/>
                    </a:lnTo>
                    <a:lnTo>
                      <a:pt x="500" y="259"/>
                    </a:lnTo>
                    <a:lnTo>
                      <a:pt x="501" y="252"/>
                    </a:lnTo>
                    <a:lnTo>
                      <a:pt x="507" y="232"/>
                    </a:lnTo>
                    <a:lnTo>
                      <a:pt x="507" y="255"/>
                    </a:lnTo>
                    <a:lnTo>
                      <a:pt x="507" y="255"/>
                    </a:lnTo>
                    <a:lnTo>
                      <a:pt x="508" y="253"/>
                    </a:lnTo>
                    <a:lnTo>
                      <a:pt x="508" y="253"/>
                    </a:lnTo>
                    <a:lnTo>
                      <a:pt x="511" y="254"/>
                    </a:lnTo>
                    <a:lnTo>
                      <a:pt x="515" y="264"/>
                    </a:lnTo>
                    <a:lnTo>
                      <a:pt x="519" y="270"/>
                    </a:lnTo>
                    <a:lnTo>
                      <a:pt x="522" y="272"/>
                    </a:lnTo>
                    <a:lnTo>
                      <a:pt x="523" y="272"/>
                    </a:lnTo>
                    <a:lnTo>
                      <a:pt x="526" y="271"/>
                    </a:lnTo>
                    <a:lnTo>
                      <a:pt x="528" y="269"/>
                    </a:lnTo>
                    <a:lnTo>
                      <a:pt x="529" y="264"/>
                    </a:lnTo>
                    <a:lnTo>
                      <a:pt x="529" y="264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30" y="271"/>
                    </a:lnTo>
                    <a:lnTo>
                      <a:pt x="532" y="270"/>
                    </a:lnTo>
                    <a:lnTo>
                      <a:pt x="535" y="270"/>
                    </a:lnTo>
                    <a:lnTo>
                      <a:pt x="536" y="272"/>
                    </a:lnTo>
                    <a:lnTo>
                      <a:pt x="541" y="279"/>
                    </a:lnTo>
                    <a:lnTo>
                      <a:pt x="544" y="287"/>
                    </a:lnTo>
                    <a:lnTo>
                      <a:pt x="547" y="292"/>
                    </a:lnTo>
                    <a:lnTo>
                      <a:pt x="550" y="292"/>
                    </a:lnTo>
                    <a:lnTo>
                      <a:pt x="551" y="291"/>
                    </a:lnTo>
                    <a:lnTo>
                      <a:pt x="552" y="286"/>
                    </a:lnTo>
                    <a:lnTo>
                      <a:pt x="554" y="279"/>
                    </a:lnTo>
                    <a:lnTo>
                      <a:pt x="557" y="256"/>
                    </a:lnTo>
                    <a:lnTo>
                      <a:pt x="565" y="236"/>
                    </a:lnTo>
                    <a:lnTo>
                      <a:pt x="565" y="236"/>
                    </a:lnTo>
                    <a:lnTo>
                      <a:pt x="562" y="232"/>
                    </a:lnTo>
                    <a:lnTo>
                      <a:pt x="561" y="227"/>
                    </a:lnTo>
                    <a:lnTo>
                      <a:pt x="561" y="221"/>
                    </a:lnTo>
                    <a:lnTo>
                      <a:pt x="562" y="214"/>
                    </a:lnTo>
                    <a:lnTo>
                      <a:pt x="565" y="199"/>
                    </a:lnTo>
                    <a:lnTo>
                      <a:pt x="565" y="192"/>
                    </a:lnTo>
                    <a:lnTo>
                      <a:pt x="564" y="186"/>
                    </a:lnTo>
                    <a:lnTo>
                      <a:pt x="564" y="186"/>
                    </a:lnTo>
                    <a:lnTo>
                      <a:pt x="565" y="186"/>
                    </a:lnTo>
                    <a:lnTo>
                      <a:pt x="566" y="186"/>
                    </a:lnTo>
                    <a:lnTo>
                      <a:pt x="567" y="188"/>
                    </a:lnTo>
                    <a:lnTo>
                      <a:pt x="569" y="197"/>
                    </a:lnTo>
                    <a:lnTo>
                      <a:pt x="569" y="209"/>
                    </a:lnTo>
                    <a:lnTo>
                      <a:pt x="569" y="212"/>
                    </a:lnTo>
                    <a:lnTo>
                      <a:pt x="567" y="216"/>
                    </a:lnTo>
                    <a:lnTo>
                      <a:pt x="567" y="211"/>
                    </a:lnTo>
                    <a:lnTo>
                      <a:pt x="567" y="211"/>
                    </a:lnTo>
                    <a:lnTo>
                      <a:pt x="567" y="224"/>
                    </a:lnTo>
                    <a:lnTo>
                      <a:pt x="567" y="232"/>
                    </a:lnTo>
                    <a:lnTo>
                      <a:pt x="569" y="237"/>
                    </a:lnTo>
                    <a:lnTo>
                      <a:pt x="570" y="239"/>
                    </a:lnTo>
                    <a:lnTo>
                      <a:pt x="573" y="241"/>
                    </a:lnTo>
                    <a:lnTo>
                      <a:pt x="575" y="244"/>
                    </a:lnTo>
                    <a:lnTo>
                      <a:pt x="576" y="248"/>
                    </a:lnTo>
                    <a:lnTo>
                      <a:pt x="576" y="256"/>
                    </a:lnTo>
                    <a:lnTo>
                      <a:pt x="576" y="256"/>
                    </a:lnTo>
                    <a:lnTo>
                      <a:pt x="582" y="257"/>
                    </a:lnTo>
                    <a:lnTo>
                      <a:pt x="589" y="260"/>
                    </a:lnTo>
                    <a:lnTo>
                      <a:pt x="595" y="263"/>
                    </a:lnTo>
                    <a:lnTo>
                      <a:pt x="600" y="268"/>
                    </a:lnTo>
                    <a:lnTo>
                      <a:pt x="613" y="277"/>
                    </a:lnTo>
                    <a:lnTo>
                      <a:pt x="619" y="281"/>
                    </a:lnTo>
                    <a:lnTo>
                      <a:pt x="624" y="282"/>
                    </a:lnTo>
                    <a:lnTo>
                      <a:pt x="624" y="248"/>
                    </a:lnTo>
                    <a:lnTo>
                      <a:pt x="630" y="251"/>
                    </a:lnTo>
                    <a:lnTo>
                      <a:pt x="630" y="251"/>
                    </a:lnTo>
                    <a:lnTo>
                      <a:pt x="630" y="257"/>
                    </a:lnTo>
                    <a:lnTo>
                      <a:pt x="630" y="267"/>
                    </a:lnTo>
                    <a:lnTo>
                      <a:pt x="629" y="274"/>
                    </a:lnTo>
                    <a:lnTo>
                      <a:pt x="628" y="275"/>
                    </a:lnTo>
                    <a:lnTo>
                      <a:pt x="627" y="276"/>
                    </a:lnTo>
                    <a:lnTo>
                      <a:pt x="627" y="276"/>
                    </a:lnTo>
                    <a:lnTo>
                      <a:pt x="628" y="281"/>
                    </a:lnTo>
                    <a:lnTo>
                      <a:pt x="628" y="281"/>
                    </a:lnTo>
                    <a:lnTo>
                      <a:pt x="629" y="281"/>
                    </a:lnTo>
                    <a:lnTo>
                      <a:pt x="630" y="278"/>
                    </a:lnTo>
                    <a:lnTo>
                      <a:pt x="631" y="274"/>
                    </a:lnTo>
                    <a:lnTo>
                      <a:pt x="634" y="262"/>
                    </a:lnTo>
                    <a:lnTo>
                      <a:pt x="635" y="253"/>
                    </a:lnTo>
                    <a:lnTo>
                      <a:pt x="635" y="253"/>
                    </a:lnTo>
                    <a:lnTo>
                      <a:pt x="636" y="259"/>
                    </a:lnTo>
                    <a:lnTo>
                      <a:pt x="637" y="264"/>
                    </a:lnTo>
                    <a:lnTo>
                      <a:pt x="636" y="271"/>
                    </a:lnTo>
                    <a:lnTo>
                      <a:pt x="635" y="277"/>
                    </a:lnTo>
                    <a:lnTo>
                      <a:pt x="633" y="287"/>
                    </a:lnTo>
                    <a:lnTo>
                      <a:pt x="633" y="291"/>
                    </a:lnTo>
                    <a:lnTo>
                      <a:pt x="633" y="292"/>
                    </a:lnTo>
                    <a:lnTo>
                      <a:pt x="636" y="290"/>
                    </a:lnTo>
                    <a:lnTo>
                      <a:pt x="635" y="286"/>
                    </a:lnTo>
                    <a:lnTo>
                      <a:pt x="635" y="286"/>
                    </a:lnTo>
                    <a:lnTo>
                      <a:pt x="639" y="267"/>
                    </a:lnTo>
                    <a:lnTo>
                      <a:pt x="641" y="261"/>
                    </a:lnTo>
                    <a:lnTo>
                      <a:pt x="642" y="260"/>
                    </a:lnTo>
                    <a:lnTo>
                      <a:pt x="644" y="260"/>
                    </a:lnTo>
                    <a:lnTo>
                      <a:pt x="644" y="260"/>
                    </a:lnTo>
                    <a:lnTo>
                      <a:pt x="645" y="266"/>
                    </a:lnTo>
                    <a:lnTo>
                      <a:pt x="645" y="272"/>
                    </a:lnTo>
                    <a:lnTo>
                      <a:pt x="645" y="278"/>
                    </a:lnTo>
                    <a:lnTo>
                      <a:pt x="646" y="282"/>
                    </a:lnTo>
                    <a:lnTo>
                      <a:pt x="646" y="282"/>
                    </a:lnTo>
                    <a:lnTo>
                      <a:pt x="646" y="284"/>
                    </a:lnTo>
                    <a:lnTo>
                      <a:pt x="647" y="283"/>
                    </a:lnTo>
                    <a:lnTo>
                      <a:pt x="654" y="286"/>
                    </a:lnTo>
                    <a:lnTo>
                      <a:pt x="652" y="260"/>
                    </a:lnTo>
                    <a:lnTo>
                      <a:pt x="652" y="260"/>
                    </a:lnTo>
                    <a:lnTo>
                      <a:pt x="654" y="255"/>
                    </a:lnTo>
                    <a:lnTo>
                      <a:pt x="656" y="254"/>
                    </a:lnTo>
                    <a:lnTo>
                      <a:pt x="657" y="252"/>
                    </a:lnTo>
                    <a:lnTo>
                      <a:pt x="658" y="246"/>
                    </a:lnTo>
                    <a:lnTo>
                      <a:pt x="657" y="231"/>
                    </a:lnTo>
                    <a:lnTo>
                      <a:pt x="657" y="231"/>
                    </a:lnTo>
                    <a:lnTo>
                      <a:pt x="659" y="245"/>
                    </a:lnTo>
                    <a:lnTo>
                      <a:pt x="660" y="249"/>
                    </a:lnTo>
                    <a:lnTo>
                      <a:pt x="662" y="253"/>
                    </a:lnTo>
                    <a:lnTo>
                      <a:pt x="665" y="256"/>
                    </a:lnTo>
                    <a:lnTo>
                      <a:pt x="667" y="257"/>
                    </a:lnTo>
                    <a:lnTo>
                      <a:pt x="672" y="259"/>
                    </a:lnTo>
                    <a:lnTo>
                      <a:pt x="680" y="257"/>
                    </a:lnTo>
                    <a:lnTo>
                      <a:pt x="683" y="259"/>
                    </a:lnTo>
                    <a:lnTo>
                      <a:pt x="684" y="260"/>
                    </a:lnTo>
                    <a:lnTo>
                      <a:pt x="685" y="262"/>
                    </a:lnTo>
                    <a:lnTo>
                      <a:pt x="685" y="262"/>
                    </a:lnTo>
                    <a:lnTo>
                      <a:pt x="689" y="252"/>
                    </a:lnTo>
                    <a:lnTo>
                      <a:pt x="690" y="248"/>
                    </a:lnTo>
                    <a:lnTo>
                      <a:pt x="692" y="246"/>
                    </a:lnTo>
                    <a:lnTo>
                      <a:pt x="693" y="245"/>
                    </a:lnTo>
                    <a:lnTo>
                      <a:pt x="696" y="245"/>
                    </a:lnTo>
                    <a:lnTo>
                      <a:pt x="699" y="246"/>
                    </a:lnTo>
                    <a:lnTo>
                      <a:pt x="699" y="246"/>
                    </a:lnTo>
                    <a:lnTo>
                      <a:pt x="699" y="238"/>
                    </a:lnTo>
                    <a:lnTo>
                      <a:pt x="699" y="226"/>
                    </a:lnTo>
                    <a:lnTo>
                      <a:pt x="700" y="217"/>
                    </a:lnTo>
                    <a:lnTo>
                      <a:pt x="702" y="215"/>
                    </a:lnTo>
                    <a:lnTo>
                      <a:pt x="703" y="214"/>
                    </a:lnTo>
                    <a:lnTo>
                      <a:pt x="703" y="215"/>
                    </a:lnTo>
                    <a:lnTo>
                      <a:pt x="703" y="215"/>
                    </a:lnTo>
                    <a:lnTo>
                      <a:pt x="703" y="233"/>
                    </a:lnTo>
                    <a:lnTo>
                      <a:pt x="703" y="246"/>
                    </a:lnTo>
                    <a:lnTo>
                      <a:pt x="704" y="253"/>
                    </a:lnTo>
                    <a:lnTo>
                      <a:pt x="706" y="256"/>
                    </a:lnTo>
                    <a:lnTo>
                      <a:pt x="708" y="260"/>
                    </a:lnTo>
                    <a:lnTo>
                      <a:pt x="711" y="264"/>
                    </a:lnTo>
                    <a:lnTo>
                      <a:pt x="712" y="272"/>
                    </a:lnTo>
                    <a:lnTo>
                      <a:pt x="713" y="286"/>
                    </a:lnTo>
                    <a:lnTo>
                      <a:pt x="713" y="286"/>
                    </a:lnTo>
                    <a:lnTo>
                      <a:pt x="713" y="277"/>
                    </a:lnTo>
                    <a:lnTo>
                      <a:pt x="714" y="271"/>
                    </a:lnTo>
                    <a:lnTo>
                      <a:pt x="716" y="269"/>
                    </a:lnTo>
                    <a:lnTo>
                      <a:pt x="719" y="267"/>
                    </a:lnTo>
                    <a:lnTo>
                      <a:pt x="721" y="263"/>
                    </a:lnTo>
                    <a:lnTo>
                      <a:pt x="722" y="259"/>
                    </a:lnTo>
                    <a:lnTo>
                      <a:pt x="723" y="251"/>
                    </a:lnTo>
                    <a:lnTo>
                      <a:pt x="722" y="237"/>
                    </a:lnTo>
                    <a:lnTo>
                      <a:pt x="722" y="237"/>
                    </a:lnTo>
                    <a:lnTo>
                      <a:pt x="723" y="239"/>
                    </a:lnTo>
                    <a:lnTo>
                      <a:pt x="725" y="244"/>
                    </a:lnTo>
                    <a:lnTo>
                      <a:pt x="725" y="253"/>
                    </a:lnTo>
                    <a:lnTo>
                      <a:pt x="723" y="263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7" y="271"/>
                    </a:lnTo>
                    <a:lnTo>
                      <a:pt x="728" y="269"/>
                    </a:lnTo>
                    <a:lnTo>
                      <a:pt x="730" y="268"/>
                    </a:lnTo>
                    <a:lnTo>
                      <a:pt x="733" y="267"/>
                    </a:lnTo>
                    <a:lnTo>
                      <a:pt x="736" y="269"/>
                    </a:lnTo>
                    <a:lnTo>
                      <a:pt x="739" y="272"/>
                    </a:lnTo>
                    <a:lnTo>
                      <a:pt x="744" y="277"/>
                    </a:lnTo>
                    <a:lnTo>
                      <a:pt x="748" y="282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57" y="283"/>
                    </a:lnTo>
                    <a:lnTo>
                      <a:pt x="757" y="283"/>
                    </a:lnTo>
                    <a:lnTo>
                      <a:pt x="756" y="268"/>
                    </a:lnTo>
                    <a:lnTo>
                      <a:pt x="757" y="260"/>
                    </a:lnTo>
                    <a:lnTo>
                      <a:pt x="758" y="251"/>
                    </a:lnTo>
                    <a:lnTo>
                      <a:pt x="762" y="291"/>
                    </a:lnTo>
                    <a:lnTo>
                      <a:pt x="762" y="291"/>
                    </a:lnTo>
                    <a:lnTo>
                      <a:pt x="765" y="283"/>
                    </a:lnTo>
                    <a:lnTo>
                      <a:pt x="766" y="270"/>
                    </a:lnTo>
                    <a:lnTo>
                      <a:pt x="766" y="264"/>
                    </a:lnTo>
                    <a:lnTo>
                      <a:pt x="767" y="263"/>
                    </a:lnTo>
                    <a:lnTo>
                      <a:pt x="768" y="266"/>
                    </a:lnTo>
                    <a:lnTo>
                      <a:pt x="769" y="272"/>
                    </a:lnTo>
                    <a:lnTo>
                      <a:pt x="769" y="272"/>
                    </a:lnTo>
                    <a:lnTo>
                      <a:pt x="769" y="261"/>
                    </a:lnTo>
                    <a:lnTo>
                      <a:pt x="769" y="256"/>
                    </a:lnTo>
                    <a:lnTo>
                      <a:pt x="769" y="253"/>
                    </a:lnTo>
                    <a:lnTo>
                      <a:pt x="769" y="253"/>
                    </a:lnTo>
                    <a:lnTo>
                      <a:pt x="774" y="259"/>
                    </a:lnTo>
                    <a:lnTo>
                      <a:pt x="779" y="263"/>
                    </a:lnTo>
                    <a:lnTo>
                      <a:pt x="782" y="266"/>
                    </a:lnTo>
                    <a:lnTo>
                      <a:pt x="787" y="266"/>
                    </a:lnTo>
                    <a:lnTo>
                      <a:pt x="791" y="266"/>
                    </a:lnTo>
                    <a:lnTo>
                      <a:pt x="795" y="264"/>
                    </a:lnTo>
                    <a:lnTo>
                      <a:pt x="804" y="261"/>
                    </a:lnTo>
                    <a:lnTo>
                      <a:pt x="808" y="260"/>
                    </a:lnTo>
                    <a:lnTo>
                      <a:pt x="812" y="260"/>
                    </a:lnTo>
                    <a:lnTo>
                      <a:pt x="817" y="261"/>
                    </a:lnTo>
                    <a:lnTo>
                      <a:pt x="821" y="263"/>
                    </a:lnTo>
                    <a:lnTo>
                      <a:pt x="825" y="267"/>
                    </a:lnTo>
                    <a:lnTo>
                      <a:pt x="829" y="274"/>
                    </a:lnTo>
                    <a:lnTo>
                      <a:pt x="834" y="283"/>
                    </a:lnTo>
                    <a:lnTo>
                      <a:pt x="837" y="295"/>
                    </a:lnTo>
                    <a:lnTo>
                      <a:pt x="837" y="295"/>
                    </a:lnTo>
                    <a:lnTo>
                      <a:pt x="836" y="286"/>
                    </a:lnTo>
                    <a:lnTo>
                      <a:pt x="836" y="281"/>
                    </a:lnTo>
                    <a:lnTo>
                      <a:pt x="837" y="278"/>
                    </a:lnTo>
                    <a:lnTo>
                      <a:pt x="840" y="277"/>
                    </a:lnTo>
                    <a:lnTo>
                      <a:pt x="840" y="277"/>
                    </a:lnTo>
                    <a:lnTo>
                      <a:pt x="838" y="272"/>
                    </a:lnTo>
                    <a:lnTo>
                      <a:pt x="838" y="264"/>
                    </a:lnTo>
                    <a:lnTo>
                      <a:pt x="840" y="246"/>
                    </a:lnTo>
                    <a:lnTo>
                      <a:pt x="849" y="277"/>
                    </a:lnTo>
                    <a:lnTo>
                      <a:pt x="849" y="277"/>
                    </a:lnTo>
                    <a:lnTo>
                      <a:pt x="850" y="268"/>
                    </a:lnTo>
                    <a:lnTo>
                      <a:pt x="851" y="263"/>
                    </a:lnTo>
                    <a:lnTo>
                      <a:pt x="852" y="261"/>
                    </a:lnTo>
                    <a:lnTo>
                      <a:pt x="854" y="261"/>
                    </a:lnTo>
                    <a:lnTo>
                      <a:pt x="856" y="261"/>
                    </a:lnTo>
                    <a:lnTo>
                      <a:pt x="858" y="259"/>
                    </a:lnTo>
                    <a:lnTo>
                      <a:pt x="859" y="254"/>
                    </a:lnTo>
                    <a:lnTo>
                      <a:pt x="860" y="246"/>
                    </a:lnTo>
                    <a:lnTo>
                      <a:pt x="857" y="251"/>
                    </a:lnTo>
                    <a:lnTo>
                      <a:pt x="857" y="251"/>
                    </a:lnTo>
                    <a:lnTo>
                      <a:pt x="858" y="238"/>
                    </a:lnTo>
                    <a:lnTo>
                      <a:pt x="858" y="224"/>
                    </a:lnTo>
                    <a:lnTo>
                      <a:pt x="856" y="194"/>
                    </a:lnTo>
                    <a:lnTo>
                      <a:pt x="853" y="163"/>
                    </a:lnTo>
                    <a:lnTo>
                      <a:pt x="852" y="147"/>
                    </a:lnTo>
                    <a:lnTo>
                      <a:pt x="852" y="131"/>
                    </a:lnTo>
                    <a:lnTo>
                      <a:pt x="852" y="131"/>
                    </a:lnTo>
                    <a:lnTo>
                      <a:pt x="850" y="139"/>
                    </a:lnTo>
                    <a:lnTo>
                      <a:pt x="849" y="140"/>
                    </a:lnTo>
                    <a:lnTo>
                      <a:pt x="849" y="139"/>
                    </a:lnTo>
                    <a:lnTo>
                      <a:pt x="846" y="132"/>
                    </a:lnTo>
                    <a:lnTo>
                      <a:pt x="844" y="123"/>
                    </a:lnTo>
                    <a:lnTo>
                      <a:pt x="842" y="114"/>
                    </a:lnTo>
                    <a:lnTo>
                      <a:pt x="840" y="112"/>
                    </a:lnTo>
                    <a:lnTo>
                      <a:pt x="838" y="111"/>
                    </a:lnTo>
                    <a:lnTo>
                      <a:pt x="837" y="111"/>
                    </a:lnTo>
                    <a:lnTo>
                      <a:pt x="836" y="114"/>
                    </a:lnTo>
                    <a:lnTo>
                      <a:pt x="834" y="128"/>
                    </a:lnTo>
                    <a:lnTo>
                      <a:pt x="834" y="128"/>
                    </a:lnTo>
                    <a:lnTo>
                      <a:pt x="833" y="123"/>
                    </a:lnTo>
                    <a:lnTo>
                      <a:pt x="834" y="117"/>
                    </a:lnTo>
                    <a:lnTo>
                      <a:pt x="834" y="111"/>
                    </a:lnTo>
                    <a:lnTo>
                      <a:pt x="834" y="104"/>
                    </a:lnTo>
                    <a:lnTo>
                      <a:pt x="834" y="104"/>
                    </a:lnTo>
                    <a:lnTo>
                      <a:pt x="833" y="116"/>
                    </a:lnTo>
                    <a:lnTo>
                      <a:pt x="830" y="121"/>
                    </a:lnTo>
                    <a:lnTo>
                      <a:pt x="829" y="123"/>
                    </a:lnTo>
                    <a:lnTo>
                      <a:pt x="828" y="123"/>
                    </a:lnTo>
                    <a:lnTo>
                      <a:pt x="826" y="118"/>
                    </a:lnTo>
                    <a:lnTo>
                      <a:pt x="826" y="113"/>
                    </a:lnTo>
                    <a:lnTo>
                      <a:pt x="826" y="113"/>
                    </a:lnTo>
                    <a:lnTo>
                      <a:pt x="822" y="114"/>
                    </a:lnTo>
                    <a:lnTo>
                      <a:pt x="819" y="113"/>
                    </a:lnTo>
                    <a:lnTo>
                      <a:pt x="815" y="110"/>
                    </a:lnTo>
                    <a:lnTo>
                      <a:pt x="812" y="106"/>
                    </a:lnTo>
                    <a:lnTo>
                      <a:pt x="806" y="97"/>
                    </a:lnTo>
                    <a:lnTo>
                      <a:pt x="802" y="91"/>
                    </a:lnTo>
                    <a:lnTo>
                      <a:pt x="797" y="87"/>
                    </a:lnTo>
                    <a:lnTo>
                      <a:pt x="798" y="109"/>
                    </a:lnTo>
                    <a:lnTo>
                      <a:pt x="798" y="109"/>
                    </a:lnTo>
                    <a:lnTo>
                      <a:pt x="797" y="105"/>
                    </a:lnTo>
                    <a:lnTo>
                      <a:pt x="796" y="102"/>
                    </a:lnTo>
                    <a:lnTo>
                      <a:pt x="794" y="94"/>
                    </a:lnTo>
                    <a:lnTo>
                      <a:pt x="794" y="94"/>
                    </a:lnTo>
                    <a:lnTo>
                      <a:pt x="794" y="103"/>
                    </a:lnTo>
                    <a:lnTo>
                      <a:pt x="794" y="108"/>
                    </a:lnTo>
                    <a:lnTo>
                      <a:pt x="795" y="110"/>
                    </a:lnTo>
                    <a:lnTo>
                      <a:pt x="796" y="111"/>
                    </a:lnTo>
                    <a:lnTo>
                      <a:pt x="797" y="112"/>
                    </a:lnTo>
                    <a:lnTo>
                      <a:pt x="798" y="114"/>
                    </a:lnTo>
                    <a:lnTo>
                      <a:pt x="799" y="121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6" y="119"/>
                    </a:lnTo>
                    <a:lnTo>
                      <a:pt x="794" y="112"/>
                    </a:lnTo>
                    <a:lnTo>
                      <a:pt x="792" y="110"/>
                    </a:lnTo>
                    <a:lnTo>
                      <a:pt x="790" y="109"/>
                    </a:lnTo>
                    <a:lnTo>
                      <a:pt x="787" y="109"/>
                    </a:lnTo>
                    <a:lnTo>
                      <a:pt x="783" y="108"/>
                    </a:lnTo>
                    <a:lnTo>
                      <a:pt x="782" y="105"/>
                    </a:lnTo>
                    <a:lnTo>
                      <a:pt x="781" y="103"/>
                    </a:lnTo>
                    <a:lnTo>
                      <a:pt x="779" y="95"/>
                    </a:lnTo>
                    <a:lnTo>
                      <a:pt x="777" y="80"/>
                    </a:lnTo>
                    <a:lnTo>
                      <a:pt x="777" y="80"/>
                    </a:lnTo>
                    <a:lnTo>
                      <a:pt x="776" y="81"/>
                    </a:lnTo>
                    <a:lnTo>
                      <a:pt x="775" y="85"/>
                    </a:lnTo>
                    <a:lnTo>
                      <a:pt x="775" y="93"/>
                    </a:lnTo>
                    <a:lnTo>
                      <a:pt x="775" y="102"/>
                    </a:lnTo>
                    <a:lnTo>
                      <a:pt x="775" y="104"/>
                    </a:lnTo>
                    <a:lnTo>
                      <a:pt x="774" y="105"/>
                    </a:lnTo>
                    <a:lnTo>
                      <a:pt x="773" y="91"/>
                    </a:lnTo>
                    <a:lnTo>
                      <a:pt x="772" y="109"/>
                    </a:lnTo>
                    <a:lnTo>
                      <a:pt x="772" y="109"/>
                    </a:lnTo>
                    <a:lnTo>
                      <a:pt x="769" y="104"/>
                    </a:lnTo>
                    <a:lnTo>
                      <a:pt x="768" y="96"/>
                    </a:lnTo>
                    <a:lnTo>
                      <a:pt x="767" y="78"/>
                    </a:lnTo>
                    <a:lnTo>
                      <a:pt x="767" y="78"/>
                    </a:lnTo>
                    <a:lnTo>
                      <a:pt x="768" y="78"/>
                    </a:lnTo>
                    <a:lnTo>
                      <a:pt x="769" y="76"/>
                    </a:lnTo>
                    <a:lnTo>
                      <a:pt x="771" y="73"/>
                    </a:lnTo>
                    <a:lnTo>
                      <a:pt x="771" y="73"/>
                    </a:lnTo>
                    <a:lnTo>
                      <a:pt x="768" y="68"/>
                    </a:lnTo>
                    <a:lnTo>
                      <a:pt x="767" y="67"/>
                    </a:lnTo>
                    <a:lnTo>
                      <a:pt x="766" y="67"/>
                    </a:lnTo>
                    <a:lnTo>
                      <a:pt x="764" y="70"/>
                    </a:lnTo>
                    <a:lnTo>
                      <a:pt x="760" y="73"/>
                    </a:lnTo>
                    <a:lnTo>
                      <a:pt x="759" y="74"/>
                    </a:lnTo>
                    <a:lnTo>
                      <a:pt x="759" y="73"/>
                    </a:lnTo>
                    <a:lnTo>
                      <a:pt x="762" y="82"/>
                    </a:lnTo>
                    <a:lnTo>
                      <a:pt x="762" y="82"/>
                    </a:lnTo>
                    <a:lnTo>
                      <a:pt x="758" y="86"/>
                    </a:lnTo>
                    <a:lnTo>
                      <a:pt x="753" y="87"/>
                    </a:lnTo>
                    <a:lnTo>
                      <a:pt x="744" y="87"/>
                    </a:lnTo>
                    <a:lnTo>
                      <a:pt x="739" y="88"/>
                    </a:lnTo>
                    <a:lnTo>
                      <a:pt x="735" y="90"/>
                    </a:lnTo>
                    <a:lnTo>
                      <a:pt x="730" y="95"/>
                    </a:lnTo>
                    <a:lnTo>
                      <a:pt x="726" y="104"/>
                    </a:lnTo>
                    <a:lnTo>
                      <a:pt x="726" y="114"/>
                    </a:lnTo>
                    <a:lnTo>
                      <a:pt x="726" y="114"/>
                    </a:lnTo>
                    <a:lnTo>
                      <a:pt x="723" y="119"/>
                    </a:lnTo>
                    <a:lnTo>
                      <a:pt x="721" y="120"/>
                    </a:lnTo>
                    <a:lnTo>
                      <a:pt x="720" y="119"/>
                    </a:lnTo>
                    <a:lnTo>
                      <a:pt x="719" y="117"/>
                    </a:lnTo>
                    <a:lnTo>
                      <a:pt x="716" y="113"/>
                    </a:lnTo>
                    <a:lnTo>
                      <a:pt x="715" y="111"/>
                    </a:lnTo>
                    <a:lnTo>
                      <a:pt x="713" y="110"/>
                    </a:lnTo>
                    <a:lnTo>
                      <a:pt x="710" y="111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08" y="116"/>
                    </a:lnTo>
                    <a:lnTo>
                      <a:pt x="707" y="120"/>
                    </a:lnTo>
                    <a:lnTo>
                      <a:pt x="705" y="123"/>
                    </a:lnTo>
                    <a:lnTo>
                      <a:pt x="703" y="123"/>
                    </a:lnTo>
                    <a:lnTo>
                      <a:pt x="703" y="123"/>
                    </a:lnTo>
                    <a:lnTo>
                      <a:pt x="704" y="118"/>
                    </a:lnTo>
                    <a:lnTo>
                      <a:pt x="704" y="113"/>
                    </a:lnTo>
                    <a:lnTo>
                      <a:pt x="703" y="105"/>
                    </a:lnTo>
                    <a:lnTo>
                      <a:pt x="702" y="96"/>
                    </a:lnTo>
                    <a:lnTo>
                      <a:pt x="702" y="91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698" y="97"/>
                    </a:lnTo>
                    <a:lnTo>
                      <a:pt x="696" y="106"/>
                    </a:lnTo>
                    <a:lnTo>
                      <a:pt x="693" y="118"/>
                    </a:lnTo>
                    <a:lnTo>
                      <a:pt x="690" y="140"/>
                    </a:lnTo>
                    <a:lnTo>
                      <a:pt x="689" y="123"/>
                    </a:lnTo>
                    <a:lnTo>
                      <a:pt x="689" y="123"/>
                    </a:lnTo>
                    <a:lnTo>
                      <a:pt x="687" y="141"/>
                    </a:lnTo>
                    <a:lnTo>
                      <a:pt x="684" y="147"/>
                    </a:lnTo>
                    <a:lnTo>
                      <a:pt x="682" y="150"/>
                    </a:lnTo>
                    <a:lnTo>
                      <a:pt x="682" y="150"/>
                    </a:lnTo>
                    <a:lnTo>
                      <a:pt x="683" y="146"/>
                    </a:lnTo>
                    <a:lnTo>
                      <a:pt x="683" y="140"/>
                    </a:lnTo>
                    <a:lnTo>
                      <a:pt x="683" y="129"/>
                    </a:lnTo>
                    <a:lnTo>
                      <a:pt x="682" y="119"/>
                    </a:lnTo>
                    <a:lnTo>
                      <a:pt x="683" y="112"/>
                    </a:lnTo>
                    <a:lnTo>
                      <a:pt x="684" y="105"/>
                    </a:lnTo>
                    <a:lnTo>
                      <a:pt x="684" y="105"/>
                    </a:lnTo>
                    <a:lnTo>
                      <a:pt x="683" y="100"/>
                    </a:lnTo>
                    <a:lnTo>
                      <a:pt x="681" y="96"/>
                    </a:lnTo>
                    <a:lnTo>
                      <a:pt x="680" y="95"/>
                    </a:lnTo>
                    <a:lnTo>
                      <a:pt x="679" y="95"/>
                    </a:lnTo>
                    <a:lnTo>
                      <a:pt x="675" y="97"/>
                    </a:lnTo>
                    <a:lnTo>
                      <a:pt x="673" y="103"/>
                    </a:lnTo>
                    <a:lnTo>
                      <a:pt x="670" y="108"/>
                    </a:lnTo>
                    <a:lnTo>
                      <a:pt x="669" y="109"/>
                    </a:lnTo>
                    <a:lnTo>
                      <a:pt x="668" y="109"/>
                    </a:lnTo>
                    <a:lnTo>
                      <a:pt x="667" y="103"/>
                    </a:lnTo>
                    <a:lnTo>
                      <a:pt x="666" y="88"/>
                    </a:lnTo>
                    <a:lnTo>
                      <a:pt x="666" y="88"/>
                    </a:lnTo>
                    <a:lnTo>
                      <a:pt x="665" y="103"/>
                    </a:lnTo>
                    <a:lnTo>
                      <a:pt x="665" y="112"/>
                    </a:lnTo>
                    <a:lnTo>
                      <a:pt x="666" y="118"/>
                    </a:lnTo>
                    <a:lnTo>
                      <a:pt x="667" y="120"/>
                    </a:lnTo>
                    <a:lnTo>
                      <a:pt x="668" y="121"/>
                    </a:lnTo>
                    <a:lnTo>
                      <a:pt x="670" y="121"/>
                    </a:lnTo>
                    <a:lnTo>
                      <a:pt x="670" y="121"/>
                    </a:lnTo>
                    <a:lnTo>
                      <a:pt x="670" y="125"/>
                    </a:lnTo>
                    <a:lnTo>
                      <a:pt x="670" y="125"/>
                    </a:lnTo>
                    <a:lnTo>
                      <a:pt x="670" y="136"/>
                    </a:lnTo>
                    <a:lnTo>
                      <a:pt x="668" y="147"/>
                    </a:lnTo>
                    <a:lnTo>
                      <a:pt x="666" y="155"/>
                    </a:lnTo>
                    <a:lnTo>
                      <a:pt x="664" y="156"/>
                    </a:lnTo>
                    <a:lnTo>
                      <a:pt x="662" y="155"/>
                    </a:lnTo>
                    <a:lnTo>
                      <a:pt x="662" y="155"/>
                    </a:lnTo>
                    <a:lnTo>
                      <a:pt x="661" y="153"/>
                    </a:lnTo>
                    <a:lnTo>
                      <a:pt x="661" y="144"/>
                    </a:lnTo>
                    <a:lnTo>
                      <a:pt x="659" y="124"/>
                    </a:lnTo>
                    <a:lnTo>
                      <a:pt x="656" y="104"/>
                    </a:lnTo>
                    <a:lnTo>
                      <a:pt x="654" y="97"/>
                    </a:lnTo>
                    <a:lnTo>
                      <a:pt x="653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2" y="94"/>
                    </a:lnTo>
                    <a:lnTo>
                      <a:pt x="653" y="91"/>
                    </a:lnTo>
                    <a:lnTo>
                      <a:pt x="653" y="91"/>
                    </a:lnTo>
                    <a:lnTo>
                      <a:pt x="652" y="89"/>
                    </a:lnTo>
                    <a:lnTo>
                      <a:pt x="651" y="89"/>
                    </a:lnTo>
                    <a:lnTo>
                      <a:pt x="649" y="93"/>
                    </a:lnTo>
                    <a:lnTo>
                      <a:pt x="647" y="95"/>
                    </a:lnTo>
                    <a:lnTo>
                      <a:pt x="646" y="95"/>
                    </a:lnTo>
                    <a:lnTo>
                      <a:pt x="645" y="94"/>
                    </a:lnTo>
                    <a:lnTo>
                      <a:pt x="644" y="88"/>
                    </a:lnTo>
                    <a:lnTo>
                      <a:pt x="644" y="88"/>
                    </a:lnTo>
                    <a:lnTo>
                      <a:pt x="642" y="101"/>
                    </a:lnTo>
                    <a:lnTo>
                      <a:pt x="641" y="102"/>
                    </a:lnTo>
                    <a:lnTo>
                      <a:pt x="641" y="103"/>
                    </a:lnTo>
                    <a:lnTo>
                      <a:pt x="639" y="103"/>
                    </a:lnTo>
                    <a:lnTo>
                      <a:pt x="638" y="106"/>
                    </a:lnTo>
                    <a:lnTo>
                      <a:pt x="637" y="123"/>
                    </a:lnTo>
                    <a:lnTo>
                      <a:pt x="645" y="114"/>
                    </a:lnTo>
                    <a:lnTo>
                      <a:pt x="645" y="114"/>
                    </a:lnTo>
                    <a:lnTo>
                      <a:pt x="642" y="126"/>
                    </a:lnTo>
                    <a:lnTo>
                      <a:pt x="637" y="141"/>
                    </a:lnTo>
                    <a:lnTo>
                      <a:pt x="636" y="148"/>
                    </a:lnTo>
                    <a:lnTo>
                      <a:pt x="634" y="151"/>
                    </a:lnTo>
                    <a:lnTo>
                      <a:pt x="633" y="151"/>
                    </a:lnTo>
                    <a:lnTo>
                      <a:pt x="631" y="150"/>
                    </a:lnTo>
                    <a:lnTo>
                      <a:pt x="629" y="146"/>
                    </a:lnTo>
                    <a:lnTo>
                      <a:pt x="629" y="146"/>
                    </a:lnTo>
                    <a:lnTo>
                      <a:pt x="631" y="134"/>
                    </a:lnTo>
                    <a:lnTo>
                      <a:pt x="634" y="124"/>
                    </a:lnTo>
                    <a:lnTo>
                      <a:pt x="634" y="124"/>
                    </a:lnTo>
                    <a:lnTo>
                      <a:pt x="633" y="120"/>
                    </a:lnTo>
                    <a:lnTo>
                      <a:pt x="633" y="120"/>
                    </a:lnTo>
                    <a:lnTo>
                      <a:pt x="631" y="121"/>
                    </a:lnTo>
                    <a:lnTo>
                      <a:pt x="629" y="123"/>
                    </a:lnTo>
                    <a:lnTo>
                      <a:pt x="629" y="123"/>
                    </a:lnTo>
                    <a:lnTo>
                      <a:pt x="628" y="119"/>
                    </a:lnTo>
                    <a:lnTo>
                      <a:pt x="628" y="119"/>
                    </a:lnTo>
                    <a:lnTo>
                      <a:pt x="629" y="109"/>
                    </a:lnTo>
                    <a:lnTo>
                      <a:pt x="630" y="102"/>
                    </a:lnTo>
                    <a:lnTo>
                      <a:pt x="631" y="100"/>
                    </a:lnTo>
                    <a:lnTo>
                      <a:pt x="634" y="98"/>
                    </a:lnTo>
                    <a:lnTo>
                      <a:pt x="636" y="97"/>
                    </a:lnTo>
                    <a:lnTo>
                      <a:pt x="638" y="96"/>
                    </a:lnTo>
                    <a:lnTo>
                      <a:pt x="641" y="91"/>
                    </a:lnTo>
                    <a:lnTo>
                      <a:pt x="643" y="85"/>
                    </a:lnTo>
                    <a:lnTo>
                      <a:pt x="643" y="85"/>
                    </a:lnTo>
                    <a:lnTo>
                      <a:pt x="642" y="81"/>
                    </a:lnTo>
                    <a:lnTo>
                      <a:pt x="641" y="80"/>
                    </a:lnTo>
                    <a:lnTo>
                      <a:pt x="641" y="81"/>
                    </a:lnTo>
                    <a:lnTo>
                      <a:pt x="637" y="87"/>
                    </a:lnTo>
                    <a:lnTo>
                      <a:pt x="636" y="88"/>
                    </a:lnTo>
                    <a:lnTo>
                      <a:pt x="636" y="87"/>
                    </a:lnTo>
                    <a:lnTo>
                      <a:pt x="637" y="71"/>
                    </a:lnTo>
                    <a:lnTo>
                      <a:pt x="637" y="71"/>
                    </a:lnTo>
                    <a:lnTo>
                      <a:pt x="635" y="85"/>
                    </a:lnTo>
                    <a:lnTo>
                      <a:pt x="634" y="91"/>
                    </a:lnTo>
                    <a:lnTo>
                      <a:pt x="633" y="93"/>
                    </a:lnTo>
                    <a:lnTo>
                      <a:pt x="631" y="93"/>
                    </a:lnTo>
                    <a:lnTo>
                      <a:pt x="630" y="91"/>
                    </a:lnTo>
                    <a:lnTo>
                      <a:pt x="629" y="89"/>
                    </a:lnTo>
                    <a:lnTo>
                      <a:pt x="628" y="88"/>
                    </a:lnTo>
                    <a:lnTo>
                      <a:pt x="627" y="88"/>
                    </a:lnTo>
                    <a:lnTo>
                      <a:pt x="624" y="91"/>
                    </a:lnTo>
                    <a:lnTo>
                      <a:pt x="622" y="102"/>
                    </a:lnTo>
                    <a:lnTo>
                      <a:pt x="623" y="80"/>
                    </a:lnTo>
                    <a:lnTo>
                      <a:pt x="623" y="80"/>
                    </a:lnTo>
                    <a:lnTo>
                      <a:pt x="621" y="88"/>
                    </a:lnTo>
                    <a:lnTo>
                      <a:pt x="620" y="93"/>
                    </a:lnTo>
                    <a:lnTo>
                      <a:pt x="619" y="94"/>
                    </a:lnTo>
                    <a:lnTo>
                      <a:pt x="622" y="65"/>
                    </a:lnTo>
                    <a:lnTo>
                      <a:pt x="622" y="65"/>
                    </a:lnTo>
                    <a:lnTo>
                      <a:pt x="621" y="71"/>
                    </a:lnTo>
                    <a:lnTo>
                      <a:pt x="620" y="72"/>
                    </a:lnTo>
                    <a:lnTo>
                      <a:pt x="619" y="72"/>
                    </a:lnTo>
                    <a:lnTo>
                      <a:pt x="618" y="70"/>
                    </a:lnTo>
                    <a:lnTo>
                      <a:pt x="616" y="65"/>
                    </a:lnTo>
                    <a:lnTo>
                      <a:pt x="614" y="56"/>
                    </a:lnTo>
                    <a:lnTo>
                      <a:pt x="612" y="55"/>
                    </a:lnTo>
                    <a:lnTo>
                      <a:pt x="611" y="57"/>
                    </a:lnTo>
                    <a:lnTo>
                      <a:pt x="611" y="57"/>
                    </a:lnTo>
                    <a:lnTo>
                      <a:pt x="613" y="58"/>
                    </a:lnTo>
                    <a:lnTo>
                      <a:pt x="614" y="61"/>
                    </a:lnTo>
                    <a:lnTo>
                      <a:pt x="615" y="66"/>
                    </a:lnTo>
                    <a:lnTo>
                      <a:pt x="614" y="72"/>
                    </a:lnTo>
                    <a:lnTo>
                      <a:pt x="614" y="86"/>
                    </a:lnTo>
                    <a:lnTo>
                      <a:pt x="614" y="93"/>
                    </a:lnTo>
                    <a:lnTo>
                      <a:pt x="614" y="100"/>
                    </a:lnTo>
                    <a:lnTo>
                      <a:pt x="614" y="100"/>
                    </a:lnTo>
                    <a:lnTo>
                      <a:pt x="613" y="103"/>
                    </a:lnTo>
                    <a:lnTo>
                      <a:pt x="611" y="105"/>
                    </a:lnTo>
                    <a:lnTo>
                      <a:pt x="610" y="105"/>
                    </a:lnTo>
                    <a:lnTo>
                      <a:pt x="608" y="103"/>
                    </a:lnTo>
                    <a:lnTo>
                      <a:pt x="607" y="95"/>
                    </a:lnTo>
                    <a:lnTo>
                      <a:pt x="606" y="82"/>
                    </a:lnTo>
                    <a:lnTo>
                      <a:pt x="606" y="70"/>
                    </a:lnTo>
                    <a:lnTo>
                      <a:pt x="604" y="59"/>
                    </a:lnTo>
                    <a:lnTo>
                      <a:pt x="604" y="55"/>
                    </a:lnTo>
                    <a:lnTo>
                      <a:pt x="601" y="52"/>
                    </a:lnTo>
                    <a:lnTo>
                      <a:pt x="600" y="51"/>
                    </a:lnTo>
                    <a:lnTo>
                      <a:pt x="598" y="52"/>
                    </a:lnTo>
                    <a:lnTo>
                      <a:pt x="598" y="52"/>
                    </a:lnTo>
                    <a:lnTo>
                      <a:pt x="599" y="51"/>
                    </a:lnTo>
                    <a:lnTo>
                      <a:pt x="599" y="53"/>
                    </a:lnTo>
                    <a:lnTo>
                      <a:pt x="601" y="59"/>
                    </a:lnTo>
                    <a:lnTo>
                      <a:pt x="601" y="67"/>
                    </a:lnTo>
                    <a:lnTo>
                      <a:pt x="600" y="75"/>
                    </a:lnTo>
                    <a:lnTo>
                      <a:pt x="600" y="75"/>
                    </a:lnTo>
                    <a:lnTo>
                      <a:pt x="598" y="66"/>
                    </a:lnTo>
                    <a:lnTo>
                      <a:pt x="596" y="59"/>
                    </a:lnTo>
                    <a:lnTo>
                      <a:pt x="595" y="51"/>
                    </a:lnTo>
                    <a:lnTo>
                      <a:pt x="595" y="51"/>
                    </a:lnTo>
                    <a:lnTo>
                      <a:pt x="592" y="53"/>
                    </a:lnTo>
                    <a:lnTo>
                      <a:pt x="591" y="56"/>
                    </a:lnTo>
                    <a:lnTo>
                      <a:pt x="591" y="65"/>
                    </a:lnTo>
                    <a:lnTo>
                      <a:pt x="592" y="76"/>
                    </a:lnTo>
                    <a:lnTo>
                      <a:pt x="592" y="81"/>
                    </a:lnTo>
                    <a:lnTo>
                      <a:pt x="591" y="87"/>
                    </a:lnTo>
                    <a:lnTo>
                      <a:pt x="591" y="87"/>
                    </a:lnTo>
                    <a:lnTo>
                      <a:pt x="591" y="80"/>
                    </a:lnTo>
                    <a:lnTo>
                      <a:pt x="590" y="78"/>
                    </a:lnTo>
                    <a:lnTo>
                      <a:pt x="589" y="79"/>
                    </a:lnTo>
                    <a:lnTo>
                      <a:pt x="588" y="83"/>
                    </a:lnTo>
                    <a:lnTo>
                      <a:pt x="587" y="95"/>
                    </a:lnTo>
                    <a:lnTo>
                      <a:pt x="583" y="105"/>
                    </a:lnTo>
                    <a:lnTo>
                      <a:pt x="584" y="83"/>
                    </a:lnTo>
                    <a:lnTo>
                      <a:pt x="584" y="83"/>
                    </a:lnTo>
                    <a:lnTo>
                      <a:pt x="583" y="81"/>
                    </a:lnTo>
                    <a:lnTo>
                      <a:pt x="582" y="81"/>
                    </a:lnTo>
                    <a:lnTo>
                      <a:pt x="581" y="82"/>
                    </a:lnTo>
                    <a:lnTo>
                      <a:pt x="580" y="85"/>
                    </a:lnTo>
                    <a:lnTo>
                      <a:pt x="578" y="90"/>
                    </a:lnTo>
                    <a:lnTo>
                      <a:pt x="578" y="98"/>
                    </a:lnTo>
                    <a:lnTo>
                      <a:pt x="576" y="113"/>
                    </a:lnTo>
                    <a:lnTo>
                      <a:pt x="575" y="114"/>
                    </a:lnTo>
                    <a:lnTo>
                      <a:pt x="575" y="116"/>
                    </a:lnTo>
                    <a:lnTo>
                      <a:pt x="574" y="114"/>
                    </a:lnTo>
                    <a:lnTo>
                      <a:pt x="573" y="112"/>
                    </a:lnTo>
                    <a:lnTo>
                      <a:pt x="577" y="81"/>
                    </a:lnTo>
                    <a:lnTo>
                      <a:pt x="573" y="89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74"/>
                    </a:lnTo>
                    <a:lnTo>
                      <a:pt x="569" y="76"/>
                    </a:lnTo>
                    <a:lnTo>
                      <a:pt x="568" y="76"/>
                    </a:lnTo>
                    <a:lnTo>
                      <a:pt x="567" y="76"/>
                    </a:lnTo>
                    <a:lnTo>
                      <a:pt x="566" y="75"/>
                    </a:lnTo>
                    <a:lnTo>
                      <a:pt x="564" y="71"/>
                    </a:lnTo>
                    <a:lnTo>
                      <a:pt x="564" y="71"/>
                    </a:lnTo>
                    <a:lnTo>
                      <a:pt x="564" y="83"/>
                    </a:lnTo>
                    <a:lnTo>
                      <a:pt x="562" y="96"/>
                    </a:lnTo>
                    <a:lnTo>
                      <a:pt x="560" y="106"/>
                    </a:lnTo>
                    <a:lnTo>
                      <a:pt x="559" y="110"/>
                    </a:lnTo>
                    <a:lnTo>
                      <a:pt x="558" y="111"/>
                    </a:lnTo>
                    <a:lnTo>
                      <a:pt x="558" y="111"/>
                    </a:lnTo>
                    <a:lnTo>
                      <a:pt x="557" y="102"/>
                    </a:lnTo>
                    <a:lnTo>
                      <a:pt x="557" y="96"/>
                    </a:lnTo>
                    <a:lnTo>
                      <a:pt x="557" y="93"/>
                    </a:lnTo>
                    <a:lnTo>
                      <a:pt x="555" y="93"/>
                    </a:lnTo>
                    <a:lnTo>
                      <a:pt x="553" y="93"/>
                    </a:lnTo>
                    <a:lnTo>
                      <a:pt x="553" y="93"/>
                    </a:lnTo>
                    <a:lnTo>
                      <a:pt x="557" y="75"/>
                    </a:lnTo>
                    <a:lnTo>
                      <a:pt x="558" y="73"/>
                    </a:lnTo>
                    <a:lnTo>
                      <a:pt x="558" y="73"/>
                    </a:lnTo>
                    <a:lnTo>
                      <a:pt x="559" y="82"/>
                    </a:lnTo>
                    <a:lnTo>
                      <a:pt x="559" y="82"/>
                    </a:lnTo>
                    <a:lnTo>
                      <a:pt x="561" y="61"/>
                    </a:lnTo>
                    <a:lnTo>
                      <a:pt x="561" y="61"/>
                    </a:lnTo>
                    <a:lnTo>
                      <a:pt x="561" y="57"/>
                    </a:lnTo>
                    <a:lnTo>
                      <a:pt x="560" y="55"/>
                    </a:lnTo>
                    <a:lnTo>
                      <a:pt x="558" y="53"/>
                    </a:lnTo>
                    <a:lnTo>
                      <a:pt x="557" y="53"/>
                    </a:lnTo>
                    <a:lnTo>
                      <a:pt x="554" y="56"/>
                    </a:lnTo>
                    <a:lnTo>
                      <a:pt x="552" y="58"/>
                    </a:lnTo>
                    <a:lnTo>
                      <a:pt x="552" y="58"/>
                    </a:lnTo>
                    <a:lnTo>
                      <a:pt x="553" y="59"/>
                    </a:lnTo>
                    <a:lnTo>
                      <a:pt x="554" y="63"/>
                    </a:lnTo>
                    <a:lnTo>
                      <a:pt x="545" y="94"/>
                    </a:lnTo>
                    <a:lnTo>
                      <a:pt x="545" y="94"/>
                    </a:lnTo>
                    <a:lnTo>
                      <a:pt x="544" y="88"/>
                    </a:lnTo>
                    <a:lnTo>
                      <a:pt x="545" y="8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4" y="79"/>
                    </a:lnTo>
                    <a:lnTo>
                      <a:pt x="543" y="83"/>
                    </a:lnTo>
                    <a:lnTo>
                      <a:pt x="541" y="86"/>
                    </a:lnTo>
                    <a:lnTo>
                      <a:pt x="541" y="86"/>
                    </a:lnTo>
                    <a:lnTo>
                      <a:pt x="543" y="60"/>
                    </a:lnTo>
                    <a:lnTo>
                      <a:pt x="544" y="49"/>
                    </a:lnTo>
                    <a:lnTo>
                      <a:pt x="546" y="41"/>
                    </a:lnTo>
                    <a:lnTo>
                      <a:pt x="538" y="60"/>
                    </a:lnTo>
                    <a:lnTo>
                      <a:pt x="538" y="60"/>
                    </a:lnTo>
                    <a:lnTo>
                      <a:pt x="536" y="46"/>
                    </a:lnTo>
                    <a:lnTo>
                      <a:pt x="536" y="38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35" y="31"/>
                    </a:lnTo>
                    <a:lnTo>
                      <a:pt x="534" y="30"/>
                    </a:lnTo>
                    <a:lnTo>
                      <a:pt x="532" y="33"/>
                    </a:lnTo>
                    <a:lnTo>
                      <a:pt x="528" y="44"/>
                    </a:lnTo>
                    <a:lnTo>
                      <a:pt x="526" y="50"/>
                    </a:lnTo>
                    <a:lnTo>
                      <a:pt x="523" y="55"/>
                    </a:lnTo>
                    <a:lnTo>
                      <a:pt x="522" y="56"/>
                    </a:lnTo>
                    <a:lnTo>
                      <a:pt x="521" y="56"/>
                    </a:lnTo>
                    <a:lnTo>
                      <a:pt x="520" y="55"/>
                    </a:lnTo>
                    <a:lnTo>
                      <a:pt x="519" y="53"/>
                    </a:lnTo>
                    <a:lnTo>
                      <a:pt x="519" y="53"/>
                    </a:lnTo>
                    <a:lnTo>
                      <a:pt x="518" y="58"/>
                    </a:lnTo>
                    <a:lnTo>
                      <a:pt x="516" y="63"/>
                    </a:lnTo>
                    <a:lnTo>
                      <a:pt x="516" y="63"/>
                    </a:lnTo>
                    <a:lnTo>
                      <a:pt x="514" y="60"/>
                    </a:lnTo>
                    <a:lnTo>
                      <a:pt x="512" y="57"/>
                    </a:lnTo>
                    <a:lnTo>
                      <a:pt x="508" y="50"/>
                    </a:lnTo>
                    <a:lnTo>
                      <a:pt x="506" y="49"/>
                    </a:lnTo>
                    <a:lnTo>
                      <a:pt x="504" y="50"/>
                    </a:lnTo>
                    <a:lnTo>
                      <a:pt x="501" y="53"/>
                    </a:lnTo>
                    <a:lnTo>
                      <a:pt x="499" y="60"/>
                    </a:lnTo>
                    <a:lnTo>
                      <a:pt x="497" y="27"/>
                    </a:lnTo>
                    <a:lnTo>
                      <a:pt x="497" y="27"/>
                    </a:lnTo>
                    <a:lnTo>
                      <a:pt x="496" y="31"/>
                    </a:lnTo>
                    <a:lnTo>
                      <a:pt x="495" y="37"/>
                    </a:lnTo>
                    <a:lnTo>
                      <a:pt x="496" y="52"/>
                    </a:lnTo>
                    <a:lnTo>
                      <a:pt x="496" y="68"/>
                    </a:lnTo>
                    <a:lnTo>
                      <a:pt x="493" y="75"/>
                    </a:lnTo>
                    <a:lnTo>
                      <a:pt x="491" y="80"/>
                    </a:lnTo>
                    <a:lnTo>
                      <a:pt x="491" y="80"/>
                    </a:lnTo>
                    <a:lnTo>
                      <a:pt x="489" y="82"/>
                    </a:lnTo>
                    <a:lnTo>
                      <a:pt x="489" y="80"/>
                    </a:lnTo>
                    <a:lnTo>
                      <a:pt x="488" y="70"/>
                    </a:lnTo>
                    <a:lnTo>
                      <a:pt x="489" y="55"/>
                    </a:lnTo>
                    <a:lnTo>
                      <a:pt x="489" y="43"/>
                    </a:lnTo>
                    <a:lnTo>
                      <a:pt x="489" y="43"/>
                    </a:lnTo>
                    <a:lnTo>
                      <a:pt x="485" y="58"/>
                    </a:lnTo>
                    <a:lnTo>
                      <a:pt x="482" y="71"/>
                    </a:lnTo>
                    <a:lnTo>
                      <a:pt x="480" y="75"/>
                    </a:lnTo>
                    <a:lnTo>
                      <a:pt x="478" y="75"/>
                    </a:lnTo>
                    <a:lnTo>
                      <a:pt x="477" y="76"/>
                    </a:lnTo>
                    <a:lnTo>
                      <a:pt x="475" y="73"/>
                    </a:lnTo>
                    <a:lnTo>
                      <a:pt x="474" y="66"/>
                    </a:lnTo>
                    <a:lnTo>
                      <a:pt x="474" y="66"/>
                    </a:lnTo>
                    <a:lnTo>
                      <a:pt x="475" y="64"/>
                    </a:lnTo>
                    <a:lnTo>
                      <a:pt x="476" y="63"/>
                    </a:lnTo>
                    <a:lnTo>
                      <a:pt x="477" y="64"/>
                    </a:lnTo>
                    <a:lnTo>
                      <a:pt x="478" y="63"/>
                    </a:lnTo>
                    <a:lnTo>
                      <a:pt x="478" y="63"/>
                    </a:lnTo>
                    <a:close/>
                    <a:moveTo>
                      <a:pt x="415" y="74"/>
                    </a:moveTo>
                    <a:lnTo>
                      <a:pt x="415" y="74"/>
                    </a:lnTo>
                    <a:lnTo>
                      <a:pt x="419" y="65"/>
                    </a:lnTo>
                    <a:lnTo>
                      <a:pt x="419" y="63"/>
                    </a:lnTo>
                    <a:lnTo>
                      <a:pt x="420" y="63"/>
                    </a:lnTo>
                    <a:lnTo>
                      <a:pt x="421" y="68"/>
                    </a:lnTo>
                    <a:lnTo>
                      <a:pt x="421" y="68"/>
                    </a:lnTo>
                    <a:lnTo>
                      <a:pt x="419" y="81"/>
                    </a:lnTo>
                    <a:lnTo>
                      <a:pt x="419" y="83"/>
                    </a:lnTo>
                    <a:lnTo>
                      <a:pt x="417" y="83"/>
                    </a:lnTo>
                    <a:lnTo>
                      <a:pt x="416" y="80"/>
                    </a:lnTo>
                    <a:lnTo>
                      <a:pt x="415" y="74"/>
                    </a:lnTo>
                    <a:lnTo>
                      <a:pt x="415" y="74"/>
                    </a:lnTo>
                    <a:close/>
                    <a:moveTo>
                      <a:pt x="317" y="123"/>
                    </a:moveTo>
                    <a:lnTo>
                      <a:pt x="317" y="123"/>
                    </a:lnTo>
                    <a:lnTo>
                      <a:pt x="319" y="119"/>
                    </a:lnTo>
                    <a:lnTo>
                      <a:pt x="319" y="119"/>
                    </a:lnTo>
                    <a:lnTo>
                      <a:pt x="320" y="119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0" y="128"/>
                    </a:lnTo>
                    <a:lnTo>
                      <a:pt x="317" y="123"/>
                    </a:lnTo>
                    <a:lnTo>
                      <a:pt x="317" y="123"/>
                    </a:lnTo>
                    <a:close/>
                    <a:moveTo>
                      <a:pt x="46" y="267"/>
                    </a:moveTo>
                    <a:lnTo>
                      <a:pt x="46" y="267"/>
                    </a:lnTo>
                    <a:lnTo>
                      <a:pt x="46" y="267"/>
                    </a:lnTo>
                    <a:lnTo>
                      <a:pt x="47" y="271"/>
                    </a:lnTo>
                    <a:lnTo>
                      <a:pt x="46" y="267"/>
                    </a:lnTo>
                    <a:lnTo>
                      <a:pt x="46" y="267"/>
                    </a:lnTo>
                    <a:close/>
                    <a:moveTo>
                      <a:pt x="40" y="257"/>
                    </a:moveTo>
                    <a:lnTo>
                      <a:pt x="40" y="257"/>
                    </a:lnTo>
                    <a:lnTo>
                      <a:pt x="40" y="262"/>
                    </a:lnTo>
                    <a:lnTo>
                      <a:pt x="40" y="267"/>
                    </a:lnTo>
                    <a:lnTo>
                      <a:pt x="40" y="267"/>
                    </a:lnTo>
                    <a:lnTo>
                      <a:pt x="41" y="262"/>
                    </a:lnTo>
                    <a:lnTo>
                      <a:pt x="43" y="262"/>
                    </a:lnTo>
                    <a:lnTo>
                      <a:pt x="44" y="262"/>
                    </a:lnTo>
                    <a:lnTo>
                      <a:pt x="44" y="262"/>
                    </a:lnTo>
                    <a:lnTo>
                      <a:pt x="43" y="256"/>
                    </a:lnTo>
                    <a:lnTo>
                      <a:pt x="41" y="255"/>
                    </a:lnTo>
                    <a:lnTo>
                      <a:pt x="40" y="257"/>
                    </a:lnTo>
                    <a:lnTo>
                      <a:pt x="40" y="257"/>
                    </a:lnTo>
                    <a:close/>
                    <a:moveTo>
                      <a:pt x="646" y="274"/>
                    </a:moveTo>
                    <a:lnTo>
                      <a:pt x="646" y="268"/>
                    </a:lnTo>
                    <a:lnTo>
                      <a:pt x="646" y="268"/>
                    </a:lnTo>
                    <a:lnTo>
                      <a:pt x="647" y="266"/>
                    </a:lnTo>
                    <a:lnTo>
                      <a:pt x="647" y="266"/>
                    </a:lnTo>
                    <a:lnTo>
                      <a:pt x="646" y="274"/>
                    </a:lnTo>
                    <a:lnTo>
                      <a:pt x="646" y="2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44">
                <a:extLst>
                  <a:ext uri="{FF2B5EF4-FFF2-40B4-BE49-F238E27FC236}">
                    <a16:creationId xmlns:a16="http://schemas.microsoft.com/office/drawing/2014/main" xmlns="" id="{B2D29CFF-3B14-F4E3-5C97-AD2119F2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6650"/>
                <a:ext cx="0" cy="6350"/>
              </a:xfrm>
              <a:custGeom>
                <a:avLst/>
                <a:gdLst>
                  <a:gd name="T0" fmla="*/ 0 h 11"/>
                  <a:gd name="T1" fmla="*/ 0 h 11"/>
                  <a:gd name="T2" fmla="*/ 11 h 11"/>
                  <a:gd name="T3" fmla="*/ 11 h 11"/>
                  <a:gd name="T4" fmla="*/ 6 h 11"/>
                  <a:gd name="T5" fmla="*/ 0 h 11"/>
                  <a:gd name="T6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45">
                <a:extLst>
                  <a:ext uri="{FF2B5EF4-FFF2-40B4-BE49-F238E27FC236}">
                    <a16:creationId xmlns:a16="http://schemas.microsoft.com/office/drawing/2014/main" xmlns="" id="{421523BF-97B7-8B60-8ED4-A695E633C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12838"/>
                <a:ext cx="0" cy="3175"/>
              </a:xfrm>
              <a:custGeom>
                <a:avLst/>
                <a:gdLst>
                  <a:gd name="T0" fmla="*/ 3 h 4"/>
                  <a:gd name="T1" fmla="*/ 3 h 4"/>
                  <a:gd name="T2" fmla="*/ 4 h 4"/>
                  <a:gd name="T3" fmla="*/ 4 h 4"/>
                  <a:gd name="T4" fmla="*/ 0 h 4"/>
                  <a:gd name="T5" fmla="*/ 3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846">
                <a:extLst>
                  <a:ext uri="{FF2B5EF4-FFF2-40B4-BE49-F238E27FC236}">
                    <a16:creationId xmlns:a16="http://schemas.microsoft.com/office/drawing/2014/main" xmlns="" id="{87B83521-21FE-24FA-EF41-9A1606B1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25538"/>
                <a:ext cx="0" cy="6350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1 w 1"/>
                  <a:gd name="T5" fmla="*/ 6 h 11"/>
                  <a:gd name="T6" fmla="*/ 1 w 1"/>
                  <a:gd name="T7" fmla="*/ 11 h 11"/>
                  <a:gd name="T8" fmla="*/ 1 w 1"/>
                  <a:gd name="T9" fmla="*/ 11 h 11"/>
                  <a:gd name="T10" fmla="*/ 1 w 1"/>
                  <a:gd name="T11" fmla="*/ 4 h 11"/>
                  <a:gd name="T12" fmla="*/ 1 w 1"/>
                  <a:gd name="T13" fmla="*/ 1 h 11"/>
                  <a:gd name="T14" fmla="*/ 0 w 1"/>
                  <a:gd name="T15" fmla="*/ 0 h 11"/>
                  <a:gd name="T16" fmla="*/ 0 w 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847">
                <a:extLst>
                  <a:ext uri="{FF2B5EF4-FFF2-40B4-BE49-F238E27FC236}">
                    <a16:creationId xmlns:a16="http://schemas.microsoft.com/office/drawing/2014/main" xmlns="" id="{409AB243-DF96-45BD-74FA-3873C790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236663"/>
                <a:ext cx="3175" cy="6350"/>
              </a:xfrm>
              <a:custGeom>
                <a:avLst/>
                <a:gdLst>
                  <a:gd name="T0" fmla="*/ 0 w 4"/>
                  <a:gd name="T1" fmla="*/ 12 h 12"/>
                  <a:gd name="T2" fmla="*/ 4 w 4"/>
                  <a:gd name="T3" fmla="*/ 7 h 12"/>
                  <a:gd name="T4" fmla="*/ 4 w 4"/>
                  <a:gd name="T5" fmla="*/ 7 h 12"/>
                  <a:gd name="T6" fmla="*/ 3 w 4"/>
                  <a:gd name="T7" fmla="*/ 7 h 12"/>
                  <a:gd name="T8" fmla="*/ 2 w 4"/>
                  <a:gd name="T9" fmla="*/ 4 h 12"/>
                  <a:gd name="T10" fmla="*/ 0 w 4"/>
                  <a:gd name="T11" fmla="*/ 0 h 12"/>
                  <a:gd name="T12" fmla="*/ 0 w 4"/>
                  <a:gd name="T13" fmla="*/ 0 h 12"/>
                  <a:gd name="T14" fmla="*/ 2 w 4"/>
                  <a:gd name="T15" fmla="*/ 8 h 12"/>
                  <a:gd name="T16" fmla="*/ 0 w 4"/>
                  <a:gd name="T17" fmla="*/ 11 h 12"/>
                  <a:gd name="T18" fmla="*/ 0 w 4"/>
                  <a:gd name="T19" fmla="*/ 12 h 12"/>
                  <a:gd name="T20" fmla="*/ 0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848">
                <a:extLst>
                  <a:ext uri="{FF2B5EF4-FFF2-40B4-BE49-F238E27FC236}">
                    <a16:creationId xmlns:a16="http://schemas.microsoft.com/office/drawing/2014/main" xmlns="" id="{32F26F6E-EE40-77D6-7466-95C71417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169988"/>
                <a:ext cx="3175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2 w 4"/>
                  <a:gd name="T5" fmla="*/ 1 h 14"/>
                  <a:gd name="T6" fmla="*/ 0 w 4"/>
                  <a:gd name="T7" fmla="*/ 3 h 14"/>
                  <a:gd name="T8" fmla="*/ 0 w 4"/>
                  <a:gd name="T9" fmla="*/ 14 h 14"/>
                  <a:gd name="T10" fmla="*/ 0 w 4"/>
                  <a:gd name="T11" fmla="*/ 14 h 14"/>
                  <a:gd name="T12" fmla="*/ 2 w 4"/>
                  <a:gd name="T13" fmla="*/ 12 h 14"/>
                  <a:gd name="T14" fmla="*/ 3 w 4"/>
                  <a:gd name="T15" fmla="*/ 8 h 14"/>
                  <a:gd name="T16" fmla="*/ 4 w 4"/>
                  <a:gd name="T17" fmla="*/ 3 h 14"/>
                  <a:gd name="T18" fmla="*/ 3 w 4"/>
                  <a:gd name="T19" fmla="*/ 0 h 14"/>
                  <a:gd name="T20" fmla="*/ 3 w 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849">
                <a:extLst>
                  <a:ext uri="{FF2B5EF4-FFF2-40B4-BE49-F238E27FC236}">
                    <a16:creationId xmlns:a16="http://schemas.microsoft.com/office/drawing/2014/main" xmlns="" id="{D2366013-AB3E-FCAA-CCAB-1BC41829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600" y="1196975"/>
                <a:ext cx="3175" cy="11113"/>
              </a:xfrm>
              <a:custGeom>
                <a:avLst/>
                <a:gdLst>
                  <a:gd name="T0" fmla="*/ 6 w 6"/>
                  <a:gd name="T1" fmla="*/ 13 h 21"/>
                  <a:gd name="T2" fmla="*/ 6 w 6"/>
                  <a:gd name="T3" fmla="*/ 13 h 21"/>
                  <a:gd name="T4" fmla="*/ 5 w 6"/>
                  <a:gd name="T5" fmla="*/ 2 h 21"/>
                  <a:gd name="T6" fmla="*/ 4 w 6"/>
                  <a:gd name="T7" fmla="*/ 0 h 21"/>
                  <a:gd name="T8" fmla="*/ 3 w 6"/>
                  <a:gd name="T9" fmla="*/ 1 h 21"/>
                  <a:gd name="T10" fmla="*/ 0 w 6"/>
                  <a:gd name="T11" fmla="*/ 3 h 21"/>
                  <a:gd name="T12" fmla="*/ 0 w 6"/>
                  <a:gd name="T13" fmla="*/ 3 h 21"/>
                  <a:gd name="T14" fmla="*/ 2 w 6"/>
                  <a:gd name="T15" fmla="*/ 3 h 21"/>
                  <a:gd name="T16" fmla="*/ 2 w 6"/>
                  <a:gd name="T17" fmla="*/ 3 h 21"/>
                  <a:gd name="T18" fmla="*/ 2 w 6"/>
                  <a:gd name="T19" fmla="*/ 17 h 21"/>
                  <a:gd name="T20" fmla="*/ 2 w 6"/>
                  <a:gd name="T21" fmla="*/ 19 h 21"/>
                  <a:gd name="T22" fmla="*/ 2 w 6"/>
                  <a:gd name="T23" fmla="*/ 21 h 21"/>
                  <a:gd name="T24" fmla="*/ 4 w 6"/>
                  <a:gd name="T25" fmla="*/ 18 h 21"/>
                  <a:gd name="T26" fmla="*/ 6 w 6"/>
                  <a:gd name="T27" fmla="*/ 13 h 21"/>
                  <a:gd name="T28" fmla="*/ 6 w 6"/>
                  <a:gd name="T2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6" y="13"/>
                    </a:moveTo>
                    <a:lnTo>
                      <a:pt x="6" y="1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0">
                <a:extLst>
                  <a:ext uri="{FF2B5EF4-FFF2-40B4-BE49-F238E27FC236}">
                    <a16:creationId xmlns:a16="http://schemas.microsoft.com/office/drawing/2014/main" xmlns="" id="{5E13FD3E-9ACF-322B-9239-90A54692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200150"/>
                <a:ext cx="1588" cy="1588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1 w 2"/>
                  <a:gd name="T5" fmla="*/ 0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w 2"/>
                  <a:gd name="T13" fmla="*/ 5 h 5"/>
                  <a:gd name="T14" fmla="*/ 0 w 2"/>
                  <a:gd name="T15" fmla="*/ 5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51">
                <a:extLst>
                  <a:ext uri="{FF2B5EF4-FFF2-40B4-BE49-F238E27FC236}">
                    <a16:creationId xmlns:a16="http://schemas.microsoft.com/office/drawing/2014/main" xmlns="" id="{861728F6-EE8F-34A8-D2B8-F5D226437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888" y="1228725"/>
                <a:ext cx="3175" cy="12700"/>
              </a:xfrm>
              <a:custGeom>
                <a:avLst/>
                <a:gdLst>
                  <a:gd name="T0" fmla="*/ 2 w 5"/>
                  <a:gd name="T1" fmla="*/ 2 h 24"/>
                  <a:gd name="T2" fmla="*/ 2 w 5"/>
                  <a:gd name="T3" fmla="*/ 2 h 24"/>
                  <a:gd name="T4" fmla="*/ 2 w 5"/>
                  <a:gd name="T5" fmla="*/ 1 h 24"/>
                  <a:gd name="T6" fmla="*/ 1 w 5"/>
                  <a:gd name="T7" fmla="*/ 3 h 24"/>
                  <a:gd name="T8" fmla="*/ 1 w 5"/>
                  <a:gd name="T9" fmla="*/ 11 h 24"/>
                  <a:gd name="T10" fmla="*/ 1 w 5"/>
                  <a:gd name="T11" fmla="*/ 18 h 24"/>
                  <a:gd name="T12" fmla="*/ 0 w 5"/>
                  <a:gd name="T13" fmla="*/ 19 h 24"/>
                  <a:gd name="T14" fmla="*/ 0 w 5"/>
                  <a:gd name="T15" fmla="*/ 18 h 24"/>
                  <a:gd name="T16" fmla="*/ 0 w 5"/>
                  <a:gd name="T17" fmla="*/ 18 h 24"/>
                  <a:gd name="T18" fmla="*/ 0 w 5"/>
                  <a:gd name="T19" fmla="*/ 24 h 24"/>
                  <a:gd name="T20" fmla="*/ 0 w 5"/>
                  <a:gd name="T21" fmla="*/ 24 h 24"/>
                  <a:gd name="T22" fmla="*/ 1 w 5"/>
                  <a:gd name="T23" fmla="*/ 24 h 24"/>
                  <a:gd name="T24" fmla="*/ 4 w 5"/>
                  <a:gd name="T25" fmla="*/ 14 h 24"/>
                  <a:gd name="T26" fmla="*/ 5 w 5"/>
                  <a:gd name="T27" fmla="*/ 2 h 24"/>
                  <a:gd name="T28" fmla="*/ 5 w 5"/>
                  <a:gd name="T29" fmla="*/ 0 h 24"/>
                  <a:gd name="T30" fmla="*/ 2 w 5"/>
                  <a:gd name="T31" fmla="*/ 2 h 24"/>
                  <a:gd name="T32" fmla="*/ 2 w 5"/>
                  <a:gd name="T3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11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4" y="1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52">
                <a:extLst>
                  <a:ext uri="{FF2B5EF4-FFF2-40B4-BE49-F238E27FC236}">
                    <a16:creationId xmlns:a16="http://schemas.microsoft.com/office/drawing/2014/main" xmlns="" id="{AC3B81AC-313C-5749-4540-2BC9A1A5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171575"/>
                <a:ext cx="0" cy="11113"/>
              </a:xfrm>
              <a:custGeom>
                <a:avLst/>
                <a:gdLst>
                  <a:gd name="T0" fmla="*/ 0 w 2"/>
                  <a:gd name="T1" fmla="*/ 0 h 23"/>
                  <a:gd name="T2" fmla="*/ 0 w 2"/>
                  <a:gd name="T3" fmla="*/ 23 h 23"/>
                  <a:gd name="T4" fmla="*/ 2 w 2"/>
                  <a:gd name="T5" fmla="*/ 5 h 23"/>
                  <a:gd name="T6" fmla="*/ 0 w 2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3">
                    <a:moveTo>
                      <a:pt x="0" y="0"/>
                    </a:moveTo>
                    <a:lnTo>
                      <a:pt x="0" y="23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53">
                <a:extLst>
                  <a:ext uri="{FF2B5EF4-FFF2-40B4-BE49-F238E27FC236}">
                    <a16:creationId xmlns:a16="http://schemas.microsoft.com/office/drawing/2014/main" xmlns="" id="{7D838266-554F-B016-4B57-ED6A768A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177925"/>
                <a:ext cx="1588" cy="4763"/>
              </a:xfrm>
              <a:custGeom>
                <a:avLst/>
                <a:gdLst>
                  <a:gd name="T0" fmla="*/ 5 w 5"/>
                  <a:gd name="T1" fmla="*/ 7 h 10"/>
                  <a:gd name="T2" fmla="*/ 1 w 5"/>
                  <a:gd name="T3" fmla="*/ 0 h 10"/>
                  <a:gd name="T4" fmla="*/ 1 w 5"/>
                  <a:gd name="T5" fmla="*/ 0 h 10"/>
                  <a:gd name="T6" fmla="*/ 0 w 5"/>
                  <a:gd name="T7" fmla="*/ 4 h 10"/>
                  <a:gd name="T8" fmla="*/ 0 w 5"/>
                  <a:gd name="T9" fmla="*/ 8 h 10"/>
                  <a:gd name="T10" fmla="*/ 0 w 5"/>
                  <a:gd name="T11" fmla="*/ 8 h 10"/>
                  <a:gd name="T12" fmla="*/ 3 w 5"/>
                  <a:gd name="T13" fmla="*/ 10 h 10"/>
                  <a:gd name="T14" fmla="*/ 5 w 5"/>
                  <a:gd name="T15" fmla="*/ 9 h 10"/>
                  <a:gd name="T16" fmla="*/ 5 w 5"/>
                  <a:gd name="T17" fmla="*/ 7 h 10"/>
                  <a:gd name="T18" fmla="*/ 5 w 5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54">
                <a:extLst>
                  <a:ext uri="{FF2B5EF4-FFF2-40B4-BE49-F238E27FC236}">
                    <a16:creationId xmlns:a16="http://schemas.microsoft.com/office/drawing/2014/main" xmlns="" id="{83B13F77-1CFE-0B58-6037-2E2D11A6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81100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  <a:gd name="T10" fmla="*/ 1 w 3"/>
                  <a:gd name="T11" fmla="*/ 2 h 3"/>
                  <a:gd name="T12" fmla="*/ 3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5">
                <a:extLst>
                  <a:ext uri="{FF2B5EF4-FFF2-40B4-BE49-F238E27FC236}">
                    <a16:creationId xmlns:a16="http://schemas.microsoft.com/office/drawing/2014/main" xmlns="" id="{2D4C5E47-EBFC-2082-EB03-76096E2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950" y="1166813"/>
                <a:ext cx="1588" cy="4763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6 h 7"/>
                  <a:gd name="T4" fmla="*/ 4 w 4"/>
                  <a:gd name="T5" fmla="*/ 7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56">
                <a:extLst>
                  <a:ext uri="{FF2B5EF4-FFF2-40B4-BE49-F238E27FC236}">
                    <a16:creationId xmlns:a16="http://schemas.microsoft.com/office/drawing/2014/main" xmlns="" id="{5EAC450C-C3AB-13CE-C18A-D553DE72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74750"/>
                <a:ext cx="1588" cy="9525"/>
              </a:xfrm>
              <a:custGeom>
                <a:avLst/>
                <a:gdLst>
                  <a:gd name="T0" fmla="*/ 0 w 5"/>
                  <a:gd name="T1" fmla="*/ 18 h 18"/>
                  <a:gd name="T2" fmla="*/ 5 w 5"/>
                  <a:gd name="T3" fmla="*/ 11 h 18"/>
                  <a:gd name="T4" fmla="*/ 5 w 5"/>
                  <a:gd name="T5" fmla="*/ 11 h 18"/>
                  <a:gd name="T6" fmla="*/ 5 w 5"/>
                  <a:gd name="T7" fmla="*/ 1 h 18"/>
                  <a:gd name="T8" fmla="*/ 4 w 5"/>
                  <a:gd name="T9" fmla="*/ 0 h 18"/>
                  <a:gd name="T10" fmla="*/ 3 w 5"/>
                  <a:gd name="T11" fmla="*/ 0 h 18"/>
                  <a:gd name="T12" fmla="*/ 3 w 5"/>
                  <a:gd name="T13" fmla="*/ 0 h 18"/>
                  <a:gd name="T14" fmla="*/ 0 w 5"/>
                  <a:gd name="T15" fmla="*/ 8 h 18"/>
                  <a:gd name="T16" fmla="*/ 0 w 5"/>
                  <a:gd name="T17" fmla="*/ 12 h 18"/>
                  <a:gd name="T18" fmla="*/ 0 w 5"/>
                  <a:gd name="T19" fmla="*/ 18 h 18"/>
                  <a:gd name="T20" fmla="*/ 0 w 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57">
                <a:extLst>
                  <a:ext uri="{FF2B5EF4-FFF2-40B4-BE49-F238E27FC236}">
                    <a16:creationId xmlns:a16="http://schemas.microsoft.com/office/drawing/2014/main" xmlns="" id="{3CFA5CF8-0D9F-D9F8-30D1-658E2537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44588"/>
                <a:ext cx="1588" cy="14288"/>
              </a:xfrm>
              <a:custGeom>
                <a:avLst/>
                <a:gdLst>
                  <a:gd name="T0" fmla="*/ 0 w 2"/>
                  <a:gd name="T1" fmla="*/ 10 h 28"/>
                  <a:gd name="T2" fmla="*/ 0 w 2"/>
                  <a:gd name="T3" fmla="*/ 10 h 28"/>
                  <a:gd name="T4" fmla="*/ 1 w 2"/>
                  <a:gd name="T5" fmla="*/ 18 h 28"/>
                  <a:gd name="T6" fmla="*/ 1 w 2"/>
                  <a:gd name="T7" fmla="*/ 28 h 28"/>
                  <a:gd name="T8" fmla="*/ 2 w 2"/>
                  <a:gd name="T9" fmla="*/ 0 h 28"/>
                  <a:gd name="T10" fmla="*/ 0 w 2"/>
                  <a:gd name="T11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8">
                    <a:moveTo>
                      <a:pt x="0" y="10"/>
                    </a:moveTo>
                    <a:lnTo>
                      <a:pt x="0" y="10"/>
                    </a:lnTo>
                    <a:lnTo>
                      <a:pt x="1" y="18"/>
                    </a:lnTo>
                    <a:lnTo>
                      <a:pt x="1" y="28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58">
                <a:extLst>
                  <a:ext uri="{FF2B5EF4-FFF2-40B4-BE49-F238E27FC236}">
                    <a16:creationId xmlns:a16="http://schemas.microsoft.com/office/drawing/2014/main" xmlns="" id="{C1E18A51-D272-B910-65D0-1468E3DE8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35063"/>
                <a:ext cx="3175" cy="11113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21 h 21"/>
                  <a:gd name="T4" fmla="*/ 4 w 6"/>
                  <a:gd name="T5" fmla="*/ 14 h 21"/>
                  <a:gd name="T6" fmla="*/ 5 w 6"/>
                  <a:gd name="T7" fmla="*/ 7 h 21"/>
                  <a:gd name="T8" fmla="*/ 6 w 6"/>
                  <a:gd name="T9" fmla="*/ 2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6 h 21"/>
                  <a:gd name="T18" fmla="*/ 1 w 6"/>
                  <a:gd name="T19" fmla="*/ 11 h 21"/>
                  <a:gd name="T20" fmla="*/ 0 w 6"/>
                  <a:gd name="T21" fmla="*/ 17 h 21"/>
                  <a:gd name="T22" fmla="*/ 1 w 6"/>
                  <a:gd name="T23" fmla="*/ 21 h 21"/>
                  <a:gd name="T24" fmla="*/ 1 w 6"/>
                  <a:gd name="T2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14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59">
                <a:extLst>
                  <a:ext uri="{FF2B5EF4-FFF2-40B4-BE49-F238E27FC236}">
                    <a16:creationId xmlns:a16="http://schemas.microsoft.com/office/drawing/2014/main" xmlns="" id="{D8D69B72-AD9C-0BB5-CFEB-24CC19D4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66813"/>
                <a:ext cx="1588" cy="25400"/>
              </a:xfrm>
              <a:custGeom>
                <a:avLst/>
                <a:gdLst>
                  <a:gd name="T0" fmla="*/ 2 w 2"/>
                  <a:gd name="T1" fmla="*/ 0 h 47"/>
                  <a:gd name="T2" fmla="*/ 1 w 2"/>
                  <a:gd name="T3" fmla="*/ 1 h 47"/>
                  <a:gd name="T4" fmla="*/ 0 w 2"/>
                  <a:gd name="T5" fmla="*/ 47 h 47"/>
                  <a:gd name="T6" fmla="*/ 2 w 2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7">
                    <a:moveTo>
                      <a:pt x="2" y="0"/>
                    </a:moveTo>
                    <a:lnTo>
                      <a:pt x="1" y="1"/>
                    </a:lnTo>
                    <a:lnTo>
                      <a:pt x="0" y="47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60">
                <a:extLst>
                  <a:ext uri="{FF2B5EF4-FFF2-40B4-BE49-F238E27FC236}">
                    <a16:creationId xmlns:a16="http://schemas.microsoft.com/office/drawing/2014/main" xmlns="" id="{0A3010F3-4FC6-A714-6FEB-C64B2BF8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08075"/>
                <a:ext cx="3175" cy="19050"/>
              </a:xfrm>
              <a:custGeom>
                <a:avLst/>
                <a:gdLst>
                  <a:gd name="T0" fmla="*/ 7 w 7"/>
                  <a:gd name="T1" fmla="*/ 3 h 38"/>
                  <a:gd name="T2" fmla="*/ 7 w 7"/>
                  <a:gd name="T3" fmla="*/ 3 h 38"/>
                  <a:gd name="T4" fmla="*/ 6 w 7"/>
                  <a:gd name="T5" fmla="*/ 0 h 38"/>
                  <a:gd name="T6" fmla="*/ 5 w 7"/>
                  <a:gd name="T7" fmla="*/ 2 h 38"/>
                  <a:gd name="T8" fmla="*/ 4 w 7"/>
                  <a:gd name="T9" fmla="*/ 11 h 38"/>
                  <a:gd name="T10" fmla="*/ 3 w 7"/>
                  <a:gd name="T11" fmla="*/ 20 h 38"/>
                  <a:gd name="T12" fmla="*/ 3 w 7"/>
                  <a:gd name="T13" fmla="*/ 20 h 38"/>
                  <a:gd name="T14" fmla="*/ 2 w 7"/>
                  <a:gd name="T15" fmla="*/ 18 h 38"/>
                  <a:gd name="T16" fmla="*/ 2 w 7"/>
                  <a:gd name="T17" fmla="*/ 18 h 38"/>
                  <a:gd name="T18" fmla="*/ 0 w 7"/>
                  <a:gd name="T19" fmla="*/ 23 h 38"/>
                  <a:gd name="T20" fmla="*/ 2 w 7"/>
                  <a:gd name="T21" fmla="*/ 28 h 38"/>
                  <a:gd name="T22" fmla="*/ 3 w 7"/>
                  <a:gd name="T23" fmla="*/ 33 h 38"/>
                  <a:gd name="T24" fmla="*/ 3 w 7"/>
                  <a:gd name="T25" fmla="*/ 38 h 38"/>
                  <a:gd name="T26" fmla="*/ 3 w 7"/>
                  <a:gd name="T27" fmla="*/ 38 h 38"/>
                  <a:gd name="T28" fmla="*/ 5 w 7"/>
                  <a:gd name="T29" fmla="*/ 33 h 38"/>
                  <a:gd name="T30" fmla="*/ 7 w 7"/>
                  <a:gd name="T31" fmla="*/ 28 h 38"/>
                  <a:gd name="T32" fmla="*/ 7 w 7"/>
                  <a:gd name="T33" fmla="*/ 20 h 38"/>
                  <a:gd name="T34" fmla="*/ 7 w 7"/>
                  <a:gd name="T35" fmla="*/ 3 h 38"/>
                  <a:gd name="T36" fmla="*/ 7 w 7"/>
                  <a:gd name="T3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8">
                    <a:moveTo>
                      <a:pt x="7" y="3"/>
                    </a:moveTo>
                    <a:lnTo>
                      <a:pt x="7" y="3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1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5" y="33"/>
                    </a:lnTo>
                    <a:lnTo>
                      <a:pt x="7" y="28"/>
                    </a:lnTo>
                    <a:lnTo>
                      <a:pt x="7" y="2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861">
                <a:extLst>
                  <a:ext uri="{FF2B5EF4-FFF2-40B4-BE49-F238E27FC236}">
                    <a16:creationId xmlns:a16="http://schemas.microsoft.com/office/drawing/2014/main" xmlns="" id="{E24D7F53-7AAC-1227-AA9D-E7F7F3BF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27125"/>
                <a:ext cx="1588" cy="4763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0 h 7"/>
                  <a:gd name="T4" fmla="*/ 0 w 3"/>
                  <a:gd name="T5" fmla="*/ 7 h 7"/>
                  <a:gd name="T6" fmla="*/ 0 w 3"/>
                  <a:gd name="T7" fmla="*/ 7 h 7"/>
                  <a:gd name="T8" fmla="*/ 3 w 3"/>
                  <a:gd name="T9" fmla="*/ 0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862">
                <a:extLst>
                  <a:ext uri="{FF2B5EF4-FFF2-40B4-BE49-F238E27FC236}">
                    <a16:creationId xmlns:a16="http://schemas.microsoft.com/office/drawing/2014/main" xmlns="" id="{9DD736BA-897F-9E91-3A21-34768E9D7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1243013"/>
                <a:ext cx="1588" cy="7938"/>
              </a:xfrm>
              <a:custGeom>
                <a:avLst/>
                <a:gdLst>
                  <a:gd name="T0" fmla="*/ 0 w 4"/>
                  <a:gd name="T1" fmla="*/ 6 h 15"/>
                  <a:gd name="T2" fmla="*/ 4 w 4"/>
                  <a:gd name="T3" fmla="*/ 15 h 15"/>
                  <a:gd name="T4" fmla="*/ 2 w 4"/>
                  <a:gd name="T5" fmla="*/ 0 h 15"/>
                  <a:gd name="T6" fmla="*/ 0 w 4"/>
                  <a:gd name="T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6"/>
                    </a:moveTo>
                    <a:lnTo>
                      <a:pt x="4" y="15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863">
                <a:extLst>
                  <a:ext uri="{FF2B5EF4-FFF2-40B4-BE49-F238E27FC236}">
                    <a16:creationId xmlns:a16="http://schemas.microsoft.com/office/drawing/2014/main" xmlns="" id="{AB577735-068F-846C-E408-F291D60B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625" y="1228725"/>
                <a:ext cx="1588" cy="15875"/>
              </a:xfrm>
              <a:custGeom>
                <a:avLst/>
                <a:gdLst>
                  <a:gd name="T0" fmla="*/ 0 w 4"/>
                  <a:gd name="T1" fmla="*/ 0 h 30"/>
                  <a:gd name="T2" fmla="*/ 2 w 4"/>
                  <a:gd name="T3" fmla="*/ 30 h 30"/>
                  <a:gd name="T4" fmla="*/ 4 w 4"/>
                  <a:gd name="T5" fmla="*/ 2 h 30"/>
                  <a:gd name="T6" fmla="*/ 4 w 4"/>
                  <a:gd name="T7" fmla="*/ 2 h 30"/>
                  <a:gd name="T8" fmla="*/ 2 w 4"/>
                  <a:gd name="T9" fmla="*/ 4 h 30"/>
                  <a:gd name="T10" fmla="*/ 2 w 4"/>
                  <a:gd name="T11" fmla="*/ 3 h 30"/>
                  <a:gd name="T12" fmla="*/ 0 w 4"/>
                  <a:gd name="T13" fmla="*/ 0 h 30"/>
                  <a:gd name="T14" fmla="*/ 0 w 4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lnTo>
                      <a:pt x="2" y="3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864">
                <a:extLst>
                  <a:ext uri="{FF2B5EF4-FFF2-40B4-BE49-F238E27FC236}">
                    <a16:creationId xmlns:a16="http://schemas.microsoft.com/office/drawing/2014/main" xmlns="" id="{A32EAFD6-B270-2C9F-A73A-E68261754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3" y="1093788"/>
                <a:ext cx="1588" cy="9525"/>
              </a:xfrm>
              <a:custGeom>
                <a:avLst/>
                <a:gdLst>
                  <a:gd name="T0" fmla="*/ 1 w 3"/>
                  <a:gd name="T1" fmla="*/ 0 h 17"/>
                  <a:gd name="T2" fmla="*/ 0 w 3"/>
                  <a:gd name="T3" fmla="*/ 8 h 17"/>
                  <a:gd name="T4" fmla="*/ 0 w 3"/>
                  <a:gd name="T5" fmla="*/ 8 h 17"/>
                  <a:gd name="T6" fmla="*/ 1 w 3"/>
                  <a:gd name="T7" fmla="*/ 15 h 17"/>
                  <a:gd name="T8" fmla="*/ 3 w 3"/>
                  <a:gd name="T9" fmla="*/ 17 h 17"/>
                  <a:gd name="T10" fmla="*/ 1 w 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7">
                    <a:moveTo>
                      <a:pt x="1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15"/>
                    </a:lnTo>
                    <a:lnTo>
                      <a:pt x="3" y="1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865">
                <a:extLst>
                  <a:ext uri="{FF2B5EF4-FFF2-40B4-BE49-F238E27FC236}">
                    <a16:creationId xmlns:a16="http://schemas.microsoft.com/office/drawing/2014/main" xmlns="" id="{5472F671-9A77-F4B4-492A-DE982621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725" y="1106488"/>
                <a:ext cx="0" cy="14288"/>
              </a:xfrm>
              <a:custGeom>
                <a:avLst/>
                <a:gdLst>
                  <a:gd name="T0" fmla="*/ 1 h 27"/>
                  <a:gd name="T1" fmla="*/ 0 h 27"/>
                  <a:gd name="T2" fmla="*/ 27 h 27"/>
                  <a:gd name="T3" fmla="*/ 1 h 2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866">
                <a:extLst>
                  <a:ext uri="{FF2B5EF4-FFF2-40B4-BE49-F238E27FC236}">
                    <a16:creationId xmlns:a16="http://schemas.microsoft.com/office/drawing/2014/main" xmlns="" id="{8A136132-CC4D-122C-C8E5-93AC7EC43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775" y="1090613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4 w 5"/>
                  <a:gd name="T5" fmla="*/ 0 h 15"/>
                  <a:gd name="T6" fmla="*/ 3 w 5"/>
                  <a:gd name="T7" fmla="*/ 2 h 15"/>
                  <a:gd name="T8" fmla="*/ 1 w 5"/>
                  <a:gd name="T9" fmla="*/ 3 h 15"/>
                  <a:gd name="T10" fmla="*/ 0 w 5"/>
                  <a:gd name="T11" fmla="*/ 3 h 15"/>
                  <a:gd name="T12" fmla="*/ 0 w 5"/>
                  <a:gd name="T13" fmla="*/ 3 h 15"/>
                  <a:gd name="T14" fmla="*/ 1 w 5"/>
                  <a:gd name="T15" fmla="*/ 3 h 15"/>
                  <a:gd name="T16" fmla="*/ 1 w 5"/>
                  <a:gd name="T17" fmla="*/ 3 h 15"/>
                  <a:gd name="T18" fmla="*/ 2 w 5"/>
                  <a:gd name="T19" fmla="*/ 6 h 15"/>
                  <a:gd name="T20" fmla="*/ 3 w 5"/>
                  <a:gd name="T21" fmla="*/ 13 h 15"/>
                  <a:gd name="T22" fmla="*/ 4 w 5"/>
                  <a:gd name="T23" fmla="*/ 15 h 15"/>
                  <a:gd name="T24" fmla="*/ 4 w 5"/>
                  <a:gd name="T25" fmla="*/ 14 h 15"/>
                  <a:gd name="T26" fmla="*/ 5 w 5"/>
                  <a:gd name="T27" fmla="*/ 0 h 15"/>
                  <a:gd name="T28" fmla="*/ 5 w 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6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07" name="TextBox 906">
            <a:extLst>
              <a:ext uri="{FF2B5EF4-FFF2-40B4-BE49-F238E27FC236}">
                <a16:creationId xmlns:a16="http://schemas.microsoft.com/office/drawing/2014/main" xmlns="" id="{52C8037C-E34D-4004-1F27-F0BA6F91D2BA}"/>
              </a:ext>
            </a:extLst>
          </p:cNvPr>
          <p:cNvSpPr txBox="1"/>
          <p:nvPr/>
        </p:nvSpPr>
        <p:spPr>
          <a:xfrm>
            <a:off x="950976" y="674423"/>
            <a:ext cx="60990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2000" i="1" kern="0" dirty="0">
                <a:ln w="9525"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PPT PRESENTATION </a:t>
            </a:r>
            <a:r>
              <a:rPr lang="en-US" altLang="ko-KR" sz="7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</a:t>
            </a:r>
            <a:endParaRPr lang="ko-KR" alt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aphicFrame>
        <p:nvGraphicFramePr>
          <p:cNvPr id="28" name="차트 27">
            <a:extLst>
              <a:ext uri="{FF2B5EF4-FFF2-40B4-BE49-F238E27FC236}">
                <a16:creationId xmlns:a16="http://schemas.microsoft.com/office/drawing/2014/main" xmlns="" id="{04A7CB05-FEB9-CF63-F32D-54653D9CB07C}"/>
              </a:ext>
            </a:extLst>
          </p:cNvPr>
          <p:cNvGraphicFramePr/>
          <p:nvPr>
            <p:extLst/>
          </p:nvPr>
        </p:nvGraphicFramePr>
        <p:xfrm>
          <a:off x="3044673" y="1674063"/>
          <a:ext cx="6368143" cy="4245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자유형 21">
            <a:extLst>
              <a:ext uri="{FF2B5EF4-FFF2-40B4-BE49-F238E27FC236}">
                <a16:creationId xmlns:a16="http://schemas.microsoft.com/office/drawing/2014/main" xmlns="" id="{6CCA0671-FA58-6150-6B42-EF633B2B4713}"/>
              </a:ext>
            </a:extLst>
          </p:cNvPr>
          <p:cNvSpPr/>
          <p:nvPr/>
        </p:nvSpPr>
        <p:spPr>
          <a:xfrm>
            <a:off x="5635417" y="2657937"/>
            <a:ext cx="1814913" cy="1842877"/>
          </a:xfrm>
          <a:custGeom>
            <a:avLst/>
            <a:gdLst>
              <a:gd name="connsiteX0" fmla="*/ 753364 w 2401401"/>
              <a:gd name="connsiteY0" fmla="*/ 2308 h 2429496"/>
              <a:gd name="connsiteX1" fmla="*/ 16764 w 2401401"/>
              <a:gd name="connsiteY1" fmla="*/ 1297708 h 2429496"/>
              <a:gd name="connsiteX2" fmla="*/ 334264 w 2401401"/>
              <a:gd name="connsiteY2" fmla="*/ 2123208 h 2429496"/>
              <a:gd name="connsiteX3" fmla="*/ 1401064 w 2401401"/>
              <a:gd name="connsiteY3" fmla="*/ 2364508 h 2429496"/>
              <a:gd name="connsiteX4" fmla="*/ 2391664 w 2401401"/>
              <a:gd name="connsiteY4" fmla="*/ 1018308 h 2429496"/>
              <a:gd name="connsiteX5" fmla="*/ 753364 w 2401401"/>
              <a:gd name="connsiteY5" fmla="*/ 2308 h 2429496"/>
              <a:gd name="connsiteX0" fmla="*/ 481544 w 2129581"/>
              <a:gd name="connsiteY0" fmla="*/ 3271 h 2429147"/>
              <a:gd name="connsiteX1" fmla="*/ 164044 w 2129581"/>
              <a:gd name="connsiteY1" fmla="*/ 1355821 h 2429147"/>
              <a:gd name="connsiteX2" fmla="*/ 62444 w 2129581"/>
              <a:gd name="connsiteY2" fmla="*/ 2124171 h 2429147"/>
              <a:gd name="connsiteX3" fmla="*/ 1129244 w 2129581"/>
              <a:gd name="connsiteY3" fmla="*/ 2365471 h 2429147"/>
              <a:gd name="connsiteX4" fmla="*/ 2119844 w 2129581"/>
              <a:gd name="connsiteY4" fmla="*/ 1019271 h 2429147"/>
              <a:gd name="connsiteX5" fmla="*/ 481544 w 2129581"/>
              <a:gd name="connsiteY5" fmla="*/ 3271 h 2429147"/>
              <a:gd name="connsiteX0" fmla="*/ 622046 w 2270083"/>
              <a:gd name="connsiteY0" fmla="*/ 66 h 2435546"/>
              <a:gd name="connsiteX1" fmla="*/ 33083 w 2270083"/>
              <a:gd name="connsiteY1" fmla="*/ 971616 h 2435546"/>
              <a:gd name="connsiteX2" fmla="*/ 202946 w 2270083"/>
              <a:gd name="connsiteY2" fmla="*/ 2120966 h 2435546"/>
              <a:gd name="connsiteX3" fmla="*/ 1269746 w 2270083"/>
              <a:gd name="connsiteY3" fmla="*/ 2362266 h 2435546"/>
              <a:gd name="connsiteX4" fmla="*/ 2260346 w 2270083"/>
              <a:gd name="connsiteY4" fmla="*/ 1016066 h 2435546"/>
              <a:gd name="connsiteX5" fmla="*/ 622046 w 2270083"/>
              <a:gd name="connsiteY5" fmla="*/ 66 h 2435546"/>
              <a:gd name="connsiteX0" fmla="*/ 724320 w 2275235"/>
              <a:gd name="connsiteY0" fmla="*/ 148 h 2011766"/>
              <a:gd name="connsiteX1" fmla="*/ 40107 w 2275235"/>
              <a:gd name="connsiteY1" fmla="*/ 547836 h 2011766"/>
              <a:gd name="connsiteX2" fmla="*/ 209970 w 2275235"/>
              <a:gd name="connsiteY2" fmla="*/ 1697186 h 2011766"/>
              <a:gd name="connsiteX3" fmla="*/ 1276770 w 2275235"/>
              <a:gd name="connsiteY3" fmla="*/ 1938486 h 2011766"/>
              <a:gd name="connsiteX4" fmla="*/ 2267370 w 2275235"/>
              <a:gd name="connsiteY4" fmla="*/ 592286 h 2011766"/>
              <a:gd name="connsiteX5" fmla="*/ 724320 w 2275235"/>
              <a:gd name="connsiteY5" fmla="*/ 148 h 2011766"/>
              <a:gd name="connsiteX0" fmla="*/ 627160 w 2271017"/>
              <a:gd name="connsiteY0" fmla="*/ 66 h 2416497"/>
              <a:gd name="connsiteX1" fmla="*/ 33435 w 2271017"/>
              <a:gd name="connsiteY1" fmla="*/ 952567 h 2416497"/>
              <a:gd name="connsiteX2" fmla="*/ 203298 w 2271017"/>
              <a:gd name="connsiteY2" fmla="*/ 2101917 h 2416497"/>
              <a:gd name="connsiteX3" fmla="*/ 1270098 w 2271017"/>
              <a:gd name="connsiteY3" fmla="*/ 2343217 h 2416497"/>
              <a:gd name="connsiteX4" fmla="*/ 2260698 w 2271017"/>
              <a:gd name="connsiteY4" fmla="*/ 997017 h 2416497"/>
              <a:gd name="connsiteX5" fmla="*/ 627160 w 2271017"/>
              <a:gd name="connsiteY5" fmla="*/ 66 h 2416497"/>
              <a:gd name="connsiteX0" fmla="*/ 627160 w 1617496"/>
              <a:gd name="connsiteY0" fmla="*/ 1037 h 2417468"/>
              <a:gd name="connsiteX1" fmla="*/ 33435 w 1617496"/>
              <a:gd name="connsiteY1" fmla="*/ 953538 h 2417468"/>
              <a:gd name="connsiteX2" fmla="*/ 203298 w 1617496"/>
              <a:gd name="connsiteY2" fmla="*/ 2102888 h 2417468"/>
              <a:gd name="connsiteX3" fmla="*/ 1270098 w 1617496"/>
              <a:gd name="connsiteY3" fmla="*/ 2344188 h 2417468"/>
              <a:gd name="connsiteX4" fmla="*/ 1570135 w 1617496"/>
              <a:gd name="connsiteY4" fmla="*/ 802726 h 2417468"/>
              <a:gd name="connsiteX5" fmla="*/ 627160 w 1617496"/>
              <a:gd name="connsiteY5" fmla="*/ 1037 h 2417468"/>
              <a:gd name="connsiteX0" fmla="*/ 627160 w 1848277"/>
              <a:gd name="connsiteY0" fmla="*/ 2397 h 2418828"/>
              <a:gd name="connsiteX1" fmla="*/ 33435 w 1848277"/>
              <a:gd name="connsiteY1" fmla="*/ 954898 h 2418828"/>
              <a:gd name="connsiteX2" fmla="*/ 203298 w 1848277"/>
              <a:gd name="connsiteY2" fmla="*/ 2104248 h 2418828"/>
              <a:gd name="connsiteX3" fmla="*/ 1270098 w 1848277"/>
              <a:gd name="connsiteY3" fmla="*/ 2345548 h 2418828"/>
              <a:gd name="connsiteX4" fmla="*/ 1827310 w 1848277"/>
              <a:gd name="connsiteY4" fmla="*/ 737411 h 2418828"/>
              <a:gd name="connsiteX5" fmla="*/ 627160 w 1848277"/>
              <a:gd name="connsiteY5" fmla="*/ 2397 h 2418828"/>
              <a:gd name="connsiteX0" fmla="*/ 621975 w 1830695"/>
              <a:gd name="connsiteY0" fmla="*/ 1909 h 2129912"/>
              <a:gd name="connsiteX1" fmla="*/ 28250 w 1830695"/>
              <a:gd name="connsiteY1" fmla="*/ 954410 h 2129912"/>
              <a:gd name="connsiteX2" fmla="*/ 198113 w 1830695"/>
              <a:gd name="connsiteY2" fmla="*/ 2103760 h 2129912"/>
              <a:gd name="connsiteX3" fmla="*/ 1088700 w 1830695"/>
              <a:gd name="connsiteY3" fmla="*/ 1697360 h 2129912"/>
              <a:gd name="connsiteX4" fmla="*/ 1822125 w 1830695"/>
              <a:gd name="connsiteY4" fmla="*/ 736923 h 2129912"/>
              <a:gd name="connsiteX5" fmla="*/ 621975 w 1830695"/>
              <a:gd name="connsiteY5" fmla="*/ 1909 h 2129912"/>
              <a:gd name="connsiteX0" fmla="*/ 621478 w 1829322"/>
              <a:gd name="connsiteY0" fmla="*/ 1958 h 2140549"/>
              <a:gd name="connsiteX1" fmla="*/ 27753 w 1829322"/>
              <a:gd name="connsiteY1" fmla="*/ 954459 h 2140549"/>
              <a:gd name="connsiteX2" fmla="*/ 197616 w 1829322"/>
              <a:gd name="connsiteY2" fmla="*/ 2103809 h 2140549"/>
              <a:gd name="connsiteX3" fmla="*/ 1069153 w 1829322"/>
              <a:gd name="connsiteY3" fmla="*/ 1778372 h 2140549"/>
              <a:gd name="connsiteX4" fmla="*/ 1821628 w 1829322"/>
              <a:gd name="connsiteY4" fmla="*/ 736972 h 2140549"/>
              <a:gd name="connsiteX5" fmla="*/ 621478 w 1829322"/>
              <a:gd name="connsiteY5" fmla="*/ 1958 h 2140549"/>
              <a:gd name="connsiteX0" fmla="*/ 596708 w 1804552"/>
              <a:gd name="connsiteY0" fmla="*/ 1958 h 1827462"/>
              <a:gd name="connsiteX1" fmla="*/ 2983 w 1804552"/>
              <a:gd name="connsiteY1" fmla="*/ 954459 h 1827462"/>
              <a:gd name="connsiteX2" fmla="*/ 396684 w 1804552"/>
              <a:gd name="connsiteY2" fmla="*/ 1441822 h 1827462"/>
              <a:gd name="connsiteX3" fmla="*/ 1044383 w 1804552"/>
              <a:gd name="connsiteY3" fmla="*/ 1778372 h 1827462"/>
              <a:gd name="connsiteX4" fmla="*/ 1796858 w 1804552"/>
              <a:gd name="connsiteY4" fmla="*/ 736972 h 1827462"/>
              <a:gd name="connsiteX5" fmla="*/ 596708 w 1804552"/>
              <a:gd name="connsiteY5" fmla="*/ 1958 h 1827462"/>
              <a:gd name="connsiteX0" fmla="*/ 607069 w 1814913"/>
              <a:gd name="connsiteY0" fmla="*/ 1958 h 1842877"/>
              <a:gd name="connsiteX1" fmla="*/ 13344 w 1814913"/>
              <a:gd name="connsiteY1" fmla="*/ 954459 h 1842877"/>
              <a:gd name="connsiteX2" fmla="*/ 264170 w 1814913"/>
              <a:gd name="connsiteY2" fmla="*/ 1570409 h 1842877"/>
              <a:gd name="connsiteX3" fmla="*/ 1054744 w 1814913"/>
              <a:gd name="connsiteY3" fmla="*/ 1778372 h 1842877"/>
              <a:gd name="connsiteX4" fmla="*/ 1807219 w 1814913"/>
              <a:gd name="connsiteY4" fmla="*/ 736972 h 1842877"/>
              <a:gd name="connsiteX5" fmla="*/ 607069 w 1814913"/>
              <a:gd name="connsiteY5" fmla="*/ 1958 h 1842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4913" h="1842877">
                <a:moveTo>
                  <a:pt x="607069" y="1958"/>
                </a:moveTo>
                <a:cubicBezTo>
                  <a:pt x="308090" y="38206"/>
                  <a:pt x="70494" y="693051"/>
                  <a:pt x="13344" y="954459"/>
                </a:cubicBezTo>
                <a:cubicBezTo>
                  <a:pt x="-43806" y="1215868"/>
                  <a:pt x="90603" y="1433090"/>
                  <a:pt x="264170" y="1570409"/>
                </a:cubicBezTo>
                <a:cubicBezTo>
                  <a:pt x="437737" y="1707728"/>
                  <a:pt x="711844" y="1962522"/>
                  <a:pt x="1054744" y="1778372"/>
                </a:cubicBezTo>
                <a:cubicBezTo>
                  <a:pt x="1397644" y="1594222"/>
                  <a:pt x="1881831" y="1033041"/>
                  <a:pt x="1807219" y="736972"/>
                </a:cubicBezTo>
                <a:cubicBezTo>
                  <a:pt x="1732607" y="440903"/>
                  <a:pt x="906048" y="-34290"/>
                  <a:pt x="607069" y="1958"/>
                </a:cubicBezTo>
                <a:close/>
              </a:path>
            </a:pathLst>
          </a:custGeom>
          <a:solidFill>
            <a:srgbClr val="FF7C80"/>
          </a:solidFill>
          <a:ln w="19050">
            <a:solidFill>
              <a:srgbClr val="FF7C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xmlns="" id="{D16DD7AF-6771-2AD3-8A64-9E3B9D24BE5A}"/>
              </a:ext>
            </a:extLst>
          </p:cNvPr>
          <p:cNvSpPr/>
          <p:nvPr/>
        </p:nvSpPr>
        <p:spPr>
          <a:xfrm>
            <a:off x="694201" y="2715960"/>
            <a:ext cx="2496824" cy="755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Microsoft Office PowerPoint is the presentation program used the most in the world.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</a:p>
        </p:txBody>
      </p:sp>
      <p:sp>
        <p:nvSpPr>
          <p:cNvPr id="31" name="사각형: 둥근 모서리 5">
            <a:extLst>
              <a:ext uri="{FF2B5EF4-FFF2-40B4-BE49-F238E27FC236}">
                <a16:creationId xmlns:a16="http://schemas.microsoft.com/office/drawing/2014/main" xmlns="" id="{395D831C-C663-01F5-9C4C-288E460661BD}"/>
              </a:ext>
            </a:extLst>
          </p:cNvPr>
          <p:cNvSpPr/>
          <p:nvPr/>
        </p:nvSpPr>
        <p:spPr>
          <a:xfrm>
            <a:off x="1937504" y="2270332"/>
            <a:ext cx="1253521" cy="387605"/>
          </a:xfrm>
          <a:prstGeom prst="roundRect">
            <a:avLst>
              <a:gd name="adj" fmla="val 50000"/>
            </a:avLst>
          </a:prstGeom>
          <a:solidFill>
            <a:srgbClr val="FF7C8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prstClr val="white"/>
                </a:solidFill>
              </a:rPr>
              <a:t>CONTENTS</a:t>
            </a:r>
          </a:p>
        </p:txBody>
      </p:sp>
      <p:sp>
        <p:nvSpPr>
          <p:cNvPr id="32" name="자유형 26">
            <a:extLst>
              <a:ext uri="{FF2B5EF4-FFF2-40B4-BE49-F238E27FC236}">
                <a16:creationId xmlns:a16="http://schemas.microsoft.com/office/drawing/2014/main" xmlns="" id="{C9672B8A-90F2-849E-2E30-B62145247CBD}"/>
              </a:ext>
            </a:extLst>
          </p:cNvPr>
          <p:cNvSpPr/>
          <p:nvPr/>
        </p:nvSpPr>
        <p:spPr>
          <a:xfrm>
            <a:off x="3044673" y="1589858"/>
            <a:ext cx="2699657" cy="819365"/>
          </a:xfrm>
          <a:custGeom>
            <a:avLst/>
            <a:gdLst>
              <a:gd name="connsiteX0" fmla="*/ 0 w 2699657"/>
              <a:gd name="connsiteY0" fmla="*/ 412965 h 819365"/>
              <a:gd name="connsiteX1" fmla="*/ 798286 w 2699657"/>
              <a:gd name="connsiteY1" fmla="*/ 6565 h 819365"/>
              <a:gd name="connsiteX2" fmla="*/ 1030514 w 2699657"/>
              <a:gd name="connsiteY2" fmla="*/ 703251 h 819365"/>
              <a:gd name="connsiteX3" fmla="*/ 580571 w 2699657"/>
              <a:gd name="connsiteY3" fmla="*/ 398451 h 819365"/>
              <a:gd name="connsiteX4" fmla="*/ 1233714 w 2699657"/>
              <a:gd name="connsiteY4" fmla="*/ 79137 h 819365"/>
              <a:gd name="connsiteX5" fmla="*/ 2699657 w 2699657"/>
              <a:gd name="connsiteY5" fmla="*/ 819365 h 81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9657" h="819365">
                <a:moveTo>
                  <a:pt x="0" y="412965"/>
                </a:moveTo>
                <a:cubicBezTo>
                  <a:pt x="313267" y="185574"/>
                  <a:pt x="626534" y="-41816"/>
                  <a:pt x="798286" y="6565"/>
                </a:cubicBezTo>
                <a:cubicBezTo>
                  <a:pt x="970038" y="54946"/>
                  <a:pt x="1066800" y="637937"/>
                  <a:pt x="1030514" y="703251"/>
                </a:cubicBezTo>
                <a:cubicBezTo>
                  <a:pt x="994228" y="768565"/>
                  <a:pt x="546704" y="502470"/>
                  <a:pt x="580571" y="398451"/>
                </a:cubicBezTo>
                <a:cubicBezTo>
                  <a:pt x="614438" y="294432"/>
                  <a:pt x="880533" y="8985"/>
                  <a:pt x="1233714" y="79137"/>
                </a:cubicBezTo>
                <a:cubicBezTo>
                  <a:pt x="1586895" y="149289"/>
                  <a:pt x="2143276" y="484327"/>
                  <a:pt x="2699657" y="819365"/>
                </a:cubicBezTo>
              </a:path>
            </a:pathLst>
          </a:custGeom>
          <a:noFill/>
          <a:ln>
            <a:solidFill>
              <a:srgbClr val="FF7C8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xmlns="" id="{81D504DF-9336-E7B2-F967-A60C1DA75F69}"/>
              </a:ext>
            </a:extLst>
          </p:cNvPr>
          <p:cNvSpPr/>
          <p:nvPr/>
        </p:nvSpPr>
        <p:spPr>
          <a:xfrm>
            <a:off x="8218819" y="5109060"/>
            <a:ext cx="2496824" cy="10320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  <a:endParaRPr lang="en-US" altLang="ko-KR" sz="11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Microsoft Office PowerPoint is the presentation program used the most in the world.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xmlns="" id="{1C5CC969-A83F-D88C-7ECF-279C341C05AD}"/>
              </a:ext>
            </a:extLst>
          </p:cNvPr>
          <p:cNvSpPr/>
          <p:nvPr/>
        </p:nvSpPr>
        <p:spPr>
          <a:xfrm>
            <a:off x="7955984" y="1915907"/>
            <a:ext cx="2496824" cy="10320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  <a:endParaRPr lang="en-US" altLang="ko-KR" sz="11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Microsoft Office PowerPoint is the presentation program used the most in the world.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xmlns="" id="{2F9C2E45-2F1A-302C-D0CB-8D22576D41C2}"/>
              </a:ext>
            </a:extLst>
          </p:cNvPr>
          <p:cNvSpPr/>
          <p:nvPr/>
        </p:nvSpPr>
        <p:spPr>
          <a:xfrm>
            <a:off x="1601699" y="5109060"/>
            <a:ext cx="2496824" cy="10320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  <a:endParaRPr lang="en-US" altLang="ko-KR" sz="11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r">
              <a:lnSpc>
                <a:spcPct val="150000"/>
              </a:lnSpc>
            </a:pPr>
            <a:r>
              <a:rPr lang="en-US" altLang="ko-KR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Microsoft Office PowerPoint is the presentation program used the most in the world.</a:t>
            </a:r>
            <a:r>
              <a:rPr lang="ko-KR" altLang="en-US" sz="10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642904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9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xmlns="" id="{A8CB0D1B-2712-37A0-B3B9-419AAE3E228B}"/>
              </a:ext>
            </a:extLst>
          </p:cNvPr>
          <p:cNvGrpSpPr/>
          <p:nvPr/>
        </p:nvGrpSpPr>
        <p:grpSpPr>
          <a:xfrm>
            <a:off x="9144" y="0"/>
            <a:ext cx="12188952" cy="6720840"/>
            <a:chOff x="9144" y="0"/>
            <a:chExt cx="12188952" cy="6720840"/>
          </a:xfrm>
        </p:grpSpPr>
        <p:sp>
          <p:nvSpPr>
            <p:cNvPr id="3" name="자유형: 도형 2">
              <a:extLst>
                <a:ext uri="{FF2B5EF4-FFF2-40B4-BE49-F238E27FC236}">
                  <a16:creationId xmlns:a16="http://schemas.microsoft.com/office/drawing/2014/main" xmlns="" id="{FCCE80D4-C8A0-030E-D40B-15D88418C9E5}"/>
                </a:ext>
              </a:extLst>
            </p:cNvPr>
            <p:cNvSpPr/>
            <p:nvPr/>
          </p:nvSpPr>
          <p:spPr>
            <a:xfrm>
              <a:off x="246888" y="237744"/>
              <a:ext cx="11722608" cy="6483096"/>
            </a:xfrm>
            <a:custGeom>
              <a:avLst/>
              <a:gdLst>
                <a:gd name="connsiteX0" fmla="*/ 341476 w 11722608"/>
                <a:gd name="connsiteY0" fmla="*/ 82296 h 6483096"/>
                <a:gd name="connsiteX1" fmla="*/ 277469 w 11722608"/>
                <a:gd name="connsiteY1" fmla="*/ 91440 h 6483096"/>
                <a:gd name="connsiteX2" fmla="*/ 167741 w 11722608"/>
                <a:gd name="connsiteY2" fmla="*/ 128016 h 6483096"/>
                <a:gd name="connsiteX3" fmla="*/ 176885 w 11722608"/>
                <a:gd name="connsiteY3" fmla="*/ 219456 h 6483096"/>
                <a:gd name="connsiteX4" fmla="*/ 186029 w 11722608"/>
                <a:gd name="connsiteY4" fmla="*/ 256032 h 6483096"/>
                <a:gd name="connsiteX5" fmla="*/ 268325 w 11722608"/>
                <a:gd name="connsiteY5" fmla="*/ 283464 h 6483096"/>
                <a:gd name="connsiteX6" fmla="*/ 368908 w 11722608"/>
                <a:gd name="connsiteY6" fmla="*/ 246888 h 6483096"/>
                <a:gd name="connsiteX7" fmla="*/ 387196 w 11722608"/>
                <a:gd name="connsiteY7" fmla="*/ 192024 h 6483096"/>
                <a:gd name="connsiteX8" fmla="*/ 378053 w 11722608"/>
                <a:gd name="connsiteY8" fmla="*/ 100584 h 6483096"/>
                <a:gd name="connsiteX9" fmla="*/ 341476 w 11722608"/>
                <a:gd name="connsiteY9" fmla="*/ 82296 h 6483096"/>
                <a:gd name="connsiteX10" fmla="*/ 740668 w 11722608"/>
                <a:gd name="connsiteY10" fmla="*/ 82295 h 6483096"/>
                <a:gd name="connsiteX11" fmla="*/ 676660 w 11722608"/>
                <a:gd name="connsiteY11" fmla="*/ 91439 h 6483096"/>
                <a:gd name="connsiteX12" fmla="*/ 566932 w 11722608"/>
                <a:gd name="connsiteY12" fmla="*/ 128015 h 6483096"/>
                <a:gd name="connsiteX13" fmla="*/ 576076 w 11722608"/>
                <a:gd name="connsiteY13" fmla="*/ 219455 h 6483096"/>
                <a:gd name="connsiteX14" fmla="*/ 585220 w 11722608"/>
                <a:gd name="connsiteY14" fmla="*/ 256031 h 6483096"/>
                <a:gd name="connsiteX15" fmla="*/ 667516 w 11722608"/>
                <a:gd name="connsiteY15" fmla="*/ 283463 h 6483096"/>
                <a:gd name="connsiteX16" fmla="*/ 768100 w 11722608"/>
                <a:gd name="connsiteY16" fmla="*/ 246887 h 6483096"/>
                <a:gd name="connsiteX17" fmla="*/ 786388 w 11722608"/>
                <a:gd name="connsiteY17" fmla="*/ 192023 h 6483096"/>
                <a:gd name="connsiteX18" fmla="*/ 777244 w 11722608"/>
                <a:gd name="connsiteY18" fmla="*/ 100583 h 6483096"/>
                <a:gd name="connsiteX19" fmla="*/ 740668 w 11722608"/>
                <a:gd name="connsiteY19" fmla="*/ 82295 h 6483096"/>
                <a:gd name="connsiteX20" fmla="*/ 1139860 w 11722608"/>
                <a:gd name="connsiteY20" fmla="*/ 82294 h 6483096"/>
                <a:gd name="connsiteX21" fmla="*/ 1075852 w 11722608"/>
                <a:gd name="connsiteY21" fmla="*/ 91438 h 6483096"/>
                <a:gd name="connsiteX22" fmla="*/ 966124 w 11722608"/>
                <a:gd name="connsiteY22" fmla="*/ 128014 h 6483096"/>
                <a:gd name="connsiteX23" fmla="*/ 975268 w 11722608"/>
                <a:gd name="connsiteY23" fmla="*/ 219454 h 6483096"/>
                <a:gd name="connsiteX24" fmla="*/ 984412 w 11722608"/>
                <a:gd name="connsiteY24" fmla="*/ 256030 h 6483096"/>
                <a:gd name="connsiteX25" fmla="*/ 1066708 w 11722608"/>
                <a:gd name="connsiteY25" fmla="*/ 283462 h 6483096"/>
                <a:gd name="connsiteX26" fmla="*/ 1167292 w 11722608"/>
                <a:gd name="connsiteY26" fmla="*/ 246886 h 6483096"/>
                <a:gd name="connsiteX27" fmla="*/ 1185580 w 11722608"/>
                <a:gd name="connsiteY27" fmla="*/ 192022 h 6483096"/>
                <a:gd name="connsiteX28" fmla="*/ 1176436 w 11722608"/>
                <a:gd name="connsiteY28" fmla="*/ 100582 h 6483096"/>
                <a:gd name="connsiteX29" fmla="*/ 1139860 w 11722608"/>
                <a:gd name="connsiteY29" fmla="*/ 82294 h 6483096"/>
                <a:gd name="connsiteX30" fmla="*/ 1539052 w 11722608"/>
                <a:gd name="connsiteY30" fmla="*/ 82293 h 6483096"/>
                <a:gd name="connsiteX31" fmla="*/ 1475044 w 11722608"/>
                <a:gd name="connsiteY31" fmla="*/ 91437 h 6483096"/>
                <a:gd name="connsiteX32" fmla="*/ 1365316 w 11722608"/>
                <a:gd name="connsiteY32" fmla="*/ 128013 h 6483096"/>
                <a:gd name="connsiteX33" fmla="*/ 1374460 w 11722608"/>
                <a:gd name="connsiteY33" fmla="*/ 219453 h 6483096"/>
                <a:gd name="connsiteX34" fmla="*/ 1383604 w 11722608"/>
                <a:gd name="connsiteY34" fmla="*/ 256029 h 6483096"/>
                <a:gd name="connsiteX35" fmla="*/ 1465900 w 11722608"/>
                <a:gd name="connsiteY35" fmla="*/ 283461 h 6483096"/>
                <a:gd name="connsiteX36" fmla="*/ 1566484 w 11722608"/>
                <a:gd name="connsiteY36" fmla="*/ 246885 h 6483096"/>
                <a:gd name="connsiteX37" fmla="*/ 1584772 w 11722608"/>
                <a:gd name="connsiteY37" fmla="*/ 192021 h 6483096"/>
                <a:gd name="connsiteX38" fmla="*/ 1575627 w 11722608"/>
                <a:gd name="connsiteY38" fmla="*/ 100581 h 6483096"/>
                <a:gd name="connsiteX39" fmla="*/ 1539052 w 11722608"/>
                <a:gd name="connsiteY39" fmla="*/ 82293 h 6483096"/>
                <a:gd name="connsiteX40" fmla="*/ 1938244 w 11722608"/>
                <a:gd name="connsiteY40" fmla="*/ 82292 h 6483096"/>
                <a:gd name="connsiteX41" fmla="*/ 1874235 w 11722608"/>
                <a:gd name="connsiteY41" fmla="*/ 91436 h 6483096"/>
                <a:gd name="connsiteX42" fmla="*/ 1764507 w 11722608"/>
                <a:gd name="connsiteY42" fmla="*/ 128012 h 6483096"/>
                <a:gd name="connsiteX43" fmla="*/ 1773651 w 11722608"/>
                <a:gd name="connsiteY43" fmla="*/ 219452 h 6483096"/>
                <a:gd name="connsiteX44" fmla="*/ 1782796 w 11722608"/>
                <a:gd name="connsiteY44" fmla="*/ 256028 h 6483096"/>
                <a:gd name="connsiteX45" fmla="*/ 1865091 w 11722608"/>
                <a:gd name="connsiteY45" fmla="*/ 283460 h 6483096"/>
                <a:gd name="connsiteX46" fmla="*/ 1965676 w 11722608"/>
                <a:gd name="connsiteY46" fmla="*/ 246884 h 6483096"/>
                <a:gd name="connsiteX47" fmla="*/ 1983964 w 11722608"/>
                <a:gd name="connsiteY47" fmla="*/ 192020 h 6483096"/>
                <a:gd name="connsiteX48" fmla="*/ 1974820 w 11722608"/>
                <a:gd name="connsiteY48" fmla="*/ 100580 h 6483096"/>
                <a:gd name="connsiteX49" fmla="*/ 1938244 w 11722608"/>
                <a:gd name="connsiteY49" fmla="*/ 82292 h 6483096"/>
                <a:gd name="connsiteX50" fmla="*/ 2337436 w 11722608"/>
                <a:gd name="connsiteY50" fmla="*/ 82291 h 6483096"/>
                <a:gd name="connsiteX51" fmla="*/ 2273428 w 11722608"/>
                <a:gd name="connsiteY51" fmla="*/ 91435 h 6483096"/>
                <a:gd name="connsiteX52" fmla="*/ 2163700 w 11722608"/>
                <a:gd name="connsiteY52" fmla="*/ 128011 h 6483096"/>
                <a:gd name="connsiteX53" fmla="*/ 2172843 w 11722608"/>
                <a:gd name="connsiteY53" fmla="*/ 219451 h 6483096"/>
                <a:gd name="connsiteX54" fmla="*/ 2181987 w 11722608"/>
                <a:gd name="connsiteY54" fmla="*/ 256027 h 6483096"/>
                <a:gd name="connsiteX55" fmla="*/ 2264285 w 11722608"/>
                <a:gd name="connsiteY55" fmla="*/ 283459 h 6483096"/>
                <a:gd name="connsiteX56" fmla="*/ 2364868 w 11722608"/>
                <a:gd name="connsiteY56" fmla="*/ 246883 h 6483096"/>
                <a:gd name="connsiteX57" fmla="*/ 2383156 w 11722608"/>
                <a:gd name="connsiteY57" fmla="*/ 192019 h 6483096"/>
                <a:gd name="connsiteX58" fmla="*/ 2374012 w 11722608"/>
                <a:gd name="connsiteY58" fmla="*/ 100579 h 6483096"/>
                <a:gd name="connsiteX59" fmla="*/ 2337436 w 11722608"/>
                <a:gd name="connsiteY59" fmla="*/ 82291 h 6483096"/>
                <a:gd name="connsiteX60" fmla="*/ 2736627 w 11722608"/>
                <a:gd name="connsiteY60" fmla="*/ 82290 h 6483096"/>
                <a:gd name="connsiteX61" fmla="*/ 2672619 w 11722608"/>
                <a:gd name="connsiteY61" fmla="*/ 91434 h 6483096"/>
                <a:gd name="connsiteX62" fmla="*/ 2562891 w 11722608"/>
                <a:gd name="connsiteY62" fmla="*/ 128010 h 6483096"/>
                <a:gd name="connsiteX63" fmla="*/ 2572036 w 11722608"/>
                <a:gd name="connsiteY63" fmla="*/ 219450 h 6483096"/>
                <a:gd name="connsiteX64" fmla="*/ 2581180 w 11722608"/>
                <a:gd name="connsiteY64" fmla="*/ 256026 h 6483096"/>
                <a:gd name="connsiteX65" fmla="*/ 2663476 w 11722608"/>
                <a:gd name="connsiteY65" fmla="*/ 283458 h 6483096"/>
                <a:gd name="connsiteX66" fmla="*/ 2764059 w 11722608"/>
                <a:gd name="connsiteY66" fmla="*/ 246882 h 6483096"/>
                <a:gd name="connsiteX67" fmla="*/ 2782347 w 11722608"/>
                <a:gd name="connsiteY67" fmla="*/ 192018 h 6483096"/>
                <a:gd name="connsiteX68" fmla="*/ 2773203 w 11722608"/>
                <a:gd name="connsiteY68" fmla="*/ 100578 h 6483096"/>
                <a:gd name="connsiteX69" fmla="*/ 2736627 w 11722608"/>
                <a:gd name="connsiteY69" fmla="*/ 82290 h 6483096"/>
                <a:gd name="connsiteX70" fmla="*/ 3135820 w 11722608"/>
                <a:gd name="connsiteY70" fmla="*/ 82289 h 6483096"/>
                <a:gd name="connsiteX71" fmla="*/ 3071811 w 11722608"/>
                <a:gd name="connsiteY71" fmla="*/ 91433 h 6483096"/>
                <a:gd name="connsiteX72" fmla="*/ 2962083 w 11722608"/>
                <a:gd name="connsiteY72" fmla="*/ 128009 h 6483096"/>
                <a:gd name="connsiteX73" fmla="*/ 2971227 w 11722608"/>
                <a:gd name="connsiteY73" fmla="*/ 219449 h 6483096"/>
                <a:gd name="connsiteX74" fmla="*/ 2980371 w 11722608"/>
                <a:gd name="connsiteY74" fmla="*/ 256025 h 6483096"/>
                <a:gd name="connsiteX75" fmla="*/ 3062667 w 11722608"/>
                <a:gd name="connsiteY75" fmla="*/ 283457 h 6483096"/>
                <a:gd name="connsiteX76" fmla="*/ 3163251 w 11722608"/>
                <a:gd name="connsiteY76" fmla="*/ 246881 h 6483096"/>
                <a:gd name="connsiteX77" fmla="*/ 3181539 w 11722608"/>
                <a:gd name="connsiteY77" fmla="*/ 192017 h 6483096"/>
                <a:gd name="connsiteX78" fmla="*/ 3172395 w 11722608"/>
                <a:gd name="connsiteY78" fmla="*/ 100577 h 6483096"/>
                <a:gd name="connsiteX79" fmla="*/ 3135820 w 11722608"/>
                <a:gd name="connsiteY79" fmla="*/ 82289 h 6483096"/>
                <a:gd name="connsiteX80" fmla="*/ 3535011 w 11722608"/>
                <a:gd name="connsiteY80" fmla="*/ 82288 h 6483096"/>
                <a:gd name="connsiteX81" fmla="*/ 3471003 w 11722608"/>
                <a:gd name="connsiteY81" fmla="*/ 91432 h 6483096"/>
                <a:gd name="connsiteX82" fmla="*/ 3361275 w 11722608"/>
                <a:gd name="connsiteY82" fmla="*/ 128008 h 6483096"/>
                <a:gd name="connsiteX83" fmla="*/ 3370419 w 11722608"/>
                <a:gd name="connsiteY83" fmla="*/ 219448 h 6483096"/>
                <a:gd name="connsiteX84" fmla="*/ 3379563 w 11722608"/>
                <a:gd name="connsiteY84" fmla="*/ 256024 h 6483096"/>
                <a:gd name="connsiteX85" fmla="*/ 3461859 w 11722608"/>
                <a:gd name="connsiteY85" fmla="*/ 283456 h 6483096"/>
                <a:gd name="connsiteX86" fmla="*/ 3562443 w 11722608"/>
                <a:gd name="connsiteY86" fmla="*/ 246880 h 6483096"/>
                <a:gd name="connsiteX87" fmla="*/ 3580731 w 11722608"/>
                <a:gd name="connsiteY87" fmla="*/ 192016 h 6483096"/>
                <a:gd name="connsiteX88" fmla="*/ 3571587 w 11722608"/>
                <a:gd name="connsiteY88" fmla="*/ 100576 h 6483096"/>
                <a:gd name="connsiteX89" fmla="*/ 3535011 w 11722608"/>
                <a:gd name="connsiteY89" fmla="*/ 82288 h 6483096"/>
                <a:gd name="connsiteX90" fmla="*/ 3934203 w 11722608"/>
                <a:gd name="connsiteY90" fmla="*/ 82287 h 6483096"/>
                <a:gd name="connsiteX91" fmla="*/ 3870195 w 11722608"/>
                <a:gd name="connsiteY91" fmla="*/ 91431 h 6483096"/>
                <a:gd name="connsiteX92" fmla="*/ 3760467 w 11722608"/>
                <a:gd name="connsiteY92" fmla="*/ 128007 h 6483096"/>
                <a:gd name="connsiteX93" fmla="*/ 3769611 w 11722608"/>
                <a:gd name="connsiteY93" fmla="*/ 219447 h 6483096"/>
                <a:gd name="connsiteX94" fmla="*/ 3778755 w 11722608"/>
                <a:gd name="connsiteY94" fmla="*/ 256023 h 6483096"/>
                <a:gd name="connsiteX95" fmla="*/ 3861051 w 11722608"/>
                <a:gd name="connsiteY95" fmla="*/ 283455 h 6483096"/>
                <a:gd name="connsiteX96" fmla="*/ 3961632 w 11722608"/>
                <a:gd name="connsiteY96" fmla="*/ 246879 h 6483096"/>
                <a:gd name="connsiteX97" fmla="*/ 3979920 w 11722608"/>
                <a:gd name="connsiteY97" fmla="*/ 192015 h 6483096"/>
                <a:gd name="connsiteX98" fmla="*/ 3970776 w 11722608"/>
                <a:gd name="connsiteY98" fmla="*/ 100575 h 6483096"/>
                <a:gd name="connsiteX99" fmla="*/ 3934203 w 11722608"/>
                <a:gd name="connsiteY99" fmla="*/ 82287 h 6483096"/>
                <a:gd name="connsiteX100" fmla="*/ 4333392 w 11722608"/>
                <a:gd name="connsiteY100" fmla="*/ 82286 h 6483096"/>
                <a:gd name="connsiteX101" fmla="*/ 4269384 w 11722608"/>
                <a:gd name="connsiteY101" fmla="*/ 91430 h 6483096"/>
                <a:gd name="connsiteX102" fmla="*/ 4159656 w 11722608"/>
                <a:gd name="connsiteY102" fmla="*/ 128006 h 6483096"/>
                <a:gd name="connsiteX103" fmla="*/ 4168800 w 11722608"/>
                <a:gd name="connsiteY103" fmla="*/ 219446 h 6483096"/>
                <a:gd name="connsiteX104" fmla="*/ 4177944 w 11722608"/>
                <a:gd name="connsiteY104" fmla="*/ 256022 h 6483096"/>
                <a:gd name="connsiteX105" fmla="*/ 4260241 w 11722608"/>
                <a:gd name="connsiteY105" fmla="*/ 283454 h 6483096"/>
                <a:gd name="connsiteX106" fmla="*/ 4360824 w 11722608"/>
                <a:gd name="connsiteY106" fmla="*/ 246878 h 6483096"/>
                <a:gd name="connsiteX107" fmla="*/ 4379112 w 11722608"/>
                <a:gd name="connsiteY107" fmla="*/ 192014 h 6483096"/>
                <a:gd name="connsiteX108" fmla="*/ 4369968 w 11722608"/>
                <a:gd name="connsiteY108" fmla="*/ 100574 h 6483096"/>
                <a:gd name="connsiteX109" fmla="*/ 4333392 w 11722608"/>
                <a:gd name="connsiteY109" fmla="*/ 82286 h 6483096"/>
                <a:gd name="connsiteX110" fmla="*/ 4732584 w 11722608"/>
                <a:gd name="connsiteY110" fmla="*/ 82285 h 6483096"/>
                <a:gd name="connsiteX111" fmla="*/ 4668577 w 11722608"/>
                <a:gd name="connsiteY111" fmla="*/ 91429 h 6483096"/>
                <a:gd name="connsiteX112" fmla="*/ 4558848 w 11722608"/>
                <a:gd name="connsiteY112" fmla="*/ 128005 h 6483096"/>
                <a:gd name="connsiteX113" fmla="*/ 4567992 w 11722608"/>
                <a:gd name="connsiteY113" fmla="*/ 219445 h 6483096"/>
                <a:gd name="connsiteX114" fmla="*/ 4577136 w 11722608"/>
                <a:gd name="connsiteY114" fmla="*/ 256021 h 6483096"/>
                <a:gd name="connsiteX115" fmla="*/ 4659433 w 11722608"/>
                <a:gd name="connsiteY115" fmla="*/ 283453 h 6483096"/>
                <a:gd name="connsiteX116" fmla="*/ 4760017 w 11722608"/>
                <a:gd name="connsiteY116" fmla="*/ 246877 h 6483096"/>
                <a:gd name="connsiteX117" fmla="*/ 4778305 w 11722608"/>
                <a:gd name="connsiteY117" fmla="*/ 192013 h 6483096"/>
                <a:gd name="connsiteX118" fmla="*/ 4769161 w 11722608"/>
                <a:gd name="connsiteY118" fmla="*/ 100573 h 6483096"/>
                <a:gd name="connsiteX119" fmla="*/ 4732584 w 11722608"/>
                <a:gd name="connsiteY119" fmla="*/ 82285 h 6483096"/>
                <a:gd name="connsiteX120" fmla="*/ 5131776 w 11722608"/>
                <a:gd name="connsiteY120" fmla="*/ 82284 h 6483096"/>
                <a:gd name="connsiteX121" fmla="*/ 5067768 w 11722608"/>
                <a:gd name="connsiteY121" fmla="*/ 91428 h 6483096"/>
                <a:gd name="connsiteX122" fmla="*/ 4958040 w 11722608"/>
                <a:gd name="connsiteY122" fmla="*/ 128004 h 6483096"/>
                <a:gd name="connsiteX123" fmla="*/ 4967184 w 11722608"/>
                <a:gd name="connsiteY123" fmla="*/ 219444 h 6483096"/>
                <a:gd name="connsiteX124" fmla="*/ 4976328 w 11722608"/>
                <a:gd name="connsiteY124" fmla="*/ 256020 h 6483096"/>
                <a:gd name="connsiteX125" fmla="*/ 5058624 w 11722608"/>
                <a:gd name="connsiteY125" fmla="*/ 283452 h 6483096"/>
                <a:gd name="connsiteX126" fmla="*/ 5159208 w 11722608"/>
                <a:gd name="connsiteY126" fmla="*/ 246876 h 6483096"/>
                <a:gd name="connsiteX127" fmla="*/ 5177496 w 11722608"/>
                <a:gd name="connsiteY127" fmla="*/ 192012 h 6483096"/>
                <a:gd name="connsiteX128" fmla="*/ 5168352 w 11722608"/>
                <a:gd name="connsiteY128" fmla="*/ 100572 h 6483096"/>
                <a:gd name="connsiteX129" fmla="*/ 5131776 w 11722608"/>
                <a:gd name="connsiteY129" fmla="*/ 82284 h 6483096"/>
                <a:gd name="connsiteX130" fmla="*/ 5530968 w 11722608"/>
                <a:gd name="connsiteY130" fmla="*/ 82283 h 6483096"/>
                <a:gd name="connsiteX131" fmla="*/ 5466960 w 11722608"/>
                <a:gd name="connsiteY131" fmla="*/ 91427 h 6483096"/>
                <a:gd name="connsiteX132" fmla="*/ 5357232 w 11722608"/>
                <a:gd name="connsiteY132" fmla="*/ 128003 h 6483096"/>
                <a:gd name="connsiteX133" fmla="*/ 5366376 w 11722608"/>
                <a:gd name="connsiteY133" fmla="*/ 219443 h 6483096"/>
                <a:gd name="connsiteX134" fmla="*/ 5375520 w 11722608"/>
                <a:gd name="connsiteY134" fmla="*/ 256019 h 6483096"/>
                <a:gd name="connsiteX135" fmla="*/ 5457816 w 11722608"/>
                <a:gd name="connsiteY135" fmla="*/ 283451 h 6483096"/>
                <a:gd name="connsiteX136" fmla="*/ 5558400 w 11722608"/>
                <a:gd name="connsiteY136" fmla="*/ 246875 h 6483096"/>
                <a:gd name="connsiteX137" fmla="*/ 5576689 w 11722608"/>
                <a:gd name="connsiteY137" fmla="*/ 192011 h 6483096"/>
                <a:gd name="connsiteX138" fmla="*/ 5567544 w 11722608"/>
                <a:gd name="connsiteY138" fmla="*/ 100571 h 6483096"/>
                <a:gd name="connsiteX139" fmla="*/ 5530968 w 11722608"/>
                <a:gd name="connsiteY139" fmla="*/ 82283 h 6483096"/>
                <a:gd name="connsiteX140" fmla="*/ 5930160 w 11722608"/>
                <a:gd name="connsiteY140" fmla="*/ 82282 h 6483096"/>
                <a:gd name="connsiteX141" fmla="*/ 5866152 w 11722608"/>
                <a:gd name="connsiteY141" fmla="*/ 91426 h 6483096"/>
                <a:gd name="connsiteX142" fmla="*/ 5756424 w 11722608"/>
                <a:gd name="connsiteY142" fmla="*/ 128002 h 6483096"/>
                <a:gd name="connsiteX143" fmla="*/ 5765568 w 11722608"/>
                <a:gd name="connsiteY143" fmla="*/ 219442 h 6483096"/>
                <a:gd name="connsiteX144" fmla="*/ 5774712 w 11722608"/>
                <a:gd name="connsiteY144" fmla="*/ 256018 h 6483096"/>
                <a:gd name="connsiteX145" fmla="*/ 5857009 w 11722608"/>
                <a:gd name="connsiteY145" fmla="*/ 283450 h 6483096"/>
                <a:gd name="connsiteX146" fmla="*/ 5957592 w 11722608"/>
                <a:gd name="connsiteY146" fmla="*/ 246874 h 6483096"/>
                <a:gd name="connsiteX147" fmla="*/ 5975880 w 11722608"/>
                <a:gd name="connsiteY147" fmla="*/ 192010 h 6483096"/>
                <a:gd name="connsiteX148" fmla="*/ 5966736 w 11722608"/>
                <a:gd name="connsiteY148" fmla="*/ 100570 h 6483096"/>
                <a:gd name="connsiteX149" fmla="*/ 5930160 w 11722608"/>
                <a:gd name="connsiteY149" fmla="*/ 82282 h 6483096"/>
                <a:gd name="connsiteX150" fmla="*/ 6329352 w 11722608"/>
                <a:gd name="connsiteY150" fmla="*/ 82281 h 6483096"/>
                <a:gd name="connsiteX151" fmla="*/ 6265344 w 11722608"/>
                <a:gd name="connsiteY151" fmla="*/ 91425 h 6483096"/>
                <a:gd name="connsiteX152" fmla="*/ 6155616 w 11722608"/>
                <a:gd name="connsiteY152" fmla="*/ 128001 h 6483096"/>
                <a:gd name="connsiteX153" fmla="*/ 6164760 w 11722608"/>
                <a:gd name="connsiteY153" fmla="*/ 219441 h 6483096"/>
                <a:gd name="connsiteX154" fmla="*/ 6173904 w 11722608"/>
                <a:gd name="connsiteY154" fmla="*/ 256017 h 6483096"/>
                <a:gd name="connsiteX155" fmla="*/ 6256200 w 11722608"/>
                <a:gd name="connsiteY155" fmla="*/ 283449 h 6483096"/>
                <a:gd name="connsiteX156" fmla="*/ 6356784 w 11722608"/>
                <a:gd name="connsiteY156" fmla="*/ 246873 h 6483096"/>
                <a:gd name="connsiteX157" fmla="*/ 6375072 w 11722608"/>
                <a:gd name="connsiteY157" fmla="*/ 192009 h 6483096"/>
                <a:gd name="connsiteX158" fmla="*/ 6365928 w 11722608"/>
                <a:gd name="connsiteY158" fmla="*/ 100569 h 6483096"/>
                <a:gd name="connsiteX159" fmla="*/ 6329352 w 11722608"/>
                <a:gd name="connsiteY159" fmla="*/ 82281 h 6483096"/>
                <a:gd name="connsiteX160" fmla="*/ 6728544 w 11722608"/>
                <a:gd name="connsiteY160" fmla="*/ 82280 h 6483096"/>
                <a:gd name="connsiteX161" fmla="*/ 6664536 w 11722608"/>
                <a:gd name="connsiteY161" fmla="*/ 91424 h 6483096"/>
                <a:gd name="connsiteX162" fmla="*/ 6554808 w 11722608"/>
                <a:gd name="connsiteY162" fmla="*/ 128000 h 6483096"/>
                <a:gd name="connsiteX163" fmla="*/ 6563952 w 11722608"/>
                <a:gd name="connsiteY163" fmla="*/ 219440 h 6483096"/>
                <a:gd name="connsiteX164" fmla="*/ 6573096 w 11722608"/>
                <a:gd name="connsiteY164" fmla="*/ 256016 h 6483096"/>
                <a:gd name="connsiteX165" fmla="*/ 6655392 w 11722608"/>
                <a:gd name="connsiteY165" fmla="*/ 283448 h 6483096"/>
                <a:gd name="connsiteX166" fmla="*/ 6755976 w 11722608"/>
                <a:gd name="connsiteY166" fmla="*/ 246872 h 6483096"/>
                <a:gd name="connsiteX167" fmla="*/ 6774264 w 11722608"/>
                <a:gd name="connsiteY167" fmla="*/ 192008 h 6483096"/>
                <a:gd name="connsiteX168" fmla="*/ 6765120 w 11722608"/>
                <a:gd name="connsiteY168" fmla="*/ 100568 h 6483096"/>
                <a:gd name="connsiteX169" fmla="*/ 6728544 w 11722608"/>
                <a:gd name="connsiteY169" fmla="*/ 82280 h 6483096"/>
                <a:gd name="connsiteX170" fmla="*/ 7127736 w 11722608"/>
                <a:gd name="connsiteY170" fmla="*/ 82279 h 6483096"/>
                <a:gd name="connsiteX171" fmla="*/ 7063728 w 11722608"/>
                <a:gd name="connsiteY171" fmla="*/ 91423 h 6483096"/>
                <a:gd name="connsiteX172" fmla="*/ 6954000 w 11722608"/>
                <a:gd name="connsiteY172" fmla="*/ 127999 h 6483096"/>
                <a:gd name="connsiteX173" fmla="*/ 6963144 w 11722608"/>
                <a:gd name="connsiteY173" fmla="*/ 219439 h 6483096"/>
                <a:gd name="connsiteX174" fmla="*/ 6972288 w 11722608"/>
                <a:gd name="connsiteY174" fmla="*/ 256015 h 6483096"/>
                <a:gd name="connsiteX175" fmla="*/ 7054584 w 11722608"/>
                <a:gd name="connsiteY175" fmla="*/ 283447 h 6483096"/>
                <a:gd name="connsiteX176" fmla="*/ 7155168 w 11722608"/>
                <a:gd name="connsiteY176" fmla="*/ 246871 h 6483096"/>
                <a:gd name="connsiteX177" fmla="*/ 7173456 w 11722608"/>
                <a:gd name="connsiteY177" fmla="*/ 192007 h 6483096"/>
                <a:gd name="connsiteX178" fmla="*/ 7164312 w 11722608"/>
                <a:gd name="connsiteY178" fmla="*/ 100567 h 6483096"/>
                <a:gd name="connsiteX179" fmla="*/ 7127736 w 11722608"/>
                <a:gd name="connsiteY179" fmla="*/ 82279 h 6483096"/>
                <a:gd name="connsiteX180" fmla="*/ 7526928 w 11722608"/>
                <a:gd name="connsiteY180" fmla="*/ 82278 h 6483096"/>
                <a:gd name="connsiteX181" fmla="*/ 7462920 w 11722608"/>
                <a:gd name="connsiteY181" fmla="*/ 91422 h 6483096"/>
                <a:gd name="connsiteX182" fmla="*/ 7353192 w 11722608"/>
                <a:gd name="connsiteY182" fmla="*/ 127998 h 6483096"/>
                <a:gd name="connsiteX183" fmla="*/ 7362336 w 11722608"/>
                <a:gd name="connsiteY183" fmla="*/ 219438 h 6483096"/>
                <a:gd name="connsiteX184" fmla="*/ 7371480 w 11722608"/>
                <a:gd name="connsiteY184" fmla="*/ 256014 h 6483096"/>
                <a:gd name="connsiteX185" fmla="*/ 7453776 w 11722608"/>
                <a:gd name="connsiteY185" fmla="*/ 283446 h 6483096"/>
                <a:gd name="connsiteX186" fmla="*/ 7554360 w 11722608"/>
                <a:gd name="connsiteY186" fmla="*/ 246870 h 6483096"/>
                <a:gd name="connsiteX187" fmla="*/ 7572648 w 11722608"/>
                <a:gd name="connsiteY187" fmla="*/ 192006 h 6483096"/>
                <a:gd name="connsiteX188" fmla="*/ 7563504 w 11722608"/>
                <a:gd name="connsiteY188" fmla="*/ 100566 h 6483096"/>
                <a:gd name="connsiteX189" fmla="*/ 7526928 w 11722608"/>
                <a:gd name="connsiteY189" fmla="*/ 82278 h 6483096"/>
                <a:gd name="connsiteX190" fmla="*/ 7926120 w 11722608"/>
                <a:gd name="connsiteY190" fmla="*/ 82277 h 6483096"/>
                <a:gd name="connsiteX191" fmla="*/ 7862112 w 11722608"/>
                <a:gd name="connsiteY191" fmla="*/ 91421 h 6483096"/>
                <a:gd name="connsiteX192" fmla="*/ 7752384 w 11722608"/>
                <a:gd name="connsiteY192" fmla="*/ 127997 h 6483096"/>
                <a:gd name="connsiteX193" fmla="*/ 7761528 w 11722608"/>
                <a:gd name="connsiteY193" fmla="*/ 219437 h 6483096"/>
                <a:gd name="connsiteX194" fmla="*/ 7770672 w 11722608"/>
                <a:gd name="connsiteY194" fmla="*/ 256013 h 6483096"/>
                <a:gd name="connsiteX195" fmla="*/ 7852968 w 11722608"/>
                <a:gd name="connsiteY195" fmla="*/ 283445 h 6483096"/>
                <a:gd name="connsiteX196" fmla="*/ 7953552 w 11722608"/>
                <a:gd name="connsiteY196" fmla="*/ 246869 h 6483096"/>
                <a:gd name="connsiteX197" fmla="*/ 7971840 w 11722608"/>
                <a:gd name="connsiteY197" fmla="*/ 192005 h 6483096"/>
                <a:gd name="connsiteX198" fmla="*/ 7962696 w 11722608"/>
                <a:gd name="connsiteY198" fmla="*/ 100565 h 6483096"/>
                <a:gd name="connsiteX199" fmla="*/ 7926120 w 11722608"/>
                <a:gd name="connsiteY199" fmla="*/ 82277 h 6483096"/>
                <a:gd name="connsiteX200" fmla="*/ 8325312 w 11722608"/>
                <a:gd name="connsiteY200" fmla="*/ 82276 h 6483096"/>
                <a:gd name="connsiteX201" fmla="*/ 8261304 w 11722608"/>
                <a:gd name="connsiteY201" fmla="*/ 91420 h 6483096"/>
                <a:gd name="connsiteX202" fmla="*/ 8151576 w 11722608"/>
                <a:gd name="connsiteY202" fmla="*/ 127996 h 6483096"/>
                <a:gd name="connsiteX203" fmla="*/ 8160720 w 11722608"/>
                <a:gd name="connsiteY203" fmla="*/ 219436 h 6483096"/>
                <a:gd name="connsiteX204" fmla="*/ 8169864 w 11722608"/>
                <a:gd name="connsiteY204" fmla="*/ 256012 h 6483096"/>
                <a:gd name="connsiteX205" fmla="*/ 8252160 w 11722608"/>
                <a:gd name="connsiteY205" fmla="*/ 283444 h 6483096"/>
                <a:gd name="connsiteX206" fmla="*/ 8352744 w 11722608"/>
                <a:gd name="connsiteY206" fmla="*/ 246868 h 6483096"/>
                <a:gd name="connsiteX207" fmla="*/ 8371032 w 11722608"/>
                <a:gd name="connsiteY207" fmla="*/ 192004 h 6483096"/>
                <a:gd name="connsiteX208" fmla="*/ 8361888 w 11722608"/>
                <a:gd name="connsiteY208" fmla="*/ 100564 h 6483096"/>
                <a:gd name="connsiteX209" fmla="*/ 8325312 w 11722608"/>
                <a:gd name="connsiteY209" fmla="*/ 82276 h 6483096"/>
                <a:gd name="connsiteX210" fmla="*/ 8724504 w 11722608"/>
                <a:gd name="connsiteY210" fmla="*/ 82275 h 6483096"/>
                <a:gd name="connsiteX211" fmla="*/ 8660496 w 11722608"/>
                <a:gd name="connsiteY211" fmla="*/ 91419 h 6483096"/>
                <a:gd name="connsiteX212" fmla="*/ 8550768 w 11722608"/>
                <a:gd name="connsiteY212" fmla="*/ 127995 h 6483096"/>
                <a:gd name="connsiteX213" fmla="*/ 8559912 w 11722608"/>
                <a:gd name="connsiteY213" fmla="*/ 219435 h 6483096"/>
                <a:gd name="connsiteX214" fmla="*/ 8569056 w 11722608"/>
                <a:gd name="connsiteY214" fmla="*/ 256011 h 6483096"/>
                <a:gd name="connsiteX215" fmla="*/ 8651352 w 11722608"/>
                <a:gd name="connsiteY215" fmla="*/ 283443 h 6483096"/>
                <a:gd name="connsiteX216" fmla="*/ 8751936 w 11722608"/>
                <a:gd name="connsiteY216" fmla="*/ 246867 h 6483096"/>
                <a:gd name="connsiteX217" fmla="*/ 8770224 w 11722608"/>
                <a:gd name="connsiteY217" fmla="*/ 192003 h 6483096"/>
                <a:gd name="connsiteX218" fmla="*/ 8761080 w 11722608"/>
                <a:gd name="connsiteY218" fmla="*/ 100563 h 6483096"/>
                <a:gd name="connsiteX219" fmla="*/ 8724504 w 11722608"/>
                <a:gd name="connsiteY219" fmla="*/ 82275 h 6483096"/>
                <a:gd name="connsiteX220" fmla="*/ 9123696 w 11722608"/>
                <a:gd name="connsiteY220" fmla="*/ 82274 h 6483096"/>
                <a:gd name="connsiteX221" fmla="*/ 9059688 w 11722608"/>
                <a:gd name="connsiteY221" fmla="*/ 91418 h 6483096"/>
                <a:gd name="connsiteX222" fmla="*/ 8949960 w 11722608"/>
                <a:gd name="connsiteY222" fmla="*/ 127994 h 6483096"/>
                <a:gd name="connsiteX223" fmla="*/ 8959104 w 11722608"/>
                <a:gd name="connsiteY223" fmla="*/ 219434 h 6483096"/>
                <a:gd name="connsiteX224" fmla="*/ 8968248 w 11722608"/>
                <a:gd name="connsiteY224" fmla="*/ 256010 h 6483096"/>
                <a:gd name="connsiteX225" fmla="*/ 9050544 w 11722608"/>
                <a:gd name="connsiteY225" fmla="*/ 283442 h 6483096"/>
                <a:gd name="connsiteX226" fmla="*/ 9151128 w 11722608"/>
                <a:gd name="connsiteY226" fmla="*/ 246866 h 6483096"/>
                <a:gd name="connsiteX227" fmla="*/ 9169416 w 11722608"/>
                <a:gd name="connsiteY227" fmla="*/ 192002 h 6483096"/>
                <a:gd name="connsiteX228" fmla="*/ 9160272 w 11722608"/>
                <a:gd name="connsiteY228" fmla="*/ 100562 h 6483096"/>
                <a:gd name="connsiteX229" fmla="*/ 9123696 w 11722608"/>
                <a:gd name="connsiteY229" fmla="*/ 82274 h 6483096"/>
                <a:gd name="connsiteX230" fmla="*/ 9522888 w 11722608"/>
                <a:gd name="connsiteY230" fmla="*/ 82273 h 6483096"/>
                <a:gd name="connsiteX231" fmla="*/ 9458880 w 11722608"/>
                <a:gd name="connsiteY231" fmla="*/ 91417 h 6483096"/>
                <a:gd name="connsiteX232" fmla="*/ 9349152 w 11722608"/>
                <a:gd name="connsiteY232" fmla="*/ 127993 h 6483096"/>
                <a:gd name="connsiteX233" fmla="*/ 9358296 w 11722608"/>
                <a:gd name="connsiteY233" fmla="*/ 219433 h 6483096"/>
                <a:gd name="connsiteX234" fmla="*/ 9367440 w 11722608"/>
                <a:gd name="connsiteY234" fmla="*/ 256009 h 6483096"/>
                <a:gd name="connsiteX235" fmla="*/ 9449736 w 11722608"/>
                <a:gd name="connsiteY235" fmla="*/ 283441 h 6483096"/>
                <a:gd name="connsiteX236" fmla="*/ 9550320 w 11722608"/>
                <a:gd name="connsiteY236" fmla="*/ 246865 h 6483096"/>
                <a:gd name="connsiteX237" fmla="*/ 9568608 w 11722608"/>
                <a:gd name="connsiteY237" fmla="*/ 192001 h 6483096"/>
                <a:gd name="connsiteX238" fmla="*/ 9559464 w 11722608"/>
                <a:gd name="connsiteY238" fmla="*/ 100561 h 6483096"/>
                <a:gd name="connsiteX239" fmla="*/ 9522888 w 11722608"/>
                <a:gd name="connsiteY239" fmla="*/ 82273 h 6483096"/>
                <a:gd name="connsiteX240" fmla="*/ 9922080 w 11722608"/>
                <a:gd name="connsiteY240" fmla="*/ 82272 h 6483096"/>
                <a:gd name="connsiteX241" fmla="*/ 9858072 w 11722608"/>
                <a:gd name="connsiteY241" fmla="*/ 91416 h 6483096"/>
                <a:gd name="connsiteX242" fmla="*/ 9748344 w 11722608"/>
                <a:gd name="connsiteY242" fmla="*/ 127992 h 6483096"/>
                <a:gd name="connsiteX243" fmla="*/ 9757488 w 11722608"/>
                <a:gd name="connsiteY243" fmla="*/ 219432 h 6483096"/>
                <a:gd name="connsiteX244" fmla="*/ 9766632 w 11722608"/>
                <a:gd name="connsiteY244" fmla="*/ 256008 h 6483096"/>
                <a:gd name="connsiteX245" fmla="*/ 9848928 w 11722608"/>
                <a:gd name="connsiteY245" fmla="*/ 283440 h 6483096"/>
                <a:gd name="connsiteX246" fmla="*/ 9949512 w 11722608"/>
                <a:gd name="connsiteY246" fmla="*/ 246864 h 6483096"/>
                <a:gd name="connsiteX247" fmla="*/ 9967800 w 11722608"/>
                <a:gd name="connsiteY247" fmla="*/ 192000 h 6483096"/>
                <a:gd name="connsiteX248" fmla="*/ 9958656 w 11722608"/>
                <a:gd name="connsiteY248" fmla="*/ 100560 h 6483096"/>
                <a:gd name="connsiteX249" fmla="*/ 9922080 w 11722608"/>
                <a:gd name="connsiteY249" fmla="*/ 82272 h 6483096"/>
                <a:gd name="connsiteX250" fmla="*/ 10321272 w 11722608"/>
                <a:gd name="connsiteY250" fmla="*/ 82271 h 6483096"/>
                <a:gd name="connsiteX251" fmla="*/ 10257264 w 11722608"/>
                <a:gd name="connsiteY251" fmla="*/ 91415 h 6483096"/>
                <a:gd name="connsiteX252" fmla="*/ 10147536 w 11722608"/>
                <a:gd name="connsiteY252" fmla="*/ 127991 h 6483096"/>
                <a:gd name="connsiteX253" fmla="*/ 10156680 w 11722608"/>
                <a:gd name="connsiteY253" fmla="*/ 219431 h 6483096"/>
                <a:gd name="connsiteX254" fmla="*/ 10165824 w 11722608"/>
                <a:gd name="connsiteY254" fmla="*/ 256007 h 6483096"/>
                <a:gd name="connsiteX255" fmla="*/ 10248120 w 11722608"/>
                <a:gd name="connsiteY255" fmla="*/ 283439 h 6483096"/>
                <a:gd name="connsiteX256" fmla="*/ 10348704 w 11722608"/>
                <a:gd name="connsiteY256" fmla="*/ 246863 h 6483096"/>
                <a:gd name="connsiteX257" fmla="*/ 10366992 w 11722608"/>
                <a:gd name="connsiteY257" fmla="*/ 191999 h 6483096"/>
                <a:gd name="connsiteX258" fmla="*/ 10357848 w 11722608"/>
                <a:gd name="connsiteY258" fmla="*/ 100559 h 6483096"/>
                <a:gd name="connsiteX259" fmla="*/ 10321272 w 11722608"/>
                <a:gd name="connsiteY259" fmla="*/ 82271 h 6483096"/>
                <a:gd name="connsiteX260" fmla="*/ 10720464 w 11722608"/>
                <a:gd name="connsiteY260" fmla="*/ 82270 h 6483096"/>
                <a:gd name="connsiteX261" fmla="*/ 10656456 w 11722608"/>
                <a:gd name="connsiteY261" fmla="*/ 91414 h 6483096"/>
                <a:gd name="connsiteX262" fmla="*/ 10546728 w 11722608"/>
                <a:gd name="connsiteY262" fmla="*/ 127990 h 6483096"/>
                <a:gd name="connsiteX263" fmla="*/ 10555872 w 11722608"/>
                <a:gd name="connsiteY263" fmla="*/ 219430 h 6483096"/>
                <a:gd name="connsiteX264" fmla="*/ 10565016 w 11722608"/>
                <a:gd name="connsiteY264" fmla="*/ 256006 h 6483096"/>
                <a:gd name="connsiteX265" fmla="*/ 10647312 w 11722608"/>
                <a:gd name="connsiteY265" fmla="*/ 283438 h 6483096"/>
                <a:gd name="connsiteX266" fmla="*/ 10747896 w 11722608"/>
                <a:gd name="connsiteY266" fmla="*/ 246862 h 6483096"/>
                <a:gd name="connsiteX267" fmla="*/ 10766184 w 11722608"/>
                <a:gd name="connsiteY267" fmla="*/ 191998 h 6483096"/>
                <a:gd name="connsiteX268" fmla="*/ 10757040 w 11722608"/>
                <a:gd name="connsiteY268" fmla="*/ 100558 h 6483096"/>
                <a:gd name="connsiteX269" fmla="*/ 10720464 w 11722608"/>
                <a:gd name="connsiteY269" fmla="*/ 82270 h 6483096"/>
                <a:gd name="connsiteX270" fmla="*/ 11119656 w 11722608"/>
                <a:gd name="connsiteY270" fmla="*/ 82269 h 6483096"/>
                <a:gd name="connsiteX271" fmla="*/ 11055648 w 11722608"/>
                <a:gd name="connsiteY271" fmla="*/ 91413 h 6483096"/>
                <a:gd name="connsiteX272" fmla="*/ 10945920 w 11722608"/>
                <a:gd name="connsiteY272" fmla="*/ 127989 h 6483096"/>
                <a:gd name="connsiteX273" fmla="*/ 10955064 w 11722608"/>
                <a:gd name="connsiteY273" fmla="*/ 219429 h 6483096"/>
                <a:gd name="connsiteX274" fmla="*/ 10964208 w 11722608"/>
                <a:gd name="connsiteY274" fmla="*/ 256005 h 6483096"/>
                <a:gd name="connsiteX275" fmla="*/ 11046504 w 11722608"/>
                <a:gd name="connsiteY275" fmla="*/ 283437 h 6483096"/>
                <a:gd name="connsiteX276" fmla="*/ 11147088 w 11722608"/>
                <a:gd name="connsiteY276" fmla="*/ 246861 h 6483096"/>
                <a:gd name="connsiteX277" fmla="*/ 11165376 w 11722608"/>
                <a:gd name="connsiteY277" fmla="*/ 191997 h 6483096"/>
                <a:gd name="connsiteX278" fmla="*/ 11156232 w 11722608"/>
                <a:gd name="connsiteY278" fmla="*/ 100557 h 6483096"/>
                <a:gd name="connsiteX279" fmla="*/ 11119656 w 11722608"/>
                <a:gd name="connsiteY279" fmla="*/ 82269 h 6483096"/>
                <a:gd name="connsiteX280" fmla="*/ 11518848 w 11722608"/>
                <a:gd name="connsiteY280" fmla="*/ 82268 h 6483096"/>
                <a:gd name="connsiteX281" fmla="*/ 11454840 w 11722608"/>
                <a:gd name="connsiteY281" fmla="*/ 91412 h 6483096"/>
                <a:gd name="connsiteX282" fmla="*/ 11345112 w 11722608"/>
                <a:gd name="connsiteY282" fmla="*/ 127988 h 6483096"/>
                <a:gd name="connsiteX283" fmla="*/ 11354256 w 11722608"/>
                <a:gd name="connsiteY283" fmla="*/ 219428 h 6483096"/>
                <a:gd name="connsiteX284" fmla="*/ 11363400 w 11722608"/>
                <a:gd name="connsiteY284" fmla="*/ 256004 h 6483096"/>
                <a:gd name="connsiteX285" fmla="*/ 11445696 w 11722608"/>
                <a:gd name="connsiteY285" fmla="*/ 283436 h 6483096"/>
                <a:gd name="connsiteX286" fmla="*/ 11546280 w 11722608"/>
                <a:gd name="connsiteY286" fmla="*/ 246860 h 6483096"/>
                <a:gd name="connsiteX287" fmla="*/ 11564568 w 11722608"/>
                <a:gd name="connsiteY287" fmla="*/ 191996 h 6483096"/>
                <a:gd name="connsiteX288" fmla="*/ 11555424 w 11722608"/>
                <a:gd name="connsiteY288" fmla="*/ 100556 h 6483096"/>
                <a:gd name="connsiteX289" fmla="*/ 11518848 w 11722608"/>
                <a:gd name="connsiteY289" fmla="*/ 82268 h 6483096"/>
                <a:gd name="connsiteX290" fmla="*/ 0 w 11722608"/>
                <a:gd name="connsiteY290" fmla="*/ 0 h 6483096"/>
                <a:gd name="connsiteX291" fmla="*/ 11722608 w 11722608"/>
                <a:gd name="connsiteY291" fmla="*/ 0 h 6483096"/>
                <a:gd name="connsiteX292" fmla="*/ 11722608 w 11722608"/>
                <a:gd name="connsiteY292" fmla="*/ 6483096 h 6483096"/>
                <a:gd name="connsiteX293" fmla="*/ 0 w 11722608"/>
                <a:gd name="connsiteY293" fmla="*/ 6483096 h 648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1722608" h="6483096">
                  <a:moveTo>
                    <a:pt x="341476" y="82296"/>
                  </a:moveTo>
                  <a:cubicBezTo>
                    <a:pt x="320013" y="80345"/>
                    <a:pt x="298988" y="90244"/>
                    <a:pt x="277469" y="91440"/>
                  </a:cubicBezTo>
                  <a:cubicBezTo>
                    <a:pt x="243993" y="93300"/>
                    <a:pt x="184505" y="106680"/>
                    <a:pt x="167741" y="128016"/>
                  </a:cubicBezTo>
                  <a:cubicBezTo>
                    <a:pt x="150977" y="149352"/>
                    <a:pt x="172553" y="189132"/>
                    <a:pt x="176885" y="219456"/>
                  </a:cubicBezTo>
                  <a:cubicBezTo>
                    <a:pt x="178662" y="231897"/>
                    <a:pt x="175734" y="248825"/>
                    <a:pt x="186029" y="256032"/>
                  </a:cubicBezTo>
                  <a:cubicBezTo>
                    <a:pt x="209718" y="272614"/>
                    <a:pt x="268325" y="283464"/>
                    <a:pt x="268325" y="283464"/>
                  </a:cubicBezTo>
                  <a:cubicBezTo>
                    <a:pt x="313641" y="277800"/>
                    <a:pt x="345502" y="289021"/>
                    <a:pt x="368908" y="246888"/>
                  </a:cubicBezTo>
                  <a:cubicBezTo>
                    <a:pt x="378271" y="230037"/>
                    <a:pt x="387196" y="192024"/>
                    <a:pt x="387196" y="192024"/>
                  </a:cubicBezTo>
                  <a:cubicBezTo>
                    <a:pt x="384148" y="161544"/>
                    <a:pt x="389834" y="128860"/>
                    <a:pt x="378053" y="100584"/>
                  </a:cubicBezTo>
                  <a:cubicBezTo>
                    <a:pt x="372810" y="88001"/>
                    <a:pt x="355052" y="83530"/>
                    <a:pt x="341476" y="82296"/>
                  </a:cubicBezTo>
                  <a:close/>
                  <a:moveTo>
                    <a:pt x="740668" y="82295"/>
                  </a:moveTo>
                  <a:cubicBezTo>
                    <a:pt x="719204" y="80344"/>
                    <a:pt x="698179" y="90243"/>
                    <a:pt x="676660" y="91439"/>
                  </a:cubicBezTo>
                  <a:cubicBezTo>
                    <a:pt x="643184" y="93299"/>
                    <a:pt x="583696" y="106679"/>
                    <a:pt x="566932" y="128015"/>
                  </a:cubicBezTo>
                  <a:cubicBezTo>
                    <a:pt x="550168" y="149351"/>
                    <a:pt x="571744" y="189131"/>
                    <a:pt x="576076" y="219455"/>
                  </a:cubicBezTo>
                  <a:cubicBezTo>
                    <a:pt x="577853" y="231896"/>
                    <a:pt x="574925" y="248824"/>
                    <a:pt x="585220" y="256031"/>
                  </a:cubicBezTo>
                  <a:cubicBezTo>
                    <a:pt x="608909" y="272613"/>
                    <a:pt x="667516" y="283463"/>
                    <a:pt x="667516" y="283463"/>
                  </a:cubicBezTo>
                  <a:cubicBezTo>
                    <a:pt x="712832" y="277799"/>
                    <a:pt x="744693" y="289020"/>
                    <a:pt x="768100" y="246887"/>
                  </a:cubicBezTo>
                  <a:cubicBezTo>
                    <a:pt x="777462" y="230036"/>
                    <a:pt x="786388" y="192023"/>
                    <a:pt x="786388" y="192023"/>
                  </a:cubicBezTo>
                  <a:cubicBezTo>
                    <a:pt x="783340" y="161543"/>
                    <a:pt x="789026" y="128859"/>
                    <a:pt x="777244" y="100583"/>
                  </a:cubicBezTo>
                  <a:cubicBezTo>
                    <a:pt x="772001" y="88000"/>
                    <a:pt x="754243" y="83529"/>
                    <a:pt x="740668" y="82295"/>
                  </a:cubicBezTo>
                  <a:close/>
                  <a:moveTo>
                    <a:pt x="1139860" y="82294"/>
                  </a:moveTo>
                  <a:cubicBezTo>
                    <a:pt x="1118396" y="80343"/>
                    <a:pt x="1097371" y="90242"/>
                    <a:pt x="1075852" y="91438"/>
                  </a:cubicBezTo>
                  <a:cubicBezTo>
                    <a:pt x="1042376" y="93298"/>
                    <a:pt x="982888" y="106678"/>
                    <a:pt x="966124" y="128014"/>
                  </a:cubicBezTo>
                  <a:cubicBezTo>
                    <a:pt x="949360" y="149350"/>
                    <a:pt x="970936" y="189130"/>
                    <a:pt x="975268" y="219454"/>
                  </a:cubicBezTo>
                  <a:cubicBezTo>
                    <a:pt x="977045" y="231895"/>
                    <a:pt x="974117" y="248823"/>
                    <a:pt x="984412" y="256030"/>
                  </a:cubicBezTo>
                  <a:cubicBezTo>
                    <a:pt x="1008101" y="272612"/>
                    <a:pt x="1066708" y="283462"/>
                    <a:pt x="1066708" y="283462"/>
                  </a:cubicBezTo>
                  <a:cubicBezTo>
                    <a:pt x="1112024" y="277798"/>
                    <a:pt x="1143885" y="289019"/>
                    <a:pt x="1167292" y="246886"/>
                  </a:cubicBezTo>
                  <a:cubicBezTo>
                    <a:pt x="1176654" y="230035"/>
                    <a:pt x="1185580" y="192022"/>
                    <a:pt x="1185580" y="192022"/>
                  </a:cubicBezTo>
                  <a:cubicBezTo>
                    <a:pt x="1182532" y="161542"/>
                    <a:pt x="1188218" y="128858"/>
                    <a:pt x="1176436" y="100582"/>
                  </a:cubicBezTo>
                  <a:cubicBezTo>
                    <a:pt x="1171193" y="87999"/>
                    <a:pt x="1153435" y="83528"/>
                    <a:pt x="1139860" y="82294"/>
                  </a:cubicBezTo>
                  <a:close/>
                  <a:moveTo>
                    <a:pt x="1539052" y="82293"/>
                  </a:moveTo>
                  <a:cubicBezTo>
                    <a:pt x="1517588" y="80342"/>
                    <a:pt x="1496563" y="90241"/>
                    <a:pt x="1475044" y="91437"/>
                  </a:cubicBezTo>
                  <a:cubicBezTo>
                    <a:pt x="1441568" y="93297"/>
                    <a:pt x="1382080" y="106677"/>
                    <a:pt x="1365316" y="128013"/>
                  </a:cubicBezTo>
                  <a:cubicBezTo>
                    <a:pt x="1348552" y="149349"/>
                    <a:pt x="1370128" y="189129"/>
                    <a:pt x="1374460" y="219453"/>
                  </a:cubicBezTo>
                  <a:cubicBezTo>
                    <a:pt x="1376237" y="231894"/>
                    <a:pt x="1373309" y="248822"/>
                    <a:pt x="1383604" y="256029"/>
                  </a:cubicBezTo>
                  <a:cubicBezTo>
                    <a:pt x="1407293" y="272611"/>
                    <a:pt x="1465900" y="283461"/>
                    <a:pt x="1465900" y="283461"/>
                  </a:cubicBezTo>
                  <a:cubicBezTo>
                    <a:pt x="1511216" y="277797"/>
                    <a:pt x="1543077" y="289018"/>
                    <a:pt x="1566484" y="246885"/>
                  </a:cubicBezTo>
                  <a:cubicBezTo>
                    <a:pt x="1575845" y="230034"/>
                    <a:pt x="1584772" y="192021"/>
                    <a:pt x="1584772" y="192021"/>
                  </a:cubicBezTo>
                  <a:cubicBezTo>
                    <a:pt x="1581724" y="161541"/>
                    <a:pt x="1587410" y="128857"/>
                    <a:pt x="1575627" y="100581"/>
                  </a:cubicBezTo>
                  <a:cubicBezTo>
                    <a:pt x="1570385" y="87998"/>
                    <a:pt x="1552627" y="83527"/>
                    <a:pt x="1539052" y="82293"/>
                  </a:cubicBezTo>
                  <a:close/>
                  <a:moveTo>
                    <a:pt x="1938244" y="82292"/>
                  </a:moveTo>
                  <a:cubicBezTo>
                    <a:pt x="1916780" y="80341"/>
                    <a:pt x="1895754" y="90240"/>
                    <a:pt x="1874235" y="91436"/>
                  </a:cubicBezTo>
                  <a:cubicBezTo>
                    <a:pt x="1840759" y="93296"/>
                    <a:pt x="1781271" y="106676"/>
                    <a:pt x="1764507" y="128012"/>
                  </a:cubicBezTo>
                  <a:cubicBezTo>
                    <a:pt x="1747744" y="149348"/>
                    <a:pt x="1769320" y="189128"/>
                    <a:pt x="1773651" y="219452"/>
                  </a:cubicBezTo>
                  <a:cubicBezTo>
                    <a:pt x="1775428" y="231893"/>
                    <a:pt x="1772501" y="248821"/>
                    <a:pt x="1782796" y="256028"/>
                  </a:cubicBezTo>
                  <a:cubicBezTo>
                    <a:pt x="1806485" y="272610"/>
                    <a:pt x="1865091" y="283460"/>
                    <a:pt x="1865091" y="283460"/>
                  </a:cubicBezTo>
                  <a:cubicBezTo>
                    <a:pt x="1910408" y="277796"/>
                    <a:pt x="1942269" y="289017"/>
                    <a:pt x="1965676" y="246884"/>
                  </a:cubicBezTo>
                  <a:cubicBezTo>
                    <a:pt x="1975038" y="230033"/>
                    <a:pt x="1983964" y="192020"/>
                    <a:pt x="1983964" y="192020"/>
                  </a:cubicBezTo>
                  <a:cubicBezTo>
                    <a:pt x="1980917" y="161540"/>
                    <a:pt x="1986602" y="128856"/>
                    <a:pt x="1974820" y="100580"/>
                  </a:cubicBezTo>
                  <a:cubicBezTo>
                    <a:pt x="1969578" y="87997"/>
                    <a:pt x="1951820" y="83526"/>
                    <a:pt x="1938244" y="82292"/>
                  </a:cubicBezTo>
                  <a:close/>
                  <a:moveTo>
                    <a:pt x="2337436" y="82291"/>
                  </a:moveTo>
                  <a:cubicBezTo>
                    <a:pt x="2315973" y="80340"/>
                    <a:pt x="2294947" y="90239"/>
                    <a:pt x="2273428" y="91435"/>
                  </a:cubicBezTo>
                  <a:cubicBezTo>
                    <a:pt x="2239953" y="93295"/>
                    <a:pt x="2180464" y="106675"/>
                    <a:pt x="2163700" y="128011"/>
                  </a:cubicBezTo>
                  <a:cubicBezTo>
                    <a:pt x="2146936" y="149347"/>
                    <a:pt x="2168512" y="189127"/>
                    <a:pt x="2172843" y="219451"/>
                  </a:cubicBezTo>
                  <a:cubicBezTo>
                    <a:pt x="2174622" y="231892"/>
                    <a:pt x="2171694" y="248820"/>
                    <a:pt x="2181987" y="256027"/>
                  </a:cubicBezTo>
                  <a:cubicBezTo>
                    <a:pt x="2205677" y="272609"/>
                    <a:pt x="2264285" y="283459"/>
                    <a:pt x="2264285" y="283459"/>
                  </a:cubicBezTo>
                  <a:cubicBezTo>
                    <a:pt x="2309600" y="277795"/>
                    <a:pt x="2341461" y="289016"/>
                    <a:pt x="2364868" y="246883"/>
                  </a:cubicBezTo>
                  <a:cubicBezTo>
                    <a:pt x="2374230" y="230032"/>
                    <a:pt x="2383156" y="192019"/>
                    <a:pt x="2383156" y="192019"/>
                  </a:cubicBezTo>
                  <a:cubicBezTo>
                    <a:pt x="2380108" y="161539"/>
                    <a:pt x="2385794" y="128855"/>
                    <a:pt x="2374012" y="100579"/>
                  </a:cubicBezTo>
                  <a:cubicBezTo>
                    <a:pt x="2368770" y="87996"/>
                    <a:pt x="2351011" y="83525"/>
                    <a:pt x="2337436" y="82291"/>
                  </a:cubicBezTo>
                  <a:close/>
                  <a:moveTo>
                    <a:pt x="2736627" y="82290"/>
                  </a:moveTo>
                  <a:cubicBezTo>
                    <a:pt x="2715164" y="80339"/>
                    <a:pt x="2694139" y="90238"/>
                    <a:pt x="2672619" y="91434"/>
                  </a:cubicBezTo>
                  <a:cubicBezTo>
                    <a:pt x="2639143" y="93294"/>
                    <a:pt x="2579655" y="106674"/>
                    <a:pt x="2562891" y="128010"/>
                  </a:cubicBezTo>
                  <a:cubicBezTo>
                    <a:pt x="2546128" y="149346"/>
                    <a:pt x="2567704" y="189126"/>
                    <a:pt x="2572036" y="219450"/>
                  </a:cubicBezTo>
                  <a:cubicBezTo>
                    <a:pt x="2573812" y="231891"/>
                    <a:pt x="2570884" y="248819"/>
                    <a:pt x="2581180" y="256026"/>
                  </a:cubicBezTo>
                  <a:cubicBezTo>
                    <a:pt x="2604869" y="272608"/>
                    <a:pt x="2663476" y="283458"/>
                    <a:pt x="2663476" y="283458"/>
                  </a:cubicBezTo>
                  <a:cubicBezTo>
                    <a:pt x="2708791" y="277794"/>
                    <a:pt x="2740652" y="289015"/>
                    <a:pt x="2764059" y="246882"/>
                  </a:cubicBezTo>
                  <a:cubicBezTo>
                    <a:pt x="2773421" y="230031"/>
                    <a:pt x="2782347" y="192018"/>
                    <a:pt x="2782347" y="192018"/>
                  </a:cubicBezTo>
                  <a:cubicBezTo>
                    <a:pt x="2779299" y="161538"/>
                    <a:pt x="2784985" y="128854"/>
                    <a:pt x="2773203" y="100578"/>
                  </a:cubicBezTo>
                  <a:cubicBezTo>
                    <a:pt x="2767960" y="87995"/>
                    <a:pt x="2750202" y="83524"/>
                    <a:pt x="2736627" y="82290"/>
                  </a:cubicBezTo>
                  <a:close/>
                  <a:moveTo>
                    <a:pt x="3135820" y="82289"/>
                  </a:moveTo>
                  <a:cubicBezTo>
                    <a:pt x="3114355" y="80338"/>
                    <a:pt x="3093330" y="90237"/>
                    <a:pt x="3071811" y="91433"/>
                  </a:cubicBezTo>
                  <a:cubicBezTo>
                    <a:pt x="3038335" y="93293"/>
                    <a:pt x="2978848" y="106673"/>
                    <a:pt x="2962083" y="128009"/>
                  </a:cubicBezTo>
                  <a:cubicBezTo>
                    <a:pt x="2945319" y="149345"/>
                    <a:pt x="2966895" y="189125"/>
                    <a:pt x="2971227" y="219449"/>
                  </a:cubicBezTo>
                  <a:cubicBezTo>
                    <a:pt x="2973004" y="231890"/>
                    <a:pt x="2970077" y="248818"/>
                    <a:pt x="2980371" y="256025"/>
                  </a:cubicBezTo>
                  <a:cubicBezTo>
                    <a:pt x="3004060" y="272607"/>
                    <a:pt x="3062667" y="283457"/>
                    <a:pt x="3062667" y="283457"/>
                  </a:cubicBezTo>
                  <a:cubicBezTo>
                    <a:pt x="3107983" y="277793"/>
                    <a:pt x="3139844" y="289014"/>
                    <a:pt x="3163251" y="246881"/>
                  </a:cubicBezTo>
                  <a:cubicBezTo>
                    <a:pt x="3172613" y="230030"/>
                    <a:pt x="3181539" y="192017"/>
                    <a:pt x="3181539" y="192017"/>
                  </a:cubicBezTo>
                  <a:cubicBezTo>
                    <a:pt x="3178491" y="161537"/>
                    <a:pt x="3184177" y="128853"/>
                    <a:pt x="3172395" y="100577"/>
                  </a:cubicBezTo>
                  <a:cubicBezTo>
                    <a:pt x="3167152" y="87994"/>
                    <a:pt x="3149394" y="83523"/>
                    <a:pt x="3135820" y="82289"/>
                  </a:cubicBezTo>
                  <a:close/>
                  <a:moveTo>
                    <a:pt x="3535011" y="82288"/>
                  </a:moveTo>
                  <a:cubicBezTo>
                    <a:pt x="3513547" y="80337"/>
                    <a:pt x="3492522" y="90236"/>
                    <a:pt x="3471003" y="91432"/>
                  </a:cubicBezTo>
                  <a:cubicBezTo>
                    <a:pt x="3437527" y="93292"/>
                    <a:pt x="3378039" y="106672"/>
                    <a:pt x="3361275" y="128008"/>
                  </a:cubicBezTo>
                  <a:cubicBezTo>
                    <a:pt x="3344511" y="149344"/>
                    <a:pt x="3366087" y="189124"/>
                    <a:pt x="3370419" y="219448"/>
                  </a:cubicBezTo>
                  <a:cubicBezTo>
                    <a:pt x="3372196" y="231889"/>
                    <a:pt x="3369268" y="248817"/>
                    <a:pt x="3379563" y="256024"/>
                  </a:cubicBezTo>
                  <a:cubicBezTo>
                    <a:pt x="3403252" y="272606"/>
                    <a:pt x="3461859" y="283456"/>
                    <a:pt x="3461859" y="283456"/>
                  </a:cubicBezTo>
                  <a:cubicBezTo>
                    <a:pt x="3507175" y="277792"/>
                    <a:pt x="3539036" y="289013"/>
                    <a:pt x="3562443" y="246880"/>
                  </a:cubicBezTo>
                  <a:cubicBezTo>
                    <a:pt x="3571805" y="230029"/>
                    <a:pt x="3580731" y="192016"/>
                    <a:pt x="3580731" y="192016"/>
                  </a:cubicBezTo>
                  <a:cubicBezTo>
                    <a:pt x="3577683" y="161536"/>
                    <a:pt x="3583369" y="128852"/>
                    <a:pt x="3571587" y="100576"/>
                  </a:cubicBezTo>
                  <a:cubicBezTo>
                    <a:pt x="3566344" y="87993"/>
                    <a:pt x="3548586" y="83522"/>
                    <a:pt x="3535011" y="82288"/>
                  </a:cubicBezTo>
                  <a:close/>
                  <a:moveTo>
                    <a:pt x="3934203" y="82287"/>
                  </a:moveTo>
                  <a:cubicBezTo>
                    <a:pt x="3912739" y="80336"/>
                    <a:pt x="3891714" y="90235"/>
                    <a:pt x="3870195" y="91431"/>
                  </a:cubicBezTo>
                  <a:cubicBezTo>
                    <a:pt x="3836719" y="93291"/>
                    <a:pt x="3777231" y="106671"/>
                    <a:pt x="3760467" y="128007"/>
                  </a:cubicBezTo>
                  <a:cubicBezTo>
                    <a:pt x="3743703" y="149343"/>
                    <a:pt x="3765279" y="189123"/>
                    <a:pt x="3769611" y="219447"/>
                  </a:cubicBezTo>
                  <a:cubicBezTo>
                    <a:pt x="3771388" y="231888"/>
                    <a:pt x="3768460" y="248816"/>
                    <a:pt x="3778755" y="256023"/>
                  </a:cubicBezTo>
                  <a:cubicBezTo>
                    <a:pt x="3802444" y="272605"/>
                    <a:pt x="3861051" y="283455"/>
                    <a:pt x="3861051" y="283455"/>
                  </a:cubicBezTo>
                  <a:cubicBezTo>
                    <a:pt x="3906367" y="277791"/>
                    <a:pt x="3938228" y="289012"/>
                    <a:pt x="3961632" y="246879"/>
                  </a:cubicBezTo>
                  <a:cubicBezTo>
                    <a:pt x="3970994" y="230028"/>
                    <a:pt x="3979920" y="192015"/>
                    <a:pt x="3979920" y="192015"/>
                  </a:cubicBezTo>
                  <a:cubicBezTo>
                    <a:pt x="3976872" y="161535"/>
                    <a:pt x="3982558" y="128851"/>
                    <a:pt x="3970776" y="100575"/>
                  </a:cubicBezTo>
                  <a:cubicBezTo>
                    <a:pt x="3965533" y="87992"/>
                    <a:pt x="3947775" y="83521"/>
                    <a:pt x="3934203" y="82287"/>
                  </a:cubicBezTo>
                  <a:close/>
                  <a:moveTo>
                    <a:pt x="4333392" y="82286"/>
                  </a:moveTo>
                  <a:cubicBezTo>
                    <a:pt x="4311928" y="80335"/>
                    <a:pt x="4290903" y="90234"/>
                    <a:pt x="4269384" y="91430"/>
                  </a:cubicBezTo>
                  <a:cubicBezTo>
                    <a:pt x="4235908" y="93290"/>
                    <a:pt x="4176420" y="106670"/>
                    <a:pt x="4159656" y="128006"/>
                  </a:cubicBezTo>
                  <a:cubicBezTo>
                    <a:pt x="4142892" y="149342"/>
                    <a:pt x="4164468" y="189122"/>
                    <a:pt x="4168800" y="219446"/>
                  </a:cubicBezTo>
                  <a:cubicBezTo>
                    <a:pt x="4170577" y="231887"/>
                    <a:pt x="4167649" y="248815"/>
                    <a:pt x="4177944" y="256022"/>
                  </a:cubicBezTo>
                  <a:cubicBezTo>
                    <a:pt x="4201633" y="272604"/>
                    <a:pt x="4260241" y="283454"/>
                    <a:pt x="4260241" y="283454"/>
                  </a:cubicBezTo>
                  <a:cubicBezTo>
                    <a:pt x="4305556" y="277790"/>
                    <a:pt x="4337417" y="289011"/>
                    <a:pt x="4360824" y="246878"/>
                  </a:cubicBezTo>
                  <a:cubicBezTo>
                    <a:pt x="4370186" y="230027"/>
                    <a:pt x="4379112" y="192014"/>
                    <a:pt x="4379112" y="192014"/>
                  </a:cubicBezTo>
                  <a:cubicBezTo>
                    <a:pt x="4376064" y="161534"/>
                    <a:pt x="4381750" y="128850"/>
                    <a:pt x="4369968" y="100574"/>
                  </a:cubicBezTo>
                  <a:cubicBezTo>
                    <a:pt x="4364725" y="87991"/>
                    <a:pt x="4346967" y="83520"/>
                    <a:pt x="4333392" y="82286"/>
                  </a:cubicBezTo>
                  <a:close/>
                  <a:moveTo>
                    <a:pt x="4732584" y="82285"/>
                  </a:moveTo>
                  <a:cubicBezTo>
                    <a:pt x="4711120" y="80334"/>
                    <a:pt x="4690095" y="90233"/>
                    <a:pt x="4668577" y="91429"/>
                  </a:cubicBezTo>
                  <a:cubicBezTo>
                    <a:pt x="4635100" y="93289"/>
                    <a:pt x="4575612" y="106669"/>
                    <a:pt x="4558848" y="128005"/>
                  </a:cubicBezTo>
                  <a:cubicBezTo>
                    <a:pt x="4542084" y="149341"/>
                    <a:pt x="4563662" y="189121"/>
                    <a:pt x="4567992" y="219445"/>
                  </a:cubicBezTo>
                  <a:cubicBezTo>
                    <a:pt x="4569769" y="231886"/>
                    <a:pt x="4566841" y="248814"/>
                    <a:pt x="4577136" y="256021"/>
                  </a:cubicBezTo>
                  <a:cubicBezTo>
                    <a:pt x="4600825" y="272603"/>
                    <a:pt x="4659433" y="283453"/>
                    <a:pt x="4659433" y="283453"/>
                  </a:cubicBezTo>
                  <a:cubicBezTo>
                    <a:pt x="4704748" y="277789"/>
                    <a:pt x="4736609" y="289010"/>
                    <a:pt x="4760017" y="246877"/>
                  </a:cubicBezTo>
                  <a:cubicBezTo>
                    <a:pt x="4769379" y="230026"/>
                    <a:pt x="4778305" y="192013"/>
                    <a:pt x="4778305" y="192013"/>
                  </a:cubicBezTo>
                  <a:cubicBezTo>
                    <a:pt x="4775257" y="161533"/>
                    <a:pt x="4780942" y="128849"/>
                    <a:pt x="4769161" y="100573"/>
                  </a:cubicBezTo>
                  <a:cubicBezTo>
                    <a:pt x="4763917" y="87990"/>
                    <a:pt x="4746159" y="83519"/>
                    <a:pt x="4732584" y="82285"/>
                  </a:cubicBezTo>
                  <a:close/>
                  <a:moveTo>
                    <a:pt x="5131776" y="82284"/>
                  </a:moveTo>
                  <a:cubicBezTo>
                    <a:pt x="5110312" y="80333"/>
                    <a:pt x="5089287" y="90232"/>
                    <a:pt x="5067768" y="91428"/>
                  </a:cubicBezTo>
                  <a:cubicBezTo>
                    <a:pt x="5034292" y="93288"/>
                    <a:pt x="4974804" y="106668"/>
                    <a:pt x="4958040" y="128004"/>
                  </a:cubicBezTo>
                  <a:cubicBezTo>
                    <a:pt x="4941276" y="149340"/>
                    <a:pt x="4962853" y="189120"/>
                    <a:pt x="4967184" y="219444"/>
                  </a:cubicBezTo>
                  <a:cubicBezTo>
                    <a:pt x="4968961" y="231885"/>
                    <a:pt x="4966034" y="248813"/>
                    <a:pt x="4976328" y="256020"/>
                  </a:cubicBezTo>
                  <a:cubicBezTo>
                    <a:pt x="5000017" y="272602"/>
                    <a:pt x="5058624" y="283452"/>
                    <a:pt x="5058624" y="283452"/>
                  </a:cubicBezTo>
                  <a:cubicBezTo>
                    <a:pt x="5103940" y="277788"/>
                    <a:pt x="5135801" y="289009"/>
                    <a:pt x="5159208" y="246876"/>
                  </a:cubicBezTo>
                  <a:cubicBezTo>
                    <a:pt x="5168571" y="230025"/>
                    <a:pt x="5177496" y="192012"/>
                    <a:pt x="5177496" y="192012"/>
                  </a:cubicBezTo>
                  <a:cubicBezTo>
                    <a:pt x="5174448" y="161532"/>
                    <a:pt x="5180134" y="128848"/>
                    <a:pt x="5168352" y="100572"/>
                  </a:cubicBezTo>
                  <a:cubicBezTo>
                    <a:pt x="5163109" y="87989"/>
                    <a:pt x="5145351" y="83518"/>
                    <a:pt x="5131776" y="82284"/>
                  </a:cubicBezTo>
                  <a:close/>
                  <a:moveTo>
                    <a:pt x="5530968" y="82283"/>
                  </a:moveTo>
                  <a:cubicBezTo>
                    <a:pt x="5509504" y="80332"/>
                    <a:pt x="5488479" y="90231"/>
                    <a:pt x="5466960" y="91427"/>
                  </a:cubicBezTo>
                  <a:cubicBezTo>
                    <a:pt x="5433484" y="93287"/>
                    <a:pt x="5373996" y="106667"/>
                    <a:pt x="5357232" y="128003"/>
                  </a:cubicBezTo>
                  <a:cubicBezTo>
                    <a:pt x="5340468" y="149339"/>
                    <a:pt x="5362044" y="189119"/>
                    <a:pt x="5366376" y="219443"/>
                  </a:cubicBezTo>
                  <a:cubicBezTo>
                    <a:pt x="5368153" y="231884"/>
                    <a:pt x="5365225" y="248812"/>
                    <a:pt x="5375520" y="256019"/>
                  </a:cubicBezTo>
                  <a:cubicBezTo>
                    <a:pt x="5399209" y="272601"/>
                    <a:pt x="5457816" y="283451"/>
                    <a:pt x="5457816" y="283451"/>
                  </a:cubicBezTo>
                  <a:cubicBezTo>
                    <a:pt x="5503132" y="277787"/>
                    <a:pt x="5534993" y="289008"/>
                    <a:pt x="5558400" y="246875"/>
                  </a:cubicBezTo>
                  <a:cubicBezTo>
                    <a:pt x="5567762" y="230024"/>
                    <a:pt x="5576689" y="192011"/>
                    <a:pt x="5576689" y="192011"/>
                  </a:cubicBezTo>
                  <a:cubicBezTo>
                    <a:pt x="5573640" y="161531"/>
                    <a:pt x="5579326" y="128847"/>
                    <a:pt x="5567544" y="100571"/>
                  </a:cubicBezTo>
                  <a:cubicBezTo>
                    <a:pt x="5562301" y="87988"/>
                    <a:pt x="5544543" y="83517"/>
                    <a:pt x="5530968" y="82283"/>
                  </a:cubicBezTo>
                  <a:close/>
                  <a:moveTo>
                    <a:pt x="5930160" y="82282"/>
                  </a:moveTo>
                  <a:cubicBezTo>
                    <a:pt x="5908696" y="80331"/>
                    <a:pt x="5887671" y="90230"/>
                    <a:pt x="5866152" y="91426"/>
                  </a:cubicBezTo>
                  <a:cubicBezTo>
                    <a:pt x="5832677" y="93286"/>
                    <a:pt x="5773188" y="106666"/>
                    <a:pt x="5756424" y="128002"/>
                  </a:cubicBezTo>
                  <a:cubicBezTo>
                    <a:pt x="5739660" y="149338"/>
                    <a:pt x="5761237" y="189118"/>
                    <a:pt x="5765568" y="219442"/>
                  </a:cubicBezTo>
                  <a:cubicBezTo>
                    <a:pt x="5767346" y="231883"/>
                    <a:pt x="5764417" y="248811"/>
                    <a:pt x="5774712" y="256018"/>
                  </a:cubicBezTo>
                  <a:cubicBezTo>
                    <a:pt x="5798402" y="272600"/>
                    <a:pt x="5857009" y="283450"/>
                    <a:pt x="5857009" y="283450"/>
                  </a:cubicBezTo>
                  <a:cubicBezTo>
                    <a:pt x="5902324" y="277786"/>
                    <a:pt x="5934185" y="289007"/>
                    <a:pt x="5957592" y="246874"/>
                  </a:cubicBezTo>
                  <a:cubicBezTo>
                    <a:pt x="5966954" y="230023"/>
                    <a:pt x="5975880" y="192010"/>
                    <a:pt x="5975880" y="192010"/>
                  </a:cubicBezTo>
                  <a:cubicBezTo>
                    <a:pt x="5972832" y="161530"/>
                    <a:pt x="5978518" y="128846"/>
                    <a:pt x="5966736" y="100570"/>
                  </a:cubicBezTo>
                  <a:cubicBezTo>
                    <a:pt x="5961493" y="87987"/>
                    <a:pt x="5943735" y="83516"/>
                    <a:pt x="5930160" y="82282"/>
                  </a:cubicBezTo>
                  <a:close/>
                  <a:moveTo>
                    <a:pt x="6329352" y="82281"/>
                  </a:moveTo>
                  <a:cubicBezTo>
                    <a:pt x="6307888" y="80330"/>
                    <a:pt x="6286863" y="90229"/>
                    <a:pt x="6265344" y="91425"/>
                  </a:cubicBezTo>
                  <a:cubicBezTo>
                    <a:pt x="6231868" y="93285"/>
                    <a:pt x="6172380" y="106665"/>
                    <a:pt x="6155616" y="128001"/>
                  </a:cubicBezTo>
                  <a:cubicBezTo>
                    <a:pt x="6138852" y="149337"/>
                    <a:pt x="6160428" y="189117"/>
                    <a:pt x="6164760" y="219441"/>
                  </a:cubicBezTo>
                  <a:cubicBezTo>
                    <a:pt x="6166537" y="231882"/>
                    <a:pt x="6163609" y="248810"/>
                    <a:pt x="6173904" y="256017"/>
                  </a:cubicBezTo>
                  <a:cubicBezTo>
                    <a:pt x="6197593" y="272599"/>
                    <a:pt x="6256200" y="283449"/>
                    <a:pt x="6256200" y="283449"/>
                  </a:cubicBezTo>
                  <a:cubicBezTo>
                    <a:pt x="6301516" y="277785"/>
                    <a:pt x="6333377" y="289006"/>
                    <a:pt x="6356784" y="246873"/>
                  </a:cubicBezTo>
                  <a:cubicBezTo>
                    <a:pt x="6366146" y="230022"/>
                    <a:pt x="6375072" y="192009"/>
                    <a:pt x="6375072" y="192009"/>
                  </a:cubicBezTo>
                  <a:cubicBezTo>
                    <a:pt x="6372024" y="161529"/>
                    <a:pt x="6377710" y="128845"/>
                    <a:pt x="6365928" y="100569"/>
                  </a:cubicBezTo>
                  <a:cubicBezTo>
                    <a:pt x="6360685" y="87986"/>
                    <a:pt x="6342927" y="83515"/>
                    <a:pt x="6329352" y="82281"/>
                  </a:cubicBezTo>
                  <a:close/>
                  <a:moveTo>
                    <a:pt x="6728544" y="82280"/>
                  </a:moveTo>
                  <a:cubicBezTo>
                    <a:pt x="6707080" y="80329"/>
                    <a:pt x="6686055" y="90228"/>
                    <a:pt x="6664536" y="91424"/>
                  </a:cubicBezTo>
                  <a:cubicBezTo>
                    <a:pt x="6631060" y="93284"/>
                    <a:pt x="6571572" y="106664"/>
                    <a:pt x="6554808" y="128000"/>
                  </a:cubicBezTo>
                  <a:cubicBezTo>
                    <a:pt x="6538044" y="149336"/>
                    <a:pt x="6559620" y="189116"/>
                    <a:pt x="6563952" y="219440"/>
                  </a:cubicBezTo>
                  <a:cubicBezTo>
                    <a:pt x="6565729" y="231881"/>
                    <a:pt x="6562801" y="248809"/>
                    <a:pt x="6573096" y="256016"/>
                  </a:cubicBezTo>
                  <a:cubicBezTo>
                    <a:pt x="6596785" y="272598"/>
                    <a:pt x="6655392" y="283448"/>
                    <a:pt x="6655392" y="283448"/>
                  </a:cubicBezTo>
                  <a:cubicBezTo>
                    <a:pt x="6700708" y="277784"/>
                    <a:pt x="6732569" y="289005"/>
                    <a:pt x="6755976" y="246872"/>
                  </a:cubicBezTo>
                  <a:cubicBezTo>
                    <a:pt x="6765338" y="230021"/>
                    <a:pt x="6774264" y="192008"/>
                    <a:pt x="6774264" y="192008"/>
                  </a:cubicBezTo>
                  <a:cubicBezTo>
                    <a:pt x="6771216" y="161528"/>
                    <a:pt x="6776902" y="128844"/>
                    <a:pt x="6765120" y="100568"/>
                  </a:cubicBezTo>
                  <a:cubicBezTo>
                    <a:pt x="6759877" y="87985"/>
                    <a:pt x="6742119" y="83514"/>
                    <a:pt x="6728544" y="82280"/>
                  </a:cubicBezTo>
                  <a:close/>
                  <a:moveTo>
                    <a:pt x="7127736" y="82279"/>
                  </a:moveTo>
                  <a:cubicBezTo>
                    <a:pt x="7106272" y="80328"/>
                    <a:pt x="7085247" y="90227"/>
                    <a:pt x="7063728" y="91423"/>
                  </a:cubicBezTo>
                  <a:cubicBezTo>
                    <a:pt x="7030252" y="93283"/>
                    <a:pt x="6970764" y="106663"/>
                    <a:pt x="6954000" y="127999"/>
                  </a:cubicBezTo>
                  <a:cubicBezTo>
                    <a:pt x="6937236" y="149335"/>
                    <a:pt x="6958812" y="189115"/>
                    <a:pt x="6963144" y="219439"/>
                  </a:cubicBezTo>
                  <a:cubicBezTo>
                    <a:pt x="6964921" y="231880"/>
                    <a:pt x="6961993" y="248808"/>
                    <a:pt x="6972288" y="256015"/>
                  </a:cubicBezTo>
                  <a:cubicBezTo>
                    <a:pt x="6995977" y="272597"/>
                    <a:pt x="7054584" y="283447"/>
                    <a:pt x="7054584" y="283447"/>
                  </a:cubicBezTo>
                  <a:cubicBezTo>
                    <a:pt x="7099900" y="277783"/>
                    <a:pt x="7131761" y="289004"/>
                    <a:pt x="7155168" y="246871"/>
                  </a:cubicBezTo>
                  <a:cubicBezTo>
                    <a:pt x="7164530" y="230020"/>
                    <a:pt x="7173456" y="192007"/>
                    <a:pt x="7173456" y="192007"/>
                  </a:cubicBezTo>
                  <a:cubicBezTo>
                    <a:pt x="7170408" y="161527"/>
                    <a:pt x="7176094" y="128843"/>
                    <a:pt x="7164312" y="100567"/>
                  </a:cubicBezTo>
                  <a:cubicBezTo>
                    <a:pt x="7159069" y="87984"/>
                    <a:pt x="7141311" y="83513"/>
                    <a:pt x="7127736" y="82279"/>
                  </a:cubicBezTo>
                  <a:close/>
                  <a:moveTo>
                    <a:pt x="7526928" y="82278"/>
                  </a:moveTo>
                  <a:cubicBezTo>
                    <a:pt x="7505464" y="80327"/>
                    <a:pt x="7484439" y="90226"/>
                    <a:pt x="7462920" y="91422"/>
                  </a:cubicBezTo>
                  <a:cubicBezTo>
                    <a:pt x="7429444" y="93282"/>
                    <a:pt x="7369956" y="106662"/>
                    <a:pt x="7353192" y="127998"/>
                  </a:cubicBezTo>
                  <a:cubicBezTo>
                    <a:pt x="7336428" y="149334"/>
                    <a:pt x="7358004" y="189114"/>
                    <a:pt x="7362336" y="219438"/>
                  </a:cubicBezTo>
                  <a:cubicBezTo>
                    <a:pt x="7364113" y="231879"/>
                    <a:pt x="7361185" y="248807"/>
                    <a:pt x="7371480" y="256014"/>
                  </a:cubicBezTo>
                  <a:cubicBezTo>
                    <a:pt x="7395169" y="272596"/>
                    <a:pt x="7453776" y="283446"/>
                    <a:pt x="7453776" y="283446"/>
                  </a:cubicBezTo>
                  <a:cubicBezTo>
                    <a:pt x="7499092" y="277782"/>
                    <a:pt x="7530953" y="289003"/>
                    <a:pt x="7554360" y="246870"/>
                  </a:cubicBezTo>
                  <a:cubicBezTo>
                    <a:pt x="7563722" y="230019"/>
                    <a:pt x="7572648" y="192006"/>
                    <a:pt x="7572648" y="192006"/>
                  </a:cubicBezTo>
                  <a:cubicBezTo>
                    <a:pt x="7569600" y="161526"/>
                    <a:pt x="7575286" y="128842"/>
                    <a:pt x="7563504" y="100566"/>
                  </a:cubicBezTo>
                  <a:cubicBezTo>
                    <a:pt x="7558261" y="87983"/>
                    <a:pt x="7540503" y="83512"/>
                    <a:pt x="7526928" y="82278"/>
                  </a:cubicBezTo>
                  <a:close/>
                  <a:moveTo>
                    <a:pt x="7926120" y="82277"/>
                  </a:moveTo>
                  <a:cubicBezTo>
                    <a:pt x="7904656" y="80326"/>
                    <a:pt x="7883631" y="90225"/>
                    <a:pt x="7862112" y="91421"/>
                  </a:cubicBezTo>
                  <a:cubicBezTo>
                    <a:pt x="7828636" y="93281"/>
                    <a:pt x="7769148" y="106661"/>
                    <a:pt x="7752384" y="127997"/>
                  </a:cubicBezTo>
                  <a:cubicBezTo>
                    <a:pt x="7735620" y="149333"/>
                    <a:pt x="7757196" y="189113"/>
                    <a:pt x="7761528" y="219437"/>
                  </a:cubicBezTo>
                  <a:cubicBezTo>
                    <a:pt x="7763305" y="231878"/>
                    <a:pt x="7760377" y="248806"/>
                    <a:pt x="7770672" y="256013"/>
                  </a:cubicBezTo>
                  <a:cubicBezTo>
                    <a:pt x="7794361" y="272595"/>
                    <a:pt x="7852968" y="283445"/>
                    <a:pt x="7852968" y="283445"/>
                  </a:cubicBezTo>
                  <a:cubicBezTo>
                    <a:pt x="7898284" y="277781"/>
                    <a:pt x="7930145" y="289002"/>
                    <a:pt x="7953552" y="246869"/>
                  </a:cubicBezTo>
                  <a:cubicBezTo>
                    <a:pt x="7962914" y="230018"/>
                    <a:pt x="7971840" y="192005"/>
                    <a:pt x="7971840" y="192005"/>
                  </a:cubicBezTo>
                  <a:cubicBezTo>
                    <a:pt x="7968792" y="161525"/>
                    <a:pt x="7974478" y="128841"/>
                    <a:pt x="7962696" y="100565"/>
                  </a:cubicBezTo>
                  <a:cubicBezTo>
                    <a:pt x="7957453" y="87982"/>
                    <a:pt x="7939695" y="83511"/>
                    <a:pt x="7926120" y="82277"/>
                  </a:cubicBezTo>
                  <a:close/>
                  <a:moveTo>
                    <a:pt x="8325312" y="82276"/>
                  </a:moveTo>
                  <a:cubicBezTo>
                    <a:pt x="8303848" y="80325"/>
                    <a:pt x="8282823" y="90224"/>
                    <a:pt x="8261304" y="91420"/>
                  </a:cubicBezTo>
                  <a:cubicBezTo>
                    <a:pt x="8227828" y="93280"/>
                    <a:pt x="8168340" y="106660"/>
                    <a:pt x="8151576" y="127996"/>
                  </a:cubicBezTo>
                  <a:cubicBezTo>
                    <a:pt x="8134812" y="149332"/>
                    <a:pt x="8156388" y="189112"/>
                    <a:pt x="8160720" y="219436"/>
                  </a:cubicBezTo>
                  <a:cubicBezTo>
                    <a:pt x="8162497" y="231877"/>
                    <a:pt x="8159569" y="248805"/>
                    <a:pt x="8169864" y="256012"/>
                  </a:cubicBezTo>
                  <a:cubicBezTo>
                    <a:pt x="8193553" y="272594"/>
                    <a:pt x="8252160" y="283444"/>
                    <a:pt x="8252160" y="283444"/>
                  </a:cubicBezTo>
                  <a:cubicBezTo>
                    <a:pt x="8297476" y="277780"/>
                    <a:pt x="8329337" y="289001"/>
                    <a:pt x="8352744" y="246868"/>
                  </a:cubicBezTo>
                  <a:cubicBezTo>
                    <a:pt x="8362106" y="230017"/>
                    <a:pt x="8371032" y="192004"/>
                    <a:pt x="8371032" y="192004"/>
                  </a:cubicBezTo>
                  <a:cubicBezTo>
                    <a:pt x="8367984" y="161524"/>
                    <a:pt x="8373670" y="128840"/>
                    <a:pt x="8361888" y="100564"/>
                  </a:cubicBezTo>
                  <a:cubicBezTo>
                    <a:pt x="8356645" y="87981"/>
                    <a:pt x="8338887" y="83510"/>
                    <a:pt x="8325312" y="82276"/>
                  </a:cubicBezTo>
                  <a:close/>
                  <a:moveTo>
                    <a:pt x="8724504" y="82275"/>
                  </a:moveTo>
                  <a:cubicBezTo>
                    <a:pt x="8703040" y="80324"/>
                    <a:pt x="8682015" y="90223"/>
                    <a:pt x="8660496" y="91419"/>
                  </a:cubicBezTo>
                  <a:cubicBezTo>
                    <a:pt x="8627020" y="93279"/>
                    <a:pt x="8567532" y="106659"/>
                    <a:pt x="8550768" y="127995"/>
                  </a:cubicBezTo>
                  <a:cubicBezTo>
                    <a:pt x="8534004" y="149331"/>
                    <a:pt x="8555580" y="189111"/>
                    <a:pt x="8559912" y="219435"/>
                  </a:cubicBezTo>
                  <a:cubicBezTo>
                    <a:pt x="8561689" y="231876"/>
                    <a:pt x="8558761" y="248804"/>
                    <a:pt x="8569056" y="256011"/>
                  </a:cubicBezTo>
                  <a:cubicBezTo>
                    <a:pt x="8592745" y="272593"/>
                    <a:pt x="8651352" y="283443"/>
                    <a:pt x="8651352" y="283443"/>
                  </a:cubicBezTo>
                  <a:cubicBezTo>
                    <a:pt x="8696668" y="277779"/>
                    <a:pt x="8728529" y="289000"/>
                    <a:pt x="8751936" y="246867"/>
                  </a:cubicBezTo>
                  <a:cubicBezTo>
                    <a:pt x="8761298" y="230016"/>
                    <a:pt x="8770224" y="192003"/>
                    <a:pt x="8770224" y="192003"/>
                  </a:cubicBezTo>
                  <a:cubicBezTo>
                    <a:pt x="8767176" y="161523"/>
                    <a:pt x="8772862" y="128839"/>
                    <a:pt x="8761080" y="100563"/>
                  </a:cubicBezTo>
                  <a:cubicBezTo>
                    <a:pt x="8755837" y="87980"/>
                    <a:pt x="8738079" y="83509"/>
                    <a:pt x="8724504" y="82275"/>
                  </a:cubicBezTo>
                  <a:close/>
                  <a:moveTo>
                    <a:pt x="9123696" y="82274"/>
                  </a:moveTo>
                  <a:cubicBezTo>
                    <a:pt x="9102232" y="80323"/>
                    <a:pt x="9081207" y="90222"/>
                    <a:pt x="9059688" y="91418"/>
                  </a:cubicBezTo>
                  <a:cubicBezTo>
                    <a:pt x="9026212" y="93278"/>
                    <a:pt x="8966724" y="106658"/>
                    <a:pt x="8949960" y="127994"/>
                  </a:cubicBezTo>
                  <a:cubicBezTo>
                    <a:pt x="8933196" y="149330"/>
                    <a:pt x="8954772" y="189110"/>
                    <a:pt x="8959104" y="219434"/>
                  </a:cubicBezTo>
                  <a:cubicBezTo>
                    <a:pt x="8960881" y="231875"/>
                    <a:pt x="8957953" y="248803"/>
                    <a:pt x="8968248" y="256010"/>
                  </a:cubicBezTo>
                  <a:cubicBezTo>
                    <a:pt x="8991937" y="272592"/>
                    <a:pt x="9050544" y="283442"/>
                    <a:pt x="9050544" y="283442"/>
                  </a:cubicBezTo>
                  <a:cubicBezTo>
                    <a:pt x="9095860" y="277778"/>
                    <a:pt x="9127721" y="288999"/>
                    <a:pt x="9151128" y="246866"/>
                  </a:cubicBezTo>
                  <a:cubicBezTo>
                    <a:pt x="9160490" y="230015"/>
                    <a:pt x="9169416" y="192002"/>
                    <a:pt x="9169416" y="192002"/>
                  </a:cubicBezTo>
                  <a:cubicBezTo>
                    <a:pt x="9166368" y="161522"/>
                    <a:pt x="9172054" y="128838"/>
                    <a:pt x="9160272" y="100562"/>
                  </a:cubicBezTo>
                  <a:cubicBezTo>
                    <a:pt x="9155029" y="87979"/>
                    <a:pt x="9137271" y="83508"/>
                    <a:pt x="9123696" y="82274"/>
                  </a:cubicBezTo>
                  <a:close/>
                  <a:moveTo>
                    <a:pt x="9522888" y="82273"/>
                  </a:moveTo>
                  <a:cubicBezTo>
                    <a:pt x="9501424" y="80322"/>
                    <a:pt x="9480399" y="90221"/>
                    <a:pt x="9458880" y="91417"/>
                  </a:cubicBezTo>
                  <a:cubicBezTo>
                    <a:pt x="9425404" y="93277"/>
                    <a:pt x="9365916" y="106657"/>
                    <a:pt x="9349152" y="127993"/>
                  </a:cubicBezTo>
                  <a:cubicBezTo>
                    <a:pt x="9332388" y="149329"/>
                    <a:pt x="9353964" y="189109"/>
                    <a:pt x="9358296" y="219433"/>
                  </a:cubicBezTo>
                  <a:cubicBezTo>
                    <a:pt x="9360073" y="231874"/>
                    <a:pt x="9357145" y="248802"/>
                    <a:pt x="9367440" y="256009"/>
                  </a:cubicBezTo>
                  <a:cubicBezTo>
                    <a:pt x="9391129" y="272591"/>
                    <a:pt x="9449736" y="283441"/>
                    <a:pt x="9449736" y="283441"/>
                  </a:cubicBezTo>
                  <a:cubicBezTo>
                    <a:pt x="9495052" y="277777"/>
                    <a:pt x="9526913" y="288998"/>
                    <a:pt x="9550320" y="246865"/>
                  </a:cubicBezTo>
                  <a:cubicBezTo>
                    <a:pt x="9559682" y="230014"/>
                    <a:pt x="9568608" y="192001"/>
                    <a:pt x="9568608" y="192001"/>
                  </a:cubicBezTo>
                  <a:cubicBezTo>
                    <a:pt x="9565560" y="161521"/>
                    <a:pt x="9571246" y="128837"/>
                    <a:pt x="9559464" y="100561"/>
                  </a:cubicBezTo>
                  <a:cubicBezTo>
                    <a:pt x="9554221" y="87978"/>
                    <a:pt x="9536463" y="83507"/>
                    <a:pt x="9522888" y="82273"/>
                  </a:cubicBezTo>
                  <a:close/>
                  <a:moveTo>
                    <a:pt x="9922080" y="82272"/>
                  </a:moveTo>
                  <a:cubicBezTo>
                    <a:pt x="9900616" y="80321"/>
                    <a:pt x="9879591" y="90220"/>
                    <a:pt x="9858072" y="91416"/>
                  </a:cubicBezTo>
                  <a:cubicBezTo>
                    <a:pt x="9824596" y="93276"/>
                    <a:pt x="9765108" y="106656"/>
                    <a:pt x="9748344" y="127992"/>
                  </a:cubicBezTo>
                  <a:cubicBezTo>
                    <a:pt x="9731580" y="149328"/>
                    <a:pt x="9753156" y="189108"/>
                    <a:pt x="9757488" y="219432"/>
                  </a:cubicBezTo>
                  <a:cubicBezTo>
                    <a:pt x="9759265" y="231873"/>
                    <a:pt x="9756337" y="248801"/>
                    <a:pt x="9766632" y="256008"/>
                  </a:cubicBezTo>
                  <a:cubicBezTo>
                    <a:pt x="9790321" y="272590"/>
                    <a:pt x="9848928" y="283440"/>
                    <a:pt x="9848928" y="283440"/>
                  </a:cubicBezTo>
                  <a:cubicBezTo>
                    <a:pt x="9894244" y="277776"/>
                    <a:pt x="9926105" y="288997"/>
                    <a:pt x="9949512" y="246864"/>
                  </a:cubicBezTo>
                  <a:cubicBezTo>
                    <a:pt x="9958874" y="230013"/>
                    <a:pt x="9967800" y="192000"/>
                    <a:pt x="9967800" y="192000"/>
                  </a:cubicBezTo>
                  <a:cubicBezTo>
                    <a:pt x="9964752" y="161520"/>
                    <a:pt x="9970438" y="128836"/>
                    <a:pt x="9958656" y="100560"/>
                  </a:cubicBezTo>
                  <a:cubicBezTo>
                    <a:pt x="9953413" y="87977"/>
                    <a:pt x="9935655" y="83506"/>
                    <a:pt x="9922080" y="82272"/>
                  </a:cubicBezTo>
                  <a:close/>
                  <a:moveTo>
                    <a:pt x="10321272" y="82271"/>
                  </a:moveTo>
                  <a:cubicBezTo>
                    <a:pt x="10299808" y="80320"/>
                    <a:pt x="10278783" y="90219"/>
                    <a:pt x="10257264" y="91415"/>
                  </a:cubicBezTo>
                  <a:cubicBezTo>
                    <a:pt x="10223788" y="93275"/>
                    <a:pt x="10164300" y="106655"/>
                    <a:pt x="10147536" y="127991"/>
                  </a:cubicBezTo>
                  <a:cubicBezTo>
                    <a:pt x="10130772" y="149327"/>
                    <a:pt x="10152348" y="189107"/>
                    <a:pt x="10156680" y="219431"/>
                  </a:cubicBezTo>
                  <a:cubicBezTo>
                    <a:pt x="10158457" y="231872"/>
                    <a:pt x="10155529" y="248800"/>
                    <a:pt x="10165824" y="256007"/>
                  </a:cubicBezTo>
                  <a:cubicBezTo>
                    <a:pt x="10189513" y="272589"/>
                    <a:pt x="10248120" y="283439"/>
                    <a:pt x="10248120" y="283439"/>
                  </a:cubicBezTo>
                  <a:cubicBezTo>
                    <a:pt x="10293436" y="277775"/>
                    <a:pt x="10325297" y="288996"/>
                    <a:pt x="10348704" y="246863"/>
                  </a:cubicBezTo>
                  <a:cubicBezTo>
                    <a:pt x="10358066" y="230012"/>
                    <a:pt x="10366992" y="191999"/>
                    <a:pt x="10366992" y="191999"/>
                  </a:cubicBezTo>
                  <a:cubicBezTo>
                    <a:pt x="10363944" y="161519"/>
                    <a:pt x="10369630" y="128835"/>
                    <a:pt x="10357848" y="100559"/>
                  </a:cubicBezTo>
                  <a:cubicBezTo>
                    <a:pt x="10352605" y="87976"/>
                    <a:pt x="10334847" y="83505"/>
                    <a:pt x="10321272" y="82271"/>
                  </a:cubicBezTo>
                  <a:close/>
                  <a:moveTo>
                    <a:pt x="10720464" y="82270"/>
                  </a:moveTo>
                  <a:cubicBezTo>
                    <a:pt x="10699000" y="80319"/>
                    <a:pt x="10677975" y="90218"/>
                    <a:pt x="10656456" y="91414"/>
                  </a:cubicBezTo>
                  <a:cubicBezTo>
                    <a:pt x="10622980" y="93274"/>
                    <a:pt x="10563492" y="106654"/>
                    <a:pt x="10546728" y="127990"/>
                  </a:cubicBezTo>
                  <a:cubicBezTo>
                    <a:pt x="10529964" y="149326"/>
                    <a:pt x="10551540" y="189106"/>
                    <a:pt x="10555872" y="219430"/>
                  </a:cubicBezTo>
                  <a:cubicBezTo>
                    <a:pt x="10557649" y="231871"/>
                    <a:pt x="10554721" y="248799"/>
                    <a:pt x="10565016" y="256006"/>
                  </a:cubicBezTo>
                  <a:cubicBezTo>
                    <a:pt x="10588705" y="272588"/>
                    <a:pt x="10647312" y="283438"/>
                    <a:pt x="10647312" y="283438"/>
                  </a:cubicBezTo>
                  <a:cubicBezTo>
                    <a:pt x="10692628" y="277774"/>
                    <a:pt x="10724489" y="288995"/>
                    <a:pt x="10747896" y="246862"/>
                  </a:cubicBezTo>
                  <a:cubicBezTo>
                    <a:pt x="10757258" y="230011"/>
                    <a:pt x="10766184" y="191998"/>
                    <a:pt x="10766184" y="191998"/>
                  </a:cubicBezTo>
                  <a:cubicBezTo>
                    <a:pt x="10763136" y="161518"/>
                    <a:pt x="10768822" y="128834"/>
                    <a:pt x="10757040" y="100558"/>
                  </a:cubicBezTo>
                  <a:cubicBezTo>
                    <a:pt x="10751797" y="87975"/>
                    <a:pt x="10734039" y="83504"/>
                    <a:pt x="10720464" y="82270"/>
                  </a:cubicBezTo>
                  <a:close/>
                  <a:moveTo>
                    <a:pt x="11119656" y="82269"/>
                  </a:moveTo>
                  <a:cubicBezTo>
                    <a:pt x="11098192" y="80318"/>
                    <a:pt x="11077167" y="90217"/>
                    <a:pt x="11055648" y="91413"/>
                  </a:cubicBezTo>
                  <a:cubicBezTo>
                    <a:pt x="11022172" y="93273"/>
                    <a:pt x="10962684" y="106653"/>
                    <a:pt x="10945920" y="127989"/>
                  </a:cubicBezTo>
                  <a:cubicBezTo>
                    <a:pt x="10929156" y="149325"/>
                    <a:pt x="10950732" y="189105"/>
                    <a:pt x="10955064" y="219429"/>
                  </a:cubicBezTo>
                  <a:cubicBezTo>
                    <a:pt x="10956841" y="231870"/>
                    <a:pt x="10953913" y="248798"/>
                    <a:pt x="10964208" y="256005"/>
                  </a:cubicBezTo>
                  <a:cubicBezTo>
                    <a:pt x="10987897" y="272587"/>
                    <a:pt x="11046504" y="283437"/>
                    <a:pt x="11046504" y="283437"/>
                  </a:cubicBezTo>
                  <a:cubicBezTo>
                    <a:pt x="11091820" y="277773"/>
                    <a:pt x="11123681" y="288994"/>
                    <a:pt x="11147088" y="246861"/>
                  </a:cubicBezTo>
                  <a:cubicBezTo>
                    <a:pt x="11156450" y="230010"/>
                    <a:pt x="11165376" y="191997"/>
                    <a:pt x="11165376" y="191997"/>
                  </a:cubicBezTo>
                  <a:cubicBezTo>
                    <a:pt x="11162328" y="161517"/>
                    <a:pt x="11168014" y="128833"/>
                    <a:pt x="11156232" y="100557"/>
                  </a:cubicBezTo>
                  <a:cubicBezTo>
                    <a:pt x="11150989" y="87974"/>
                    <a:pt x="11133231" y="83503"/>
                    <a:pt x="11119656" y="82269"/>
                  </a:cubicBezTo>
                  <a:close/>
                  <a:moveTo>
                    <a:pt x="11518848" y="82268"/>
                  </a:moveTo>
                  <a:cubicBezTo>
                    <a:pt x="11497384" y="80317"/>
                    <a:pt x="11476359" y="90216"/>
                    <a:pt x="11454840" y="91412"/>
                  </a:cubicBezTo>
                  <a:cubicBezTo>
                    <a:pt x="11421364" y="93272"/>
                    <a:pt x="11361876" y="106652"/>
                    <a:pt x="11345112" y="127988"/>
                  </a:cubicBezTo>
                  <a:cubicBezTo>
                    <a:pt x="11328348" y="149324"/>
                    <a:pt x="11349924" y="189104"/>
                    <a:pt x="11354256" y="219428"/>
                  </a:cubicBezTo>
                  <a:cubicBezTo>
                    <a:pt x="11356033" y="231869"/>
                    <a:pt x="11353105" y="248797"/>
                    <a:pt x="11363400" y="256004"/>
                  </a:cubicBezTo>
                  <a:cubicBezTo>
                    <a:pt x="11387089" y="272586"/>
                    <a:pt x="11445696" y="283436"/>
                    <a:pt x="11445696" y="283436"/>
                  </a:cubicBezTo>
                  <a:cubicBezTo>
                    <a:pt x="11491012" y="277772"/>
                    <a:pt x="11522873" y="288993"/>
                    <a:pt x="11546280" y="246860"/>
                  </a:cubicBezTo>
                  <a:cubicBezTo>
                    <a:pt x="11555642" y="230009"/>
                    <a:pt x="11564568" y="191996"/>
                    <a:pt x="11564568" y="191996"/>
                  </a:cubicBezTo>
                  <a:cubicBezTo>
                    <a:pt x="11561520" y="161516"/>
                    <a:pt x="11567206" y="128832"/>
                    <a:pt x="11555424" y="100556"/>
                  </a:cubicBezTo>
                  <a:cubicBezTo>
                    <a:pt x="11550181" y="87973"/>
                    <a:pt x="11532423" y="83502"/>
                    <a:pt x="11518848" y="82268"/>
                  </a:cubicBezTo>
                  <a:close/>
                  <a:moveTo>
                    <a:pt x="0" y="0"/>
                  </a:moveTo>
                  <a:lnTo>
                    <a:pt x="11722608" y="0"/>
                  </a:lnTo>
                  <a:lnTo>
                    <a:pt x="11722608" y="6483096"/>
                  </a:lnTo>
                  <a:lnTo>
                    <a:pt x="0" y="6483096"/>
                  </a:lnTo>
                  <a:close/>
                </a:path>
              </a:pathLst>
            </a:custGeom>
            <a:solidFill>
              <a:srgbClr val="F9F4ED"/>
            </a:solidFill>
            <a:ln>
              <a:noFill/>
            </a:ln>
            <a:effectLst>
              <a:outerShdw blurRad="127000" dist="381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xmlns="" id="{A38BEBDA-4B51-3BB2-53E7-F768310DD7D1}"/>
                </a:ext>
              </a:extLst>
            </p:cNvPr>
            <p:cNvSpPr/>
            <p:nvPr/>
          </p:nvSpPr>
          <p:spPr>
            <a:xfrm>
              <a:off x="9144" y="9144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xmlns="" id="{C6955D70-2A74-42C6-BB3B-B315D0637D6C}"/>
                </a:ext>
              </a:extLst>
            </p:cNvPr>
            <p:cNvSpPr/>
            <p:nvPr/>
          </p:nvSpPr>
          <p:spPr>
            <a:xfrm flipH="1">
              <a:off x="11173968" y="0"/>
              <a:ext cx="1024128" cy="969264"/>
            </a:xfrm>
            <a:custGeom>
              <a:avLst/>
              <a:gdLst>
                <a:gd name="connsiteX0" fmla="*/ 630936 w 1024128"/>
                <a:gd name="connsiteY0" fmla="*/ 137160 h 969264"/>
                <a:gd name="connsiteX1" fmla="*/ 0 w 1024128"/>
                <a:gd name="connsiteY1" fmla="*/ 795528 h 969264"/>
                <a:gd name="connsiteX2" fmla="*/ 45720 w 1024128"/>
                <a:gd name="connsiteY2" fmla="*/ 795528 h 969264"/>
                <a:gd name="connsiteX3" fmla="*/ 36576 w 1024128"/>
                <a:gd name="connsiteY3" fmla="*/ 822960 h 969264"/>
                <a:gd name="connsiteX4" fmla="*/ 82296 w 1024128"/>
                <a:gd name="connsiteY4" fmla="*/ 832104 h 969264"/>
                <a:gd name="connsiteX5" fmla="*/ 82296 w 1024128"/>
                <a:gd name="connsiteY5" fmla="*/ 859536 h 969264"/>
                <a:gd name="connsiteX6" fmla="*/ 109728 w 1024128"/>
                <a:gd name="connsiteY6" fmla="*/ 859536 h 969264"/>
                <a:gd name="connsiteX7" fmla="*/ 109728 w 1024128"/>
                <a:gd name="connsiteY7" fmla="*/ 905256 h 969264"/>
                <a:gd name="connsiteX8" fmla="*/ 109728 w 1024128"/>
                <a:gd name="connsiteY8" fmla="*/ 905256 h 969264"/>
                <a:gd name="connsiteX9" fmla="*/ 155448 w 1024128"/>
                <a:gd name="connsiteY9" fmla="*/ 960120 h 969264"/>
                <a:gd name="connsiteX10" fmla="*/ 173736 w 1024128"/>
                <a:gd name="connsiteY10" fmla="*/ 960120 h 969264"/>
                <a:gd name="connsiteX11" fmla="*/ 192024 w 1024128"/>
                <a:gd name="connsiteY11" fmla="*/ 941832 h 969264"/>
                <a:gd name="connsiteX12" fmla="*/ 192024 w 1024128"/>
                <a:gd name="connsiteY12" fmla="*/ 969264 h 969264"/>
                <a:gd name="connsiteX13" fmla="*/ 1024128 w 1024128"/>
                <a:gd name="connsiteY13" fmla="*/ 118872 h 969264"/>
                <a:gd name="connsiteX14" fmla="*/ 978408 w 1024128"/>
                <a:gd name="connsiteY14" fmla="*/ 137160 h 969264"/>
                <a:gd name="connsiteX15" fmla="*/ 978408 w 1024128"/>
                <a:gd name="connsiteY15" fmla="*/ 82296 h 969264"/>
                <a:gd name="connsiteX16" fmla="*/ 960120 w 1024128"/>
                <a:gd name="connsiteY16" fmla="*/ 100584 h 969264"/>
                <a:gd name="connsiteX17" fmla="*/ 950976 w 1024128"/>
                <a:gd name="connsiteY17" fmla="*/ 54864 h 969264"/>
                <a:gd name="connsiteX18" fmla="*/ 923544 w 1024128"/>
                <a:gd name="connsiteY18" fmla="*/ 64008 h 969264"/>
                <a:gd name="connsiteX19" fmla="*/ 886968 w 1024128"/>
                <a:gd name="connsiteY19" fmla="*/ 27432 h 969264"/>
                <a:gd name="connsiteX20" fmla="*/ 841248 w 1024128"/>
                <a:gd name="connsiteY20" fmla="*/ 64008 h 969264"/>
                <a:gd name="connsiteX21" fmla="*/ 822960 w 1024128"/>
                <a:gd name="connsiteY21" fmla="*/ 36576 h 969264"/>
                <a:gd name="connsiteX22" fmla="*/ 795528 w 1024128"/>
                <a:gd name="connsiteY22" fmla="*/ 0 h 969264"/>
                <a:gd name="connsiteX23" fmla="*/ 630936 w 1024128"/>
                <a:gd name="connsiteY23" fmla="*/ 137160 h 9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24128" h="969264">
                  <a:moveTo>
                    <a:pt x="630936" y="137160"/>
                  </a:moveTo>
                  <a:lnTo>
                    <a:pt x="0" y="795528"/>
                  </a:lnTo>
                  <a:lnTo>
                    <a:pt x="45720" y="795528"/>
                  </a:lnTo>
                  <a:lnTo>
                    <a:pt x="36576" y="822960"/>
                  </a:lnTo>
                  <a:lnTo>
                    <a:pt x="82296" y="832104"/>
                  </a:lnTo>
                  <a:lnTo>
                    <a:pt x="82296" y="859536"/>
                  </a:lnTo>
                  <a:lnTo>
                    <a:pt x="109728" y="859536"/>
                  </a:lnTo>
                  <a:lnTo>
                    <a:pt x="109728" y="905256"/>
                  </a:lnTo>
                  <a:lnTo>
                    <a:pt x="109728" y="905256"/>
                  </a:lnTo>
                  <a:lnTo>
                    <a:pt x="155448" y="960120"/>
                  </a:lnTo>
                  <a:lnTo>
                    <a:pt x="173736" y="960120"/>
                  </a:lnTo>
                  <a:lnTo>
                    <a:pt x="192024" y="941832"/>
                  </a:lnTo>
                  <a:lnTo>
                    <a:pt x="192024" y="969264"/>
                  </a:lnTo>
                  <a:lnTo>
                    <a:pt x="1024128" y="118872"/>
                  </a:lnTo>
                  <a:lnTo>
                    <a:pt x="978408" y="137160"/>
                  </a:lnTo>
                  <a:lnTo>
                    <a:pt x="978408" y="82296"/>
                  </a:lnTo>
                  <a:lnTo>
                    <a:pt x="960120" y="100584"/>
                  </a:lnTo>
                  <a:lnTo>
                    <a:pt x="950976" y="54864"/>
                  </a:lnTo>
                  <a:lnTo>
                    <a:pt x="923544" y="64008"/>
                  </a:lnTo>
                  <a:lnTo>
                    <a:pt x="886968" y="27432"/>
                  </a:lnTo>
                  <a:lnTo>
                    <a:pt x="841248" y="64008"/>
                  </a:lnTo>
                  <a:lnTo>
                    <a:pt x="822960" y="36576"/>
                  </a:lnTo>
                  <a:lnTo>
                    <a:pt x="795528" y="0"/>
                  </a:lnTo>
                  <a:lnTo>
                    <a:pt x="630936" y="137160"/>
                  </a:lnTo>
                  <a:close/>
                </a:path>
              </a:pathLst>
            </a:custGeom>
            <a:solidFill>
              <a:schemeClr val="bg1">
                <a:alpha val="76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903" name="그룹 902">
              <a:extLst>
                <a:ext uri="{FF2B5EF4-FFF2-40B4-BE49-F238E27FC236}">
                  <a16:creationId xmlns:a16="http://schemas.microsoft.com/office/drawing/2014/main" xmlns="" id="{1C3EE20C-C871-DA6A-5848-2C55606053E6}"/>
                </a:ext>
              </a:extLst>
            </p:cNvPr>
            <p:cNvGrpSpPr/>
            <p:nvPr/>
          </p:nvGrpSpPr>
          <p:grpSpPr>
            <a:xfrm>
              <a:off x="695579" y="585216"/>
              <a:ext cx="3135757" cy="557784"/>
              <a:chOff x="777875" y="742950"/>
              <a:chExt cx="3995738" cy="706438"/>
            </a:xfrm>
            <a:solidFill>
              <a:srgbClr val="FEBEBB">
                <a:alpha val="35000"/>
              </a:srgbClr>
            </a:solidFill>
          </p:grpSpPr>
          <p:sp>
            <p:nvSpPr>
              <p:cNvPr id="703" name="Freeform 5">
                <a:extLst>
                  <a:ext uri="{FF2B5EF4-FFF2-40B4-BE49-F238E27FC236}">
                    <a16:creationId xmlns:a16="http://schemas.microsoft.com/office/drawing/2014/main" xmlns="" id="{20A17951-A7C8-611F-9ECD-B911B88F3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988" y="942976"/>
                <a:ext cx="80963" cy="41275"/>
              </a:xfrm>
              <a:custGeom>
                <a:avLst/>
                <a:gdLst>
                  <a:gd name="T0" fmla="*/ 13 w 153"/>
                  <a:gd name="T1" fmla="*/ 61 h 78"/>
                  <a:gd name="T2" fmla="*/ 22 w 153"/>
                  <a:gd name="T3" fmla="*/ 61 h 78"/>
                  <a:gd name="T4" fmla="*/ 29 w 153"/>
                  <a:gd name="T5" fmla="*/ 67 h 78"/>
                  <a:gd name="T6" fmla="*/ 33 w 153"/>
                  <a:gd name="T7" fmla="*/ 73 h 78"/>
                  <a:gd name="T8" fmla="*/ 32 w 153"/>
                  <a:gd name="T9" fmla="*/ 78 h 78"/>
                  <a:gd name="T10" fmla="*/ 40 w 153"/>
                  <a:gd name="T11" fmla="*/ 74 h 78"/>
                  <a:gd name="T12" fmla="*/ 56 w 153"/>
                  <a:gd name="T13" fmla="*/ 69 h 78"/>
                  <a:gd name="T14" fmla="*/ 60 w 153"/>
                  <a:gd name="T15" fmla="*/ 65 h 78"/>
                  <a:gd name="T16" fmla="*/ 62 w 153"/>
                  <a:gd name="T17" fmla="*/ 47 h 78"/>
                  <a:gd name="T18" fmla="*/ 65 w 153"/>
                  <a:gd name="T19" fmla="*/ 45 h 78"/>
                  <a:gd name="T20" fmla="*/ 75 w 153"/>
                  <a:gd name="T21" fmla="*/ 41 h 78"/>
                  <a:gd name="T22" fmla="*/ 84 w 153"/>
                  <a:gd name="T23" fmla="*/ 46 h 78"/>
                  <a:gd name="T24" fmla="*/ 86 w 153"/>
                  <a:gd name="T25" fmla="*/ 56 h 78"/>
                  <a:gd name="T26" fmla="*/ 82 w 153"/>
                  <a:gd name="T27" fmla="*/ 65 h 78"/>
                  <a:gd name="T28" fmla="*/ 126 w 153"/>
                  <a:gd name="T29" fmla="*/ 47 h 78"/>
                  <a:gd name="T30" fmla="*/ 98 w 153"/>
                  <a:gd name="T31" fmla="*/ 41 h 78"/>
                  <a:gd name="T32" fmla="*/ 102 w 153"/>
                  <a:gd name="T33" fmla="*/ 35 h 78"/>
                  <a:gd name="T34" fmla="*/ 108 w 153"/>
                  <a:gd name="T35" fmla="*/ 31 h 78"/>
                  <a:gd name="T36" fmla="*/ 125 w 153"/>
                  <a:gd name="T37" fmla="*/ 31 h 78"/>
                  <a:gd name="T38" fmla="*/ 138 w 153"/>
                  <a:gd name="T39" fmla="*/ 32 h 78"/>
                  <a:gd name="T40" fmla="*/ 145 w 153"/>
                  <a:gd name="T41" fmla="*/ 30 h 78"/>
                  <a:gd name="T42" fmla="*/ 151 w 153"/>
                  <a:gd name="T43" fmla="*/ 23 h 78"/>
                  <a:gd name="T44" fmla="*/ 100 w 153"/>
                  <a:gd name="T45" fmla="*/ 21 h 78"/>
                  <a:gd name="T46" fmla="*/ 103 w 153"/>
                  <a:gd name="T47" fmla="*/ 12 h 78"/>
                  <a:gd name="T48" fmla="*/ 92 w 153"/>
                  <a:gd name="T49" fmla="*/ 16 h 78"/>
                  <a:gd name="T50" fmla="*/ 80 w 153"/>
                  <a:gd name="T51" fmla="*/ 17 h 78"/>
                  <a:gd name="T52" fmla="*/ 60 w 153"/>
                  <a:gd name="T53" fmla="*/ 13 h 78"/>
                  <a:gd name="T54" fmla="*/ 61 w 153"/>
                  <a:gd name="T55" fmla="*/ 9 h 78"/>
                  <a:gd name="T56" fmla="*/ 64 w 153"/>
                  <a:gd name="T57" fmla="*/ 2 h 78"/>
                  <a:gd name="T58" fmla="*/ 70 w 153"/>
                  <a:gd name="T59" fmla="*/ 0 h 78"/>
                  <a:gd name="T60" fmla="*/ 59 w 153"/>
                  <a:gd name="T61" fmla="*/ 0 h 78"/>
                  <a:gd name="T62" fmla="*/ 44 w 153"/>
                  <a:gd name="T63" fmla="*/ 3 h 78"/>
                  <a:gd name="T64" fmla="*/ 36 w 153"/>
                  <a:gd name="T65" fmla="*/ 10 h 78"/>
                  <a:gd name="T66" fmla="*/ 31 w 153"/>
                  <a:gd name="T67" fmla="*/ 25 h 78"/>
                  <a:gd name="T68" fmla="*/ 26 w 153"/>
                  <a:gd name="T69" fmla="*/ 40 h 78"/>
                  <a:gd name="T70" fmla="*/ 21 w 153"/>
                  <a:gd name="T71" fmla="*/ 50 h 78"/>
                  <a:gd name="T72" fmla="*/ 8 w 153"/>
                  <a:gd name="T73" fmla="*/ 56 h 78"/>
                  <a:gd name="T74" fmla="*/ 0 w 153"/>
                  <a:gd name="T75" fmla="*/ 59 h 78"/>
                  <a:gd name="T76" fmla="*/ 13 w 153"/>
                  <a:gd name="T77" fmla="*/ 6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3" h="78">
                    <a:moveTo>
                      <a:pt x="13" y="61"/>
                    </a:moveTo>
                    <a:lnTo>
                      <a:pt x="13" y="61"/>
                    </a:lnTo>
                    <a:lnTo>
                      <a:pt x="17" y="60"/>
                    </a:lnTo>
                    <a:lnTo>
                      <a:pt x="22" y="61"/>
                    </a:lnTo>
                    <a:lnTo>
                      <a:pt x="26" y="63"/>
                    </a:lnTo>
                    <a:lnTo>
                      <a:pt x="29" y="67"/>
                    </a:lnTo>
                    <a:lnTo>
                      <a:pt x="31" y="69"/>
                    </a:lnTo>
                    <a:lnTo>
                      <a:pt x="33" y="73"/>
                    </a:lnTo>
                    <a:lnTo>
                      <a:pt x="33" y="76"/>
                    </a:lnTo>
                    <a:lnTo>
                      <a:pt x="32" y="78"/>
                    </a:lnTo>
                    <a:lnTo>
                      <a:pt x="32" y="78"/>
                    </a:lnTo>
                    <a:lnTo>
                      <a:pt x="40" y="74"/>
                    </a:lnTo>
                    <a:lnTo>
                      <a:pt x="47" y="71"/>
                    </a:lnTo>
                    <a:lnTo>
                      <a:pt x="56" y="69"/>
                    </a:lnTo>
                    <a:lnTo>
                      <a:pt x="59" y="68"/>
                    </a:lnTo>
                    <a:lnTo>
                      <a:pt x="60" y="65"/>
                    </a:lnTo>
                    <a:lnTo>
                      <a:pt x="61" y="58"/>
                    </a:lnTo>
                    <a:lnTo>
                      <a:pt x="62" y="47"/>
                    </a:lnTo>
                    <a:lnTo>
                      <a:pt x="62" y="47"/>
                    </a:lnTo>
                    <a:lnTo>
                      <a:pt x="65" y="45"/>
                    </a:lnTo>
                    <a:lnTo>
                      <a:pt x="69" y="44"/>
                    </a:lnTo>
                    <a:lnTo>
                      <a:pt x="75" y="41"/>
                    </a:lnTo>
                    <a:lnTo>
                      <a:pt x="79" y="43"/>
                    </a:lnTo>
                    <a:lnTo>
                      <a:pt x="84" y="46"/>
                    </a:lnTo>
                    <a:lnTo>
                      <a:pt x="86" y="51"/>
                    </a:lnTo>
                    <a:lnTo>
                      <a:pt x="86" y="56"/>
                    </a:lnTo>
                    <a:lnTo>
                      <a:pt x="84" y="62"/>
                    </a:lnTo>
                    <a:lnTo>
                      <a:pt x="82" y="65"/>
                    </a:lnTo>
                    <a:lnTo>
                      <a:pt x="78" y="68"/>
                    </a:lnTo>
                    <a:lnTo>
                      <a:pt x="126" y="47"/>
                    </a:lnTo>
                    <a:lnTo>
                      <a:pt x="98" y="41"/>
                    </a:lnTo>
                    <a:lnTo>
                      <a:pt x="98" y="41"/>
                    </a:lnTo>
                    <a:lnTo>
                      <a:pt x="99" y="37"/>
                    </a:lnTo>
                    <a:lnTo>
                      <a:pt x="102" y="35"/>
                    </a:lnTo>
                    <a:lnTo>
                      <a:pt x="105" y="32"/>
                    </a:lnTo>
                    <a:lnTo>
                      <a:pt x="108" y="31"/>
                    </a:lnTo>
                    <a:lnTo>
                      <a:pt x="116" y="30"/>
                    </a:lnTo>
                    <a:lnTo>
                      <a:pt x="125" y="31"/>
                    </a:lnTo>
                    <a:lnTo>
                      <a:pt x="133" y="32"/>
                    </a:lnTo>
                    <a:lnTo>
                      <a:pt x="138" y="32"/>
                    </a:lnTo>
                    <a:lnTo>
                      <a:pt x="141" y="31"/>
                    </a:lnTo>
                    <a:lnTo>
                      <a:pt x="145" y="30"/>
                    </a:lnTo>
                    <a:lnTo>
                      <a:pt x="148" y="26"/>
                    </a:lnTo>
                    <a:lnTo>
                      <a:pt x="151" y="23"/>
                    </a:lnTo>
                    <a:lnTo>
                      <a:pt x="153" y="17"/>
                    </a:lnTo>
                    <a:lnTo>
                      <a:pt x="100" y="21"/>
                    </a:lnTo>
                    <a:lnTo>
                      <a:pt x="103" y="12"/>
                    </a:lnTo>
                    <a:lnTo>
                      <a:pt x="103" y="12"/>
                    </a:lnTo>
                    <a:lnTo>
                      <a:pt x="98" y="14"/>
                    </a:lnTo>
                    <a:lnTo>
                      <a:pt x="92" y="16"/>
                    </a:lnTo>
                    <a:lnTo>
                      <a:pt x="86" y="17"/>
                    </a:lnTo>
                    <a:lnTo>
                      <a:pt x="80" y="17"/>
                    </a:lnTo>
                    <a:lnTo>
                      <a:pt x="68" y="16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61" y="9"/>
                    </a:lnTo>
                    <a:lnTo>
                      <a:pt x="62" y="5"/>
                    </a:lnTo>
                    <a:lnTo>
                      <a:pt x="64" y="2"/>
                    </a:lnTo>
                    <a:lnTo>
                      <a:pt x="67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51" y="1"/>
                    </a:lnTo>
                    <a:lnTo>
                      <a:pt x="44" y="3"/>
                    </a:lnTo>
                    <a:lnTo>
                      <a:pt x="39" y="7"/>
                    </a:lnTo>
                    <a:lnTo>
                      <a:pt x="36" y="10"/>
                    </a:lnTo>
                    <a:lnTo>
                      <a:pt x="33" y="15"/>
                    </a:lnTo>
                    <a:lnTo>
                      <a:pt x="31" y="25"/>
                    </a:lnTo>
                    <a:lnTo>
                      <a:pt x="29" y="36"/>
                    </a:lnTo>
                    <a:lnTo>
                      <a:pt x="26" y="40"/>
                    </a:lnTo>
                    <a:lnTo>
                      <a:pt x="24" y="45"/>
                    </a:lnTo>
                    <a:lnTo>
                      <a:pt x="21" y="50"/>
                    </a:lnTo>
                    <a:lnTo>
                      <a:pt x="15" y="53"/>
                    </a:lnTo>
                    <a:lnTo>
                      <a:pt x="8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6" y="58"/>
                    </a:lnTo>
                    <a:lnTo>
                      <a:pt x="13" y="61"/>
                    </a:lnTo>
                    <a:lnTo>
                      <a:pt x="13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6">
                <a:extLst>
                  <a:ext uri="{FF2B5EF4-FFF2-40B4-BE49-F238E27FC236}">
                    <a16:creationId xmlns:a16="http://schemas.microsoft.com/office/drawing/2014/main" xmlns="" id="{5362F669-33E4-973C-278D-5EAD823E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914401"/>
                <a:ext cx="74613" cy="73025"/>
              </a:xfrm>
              <a:custGeom>
                <a:avLst/>
                <a:gdLst>
                  <a:gd name="T0" fmla="*/ 70 w 141"/>
                  <a:gd name="T1" fmla="*/ 80 h 137"/>
                  <a:gd name="T2" fmla="*/ 33 w 141"/>
                  <a:gd name="T3" fmla="*/ 70 h 137"/>
                  <a:gd name="T4" fmla="*/ 28 w 141"/>
                  <a:gd name="T5" fmla="*/ 78 h 137"/>
                  <a:gd name="T6" fmla="*/ 18 w 141"/>
                  <a:gd name="T7" fmla="*/ 91 h 137"/>
                  <a:gd name="T8" fmla="*/ 18 w 141"/>
                  <a:gd name="T9" fmla="*/ 97 h 137"/>
                  <a:gd name="T10" fmla="*/ 24 w 141"/>
                  <a:gd name="T11" fmla="*/ 103 h 137"/>
                  <a:gd name="T12" fmla="*/ 31 w 141"/>
                  <a:gd name="T13" fmla="*/ 99 h 137"/>
                  <a:gd name="T14" fmla="*/ 40 w 141"/>
                  <a:gd name="T15" fmla="*/ 98 h 137"/>
                  <a:gd name="T16" fmla="*/ 39 w 141"/>
                  <a:gd name="T17" fmla="*/ 103 h 137"/>
                  <a:gd name="T18" fmla="*/ 34 w 141"/>
                  <a:gd name="T19" fmla="*/ 110 h 137"/>
                  <a:gd name="T20" fmla="*/ 23 w 141"/>
                  <a:gd name="T21" fmla="*/ 115 h 137"/>
                  <a:gd name="T22" fmla="*/ 8 w 141"/>
                  <a:gd name="T23" fmla="*/ 120 h 137"/>
                  <a:gd name="T24" fmla="*/ 1 w 141"/>
                  <a:gd name="T25" fmla="*/ 127 h 137"/>
                  <a:gd name="T26" fmla="*/ 0 w 141"/>
                  <a:gd name="T27" fmla="*/ 134 h 137"/>
                  <a:gd name="T28" fmla="*/ 2 w 141"/>
                  <a:gd name="T29" fmla="*/ 137 h 137"/>
                  <a:gd name="T30" fmla="*/ 32 w 141"/>
                  <a:gd name="T31" fmla="*/ 132 h 137"/>
                  <a:gd name="T32" fmla="*/ 42 w 141"/>
                  <a:gd name="T33" fmla="*/ 127 h 137"/>
                  <a:gd name="T34" fmla="*/ 54 w 141"/>
                  <a:gd name="T35" fmla="*/ 115 h 137"/>
                  <a:gd name="T36" fmla="*/ 72 w 141"/>
                  <a:gd name="T37" fmla="*/ 118 h 137"/>
                  <a:gd name="T38" fmla="*/ 102 w 141"/>
                  <a:gd name="T39" fmla="*/ 127 h 137"/>
                  <a:gd name="T40" fmla="*/ 112 w 141"/>
                  <a:gd name="T41" fmla="*/ 134 h 137"/>
                  <a:gd name="T42" fmla="*/ 117 w 141"/>
                  <a:gd name="T43" fmla="*/ 129 h 137"/>
                  <a:gd name="T44" fmla="*/ 126 w 141"/>
                  <a:gd name="T45" fmla="*/ 114 h 137"/>
                  <a:gd name="T46" fmla="*/ 132 w 141"/>
                  <a:gd name="T47" fmla="*/ 111 h 137"/>
                  <a:gd name="T48" fmla="*/ 125 w 141"/>
                  <a:gd name="T49" fmla="*/ 111 h 137"/>
                  <a:gd name="T50" fmla="*/ 124 w 141"/>
                  <a:gd name="T51" fmla="*/ 72 h 137"/>
                  <a:gd name="T52" fmla="*/ 118 w 141"/>
                  <a:gd name="T53" fmla="*/ 76 h 137"/>
                  <a:gd name="T54" fmla="*/ 104 w 141"/>
                  <a:gd name="T55" fmla="*/ 77 h 137"/>
                  <a:gd name="T56" fmla="*/ 141 w 141"/>
                  <a:gd name="T57" fmla="*/ 31 h 137"/>
                  <a:gd name="T58" fmla="*/ 139 w 141"/>
                  <a:gd name="T59" fmla="*/ 25 h 137"/>
                  <a:gd name="T60" fmla="*/ 131 w 141"/>
                  <a:gd name="T61" fmla="*/ 16 h 137"/>
                  <a:gd name="T62" fmla="*/ 121 w 141"/>
                  <a:gd name="T63" fmla="*/ 10 h 137"/>
                  <a:gd name="T64" fmla="*/ 105 w 141"/>
                  <a:gd name="T65" fmla="*/ 8 h 137"/>
                  <a:gd name="T66" fmla="*/ 75 w 141"/>
                  <a:gd name="T67" fmla="*/ 5 h 137"/>
                  <a:gd name="T68" fmla="*/ 67 w 141"/>
                  <a:gd name="T69" fmla="*/ 0 h 137"/>
                  <a:gd name="T70" fmla="*/ 73 w 141"/>
                  <a:gd name="T71" fmla="*/ 10 h 137"/>
                  <a:gd name="T72" fmla="*/ 74 w 141"/>
                  <a:gd name="T73" fmla="*/ 22 h 137"/>
                  <a:gd name="T74" fmla="*/ 72 w 141"/>
                  <a:gd name="T75" fmla="*/ 28 h 137"/>
                  <a:gd name="T76" fmla="*/ 80 w 141"/>
                  <a:gd name="T77" fmla="*/ 36 h 137"/>
                  <a:gd name="T78" fmla="*/ 92 w 141"/>
                  <a:gd name="T79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137">
                    <a:moveTo>
                      <a:pt x="92" y="44"/>
                    </a:moveTo>
                    <a:lnTo>
                      <a:pt x="70" y="80"/>
                    </a:lnTo>
                    <a:lnTo>
                      <a:pt x="33" y="70"/>
                    </a:lnTo>
                    <a:lnTo>
                      <a:pt x="33" y="70"/>
                    </a:lnTo>
                    <a:lnTo>
                      <a:pt x="32" y="75"/>
                    </a:lnTo>
                    <a:lnTo>
                      <a:pt x="28" y="78"/>
                    </a:lnTo>
                    <a:lnTo>
                      <a:pt x="21" y="87"/>
                    </a:lnTo>
                    <a:lnTo>
                      <a:pt x="18" y="91"/>
                    </a:lnTo>
                    <a:lnTo>
                      <a:pt x="17" y="95"/>
                    </a:lnTo>
                    <a:lnTo>
                      <a:pt x="18" y="97"/>
                    </a:lnTo>
                    <a:lnTo>
                      <a:pt x="19" y="99"/>
                    </a:lnTo>
                    <a:lnTo>
                      <a:pt x="24" y="103"/>
                    </a:lnTo>
                    <a:lnTo>
                      <a:pt x="24" y="103"/>
                    </a:lnTo>
                    <a:lnTo>
                      <a:pt x="31" y="99"/>
                    </a:lnTo>
                    <a:lnTo>
                      <a:pt x="35" y="98"/>
                    </a:lnTo>
                    <a:lnTo>
                      <a:pt x="40" y="98"/>
                    </a:lnTo>
                    <a:lnTo>
                      <a:pt x="40" y="98"/>
                    </a:lnTo>
                    <a:lnTo>
                      <a:pt x="39" y="103"/>
                    </a:lnTo>
                    <a:lnTo>
                      <a:pt x="36" y="106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23" y="115"/>
                    </a:lnTo>
                    <a:lnTo>
                      <a:pt x="14" y="118"/>
                    </a:lnTo>
                    <a:lnTo>
                      <a:pt x="8" y="120"/>
                    </a:lnTo>
                    <a:lnTo>
                      <a:pt x="2" y="125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19" y="134"/>
                    </a:lnTo>
                    <a:lnTo>
                      <a:pt x="32" y="132"/>
                    </a:lnTo>
                    <a:lnTo>
                      <a:pt x="36" y="130"/>
                    </a:lnTo>
                    <a:lnTo>
                      <a:pt x="42" y="127"/>
                    </a:lnTo>
                    <a:lnTo>
                      <a:pt x="47" y="122"/>
                    </a:lnTo>
                    <a:lnTo>
                      <a:pt x="54" y="115"/>
                    </a:lnTo>
                    <a:lnTo>
                      <a:pt x="54" y="115"/>
                    </a:lnTo>
                    <a:lnTo>
                      <a:pt x="72" y="118"/>
                    </a:lnTo>
                    <a:lnTo>
                      <a:pt x="88" y="122"/>
                    </a:lnTo>
                    <a:lnTo>
                      <a:pt x="102" y="127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6" y="132"/>
                    </a:lnTo>
                    <a:lnTo>
                      <a:pt x="117" y="129"/>
                    </a:lnTo>
                    <a:lnTo>
                      <a:pt x="121" y="121"/>
                    </a:lnTo>
                    <a:lnTo>
                      <a:pt x="126" y="114"/>
                    </a:lnTo>
                    <a:lnTo>
                      <a:pt x="128" y="112"/>
                    </a:lnTo>
                    <a:lnTo>
                      <a:pt x="132" y="111"/>
                    </a:lnTo>
                    <a:lnTo>
                      <a:pt x="132" y="111"/>
                    </a:lnTo>
                    <a:lnTo>
                      <a:pt x="125" y="111"/>
                    </a:lnTo>
                    <a:lnTo>
                      <a:pt x="124" y="72"/>
                    </a:lnTo>
                    <a:lnTo>
                      <a:pt x="124" y="72"/>
                    </a:lnTo>
                    <a:lnTo>
                      <a:pt x="120" y="75"/>
                    </a:lnTo>
                    <a:lnTo>
                      <a:pt x="118" y="76"/>
                    </a:lnTo>
                    <a:lnTo>
                      <a:pt x="111" y="77"/>
                    </a:lnTo>
                    <a:lnTo>
                      <a:pt x="104" y="77"/>
                    </a:lnTo>
                    <a:lnTo>
                      <a:pt x="98" y="77"/>
                    </a:lnTo>
                    <a:lnTo>
                      <a:pt x="141" y="31"/>
                    </a:lnTo>
                    <a:lnTo>
                      <a:pt x="141" y="31"/>
                    </a:lnTo>
                    <a:lnTo>
                      <a:pt x="139" y="25"/>
                    </a:lnTo>
                    <a:lnTo>
                      <a:pt x="135" y="20"/>
                    </a:lnTo>
                    <a:lnTo>
                      <a:pt x="131" y="16"/>
                    </a:lnTo>
                    <a:lnTo>
                      <a:pt x="126" y="13"/>
                    </a:lnTo>
                    <a:lnTo>
                      <a:pt x="121" y="10"/>
                    </a:lnTo>
                    <a:lnTo>
                      <a:pt x="117" y="9"/>
                    </a:lnTo>
                    <a:lnTo>
                      <a:pt x="105" y="8"/>
                    </a:lnTo>
                    <a:lnTo>
                      <a:pt x="85" y="7"/>
                    </a:lnTo>
                    <a:lnTo>
                      <a:pt x="75" y="5"/>
                    </a:lnTo>
                    <a:lnTo>
                      <a:pt x="71" y="4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73" y="10"/>
                    </a:lnTo>
                    <a:lnTo>
                      <a:pt x="74" y="17"/>
                    </a:lnTo>
                    <a:lnTo>
                      <a:pt x="74" y="22"/>
                    </a:lnTo>
                    <a:lnTo>
                      <a:pt x="72" y="24"/>
                    </a:lnTo>
                    <a:lnTo>
                      <a:pt x="72" y="28"/>
                    </a:lnTo>
                    <a:lnTo>
                      <a:pt x="74" y="30"/>
                    </a:lnTo>
                    <a:lnTo>
                      <a:pt x="80" y="36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Rectangle 7">
                <a:extLst>
                  <a:ext uri="{FF2B5EF4-FFF2-40B4-BE49-F238E27FC236}">
                    <a16:creationId xmlns:a16="http://schemas.microsoft.com/office/drawing/2014/main" xmlns="" id="{0F68B8B8-3405-AF50-A35E-D5FCC31CB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988" y="9731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Freeform 8">
                <a:extLst>
                  <a:ext uri="{FF2B5EF4-FFF2-40B4-BE49-F238E27FC236}">
                    <a16:creationId xmlns:a16="http://schemas.microsoft.com/office/drawing/2014/main" xmlns="" id="{64990EFE-9AAD-B9DA-B56C-E1E88D75E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738" y="1057276"/>
                <a:ext cx="74613" cy="41275"/>
              </a:xfrm>
              <a:custGeom>
                <a:avLst/>
                <a:gdLst>
                  <a:gd name="T0" fmla="*/ 49 w 140"/>
                  <a:gd name="T1" fmla="*/ 49 h 78"/>
                  <a:gd name="T2" fmla="*/ 49 w 140"/>
                  <a:gd name="T3" fmla="*/ 49 h 78"/>
                  <a:gd name="T4" fmla="*/ 46 w 140"/>
                  <a:gd name="T5" fmla="*/ 50 h 78"/>
                  <a:gd name="T6" fmla="*/ 43 w 140"/>
                  <a:gd name="T7" fmla="*/ 52 h 78"/>
                  <a:gd name="T8" fmla="*/ 39 w 140"/>
                  <a:gd name="T9" fmla="*/ 55 h 78"/>
                  <a:gd name="T10" fmla="*/ 37 w 140"/>
                  <a:gd name="T11" fmla="*/ 60 h 78"/>
                  <a:gd name="T12" fmla="*/ 36 w 140"/>
                  <a:gd name="T13" fmla="*/ 64 h 78"/>
                  <a:gd name="T14" fmla="*/ 140 w 140"/>
                  <a:gd name="T15" fmla="*/ 64 h 78"/>
                  <a:gd name="T16" fmla="*/ 140 w 140"/>
                  <a:gd name="T17" fmla="*/ 64 h 78"/>
                  <a:gd name="T18" fmla="*/ 137 w 140"/>
                  <a:gd name="T19" fmla="*/ 61 h 78"/>
                  <a:gd name="T20" fmla="*/ 134 w 140"/>
                  <a:gd name="T21" fmla="*/ 56 h 78"/>
                  <a:gd name="T22" fmla="*/ 125 w 140"/>
                  <a:gd name="T23" fmla="*/ 48 h 78"/>
                  <a:gd name="T24" fmla="*/ 121 w 140"/>
                  <a:gd name="T25" fmla="*/ 45 h 78"/>
                  <a:gd name="T26" fmla="*/ 120 w 140"/>
                  <a:gd name="T27" fmla="*/ 41 h 78"/>
                  <a:gd name="T28" fmla="*/ 120 w 140"/>
                  <a:gd name="T29" fmla="*/ 39 h 78"/>
                  <a:gd name="T30" fmla="*/ 121 w 140"/>
                  <a:gd name="T31" fmla="*/ 38 h 78"/>
                  <a:gd name="T32" fmla="*/ 127 w 140"/>
                  <a:gd name="T33" fmla="*/ 35 h 78"/>
                  <a:gd name="T34" fmla="*/ 127 w 140"/>
                  <a:gd name="T35" fmla="*/ 35 h 78"/>
                  <a:gd name="T36" fmla="*/ 122 w 140"/>
                  <a:gd name="T37" fmla="*/ 32 h 78"/>
                  <a:gd name="T38" fmla="*/ 118 w 140"/>
                  <a:gd name="T39" fmla="*/ 30 h 78"/>
                  <a:gd name="T40" fmla="*/ 111 w 140"/>
                  <a:gd name="T41" fmla="*/ 30 h 78"/>
                  <a:gd name="T42" fmla="*/ 105 w 140"/>
                  <a:gd name="T43" fmla="*/ 32 h 78"/>
                  <a:gd name="T44" fmla="*/ 99 w 140"/>
                  <a:gd name="T45" fmla="*/ 34 h 78"/>
                  <a:gd name="T46" fmla="*/ 94 w 140"/>
                  <a:gd name="T47" fmla="*/ 38 h 78"/>
                  <a:gd name="T48" fmla="*/ 89 w 140"/>
                  <a:gd name="T49" fmla="*/ 42 h 78"/>
                  <a:gd name="T50" fmla="*/ 87 w 140"/>
                  <a:gd name="T51" fmla="*/ 47 h 78"/>
                  <a:gd name="T52" fmla="*/ 95 w 140"/>
                  <a:gd name="T53" fmla="*/ 31 h 78"/>
                  <a:gd name="T54" fmla="*/ 95 w 140"/>
                  <a:gd name="T55" fmla="*/ 31 h 78"/>
                  <a:gd name="T56" fmla="*/ 90 w 140"/>
                  <a:gd name="T57" fmla="*/ 34 h 78"/>
                  <a:gd name="T58" fmla="*/ 85 w 140"/>
                  <a:gd name="T59" fmla="*/ 37 h 78"/>
                  <a:gd name="T60" fmla="*/ 82 w 140"/>
                  <a:gd name="T61" fmla="*/ 37 h 78"/>
                  <a:gd name="T62" fmla="*/ 79 w 140"/>
                  <a:gd name="T63" fmla="*/ 37 h 78"/>
                  <a:gd name="T64" fmla="*/ 75 w 140"/>
                  <a:gd name="T65" fmla="*/ 35 h 78"/>
                  <a:gd name="T66" fmla="*/ 72 w 140"/>
                  <a:gd name="T67" fmla="*/ 33 h 78"/>
                  <a:gd name="T68" fmla="*/ 67 w 140"/>
                  <a:gd name="T69" fmla="*/ 27 h 78"/>
                  <a:gd name="T70" fmla="*/ 65 w 140"/>
                  <a:gd name="T71" fmla="*/ 20 h 78"/>
                  <a:gd name="T72" fmla="*/ 64 w 140"/>
                  <a:gd name="T73" fmla="*/ 12 h 78"/>
                  <a:gd name="T74" fmla="*/ 64 w 140"/>
                  <a:gd name="T75" fmla="*/ 9 h 78"/>
                  <a:gd name="T76" fmla="*/ 65 w 140"/>
                  <a:gd name="T77" fmla="*/ 5 h 78"/>
                  <a:gd name="T78" fmla="*/ 67 w 140"/>
                  <a:gd name="T79" fmla="*/ 2 h 78"/>
                  <a:gd name="T80" fmla="*/ 69 w 140"/>
                  <a:gd name="T81" fmla="*/ 0 h 78"/>
                  <a:gd name="T82" fmla="*/ 68 w 140"/>
                  <a:gd name="T83" fmla="*/ 0 h 78"/>
                  <a:gd name="T84" fmla="*/ 0 w 140"/>
                  <a:gd name="T85" fmla="*/ 77 h 78"/>
                  <a:gd name="T86" fmla="*/ 0 w 140"/>
                  <a:gd name="T87" fmla="*/ 77 h 78"/>
                  <a:gd name="T88" fmla="*/ 5 w 140"/>
                  <a:gd name="T89" fmla="*/ 78 h 78"/>
                  <a:gd name="T90" fmla="*/ 8 w 140"/>
                  <a:gd name="T91" fmla="*/ 77 h 78"/>
                  <a:gd name="T92" fmla="*/ 12 w 140"/>
                  <a:gd name="T93" fmla="*/ 77 h 78"/>
                  <a:gd name="T94" fmla="*/ 14 w 140"/>
                  <a:gd name="T95" fmla="*/ 75 h 78"/>
                  <a:gd name="T96" fmla="*/ 19 w 140"/>
                  <a:gd name="T97" fmla="*/ 71 h 78"/>
                  <a:gd name="T98" fmla="*/ 23 w 140"/>
                  <a:gd name="T99" fmla="*/ 65 h 78"/>
                  <a:gd name="T100" fmla="*/ 27 w 140"/>
                  <a:gd name="T101" fmla="*/ 60 h 78"/>
                  <a:gd name="T102" fmla="*/ 33 w 140"/>
                  <a:gd name="T103" fmla="*/ 55 h 78"/>
                  <a:gd name="T104" fmla="*/ 39 w 140"/>
                  <a:gd name="T105" fmla="*/ 52 h 78"/>
                  <a:gd name="T106" fmla="*/ 44 w 140"/>
                  <a:gd name="T107" fmla="*/ 50 h 78"/>
                  <a:gd name="T108" fmla="*/ 49 w 140"/>
                  <a:gd name="T109" fmla="*/ 49 h 78"/>
                  <a:gd name="T110" fmla="*/ 49 w 140"/>
                  <a:gd name="T111" fmla="*/ 4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78">
                    <a:moveTo>
                      <a:pt x="49" y="49"/>
                    </a:moveTo>
                    <a:lnTo>
                      <a:pt x="49" y="49"/>
                    </a:lnTo>
                    <a:lnTo>
                      <a:pt x="46" y="50"/>
                    </a:lnTo>
                    <a:lnTo>
                      <a:pt x="43" y="52"/>
                    </a:lnTo>
                    <a:lnTo>
                      <a:pt x="39" y="55"/>
                    </a:lnTo>
                    <a:lnTo>
                      <a:pt x="37" y="60"/>
                    </a:lnTo>
                    <a:lnTo>
                      <a:pt x="36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37" y="61"/>
                    </a:lnTo>
                    <a:lnTo>
                      <a:pt x="134" y="56"/>
                    </a:lnTo>
                    <a:lnTo>
                      <a:pt x="125" y="48"/>
                    </a:lnTo>
                    <a:lnTo>
                      <a:pt x="121" y="45"/>
                    </a:lnTo>
                    <a:lnTo>
                      <a:pt x="120" y="41"/>
                    </a:lnTo>
                    <a:lnTo>
                      <a:pt x="120" y="39"/>
                    </a:lnTo>
                    <a:lnTo>
                      <a:pt x="121" y="38"/>
                    </a:lnTo>
                    <a:lnTo>
                      <a:pt x="127" y="35"/>
                    </a:lnTo>
                    <a:lnTo>
                      <a:pt x="127" y="35"/>
                    </a:lnTo>
                    <a:lnTo>
                      <a:pt x="122" y="32"/>
                    </a:lnTo>
                    <a:lnTo>
                      <a:pt x="118" y="30"/>
                    </a:lnTo>
                    <a:lnTo>
                      <a:pt x="111" y="30"/>
                    </a:lnTo>
                    <a:lnTo>
                      <a:pt x="105" y="32"/>
                    </a:lnTo>
                    <a:lnTo>
                      <a:pt x="99" y="34"/>
                    </a:lnTo>
                    <a:lnTo>
                      <a:pt x="94" y="38"/>
                    </a:lnTo>
                    <a:lnTo>
                      <a:pt x="89" y="42"/>
                    </a:lnTo>
                    <a:lnTo>
                      <a:pt x="87" y="47"/>
                    </a:lnTo>
                    <a:lnTo>
                      <a:pt x="95" y="31"/>
                    </a:lnTo>
                    <a:lnTo>
                      <a:pt x="95" y="31"/>
                    </a:lnTo>
                    <a:lnTo>
                      <a:pt x="90" y="34"/>
                    </a:lnTo>
                    <a:lnTo>
                      <a:pt x="85" y="37"/>
                    </a:lnTo>
                    <a:lnTo>
                      <a:pt x="82" y="37"/>
                    </a:lnTo>
                    <a:lnTo>
                      <a:pt x="79" y="37"/>
                    </a:lnTo>
                    <a:lnTo>
                      <a:pt x="75" y="35"/>
                    </a:lnTo>
                    <a:lnTo>
                      <a:pt x="72" y="33"/>
                    </a:lnTo>
                    <a:lnTo>
                      <a:pt x="67" y="27"/>
                    </a:lnTo>
                    <a:lnTo>
                      <a:pt x="65" y="20"/>
                    </a:lnTo>
                    <a:lnTo>
                      <a:pt x="64" y="12"/>
                    </a:lnTo>
                    <a:lnTo>
                      <a:pt x="64" y="9"/>
                    </a:lnTo>
                    <a:lnTo>
                      <a:pt x="65" y="5"/>
                    </a:lnTo>
                    <a:lnTo>
                      <a:pt x="67" y="2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" y="78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9" y="71"/>
                    </a:lnTo>
                    <a:lnTo>
                      <a:pt x="23" y="65"/>
                    </a:lnTo>
                    <a:lnTo>
                      <a:pt x="27" y="60"/>
                    </a:lnTo>
                    <a:lnTo>
                      <a:pt x="33" y="55"/>
                    </a:lnTo>
                    <a:lnTo>
                      <a:pt x="39" y="52"/>
                    </a:lnTo>
                    <a:lnTo>
                      <a:pt x="44" y="50"/>
                    </a:lnTo>
                    <a:lnTo>
                      <a:pt x="49" y="49"/>
                    </a:lnTo>
                    <a:lnTo>
                      <a:pt x="49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9">
                <a:extLst>
                  <a:ext uri="{FF2B5EF4-FFF2-40B4-BE49-F238E27FC236}">
                    <a16:creationId xmlns:a16="http://schemas.microsoft.com/office/drawing/2014/main" xmlns="" id="{E196F60D-24BF-5D52-480D-B41F6432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8" y="1050926"/>
                <a:ext cx="7938" cy="6350"/>
              </a:xfrm>
              <a:custGeom>
                <a:avLst/>
                <a:gdLst>
                  <a:gd name="T0" fmla="*/ 0 w 14"/>
                  <a:gd name="T1" fmla="*/ 11 h 11"/>
                  <a:gd name="T2" fmla="*/ 0 w 14"/>
                  <a:gd name="T3" fmla="*/ 11 h 11"/>
                  <a:gd name="T4" fmla="*/ 8 w 14"/>
                  <a:gd name="T5" fmla="*/ 8 h 11"/>
                  <a:gd name="T6" fmla="*/ 11 w 14"/>
                  <a:gd name="T7" fmla="*/ 6 h 11"/>
                  <a:gd name="T8" fmla="*/ 14 w 14"/>
                  <a:gd name="T9" fmla="*/ 2 h 11"/>
                  <a:gd name="T10" fmla="*/ 13 w 14"/>
                  <a:gd name="T11" fmla="*/ 0 h 11"/>
                  <a:gd name="T12" fmla="*/ 13 w 14"/>
                  <a:gd name="T13" fmla="*/ 0 h 11"/>
                  <a:gd name="T14" fmla="*/ 6 w 14"/>
                  <a:gd name="T15" fmla="*/ 5 h 11"/>
                  <a:gd name="T16" fmla="*/ 0 w 14"/>
                  <a:gd name="T17" fmla="*/ 11 h 11"/>
                  <a:gd name="T18" fmla="*/ 0 w 14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0" y="11"/>
                    </a:moveTo>
                    <a:lnTo>
                      <a:pt x="0" y="11"/>
                    </a:lnTo>
                    <a:lnTo>
                      <a:pt x="8" y="8"/>
                    </a:lnTo>
                    <a:lnTo>
                      <a:pt x="11" y="6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10">
                <a:extLst>
                  <a:ext uri="{FF2B5EF4-FFF2-40B4-BE49-F238E27FC236}">
                    <a16:creationId xmlns:a16="http://schemas.microsoft.com/office/drawing/2014/main" xmlns="" id="{542B5F55-73A1-9AA6-02FB-DBB87A13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688" y="1108076"/>
                <a:ext cx="11113" cy="12700"/>
              </a:xfrm>
              <a:custGeom>
                <a:avLst/>
                <a:gdLst>
                  <a:gd name="T0" fmla="*/ 21 w 21"/>
                  <a:gd name="T1" fmla="*/ 0 h 25"/>
                  <a:gd name="T2" fmla="*/ 0 w 21"/>
                  <a:gd name="T3" fmla="*/ 25 h 25"/>
                  <a:gd name="T4" fmla="*/ 0 w 21"/>
                  <a:gd name="T5" fmla="*/ 25 h 25"/>
                  <a:gd name="T6" fmla="*/ 6 w 21"/>
                  <a:gd name="T7" fmla="*/ 19 h 25"/>
                  <a:gd name="T8" fmla="*/ 12 w 21"/>
                  <a:gd name="T9" fmla="*/ 13 h 25"/>
                  <a:gd name="T10" fmla="*/ 17 w 21"/>
                  <a:gd name="T11" fmla="*/ 7 h 25"/>
                  <a:gd name="T12" fmla="*/ 21 w 21"/>
                  <a:gd name="T13" fmla="*/ 0 h 25"/>
                  <a:gd name="T14" fmla="*/ 21 w 21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21" y="0"/>
                    </a:moveTo>
                    <a:lnTo>
                      <a:pt x="0" y="25"/>
                    </a:lnTo>
                    <a:lnTo>
                      <a:pt x="0" y="25"/>
                    </a:lnTo>
                    <a:lnTo>
                      <a:pt x="6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11">
                <a:extLst>
                  <a:ext uri="{FF2B5EF4-FFF2-40B4-BE49-F238E27FC236}">
                    <a16:creationId xmlns:a16="http://schemas.microsoft.com/office/drawing/2014/main" xmlns="" id="{9DAC739D-03E6-FCBD-15D1-4FC971E2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825" y="909638"/>
                <a:ext cx="4763" cy="7938"/>
              </a:xfrm>
              <a:custGeom>
                <a:avLst/>
                <a:gdLst>
                  <a:gd name="T0" fmla="*/ 11 w 11"/>
                  <a:gd name="T1" fmla="*/ 4 h 13"/>
                  <a:gd name="T2" fmla="*/ 11 w 11"/>
                  <a:gd name="T3" fmla="*/ 4 h 13"/>
                  <a:gd name="T4" fmla="*/ 9 w 11"/>
                  <a:gd name="T5" fmla="*/ 0 h 13"/>
                  <a:gd name="T6" fmla="*/ 0 w 11"/>
                  <a:gd name="T7" fmla="*/ 13 h 13"/>
                  <a:gd name="T8" fmla="*/ 0 w 11"/>
                  <a:gd name="T9" fmla="*/ 13 h 13"/>
                  <a:gd name="T10" fmla="*/ 0 w 11"/>
                  <a:gd name="T11" fmla="*/ 13 h 13"/>
                  <a:gd name="T12" fmla="*/ 11 w 11"/>
                  <a:gd name="T13" fmla="*/ 4 h 13"/>
                  <a:gd name="T14" fmla="*/ 11 w 11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lnTo>
                      <a:pt x="11" y="4"/>
                    </a:lnTo>
                    <a:lnTo>
                      <a:pt x="9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4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Freeform 12">
                <a:extLst>
                  <a:ext uri="{FF2B5EF4-FFF2-40B4-BE49-F238E27FC236}">
                    <a16:creationId xmlns:a16="http://schemas.microsoft.com/office/drawing/2014/main" xmlns="" id="{8F312BF7-5BC9-93F0-BE26-67C1154B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54113"/>
                <a:ext cx="3175" cy="0"/>
              </a:xfrm>
              <a:custGeom>
                <a:avLst/>
                <a:gdLst>
                  <a:gd name="T0" fmla="*/ 7 w 7"/>
                  <a:gd name="T1" fmla="*/ 0 h 1"/>
                  <a:gd name="T2" fmla="*/ 7 w 7"/>
                  <a:gd name="T3" fmla="*/ 0 h 1"/>
                  <a:gd name="T4" fmla="*/ 0 w 7"/>
                  <a:gd name="T5" fmla="*/ 1 h 1"/>
                  <a:gd name="T6" fmla="*/ 0 w 7"/>
                  <a:gd name="T7" fmla="*/ 1 h 1"/>
                  <a:gd name="T8" fmla="*/ 7 w 7"/>
                  <a:gd name="T9" fmla="*/ 0 h 1"/>
                  <a:gd name="T10" fmla="*/ 7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13">
                <a:extLst>
                  <a:ext uri="{FF2B5EF4-FFF2-40B4-BE49-F238E27FC236}">
                    <a16:creationId xmlns:a16="http://schemas.microsoft.com/office/drawing/2014/main" xmlns="" id="{B1746E4C-C1AF-0939-3240-651098BC5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663" y="839788"/>
                <a:ext cx="58738" cy="47625"/>
              </a:xfrm>
              <a:custGeom>
                <a:avLst/>
                <a:gdLst>
                  <a:gd name="T0" fmla="*/ 110 w 110"/>
                  <a:gd name="T1" fmla="*/ 0 h 90"/>
                  <a:gd name="T2" fmla="*/ 62 w 110"/>
                  <a:gd name="T3" fmla="*/ 22 h 90"/>
                  <a:gd name="T4" fmla="*/ 62 w 110"/>
                  <a:gd name="T5" fmla="*/ 22 h 90"/>
                  <a:gd name="T6" fmla="*/ 64 w 110"/>
                  <a:gd name="T7" fmla="*/ 19 h 90"/>
                  <a:gd name="T8" fmla="*/ 64 w 110"/>
                  <a:gd name="T9" fmla="*/ 17 h 90"/>
                  <a:gd name="T10" fmla="*/ 61 w 110"/>
                  <a:gd name="T11" fmla="*/ 15 h 90"/>
                  <a:gd name="T12" fmla="*/ 59 w 110"/>
                  <a:gd name="T13" fmla="*/ 13 h 90"/>
                  <a:gd name="T14" fmla="*/ 55 w 110"/>
                  <a:gd name="T15" fmla="*/ 12 h 90"/>
                  <a:gd name="T16" fmla="*/ 54 w 110"/>
                  <a:gd name="T17" fmla="*/ 10 h 90"/>
                  <a:gd name="T18" fmla="*/ 54 w 110"/>
                  <a:gd name="T19" fmla="*/ 6 h 90"/>
                  <a:gd name="T20" fmla="*/ 57 w 110"/>
                  <a:gd name="T21" fmla="*/ 3 h 90"/>
                  <a:gd name="T22" fmla="*/ 57 w 110"/>
                  <a:gd name="T23" fmla="*/ 3 h 90"/>
                  <a:gd name="T24" fmla="*/ 46 w 110"/>
                  <a:gd name="T25" fmla="*/ 6 h 90"/>
                  <a:gd name="T26" fmla="*/ 41 w 110"/>
                  <a:gd name="T27" fmla="*/ 10 h 90"/>
                  <a:gd name="T28" fmla="*/ 41 w 110"/>
                  <a:gd name="T29" fmla="*/ 12 h 90"/>
                  <a:gd name="T30" fmla="*/ 41 w 110"/>
                  <a:gd name="T31" fmla="*/ 14 h 90"/>
                  <a:gd name="T32" fmla="*/ 51 w 110"/>
                  <a:gd name="T33" fmla="*/ 13 h 90"/>
                  <a:gd name="T34" fmla="*/ 51 w 110"/>
                  <a:gd name="T35" fmla="*/ 13 h 90"/>
                  <a:gd name="T36" fmla="*/ 43 w 110"/>
                  <a:gd name="T37" fmla="*/ 25 h 90"/>
                  <a:gd name="T38" fmla="*/ 38 w 110"/>
                  <a:gd name="T39" fmla="*/ 34 h 90"/>
                  <a:gd name="T40" fmla="*/ 31 w 110"/>
                  <a:gd name="T41" fmla="*/ 51 h 90"/>
                  <a:gd name="T42" fmla="*/ 27 w 110"/>
                  <a:gd name="T43" fmla="*/ 58 h 90"/>
                  <a:gd name="T44" fmla="*/ 21 w 110"/>
                  <a:gd name="T45" fmla="*/ 66 h 90"/>
                  <a:gd name="T46" fmla="*/ 13 w 110"/>
                  <a:gd name="T47" fmla="*/ 73 h 90"/>
                  <a:gd name="T48" fmla="*/ 0 w 110"/>
                  <a:gd name="T49" fmla="*/ 82 h 90"/>
                  <a:gd name="T50" fmla="*/ 0 w 110"/>
                  <a:gd name="T51" fmla="*/ 82 h 90"/>
                  <a:gd name="T52" fmla="*/ 8 w 110"/>
                  <a:gd name="T53" fmla="*/ 88 h 90"/>
                  <a:gd name="T54" fmla="*/ 16 w 110"/>
                  <a:gd name="T55" fmla="*/ 90 h 90"/>
                  <a:gd name="T56" fmla="*/ 23 w 110"/>
                  <a:gd name="T57" fmla="*/ 90 h 90"/>
                  <a:gd name="T58" fmla="*/ 29 w 110"/>
                  <a:gd name="T59" fmla="*/ 88 h 90"/>
                  <a:gd name="T60" fmla="*/ 35 w 110"/>
                  <a:gd name="T61" fmla="*/ 85 h 90"/>
                  <a:gd name="T62" fmla="*/ 39 w 110"/>
                  <a:gd name="T63" fmla="*/ 80 h 90"/>
                  <a:gd name="T64" fmla="*/ 50 w 110"/>
                  <a:gd name="T65" fmla="*/ 70 h 90"/>
                  <a:gd name="T66" fmla="*/ 50 w 110"/>
                  <a:gd name="T67" fmla="*/ 70 h 90"/>
                  <a:gd name="T68" fmla="*/ 55 w 110"/>
                  <a:gd name="T69" fmla="*/ 67 h 90"/>
                  <a:gd name="T70" fmla="*/ 61 w 110"/>
                  <a:gd name="T71" fmla="*/ 65 h 90"/>
                  <a:gd name="T72" fmla="*/ 100 w 110"/>
                  <a:gd name="T73" fmla="*/ 20 h 90"/>
                  <a:gd name="T74" fmla="*/ 110 w 110"/>
                  <a:gd name="T7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" h="90">
                    <a:moveTo>
                      <a:pt x="110" y="0"/>
                    </a:moveTo>
                    <a:lnTo>
                      <a:pt x="62" y="22"/>
                    </a:lnTo>
                    <a:lnTo>
                      <a:pt x="62" y="22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5" y="12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46" y="6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51" y="13"/>
                    </a:lnTo>
                    <a:lnTo>
                      <a:pt x="51" y="13"/>
                    </a:lnTo>
                    <a:lnTo>
                      <a:pt x="43" y="25"/>
                    </a:lnTo>
                    <a:lnTo>
                      <a:pt x="38" y="34"/>
                    </a:lnTo>
                    <a:lnTo>
                      <a:pt x="31" y="51"/>
                    </a:lnTo>
                    <a:lnTo>
                      <a:pt x="27" y="58"/>
                    </a:lnTo>
                    <a:lnTo>
                      <a:pt x="21" y="66"/>
                    </a:lnTo>
                    <a:lnTo>
                      <a:pt x="13" y="73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8" y="88"/>
                    </a:lnTo>
                    <a:lnTo>
                      <a:pt x="16" y="90"/>
                    </a:lnTo>
                    <a:lnTo>
                      <a:pt x="23" y="90"/>
                    </a:lnTo>
                    <a:lnTo>
                      <a:pt x="29" y="88"/>
                    </a:lnTo>
                    <a:lnTo>
                      <a:pt x="35" y="85"/>
                    </a:lnTo>
                    <a:lnTo>
                      <a:pt x="39" y="8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5" y="67"/>
                    </a:lnTo>
                    <a:lnTo>
                      <a:pt x="61" y="65"/>
                    </a:lnTo>
                    <a:lnTo>
                      <a:pt x="100" y="2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Rectangle 14">
                <a:extLst>
                  <a:ext uri="{FF2B5EF4-FFF2-40B4-BE49-F238E27FC236}">
                    <a16:creationId xmlns:a16="http://schemas.microsoft.com/office/drawing/2014/main" xmlns="" id="{1C5BDA10-A6DA-7104-0751-C9AD4BB7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50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15">
                <a:extLst>
                  <a:ext uri="{FF2B5EF4-FFF2-40B4-BE49-F238E27FC236}">
                    <a16:creationId xmlns:a16="http://schemas.microsoft.com/office/drawing/2014/main" xmlns="" id="{9F276C12-A086-D42A-AEB3-7855CC81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954088"/>
                <a:ext cx="3175" cy="4763"/>
              </a:xfrm>
              <a:custGeom>
                <a:avLst/>
                <a:gdLst>
                  <a:gd name="T0" fmla="*/ 2 w 7"/>
                  <a:gd name="T1" fmla="*/ 0 h 10"/>
                  <a:gd name="T2" fmla="*/ 0 w 7"/>
                  <a:gd name="T3" fmla="*/ 10 h 10"/>
                  <a:gd name="T4" fmla="*/ 0 w 7"/>
                  <a:gd name="T5" fmla="*/ 10 h 10"/>
                  <a:gd name="T6" fmla="*/ 4 w 7"/>
                  <a:gd name="T7" fmla="*/ 7 h 10"/>
                  <a:gd name="T8" fmla="*/ 6 w 7"/>
                  <a:gd name="T9" fmla="*/ 3 h 10"/>
                  <a:gd name="T10" fmla="*/ 7 w 7"/>
                  <a:gd name="T11" fmla="*/ 2 h 10"/>
                  <a:gd name="T12" fmla="*/ 7 w 7"/>
                  <a:gd name="T13" fmla="*/ 1 h 10"/>
                  <a:gd name="T14" fmla="*/ 6 w 7"/>
                  <a:gd name="T15" fmla="*/ 0 h 10"/>
                  <a:gd name="T16" fmla="*/ 2 w 7"/>
                  <a:gd name="T17" fmla="*/ 0 h 10"/>
                  <a:gd name="T18" fmla="*/ 2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4" y="7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Freeform 16">
                <a:extLst>
                  <a:ext uri="{FF2B5EF4-FFF2-40B4-BE49-F238E27FC236}">
                    <a16:creationId xmlns:a16="http://schemas.microsoft.com/office/drawing/2014/main" xmlns="" id="{C808A5E8-3570-42EE-7000-6084ACDB5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800" y="1096963"/>
                <a:ext cx="7938" cy="11113"/>
              </a:xfrm>
              <a:custGeom>
                <a:avLst/>
                <a:gdLst>
                  <a:gd name="T0" fmla="*/ 7 w 15"/>
                  <a:gd name="T1" fmla="*/ 0 h 20"/>
                  <a:gd name="T2" fmla="*/ 7 w 15"/>
                  <a:gd name="T3" fmla="*/ 0 h 20"/>
                  <a:gd name="T4" fmla="*/ 5 w 15"/>
                  <a:gd name="T5" fmla="*/ 9 h 20"/>
                  <a:gd name="T6" fmla="*/ 0 w 15"/>
                  <a:gd name="T7" fmla="*/ 20 h 20"/>
                  <a:gd name="T8" fmla="*/ 15 w 15"/>
                  <a:gd name="T9" fmla="*/ 2 h 20"/>
                  <a:gd name="T10" fmla="*/ 15 w 15"/>
                  <a:gd name="T11" fmla="*/ 2 h 20"/>
                  <a:gd name="T12" fmla="*/ 7 w 15"/>
                  <a:gd name="T13" fmla="*/ 0 h 20"/>
                  <a:gd name="T14" fmla="*/ 7 w 15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0">
                    <a:moveTo>
                      <a:pt x="7" y="0"/>
                    </a:moveTo>
                    <a:lnTo>
                      <a:pt x="7" y="0"/>
                    </a:lnTo>
                    <a:lnTo>
                      <a:pt x="5" y="9"/>
                    </a:lnTo>
                    <a:lnTo>
                      <a:pt x="0" y="2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17">
                <a:extLst>
                  <a:ext uri="{FF2B5EF4-FFF2-40B4-BE49-F238E27FC236}">
                    <a16:creationId xmlns:a16="http://schemas.microsoft.com/office/drawing/2014/main" xmlns="" id="{14019771-121F-9F88-7C02-D1BE8766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613" y="1049338"/>
                <a:ext cx="26988" cy="9525"/>
              </a:xfrm>
              <a:custGeom>
                <a:avLst/>
                <a:gdLst>
                  <a:gd name="T0" fmla="*/ 0 w 53"/>
                  <a:gd name="T1" fmla="*/ 20 h 20"/>
                  <a:gd name="T2" fmla="*/ 39 w 53"/>
                  <a:gd name="T3" fmla="*/ 16 h 20"/>
                  <a:gd name="T4" fmla="*/ 53 w 53"/>
                  <a:gd name="T5" fmla="*/ 0 h 20"/>
                  <a:gd name="T6" fmla="*/ 53 w 53"/>
                  <a:gd name="T7" fmla="*/ 0 h 20"/>
                  <a:gd name="T8" fmla="*/ 29 w 53"/>
                  <a:gd name="T9" fmla="*/ 8 h 20"/>
                  <a:gd name="T10" fmla="*/ 15 w 53"/>
                  <a:gd name="T11" fmla="*/ 13 h 20"/>
                  <a:gd name="T12" fmla="*/ 0 w 53"/>
                  <a:gd name="T13" fmla="*/ 20 h 20"/>
                  <a:gd name="T14" fmla="*/ 0 w 5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20">
                    <a:moveTo>
                      <a:pt x="0" y="20"/>
                    </a:moveTo>
                    <a:lnTo>
                      <a:pt x="39" y="16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29" y="8"/>
                    </a:lnTo>
                    <a:lnTo>
                      <a:pt x="15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18">
                <a:extLst>
                  <a:ext uri="{FF2B5EF4-FFF2-40B4-BE49-F238E27FC236}">
                    <a16:creationId xmlns:a16="http://schemas.microsoft.com/office/drawing/2014/main" xmlns="" id="{DBB9913E-4E34-9621-85A0-D26088AB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488" y="1090613"/>
                <a:ext cx="330200" cy="131763"/>
              </a:xfrm>
              <a:custGeom>
                <a:avLst/>
                <a:gdLst>
                  <a:gd name="T0" fmla="*/ 204 w 623"/>
                  <a:gd name="T1" fmla="*/ 137 h 248"/>
                  <a:gd name="T2" fmla="*/ 207 w 623"/>
                  <a:gd name="T3" fmla="*/ 121 h 248"/>
                  <a:gd name="T4" fmla="*/ 221 w 623"/>
                  <a:gd name="T5" fmla="*/ 95 h 248"/>
                  <a:gd name="T6" fmla="*/ 195 w 623"/>
                  <a:gd name="T7" fmla="*/ 102 h 248"/>
                  <a:gd name="T8" fmla="*/ 171 w 623"/>
                  <a:gd name="T9" fmla="*/ 120 h 248"/>
                  <a:gd name="T10" fmla="*/ 199 w 623"/>
                  <a:gd name="T11" fmla="*/ 127 h 248"/>
                  <a:gd name="T12" fmla="*/ 199 w 623"/>
                  <a:gd name="T13" fmla="*/ 164 h 248"/>
                  <a:gd name="T14" fmla="*/ 227 w 623"/>
                  <a:gd name="T15" fmla="*/ 170 h 248"/>
                  <a:gd name="T16" fmla="*/ 206 w 623"/>
                  <a:gd name="T17" fmla="*/ 195 h 248"/>
                  <a:gd name="T18" fmla="*/ 158 w 623"/>
                  <a:gd name="T19" fmla="*/ 196 h 248"/>
                  <a:gd name="T20" fmla="*/ 151 w 623"/>
                  <a:gd name="T21" fmla="*/ 179 h 248"/>
                  <a:gd name="T22" fmla="*/ 175 w 623"/>
                  <a:gd name="T23" fmla="*/ 159 h 248"/>
                  <a:gd name="T24" fmla="*/ 186 w 623"/>
                  <a:gd name="T25" fmla="*/ 143 h 248"/>
                  <a:gd name="T26" fmla="*/ 159 w 623"/>
                  <a:gd name="T27" fmla="*/ 160 h 248"/>
                  <a:gd name="T28" fmla="*/ 122 w 623"/>
                  <a:gd name="T29" fmla="*/ 173 h 248"/>
                  <a:gd name="T30" fmla="*/ 60 w 623"/>
                  <a:gd name="T31" fmla="*/ 181 h 248"/>
                  <a:gd name="T32" fmla="*/ 35 w 623"/>
                  <a:gd name="T33" fmla="*/ 168 h 248"/>
                  <a:gd name="T34" fmla="*/ 5 w 623"/>
                  <a:gd name="T35" fmla="*/ 197 h 248"/>
                  <a:gd name="T36" fmla="*/ 3 w 623"/>
                  <a:gd name="T37" fmla="*/ 218 h 248"/>
                  <a:gd name="T38" fmla="*/ 31 w 623"/>
                  <a:gd name="T39" fmla="*/ 231 h 248"/>
                  <a:gd name="T40" fmla="*/ 54 w 623"/>
                  <a:gd name="T41" fmla="*/ 248 h 248"/>
                  <a:gd name="T42" fmla="*/ 74 w 623"/>
                  <a:gd name="T43" fmla="*/ 242 h 248"/>
                  <a:gd name="T44" fmla="*/ 65 w 623"/>
                  <a:gd name="T45" fmla="*/ 232 h 248"/>
                  <a:gd name="T46" fmla="*/ 80 w 623"/>
                  <a:gd name="T47" fmla="*/ 211 h 248"/>
                  <a:gd name="T48" fmla="*/ 109 w 623"/>
                  <a:gd name="T49" fmla="*/ 205 h 248"/>
                  <a:gd name="T50" fmla="*/ 102 w 623"/>
                  <a:gd name="T51" fmla="*/ 220 h 248"/>
                  <a:gd name="T52" fmla="*/ 123 w 623"/>
                  <a:gd name="T53" fmla="*/ 218 h 248"/>
                  <a:gd name="T54" fmla="*/ 155 w 623"/>
                  <a:gd name="T55" fmla="*/ 210 h 248"/>
                  <a:gd name="T56" fmla="*/ 161 w 623"/>
                  <a:gd name="T57" fmla="*/ 219 h 248"/>
                  <a:gd name="T58" fmla="*/ 163 w 623"/>
                  <a:gd name="T59" fmla="*/ 223 h 248"/>
                  <a:gd name="T60" fmla="*/ 218 w 623"/>
                  <a:gd name="T61" fmla="*/ 198 h 248"/>
                  <a:gd name="T62" fmla="*/ 221 w 623"/>
                  <a:gd name="T63" fmla="*/ 215 h 248"/>
                  <a:gd name="T64" fmla="*/ 259 w 623"/>
                  <a:gd name="T65" fmla="*/ 202 h 248"/>
                  <a:gd name="T66" fmla="*/ 335 w 623"/>
                  <a:gd name="T67" fmla="*/ 220 h 248"/>
                  <a:gd name="T68" fmla="*/ 327 w 623"/>
                  <a:gd name="T69" fmla="*/ 204 h 248"/>
                  <a:gd name="T70" fmla="*/ 355 w 623"/>
                  <a:gd name="T71" fmla="*/ 211 h 248"/>
                  <a:gd name="T72" fmla="*/ 357 w 623"/>
                  <a:gd name="T73" fmla="*/ 236 h 248"/>
                  <a:gd name="T74" fmla="*/ 397 w 623"/>
                  <a:gd name="T75" fmla="*/ 230 h 248"/>
                  <a:gd name="T76" fmla="*/ 456 w 623"/>
                  <a:gd name="T77" fmla="*/ 236 h 248"/>
                  <a:gd name="T78" fmla="*/ 623 w 623"/>
                  <a:gd name="T79" fmla="*/ 57 h 248"/>
                  <a:gd name="T80" fmla="*/ 595 w 623"/>
                  <a:gd name="T81" fmla="*/ 43 h 248"/>
                  <a:gd name="T82" fmla="*/ 609 w 623"/>
                  <a:gd name="T83" fmla="*/ 12 h 248"/>
                  <a:gd name="T84" fmla="*/ 585 w 623"/>
                  <a:gd name="T85" fmla="*/ 43 h 248"/>
                  <a:gd name="T86" fmla="*/ 565 w 623"/>
                  <a:gd name="T87" fmla="*/ 45 h 248"/>
                  <a:gd name="T88" fmla="*/ 566 w 623"/>
                  <a:gd name="T89" fmla="*/ 11 h 248"/>
                  <a:gd name="T90" fmla="*/ 546 w 623"/>
                  <a:gd name="T91" fmla="*/ 0 h 248"/>
                  <a:gd name="T92" fmla="*/ 488 w 623"/>
                  <a:gd name="T93" fmla="*/ 30 h 248"/>
                  <a:gd name="T94" fmla="*/ 360 w 623"/>
                  <a:gd name="T95" fmla="*/ 136 h 248"/>
                  <a:gd name="T96" fmla="*/ 329 w 623"/>
                  <a:gd name="T97" fmla="*/ 147 h 248"/>
                  <a:gd name="T98" fmla="*/ 267 w 623"/>
                  <a:gd name="T99" fmla="*/ 134 h 248"/>
                  <a:gd name="T100" fmla="*/ 251 w 623"/>
                  <a:gd name="T101" fmla="*/ 117 h 248"/>
                  <a:gd name="T102" fmla="*/ 296 w 623"/>
                  <a:gd name="T103" fmla="*/ 9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23" h="248">
                    <a:moveTo>
                      <a:pt x="233" y="140"/>
                    </a:moveTo>
                    <a:lnTo>
                      <a:pt x="233" y="140"/>
                    </a:lnTo>
                    <a:lnTo>
                      <a:pt x="219" y="140"/>
                    </a:lnTo>
                    <a:lnTo>
                      <a:pt x="210" y="138"/>
                    </a:lnTo>
                    <a:lnTo>
                      <a:pt x="204" y="137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2" y="129"/>
                    </a:lnTo>
                    <a:lnTo>
                      <a:pt x="204" y="125"/>
                    </a:lnTo>
                    <a:lnTo>
                      <a:pt x="207" y="121"/>
                    </a:lnTo>
                    <a:lnTo>
                      <a:pt x="215" y="112"/>
                    </a:lnTo>
                    <a:lnTo>
                      <a:pt x="222" y="104"/>
                    </a:lnTo>
                    <a:lnTo>
                      <a:pt x="224" y="100"/>
                    </a:lnTo>
                    <a:lnTo>
                      <a:pt x="224" y="97"/>
                    </a:lnTo>
                    <a:lnTo>
                      <a:pt x="221" y="95"/>
                    </a:lnTo>
                    <a:lnTo>
                      <a:pt x="215" y="92"/>
                    </a:lnTo>
                    <a:lnTo>
                      <a:pt x="215" y="92"/>
                    </a:lnTo>
                    <a:lnTo>
                      <a:pt x="207" y="95"/>
                    </a:lnTo>
                    <a:lnTo>
                      <a:pt x="202" y="97"/>
                    </a:lnTo>
                    <a:lnTo>
                      <a:pt x="195" y="102"/>
                    </a:lnTo>
                    <a:lnTo>
                      <a:pt x="190" y="105"/>
                    </a:lnTo>
                    <a:lnTo>
                      <a:pt x="181" y="114"/>
                    </a:lnTo>
                    <a:lnTo>
                      <a:pt x="176" y="118"/>
                    </a:lnTo>
                    <a:lnTo>
                      <a:pt x="171" y="120"/>
                    </a:lnTo>
                    <a:lnTo>
                      <a:pt x="171" y="120"/>
                    </a:lnTo>
                    <a:lnTo>
                      <a:pt x="182" y="118"/>
                    </a:lnTo>
                    <a:lnTo>
                      <a:pt x="189" y="118"/>
                    </a:lnTo>
                    <a:lnTo>
                      <a:pt x="195" y="120"/>
                    </a:lnTo>
                    <a:lnTo>
                      <a:pt x="198" y="122"/>
                    </a:lnTo>
                    <a:lnTo>
                      <a:pt x="199" y="127"/>
                    </a:lnTo>
                    <a:lnTo>
                      <a:pt x="199" y="132"/>
                    </a:lnTo>
                    <a:lnTo>
                      <a:pt x="198" y="143"/>
                    </a:lnTo>
                    <a:lnTo>
                      <a:pt x="197" y="155"/>
                    </a:lnTo>
                    <a:lnTo>
                      <a:pt x="198" y="159"/>
                    </a:lnTo>
                    <a:lnTo>
                      <a:pt x="199" y="164"/>
                    </a:lnTo>
                    <a:lnTo>
                      <a:pt x="203" y="167"/>
                    </a:lnTo>
                    <a:lnTo>
                      <a:pt x="209" y="170"/>
                    </a:lnTo>
                    <a:lnTo>
                      <a:pt x="217" y="171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5" y="175"/>
                    </a:lnTo>
                    <a:lnTo>
                      <a:pt x="222" y="181"/>
                    </a:lnTo>
                    <a:lnTo>
                      <a:pt x="219" y="186"/>
                    </a:lnTo>
                    <a:lnTo>
                      <a:pt x="215" y="189"/>
                    </a:lnTo>
                    <a:lnTo>
                      <a:pt x="206" y="195"/>
                    </a:lnTo>
                    <a:lnTo>
                      <a:pt x="197" y="198"/>
                    </a:lnTo>
                    <a:lnTo>
                      <a:pt x="187" y="201"/>
                    </a:lnTo>
                    <a:lnTo>
                      <a:pt x="176" y="201"/>
                    </a:lnTo>
                    <a:lnTo>
                      <a:pt x="167" y="200"/>
                    </a:lnTo>
                    <a:lnTo>
                      <a:pt x="158" y="196"/>
                    </a:lnTo>
                    <a:lnTo>
                      <a:pt x="158" y="196"/>
                    </a:lnTo>
                    <a:lnTo>
                      <a:pt x="155" y="190"/>
                    </a:lnTo>
                    <a:lnTo>
                      <a:pt x="152" y="186"/>
                    </a:lnTo>
                    <a:lnTo>
                      <a:pt x="151" y="182"/>
                    </a:lnTo>
                    <a:lnTo>
                      <a:pt x="151" y="179"/>
                    </a:lnTo>
                    <a:lnTo>
                      <a:pt x="152" y="177"/>
                    </a:lnTo>
                    <a:lnTo>
                      <a:pt x="155" y="174"/>
                    </a:lnTo>
                    <a:lnTo>
                      <a:pt x="160" y="170"/>
                    </a:lnTo>
                    <a:lnTo>
                      <a:pt x="168" y="165"/>
                    </a:lnTo>
                    <a:lnTo>
                      <a:pt x="175" y="159"/>
                    </a:lnTo>
                    <a:lnTo>
                      <a:pt x="179" y="157"/>
                    </a:lnTo>
                    <a:lnTo>
                      <a:pt x="182" y="152"/>
                    </a:lnTo>
                    <a:lnTo>
                      <a:pt x="184" y="148"/>
                    </a:lnTo>
                    <a:lnTo>
                      <a:pt x="186" y="143"/>
                    </a:lnTo>
                    <a:lnTo>
                      <a:pt x="186" y="143"/>
                    </a:lnTo>
                    <a:lnTo>
                      <a:pt x="178" y="144"/>
                    </a:lnTo>
                    <a:lnTo>
                      <a:pt x="171" y="147"/>
                    </a:lnTo>
                    <a:lnTo>
                      <a:pt x="167" y="149"/>
                    </a:lnTo>
                    <a:lnTo>
                      <a:pt x="164" y="152"/>
                    </a:lnTo>
                    <a:lnTo>
                      <a:pt x="159" y="160"/>
                    </a:lnTo>
                    <a:lnTo>
                      <a:pt x="153" y="171"/>
                    </a:lnTo>
                    <a:lnTo>
                      <a:pt x="153" y="171"/>
                    </a:lnTo>
                    <a:lnTo>
                      <a:pt x="145" y="170"/>
                    </a:lnTo>
                    <a:lnTo>
                      <a:pt x="137" y="171"/>
                    </a:lnTo>
                    <a:lnTo>
                      <a:pt x="122" y="173"/>
                    </a:lnTo>
                    <a:lnTo>
                      <a:pt x="92" y="181"/>
                    </a:lnTo>
                    <a:lnTo>
                      <a:pt x="79" y="185"/>
                    </a:lnTo>
                    <a:lnTo>
                      <a:pt x="72" y="185"/>
                    </a:lnTo>
                    <a:lnTo>
                      <a:pt x="66" y="183"/>
                    </a:lnTo>
                    <a:lnTo>
                      <a:pt x="60" y="181"/>
                    </a:lnTo>
                    <a:lnTo>
                      <a:pt x="54" y="178"/>
                    </a:lnTo>
                    <a:lnTo>
                      <a:pt x="50" y="172"/>
                    </a:lnTo>
                    <a:lnTo>
                      <a:pt x="44" y="165"/>
                    </a:lnTo>
                    <a:lnTo>
                      <a:pt x="44" y="165"/>
                    </a:lnTo>
                    <a:lnTo>
                      <a:pt x="35" y="168"/>
                    </a:lnTo>
                    <a:lnTo>
                      <a:pt x="28" y="172"/>
                    </a:lnTo>
                    <a:lnTo>
                      <a:pt x="22" y="175"/>
                    </a:lnTo>
                    <a:lnTo>
                      <a:pt x="18" y="181"/>
                    </a:lnTo>
                    <a:lnTo>
                      <a:pt x="10" y="191"/>
                    </a:lnTo>
                    <a:lnTo>
                      <a:pt x="5" y="197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9"/>
                    </a:lnTo>
                    <a:lnTo>
                      <a:pt x="0" y="213"/>
                    </a:lnTo>
                    <a:lnTo>
                      <a:pt x="3" y="218"/>
                    </a:lnTo>
                    <a:lnTo>
                      <a:pt x="5" y="220"/>
                    </a:lnTo>
                    <a:lnTo>
                      <a:pt x="8" y="224"/>
                    </a:lnTo>
                    <a:lnTo>
                      <a:pt x="13" y="225"/>
                    </a:lnTo>
                    <a:lnTo>
                      <a:pt x="22" y="228"/>
                    </a:lnTo>
                    <a:lnTo>
                      <a:pt x="31" y="231"/>
                    </a:lnTo>
                    <a:lnTo>
                      <a:pt x="41" y="234"/>
                    </a:lnTo>
                    <a:lnTo>
                      <a:pt x="45" y="236"/>
                    </a:lnTo>
                    <a:lnTo>
                      <a:pt x="49" y="240"/>
                    </a:lnTo>
                    <a:lnTo>
                      <a:pt x="52" y="243"/>
                    </a:lnTo>
                    <a:lnTo>
                      <a:pt x="54" y="248"/>
                    </a:lnTo>
                    <a:lnTo>
                      <a:pt x="54" y="248"/>
                    </a:lnTo>
                    <a:lnTo>
                      <a:pt x="50" y="242"/>
                    </a:lnTo>
                    <a:lnTo>
                      <a:pt x="49" y="239"/>
                    </a:lnTo>
                    <a:lnTo>
                      <a:pt x="49" y="234"/>
                    </a:lnTo>
                    <a:lnTo>
                      <a:pt x="74" y="242"/>
                    </a:lnTo>
                    <a:lnTo>
                      <a:pt x="74" y="242"/>
                    </a:lnTo>
                    <a:lnTo>
                      <a:pt x="71" y="240"/>
                    </a:lnTo>
                    <a:lnTo>
                      <a:pt x="68" y="236"/>
                    </a:lnTo>
                    <a:lnTo>
                      <a:pt x="66" y="234"/>
                    </a:lnTo>
                    <a:lnTo>
                      <a:pt x="65" y="232"/>
                    </a:lnTo>
                    <a:lnTo>
                      <a:pt x="65" y="228"/>
                    </a:lnTo>
                    <a:lnTo>
                      <a:pt x="66" y="226"/>
                    </a:lnTo>
                    <a:lnTo>
                      <a:pt x="68" y="220"/>
                    </a:lnTo>
                    <a:lnTo>
                      <a:pt x="74" y="216"/>
                    </a:lnTo>
                    <a:lnTo>
                      <a:pt x="80" y="211"/>
                    </a:lnTo>
                    <a:lnTo>
                      <a:pt x="86" y="208"/>
                    </a:lnTo>
                    <a:lnTo>
                      <a:pt x="91" y="205"/>
                    </a:lnTo>
                    <a:lnTo>
                      <a:pt x="91" y="205"/>
                    </a:lnTo>
                    <a:lnTo>
                      <a:pt x="99" y="205"/>
                    </a:lnTo>
                    <a:lnTo>
                      <a:pt x="109" y="205"/>
                    </a:lnTo>
                    <a:lnTo>
                      <a:pt x="112" y="206"/>
                    </a:lnTo>
                    <a:lnTo>
                      <a:pt x="115" y="208"/>
                    </a:lnTo>
                    <a:lnTo>
                      <a:pt x="117" y="210"/>
                    </a:lnTo>
                    <a:lnTo>
                      <a:pt x="117" y="213"/>
                    </a:lnTo>
                    <a:lnTo>
                      <a:pt x="102" y="220"/>
                    </a:lnTo>
                    <a:lnTo>
                      <a:pt x="102" y="220"/>
                    </a:lnTo>
                    <a:lnTo>
                      <a:pt x="105" y="221"/>
                    </a:lnTo>
                    <a:lnTo>
                      <a:pt x="110" y="223"/>
                    </a:lnTo>
                    <a:lnTo>
                      <a:pt x="117" y="221"/>
                    </a:lnTo>
                    <a:lnTo>
                      <a:pt x="123" y="218"/>
                    </a:lnTo>
                    <a:lnTo>
                      <a:pt x="132" y="215"/>
                    </a:lnTo>
                    <a:lnTo>
                      <a:pt x="140" y="211"/>
                    </a:lnTo>
                    <a:lnTo>
                      <a:pt x="148" y="209"/>
                    </a:lnTo>
                    <a:lnTo>
                      <a:pt x="151" y="209"/>
                    </a:lnTo>
                    <a:lnTo>
                      <a:pt x="155" y="210"/>
                    </a:lnTo>
                    <a:lnTo>
                      <a:pt x="158" y="211"/>
                    </a:lnTo>
                    <a:lnTo>
                      <a:pt x="161" y="215"/>
                    </a:lnTo>
                    <a:lnTo>
                      <a:pt x="161" y="215"/>
                    </a:lnTo>
                    <a:lnTo>
                      <a:pt x="161" y="217"/>
                    </a:lnTo>
                    <a:lnTo>
                      <a:pt x="161" y="219"/>
                    </a:lnTo>
                    <a:lnTo>
                      <a:pt x="159" y="224"/>
                    </a:lnTo>
                    <a:lnTo>
                      <a:pt x="156" y="226"/>
                    </a:lnTo>
                    <a:lnTo>
                      <a:pt x="155" y="230"/>
                    </a:lnTo>
                    <a:lnTo>
                      <a:pt x="155" y="230"/>
                    </a:lnTo>
                    <a:lnTo>
                      <a:pt x="163" y="223"/>
                    </a:lnTo>
                    <a:lnTo>
                      <a:pt x="171" y="217"/>
                    </a:lnTo>
                    <a:lnTo>
                      <a:pt x="179" y="212"/>
                    </a:lnTo>
                    <a:lnTo>
                      <a:pt x="188" y="209"/>
                    </a:lnTo>
                    <a:lnTo>
                      <a:pt x="207" y="202"/>
                    </a:lnTo>
                    <a:lnTo>
                      <a:pt x="218" y="198"/>
                    </a:lnTo>
                    <a:lnTo>
                      <a:pt x="229" y="193"/>
                    </a:lnTo>
                    <a:lnTo>
                      <a:pt x="211" y="226"/>
                    </a:lnTo>
                    <a:lnTo>
                      <a:pt x="211" y="226"/>
                    </a:lnTo>
                    <a:lnTo>
                      <a:pt x="215" y="219"/>
                    </a:lnTo>
                    <a:lnTo>
                      <a:pt x="221" y="215"/>
                    </a:lnTo>
                    <a:lnTo>
                      <a:pt x="228" y="210"/>
                    </a:lnTo>
                    <a:lnTo>
                      <a:pt x="235" y="206"/>
                    </a:lnTo>
                    <a:lnTo>
                      <a:pt x="243" y="204"/>
                    </a:lnTo>
                    <a:lnTo>
                      <a:pt x="251" y="203"/>
                    </a:lnTo>
                    <a:lnTo>
                      <a:pt x="259" y="202"/>
                    </a:lnTo>
                    <a:lnTo>
                      <a:pt x="267" y="202"/>
                    </a:lnTo>
                    <a:lnTo>
                      <a:pt x="284" y="203"/>
                    </a:lnTo>
                    <a:lnTo>
                      <a:pt x="302" y="208"/>
                    </a:lnTo>
                    <a:lnTo>
                      <a:pt x="319" y="213"/>
                    </a:lnTo>
                    <a:lnTo>
                      <a:pt x="335" y="220"/>
                    </a:lnTo>
                    <a:lnTo>
                      <a:pt x="335" y="220"/>
                    </a:lnTo>
                    <a:lnTo>
                      <a:pt x="327" y="212"/>
                    </a:lnTo>
                    <a:lnTo>
                      <a:pt x="326" y="208"/>
                    </a:lnTo>
                    <a:lnTo>
                      <a:pt x="326" y="206"/>
                    </a:lnTo>
                    <a:lnTo>
                      <a:pt x="327" y="204"/>
                    </a:lnTo>
                    <a:lnTo>
                      <a:pt x="327" y="204"/>
                    </a:lnTo>
                    <a:lnTo>
                      <a:pt x="335" y="202"/>
                    </a:lnTo>
                    <a:lnTo>
                      <a:pt x="343" y="203"/>
                    </a:lnTo>
                    <a:lnTo>
                      <a:pt x="350" y="206"/>
                    </a:lnTo>
                    <a:lnTo>
                      <a:pt x="355" y="211"/>
                    </a:lnTo>
                    <a:lnTo>
                      <a:pt x="359" y="217"/>
                    </a:lnTo>
                    <a:lnTo>
                      <a:pt x="360" y="223"/>
                    </a:lnTo>
                    <a:lnTo>
                      <a:pt x="360" y="230"/>
                    </a:lnTo>
                    <a:lnTo>
                      <a:pt x="357" y="236"/>
                    </a:lnTo>
                    <a:lnTo>
                      <a:pt x="357" y="236"/>
                    </a:lnTo>
                    <a:lnTo>
                      <a:pt x="363" y="232"/>
                    </a:lnTo>
                    <a:lnTo>
                      <a:pt x="367" y="230"/>
                    </a:lnTo>
                    <a:lnTo>
                      <a:pt x="374" y="228"/>
                    </a:lnTo>
                    <a:lnTo>
                      <a:pt x="381" y="228"/>
                    </a:lnTo>
                    <a:lnTo>
                      <a:pt x="397" y="230"/>
                    </a:lnTo>
                    <a:lnTo>
                      <a:pt x="414" y="234"/>
                    </a:lnTo>
                    <a:lnTo>
                      <a:pt x="432" y="236"/>
                    </a:lnTo>
                    <a:lnTo>
                      <a:pt x="440" y="238"/>
                    </a:lnTo>
                    <a:lnTo>
                      <a:pt x="448" y="238"/>
                    </a:lnTo>
                    <a:lnTo>
                      <a:pt x="456" y="236"/>
                    </a:lnTo>
                    <a:lnTo>
                      <a:pt x="464" y="234"/>
                    </a:lnTo>
                    <a:lnTo>
                      <a:pt x="471" y="231"/>
                    </a:lnTo>
                    <a:lnTo>
                      <a:pt x="477" y="225"/>
                    </a:lnTo>
                    <a:lnTo>
                      <a:pt x="623" y="57"/>
                    </a:lnTo>
                    <a:lnTo>
                      <a:pt x="623" y="57"/>
                    </a:lnTo>
                    <a:lnTo>
                      <a:pt x="615" y="62"/>
                    </a:lnTo>
                    <a:lnTo>
                      <a:pt x="605" y="66"/>
                    </a:lnTo>
                    <a:lnTo>
                      <a:pt x="605" y="66"/>
                    </a:lnTo>
                    <a:lnTo>
                      <a:pt x="597" y="49"/>
                    </a:lnTo>
                    <a:lnTo>
                      <a:pt x="595" y="43"/>
                    </a:lnTo>
                    <a:lnTo>
                      <a:pt x="594" y="38"/>
                    </a:lnTo>
                    <a:lnTo>
                      <a:pt x="594" y="34"/>
                    </a:lnTo>
                    <a:lnTo>
                      <a:pt x="597" y="28"/>
                    </a:lnTo>
                    <a:lnTo>
                      <a:pt x="602" y="21"/>
                    </a:lnTo>
                    <a:lnTo>
                      <a:pt x="609" y="12"/>
                    </a:lnTo>
                    <a:lnTo>
                      <a:pt x="609" y="12"/>
                    </a:lnTo>
                    <a:lnTo>
                      <a:pt x="602" y="19"/>
                    </a:lnTo>
                    <a:lnTo>
                      <a:pt x="596" y="24"/>
                    </a:lnTo>
                    <a:lnTo>
                      <a:pt x="589" y="37"/>
                    </a:lnTo>
                    <a:lnTo>
                      <a:pt x="585" y="43"/>
                    </a:lnTo>
                    <a:lnTo>
                      <a:pt x="579" y="47"/>
                    </a:lnTo>
                    <a:lnTo>
                      <a:pt x="572" y="51"/>
                    </a:lnTo>
                    <a:lnTo>
                      <a:pt x="560" y="52"/>
                    </a:lnTo>
                    <a:lnTo>
                      <a:pt x="560" y="52"/>
                    </a:lnTo>
                    <a:lnTo>
                      <a:pt x="565" y="45"/>
                    </a:lnTo>
                    <a:lnTo>
                      <a:pt x="569" y="38"/>
                    </a:lnTo>
                    <a:lnTo>
                      <a:pt x="570" y="30"/>
                    </a:lnTo>
                    <a:lnTo>
                      <a:pt x="570" y="22"/>
                    </a:lnTo>
                    <a:lnTo>
                      <a:pt x="567" y="14"/>
                    </a:lnTo>
                    <a:lnTo>
                      <a:pt x="566" y="11"/>
                    </a:lnTo>
                    <a:lnTo>
                      <a:pt x="563" y="7"/>
                    </a:lnTo>
                    <a:lnTo>
                      <a:pt x="559" y="5"/>
                    </a:lnTo>
                    <a:lnTo>
                      <a:pt x="556" y="2"/>
                    </a:lnTo>
                    <a:lnTo>
                      <a:pt x="551" y="1"/>
                    </a:lnTo>
                    <a:lnTo>
                      <a:pt x="546" y="0"/>
                    </a:lnTo>
                    <a:lnTo>
                      <a:pt x="546" y="0"/>
                    </a:lnTo>
                    <a:lnTo>
                      <a:pt x="531" y="6"/>
                    </a:lnTo>
                    <a:lnTo>
                      <a:pt x="516" y="13"/>
                    </a:lnTo>
                    <a:lnTo>
                      <a:pt x="502" y="21"/>
                    </a:lnTo>
                    <a:lnTo>
                      <a:pt x="488" y="30"/>
                    </a:lnTo>
                    <a:lnTo>
                      <a:pt x="462" y="50"/>
                    </a:lnTo>
                    <a:lnTo>
                      <a:pt x="436" y="72"/>
                    </a:lnTo>
                    <a:lnTo>
                      <a:pt x="412" y="94"/>
                    </a:lnTo>
                    <a:lnTo>
                      <a:pt x="387" y="115"/>
                    </a:lnTo>
                    <a:lnTo>
                      <a:pt x="360" y="136"/>
                    </a:lnTo>
                    <a:lnTo>
                      <a:pt x="347" y="145"/>
                    </a:lnTo>
                    <a:lnTo>
                      <a:pt x="333" y="153"/>
                    </a:lnTo>
                    <a:lnTo>
                      <a:pt x="333" y="153"/>
                    </a:lnTo>
                    <a:lnTo>
                      <a:pt x="332" y="150"/>
                    </a:lnTo>
                    <a:lnTo>
                      <a:pt x="329" y="147"/>
                    </a:lnTo>
                    <a:lnTo>
                      <a:pt x="326" y="143"/>
                    </a:lnTo>
                    <a:lnTo>
                      <a:pt x="321" y="141"/>
                    </a:lnTo>
                    <a:lnTo>
                      <a:pt x="310" y="137"/>
                    </a:lnTo>
                    <a:lnTo>
                      <a:pt x="297" y="136"/>
                    </a:lnTo>
                    <a:lnTo>
                      <a:pt x="267" y="134"/>
                    </a:lnTo>
                    <a:lnTo>
                      <a:pt x="253" y="133"/>
                    </a:lnTo>
                    <a:lnTo>
                      <a:pt x="241" y="132"/>
                    </a:lnTo>
                    <a:lnTo>
                      <a:pt x="241" y="132"/>
                    </a:lnTo>
                    <a:lnTo>
                      <a:pt x="245" y="123"/>
                    </a:lnTo>
                    <a:lnTo>
                      <a:pt x="251" y="117"/>
                    </a:lnTo>
                    <a:lnTo>
                      <a:pt x="258" y="111"/>
                    </a:lnTo>
                    <a:lnTo>
                      <a:pt x="265" y="106"/>
                    </a:lnTo>
                    <a:lnTo>
                      <a:pt x="272" y="103"/>
                    </a:lnTo>
                    <a:lnTo>
                      <a:pt x="280" y="99"/>
                    </a:lnTo>
                    <a:lnTo>
                      <a:pt x="296" y="96"/>
                    </a:lnTo>
                    <a:lnTo>
                      <a:pt x="296" y="96"/>
                    </a:lnTo>
                    <a:lnTo>
                      <a:pt x="270" y="94"/>
                    </a:lnTo>
                    <a:lnTo>
                      <a:pt x="240" y="92"/>
                    </a:lnTo>
                    <a:lnTo>
                      <a:pt x="233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Freeform 19">
                <a:extLst>
                  <a:ext uri="{FF2B5EF4-FFF2-40B4-BE49-F238E27FC236}">
                    <a16:creationId xmlns:a16="http://schemas.microsoft.com/office/drawing/2014/main" xmlns="" id="{EAF45169-0C2E-96D5-B436-A81320962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150" y="1122363"/>
                <a:ext cx="3175" cy="3175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3 w 6"/>
                  <a:gd name="T5" fmla="*/ 1 h 4"/>
                  <a:gd name="T6" fmla="*/ 0 w 6"/>
                  <a:gd name="T7" fmla="*/ 0 h 4"/>
                  <a:gd name="T8" fmla="*/ 0 w 6"/>
                  <a:gd name="T9" fmla="*/ 0 h 4"/>
                  <a:gd name="T10" fmla="*/ 2 w 6"/>
                  <a:gd name="T11" fmla="*/ 3 h 4"/>
                  <a:gd name="T12" fmla="*/ 6 w 6"/>
                  <a:gd name="T13" fmla="*/ 4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20">
                <a:extLst>
                  <a:ext uri="{FF2B5EF4-FFF2-40B4-BE49-F238E27FC236}">
                    <a16:creationId xmlns:a16="http://schemas.microsoft.com/office/drawing/2014/main" xmlns="" id="{086EF2C6-068F-E123-E6AE-D53CC5AA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650" y="1139826"/>
                <a:ext cx="3175" cy="1588"/>
              </a:xfrm>
              <a:custGeom>
                <a:avLst/>
                <a:gdLst>
                  <a:gd name="T0" fmla="*/ 7 w 7"/>
                  <a:gd name="T1" fmla="*/ 2 h 2"/>
                  <a:gd name="T2" fmla="*/ 7 w 7"/>
                  <a:gd name="T3" fmla="*/ 2 h 2"/>
                  <a:gd name="T4" fmla="*/ 7 w 7"/>
                  <a:gd name="T5" fmla="*/ 0 h 2"/>
                  <a:gd name="T6" fmla="*/ 0 w 7"/>
                  <a:gd name="T7" fmla="*/ 2 h 2"/>
                  <a:gd name="T8" fmla="*/ 0 w 7"/>
                  <a:gd name="T9" fmla="*/ 2 h 2"/>
                  <a:gd name="T10" fmla="*/ 7 w 7"/>
                  <a:gd name="T11" fmla="*/ 2 h 2"/>
                  <a:gd name="T12" fmla="*/ 7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21">
                <a:extLst>
                  <a:ext uri="{FF2B5EF4-FFF2-40B4-BE49-F238E27FC236}">
                    <a16:creationId xmlns:a16="http://schemas.microsoft.com/office/drawing/2014/main" xmlns="" id="{6F60A943-3DD5-E905-847A-82F0D38EE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450" y="1062038"/>
                <a:ext cx="7938" cy="7938"/>
              </a:xfrm>
              <a:custGeom>
                <a:avLst/>
                <a:gdLst>
                  <a:gd name="T0" fmla="*/ 1 w 15"/>
                  <a:gd name="T1" fmla="*/ 14 h 14"/>
                  <a:gd name="T2" fmla="*/ 1 w 15"/>
                  <a:gd name="T3" fmla="*/ 14 h 14"/>
                  <a:gd name="T4" fmla="*/ 8 w 15"/>
                  <a:gd name="T5" fmla="*/ 7 h 14"/>
                  <a:gd name="T6" fmla="*/ 15 w 15"/>
                  <a:gd name="T7" fmla="*/ 0 h 14"/>
                  <a:gd name="T8" fmla="*/ 15 w 15"/>
                  <a:gd name="T9" fmla="*/ 0 h 14"/>
                  <a:gd name="T10" fmla="*/ 4 w 15"/>
                  <a:gd name="T11" fmla="*/ 6 h 14"/>
                  <a:gd name="T12" fmla="*/ 4 w 15"/>
                  <a:gd name="T13" fmla="*/ 6 h 14"/>
                  <a:gd name="T14" fmla="*/ 2 w 15"/>
                  <a:gd name="T15" fmla="*/ 8 h 14"/>
                  <a:gd name="T16" fmla="*/ 1 w 15"/>
                  <a:gd name="T17" fmla="*/ 10 h 14"/>
                  <a:gd name="T18" fmla="*/ 0 w 15"/>
                  <a:gd name="T19" fmla="*/ 13 h 14"/>
                  <a:gd name="T20" fmla="*/ 1 w 15"/>
                  <a:gd name="T21" fmla="*/ 14 h 14"/>
                  <a:gd name="T22" fmla="*/ 1 w 15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1" y="14"/>
                    </a:moveTo>
                    <a:lnTo>
                      <a:pt x="1" y="14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4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22">
                <a:extLst>
                  <a:ext uri="{FF2B5EF4-FFF2-40B4-BE49-F238E27FC236}">
                    <a16:creationId xmlns:a16="http://schemas.microsoft.com/office/drawing/2014/main" xmlns="" id="{6F8DFFF5-8436-BCD4-BCFC-65C009AE4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388" y="1090613"/>
                <a:ext cx="1588" cy="6350"/>
              </a:xfrm>
              <a:custGeom>
                <a:avLst/>
                <a:gdLst>
                  <a:gd name="T0" fmla="*/ 2 w 4"/>
                  <a:gd name="T1" fmla="*/ 0 h 12"/>
                  <a:gd name="T2" fmla="*/ 0 w 4"/>
                  <a:gd name="T3" fmla="*/ 9 h 12"/>
                  <a:gd name="T4" fmla="*/ 0 w 4"/>
                  <a:gd name="T5" fmla="*/ 9 h 12"/>
                  <a:gd name="T6" fmla="*/ 4 w 4"/>
                  <a:gd name="T7" fmla="*/ 12 h 12"/>
                  <a:gd name="T8" fmla="*/ 4 w 4"/>
                  <a:gd name="T9" fmla="*/ 12 h 12"/>
                  <a:gd name="T10" fmla="*/ 4 w 4"/>
                  <a:gd name="T11" fmla="*/ 5 h 12"/>
                  <a:gd name="T12" fmla="*/ 4 w 4"/>
                  <a:gd name="T13" fmla="*/ 2 h 12"/>
                  <a:gd name="T14" fmla="*/ 2 w 4"/>
                  <a:gd name="T15" fmla="*/ 0 h 12"/>
                  <a:gd name="T16" fmla="*/ 2 w 4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Freeform 23">
                <a:extLst>
                  <a:ext uri="{FF2B5EF4-FFF2-40B4-BE49-F238E27FC236}">
                    <a16:creationId xmlns:a16="http://schemas.microsoft.com/office/drawing/2014/main" xmlns="" id="{685CF53F-3812-EB5F-D292-2ACB3BCE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625" y="1055688"/>
                <a:ext cx="4763" cy="158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3 w 8"/>
                  <a:gd name="T7" fmla="*/ 5 h 5"/>
                  <a:gd name="T8" fmla="*/ 5 w 8"/>
                  <a:gd name="T9" fmla="*/ 4 h 5"/>
                  <a:gd name="T10" fmla="*/ 8 w 8"/>
                  <a:gd name="T11" fmla="*/ 0 h 5"/>
                  <a:gd name="T12" fmla="*/ 8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24">
                <a:extLst>
                  <a:ext uri="{FF2B5EF4-FFF2-40B4-BE49-F238E27FC236}">
                    <a16:creationId xmlns:a16="http://schemas.microsoft.com/office/drawing/2014/main" xmlns="" id="{7F32FF71-E79E-2F45-F31D-1D2CD9ABB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113" y="1098551"/>
                <a:ext cx="176213" cy="44450"/>
              </a:xfrm>
              <a:custGeom>
                <a:avLst/>
                <a:gdLst>
                  <a:gd name="T0" fmla="*/ 58 w 331"/>
                  <a:gd name="T1" fmla="*/ 85 h 86"/>
                  <a:gd name="T2" fmla="*/ 66 w 331"/>
                  <a:gd name="T3" fmla="*/ 81 h 86"/>
                  <a:gd name="T4" fmla="*/ 73 w 331"/>
                  <a:gd name="T5" fmla="*/ 63 h 86"/>
                  <a:gd name="T6" fmla="*/ 79 w 331"/>
                  <a:gd name="T7" fmla="*/ 55 h 86"/>
                  <a:gd name="T8" fmla="*/ 97 w 331"/>
                  <a:gd name="T9" fmla="*/ 53 h 86"/>
                  <a:gd name="T10" fmla="*/ 97 w 331"/>
                  <a:gd name="T11" fmla="*/ 46 h 86"/>
                  <a:gd name="T12" fmla="*/ 139 w 331"/>
                  <a:gd name="T13" fmla="*/ 41 h 86"/>
                  <a:gd name="T14" fmla="*/ 197 w 331"/>
                  <a:gd name="T15" fmla="*/ 43 h 86"/>
                  <a:gd name="T16" fmla="*/ 201 w 331"/>
                  <a:gd name="T17" fmla="*/ 55 h 86"/>
                  <a:gd name="T18" fmla="*/ 212 w 331"/>
                  <a:gd name="T19" fmla="*/ 67 h 86"/>
                  <a:gd name="T20" fmla="*/ 213 w 331"/>
                  <a:gd name="T21" fmla="*/ 80 h 86"/>
                  <a:gd name="T22" fmla="*/ 246 w 331"/>
                  <a:gd name="T23" fmla="*/ 70 h 86"/>
                  <a:gd name="T24" fmla="*/ 267 w 331"/>
                  <a:gd name="T25" fmla="*/ 56 h 86"/>
                  <a:gd name="T26" fmla="*/ 277 w 331"/>
                  <a:gd name="T27" fmla="*/ 51 h 86"/>
                  <a:gd name="T28" fmla="*/ 305 w 331"/>
                  <a:gd name="T29" fmla="*/ 45 h 86"/>
                  <a:gd name="T30" fmla="*/ 326 w 331"/>
                  <a:gd name="T31" fmla="*/ 47 h 86"/>
                  <a:gd name="T32" fmla="*/ 324 w 331"/>
                  <a:gd name="T33" fmla="*/ 41 h 86"/>
                  <a:gd name="T34" fmla="*/ 331 w 331"/>
                  <a:gd name="T35" fmla="*/ 18 h 86"/>
                  <a:gd name="T36" fmla="*/ 326 w 331"/>
                  <a:gd name="T37" fmla="*/ 15 h 86"/>
                  <a:gd name="T38" fmla="*/ 308 w 331"/>
                  <a:gd name="T39" fmla="*/ 20 h 86"/>
                  <a:gd name="T40" fmla="*/ 311 w 331"/>
                  <a:gd name="T41" fmla="*/ 15 h 86"/>
                  <a:gd name="T42" fmla="*/ 307 w 331"/>
                  <a:gd name="T43" fmla="*/ 10 h 86"/>
                  <a:gd name="T44" fmla="*/ 295 w 331"/>
                  <a:gd name="T45" fmla="*/ 7 h 86"/>
                  <a:gd name="T46" fmla="*/ 265 w 331"/>
                  <a:gd name="T47" fmla="*/ 21 h 86"/>
                  <a:gd name="T48" fmla="*/ 247 w 331"/>
                  <a:gd name="T49" fmla="*/ 25 h 86"/>
                  <a:gd name="T50" fmla="*/ 245 w 331"/>
                  <a:gd name="T51" fmla="*/ 18 h 86"/>
                  <a:gd name="T52" fmla="*/ 253 w 331"/>
                  <a:gd name="T53" fmla="*/ 10 h 86"/>
                  <a:gd name="T54" fmla="*/ 261 w 331"/>
                  <a:gd name="T55" fmla="*/ 2 h 86"/>
                  <a:gd name="T56" fmla="*/ 252 w 331"/>
                  <a:gd name="T57" fmla="*/ 2 h 86"/>
                  <a:gd name="T58" fmla="*/ 214 w 331"/>
                  <a:gd name="T59" fmla="*/ 2 h 86"/>
                  <a:gd name="T60" fmla="*/ 178 w 331"/>
                  <a:gd name="T61" fmla="*/ 6 h 86"/>
                  <a:gd name="T62" fmla="*/ 166 w 331"/>
                  <a:gd name="T63" fmla="*/ 17 h 86"/>
                  <a:gd name="T64" fmla="*/ 163 w 331"/>
                  <a:gd name="T65" fmla="*/ 31 h 86"/>
                  <a:gd name="T66" fmla="*/ 145 w 331"/>
                  <a:gd name="T67" fmla="*/ 30 h 86"/>
                  <a:gd name="T68" fmla="*/ 136 w 331"/>
                  <a:gd name="T69" fmla="*/ 22 h 86"/>
                  <a:gd name="T70" fmla="*/ 128 w 331"/>
                  <a:gd name="T71" fmla="*/ 20 h 86"/>
                  <a:gd name="T72" fmla="*/ 106 w 331"/>
                  <a:gd name="T73" fmla="*/ 32 h 86"/>
                  <a:gd name="T74" fmla="*/ 75 w 331"/>
                  <a:gd name="T75" fmla="*/ 33 h 86"/>
                  <a:gd name="T76" fmla="*/ 23 w 331"/>
                  <a:gd name="T77" fmla="*/ 29 h 86"/>
                  <a:gd name="T78" fmla="*/ 7 w 331"/>
                  <a:gd name="T79" fmla="*/ 36 h 86"/>
                  <a:gd name="T80" fmla="*/ 1 w 331"/>
                  <a:gd name="T81" fmla="*/ 46 h 86"/>
                  <a:gd name="T82" fmla="*/ 24 w 331"/>
                  <a:gd name="T83" fmla="*/ 54 h 86"/>
                  <a:gd name="T84" fmla="*/ 46 w 331"/>
                  <a:gd name="T85" fmla="*/ 4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1" h="86">
                    <a:moveTo>
                      <a:pt x="53" y="86"/>
                    </a:moveTo>
                    <a:lnTo>
                      <a:pt x="53" y="86"/>
                    </a:lnTo>
                    <a:lnTo>
                      <a:pt x="58" y="85"/>
                    </a:lnTo>
                    <a:lnTo>
                      <a:pt x="61" y="84"/>
                    </a:lnTo>
                    <a:lnTo>
                      <a:pt x="63" y="83"/>
                    </a:lnTo>
                    <a:lnTo>
                      <a:pt x="66" y="81"/>
                    </a:lnTo>
                    <a:lnTo>
                      <a:pt x="68" y="75"/>
                    </a:lnTo>
                    <a:lnTo>
                      <a:pt x="70" y="69"/>
                    </a:lnTo>
                    <a:lnTo>
                      <a:pt x="73" y="63"/>
                    </a:lnTo>
                    <a:lnTo>
                      <a:pt x="74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4" y="54"/>
                    </a:lnTo>
                    <a:lnTo>
                      <a:pt x="90" y="53"/>
                    </a:lnTo>
                    <a:lnTo>
                      <a:pt x="97" y="53"/>
                    </a:lnTo>
                    <a:lnTo>
                      <a:pt x="84" y="51"/>
                    </a:lnTo>
                    <a:lnTo>
                      <a:pt x="84" y="51"/>
                    </a:lnTo>
                    <a:lnTo>
                      <a:pt x="97" y="46"/>
                    </a:lnTo>
                    <a:lnTo>
                      <a:pt x="109" y="44"/>
                    </a:lnTo>
                    <a:lnTo>
                      <a:pt x="124" y="43"/>
                    </a:lnTo>
                    <a:lnTo>
                      <a:pt x="139" y="41"/>
                    </a:lnTo>
                    <a:lnTo>
                      <a:pt x="169" y="43"/>
                    </a:lnTo>
                    <a:lnTo>
                      <a:pt x="197" y="43"/>
                    </a:lnTo>
                    <a:lnTo>
                      <a:pt x="197" y="43"/>
                    </a:lnTo>
                    <a:lnTo>
                      <a:pt x="197" y="47"/>
                    </a:lnTo>
                    <a:lnTo>
                      <a:pt x="199" y="51"/>
                    </a:lnTo>
                    <a:lnTo>
                      <a:pt x="201" y="55"/>
                    </a:lnTo>
                    <a:lnTo>
                      <a:pt x="205" y="59"/>
                    </a:lnTo>
                    <a:lnTo>
                      <a:pt x="209" y="62"/>
                    </a:lnTo>
                    <a:lnTo>
                      <a:pt x="212" y="67"/>
                    </a:lnTo>
                    <a:lnTo>
                      <a:pt x="214" y="73"/>
                    </a:lnTo>
                    <a:lnTo>
                      <a:pt x="213" y="80"/>
                    </a:lnTo>
                    <a:lnTo>
                      <a:pt x="213" y="80"/>
                    </a:lnTo>
                    <a:lnTo>
                      <a:pt x="230" y="76"/>
                    </a:lnTo>
                    <a:lnTo>
                      <a:pt x="239" y="74"/>
                    </a:lnTo>
                    <a:lnTo>
                      <a:pt x="246" y="70"/>
                    </a:lnTo>
                    <a:lnTo>
                      <a:pt x="254" y="67"/>
                    </a:lnTo>
                    <a:lnTo>
                      <a:pt x="261" y="62"/>
                    </a:lnTo>
                    <a:lnTo>
                      <a:pt x="267" y="56"/>
                    </a:lnTo>
                    <a:lnTo>
                      <a:pt x="272" y="50"/>
                    </a:lnTo>
                    <a:lnTo>
                      <a:pt x="272" y="50"/>
                    </a:lnTo>
                    <a:lnTo>
                      <a:pt x="277" y="51"/>
                    </a:lnTo>
                    <a:lnTo>
                      <a:pt x="283" y="51"/>
                    </a:lnTo>
                    <a:lnTo>
                      <a:pt x="297" y="47"/>
                    </a:lnTo>
                    <a:lnTo>
                      <a:pt x="305" y="45"/>
                    </a:lnTo>
                    <a:lnTo>
                      <a:pt x="312" y="44"/>
                    </a:lnTo>
                    <a:lnTo>
                      <a:pt x="319" y="45"/>
                    </a:lnTo>
                    <a:lnTo>
                      <a:pt x="326" y="47"/>
                    </a:lnTo>
                    <a:lnTo>
                      <a:pt x="326" y="47"/>
                    </a:lnTo>
                    <a:lnTo>
                      <a:pt x="326" y="44"/>
                    </a:lnTo>
                    <a:lnTo>
                      <a:pt x="324" y="41"/>
                    </a:lnTo>
                    <a:lnTo>
                      <a:pt x="327" y="35"/>
                    </a:lnTo>
                    <a:lnTo>
                      <a:pt x="330" y="23"/>
                    </a:lnTo>
                    <a:lnTo>
                      <a:pt x="331" y="18"/>
                    </a:lnTo>
                    <a:lnTo>
                      <a:pt x="330" y="16"/>
                    </a:lnTo>
                    <a:lnTo>
                      <a:pt x="328" y="15"/>
                    </a:lnTo>
                    <a:lnTo>
                      <a:pt x="326" y="15"/>
                    </a:lnTo>
                    <a:lnTo>
                      <a:pt x="321" y="16"/>
                    </a:lnTo>
                    <a:lnTo>
                      <a:pt x="308" y="20"/>
                    </a:lnTo>
                    <a:lnTo>
                      <a:pt x="308" y="20"/>
                    </a:lnTo>
                    <a:lnTo>
                      <a:pt x="309" y="18"/>
                    </a:lnTo>
                    <a:lnTo>
                      <a:pt x="311" y="16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3" y="13"/>
                    </a:lnTo>
                    <a:lnTo>
                      <a:pt x="307" y="10"/>
                    </a:lnTo>
                    <a:lnTo>
                      <a:pt x="303" y="8"/>
                    </a:lnTo>
                    <a:lnTo>
                      <a:pt x="298" y="8"/>
                    </a:lnTo>
                    <a:lnTo>
                      <a:pt x="295" y="7"/>
                    </a:lnTo>
                    <a:lnTo>
                      <a:pt x="286" y="9"/>
                    </a:lnTo>
                    <a:lnTo>
                      <a:pt x="278" y="13"/>
                    </a:lnTo>
                    <a:lnTo>
                      <a:pt x="265" y="21"/>
                    </a:lnTo>
                    <a:lnTo>
                      <a:pt x="257" y="24"/>
                    </a:lnTo>
                    <a:lnTo>
                      <a:pt x="247" y="25"/>
                    </a:lnTo>
                    <a:lnTo>
                      <a:pt x="247" y="25"/>
                    </a:lnTo>
                    <a:lnTo>
                      <a:pt x="246" y="23"/>
                    </a:lnTo>
                    <a:lnTo>
                      <a:pt x="245" y="21"/>
                    </a:lnTo>
                    <a:lnTo>
                      <a:pt x="245" y="18"/>
                    </a:lnTo>
                    <a:lnTo>
                      <a:pt x="245" y="17"/>
                    </a:lnTo>
                    <a:lnTo>
                      <a:pt x="249" y="13"/>
                    </a:lnTo>
                    <a:lnTo>
                      <a:pt x="253" y="10"/>
                    </a:lnTo>
                    <a:lnTo>
                      <a:pt x="260" y="5"/>
                    </a:lnTo>
                    <a:lnTo>
                      <a:pt x="261" y="3"/>
                    </a:lnTo>
                    <a:lnTo>
                      <a:pt x="261" y="2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2" y="2"/>
                    </a:lnTo>
                    <a:lnTo>
                      <a:pt x="245" y="3"/>
                    </a:lnTo>
                    <a:lnTo>
                      <a:pt x="230" y="3"/>
                    </a:lnTo>
                    <a:lnTo>
                      <a:pt x="214" y="2"/>
                    </a:lnTo>
                    <a:lnTo>
                      <a:pt x="199" y="2"/>
                    </a:lnTo>
                    <a:lnTo>
                      <a:pt x="184" y="3"/>
                    </a:lnTo>
                    <a:lnTo>
                      <a:pt x="178" y="6"/>
                    </a:lnTo>
                    <a:lnTo>
                      <a:pt x="174" y="8"/>
                    </a:lnTo>
                    <a:lnTo>
                      <a:pt x="169" y="11"/>
                    </a:lnTo>
                    <a:lnTo>
                      <a:pt x="166" y="17"/>
                    </a:lnTo>
                    <a:lnTo>
                      <a:pt x="165" y="23"/>
                    </a:lnTo>
                    <a:lnTo>
                      <a:pt x="163" y="31"/>
                    </a:lnTo>
                    <a:lnTo>
                      <a:pt x="163" y="31"/>
                    </a:lnTo>
                    <a:lnTo>
                      <a:pt x="157" y="32"/>
                    </a:lnTo>
                    <a:lnTo>
                      <a:pt x="150" y="31"/>
                    </a:lnTo>
                    <a:lnTo>
                      <a:pt x="145" y="30"/>
                    </a:lnTo>
                    <a:lnTo>
                      <a:pt x="142" y="28"/>
                    </a:lnTo>
                    <a:lnTo>
                      <a:pt x="138" y="25"/>
                    </a:lnTo>
                    <a:lnTo>
                      <a:pt x="136" y="22"/>
                    </a:lnTo>
                    <a:lnTo>
                      <a:pt x="131" y="16"/>
                    </a:lnTo>
                    <a:lnTo>
                      <a:pt x="131" y="16"/>
                    </a:lnTo>
                    <a:lnTo>
                      <a:pt x="128" y="20"/>
                    </a:lnTo>
                    <a:lnTo>
                      <a:pt x="124" y="23"/>
                    </a:lnTo>
                    <a:lnTo>
                      <a:pt x="115" y="29"/>
                    </a:lnTo>
                    <a:lnTo>
                      <a:pt x="106" y="32"/>
                    </a:lnTo>
                    <a:lnTo>
                      <a:pt x="96" y="33"/>
                    </a:lnTo>
                    <a:lnTo>
                      <a:pt x="85" y="35"/>
                    </a:lnTo>
                    <a:lnTo>
                      <a:pt x="75" y="33"/>
                    </a:lnTo>
                    <a:lnTo>
                      <a:pt x="53" y="31"/>
                    </a:lnTo>
                    <a:lnTo>
                      <a:pt x="32" y="29"/>
                    </a:lnTo>
                    <a:lnTo>
                      <a:pt x="23" y="29"/>
                    </a:lnTo>
                    <a:lnTo>
                      <a:pt x="16" y="31"/>
                    </a:lnTo>
                    <a:lnTo>
                      <a:pt x="9" y="33"/>
                    </a:lnTo>
                    <a:lnTo>
                      <a:pt x="7" y="36"/>
                    </a:lnTo>
                    <a:lnTo>
                      <a:pt x="5" y="39"/>
                    </a:lnTo>
                    <a:lnTo>
                      <a:pt x="2" y="43"/>
                    </a:lnTo>
                    <a:lnTo>
                      <a:pt x="1" y="4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24" y="54"/>
                    </a:lnTo>
                    <a:lnTo>
                      <a:pt x="31" y="52"/>
                    </a:lnTo>
                    <a:lnTo>
                      <a:pt x="39" y="51"/>
                    </a:lnTo>
                    <a:lnTo>
                      <a:pt x="46" y="47"/>
                    </a:lnTo>
                    <a:lnTo>
                      <a:pt x="53" y="43"/>
                    </a:lnTo>
                    <a:lnTo>
                      <a:pt x="53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25">
                <a:extLst>
                  <a:ext uri="{FF2B5EF4-FFF2-40B4-BE49-F238E27FC236}">
                    <a16:creationId xmlns:a16="http://schemas.microsoft.com/office/drawing/2014/main" xmlns="" id="{F0B2AA70-A6BD-F0F1-7EE0-9165E9C9C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463" y="1069976"/>
                <a:ext cx="3175" cy="1588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0 w 6"/>
                  <a:gd name="T7" fmla="*/ 0 h 1"/>
                  <a:gd name="T8" fmla="*/ 6 w 6"/>
                  <a:gd name="T9" fmla="*/ 1 h 1"/>
                  <a:gd name="T10" fmla="*/ 6 w 6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lnTo>
                      <a:pt x="6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26">
                <a:extLst>
                  <a:ext uri="{FF2B5EF4-FFF2-40B4-BE49-F238E27FC236}">
                    <a16:creationId xmlns:a16="http://schemas.microsoft.com/office/drawing/2014/main" xmlns="" id="{02621450-F10B-F273-EA49-88A1F6AC7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0400" y="1114426"/>
                <a:ext cx="180975" cy="79375"/>
              </a:xfrm>
              <a:custGeom>
                <a:avLst/>
                <a:gdLst>
                  <a:gd name="T0" fmla="*/ 307 w 343"/>
                  <a:gd name="T1" fmla="*/ 149 h 150"/>
                  <a:gd name="T2" fmla="*/ 220 w 343"/>
                  <a:gd name="T3" fmla="*/ 145 h 150"/>
                  <a:gd name="T4" fmla="*/ 181 w 343"/>
                  <a:gd name="T5" fmla="*/ 143 h 150"/>
                  <a:gd name="T6" fmla="*/ 188 w 343"/>
                  <a:gd name="T7" fmla="*/ 134 h 150"/>
                  <a:gd name="T8" fmla="*/ 117 w 343"/>
                  <a:gd name="T9" fmla="*/ 135 h 150"/>
                  <a:gd name="T10" fmla="*/ 61 w 343"/>
                  <a:gd name="T11" fmla="*/ 144 h 150"/>
                  <a:gd name="T12" fmla="*/ 43 w 343"/>
                  <a:gd name="T13" fmla="*/ 145 h 150"/>
                  <a:gd name="T14" fmla="*/ 19 w 343"/>
                  <a:gd name="T15" fmla="*/ 131 h 150"/>
                  <a:gd name="T16" fmla="*/ 21 w 343"/>
                  <a:gd name="T17" fmla="*/ 122 h 150"/>
                  <a:gd name="T18" fmla="*/ 0 w 343"/>
                  <a:gd name="T19" fmla="*/ 128 h 150"/>
                  <a:gd name="T20" fmla="*/ 5 w 343"/>
                  <a:gd name="T21" fmla="*/ 119 h 150"/>
                  <a:gd name="T22" fmla="*/ 16 w 343"/>
                  <a:gd name="T23" fmla="*/ 114 h 150"/>
                  <a:gd name="T24" fmla="*/ 8 w 343"/>
                  <a:gd name="T25" fmla="*/ 110 h 150"/>
                  <a:gd name="T26" fmla="*/ 9 w 343"/>
                  <a:gd name="T27" fmla="*/ 106 h 150"/>
                  <a:gd name="T28" fmla="*/ 14 w 343"/>
                  <a:gd name="T29" fmla="*/ 74 h 150"/>
                  <a:gd name="T30" fmla="*/ 29 w 343"/>
                  <a:gd name="T31" fmla="*/ 64 h 150"/>
                  <a:gd name="T32" fmla="*/ 46 w 343"/>
                  <a:gd name="T33" fmla="*/ 68 h 150"/>
                  <a:gd name="T34" fmla="*/ 44 w 343"/>
                  <a:gd name="T35" fmla="*/ 80 h 150"/>
                  <a:gd name="T36" fmla="*/ 25 w 343"/>
                  <a:gd name="T37" fmla="*/ 86 h 150"/>
                  <a:gd name="T38" fmla="*/ 21 w 343"/>
                  <a:gd name="T39" fmla="*/ 98 h 150"/>
                  <a:gd name="T40" fmla="*/ 30 w 343"/>
                  <a:gd name="T41" fmla="*/ 103 h 150"/>
                  <a:gd name="T42" fmla="*/ 36 w 343"/>
                  <a:gd name="T43" fmla="*/ 86 h 150"/>
                  <a:gd name="T44" fmla="*/ 51 w 343"/>
                  <a:gd name="T45" fmla="*/ 90 h 150"/>
                  <a:gd name="T46" fmla="*/ 54 w 343"/>
                  <a:gd name="T47" fmla="*/ 105 h 150"/>
                  <a:gd name="T48" fmla="*/ 62 w 343"/>
                  <a:gd name="T49" fmla="*/ 101 h 150"/>
                  <a:gd name="T50" fmla="*/ 86 w 343"/>
                  <a:gd name="T51" fmla="*/ 101 h 150"/>
                  <a:gd name="T52" fmla="*/ 96 w 343"/>
                  <a:gd name="T53" fmla="*/ 92 h 150"/>
                  <a:gd name="T54" fmla="*/ 112 w 343"/>
                  <a:gd name="T55" fmla="*/ 96 h 150"/>
                  <a:gd name="T56" fmla="*/ 111 w 343"/>
                  <a:gd name="T57" fmla="*/ 111 h 150"/>
                  <a:gd name="T58" fmla="*/ 114 w 343"/>
                  <a:gd name="T59" fmla="*/ 120 h 150"/>
                  <a:gd name="T60" fmla="*/ 173 w 343"/>
                  <a:gd name="T61" fmla="*/ 89 h 150"/>
                  <a:gd name="T62" fmla="*/ 198 w 343"/>
                  <a:gd name="T63" fmla="*/ 73 h 150"/>
                  <a:gd name="T64" fmla="*/ 199 w 343"/>
                  <a:gd name="T65" fmla="*/ 35 h 150"/>
                  <a:gd name="T66" fmla="*/ 213 w 343"/>
                  <a:gd name="T67" fmla="*/ 9 h 150"/>
                  <a:gd name="T68" fmla="*/ 231 w 343"/>
                  <a:gd name="T69" fmla="*/ 4 h 150"/>
                  <a:gd name="T70" fmla="*/ 242 w 343"/>
                  <a:gd name="T71" fmla="*/ 36 h 150"/>
                  <a:gd name="T72" fmla="*/ 282 w 343"/>
                  <a:gd name="T73" fmla="*/ 64 h 150"/>
                  <a:gd name="T74" fmla="*/ 245 w 343"/>
                  <a:gd name="T75" fmla="*/ 75 h 150"/>
                  <a:gd name="T76" fmla="*/ 208 w 343"/>
                  <a:gd name="T77" fmla="*/ 80 h 150"/>
                  <a:gd name="T78" fmla="*/ 212 w 343"/>
                  <a:gd name="T79" fmla="*/ 87 h 150"/>
                  <a:gd name="T80" fmla="*/ 205 w 343"/>
                  <a:gd name="T81" fmla="*/ 95 h 150"/>
                  <a:gd name="T82" fmla="*/ 176 w 343"/>
                  <a:gd name="T83" fmla="*/ 101 h 150"/>
                  <a:gd name="T84" fmla="*/ 174 w 343"/>
                  <a:gd name="T85" fmla="*/ 117 h 150"/>
                  <a:gd name="T86" fmla="*/ 197 w 343"/>
                  <a:gd name="T87" fmla="*/ 104 h 150"/>
                  <a:gd name="T88" fmla="*/ 232 w 343"/>
                  <a:gd name="T89" fmla="*/ 104 h 150"/>
                  <a:gd name="T90" fmla="*/ 238 w 343"/>
                  <a:gd name="T91" fmla="*/ 111 h 150"/>
                  <a:gd name="T92" fmla="*/ 267 w 343"/>
                  <a:gd name="T93" fmla="*/ 96 h 150"/>
                  <a:gd name="T94" fmla="*/ 296 w 343"/>
                  <a:gd name="T95" fmla="*/ 87 h 150"/>
                  <a:gd name="T96" fmla="*/ 312 w 343"/>
                  <a:gd name="T97" fmla="*/ 90 h 150"/>
                  <a:gd name="T98" fmla="*/ 320 w 343"/>
                  <a:gd name="T99" fmla="*/ 99 h 150"/>
                  <a:gd name="T100" fmla="*/ 327 w 343"/>
                  <a:gd name="T101" fmla="*/ 105 h 150"/>
                  <a:gd name="T102" fmla="*/ 343 w 343"/>
                  <a:gd name="T103" fmla="*/ 102 h 150"/>
                  <a:gd name="T104" fmla="*/ 286 w 343"/>
                  <a:gd name="T105" fmla="*/ 109 h 150"/>
                  <a:gd name="T106" fmla="*/ 301 w 343"/>
                  <a:gd name="T107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150">
                    <a:moveTo>
                      <a:pt x="343" y="105"/>
                    </a:moveTo>
                    <a:lnTo>
                      <a:pt x="331" y="147"/>
                    </a:lnTo>
                    <a:lnTo>
                      <a:pt x="331" y="147"/>
                    </a:lnTo>
                    <a:lnTo>
                      <a:pt x="307" y="149"/>
                    </a:lnTo>
                    <a:lnTo>
                      <a:pt x="288" y="150"/>
                    </a:lnTo>
                    <a:lnTo>
                      <a:pt x="269" y="150"/>
                    </a:lnTo>
                    <a:lnTo>
                      <a:pt x="253" y="149"/>
                    </a:lnTo>
                    <a:lnTo>
                      <a:pt x="220" y="145"/>
                    </a:lnTo>
                    <a:lnTo>
                      <a:pt x="201" y="145"/>
                    </a:lnTo>
                    <a:lnTo>
                      <a:pt x="182" y="145"/>
                    </a:lnTo>
                    <a:lnTo>
                      <a:pt x="182" y="145"/>
                    </a:lnTo>
                    <a:lnTo>
                      <a:pt x="181" y="143"/>
                    </a:lnTo>
                    <a:lnTo>
                      <a:pt x="180" y="141"/>
                    </a:lnTo>
                    <a:lnTo>
                      <a:pt x="182" y="137"/>
                    </a:lnTo>
                    <a:lnTo>
                      <a:pt x="184" y="135"/>
                    </a:lnTo>
                    <a:lnTo>
                      <a:pt x="188" y="134"/>
                    </a:lnTo>
                    <a:lnTo>
                      <a:pt x="188" y="134"/>
                    </a:lnTo>
                    <a:lnTo>
                      <a:pt x="171" y="135"/>
                    </a:lnTo>
                    <a:lnTo>
                      <a:pt x="154" y="135"/>
                    </a:lnTo>
                    <a:lnTo>
                      <a:pt x="117" y="135"/>
                    </a:lnTo>
                    <a:lnTo>
                      <a:pt x="99" y="136"/>
                    </a:lnTo>
                    <a:lnTo>
                      <a:pt x="83" y="139"/>
                    </a:lnTo>
                    <a:lnTo>
                      <a:pt x="68" y="142"/>
                    </a:lnTo>
                    <a:lnTo>
                      <a:pt x="61" y="144"/>
                    </a:lnTo>
                    <a:lnTo>
                      <a:pt x="55" y="148"/>
                    </a:lnTo>
                    <a:lnTo>
                      <a:pt x="55" y="148"/>
                    </a:lnTo>
                    <a:lnTo>
                      <a:pt x="50" y="148"/>
                    </a:lnTo>
                    <a:lnTo>
                      <a:pt x="43" y="145"/>
                    </a:lnTo>
                    <a:lnTo>
                      <a:pt x="35" y="143"/>
                    </a:lnTo>
                    <a:lnTo>
                      <a:pt x="28" y="140"/>
                    </a:lnTo>
                    <a:lnTo>
                      <a:pt x="22" y="135"/>
                    </a:lnTo>
                    <a:lnTo>
                      <a:pt x="19" y="131"/>
                    </a:lnTo>
                    <a:lnTo>
                      <a:pt x="17" y="128"/>
                    </a:lnTo>
                    <a:lnTo>
                      <a:pt x="17" y="127"/>
                    </a:lnTo>
                    <a:lnTo>
                      <a:pt x="19" y="125"/>
                    </a:lnTo>
                    <a:lnTo>
                      <a:pt x="21" y="122"/>
                    </a:lnTo>
                    <a:lnTo>
                      <a:pt x="21" y="122"/>
                    </a:lnTo>
                    <a:lnTo>
                      <a:pt x="10" y="127"/>
                    </a:lnTo>
                    <a:lnTo>
                      <a:pt x="5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1" y="120"/>
                    </a:lnTo>
                    <a:lnTo>
                      <a:pt x="5" y="119"/>
                    </a:lnTo>
                    <a:lnTo>
                      <a:pt x="7" y="119"/>
                    </a:lnTo>
                    <a:lnTo>
                      <a:pt x="10" y="118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6" y="111"/>
                    </a:lnTo>
                    <a:lnTo>
                      <a:pt x="16" y="111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7" y="112"/>
                    </a:lnTo>
                    <a:lnTo>
                      <a:pt x="7" y="112"/>
                    </a:lnTo>
                    <a:lnTo>
                      <a:pt x="9" y="110"/>
                    </a:lnTo>
                    <a:lnTo>
                      <a:pt x="9" y="106"/>
                    </a:lnTo>
                    <a:lnTo>
                      <a:pt x="10" y="98"/>
                    </a:lnTo>
                    <a:lnTo>
                      <a:pt x="10" y="90"/>
                    </a:lnTo>
                    <a:lnTo>
                      <a:pt x="12" y="82"/>
                    </a:lnTo>
                    <a:lnTo>
                      <a:pt x="14" y="74"/>
                    </a:lnTo>
                    <a:lnTo>
                      <a:pt x="16" y="71"/>
                    </a:lnTo>
                    <a:lnTo>
                      <a:pt x="20" y="68"/>
                    </a:lnTo>
                    <a:lnTo>
                      <a:pt x="23" y="66"/>
                    </a:lnTo>
                    <a:lnTo>
                      <a:pt x="29" y="64"/>
                    </a:lnTo>
                    <a:lnTo>
                      <a:pt x="36" y="62"/>
                    </a:lnTo>
                    <a:lnTo>
                      <a:pt x="43" y="62"/>
                    </a:lnTo>
                    <a:lnTo>
                      <a:pt x="43" y="62"/>
                    </a:lnTo>
                    <a:lnTo>
                      <a:pt x="46" y="68"/>
                    </a:lnTo>
                    <a:lnTo>
                      <a:pt x="46" y="73"/>
                    </a:lnTo>
                    <a:lnTo>
                      <a:pt x="46" y="76"/>
                    </a:lnTo>
                    <a:lnTo>
                      <a:pt x="46" y="79"/>
                    </a:lnTo>
                    <a:lnTo>
                      <a:pt x="44" y="80"/>
                    </a:lnTo>
                    <a:lnTo>
                      <a:pt x="42" y="81"/>
                    </a:lnTo>
                    <a:lnTo>
                      <a:pt x="35" y="82"/>
                    </a:lnTo>
                    <a:lnTo>
                      <a:pt x="29" y="83"/>
                    </a:lnTo>
                    <a:lnTo>
                      <a:pt x="25" y="86"/>
                    </a:lnTo>
                    <a:lnTo>
                      <a:pt x="23" y="87"/>
                    </a:lnTo>
                    <a:lnTo>
                      <a:pt x="21" y="90"/>
                    </a:lnTo>
                    <a:lnTo>
                      <a:pt x="21" y="94"/>
                    </a:lnTo>
                    <a:lnTo>
                      <a:pt x="21" y="98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7" y="104"/>
                    </a:lnTo>
                    <a:lnTo>
                      <a:pt x="30" y="103"/>
                    </a:lnTo>
                    <a:lnTo>
                      <a:pt x="32" y="101"/>
                    </a:lnTo>
                    <a:lnTo>
                      <a:pt x="35" y="97"/>
                    </a:lnTo>
                    <a:lnTo>
                      <a:pt x="36" y="90"/>
                    </a:lnTo>
                    <a:lnTo>
                      <a:pt x="36" y="86"/>
                    </a:lnTo>
                    <a:lnTo>
                      <a:pt x="36" y="86"/>
                    </a:lnTo>
                    <a:lnTo>
                      <a:pt x="43" y="87"/>
                    </a:lnTo>
                    <a:lnTo>
                      <a:pt x="47" y="88"/>
                    </a:lnTo>
                    <a:lnTo>
                      <a:pt x="51" y="90"/>
                    </a:lnTo>
                    <a:lnTo>
                      <a:pt x="53" y="92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5"/>
                    </a:lnTo>
                    <a:lnTo>
                      <a:pt x="54" y="105"/>
                    </a:lnTo>
                    <a:lnTo>
                      <a:pt x="55" y="103"/>
                    </a:lnTo>
                    <a:lnTo>
                      <a:pt x="58" y="102"/>
                    </a:lnTo>
                    <a:lnTo>
                      <a:pt x="62" y="101"/>
                    </a:lnTo>
                    <a:lnTo>
                      <a:pt x="68" y="101"/>
                    </a:lnTo>
                    <a:lnTo>
                      <a:pt x="74" y="101"/>
                    </a:lnTo>
                    <a:lnTo>
                      <a:pt x="79" y="101"/>
                    </a:lnTo>
                    <a:lnTo>
                      <a:pt x="86" y="101"/>
                    </a:lnTo>
                    <a:lnTo>
                      <a:pt x="91" y="97"/>
                    </a:lnTo>
                    <a:lnTo>
                      <a:pt x="93" y="95"/>
                    </a:lnTo>
                    <a:lnTo>
                      <a:pt x="96" y="92"/>
                    </a:lnTo>
                    <a:lnTo>
                      <a:pt x="96" y="92"/>
                    </a:lnTo>
                    <a:lnTo>
                      <a:pt x="102" y="91"/>
                    </a:lnTo>
                    <a:lnTo>
                      <a:pt x="106" y="92"/>
                    </a:lnTo>
                    <a:lnTo>
                      <a:pt x="109" y="94"/>
                    </a:lnTo>
                    <a:lnTo>
                      <a:pt x="112" y="96"/>
                    </a:lnTo>
                    <a:lnTo>
                      <a:pt x="113" y="97"/>
                    </a:lnTo>
                    <a:lnTo>
                      <a:pt x="113" y="101"/>
                    </a:lnTo>
                    <a:lnTo>
                      <a:pt x="112" y="105"/>
                    </a:lnTo>
                    <a:lnTo>
                      <a:pt x="111" y="111"/>
                    </a:lnTo>
                    <a:lnTo>
                      <a:pt x="109" y="116"/>
                    </a:lnTo>
                    <a:lnTo>
                      <a:pt x="111" y="118"/>
                    </a:lnTo>
                    <a:lnTo>
                      <a:pt x="112" y="119"/>
                    </a:lnTo>
                    <a:lnTo>
                      <a:pt x="114" y="120"/>
                    </a:lnTo>
                    <a:lnTo>
                      <a:pt x="117" y="121"/>
                    </a:lnTo>
                    <a:lnTo>
                      <a:pt x="132" y="82"/>
                    </a:lnTo>
                    <a:lnTo>
                      <a:pt x="173" y="89"/>
                    </a:lnTo>
                    <a:lnTo>
                      <a:pt x="173" y="89"/>
                    </a:lnTo>
                    <a:lnTo>
                      <a:pt x="183" y="87"/>
                    </a:lnTo>
                    <a:lnTo>
                      <a:pt x="190" y="83"/>
                    </a:lnTo>
                    <a:lnTo>
                      <a:pt x="194" y="79"/>
                    </a:lnTo>
                    <a:lnTo>
                      <a:pt x="198" y="73"/>
                    </a:lnTo>
                    <a:lnTo>
                      <a:pt x="199" y="67"/>
                    </a:lnTo>
                    <a:lnTo>
                      <a:pt x="200" y="61"/>
                    </a:lnTo>
                    <a:lnTo>
                      <a:pt x="199" y="48"/>
                    </a:lnTo>
                    <a:lnTo>
                      <a:pt x="199" y="35"/>
                    </a:lnTo>
                    <a:lnTo>
                      <a:pt x="200" y="28"/>
                    </a:lnTo>
                    <a:lnTo>
                      <a:pt x="203" y="21"/>
                    </a:lnTo>
                    <a:lnTo>
                      <a:pt x="207" y="15"/>
                    </a:lnTo>
                    <a:lnTo>
                      <a:pt x="213" y="9"/>
                    </a:lnTo>
                    <a:lnTo>
                      <a:pt x="221" y="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31" y="4"/>
                    </a:lnTo>
                    <a:lnTo>
                      <a:pt x="231" y="8"/>
                    </a:lnTo>
                    <a:lnTo>
                      <a:pt x="232" y="18"/>
                    </a:lnTo>
                    <a:lnTo>
                      <a:pt x="236" y="27"/>
                    </a:lnTo>
                    <a:lnTo>
                      <a:pt x="242" y="36"/>
                    </a:lnTo>
                    <a:lnTo>
                      <a:pt x="250" y="45"/>
                    </a:lnTo>
                    <a:lnTo>
                      <a:pt x="259" y="53"/>
                    </a:lnTo>
                    <a:lnTo>
                      <a:pt x="270" y="59"/>
                    </a:lnTo>
                    <a:lnTo>
                      <a:pt x="282" y="64"/>
                    </a:lnTo>
                    <a:lnTo>
                      <a:pt x="282" y="64"/>
                    </a:lnTo>
                    <a:lnTo>
                      <a:pt x="274" y="65"/>
                    </a:lnTo>
                    <a:lnTo>
                      <a:pt x="265" y="68"/>
                    </a:lnTo>
                    <a:lnTo>
                      <a:pt x="245" y="75"/>
                    </a:lnTo>
                    <a:lnTo>
                      <a:pt x="234" y="79"/>
                    </a:lnTo>
                    <a:lnTo>
                      <a:pt x="223" y="81"/>
                    </a:lnTo>
                    <a:lnTo>
                      <a:pt x="213" y="81"/>
                    </a:lnTo>
                    <a:lnTo>
                      <a:pt x="208" y="80"/>
                    </a:lnTo>
                    <a:lnTo>
                      <a:pt x="204" y="79"/>
                    </a:lnTo>
                    <a:lnTo>
                      <a:pt x="204" y="79"/>
                    </a:lnTo>
                    <a:lnTo>
                      <a:pt x="208" y="83"/>
                    </a:lnTo>
                    <a:lnTo>
                      <a:pt x="212" y="87"/>
                    </a:lnTo>
                    <a:lnTo>
                      <a:pt x="212" y="90"/>
                    </a:lnTo>
                    <a:lnTo>
                      <a:pt x="211" y="92"/>
                    </a:lnTo>
                    <a:lnTo>
                      <a:pt x="208" y="94"/>
                    </a:lnTo>
                    <a:lnTo>
                      <a:pt x="205" y="95"/>
                    </a:lnTo>
                    <a:lnTo>
                      <a:pt x="196" y="96"/>
                    </a:lnTo>
                    <a:lnTo>
                      <a:pt x="185" y="97"/>
                    </a:lnTo>
                    <a:lnTo>
                      <a:pt x="181" y="98"/>
                    </a:lnTo>
                    <a:lnTo>
                      <a:pt x="176" y="101"/>
                    </a:lnTo>
                    <a:lnTo>
                      <a:pt x="174" y="103"/>
                    </a:lnTo>
                    <a:lnTo>
                      <a:pt x="171" y="106"/>
                    </a:lnTo>
                    <a:lnTo>
                      <a:pt x="173" y="111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81" y="111"/>
                    </a:lnTo>
                    <a:lnTo>
                      <a:pt x="189" y="107"/>
                    </a:lnTo>
                    <a:lnTo>
                      <a:pt x="197" y="104"/>
                    </a:lnTo>
                    <a:lnTo>
                      <a:pt x="206" y="103"/>
                    </a:lnTo>
                    <a:lnTo>
                      <a:pt x="215" y="102"/>
                    </a:lnTo>
                    <a:lnTo>
                      <a:pt x="224" y="103"/>
                    </a:lnTo>
                    <a:lnTo>
                      <a:pt x="232" y="104"/>
                    </a:lnTo>
                    <a:lnTo>
                      <a:pt x="242" y="107"/>
                    </a:lnTo>
                    <a:lnTo>
                      <a:pt x="234" y="111"/>
                    </a:lnTo>
                    <a:lnTo>
                      <a:pt x="234" y="111"/>
                    </a:lnTo>
                    <a:lnTo>
                      <a:pt x="238" y="111"/>
                    </a:lnTo>
                    <a:lnTo>
                      <a:pt x="243" y="111"/>
                    </a:lnTo>
                    <a:lnTo>
                      <a:pt x="251" y="107"/>
                    </a:lnTo>
                    <a:lnTo>
                      <a:pt x="259" y="102"/>
                    </a:lnTo>
                    <a:lnTo>
                      <a:pt x="267" y="96"/>
                    </a:lnTo>
                    <a:lnTo>
                      <a:pt x="276" y="91"/>
                    </a:lnTo>
                    <a:lnTo>
                      <a:pt x="285" y="88"/>
                    </a:lnTo>
                    <a:lnTo>
                      <a:pt x="291" y="87"/>
                    </a:lnTo>
                    <a:lnTo>
                      <a:pt x="296" y="87"/>
                    </a:lnTo>
                    <a:lnTo>
                      <a:pt x="301" y="88"/>
                    </a:lnTo>
                    <a:lnTo>
                      <a:pt x="307" y="90"/>
                    </a:lnTo>
                    <a:lnTo>
                      <a:pt x="307" y="90"/>
                    </a:lnTo>
                    <a:lnTo>
                      <a:pt x="312" y="90"/>
                    </a:lnTo>
                    <a:lnTo>
                      <a:pt x="316" y="91"/>
                    </a:lnTo>
                    <a:lnTo>
                      <a:pt x="319" y="94"/>
                    </a:lnTo>
                    <a:lnTo>
                      <a:pt x="320" y="96"/>
                    </a:lnTo>
                    <a:lnTo>
                      <a:pt x="320" y="99"/>
                    </a:lnTo>
                    <a:lnTo>
                      <a:pt x="319" y="103"/>
                    </a:lnTo>
                    <a:lnTo>
                      <a:pt x="318" y="110"/>
                    </a:lnTo>
                    <a:lnTo>
                      <a:pt x="318" y="110"/>
                    </a:lnTo>
                    <a:lnTo>
                      <a:pt x="327" y="105"/>
                    </a:lnTo>
                    <a:lnTo>
                      <a:pt x="335" y="102"/>
                    </a:lnTo>
                    <a:lnTo>
                      <a:pt x="338" y="101"/>
                    </a:lnTo>
                    <a:lnTo>
                      <a:pt x="341" y="101"/>
                    </a:lnTo>
                    <a:lnTo>
                      <a:pt x="343" y="102"/>
                    </a:lnTo>
                    <a:lnTo>
                      <a:pt x="343" y="105"/>
                    </a:lnTo>
                    <a:lnTo>
                      <a:pt x="343" y="105"/>
                    </a:lnTo>
                    <a:close/>
                    <a:moveTo>
                      <a:pt x="308" y="112"/>
                    </a:moveTo>
                    <a:lnTo>
                      <a:pt x="286" y="109"/>
                    </a:lnTo>
                    <a:lnTo>
                      <a:pt x="286" y="109"/>
                    </a:lnTo>
                    <a:lnTo>
                      <a:pt x="291" y="112"/>
                    </a:lnTo>
                    <a:lnTo>
                      <a:pt x="296" y="114"/>
                    </a:lnTo>
                    <a:lnTo>
                      <a:pt x="301" y="114"/>
                    </a:lnTo>
                    <a:lnTo>
                      <a:pt x="308" y="112"/>
                    </a:lnTo>
                    <a:lnTo>
                      <a:pt x="30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Freeform 27">
                <a:extLst>
                  <a:ext uri="{FF2B5EF4-FFF2-40B4-BE49-F238E27FC236}">
                    <a16:creationId xmlns:a16="http://schemas.microsoft.com/office/drawing/2014/main" xmlns="" id="{A0FD12F9-2B6B-A964-222A-4B9E545A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941388"/>
                <a:ext cx="3175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5 w 5"/>
                  <a:gd name="T5" fmla="*/ 3 h 3"/>
                  <a:gd name="T6" fmla="*/ 5 w 5"/>
                  <a:gd name="T7" fmla="*/ 3 h 3"/>
                  <a:gd name="T8" fmla="*/ 3 w 5"/>
                  <a:gd name="T9" fmla="*/ 1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28">
                <a:extLst>
                  <a:ext uri="{FF2B5EF4-FFF2-40B4-BE49-F238E27FC236}">
                    <a16:creationId xmlns:a16="http://schemas.microsoft.com/office/drawing/2014/main" xmlns="" id="{7C42F43E-344A-FDE2-7D51-BB411C7D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300" y="927101"/>
                <a:ext cx="6350" cy="0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1 h 1"/>
                  <a:gd name="T4" fmla="*/ 13 w 13"/>
                  <a:gd name="T5" fmla="*/ 1 h 1"/>
                  <a:gd name="T6" fmla="*/ 6 w 13"/>
                  <a:gd name="T7" fmla="*/ 0 h 1"/>
                  <a:gd name="T8" fmla="*/ 0 w 13"/>
                  <a:gd name="T9" fmla="*/ 0 h 1"/>
                  <a:gd name="T10" fmla="*/ 0 w 1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lnTo>
                      <a:pt x="13" y="1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29">
                <a:extLst>
                  <a:ext uri="{FF2B5EF4-FFF2-40B4-BE49-F238E27FC236}">
                    <a16:creationId xmlns:a16="http://schemas.microsoft.com/office/drawing/2014/main" xmlns="" id="{C35C6297-4D03-375E-81BC-6EBC37DD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854076"/>
                <a:ext cx="9525" cy="4763"/>
              </a:xfrm>
              <a:custGeom>
                <a:avLst/>
                <a:gdLst>
                  <a:gd name="T0" fmla="*/ 0 w 18"/>
                  <a:gd name="T1" fmla="*/ 9 h 9"/>
                  <a:gd name="T2" fmla="*/ 18 w 18"/>
                  <a:gd name="T3" fmla="*/ 0 h 9"/>
                  <a:gd name="T4" fmla="*/ 18 w 18"/>
                  <a:gd name="T5" fmla="*/ 0 h 9"/>
                  <a:gd name="T6" fmla="*/ 13 w 18"/>
                  <a:gd name="T7" fmla="*/ 1 h 9"/>
                  <a:gd name="T8" fmla="*/ 9 w 18"/>
                  <a:gd name="T9" fmla="*/ 3 h 9"/>
                  <a:gd name="T10" fmla="*/ 4 w 18"/>
                  <a:gd name="T11" fmla="*/ 6 h 9"/>
                  <a:gd name="T12" fmla="*/ 0 w 18"/>
                  <a:gd name="T13" fmla="*/ 9 h 9"/>
                  <a:gd name="T14" fmla="*/ 0 w 1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9">
                    <a:moveTo>
                      <a:pt x="0" y="9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Freeform 30">
                <a:extLst>
                  <a:ext uri="{FF2B5EF4-FFF2-40B4-BE49-F238E27FC236}">
                    <a16:creationId xmlns:a16="http://schemas.microsoft.com/office/drawing/2014/main" xmlns="" id="{EA1C9982-1E2B-1A46-BB1F-879A33AAF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225" y="938213"/>
                <a:ext cx="1588" cy="1588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31">
                <a:extLst>
                  <a:ext uri="{FF2B5EF4-FFF2-40B4-BE49-F238E27FC236}">
                    <a16:creationId xmlns:a16="http://schemas.microsoft.com/office/drawing/2014/main" xmlns="" id="{0CA35F8F-6F67-14F0-31A1-CA97A84D7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909638"/>
                <a:ext cx="6350" cy="4763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0 h 9"/>
                  <a:gd name="T4" fmla="*/ 5 w 11"/>
                  <a:gd name="T5" fmla="*/ 4 h 9"/>
                  <a:gd name="T6" fmla="*/ 11 w 11"/>
                  <a:gd name="T7" fmla="*/ 9 h 9"/>
                  <a:gd name="T8" fmla="*/ 11 w 11"/>
                  <a:gd name="T9" fmla="*/ 9 h 9"/>
                  <a:gd name="T10" fmla="*/ 9 w 11"/>
                  <a:gd name="T11" fmla="*/ 6 h 9"/>
                  <a:gd name="T12" fmla="*/ 7 w 11"/>
                  <a:gd name="T13" fmla="*/ 3 h 9"/>
                  <a:gd name="T14" fmla="*/ 5 w 11"/>
                  <a:gd name="T15" fmla="*/ 1 h 9"/>
                  <a:gd name="T16" fmla="*/ 0 w 11"/>
                  <a:gd name="T17" fmla="*/ 0 h 9"/>
                  <a:gd name="T18" fmla="*/ 0 w 11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lnTo>
                      <a:pt x="0" y="0"/>
                    </a:lnTo>
                    <a:lnTo>
                      <a:pt x="5" y="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7" y="3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32">
                <a:extLst>
                  <a:ext uri="{FF2B5EF4-FFF2-40B4-BE49-F238E27FC236}">
                    <a16:creationId xmlns:a16="http://schemas.microsoft.com/office/drawing/2014/main" xmlns="" id="{D1959D05-CDDB-3A31-8541-7167642A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350" y="858838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1 w 4"/>
                  <a:gd name="T5" fmla="*/ 3 h 3"/>
                  <a:gd name="T6" fmla="*/ 1 w 4"/>
                  <a:gd name="T7" fmla="*/ 3 h 3"/>
                  <a:gd name="T8" fmla="*/ 4 w 4"/>
                  <a:gd name="T9" fmla="*/ 0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33">
                <a:extLst>
                  <a:ext uri="{FF2B5EF4-FFF2-40B4-BE49-F238E27FC236}">
                    <a16:creationId xmlns:a16="http://schemas.microsoft.com/office/drawing/2014/main" xmlns="" id="{ECD34CE6-C474-ECC2-6A91-89D7D0E9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038" y="865188"/>
                <a:ext cx="3175" cy="3175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0 w 8"/>
                  <a:gd name="T5" fmla="*/ 4 h 4"/>
                  <a:gd name="T6" fmla="*/ 0 w 8"/>
                  <a:gd name="T7" fmla="*/ 4 h 4"/>
                  <a:gd name="T8" fmla="*/ 5 w 8"/>
                  <a:gd name="T9" fmla="*/ 2 h 4"/>
                  <a:gd name="T10" fmla="*/ 8 w 8"/>
                  <a:gd name="T11" fmla="*/ 0 h 4"/>
                  <a:gd name="T12" fmla="*/ 8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34">
                <a:extLst>
                  <a:ext uri="{FF2B5EF4-FFF2-40B4-BE49-F238E27FC236}">
                    <a16:creationId xmlns:a16="http://schemas.microsoft.com/office/drawing/2014/main" xmlns="" id="{10B954A0-7446-BF8C-765E-87B540EFF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563" y="925513"/>
                <a:ext cx="3175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3 w 8"/>
                  <a:gd name="T5" fmla="*/ 1 h 3"/>
                  <a:gd name="T6" fmla="*/ 0 w 8"/>
                  <a:gd name="T7" fmla="*/ 3 h 3"/>
                  <a:gd name="T8" fmla="*/ 8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35">
                <a:extLst>
                  <a:ext uri="{FF2B5EF4-FFF2-40B4-BE49-F238E27FC236}">
                    <a16:creationId xmlns:a16="http://schemas.microsoft.com/office/drawing/2014/main" xmlns="" id="{8E1B12FD-ADA9-4519-09CC-1A2A04A8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788" y="882651"/>
                <a:ext cx="9525" cy="3175"/>
              </a:xfrm>
              <a:custGeom>
                <a:avLst/>
                <a:gdLst>
                  <a:gd name="T0" fmla="*/ 17 w 17"/>
                  <a:gd name="T1" fmla="*/ 0 h 5"/>
                  <a:gd name="T2" fmla="*/ 0 w 17"/>
                  <a:gd name="T3" fmla="*/ 5 h 5"/>
                  <a:gd name="T4" fmla="*/ 0 w 17"/>
                  <a:gd name="T5" fmla="*/ 5 h 5"/>
                  <a:gd name="T6" fmla="*/ 5 w 17"/>
                  <a:gd name="T7" fmla="*/ 5 h 5"/>
                  <a:gd name="T8" fmla="*/ 10 w 17"/>
                  <a:gd name="T9" fmla="*/ 3 h 5"/>
                  <a:gd name="T10" fmla="*/ 17 w 17"/>
                  <a:gd name="T11" fmla="*/ 0 h 5"/>
                  <a:gd name="T12" fmla="*/ 17 w 1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36">
                <a:extLst>
                  <a:ext uri="{FF2B5EF4-FFF2-40B4-BE49-F238E27FC236}">
                    <a16:creationId xmlns:a16="http://schemas.microsoft.com/office/drawing/2014/main" xmlns="" id="{8EA00DEE-9933-8548-C1E8-4CEE01EB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338" y="911226"/>
                <a:ext cx="3175" cy="3175"/>
              </a:xfrm>
              <a:custGeom>
                <a:avLst/>
                <a:gdLst>
                  <a:gd name="T0" fmla="*/ 4 w 4"/>
                  <a:gd name="T1" fmla="*/ 0 h 6"/>
                  <a:gd name="T2" fmla="*/ 4 w 4"/>
                  <a:gd name="T3" fmla="*/ 0 h 6"/>
                  <a:gd name="T4" fmla="*/ 0 w 4"/>
                  <a:gd name="T5" fmla="*/ 6 h 6"/>
                  <a:gd name="T6" fmla="*/ 0 w 4"/>
                  <a:gd name="T7" fmla="*/ 6 h 6"/>
                  <a:gd name="T8" fmla="*/ 3 w 4"/>
                  <a:gd name="T9" fmla="*/ 3 h 6"/>
                  <a:gd name="T10" fmla="*/ 4 w 4"/>
                  <a:gd name="T11" fmla="*/ 0 h 6"/>
                  <a:gd name="T12" fmla="*/ 4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37">
                <a:extLst>
                  <a:ext uri="{FF2B5EF4-FFF2-40B4-BE49-F238E27FC236}">
                    <a16:creationId xmlns:a16="http://schemas.microsoft.com/office/drawing/2014/main" xmlns="" id="{AA420B45-919E-39C5-E699-6F342009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017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1 h 6"/>
                  <a:gd name="T6" fmla="*/ 0 w 1"/>
                  <a:gd name="T7" fmla="*/ 6 h 6"/>
                  <a:gd name="T8" fmla="*/ 1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38">
                <a:extLst>
                  <a:ext uri="{FF2B5EF4-FFF2-40B4-BE49-F238E27FC236}">
                    <a16:creationId xmlns:a16="http://schemas.microsoft.com/office/drawing/2014/main" xmlns="" id="{2E1CE0E4-2BF5-7E2C-A7DC-AA9D7EEF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388" y="969963"/>
                <a:ext cx="7938" cy="1588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15 w 15"/>
                  <a:gd name="T5" fmla="*/ 0 h 3"/>
                  <a:gd name="T6" fmla="*/ 15 w 15"/>
                  <a:gd name="T7" fmla="*/ 0 h 3"/>
                  <a:gd name="T8" fmla="*/ 7 w 15"/>
                  <a:gd name="T9" fmla="*/ 1 h 3"/>
                  <a:gd name="T10" fmla="*/ 0 w 15"/>
                  <a:gd name="T11" fmla="*/ 3 h 3"/>
                  <a:gd name="T12" fmla="*/ 0 w 1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0" y="3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39">
                <a:extLst>
                  <a:ext uri="{FF2B5EF4-FFF2-40B4-BE49-F238E27FC236}">
                    <a16:creationId xmlns:a16="http://schemas.microsoft.com/office/drawing/2014/main" xmlns="" id="{2AC06154-26A5-AA5D-D8E2-FDF3C8042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213" y="942976"/>
                <a:ext cx="7938" cy="11113"/>
              </a:xfrm>
              <a:custGeom>
                <a:avLst/>
                <a:gdLst>
                  <a:gd name="T0" fmla="*/ 0 w 15"/>
                  <a:gd name="T1" fmla="*/ 2 h 21"/>
                  <a:gd name="T2" fmla="*/ 0 w 15"/>
                  <a:gd name="T3" fmla="*/ 2 h 21"/>
                  <a:gd name="T4" fmla="*/ 8 w 15"/>
                  <a:gd name="T5" fmla="*/ 12 h 21"/>
                  <a:gd name="T6" fmla="*/ 11 w 15"/>
                  <a:gd name="T7" fmla="*/ 16 h 21"/>
                  <a:gd name="T8" fmla="*/ 11 w 15"/>
                  <a:gd name="T9" fmla="*/ 19 h 21"/>
                  <a:gd name="T10" fmla="*/ 10 w 15"/>
                  <a:gd name="T11" fmla="*/ 21 h 21"/>
                  <a:gd name="T12" fmla="*/ 10 w 15"/>
                  <a:gd name="T13" fmla="*/ 21 h 21"/>
                  <a:gd name="T14" fmla="*/ 12 w 15"/>
                  <a:gd name="T15" fmla="*/ 17 h 21"/>
                  <a:gd name="T16" fmla="*/ 15 w 15"/>
                  <a:gd name="T17" fmla="*/ 14 h 21"/>
                  <a:gd name="T18" fmla="*/ 15 w 15"/>
                  <a:gd name="T19" fmla="*/ 9 h 21"/>
                  <a:gd name="T20" fmla="*/ 15 w 15"/>
                  <a:gd name="T21" fmla="*/ 6 h 21"/>
                  <a:gd name="T22" fmla="*/ 14 w 15"/>
                  <a:gd name="T23" fmla="*/ 2 h 21"/>
                  <a:gd name="T24" fmla="*/ 10 w 15"/>
                  <a:gd name="T25" fmla="*/ 0 h 21"/>
                  <a:gd name="T26" fmla="*/ 5 w 15"/>
                  <a:gd name="T27" fmla="*/ 0 h 21"/>
                  <a:gd name="T28" fmla="*/ 0 w 15"/>
                  <a:gd name="T29" fmla="*/ 2 h 21"/>
                  <a:gd name="T30" fmla="*/ 0 w 15"/>
                  <a:gd name="T3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1">
                    <a:moveTo>
                      <a:pt x="0" y="2"/>
                    </a:moveTo>
                    <a:lnTo>
                      <a:pt x="0" y="2"/>
                    </a:lnTo>
                    <a:lnTo>
                      <a:pt x="8" y="12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2" y="17"/>
                    </a:lnTo>
                    <a:lnTo>
                      <a:pt x="15" y="14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40">
                <a:extLst>
                  <a:ext uri="{FF2B5EF4-FFF2-40B4-BE49-F238E27FC236}">
                    <a16:creationId xmlns:a16="http://schemas.microsoft.com/office/drawing/2014/main" xmlns="" id="{83E495F9-2073-EEDC-5935-C4AF79B1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300" y="1125538"/>
                <a:ext cx="4763" cy="6350"/>
              </a:xfrm>
              <a:custGeom>
                <a:avLst/>
                <a:gdLst>
                  <a:gd name="T0" fmla="*/ 0 w 9"/>
                  <a:gd name="T1" fmla="*/ 12 h 12"/>
                  <a:gd name="T2" fmla="*/ 0 w 9"/>
                  <a:gd name="T3" fmla="*/ 12 h 12"/>
                  <a:gd name="T4" fmla="*/ 4 w 9"/>
                  <a:gd name="T5" fmla="*/ 5 h 12"/>
                  <a:gd name="T6" fmla="*/ 9 w 9"/>
                  <a:gd name="T7" fmla="*/ 0 h 12"/>
                  <a:gd name="T8" fmla="*/ 9 w 9"/>
                  <a:gd name="T9" fmla="*/ 0 h 12"/>
                  <a:gd name="T10" fmla="*/ 2 w 9"/>
                  <a:gd name="T11" fmla="*/ 8 h 12"/>
                  <a:gd name="T12" fmla="*/ 0 w 9"/>
                  <a:gd name="T13" fmla="*/ 10 h 12"/>
                  <a:gd name="T14" fmla="*/ 0 w 9"/>
                  <a:gd name="T15" fmla="*/ 12 h 12"/>
                  <a:gd name="T16" fmla="*/ 0 w 9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lnTo>
                      <a:pt x="0" y="12"/>
                    </a:lnTo>
                    <a:lnTo>
                      <a:pt x="4" y="5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41">
                <a:extLst>
                  <a:ext uri="{FF2B5EF4-FFF2-40B4-BE49-F238E27FC236}">
                    <a16:creationId xmlns:a16="http://schemas.microsoft.com/office/drawing/2014/main" xmlns="" id="{449973C7-15CE-DD07-7563-92A93247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063" y="1119188"/>
                <a:ext cx="4763" cy="6350"/>
              </a:xfrm>
              <a:custGeom>
                <a:avLst/>
                <a:gdLst>
                  <a:gd name="T0" fmla="*/ 0 w 9"/>
                  <a:gd name="T1" fmla="*/ 10 h 10"/>
                  <a:gd name="T2" fmla="*/ 0 w 9"/>
                  <a:gd name="T3" fmla="*/ 10 h 10"/>
                  <a:gd name="T4" fmla="*/ 9 w 9"/>
                  <a:gd name="T5" fmla="*/ 0 h 10"/>
                  <a:gd name="T6" fmla="*/ 9 w 9"/>
                  <a:gd name="T7" fmla="*/ 0 h 10"/>
                  <a:gd name="T8" fmla="*/ 0 w 9"/>
                  <a:gd name="T9" fmla="*/ 10 h 10"/>
                  <a:gd name="T10" fmla="*/ 0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0" y="1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42">
                <a:extLst>
                  <a:ext uri="{FF2B5EF4-FFF2-40B4-BE49-F238E27FC236}">
                    <a16:creationId xmlns:a16="http://schemas.microsoft.com/office/drawing/2014/main" xmlns="" id="{CF1A5CE0-3C6F-CF0F-8748-5733658F1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713" y="1112838"/>
                <a:ext cx="3175" cy="317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5 h 5"/>
                  <a:gd name="T4" fmla="*/ 4 w 6"/>
                  <a:gd name="T5" fmla="*/ 2 h 5"/>
                  <a:gd name="T6" fmla="*/ 0 w 6"/>
                  <a:gd name="T7" fmla="*/ 0 h 5"/>
                  <a:gd name="T8" fmla="*/ 0 w 6"/>
                  <a:gd name="T9" fmla="*/ 0 h 5"/>
                  <a:gd name="T10" fmla="*/ 1 w 6"/>
                  <a:gd name="T11" fmla="*/ 3 h 5"/>
                  <a:gd name="T12" fmla="*/ 2 w 6"/>
                  <a:gd name="T13" fmla="*/ 4 h 5"/>
                  <a:gd name="T14" fmla="*/ 4 w 6"/>
                  <a:gd name="T15" fmla="*/ 5 h 5"/>
                  <a:gd name="T16" fmla="*/ 6 w 6"/>
                  <a:gd name="T17" fmla="*/ 5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5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43">
                <a:extLst>
                  <a:ext uri="{FF2B5EF4-FFF2-40B4-BE49-F238E27FC236}">
                    <a16:creationId xmlns:a16="http://schemas.microsoft.com/office/drawing/2014/main" xmlns="" id="{AE177CDE-F26C-4FFE-DE6A-2833817C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750" y="906463"/>
                <a:ext cx="69850" cy="68263"/>
              </a:xfrm>
              <a:custGeom>
                <a:avLst/>
                <a:gdLst>
                  <a:gd name="T0" fmla="*/ 64 w 132"/>
                  <a:gd name="T1" fmla="*/ 127 h 127"/>
                  <a:gd name="T2" fmla="*/ 68 w 132"/>
                  <a:gd name="T3" fmla="*/ 122 h 127"/>
                  <a:gd name="T4" fmla="*/ 92 w 132"/>
                  <a:gd name="T5" fmla="*/ 107 h 127"/>
                  <a:gd name="T6" fmla="*/ 98 w 132"/>
                  <a:gd name="T7" fmla="*/ 100 h 127"/>
                  <a:gd name="T8" fmla="*/ 95 w 132"/>
                  <a:gd name="T9" fmla="*/ 97 h 127"/>
                  <a:gd name="T10" fmla="*/ 85 w 132"/>
                  <a:gd name="T11" fmla="*/ 93 h 127"/>
                  <a:gd name="T12" fmla="*/ 77 w 132"/>
                  <a:gd name="T13" fmla="*/ 92 h 127"/>
                  <a:gd name="T14" fmla="*/ 79 w 132"/>
                  <a:gd name="T15" fmla="*/ 83 h 127"/>
                  <a:gd name="T16" fmla="*/ 84 w 132"/>
                  <a:gd name="T17" fmla="*/ 79 h 127"/>
                  <a:gd name="T18" fmla="*/ 96 w 132"/>
                  <a:gd name="T19" fmla="*/ 74 h 127"/>
                  <a:gd name="T20" fmla="*/ 119 w 132"/>
                  <a:gd name="T21" fmla="*/ 74 h 127"/>
                  <a:gd name="T22" fmla="*/ 125 w 132"/>
                  <a:gd name="T23" fmla="*/ 72 h 127"/>
                  <a:gd name="T24" fmla="*/ 122 w 132"/>
                  <a:gd name="T25" fmla="*/ 66 h 127"/>
                  <a:gd name="T26" fmla="*/ 124 w 132"/>
                  <a:gd name="T27" fmla="*/ 59 h 127"/>
                  <a:gd name="T28" fmla="*/ 127 w 132"/>
                  <a:gd name="T29" fmla="*/ 47 h 127"/>
                  <a:gd name="T30" fmla="*/ 127 w 132"/>
                  <a:gd name="T31" fmla="*/ 43 h 127"/>
                  <a:gd name="T32" fmla="*/ 108 w 132"/>
                  <a:gd name="T33" fmla="*/ 52 h 127"/>
                  <a:gd name="T34" fmla="*/ 100 w 132"/>
                  <a:gd name="T35" fmla="*/ 53 h 127"/>
                  <a:gd name="T36" fmla="*/ 99 w 132"/>
                  <a:gd name="T37" fmla="*/ 47 h 127"/>
                  <a:gd name="T38" fmla="*/ 102 w 132"/>
                  <a:gd name="T39" fmla="*/ 40 h 127"/>
                  <a:gd name="T40" fmla="*/ 110 w 132"/>
                  <a:gd name="T41" fmla="*/ 35 h 127"/>
                  <a:gd name="T42" fmla="*/ 122 w 132"/>
                  <a:gd name="T43" fmla="*/ 35 h 127"/>
                  <a:gd name="T44" fmla="*/ 126 w 132"/>
                  <a:gd name="T45" fmla="*/ 36 h 127"/>
                  <a:gd name="T46" fmla="*/ 123 w 132"/>
                  <a:gd name="T47" fmla="*/ 30 h 127"/>
                  <a:gd name="T48" fmla="*/ 123 w 132"/>
                  <a:gd name="T49" fmla="*/ 25 h 127"/>
                  <a:gd name="T50" fmla="*/ 127 w 132"/>
                  <a:gd name="T51" fmla="*/ 16 h 127"/>
                  <a:gd name="T52" fmla="*/ 132 w 132"/>
                  <a:gd name="T53" fmla="*/ 9 h 127"/>
                  <a:gd name="T54" fmla="*/ 131 w 132"/>
                  <a:gd name="T55" fmla="*/ 5 h 127"/>
                  <a:gd name="T56" fmla="*/ 124 w 132"/>
                  <a:gd name="T57" fmla="*/ 0 h 127"/>
                  <a:gd name="T58" fmla="*/ 88 w 132"/>
                  <a:gd name="T59" fmla="*/ 9 h 127"/>
                  <a:gd name="T60" fmla="*/ 56 w 132"/>
                  <a:gd name="T61" fmla="*/ 20 h 127"/>
                  <a:gd name="T62" fmla="*/ 27 w 132"/>
                  <a:gd name="T63" fmla="*/ 37 h 127"/>
                  <a:gd name="T64" fmla="*/ 0 w 132"/>
                  <a:gd name="T65" fmla="*/ 64 h 127"/>
                  <a:gd name="T66" fmla="*/ 22 w 132"/>
                  <a:gd name="T67" fmla="*/ 59 h 127"/>
                  <a:gd name="T68" fmla="*/ 56 w 132"/>
                  <a:gd name="T69" fmla="*/ 54 h 127"/>
                  <a:gd name="T70" fmla="*/ 77 w 132"/>
                  <a:gd name="T71" fmla="*/ 57 h 127"/>
                  <a:gd name="T72" fmla="*/ 76 w 132"/>
                  <a:gd name="T73" fmla="*/ 85 h 127"/>
                  <a:gd name="T74" fmla="*/ 66 w 132"/>
                  <a:gd name="T75" fmla="*/ 79 h 127"/>
                  <a:gd name="T76" fmla="*/ 48 w 132"/>
                  <a:gd name="T77" fmla="*/ 73 h 127"/>
                  <a:gd name="T78" fmla="*/ 24 w 132"/>
                  <a:gd name="T79" fmla="*/ 76 h 127"/>
                  <a:gd name="T80" fmla="*/ 4 w 132"/>
                  <a:gd name="T81" fmla="*/ 77 h 127"/>
                  <a:gd name="T82" fmla="*/ 65 w 132"/>
                  <a:gd name="T83" fmla="*/ 90 h 127"/>
                  <a:gd name="T84" fmla="*/ 78 w 132"/>
                  <a:gd name="T85" fmla="*/ 103 h 127"/>
                  <a:gd name="T86" fmla="*/ 79 w 132"/>
                  <a:gd name="T87" fmla="*/ 107 h 127"/>
                  <a:gd name="T88" fmla="*/ 78 w 132"/>
                  <a:gd name="T89" fmla="*/ 112 h 127"/>
                  <a:gd name="T90" fmla="*/ 68 w 132"/>
                  <a:gd name="T91" fmla="*/ 117 h 127"/>
                  <a:gd name="T92" fmla="*/ 53 w 132"/>
                  <a:gd name="T93" fmla="*/ 120 h 127"/>
                  <a:gd name="T94" fmla="*/ 60 w 132"/>
                  <a:gd name="T95" fmla="*/ 122 h 127"/>
                  <a:gd name="T96" fmla="*/ 64 w 132"/>
                  <a:gd name="T9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2" h="127">
                    <a:moveTo>
                      <a:pt x="64" y="127"/>
                    </a:moveTo>
                    <a:lnTo>
                      <a:pt x="64" y="127"/>
                    </a:lnTo>
                    <a:lnTo>
                      <a:pt x="65" y="125"/>
                    </a:lnTo>
                    <a:lnTo>
                      <a:pt x="68" y="122"/>
                    </a:lnTo>
                    <a:lnTo>
                      <a:pt x="75" y="118"/>
                    </a:lnTo>
                    <a:lnTo>
                      <a:pt x="92" y="107"/>
                    </a:lnTo>
                    <a:lnTo>
                      <a:pt x="96" y="103"/>
                    </a:lnTo>
                    <a:lnTo>
                      <a:pt x="98" y="100"/>
                    </a:lnTo>
                    <a:lnTo>
                      <a:pt x="98" y="98"/>
                    </a:lnTo>
                    <a:lnTo>
                      <a:pt x="95" y="97"/>
                    </a:lnTo>
                    <a:lnTo>
                      <a:pt x="92" y="95"/>
                    </a:lnTo>
                    <a:lnTo>
                      <a:pt x="85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88"/>
                    </a:lnTo>
                    <a:lnTo>
                      <a:pt x="79" y="83"/>
                    </a:lnTo>
                    <a:lnTo>
                      <a:pt x="80" y="81"/>
                    </a:lnTo>
                    <a:lnTo>
                      <a:pt x="84" y="79"/>
                    </a:lnTo>
                    <a:lnTo>
                      <a:pt x="89" y="75"/>
                    </a:lnTo>
                    <a:lnTo>
                      <a:pt x="96" y="74"/>
                    </a:lnTo>
                    <a:lnTo>
                      <a:pt x="112" y="74"/>
                    </a:lnTo>
                    <a:lnTo>
                      <a:pt x="119" y="74"/>
                    </a:lnTo>
                    <a:lnTo>
                      <a:pt x="125" y="72"/>
                    </a:lnTo>
                    <a:lnTo>
                      <a:pt x="125" y="72"/>
                    </a:lnTo>
                    <a:lnTo>
                      <a:pt x="123" y="69"/>
                    </a:lnTo>
                    <a:lnTo>
                      <a:pt x="122" y="66"/>
                    </a:lnTo>
                    <a:lnTo>
                      <a:pt x="123" y="62"/>
                    </a:lnTo>
                    <a:lnTo>
                      <a:pt x="124" y="59"/>
                    </a:lnTo>
                    <a:lnTo>
                      <a:pt x="127" y="51"/>
                    </a:lnTo>
                    <a:lnTo>
                      <a:pt x="127" y="47"/>
                    </a:lnTo>
                    <a:lnTo>
                      <a:pt x="127" y="43"/>
                    </a:lnTo>
                    <a:lnTo>
                      <a:pt x="127" y="43"/>
                    </a:lnTo>
                    <a:lnTo>
                      <a:pt x="116" y="50"/>
                    </a:lnTo>
                    <a:lnTo>
                      <a:pt x="108" y="52"/>
                    </a:lnTo>
                    <a:lnTo>
                      <a:pt x="104" y="53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99" y="47"/>
                    </a:lnTo>
                    <a:lnTo>
                      <a:pt x="100" y="44"/>
                    </a:lnTo>
                    <a:lnTo>
                      <a:pt x="102" y="40"/>
                    </a:lnTo>
                    <a:lnTo>
                      <a:pt x="106" y="37"/>
                    </a:lnTo>
                    <a:lnTo>
                      <a:pt x="110" y="35"/>
                    </a:lnTo>
                    <a:lnTo>
                      <a:pt x="116" y="35"/>
                    </a:lnTo>
                    <a:lnTo>
                      <a:pt x="122" y="35"/>
                    </a:lnTo>
                    <a:lnTo>
                      <a:pt x="126" y="36"/>
                    </a:lnTo>
                    <a:lnTo>
                      <a:pt x="126" y="36"/>
                    </a:lnTo>
                    <a:lnTo>
                      <a:pt x="124" y="32"/>
                    </a:lnTo>
                    <a:lnTo>
                      <a:pt x="123" y="30"/>
                    </a:lnTo>
                    <a:lnTo>
                      <a:pt x="122" y="28"/>
                    </a:lnTo>
                    <a:lnTo>
                      <a:pt x="123" y="25"/>
                    </a:lnTo>
                    <a:lnTo>
                      <a:pt x="125" y="21"/>
                    </a:lnTo>
                    <a:lnTo>
                      <a:pt x="127" y="16"/>
                    </a:lnTo>
                    <a:lnTo>
                      <a:pt x="131" y="13"/>
                    </a:lnTo>
                    <a:lnTo>
                      <a:pt x="132" y="9"/>
                    </a:lnTo>
                    <a:lnTo>
                      <a:pt x="132" y="7"/>
                    </a:lnTo>
                    <a:lnTo>
                      <a:pt x="131" y="5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6" y="5"/>
                    </a:lnTo>
                    <a:lnTo>
                      <a:pt x="88" y="9"/>
                    </a:lnTo>
                    <a:lnTo>
                      <a:pt x="71" y="14"/>
                    </a:lnTo>
                    <a:lnTo>
                      <a:pt x="56" y="20"/>
                    </a:lnTo>
                    <a:lnTo>
                      <a:pt x="41" y="28"/>
                    </a:lnTo>
                    <a:lnTo>
                      <a:pt x="27" y="37"/>
                    </a:lnTo>
                    <a:lnTo>
                      <a:pt x="14" y="5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22" y="59"/>
                    </a:lnTo>
                    <a:lnTo>
                      <a:pt x="45" y="54"/>
                    </a:lnTo>
                    <a:lnTo>
                      <a:pt x="56" y="54"/>
                    </a:lnTo>
                    <a:lnTo>
                      <a:pt x="66" y="54"/>
                    </a:lnTo>
                    <a:lnTo>
                      <a:pt x="77" y="57"/>
                    </a:lnTo>
                    <a:lnTo>
                      <a:pt x="86" y="60"/>
                    </a:lnTo>
                    <a:lnTo>
                      <a:pt x="76" y="85"/>
                    </a:lnTo>
                    <a:lnTo>
                      <a:pt x="76" y="85"/>
                    </a:lnTo>
                    <a:lnTo>
                      <a:pt x="66" y="79"/>
                    </a:lnTo>
                    <a:lnTo>
                      <a:pt x="57" y="75"/>
                    </a:lnTo>
                    <a:lnTo>
                      <a:pt x="48" y="73"/>
                    </a:lnTo>
                    <a:lnTo>
                      <a:pt x="40" y="74"/>
                    </a:lnTo>
                    <a:lnTo>
                      <a:pt x="24" y="76"/>
                    </a:lnTo>
                    <a:lnTo>
                      <a:pt x="15" y="77"/>
                    </a:lnTo>
                    <a:lnTo>
                      <a:pt x="4" y="77"/>
                    </a:lnTo>
                    <a:lnTo>
                      <a:pt x="65" y="90"/>
                    </a:lnTo>
                    <a:lnTo>
                      <a:pt x="65" y="90"/>
                    </a:lnTo>
                    <a:lnTo>
                      <a:pt x="73" y="97"/>
                    </a:lnTo>
                    <a:lnTo>
                      <a:pt x="78" y="103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10"/>
                    </a:lnTo>
                    <a:lnTo>
                      <a:pt x="78" y="112"/>
                    </a:lnTo>
                    <a:lnTo>
                      <a:pt x="73" y="114"/>
                    </a:lnTo>
                    <a:lnTo>
                      <a:pt x="68" y="117"/>
                    </a:lnTo>
                    <a:lnTo>
                      <a:pt x="53" y="120"/>
                    </a:lnTo>
                    <a:lnTo>
                      <a:pt x="53" y="120"/>
                    </a:lnTo>
                    <a:lnTo>
                      <a:pt x="56" y="121"/>
                    </a:lnTo>
                    <a:lnTo>
                      <a:pt x="60" y="122"/>
                    </a:lnTo>
                    <a:lnTo>
                      <a:pt x="62" y="123"/>
                    </a:lnTo>
                    <a:lnTo>
                      <a:pt x="64" y="127"/>
                    </a:lnTo>
                    <a:lnTo>
                      <a:pt x="64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44">
                <a:extLst>
                  <a:ext uri="{FF2B5EF4-FFF2-40B4-BE49-F238E27FC236}">
                    <a16:creationId xmlns:a16="http://schemas.microsoft.com/office/drawing/2014/main" xmlns="" id="{71AAE94E-4D74-A172-DBCA-42786C9B0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89026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45">
                <a:extLst>
                  <a:ext uri="{FF2B5EF4-FFF2-40B4-BE49-F238E27FC236}">
                    <a16:creationId xmlns:a16="http://schemas.microsoft.com/office/drawing/2014/main" xmlns="" id="{4A651EEA-DBB8-AD57-58E2-D6FAC372D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550" y="1150938"/>
                <a:ext cx="3175" cy="4763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9 h 9"/>
                  <a:gd name="T4" fmla="*/ 0 w 6"/>
                  <a:gd name="T5" fmla="*/ 9 h 9"/>
                  <a:gd name="T6" fmla="*/ 5 w 6"/>
                  <a:gd name="T7" fmla="*/ 5 h 9"/>
                  <a:gd name="T8" fmla="*/ 6 w 6"/>
                  <a:gd name="T9" fmla="*/ 3 h 9"/>
                  <a:gd name="T10" fmla="*/ 6 w 6"/>
                  <a:gd name="T11" fmla="*/ 0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Rectangle 46">
                <a:extLst>
                  <a:ext uri="{FF2B5EF4-FFF2-40B4-BE49-F238E27FC236}">
                    <a16:creationId xmlns:a16="http://schemas.microsoft.com/office/drawing/2014/main" xmlns="" id="{419F1FE1-08C5-F62F-AC90-7BB9A6DC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400" y="102552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47">
                <a:extLst>
                  <a:ext uri="{FF2B5EF4-FFF2-40B4-BE49-F238E27FC236}">
                    <a16:creationId xmlns:a16="http://schemas.microsoft.com/office/drawing/2014/main" xmlns="" id="{C8B512FD-63F3-2CBC-A48E-8233E3ED1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2526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48">
                <a:extLst>
                  <a:ext uri="{FF2B5EF4-FFF2-40B4-BE49-F238E27FC236}">
                    <a16:creationId xmlns:a16="http://schemas.microsoft.com/office/drawing/2014/main" xmlns="" id="{320D24A0-920D-897A-22C5-82BCC2A1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038" y="865188"/>
                <a:ext cx="1588" cy="1588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0 w 3"/>
                  <a:gd name="T11" fmla="*/ 1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49">
                <a:extLst>
                  <a:ext uri="{FF2B5EF4-FFF2-40B4-BE49-F238E27FC236}">
                    <a16:creationId xmlns:a16="http://schemas.microsoft.com/office/drawing/2014/main" xmlns="" id="{84B2E638-C133-5B10-FFFA-04C373BF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988" y="115093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50">
                <a:extLst>
                  <a:ext uri="{FF2B5EF4-FFF2-40B4-BE49-F238E27FC236}">
                    <a16:creationId xmlns:a16="http://schemas.microsoft.com/office/drawing/2014/main" xmlns="" id="{189039FA-C44E-6E27-2E4A-20EC86AF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01726"/>
                <a:ext cx="1588" cy="3175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3 w 4"/>
                  <a:gd name="T5" fmla="*/ 5 h 8"/>
                  <a:gd name="T6" fmla="*/ 0 w 4"/>
                  <a:gd name="T7" fmla="*/ 0 h 8"/>
                  <a:gd name="T8" fmla="*/ 0 w 4"/>
                  <a:gd name="T9" fmla="*/ 0 h 8"/>
                  <a:gd name="T10" fmla="*/ 0 w 4"/>
                  <a:gd name="T11" fmla="*/ 1 h 8"/>
                  <a:gd name="T12" fmla="*/ 0 w 4"/>
                  <a:gd name="T13" fmla="*/ 3 h 8"/>
                  <a:gd name="T14" fmla="*/ 2 w 4"/>
                  <a:gd name="T15" fmla="*/ 5 h 8"/>
                  <a:gd name="T16" fmla="*/ 4 w 4"/>
                  <a:gd name="T17" fmla="*/ 8 h 8"/>
                  <a:gd name="T18" fmla="*/ 4 w 4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51">
                <a:extLst>
                  <a:ext uri="{FF2B5EF4-FFF2-40B4-BE49-F238E27FC236}">
                    <a16:creationId xmlns:a16="http://schemas.microsoft.com/office/drawing/2014/main" xmlns="" id="{CFBADA65-D516-7260-9CF1-71606FCF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688" y="1084263"/>
                <a:ext cx="0" cy="158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52">
                <a:extLst>
                  <a:ext uri="{FF2B5EF4-FFF2-40B4-BE49-F238E27FC236}">
                    <a16:creationId xmlns:a16="http://schemas.microsoft.com/office/drawing/2014/main" xmlns="" id="{0F2D9C56-14EF-2410-B658-DD26249A1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884238"/>
                <a:ext cx="6350" cy="1588"/>
              </a:xfrm>
              <a:custGeom>
                <a:avLst/>
                <a:gdLst>
                  <a:gd name="T0" fmla="*/ 14 w 14"/>
                  <a:gd name="T1" fmla="*/ 0 h 2"/>
                  <a:gd name="T2" fmla="*/ 14 w 14"/>
                  <a:gd name="T3" fmla="*/ 0 h 2"/>
                  <a:gd name="T4" fmla="*/ 6 w 14"/>
                  <a:gd name="T5" fmla="*/ 0 h 2"/>
                  <a:gd name="T6" fmla="*/ 0 w 14"/>
                  <a:gd name="T7" fmla="*/ 2 h 2"/>
                  <a:gd name="T8" fmla="*/ 0 w 14"/>
                  <a:gd name="T9" fmla="*/ 2 h 2"/>
                  <a:gd name="T10" fmla="*/ 7 w 14"/>
                  <a:gd name="T11" fmla="*/ 2 h 2"/>
                  <a:gd name="T12" fmla="*/ 14 w 14"/>
                  <a:gd name="T13" fmla="*/ 0 h 2"/>
                  <a:gd name="T14" fmla="*/ 14 w 1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lnTo>
                      <a:pt x="14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53">
                <a:extLst>
                  <a:ext uri="{FF2B5EF4-FFF2-40B4-BE49-F238E27FC236}">
                    <a16:creationId xmlns:a16="http://schemas.microsoft.com/office/drawing/2014/main" xmlns="" id="{E69DB392-E3FF-796E-B821-B6EB7DFD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813" y="1154113"/>
                <a:ext cx="3175" cy="4763"/>
              </a:xfrm>
              <a:custGeom>
                <a:avLst/>
                <a:gdLst>
                  <a:gd name="T0" fmla="*/ 6 w 6"/>
                  <a:gd name="T1" fmla="*/ 0 h 8"/>
                  <a:gd name="T2" fmla="*/ 6 w 6"/>
                  <a:gd name="T3" fmla="*/ 0 h 8"/>
                  <a:gd name="T4" fmla="*/ 3 w 6"/>
                  <a:gd name="T5" fmla="*/ 3 h 8"/>
                  <a:gd name="T6" fmla="*/ 0 w 6"/>
                  <a:gd name="T7" fmla="*/ 8 h 8"/>
                  <a:gd name="T8" fmla="*/ 0 w 6"/>
                  <a:gd name="T9" fmla="*/ 8 h 8"/>
                  <a:gd name="T10" fmla="*/ 4 w 6"/>
                  <a:gd name="T11" fmla="*/ 3 h 8"/>
                  <a:gd name="T12" fmla="*/ 6 w 6"/>
                  <a:gd name="T13" fmla="*/ 0 h 8"/>
                  <a:gd name="T14" fmla="*/ 6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6" y="0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54">
                <a:extLst>
                  <a:ext uri="{FF2B5EF4-FFF2-40B4-BE49-F238E27FC236}">
                    <a16:creationId xmlns:a16="http://schemas.microsoft.com/office/drawing/2014/main" xmlns="" id="{1FEF6B78-7222-F8C9-3C4A-C018409CD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1039813"/>
                <a:ext cx="1588" cy="1588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0 w 3"/>
                  <a:gd name="T5" fmla="*/ 3 h 4"/>
                  <a:gd name="T6" fmla="*/ 0 w 3"/>
                  <a:gd name="T7" fmla="*/ 3 h 4"/>
                  <a:gd name="T8" fmla="*/ 2 w 3"/>
                  <a:gd name="T9" fmla="*/ 4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55">
                <a:extLst>
                  <a:ext uri="{FF2B5EF4-FFF2-40B4-BE49-F238E27FC236}">
                    <a16:creationId xmlns:a16="http://schemas.microsoft.com/office/drawing/2014/main" xmlns="" id="{68B0A229-23E5-9B06-1BEC-9374B4693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5" y="1019176"/>
                <a:ext cx="80963" cy="34925"/>
              </a:xfrm>
              <a:custGeom>
                <a:avLst/>
                <a:gdLst>
                  <a:gd name="T0" fmla="*/ 88 w 153"/>
                  <a:gd name="T1" fmla="*/ 57 h 65"/>
                  <a:gd name="T2" fmla="*/ 83 w 153"/>
                  <a:gd name="T3" fmla="*/ 65 h 65"/>
                  <a:gd name="T4" fmla="*/ 92 w 153"/>
                  <a:gd name="T5" fmla="*/ 62 h 65"/>
                  <a:gd name="T6" fmla="*/ 125 w 153"/>
                  <a:gd name="T7" fmla="*/ 59 h 65"/>
                  <a:gd name="T8" fmla="*/ 143 w 153"/>
                  <a:gd name="T9" fmla="*/ 53 h 65"/>
                  <a:gd name="T10" fmla="*/ 150 w 153"/>
                  <a:gd name="T11" fmla="*/ 49 h 65"/>
                  <a:gd name="T12" fmla="*/ 153 w 153"/>
                  <a:gd name="T13" fmla="*/ 39 h 65"/>
                  <a:gd name="T14" fmla="*/ 149 w 153"/>
                  <a:gd name="T15" fmla="*/ 39 h 65"/>
                  <a:gd name="T16" fmla="*/ 135 w 153"/>
                  <a:gd name="T17" fmla="*/ 35 h 65"/>
                  <a:gd name="T18" fmla="*/ 120 w 153"/>
                  <a:gd name="T19" fmla="*/ 26 h 65"/>
                  <a:gd name="T20" fmla="*/ 113 w 153"/>
                  <a:gd name="T21" fmla="*/ 18 h 65"/>
                  <a:gd name="T22" fmla="*/ 111 w 153"/>
                  <a:gd name="T23" fmla="*/ 12 h 65"/>
                  <a:gd name="T24" fmla="*/ 112 w 153"/>
                  <a:gd name="T25" fmla="*/ 9 h 65"/>
                  <a:gd name="T26" fmla="*/ 99 w 153"/>
                  <a:gd name="T27" fmla="*/ 9 h 65"/>
                  <a:gd name="T28" fmla="*/ 85 w 153"/>
                  <a:gd name="T29" fmla="*/ 6 h 65"/>
                  <a:gd name="T30" fmla="*/ 67 w 153"/>
                  <a:gd name="T31" fmla="*/ 0 h 65"/>
                  <a:gd name="T32" fmla="*/ 64 w 153"/>
                  <a:gd name="T33" fmla="*/ 1 h 65"/>
                  <a:gd name="T34" fmla="*/ 75 w 153"/>
                  <a:gd name="T35" fmla="*/ 11 h 65"/>
                  <a:gd name="T36" fmla="*/ 75 w 153"/>
                  <a:gd name="T37" fmla="*/ 15 h 65"/>
                  <a:gd name="T38" fmla="*/ 68 w 153"/>
                  <a:gd name="T39" fmla="*/ 22 h 65"/>
                  <a:gd name="T40" fmla="*/ 49 w 153"/>
                  <a:gd name="T41" fmla="*/ 33 h 65"/>
                  <a:gd name="T42" fmla="*/ 44 w 153"/>
                  <a:gd name="T43" fmla="*/ 29 h 65"/>
                  <a:gd name="T44" fmla="*/ 42 w 153"/>
                  <a:gd name="T45" fmla="*/ 22 h 65"/>
                  <a:gd name="T46" fmla="*/ 43 w 153"/>
                  <a:gd name="T47" fmla="*/ 14 h 65"/>
                  <a:gd name="T48" fmla="*/ 42 w 153"/>
                  <a:gd name="T49" fmla="*/ 8 h 65"/>
                  <a:gd name="T50" fmla="*/ 0 w 153"/>
                  <a:gd name="T51" fmla="*/ 8 h 65"/>
                  <a:gd name="T52" fmla="*/ 22 w 153"/>
                  <a:gd name="T53" fmla="*/ 38 h 65"/>
                  <a:gd name="T54" fmla="*/ 26 w 153"/>
                  <a:gd name="T55" fmla="*/ 35 h 65"/>
                  <a:gd name="T56" fmla="*/ 35 w 153"/>
                  <a:gd name="T57" fmla="*/ 34 h 65"/>
                  <a:gd name="T58" fmla="*/ 47 w 153"/>
                  <a:gd name="T59" fmla="*/ 35 h 65"/>
                  <a:gd name="T60" fmla="*/ 53 w 153"/>
                  <a:gd name="T61" fmla="*/ 38 h 65"/>
                  <a:gd name="T62" fmla="*/ 55 w 153"/>
                  <a:gd name="T63" fmla="*/ 48 h 65"/>
                  <a:gd name="T64" fmla="*/ 59 w 153"/>
                  <a:gd name="T65" fmla="*/ 57 h 65"/>
                  <a:gd name="T66" fmla="*/ 65 w 153"/>
                  <a:gd name="T67" fmla="*/ 60 h 65"/>
                  <a:gd name="T68" fmla="*/ 77 w 153"/>
                  <a:gd name="T69" fmla="*/ 59 h 65"/>
                  <a:gd name="T70" fmla="*/ 88 w 153"/>
                  <a:gd name="T71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3" h="65">
                    <a:moveTo>
                      <a:pt x="88" y="57"/>
                    </a:moveTo>
                    <a:lnTo>
                      <a:pt x="88" y="57"/>
                    </a:lnTo>
                    <a:lnTo>
                      <a:pt x="84" y="61"/>
                    </a:lnTo>
                    <a:lnTo>
                      <a:pt x="83" y="65"/>
                    </a:lnTo>
                    <a:lnTo>
                      <a:pt x="83" y="65"/>
                    </a:lnTo>
                    <a:lnTo>
                      <a:pt x="92" y="62"/>
                    </a:lnTo>
                    <a:lnTo>
                      <a:pt x="103" y="60"/>
                    </a:lnTo>
                    <a:lnTo>
                      <a:pt x="125" y="59"/>
                    </a:lnTo>
                    <a:lnTo>
                      <a:pt x="135" y="57"/>
                    </a:lnTo>
                    <a:lnTo>
                      <a:pt x="143" y="53"/>
                    </a:lnTo>
                    <a:lnTo>
                      <a:pt x="146" y="51"/>
                    </a:lnTo>
                    <a:lnTo>
                      <a:pt x="150" y="49"/>
                    </a:lnTo>
                    <a:lnTo>
                      <a:pt x="152" y="44"/>
                    </a:lnTo>
                    <a:lnTo>
                      <a:pt x="153" y="39"/>
                    </a:lnTo>
                    <a:lnTo>
                      <a:pt x="153" y="39"/>
                    </a:lnTo>
                    <a:lnTo>
                      <a:pt x="149" y="39"/>
                    </a:lnTo>
                    <a:lnTo>
                      <a:pt x="143" y="37"/>
                    </a:lnTo>
                    <a:lnTo>
                      <a:pt x="135" y="35"/>
                    </a:lnTo>
                    <a:lnTo>
                      <a:pt x="127" y="30"/>
                    </a:lnTo>
                    <a:lnTo>
                      <a:pt x="120" y="26"/>
                    </a:lnTo>
                    <a:lnTo>
                      <a:pt x="114" y="20"/>
                    </a:lnTo>
                    <a:lnTo>
                      <a:pt x="113" y="18"/>
                    </a:lnTo>
                    <a:lnTo>
                      <a:pt x="112" y="15"/>
                    </a:lnTo>
                    <a:lnTo>
                      <a:pt x="111" y="12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06" y="11"/>
                    </a:lnTo>
                    <a:lnTo>
                      <a:pt x="99" y="9"/>
                    </a:lnTo>
                    <a:lnTo>
                      <a:pt x="92" y="8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72" y="6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3" y="19"/>
                    </a:lnTo>
                    <a:lnTo>
                      <a:pt x="68" y="22"/>
                    </a:lnTo>
                    <a:lnTo>
                      <a:pt x="62" y="26"/>
                    </a:lnTo>
                    <a:lnTo>
                      <a:pt x="49" y="33"/>
                    </a:lnTo>
                    <a:lnTo>
                      <a:pt x="49" y="33"/>
                    </a:lnTo>
                    <a:lnTo>
                      <a:pt x="44" y="29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3" y="14"/>
                    </a:lnTo>
                    <a:lnTo>
                      <a:pt x="43" y="11"/>
                    </a:lnTo>
                    <a:lnTo>
                      <a:pt x="42" y="8"/>
                    </a:lnTo>
                    <a:lnTo>
                      <a:pt x="37" y="6"/>
                    </a:lnTo>
                    <a:lnTo>
                      <a:pt x="0" y="8"/>
                    </a:lnTo>
                    <a:lnTo>
                      <a:pt x="32" y="12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6" y="35"/>
                    </a:lnTo>
                    <a:lnTo>
                      <a:pt x="26" y="35"/>
                    </a:lnTo>
                    <a:lnTo>
                      <a:pt x="35" y="34"/>
                    </a:lnTo>
                    <a:lnTo>
                      <a:pt x="42" y="34"/>
                    </a:lnTo>
                    <a:lnTo>
                      <a:pt x="47" y="35"/>
                    </a:lnTo>
                    <a:lnTo>
                      <a:pt x="51" y="36"/>
                    </a:lnTo>
                    <a:lnTo>
                      <a:pt x="53" y="38"/>
                    </a:lnTo>
                    <a:lnTo>
                      <a:pt x="54" y="42"/>
                    </a:lnTo>
                    <a:lnTo>
                      <a:pt x="55" y="48"/>
                    </a:lnTo>
                    <a:lnTo>
                      <a:pt x="58" y="54"/>
                    </a:lnTo>
                    <a:lnTo>
                      <a:pt x="59" y="57"/>
                    </a:lnTo>
                    <a:lnTo>
                      <a:pt x="61" y="59"/>
                    </a:lnTo>
                    <a:lnTo>
                      <a:pt x="65" y="60"/>
                    </a:lnTo>
                    <a:lnTo>
                      <a:pt x="70" y="60"/>
                    </a:lnTo>
                    <a:lnTo>
                      <a:pt x="77" y="59"/>
                    </a:lnTo>
                    <a:lnTo>
                      <a:pt x="88" y="57"/>
                    </a:lnTo>
                    <a:lnTo>
                      <a:pt x="8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56">
                <a:extLst>
                  <a:ext uri="{FF2B5EF4-FFF2-40B4-BE49-F238E27FC236}">
                    <a16:creationId xmlns:a16="http://schemas.microsoft.com/office/drawing/2014/main" xmlns="" id="{D7F60A91-916C-4F34-4CF2-3CD013A2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363" y="1054101"/>
                <a:ext cx="4763" cy="3175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0 h 7"/>
                  <a:gd name="T4" fmla="*/ 3 w 9"/>
                  <a:gd name="T5" fmla="*/ 3 h 7"/>
                  <a:gd name="T6" fmla="*/ 0 w 9"/>
                  <a:gd name="T7" fmla="*/ 7 h 7"/>
                  <a:gd name="T8" fmla="*/ 0 w 9"/>
                  <a:gd name="T9" fmla="*/ 7 h 7"/>
                  <a:gd name="T10" fmla="*/ 3 w 9"/>
                  <a:gd name="T11" fmla="*/ 6 h 7"/>
                  <a:gd name="T12" fmla="*/ 6 w 9"/>
                  <a:gd name="T13" fmla="*/ 4 h 7"/>
                  <a:gd name="T14" fmla="*/ 9 w 9"/>
                  <a:gd name="T15" fmla="*/ 0 h 7"/>
                  <a:gd name="T16" fmla="*/ 9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9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57">
                <a:extLst>
                  <a:ext uri="{FF2B5EF4-FFF2-40B4-BE49-F238E27FC236}">
                    <a16:creationId xmlns:a16="http://schemas.microsoft.com/office/drawing/2014/main" xmlns="" id="{5E845CC1-BC5B-9E81-5B2D-DAC46C42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074738"/>
                <a:ext cx="4763" cy="158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4 h 4"/>
                  <a:gd name="T4" fmla="*/ 9 w 9"/>
                  <a:gd name="T5" fmla="*/ 0 h 4"/>
                  <a:gd name="T6" fmla="*/ 9 w 9"/>
                  <a:gd name="T7" fmla="*/ 0 h 4"/>
                  <a:gd name="T8" fmla="*/ 0 w 9"/>
                  <a:gd name="T9" fmla="*/ 4 h 4"/>
                  <a:gd name="T10" fmla="*/ 0 w 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0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58">
                <a:extLst>
                  <a:ext uri="{FF2B5EF4-FFF2-40B4-BE49-F238E27FC236}">
                    <a16:creationId xmlns:a16="http://schemas.microsoft.com/office/drawing/2014/main" xmlns="" id="{50916672-3D8E-1187-BEA5-8415C8DF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475" y="1049338"/>
                <a:ext cx="17463" cy="7938"/>
              </a:xfrm>
              <a:custGeom>
                <a:avLst/>
                <a:gdLst>
                  <a:gd name="T0" fmla="*/ 0 w 33"/>
                  <a:gd name="T1" fmla="*/ 3 h 16"/>
                  <a:gd name="T2" fmla="*/ 0 w 33"/>
                  <a:gd name="T3" fmla="*/ 3 h 16"/>
                  <a:gd name="T4" fmla="*/ 2 w 33"/>
                  <a:gd name="T5" fmla="*/ 5 h 16"/>
                  <a:gd name="T6" fmla="*/ 5 w 33"/>
                  <a:gd name="T7" fmla="*/ 9 h 16"/>
                  <a:gd name="T8" fmla="*/ 11 w 33"/>
                  <a:gd name="T9" fmla="*/ 12 h 16"/>
                  <a:gd name="T10" fmla="*/ 17 w 33"/>
                  <a:gd name="T11" fmla="*/ 15 h 16"/>
                  <a:gd name="T12" fmla="*/ 23 w 33"/>
                  <a:gd name="T13" fmla="*/ 16 h 16"/>
                  <a:gd name="T14" fmla="*/ 27 w 33"/>
                  <a:gd name="T15" fmla="*/ 15 h 16"/>
                  <a:gd name="T16" fmla="*/ 30 w 33"/>
                  <a:gd name="T17" fmla="*/ 14 h 16"/>
                  <a:gd name="T18" fmla="*/ 32 w 33"/>
                  <a:gd name="T19" fmla="*/ 12 h 16"/>
                  <a:gd name="T20" fmla="*/ 32 w 33"/>
                  <a:gd name="T21" fmla="*/ 10 h 16"/>
                  <a:gd name="T22" fmla="*/ 33 w 33"/>
                  <a:gd name="T23" fmla="*/ 7 h 16"/>
                  <a:gd name="T24" fmla="*/ 33 w 33"/>
                  <a:gd name="T25" fmla="*/ 7 h 16"/>
                  <a:gd name="T26" fmla="*/ 4 w 33"/>
                  <a:gd name="T27" fmla="*/ 0 h 16"/>
                  <a:gd name="T28" fmla="*/ 0 w 33"/>
                  <a:gd name="T2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6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1" y="12"/>
                    </a:lnTo>
                    <a:lnTo>
                      <a:pt x="17" y="15"/>
                    </a:lnTo>
                    <a:lnTo>
                      <a:pt x="23" y="16"/>
                    </a:lnTo>
                    <a:lnTo>
                      <a:pt x="27" y="15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59">
                <a:extLst>
                  <a:ext uri="{FF2B5EF4-FFF2-40B4-BE49-F238E27FC236}">
                    <a16:creationId xmlns:a16="http://schemas.microsoft.com/office/drawing/2014/main" xmlns="" id="{60327B04-967D-D4BA-DF11-0DC4D3065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1017588"/>
                <a:ext cx="6350" cy="1588"/>
              </a:xfrm>
              <a:custGeom>
                <a:avLst/>
                <a:gdLst>
                  <a:gd name="T0" fmla="*/ 13 w 13"/>
                  <a:gd name="T1" fmla="*/ 0 h 3"/>
                  <a:gd name="T2" fmla="*/ 13 w 13"/>
                  <a:gd name="T3" fmla="*/ 0 h 3"/>
                  <a:gd name="T4" fmla="*/ 7 w 13"/>
                  <a:gd name="T5" fmla="*/ 0 h 3"/>
                  <a:gd name="T6" fmla="*/ 2 w 13"/>
                  <a:gd name="T7" fmla="*/ 0 h 3"/>
                  <a:gd name="T8" fmla="*/ 2 w 13"/>
                  <a:gd name="T9" fmla="*/ 0 h 3"/>
                  <a:gd name="T10" fmla="*/ 0 w 13"/>
                  <a:gd name="T11" fmla="*/ 2 h 3"/>
                  <a:gd name="T12" fmla="*/ 0 w 13"/>
                  <a:gd name="T13" fmla="*/ 2 h 3"/>
                  <a:gd name="T14" fmla="*/ 2 w 13"/>
                  <a:gd name="T15" fmla="*/ 3 h 3"/>
                  <a:gd name="T16" fmla="*/ 6 w 13"/>
                  <a:gd name="T17" fmla="*/ 3 h 3"/>
                  <a:gd name="T18" fmla="*/ 13 w 13"/>
                  <a:gd name="T19" fmla="*/ 0 h 3"/>
                  <a:gd name="T20" fmla="*/ 13 w 1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13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60">
                <a:extLst>
                  <a:ext uri="{FF2B5EF4-FFF2-40B4-BE49-F238E27FC236}">
                    <a16:creationId xmlns:a16="http://schemas.microsoft.com/office/drawing/2014/main" xmlns="" id="{FC7363C0-D110-3B19-48A4-70C5A05AC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0" y="1019176"/>
                <a:ext cx="4763" cy="4763"/>
              </a:xfrm>
              <a:custGeom>
                <a:avLst/>
                <a:gdLst>
                  <a:gd name="T0" fmla="*/ 10 w 10"/>
                  <a:gd name="T1" fmla="*/ 0 h 9"/>
                  <a:gd name="T2" fmla="*/ 10 w 10"/>
                  <a:gd name="T3" fmla="*/ 0 h 9"/>
                  <a:gd name="T4" fmla="*/ 3 w 10"/>
                  <a:gd name="T5" fmla="*/ 4 h 9"/>
                  <a:gd name="T6" fmla="*/ 0 w 10"/>
                  <a:gd name="T7" fmla="*/ 9 h 9"/>
                  <a:gd name="T8" fmla="*/ 0 w 10"/>
                  <a:gd name="T9" fmla="*/ 9 h 9"/>
                  <a:gd name="T10" fmla="*/ 6 w 10"/>
                  <a:gd name="T11" fmla="*/ 6 h 9"/>
                  <a:gd name="T12" fmla="*/ 8 w 10"/>
                  <a:gd name="T13" fmla="*/ 3 h 9"/>
                  <a:gd name="T14" fmla="*/ 10 w 10"/>
                  <a:gd name="T15" fmla="*/ 0 h 9"/>
                  <a:gd name="T16" fmla="*/ 10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lnTo>
                      <a:pt x="10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61">
                <a:extLst>
                  <a:ext uri="{FF2B5EF4-FFF2-40B4-BE49-F238E27FC236}">
                    <a16:creationId xmlns:a16="http://schemas.microsoft.com/office/drawing/2014/main" xmlns="" id="{71CB8D8A-7C20-1248-766D-01680427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213" y="1042988"/>
                <a:ext cx="19050" cy="11113"/>
              </a:xfrm>
              <a:custGeom>
                <a:avLst/>
                <a:gdLst>
                  <a:gd name="T0" fmla="*/ 0 w 37"/>
                  <a:gd name="T1" fmla="*/ 0 h 22"/>
                  <a:gd name="T2" fmla="*/ 0 w 37"/>
                  <a:gd name="T3" fmla="*/ 0 h 22"/>
                  <a:gd name="T4" fmla="*/ 7 w 37"/>
                  <a:gd name="T5" fmla="*/ 11 h 22"/>
                  <a:gd name="T6" fmla="*/ 10 w 37"/>
                  <a:gd name="T7" fmla="*/ 16 h 22"/>
                  <a:gd name="T8" fmla="*/ 12 w 37"/>
                  <a:gd name="T9" fmla="*/ 22 h 22"/>
                  <a:gd name="T10" fmla="*/ 12 w 37"/>
                  <a:gd name="T11" fmla="*/ 22 h 22"/>
                  <a:gd name="T12" fmla="*/ 15 w 37"/>
                  <a:gd name="T13" fmla="*/ 22 h 22"/>
                  <a:gd name="T14" fmla="*/ 18 w 37"/>
                  <a:gd name="T15" fmla="*/ 20 h 22"/>
                  <a:gd name="T16" fmla="*/ 24 w 37"/>
                  <a:gd name="T17" fmla="*/ 16 h 22"/>
                  <a:gd name="T18" fmla="*/ 31 w 37"/>
                  <a:gd name="T19" fmla="*/ 12 h 22"/>
                  <a:gd name="T20" fmla="*/ 37 w 37"/>
                  <a:gd name="T21" fmla="*/ 8 h 22"/>
                  <a:gd name="T22" fmla="*/ 37 w 37"/>
                  <a:gd name="T23" fmla="*/ 8 h 22"/>
                  <a:gd name="T24" fmla="*/ 29 w 37"/>
                  <a:gd name="T25" fmla="*/ 9 h 22"/>
                  <a:gd name="T26" fmla="*/ 20 w 37"/>
                  <a:gd name="T27" fmla="*/ 8 h 22"/>
                  <a:gd name="T28" fmla="*/ 10 w 37"/>
                  <a:gd name="T29" fmla="*/ 6 h 22"/>
                  <a:gd name="T30" fmla="*/ 0 w 37"/>
                  <a:gd name="T31" fmla="*/ 0 h 22"/>
                  <a:gd name="T32" fmla="*/ 0 w 37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lnTo>
                      <a:pt x="0" y="0"/>
                    </a:lnTo>
                    <a:lnTo>
                      <a:pt x="7" y="11"/>
                    </a:lnTo>
                    <a:lnTo>
                      <a:pt x="10" y="16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0"/>
                    </a:lnTo>
                    <a:lnTo>
                      <a:pt x="24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37" y="8"/>
                    </a:lnTo>
                    <a:lnTo>
                      <a:pt x="29" y="9"/>
                    </a:lnTo>
                    <a:lnTo>
                      <a:pt x="20" y="8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62">
                <a:extLst>
                  <a:ext uri="{FF2B5EF4-FFF2-40B4-BE49-F238E27FC236}">
                    <a16:creationId xmlns:a16="http://schemas.microsoft.com/office/drawing/2014/main" xmlns="" id="{00F248C2-7D27-6968-A3B9-43B34C5B0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047751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63">
                <a:extLst>
                  <a:ext uri="{FF2B5EF4-FFF2-40B4-BE49-F238E27FC236}">
                    <a16:creationId xmlns:a16="http://schemas.microsoft.com/office/drawing/2014/main" xmlns="" id="{3BE53899-88EC-239D-8610-0907C5B5A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875" y="823913"/>
                <a:ext cx="2855913" cy="354013"/>
              </a:xfrm>
              <a:custGeom>
                <a:avLst/>
                <a:gdLst>
                  <a:gd name="T0" fmla="*/ 2001 w 5397"/>
                  <a:gd name="T1" fmla="*/ 389 h 669"/>
                  <a:gd name="T2" fmla="*/ 1702 w 5397"/>
                  <a:gd name="T3" fmla="*/ 444 h 669"/>
                  <a:gd name="T4" fmla="*/ 1249 w 5397"/>
                  <a:gd name="T5" fmla="*/ 451 h 669"/>
                  <a:gd name="T6" fmla="*/ 999 w 5397"/>
                  <a:gd name="T7" fmla="*/ 423 h 669"/>
                  <a:gd name="T8" fmla="*/ 424 w 5397"/>
                  <a:gd name="T9" fmla="*/ 405 h 669"/>
                  <a:gd name="T10" fmla="*/ 36 w 5397"/>
                  <a:gd name="T11" fmla="*/ 336 h 669"/>
                  <a:gd name="T12" fmla="*/ 542 w 5397"/>
                  <a:gd name="T13" fmla="*/ 255 h 669"/>
                  <a:gd name="T14" fmla="*/ 813 w 5397"/>
                  <a:gd name="T15" fmla="*/ 236 h 669"/>
                  <a:gd name="T16" fmla="*/ 1317 w 5397"/>
                  <a:gd name="T17" fmla="*/ 233 h 669"/>
                  <a:gd name="T18" fmla="*/ 1524 w 5397"/>
                  <a:gd name="T19" fmla="*/ 225 h 669"/>
                  <a:gd name="T20" fmla="*/ 1947 w 5397"/>
                  <a:gd name="T21" fmla="*/ 188 h 669"/>
                  <a:gd name="T22" fmla="*/ 2363 w 5397"/>
                  <a:gd name="T23" fmla="*/ 176 h 669"/>
                  <a:gd name="T24" fmla="*/ 2309 w 5397"/>
                  <a:gd name="T25" fmla="*/ 94 h 669"/>
                  <a:gd name="T26" fmla="*/ 2077 w 5397"/>
                  <a:gd name="T27" fmla="*/ 78 h 669"/>
                  <a:gd name="T28" fmla="*/ 2369 w 5397"/>
                  <a:gd name="T29" fmla="*/ 13 h 669"/>
                  <a:gd name="T30" fmla="*/ 2515 w 5397"/>
                  <a:gd name="T31" fmla="*/ 109 h 669"/>
                  <a:gd name="T32" fmla="*/ 2740 w 5397"/>
                  <a:gd name="T33" fmla="*/ 201 h 669"/>
                  <a:gd name="T34" fmla="*/ 2814 w 5397"/>
                  <a:gd name="T35" fmla="*/ 120 h 669"/>
                  <a:gd name="T36" fmla="*/ 3025 w 5397"/>
                  <a:gd name="T37" fmla="*/ 57 h 669"/>
                  <a:gd name="T38" fmla="*/ 3301 w 5397"/>
                  <a:gd name="T39" fmla="*/ 97 h 669"/>
                  <a:gd name="T40" fmla="*/ 3168 w 5397"/>
                  <a:gd name="T41" fmla="*/ 147 h 669"/>
                  <a:gd name="T42" fmla="*/ 3478 w 5397"/>
                  <a:gd name="T43" fmla="*/ 192 h 669"/>
                  <a:gd name="T44" fmla="*/ 3419 w 5397"/>
                  <a:gd name="T45" fmla="*/ 108 h 669"/>
                  <a:gd name="T46" fmla="*/ 3651 w 5397"/>
                  <a:gd name="T47" fmla="*/ 151 h 669"/>
                  <a:gd name="T48" fmla="*/ 3787 w 5397"/>
                  <a:gd name="T49" fmla="*/ 113 h 669"/>
                  <a:gd name="T50" fmla="*/ 3750 w 5397"/>
                  <a:gd name="T51" fmla="*/ 172 h 669"/>
                  <a:gd name="T52" fmla="*/ 4141 w 5397"/>
                  <a:gd name="T53" fmla="*/ 163 h 669"/>
                  <a:gd name="T54" fmla="*/ 4084 w 5397"/>
                  <a:gd name="T55" fmla="*/ 173 h 669"/>
                  <a:gd name="T56" fmla="*/ 4294 w 5397"/>
                  <a:gd name="T57" fmla="*/ 102 h 669"/>
                  <a:gd name="T58" fmla="*/ 4457 w 5397"/>
                  <a:gd name="T59" fmla="*/ 229 h 669"/>
                  <a:gd name="T60" fmla="*/ 4859 w 5397"/>
                  <a:gd name="T61" fmla="*/ 156 h 669"/>
                  <a:gd name="T62" fmla="*/ 4899 w 5397"/>
                  <a:gd name="T63" fmla="*/ 211 h 669"/>
                  <a:gd name="T64" fmla="*/ 5013 w 5397"/>
                  <a:gd name="T65" fmla="*/ 264 h 669"/>
                  <a:gd name="T66" fmla="*/ 5106 w 5397"/>
                  <a:gd name="T67" fmla="*/ 156 h 669"/>
                  <a:gd name="T68" fmla="*/ 5320 w 5397"/>
                  <a:gd name="T69" fmla="*/ 305 h 669"/>
                  <a:gd name="T70" fmla="*/ 4986 w 5397"/>
                  <a:gd name="T71" fmla="*/ 494 h 669"/>
                  <a:gd name="T72" fmla="*/ 5251 w 5397"/>
                  <a:gd name="T73" fmla="*/ 470 h 669"/>
                  <a:gd name="T74" fmla="*/ 5205 w 5397"/>
                  <a:gd name="T75" fmla="*/ 541 h 669"/>
                  <a:gd name="T76" fmla="*/ 5081 w 5397"/>
                  <a:gd name="T77" fmla="*/ 574 h 669"/>
                  <a:gd name="T78" fmla="*/ 4825 w 5397"/>
                  <a:gd name="T79" fmla="*/ 647 h 669"/>
                  <a:gd name="T80" fmla="*/ 4643 w 5397"/>
                  <a:gd name="T81" fmla="*/ 595 h 669"/>
                  <a:gd name="T82" fmla="*/ 4172 w 5397"/>
                  <a:gd name="T83" fmla="*/ 574 h 669"/>
                  <a:gd name="T84" fmla="*/ 3650 w 5397"/>
                  <a:gd name="T85" fmla="*/ 623 h 669"/>
                  <a:gd name="T86" fmla="*/ 3448 w 5397"/>
                  <a:gd name="T87" fmla="*/ 533 h 669"/>
                  <a:gd name="T88" fmla="*/ 3251 w 5397"/>
                  <a:gd name="T89" fmla="*/ 563 h 669"/>
                  <a:gd name="T90" fmla="*/ 2981 w 5397"/>
                  <a:gd name="T91" fmla="*/ 629 h 669"/>
                  <a:gd name="T92" fmla="*/ 2750 w 5397"/>
                  <a:gd name="T93" fmla="*/ 551 h 669"/>
                  <a:gd name="T94" fmla="*/ 2631 w 5397"/>
                  <a:gd name="T95" fmla="*/ 647 h 669"/>
                  <a:gd name="T96" fmla="*/ 2520 w 5397"/>
                  <a:gd name="T97" fmla="*/ 660 h 669"/>
                  <a:gd name="T98" fmla="*/ 2355 w 5397"/>
                  <a:gd name="T99" fmla="*/ 426 h 669"/>
                  <a:gd name="T100" fmla="*/ 2529 w 5397"/>
                  <a:gd name="T101" fmla="*/ 374 h 669"/>
                  <a:gd name="T102" fmla="*/ 4805 w 5397"/>
                  <a:gd name="T103" fmla="*/ 420 h 669"/>
                  <a:gd name="T104" fmla="*/ 4457 w 5397"/>
                  <a:gd name="T105" fmla="*/ 437 h 669"/>
                  <a:gd name="T106" fmla="*/ 4646 w 5397"/>
                  <a:gd name="T107" fmla="*/ 482 h 669"/>
                  <a:gd name="T108" fmla="*/ 3476 w 5397"/>
                  <a:gd name="T109" fmla="*/ 376 h 669"/>
                  <a:gd name="T110" fmla="*/ 3640 w 5397"/>
                  <a:gd name="T111" fmla="*/ 513 h 669"/>
                  <a:gd name="T112" fmla="*/ 3740 w 5397"/>
                  <a:gd name="T113" fmla="*/ 562 h 669"/>
                  <a:gd name="T114" fmla="*/ 4002 w 5397"/>
                  <a:gd name="T115" fmla="*/ 433 h 669"/>
                  <a:gd name="T116" fmla="*/ 4186 w 5397"/>
                  <a:gd name="T117" fmla="*/ 402 h 669"/>
                  <a:gd name="T118" fmla="*/ 3893 w 5397"/>
                  <a:gd name="T119" fmla="*/ 398 h 669"/>
                  <a:gd name="T120" fmla="*/ 3662 w 5397"/>
                  <a:gd name="T121" fmla="*/ 300 h 669"/>
                  <a:gd name="T122" fmla="*/ 3209 w 5397"/>
                  <a:gd name="T123" fmla="*/ 414 h 669"/>
                  <a:gd name="T124" fmla="*/ 3120 w 5397"/>
                  <a:gd name="T125" fmla="*/ 476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7" h="669">
                    <a:moveTo>
                      <a:pt x="2332" y="420"/>
                    </a:moveTo>
                    <a:lnTo>
                      <a:pt x="2332" y="420"/>
                    </a:lnTo>
                    <a:lnTo>
                      <a:pt x="2323" y="425"/>
                    </a:lnTo>
                    <a:lnTo>
                      <a:pt x="2328" y="419"/>
                    </a:lnTo>
                    <a:lnTo>
                      <a:pt x="2328" y="419"/>
                    </a:lnTo>
                    <a:lnTo>
                      <a:pt x="2306" y="413"/>
                    </a:lnTo>
                    <a:lnTo>
                      <a:pt x="2306" y="413"/>
                    </a:lnTo>
                    <a:lnTo>
                      <a:pt x="2301" y="414"/>
                    </a:lnTo>
                    <a:lnTo>
                      <a:pt x="2297" y="417"/>
                    </a:lnTo>
                    <a:lnTo>
                      <a:pt x="2297" y="417"/>
                    </a:lnTo>
                    <a:lnTo>
                      <a:pt x="2299" y="414"/>
                    </a:lnTo>
                    <a:lnTo>
                      <a:pt x="2300" y="411"/>
                    </a:lnTo>
                    <a:lnTo>
                      <a:pt x="2300" y="411"/>
                    </a:lnTo>
                    <a:lnTo>
                      <a:pt x="2293" y="408"/>
                    </a:lnTo>
                    <a:lnTo>
                      <a:pt x="2293" y="408"/>
                    </a:lnTo>
                    <a:lnTo>
                      <a:pt x="2285" y="417"/>
                    </a:lnTo>
                    <a:lnTo>
                      <a:pt x="2276" y="423"/>
                    </a:lnTo>
                    <a:lnTo>
                      <a:pt x="2264" y="429"/>
                    </a:lnTo>
                    <a:lnTo>
                      <a:pt x="2254" y="435"/>
                    </a:lnTo>
                    <a:lnTo>
                      <a:pt x="2232" y="446"/>
                    </a:lnTo>
                    <a:lnTo>
                      <a:pt x="2224" y="451"/>
                    </a:lnTo>
                    <a:lnTo>
                      <a:pt x="2218" y="456"/>
                    </a:lnTo>
                    <a:lnTo>
                      <a:pt x="2218" y="456"/>
                    </a:lnTo>
                    <a:lnTo>
                      <a:pt x="2205" y="461"/>
                    </a:lnTo>
                    <a:lnTo>
                      <a:pt x="2192" y="465"/>
                    </a:lnTo>
                    <a:lnTo>
                      <a:pt x="2179" y="467"/>
                    </a:lnTo>
                    <a:lnTo>
                      <a:pt x="2168" y="467"/>
                    </a:lnTo>
                    <a:lnTo>
                      <a:pt x="2168" y="467"/>
                    </a:lnTo>
                    <a:lnTo>
                      <a:pt x="2177" y="467"/>
                    </a:lnTo>
                    <a:lnTo>
                      <a:pt x="2186" y="464"/>
                    </a:lnTo>
                    <a:lnTo>
                      <a:pt x="2188" y="463"/>
                    </a:lnTo>
                    <a:lnTo>
                      <a:pt x="2191" y="459"/>
                    </a:lnTo>
                    <a:lnTo>
                      <a:pt x="2192" y="457"/>
                    </a:lnTo>
                    <a:lnTo>
                      <a:pt x="2191" y="452"/>
                    </a:lnTo>
                    <a:lnTo>
                      <a:pt x="2191" y="452"/>
                    </a:lnTo>
                    <a:lnTo>
                      <a:pt x="2183" y="446"/>
                    </a:lnTo>
                    <a:lnTo>
                      <a:pt x="2175" y="441"/>
                    </a:lnTo>
                    <a:lnTo>
                      <a:pt x="2167" y="434"/>
                    </a:lnTo>
                    <a:lnTo>
                      <a:pt x="2159" y="428"/>
                    </a:lnTo>
                    <a:lnTo>
                      <a:pt x="2155" y="427"/>
                    </a:lnTo>
                    <a:lnTo>
                      <a:pt x="2151" y="425"/>
                    </a:lnTo>
                    <a:lnTo>
                      <a:pt x="2145" y="425"/>
                    </a:lnTo>
                    <a:lnTo>
                      <a:pt x="2140" y="425"/>
                    </a:lnTo>
                    <a:lnTo>
                      <a:pt x="2134" y="425"/>
                    </a:lnTo>
                    <a:lnTo>
                      <a:pt x="2128" y="427"/>
                    </a:lnTo>
                    <a:lnTo>
                      <a:pt x="2121" y="430"/>
                    </a:lnTo>
                    <a:lnTo>
                      <a:pt x="2114" y="435"/>
                    </a:lnTo>
                    <a:lnTo>
                      <a:pt x="2138" y="435"/>
                    </a:lnTo>
                    <a:lnTo>
                      <a:pt x="2083" y="479"/>
                    </a:lnTo>
                    <a:lnTo>
                      <a:pt x="2083" y="479"/>
                    </a:lnTo>
                    <a:lnTo>
                      <a:pt x="2079" y="475"/>
                    </a:lnTo>
                    <a:lnTo>
                      <a:pt x="2078" y="472"/>
                    </a:lnTo>
                    <a:lnTo>
                      <a:pt x="2078" y="470"/>
                    </a:lnTo>
                    <a:lnTo>
                      <a:pt x="2079" y="467"/>
                    </a:lnTo>
                    <a:lnTo>
                      <a:pt x="2080" y="465"/>
                    </a:lnTo>
                    <a:lnTo>
                      <a:pt x="2084" y="463"/>
                    </a:lnTo>
                    <a:lnTo>
                      <a:pt x="2091" y="459"/>
                    </a:lnTo>
                    <a:lnTo>
                      <a:pt x="2107" y="451"/>
                    </a:lnTo>
                    <a:lnTo>
                      <a:pt x="2114" y="446"/>
                    </a:lnTo>
                    <a:lnTo>
                      <a:pt x="2116" y="444"/>
                    </a:lnTo>
                    <a:lnTo>
                      <a:pt x="2118" y="441"/>
                    </a:lnTo>
                    <a:lnTo>
                      <a:pt x="2118" y="441"/>
                    </a:lnTo>
                    <a:lnTo>
                      <a:pt x="2110" y="444"/>
                    </a:lnTo>
                    <a:lnTo>
                      <a:pt x="2102" y="445"/>
                    </a:lnTo>
                    <a:lnTo>
                      <a:pt x="2094" y="445"/>
                    </a:lnTo>
                    <a:lnTo>
                      <a:pt x="2087" y="445"/>
                    </a:lnTo>
                    <a:lnTo>
                      <a:pt x="2080" y="443"/>
                    </a:lnTo>
                    <a:lnTo>
                      <a:pt x="2073" y="441"/>
                    </a:lnTo>
                    <a:lnTo>
                      <a:pt x="2060" y="435"/>
                    </a:lnTo>
                    <a:lnTo>
                      <a:pt x="2048" y="430"/>
                    </a:lnTo>
                    <a:lnTo>
                      <a:pt x="2042" y="429"/>
                    </a:lnTo>
                    <a:lnTo>
                      <a:pt x="2038" y="429"/>
                    </a:lnTo>
                    <a:lnTo>
                      <a:pt x="2032" y="430"/>
                    </a:lnTo>
                    <a:lnTo>
                      <a:pt x="2027" y="431"/>
                    </a:lnTo>
                    <a:lnTo>
                      <a:pt x="2024" y="436"/>
                    </a:lnTo>
                    <a:lnTo>
                      <a:pt x="2019" y="442"/>
                    </a:lnTo>
                    <a:lnTo>
                      <a:pt x="2019" y="442"/>
                    </a:lnTo>
                    <a:lnTo>
                      <a:pt x="2017" y="423"/>
                    </a:lnTo>
                    <a:lnTo>
                      <a:pt x="2015" y="413"/>
                    </a:lnTo>
                    <a:lnTo>
                      <a:pt x="2011" y="404"/>
                    </a:lnTo>
                    <a:lnTo>
                      <a:pt x="2007" y="396"/>
                    </a:lnTo>
                    <a:lnTo>
                      <a:pt x="2001" y="389"/>
                    </a:lnTo>
                    <a:lnTo>
                      <a:pt x="1998" y="387"/>
                    </a:lnTo>
                    <a:lnTo>
                      <a:pt x="1994" y="385"/>
                    </a:lnTo>
                    <a:lnTo>
                      <a:pt x="1990" y="384"/>
                    </a:lnTo>
                    <a:lnTo>
                      <a:pt x="1985" y="384"/>
                    </a:lnTo>
                    <a:lnTo>
                      <a:pt x="1985" y="384"/>
                    </a:lnTo>
                    <a:lnTo>
                      <a:pt x="1990" y="392"/>
                    </a:lnTo>
                    <a:lnTo>
                      <a:pt x="1991" y="396"/>
                    </a:lnTo>
                    <a:lnTo>
                      <a:pt x="1991" y="398"/>
                    </a:lnTo>
                    <a:lnTo>
                      <a:pt x="1988" y="402"/>
                    </a:lnTo>
                    <a:lnTo>
                      <a:pt x="1986" y="405"/>
                    </a:lnTo>
                    <a:lnTo>
                      <a:pt x="1983" y="408"/>
                    </a:lnTo>
                    <a:lnTo>
                      <a:pt x="1980" y="413"/>
                    </a:lnTo>
                    <a:lnTo>
                      <a:pt x="1979" y="415"/>
                    </a:lnTo>
                    <a:lnTo>
                      <a:pt x="1980" y="419"/>
                    </a:lnTo>
                    <a:lnTo>
                      <a:pt x="1981" y="423"/>
                    </a:lnTo>
                    <a:lnTo>
                      <a:pt x="1984" y="428"/>
                    </a:lnTo>
                    <a:lnTo>
                      <a:pt x="1984" y="428"/>
                    </a:lnTo>
                    <a:lnTo>
                      <a:pt x="1981" y="430"/>
                    </a:lnTo>
                    <a:lnTo>
                      <a:pt x="1980" y="431"/>
                    </a:lnTo>
                    <a:lnTo>
                      <a:pt x="1975" y="433"/>
                    </a:lnTo>
                    <a:lnTo>
                      <a:pt x="1970" y="431"/>
                    </a:lnTo>
                    <a:lnTo>
                      <a:pt x="1964" y="430"/>
                    </a:lnTo>
                    <a:lnTo>
                      <a:pt x="1960" y="429"/>
                    </a:lnTo>
                    <a:lnTo>
                      <a:pt x="1955" y="430"/>
                    </a:lnTo>
                    <a:lnTo>
                      <a:pt x="1954" y="430"/>
                    </a:lnTo>
                    <a:lnTo>
                      <a:pt x="1953" y="431"/>
                    </a:lnTo>
                    <a:lnTo>
                      <a:pt x="1950" y="436"/>
                    </a:lnTo>
                    <a:lnTo>
                      <a:pt x="1954" y="427"/>
                    </a:lnTo>
                    <a:lnTo>
                      <a:pt x="1954" y="427"/>
                    </a:lnTo>
                    <a:lnTo>
                      <a:pt x="1945" y="421"/>
                    </a:lnTo>
                    <a:lnTo>
                      <a:pt x="1937" y="418"/>
                    </a:lnTo>
                    <a:lnTo>
                      <a:pt x="1930" y="415"/>
                    </a:lnTo>
                    <a:lnTo>
                      <a:pt x="1923" y="415"/>
                    </a:lnTo>
                    <a:lnTo>
                      <a:pt x="1917" y="417"/>
                    </a:lnTo>
                    <a:lnTo>
                      <a:pt x="1911" y="419"/>
                    </a:lnTo>
                    <a:lnTo>
                      <a:pt x="1906" y="422"/>
                    </a:lnTo>
                    <a:lnTo>
                      <a:pt x="1901" y="426"/>
                    </a:lnTo>
                    <a:lnTo>
                      <a:pt x="1892" y="436"/>
                    </a:lnTo>
                    <a:lnTo>
                      <a:pt x="1885" y="446"/>
                    </a:lnTo>
                    <a:lnTo>
                      <a:pt x="1877" y="457"/>
                    </a:lnTo>
                    <a:lnTo>
                      <a:pt x="1869" y="465"/>
                    </a:lnTo>
                    <a:lnTo>
                      <a:pt x="1869" y="465"/>
                    </a:lnTo>
                    <a:lnTo>
                      <a:pt x="1849" y="467"/>
                    </a:lnTo>
                    <a:lnTo>
                      <a:pt x="1831" y="468"/>
                    </a:lnTo>
                    <a:lnTo>
                      <a:pt x="1815" y="467"/>
                    </a:lnTo>
                    <a:lnTo>
                      <a:pt x="1800" y="466"/>
                    </a:lnTo>
                    <a:lnTo>
                      <a:pt x="1771" y="463"/>
                    </a:lnTo>
                    <a:lnTo>
                      <a:pt x="1755" y="461"/>
                    </a:lnTo>
                    <a:lnTo>
                      <a:pt x="1739" y="463"/>
                    </a:lnTo>
                    <a:lnTo>
                      <a:pt x="1739" y="463"/>
                    </a:lnTo>
                    <a:lnTo>
                      <a:pt x="1735" y="448"/>
                    </a:lnTo>
                    <a:lnTo>
                      <a:pt x="1732" y="438"/>
                    </a:lnTo>
                    <a:lnTo>
                      <a:pt x="1728" y="429"/>
                    </a:lnTo>
                    <a:lnTo>
                      <a:pt x="1724" y="420"/>
                    </a:lnTo>
                    <a:lnTo>
                      <a:pt x="1718" y="413"/>
                    </a:lnTo>
                    <a:lnTo>
                      <a:pt x="1712" y="408"/>
                    </a:lnTo>
                    <a:lnTo>
                      <a:pt x="1709" y="407"/>
                    </a:lnTo>
                    <a:lnTo>
                      <a:pt x="1705" y="407"/>
                    </a:lnTo>
                    <a:lnTo>
                      <a:pt x="1705" y="407"/>
                    </a:lnTo>
                    <a:lnTo>
                      <a:pt x="1703" y="411"/>
                    </a:lnTo>
                    <a:lnTo>
                      <a:pt x="1701" y="414"/>
                    </a:lnTo>
                    <a:lnTo>
                      <a:pt x="1694" y="421"/>
                    </a:lnTo>
                    <a:lnTo>
                      <a:pt x="1676" y="433"/>
                    </a:lnTo>
                    <a:lnTo>
                      <a:pt x="1666" y="440"/>
                    </a:lnTo>
                    <a:lnTo>
                      <a:pt x="1659" y="446"/>
                    </a:lnTo>
                    <a:lnTo>
                      <a:pt x="1653" y="453"/>
                    </a:lnTo>
                    <a:lnTo>
                      <a:pt x="1650" y="458"/>
                    </a:lnTo>
                    <a:lnTo>
                      <a:pt x="1649" y="463"/>
                    </a:lnTo>
                    <a:lnTo>
                      <a:pt x="1649" y="463"/>
                    </a:lnTo>
                    <a:lnTo>
                      <a:pt x="1655" y="465"/>
                    </a:lnTo>
                    <a:lnTo>
                      <a:pt x="1661" y="465"/>
                    </a:lnTo>
                    <a:lnTo>
                      <a:pt x="1665" y="465"/>
                    </a:lnTo>
                    <a:lnTo>
                      <a:pt x="1669" y="464"/>
                    </a:lnTo>
                    <a:lnTo>
                      <a:pt x="1671" y="463"/>
                    </a:lnTo>
                    <a:lnTo>
                      <a:pt x="1674" y="460"/>
                    </a:lnTo>
                    <a:lnTo>
                      <a:pt x="1679" y="456"/>
                    </a:lnTo>
                    <a:lnTo>
                      <a:pt x="1686" y="444"/>
                    </a:lnTo>
                    <a:lnTo>
                      <a:pt x="1691" y="438"/>
                    </a:lnTo>
                    <a:lnTo>
                      <a:pt x="1694" y="436"/>
                    </a:lnTo>
                    <a:lnTo>
                      <a:pt x="1697" y="435"/>
                    </a:lnTo>
                    <a:lnTo>
                      <a:pt x="1697" y="435"/>
                    </a:lnTo>
                    <a:lnTo>
                      <a:pt x="1702" y="444"/>
                    </a:lnTo>
                    <a:lnTo>
                      <a:pt x="1705" y="451"/>
                    </a:lnTo>
                    <a:lnTo>
                      <a:pt x="1707" y="461"/>
                    </a:lnTo>
                    <a:lnTo>
                      <a:pt x="1708" y="465"/>
                    </a:lnTo>
                    <a:lnTo>
                      <a:pt x="1710" y="470"/>
                    </a:lnTo>
                    <a:lnTo>
                      <a:pt x="1715" y="473"/>
                    </a:lnTo>
                    <a:lnTo>
                      <a:pt x="1722" y="479"/>
                    </a:lnTo>
                    <a:lnTo>
                      <a:pt x="1722" y="479"/>
                    </a:lnTo>
                    <a:lnTo>
                      <a:pt x="1717" y="478"/>
                    </a:lnTo>
                    <a:lnTo>
                      <a:pt x="1712" y="476"/>
                    </a:lnTo>
                    <a:lnTo>
                      <a:pt x="1701" y="476"/>
                    </a:lnTo>
                    <a:lnTo>
                      <a:pt x="1670" y="479"/>
                    </a:lnTo>
                    <a:lnTo>
                      <a:pt x="1655" y="479"/>
                    </a:lnTo>
                    <a:lnTo>
                      <a:pt x="1640" y="478"/>
                    </a:lnTo>
                    <a:lnTo>
                      <a:pt x="1633" y="476"/>
                    </a:lnTo>
                    <a:lnTo>
                      <a:pt x="1627" y="474"/>
                    </a:lnTo>
                    <a:lnTo>
                      <a:pt x="1623" y="471"/>
                    </a:lnTo>
                    <a:lnTo>
                      <a:pt x="1618" y="467"/>
                    </a:lnTo>
                    <a:lnTo>
                      <a:pt x="1625" y="463"/>
                    </a:lnTo>
                    <a:lnTo>
                      <a:pt x="1625" y="463"/>
                    </a:lnTo>
                    <a:lnTo>
                      <a:pt x="1619" y="459"/>
                    </a:lnTo>
                    <a:lnTo>
                      <a:pt x="1615" y="456"/>
                    </a:lnTo>
                    <a:lnTo>
                      <a:pt x="1604" y="444"/>
                    </a:lnTo>
                    <a:lnTo>
                      <a:pt x="1596" y="433"/>
                    </a:lnTo>
                    <a:lnTo>
                      <a:pt x="1587" y="422"/>
                    </a:lnTo>
                    <a:lnTo>
                      <a:pt x="1582" y="418"/>
                    </a:lnTo>
                    <a:lnTo>
                      <a:pt x="1578" y="413"/>
                    </a:lnTo>
                    <a:lnTo>
                      <a:pt x="1572" y="411"/>
                    </a:lnTo>
                    <a:lnTo>
                      <a:pt x="1566" y="410"/>
                    </a:lnTo>
                    <a:lnTo>
                      <a:pt x="1559" y="410"/>
                    </a:lnTo>
                    <a:lnTo>
                      <a:pt x="1551" y="412"/>
                    </a:lnTo>
                    <a:lnTo>
                      <a:pt x="1542" y="415"/>
                    </a:lnTo>
                    <a:lnTo>
                      <a:pt x="1533" y="421"/>
                    </a:lnTo>
                    <a:lnTo>
                      <a:pt x="1508" y="437"/>
                    </a:lnTo>
                    <a:lnTo>
                      <a:pt x="1508" y="437"/>
                    </a:lnTo>
                    <a:lnTo>
                      <a:pt x="1509" y="433"/>
                    </a:lnTo>
                    <a:lnTo>
                      <a:pt x="1510" y="429"/>
                    </a:lnTo>
                    <a:lnTo>
                      <a:pt x="1510" y="429"/>
                    </a:lnTo>
                    <a:lnTo>
                      <a:pt x="1502" y="428"/>
                    </a:lnTo>
                    <a:lnTo>
                      <a:pt x="1496" y="427"/>
                    </a:lnTo>
                    <a:lnTo>
                      <a:pt x="1486" y="423"/>
                    </a:lnTo>
                    <a:lnTo>
                      <a:pt x="1479" y="419"/>
                    </a:lnTo>
                    <a:lnTo>
                      <a:pt x="1473" y="414"/>
                    </a:lnTo>
                    <a:lnTo>
                      <a:pt x="1466" y="412"/>
                    </a:lnTo>
                    <a:lnTo>
                      <a:pt x="1463" y="411"/>
                    </a:lnTo>
                    <a:lnTo>
                      <a:pt x="1458" y="411"/>
                    </a:lnTo>
                    <a:lnTo>
                      <a:pt x="1454" y="412"/>
                    </a:lnTo>
                    <a:lnTo>
                      <a:pt x="1448" y="413"/>
                    </a:lnTo>
                    <a:lnTo>
                      <a:pt x="1433" y="420"/>
                    </a:lnTo>
                    <a:lnTo>
                      <a:pt x="1433" y="420"/>
                    </a:lnTo>
                    <a:lnTo>
                      <a:pt x="1434" y="419"/>
                    </a:lnTo>
                    <a:lnTo>
                      <a:pt x="1435" y="417"/>
                    </a:lnTo>
                    <a:lnTo>
                      <a:pt x="1436" y="415"/>
                    </a:lnTo>
                    <a:lnTo>
                      <a:pt x="1438" y="413"/>
                    </a:lnTo>
                    <a:lnTo>
                      <a:pt x="1438" y="413"/>
                    </a:lnTo>
                    <a:lnTo>
                      <a:pt x="1433" y="411"/>
                    </a:lnTo>
                    <a:lnTo>
                      <a:pt x="1427" y="410"/>
                    </a:lnTo>
                    <a:lnTo>
                      <a:pt x="1423" y="410"/>
                    </a:lnTo>
                    <a:lnTo>
                      <a:pt x="1418" y="410"/>
                    </a:lnTo>
                    <a:lnTo>
                      <a:pt x="1408" y="412"/>
                    </a:lnTo>
                    <a:lnTo>
                      <a:pt x="1398" y="415"/>
                    </a:lnTo>
                    <a:lnTo>
                      <a:pt x="1381" y="426"/>
                    </a:lnTo>
                    <a:lnTo>
                      <a:pt x="1372" y="430"/>
                    </a:lnTo>
                    <a:lnTo>
                      <a:pt x="1364" y="434"/>
                    </a:lnTo>
                    <a:lnTo>
                      <a:pt x="1364" y="434"/>
                    </a:lnTo>
                    <a:lnTo>
                      <a:pt x="1362" y="427"/>
                    </a:lnTo>
                    <a:lnTo>
                      <a:pt x="1360" y="421"/>
                    </a:lnTo>
                    <a:lnTo>
                      <a:pt x="1360" y="417"/>
                    </a:lnTo>
                    <a:lnTo>
                      <a:pt x="1363" y="413"/>
                    </a:lnTo>
                    <a:lnTo>
                      <a:pt x="1369" y="406"/>
                    </a:lnTo>
                    <a:lnTo>
                      <a:pt x="1372" y="402"/>
                    </a:lnTo>
                    <a:lnTo>
                      <a:pt x="1375" y="397"/>
                    </a:lnTo>
                    <a:lnTo>
                      <a:pt x="1375" y="397"/>
                    </a:lnTo>
                    <a:lnTo>
                      <a:pt x="1366" y="396"/>
                    </a:lnTo>
                    <a:lnTo>
                      <a:pt x="1357" y="396"/>
                    </a:lnTo>
                    <a:lnTo>
                      <a:pt x="1349" y="396"/>
                    </a:lnTo>
                    <a:lnTo>
                      <a:pt x="1340" y="398"/>
                    </a:lnTo>
                    <a:lnTo>
                      <a:pt x="1323" y="404"/>
                    </a:lnTo>
                    <a:lnTo>
                      <a:pt x="1305" y="411"/>
                    </a:lnTo>
                    <a:lnTo>
                      <a:pt x="1289" y="420"/>
                    </a:lnTo>
                    <a:lnTo>
                      <a:pt x="1274" y="430"/>
                    </a:lnTo>
                    <a:lnTo>
                      <a:pt x="1262" y="441"/>
                    </a:lnTo>
                    <a:lnTo>
                      <a:pt x="1249" y="451"/>
                    </a:lnTo>
                    <a:lnTo>
                      <a:pt x="1219" y="438"/>
                    </a:lnTo>
                    <a:lnTo>
                      <a:pt x="1219" y="438"/>
                    </a:lnTo>
                    <a:lnTo>
                      <a:pt x="1226" y="435"/>
                    </a:lnTo>
                    <a:lnTo>
                      <a:pt x="1233" y="429"/>
                    </a:lnTo>
                    <a:lnTo>
                      <a:pt x="1240" y="423"/>
                    </a:lnTo>
                    <a:lnTo>
                      <a:pt x="1245" y="418"/>
                    </a:lnTo>
                    <a:lnTo>
                      <a:pt x="1250" y="411"/>
                    </a:lnTo>
                    <a:lnTo>
                      <a:pt x="1254" y="405"/>
                    </a:lnTo>
                    <a:lnTo>
                      <a:pt x="1255" y="399"/>
                    </a:lnTo>
                    <a:lnTo>
                      <a:pt x="1254" y="393"/>
                    </a:lnTo>
                    <a:lnTo>
                      <a:pt x="1254" y="393"/>
                    </a:lnTo>
                    <a:lnTo>
                      <a:pt x="1248" y="396"/>
                    </a:lnTo>
                    <a:lnTo>
                      <a:pt x="1244" y="398"/>
                    </a:lnTo>
                    <a:lnTo>
                      <a:pt x="1237" y="402"/>
                    </a:lnTo>
                    <a:lnTo>
                      <a:pt x="1234" y="404"/>
                    </a:lnTo>
                    <a:lnTo>
                      <a:pt x="1231" y="405"/>
                    </a:lnTo>
                    <a:lnTo>
                      <a:pt x="1225" y="405"/>
                    </a:lnTo>
                    <a:lnTo>
                      <a:pt x="1217" y="404"/>
                    </a:lnTo>
                    <a:lnTo>
                      <a:pt x="1217" y="404"/>
                    </a:lnTo>
                    <a:lnTo>
                      <a:pt x="1221" y="393"/>
                    </a:lnTo>
                    <a:lnTo>
                      <a:pt x="1227" y="383"/>
                    </a:lnTo>
                    <a:lnTo>
                      <a:pt x="1242" y="360"/>
                    </a:lnTo>
                    <a:lnTo>
                      <a:pt x="1242" y="360"/>
                    </a:lnTo>
                    <a:lnTo>
                      <a:pt x="1234" y="357"/>
                    </a:lnTo>
                    <a:lnTo>
                      <a:pt x="1227" y="354"/>
                    </a:lnTo>
                    <a:lnTo>
                      <a:pt x="1222" y="355"/>
                    </a:lnTo>
                    <a:lnTo>
                      <a:pt x="1219" y="357"/>
                    </a:lnTo>
                    <a:lnTo>
                      <a:pt x="1217" y="359"/>
                    </a:lnTo>
                    <a:lnTo>
                      <a:pt x="1216" y="362"/>
                    </a:lnTo>
                    <a:lnTo>
                      <a:pt x="1214" y="370"/>
                    </a:lnTo>
                    <a:lnTo>
                      <a:pt x="1213" y="376"/>
                    </a:lnTo>
                    <a:lnTo>
                      <a:pt x="1213" y="378"/>
                    </a:lnTo>
                    <a:lnTo>
                      <a:pt x="1212" y="380"/>
                    </a:lnTo>
                    <a:lnTo>
                      <a:pt x="1210" y="380"/>
                    </a:lnTo>
                    <a:lnTo>
                      <a:pt x="1208" y="377"/>
                    </a:lnTo>
                    <a:lnTo>
                      <a:pt x="1197" y="366"/>
                    </a:lnTo>
                    <a:lnTo>
                      <a:pt x="1197" y="366"/>
                    </a:lnTo>
                    <a:lnTo>
                      <a:pt x="1193" y="367"/>
                    </a:lnTo>
                    <a:lnTo>
                      <a:pt x="1187" y="369"/>
                    </a:lnTo>
                    <a:lnTo>
                      <a:pt x="1183" y="373"/>
                    </a:lnTo>
                    <a:lnTo>
                      <a:pt x="1180" y="378"/>
                    </a:lnTo>
                    <a:lnTo>
                      <a:pt x="1176" y="383"/>
                    </a:lnTo>
                    <a:lnTo>
                      <a:pt x="1174" y="390"/>
                    </a:lnTo>
                    <a:lnTo>
                      <a:pt x="1172" y="403"/>
                    </a:lnTo>
                    <a:lnTo>
                      <a:pt x="1144" y="381"/>
                    </a:lnTo>
                    <a:lnTo>
                      <a:pt x="1144" y="381"/>
                    </a:lnTo>
                    <a:lnTo>
                      <a:pt x="1143" y="384"/>
                    </a:lnTo>
                    <a:lnTo>
                      <a:pt x="1142" y="388"/>
                    </a:lnTo>
                    <a:lnTo>
                      <a:pt x="1137" y="393"/>
                    </a:lnTo>
                    <a:lnTo>
                      <a:pt x="1130" y="397"/>
                    </a:lnTo>
                    <a:lnTo>
                      <a:pt x="1121" y="400"/>
                    </a:lnTo>
                    <a:lnTo>
                      <a:pt x="1113" y="403"/>
                    </a:lnTo>
                    <a:lnTo>
                      <a:pt x="1103" y="404"/>
                    </a:lnTo>
                    <a:lnTo>
                      <a:pt x="1084" y="406"/>
                    </a:lnTo>
                    <a:lnTo>
                      <a:pt x="1084" y="406"/>
                    </a:lnTo>
                    <a:lnTo>
                      <a:pt x="1084" y="410"/>
                    </a:lnTo>
                    <a:lnTo>
                      <a:pt x="1087" y="413"/>
                    </a:lnTo>
                    <a:lnTo>
                      <a:pt x="1090" y="417"/>
                    </a:lnTo>
                    <a:lnTo>
                      <a:pt x="1094" y="420"/>
                    </a:lnTo>
                    <a:lnTo>
                      <a:pt x="1098" y="422"/>
                    </a:lnTo>
                    <a:lnTo>
                      <a:pt x="1103" y="423"/>
                    </a:lnTo>
                    <a:lnTo>
                      <a:pt x="1107" y="423"/>
                    </a:lnTo>
                    <a:lnTo>
                      <a:pt x="1111" y="421"/>
                    </a:lnTo>
                    <a:lnTo>
                      <a:pt x="1111" y="421"/>
                    </a:lnTo>
                    <a:lnTo>
                      <a:pt x="1110" y="427"/>
                    </a:lnTo>
                    <a:lnTo>
                      <a:pt x="1106" y="431"/>
                    </a:lnTo>
                    <a:lnTo>
                      <a:pt x="1102" y="436"/>
                    </a:lnTo>
                    <a:lnTo>
                      <a:pt x="1096" y="440"/>
                    </a:lnTo>
                    <a:lnTo>
                      <a:pt x="1090" y="442"/>
                    </a:lnTo>
                    <a:lnTo>
                      <a:pt x="1083" y="444"/>
                    </a:lnTo>
                    <a:lnTo>
                      <a:pt x="1076" y="445"/>
                    </a:lnTo>
                    <a:lnTo>
                      <a:pt x="1071" y="445"/>
                    </a:lnTo>
                    <a:lnTo>
                      <a:pt x="1071" y="445"/>
                    </a:lnTo>
                    <a:lnTo>
                      <a:pt x="1068" y="437"/>
                    </a:lnTo>
                    <a:lnTo>
                      <a:pt x="1065" y="433"/>
                    </a:lnTo>
                    <a:lnTo>
                      <a:pt x="1059" y="428"/>
                    </a:lnTo>
                    <a:lnTo>
                      <a:pt x="1053" y="426"/>
                    </a:lnTo>
                    <a:lnTo>
                      <a:pt x="1045" y="425"/>
                    </a:lnTo>
                    <a:lnTo>
                      <a:pt x="1037" y="425"/>
                    </a:lnTo>
                    <a:lnTo>
                      <a:pt x="1021" y="425"/>
                    </a:lnTo>
                    <a:lnTo>
                      <a:pt x="1005" y="425"/>
                    </a:lnTo>
                    <a:lnTo>
                      <a:pt x="999" y="423"/>
                    </a:lnTo>
                    <a:lnTo>
                      <a:pt x="994" y="421"/>
                    </a:lnTo>
                    <a:lnTo>
                      <a:pt x="990" y="419"/>
                    </a:lnTo>
                    <a:lnTo>
                      <a:pt x="988" y="413"/>
                    </a:lnTo>
                    <a:lnTo>
                      <a:pt x="987" y="407"/>
                    </a:lnTo>
                    <a:lnTo>
                      <a:pt x="989" y="398"/>
                    </a:lnTo>
                    <a:lnTo>
                      <a:pt x="989" y="398"/>
                    </a:lnTo>
                    <a:lnTo>
                      <a:pt x="963" y="403"/>
                    </a:lnTo>
                    <a:lnTo>
                      <a:pt x="934" y="407"/>
                    </a:lnTo>
                    <a:lnTo>
                      <a:pt x="876" y="415"/>
                    </a:lnTo>
                    <a:lnTo>
                      <a:pt x="848" y="419"/>
                    </a:lnTo>
                    <a:lnTo>
                      <a:pt x="822" y="423"/>
                    </a:lnTo>
                    <a:lnTo>
                      <a:pt x="799" y="429"/>
                    </a:lnTo>
                    <a:lnTo>
                      <a:pt x="780" y="435"/>
                    </a:lnTo>
                    <a:lnTo>
                      <a:pt x="780" y="435"/>
                    </a:lnTo>
                    <a:lnTo>
                      <a:pt x="774" y="431"/>
                    </a:lnTo>
                    <a:lnTo>
                      <a:pt x="767" y="428"/>
                    </a:lnTo>
                    <a:lnTo>
                      <a:pt x="754" y="421"/>
                    </a:lnTo>
                    <a:lnTo>
                      <a:pt x="750" y="418"/>
                    </a:lnTo>
                    <a:lnTo>
                      <a:pt x="749" y="415"/>
                    </a:lnTo>
                    <a:lnTo>
                      <a:pt x="748" y="413"/>
                    </a:lnTo>
                    <a:lnTo>
                      <a:pt x="748" y="411"/>
                    </a:lnTo>
                    <a:lnTo>
                      <a:pt x="749" y="408"/>
                    </a:lnTo>
                    <a:lnTo>
                      <a:pt x="753" y="402"/>
                    </a:lnTo>
                    <a:lnTo>
                      <a:pt x="753" y="402"/>
                    </a:lnTo>
                    <a:lnTo>
                      <a:pt x="743" y="402"/>
                    </a:lnTo>
                    <a:lnTo>
                      <a:pt x="734" y="403"/>
                    </a:lnTo>
                    <a:lnTo>
                      <a:pt x="725" y="405"/>
                    </a:lnTo>
                    <a:lnTo>
                      <a:pt x="716" y="407"/>
                    </a:lnTo>
                    <a:lnTo>
                      <a:pt x="700" y="414"/>
                    </a:lnTo>
                    <a:lnTo>
                      <a:pt x="684" y="422"/>
                    </a:lnTo>
                    <a:lnTo>
                      <a:pt x="668" y="429"/>
                    </a:lnTo>
                    <a:lnTo>
                      <a:pt x="660" y="431"/>
                    </a:lnTo>
                    <a:lnTo>
                      <a:pt x="652" y="434"/>
                    </a:lnTo>
                    <a:lnTo>
                      <a:pt x="644" y="436"/>
                    </a:lnTo>
                    <a:lnTo>
                      <a:pt x="635" y="436"/>
                    </a:lnTo>
                    <a:lnTo>
                      <a:pt x="626" y="436"/>
                    </a:lnTo>
                    <a:lnTo>
                      <a:pt x="615" y="434"/>
                    </a:lnTo>
                    <a:lnTo>
                      <a:pt x="615" y="434"/>
                    </a:lnTo>
                    <a:lnTo>
                      <a:pt x="615" y="433"/>
                    </a:lnTo>
                    <a:lnTo>
                      <a:pt x="618" y="431"/>
                    </a:lnTo>
                    <a:lnTo>
                      <a:pt x="626" y="430"/>
                    </a:lnTo>
                    <a:lnTo>
                      <a:pt x="630" y="429"/>
                    </a:lnTo>
                    <a:lnTo>
                      <a:pt x="635" y="427"/>
                    </a:lnTo>
                    <a:lnTo>
                      <a:pt x="637" y="423"/>
                    </a:lnTo>
                    <a:lnTo>
                      <a:pt x="638" y="421"/>
                    </a:lnTo>
                    <a:lnTo>
                      <a:pt x="638" y="419"/>
                    </a:lnTo>
                    <a:lnTo>
                      <a:pt x="638" y="419"/>
                    </a:lnTo>
                    <a:lnTo>
                      <a:pt x="631" y="421"/>
                    </a:lnTo>
                    <a:lnTo>
                      <a:pt x="624" y="423"/>
                    </a:lnTo>
                    <a:lnTo>
                      <a:pt x="619" y="423"/>
                    </a:lnTo>
                    <a:lnTo>
                      <a:pt x="612" y="423"/>
                    </a:lnTo>
                    <a:lnTo>
                      <a:pt x="599" y="421"/>
                    </a:lnTo>
                    <a:lnTo>
                      <a:pt x="585" y="418"/>
                    </a:lnTo>
                    <a:lnTo>
                      <a:pt x="570" y="413"/>
                    </a:lnTo>
                    <a:lnTo>
                      <a:pt x="555" y="410"/>
                    </a:lnTo>
                    <a:lnTo>
                      <a:pt x="546" y="410"/>
                    </a:lnTo>
                    <a:lnTo>
                      <a:pt x="537" y="410"/>
                    </a:lnTo>
                    <a:lnTo>
                      <a:pt x="528" y="410"/>
                    </a:lnTo>
                    <a:lnTo>
                      <a:pt x="518" y="412"/>
                    </a:lnTo>
                    <a:lnTo>
                      <a:pt x="518" y="412"/>
                    </a:lnTo>
                    <a:lnTo>
                      <a:pt x="521" y="411"/>
                    </a:lnTo>
                    <a:lnTo>
                      <a:pt x="524" y="410"/>
                    </a:lnTo>
                    <a:lnTo>
                      <a:pt x="528" y="405"/>
                    </a:lnTo>
                    <a:lnTo>
                      <a:pt x="530" y="400"/>
                    </a:lnTo>
                    <a:lnTo>
                      <a:pt x="531" y="397"/>
                    </a:lnTo>
                    <a:lnTo>
                      <a:pt x="531" y="397"/>
                    </a:lnTo>
                    <a:lnTo>
                      <a:pt x="530" y="399"/>
                    </a:lnTo>
                    <a:lnTo>
                      <a:pt x="528" y="403"/>
                    </a:lnTo>
                    <a:lnTo>
                      <a:pt x="519" y="408"/>
                    </a:lnTo>
                    <a:lnTo>
                      <a:pt x="495" y="419"/>
                    </a:lnTo>
                    <a:lnTo>
                      <a:pt x="495" y="419"/>
                    </a:lnTo>
                    <a:lnTo>
                      <a:pt x="492" y="418"/>
                    </a:lnTo>
                    <a:lnTo>
                      <a:pt x="492" y="417"/>
                    </a:lnTo>
                    <a:lnTo>
                      <a:pt x="496" y="414"/>
                    </a:lnTo>
                    <a:lnTo>
                      <a:pt x="500" y="412"/>
                    </a:lnTo>
                    <a:lnTo>
                      <a:pt x="501" y="411"/>
                    </a:lnTo>
                    <a:lnTo>
                      <a:pt x="500" y="408"/>
                    </a:lnTo>
                    <a:lnTo>
                      <a:pt x="500" y="408"/>
                    </a:lnTo>
                    <a:lnTo>
                      <a:pt x="481" y="405"/>
                    </a:lnTo>
                    <a:lnTo>
                      <a:pt x="461" y="404"/>
                    </a:lnTo>
                    <a:lnTo>
                      <a:pt x="443" y="404"/>
                    </a:lnTo>
                    <a:lnTo>
                      <a:pt x="424" y="405"/>
                    </a:lnTo>
                    <a:lnTo>
                      <a:pt x="406" y="407"/>
                    </a:lnTo>
                    <a:lnTo>
                      <a:pt x="389" y="411"/>
                    </a:lnTo>
                    <a:lnTo>
                      <a:pt x="353" y="419"/>
                    </a:lnTo>
                    <a:lnTo>
                      <a:pt x="317" y="428"/>
                    </a:lnTo>
                    <a:lnTo>
                      <a:pt x="282" y="437"/>
                    </a:lnTo>
                    <a:lnTo>
                      <a:pt x="263" y="441"/>
                    </a:lnTo>
                    <a:lnTo>
                      <a:pt x="245" y="443"/>
                    </a:lnTo>
                    <a:lnTo>
                      <a:pt x="225" y="444"/>
                    </a:lnTo>
                    <a:lnTo>
                      <a:pt x="206" y="445"/>
                    </a:lnTo>
                    <a:lnTo>
                      <a:pt x="206" y="445"/>
                    </a:lnTo>
                    <a:lnTo>
                      <a:pt x="212" y="444"/>
                    </a:lnTo>
                    <a:lnTo>
                      <a:pt x="216" y="444"/>
                    </a:lnTo>
                    <a:lnTo>
                      <a:pt x="225" y="441"/>
                    </a:lnTo>
                    <a:lnTo>
                      <a:pt x="232" y="435"/>
                    </a:lnTo>
                    <a:lnTo>
                      <a:pt x="238" y="429"/>
                    </a:lnTo>
                    <a:lnTo>
                      <a:pt x="243" y="422"/>
                    </a:lnTo>
                    <a:lnTo>
                      <a:pt x="246" y="415"/>
                    </a:lnTo>
                    <a:lnTo>
                      <a:pt x="247" y="408"/>
                    </a:lnTo>
                    <a:lnTo>
                      <a:pt x="248" y="404"/>
                    </a:lnTo>
                    <a:lnTo>
                      <a:pt x="219" y="403"/>
                    </a:lnTo>
                    <a:lnTo>
                      <a:pt x="219" y="403"/>
                    </a:lnTo>
                    <a:lnTo>
                      <a:pt x="214" y="408"/>
                    </a:lnTo>
                    <a:lnTo>
                      <a:pt x="208" y="412"/>
                    </a:lnTo>
                    <a:lnTo>
                      <a:pt x="202" y="415"/>
                    </a:lnTo>
                    <a:lnTo>
                      <a:pt x="196" y="418"/>
                    </a:lnTo>
                    <a:lnTo>
                      <a:pt x="181" y="422"/>
                    </a:lnTo>
                    <a:lnTo>
                      <a:pt x="174" y="426"/>
                    </a:lnTo>
                    <a:lnTo>
                      <a:pt x="166" y="429"/>
                    </a:lnTo>
                    <a:lnTo>
                      <a:pt x="166" y="429"/>
                    </a:lnTo>
                    <a:lnTo>
                      <a:pt x="163" y="425"/>
                    </a:lnTo>
                    <a:lnTo>
                      <a:pt x="161" y="420"/>
                    </a:lnTo>
                    <a:lnTo>
                      <a:pt x="160" y="418"/>
                    </a:lnTo>
                    <a:lnTo>
                      <a:pt x="160" y="415"/>
                    </a:lnTo>
                    <a:lnTo>
                      <a:pt x="161" y="413"/>
                    </a:lnTo>
                    <a:lnTo>
                      <a:pt x="164" y="411"/>
                    </a:lnTo>
                    <a:lnTo>
                      <a:pt x="164" y="411"/>
                    </a:lnTo>
                    <a:lnTo>
                      <a:pt x="153" y="406"/>
                    </a:lnTo>
                    <a:lnTo>
                      <a:pt x="143" y="404"/>
                    </a:lnTo>
                    <a:lnTo>
                      <a:pt x="133" y="404"/>
                    </a:lnTo>
                    <a:lnTo>
                      <a:pt x="124" y="406"/>
                    </a:lnTo>
                    <a:lnTo>
                      <a:pt x="115" y="408"/>
                    </a:lnTo>
                    <a:lnTo>
                      <a:pt x="106" y="413"/>
                    </a:lnTo>
                    <a:lnTo>
                      <a:pt x="87" y="425"/>
                    </a:lnTo>
                    <a:lnTo>
                      <a:pt x="68" y="436"/>
                    </a:lnTo>
                    <a:lnTo>
                      <a:pt x="59" y="441"/>
                    </a:lnTo>
                    <a:lnTo>
                      <a:pt x="48" y="445"/>
                    </a:lnTo>
                    <a:lnTo>
                      <a:pt x="37" y="449"/>
                    </a:lnTo>
                    <a:lnTo>
                      <a:pt x="25" y="451"/>
                    </a:lnTo>
                    <a:lnTo>
                      <a:pt x="14" y="451"/>
                    </a:lnTo>
                    <a:lnTo>
                      <a:pt x="0" y="449"/>
                    </a:lnTo>
                    <a:lnTo>
                      <a:pt x="87" y="389"/>
                    </a:lnTo>
                    <a:lnTo>
                      <a:pt x="66" y="368"/>
                    </a:lnTo>
                    <a:lnTo>
                      <a:pt x="105" y="340"/>
                    </a:lnTo>
                    <a:lnTo>
                      <a:pt x="105" y="340"/>
                    </a:lnTo>
                    <a:lnTo>
                      <a:pt x="100" y="338"/>
                    </a:lnTo>
                    <a:lnTo>
                      <a:pt x="95" y="337"/>
                    </a:lnTo>
                    <a:lnTo>
                      <a:pt x="92" y="337"/>
                    </a:lnTo>
                    <a:lnTo>
                      <a:pt x="87" y="337"/>
                    </a:lnTo>
                    <a:lnTo>
                      <a:pt x="81" y="339"/>
                    </a:lnTo>
                    <a:lnTo>
                      <a:pt x="74" y="343"/>
                    </a:lnTo>
                    <a:lnTo>
                      <a:pt x="68" y="346"/>
                    </a:lnTo>
                    <a:lnTo>
                      <a:pt x="64" y="347"/>
                    </a:lnTo>
                    <a:lnTo>
                      <a:pt x="62" y="347"/>
                    </a:lnTo>
                    <a:lnTo>
                      <a:pt x="61" y="346"/>
                    </a:lnTo>
                    <a:lnTo>
                      <a:pt x="60" y="344"/>
                    </a:lnTo>
                    <a:lnTo>
                      <a:pt x="59" y="339"/>
                    </a:lnTo>
                    <a:lnTo>
                      <a:pt x="59" y="339"/>
                    </a:lnTo>
                    <a:lnTo>
                      <a:pt x="61" y="338"/>
                    </a:lnTo>
                    <a:lnTo>
                      <a:pt x="63" y="336"/>
                    </a:lnTo>
                    <a:lnTo>
                      <a:pt x="69" y="334"/>
                    </a:lnTo>
                    <a:lnTo>
                      <a:pt x="71" y="332"/>
                    </a:lnTo>
                    <a:lnTo>
                      <a:pt x="74" y="330"/>
                    </a:lnTo>
                    <a:lnTo>
                      <a:pt x="75" y="328"/>
                    </a:lnTo>
                    <a:lnTo>
                      <a:pt x="76" y="323"/>
                    </a:lnTo>
                    <a:lnTo>
                      <a:pt x="76" y="323"/>
                    </a:lnTo>
                    <a:lnTo>
                      <a:pt x="68" y="321"/>
                    </a:lnTo>
                    <a:lnTo>
                      <a:pt x="62" y="321"/>
                    </a:lnTo>
                    <a:lnTo>
                      <a:pt x="58" y="322"/>
                    </a:lnTo>
                    <a:lnTo>
                      <a:pt x="54" y="324"/>
                    </a:lnTo>
                    <a:lnTo>
                      <a:pt x="46" y="330"/>
                    </a:lnTo>
                    <a:lnTo>
                      <a:pt x="41" y="334"/>
                    </a:lnTo>
                    <a:lnTo>
                      <a:pt x="36" y="336"/>
                    </a:lnTo>
                    <a:lnTo>
                      <a:pt x="36" y="336"/>
                    </a:lnTo>
                    <a:lnTo>
                      <a:pt x="44" y="328"/>
                    </a:lnTo>
                    <a:lnTo>
                      <a:pt x="54" y="321"/>
                    </a:lnTo>
                    <a:lnTo>
                      <a:pt x="63" y="314"/>
                    </a:lnTo>
                    <a:lnTo>
                      <a:pt x="75" y="309"/>
                    </a:lnTo>
                    <a:lnTo>
                      <a:pt x="86" y="305"/>
                    </a:lnTo>
                    <a:lnTo>
                      <a:pt x="98" y="300"/>
                    </a:lnTo>
                    <a:lnTo>
                      <a:pt x="122" y="294"/>
                    </a:lnTo>
                    <a:lnTo>
                      <a:pt x="146" y="290"/>
                    </a:lnTo>
                    <a:lnTo>
                      <a:pt x="170" y="286"/>
                    </a:lnTo>
                    <a:lnTo>
                      <a:pt x="191" y="283"/>
                    </a:lnTo>
                    <a:lnTo>
                      <a:pt x="210" y="279"/>
                    </a:lnTo>
                    <a:lnTo>
                      <a:pt x="210" y="279"/>
                    </a:lnTo>
                    <a:lnTo>
                      <a:pt x="212" y="278"/>
                    </a:lnTo>
                    <a:lnTo>
                      <a:pt x="213" y="279"/>
                    </a:lnTo>
                    <a:lnTo>
                      <a:pt x="209" y="284"/>
                    </a:lnTo>
                    <a:lnTo>
                      <a:pt x="206" y="290"/>
                    </a:lnTo>
                    <a:lnTo>
                      <a:pt x="202" y="295"/>
                    </a:lnTo>
                    <a:lnTo>
                      <a:pt x="202" y="295"/>
                    </a:lnTo>
                    <a:lnTo>
                      <a:pt x="209" y="295"/>
                    </a:lnTo>
                    <a:lnTo>
                      <a:pt x="216" y="297"/>
                    </a:lnTo>
                    <a:lnTo>
                      <a:pt x="228" y="300"/>
                    </a:lnTo>
                    <a:lnTo>
                      <a:pt x="233" y="301"/>
                    </a:lnTo>
                    <a:lnTo>
                      <a:pt x="240" y="302"/>
                    </a:lnTo>
                    <a:lnTo>
                      <a:pt x="248" y="302"/>
                    </a:lnTo>
                    <a:lnTo>
                      <a:pt x="256" y="300"/>
                    </a:lnTo>
                    <a:lnTo>
                      <a:pt x="256" y="300"/>
                    </a:lnTo>
                    <a:lnTo>
                      <a:pt x="260" y="294"/>
                    </a:lnTo>
                    <a:lnTo>
                      <a:pt x="261" y="290"/>
                    </a:lnTo>
                    <a:lnTo>
                      <a:pt x="259" y="286"/>
                    </a:lnTo>
                    <a:lnTo>
                      <a:pt x="255" y="285"/>
                    </a:lnTo>
                    <a:lnTo>
                      <a:pt x="244" y="284"/>
                    </a:lnTo>
                    <a:lnTo>
                      <a:pt x="233" y="284"/>
                    </a:lnTo>
                    <a:lnTo>
                      <a:pt x="233" y="284"/>
                    </a:lnTo>
                    <a:lnTo>
                      <a:pt x="235" y="278"/>
                    </a:lnTo>
                    <a:lnTo>
                      <a:pt x="236" y="274"/>
                    </a:lnTo>
                    <a:lnTo>
                      <a:pt x="237" y="271"/>
                    </a:lnTo>
                    <a:lnTo>
                      <a:pt x="239" y="269"/>
                    </a:lnTo>
                    <a:lnTo>
                      <a:pt x="246" y="267"/>
                    </a:lnTo>
                    <a:lnTo>
                      <a:pt x="254" y="265"/>
                    </a:lnTo>
                    <a:lnTo>
                      <a:pt x="254" y="265"/>
                    </a:lnTo>
                    <a:lnTo>
                      <a:pt x="255" y="269"/>
                    </a:lnTo>
                    <a:lnTo>
                      <a:pt x="258" y="272"/>
                    </a:lnTo>
                    <a:lnTo>
                      <a:pt x="262" y="275"/>
                    </a:lnTo>
                    <a:lnTo>
                      <a:pt x="267" y="276"/>
                    </a:lnTo>
                    <a:lnTo>
                      <a:pt x="278" y="279"/>
                    </a:lnTo>
                    <a:lnTo>
                      <a:pt x="292" y="282"/>
                    </a:lnTo>
                    <a:lnTo>
                      <a:pt x="307" y="284"/>
                    </a:lnTo>
                    <a:lnTo>
                      <a:pt x="321" y="286"/>
                    </a:lnTo>
                    <a:lnTo>
                      <a:pt x="328" y="290"/>
                    </a:lnTo>
                    <a:lnTo>
                      <a:pt x="334" y="292"/>
                    </a:lnTo>
                    <a:lnTo>
                      <a:pt x="338" y="297"/>
                    </a:lnTo>
                    <a:lnTo>
                      <a:pt x="342" y="301"/>
                    </a:lnTo>
                    <a:lnTo>
                      <a:pt x="342" y="301"/>
                    </a:lnTo>
                    <a:lnTo>
                      <a:pt x="353" y="299"/>
                    </a:lnTo>
                    <a:lnTo>
                      <a:pt x="361" y="297"/>
                    </a:lnTo>
                    <a:lnTo>
                      <a:pt x="367" y="293"/>
                    </a:lnTo>
                    <a:lnTo>
                      <a:pt x="370" y="289"/>
                    </a:lnTo>
                    <a:lnTo>
                      <a:pt x="371" y="284"/>
                    </a:lnTo>
                    <a:lnTo>
                      <a:pt x="373" y="279"/>
                    </a:lnTo>
                    <a:lnTo>
                      <a:pt x="370" y="270"/>
                    </a:lnTo>
                    <a:lnTo>
                      <a:pt x="369" y="262"/>
                    </a:lnTo>
                    <a:lnTo>
                      <a:pt x="369" y="257"/>
                    </a:lnTo>
                    <a:lnTo>
                      <a:pt x="370" y="255"/>
                    </a:lnTo>
                    <a:lnTo>
                      <a:pt x="374" y="253"/>
                    </a:lnTo>
                    <a:lnTo>
                      <a:pt x="380" y="252"/>
                    </a:lnTo>
                    <a:lnTo>
                      <a:pt x="388" y="252"/>
                    </a:lnTo>
                    <a:lnTo>
                      <a:pt x="398" y="253"/>
                    </a:lnTo>
                    <a:lnTo>
                      <a:pt x="419" y="278"/>
                    </a:lnTo>
                    <a:lnTo>
                      <a:pt x="419" y="278"/>
                    </a:lnTo>
                    <a:lnTo>
                      <a:pt x="434" y="271"/>
                    </a:lnTo>
                    <a:lnTo>
                      <a:pt x="450" y="264"/>
                    </a:lnTo>
                    <a:lnTo>
                      <a:pt x="467" y="257"/>
                    </a:lnTo>
                    <a:lnTo>
                      <a:pt x="484" y="253"/>
                    </a:lnTo>
                    <a:lnTo>
                      <a:pt x="501" y="249"/>
                    </a:lnTo>
                    <a:lnTo>
                      <a:pt x="519" y="246"/>
                    </a:lnTo>
                    <a:lnTo>
                      <a:pt x="536" y="246"/>
                    </a:lnTo>
                    <a:lnTo>
                      <a:pt x="553" y="247"/>
                    </a:lnTo>
                    <a:lnTo>
                      <a:pt x="544" y="247"/>
                    </a:lnTo>
                    <a:lnTo>
                      <a:pt x="544" y="247"/>
                    </a:lnTo>
                    <a:lnTo>
                      <a:pt x="542" y="252"/>
                    </a:lnTo>
                    <a:lnTo>
                      <a:pt x="542" y="255"/>
                    </a:lnTo>
                    <a:lnTo>
                      <a:pt x="542" y="259"/>
                    </a:lnTo>
                    <a:lnTo>
                      <a:pt x="544" y="261"/>
                    </a:lnTo>
                    <a:lnTo>
                      <a:pt x="547" y="267"/>
                    </a:lnTo>
                    <a:lnTo>
                      <a:pt x="552" y="271"/>
                    </a:lnTo>
                    <a:lnTo>
                      <a:pt x="552" y="271"/>
                    </a:lnTo>
                    <a:lnTo>
                      <a:pt x="558" y="272"/>
                    </a:lnTo>
                    <a:lnTo>
                      <a:pt x="565" y="274"/>
                    </a:lnTo>
                    <a:lnTo>
                      <a:pt x="576" y="272"/>
                    </a:lnTo>
                    <a:lnTo>
                      <a:pt x="588" y="270"/>
                    </a:lnTo>
                    <a:lnTo>
                      <a:pt x="599" y="268"/>
                    </a:lnTo>
                    <a:lnTo>
                      <a:pt x="610" y="267"/>
                    </a:lnTo>
                    <a:lnTo>
                      <a:pt x="619" y="267"/>
                    </a:lnTo>
                    <a:lnTo>
                      <a:pt x="623" y="268"/>
                    </a:lnTo>
                    <a:lnTo>
                      <a:pt x="628" y="269"/>
                    </a:lnTo>
                    <a:lnTo>
                      <a:pt x="633" y="272"/>
                    </a:lnTo>
                    <a:lnTo>
                      <a:pt x="636" y="277"/>
                    </a:lnTo>
                    <a:lnTo>
                      <a:pt x="636" y="277"/>
                    </a:lnTo>
                    <a:lnTo>
                      <a:pt x="651" y="267"/>
                    </a:lnTo>
                    <a:lnTo>
                      <a:pt x="669" y="257"/>
                    </a:lnTo>
                    <a:lnTo>
                      <a:pt x="688" y="249"/>
                    </a:lnTo>
                    <a:lnTo>
                      <a:pt x="707" y="241"/>
                    </a:lnTo>
                    <a:lnTo>
                      <a:pt x="746" y="227"/>
                    </a:lnTo>
                    <a:lnTo>
                      <a:pt x="782" y="215"/>
                    </a:lnTo>
                    <a:lnTo>
                      <a:pt x="782" y="215"/>
                    </a:lnTo>
                    <a:lnTo>
                      <a:pt x="783" y="222"/>
                    </a:lnTo>
                    <a:lnTo>
                      <a:pt x="783" y="226"/>
                    </a:lnTo>
                    <a:lnTo>
                      <a:pt x="781" y="231"/>
                    </a:lnTo>
                    <a:lnTo>
                      <a:pt x="777" y="234"/>
                    </a:lnTo>
                    <a:lnTo>
                      <a:pt x="773" y="238"/>
                    </a:lnTo>
                    <a:lnTo>
                      <a:pt x="768" y="240"/>
                    </a:lnTo>
                    <a:lnTo>
                      <a:pt x="756" y="245"/>
                    </a:lnTo>
                    <a:lnTo>
                      <a:pt x="728" y="253"/>
                    </a:lnTo>
                    <a:lnTo>
                      <a:pt x="715" y="259"/>
                    </a:lnTo>
                    <a:lnTo>
                      <a:pt x="711" y="261"/>
                    </a:lnTo>
                    <a:lnTo>
                      <a:pt x="706" y="265"/>
                    </a:lnTo>
                    <a:lnTo>
                      <a:pt x="746" y="265"/>
                    </a:lnTo>
                    <a:lnTo>
                      <a:pt x="746" y="265"/>
                    </a:lnTo>
                    <a:lnTo>
                      <a:pt x="737" y="265"/>
                    </a:lnTo>
                    <a:lnTo>
                      <a:pt x="730" y="268"/>
                    </a:lnTo>
                    <a:lnTo>
                      <a:pt x="723" y="270"/>
                    </a:lnTo>
                    <a:lnTo>
                      <a:pt x="718" y="275"/>
                    </a:lnTo>
                    <a:lnTo>
                      <a:pt x="713" y="279"/>
                    </a:lnTo>
                    <a:lnTo>
                      <a:pt x="707" y="284"/>
                    </a:lnTo>
                    <a:lnTo>
                      <a:pt x="697" y="298"/>
                    </a:lnTo>
                    <a:lnTo>
                      <a:pt x="697" y="298"/>
                    </a:lnTo>
                    <a:lnTo>
                      <a:pt x="704" y="299"/>
                    </a:lnTo>
                    <a:lnTo>
                      <a:pt x="710" y="299"/>
                    </a:lnTo>
                    <a:lnTo>
                      <a:pt x="720" y="297"/>
                    </a:lnTo>
                    <a:lnTo>
                      <a:pt x="729" y="293"/>
                    </a:lnTo>
                    <a:lnTo>
                      <a:pt x="737" y="287"/>
                    </a:lnTo>
                    <a:lnTo>
                      <a:pt x="756" y="275"/>
                    </a:lnTo>
                    <a:lnTo>
                      <a:pt x="765" y="270"/>
                    </a:lnTo>
                    <a:lnTo>
                      <a:pt x="776" y="265"/>
                    </a:lnTo>
                    <a:lnTo>
                      <a:pt x="776" y="265"/>
                    </a:lnTo>
                    <a:lnTo>
                      <a:pt x="776" y="272"/>
                    </a:lnTo>
                    <a:lnTo>
                      <a:pt x="777" y="275"/>
                    </a:lnTo>
                    <a:lnTo>
                      <a:pt x="779" y="277"/>
                    </a:lnTo>
                    <a:lnTo>
                      <a:pt x="781" y="278"/>
                    </a:lnTo>
                    <a:lnTo>
                      <a:pt x="784" y="279"/>
                    </a:lnTo>
                    <a:lnTo>
                      <a:pt x="794" y="282"/>
                    </a:lnTo>
                    <a:lnTo>
                      <a:pt x="798" y="259"/>
                    </a:lnTo>
                    <a:lnTo>
                      <a:pt x="798" y="259"/>
                    </a:lnTo>
                    <a:lnTo>
                      <a:pt x="799" y="261"/>
                    </a:lnTo>
                    <a:lnTo>
                      <a:pt x="805" y="263"/>
                    </a:lnTo>
                    <a:lnTo>
                      <a:pt x="864" y="250"/>
                    </a:lnTo>
                    <a:lnTo>
                      <a:pt x="864" y="250"/>
                    </a:lnTo>
                    <a:lnTo>
                      <a:pt x="859" y="246"/>
                    </a:lnTo>
                    <a:lnTo>
                      <a:pt x="856" y="241"/>
                    </a:lnTo>
                    <a:lnTo>
                      <a:pt x="851" y="232"/>
                    </a:lnTo>
                    <a:lnTo>
                      <a:pt x="848" y="227"/>
                    </a:lnTo>
                    <a:lnTo>
                      <a:pt x="844" y="224"/>
                    </a:lnTo>
                    <a:lnTo>
                      <a:pt x="841" y="222"/>
                    </a:lnTo>
                    <a:lnTo>
                      <a:pt x="835" y="221"/>
                    </a:lnTo>
                    <a:lnTo>
                      <a:pt x="835" y="221"/>
                    </a:lnTo>
                    <a:lnTo>
                      <a:pt x="837" y="225"/>
                    </a:lnTo>
                    <a:lnTo>
                      <a:pt x="836" y="229"/>
                    </a:lnTo>
                    <a:lnTo>
                      <a:pt x="835" y="231"/>
                    </a:lnTo>
                    <a:lnTo>
                      <a:pt x="831" y="233"/>
                    </a:lnTo>
                    <a:lnTo>
                      <a:pt x="828" y="234"/>
                    </a:lnTo>
                    <a:lnTo>
                      <a:pt x="823" y="236"/>
                    </a:lnTo>
                    <a:lnTo>
                      <a:pt x="813" y="236"/>
                    </a:lnTo>
                    <a:lnTo>
                      <a:pt x="813" y="236"/>
                    </a:lnTo>
                    <a:lnTo>
                      <a:pt x="817" y="231"/>
                    </a:lnTo>
                    <a:lnTo>
                      <a:pt x="817" y="227"/>
                    </a:lnTo>
                    <a:lnTo>
                      <a:pt x="814" y="225"/>
                    </a:lnTo>
                    <a:lnTo>
                      <a:pt x="811" y="223"/>
                    </a:lnTo>
                    <a:lnTo>
                      <a:pt x="803" y="218"/>
                    </a:lnTo>
                    <a:lnTo>
                      <a:pt x="799" y="215"/>
                    </a:lnTo>
                    <a:lnTo>
                      <a:pt x="798" y="211"/>
                    </a:lnTo>
                    <a:lnTo>
                      <a:pt x="798" y="211"/>
                    </a:lnTo>
                    <a:lnTo>
                      <a:pt x="822" y="211"/>
                    </a:lnTo>
                    <a:lnTo>
                      <a:pt x="846" y="209"/>
                    </a:lnTo>
                    <a:lnTo>
                      <a:pt x="868" y="207"/>
                    </a:lnTo>
                    <a:lnTo>
                      <a:pt x="887" y="203"/>
                    </a:lnTo>
                    <a:lnTo>
                      <a:pt x="892" y="224"/>
                    </a:lnTo>
                    <a:lnTo>
                      <a:pt x="892" y="224"/>
                    </a:lnTo>
                    <a:lnTo>
                      <a:pt x="904" y="225"/>
                    </a:lnTo>
                    <a:lnTo>
                      <a:pt x="914" y="225"/>
                    </a:lnTo>
                    <a:lnTo>
                      <a:pt x="936" y="223"/>
                    </a:lnTo>
                    <a:lnTo>
                      <a:pt x="956" y="222"/>
                    </a:lnTo>
                    <a:lnTo>
                      <a:pt x="965" y="222"/>
                    </a:lnTo>
                    <a:lnTo>
                      <a:pt x="972" y="224"/>
                    </a:lnTo>
                    <a:lnTo>
                      <a:pt x="966" y="234"/>
                    </a:lnTo>
                    <a:lnTo>
                      <a:pt x="966" y="234"/>
                    </a:lnTo>
                    <a:lnTo>
                      <a:pt x="979" y="237"/>
                    </a:lnTo>
                    <a:lnTo>
                      <a:pt x="992" y="237"/>
                    </a:lnTo>
                    <a:lnTo>
                      <a:pt x="1018" y="237"/>
                    </a:lnTo>
                    <a:lnTo>
                      <a:pt x="1030" y="237"/>
                    </a:lnTo>
                    <a:lnTo>
                      <a:pt x="1042" y="239"/>
                    </a:lnTo>
                    <a:lnTo>
                      <a:pt x="1055" y="242"/>
                    </a:lnTo>
                    <a:lnTo>
                      <a:pt x="1066" y="248"/>
                    </a:lnTo>
                    <a:lnTo>
                      <a:pt x="1066" y="248"/>
                    </a:lnTo>
                    <a:lnTo>
                      <a:pt x="1090" y="231"/>
                    </a:lnTo>
                    <a:lnTo>
                      <a:pt x="1117" y="215"/>
                    </a:lnTo>
                    <a:lnTo>
                      <a:pt x="1141" y="199"/>
                    </a:lnTo>
                    <a:lnTo>
                      <a:pt x="1152" y="189"/>
                    </a:lnTo>
                    <a:lnTo>
                      <a:pt x="1163" y="180"/>
                    </a:lnTo>
                    <a:lnTo>
                      <a:pt x="1163" y="180"/>
                    </a:lnTo>
                    <a:lnTo>
                      <a:pt x="1165" y="177"/>
                    </a:lnTo>
                    <a:lnTo>
                      <a:pt x="1170" y="174"/>
                    </a:lnTo>
                    <a:lnTo>
                      <a:pt x="1175" y="173"/>
                    </a:lnTo>
                    <a:lnTo>
                      <a:pt x="1182" y="174"/>
                    </a:lnTo>
                    <a:lnTo>
                      <a:pt x="1198" y="178"/>
                    </a:lnTo>
                    <a:lnTo>
                      <a:pt x="1217" y="182"/>
                    </a:lnTo>
                    <a:lnTo>
                      <a:pt x="1236" y="188"/>
                    </a:lnTo>
                    <a:lnTo>
                      <a:pt x="1247" y="189"/>
                    </a:lnTo>
                    <a:lnTo>
                      <a:pt x="1256" y="189"/>
                    </a:lnTo>
                    <a:lnTo>
                      <a:pt x="1265" y="189"/>
                    </a:lnTo>
                    <a:lnTo>
                      <a:pt x="1273" y="187"/>
                    </a:lnTo>
                    <a:lnTo>
                      <a:pt x="1281" y="184"/>
                    </a:lnTo>
                    <a:lnTo>
                      <a:pt x="1288" y="177"/>
                    </a:lnTo>
                    <a:lnTo>
                      <a:pt x="1288" y="177"/>
                    </a:lnTo>
                    <a:lnTo>
                      <a:pt x="1288" y="179"/>
                    </a:lnTo>
                    <a:lnTo>
                      <a:pt x="1286" y="181"/>
                    </a:lnTo>
                    <a:lnTo>
                      <a:pt x="1275" y="189"/>
                    </a:lnTo>
                    <a:lnTo>
                      <a:pt x="1252" y="208"/>
                    </a:lnTo>
                    <a:lnTo>
                      <a:pt x="1252" y="208"/>
                    </a:lnTo>
                    <a:lnTo>
                      <a:pt x="1257" y="208"/>
                    </a:lnTo>
                    <a:lnTo>
                      <a:pt x="1260" y="208"/>
                    </a:lnTo>
                    <a:lnTo>
                      <a:pt x="1268" y="206"/>
                    </a:lnTo>
                    <a:lnTo>
                      <a:pt x="1283" y="197"/>
                    </a:lnTo>
                    <a:lnTo>
                      <a:pt x="1289" y="195"/>
                    </a:lnTo>
                    <a:lnTo>
                      <a:pt x="1291" y="195"/>
                    </a:lnTo>
                    <a:lnTo>
                      <a:pt x="1294" y="195"/>
                    </a:lnTo>
                    <a:lnTo>
                      <a:pt x="1296" y="196"/>
                    </a:lnTo>
                    <a:lnTo>
                      <a:pt x="1298" y="199"/>
                    </a:lnTo>
                    <a:lnTo>
                      <a:pt x="1300" y="202"/>
                    </a:lnTo>
                    <a:lnTo>
                      <a:pt x="1302" y="207"/>
                    </a:lnTo>
                    <a:lnTo>
                      <a:pt x="1302" y="207"/>
                    </a:lnTo>
                    <a:lnTo>
                      <a:pt x="1287" y="204"/>
                    </a:lnTo>
                    <a:lnTo>
                      <a:pt x="1282" y="206"/>
                    </a:lnTo>
                    <a:lnTo>
                      <a:pt x="1280" y="207"/>
                    </a:lnTo>
                    <a:lnTo>
                      <a:pt x="1278" y="208"/>
                    </a:lnTo>
                    <a:lnTo>
                      <a:pt x="1278" y="210"/>
                    </a:lnTo>
                    <a:lnTo>
                      <a:pt x="1280" y="215"/>
                    </a:lnTo>
                    <a:lnTo>
                      <a:pt x="1283" y="222"/>
                    </a:lnTo>
                    <a:lnTo>
                      <a:pt x="1287" y="227"/>
                    </a:lnTo>
                    <a:lnTo>
                      <a:pt x="1287" y="231"/>
                    </a:lnTo>
                    <a:lnTo>
                      <a:pt x="1286" y="233"/>
                    </a:lnTo>
                    <a:lnTo>
                      <a:pt x="1285" y="236"/>
                    </a:lnTo>
                    <a:lnTo>
                      <a:pt x="1280" y="237"/>
                    </a:lnTo>
                    <a:lnTo>
                      <a:pt x="1280" y="237"/>
                    </a:lnTo>
                    <a:lnTo>
                      <a:pt x="1298" y="236"/>
                    </a:lnTo>
                    <a:lnTo>
                      <a:pt x="1317" y="233"/>
                    </a:lnTo>
                    <a:lnTo>
                      <a:pt x="1332" y="229"/>
                    </a:lnTo>
                    <a:lnTo>
                      <a:pt x="1337" y="225"/>
                    </a:lnTo>
                    <a:lnTo>
                      <a:pt x="1343" y="222"/>
                    </a:lnTo>
                    <a:lnTo>
                      <a:pt x="1343" y="222"/>
                    </a:lnTo>
                    <a:lnTo>
                      <a:pt x="1336" y="222"/>
                    </a:lnTo>
                    <a:lnTo>
                      <a:pt x="1332" y="221"/>
                    </a:lnTo>
                    <a:lnTo>
                      <a:pt x="1329" y="218"/>
                    </a:lnTo>
                    <a:lnTo>
                      <a:pt x="1328" y="216"/>
                    </a:lnTo>
                    <a:lnTo>
                      <a:pt x="1327" y="214"/>
                    </a:lnTo>
                    <a:lnTo>
                      <a:pt x="1328" y="210"/>
                    </a:lnTo>
                    <a:lnTo>
                      <a:pt x="1331" y="203"/>
                    </a:lnTo>
                    <a:lnTo>
                      <a:pt x="1333" y="199"/>
                    </a:lnTo>
                    <a:lnTo>
                      <a:pt x="1333" y="196"/>
                    </a:lnTo>
                    <a:lnTo>
                      <a:pt x="1333" y="194"/>
                    </a:lnTo>
                    <a:lnTo>
                      <a:pt x="1331" y="193"/>
                    </a:lnTo>
                    <a:lnTo>
                      <a:pt x="1328" y="193"/>
                    </a:lnTo>
                    <a:lnTo>
                      <a:pt x="1317" y="195"/>
                    </a:lnTo>
                    <a:lnTo>
                      <a:pt x="1317" y="195"/>
                    </a:lnTo>
                    <a:lnTo>
                      <a:pt x="1329" y="187"/>
                    </a:lnTo>
                    <a:lnTo>
                      <a:pt x="1342" y="180"/>
                    </a:lnTo>
                    <a:lnTo>
                      <a:pt x="1356" y="174"/>
                    </a:lnTo>
                    <a:lnTo>
                      <a:pt x="1371" y="171"/>
                    </a:lnTo>
                    <a:lnTo>
                      <a:pt x="1385" y="169"/>
                    </a:lnTo>
                    <a:lnTo>
                      <a:pt x="1400" y="167"/>
                    </a:lnTo>
                    <a:lnTo>
                      <a:pt x="1413" y="169"/>
                    </a:lnTo>
                    <a:lnTo>
                      <a:pt x="1428" y="171"/>
                    </a:lnTo>
                    <a:lnTo>
                      <a:pt x="1428" y="171"/>
                    </a:lnTo>
                    <a:lnTo>
                      <a:pt x="1428" y="179"/>
                    </a:lnTo>
                    <a:lnTo>
                      <a:pt x="1429" y="182"/>
                    </a:lnTo>
                    <a:lnTo>
                      <a:pt x="1432" y="186"/>
                    </a:lnTo>
                    <a:lnTo>
                      <a:pt x="1438" y="191"/>
                    </a:lnTo>
                    <a:lnTo>
                      <a:pt x="1446" y="194"/>
                    </a:lnTo>
                    <a:lnTo>
                      <a:pt x="1457" y="177"/>
                    </a:lnTo>
                    <a:lnTo>
                      <a:pt x="1457" y="177"/>
                    </a:lnTo>
                    <a:lnTo>
                      <a:pt x="1459" y="178"/>
                    </a:lnTo>
                    <a:lnTo>
                      <a:pt x="1461" y="179"/>
                    </a:lnTo>
                    <a:lnTo>
                      <a:pt x="1461" y="180"/>
                    </a:lnTo>
                    <a:lnTo>
                      <a:pt x="1459" y="181"/>
                    </a:lnTo>
                    <a:lnTo>
                      <a:pt x="1451" y="189"/>
                    </a:lnTo>
                    <a:lnTo>
                      <a:pt x="1447" y="194"/>
                    </a:lnTo>
                    <a:lnTo>
                      <a:pt x="1446" y="195"/>
                    </a:lnTo>
                    <a:lnTo>
                      <a:pt x="1446" y="197"/>
                    </a:lnTo>
                    <a:lnTo>
                      <a:pt x="1447" y="200"/>
                    </a:lnTo>
                    <a:lnTo>
                      <a:pt x="1449" y="201"/>
                    </a:lnTo>
                    <a:lnTo>
                      <a:pt x="1452" y="203"/>
                    </a:lnTo>
                    <a:lnTo>
                      <a:pt x="1458" y="204"/>
                    </a:lnTo>
                    <a:lnTo>
                      <a:pt x="1458" y="204"/>
                    </a:lnTo>
                    <a:lnTo>
                      <a:pt x="1465" y="200"/>
                    </a:lnTo>
                    <a:lnTo>
                      <a:pt x="1473" y="196"/>
                    </a:lnTo>
                    <a:lnTo>
                      <a:pt x="1481" y="194"/>
                    </a:lnTo>
                    <a:lnTo>
                      <a:pt x="1490" y="193"/>
                    </a:lnTo>
                    <a:lnTo>
                      <a:pt x="1509" y="194"/>
                    </a:lnTo>
                    <a:lnTo>
                      <a:pt x="1528" y="195"/>
                    </a:lnTo>
                    <a:lnTo>
                      <a:pt x="1546" y="195"/>
                    </a:lnTo>
                    <a:lnTo>
                      <a:pt x="1554" y="194"/>
                    </a:lnTo>
                    <a:lnTo>
                      <a:pt x="1562" y="192"/>
                    </a:lnTo>
                    <a:lnTo>
                      <a:pt x="1569" y="188"/>
                    </a:lnTo>
                    <a:lnTo>
                      <a:pt x="1574" y="182"/>
                    </a:lnTo>
                    <a:lnTo>
                      <a:pt x="1579" y="176"/>
                    </a:lnTo>
                    <a:lnTo>
                      <a:pt x="1582" y="166"/>
                    </a:lnTo>
                    <a:lnTo>
                      <a:pt x="1582" y="166"/>
                    </a:lnTo>
                    <a:lnTo>
                      <a:pt x="1586" y="170"/>
                    </a:lnTo>
                    <a:lnTo>
                      <a:pt x="1588" y="173"/>
                    </a:lnTo>
                    <a:lnTo>
                      <a:pt x="1588" y="177"/>
                    </a:lnTo>
                    <a:lnTo>
                      <a:pt x="1586" y="179"/>
                    </a:lnTo>
                    <a:lnTo>
                      <a:pt x="1584" y="182"/>
                    </a:lnTo>
                    <a:lnTo>
                      <a:pt x="1580" y="185"/>
                    </a:lnTo>
                    <a:lnTo>
                      <a:pt x="1572" y="189"/>
                    </a:lnTo>
                    <a:lnTo>
                      <a:pt x="1564" y="194"/>
                    </a:lnTo>
                    <a:lnTo>
                      <a:pt x="1561" y="196"/>
                    </a:lnTo>
                    <a:lnTo>
                      <a:pt x="1559" y="200"/>
                    </a:lnTo>
                    <a:lnTo>
                      <a:pt x="1559" y="203"/>
                    </a:lnTo>
                    <a:lnTo>
                      <a:pt x="1561" y="207"/>
                    </a:lnTo>
                    <a:lnTo>
                      <a:pt x="1565" y="210"/>
                    </a:lnTo>
                    <a:lnTo>
                      <a:pt x="1571" y="216"/>
                    </a:lnTo>
                    <a:lnTo>
                      <a:pt x="1571" y="216"/>
                    </a:lnTo>
                    <a:lnTo>
                      <a:pt x="1566" y="218"/>
                    </a:lnTo>
                    <a:lnTo>
                      <a:pt x="1562" y="222"/>
                    </a:lnTo>
                    <a:lnTo>
                      <a:pt x="1553" y="224"/>
                    </a:lnTo>
                    <a:lnTo>
                      <a:pt x="1542" y="225"/>
                    </a:lnTo>
                    <a:lnTo>
                      <a:pt x="1533" y="225"/>
                    </a:lnTo>
                    <a:lnTo>
                      <a:pt x="1524" y="225"/>
                    </a:lnTo>
                    <a:lnTo>
                      <a:pt x="1516" y="227"/>
                    </a:lnTo>
                    <a:lnTo>
                      <a:pt x="1513" y="229"/>
                    </a:lnTo>
                    <a:lnTo>
                      <a:pt x="1510" y="232"/>
                    </a:lnTo>
                    <a:lnTo>
                      <a:pt x="1508" y="236"/>
                    </a:lnTo>
                    <a:lnTo>
                      <a:pt x="1507" y="240"/>
                    </a:lnTo>
                    <a:lnTo>
                      <a:pt x="1507" y="240"/>
                    </a:lnTo>
                    <a:lnTo>
                      <a:pt x="1510" y="239"/>
                    </a:lnTo>
                    <a:lnTo>
                      <a:pt x="1513" y="239"/>
                    </a:lnTo>
                    <a:lnTo>
                      <a:pt x="1516" y="239"/>
                    </a:lnTo>
                    <a:lnTo>
                      <a:pt x="1518" y="240"/>
                    </a:lnTo>
                    <a:lnTo>
                      <a:pt x="1520" y="244"/>
                    </a:lnTo>
                    <a:lnTo>
                      <a:pt x="1521" y="249"/>
                    </a:lnTo>
                    <a:lnTo>
                      <a:pt x="1521" y="254"/>
                    </a:lnTo>
                    <a:lnTo>
                      <a:pt x="1523" y="259"/>
                    </a:lnTo>
                    <a:lnTo>
                      <a:pt x="1525" y="262"/>
                    </a:lnTo>
                    <a:lnTo>
                      <a:pt x="1527" y="263"/>
                    </a:lnTo>
                    <a:lnTo>
                      <a:pt x="1530" y="264"/>
                    </a:lnTo>
                    <a:lnTo>
                      <a:pt x="1556" y="247"/>
                    </a:lnTo>
                    <a:lnTo>
                      <a:pt x="1550" y="246"/>
                    </a:lnTo>
                    <a:lnTo>
                      <a:pt x="1550" y="246"/>
                    </a:lnTo>
                    <a:lnTo>
                      <a:pt x="1558" y="241"/>
                    </a:lnTo>
                    <a:lnTo>
                      <a:pt x="1567" y="238"/>
                    </a:lnTo>
                    <a:lnTo>
                      <a:pt x="1578" y="236"/>
                    </a:lnTo>
                    <a:lnTo>
                      <a:pt x="1587" y="233"/>
                    </a:lnTo>
                    <a:lnTo>
                      <a:pt x="1609" y="230"/>
                    </a:lnTo>
                    <a:lnTo>
                      <a:pt x="1631" y="229"/>
                    </a:lnTo>
                    <a:lnTo>
                      <a:pt x="1677" y="230"/>
                    </a:lnTo>
                    <a:lnTo>
                      <a:pt x="1699" y="230"/>
                    </a:lnTo>
                    <a:lnTo>
                      <a:pt x="1720" y="229"/>
                    </a:lnTo>
                    <a:lnTo>
                      <a:pt x="1720" y="229"/>
                    </a:lnTo>
                    <a:lnTo>
                      <a:pt x="1738" y="218"/>
                    </a:lnTo>
                    <a:lnTo>
                      <a:pt x="1754" y="207"/>
                    </a:lnTo>
                    <a:lnTo>
                      <a:pt x="1770" y="195"/>
                    </a:lnTo>
                    <a:lnTo>
                      <a:pt x="1786" y="185"/>
                    </a:lnTo>
                    <a:lnTo>
                      <a:pt x="1802" y="176"/>
                    </a:lnTo>
                    <a:lnTo>
                      <a:pt x="1811" y="172"/>
                    </a:lnTo>
                    <a:lnTo>
                      <a:pt x="1819" y="169"/>
                    </a:lnTo>
                    <a:lnTo>
                      <a:pt x="1829" y="166"/>
                    </a:lnTo>
                    <a:lnTo>
                      <a:pt x="1838" y="165"/>
                    </a:lnTo>
                    <a:lnTo>
                      <a:pt x="1848" y="164"/>
                    </a:lnTo>
                    <a:lnTo>
                      <a:pt x="1858" y="164"/>
                    </a:lnTo>
                    <a:lnTo>
                      <a:pt x="1858" y="164"/>
                    </a:lnTo>
                    <a:lnTo>
                      <a:pt x="1856" y="167"/>
                    </a:lnTo>
                    <a:lnTo>
                      <a:pt x="1855" y="170"/>
                    </a:lnTo>
                    <a:lnTo>
                      <a:pt x="1856" y="172"/>
                    </a:lnTo>
                    <a:lnTo>
                      <a:pt x="1858" y="174"/>
                    </a:lnTo>
                    <a:lnTo>
                      <a:pt x="1864" y="178"/>
                    </a:lnTo>
                    <a:lnTo>
                      <a:pt x="1871" y="182"/>
                    </a:lnTo>
                    <a:lnTo>
                      <a:pt x="1878" y="187"/>
                    </a:lnTo>
                    <a:lnTo>
                      <a:pt x="1879" y="189"/>
                    </a:lnTo>
                    <a:lnTo>
                      <a:pt x="1880" y="193"/>
                    </a:lnTo>
                    <a:lnTo>
                      <a:pt x="1880" y="196"/>
                    </a:lnTo>
                    <a:lnTo>
                      <a:pt x="1879" y="201"/>
                    </a:lnTo>
                    <a:lnTo>
                      <a:pt x="1876" y="206"/>
                    </a:lnTo>
                    <a:lnTo>
                      <a:pt x="1870" y="210"/>
                    </a:lnTo>
                    <a:lnTo>
                      <a:pt x="1870" y="210"/>
                    </a:lnTo>
                    <a:lnTo>
                      <a:pt x="1879" y="215"/>
                    </a:lnTo>
                    <a:lnTo>
                      <a:pt x="1889" y="216"/>
                    </a:lnTo>
                    <a:lnTo>
                      <a:pt x="1898" y="216"/>
                    </a:lnTo>
                    <a:lnTo>
                      <a:pt x="1906" y="214"/>
                    </a:lnTo>
                    <a:lnTo>
                      <a:pt x="1912" y="210"/>
                    </a:lnTo>
                    <a:lnTo>
                      <a:pt x="1918" y="206"/>
                    </a:lnTo>
                    <a:lnTo>
                      <a:pt x="1922" y="201"/>
                    </a:lnTo>
                    <a:lnTo>
                      <a:pt x="1923" y="196"/>
                    </a:lnTo>
                    <a:lnTo>
                      <a:pt x="1923" y="196"/>
                    </a:lnTo>
                    <a:lnTo>
                      <a:pt x="1911" y="193"/>
                    </a:lnTo>
                    <a:lnTo>
                      <a:pt x="1908" y="192"/>
                    </a:lnTo>
                    <a:lnTo>
                      <a:pt x="1904" y="189"/>
                    </a:lnTo>
                    <a:lnTo>
                      <a:pt x="1895" y="186"/>
                    </a:lnTo>
                    <a:lnTo>
                      <a:pt x="1895" y="186"/>
                    </a:lnTo>
                    <a:lnTo>
                      <a:pt x="1901" y="181"/>
                    </a:lnTo>
                    <a:lnTo>
                      <a:pt x="1908" y="178"/>
                    </a:lnTo>
                    <a:lnTo>
                      <a:pt x="1916" y="176"/>
                    </a:lnTo>
                    <a:lnTo>
                      <a:pt x="1924" y="174"/>
                    </a:lnTo>
                    <a:lnTo>
                      <a:pt x="1932" y="174"/>
                    </a:lnTo>
                    <a:lnTo>
                      <a:pt x="1939" y="177"/>
                    </a:lnTo>
                    <a:lnTo>
                      <a:pt x="1946" y="179"/>
                    </a:lnTo>
                    <a:lnTo>
                      <a:pt x="1952" y="181"/>
                    </a:lnTo>
                    <a:lnTo>
                      <a:pt x="1952" y="181"/>
                    </a:lnTo>
                    <a:lnTo>
                      <a:pt x="1948" y="181"/>
                    </a:lnTo>
                    <a:lnTo>
                      <a:pt x="1947" y="182"/>
                    </a:lnTo>
                    <a:lnTo>
                      <a:pt x="1947" y="188"/>
                    </a:lnTo>
                    <a:lnTo>
                      <a:pt x="1947" y="188"/>
                    </a:lnTo>
                    <a:lnTo>
                      <a:pt x="1955" y="191"/>
                    </a:lnTo>
                    <a:lnTo>
                      <a:pt x="1961" y="191"/>
                    </a:lnTo>
                    <a:lnTo>
                      <a:pt x="1964" y="188"/>
                    </a:lnTo>
                    <a:lnTo>
                      <a:pt x="1967" y="184"/>
                    </a:lnTo>
                    <a:lnTo>
                      <a:pt x="1968" y="179"/>
                    </a:lnTo>
                    <a:lnTo>
                      <a:pt x="1970" y="174"/>
                    </a:lnTo>
                    <a:lnTo>
                      <a:pt x="1973" y="171"/>
                    </a:lnTo>
                    <a:lnTo>
                      <a:pt x="1980" y="167"/>
                    </a:lnTo>
                    <a:lnTo>
                      <a:pt x="1980" y="167"/>
                    </a:lnTo>
                    <a:lnTo>
                      <a:pt x="1981" y="171"/>
                    </a:lnTo>
                    <a:lnTo>
                      <a:pt x="1984" y="173"/>
                    </a:lnTo>
                    <a:lnTo>
                      <a:pt x="1986" y="176"/>
                    </a:lnTo>
                    <a:lnTo>
                      <a:pt x="1990" y="178"/>
                    </a:lnTo>
                    <a:lnTo>
                      <a:pt x="1998" y="179"/>
                    </a:lnTo>
                    <a:lnTo>
                      <a:pt x="2007" y="180"/>
                    </a:lnTo>
                    <a:lnTo>
                      <a:pt x="2026" y="180"/>
                    </a:lnTo>
                    <a:lnTo>
                      <a:pt x="2034" y="181"/>
                    </a:lnTo>
                    <a:lnTo>
                      <a:pt x="2042" y="185"/>
                    </a:lnTo>
                    <a:lnTo>
                      <a:pt x="2069" y="155"/>
                    </a:lnTo>
                    <a:lnTo>
                      <a:pt x="2069" y="155"/>
                    </a:lnTo>
                    <a:lnTo>
                      <a:pt x="2068" y="158"/>
                    </a:lnTo>
                    <a:lnTo>
                      <a:pt x="2067" y="161"/>
                    </a:lnTo>
                    <a:lnTo>
                      <a:pt x="2067" y="163"/>
                    </a:lnTo>
                    <a:lnTo>
                      <a:pt x="2067" y="164"/>
                    </a:lnTo>
                    <a:lnTo>
                      <a:pt x="2071" y="166"/>
                    </a:lnTo>
                    <a:lnTo>
                      <a:pt x="2077" y="169"/>
                    </a:lnTo>
                    <a:lnTo>
                      <a:pt x="2084" y="170"/>
                    </a:lnTo>
                    <a:lnTo>
                      <a:pt x="2091" y="171"/>
                    </a:lnTo>
                    <a:lnTo>
                      <a:pt x="2095" y="174"/>
                    </a:lnTo>
                    <a:lnTo>
                      <a:pt x="2098" y="177"/>
                    </a:lnTo>
                    <a:lnTo>
                      <a:pt x="2099" y="180"/>
                    </a:lnTo>
                    <a:lnTo>
                      <a:pt x="2099" y="180"/>
                    </a:lnTo>
                    <a:lnTo>
                      <a:pt x="2113" y="169"/>
                    </a:lnTo>
                    <a:lnTo>
                      <a:pt x="2128" y="157"/>
                    </a:lnTo>
                    <a:lnTo>
                      <a:pt x="2136" y="153"/>
                    </a:lnTo>
                    <a:lnTo>
                      <a:pt x="2144" y="149"/>
                    </a:lnTo>
                    <a:lnTo>
                      <a:pt x="2153" y="148"/>
                    </a:lnTo>
                    <a:lnTo>
                      <a:pt x="2163" y="148"/>
                    </a:lnTo>
                    <a:lnTo>
                      <a:pt x="2163" y="148"/>
                    </a:lnTo>
                    <a:lnTo>
                      <a:pt x="2161" y="150"/>
                    </a:lnTo>
                    <a:lnTo>
                      <a:pt x="2161" y="151"/>
                    </a:lnTo>
                    <a:lnTo>
                      <a:pt x="2161" y="154"/>
                    </a:lnTo>
                    <a:lnTo>
                      <a:pt x="2162" y="155"/>
                    </a:lnTo>
                    <a:lnTo>
                      <a:pt x="2167" y="158"/>
                    </a:lnTo>
                    <a:lnTo>
                      <a:pt x="2172" y="162"/>
                    </a:lnTo>
                    <a:lnTo>
                      <a:pt x="2178" y="166"/>
                    </a:lnTo>
                    <a:lnTo>
                      <a:pt x="2184" y="171"/>
                    </a:lnTo>
                    <a:lnTo>
                      <a:pt x="2188" y="176"/>
                    </a:lnTo>
                    <a:lnTo>
                      <a:pt x="2190" y="179"/>
                    </a:lnTo>
                    <a:lnTo>
                      <a:pt x="2190" y="182"/>
                    </a:lnTo>
                    <a:lnTo>
                      <a:pt x="2190" y="182"/>
                    </a:lnTo>
                    <a:lnTo>
                      <a:pt x="2199" y="185"/>
                    </a:lnTo>
                    <a:lnTo>
                      <a:pt x="2208" y="186"/>
                    </a:lnTo>
                    <a:lnTo>
                      <a:pt x="2216" y="185"/>
                    </a:lnTo>
                    <a:lnTo>
                      <a:pt x="2224" y="182"/>
                    </a:lnTo>
                    <a:lnTo>
                      <a:pt x="2232" y="180"/>
                    </a:lnTo>
                    <a:lnTo>
                      <a:pt x="2240" y="176"/>
                    </a:lnTo>
                    <a:lnTo>
                      <a:pt x="2255" y="167"/>
                    </a:lnTo>
                    <a:lnTo>
                      <a:pt x="2271" y="158"/>
                    </a:lnTo>
                    <a:lnTo>
                      <a:pt x="2278" y="155"/>
                    </a:lnTo>
                    <a:lnTo>
                      <a:pt x="2286" y="153"/>
                    </a:lnTo>
                    <a:lnTo>
                      <a:pt x="2294" y="151"/>
                    </a:lnTo>
                    <a:lnTo>
                      <a:pt x="2302" y="151"/>
                    </a:lnTo>
                    <a:lnTo>
                      <a:pt x="2310" y="154"/>
                    </a:lnTo>
                    <a:lnTo>
                      <a:pt x="2320" y="158"/>
                    </a:lnTo>
                    <a:lnTo>
                      <a:pt x="2320" y="158"/>
                    </a:lnTo>
                    <a:lnTo>
                      <a:pt x="2317" y="163"/>
                    </a:lnTo>
                    <a:lnTo>
                      <a:pt x="2315" y="170"/>
                    </a:lnTo>
                    <a:lnTo>
                      <a:pt x="2315" y="172"/>
                    </a:lnTo>
                    <a:lnTo>
                      <a:pt x="2316" y="176"/>
                    </a:lnTo>
                    <a:lnTo>
                      <a:pt x="2318" y="179"/>
                    </a:lnTo>
                    <a:lnTo>
                      <a:pt x="2322" y="180"/>
                    </a:lnTo>
                    <a:lnTo>
                      <a:pt x="2322" y="180"/>
                    </a:lnTo>
                    <a:lnTo>
                      <a:pt x="2326" y="179"/>
                    </a:lnTo>
                    <a:lnTo>
                      <a:pt x="2331" y="178"/>
                    </a:lnTo>
                    <a:lnTo>
                      <a:pt x="2343" y="177"/>
                    </a:lnTo>
                    <a:lnTo>
                      <a:pt x="2354" y="177"/>
                    </a:lnTo>
                    <a:lnTo>
                      <a:pt x="2363" y="176"/>
                    </a:lnTo>
                    <a:lnTo>
                      <a:pt x="2363" y="177"/>
                    </a:lnTo>
                    <a:lnTo>
                      <a:pt x="2363" y="176"/>
                    </a:lnTo>
                    <a:lnTo>
                      <a:pt x="2363" y="176"/>
                    </a:lnTo>
                    <a:lnTo>
                      <a:pt x="2368" y="174"/>
                    </a:lnTo>
                    <a:lnTo>
                      <a:pt x="2370" y="173"/>
                    </a:lnTo>
                    <a:lnTo>
                      <a:pt x="2372" y="171"/>
                    </a:lnTo>
                    <a:lnTo>
                      <a:pt x="2374" y="167"/>
                    </a:lnTo>
                    <a:lnTo>
                      <a:pt x="2374" y="167"/>
                    </a:lnTo>
                    <a:lnTo>
                      <a:pt x="2387" y="154"/>
                    </a:lnTo>
                    <a:lnTo>
                      <a:pt x="2401" y="139"/>
                    </a:lnTo>
                    <a:lnTo>
                      <a:pt x="2409" y="132"/>
                    </a:lnTo>
                    <a:lnTo>
                      <a:pt x="2418" y="126"/>
                    </a:lnTo>
                    <a:lnTo>
                      <a:pt x="2429" y="119"/>
                    </a:lnTo>
                    <a:lnTo>
                      <a:pt x="2443" y="113"/>
                    </a:lnTo>
                    <a:lnTo>
                      <a:pt x="2443" y="113"/>
                    </a:lnTo>
                    <a:lnTo>
                      <a:pt x="2441" y="109"/>
                    </a:lnTo>
                    <a:lnTo>
                      <a:pt x="2440" y="106"/>
                    </a:lnTo>
                    <a:lnTo>
                      <a:pt x="2438" y="103"/>
                    </a:lnTo>
                    <a:lnTo>
                      <a:pt x="2436" y="102"/>
                    </a:lnTo>
                    <a:lnTo>
                      <a:pt x="2430" y="99"/>
                    </a:lnTo>
                    <a:lnTo>
                      <a:pt x="2422" y="98"/>
                    </a:lnTo>
                    <a:lnTo>
                      <a:pt x="2414" y="99"/>
                    </a:lnTo>
                    <a:lnTo>
                      <a:pt x="2406" y="101"/>
                    </a:lnTo>
                    <a:lnTo>
                      <a:pt x="2399" y="103"/>
                    </a:lnTo>
                    <a:lnTo>
                      <a:pt x="2393" y="106"/>
                    </a:lnTo>
                    <a:lnTo>
                      <a:pt x="2381" y="128"/>
                    </a:lnTo>
                    <a:lnTo>
                      <a:pt x="2381" y="128"/>
                    </a:lnTo>
                    <a:lnTo>
                      <a:pt x="2378" y="123"/>
                    </a:lnTo>
                    <a:lnTo>
                      <a:pt x="2375" y="119"/>
                    </a:lnTo>
                    <a:lnTo>
                      <a:pt x="2372" y="116"/>
                    </a:lnTo>
                    <a:lnTo>
                      <a:pt x="2370" y="114"/>
                    </a:lnTo>
                    <a:lnTo>
                      <a:pt x="2367" y="114"/>
                    </a:lnTo>
                    <a:lnTo>
                      <a:pt x="2363" y="114"/>
                    </a:lnTo>
                    <a:lnTo>
                      <a:pt x="2358" y="117"/>
                    </a:lnTo>
                    <a:lnTo>
                      <a:pt x="2345" y="124"/>
                    </a:lnTo>
                    <a:lnTo>
                      <a:pt x="2340" y="125"/>
                    </a:lnTo>
                    <a:lnTo>
                      <a:pt x="2338" y="124"/>
                    </a:lnTo>
                    <a:lnTo>
                      <a:pt x="2336" y="123"/>
                    </a:lnTo>
                    <a:lnTo>
                      <a:pt x="2336" y="123"/>
                    </a:lnTo>
                    <a:lnTo>
                      <a:pt x="2341" y="116"/>
                    </a:lnTo>
                    <a:lnTo>
                      <a:pt x="2347" y="110"/>
                    </a:lnTo>
                    <a:lnTo>
                      <a:pt x="2354" y="104"/>
                    </a:lnTo>
                    <a:lnTo>
                      <a:pt x="2361" y="101"/>
                    </a:lnTo>
                    <a:lnTo>
                      <a:pt x="2369" y="97"/>
                    </a:lnTo>
                    <a:lnTo>
                      <a:pt x="2377" y="94"/>
                    </a:lnTo>
                    <a:lnTo>
                      <a:pt x="2395" y="89"/>
                    </a:lnTo>
                    <a:lnTo>
                      <a:pt x="2433" y="82"/>
                    </a:lnTo>
                    <a:lnTo>
                      <a:pt x="2452" y="76"/>
                    </a:lnTo>
                    <a:lnTo>
                      <a:pt x="2460" y="73"/>
                    </a:lnTo>
                    <a:lnTo>
                      <a:pt x="2468" y="68"/>
                    </a:lnTo>
                    <a:lnTo>
                      <a:pt x="2468" y="68"/>
                    </a:lnTo>
                    <a:lnTo>
                      <a:pt x="2463" y="63"/>
                    </a:lnTo>
                    <a:lnTo>
                      <a:pt x="2458" y="58"/>
                    </a:lnTo>
                    <a:lnTo>
                      <a:pt x="2452" y="53"/>
                    </a:lnTo>
                    <a:lnTo>
                      <a:pt x="2445" y="50"/>
                    </a:lnTo>
                    <a:lnTo>
                      <a:pt x="2430" y="43"/>
                    </a:lnTo>
                    <a:lnTo>
                      <a:pt x="2414" y="38"/>
                    </a:lnTo>
                    <a:lnTo>
                      <a:pt x="2397" y="36"/>
                    </a:lnTo>
                    <a:lnTo>
                      <a:pt x="2378" y="35"/>
                    </a:lnTo>
                    <a:lnTo>
                      <a:pt x="2361" y="35"/>
                    </a:lnTo>
                    <a:lnTo>
                      <a:pt x="2343" y="35"/>
                    </a:lnTo>
                    <a:lnTo>
                      <a:pt x="2363" y="49"/>
                    </a:lnTo>
                    <a:lnTo>
                      <a:pt x="2339" y="49"/>
                    </a:lnTo>
                    <a:lnTo>
                      <a:pt x="2362" y="73"/>
                    </a:lnTo>
                    <a:lnTo>
                      <a:pt x="2362" y="73"/>
                    </a:lnTo>
                    <a:lnTo>
                      <a:pt x="2354" y="72"/>
                    </a:lnTo>
                    <a:lnTo>
                      <a:pt x="2346" y="72"/>
                    </a:lnTo>
                    <a:lnTo>
                      <a:pt x="2330" y="72"/>
                    </a:lnTo>
                    <a:lnTo>
                      <a:pt x="2314" y="73"/>
                    </a:lnTo>
                    <a:lnTo>
                      <a:pt x="2298" y="73"/>
                    </a:lnTo>
                    <a:lnTo>
                      <a:pt x="2298" y="73"/>
                    </a:lnTo>
                    <a:lnTo>
                      <a:pt x="2302" y="74"/>
                    </a:lnTo>
                    <a:lnTo>
                      <a:pt x="2307" y="74"/>
                    </a:lnTo>
                    <a:lnTo>
                      <a:pt x="2314" y="78"/>
                    </a:lnTo>
                    <a:lnTo>
                      <a:pt x="2318" y="83"/>
                    </a:lnTo>
                    <a:lnTo>
                      <a:pt x="2323" y="88"/>
                    </a:lnTo>
                    <a:lnTo>
                      <a:pt x="2324" y="94"/>
                    </a:lnTo>
                    <a:lnTo>
                      <a:pt x="2324" y="97"/>
                    </a:lnTo>
                    <a:lnTo>
                      <a:pt x="2323" y="98"/>
                    </a:lnTo>
                    <a:lnTo>
                      <a:pt x="2322" y="99"/>
                    </a:lnTo>
                    <a:lnTo>
                      <a:pt x="2321" y="99"/>
                    </a:lnTo>
                    <a:lnTo>
                      <a:pt x="2318" y="99"/>
                    </a:lnTo>
                    <a:lnTo>
                      <a:pt x="2318" y="99"/>
                    </a:lnTo>
                    <a:lnTo>
                      <a:pt x="2314" y="96"/>
                    </a:lnTo>
                    <a:lnTo>
                      <a:pt x="2309" y="94"/>
                    </a:lnTo>
                    <a:lnTo>
                      <a:pt x="2306" y="93"/>
                    </a:lnTo>
                    <a:lnTo>
                      <a:pt x="2302" y="93"/>
                    </a:lnTo>
                    <a:lnTo>
                      <a:pt x="2299" y="93"/>
                    </a:lnTo>
                    <a:lnTo>
                      <a:pt x="2297" y="94"/>
                    </a:lnTo>
                    <a:lnTo>
                      <a:pt x="2291" y="98"/>
                    </a:lnTo>
                    <a:lnTo>
                      <a:pt x="2282" y="108"/>
                    </a:lnTo>
                    <a:lnTo>
                      <a:pt x="2276" y="111"/>
                    </a:lnTo>
                    <a:lnTo>
                      <a:pt x="2272" y="112"/>
                    </a:lnTo>
                    <a:lnTo>
                      <a:pt x="2269" y="112"/>
                    </a:lnTo>
                    <a:lnTo>
                      <a:pt x="2269" y="112"/>
                    </a:lnTo>
                    <a:lnTo>
                      <a:pt x="2277" y="113"/>
                    </a:lnTo>
                    <a:lnTo>
                      <a:pt x="2285" y="116"/>
                    </a:lnTo>
                    <a:lnTo>
                      <a:pt x="2287" y="118"/>
                    </a:lnTo>
                    <a:lnTo>
                      <a:pt x="2289" y="120"/>
                    </a:lnTo>
                    <a:lnTo>
                      <a:pt x="2289" y="123"/>
                    </a:lnTo>
                    <a:lnTo>
                      <a:pt x="2285" y="127"/>
                    </a:lnTo>
                    <a:lnTo>
                      <a:pt x="2285" y="127"/>
                    </a:lnTo>
                    <a:lnTo>
                      <a:pt x="2271" y="119"/>
                    </a:lnTo>
                    <a:lnTo>
                      <a:pt x="2260" y="113"/>
                    </a:lnTo>
                    <a:lnTo>
                      <a:pt x="2249" y="111"/>
                    </a:lnTo>
                    <a:lnTo>
                      <a:pt x="2239" y="109"/>
                    </a:lnTo>
                    <a:lnTo>
                      <a:pt x="2230" y="106"/>
                    </a:lnTo>
                    <a:lnTo>
                      <a:pt x="2220" y="103"/>
                    </a:lnTo>
                    <a:lnTo>
                      <a:pt x="2209" y="97"/>
                    </a:lnTo>
                    <a:lnTo>
                      <a:pt x="2195" y="88"/>
                    </a:lnTo>
                    <a:lnTo>
                      <a:pt x="2195" y="88"/>
                    </a:lnTo>
                    <a:lnTo>
                      <a:pt x="2197" y="95"/>
                    </a:lnTo>
                    <a:lnTo>
                      <a:pt x="2195" y="99"/>
                    </a:lnTo>
                    <a:lnTo>
                      <a:pt x="2193" y="103"/>
                    </a:lnTo>
                    <a:lnTo>
                      <a:pt x="2191" y="105"/>
                    </a:lnTo>
                    <a:lnTo>
                      <a:pt x="2186" y="106"/>
                    </a:lnTo>
                    <a:lnTo>
                      <a:pt x="2183" y="108"/>
                    </a:lnTo>
                    <a:lnTo>
                      <a:pt x="2174" y="108"/>
                    </a:lnTo>
                    <a:lnTo>
                      <a:pt x="2163" y="108"/>
                    </a:lnTo>
                    <a:lnTo>
                      <a:pt x="2154" y="110"/>
                    </a:lnTo>
                    <a:lnTo>
                      <a:pt x="2151" y="111"/>
                    </a:lnTo>
                    <a:lnTo>
                      <a:pt x="2147" y="113"/>
                    </a:lnTo>
                    <a:lnTo>
                      <a:pt x="2145" y="118"/>
                    </a:lnTo>
                    <a:lnTo>
                      <a:pt x="2144" y="123"/>
                    </a:lnTo>
                    <a:lnTo>
                      <a:pt x="2161" y="126"/>
                    </a:lnTo>
                    <a:lnTo>
                      <a:pt x="2123" y="148"/>
                    </a:lnTo>
                    <a:lnTo>
                      <a:pt x="2123" y="148"/>
                    </a:lnTo>
                    <a:lnTo>
                      <a:pt x="2118" y="142"/>
                    </a:lnTo>
                    <a:lnTo>
                      <a:pt x="2115" y="138"/>
                    </a:lnTo>
                    <a:lnTo>
                      <a:pt x="2114" y="134"/>
                    </a:lnTo>
                    <a:lnTo>
                      <a:pt x="2113" y="129"/>
                    </a:lnTo>
                    <a:lnTo>
                      <a:pt x="2114" y="126"/>
                    </a:lnTo>
                    <a:lnTo>
                      <a:pt x="2115" y="124"/>
                    </a:lnTo>
                    <a:lnTo>
                      <a:pt x="2119" y="118"/>
                    </a:lnTo>
                    <a:lnTo>
                      <a:pt x="2123" y="113"/>
                    </a:lnTo>
                    <a:lnTo>
                      <a:pt x="2123" y="111"/>
                    </a:lnTo>
                    <a:lnTo>
                      <a:pt x="2123" y="109"/>
                    </a:lnTo>
                    <a:lnTo>
                      <a:pt x="2121" y="105"/>
                    </a:lnTo>
                    <a:lnTo>
                      <a:pt x="2116" y="103"/>
                    </a:lnTo>
                    <a:lnTo>
                      <a:pt x="2110" y="99"/>
                    </a:lnTo>
                    <a:lnTo>
                      <a:pt x="2102" y="95"/>
                    </a:lnTo>
                    <a:lnTo>
                      <a:pt x="2102" y="95"/>
                    </a:lnTo>
                    <a:lnTo>
                      <a:pt x="2094" y="95"/>
                    </a:lnTo>
                    <a:lnTo>
                      <a:pt x="2086" y="95"/>
                    </a:lnTo>
                    <a:lnTo>
                      <a:pt x="2079" y="97"/>
                    </a:lnTo>
                    <a:lnTo>
                      <a:pt x="2073" y="99"/>
                    </a:lnTo>
                    <a:lnTo>
                      <a:pt x="2064" y="104"/>
                    </a:lnTo>
                    <a:lnTo>
                      <a:pt x="2056" y="111"/>
                    </a:lnTo>
                    <a:lnTo>
                      <a:pt x="2048" y="119"/>
                    </a:lnTo>
                    <a:lnTo>
                      <a:pt x="2040" y="125"/>
                    </a:lnTo>
                    <a:lnTo>
                      <a:pt x="2036" y="128"/>
                    </a:lnTo>
                    <a:lnTo>
                      <a:pt x="2030" y="131"/>
                    </a:lnTo>
                    <a:lnTo>
                      <a:pt x="2024" y="132"/>
                    </a:lnTo>
                    <a:lnTo>
                      <a:pt x="2017" y="133"/>
                    </a:lnTo>
                    <a:lnTo>
                      <a:pt x="2017" y="133"/>
                    </a:lnTo>
                    <a:lnTo>
                      <a:pt x="2023" y="125"/>
                    </a:lnTo>
                    <a:lnTo>
                      <a:pt x="2030" y="117"/>
                    </a:lnTo>
                    <a:lnTo>
                      <a:pt x="2038" y="110"/>
                    </a:lnTo>
                    <a:lnTo>
                      <a:pt x="2047" y="104"/>
                    </a:lnTo>
                    <a:lnTo>
                      <a:pt x="2057" y="99"/>
                    </a:lnTo>
                    <a:lnTo>
                      <a:pt x="2068" y="96"/>
                    </a:lnTo>
                    <a:lnTo>
                      <a:pt x="2079" y="94"/>
                    </a:lnTo>
                    <a:lnTo>
                      <a:pt x="2091" y="93"/>
                    </a:lnTo>
                    <a:lnTo>
                      <a:pt x="2072" y="82"/>
                    </a:lnTo>
                    <a:lnTo>
                      <a:pt x="2072" y="82"/>
                    </a:lnTo>
                    <a:lnTo>
                      <a:pt x="2075" y="80"/>
                    </a:lnTo>
                    <a:lnTo>
                      <a:pt x="2077" y="78"/>
                    </a:lnTo>
                    <a:lnTo>
                      <a:pt x="2085" y="75"/>
                    </a:lnTo>
                    <a:lnTo>
                      <a:pt x="2094" y="73"/>
                    </a:lnTo>
                    <a:lnTo>
                      <a:pt x="2105" y="73"/>
                    </a:lnTo>
                    <a:lnTo>
                      <a:pt x="2126" y="73"/>
                    </a:lnTo>
                    <a:lnTo>
                      <a:pt x="2145" y="74"/>
                    </a:lnTo>
                    <a:lnTo>
                      <a:pt x="2145" y="74"/>
                    </a:lnTo>
                    <a:lnTo>
                      <a:pt x="2136" y="81"/>
                    </a:lnTo>
                    <a:lnTo>
                      <a:pt x="2133" y="84"/>
                    </a:lnTo>
                    <a:lnTo>
                      <a:pt x="2133" y="86"/>
                    </a:lnTo>
                    <a:lnTo>
                      <a:pt x="2133" y="88"/>
                    </a:lnTo>
                    <a:lnTo>
                      <a:pt x="2136" y="88"/>
                    </a:lnTo>
                    <a:lnTo>
                      <a:pt x="2141" y="90"/>
                    </a:lnTo>
                    <a:lnTo>
                      <a:pt x="2151" y="90"/>
                    </a:lnTo>
                    <a:lnTo>
                      <a:pt x="2160" y="93"/>
                    </a:lnTo>
                    <a:lnTo>
                      <a:pt x="2169" y="96"/>
                    </a:lnTo>
                    <a:lnTo>
                      <a:pt x="2174" y="98"/>
                    </a:lnTo>
                    <a:lnTo>
                      <a:pt x="2177" y="102"/>
                    </a:lnTo>
                    <a:lnTo>
                      <a:pt x="2177" y="102"/>
                    </a:lnTo>
                    <a:lnTo>
                      <a:pt x="2177" y="95"/>
                    </a:lnTo>
                    <a:lnTo>
                      <a:pt x="2176" y="89"/>
                    </a:lnTo>
                    <a:lnTo>
                      <a:pt x="2171" y="82"/>
                    </a:lnTo>
                    <a:lnTo>
                      <a:pt x="2171" y="80"/>
                    </a:lnTo>
                    <a:lnTo>
                      <a:pt x="2172" y="76"/>
                    </a:lnTo>
                    <a:lnTo>
                      <a:pt x="2176" y="72"/>
                    </a:lnTo>
                    <a:lnTo>
                      <a:pt x="2184" y="66"/>
                    </a:lnTo>
                    <a:lnTo>
                      <a:pt x="2184" y="66"/>
                    </a:lnTo>
                    <a:lnTo>
                      <a:pt x="2169" y="67"/>
                    </a:lnTo>
                    <a:lnTo>
                      <a:pt x="2156" y="66"/>
                    </a:lnTo>
                    <a:lnTo>
                      <a:pt x="2144" y="65"/>
                    </a:lnTo>
                    <a:lnTo>
                      <a:pt x="2124" y="60"/>
                    </a:lnTo>
                    <a:lnTo>
                      <a:pt x="2124" y="60"/>
                    </a:lnTo>
                    <a:lnTo>
                      <a:pt x="2137" y="61"/>
                    </a:lnTo>
                    <a:lnTo>
                      <a:pt x="2147" y="60"/>
                    </a:lnTo>
                    <a:lnTo>
                      <a:pt x="2155" y="57"/>
                    </a:lnTo>
                    <a:lnTo>
                      <a:pt x="2163" y="53"/>
                    </a:lnTo>
                    <a:lnTo>
                      <a:pt x="2170" y="48"/>
                    </a:lnTo>
                    <a:lnTo>
                      <a:pt x="2177" y="42"/>
                    </a:lnTo>
                    <a:lnTo>
                      <a:pt x="2187" y="29"/>
                    </a:lnTo>
                    <a:lnTo>
                      <a:pt x="2199" y="16"/>
                    </a:lnTo>
                    <a:lnTo>
                      <a:pt x="2205" y="11"/>
                    </a:lnTo>
                    <a:lnTo>
                      <a:pt x="2210" y="7"/>
                    </a:lnTo>
                    <a:lnTo>
                      <a:pt x="2217" y="4"/>
                    </a:lnTo>
                    <a:lnTo>
                      <a:pt x="2225" y="1"/>
                    </a:lnTo>
                    <a:lnTo>
                      <a:pt x="2234" y="3"/>
                    </a:lnTo>
                    <a:lnTo>
                      <a:pt x="2245" y="5"/>
                    </a:lnTo>
                    <a:lnTo>
                      <a:pt x="2245" y="5"/>
                    </a:lnTo>
                    <a:lnTo>
                      <a:pt x="2240" y="6"/>
                    </a:lnTo>
                    <a:lnTo>
                      <a:pt x="2237" y="8"/>
                    </a:lnTo>
                    <a:lnTo>
                      <a:pt x="2236" y="11"/>
                    </a:lnTo>
                    <a:lnTo>
                      <a:pt x="2234" y="13"/>
                    </a:lnTo>
                    <a:lnTo>
                      <a:pt x="2234" y="16"/>
                    </a:lnTo>
                    <a:lnTo>
                      <a:pt x="2236" y="19"/>
                    </a:lnTo>
                    <a:lnTo>
                      <a:pt x="2239" y="25"/>
                    </a:lnTo>
                    <a:lnTo>
                      <a:pt x="2251" y="36"/>
                    </a:lnTo>
                    <a:lnTo>
                      <a:pt x="2254" y="42"/>
                    </a:lnTo>
                    <a:lnTo>
                      <a:pt x="2257" y="46"/>
                    </a:lnTo>
                    <a:lnTo>
                      <a:pt x="2257" y="46"/>
                    </a:lnTo>
                    <a:lnTo>
                      <a:pt x="2283" y="41"/>
                    </a:lnTo>
                    <a:lnTo>
                      <a:pt x="2297" y="37"/>
                    </a:lnTo>
                    <a:lnTo>
                      <a:pt x="2307" y="34"/>
                    </a:lnTo>
                    <a:lnTo>
                      <a:pt x="2298" y="3"/>
                    </a:lnTo>
                    <a:lnTo>
                      <a:pt x="2298" y="3"/>
                    </a:lnTo>
                    <a:lnTo>
                      <a:pt x="2303" y="0"/>
                    </a:lnTo>
                    <a:lnTo>
                      <a:pt x="2309" y="0"/>
                    </a:lnTo>
                    <a:lnTo>
                      <a:pt x="2315" y="1"/>
                    </a:lnTo>
                    <a:lnTo>
                      <a:pt x="2320" y="5"/>
                    </a:lnTo>
                    <a:lnTo>
                      <a:pt x="2329" y="12"/>
                    </a:lnTo>
                    <a:lnTo>
                      <a:pt x="2338" y="20"/>
                    </a:lnTo>
                    <a:lnTo>
                      <a:pt x="2347" y="27"/>
                    </a:lnTo>
                    <a:lnTo>
                      <a:pt x="2353" y="30"/>
                    </a:lnTo>
                    <a:lnTo>
                      <a:pt x="2358" y="31"/>
                    </a:lnTo>
                    <a:lnTo>
                      <a:pt x="2363" y="31"/>
                    </a:lnTo>
                    <a:lnTo>
                      <a:pt x="2369" y="31"/>
                    </a:lnTo>
                    <a:lnTo>
                      <a:pt x="2376" y="28"/>
                    </a:lnTo>
                    <a:lnTo>
                      <a:pt x="2383" y="23"/>
                    </a:lnTo>
                    <a:lnTo>
                      <a:pt x="2383" y="23"/>
                    </a:lnTo>
                    <a:lnTo>
                      <a:pt x="2384" y="20"/>
                    </a:lnTo>
                    <a:lnTo>
                      <a:pt x="2383" y="18"/>
                    </a:lnTo>
                    <a:lnTo>
                      <a:pt x="2382" y="15"/>
                    </a:lnTo>
                    <a:lnTo>
                      <a:pt x="2381" y="14"/>
                    </a:lnTo>
                    <a:lnTo>
                      <a:pt x="2375" y="13"/>
                    </a:lnTo>
                    <a:lnTo>
                      <a:pt x="2369" y="13"/>
                    </a:lnTo>
                    <a:lnTo>
                      <a:pt x="2358" y="14"/>
                    </a:lnTo>
                    <a:lnTo>
                      <a:pt x="2355" y="14"/>
                    </a:lnTo>
                    <a:lnTo>
                      <a:pt x="2355" y="13"/>
                    </a:lnTo>
                    <a:lnTo>
                      <a:pt x="2355" y="13"/>
                    </a:lnTo>
                    <a:lnTo>
                      <a:pt x="2366" y="11"/>
                    </a:lnTo>
                    <a:lnTo>
                      <a:pt x="2375" y="10"/>
                    </a:lnTo>
                    <a:lnTo>
                      <a:pt x="2383" y="10"/>
                    </a:lnTo>
                    <a:lnTo>
                      <a:pt x="2391" y="11"/>
                    </a:lnTo>
                    <a:lnTo>
                      <a:pt x="2398" y="13"/>
                    </a:lnTo>
                    <a:lnTo>
                      <a:pt x="2406" y="15"/>
                    </a:lnTo>
                    <a:lnTo>
                      <a:pt x="2418" y="25"/>
                    </a:lnTo>
                    <a:lnTo>
                      <a:pt x="2432" y="35"/>
                    </a:lnTo>
                    <a:lnTo>
                      <a:pt x="2446" y="46"/>
                    </a:lnTo>
                    <a:lnTo>
                      <a:pt x="2460" y="58"/>
                    </a:lnTo>
                    <a:lnTo>
                      <a:pt x="2468" y="64"/>
                    </a:lnTo>
                    <a:lnTo>
                      <a:pt x="2477" y="68"/>
                    </a:lnTo>
                    <a:lnTo>
                      <a:pt x="2477" y="68"/>
                    </a:lnTo>
                    <a:lnTo>
                      <a:pt x="2479" y="59"/>
                    </a:lnTo>
                    <a:lnTo>
                      <a:pt x="2482" y="48"/>
                    </a:lnTo>
                    <a:lnTo>
                      <a:pt x="2484" y="42"/>
                    </a:lnTo>
                    <a:lnTo>
                      <a:pt x="2486" y="35"/>
                    </a:lnTo>
                    <a:lnTo>
                      <a:pt x="2491" y="29"/>
                    </a:lnTo>
                    <a:lnTo>
                      <a:pt x="2497" y="22"/>
                    </a:lnTo>
                    <a:lnTo>
                      <a:pt x="2497" y="22"/>
                    </a:lnTo>
                    <a:lnTo>
                      <a:pt x="2496" y="29"/>
                    </a:lnTo>
                    <a:lnTo>
                      <a:pt x="2496" y="35"/>
                    </a:lnTo>
                    <a:lnTo>
                      <a:pt x="2496" y="45"/>
                    </a:lnTo>
                    <a:lnTo>
                      <a:pt x="2496" y="50"/>
                    </a:lnTo>
                    <a:lnTo>
                      <a:pt x="2493" y="55"/>
                    </a:lnTo>
                    <a:lnTo>
                      <a:pt x="2490" y="59"/>
                    </a:lnTo>
                    <a:lnTo>
                      <a:pt x="2484" y="65"/>
                    </a:lnTo>
                    <a:lnTo>
                      <a:pt x="2484" y="65"/>
                    </a:lnTo>
                    <a:lnTo>
                      <a:pt x="2491" y="66"/>
                    </a:lnTo>
                    <a:lnTo>
                      <a:pt x="2497" y="67"/>
                    </a:lnTo>
                    <a:lnTo>
                      <a:pt x="2504" y="66"/>
                    </a:lnTo>
                    <a:lnTo>
                      <a:pt x="2509" y="64"/>
                    </a:lnTo>
                    <a:lnTo>
                      <a:pt x="2522" y="58"/>
                    </a:lnTo>
                    <a:lnTo>
                      <a:pt x="2533" y="52"/>
                    </a:lnTo>
                    <a:lnTo>
                      <a:pt x="2533" y="52"/>
                    </a:lnTo>
                    <a:lnTo>
                      <a:pt x="2529" y="50"/>
                    </a:lnTo>
                    <a:lnTo>
                      <a:pt x="2525" y="48"/>
                    </a:lnTo>
                    <a:lnTo>
                      <a:pt x="2523" y="45"/>
                    </a:lnTo>
                    <a:lnTo>
                      <a:pt x="2522" y="43"/>
                    </a:lnTo>
                    <a:lnTo>
                      <a:pt x="2523" y="41"/>
                    </a:lnTo>
                    <a:lnTo>
                      <a:pt x="2524" y="38"/>
                    </a:lnTo>
                    <a:lnTo>
                      <a:pt x="2529" y="33"/>
                    </a:lnTo>
                    <a:lnTo>
                      <a:pt x="2544" y="23"/>
                    </a:lnTo>
                    <a:lnTo>
                      <a:pt x="2551" y="19"/>
                    </a:lnTo>
                    <a:lnTo>
                      <a:pt x="2554" y="14"/>
                    </a:lnTo>
                    <a:lnTo>
                      <a:pt x="2554" y="14"/>
                    </a:lnTo>
                    <a:lnTo>
                      <a:pt x="2559" y="15"/>
                    </a:lnTo>
                    <a:lnTo>
                      <a:pt x="2560" y="16"/>
                    </a:lnTo>
                    <a:lnTo>
                      <a:pt x="2561" y="19"/>
                    </a:lnTo>
                    <a:lnTo>
                      <a:pt x="2560" y="21"/>
                    </a:lnTo>
                    <a:lnTo>
                      <a:pt x="2556" y="26"/>
                    </a:lnTo>
                    <a:lnTo>
                      <a:pt x="2547" y="33"/>
                    </a:lnTo>
                    <a:lnTo>
                      <a:pt x="2538" y="38"/>
                    </a:lnTo>
                    <a:lnTo>
                      <a:pt x="2538" y="38"/>
                    </a:lnTo>
                    <a:lnTo>
                      <a:pt x="2544" y="41"/>
                    </a:lnTo>
                    <a:lnTo>
                      <a:pt x="2548" y="45"/>
                    </a:lnTo>
                    <a:lnTo>
                      <a:pt x="2560" y="52"/>
                    </a:lnTo>
                    <a:lnTo>
                      <a:pt x="2565" y="55"/>
                    </a:lnTo>
                    <a:lnTo>
                      <a:pt x="2567" y="55"/>
                    </a:lnTo>
                    <a:lnTo>
                      <a:pt x="2569" y="55"/>
                    </a:lnTo>
                    <a:lnTo>
                      <a:pt x="2571" y="53"/>
                    </a:lnTo>
                    <a:lnTo>
                      <a:pt x="2573" y="51"/>
                    </a:lnTo>
                    <a:lnTo>
                      <a:pt x="2576" y="43"/>
                    </a:lnTo>
                    <a:lnTo>
                      <a:pt x="2576" y="43"/>
                    </a:lnTo>
                    <a:lnTo>
                      <a:pt x="2576" y="46"/>
                    </a:lnTo>
                    <a:lnTo>
                      <a:pt x="2575" y="51"/>
                    </a:lnTo>
                    <a:lnTo>
                      <a:pt x="2570" y="59"/>
                    </a:lnTo>
                    <a:lnTo>
                      <a:pt x="2562" y="68"/>
                    </a:lnTo>
                    <a:lnTo>
                      <a:pt x="2554" y="76"/>
                    </a:lnTo>
                    <a:lnTo>
                      <a:pt x="2544" y="84"/>
                    </a:lnTo>
                    <a:lnTo>
                      <a:pt x="2532" y="91"/>
                    </a:lnTo>
                    <a:lnTo>
                      <a:pt x="2521" y="96"/>
                    </a:lnTo>
                    <a:lnTo>
                      <a:pt x="2512" y="99"/>
                    </a:lnTo>
                    <a:lnTo>
                      <a:pt x="2529" y="102"/>
                    </a:lnTo>
                    <a:lnTo>
                      <a:pt x="2529" y="102"/>
                    </a:lnTo>
                    <a:lnTo>
                      <a:pt x="2521" y="108"/>
                    </a:lnTo>
                    <a:lnTo>
                      <a:pt x="2517" y="109"/>
                    </a:lnTo>
                    <a:lnTo>
                      <a:pt x="2515" y="109"/>
                    </a:lnTo>
                    <a:lnTo>
                      <a:pt x="2507" y="109"/>
                    </a:lnTo>
                    <a:lnTo>
                      <a:pt x="2497" y="106"/>
                    </a:lnTo>
                    <a:lnTo>
                      <a:pt x="2497" y="106"/>
                    </a:lnTo>
                    <a:lnTo>
                      <a:pt x="2502" y="112"/>
                    </a:lnTo>
                    <a:lnTo>
                      <a:pt x="2506" y="118"/>
                    </a:lnTo>
                    <a:lnTo>
                      <a:pt x="2509" y="124"/>
                    </a:lnTo>
                    <a:lnTo>
                      <a:pt x="2510" y="129"/>
                    </a:lnTo>
                    <a:lnTo>
                      <a:pt x="2510" y="135"/>
                    </a:lnTo>
                    <a:lnTo>
                      <a:pt x="2510" y="141"/>
                    </a:lnTo>
                    <a:lnTo>
                      <a:pt x="2508" y="153"/>
                    </a:lnTo>
                    <a:lnTo>
                      <a:pt x="2508" y="153"/>
                    </a:lnTo>
                    <a:lnTo>
                      <a:pt x="2507" y="150"/>
                    </a:lnTo>
                    <a:lnTo>
                      <a:pt x="2507" y="149"/>
                    </a:lnTo>
                    <a:lnTo>
                      <a:pt x="2508" y="147"/>
                    </a:lnTo>
                    <a:lnTo>
                      <a:pt x="2507" y="144"/>
                    </a:lnTo>
                    <a:lnTo>
                      <a:pt x="2507" y="144"/>
                    </a:lnTo>
                    <a:lnTo>
                      <a:pt x="2502" y="143"/>
                    </a:lnTo>
                    <a:lnTo>
                      <a:pt x="2498" y="143"/>
                    </a:lnTo>
                    <a:lnTo>
                      <a:pt x="2493" y="143"/>
                    </a:lnTo>
                    <a:lnTo>
                      <a:pt x="2490" y="144"/>
                    </a:lnTo>
                    <a:lnTo>
                      <a:pt x="2487" y="146"/>
                    </a:lnTo>
                    <a:lnTo>
                      <a:pt x="2485" y="149"/>
                    </a:lnTo>
                    <a:lnTo>
                      <a:pt x="2485" y="151"/>
                    </a:lnTo>
                    <a:lnTo>
                      <a:pt x="2485" y="156"/>
                    </a:lnTo>
                    <a:lnTo>
                      <a:pt x="2485" y="156"/>
                    </a:lnTo>
                    <a:lnTo>
                      <a:pt x="2483" y="164"/>
                    </a:lnTo>
                    <a:lnTo>
                      <a:pt x="2483" y="166"/>
                    </a:lnTo>
                    <a:lnTo>
                      <a:pt x="2483" y="170"/>
                    </a:lnTo>
                    <a:lnTo>
                      <a:pt x="2485" y="171"/>
                    </a:lnTo>
                    <a:lnTo>
                      <a:pt x="2486" y="173"/>
                    </a:lnTo>
                    <a:lnTo>
                      <a:pt x="2492" y="176"/>
                    </a:lnTo>
                    <a:lnTo>
                      <a:pt x="2504" y="179"/>
                    </a:lnTo>
                    <a:lnTo>
                      <a:pt x="2509" y="181"/>
                    </a:lnTo>
                    <a:lnTo>
                      <a:pt x="2514" y="185"/>
                    </a:lnTo>
                    <a:lnTo>
                      <a:pt x="2536" y="180"/>
                    </a:lnTo>
                    <a:lnTo>
                      <a:pt x="2608" y="96"/>
                    </a:lnTo>
                    <a:lnTo>
                      <a:pt x="2608" y="96"/>
                    </a:lnTo>
                    <a:lnTo>
                      <a:pt x="2620" y="94"/>
                    </a:lnTo>
                    <a:lnTo>
                      <a:pt x="2629" y="94"/>
                    </a:lnTo>
                    <a:lnTo>
                      <a:pt x="2637" y="96"/>
                    </a:lnTo>
                    <a:lnTo>
                      <a:pt x="2645" y="99"/>
                    </a:lnTo>
                    <a:lnTo>
                      <a:pt x="2653" y="104"/>
                    </a:lnTo>
                    <a:lnTo>
                      <a:pt x="2660" y="110"/>
                    </a:lnTo>
                    <a:lnTo>
                      <a:pt x="2668" y="114"/>
                    </a:lnTo>
                    <a:lnTo>
                      <a:pt x="2676" y="120"/>
                    </a:lnTo>
                    <a:lnTo>
                      <a:pt x="2683" y="97"/>
                    </a:lnTo>
                    <a:lnTo>
                      <a:pt x="2683" y="97"/>
                    </a:lnTo>
                    <a:lnTo>
                      <a:pt x="2693" y="98"/>
                    </a:lnTo>
                    <a:lnTo>
                      <a:pt x="2703" y="101"/>
                    </a:lnTo>
                    <a:lnTo>
                      <a:pt x="2711" y="103"/>
                    </a:lnTo>
                    <a:lnTo>
                      <a:pt x="2717" y="106"/>
                    </a:lnTo>
                    <a:lnTo>
                      <a:pt x="2722" y="112"/>
                    </a:lnTo>
                    <a:lnTo>
                      <a:pt x="2723" y="114"/>
                    </a:lnTo>
                    <a:lnTo>
                      <a:pt x="2723" y="118"/>
                    </a:lnTo>
                    <a:lnTo>
                      <a:pt x="2723" y="121"/>
                    </a:lnTo>
                    <a:lnTo>
                      <a:pt x="2722" y="126"/>
                    </a:lnTo>
                    <a:lnTo>
                      <a:pt x="2717" y="135"/>
                    </a:lnTo>
                    <a:lnTo>
                      <a:pt x="2717" y="135"/>
                    </a:lnTo>
                    <a:lnTo>
                      <a:pt x="2716" y="132"/>
                    </a:lnTo>
                    <a:lnTo>
                      <a:pt x="2714" y="129"/>
                    </a:lnTo>
                    <a:lnTo>
                      <a:pt x="2707" y="128"/>
                    </a:lnTo>
                    <a:lnTo>
                      <a:pt x="2707" y="128"/>
                    </a:lnTo>
                    <a:lnTo>
                      <a:pt x="2706" y="133"/>
                    </a:lnTo>
                    <a:lnTo>
                      <a:pt x="2704" y="136"/>
                    </a:lnTo>
                    <a:lnTo>
                      <a:pt x="2704" y="136"/>
                    </a:lnTo>
                    <a:lnTo>
                      <a:pt x="2703" y="140"/>
                    </a:lnTo>
                    <a:lnTo>
                      <a:pt x="2703" y="140"/>
                    </a:lnTo>
                    <a:lnTo>
                      <a:pt x="2751" y="127"/>
                    </a:lnTo>
                    <a:lnTo>
                      <a:pt x="2751" y="127"/>
                    </a:lnTo>
                    <a:lnTo>
                      <a:pt x="2743" y="133"/>
                    </a:lnTo>
                    <a:lnTo>
                      <a:pt x="2737" y="139"/>
                    </a:lnTo>
                    <a:lnTo>
                      <a:pt x="2732" y="143"/>
                    </a:lnTo>
                    <a:lnTo>
                      <a:pt x="2729" y="148"/>
                    </a:lnTo>
                    <a:lnTo>
                      <a:pt x="2728" y="153"/>
                    </a:lnTo>
                    <a:lnTo>
                      <a:pt x="2728" y="157"/>
                    </a:lnTo>
                    <a:lnTo>
                      <a:pt x="2729" y="161"/>
                    </a:lnTo>
                    <a:lnTo>
                      <a:pt x="2730" y="165"/>
                    </a:lnTo>
                    <a:lnTo>
                      <a:pt x="2734" y="173"/>
                    </a:lnTo>
                    <a:lnTo>
                      <a:pt x="2738" y="184"/>
                    </a:lnTo>
                    <a:lnTo>
                      <a:pt x="2739" y="188"/>
                    </a:lnTo>
                    <a:lnTo>
                      <a:pt x="2740" y="195"/>
                    </a:lnTo>
                    <a:lnTo>
                      <a:pt x="2740" y="201"/>
                    </a:lnTo>
                    <a:lnTo>
                      <a:pt x="2739" y="208"/>
                    </a:lnTo>
                    <a:lnTo>
                      <a:pt x="2789" y="195"/>
                    </a:lnTo>
                    <a:lnTo>
                      <a:pt x="2789" y="195"/>
                    </a:lnTo>
                    <a:lnTo>
                      <a:pt x="2781" y="192"/>
                    </a:lnTo>
                    <a:lnTo>
                      <a:pt x="2776" y="187"/>
                    </a:lnTo>
                    <a:lnTo>
                      <a:pt x="2776" y="185"/>
                    </a:lnTo>
                    <a:lnTo>
                      <a:pt x="2776" y="184"/>
                    </a:lnTo>
                    <a:lnTo>
                      <a:pt x="2780" y="180"/>
                    </a:lnTo>
                    <a:lnTo>
                      <a:pt x="2783" y="178"/>
                    </a:lnTo>
                    <a:lnTo>
                      <a:pt x="2789" y="176"/>
                    </a:lnTo>
                    <a:lnTo>
                      <a:pt x="2799" y="171"/>
                    </a:lnTo>
                    <a:lnTo>
                      <a:pt x="2799" y="171"/>
                    </a:lnTo>
                    <a:lnTo>
                      <a:pt x="2800" y="174"/>
                    </a:lnTo>
                    <a:lnTo>
                      <a:pt x="2801" y="177"/>
                    </a:lnTo>
                    <a:lnTo>
                      <a:pt x="2804" y="179"/>
                    </a:lnTo>
                    <a:lnTo>
                      <a:pt x="2807" y="180"/>
                    </a:lnTo>
                    <a:lnTo>
                      <a:pt x="2814" y="181"/>
                    </a:lnTo>
                    <a:lnTo>
                      <a:pt x="2822" y="180"/>
                    </a:lnTo>
                    <a:lnTo>
                      <a:pt x="2841" y="176"/>
                    </a:lnTo>
                    <a:lnTo>
                      <a:pt x="2850" y="174"/>
                    </a:lnTo>
                    <a:lnTo>
                      <a:pt x="2857" y="174"/>
                    </a:lnTo>
                    <a:lnTo>
                      <a:pt x="2855" y="179"/>
                    </a:lnTo>
                    <a:lnTo>
                      <a:pt x="2855" y="179"/>
                    </a:lnTo>
                    <a:lnTo>
                      <a:pt x="2861" y="181"/>
                    </a:lnTo>
                    <a:lnTo>
                      <a:pt x="2869" y="182"/>
                    </a:lnTo>
                    <a:lnTo>
                      <a:pt x="2877" y="184"/>
                    </a:lnTo>
                    <a:lnTo>
                      <a:pt x="2885" y="184"/>
                    </a:lnTo>
                    <a:lnTo>
                      <a:pt x="2903" y="182"/>
                    </a:lnTo>
                    <a:lnTo>
                      <a:pt x="2920" y="179"/>
                    </a:lnTo>
                    <a:lnTo>
                      <a:pt x="2920" y="179"/>
                    </a:lnTo>
                    <a:lnTo>
                      <a:pt x="2920" y="174"/>
                    </a:lnTo>
                    <a:lnTo>
                      <a:pt x="2923" y="169"/>
                    </a:lnTo>
                    <a:lnTo>
                      <a:pt x="2934" y="151"/>
                    </a:lnTo>
                    <a:lnTo>
                      <a:pt x="2946" y="131"/>
                    </a:lnTo>
                    <a:lnTo>
                      <a:pt x="2957" y="112"/>
                    </a:lnTo>
                    <a:lnTo>
                      <a:pt x="2957" y="112"/>
                    </a:lnTo>
                    <a:lnTo>
                      <a:pt x="2946" y="109"/>
                    </a:lnTo>
                    <a:lnTo>
                      <a:pt x="2941" y="105"/>
                    </a:lnTo>
                    <a:lnTo>
                      <a:pt x="2937" y="102"/>
                    </a:lnTo>
                    <a:lnTo>
                      <a:pt x="2937" y="98"/>
                    </a:lnTo>
                    <a:lnTo>
                      <a:pt x="2938" y="95"/>
                    </a:lnTo>
                    <a:lnTo>
                      <a:pt x="2939" y="90"/>
                    </a:lnTo>
                    <a:lnTo>
                      <a:pt x="2941" y="86"/>
                    </a:lnTo>
                    <a:lnTo>
                      <a:pt x="2941" y="81"/>
                    </a:lnTo>
                    <a:lnTo>
                      <a:pt x="2941" y="81"/>
                    </a:lnTo>
                    <a:lnTo>
                      <a:pt x="2947" y="82"/>
                    </a:lnTo>
                    <a:lnTo>
                      <a:pt x="2950" y="81"/>
                    </a:lnTo>
                    <a:lnTo>
                      <a:pt x="2951" y="80"/>
                    </a:lnTo>
                    <a:lnTo>
                      <a:pt x="2951" y="80"/>
                    </a:lnTo>
                    <a:lnTo>
                      <a:pt x="2952" y="78"/>
                    </a:lnTo>
                    <a:lnTo>
                      <a:pt x="2952" y="75"/>
                    </a:lnTo>
                    <a:lnTo>
                      <a:pt x="2950" y="72"/>
                    </a:lnTo>
                    <a:lnTo>
                      <a:pt x="2946" y="68"/>
                    </a:lnTo>
                    <a:lnTo>
                      <a:pt x="2945" y="66"/>
                    </a:lnTo>
                    <a:lnTo>
                      <a:pt x="2944" y="64"/>
                    </a:lnTo>
                    <a:lnTo>
                      <a:pt x="2944" y="64"/>
                    </a:lnTo>
                    <a:lnTo>
                      <a:pt x="2916" y="71"/>
                    </a:lnTo>
                    <a:lnTo>
                      <a:pt x="2904" y="74"/>
                    </a:lnTo>
                    <a:lnTo>
                      <a:pt x="2891" y="78"/>
                    </a:lnTo>
                    <a:lnTo>
                      <a:pt x="2880" y="82"/>
                    </a:lnTo>
                    <a:lnTo>
                      <a:pt x="2869" y="89"/>
                    </a:lnTo>
                    <a:lnTo>
                      <a:pt x="2861" y="97"/>
                    </a:lnTo>
                    <a:lnTo>
                      <a:pt x="2858" y="102"/>
                    </a:lnTo>
                    <a:lnTo>
                      <a:pt x="2854" y="108"/>
                    </a:lnTo>
                    <a:lnTo>
                      <a:pt x="2854" y="108"/>
                    </a:lnTo>
                    <a:lnTo>
                      <a:pt x="2859" y="111"/>
                    </a:lnTo>
                    <a:lnTo>
                      <a:pt x="2862" y="112"/>
                    </a:lnTo>
                    <a:lnTo>
                      <a:pt x="2866" y="110"/>
                    </a:lnTo>
                    <a:lnTo>
                      <a:pt x="2869" y="108"/>
                    </a:lnTo>
                    <a:lnTo>
                      <a:pt x="2874" y="104"/>
                    </a:lnTo>
                    <a:lnTo>
                      <a:pt x="2877" y="103"/>
                    </a:lnTo>
                    <a:lnTo>
                      <a:pt x="2882" y="102"/>
                    </a:lnTo>
                    <a:lnTo>
                      <a:pt x="2884" y="103"/>
                    </a:lnTo>
                    <a:lnTo>
                      <a:pt x="2887" y="104"/>
                    </a:lnTo>
                    <a:lnTo>
                      <a:pt x="2887" y="104"/>
                    </a:lnTo>
                    <a:lnTo>
                      <a:pt x="2880" y="111"/>
                    </a:lnTo>
                    <a:lnTo>
                      <a:pt x="2872" y="116"/>
                    </a:lnTo>
                    <a:lnTo>
                      <a:pt x="2864" y="118"/>
                    </a:lnTo>
                    <a:lnTo>
                      <a:pt x="2854" y="120"/>
                    </a:lnTo>
                    <a:lnTo>
                      <a:pt x="2845" y="120"/>
                    </a:lnTo>
                    <a:lnTo>
                      <a:pt x="2836" y="120"/>
                    </a:lnTo>
                    <a:lnTo>
                      <a:pt x="2814" y="120"/>
                    </a:lnTo>
                    <a:lnTo>
                      <a:pt x="2805" y="101"/>
                    </a:lnTo>
                    <a:lnTo>
                      <a:pt x="2774" y="111"/>
                    </a:lnTo>
                    <a:lnTo>
                      <a:pt x="2774" y="111"/>
                    </a:lnTo>
                    <a:lnTo>
                      <a:pt x="2777" y="106"/>
                    </a:lnTo>
                    <a:lnTo>
                      <a:pt x="2781" y="102"/>
                    </a:lnTo>
                    <a:lnTo>
                      <a:pt x="2785" y="91"/>
                    </a:lnTo>
                    <a:lnTo>
                      <a:pt x="2789" y="87"/>
                    </a:lnTo>
                    <a:lnTo>
                      <a:pt x="2793" y="82"/>
                    </a:lnTo>
                    <a:lnTo>
                      <a:pt x="2801" y="80"/>
                    </a:lnTo>
                    <a:lnTo>
                      <a:pt x="2812" y="78"/>
                    </a:lnTo>
                    <a:lnTo>
                      <a:pt x="2812" y="78"/>
                    </a:lnTo>
                    <a:lnTo>
                      <a:pt x="2811" y="74"/>
                    </a:lnTo>
                    <a:lnTo>
                      <a:pt x="2808" y="73"/>
                    </a:lnTo>
                    <a:lnTo>
                      <a:pt x="2807" y="71"/>
                    </a:lnTo>
                    <a:lnTo>
                      <a:pt x="2804" y="71"/>
                    </a:lnTo>
                    <a:lnTo>
                      <a:pt x="2798" y="71"/>
                    </a:lnTo>
                    <a:lnTo>
                      <a:pt x="2791" y="72"/>
                    </a:lnTo>
                    <a:lnTo>
                      <a:pt x="2776" y="75"/>
                    </a:lnTo>
                    <a:lnTo>
                      <a:pt x="2768" y="76"/>
                    </a:lnTo>
                    <a:lnTo>
                      <a:pt x="2760" y="75"/>
                    </a:lnTo>
                    <a:lnTo>
                      <a:pt x="2750" y="101"/>
                    </a:lnTo>
                    <a:lnTo>
                      <a:pt x="2750" y="101"/>
                    </a:lnTo>
                    <a:lnTo>
                      <a:pt x="2750" y="97"/>
                    </a:lnTo>
                    <a:lnTo>
                      <a:pt x="2750" y="95"/>
                    </a:lnTo>
                    <a:lnTo>
                      <a:pt x="2746" y="91"/>
                    </a:lnTo>
                    <a:lnTo>
                      <a:pt x="2736" y="84"/>
                    </a:lnTo>
                    <a:lnTo>
                      <a:pt x="2732" y="80"/>
                    </a:lnTo>
                    <a:lnTo>
                      <a:pt x="2731" y="78"/>
                    </a:lnTo>
                    <a:lnTo>
                      <a:pt x="2731" y="75"/>
                    </a:lnTo>
                    <a:lnTo>
                      <a:pt x="2731" y="73"/>
                    </a:lnTo>
                    <a:lnTo>
                      <a:pt x="2734" y="71"/>
                    </a:lnTo>
                    <a:lnTo>
                      <a:pt x="2737" y="67"/>
                    </a:lnTo>
                    <a:lnTo>
                      <a:pt x="2742" y="64"/>
                    </a:lnTo>
                    <a:lnTo>
                      <a:pt x="2790" y="44"/>
                    </a:lnTo>
                    <a:lnTo>
                      <a:pt x="2777" y="27"/>
                    </a:lnTo>
                    <a:lnTo>
                      <a:pt x="2818" y="22"/>
                    </a:lnTo>
                    <a:lnTo>
                      <a:pt x="2808" y="35"/>
                    </a:lnTo>
                    <a:lnTo>
                      <a:pt x="2808" y="35"/>
                    </a:lnTo>
                    <a:lnTo>
                      <a:pt x="2820" y="33"/>
                    </a:lnTo>
                    <a:lnTo>
                      <a:pt x="2828" y="33"/>
                    </a:lnTo>
                    <a:lnTo>
                      <a:pt x="2835" y="34"/>
                    </a:lnTo>
                    <a:lnTo>
                      <a:pt x="2841" y="36"/>
                    </a:lnTo>
                    <a:lnTo>
                      <a:pt x="2844" y="38"/>
                    </a:lnTo>
                    <a:lnTo>
                      <a:pt x="2846" y="42"/>
                    </a:lnTo>
                    <a:lnTo>
                      <a:pt x="2851" y="50"/>
                    </a:lnTo>
                    <a:lnTo>
                      <a:pt x="2855" y="58"/>
                    </a:lnTo>
                    <a:lnTo>
                      <a:pt x="2858" y="61"/>
                    </a:lnTo>
                    <a:lnTo>
                      <a:pt x="2861" y="63"/>
                    </a:lnTo>
                    <a:lnTo>
                      <a:pt x="2867" y="64"/>
                    </a:lnTo>
                    <a:lnTo>
                      <a:pt x="2874" y="63"/>
                    </a:lnTo>
                    <a:lnTo>
                      <a:pt x="2883" y="60"/>
                    </a:lnTo>
                    <a:lnTo>
                      <a:pt x="2893" y="57"/>
                    </a:lnTo>
                    <a:lnTo>
                      <a:pt x="2893" y="57"/>
                    </a:lnTo>
                    <a:lnTo>
                      <a:pt x="2901" y="46"/>
                    </a:lnTo>
                    <a:lnTo>
                      <a:pt x="2911" y="38"/>
                    </a:lnTo>
                    <a:lnTo>
                      <a:pt x="2919" y="33"/>
                    </a:lnTo>
                    <a:lnTo>
                      <a:pt x="2929" y="29"/>
                    </a:lnTo>
                    <a:lnTo>
                      <a:pt x="2939" y="28"/>
                    </a:lnTo>
                    <a:lnTo>
                      <a:pt x="2951" y="27"/>
                    </a:lnTo>
                    <a:lnTo>
                      <a:pt x="2964" y="28"/>
                    </a:lnTo>
                    <a:lnTo>
                      <a:pt x="2977" y="30"/>
                    </a:lnTo>
                    <a:lnTo>
                      <a:pt x="2977" y="30"/>
                    </a:lnTo>
                    <a:lnTo>
                      <a:pt x="2969" y="34"/>
                    </a:lnTo>
                    <a:lnTo>
                      <a:pt x="2967" y="35"/>
                    </a:lnTo>
                    <a:lnTo>
                      <a:pt x="2965" y="37"/>
                    </a:lnTo>
                    <a:lnTo>
                      <a:pt x="2964" y="42"/>
                    </a:lnTo>
                    <a:lnTo>
                      <a:pt x="2964" y="46"/>
                    </a:lnTo>
                    <a:lnTo>
                      <a:pt x="2966" y="57"/>
                    </a:lnTo>
                    <a:lnTo>
                      <a:pt x="2966" y="64"/>
                    </a:lnTo>
                    <a:lnTo>
                      <a:pt x="2965" y="66"/>
                    </a:lnTo>
                    <a:lnTo>
                      <a:pt x="2964" y="70"/>
                    </a:lnTo>
                    <a:lnTo>
                      <a:pt x="2964" y="70"/>
                    </a:lnTo>
                    <a:lnTo>
                      <a:pt x="2974" y="73"/>
                    </a:lnTo>
                    <a:lnTo>
                      <a:pt x="2983" y="73"/>
                    </a:lnTo>
                    <a:lnTo>
                      <a:pt x="2990" y="71"/>
                    </a:lnTo>
                    <a:lnTo>
                      <a:pt x="2997" y="67"/>
                    </a:lnTo>
                    <a:lnTo>
                      <a:pt x="3003" y="61"/>
                    </a:lnTo>
                    <a:lnTo>
                      <a:pt x="3008" y="57"/>
                    </a:lnTo>
                    <a:lnTo>
                      <a:pt x="3014" y="51"/>
                    </a:lnTo>
                    <a:lnTo>
                      <a:pt x="3020" y="46"/>
                    </a:lnTo>
                    <a:lnTo>
                      <a:pt x="3020" y="46"/>
                    </a:lnTo>
                    <a:lnTo>
                      <a:pt x="3025" y="57"/>
                    </a:lnTo>
                    <a:lnTo>
                      <a:pt x="3026" y="63"/>
                    </a:lnTo>
                    <a:lnTo>
                      <a:pt x="3026" y="66"/>
                    </a:lnTo>
                    <a:lnTo>
                      <a:pt x="3023" y="70"/>
                    </a:lnTo>
                    <a:lnTo>
                      <a:pt x="3020" y="72"/>
                    </a:lnTo>
                    <a:lnTo>
                      <a:pt x="3014" y="73"/>
                    </a:lnTo>
                    <a:lnTo>
                      <a:pt x="3005" y="73"/>
                    </a:lnTo>
                    <a:lnTo>
                      <a:pt x="3005" y="73"/>
                    </a:lnTo>
                    <a:lnTo>
                      <a:pt x="3005" y="78"/>
                    </a:lnTo>
                    <a:lnTo>
                      <a:pt x="3006" y="82"/>
                    </a:lnTo>
                    <a:lnTo>
                      <a:pt x="3007" y="84"/>
                    </a:lnTo>
                    <a:lnTo>
                      <a:pt x="3010" y="87"/>
                    </a:lnTo>
                    <a:lnTo>
                      <a:pt x="3012" y="87"/>
                    </a:lnTo>
                    <a:lnTo>
                      <a:pt x="3015" y="88"/>
                    </a:lnTo>
                    <a:lnTo>
                      <a:pt x="3022" y="87"/>
                    </a:lnTo>
                    <a:lnTo>
                      <a:pt x="3029" y="86"/>
                    </a:lnTo>
                    <a:lnTo>
                      <a:pt x="3033" y="87"/>
                    </a:lnTo>
                    <a:lnTo>
                      <a:pt x="3036" y="87"/>
                    </a:lnTo>
                    <a:lnTo>
                      <a:pt x="3038" y="89"/>
                    </a:lnTo>
                    <a:lnTo>
                      <a:pt x="3041" y="91"/>
                    </a:lnTo>
                    <a:lnTo>
                      <a:pt x="3042" y="96"/>
                    </a:lnTo>
                    <a:lnTo>
                      <a:pt x="3043" y="102"/>
                    </a:lnTo>
                    <a:lnTo>
                      <a:pt x="3043" y="102"/>
                    </a:lnTo>
                    <a:lnTo>
                      <a:pt x="3058" y="101"/>
                    </a:lnTo>
                    <a:lnTo>
                      <a:pt x="3072" y="97"/>
                    </a:lnTo>
                    <a:lnTo>
                      <a:pt x="3083" y="91"/>
                    </a:lnTo>
                    <a:lnTo>
                      <a:pt x="3094" y="84"/>
                    </a:lnTo>
                    <a:lnTo>
                      <a:pt x="3102" y="78"/>
                    </a:lnTo>
                    <a:lnTo>
                      <a:pt x="3110" y="68"/>
                    </a:lnTo>
                    <a:lnTo>
                      <a:pt x="3126" y="51"/>
                    </a:lnTo>
                    <a:lnTo>
                      <a:pt x="3133" y="43"/>
                    </a:lnTo>
                    <a:lnTo>
                      <a:pt x="3141" y="36"/>
                    </a:lnTo>
                    <a:lnTo>
                      <a:pt x="3150" y="30"/>
                    </a:lnTo>
                    <a:lnTo>
                      <a:pt x="3160" y="27"/>
                    </a:lnTo>
                    <a:lnTo>
                      <a:pt x="3172" y="25"/>
                    </a:lnTo>
                    <a:lnTo>
                      <a:pt x="3184" y="25"/>
                    </a:lnTo>
                    <a:lnTo>
                      <a:pt x="3200" y="28"/>
                    </a:lnTo>
                    <a:lnTo>
                      <a:pt x="3219" y="35"/>
                    </a:lnTo>
                    <a:lnTo>
                      <a:pt x="3214" y="49"/>
                    </a:lnTo>
                    <a:lnTo>
                      <a:pt x="3214" y="49"/>
                    </a:lnTo>
                    <a:lnTo>
                      <a:pt x="3238" y="44"/>
                    </a:lnTo>
                    <a:lnTo>
                      <a:pt x="3259" y="42"/>
                    </a:lnTo>
                    <a:lnTo>
                      <a:pt x="3280" y="41"/>
                    </a:lnTo>
                    <a:lnTo>
                      <a:pt x="3299" y="41"/>
                    </a:lnTo>
                    <a:lnTo>
                      <a:pt x="3337" y="42"/>
                    </a:lnTo>
                    <a:lnTo>
                      <a:pt x="3358" y="41"/>
                    </a:lnTo>
                    <a:lnTo>
                      <a:pt x="3380" y="38"/>
                    </a:lnTo>
                    <a:lnTo>
                      <a:pt x="3427" y="74"/>
                    </a:lnTo>
                    <a:lnTo>
                      <a:pt x="3427" y="74"/>
                    </a:lnTo>
                    <a:lnTo>
                      <a:pt x="3422" y="78"/>
                    </a:lnTo>
                    <a:lnTo>
                      <a:pt x="3417" y="81"/>
                    </a:lnTo>
                    <a:lnTo>
                      <a:pt x="3411" y="88"/>
                    </a:lnTo>
                    <a:lnTo>
                      <a:pt x="3405" y="94"/>
                    </a:lnTo>
                    <a:lnTo>
                      <a:pt x="3401" y="102"/>
                    </a:lnTo>
                    <a:lnTo>
                      <a:pt x="3398" y="109"/>
                    </a:lnTo>
                    <a:lnTo>
                      <a:pt x="3397" y="112"/>
                    </a:lnTo>
                    <a:lnTo>
                      <a:pt x="3397" y="116"/>
                    </a:lnTo>
                    <a:lnTo>
                      <a:pt x="3398" y="120"/>
                    </a:lnTo>
                    <a:lnTo>
                      <a:pt x="3401" y="123"/>
                    </a:lnTo>
                    <a:lnTo>
                      <a:pt x="3401" y="123"/>
                    </a:lnTo>
                    <a:lnTo>
                      <a:pt x="3393" y="112"/>
                    </a:lnTo>
                    <a:lnTo>
                      <a:pt x="3383" y="104"/>
                    </a:lnTo>
                    <a:lnTo>
                      <a:pt x="3374" y="98"/>
                    </a:lnTo>
                    <a:lnTo>
                      <a:pt x="3365" y="95"/>
                    </a:lnTo>
                    <a:lnTo>
                      <a:pt x="3347" y="89"/>
                    </a:lnTo>
                    <a:lnTo>
                      <a:pt x="3337" y="86"/>
                    </a:lnTo>
                    <a:lnTo>
                      <a:pt x="3328" y="80"/>
                    </a:lnTo>
                    <a:lnTo>
                      <a:pt x="3328" y="80"/>
                    </a:lnTo>
                    <a:lnTo>
                      <a:pt x="3327" y="83"/>
                    </a:lnTo>
                    <a:lnTo>
                      <a:pt x="3328" y="87"/>
                    </a:lnTo>
                    <a:lnTo>
                      <a:pt x="3332" y="93"/>
                    </a:lnTo>
                    <a:lnTo>
                      <a:pt x="3340" y="102"/>
                    </a:lnTo>
                    <a:lnTo>
                      <a:pt x="3340" y="102"/>
                    </a:lnTo>
                    <a:lnTo>
                      <a:pt x="3334" y="101"/>
                    </a:lnTo>
                    <a:lnTo>
                      <a:pt x="3329" y="99"/>
                    </a:lnTo>
                    <a:lnTo>
                      <a:pt x="3320" y="94"/>
                    </a:lnTo>
                    <a:lnTo>
                      <a:pt x="3315" y="91"/>
                    </a:lnTo>
                    <a:lnTo>
                      <a:pt x="3310" y="90"/>
                    </a:lnTo>
                    <a:lnTo>
                      <a:pt x="3304" y="90"/>
                    </a:lnTo>
                    <a:lnTo>
                      <a:pt x="3297" y="91"/>
                    </a:lnTo>
                    <a:lnTo>
                      <a:pt x="3297" y="91"/>
                    </a:lnTo>
                    <a:lnTo>
                      <a:pt x="3298" y="94"/>
                    </a:lnTo>
                    <a:lnTo>
                      <a:pt x="3301" y="97"/>
                    </a:lnTo>
                    <a:lnTo>
                      <a:pt x="3306" y="103"/>
                    </a:lnTo>
                    <a:lnTo>
                      <a:pt x="3309" y="105"/>
                    </a:lnTo>
                    <a:lnTo>
                      <a:pt x="3310" y="108"/>
                    </a:lnTo>
                    <a:lnTo>
                      <a:pt x="3307" y="110"/>
                    </a:lnTo>
                    <a:lnTo>
                      <a:pt x="3303" y="112"/>
                    </a:lnTo>
                    <a:lnTo>
                      <a:pt x="3276" y="89"/>
                    </a:lnTo>
                    <a:lnTo>
                      <a:pt x="3276" y="89"/>
                    </a:lnTo>
                    <a:lnTo>
                      <a:pt x="3269" y="91"/>
                    </a:lnTo>
                    <a:lnTo>
                      <a:pt x="3265" y="95"/>
                    </a:lnTo>
                    <a:lnTo>
                      <a:pt x="3260" y="98"/>
                    </a:lnTo>
                    <a:lnTo>
                      <a:pt x="3257" y="102"/>
                    </a:lnTo>
                    <a:lnTo>
                      <a:pt x="3252" y="110"/>
                    </a:lnTo>
                    <a:lnTo>
                      <a:pt x="3248" y="119"/>
                    </a:lnTo>
                    <a:lnTo>
                      <a:pt x="3243" y="126"/>
                    </a:lnTo>
                    <a:lnTo>
                      <a:pt x="3241" y="128"/>
                    </a:lnTo>
                    <a:lnTo>
                      <a:pt x="3237" y="131"/>
                    </a:lnTo>
                    <a:lnTo>
                      <a:pt x="3233" y="133"/>
                    </a:lnTo>
                    <a:lnTo>
                      <a:pt x="3228" y="134"/>
                    </a:lnTo>
                    <a:lnTo>
                      <a:pt x="3222" y="133"/>
                    </a:lnTo>
                    <a:lnTo>
                      <a:pt x="3214" y="132"/>
                    </a:lnTo>
                    <a:lnTo>
                      <a:pt x="3214" y="132"/>
                    </a:lnTo>
                    <a:lnTo>
                      <a:pt x="3222" y="116"/>
                    </a:lnTo>
                    <a:lnTo>
                      <a:pt x="3233" y="99"/>
                    </a:lnTo>
                    <a:lnTo>
                      <a:pt x="3237" y="93"/>
                    </a:lnTo>
                    <a:lnTo>
                      <a:pt x="3244" y="87"/>
                    </a:lnTo>
                    <a:lnTo>
                      <a:pt x="3250" y="82"/>
                    </a:lnTo>
                    <a:lnTo>
                      <a:pt x="3256" y="79"/>
                    </a:lnTo>
                    <a:lnTo>
                      <a:pt x="3256" y="79"/>
                    </a:lnTo>
                    <a:lnTo>
                      <a:pt x="3251" y="78"/>
                    </a:lnTo>
                    <a:lnTo>
                      <a:pt x="3251" y="76"/>
                    </a:lnTo>
                    <a:lnTo>
                      <a:pt x="3251" y="75"/>
                    </a:lnTo>
                    <a:lnTo>
                      <a:pt x="3255" y="73"/>
                    </a:lnTo>
                    <a:lnTo>
                      <a:pt x="3259" y="71"/>
                    </a:lnTo>
                    <a:lnTo>
                      <a:pt x="3265" y="67"/>
                    </a:lnTo>
                    <a:lnTo>
                      <a:pt x="3268" y="64"/>
                    </a:lnTo>
                    <a:lnTo>
                      <a:pt x="3268" y="61"/>
                    </a:lnTo>
                    <a:lnTo>
                      <a:pt x="3268" y="60"/>
                    </a:lnTo>
                    <a:lnTo>
                      <a:pt x="3267" y="58"/>
                    </a:lnTo>
                    <a:lnTo>
                      <a:pt x="3265" y="56"/>
                    </a:lnTo>
                    <a:lnTo>
                      <a:pt x="3265" y="56"/>
                    </a:lnTo>
                    <a:lnTo>
                      <a:pt x="3255" y="64"/>
                    </a:lnTo>
                    <a:lnTo>
                      <a:pt x="3245" y="70"/>
                    </a:lnTo>
                    <a:lnTo>
                      <a:pt x="3236" y="71"/>
                    </a:lnTo>
                    <a:lnTo>
                      <a:pt x="3228" y="72"/>
                    </a:lnTo>
                    <a:lnTo>
                      <a:pt x="3219" y="72"/>
                    </a:lnTo>
                    <a:lnTo>
                      <a:pt x="3210" y="72"/>
                    </a:lnTo>
                    <a:lnTo>
                      <a:pt x="3198" y="74"/>
                    </a:lnTo>
                    <a:lnTo>
                      <a:pt x="3184" y="79"/>
                    </a:lnTo>
                    <a:lnTo>
                      <a:pt x="3184" y="79"/>
                    </a:lnTo>
                    <a:lnTo>
                      <a:pt x="3190" y="73"/>
                    </a:lnTo>
                    <a:lnTo>
                      <a:pt x="3194" y="70"/>
                    </a:lnTo>
                    <a:lnTo>
                      <a:pt x="3199" y="68"/>
                    </a:lnTo>
                    <a:lnTo>
                      <a:pt x="3145" y="55"/>
                    </a:lnTo>
                    <a:lnTo>
                      <a:pt x="3145" y="55"/>
                    </a:lnTo>
                    <a:lnTo>
                      <a:pt x="3146" y="58"/>
                    </a:lnTo>
                    <a:lnTo>
                      <a:pt x="3148" y="60"/>
                    </a:lnTo>
                    <a:lnTo>
                      <a:pt x="3146" y="64"/>
                    </a:lnTo>
                    <a:lnTo>
                      <a:pt x="3144" y="66"/>
                    </a:lnTo>
                    <a:lnTo>
                      <a:pt x="3137" y="70"/>
                    </a:lnTo>
                    <a:lnTo>
                      <a:pt x="3128" y="74"/>
                    </a:lnTo>
                    <a:lnTo>
                      <a:pt x="3119" y="79"/>
                    </a:lnTo>
                    <a:lnTo>
                      <a:pt x="3111" y="83"/>
                    </a:lnTo>
                    <a:lnTo>
                      <a:pt x="3108" y="87"/>
                    </a:lnTo>
                    <a:lnTo>
                      <a:pt x="3106" y="90"/>
                    </a:lnTo>
                    <a:lnTo>
                      <a:pt x="3105" y="95"/>
                    </a:lnTo>
                    <a:lnTo>
                      <a:pt x="3105" y="98"/>
                    </a:lnTo>
                    <a:lnTo>
                      <a:pt x="3105" y="98"/>
                    </a:lnTo>
                    <a:lnTo>
                      <a:pt x="3123" y="102"/>
                    </a:lnTo>
                    <a:lnTo>
                      <a:pt x="3137" y="103"/>
                    </a:lnTo>
                    <a:lnTo>
                      <a:pt x="3146" y="103"/>
                    </a:lnTo>
                    <a:lnTo>
                      <a:pt x="3156" y="103"/>
                    </a:lnTo>
                    <a:lnTo>
                      <a:pt x="3165" y="102"/>
                    </a:lnTo>
                    <a:lnTo>
                      <a:pt x="3175" y="103"/>
                    </a:lnTo>
                    <a:lnTo>
                      <a:pt x="3191" y="105"/>
                    </a:lnTo>
                    <a:lnTo>
                      <a:pt x="3212" y="110"/>
                    </a:lnTo>
                    <a:lnTo>
                      <a:pt x="3212" y="110"/>
                    </a:lnTo>
                    <a:lnTo>
                      <a:pt x="3205" y="112"/>
                    </a:lnTo>
                    <a:lnTo>
                      <a:pt x="3197" y="117"/>
                    </a:lnTo>
                    <a:lnTo>
                      <a:pt x="3190" y="123"/>
                    </a:lnTo>
                    <a:lnTo>
                      <a:pt x="3182" y="129"/>
                    </a:lnTo>
                    <a:lnTo>
                      <a:pt x="3175" y="138"/>
                    </a:lnTo>
                    <a:lnTo>
                      <a:pt x="3168" y="147"/>
                    </a:lnTo>
                    <a:lnTo>
                      <a:pt x="3163" y="155"/>
                    </a:lnTo>
                    <a:lnTo>
                      <a:pt x="3158" y="164"/>
                    </a:lnTo>
                    <a:lnTo>
                      <a:pt x="3158" y="164"/>
                    </a:lnTo>
                    <a:lnTo>
                      <a:pt x="3156" y="163"/>
                    </a:lnTo>
                    <a:lnTo>
                      <a:pt x="3153" y="162"/>
                    </a:lnTo>
                    <a:lnTo>
                      <a:pt x="3153" y="162"/>
                    </a:lnTo>
                    <a:lnTo>
                      <a:pt x="3151" y="171"/>
                    </a:lnTo>
                    <a:lnTo>
                      <a:pt x="3150" y="178"/>
                    </a:lnTo>
                    <a:lnTo>
                      <a:pt x="3149" y="186"/>
                    </a:lnTo>
                    <a:lnTo>
                      <a:pt x="3150" y="193"/>
                    </a:lnTo>
                    <a:lnTo>
                      <a:pt x="3152" y="211"/>
                    </a:lnTo>
                    <a:lnTo>
                      <a:pt x="3153" y="223"/>
                    </a:lnTo>
                    <a:lnTo>
                      <a:pt x="3153" y="238"/>
                    </a:lnTo>
                    <a:lnTo>
                      <a:pt x="3153" y="238"/>
                    </a:lnTo>
                    <a:lnTo>
                      <a:pt x="3159" y="233"/>
                    </a:lnTo>
                    <a:lnTo>
                      <a:pt x="3164" y="229"/>
                    </a:lnTo>
                    <a:lnTo>
                      <a:pt x="3169" y="225"/>
                    </a:lnTo>
                    <a:lnTo>
                      <a:pt x="3174" y="224"/>
                    </a:lnTo>
                    <a:lnTo>
                      <a:pt x="3184" y="222"/>
                    </a:lnTo>
                    <a:lnTo>
                      <a:pt x="3195" y="222"/>
                    </a:lnTo>
                    <a:lnTo>
                      <a:pt x="3205" y="222"/>
                    </a:lnTo>
                    <a:lnTo>
                      <a:pt x="3215" y="222"/>
                    </a:lnTo>
                    <a:lnTo>
                      <a:pt x="3227" y="219"/>
                    </a:lnTo>
                    <a:lnTo>
                      <a:pt x="3233" y="218"/>
                    </a:lnTo>
                    <a:lnTo>
                      <a:pt x="3240" y="215"/>
                    </a:lnTo>
                    <a:lnTo>
                      <a:pt x="3240" y="215"/>
                    </a:lnTo>
                    <a:lnTo>
                      <a:pt x="3241" y="210"/>
                    </a:lnTo>
                    <a:lnTo>
                      <a:pt x="3241" y="207"/>
                    </a:lnTo>
                    <a:lnTo>
                      <a:pt x="3240" y="203"/>
                    </a:lnTo>
                    <a:lnTo>
                      <a:pt x="3238" y="200"/>
                    </a:lnTo>
                    <a:lnTo>
                      <a:pt x="3235" y="195"/>
                    </a:lnTo>
                    <a:lnTo>
                      <a:pt x="3229" y="192"/>
                    </a:lnTo>
                    <a:lnTo>
                      <a:pt x="3223" y="189"/>
                    </a:lnTo>
                    <a:lnTo>
                      <a:pt x="3215" y="188"/>
                    </a:lnTo>
                    <a:lnTo>
                      <a:pt x="3209" y="188"/>
                    </a:lnTo>
                    <a:lnTo>
                      <a:pt x="3202" y="191"/>
                    </a:lnTo>
                    <a:lnTo>
                      <a:pt x="3233" y="174"/>
                    </a:lnTo>
                    <a:lnTo>
                      <a:pt x="3227" y="186"/>
                    </a:lnTo>
                    <a:lnTo>
                      <a:pt x="3306" y="194"/>
                    </a:lnTo>
                    <a:lnTo>
                      <a:pt x="3306" y="194"/>
                    </a:lnTo>
                    <a:lnTo>
                      <a:pt x="3301" y="195"/>
                    </a:lnTo>
                    <a:lnTo>
                      <a:pt x="3297" y="197"/>
                    </a:lnTo>
                    <a:lnTo>
                      <a:pt x="3292" y="200"/>
                    </a:lnTo>
                    <a:lnTo>
                      <a:pt x="3289" y="203"/>
                    </a:lnTo>
                    <a:lnTo>
                      <a:pt x="3283" y="211"/>
                    </a:lnTo>
                    <a:lnTo>
                      <a:pt x="3278" y="219"/>
                    </a:lnTo>
                    <a:lnTo>
                      <a:pt x="3278" y="219"/>
                    </a:lnTo>
                    <a:lnTo>
                      <a:pt x="3286" y="222"/>
                    </a:lnTo>
                    <a:lnTo>
                      <a:pt x="3294" y="225"/>
                    </a:lnTo>
                    <a:lnTo>
                      <a:pt x="3309" y="234"/>
                    </a:lnTo>
                    <a:lnTo>
                      <a:pt x="3309" y="234"/>
                    </a:lnTo>
                    <a:lnTo>
                      <a:pt x="3309" y="218"/>
                    </a:lnTo>
                    <a:lnTo>
                      <a:pt x="3310" y="207"/>
                    </a:lnTo>
                    <a:lnTo>
                      <a:pt x="3311" y="202"/>
                    </a:lnTo>
                    <a:lnTo>
                      <a:pt x="3312" y="199"/>
                    </a:lnTo>
                    <a:lnTo>
                      <a:pt x="3315" y="196"/>
                    </a:lnTo>
                    <a:lnTo>
                      <a:pt x="3319" y="195"/>
                    </a:lnTo>
                    <a:lnTo>
                      <a:pt x="3319" y="195"/>
                    </a:lnTo>
                    <a:lnTo>
                      <a:pt x="3336" y="199"/>
                    </a:lnTo>
                    <a:lnTo>
                      <a:pt x="3353" y="203"/>
                    </a:lnTo>
                    <a:lnTo>
                      <a:pt x="3367" y="208"/>
                    </a:lnTo>
                    <a:lnTo>
                      <a:pt x="3380" y="215"/>
                    </a:lnTo>
                    <a:lnTo>
                      <a:pt x="3391" y="222"/>
                    </a:lnTo>
                    <a:lnTo>
                      <a:pt x="3401" y="230"/>
                    </a:lnTo>
                    <a:lnTo>
                      <a:pt x="3410" y="239"/>
                    </a:lnTo>
                    <a:lnTo>
                      <a:pt x="3417" y="249"/>
                    </a:lnTo>
                    <a:lnTo>
                      <a:pt x="3417" y="249"/>
                    </a:lnTo>
                    <a:lnTo>
                      <a:pt x="3422" y="247"/>
                    </a:lnTo>
                    <a:lnTo>
                      <a:pt x="3422" y="247"/>
                    </a:lnTo>
                    <a:lnTo>
                      <a:pt x="3422" y="242"/>
                    </a:lnTo>
                    <a:lnTo>
                      <a:pt x="3422" y="239"/>
                    </a:lnTo>
                    <a:lnTo>
                      <a:pt x="3424" y="234"/>
                    </a:lnTo>
                    <a:lnTo>
                      <a:pt x="3425" y="230"/>
                    </a:lnTo>
                    <a:lnTo>
                      <a:pt x="3432" y="223"/>
                    </a:lnTo>
                    <a:lnTo>
                      <a:pt x="3440" y="215"/>
                    </a:lnTo>
                    <a:lnTo>
                      <a:pt x="3459" y="199"/>
                    </a:lnTo>
                    <a:lnTo>
                      <a:pt x="3468" y="191"/>
                    </a:lnTo>
                    <a:lnTo>
                      <a:pt x="3475" y="181"/>
                    </a:lnTo>
                    <a:lnTo>
                      <a:pt x="3475" y="181"/>
                    </a:lnTo>
                    <a:lnTo>
                      <a:pt x="3475" y="186"/>
                    </a:lnTo>
                    <a:lnTo>
                      <a:pt x="3476" y="189"/>
                    </a:lnTo>
                    <a:lnTo>
                      <a:pt x="3478" y="192"/>
                    </a:lnTo>
                    <a:lnTo>
                      <a:pt x="3480" y="194"/>
                    </a:lnTo>
                    <a:lnTo>
                      <a:pt x="3485" y="197"/>
                    </a:lnTo>
                    <a:lnTo>
                      <a:pt x="3490" y="200"/>
                    </a:lnTo>
                    <a:lnTo>
                      <a:pt x="3504" y="202"/>
                    </a:lnTo>
                    <a:lnTo>
                      <a:pt x="3511" y="204"/>
                    </a:lnTo>
                    <a:lnTo>
                      <a:pt x="3517" y="209"/>
                    </a:lnTo>
                    <a:lnTo>
                      <a:pt x="3517" y="209"/>
                    </a:lnTo>
                    <a:lnTo>
                      <a:pt x="3519" y="197"/>
                    </a:lnTo>
                    <a:lnTo>
                      <a:pt x="3519" y="186"/>
                    </a:lnTo>
                    <a:lnTo>
                      <a:pt x="3519" y="174"/>
                    </a:lnTo>
                    <a:lnTo>
                      <a:pt x="3517" y="162"/>
                    </a:lnTo>
                    <a:lnTo>
                      <a:pt x="3513" y="150"/>
                    </a:lnTo>
                    <a:lnTo>
                      <a:pt x="3509" y="139"/>
                    </a:lnTo>
                    <a:lnTo>
                      <a:pt x="3503" y="128"/>
                    </a:lnTo>
                    <a:lnTo>
                      <a:pt x="3497" y="119"/>
                    </a:lnTo>
                    <a:lnTo>
                      <a:pt x="3497" y="119"/>
                    </a:lnTo>
                    <a:lnTo>
                      <a:pt x="3486" y="127"/>
                    </a:lnTo>
                    <a:lnTo>
                      <a:pt x="3479" y="134"/>
                    </a:lnTo>
                    <a:lnTo>
                      <a:pt x="3474" y="140"/>
                    </a:lnTo>
                    <a:lnTo>
                      <a:pt x="3472" y="146"/>
                    </a:lnTo>
                    <a:lnTo>
                      <a:pt x="3468" y="159"/>
                    </a:lnTo>
                    <a:lnTo>
                      <a:pt x="3465" y="169"/>
                    </a:lnTo>
                    <a:lnTo>
                      <a:pt x="3460" y="181"/>
                    </a:lnTo>
                    <a:lnTo>
                      <a:pt x="3405" y="204"/>
                    </a:lnTo>
                    <a:lnTo>
                      <a:pt x="3417" y="182"/>
                    </a:lnTo>
                    <a:lnTo>
                      <a:pt x="3417" y="182"/>
                    </a:lnTo>
                    <a:lnTo>
                      <a:pt x="3412" y="181"/>
                    </a:lnTo>
                    <a:lnTo>
                      <a:pt x="3407" y="180"/>
                    </a:lnTo>
                    <a:lnTo>
                      <a:pt x="3397" y="180"/>
                    </a:lnTo>
                    <a:lnTo>
                      <a:pt x="3388" y="182"/>
                    </a:lnTo>
                    <a:lnTo>
                      <a:pt x="3380" y="185"/>
                    </a:lnTo>
                    <a:lnTo>
                      <a:pt x="3373" y="186"/>
                    </a:lnTo>
                    <a:lnTo>
                      <a:pt x="3371" y="186"/>
                    </a:lnTo>
                    <a:lnTo>
                      <a:pt x="3368" y="185"/>
                    </a:lnTo>
                    <a:lnTo>
                      <a:pt x="3366" y="184"/>
                    </a:lnTo>
                    <a:lnTo>
                      <a:pt x="3365" y="181"/>
                    </a:lnTo>
                    <a:lnTo>
                      <a:pt x="3365" y="178"/>
                    </a:lnTo>
                    <a:lnTo>
                      <a:pt x="3365" y="172"/>
                    </a:lnTo>
                    <a:lnTo>
                      <a:pt x="3365" y="172"/>
                    </a:lnTo>
                    <a:lnTo>
                      <a:pt x="3371" y="166"/>
                    </a:lnTo>
                    <a:lnTo>
                      <a:pt x="3378" y="163"/>
                    </a:lnTo>
                    <a:lnTo>
                      <a:pt x="3384" y="161"/>
                    </a:lnTo>
                    <a:lnTo>
                      <a:pt x="3391" y="159"/>
                    </a:lnTo>
                    <a:lnTo>
                      <a:pt x="3399" y="158"/>
                    </a:lnTo>
                    <a:lnTo>
                      <a:pt x="3406" y="156"/>
                    </a:lnTo>
                    <a:lnTo>
                      <a:pt x="3413" y="151"/>
                    </a:lnTo>
                    <a:lnTo>
                      <a:pt x="3419" y="146"/>
                    </a:lnTo>
                    <a:lnTo>
                      <a:pt x="3401" y="135"/>
                    </a:lnTo>
                    <a:lnTo>
                      <a:pt x="3401" y="135"/>
                    </a:lnTo>
                    <a:lnTo>
                      <a:pt x="3406" y="131"/>
                    </a:lnTo>
                    <a:lnTo>
                      <a:pt x="3411" y="128"/>
                    </a:lnTo>
                    <a:lnTo>
                      <a:pt x="3414" y="127"/>
                    </a:lnTo>
                    <a:lnTo>
                      <a:pt x="3418" y="127"/>
                    </a:lnTo>
                    <a:lnTo>
                      <a:pt x="3420" y="128"/>
                    </a:lnTo>
                    <a:lnTo>
                      <a:pt x="3422" y="131"/>
                    </a:lnTo>
                    <a:lnTo>
                      <a:pt x="3426" y="136"/>
                    </a:lnTo>
                    <a:lnTo>
                      <a:pt x="3429" y="142"/>
                    </a:lnTo>
                    <a:lnTo>
                      <a:pt x="3433" y="144"/>
                    </a:lnTo>
                    <a:lnTo>
                      <a:pt x="3435" y="147"/>
                    </a:lnTo>
                    <a:lnTo>
                      <a:pt x="3440" y="148"/>
                    </a:lnTo>
                    <a:lnTo>
                      <a:pt x="3444" y="148"/>
                    </a:lnTo>
                    <a:lnTo>
                      <a:pt x="3449" y="146"/>
                    </a:lnTo>
                    <a:lnTo>
                      <a:pt x="3456" y="143"/>
                    </a:lnTo>
                    <a:lnTo>
                      <a:pt x="3456" y="143"/>
                    </a:lnTo>
                    <a:lnTo>
                      <a:pt x="3452" y="136"/>
                    </a:lnTo>
                    <a:lnTo>
                      <a:pt x="3451" y="132"/>
                    </a:lnTo>
                    <a:lnTo>
                      <a:pt x="3451" y="132"/>
                    </a:lnTo>
                    <a:lnTo>
                      <a:pt x="3452" y="131"/>
                    </a:lnTo>
                    <a:lnTo>
                      <a:pt x="3455" y="131"/>
                    </a:lnTo>
                    <a:lnTo>
                      <a:pt x="3459" y="132"/>
                    </a:lnTo>
                    <a:lnTo>
                      <a:pt x="3464" y="132"/>
                    </a:lnTo>
                    <a:lnTo>
                      <a:pt x="3471" y="129"/>
                    </a:lnTo>
                    <a:lnTo>
                      <a:pt x="3476" y="125"/>
                    </a:lnTo>
                    <a:lnTo>
                      <a:pt x="3476" y="125"/>
                    </a:lnTo>
                    <a:lnTo>
                      <a:pt x="3474" y="123"/>
                    </a:lnTo>
                    <a:lnTo>
                      <a:pt x="3470" y="120"/>
                    </a:lnTo>
                    <a:lnTo>
                      <a:pt x="3460" y="118"/>
                    </a:lnTo>
                    <a:lnTo>
                      <a:pt x="3439" y="117"/>
                    </a:lnTo>
                    <a:lnTo>
                      <a:pt x="3429" y="114"/>
                    </a:lnTo>
                    <a:lnTo>
                      <a:pt x="3425" y="113"/>
                    </a:lnTo>
                    <a:lnTo>
                      <a:pt x="3421" y="111"/>
                    </a:lnTo>
                    <a:lnTo>
                      <a:pt x="3419" y="108"/>
                    </a:lnTo>
                    <a:lnTo>
                      <a:pt x="3418" y="103"/>
                    </a:lnTo>
                    <a:lnTo>
                      <a:pt x="3418" y="97"/>
                    </a:lnTo>
                    <a:lnTo>
                      <a:pt x="3420" y="90"/>
                    </a:lnTo>
                    <a:lnTo>
                      <a:pt x="3420" y="90"/>
                    </a:lnTo>
                    <a:lnTo>
                      <a:pt x="3424" y="88"/>
                    </a:lnTo>
                    <a:lnTo>
                      <a:pt x="3428" y="87"/>
                    </a:lnTo>
                    <a:lnTo>
                      <a:pt x="3434" y="88"/>
                    </a:lnTo>
                    <a:lnTo>
                      <a:pt x="3440" y="89"/>
                    </a:lnTo>
                    <a:lnTo>
                      <a:pt x="3451" y="95"/>
                    </a:lnTo>
                    <a:lnTo>
                      <a:pt x="3465" y="103"/>
                    </a:lnTo>
                    <a:lnTo>
                      <a:pt x="3479" y="109"/>
                    </a:lnTo>
                    <a:lnTo>
                      <a:pt x="3485" y="111"/>
                    </a:lnTo>
                    <a:lnTo>
                      <a:pt x="3491" y="112"/>
                    </a:lnTo>
                    <a:lnTo>
                      <a:pt x="3498" y="111"/>
                    </a:lnTo>
                    <a:lnTo>
                      <a:pt x="3504" y="109"/>
                    </a:lnTo>
                    <a:lnTo>
                      <a:pt x="3510" y="104"/>
                    </a:lnTo>
                    <a:lnTo>
                      <a:pt x="3516" y="98"/>
                    </a:lnTo>
                    <a:lnTo>
                      <a:pt x="3513" y="103"/>
                    </a:lnTo>
                    <a:lnTo>
                      <a:pt x="3513" y="103"/>
                    </a:lnTo>
                    <a:lnTo>
                      <a:pt x="3527" y="104"/>
                    </a:lnTo>
                    <a:lnTo>
                      <a:pt x="3540" y="102"/>
                    </a:lnTo>
                    <a:lnTo>
                      <a:pt x="3549" y="98"/>
                    </a:lnTo>
                    <a:lnTo>
                      <a:pt x="3557" y="94"/>
                    </a:lnTo>
                    <a:lnTo>
                      <a:pt x="3565" y="88"/>
                    </a:lnTo>
                    <a:lnTo>
                      <a:pt x="3571" y="82"/>
                    </a:lnTo>
                    <a:lnTo>
                      <a:pt x="3582" y="70"/>
                    </a:lnTo>
                    <a:lnTo>
                      <a:pt x="3582" y="70"/>
                    </a:lnTo>
                    <a:lnTo>
                      <a:pt x="3586" y="72"/>
                    </a:lnTo>
                    <a:lnTo>
                      <a:pt x="3589" y="73"/>
                    </a:lnTo>
                    <a:lnTo>
                      <a:pt x="3596" y="75"/>
                    </a:lnTo>
                    <a:lnTo>
                      <a:pt x="3604" y="74"/>
                    </a:lnTo>
                    <a:lnTo>
                      <a:pt x="3611" y="72"/>
                    </a:lnTo>
                    <a:lnTo>
                      <a:pt x="3627" y="67"/>
                    </a:lnTo>
                    <a:lnTo>
                      <a:pt x="3634" y="65"/>
                    </a:lnTo>
                    <a:lnTo>
                      <a:pt x="3641" y="64"/>
                    </a:lnTo>
                    <a:lnTo>
                      <a:pt x="3641" y="75"/>
                    </a:lnTo>
                    <a:lnTo>
                      <a:pt x="3667" y="71"/>
                    </a:lnTo>
                    <a:lnTo>
                      <a:pt x="3667" y="71"/>
                    </a:lnTo>
                    <a:lnTo>
                      <a:pt x="3664" y="74"/>
                    </a:lnTo>
                    <a:lnTo>
                      <a:pt x="3662" y="76"/>
                    </a:lnTo>
                    <a:lnTo>
                      <a:pt x="3659" y="79"/>
                    </a:lnTo>
                    <a:lnTo>
                      <a:pt x="3657" y="80"/>
                    </a:lnTo>
                    <a:lnTo>
                      <a:pt x="3650" y="80"/>
                    </a:lnTo>
                    <a:lnTo>
                      <a:pt x="3644" y="79"/>
                    </a:lnTo>
                    <a:lnTo>
                      <a:pt x="3631" y="74"/>
                    </a:lnTo>
                    <a:lnTo>
                      <a:pt x="3623" y="73"/>
                    </a:lnTo>
                    <a:lnTo>
                      <a:pt x="3614" y="73"/>
                    </a:lnTo>
                    <a:lnTo>
                      <a:pt x="3617" y="95"/>
                    </a:lnTo>
                    <a:lnTo>
                      <a:pt x="3617" y="95"/>
                    </a:lnTo>
                    <a:lnTo>
                      <a:pt x="3612" y="91"/>
                    </a:lnTo>
                    <a:lnTo>
                      <a:pt x="3608" y="88"/>
                    </a:lnTo>
                    <a:lnTo>
                      <a:pt x="3603" y="87"/>
                    </a:lnTo>
                    <a:lnTo>
                      <a:pt x="3600" y="87"/>
                    </a:lnTo>
                    <a:lnTo>
                      <a:pt x="3595" y="87"/>
                    </a:lnTo>
                    <a:lnTo>
                      <a:pt x="3591" y="89"/>
                    </a:lnTo>
                    <a:lnTo>
                      <a:pt x="3583" y="95"/>
                    </a:lnTo>
                    <a:lnTo>
                      <a:pt x="3575" y="102"/>
                    </a:lnTo>
                    <a:lnTo>
                      <a:pt x="3568" y="111"/>
                    </a:lnTo>
                    <a:lnTo>
                      <a:pt x="3562" y="120"/>
                    </a:lnTo>
                    <a:lnTo>
                      <a:pt x="3554" y="128"/>
                    </a:lnTo>
                    <a:lnTo>
                      <a:pt x="3554" y="128"/>
                    </a:lnTo>
                    <a:lnTo>
                      <a:pt x="3559" y="125"/>
                    </a:lnTo>
                    <a:lnTo>
                      <a:pt x="3566" y="123"/>
                    </a:lnTo>
                    <a:lnTo>
                      <a:pt x="3579" y="120"/>
                    </a:lnTo>
                    <a:lnTo>
                      <a:pt x="3606" y="119"/>
                    </a:lnTo>
                    <a:lnTo>
                      <a:pt x="3619" y="117"/>
                    </a:lnTo>
                    <a:lnTo>
                      <a:pt x="3625" y="114"/>
                    </a:lnTo>
                    <a:lnTo>
                      <a:pt x="3629" y="112"/>
                    </a:lnTo>
                    <a:lnTo>
                      <a:pt x="3634" y="109"/>
                    </a:lnTo>
                    <a:lnTo>
                      <a:pt x="3639" y="104"/>
                    </a:lnTo>
                    <a:lnTo>
                      <a:pt x="3641" y="98"/>
                    </a:lnTo>
                    <a:lnTo>
                      <a:pt x="3643" y="90"/>
                    </a:lnTo>
                    <a:lnTo>
                      <a:pt x="3660" y="113"/>
                    </a:lnTo>
                    <a:lnTo>
                      <a:pt x="3670" y="105"/>
                    </a:lnTo>
                    <a:lnTo>
                      <a:pt x="3670" y="105"/>
                    </a:lnTo>
                    <a:lnTo>
                      <a:pt x="3673" y="112"/>
                    </a:lnTo>
                    <a:lnTo>
                      <a:pt x="3674" y="119"/>
                    </a:lnTo>
                    <a:lnTo>
                      <a:pt x="3673" y="127"/>
                    </a:lnTo>
                    <a:lnTo>
                      <a:pt x="3671" y="134"/>
                    </a:lnTo>
                    <a:lnTo>
                      <a:pt x="3666" y="141"/>
                    </a:lnTo>
                    <a:lnTo>
                      <a:pt x="3659" y="147"/>
                    </a:lnTo>
                    <a:lnTo>
                      <a:pt x="3651" y="151"/>
                    </a:lnTo>
                    <a:lnTo>
                      <a:pt x="3642" y="154"/>
                    </a:lnTo>
                    <a:lnTo>
                      <a:pt x="3642" y="154"/>
                    </a:lnTo>
                    <a:lnTo>
                      <a:pt x="3637" y="147"/>
                    </a:lnTo>
                    <a:lnTo>
                      <a:pt x="3637" y="144"/>
                    </a:lnTo>
                    <a:lnTo>
                      <a:pt x="3637" y="141"/>
                    </a:lnTo>
                    <a:lnTo>
                      <a:pt x="3637" y="141"/>
                    </a:lnTo>
                    <a:lnTo>
                      <a:pt x="3628" y="149"/>
                    </a:lnTo>
                    <a:lnTo>
                      <a:pt x="3624" y="154"/>
                    </a:lnTo>
                    <a:lnTo>
                      <a:pt x="3618" y="157"/>
                    </a:lnTo>
                    <a:lnTo>
                      <a:pt x="3611" y="161"/>
                    </a:lnTo>
                    <a:lnTo>
                      <a:pt x="3604" y="163"/>
                    </a:lnTo>
                    <a:lnTo>
                      <a:pt x="3595" y="164"/>
                    </a:lnTo>
                    <a:lnTo>
                      <a:pt x="3585" y="163"/>
                    </a:lnTo>
                    <a:lnTo>
                      <a:pt x="3601" y="151"/>
                    </a:lnTo>
                    <a:lnTo>
                      <a:pt x="3601" y="151"/>
                    </a:lnTo>
                    <a:lnTo>
                      <a:pt x="3587" y="150"/>
                    </a:lnTo>
                    <a:lnTo>
                      <a:pt x="3574" y="151"/>
                    </a:lnTo>
                    <a:lnTo>
                      <a:pt x="3563" y="154"/>
                    </a:lnTo>
                    <a:lnTo>
                      <a:pt x="3551" y="156"/>
                    </a:lnTo>
                    <a:lnTo>
                      <a:pt x="3541" y="161"/>
                    </a:lnTo>
                    <a:lnTo>
                      <a:pt x="3532" y="165"/>
                    </a:lnTo>
                    <a:lnTo>
                      <a:pt x="3525" y="172"/>
                    </a:lnTo>
                    <a:lnTo>
                      <a:pt x="3519" y="180"/>
                    </a:lnTo>
                    <a:lnTo>
                      <a:pt x="3519" y="180"/>
                    </a:lnTo>
                    <a:lnTo>
                      <a:pt x="3558" y="186"/>
                    </a:lnTo>
                    <a:lnTo>
                      <a:pt x="3596" y="189"/>
                    </a:lnTo>
                    <a:lnTo>
                      <a:pt x="3634" y="192"/>
                    </a:lnTo>
                    <a:lnTo>
                      <a:pt x="3672" y="192"/>
                    </a:lnTo>
                    <a:lnTo>
                      <a:pt x="3672" y="192"/>
                    </a:lnTo>
                    <a:lnTo>
                      <a:pt x="3678" y="173"/>
                    </a:lnTo>
                    <a:lnTo>
                      <a:pt x="3683" y="157"/>
                    </a:lnTo>
                    <a:lnTo>
                      <a:pt x="3694" y="126"/>
                    </a:lnTo>
                    <a:lnTo>
                      <a:pt x="3704" y="97"/>
                    </a:lnTo>
                    <a:lnTo>
                      <a:pt x="3709" y="81"/>
                    </a:lnTo>
                    <a:lnTo>
                      <a:pt x="3711" y="64"/>
                    </a:lnTo>
                    <a:lnTo>
                      <a:pt x="3711" y="64"/>
                    </a:lnTo>
                    <a:lnTo>
                      <a:pt x="3738" y="59"/>
                    </a:lnTo>
                    <a:lnTo>
                      <a:pt x="3752" y="57"/>
                    </a:lnTo>
                    <a:lnTo>
                      <a:pt x="3766" y="56"/>
                    </a:lnTo>
                    <a:lnTo>
                      <a:pt x="3780" y="57"/>
                    </a:lnTo>
                    <a:lnTo>
                      <a:pt x="3794" y="58"/>
                    </a:lnTo>
                    <a:lnTo>
                      <a:pt x="3807" y="61"/>
                    </a:lnTo>
                    <a:lnTo>
                      <a:pt x="3818" y="67"/>
                    </a:lnTo>
                    <a:lnTo>
                      <a:pt x="3815" y="76"/>
                    </a:lnTo>
                    <a:lnTo>
                      <a:pt x="3815" y="76"/>
                    </a:lnTo>
                    <a:lnTo>
                      <a:pt x="3825" y="79"/>
                    </a:lnTo>
                    <a:lnTo>
                      <a:pt x="3835" y="79"/>
                    </a:lnTo>
                    <a:lnTo>
                      <a:pt x="3845" y="78"/>
                    </a:lnTo>
                    <a:lnTo>
                      <a:pt x="3853" y="74"/>
                    </a:lnTo>
                    <a:lnTo>
                      <a:pt x="3853" y="74"/>
                    </a:lnTo>
                    <a:lnTo>
                      <a:pt x="3856" y="79"/>
                    </a:lnTo>
                    <a:lnTo>
                      <a:pt x="3857" y="83"/>
                    </a:lnTo>
                    <a:lnTo>
                      <a:pt x="3856" y="88"/>
                    </a:lnTo>
                    <a:lnTo>
                      <a:pt x="3854" y="91"/>
                    </a:lnTo>
                    <a:lnTo>
                      <a:pt x="3851" y="96"/>
                    </a:lnTo>
                    <a:lnTo>
                      <a:pt x="3850" y="99"/>
                    </a:lnTo>
                    <a:lnTo>
                      <a:pt x="3850" y="103"/>
                    </a:lnTo>
                    <a:lnTo>
                      <a:pt x="3853" y="105"/>
                    </a:lnTo>
                    <a:lnTo>
                      <a:pt x="3900" y="90"/>
                    </a:lnTo>
                    <a:lnTo>
                      <a:pt x="3900" y="90"/>
                    </a:lnTo>
                    <a:lnTo>
                      <a:pt x="3899" y="94"/>
                    </a:lnTo>
                    <a:lnTo>
                      <a:pt x="3897" y="97"/>
                    </a:lnTo>
                    <a:lnTo>
                      <a:pt x="3895" y="99"/>
                    </a:lnTo>
                    <a:lnTo>
                      <a:pt x="3892" y="103"/>
                    </a:lnTo>
                    <a:lnTo>
                      <a:pt x="3884" y="106"/>
                    </a:lnTo>
                    <a:lnTo>
                      <a:pt x="3874" y="109"/>
                    </a:lnTo>
                    <a:lnTo>
                      <a:pt x="3865" y="111"/>
                    </a:lnTo>
                    <a:lnTo>
                      <a:pt x="3855" y="111"/>
                    </a:lnTo>
                    <a:lnTo>
                      <a:pt x="3838" y="112"/>
                    </a:lnTo>
                    <a:lnTo>
                      <a:pt x="3838" y="112"/>
                    </a:lnTo>
                    <a:lnTo>
                      <a:pt x="3845" y="109"/>
                    </a:lnTo>
                    <a:lnTo>
                      <a:pt x="3847" y="106"/>
                    </a:lnTo>
                    <a:lnTo>
                      <a:pt x="3847" y="105"/>
                    </a:lnTo>
                    <a:lnTo>
                      <a:pt x="3847" y="104"/>
                    </a:lnTo>
                    <a:lnTo>
                      <a:pt x="3847" y="104"/>
                    </a:lnTo>
                    <a:lnTo>
                      <a:pt x="3842" y="103"/>
                    </a:lnTo>
                    <a:lnTo>
                      <a:pt x="3838" y="103"/>
                    </a:lnTo>
                    <a:lnTo>
                      <a:pt x="3827" y="104"/>
                    </a:lnTo>
                    <a:lnTo>
                      <a:pt x="3805" y="111"/>
                    </a:lnTo>
                    <a:lnTo>
                      <a:pt x="3795" y="113"/>
                    </a:lnTo>
                    <a:lnTo>
                      <a:pt x="3790" y="113"/>
                    </a:lnTo>
                    <a:lnTo>
                      <a:pt x="3787" y="113"/>
                    </a:lnTo>
                    <a:lnTo>
                      <a:pt x="3782" y="112"/>
                    </a:lnTo>
                    <a:lnTo>
                      <a:pt x="3779" y="110"/>
                    </a:lnTo>
                    <a:lnTo>
                      <a:pt x="3777" y="105"/>
                    </a:lnTo>
                    <a:lnTo>
                      <a:pt x="3774" y="101"/>
                    </a:lnTo>
                    <a:lnTo>
                      <a:pt x="3774" y="101"/>
                    </a:lnTo>
                    <a:lnTo>
                      <a:pt x="3772" y="101"/>
                    </a:lnTo>
                    <a:lnTo>
                      <a:pt x="3773" y="99"/>
                    </a:lnTo>
                    <a:lnTo>
                      <a:pt x="3777" y="91"/>
                    </a:lnTo>
                    <a:lnTo>
                      <a:pt x="3778" y="86"/>
                    </a:lnTo>
                    <a:lnTo>
                      <a:pt x="3778" y="83"/>
                    </a:lnTo>
                    <a:lnTo>
                      <a:pt x="3776" y="81"/>
                    </a:lnTo>
                    <a:lnTo>
                      <a:pt x="3774" y="79"/>
                    </a:lnTo>
                    <a:lnTo>
                      <a:pt x="3771" y="78"/>
                    </a:lnTo>
                    <a:lnTo>
                      <a:pt x="3766" y="76"/>
                    </a:lnTo>
                    <a:lnTo>
                      <a:pt x="3761" y="75"/>
                    </a:lnTo>
                    <a:lnTo>
                      <a:pt x="3761" y="75"/>
                    </a:lnTo>
                    <a:lnTo>
                      <a:pt x="3756" y="74"/>
                    </a:lnTo>
                    <a:lnTo>
                      <a:pt x="3751" y="73"/>
                    </a:lnTo>
                    <a:lnTo>
                      <a:pt x="3748" y="73"/>
                    </a:lnTo>
                    <a:lnTo>
                      <a:pt x="3744" y="73"/>
                    </a:lnTo>
                    <a:lnTo>
                      <a:pt x="3739" y="76"/>
                    </a:lnTo>
                    <a:lnTo>
                      <a:pt x="3734" y="81"/>
                    </a:lnTo>
                    <a:lnTo>
                      <a:pt x="3731" y="86"/>
                    </a:lnTo>
                    <a:lnTo>
                      <a:pt x="3728" y="91"/>
                    </a:lnTo>
                    <a:lnTo>
                      <a:pt x="3725" y="101"/>
                    </a:lnTo>
                    <a:lnTo>
                      <a:pt x="3725" y="101"/>
                    </a:lnTo>
                    <a:lnTo>
                      <a:pt x="3726" y="103"/>
                    </a:lnTo>
                    <a:lnTo>
                      <a:pt x="3727" y="105"/>
                    </a:lnTo>
                    <a:lnTo>
                      <a:pt x="3731" y="109"/>
                    </a:lnTo>
                    <a:lnTo>
                      <a:pt x="3742" y="116"/>
                    </a:lnTo>
                    <a:lnTo>
                      <a:pt x="3748" y="119"/>
                    </a:lnTo>
                    <a:lnTo>
                      <a:pt x="3751" y="124"/>
                    </a:lnTo>
                    <a:lnTo>
                      <a:pt x="3752" y="126"/>
                    </a:lnTo>
                    <a:lnTo>
                      <a:pt x="3752" y="127"/>
                    </a:lnTo>
                    <a:lnTo>
                      <a:pt x="3751" y="131"/>
                    </a:lnTo>
                    <a:lnTo>
                      <a:pt x="3750" y="133"/>
                    </a:lnTo>
                    <a:lnTo>
                      <a:pt x="3750" y="133"/>
                    </a:lnTo>
                    <a:lnTo>
                      <a:pt x="3756" y="132"/>
                    </a:lnTo>
                    <a:lnTo>
                      <a:pt x="3762" y="129"/>
                    </a:lnTo>
                    <a:lnTo>
                      <a:pt x="3773" y="125"/>
                    </a:lnTo>
                    <a:lnTo>
                      <a:pt x="3779" y="124"/>
                    </a:lnTo>
                    <a:lnTo>
                      <a:pt x="3785" y="124"/>
                    </a:lnTo>
                    <a:lnTo>
                      <a:pt x="3792" y="125"/>
                    </a:lnTo>
                    <a:lnTo>
                      <a:pt x="3800" y="127"/>
                    </a:lnTo>
                    <a:lnTo>
                      <a:pt x="3800" y="127"/>
                    </a:lnTo>
                    <a:lnTo>
                      <a:pt x="3793" y="129"/>
                    </a:lnTo>
                    <a:lnTo>
                      <a:pt x="3785" y="132"/>
                    </a:lnTo>
                    <a:lnTo>
                      <a:pt x="3770" y="139"/>
                    </a:lnTo>
                    <a:lnTo>
                      <a:pt x="3763" y="141"/>
                    </a:lnTo>
                    <a:lnTo>
                      <a:pt x="3756" y="142"/>
                    </a:lnTo>
                    <a:lnTo>
                      <a:pt x="3754" y="141"/>
                    </a:lnTo>
                    <a:lnTo>
                      <a:pt x="3750" y="140"/>
                    </a:lnTo>
                    <a:lnTo>
                      <a:pt x="3748" y="138"/>
                    </a:lnTo>
                    <a:lnTo>
                      <a:pt x="3747" y="134"/>
                    </a:lnTo>
                    <a:lnTo>
                      <a:pt x="3747" y="134"/>
                    </a:lnTo>
                    <a:lnTo>
                      <a:pt x="3740" y="139"/>
                    </a:lnTo>
                    <a:lnTo>
                      <a:pt x="3734" y="144"/>
                    </a:lnTo>
                    <a:lnTo>
                      <a:pt x="3729" y="150"/>
                    </a:lnTo>
                    <a:lnTo>
                      <a:pt x="3726" y="156"/>
                    </a:lnTo>
                    <a:lnTo>
                      <a:pt x="3723" y="163"/>
                    </a:lnTo>
                    <a:lnTo>
                      <a:pt x="3720" y="170"/>
                    </a:lnTo>
                    <a:lnTo>
                      <a:pt x="3718" y="184"/>
                    </a:lnTo>
                    <a:lnTo>
                      <a:pt x="3719" y="195"/>
                    </a:lnTo>
                    <a:lnTo>
                      <a:pt x="3721" y="207"/>
                    </a:lnTo>
                    <a:lnTo>
                      <a:pt x="3723" y="210"/>
                    </a:lnTo>
                    <a:lnTo>
                      <a:pt x="3725" y="214"/>
                    </a:lnTo>
                    <a:lnTo>
                      <a:pt x="3728" y="216"/>
                    </a:lnTo>
                    <a:lnTo>
                      <a:pt x="3732" y="217"/>
                    </a:lnTo>
                    <a:lnTo>
                      <a:pt x="3732" y="217"/>
                    </a:lnTo>
                    <a:lnTo>
                      <a:pt x="3732" y="215"/>
                    </a:lnTo>
                    <a:lnTo>
                      <a:pt x="3733" y="211"/>
                    </a:lnTo>
                    <a:lnTo>
                      <a:pt x="3735" y="209"/>
                    </a:lnTo>
                    <a:lnTo>
                      <a:pt x="3740" y="206"/>
                    </a:lnTo>
                    <a:lnTo>
                      <a:pt x="3757" y="197"/>
                    </a:lnTo>
                    <a:lnTo>
                      <a:pt x="3765" y="192"/>
                    </a:lnTo>
                    <a:lnTo>
                      <a:pt x="3766" y="189"/>
                    </a:lnTo>
                    <a:lnTo>
                      <a:pt x="3767" y="187"/>
                    </a:lnTo>
                    <a:lnTo>
                      <a:pt x="3766" y="184"/>
                    </a:lnTo>
                    <a:lnTo>
                      <a:pt x="3764" y="180"/>
                    </a:lnTo>
                    <a:lnTo>
                      <a:pt x="3758" y="177"/>
                    </a:lnTo>
                    <a:lnTo>
                      <a:pt x="3750" y="172"/>
                    </a:lnTo>
                    <a:lnTo>
                      <a:pt x="3750" y="172"/>
                    </a:lnTo>
                    <a:lnTo>
                      <a:pt x="3759" y="164"/>
                    </a:lnTo>
                    <a:lnTo>
                      <a:pt x="3770" y="158"/>
                    </a:lnTo>
                    <a:lnTo>
                      <a:pt x="3781" y="154"/>
                    </a:lnTo>
                    <a:lnTo>
                      <a:pt x="3793" y="150"/>
                    </a:lnTo>
                    <a:lnTo>
                      <a:pt x="3818" y="143"/>
                    </a:lnTo>
                    <a:lnTo>
                      <a:pt x="3830" y="140"/>
                    </a:lnTo>
                    <a:lnTo>
                      <a:pt x="3841" y="135"/>
                    </a:lnTo>
                    <a:lnTo>
                      <a:pt x="3840" y="140"/>
                    </a:lnTo>
                    <a:lnTo>
                      <a:pt x="3874" y="134"/>
                    </a:lnTo>
                    <a:lnTo>
                      <a:pt x="3874" y="134"/>
                    </a:lnTo>
                    <a:lnTo>
                      <a:pt x="3870" y="139"/>
                    </a:lnTo>
                    <a:lnTo>
                      <a:pt x="3865" y="144"/>
                    </a:lnTo>
                    <a:lnTo>
                      <a:pt x="3861" y="150"/>
                    </a:lnTo>
                    <a:lnTo>
                      <a:pt x="3859" y="154"/>
                    </a:lnTo>
                    <a:lnTo>
                      <a:pt x="3858" y="158"/>
                    </a:lnTo>
                    <a:lnTo>
                      <a:pt x="3908" y="126"/>
                    </a:lnTo>
                    <a:lnTo>
                      <a:pt x="3908" y="126"/>
                    </a:lnTo>
                    <a:lnTo>
                      <a:pt x="3901" y="133"/>
                    </a:lnTo>
                    <a:lnTo>
                      <a:pt x="3900" y="135"/>
                    </a:lnTo>
                    <a:lnTo>
                      <a:pt x="3899" y="138"/>
                    </a:lnTo>
                    <a:lnTo>
                      <a:pt x="3900" y="140"/>
                    </a:lnTo>
                    <a:lnTo>
                      <a:pt x="3902" y="141"/>
                    </a:lnTo>
                    <a:lnTo>
                      <a:pt x="3908" y="143"/>
                    </a:lnTo>
                    <a:lnTo>
                      <a:pt x="3924" y="146"/>
                    </a:lnTo>
                    <a:lnTo>
                      <a:pt x="3931" y="148"/>
                    </a:lnTo>
                    <a:lnTo>
                      <a:pt x="3938" y="151"/>
                    </a:lnTo>
                    <a:lnTo>
                      <a:pt x="3938" y="151"/>
                    </a:lnTo>
                    <a:lnTo>
                      <a:pt x="3940" y="144"/>
                    </a:lnTo>
                    <a:lnTo>
                      <a:pt x="3943" y="138"/>
                    </a:lnTo>
                    <a:lnTo>
                      <a:pt x="3949" y="126"/>
                    </a:lnTo>
                    <a:lnTo>
                      <a:pt x="3951" y="121"/>
                    </a:lnTo>
                    <a:lnTo>
                      <a:pt x="3951" y="117"/>
                    </a:lnTo>
                    <a:lnTo>
                      <a:pt x="3949" y="112"/>
                    </a:lnTo>
                    <a:lnTo>
                      <a:pt x="3943" y="108"/>
                    </a:lnTo>
                    <a:lnTo>
                      <a:pt x="3943" y="108"/>
                    </a:lnTo>
                    <a:lnTo>
                      <a:pt x="3938" y="104"/>
                    </a:lnTo>
                    <a:lnTo>
                      <a:pt x="3933" y="104"/>
                    </a:lnTo>
                    <a:lnTo>
                      <a:pt x="3930" y="105"/>
                    </a:lnTo>
                    <a:lnTo>
                      <a:pt x="3927" y="108"/>
                    </a:lnTo>
                    <a:lnTo>
                      <a:pt x="3925" y="111"/>
                    </a:lnTo>
                    <a:lnTo>
                      <a:pt x="3923" y="116"/>
                    </a:lnTo>
                    <a:lnTo>
                      <a:pt x="3918" y="118"/>
                    </a:lnTo>
                    <a:lnTo>
                      <a:pt x="3912" y="119"/>
                    </a:lnTo>
                    <a:lnTo>
                      <a:pt x="3940" y="90"/>
                    </a:lnTo>
                    <a:lnTo>
                      <a:pt x="3942" y="93"/>
                    </a:lnTo>
                    <a:lnTo>
                      <a:pt x="3958" y="70"/>
                    </a:lnTo>
                    <a:lnTo>
                      <a:pt x="3958" y="70"/>
                    </a:lnTo>
                    <a:lnTo>
                      <a:pt x="3964" y="70"/>
                    </a:lnTo>
                    <a:lnTo>
                      <a:pt x="3968" y="72"/>
                    </a:lnTo>
                    <a:lnTo>
                      <a:pt x="3970" y="75"/>
                    </a:lnTo>
                    <a:lnTo>
                      <a:pt x="3971" y="79"/>
                    </a:lnTo>
                    <a:lnTo>
                      <a:pt x="3971" y="82"/>
                    </a:lnTo>
                    <a:lnTo>
                      <a:pt x="3971" y="87"/>
                    </a:lnTo>
                    <a:lnTo>
                      <a:pt x="3969" y="95"/>
                    </a:lnTo>
                    <a:lnTo>
                      <a:pt x="3968" y="102"/>
                    </a:lnTo>
                    <a:lnTo>
                      <a:pt x="3968" y="105"/>
                    </a:lnTo>
                    <a:lnTo>
                      <a:pt x="3969" y="106"/>
                    </a:lnTo>
                    <a:lnTo>
                      <a:pt x="3971" y="108"/>
                    </a:lnTo>
                    <a:lnTo>
                      <a:pt x="3974" y="108"/>
                    </a:lnTo>
                    <a:lnTo>
                      <a:pt x="3980" y="105"/>
                    </a:lnTo>
                    <a:lnTo>
                      <a:pt x="3988" y="102"/>
                    </a:lnTo>
                    <a:lnTo>
                      <a:pt x="3983" y="68"/>
                    </a:lnTo>
                    <a:lnTo>
                      <a:pt x="3983" y="68"/>
                    </a:lnTo>
                    <a:lnTo>
                      <a:pt x="4003" y="72"/>
                    </a:lnTo>
                    <a:lnTo>
                      <a:pt x="4025" y="78"/>
                    </a:lnTo>
                    <a:lnTo>
                      <a:pt x="4069" y="90"/>
                    </a:lnTo>
                    <a:lnTo>
                      <a:pt x="4089" y="96"/>
                    </a:lnTo>
                    <a:lnTo>
                      <a:pt x="4109" y="99"/>
                    </a:lnTo>
                    <a:lnTo>
                      <a:pt x="4118" y="99"/>
                    </a:lnTo>
                    <a:lnTo>
                      <a:pt x="4127" y="99"/>
                    </a:lnTo>
                    <a:lnTo>
                      <a:pt x="4135" y="98"/>
                    </a:lnTo>
                    <a:lnTo>
                      <a:pt x="4142" y="96"/>
                    </a:lnTo>
                    <a:lnTo>
                      <a:pt x="4142" y="96"/>
                    </a:lnTo>
                    <a:lnTo>
                      <a:pt x="4139" y="104"/>
                    </a:lnTo>
                    <a:lnTo>
                      <a:pt x="4135" y="112"/>
                    </a:lnTo>
                    <a:lnTo>
                      <a:pt x="4133" y="121"/>
                    </a:lnTo>
                    <a:lnTo>
                      <a:pt x="4133" y="129"/>
                    </a:lnTo>
                    <a:lnTo>
                      <a:pt x="4133" y="139"/>
                    </a:lnTo>
                    <a:lnTo>
                      <a:pt x="4134" y="148"/>
                    </a:lnTo>
                    <a:lnTo>
                      <a:pt x="4137" y="156"/>
                    </a:lnTo>
                    <a:lnTo>
                      <a:pt x="4141" y="163"/>
                    </a:lnTo>
                    <a:lnTo>
                      <a:pt x="4141" y="163"/>
                    </a:lnTo>
                    <a:lnTo>
                      <a:pt x="4134" y="161"/>
                    </a:lnTo>
                    <a:lnTo>
                      <a:pt x="4126" y="159"/>
                    </a:lnTo>
                    <a:lnTo>
                      <a:pt x="4108" y="158"/>
                    </a:lnTo>
                    <a:lnTo>
                      <a:pt x="4087" y="159"/>
                    </a:lnTo>
                    <a:lnTo>
                      <a:pt x="4069" y="161"/>
                    </a:lnTo>
                    <a:lnTo>
                      <a:pt x="4069" y="161"/>
                    </a:lnTo>
                    <a:lnTo>
                      <a:pt x="4069" y="159"/>
                    </a:lnTo>
                    <a:lnTo>
                      <a:pt x="4069" y="158"/>
                    </a:lnTo>
                    <a:lnTo>
                      <a:pt x="4072" y="153"/>
                    </a:lnTo>
                    <a:lnTo>
                      <a:pt x="4078" y="147"/>
                    </a:lnTo>
                    <a:lnTo>
                      <a:pt x="4085" y="141"/>
                    </a:lnTo>
                    <a:lnTo>
                      <a:pt x="4094" y="135"/>
                    </a:lnTo>
                    <a:lnTo>
                      <a:pt x="4103" y="131"/>
                    </a:lnTo>
                    <a:lnTo>
                      <a:pt x="4114" y="128"/>
                    </a:lnTo>
                    <a:lnTo>
                      <a:pt x="4119" y="128"/>
                    </a:lnTo>
                    <a:lnTo>
                      <a:pt x="4124" y="129"/>
                    </a:lnTo>
                    <a:lnTo>
                      <a:pt x="4124" y="129"/>
                    </a:lnTo>
                    <a:lnTo>
                      <a:pt x="4121" y="121"/>
                    </a:lnTo>
                    <a:lnTo>
                      <a:pt x="4117" y="116"/>
                    </a:lnTo>
                    <a:lnTo>
                      <a:pt x="4114" y="112"/>
                    </a:lnTo>
                    <a:lnTo>
                      <a:pt x="4109" y="111"/>
                    </a:lnTo>
                    <a:lnTo>
                      <a:pt x="4103" y="112"/>
                    </a:lnTo>
                    <a:lnTo>
                      <a:pt x="4098" y="113"/>
                    </a:lnTo>
                    <a:lnTo>
                      <a:pt x="4087" y="119"/>
                    </a:lnTo>
                    <a:lnTo>
                      <a:pt x="4076" y="124"/>
                    </a:lnTo>
                    <a:lnTo>
                      <a:pt x="4071" y="126"/>
                    </a:lnTo>
                    <a:lnTo>
                      <a:pt x="4066" y="126"/>
                    </a:lnTo>
                    <a:lnTo>
                      <a:pt x="4063" y="125"/>
                    </a:lnTo>
                    <a:lnTo>
                      <a:pt x="4060" y="121"/>
                    </a:lnTo>
                    <a:lnTo>
                      <a:pt x="4058" y="116"/>
                    </a:lnTo>
                    <a:lnTo>
                      <a:pt x="4057" y="108"/>
                    </a:lnTo>
                    <a:lnTo>
                      <a:pt x="4057" y="108"/>
                    </a:lnTo>
                    <a:lnTo>
                      <a:pt x="4046" y="104"/>
                    </a:lnTo>
                    <a:lnTo>
                      <a:pt x="4037" y="104"/>
                    </a:lnTo>
                    <a:lnTo>
                      <a:pt x="4029" y="104"/>
                    </a:lnTo>
                    <a:lnTo>
                      <a:pt x="4022" y="106"/>
                    </a:lnTo>
                    <a:lnTo>
                      <a:pt x="4015" y="110"/>
                    </a:lnTo>
                    <a:lnTo>
                      <a:pt x="4010" y="113"/>
                    </a:lnTo>
                    <a:lnTo>
                      <a:pt x="4001" y="123"/>
                    </a:lnTo>
                    <a:lnTo>
                      <a:pt x="3993" y="129"/>
                    </a:lnTo>
                    <a:lnTo>
                      <a:pt x="3988" y="133"/>
                    </a:lnTo>
                    <a:lnTo>
                      <a:pt x="3984" y="135"/>
                    </a:lnTo>
                    <a:lnTo>
                      <a:pt x="3978" y="135"/>
                    </a:lnTo>
                    <a:lnTo>
                      <a:pt x="3971" y="135"/>
                    </a:lnTo>
                    <a:lnTo>
                      <a:pt x="3963" y="132"/>
                    </a:lnTo>
                    <a:lnTo>
                      <a:pt x="3954" y="127"/>
                    </a:lnTo>
                    <a:lnTo>
                      <a:pt x="3954" y="127"/>
                    </a:lnTo>
                    <a:lnTo>
                      <a:pt x="3953" y="134"/>
                    </a:lnTo>
                    <a:lnTo>
                      <a:pt x="3950" y="140"/>
                    </a:lnTo>
                    <a:lnTo>
                      <a:pt x="3948" y="142"/>
                    </a:lnTo>
                    <a:lnTo>
                      <a:pt x="3945" y="144"/>
                    </a:lnTo>
                    <a:lnTo>
                      <a:pt x="3941" y="147"/>
                    </a:lnTo>
                    <a:lnTo>
                      <a:pt x="3939" y="149"/>
                    </a:lnTo>
                    <a:lnTo>
                      <a:pt x="3937" y="154"/>
                    </a:lnTo>
                    <a:lnTo>
                      <a:pt x="3934" y="161"/>
                    </a:lnTo>
                    <a:lnTo>
                      <a:pt x="3934" y="161"/>
                    </a:lnTo>
                    <a:lnTo>
                      <a:pt x="3938" y="166"/>
                    </a:lnTo>
                    <a:lnTo>
                      <a:pt x="3942" y="172"/>
                    </a:lnTo>
                    <a:lnTo>
                      <a:pt x="3948" y="174"/>
                    </a:lnTo>
                    <a:lnTo>
                      <a:pt x="3954" y="177"/>
                    </a:lnTo>
                    <a:lnTo>
                      <a:pt x="3960" y="178"/>
                    </a:lnTo>
                    <a:lnTo>
                      <a:pt x="3966" y="178"/>
                    </a:lnTo>
                    <a:lnTo>
                      <a:pt x="3981" y="177"/>
                    </a:lnTo>
                    <a:lnTo>
                      <a:pt x="3997" y="173"/>
                    </a:lnTo>
                    <a:lnTo>
                      <a:pt x="4014" y="171"/>
                    </a:lnTo>
                    <a:lnTo>
                      <a:pt x="4022" y="171"/>
                    </a:lnTo>
                    <a:lnTo>
                      <a:pt x="4030" y="171"/>
                    </a:lnTo>
                    <a:lnTo>
                      <a:pt x="4037" y="171"/>
                    </a:lnTo>
                    <a:lnTo>
                      <a:pt x="4043" y="173"/>
                    </a:lnTo>
                    <a:lnTo>
                      <a:pt x="4043" y="173"/>
                    </a:lnTo>
                    <a:lnTo>
                      <a:pt x="4037" y="178"/>
                    </a:lnTo>
                    <a:lnTo>
                      <a:pt x="4034" y="180"/>
                    </a:lnTo>
                    <a:lnTo>
                      <a:pt x="4032" y="184"/>
                    </a:lnTo>
                    <a:lnTo>
                      <a:pt x="4032" y="184"/>
                    </a:lnTo>
                    <a:lnTo>
                      <a:pt x="4041" y="186"/>
                    </a:lnTo>
                    <a:lnTo>
                      <a:pt x="4048" y="187"/>
                    </a:lnTo>
                    <a:lnTo>
                      <a:pt x="4055" y="187"/>
                    </a:lnTo>
                    <a:lnTo>
                      <a:pt x="4062" y="186"/>
                    </a:lnTo>
                    <a:lnTo>
                      <a:pt x="4068" y="185"/>
                    </a:lnTo>
                    <a:lnTo>
                      <a:pt x="4073" y="182"/>
                    </a:lnTo>
                    <a:lnTo>
                      <a:pt x="4086" y="177"/>
                    </a:lnTo>
                    <a:lnTo>
                      <a:pt x="4084" y="173"/>
                    </a:lnTo>
                    <a:lnTo>
                      <a:pt x="4084" y="173"/>
                    </a:lnTo>
                    <a:lnTo>
                      <a:pt x="4089" y="170"/>
                    </a:lnTo>
                    <a:lnTo>
                      <a:pt x="4093" y="167"/>
                    </a:lnTo>
                    <a:lnTo>
                      <a:pt x="4098" y="166"/>
                    </a:lnTo>
                    <a:lnTo>
                      <a:pt x="4100" y="166"/>
                    </a:lnTo>
                    <a:lnTo>
                      <a:pt x="4102" y="167"/>
                    </a:lnTo>
                    <a:lnTo>
                      <a:pt x="4104" y="170"/>
                    </a:lnTo>
                    <a:lnTo>
                      <a:pt x="4107" y="176"/>
                    </a:lnTo>
                    <a:lnTo>
                      <a:pt x="4111" y="191"/>
                    </a:lnTo>
                    <a:lnTo>
                      <a:pt x="4116" y="197"/>
                    </a:lnTo>
                    <a:lnTo>
                      <a:pt x="4118" y="200"/>
                    </a:lnTo>
                    <a:lnTo>
                      <a:pt x="4121" y="202"/>
                    </a:lnTo>
                    <a:lnTo>
                      <a:pt x="4121" y="202"/>
                    </a:lnTo>
                    <a:lnTo>
                      <a:pt x="4124" y="202"/>
                    </a:lnTo>
                    <a:lnTo>
                      <a:pt x="4129" y="201"/>
                    </a:lnTo>
                    <a:lnTo>
                      <a:pt x="4139" y="201"/>
                    </a:lnTo>
                    <a:lnTo>
                      <a:pt x="4145" y="200"/>
                    </a:lnTo>
                    <a:lnTo>
                      <a:pt x="4148" y="197"/>
                    </a:lnTo>
                    <a:lnTo>
                      <a:pt x="4149" y="194"/>
                    </a:lnTo>
                    <a:lnTo>
                      <a:pt x="4149" y="188"/>
                    </a:lnTo>
                    <a:lnTo>
                      <a:pt x="4183" y="211"/>
                    </a:lnTo>
                    <a:lnTo>
                      <a:pt x="4181" y="185"/>
                    </a:lnTo>
                    <a:lnTo>
                      <a:pt x="4181" y="185"/>
                    </a:lnTo>
                    <a:lnTo>
                      <a:pt x="4187" y="185"/>
                    </a:lnTo>
                    <a:lnTo>
                      <a:pt x="4193" y="186"/>
                    </a:lnTo>
                    <a:lnTo>
                      <a:pt x="4202" y="191"/>
                    </a:lnTo>
                    <a:lnTo>
                      <a:pt x="4206" y="192"/>
                    </a:lnTo>
                    <a:lnTo>
                      <a:pt x="4210" y="192"/>
                    </a:lnTo>
                    <a:lnTo>
                      <a:pt x="4215" y="189"/>
                    </a:lnTo>
                    <a:lnTo>
                      <a:pt x="4221" y="185"/>
                    </a:lnTo>
                    <a:lnTo>
                      <a:pt x="4222" y="161"/>
                    </a:lnTo>
                    <a:lnTo>
                      <a:pt x="4176" y="151"/>
                    </a:lnTo>
                    <a:lnTo>
                      <a:pt x="4176" y="151"/>
                    </a:lnTo>
                    <a:lnTo>
                      <a:pt x="4183" y="148"/>
                    </a:lnTo>
                    <a:lnTo>
                      <a:pt x="4187" y="144"/>
                    </a:lnTo>
                    <a:lnTo>
                      <a:pt x="4190" y="141"/>
                    </a:lnTo>
                    <a:lnTo>
                      <a:pt x="4191" y="136"/>
                    </a:lnTo>
                    <a:lnTo>
                      <a:pt x="4193" y="133"/>
                    </a:lnTo>
                    <a:lnTo>
                      <a:pt x="4195" y="129"/>
                    </a:lnTo>
                    <a:lnTo>
                      <a:pt x="4200" y="126"/>
                    </a:lnTo>
                    <a:lnTo>
                      <a:pt x="4208" y="124"/>
                    </a:lnTo>
                    <a:lnTo>
                      <a:pt x="4208" y="124"/>
                    </a:lnTo>
                    <a:lnTo>
                      <a:pt x="4203" y="128"/>
                    </a:lnTo>
                    <a:lnTo>
                      <a:pt x="4201" y="132"/>
                    </a:lnTo>
                    <a:lnTo>
                      <a:pt x="4199" y="135"/>
                    </a:lnTo>
                    <a:lnTo>
                      <a:pt x="4199" y="138"/>
                    </a:lnTo>
                    <a:lnTo>
                      <a:pt x="4200" y="139"/>
                    </a:lnTo>
                    <a:lnTo>
                      <a:pt x="4202" y="141"/>
                    </a:lnTo>
                    <a:lnTo>
                      <a:pt x="4208" y="143"/>
                    </a:lnTo>
                    <a:lnTo>
                      <a:pt x="4215" y="146"/>
                    </a:lnTo>
                    <a:lnTo>
                      <a:pt x="4223" y="148"/>
                    </a:lnTo>
                    <a:lnTo>
                      <a:pt x="4225" y="150"/>
                    </a:lnTo>
                    <a:lnTo>
                      <a:pt x="4229" y="153"/>
                    </a:lnTo>
                    <a:lnTo>
                      <a:pt x="4230" y="156"/>
                    </a:lnTo>
                    <a:lnTo>
                      <a:pt x="4231" y="159"/>
                    </a:lnTo>
                    <a:lnTo>
                      <a:pt x="4250" y="146"/>
                    </a:lnTo>
                    <a:lnTo>
                      <a:pt x="4246" y="153"/>
                    </a:lnTo>
                    <a:lnTo>
                      <a:pt x="4246" y="153"/>
                    </a:lnTo>
                    <a:lnTo>
                      <a:pt x="4250" y="156"/>
                    </a:lnTo>
                    <a:lnTo>
                      <a:pt x="4255" y="156"/>
                    </a:lnTo>
                    <a:lnTo>
                      <a:pt x="4259" y="156"/>
                    </a:lnTo>
                    <a:lnTo>
                      <a:pt x="4262" y="154"/>
                    </a:lnTo>
                    <a:lnTo>
                      <a:pt x="4265" y="150"/>
                    </a:lnTo>
                    <a:lnTo>
                      <a:pt x="4270" y="148"/>
                    </a:lnTo>
                    <a:lnTo>
                      <a:pt x="4275" y="147"/>
                    </a:lnTo>
                    <a:lnTo>
                      <a:pt x="4280" y="147"/>
                    </a:lnTo>
                    <a:lnTo>
                      <a:pt x="4280" y="147"/>
                    </a:lnTo>
                    <a:lnTo>
                      <a:pt x="4267" y="136"/>
                    </a:lnTo>
                    <a:lnTo>
                      <a:pt x="4260" y="132"/>
                    </a:lnTo>
                    <a:lnTo>
                      <a:pt x="4253" y="128"/>
                    </a:lnTo>
                    <a:lnTo>
                      <a:pt x="4246" y="126"/>
                    </a:lnTo>
                    <a:lnTo>
                      <a:pt x="4238" y="126"/>
                    </a:lnTo>
                    <a:lnTo>
                      <a:pt x="4230" y="128"/>
                    </a:lnTo>
                    <a:lnTo>
                      <a:pt x="4221" y="133"/>
                    </a:lnTo>
                    <a:lnTo>
                      <a:pt x="4221" y="133"/>
                    </a:lnTo>
                    <a:lnTo>
                      <a:pt x="4229" y="128"/>
                    </a:lnTo>
                    <a:lnTo>
                      <a:pt x="4238" y="123"/>
                    </a:lnTo>
                    <a:lnTo>
                      <a:pt x="4257" y="113"/>
                    </a:lnTo>
                    <a:lnTo>
                      <a:pt x="4276" y="108"/>
                    </a:lnTo>
                    <a:lnTo>
                      <a:pt x="4287" y="104"/>
                    </a:lnTo>
                    <a:lnTo>
                      <a:pt x="4287" y="104"/>
                    </a:lnTo>
                    <a:lnTo>
                      <a:pt x="4294" y="102"/>
                    </a:lnTo>
                    <a:lnTo>
                      <a:pt x="4301" y="101"/>
                    </a:lnTo>
                    <a:lnTo>
                      <a:pt x="4308" y="103"/>
                    </a:lnTo>
                    <a:lnTo>
                      <a:pt x="4314" y="105"/>
                    </a:lnTo>
                    <a:lnTo>
                      <a:pt x="4326" y="111"/>
                    </a:lnTo>
                    <a:lnTo>
                      <a:pt x="4333" y="113"/>
                    </a:lnTo>
                    <a:lnTo>
                      <a:pt x="4340" y="116"/>
                    </a:lnTo>
                    <a:lnTo>
                      <a:pt x="4340" y="116"/>
                    </a:lnTo>
                    <a:lnTo>
                      <a:pt x="4334" y="118"/>
                    </a:lnTo>
                    <a:lnTo>
                      <a:pt x="4330" y="121"/>
                    </a:lnTo>
                    <a:lnTo>
                      <a:pt x="4328" y="126"/>
                    </a:lnTo>
                    <a:lnTo>
                      <a:pt x="4325" y="131"/>
                    </a:lnTo>
                    <a:lnTo>
                      <a:pt x="4324" y="142"/>
                    </a:lnTo>
                    <a:lnTo>
                      <a:pt x="4323" y="154"/>
                    </a:lnTo>
                    <a:lnTo>
                      <a:pt x="4323" y="159"/>
                    </a:lnTo>
                    <a:lnTo>
                      <a:pt x="4321" y="164"/>
                    </a:lnTo>
                    <a:lnTo>
                      <a:pt x="4318" y="169"/>
                    </a:lnTo>
                    <a:lnTo>
                      <a:pt x="4315" y="171"/>
                    </a:lnTo>
                    <a:lnTo>
                      <a:pt x="4309" y="173"/>
                    </a:lnTo>
                    <a:lnTo>
                      <a:pt x="4302" y="174"/>
                    </a:lnTo>
                    <a:lnTo>
                      <a:pt x="4292" y="173"/>
                    </a:lnTo>
                    <a:lnTo>
                      <a:pt x="4280" y="171"/>
                    </a:lnTo>
                    <a:lnTo>
                      <a:pt x="4280" y="171"/>
                    </a:lnTo>
                    <a:lnTo>
                      <a:pt x="4282" y="169"/>
                    </a:lnTo>
                    <a:lnTo>
                      <a:pt x="4284" y="167"/>
                    </a:lnTo>
                    <a:lnTo>
                      <a:pt x="4287" y="169"/>
                    </a:lnTo>
                    <a:lnTo>
                      <a:pt x="4290" y="171"/>
                    </a:lnTo>
                    <a:lnTo>
                      <a:pt x="4290" y="171"/>
                    </a:lnTo>
                    <a:lnTo>
                      <a:pt x="4287" y="165"/>
                    </a:lnTo>
                    <a:lnTo>
                      <a:pt x="4285" y="162"/>
                    </a:lnTo>
                    <a:lnTo>
                      <a:pt x="4282" y="159"/>
                    </a:lnTo>
                    <a:lnTo>
                      <a:pt x="4278" y="158"/>
                    </a:lnTo>
                    <a:lnTo>
                      <a:pt x="4275" y="157"/>
                    </a:lnTo>
                    <a:lnTo>
                      <a:pt x="4271" y="158"/>
                    </a:lnTo>
                    <a:lnTo>
                      <a:pt x="4262" y="162"/>
                    </a:lnTo>
                    <a:lnTo>
                      <a:pt x="4254" y="166"/>
                    </a:lnTo>
                    <a:lnTo>
                      <a:pt x="4245" y="172"/>
                    </a:lnTo>
                    <a:lnTo>
                      <a:pt x="4230" y="184"/>
                    </a:lnTo>
                    <a:lnTo>
                      <a:pt x="4230" y="184"/>
                    </a:lnTo>
                    <a:lnTo>
                      <a:pt x="4231" y="191"/>
                    </a:lnTo>
                    <a:lnTo>
                      <a:pt x="4231" y="195"/>
                    </a:lnTo>
                    <a:lnTo>
                      <a:pt x="4229" y="203"/>
                    </a:lnTo>
                    <a:lnTo>
                      <a:pt x="4230" y="207"/>
                    </a:lnTo>
                    <a:lnTo>
                      <a:pt x="4232" y="209"/>
                    </a:lnTo>
                    <a:lnTo>
                      <a:pt x="4237" y="212"/>
                    </a:lnTo>
                    <a:lnTo>
                      <a:pt x="4246" y="216"/>
                    </a:lnTo>
                    <a:lnTo>
                      <a:pt x="4246" y="216"/>
                    </a:lnTo>
                    <a:lnTo>
                      <a:pt x="4245" y="214"/>
                    </a:lnTo>
                    <a:lnTo>
                      <a:pt x="4244" y="211"/>
                    </a:lnTo>
                    <a:lnTo>
                      <a:pt x="4245" y="208"/>
                    </a:lnTo>
                    <a:lnTo>
                      <a:pt x="4246" y="206"/>
                    </a:lnTo>
                    <a:lnTo>
                      <a:pt x="4250" y="200"/>
                    </a:lnTo>
                    <a:lnTo>
                      <a:pt x="4257" y="194"/>
                    </a:lnTo>
                    <a:lnTo>
                      <a:pt x="4265" y="189"/>
                    </a:lnTo>
                    <a:lnTo>
                      <a:pt x="4276" y="187"/>
                    </a:lnTo>
                    <a:lnTo>
                      <a:pt x="4280" y="187"/>
                    </a:lnTo>
                    <a:lnTo>
                      <a:pt x="4285" y="188"/>
                    </a:lnTo>
                    <a:lnTo>
                      <a:pt x="4291" y="189"/>
                    </a:lnTo>
                    <a:lnTo>
                      <a:pt x="4295" y="192"/>
                    </a:lnTo>
                    <a:lnTo>
                      <a:pt x="4291" y="230"/>
                    </a:lnTo>
                    <a:lnTo>
                      <a:pt x="4329" y="234"/>
                    </a:lnTo>
                    <a:lnTo>
                      <a:pt x="4325" y="237"/>
                    </a:lnTo>
                    <a:lnTo>
                      <a:pt x="4325" y="237"/>
                    </a:lnTo>
                    <a:lnTo>
                      <a:pt x="4329" y="240"/>
                    </a:lnTo>
                    <a:lnTo>
                      <a:pt x="4331" y="244"/>
                    </a:lnTo>
                    <a:lnTo>
                      <a:pt x="4334" y="245"/>
                    </a:lnTo>
                    <a:lnTo>
                      <a:pt x="4338" y="246"/>
                    </a:lnTo>
                    <a:lnTo>
                      <a:pt x="4346" y="246"/>
                    </a:lnTo>
                    <a:lnTo>
                      <a:pt x="4354" y="245"/>
                    </a:lnTo>
                    <a:lnTo>
                      <a:pt x="4363" y="244"/>
                    </a:lnTo>
                    <a:lnTo>
                      <a:pt x="4374" y="242"/>
                    </a:lnTo>
                    <a:lnTo>
                      <a:pt x="4383" y="242"/>
                    </a:lnTo>
                    <a:lnTo>
                      <a:pt x="4387" y="244"/>
                    </a:lnTo>
                    <a:lnTo>
                      <a:pt x="4393" y="246"/>
                    </a:lnTo>
                    <a:lnTo>
                      <a:pt x="4393" y="246"/>
                    </a:lnTo>
                    <a:lnTo>
                      <a:pt x="4397" y="244"/>
                    </a:lnTo>
                    <a:lnTo>
                      <a:pt x="4402" y="242"/>
                    </a:lnTo>
                    <a:lnTo>
                      <a:pt x="4415" y="240"/>
                    </a:lnTo>
                    <a:lnTo>
                      <a:pt x="4429" y="238"/>
                    </a:lnTo>
                    <a:lnTo>
                      <a:pt x="4443" y="236"/>
                    </a:lnTo>
                    <a:lnTo>
                      <a:pt x="4448" y="233"/>
                    </a:lnTo>
                    <a:lnTo>
                      <a:pt x="4453" y="231"/>
                    </a:lnTo>
                    <a:lnTo>
                      <a:pt x="4457" y="229"/>
                    </a:lnTo>
                    <a:lnTo>
                      <a:pt x="4460" y="225"/>
                    </a:lnTo>
                    <a:lnTo>
                      <a:pt x="4462" y="222"/>
                    </a:lnTo>
                    <a:lnTo>
                      <a:pt x="4461" y="217"/>
                    </a:lnTo>
                    <a:lnTo>
                      <a:pt x="4459" y="211"/>
                    </a:lnTo>
                    <a:lnTo>
                      <a:pt x="4454" y="203"/>
                    </a:lnTo>
                    <a:lnTo>
                      <a:pt x="4454" y="203"/>
                    </a:lnTo>
                    <a:lnTo>
                      <a:pt x="4459" y="208"/>
                    </a:lnTo>
                    <a:lnTo>
                      <a:pt x="4462" y="210"/>
                    </a:lnTo>
                    <a:lnTo>
                      <a:pt x="4467" y="212"/>
                    </a:lnTo>
                    <a:lnTo>
                      <a:pt x="4471" y="212"/>
                    </a:lnTo>
                    <a:lnTo>
                      <a:pt x="4476" y="212"/>
                    </a:lnTo>
                    <a:lnTo>
                      <a:pt x="4479" y="212"/>
                    </a:lnTo>
                    <a:lnTo>
                      <a:pt x="4489" y="209"/>
                    </a:lnTo>
                    <a:lnTo>
                      <a:pt x="4506" y="200"/>
                    </a:lnTo>
                    <a:lnTo>
                      <a:pt x="4515" y="195"/>
                    </a:lnTo>
                    <a:lnTo>
                      <a:pt x="4524" y="193"/>
                    </a:lnTo>
                    <a:lnTo>
                      <a:pt x="4492" y="177"/>
                    </a:lnTo>
                    <a:lnTo>
                      <a:pt x="4492" y="177"/>
                    </a:lnTo>
                    <a:lnTo>
                      <a:pt x="4513" y="163"/>
                    </a:lnTo>
                    <a:lnTo>
                      <a:pt x="4524" y="156"/>
                    </a:lnTo>
                    <a:lnTo>
                      <a:pt x="4529" y="153"/>
                    </a:lnTo>
                    <a:lnTo>
                      <a:pt x="4533" y="147"/>
                    </a:lnTo>
                    <a:lnTo>
                      <a:pt x="4551" y="124"/>
                    </a:lnTo>
                    <a:lnTo>
                      <a:pt x="4551" y="124"/>
                    </a:lnTo>
                    <a:lnTo>
                      <a:pt x="4555" y="139"/>
                    </a:lnTo>
                    <a:lnTo>
                      <a:pt x="4556" y="142"/>
                    </a:lnTo>
                    <a:lnTo>
                      <a:pt x="4556" y="146"/>
                    </a:lnTo>
                    <a:lnTo>
                      <a:pt x="4555" y="150"/>
                    </a:lnTo>
                    <a:lnTo>
                      <a:pt x="4554" y="154"/>
                    </a:lnTo>
                    <a:lnTo>
                      <a:pt x="4554" y="154"/>
                    </a:lnTo>
                    <a:lnTo>
                      <a:pt x="4595" y="156"/>
                    </a:lnTo>
                    <a:lnTo>
                      <a:pt x="4617" y="157"/>
                    </a:lnTo>
                    <a:lnTo>
                      <a:pt x="4639" y="157"/>
                    </a:lnTo>
                    <a:lnTo>
                      <a:pt x="4660" y="156"/>
                    </a:lnTo>
                    <a:lnTo>
                      <a:pt x="4669" y="155"/>
                    </a:lnTo>
                    <a:lnTo>
                      <a:pt x="4678" y="153"/>
                    </a:lnTo>
                    <a:lnTo>
                      <a:pt x="4687" y="150"/>
                    </a:lnTo>
                    <a:lnTo>
                      <a:pt x="4696" y="146"/>
                    </a:lnTo>
                    <a:lnTo>
                      <a:pt x="4702" y="142"/>
                    </a:lnTo>
                    <a:lnTo>
                      <a:pt x="4708" y="136"/>
                    </a:lnTo>
                    <a:lnTo>
                      <a:pt x="4708" y="136"/>
                    </a:lnTo>
                    <a:lnTo>
                      <a:pt x="4715" y="138"/>
                    </a:lnTo>
                    <a:lnTo>
                      <a:pt x="4721" y="139"/>
                    </a:lnTo>
                    <a:lnTo>
                      <a:pt x="4727" y="141"/>
                    </a:lnTo>
                    <a:lnTo>
                      <a:pt x="4731" y="144"/>
                    </a:lnTo>
                    <a:lnTo>
                      <a:pt x="4740" y="151"/>
                    </a:lnTo>
                    <a:lnTo>
                      <a:pt x="4750" y="158"/>
                    </a:lnTo>
                    <a:lnTo>
                      <a:pt x="4759" y="164"/>
                    </a:lnTo>
                    <a:lnTo>
                      <a:pt x="4765" y="167"/>
                    </a:lnTo>
                    <a:lnTo>
                      <a:pt x="4770" y="169"/>
                    </a:lnTo>
                    <a:lnTo>
                      <a:pt x="4777" y="170"/>
                    </a:lnTo>
                    <a:lnTo>
                      <a:pt x="4784" y="170"/>
                    </a:lnTo>
                    <a:lnTo>
                      <a:pt x="4792" y="169"/>
                    </a:lnTo>
                    <a:lnTo>
                      <a:pt x="4801" y="165"/>
                    </a:lnTo>
                    <a:lnTo>
                      <a:pt x="4801" y="165"/>
                    </a:lnTo>
                    <a:lnTo>
                      <a:pt x="4802" y="164"/>
                    </a:lnTo>
                    <a:lnTo>
                      <a:pt x="4804" y="163"/>
                    </a:lnTo>
                    <a:lnTo>
                      <a:pt x="4805" y="158"/>
                    </a:lnTo>
                    <a:lnTo>
                      <a:pt x="4805" y="147"/>
                    </a:lnTo>
                    <a:lnTo>
                      <a:pt x="4806" y="142"/>
                    </a:lnTo>
                    <a:lnTo>
                      <a:pt x="4808" y="141"/>
                    </a:lnTo>
                    <a:lnTo>
                      <a:pt x="4809" y="140"/>
                    </a:lnTo>
                    <a:lnTo>
                      <a:pt x="4813" y="139"/>
                    </a:lnTo>
                    <a:lnTo>
                      <a:pt x="4816" y="139"/>
                    </a:lnTo>
                    <a:lnTo>
                      <a:pt x="4827" y="141"/>
                    </a:lnTo>
                    <a:lnTo>
                      <a:pt x="4827" y="141"/>
                    </a:lnTo>
                    <a:lnTo>
                      <a:pt x="4825" y="143"/>
                    </a:lnTo>
                    <a:lnTo>
                      <a:pt x="4823" y="147"/>
                    </a:lnTo>
                    <a:lnTo>
                      <a:pt x="4819" y="151"/>
                    </a:lnTo>
                    <a:lnTo>
                      <a:pt x="4815" y="156"/>
                    </a:lnTo>
                    <a:lnTo>
                      <a:pt x="4814" y="161"/>
                    </a:lnTo>
                    <a:lnTo>
                      <a:pt x="4814" y="163"/>
                    </a:lnTo>
                    <a:lnTo>
                      <a:pt x="4815" y="164"/>
                    </a:lnTo>
                    <a:lnTo>
                      <a:pt x="4817" y="165"/>
                    </a:lnTo>
                    <a:lnTo>
                      <a:pt x="4821" y="166"/>
                    </a:lnTo>
                    <a:lnTo>
                      <a:pt x="4831" y="166"/>
                    </a:lnTo>
                    <a:lnTo>
                      <a:pt x="4831" y="166"/>
                    </a:lnTo>
                    <a:lnTo>
                      <a:pt x="4836" y="162"/>
                    </a:lnTo>
                    <a:lnTo>
                      <a:pt x="4842" y="158"/>
                    </a:lnTo>
                    <a:lnTo>
                      <a:pt x="4847" y="157"/>
                    </a:lnTo>
                    <a:lnTo>
                      <a:pt x="4853" y="156"/>
                    </a:lnTo>
                    <a:lnTo>
                      <a:pt x="4859" y="156"/>
                    </a:lnTo>
                    <a:lnTo>
                      <a:pt x="4865" y="157"/>
                    </a:lnTo>
                    <a:lnTo>
                      <a:pt x="4877" y="161"/>
                    </a:lnTo>
                    <a:lnTo>
                      <a:pt x="4890" y="164"/>
                    </a:lnTo>
                    <a:lnTo>
                      <a:pt x="4903" y="165"/>
                    </a:lnTo>
                    <a:lnTo>
                      <a:pt x="4909" y="165"/>
                    </a:lnTo>
                    <a:lnTo>
                      <a:pt x="4915" y="164"/>
                    </a:lnTo>
                    <a:lnTo>
                      <a:pt x="4922" y="162"/>
                    </a:lnTo>
                    <a:lnTo>
                      <a:pt x="4929" y="157"/>
                    </a:lnTo>
                    <a:lnTo>
                      <a:pt x="4929" y="157"/>
                    </a:lnTo>
                    <a:lnTo>
                      <a:pt x="4936" y="161"/>
                    </a:lnTo>
                    <a:lnTo>
                      <a:pt x="4944" y="163"/>
                    </a:lnTo>
                    <a:lnTo>
                      <a:pt x="4960" y="167"/>
                    </a:lnTo>
                    <a:lnTo>
                      <a:pt x="4966" y="171"/>
                    </a:lnTo>
                    <a:lnTo>
                      <a:pt x="4970" y="174"/>
                    </a:lnTo>
                    <a:lnTo>
                      <a:pt x="4972" y="177"/>
                    </a:lnTo>
                    <a:lnTo>
                      <a:pt x="4973" y="180"/>
                    </a:lnTo>
                    <a:lnTo>
                      <a:pt x="4973" y="184"/>
                    </a:lnTo>
                    <a:lnTo>
                      <a:pt x="4972" y="187"/>
                    </a:lnTo>
                    <a:lnTo>
                      <a:pt x="4972" y="187"/>
                    </a:lnTo>
                    <a:lnTo>
                      <a:pt x="4960" y="186"/>
                    </a:lnTo>
                    <a:lnTo>
                      <a:pt x="4949" y="185"/>
                    </a:lnTo>
                    <a:lnTo>
                      <a:pt x="4937" y="186"/>
                    </a:lnTo>
                    <a:lnTo>
                      <a:pt x="4926" y="187"/>
                    </a:lnTo>
                    <a:lnTo>
                      <a:pt x="4915" y="188"/>
                    </a:lnTo>
                    <a:lnTo>
                      <a:pt x="4906" y="191"/>
                    </a:lnTo>
                    <a:lnTo>
                      <a:pt x="4899" y="194"/>
                    </a:lnTo>
                    <a:lnTo>
                      <a:pt x="4896" y="197"/>
                    </a:lnTo>
                    <a:lnTo>
                      <a:pt x="4896" y="197"/>
                    </a:lnTo>
                    <a:lnTo>
                      <a:pt x="4896" y="193"/>
                    </a:lnTo>
                    <a:lnTo>
                      <a:pt x="4894" y="189"/>
                    </a:lnTo>
                    <a:lnTo>
                      <a:pt x="4890" y="185"/>
                    </a:lnTo>
                    <a:lnTo>
                      <a:pt x="4888" y="182"/>
                    </a:lnTo>
                    <a:lnTo>
                      <a:pt x="4888" y="180"/>
                    </a:lnTo>
                    <a:lnTo>
                      <a:pt x="4890" y="177"/>
                    </a:lnTo>
                    <a:lnTo>
                      <a:pt x="4897" y="173"/>
                    </a:lnTo>
                    <a:lnTo>
                      <a:pt x="4897" y="173"/>
                    </a:lnTo>
                    <a:lnTo>
                      <a:pt x="4883" y="169"/>
                    </a:lnTo>
                    <a:lnTo>
                      <a:pt x="4877" y="169"/>
                    </a:lnTo>
                    <a:lnTo>
                      <a:pt x="4873" y="169"/>
                    </a:lnTo>
                    <a:lnTo>
                      <a:pt x="4866" y="170"/>
                    </a:lnTo>
                    <a:lnTo>
                      <a:pt x="4861" y="172"/>
                    </a:lnTo>
                    <a:lnTo>
                      <a:pt x="4855" y="176"/>
                    </a:lnTo>
                    <a:lnTo>
                      <a:pt x="4850" y="178"/>
                    </a:lnTo>
                    <a:lnTo>
                      <a:pt x="4846" y="179"/>
                    </a:lnTo>
                    <a:lnTo>
                      <a:pt x="4842" y="178"/>
                    </a:lnTo>
                    <a:lnTo>
                      <a:pt x="4829" y="176"/>
                    </a:lnTo>
                    <a:lnTo>
                      <a:pt x="4829" y="176"/>
                    </a:lnTo>
                    <a:lnTo>
                      <a:pt x="4829" y="179"/>
                    </a:lnTo>
                    <a:lnTo>
                      <a:pt x="4831" y="184"/>
                    </a:lnTo>
                    <a:lnTo>
                      <a:pt x="4835" y="187"/>
                    </a:lnTo>
                    <a:lnTo>
                      <a:pt x="4838" y="191"/>
                    </a:lnTo>
                    <a:lnTo>
                      <a:pt x="4844" y="194"/>
                    </a:lnTo>
                    <a:lnTo>
                      <a:pt x="4848" y="195"/>
                    </a:lnTo>
                    <a:lnTo>
                      <a:pt x="4853" y="195"/>
                    </a:lnTo>
                    <a:lnTo>
                      <a:pt x="4858" y="193"/>
                    </a:lnTo>
                    <a:lnTo>
                      <a:pt x="4858" y="193"/>
                    </a:lnTo>
                    <a:lnTo>
                      <a:pt x="4857" y="199"/>
                    </a:lnTo>
                    <a:lnTo>
                      <a:pt x="4854" y="203"/>
                    </a:lnTo>
                    <a:lnTo>
                      <a:pt x="4851" y="207"/>
                    </a:lnTo>
                    <a:lnTo>
                      <a:pt x="4846" y="210"/>
                    </a:lnTo>
                    <a:lnTo>
                      <a:pt x="4835" y="214"/>
                    </a:lnTo>
                    <a:lnTo>
                      <a:pt x="4823" y="217"/>
                    </a:lnTo>
                    <a:lnTo>
                      <a:pt x="4813" y="222"/>
                    </a:lnTo>
                    <a:lnTo>
                      <a:pt x="4809" y="224"/>
                    </a:lnTo>
                    <a:lnTo>
                      <a:pt x="4806" y="226"/>
                    </a:lnTo>
                    <a:lnTo>
                      <a:pt x="4806" y="230"/>
                    </a:lnTo>
                    <a:lnTo>
                      <a:pt x="4806" y="234"/>
                    </a:lnTo>
                    <a:lnTo>
                      <a:pt x="4809" y="240"/>
                    </a:lnTo>
                    <a:lnTo>
                      <a:pt x="4814" y="247"/>
                    </a:lnTo>
                    <a:lnTo>
                      <a:pt x="4814" y="247"/>
                    </a:lnTo>
                    <a:lnTo>
                      <a:pt x="4822" y="246"/>
                    </a:lnTo>
                    <a:lnTo>
                      <a:pt x="4829" y="245"/>
                    </a:lnTo>
                    <a:lnTo>
                      <a:pt x="4836" y="242"/>
                    </a:lnTo>
                    <a:lnTo>
                      <a:pt x="4842" y="239"/>
                    </a:lnTo>
                    <a:lnTo>
                      <a:pt x="4852" y="230"/>
                    </a:lnTo>
                    <a:lnTo>
                      <a:pt x="4862" y="221"/>
                    </a:lnTo>
                    <a:lnTo>
                      <a:pt x="4871" y="212"/>
                    </a:lnTo>
                    <a:lnTo>
                      <a:pt x="4877" y="209"/>
                    </a:lnTo>
                    <a:lnTo>
                      <a:pt x="4882" y="208"/>
                    </a:lnTo>
                    <a:lnTo>
                      <a:pt x="4888" y="208"/>
                    </a:lnTo>
                    <a:lnTo>
                      <a:pt x="4893" y="209"/>
                    </a:lnTo>
                    <a:lnTo>
                      <a:pt x="4899" y="211"/>
                    </a:lnTo>
                    <a:lnTo>
                      <a:pt x="4905" y="217"/>
                    </a:lnTo>
                    <a:lnTo>
                      <a:pt x="4905" y="217"/>
                    </a:lnTo>
                    <a:lnTo>
                      <a:pt x="4899" y="223"/>
                    </a:lnTo>
                    <a:lnTo>
                      <a:pt x="4893" y="226"/>
                    </a:lnTo>
                    <a:lnTo>
                      <a:pt x="4886" y="227"/>
                    </a:lnTo>
                    <a:lnTo>
                      <a:pt x="4878" y="230"/>
                    </a:lnTo>
                    <a:lnTo>
                      <a:pt x="4871" y="232"/>
                    </a:lnTo>
                    <a:lnTo>
                      <a:pt x="4863" y="236"/>
                    </a:lnTo>
                    <a:lnTo>
                      <a:pt x="4857" y="242"/>
                    </a:lnTo>
                    <a:lnTo>
                      <a:pt x="4850" y="253"/>
                    </a:lnTo>
                    <a:lnTo>
                      <a:pt x="4880" y="265"/>
                    </a:lnTo>
                    <a:lnTo>
                      <a:pt x="4901" y="242"/>
                    </a:lnTo>
                    <a:lnTo>
                      <a:pt x="4899" y="248"/>
                    </a:lnTo>
                    <a:lnTo>
                      <a:pt x="4899" y="248"/>
                    </a:lnTo>
                    <a:lnTo>
                      <a:pt x="4909" y="252"/>
                    </a:lnTo>
                    <a:lnTo>
                      <a:pt x="4917" y="255"/>
                    </a:lnTo>
                    <a:lnTo>
                      <a:pt x="4924" y="255"/>
                    </a:lnTo>
                    <a:lnTo>
                      <a:pt x="4930" y="255"/>
                    </a:lnTo>
                    <a:lnTo>
                      <a:pt x="4936" y="253"/>
                    </a:lnTo>
                    <a:lnTo>
                      <a:pt x="4940" y="249"/>
                    </a:lnTo>
                    <a:lnTo>
                      <a:pt x="4945" y="245"/>
                    </a:lnTo>
                    <a:lnTo>
                      <a:pt x="4950" y="240"/>
                    </a:lnTo>
                    <a:lnTo>
                      <a:pt x="4959" y="230"/>
                    </a:lnTo>
                    <a:lnTo>
                      <a:pt x="4968" y="218"/>
                    </a:lnTo>
                    <a:lnTo>
                      <a:pt x="4974" y="212"/>
                    </a:lnTo>
                    <a:lnTo>
                      <a:pt x="4981" y="207"/>
                    </a:lnTo>
                    <a:lnTo>
                      <a:pt x="4988" y="203"/>
                    </a:lnTo>
                    <a:lnTo>
                      <a:pt x="4996" y="200"/>
                    </a:lnTo>
                    <a:lnTo>
                      <a:pt x="4996" y="200"/>
                    </a:lnTo>
                    <a:lnTo>
                      <a:pt x="4991" y="195"/>
                    </a:lnTo>
                    <a:lnTo>
                      <a:pt x="4989" y="191"/>
                    </a:lnTo>
                    <a:lnTo>
                      <a:pt x="4986" y="186"/>
                    </a:lnTo>
                    <a:lnTo>
                      <a:pt x="4985" y="181"/>
                    </a:lnTo>
                    <a:lnTo>
                      <a:pt x="4985" y="171"/>
                    </a:lnTo>
                    <a:lnTo>
                      <a:pt x="4986" y="162"/>
                    </a:lnTo>
                    <a:lnTo>
                      <a:pt x="4989" y="153"/>
                    </a:lnTo>
                    <a:lnTo>
                      <a:pt x="4989" y="144"/>
                    </a:lnTo>
                    <a:lnTo>
                      <a:pt x="4989" y="140"/>
                    </a:lnTo>
                    <a:lnTo>
                      <a:pt x="4988" y="136"/>
                    </a:lnTo>
                    <a:lnTo>
                      <a:pt x="4985" y="133"/>
                    </a:lnTo>
                    <a:lnTo>
                      <a:pt x="4982" y="131"/>
                    </a:lnTo>
                    <a:lnTo>
                      <a:pt x="4982" y="131"/>
                    </a:lnTo>
                    <a:lnTo>
                      <a:pt x="4993" y="129"/>
                    </a:lnTo>
                    <a:lnTo>
                      <a:pt x="5004" y="129"/>
                    </a:lnTo>
                    <a:lnTo>
                      <a:pt x="5013" y="131"/>
                    </a:lnTo>
                    <a:lnTo>
                      <a:pt x="5021" y="133"/>
                    </a:lnTo>
                    <a:lnTo>
                      <a:pt x="5028" y="138"/>
                    </a:lnTo>
                    <a:lnTo>
                      <a:pt x="5032" y="143"/>
                    </a:lnTo>
                    <a:lnTo>
                      <a:pt x="5036" y="153"/>
                    </a:lnTo>
                    <a:lnTo>
                      <a:pt x="5037" y="163"/>
                    </a:lnTo>
                    <a:lnTo>
                      <a:pt x="5037" y="163"/>
                    </a:lnTo>
                    <a:lnTo>
                      <a:pt x="5027" y="167"/>
                    </a:lnTo>
                    <a:lnTo>
                      <a:pt x="5020" y="172"/>
                    </a:lnTo>
                    <a:lnTo>
                      <a:pt x="5014" y="176"/>
                    </a:lnTo>
                    <a:lnTo>
                      <a:pt x="5011" y="179"/>
                    </a:lnTo>
                    <a:lnTo>
                      <a:pt x="5008" y="182"/>
                    </a:lnTo>
                    <a:lnTo>
                      <a:pt x="5007" y="186"/>
                    </a:lnTo>
                    <a:lnTo>
                      <a:pt x="5006" y="193"/>
                    </a:lnTo>
                    <a:lnTo>
                      <a:pt x="5006" y="200"/>
                    </a:lnTo>
                    <a:lnTo>
                      <a:pt x="5005" y="204"/>
                    </a:lnTo>
                    <a:lnTo>
                      <a:pt x="5003" y="208"/>
                    </a:lnTo>
                    <a:lnTo>
                      <a:pt x="4999" y="212"/>
                    </a:lnTo>
                    <a:lnTo>
                      <a:pt x="4995" y="217"/>
                    </a:lnTo>
                    <a:lnTo>
                      <a:pt x="4988" y="223"/>
                    </a:lnTo>
                    <a:lnTo>
                      <a:pt x="4978" y="227"/>
                    </a:lnTo>
                    <a:lnTo>
                      <a:pt x="4978" y="227"/>
                    </a:lnTo>
                    <a:lnTo>
                      <a:pt x="4980" y="231"/>
                    </a:lnTo>
                    <a:lnTo>
                      <a:pt x="4981" y="233"/>
                    </a:lnTo>
                    <a:lnTo>
                      <a:pt x="4981" y="240"/>
                    </a:lnTo>
                    <a:lnTo>
                      <a:pt x="4980" y="256"/>
                    </a:lnTo>
                    <a:lnTo>
                      <a:pt x="4980" y="263"/>
                    </a:lnTo>
                    <a:lnTo>
                      <a:pt x="4981" y="267"/>
                    </a:lnTo>
                    <a:lnTo>
                      <a:pt x="4983" y="270"/>
                    </a:lnTo>
                    <a:lnTo>
                      <a:pt x="4985" y="274"/>
                    </a:lnTo>
                    <a:lnTo>
                      <a:pt x="4988" y="276"/>
                    </a:lnTo>
                    <a:lnTo>
                      <a:pt x="4992" y="277"/>
                    </a:lnTo>
                    <a:lnTo>
                      <a:pt x="4998" y="278"/>
                    </a:lnTo>
                    <a:lnTo>
                      <a:pt x="4998" y="278"/>
                    </a:lnTo>
                    <a:lnTo>
                      <a:pt x="5004" y="274"/>
                    </a:lnTo>
                    <a:lnTo>
                      <a:pt x="5008" y="270"/>
                    </a:lnTo>
                    <a:lnTo>
                      <a:pt x="5011" y="267"/>
                    </a:lnTo>
                    <a:lnTo>
                      <a:pt x="5013" y="264"/>
                    </a:lnTo>
                    <a:lnTo>
                      <a:pt x="5013" y="262"/>
                    </a:lnTo>
                    <a:lnTo>
                      <a:pt x="5013" y="260"/>
                    </a:lnTo>
                    <a:lnTo>
                      <a:pt x="5011" y="255"/>
                    </a:lnTo>
                    <a:lnTo>
                      <a:pt x="5009" y="252"/>
                    </a:lnTo>
                    <a:lnTo>
                      <a:pt x="5009" y="249"/>
                    </a:lnTo>
                    <a:lnTo>
                      <a:pt x="5009" y="248"/>
                    </a:lnTo>
                    <a:lnTo>
                      <a:pt x="5011" y="247"/>
                    </a:lnTo>
                    <a:lnTo>
                      <a:pt x="5014" y="245"/>
                    </a:lnTo>
                    <a:lnTo>
                      <a:pt x="5023" y="241"/>
                    </a:lnTo>
                    <a:lnTo>
                      <a:pt x="5023" y="241"/>
                    </a:lnTo>
                    <a:lnTo>
                      <a:pt x="5027" y="246"/>
                    </a:lnTo>
                    <a:lnTo>
                      <a:pt x="5027" y="248"/>
                    </a:lnTo>
                    <a:lnTo>
                      <a:pt x="5027" y="252"/>
                    </a:lnTo>
                    <a:lnTo>
                      <a:pt x="5027" y="252"/>
                    </a:lnTo>
                    <a:lnTo>
                      <a:pt x="5032" y="247"/>
                    </a:lnTo>
                    <a:lnTo>
                      <a:pt x="5037" y="245"/>
                    </a:lnTo>
                    <a:lnTo>
                      <a:pt x="5042" y="245"/>
                    </a:lnTo>
                    <a:lnTo>
                      <a:pt x="5045" y="246"/>
                    </a:lnTo>
                    <a:lnTo>
                      <a:pt x="5050" y="247"/>
                    </a:lnTo>
                    <a:lnTo>
                      <a:pt x="5054" y="247"/>
                    </a:lnTo>
                    <a:lnTo>
                      <a:pt x="5060" y="245"/>
                    </a:lnTo>
                    <a:lnTo>
                      <a:pt x="5067" y="239"/>
                    </a:lnTo>
                    <a:lnTo>
                      <a:pt x="5062" y="246"/>
                    </a:lnTo>
                    <a:lnTo>
                      <a:pt x="5062" y="246"/>
                    </a:lnTo>
                    <a:lnTo>
                      <a:pt x="5067" y="248"/>
                    </a:lnTo>
                    <a:lnTo>
                      <a:pt x="5070" y="250"/>
                    </a:lnTo>
                    <a:lnTo>
                      <a:pt x="5074" y="252"/>
                    </a:lnTo>
                    <a:lnTo>
                      <a:pt x="5077" y="250"/>
                    </a:lnTo>
                    <a:lnTo>
                      <a:pt x="5083" y="248"/>
                    </a:lnTo>
                    <a:lnTo>
                      <a:pt x="5088" y="245"/>
                    </a:lnTo>
                    <a:lnTo>
                      <a:pt x="5092" y="241"/>
                    </a:lnTo>
                    <a:lnTo>
                      <a:pt x="5098" y="239"/>
                    </a:lnTo>
                    <a:lnTo>
                      <a:pt x="5100" y="239"/>
                    </a:lnTo>
                    <a:lnTo>
                      <a:pt x="5104" y="240"/>
                    </a:lnTo>
                    <a:lnTo>
                      <a:pt x="5107" y="241"/>
                    </a:lnTo>
                    <a:lnTo>
                      <a:pt x="5111" y="245"/>
                    </a:lnTo>
                    <a:lnTo>
                      <a:pt x="5111" y="245"/>
                    </a:lnTo>
                    <a:lnTo>
                      <a:pt x="5110" y="238"/>
                    </a:lnTo>
                    <a:lnTo>
                      <a:pt x="5110" y="232"/>
                    </a:lnTo>
                    <a:lnTo>
                      <a:pt x="5113" y="227"/>
                    </a:lnTo>
                    <a:lnTo>
                      <a:pt x="5116" y="225"/>
                    </a:lnTo>
                    <a:lnTo>
                      <a:pt x="5128" y="219"/>
                    </a:lnTo>
                    <a:lnTo>
                      <a:pt x="5134" y="216"/>
                    </a:lnTo>
                    <a:lnTo>
                      <a:pt x="5139" y="211"/>
                    </a:lnTo>
                    <a:lnTo>
                      <a:pt x="5139" y="211"/>
                    </a:lnTo>
                    <a:lnTo>
                      <a:pt x="5131" y="207"/>
                    </a:lnTo>
                    <a:lnTo>
                      <a:pt x="5124" y="201"/>
                    </a:lnTo>
                    <a:lnTo>
                      <a:pt x="5108" y="186"/>
                    </a:lnTo>
                    <a:lnTo>
                      <a:pt x="5100" y="180"/>
                    </a:lnTo>
                    <a:lnTo>
                      <a:pt x="5090" y="174"/>
                    </a:lnTo>
                    <a:lnTo>
                      <a:pt x="5083" y="172"/>
                    </a:lnTo>
                    <a:lnTo>
                      <a:pt x="5077" y="171"/>
                    </a:lnTo>
                    <a:lnTo>
                      <a:pt x="5070" y="170"/>
                    </a:lnTo>
                    <a:lnTo>
                      <a:pt x="5062" y="170"/>
                    </a:lnTo>
                    <a:lnTo>
                      <a:pt x="5062" y="170"/>
                    </a:lnTo>
                    <a:lnTo>
                      <a:pt x="5059" y="182"/>
                    </a:lnTo>
                    <a:lnTo>
                      <a:pt x="5057" y="193"/>
                    </a:lnTo>
                    <a:lnTo>
                      <a:pt x="5055" y="196"/>
                    </a:lnTo>
                    <a:lnTo>
                      <a:pt x="5052" y="201"/>
                    </a:lnTo>
                    <a:lnTo>
                      <a:pt x="5049" y="204"/>
                    </a:lnTo>
                    <a:lnTo>
                      <a:pt x="5043" y="208"/>
                    </a:lnTo>
                    <a:lnTo>
                      <a:pt x="5070" y="206"/>
                    </a:lnTo>
                    <a:lnTo>
                      <a:pt x="5070" y="206"/>
                    </a:lnTo>
                    <a:lnTo>
                      <a:pt x="5062" y="211"/>
                    </a:lnTo>
                    <a:lnTo>
                      <a:pt x="5054" y="217"/>
                    </a:lnTo>
                    <a:lnTo>
                      <a:pt x="5027" y="208"/>
                    </a:lnTo>
                    <a:lnTo>
                      <a:pt x="5027" y="208"/>
                    </a:lnTo>
                    <a:lnTo>
                      <a:pt x="5038" y="202"/>
                    </a:lnTo>
                    <a:lnTo>
                      <a:pt x="5045" y="196"/>
                    </a:lnTo>
                    <a:lnTo>
                      <a:pt x="5049" y="191"/>
                    </a:lnTo>
                    <a:lnTo>
                      <a:pt x="5051" y="184"/>
                    </a:lnTo>
                    <a:lnTo>
                      <a:pt x="5054" y="170"/>
                    </a:lnTo>
                    <a:lnTo>
                      <a:pt x="5057" y="162"/>
                    </a:lnTo>
                    <a:lnTo>
                      <a:pt x="5060" y="155"/>
                    </a:lnTo>
                    <a:lnTo>
                      <a:pt x="5060" y="155"/>
                    </a:lnTo>
                    <a:lnTo>
                      <a:pt x="5070" y="157"/>
                    </a:lnTo>
                    <a:lnTo>
                      <a:pt x="5078" y="158"/>
                    </a:lnTo>
                    <a:lnTo>
                      <a:pt x="5083" y="157"/>
                    </a:lnTo>
                    <a:lnTo>
                      <a:pt x="5088" y="156"/>
                    </a:lnTo>
                    <a:lnTo>
                      <a:pt x="5095" y="155"/>
                    </a:lnTo>
                    <a:lnTo>
                      <a:pt x="5099" y="155"/>
                    </a:lnTo>
                    <a:lnTo>
                      <a:pt x="5106" y="156"/>
                    </a:lnTo>
                    <a:lnTo>
                      <a:pt x="5106" y="156"/>
                    </a:lnTo>
                    <a:lnTo>
                      <a:pt x="5106" y="161"/>
                    </a:lnTo>
                    <a:lnTo>
                      <a:pt x="5108" y="166"/>
                    </a:lnTo>
                    <a:lnTo>
                      <a:pt x="5111" y="171"/>
                    </a:lnTo>
                    <a:lnTo>
                      <a:pt x="5115" y="176"/>
                    </a:lnTo>
                    <a:lnTo>
                      <a:pt x="5126" y="184"/>
                    </a:lnTo>
                    <a:lnTo>
                      <a:pt x="5139" y="192"/>
                    </a:lnTo>
                    <a:lnTo>
                      <a:pt x="5156" y="200"/>
                    </a:lnTo>
                    <a:lnTo>
                      <a:pt x="5172" y="207"/>
                    </a:lnTo>
                    <a:lnTo>
                      <a:pt x="5203" y="221"/>
                    </a:lnTo>
                    <a:lnTo>
                      <a:pt x="5203" y="221"/>
                    </a:lnTo>
                    <a:lnTo>
                      <a:pt x="5193" y="221"/>
                    </a:lnTo>
                    <a:lnTo>
                      <a:pt x="5185" y="219"/>
                    </a:lnTo>
                    <a:lnTo>
                      <a:pt x="5185" y="219"/>
                    </a:lnTo>
                    <a:lnTo>
                      <a:pt x="5182" y="223"/>
                    </a:lnTo>
                    <a:lnTo>
                      <a:pt x="5179" y="225"/>
                    </a:lnTo>
                    <a:lnTo>
                      <a:pt x="5177" y="229"/>
                    </a:lnTo>
                    <a:lnTo>
                      <a:pt x="5177" y="231"/>
                    </a:lnTo>
                    <a:lnTo>
                      <a:pt x="5179" y="233"/>
                    </a:lnTo>
                    <a:lnTo>
                      <a:pt x="5180" y="234"/>
                    </a:lnTo>
                    <a:lnTo>
                      <a:pt x="5184" y="239"/>
                    </a:lnTo>
                    <a:lnTo>
                      <a:pt x="5197" y="245"/>
                    </a:lnTo>
                    <a:lnTo>
                      <a:pt x="5203" y="247"/>
                    </a:lnTo>
                    <a:lnTo>
                      <a:pt x="5204" y="248"/>
                    </a:lnTo>
                    <a:lnTo>
                      <a:pt x="5205" y="250"/>
                    </a:lnTo>
                    <a:lnTo>
                      <a:pt x="5223" y="237"/>
                    </a:lnTo>
                    <a:lnTo>
                      <a:pt x="5223" y="237"/>
                    </a:lnTo>
                    <a:lnTo>
                      <a:pt x="5221" y="239"/>
                    </a:lnTo>
                    <a:lnTo>
                      <a:pt x="5219" y="241"/>
                    </a:lnTo>
                    <a:lnTo>
                      <a:pt x="5219" y="244"/>
                    </a:lnTo>
                    <a:lnTo>
                      <a:pt x="5219" y="245"/>
                    </a:lnTo>
                    <a:lnTo>
                      <a:pt x="5221" y="247"/>
                    </a:lnTo>
                    <a:lnTo>
                      <a:pt x="5223" y="248"/>
                    </a:lnTo>
                    <a:lnTo>
                      <a:pt x="5223" y="248"/>
                    </a:lnTo>
                    <a:lnTo>
                      <a:pt x="5231" y="246"/>
                    </a:lnTo>
                    <a:lnTo>
                      <a:pt x="5238" y="241"/>
                    </a:lnTo>
                    <a:lnTo>
                      <a:pt x="5244" y="236"/>
                    </a:lnTo>
                    <a:lnTo>
                      <a:pt x="5249" y="230"/>
                    </a:lnTo>
                    <a:lnTo>
                      <a:pt x="5253" y="224"/>
                    </a:lnTo>
                    <a:lnTo>
                      <a:pt x="5258" y="218"/>
                    </a:lnTo>
                    <a:lnTo>
                      <a:pt x="5265" y="214"/>
                    </a:lnTo>
                    <a:lnTo>
                      <a:pt x="5273" y="211"/>
                    </a:lnTo>
                    <a:lnTo>
                      <a:pt x="5273" y="211"/>
                    </a:lnTo>
                    <a:lnTo>
                      <a:pt x="5273" y="217"/>
                    </a:lnTo>
                    <a:lnTo>
                      <a:pt x="5272" y="224"/>
                    </a:lnTo>
                    <a:lnTo>
                      <a:pt x="5266" y="237"/>
                    </a:lnTo>
                    <a:lnTo>
                      <a:pt x="5264" y="244"/>
                    </a:lnTo>
                    <a:lnTo>
                      <a:pt x="5264" y="248"/>
                    </a:lnTo>
                    <a:lnTo>
                      <a:pt x="5264" y="252"/>
                    </a:lnTo>
                    <a:lnTo>
                      <a:pt x="5265" y="254"/>
                    </a:lnTo>
                    <a:lnTo>
                      <a:pt x="5267" y="255"/>
                    </a:lnTo>
                    <a:lnTo>
                      <a:pt x="5269" y="257"/>
                    </a:lnTo>
                    <a:lnTo>
                      <a:pt x="5269" y="257"/>
                    </a:lnTo>
                    <a:lnTo>
                      <a:pt x="5276" y="270"/>
                    </a:lnTo>
                    <a:lnTo>
                      <a:pt x="5281" y="277"/>
                    </a:lnTo>
                    <a:lnTo>
                      <a:pt x="5288" y="285"/>
                    </a:lnTo>
                    <a:lnTo>
                      <a:pt x="5295" y="291"/>
                    </a:lnTo>
                    <a:lnTo>
                      <a:pt x="5299" y="292"/>
                    </a:lnTo>
                    <a:lnTo>
                      <a:pt x="5304" y="294"/>
                    </a:lnTo>
                    <a:lnTo>
                      <a:pt x="5310" y="295"/>
                    </a:lnTo>
                    <a:lnTo>
                      <a:pt x="5314" y="295"/>
                    </a:lnTo>
                    <a:lnTo>
                      <a:pt x="5321" y="294"/>
                    </a:lnTo>
                    <a:lnTo>
                      <a:pt x="5327" y="292"/>
                    </a:lnTo>
                    <a:lnTo>
                      <a:pt x="5327" y="292"/>
                    </a:lnTo>
                    <a:lnTo>
                      <a:pt x="5330" y="289"/>
                    </a:lnTo>
                    <a:lnTo>
                      <a:pt x="5335" y="285"/>
                    </a:lnTo>
                    <a:lnTo>
                      <a:pt x="5341" y="283"/>
                    </a:lnTo>
                    <a:lnTo>
                      <a:pt x="5349" y="280"/>
                    </a:lnTo>
                    <a:lnTo>
                      <a:pt x="5349" y="280"/>
                    </a:lnTo>
                    <a:lnTo>
                      <a:pt x="5346" y="282"/>
                    </a:lnTo>
                    <a:lnTo>
                      <a:pt x="5344" y="283"/>
                    </a:lnTo>
                    <a:lnTo>
                      <a:pt x="5367" y="300"/>
                    </a:lnTo>
                    <a:lnTo>
                      <a:pt x="5367" y="300"/>
                    </a:lnTo>
                    <a:lnTo>
                      <a:pt x="5364" y="304"/>
                    </a:lnTo>
                    <a:lnTo>
                      <a:pt x="5360" y="307"/>
                    </a:lnTo>
                    <a:lnTo>
                      <a:pt x="5357" y="308"/>
                    </a:lnTo>
                    <a:lnTo>
                      <a:pt x="5352" y="309"/>
                    </a:lnTo>
                    <a:lnTo>
                      <a:pt x="5345" y="308"/>
                    </a:lnTo>
                    <a:lnTo>
                      <a:pt x="5338" y="306"/>
                    </a:lnTo>
                    <a:lnTo>
                      <a:pt x="5330" y="305"/>
                    </a:lnTo>
                    <a:lnTo>
                      <a:pt x="5323" y="304"/>
                    </a:lnTo>
                    <a:lnTo>
                      <a:pt x="5320" y="305"/>
                    </a:lnTo>
                    <a:lnTo>
                      <a:pt x="5315" y="306"/>
                    </a:lnTo>
                    <a:lnTo>
                      <a:pt x="5312" y="309"/>
                    </a:lnTo>
                    <a:lnTo>
                      <a:pt x="5308" y="313"/>
                    </a:lnTo>
                    <a:lnTo>
                      <a:pt x="5307" y="338"/>
                    </a:lnTo>
                    <a:lnTo>
                      <a:pt x="5307" y="338"/>
                    </a:lnTo>
                    <a:lnTo>
                      <a:pt x="5300" y="338"/>
                    </a:lnTo>
                    <a:lnTo>
                      <a:pt x="5295" y="339"/>
                    </a:lnTo>
                    <a:lnTo>
                      <a:pt x="5282" y="345"/>
                    </a:lnTo>
                    <a:lnTo>
                      <a:pt x="5271" y="352"/>
                    </a:lnTo>
                    <a:lnTo>
                      <a:pt x="5266" y="357"/>
                    </a:lnTo>
                    <a:lnTo>
                      <a:pt x="5261" y="361"/>
                    </a:lnTo>
                    <a:lnTo>
                      <a:pt x="5261" y="361"/>
                    </a:lnTo>
                    <a:lnTo>
                      <a:pt x="5269" y="362"/>
                    </a:lnTo>
                    <a:lnTo>
                      <a:pt x="5276" y="362"/>
                    </a:lnTo>
                    <a:lnTo>
                      <a:pt x="5288" y="361"/>
                    </a:lnTo>
                    <a:lnTo>
                      <a:pt x="5299" y="358"/>
                    </a:lnTo>
                    <a:lnTo>
                      <a:pt x="5315" y="353"/>
                    </a:lnTo>
                    <a:lnTo>
                      <a:pt x="5315" y="353"/>
                    </a:lnTo>
                    <a:lnTo>
                      <a:pt x="5315" y="359"/>
                    </a:lnTo>
                    <a:lnTo>
                      <a:pt x="5314" y="365"/>
                    </a:lnTo>
                    <a:lnTo>
                      <a:pt x="5312" y="369"/>
                    </a:lnTo>
                    <a:lnTo>
                      <a:pt x="5310" y="373"/>
                    </a:lnTo>
                    <a:lnTo>
                      <a:pt x="5303" y="380"/>
                    </a:lnTo>
                    <a:lnTo>
                      <a:pt x="5298" y="382"/>
                    </a:lnTo>
                    <a:lnTo>
                      <a:pt x="5302" y="368"/>
                    </a:lnTo>
                    <a:lnTo>
                      <a:pt x="5302" y="368"/>
                    </a:lnTo>
                    <a:lnTo>
                      <a:pt x="5297" y="365"/>
                    </a:lnTo>
                    <a:lnTo>
                      <a:pt x="5291" y="363"/>
                    </a:lnTo>
                    <a:lnTo>
                      <a:pt x="5287" y="362"/>
                    </a:lnTo>
                    <a:lnTo>
                      <a:pt x="5281" y="363"/>
                    </a:lnTo>
                    <a:lnTo>
                      <a:pt x="5276" y="365"/>
                    </a:lnTo>
                    <a:lnTo>
                      <a:pt x="5272" y="367"/>
                    </a:lnTo>
                    <a:lnTo>
                      <a:pt x="5262" y="372"/>
                    </a:lnTo>
                    <a:lnTo>
                      <a:pt x="5253" y="377"/>
                    </a:lnTo>
                    <a:lnTo>
                      <a:pt x="5243" y="383"/>
                    </a:lnTo>
                    <a:lnTo>
                      <a:pt x="5237" y="385"/>
                    </a:lnTo>
                    <a:lnTo>
                      <a:pt x="5230" y="387"/>
                    </a:lnTo>
                    <a:lnTo>
                      <a:pt x="5225" y="388"/>
                    </a:lnTo>
                    <a:lnTo>
                      <a:pt x="5218" y="387"/>
                    </a:lnTo>
                    <a:lnTo>
                      <a:pt x="5218" y="387"/>
                    </a:lnTo>
                    <a:lnTo>
                      <a:pt x="5214" y="387"/>
                    </a:lnTo>
                    <a:lnTo>
                      <a:pt x="5214" y="384"/>
                    </a:lnTo>
                    <a:lnTo>
                      <a:pt x="5216" y="380"/>
                    </a:lnTo>
                    <a:lnTo>
                      <a:pt x="5216" y="380"/>
                    </a:lnTo>
                    <a:lnTo>
                      <a:pt x="5211" y="383"/>
                    </a:lnTo>
                    <a:lnTo>
                      <a:pt x="5205" y="385"/>
                    </a:lnTo>
                    <a:lnTo>
                      <a:pt x="5199" y="388"/>
                    </a:lnTo>
                    <a:lnTo>
                      <a:pt x="5193" y="389"/>
                    </a:lnTo>
                    <a:lnTo>
                      <a:pt x="5182" y="389"/>
                    </a:lnTo>
                    <a:lnTo>
                      <a:pt x="5170" y="388"/>
                    </a:lnTo>
                    <a:lnTo>
                      <a:pt x="5159" y="388"/>
                    </a:lnTo>
                    <a:lnTo>
                      <a:pt x="5147" y="389"/>
                    </a:lnTo>
                    <a:lnTo>
                      <a:pt x="5142" y="390"/>
                    </a:lnTo>
                    <a:lnTo>
                      <a:pt x="5136" y="392"/>
                    </a:lnTo>
                    <a:lnTo>
                      <a:pt x="5130" y="397"/>
                    </a:lnTo>
                    <a:lnTo>
                      <a:pt x="5124" y="402"/>
                    </a:lnTo>
                    <a:lnTo>
                      <a:pt x="5135" y="389"/>
                    </a:lnTo>
                    <a:lnTo>
                      <a:pt x="5135" y="389"/>
                    </a:lnTo>
                    <a:lnTo>
                      <a:pt x="5115" y="399"/>
                    </a:lnTo>
                    <a:lnTo>
                      <a:pt x="5091" y="413"/>
                    </a:lnTo>
                    <a:lnTo>
                      <a:pt x="5032" y="446"/>
                    </a:lnTo>
                    <a:lnTo>
                      <a:pt x="5032" y="456"/>
                    </a:lnTo>
                    <a:lnTo>
                      <a:pt x="5032" y="456"/>
                    </a:lnTo>
                    <a:lnTo>
                      <a:pt x="5034" y="458"/>
                    </a:lnTo>
                    <a:lnTo>
                      <a:pt x="5032" y="459"/>
                    </a:lnTo>
                    <a:lnTo>
                      <a:pt x="5031" y="460"/>
                    </a:lnTo>
                    <a:lnTo>
                      <a:pt x="5028" y="460"/>
                    </a:lnTo>
                    <a:lnTo>
                      <a:pt x="5021" y="459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5014" y="457"/>
                    </a:lnTo>
                    <a:lnTo>
                      <a:pt x="4984" y="473"/>
                    </a:lnTo>
                    <a:lnTo>
                      <a:pt x="4959" y="487"/>
                    </a:lnTo>
                    <a:lnTo>
                      <a:pt x="4959" y="487"/>
                    </a:lnTo>
                    <a:lnTo>
                      <a:pt x="4962" y="491"/>
                    </a:lnTo>
                    <a:lnTo>
                      <a:pt x="4967" y="495"/>
                    </a:lnTo>
                    <a:lnTo>
                      <a:pt x="4972" y="498"/>
                    </a:lnTo>
                    <a:lnTo>
                      <a:pt x="4977" y="500"/>
                    </a:lnTo>
                    <a:lnTo>
                      <a:pt x="4977" y="500"/>
                    </a:lnTo>
                    <a:lnTo>
                      <a:pt x="4978" y="497"/>
                    </a:lnTo>
                    <a:lnTo>
                      <a:pt x="4981" y="496"/>
                    </a:lnTo>
                    <a:lnTo>
                      <a:pt x="4986" y="494"/>
                    </a:lnTo>
                    <a:lnTo>
                      <a:pt x="5000" y="491"/>
                    </a:lnTo>
                    <a:lnTo>
                      <a:pt x="5007" y="489"/>
                    </a:lnTo>
                    <a:lnTo>
                      <a:pt x="5013" y="486"/>
                    </a:lnTo>
                    <a:lnTo>
                      <a:pt x="5014" y="483"/>
                    </a:lnTo>
                    <a:lnTo>
                      <a:pt x="5015" y="480"/>
                    </a:lnTo>
                    <a:lnTo>
                      <a:pt x="5016" y="476"/>
                    </a:lnTo>
                    <a:lnTo>
                      <a:pt x="5015" y="472"/>
                    </a:lnTo>
                    <a:lnTo>
                      <a:pt x="5015" y="472"/>
                    </a:lnTo>
                    <a:lnTo>
                      <a:pt x="5019" y="474"/>
                    </a:lnTo>
                    <a:lnTo>
                      <a:pt x="5022" y="476"/>
                    </a:lnTo>
                    <a:lnTo>
                      <a:pt x="5030" y="478"/>
                    </a:lnTo>
                    <a:lnTo>
                      <a:pt x="5038" y="478"/>
                    </a:lnTo>
                    <a:lnTo>
                      <a:pt x="5046" y="476"/>
                    </a:lnTo>
                    <a:lnTo>
                      <a:pt x="5061" y="473"/>
                    </a:lnTo>
                    <a:lnTo>
                      <a:pt x="5067" y="473"/>
                    </a:lnTo>
                    <a:lnTo>
                      <a:pt x="5070" y="474"/>
                    </a:lnTo>
                    <a:lnTo>
                      <a:pt x="5073" y="475"/>
                    </a:lnTo>
                    <a:lnTo>
                      <a:pt x="5073" y="475"/>
                    </a:lnTo>
                    <a:lnTo>
                      <a:pt x="5069" y="473"/>
                    </a:lnTo>
                    <a:lnTo>
                      <a:pt x="5067" y="470"/>
                    </a:lnTo>
                    <a:lnTo>
                      <a:pt x="5066" y="467"/>
                    </a:lnTo>
                    <a:lnTo>
                      <a:pt x="5066" y="465"/>
                    </a:lnTo>
                    <a:lnTo>
                      <a:pt x="5067" y="463"/>
                    </a:lnTo>
                    <a:lnTo>
                      <a:pt x="5068" y="460"/>
                    </a:lnTo>
                    <a:lnTo>
                      <a:pt x="5073" y="456"/>
                    </a:lnTo>
                    <a:lnTo>
                      <a:pt x="5085" y="446"/>
                    </a:lnTo>
                    <a:lnTo>
                      <a:pt x="5090" y="443"/>
                    </a:lnTo>
                    <a:lnTo>
                      <a:pt x="5093" y="437"/>
                    </a:lnTo>
                    <a:lnTo>
                      <a:pt x="5093" y="437"/>
                    </a:lnTo>
                    <a:lnTo>
                      <a:pt x="5095" y="441"/>
                    </a:lnTo>
                    <a:lnTo>
                      <a:pt x="5097" y="442"/>
                    </a:lnTo>
                    <a:lnTo>
                      <a:pt x="5101" y="444"/>
                    </a:lnTo>
                    <a:lnTo>
                      <a:pt x="5107" y="445"/>
                    </a:lnTo>
                    <a:lnTo>
                      <a:pt x="5112" y="445"/>
                    </a:lnTo>
                    <a:lnTo>
                      <a:pt x="5118" y="446"/>
                    </a:lnTo>
                    <a:lnTo>
                      <a:pt x="5121" y="448"/>
                    </a:lnTo>
                    <a:lnTo>
                      <a:pt x="5122" y="450"/>
                    </a:lnTo>
                    <a:lnTo>
                      <a:pt x="5123" y="451"/>
                    </a:lnTo>
                    <a:lnTo>
                      <a:pt x="5123" y="458"/>
                    </a:lnTo>
                    <a:lnTo>
                      <a:pt x="5123" y="458"/>
                    </a:lnTo>
                    <a:lnTo>
                      <a:pt x="5124" y="459"/>
                    </a:lnTo>
                    <a:lnTo>
                      <a:pt x="5123" y="458"/>
                    </a:lnTo>
                    <a:lnTo>
                      <a:pt x="5119" y="455"/>
                    </a:lnTo>
                    <a:lnTo>
                      <a:pt x="5115" y="452"/>
                    </a:lnTo>
                    <a:lnTo>
                      <a:pt x="5111" y="452"/>
                    </a:lnTo>
                    <a:lnTo>
                      <a:pt x="5107" y="453"/>
                    </a:lnTo>
                    <a:lnTo>
                      <a:pt x="5103" y="457"/>
                    </a:lnTo>
                    <a:lnTo>
                      <a:pt x="5103" y="457"/>
                    </a:lnTo>
                    <a:lnTo>
                      <a:pt x="5099" y="460"/>
                    </a:lnTo>
                    <a:lnTo>
                      <a:pt x="5098" y="463"/>
                    </a:lnTo>
                    <a:lnTo>
                      <a:pt x="5098" y="466"/>
                    </a:lnTo>
                    <a:lnTo>
                      <a:pt x="5099" y="468"/>
                    </a:lnTo>
                    <a:lnTo>
                      <a:pt x="5105" y="472"/>
                    </a:lnTo>
                    <a:lnTo>
                      <a:pt x="5112" y="475"/>
                    </a:lnTo>
                    <a:lnTo>
                      <a:pt x="5119" y="479"/>
                    </a:lnTo>
                    <a:lnTo>
                      <a:pt x="5122" y="480"/>
                    </a:lnTo>
                    <a:lnTo>
                      <a:pt x="5123" y="482"/>
                    </a:lnTo>
                    <a:lnTo>
                      <a:pt x="5124" y="485"/>
                    </a:lnTo>
                    <a:lnTo>
                      <a:pt x="5123" y="487"/>
                    </a:lnTo>
                    <a:lnTo>
                      <a:pt x="5121" y="490"/>
                    </a:lnTo>
                    <a:lnTo>
                      <a:pt x="5116" y="494"/>
                    </a:lnTo>
                    <a:lnTo>
                      <a:pt x="5116" y="494"/>
                    </a:lnTo>
                    <a:lnTo>
                      <a:pt x="5131" y="489"/>
                    </a:lnTo>
                    <a:lnTo>
                      <a:pt x="5147" y="486"/>
                    </a:lnTo>
                    <a:lnTo>
                      <a:pt x="5180" y="481"/>
                    </a:lnTo>
                    <a:lnTo>
                      <a:pt x="5197" y="479"/>
                    </a:lnTo>
                    <a:lnTo>
                      <a:pt x="5213" y="475"/>
                    </a:lnTo>
                    <a:lnTo>
                      <a:pt x="5229" y="472"/>
                    </a:lnTo>
                    <a:lnTo>
                      <a:pt x="5244" y="465"/>
                    </a:lnTo>
                    <a:lnTo>
                      <a:pt x="5222" y="457"/>
                    </a:lnTo>
                    <a:lnTo>
                      <a:pt x="5222" y="457"/>
                    </a:lnTo>
                    <a:lnTo>
                      <a:pt x="5229" y="457"/>
                    </a:lnTo>
                    <a:lnTo>
                      <a:pt x="5238" y="458"/>
                    </a:lnTo>
                    <a:lnTo>
                      <a:pt x="5258" y="458"/>
                    </a:lnTo>
                    <a:lnTo>
                      <a:pt x="5267" y="459"/>
                    </a:lnTo>
                    <a:lnTo>
                      <a:pt x="5275" y="460"/>
                    </a:lnTo>
                    <a:lnTo>
                      <a:pt x="5281" y="461"/>
                    </a:lnTo>
                    <a:lnTo>
                      <a:pt x="5283" y="464"/>
                    </a:lnTo>
                    <a:lnTo>
                      <a:pt x="5283" y="465"/>
                    </a:lnTo>
                    <a:lnTo>
                      <a:pt x="5283" y="465"/>
                    </a:lnTo>
                    <a:lnTo>
                      <a:pt x="5262" y="468"/>
                    </a:lnTo>
                    <a:lnTo>
                      <a:pt x="5251" y="470"/>
                    </a:lnTo>
                    <a:lnTo>
                      <a:pt x="5239" y="472"/>
                    </a:lnTo>
                    <a:lnTo>
                      <a:pt x="5239" y="472"/>
                    </a:lnTo>
                    <a:lnTo>
                      <a:pt x="5239" y="475"/>
                    </a:lnTo>
                    <a:lnTo>
                      <a:pt x="5241" y="479"/>
                    </a:lnTo>
                    <a:lnTo>
                      <a:pt x="5243" y="481"/>
                    </a:lnTo>
                    <a:lnTo>
                      <a:pt x="5245" y="482"/>
                    </a:lnTo>
                    <a:lnTo>
                      <a:pt x="5251" y="483"/>
                    </a:lnTo>
                    <a:lnTo>
                      <a:pt x="5259" y="482"/>
                    </a:lnTo>
                    <a:lnTo>
                      <a:pt x="5266" y="482"/>
                    </a:lnTo>
                    <a:lnTo>
                      <a:pt x="5273" y="481"/>
                    </a:lnTo>
                    <a:lnTo>
                      <a:pt x="5276" y="482"/>
                    </a:lnTo>
                    <a:lnTo>
                      <a:pt x="5279" y="482"/>
                    </a:lnTo>
                    <a:lnTo>
                      <a:pt x="5280" y="485"/>
                    </a:lnTo>
                    <a:lnTo>
                      <a:pt x="5281" y="487"/>
                    </a:lnTo>
                    <a:lnTo>
                      <a:pt x="5329" y="446"/>
                    </a:lnTo>
                    <a:lnTo>
                      <a:pt x="5307" y="445"/>
                    </a:lnTo>
                    <a:lnTo>
                      <a:pt x="5307" y="445"/>
                    </a:lnTo>
                    <a:lnTo>
                      <a:pt x="5311" y="443"/>
                    </a:lnTo>
                    <a:lnTo>
                      <a:pt x="5314" y="441"/>
                    </a:lnTo>
                    <a:lnTo>
                      <a:pt x="5322" y="440"/>
                    </a:lnTo>
                    <a:lnTo>
                      <a:pt x="5334" y="440"/>
                    </a:lnTo>
                    <a:lnTo>
                      <a:pt x="5345" y="442"/>
                    </a:lnTo>
                    <a:lnTo>
                      <a:pt x="5372" y="448"/>
                    </a:lnTo>
                    <a:lnTo>
                      <a:pt x="5384" y="450"/>
                    </a:lnTo>
                    <a:lnTo>
                      <a:pt x="5397" y="452"/>
                    </a:lnTo>
                    <a:lnTo>
                      <a:pt x="5397" y="452"/>
                    </a:lnTo>
                    <a:lnTo>
                      <a:pt x="5394" y="457"/>
                    </a:lnTo>
                    <a:lnTo>
                      <a:pt x="5390" y="461"/>
                    </a:lnTo>
                    <a:lnTo>
                      <a:pt x="5386" y="464"/>
                    </a:lnTo>
                    <a:lnTo>
                      <a:pt x="5381" y="466"/>
                    </a:lnTo>
                    <a:lnTo>
                      <a:pt x="5376" y="467"/>
                    </a:lnTo>
                    <a:lnTo>
                      <a:pt x="5372" y="467"/>
                    </a:lnTo>
                    <a:lnTo>
                      <a:pt x="5361" y="466"/>
                    </a:lnTo>
                    <a:lnTo>
                      <a:pt x="5351" y="465"/>
                    </a:lnTo>
                    <a:lnTo>
                      <a:pt x="5338" y="463"/>
                    </a:lnTo>
                    <a:lnTo>
                      <a:pt x="5327" y="463"/>
                    </a:lnTo>
                    <a:lnTo>
                      <a:pt x="5320" y="464"/>
                    </a:lnTo>
                    <a:lnTo>
                      <a:pt x="5314" y="466"/>
                    </a:lnTo>
                    <a:lnTo>
                      <a:pt x="5314" y="466"/>
                    </a:lnTo>
                    <a:lnTo>
                      <a:pt x="5310" y="468"/>
                    </a:lnTo>
                    <a:lnTo>
                      <a:pt x="5307" y="471"/>
                    </a:lnTo>
                    <a:lnTo>
                      <a:pt x="5306" y="473"/>
                    </a:lnTo>
                    <a:lnTo>
                      <a:pt x="5305" y="476"/>
                    </a:lnTo>
                    <a:lnTo>
                      <a:pt x="5306" y="482"/>
                    </a:lnTo>
                    <a:lnTo>
                      <a:pt x="5310" y="488"/>
                    </a:lnTo>
                    <a:lnTo>
                      <a:pt x="5312" y="493"/>
                    </a:lnTo>
                    <a:lnTo>
                      <a:pt x="5313" y="498"/>
                    </a:lnTo>
                    <a:lnTo>
                      <a:pt x="5313" y="501"/>
                    </a:lnTo>
                    <a:lnTo>
                      <a:pt x="5312" y="503"/>
                    </a:lnTo>
                    <a:lnTo>
                      <a:pt x="5310" y="504"/>
                    </a:lnTo>
                    <a:lnTo>
                      <a:pt x="5306" y="506"/>
                    </a:lnTo>
                    <a:lnTo>
                      <a:pt x="5306" y="506"/>
                    </a:lnTo>
                    <a:lnTo>
                      <a:pt x="5308" y="509"/>
                    </a:lnTo>
                    <a:lnTo>
                      <a:pt x="5312" y="510"/>
                    </a:lnTo>
                    <a:lnTo>
                      <a:pt x="5315" y="511"/>
                    </a:lnTo>
                    <a:lnTo>
                      <a:pt x="5320" y="511"/>
                    </a:lnTo>
                    <a:lnTo>
                      <a:pt x="5323" y="511"/>
                    </a:lnTo>
                    <a:lnTo>
                      <a:pt x="5328" y="510"/>
                    </a:lnTo>
                    <a:lnTo>
                      <a:pt x="5331" y="508"/>
                    </a:lnTo>
                    <a:lnTo>
                      <a:pt x="5335" y="504"/>
                    </a:lnTo>
                    <a:lnTo>
                      <a:pt x="5344" y="511"/>
                    </a:lnTo>
                    <a:lnTo>
                      <a:pt x="5344" y="511"/>
                    </a:lnTo>
                    <a:lnTo>
                      <a:pt x="5340" y="516"/>
                    </a:lnTo>
                    <a:lnTo>
                      <a:pt x="5335" y="520"/>
                    </a:lnTo>
                    <a:lnTo>
                      <a:pt x="5330" y="524"/>
                    </a:lnTo>
                    <a:lnTo>
                      <a:pt x="5325" y="527"/>
                    </a:lnTo>
                    <a:lnTo>
                      <a:pt x="5312" y="533"/>
                    </a:lnTo>
                    <a:lnTo>
                      <a:pt x="5298" y="536"/>
                    </a:lnTo>
                    <a:lnTo>
                      <a:pt x="5284" y="541"/>
                    </a:lnTo>
                    <a:lnTo>
                      <a:pt x="5271" y="546"/>
                    </a:lnTo>
                    <a:lnTo>
                      <a:pt x="5257" y="551"/>
                    </a:lnTo>
                    <a:lnTo>
                      <a:pt x="5251" y="555"/>
                    </a:lnTo>
                    <a:lnTo>
                      <a:pt x="5244" y="559"/>
                    </a:lnTo>
                    <a:lnTo>
                      <a:pt x="5244" y="559"/>
                    </a:lnTo>
                    <a:lnTo>
                      <a:pt x="5249" y="555"/>
                    </a:lnTo>
                    <a:lnTo>
                      <a:pt x="5251" y="550"/>
                    </a:lnTo>
                    <a:lnTo>
                      <a:pt x="5251" y="550"/>
                    </a:lnTo>
                    <a:lnTo>
                      <a:pt x="5242" y="546"/>
                    </a:lnTo>
                    <a:lnTo>
                      <a:pt x="5233" y="543"/>
                    </a:lnTo>
                    <a:lnTo>
                      <a:pt x="5223" y="541"/>
                    </a:lnTo>
                    <a:lnTo>
                      <a:pt x="5214" y="541"/>
                    </a:lnTo>
                    <a:lnTo>
                      <a:pt x="5205" y="541"/>
                    </a:lnTo>
                    <a:lnTo>
                      <a:pt x="5196" y="542"/>
                    </a:lnTo>
                    <a:lnTo>
                      <a:pt x="5187" y="543"/>
                    </a:lnTo>
                    <a:lnTo>
                      <a:pt x="5179" y="547"/>
                    </a:lnTo>
                    <a:lnTo>
                      <a:pt x="5179" y="547"/>
                    </a:lnTo>
                    <a:lnTo>
                      <a:pt x="5182" y="549"/>
                    </a:lnTo>
                    <a:lnTo>
                      <a:pt x="5187" y="550"/>
                    </a:lnTo>
                    <a:lnTo>
                      <a:pt x="5190" y="551"/>
                    </a:lnTo>
                    <a:lnTo>
                      <a:pt x="5192" y="551"/>
                    </a:lnTo>
                    <a:lnTo>
                      <a:pt x="5198" y="549"/>
                    </a:lnTo>
                    <a:lnTo>
                      <a:pt x="5203" y="546"/>
                    </a:lnTo>
                    <a:lnTo>
                      <a:pt x="5203" y="546"/>
                    </a:lnTo>
                    <a:lnTo>
                      <a:pt x="5202" y="548"/>
                    </a:lnTo>
                    <a:lnTo>
                      <a:pt x="5199" y="551"/>
                    </a:lnTo>
                    <a:lnTo>
                      <a:pt x="5191" y="555"/>
                    </a:lnTo>
                    <a:lnTo>
                      <a:pt x="5181" y="559"/>
                    </a:lnTo>
                    <a:lnTo>
                      <a:pt x="5176" y="562"/>
                    </a:lnTo>
                    <a:lnTo>
                      <a:pt x="5173" y="565"/>
                    </a:lnTo>
                    <a:lnTo>
                      <a:pt x="5173" y="565"/>
                    </a:lnTo>
                    <a:lnTo>
                      <a:pt x="5180" y="569"/>
                    </a:lnTo>
                    <a:lnTo>
                      <a:pt x="5183" y="571"/>
                    </a:lnTo>
                    <a:lnTo>
                      <a:pt x="5184" y="574"/>
                    </a:lnTo>
                    <a:lnTo>
                      <a:pt x="5184" y="578"/>
                    </a:lnTo>
                    <a:lnTo>
                      <a:pt x="5184" y="580"/>
                    </a:lnTo>
                    <a:lnTo>
                      <a:pt x="5185" y="584"/>
                    </a:lnTo>
                    <a:lnTo>
                      <a:pt x="5187" y="586"/>
                    </a:lnTo>
                    <a:lnTo>
                      <a:pt x="5191" y="587"/>
                    </a:lnTo>
                    <a:lnTo>
                      <a:pt x="5191" y="587"/>
                    </a:lnTo>
                    <a:lnTo>
                      <a:pt x="5185" y="589"/>
                    </a:lnTo>
                    <a:lnTo>
                      <a:pt x="5181" y="592"/>
                    </a:lnTo>
                    <a:lnTo>
                      <a:pt x="5170" y="593"/>
                    </a:lnTo>
                    <a:lnTo>
                      <a:pt x="5159" y="592"/>
                    </a:lnTo>
                    <a:lnTo>
                      <a:pt x="5147" y="589"/>
                    </a:lnTo>
                    <a:lnTo>
                      <a:pt x="5147" y="589"/>
                    </a:lnTo>
                    <a:lnTo>
                      <a:pt x="5145" y="586"/>
                    </a:lnTo>
                    <a:lnTo>
                      <a:pt x="5145" y="583"/>
                    </a:lnTo>
                    <a:lnTo>
                      <a:pt x="5146" y="579"/>
                    </a:lnTo>
                    <a:lnTo>
                      <a:pt x="5147" y="576"/>
                    </a:lnTo>
                    <a:lnTo>
                      <a:pt x="5152" y="569"/>
                    </a:lnTo>
                    <a:lnTo>
                      <a:pt x="5153" y="564"/>
                    </a:lnTo>
                    <a:lnTo>
                      <a:pt x="5153" y="558"/>
                    </a:lnTo>
                    <a:lnTo>
                      <a:pt x="5153" y="558"/>
                    </a:lnTo>
                    <a:lnTo>
                      <a:pt x="5150" y="559"/>
                    </a:lnTo>
                    <a:lnTo>
                      <a:pt x="5146" y="561"/>
                    </a:lnTo>
                    <a:lnTo>
                      <a:pt x="5141" y="558"/>
                    </a:lnTo>
                    <a:lnTo>
                      <a:pt x="5136" y="555"/>
                    </a:lnTo>
                    <a:lnTo>
                      <a:pt x="5130" y="551"/>
                    </a:lnTo>
                    <a:lnTo>
                      <a:pt x="5124" y="547"/>
                    </a:lnTo>
                    <a:lnTo>
                      <a:pt x="5118" y="544"/>
                    </a:lnTo>
                    <a:lnTo>
                      <a:pt x="5114" y="544"/>
                    </a:lnTo>
                    <a:lnTo>
                      <a:pt x="5110" y="544"/>
                    </a:lnTo>
                    <a:lnTo>
                      <a:pt x="5106" y="547"/>
                    </a:lnTo>
                    <a:lnTo>
                      <a:pt x="5100" y="549"/>
                    </a:lnTo>
                    <a:lnTo>
                      <a:pt x="5100" y="549"/>
                    </a:lnTo>
                    <a:lnTo>
                      <a:pt x="5106" y="550"/>
                    </a:lnTo>
                    <a:lnTo>
                      <a:pt x="5111" y="553"/>
                    </a:lnTo>
                    <a:lnTo>
                      <a:pt x="5113" y="555"/>
                    </a:lnTo>
                    <a:lnTo>
                      <a:pt x="5114" y="557"/>
                    </a:lnTo>
                    <a:lnTo>
                      <a:pt x="5114" y="559"/>
                    </a:lnTo>
                    <a:lnTo>
                      <a:pt x="5113" y="563"/>
                    </a:lnTo>
                    <a:lnTo>
                      <a:pt x="5107" y="569"/>
                    </a:lnTo>
                    <a:lnTo>
                      <a:pt x="5100" y="576"/>
                    </a:lnTo>
                    <a:lnTo>
                      <a:pt x="5092" y="581"/>
                    </a:lnTo>
                    <a:lnTo>
                      <a:pt x="5080" y="592"/>
                    </a:lnTo>
                    <a:lnTo>
                      <a:pt x="5085" y="593"/>
                    </a:lnTo>
                    <a:lnTo>
                      <a:pt x="5085" y="593"/>
                    </a:lnTo>
                    <a:lnTo>
                      <a:pt x="5081" y="599"/>
                    </a:lnTo>
                    <a:lnTo>
                      <a:pt x="5077" y="603"/>
                    </a:lnTo>
                    <a:lnTo>
                      <a:pt x="5074" y="606"/>
                    </a:lnTo>
                    <a:lnTo>
                      <a:pt x="5070" y="607"/>
                    </a:lnTo>
                    <a:lnTo>
                      <a:pt x="5067" y="606"/>
                    </a:lnTo>
                    <a:lnTo>
                      <a:pt x="5064" y="603"/>
                    </a:lnTo>
                    <a:lnTo>
                      <a:pt x="5060" y="600"/>
                    </a:lnTo>
                    <a:lnTo>
                      <a:pt x="5057" y="595"/>
                    </a:lnTo>
                    <a:lnTo>
                      <a:pt x="5057" y="595"/>
                    </a:lnTo>
                    <a:lnTo>
                      <a:pt x="5062" y="593"/>
                    </a:lnTo>
                    <a:lnTo>
                      <a:pt x="5067" y="592"/>
                    </a:lnTo>
                    <a:lnTo>
                      <a:pt x="5076" y="589"/>
                    </a:lnTo>
                    <a:lnTo>
                      <a:pt x="5080" y="587"/>
                    </a:lnTo>
                    <a:lnTo>
                      <a:pt x="5081" y="585"/>
                    </a:lnTo>
                    <a:lnTo>
                      <a:pt x="5082" y="580"/>
                    </a:lnTo>
                    <a:lnTo>
                      <a:pt x="5081" y="574"/>
                    </a:lnTo>
                    <a:lnTo>
                      <a:pt x="5081" y="574"/>
                    </a:lnTo>
                    <a:lnTo>
                      <a:pt x="5067" y="577"/>
                    </a:lnTo>
                    <a:lnTo>
                      <a:pt x="5060" y="578"/>
                    </a:lnTo>
                    <a:lnTo>
                      <a:pt x="5052" y="581"/>
                    </a:lnTo>
                    <a:lnTo>
                      <a:pt x="5061" y="569"/>
                    </a:lnTo>
                    <a:lnTo>
                      <a:pt x="5014" y="572"/>
                    </a:lnTo>
                    <a:lnTo>
                      <a:pt x="5014" y="572"/>
                    </a:lnTo>
                    <a:lnTo>
                      <a:pt x="5001" y="600"/>
                    </a:lnTo>
                    <a:lnTo>
                      <a:pt x="4993" y="616"/>
                    </a:lnTo>
                    <a:lnTo>
                      <a:pt x="4988" y="633"/>
                    </a:lnTo>
                    <a:lnTo>
                      <a:pt x="4988" y="633"/>
                    </a:lnTo>
                    <a:lnTo>
                      <a:pt x="4984" y="630"/>
                    </a:lnTo>
                    <a:lnTo>
                      <a:pt x="4978" y="627"/>
                    </a:lnTo>
                    <a:lnTo>
                      <a:pt x="4974" y="626"/>
                    </a:lnTo>
                    <a:lnTo>
                      <a:pt x="4969" y="627"/>
                    </a:lnTo>
                    <a:lnTo>
                      <a:pt x="4959" y="632"/>
                    </a:lnTo>
                    <a:lnTo>
                      <a:pt x="4951" y="637"/>
                    </a:lnTo>
                    <a:lnTo>
                      <a:pt x="4955" y="630"/>
                    </a:lnTo>
                    <a:lnTo>
                      <a:pt x="4955" y="630"/>
                    </a:lnTo>
                    <a:lnTo>
                      <a:pt x="4951" y="627"/>
                    </a:lnTo>
                    <a:lnTo>
                      <a:pt x="4946" y="626"/>
                    </a:lnTo>
                    <a:lnTo>
                      <a:pt x="4936" y="624"/>
                    </a:lnTo>
                    <a:lnTo>
                      <a:pt x="4926" y="624"/>
                    </a:lnTo>
                    <a:lnTo>
                      <a:pt x="4914" y="625"/>
                    </a:lnTo>
                    <a:lnTo>
                      <a:pt x="4904" y="629"/>
                    </a:lnTo>
                    <a:lnTo>
                      <a:pt x="4894" y="632"/>
                    </a:lnTo>
                    <a:lnTo>
                      <a:pt x="4888" y="637"/>
                    </a:lnTo>
                    <a:lnTo>
                      <a:pt x="4886" y="639"/>
                    </a:lnTo>
                    <a:lnTo>
                      <a:pt x="4885" y="641"/>
                    </a:lnTo>
                    <a:lnTo>
                      <a:pt x="4885" y="641"/>
                    </a:lnTo>
                    <a:lnTo>
                      <a:pt x="4884" y="640"/>
                    </a:lnTo>
                    <a:lnTo>
                      <a:pt x="4883" y="638"/>
                    </a:lnTo>
                    <a:lnTo>
                      <a:pt x="4885" y="634"/>
                    </a:lnTo>
                    <a:lnTo>
                      <a:pt x="4889" y="629"/>
                    </a:lnTo>
                    <a:lnTo>
                      <a:pt x="4893" y="623"/>
                    </a:lnTo>
                    <a:lnTo>
                      <a:pt x="4906" y="609"/>
                    </a:lnTo>
                    <a:lnTo>
                      <a:pt x="4919" y="594"/>
                    </a:lnTo>
                    <a:lnTo>
                      <a:pt x="4923" y="587"/>
                    </a:lnTo>
                    <a:lnTo>
                      <a:pt x="4927" y="581"/>
                    </a:lnTo>
                    <a:lnTo>
                      <a:pt x="4928" y="576"/>
                    </a:lnTo>
                    <a:lnTo>
                      <a:pt x="4928" y="572"/>
                    </a:lnTo>
                    <a:lnTo>
                      <a:pt x="4927" y="570"/>
                    </a:lnTo>
                    <a:lnTo>
                      <a:pt x="4926" y="569"/>
                    </a:lnTo>
                    <a:lnTo>
                      <a:pt x="4922" y="566"/>
                    </a:lnTo>
                    <a:lnTo>
                      <a:pt x="4914" y="565"/>
                    </a:lnTo>
                    <a:lnTo>
                      <a:pt x="4903" y="564"/>
                    </a:lnTo>
                    <a:lnTo>
                      <a:pt x="4885" y="565"/>
                    </a:lnTo>
                    <a:lnTo>
                      <a:pt x="4885" y="565"/>
                    </a:lnTo>
                    <a:lnTo>
                      <a:pt x="4878" y="566"/>
                    </a:lnTo>
                    <a:lnTo>
                      <a:pt x="4873" y="568"/>
                    </a:lnTo>
                    <a:lnTo>
                      <a:pt x="4868" y="570"/>
                    </a:lnTo>
                    <a:lnTo>
                      <a:pt x="4865" y="573"/>
                    </a:lnTo>
                    <a:lnTo>
                      <a:pt x="4861" y="577"/>
                    </a:lnTo>
                    <a:lnTo>
                      <a:pt x="4859" y="580"/>
                    </a:lnTo>
                    <a:lnTo>
                      <a:pt x="4855" y="589"/>
                    </a:lnTo>
                    <a:lnTo>
                      <a:pt x="4852" y="600"/>
                    </a:lnTo>
                    <a:lnTo>
                      <a:pt x="4848" y="609"/>
                    </a:lnTo>
                    <a:lnTo>
                      <a:pt x="4844" y="618"/>
                    </a:lnTo>
                    <a:lnTo>
                      <a:pt x="4842" y="622"/>
                    </a:lnTo>
                    <a:lnTo>
                      <a:pt x="4837" y="625"/>
                    </a:lnTo>
                    <a:lnTo>
                      <a:pt x="4837" y="625"/>
                    </a:lnTo>
                    <a:lnTo>
                      <a:pt x="4838" y="623"/>
                    </a:lnTo>
                    <a:lnTo>
                      <a:pt x="4837" y="621"/>
                    </a:lnTo>
                    <a:lnTo>
                      <a:pt x="4837" y="618"/>
                    </a:lnTo>
                    <a:lnTo>
                      <a:pt x="4837" y="618"/>
                    </a:lnTo>
                    <a:lnTo>
                      <a:pt x="4830" y="617"/>
                    </a:lnTo>
                    <a:lnTo>
                      <a:pt x="4825" y="618"/>
                    </a:lnTo>
                    <a:lnTo>
                      <a:pt x="4822" y="621"/>
                    </a:lnTo>
                    <a:lnTo>
                      <a:pt x="4819" y="624"/>
                    </a:lnTo>
                    <a:lnTo>
                      <a:pt x="4812" y="632"/>
                    </a:lnTo>
                    <a:lnTo>
                      <a:pt x="4808" y="636"/>
                    </a:lnTo>
                    <a:lnTo>
                      <a:pt x="4802" y="639"/>
                    </a:lnTo>
                    <a:lnTo>
                      <a:pt x="4802" y="639"/>
                    </a:lnTo>
                    <a:lnTo>
                      <a:pt x="4812" y="642"/>
                    </a:lnTo>
                    <a:lnTo>
                      <a:pt x="4820" y="644"/>
                    </a:lnTo>
                    <a:lnTo>
                      <a:pt x="4828" y="642"/>
                    </a:lnTo>
                    <a:lnTo>
                      <a:pt x="4831" y="641"/>
                    </a:lnTo>
                    <a:lnTo>
                      <a:pt x="4834" y="639"/>
                    </a:lnTo>
                    <a:lnTo>
                      <a:pt x="4834" y="639"/>
                    </a:lnTo>
                    <a:lnTo>
                      <a:pt x="4832" y="642"/>
                    </a:lnTo>
                    <a:lnTo>
                      <a:pt x="4830" y="645"/>
                    </a:lnTo>
                    <a:lnTo>
                      <a:pt x="4828" y="646"/>
                    </a:lnTo>
                    <a:lnTo>
                      <a:pt x="4825" y="647"/>
                    </a:lnTo>
                    <a:lnTo>
                      <a:pt x="4819" y="647"/>
                    </a:lnTo>
                    <a:lnTo>
                      <a:pt x="4812" y="647"/>
                    </a:lnTo>
                    <a:lnTo>
                      <a:pt x="4804" y="647"/>
                    </a:lnTo>
                    <a:lnTo>
                      <a:pt x="4797" y="647"/>
                    </a:lnTo>
                    <a:lnTo>
                      <a:pt x="4790" y="648"/>
                    </a:lnTo>
                    <a:lnTo>
                      <a:pt x="4786" y="649"/>
                    </a:lnTo>
                    <a:lnTo>
                      <a:pt x="4784" y="652"/>
                    </a:lnTo>
                    <a:lnTo>
                      <a:pt x="4784" y="652"/>
                    </a:lnTo>
                    <a:lnTo>
                      <a:pt x="4786" y="647"/>
                    </a:lnTo>
                    <a:lnTo>
                      <a:pt x="4788" y="644"/>
                    </a:lnTo>
                    <a:lnTo>
                      <a:pt x="4788" y="640"/>
                    </a:lnTo>
                    <a:lnTo>
                      <a:pt x="4786" y="638"/>
                    </a:lnTo>
                    <a:lnTo>
                      <a:pt x="4784" y="637"/>
                    </a:lnTo>
                    <a:lnTo>
                      <a:pt x="4782" y="636"/>
                    </a:lnTo>
                    <a:lnTo>
                      <a:pt x="4775" y="634"/>
                    </a:lnTo>
                    <a:lnTo>
                      <a:pt x="4769" y="633"/>
                    </a:lnTo>
                    <a:lnTo>
                      <a:pt x="4763" y="632"/>
                    </a:lnTo>
                    <a:lnTo>
                      <a:pt x="4762" y="632"/>
                    </a:lnTo>
                    <a:lnTo>
                      <a:pt x="4761" y="631"/>
                    </a:lnTo>
                    <a:lnTo>
                      <a:pt x="4762" y="629"/>
                    </a:lnTo>
                    <a:lnTo>
                      <a:pt x="4763" y="626"/>
                    </a:lnTo>
                    <a:lnTo>
                      <a:pt x="4763" y="626"/>
                    </a:lnTo>
                    <a:lnTo>
                      <a:pt x="4758" y="623"/>
                    </a:lnTo>
                    <a:lnTo>
                      <a:pt x="4751" y="622"/>
                    </a:lnTo>
                    <a:lnTo>
                      <a:pt x="4744" y="619"/>
                    </a:lnTo>
                    <a:lnTo>
                      <a:pt x="4738" y="619"/>
                    </a:lnTo>
                    <a:lnTo>
                      <a:pt x="4725" y="621"/>
                    </a:lnTo>
                    <a:lnTo>
                      <a:pt x="4713" y="624"/>
                    </a:lnTo>
                    <a:lnTo>
                      <a:pt x="4701" y="630"/>
                    </a:lnTo>
                    <a:lnTo>
                      <a:pt x="4691" y="636"/>
                    </a:lnTo>
                    <a:lnTo>
                      <a:pt x="4682" y="644"/>
                    </a:lnTo>
                    <a:lnTo>
                      <a:pt x="4674" y="652"/>
                    </a:lnTo>
                    <a:lnTo>
                      <a:pt x="4674" y="652"/>
                    </a:lnTo>
                    <a:lnTo>
                      <a:pt x="4669" y="646"/>
                    </a:lnTo>
                    <a:lnTo>
                      <a:pt x="4666" y="641"/>
                    </a:lnTo>
                    <a:lnTo>
                      <a:pt x="4661" y="638"/>
                    </a:lnTo>
                    <a:lnTo>
                      <a:pt x="4656" y="637"/>
                    </a:lnTo>
                    <a:lnTo>
                      <a:pt x="4653" y="636"/>
                    </a:lnTo>
                    <a:lnTo>
                      <a:pt x="4648" y="636"/>
                    </a:lnTo>
                    <a:lnTo>
                      <a:pt x="4640" y="638"/>
                    </a:lnTo>
                    <a:lnTo>
                      <a:pt x="4630" y="641"/>
                    </a:lnTo>
                    <a:lnTo>
                      <a:pt x="4620" y="642"/>
                    </a:lnTo>
                    <a:lnTo>
                      <a:pt x="4614" y="644"/>
                    </a:lnTo>
                    <a:lnTo>
                      <a:pt x="4608" y="642"/>
                    </a:lnTo>
                    <a:lnTo>
                      <a:pt x="4601" y="641"/>
                    </a:lnTo>
                    <a:lnTo>
                      <a:pt x="4594" y="639"/>
                    </a:lnTo>
                    <a:lnTo>
                      <a:pt x="4594" y="639"/>
                    </a:lnTo>
                    <a:lnTo>
                      <a:pt x="4600" y="639"/>
                    </a:lnTo>
                    <a:lnTo>
                      <a:pt x="4606" y="638"/>
                    </a:lnTo>
                    <a:lnTo>
                      <a:pt x="4613" y="637"/>
                    </a:lnTo>
                    <a:lnTo>
                      <a:pt x="4616" y="638"/>
                    </a:lnTo>
                    <a:lnTo>
                      <a:pt x="4620" y="639"/>
                    </a:lnTo>
                    <a:lnTo>
                      <a:pt x="4620" y="639"/>
                    </a:lnTo>
                    <a:lnTo>
                      <a:pt x="4623" y="634"/>
                    </a:lnTo>
                    <a:lnTo>
                      <a:pt x="4624" y="632"/>
                    </a:lnTo>
                    <a:lnTo>
                      <a:pt x="4624" y="629"/>
                    </a:lnTo>
                    <a:lnTo>
                      <a:pt x="4623" y="626"/>
                    </a:lnTo>
                    <a:lnTo>
                      <a:pt x="4618" y="624"/>
                    </a:lnTo>
                    <a:lnTo>
                      <a:pt x="4612" y="622"/>
                    </a:lnTo>
                    <a:lnTo>
                      <a:pt x="4606" y="619"/>
                    </a:lnTo>
                    <a:lnTo>
                      <a:pt x="4605" y="618"/>
                    </a:lnTo>
                    <a:lnTo>
                      <a:pt x="4604" y="616"/>
                    </a:lnTo>
                    <a:lnTo>
                      <a:pt x="4604" y="615"/>
                    </a:lnTo>
                    <a:lnTo>
                      <a:pt x="4605" y="612"/>
                    </a:lnTo>
                    <a:lnTo>
                      <a:pt x="4608" y="609"/>
                    </a:lnTo>
                    <a:lnTo>
                      <a:pt x="4614" y="606"/>
                    </a:lnTo>
                    <a:lnTo>
                      <a:pt x="4614" y="606"/>
                    </a:lnTo>
                    <a:lnTo>
                      <a:pt x="4612" y="608"/>
                    </a:lnTo>
                    <a:lnTo>
                      <a:pt x="4610" y="609"/>
                    </a:lnTo>
                    <a:lnTo>
                      <a:pt x="4610" y="611"/>
                    </a:lnTo>
                    <a:lnTo>
                      <a:pt x="4612" y="612"/>
                    </a:lnTo>
                    <a:lnTo>
                      <a:pt x="4613" y="614"/>
                    </a:lnTo>
                    <a:lnTo>
                      <a:pt x="4615" y="615"/>
                    </a:lnTo>
                    <a:lnTo>
                      <a:pt x="4617" y="615"/>
                    </a:lnTo>
                    <a:lnTo>
                      <a:pt x="4621" y="615"/>
                    </a:lnTo>
                    <a:lnTo>
                      <a:pt x="4621" y="615"/>
                    </a:lnTo>
                    <a:lnTo>
                      <a:pt x="4630" y="611"/>
                    </a:lnTo>
                    <a:lnTo>
                      <a:pt x="4633" y="609"/>
                    </a:lnTo>
                    <a:lnTo>
                      <a:pt x="4637" y="606"/>
                    </a:lnTo>
                    <a:lnTo>
                      <a:pt x="4640" y="602"/>
                    </a:lnTo>
                    <a:lnTo>
                      <a:pt x="4641" y="599"/>
                    </a:lnTo>
                    <a:lnTo>
                      <a:pt x="4643" y="595"/>
                    </a:lnTo>
                    <a:lnTo>
                      <a:pt x="4641" y="592"/>
                    </a:lnTo>
                    <a:lnTo>
                      <a:pt x="4612" y="571"/>
                    </a:lnTo>
                    <a:lnTo>
                      <a:pt x="4622" y="565"/>
                    </a:lnTo>
                    <a:lnTo>
                      <a:pt x="4575" y="538"/>
                    </a:lnTo>
                    <a:lnTo>
                      <a:pt x="4575" y="538"/>
                    </a:lnTo>
                    <a:lnTo>
                      <a:pt x="4575" y="541"/>
                    </a:lnTo>
                    <a:lnTo>
                      <a:pt x="4576" y="544"/>
                    </a:lnTo>
                    <a:lnTo>
                      <a:pt x="4581" y="550"/>
                    </a:lnTo>
                    <a:lnTo>
                      <a:pt x="4581" y="550"/>
                    </a:lnTo>
                    <a:lnTo>
                      <a:pt x="4560" y="547"/>
                    </a:lnTo>
                    <a:lnTo>
                      <a:pt x="4538" y="546"/>
                    </a:lnTo>
                    <a:lnTo>
                      <a:pt x="4517" y="546"/>
                    </a:lnTo>
                    <a:lnTo>
                      <a:pt x="4495" y="547"/>
                    </a:lnTo>
                    <a:lnTo>
                      <a:pt x="4454" y="549"/>
                    </a:lnTo>
                    <a:lnTo>
                      <a:pt x="4434" y="550"/>
                    </a:lnTo>
                    <a:lnTo>
                      <a:pt x="4416" y="549"/>
                    </a:lnTo>
                    <a:lnTo>
                      <a:pt x="4416" y="549"/>
                    </a:lnTo>
                    <a:lnTo>
                      <a:pt x="4413" y="561"/>
                    </a:lnTo>
                    <a:lnTo>
                      <a:pt x="4408" y="569"/>
                    </a:lnTo>
                    <a:lnTo>
                      <a:pt x="4401" y="576"/>
                    </a:lnTo>
                    <a:lnTo>
                      <a:pt x="4393" y="581"/>
                    </a:lnTo>
                    <a:lnTo>
                      <a:pt x="4383" y="585"/>
                    </a:lnTo>
                    <a:lnTo>
                      <a:pt x="4372" y="588"/>
                    </a:lnTo>
                    <a:lnTo>
                      <a:pt x="4361" y="591"/>
                    </a:lnTo>
                    <a:lnTo>
                      <a:pt x="4348" y="592"/>
                    </a:lnTo>
                    <a:lnTo>
                      <a:pt x="4323" y="594"/>
                    </a:lnTo>
                    <a:lnTo>
                      <a:pt x="4299" y="598"/>
                    </a:lnTo>
                    <a:lnTo>
                      <a:pt x="4287" y="600"/>
                    </a:lnTo>
                    <a:lnTo>
                      <a:pt x="4276" y="604"/>
                    </a:lnTo>
                    <a:lnTo>
                      <a:pt x="4267" y="609"/>
                    </a:lnTo>
                    <a:lnTo>
                      <a:pt x="4259" y="616"/>
                    </a:lnTo>
                    <a:lnTo>
                      <a:pt x="4259" y="616"/>
                    </a:lnTo>
                    <a:lnTo>
                      <a:pt x="4262" y="608"/>
                    </a:lnTo>
                    <a:lnTo>
                      <a:pt x="4265" y="600"/>
                    </a:lnTo>
                    <a:lnTo>
                      <a:pt x="4268" y="591"/>
                    </a:lnTo>
                    <a:lnTo>
                      <a:pt x="4270" y="581"/>
                    </a:lnTo>
                    <a:lnTo>
                      <a:pt x="4271" y="572"/>
                    </a:lnTo>
                    <a:lnTo>
                      <a:pt x="4271" y="564"/>
                    </a:lnTo>
                    <a:lnTo>
                      <a:pt x="4270" y="557"/>
                    </a:lnTo>
                    <a:lnTo>
                      <a:pt x="4269" y="551"/>
                    </a:lnTo>
                    <a:lnTo>
                      <a:pt x="4269" y="551"/>
                    </a:lnTo>
                    <a:lnTo>
                      <a:pt x="4272" y="549"/>
                    </a:lnTo>
                    <a:lnTo>
                      <a:pt x="4277" y="546"/>
                    </a:lnTo>
                    <a:lnTo>
                      <a:pt x="4287" y="536"/>
                    </a:lnTo>
                    <a:lnTo>
                      <a:pt x="4294" y="532"/>
                    </a:lnTo>
                    <a:lnTo>
                      <a:pt x="4300" y="528"/>
                    </a:lnTo>
                    <a:lnTo>
                      <a:pt x="4308" y="527"/>
                    </a:lnTo>
                    <a:lnTo>
                      <a:pt x="4315" y="528"/>
                    </a:lnTo>
                    <a:lnTo>
                      <a:pt x="4315" y="528"/>
                    </a:lnTo>
                    <a:lnTo>
                      <a:pt x="4317" y="532"/>
                    </a:lnTo>
                    <a:lnTo>
                      <a:pt x="4319" y="536"/>
                    </a:lnTo>
                    <a:lnTo>
                      <a:pt x="4328" y="544"/>
                    </a:lnTo>
                    <a:lnTo>
                      <a:pt x="4330" y="549"/>
                    </a:lnTo>
                    <a:lnTo>
                      <a:pt x="4331" y="554"/>
                    </a:lnTo>
                    <a:lnTo>
                      <a:pt x="4330" y="557"/>
                    </a:lnTo>
                    <a:lnTo>
                      <a:pt x="4326" y="562"/>
                    </a:lnTo>
                    <a:lnTo>
                      <a:pt x="4326" y="562"/>
                    </a:lnTo>
                    <a:lnTo>
                      <a:pt x="4336" y="561"/>
                    </a:lnTo>
                    <a:lnTo>
                      <a:pt x="4341" y="558"/>
                    </a:lnTo>
                    <a:lnTo>
                      <a:pt x="4346" y="556"/>
                    </a:lnTo>
                    <a:lnTo>
                      <a:pt x="4348" y="554"/>
                    </a:lnTo>
                    <a:lnTo>
                      <a:pt x="4349" y="551"/>
                    </a:lnTo>
                    <a:lnTo>
                      <a:pt x="4348" y="549"/>
                    </a:lnTo>
                    <a:lnTo>
                      <a:pt x="4345" y="542"/>
                    </a:lnTo>
                    <a:lnTo>
                      <a:pt x="4339" y="535"/>
                    </a:lnTo>
                    <a:lnTo>
                      <a:pt x="4334" y="527"/>
                    </a:lnTo>
                    <a:lnTo>
                      <a:pt x="4333" y="523"/>
                    </a:lnTo>
                    <a:lnTo>
                      <a:pt x="4332" y="519"/>
                    </a:lnTo>
                    <a:lnTo>
                      <a:pt x="4333" y="515"/>
                    </a:lnTo>
                    <a:lnTo>
                      <a:pt x="4336" y="510"/>
                    </a:lnTo>
                    <a:lnTo>
                      <a:pt x="4336" y="510"/>
                    </a:lnTo>
                    <a:lnTo>
                      <a:pt x="4324" y="511"/>
                    </a:lnTo>
                    <a:lnTo>
                      <a:pt x="4314" y="513"/>
                    </a:lnTo>
                    <a:lnTo>
                      <a:pt x="4294" y="519"/>
                    </a:lnTo>
                    <a:lnTo>
                      <a:pt x="4277" y="527"/>
                    </a:lnTo>
                    <a:lnTo>
                      <a:pt x="4261" y="535"/>
                    </a:lnTo>
                    <a:lnTo>
                      <a:pt x="4231" y="554"/>
                    </a:lnTo>
                    <a:lnTo>
                      <a:pt x="4216" y="562"/>
                    </a:lnTo>
                    <a:lnTo>
                      <a:pt x="4202" y="568"/>
                    </a:lnTo>
                    <a:lnTo>
                      <a:pt x="4201" y="561"/>
                    </a:lnTo>
                    <a:lnTo>
                      <a:pt x="4172" y="574"/>
                    </a:lnTo>
                    <a:lnTo>
                      <a:pt x="4172" y="574"/>
                    </a:lnTo>
                    <a:lnTo>
                      <a:pt x="4177" y="576"/>
                    </a:lnTo>
                    <a:lnTo>
                      <a:pt x="4180" y="578"/>
                    </a:lnTo>
                    <a:lnTo>
                      <a:pt x="4183" y="580"/>
                    </a:lnTo>
                    <a:lnTo>
                      <a:pt x="4185" y="583"/>
                    </a:lnTo>
                    <a:lnTo>
                      <a:pt x="4188" y="589"/>
                    </a:lnTo>
                    <a:lnTo>
                      <a:pt x="4188" y="595"/>
                    </a:lnTo>
                    <a:lnTo>
                      <a:pt x="4187" y="599"/>
                    </a:lnTo>
                    <a:lnTo>
                      <a:pt x="4186" y="601"/>
                    </a:lnTo>
                    <a:lnTo>
                      <a:pt x="4184" y="603"/>
                    </a:lnTo>
                    <a:lnTo>
                      <a:pt x="4181" y="604"/>
                    </a:lnTo>
                    <a:lnTo>
                      <a:pt x="4178" y="606"/>
                    </a:lnTo>
                    <a:lnTo>
                      <a:pt x="4175" y="606"/>
                    </a:lnTo>
                    <a:lnTo>
                      <a:pt x="4170" y="604"/>
                    </a:lnTo>
                    <a:lnTo>
                      <a:pt x="4164" y="602"/>
                    </a:lnTo>
                    <a:lnTo>
                      <a:pt x="4168" y="601"/>
                    </a:lnTo>
                    <a:lnTo>
                      <a:pt x="4168" y="601"/>
                    </a:lnTo>
                    <a:lnTo>
                      <a:pt x="4164" y="599"/>
                    </a:lnTo>
                    <a:lnTo>
                      <a:pt x="4161" y="596"/>
                    </a:lnTo>
                    <a:lnTo>
                      <a:pt x="4153" y="595"/>
                    </a:lnTo>
                    <a:lnTo>
                      <a:pt x="4142" y="595"/>
                    </a:lnTo>
                    <a:lnTo>
                      <a:pt x="4132" y="596"/>
                    </a:lnTo>
                    <a:lnTo>
                      <a:pt x="4110" y="600"/>
                    </a:lnTo>
                    <a:lnTo>
                      <a:pt x="4099" y="601"/>
                    </a:lnTo>
                    <a:lnTo>
                      <a:pt x="4088" y="601"/>
                    </a:lnTo>
                    <a:lnTo>
                      <a:pt x="4070" y="622"/>
                    </a:lnTo>
                    <a:lnTo>
                      <a:pt x="4070" y="622"/>
                    </a:lnTo>
                    <a:lnTo>
                      <a:pt x="4065" y="621"/>
                    </a:lnTo>
                    <a:lnTo>
                      <a:pt x="4062" y="619"/>
                    </a:lnTo>
                    <a:lnTo>
                      <a:pt x="4057" y="617"/>
                    </a:lnTo>
                    <a:lnTo>
                      <a:pt x="4055" y="614"/>
                    </a:lnTo>
                    <a:lnTo>
                      <a:pt x="4049" y="606"/>
                    </a:lnTo>
                    <a:lnTo>
                      <a:pt x="4046" y="596"/>
                    </a:lnTo>
                    <a:lnTo>
                      <a:pt x="4042" y="587"/>
                    </a:lnTo>
                    <a:lnTo>
                      <a:pt x="4040" y="576"/>
                    </a:lnTo>
                    <a:lnTo>
                      <a:pt x="4037" y="565"/>
                    </a:lnTo>
                    <a:lnTo>
                      <a:pt x="4034" y="556"/>
                    </a:lnTo>
                    <a:lnTo>
                      <a:pt x="4034" y="556"/>
                    </a:lnTo>
                    <a:lnTo>
                      <a:pt x="4026" y="556"/>
                    </a:lnTo>
                    <a:lnTo>
                      <a:pt x="4019" y="556"/>
                    </a:lnTo>
                    <a:lnTo>
                      <a:pt x="4006" y="559"/>
                    </a:lnTo>
                    <a:lnTo>
                      <a:pt x="3993" y="565"/>
                    </a:lnTo>
                    <a:lnTo>
                      <a:pt x="3981" y="572"/>
                    </a:lnTo>
                    <a:lnTo>
                      <a:pt x="3970" y="580"/>
                    </a:lnTo>
                    <a:lnTo>
                      <a:pt x="3960" y="588"/>
                    </a:lnTo>
                    <a:lnTo>
                      <a:pt x="3948" y="596"/>
                    </a:lnTo>
                    <a:lnTo>
                      <a:pt x="3938" y="604"/>
                    </a:lnTo>
                    <a:lnTo>
                      <a:pt x="3938" y="604"/>
                    </a:lnTo>
                    <a:lnTo>
                      <a:pt x="3934" y="601"/>
                    </a:lnTo>
                    <a:lnTo>
                      <a:pt x="3931" y="599"/>
                    </a:lnTo>
                    <a:lnTo>
                      <a:pt x="3920" y="593"/>
                    </a:lnTo>
                    <a:lnTo>
                      <a:pt x="3899" y="584"/>
                    </a:lnTo>
                    <a:lnTo>
                      <a:pt x="3891" y="580"/>
                    </a:lnTo>
                    <a:lnTo>
                      <a:pt x="3887" y="577"/>
                    </a:lnTo>
                    <a:lnTo>
                      <a:pt x="3886" y="574"/>
                    </a:lnTo>
                    <a:lnTo>
                      <a:pt x="3885" y="572"/>
                    </a:lnTo>
                    <a:lnTo>
                      <a:pt x="3886" y="569"/>
                    </a:lnTo>
                    <a:lnTo>
                      <a:pt x="3889" y="565"/>
                    </a:lnTo>
                    <a:lnTo>
                      <a:pt x="3895" y="562"/>
                    </a:lnTo>
                    <a:lnTo>
                      <a:pt x="3895" y="562"/>
                    </a:lnTo>
                    <a:lnTo>
                      <a:pt x="3888" y="565"/>
                    </a:lnTo>
                    <a:lnTo>
                      <a:pt x="3882" y="571"/>
                    </a:lnTo>
                    <a:lnTo>
                      <a:pt x="3878" y="577"/>
                    </a:lnTo>
                    <a:lnTo>
                      <a:pt x="3873" y="584"/>
                    </a:lnTo>
                    <a:lnTo>
                      <a:pt x="3865" y="600"/>
                    </a:lnTo>
                    <a:lnTo>
                      <a:pt x="3857" y="615"/>
                    </a:lnTo>
                    <a:lnTo>
                      <a:pt x="3853" y="621"/>
                    </a:lnTo>
                    <a:lnTo>
                      <a:pt x="3848" y="626"/>
                    </a:lnTo>
                    <a:lnTo>
                      <a:pt x="3842" y="630"/>
                    </a:lnTo>
                    <a:lnTo>
                      <a:pt x="3836" y="632"/>
                    </a:lnTo>
                    <a:lnTo>
                      <a:pt x="3828" y="632"/>
                    </a:lnTo>
                    <a:lnTo>
                      <a:pt x="3820" y="630"/>
                    </a:lnTo>
                    <a:lnTo>
                      <a:pt x="3810" y="625"/>
                    </a:lnTo>
                    <a:lnTo>
                      <a:pt x="3799" y="617"/>
                    </a:lnTo>
                    <a:lnTo>
                      <a:pt x="3816" y="601"/>
                    </a:lnTo>
                    <a:lnTo>
                      <a:pt x="3816" y="601"/>
                    </a:lnTo>
                    <a:lnTo>
                      <a:pt x="3792" y="603"/>
                    </a:lnTo>
                    <a:lnTo>
                      <a:pt x="3766" y="607"/>
                    </a:lnTo>
                    <a:lnTo>
                      <a:pt x="3713" y="617"/>
                    </a:lnTo>
                    <a:lnTo>
                      <a:pt x="3689" y="622"/>
                    </a:lnTo>
                    <a:lnTo>
                      <a:pt x="3667" y="623"/>
                    </a:lnTo>
                    <a:lnTo>
                      <a:pt x="3658" y="624"/>
                    </a:lnTo>
                    <a:lnTo>
                      <a:pt x="3650" y="623"/>
                    </a:lnTo>
                    <a:lnTo>
                      <a:pt x="3642" y="621"/>
                    </a:lnTo>
                    <a:lnTo>
                      <a:pt x="3636" y="618"/>
                    </a:lnTo>
                    <a:lnTo>
                      <a:pt x="3636" y="618"/>
                    </a:lnTo>
                    <a:lnTo>
                      <a:pt x="3640" y="608"/>
                    </a:lnTo>
                    <a:lnTo>
                      <a:pt x="3640" y="599"/>
                    </a:lnTo>
                    <a:lnTo>
                      <a:pt x="3637" y="591"/>
                    </a:lnTo>
                    <a:lnTo>
                      <a:pt x="3634" y="583"/>
                    </a:lnTo>
                    <a:lnTo>
                      <a:pt x="3628" y="576"/>
                    </a:lnTo>
                    <a:lnTo>
                      <a:pt x="3621" y="570"/>
                    </a:lnTo>
                    <a:lnTo>
                      <a:pt x="3605" y="558"/>
                    </a:lnTo>
                    <a:lnTo>
                      <a:pt x="3587" y="547"/>
                    </a:lnTo>
                    <a:lnTo>
                      <a:pt x="3579" y="541"/>
                    </a:lnTo>
                    <a:lnTo>
                      <a:pt x="3570" y="534"/>
                    </a:lnTo>
                    <a:lnTo>
                      <a:pt x="3563" y="526"/>
                    </a:lnTo>
                    <a:lnTo>
                      <a:pt x="3557" y="518"/>
                    </a:lnTo>
                    <a:lnTo>
                      <a:pt x="3551" y="509"/>
                    </a:lnTo>
                    <a:lnTo>
                      <a:pt x="3549" y="498"/>
                    </a:lnTo>
                    <a:lnTo>
                      <a:pt x="3549" y="498"/>
                    </a:lnTo>
                    <a:lnTo>
                      <a:pt x="3549" y="503"/>
                    </a:lnTo>
                    <a:lnTo>
                      <a:pt x="3547" y="508"/>
                    </a:lnTo>
                    <a:lnTo>
                      <a:pt x="3543" y="511"/>
                    </a:lnTo>
                    <a:lnTo>
                      <a:pt x="3540" y="513"/>
                    </a:lnTo>
                    <a:lnTo>
                      <a:pt x="3531" y="519"/>
                    </a:lnTo>
                    <a:lnTo>
                      <a:pt x="3527" y="521"/>
                    </a:lnTo>
                    <a:lnTo>
                      <a:pt x="3525" y="524"/>
                    </a:lnTo>
                    <a:lnTo>
                      <a:pt x="3525" y="524"/>
                    </a:lnTo>
                    <a:lnTo>
                      <a:pt x="3520" y="519"/>
                    </a:lnTo>
                    <a:lnTo>
                      <a:pt x="3518" y="517"/>
                    </a:lnTo>
                    <a:lnTo>
                      <a:pt x="3516" y="516"/>
                    </a:lnTo>
                    <a:lnTo>
                      <a:pt x="3512" y="516"/>
                    </a:lnTo>
                    <a:lnTo>
                      <a:pt x="3509" y="516"/>
                    </a:lnTo>
                    <a:lnTo>
                      <a:pt x="3505" y="518"/>
                    </a:lnTo>
                    <a:lnTo>
                      <a:pt x="3502" y="521"/>
                    </a:lnTo>
                    <a:lnTo>
                      <a:pt x="3502" y="521"/>
                    </a:lnTo>
                    <a:lnTo>
                      <a:pt x="3506" y="525"/>
                    </a:lnTo>
                    <a:lnTo>
                      <a:pt x="3509" y="528"/>
                    </a:lnTo>
                    <a:lnTo>
                      <a:pt x="3510" y="532"/>
                    </a:lnTo>
                    <a:lnTo>
                      <a:pt x="3510" y="536"/>
                    </a:lnTo>
                    <a:lnTo>
                      <a:pt x="3510" y="544"/>
                    </a:lnTo>
                    <a:lnTo>
                      <a:pt x="3509" y="554"/>
                    </a:lnTo>
                    <a:lnTo>
                      <a:pt x="3508" y="561"/>
                    </a:lnTo>
                    <a:lnTo>
                      <a:pt x="3509" y="563"/>
                    </a:lnTo>
                    <a:lnTo>
                      <a:pt x="3511" y="565"/>
                    </a:lnTo>
                    <a:lnTo>
                      <a:pt x="3513" y="565"/>
                    </a:lnTo>
                    <a:lnTo>
                      <a:pt x="3518" y="565"/>
                    </a:lnTo>
                    <a:lnTo>
                      <a:pt x="3524" y="563"/>
                    </a:lnTo>
                    <a:lnTo>
                      <a:pt x="3532" y="559"/>
                    </a:lnTo>
                    <a:lnTo>
                      <a:pt x="3532" y="559"/>
                    </a:lnTo>
                    <a:lnTo>
                      <a:pt x="3522" y="573"/>
                    </a:lnTo>
                    <a:lnTo>
                      <a:pt x="3512" y="587"/>
                    </a:lnTo>
                    <a:lnTo>
                      <a:pt x="3501" y="599"/>
                    </a:lnTo>
                    <a:lnTo>
                      <a:pt x="3489" y="609"/>
                    </a:lnTo>
                    <a:lnTo>
                      <a:pt x="3475" y="617"/>
                    </a:lnTo>
                    <a:lnTo>
                      <a:pt x="3468" y="621"/>
                    </a:lnTo>
                    <a:lnTo>
                      <a:pt x="3460" y="623"/>
                    </a:lnTo>
                    <a:lnTo>
                      <a:pt x="3452" y="625"/>
                    </a:lnTo>
                    <a:lnTo>
                      <a:pt x="3444" y="626"/>
                    </a:lnTo>
                    <a:lnTo>
                      <a:pt x="3435" y="627"/>
                    </a:lnTo>
                    <a:lnTo>
                      <a:pt x="3426" y="627"/>
                    </a:lnTo>
                    <a:lnTo>
                      <a:pt x="3427" y="603"/>
                    </a:lnTo>
                    <a:lnTo>
                      <a:pt x="3467" y="611"/>
                    </a:lnTo>
                    <a:lnTo>
                      <a:pt x="3467" y="611"/>
                    </a:lnTo>
                    <a:lnTo>
                      <a:pt x="3467" y="606"/>
                    </a:lnTo>
                    <a:lnTo>
                      <a:pt x="3468" y="601"/>
                    </a:lnTo>
                    <a:lnTo>
                      <a:pt x="3471" y="598"/>
                    </a:lnTo>
                    <a:lnTo>
                      <a:pt x="3475" y="595"/>
                    </a:lnTo>
                    <a:lnTo>
                      <a:pt x="3485" y="591"/>
                    </a:lnTo>
                    <a:lnTo>
                      <a:pt x="3489" y="589"/>
                    </a:lnTo>
                    <a:lnTo>
                      <a:pt x="3493" y="586"/>
                    </a:lnTo>
                    <a:lnTo>
                      <a:pt x="3493" y="586"/>
                    </a:lnTo>
                    <a:lnTo>
                      <a:pt x="3480" y="584"/>
                    </a:lnTo>
                    <a:lnTo>
                      <a:pt x="3472" y="580"/>
                    </a:lnTo>
                    <a:lnTo>
                      <a:pt x="3465" y="576"/>
                    </a:lnTo>
                    <a:lnTo>
                      <a:pt x="3462" y="571"/>
                    </a:lnTo>
                    <a:lnTo>
                      <a:pt x="3459" y="566"/>
                    </a:lnTo>
                    <a:lnTo>
                      <a:pt x="3459" y="562"/>
                    </a:lnTo>
                    <a:lnTo>
                      <a:pt x="3460" y="553"/>
                    </a:lnTo>
                    <a:lnTo>
                      <a:pt x="3462" y="544"/>
                    </a:lnTo>
                    <a:lnTo>
                      <a:pt x="3460" y="541"/>
                    </a:lnTo>
                    <a:lnTo>
                      <a:pt x="3458" y="538"/>
                    </a:lnTo>
                    <a:lnTo>
                      <a:pt x="3455" y="535"/>
                    </a:lnTo>
                    <a:lnTo>
                      <a:pt x="3448" y="533"/>
                    </a:lnTo>
                    <a:lnTo>
                      <a:pt x="3439" y="532"/>
                    </a:lnTo>
                    <a:lnTo>
                      <a:pt x="3426" y="532"/>
                    </a:lnTo>
                    <a:lnTo>
                      <a:pt x="3426" y="532"/>
                    </a:lnTo>
                    <a:lnTo>
                      <a:pt x="3421" y="540"/>
                    </a:lnTo>
                    <a:lnTo>
                      <a:pt x="3420" y="542"/>
                    </a:lnTo>
                    <a:lnTo>
                      <a:pt x="3419" y="543"/>
                    </a:lnTo>
                    <a:lnTo>
                      <a:pt x="3414" y="544"/>
                    </a:lnTo>
                    <a:lnTo>
                      <a:pt x="3403" y="547"/>
                    </a:lnTo>
                    <a:lnTo>
                      <a:pt x="3403" y="547"/>
                    </a:lnTo>
                    <a:lnTo>
                      <a:pt x="3406" y="547"/>
                    </a:lnTo>
                    <a:lnTo>
                      <a:pt x="3409" y="544"/>
                    </a:lnTo>
                    <a:lnTo>
                      <a:pt x="3410" y="541"/>
                    </a:lnTo>
                    <a:lnTo>
                      <a:pt x="3410" y="539"/>
                    </a:lnTo>
                    <a:lnTo>
                      <a:pt x="3410" y="535"/>
                    </a:lnTo>
                    <a:lnTo>
                      <a:pt x="3407" y="532"/>
                    </a:lnTo>
                    <a:lnTo>
                      <a:pt x="3404" y="531"/>
                    </a:lnTo>
                    <a:lnTo>
                      <a:pt x="3399" y="529"/>
                    </a:lnTo>
                    <a:lnTo>
                      <a:pt x="3384" y="549"/>
                    </a:lnTo>
                    <a:lnTo>
                      <a:pt x="3384" y="549"/>
                    </a:lnTo>
                    <a:lnTo>
                      <a:pt x="3380" y="542"/>
                    </a:lnTo>
                    <a:lnTo>
                      <a:pt x="3379" y="535"/>
                    </a:lnTo>
                    <a:lnTo>
                      <a:pt x="3379" y="531"/>
                    </a:lnTo>
                    <a:lnTo>
                      <a:pt x="3380" y="527"/>
                    </a:lnTo>
                    <a:lnTo>
                      <a:pt x="3382" y="524"/>
                    </a:lnTo>
                    <a:lnTo>
                      <a:pt x="3386" y="521"/>
                    </a:lnTo>
                    <a:lnTo>
                      <a:pt x="3394" y="517"/>
                    </a:lnTo>
                    <a:lnTo>
                      <a:pt x="3403" y="513"/>
                    </a:lnTo>
                    <a:lnTo>
                      <a:pt x="3406" y="511"/>
                    </a:lnTo>
                    <a:lnTo>
                      <a:pt x="3409" y="509"/>
                    </a:lnTo>
                    <a:lnTo>
                      <a:pt x="3411" y="506"/>
                    </a:lnTo>
                    <a:lnTo>
                      <a:pt x="3411" y="503"/>
                    </a:lnTo>
                    <a:lnTo>
                      <a:pt x="3410" y="498"/>
                    </a:lnTo>
                    <a:lnTo>
                      <a:pt x="3406" y="494"/>
                    </a:lnTo>
                    <a:lnTo>
                      <a:pt x="3406" y="494"/>
                    </a:lnTo>
                    <a:lnTo>
                      <a:pt x="3419" y="487"/>
                    </a:lnTo>
                    <a:lnTo>
                      <a:pt x="3432" y="481"/>
                    </a:lnTo>
                    <a:lnTo>
                      <a:pt x="3445" y="475"/>
                    </a:lnTo>
                    <a:lnTo>
                      <a:pt x="3457" y="468"/>
                    </a:lnTo>
                    <a:lnTo>
                      <a:pt x="3467" y="461"/>
                    </a:lnTo>
                    <a:lnTo>
                      <a:pt x="3472" y="458"/>
                    </a:lnTo>
                    <a:lnTo>
                      <a:pt x="3475" y="455"/>
                    </a:lnTo>
                    <a:lnTo>
                      <a:pt x="3478" y="450"/>
                    </a:lnTo>
                    <a:lnTo>
                      <a:pt x="3480" y="445"/>
                    </a:lnTo>
                    <a:lnTo>
                      <a:pt x="3480" y="440"/>
                    </a:lnTo>
                    <a:lnTo>
                      <a:pt x="3479" y="434"/>
                    </a:lnTo>
                    <a:lnTo>
                      <a:pt x="3479" y="434"/>
                    </a:lnTo>
                    <a:lnTo>
                      <a:pt x="3471" y="433"/>
                    </a:lnTo>
                    <a:lnTo>
                      <a:pt x="3463" y="434"/>
                    </a:lnTo>
                    <a:lnTo>
                      <a:pt x="3456" y="435"/>
                    </a:lnTo>
                    <a:lnTo>
                      <a:pt x="3450" y="438"/>
                    </a:lnTo>
                    <a:lnTo>
                      <a:pt x="3445" y="442"/>
                    </a:lnTo>
                    <a:lnTo>
                      <a:pt x="3441" y="446"/>
                    </a:lnTo>
                    <a:lnTo>
                      <a:pt x="3432" y="457"/>
                    </a:lnTo>
                    <a:lnTo>
                      <a:pt x="3424" y="467"/>
                    </a:lnTo>
                    <a:lnTo>
                      <a:pt x="3418" y="472"/>
                    </a:lnTo>
                    <a:lnTo>
                      <a:pt x="3413" y="475"/>
                    </a:lnTo>
                    <a:lnTo>
                      <a:pt x="3407" y="478"/>
                    </a:lnTo>
                    <a:lnTo>
                      <a:pt x="3401" y="479"/>
                    </a:lnTo>
                    <a:lnTo>
                      <a:pt x="3393" y="479"/>
                    </a:lnTo>
                    <a:lnTo>
                      <a:pt x="3383" y="478"/>
                    </a:lnTo>
                    <a:lnTo>
                      <a:pt x="3379" y="464"/>
                    </a:lnTo>
                    <a:lnTo>
                      <a:pt x="3379" y="464"/>
                    </a:lnTo>
                    <a:lnTo>
                      <a:pt x="3372" y="468"/>
                    </a:lnTo>
                    <a:lnTo>
                      <a:pt x="3367" y="473"/>
                    </a:lnTo>
                    <a:lnTo>
                      <a:pt x="3363" y="479"/>
                    </a:lnTo>
                    <a:lnTo>
                      <a:pt x="3359" y="485"/>
                    </a:lnTo>
                    <a:lnTo>
                      <a:pt x="3353" y="496"/>
                    </a:lnTo>
                    <a:lnTo>
                      <a:pt x="3351" y="502"/>
                    </a:lnTo>
                    <a:lnTo>
                      <a:pt x="3348" y="508"/>
                    </a:lnTo>
                    <a:lnTo>
                      <a:pt x="3348" y="508"/>
                    </a:lnTo>
                    <a:lnTo>
                      <a:pt x="3345" y="502"/>
                    </a:lnTo>
                    <a:lnTo>
                      <a:pt x="3343" y="497"/>
                    </a:lnTo>
                    <a:lnTo>
                      <a:pt x="3337" y="494"/>
                    </a:lnTo>
                    <a:lnTo>
                      <a:pt x="3330" y="491"/>
                    </a:lnTo>
                    <a:lnTo>
                      <a:pt x="3330" y="491"/>
                    </a:lnTo>
                    <a:lnTo>
                      <a:pt x="3319" y="502"/>
                    </a:lnTo>
                    <a:lnTo>
                      <a:pt x="3310" y="511"/>
                    </a:lnTo>
                    <a:lnTo>
                      <a:pt x="3290" y="526"/>
                    </a:lnTo>
                    <a:lnTo>
                      <a:pt x="3272" y="542"/>
                    </a:lnTo>
                    <a:lnTo>
                      <a:pt x="3261" y="551"/>
                    </a:lnTo>
                    <a:lnTo>
                      <a:pt x="3251" y="563"/>
                    </a:lnTo>
                    <a:lnTo>
                      <a:pt x="3251" y="563"/>
                    </a:lnTo>
                    <a:lnTo>
                      <a:pt x="3265" y="558"/>
                    </a:lnTo>
                    <a:lnTo>
                      <a:pt x="3276" y="556"/>
                    </a:lnTo>
                    <a:lnTo>
                      <a:pt x="3286" y="556"/>
                    </a:lnTo>
                    <a:lnTo>
                      <a:pt x="3294" y="556"/>
                    </a:lnTo>
                    <a:lnTo>
                      <a:pt x="3302" y="556"/>
                    </a:lnTo>
                    <a:lnTo>
                      <a:pt x="3309" y="558"/>
                    </a:lnTo>
                    <a:lnTo>
                      <a:pt x="3321" y="563"/>
                    </a:lnTo>
                    <a:lnTo>
                      <a:pt x="3333" y="568"/>
                    </a:lnTo>
                    <a:lnTo>
                      <a:pt x="3341" y="569"/>
                    </a:lnTo>
                    <a:lnTo>
                      <a:pt x="3348" y="570"/>
                    </a:lnTo>
                    <a:lnTo>
                      <a:pt x="3357" y="571"/>
                    </a:lnTo>
                    <a:lnTo>
                      <a:pt x="3367" y="570"/>
                    </a:lnTo>
                    <a:lnTo>
                      <a:pt x="3379" y="568"/>
                    </a:lnTo>
                    <a:lnTo>
                      <a:pt x="3391" y="565"/>
                    </a:lnTo>
                    <a:lnTo>
                      <a:pt x="3391" y="565"/>
                    </a:lnTo>
                    <a:lnTo>
                      <a:pt x="3386" y="569"/>
                    </a:lnTo>
                    <a:lnTo>
                      <a:pt x="3376" y="572"/>
                    </a:lnTo>
                    <a:lnTo>
                      <a:pt x="3353" y="581"/>
                    </a:lnTo>
                    <a:lnTo>
                      <a:pt x="3343" y="587"/>
                    </a:lnTo>
                    <a:lnTo>
                      <a:pt x="3333" y="594"/>
                    </a:lnTo>
                    <a:lnTo>
                      <a:pt x="3329" y="599"/>
                    </a:lnTo>
                    <a:lnTo>
                      <a:pt x="3326" y="603"/>
                    </a:lnTo>
                    <a:lnTo>
                      <a:pt x="3324" y="609"/>
                    </a:lnTo>
                    <a:lnTo>
                      <a:pt x="3322" y="615"/>
                    </a:lnTo>
                    <a:lnTo>
                      <a:pt x="3324" y="591"/>
                    </a:lnTo>
                    <a:lnTo>
                      <a:pt x="3324" y="591"/>
                    </a:lnTo>
                    <a:lnTo>
                      <a:pt x="3304" y="600"/>
                    </a:lnTo>
                    <a:lnTo>
                      <a:pt x="3295" y="603"/>
                    </a:lnTo>
                    <a:lnTo>
                      <a:pt x="3284" y="607"/>
                    </a:lnTo>
                    <a:lnTo>
                      <a:pt x="3274" y="609"/>
                    </a:lnTo>
                    <a:lnTo>
                      <a:pt x="3264" y="610"/>
                    </a:lnTo>
                    <a:lnTo>
                      <a:pt x="3253" y="609"/>
                    </a:lnTo>
                    <a:lnTo>
                      <a:pt x="3242" y="608"/>
                    </a:lnTo>
                    <a:lnTo>
                      <a:pt x="3261" y="594"/>
                    </a:lnTo>
                    <a:lnTo>
                      <a:pt x="3261" y="594"/>
                    </a:lnTo>
                    <a:lnTo>
                      <a:pt x="3253" y="596"/>
                    </a:lnTo>
                    <a:lnTo>
                      <a:pt x="3246" y="598"/>
                    </a:lnTo>
                    <a:lnTo>
                      <a:pt x="3238" y="596"/>
                    </a:lnTo>
                    <a:lnTo>
                      <a:pt x="3232" y="595"/>
                    </a:lnTo>
                    <a:lnTo>
                      <a:pt x="3219" y="592"/>
                    </a:lnTo>
                    <a:lnTo>
                      <a:pt x="3206" y="586"/>
                    </a:lnTo>
                    <a:lnTo>
                      <a:pt x="3195" y="583"/>
                    </a:lnTo>
                    <a:lnTo>
                      <a:pt x="3189" y="581"/>
                    </a:lnTo>
                    <a:lnTo>
                      <a:pt x="3183" y="581"/>
                    </a:lnTo>
                    <a:lnTo>
                      <a:pt x="3177" y="583"/>
                    </a:lnTo>
                    <a:lnTo>
                      <a:pt x="3172" y="586"/>
                    </a:lnTo>
                    <a:lnTo>
                      <a:pt x="3165" y="591"/>
                    </a:lnTo>
                    <a:lnTo>
                      <a:pt x="3159" y="596"/>
                    </a:lnTo>
                    <a:lnTo>
                      <a:pt x="3159" y="596"/>
                    </a:lnTo>
                    <a:lnTo>
                      <a:pt x="3167" y="598"/>
                    </a:lnTo>
                    <a:lnTo>
                      <a:pt x="3175" y="598"/>
                    </a:lnTo>
                    <a:lnTo>
                      <a:pt x="3181" y="596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79" y="598"/>
                    </a:lnTo>
                    <a:lnTo>
                      <a:pt x="3171" y="600"/>
                    </a:lnTo>
                    <a:lnTo>
                      <a:pt x="3161" y="601"/>
                    </a:lnTo>
                    <a:lnTo>
                      <a:pt x="3152" y="602"/>
                    </a:lnTo>
                    <a:lnTo>
                      <a:pt x="3134" y="601"/>
                    </a:lnTo>
                    <a:lnTo>
                      <a:pt x="3115" y="599"/>
                    </a:lnTo>
                    <a:lnTo>
                      <a:pt x="3067" y="638"/>
                    </a:lnTo>
                    <a:lnTo>
                      <a:pt x="3067" y="638"/>
                    </a:lnTo>
                    <a:lnTo>
                      <a:pt x="3066" y="634"/>
                    </a:lnTo>
                    <a:lnTo>
                      <a:pt x="3064" y="631"/>
                    </a:lnTo>
                    <a:lnTo>
                      <a:pt x="3054" y="624"/>
                    </a:lnTo>
                    <a:lnTo>
                      <a:pt x="3051" y="622"/>
                    </a:lnTo>
                    <a:lnTo>
                      <a:pt x="3049" y="617"/>
                    </a:lnTo>
                    <a:lnTo>
                      <a:pt x="3049" y="615"/>
                    </a:lnTo>
                    <a:lnTo>
                      <a:pt x="3049" y="612"/>
                    </a:lnTo>
                    <a:lnTo>
                      <a:pt x="3052" y="606"/>
                    </a:lnTo>
                    <a:lnTo>
                      <a:pt x="3052" y="606"/>
                    </a:lnTo>
                    <a:lnTo>
                      <a:pt x="3046" y="603"/>
                    </a:lnTo>
                    <a:lnTo>
                      <a:pt x="3041" y="601"/>
                    </a:lnTo>
                    <a:lnTo>
                      <a:pt x="3035" y="601"/>
                    </a:lnTo>
                    <a:lnTo>
                      <a:pt x="3029" y="601"/>
                    </a:lnTo>
                    <a:lnTo>
                      <a:pt x="3025" y="602"/>
                    </a:lnTo>
                    <a:lnTo>
                      <a:pt x="3020" y="603"/>
                    </a:lnTo>
                    <a:lnTo>
                      <a:pt x="3012" y="608"/>
                    </a:lnTo>
                    <a:lnTo>
                      <a:pt x="3004" y="614"/>
                    </a:lnTo>
                    <a:lnTo>
                      <a:pt x="2996" y="621"/>
                    </a:lnTo>
                    <a:lnTo>
                      <a:pt x="2989" y="625"/>
                    </a:lnTo>
                    <a:lnTo>
                      <a:pt x="2981" y="629"/>
                    </a:lnTo>
                    <a:lnTo>
                      <a:pt x="2981" y="629"/>
                    </a:lnTo>
                    <a:lnTo>
                      <a:pt x="2976" y="624"/>
                    </a:lnTo>
                    <a:lnTo>
                      <a:pt x="2973" y="621"/>
                    </a:lnTo>
                    <a:lnTo>
                      <a:pt x="2972" y="618"/>
                    </a:lnTo>
                    <a:lnTo>
                      <a:pt x="2972" y="616"/>
                    </a:lnTo>
                    <a:lnTo>
                      <a:pt x="2973" y="614"/>
                    </a:lnTo>
                    <a:lnTo>
                      <a:pt x="2976" y="612"/>
                    </a:lnTo>
                    <a:lnTo>
                      <a:pt x="2984" y="609"/>
                    </a:lnTo>
                    <a:lnTo>
                      <a:pt x="2993" y="607"/>
                    </a:lnTo>
                    <a:lnTo>
                      <a:pt x="3004" y="602"/>
                    </a:lnTo>
                    <a:lnTo>
                      <a:pt x="3008" y="599"/>
                    </a:lnTo>
                    <a:lnTo>
                      <a:pt x="3012" y="595"/>
                    </a:lnTo>
                    <a:lnTo>
                      <a:pt x="3014" y="589"/>
                    </a:lnTo>
                    <a:lnTo>
                      <a:pt x="3015" y="584"/>
                    </a:lnTo>
                    <a:lnTo>
                      <a:pt x="3015" y="584"/>
                    </a:lnTo>
                    <a:lnTo>
                      <a:pt x="2997" y="580"/>
                    </a:lnTo>
                    <a:lnTo>
                      <a:pt x="2980" y="579"/>
                    </a:lnTo>
                    <a:lnTo>
                      <a:pt x="2961" y="579"/>
                    </a:lnTo>
                    <a:lnTo>
                      <a:pt x="2944" y="581"/>
                    </a:lnTo>
                    <a:lnTo>
                      <a:pt x="2928" y="585"/>
                    </a:lnTo>
                    <a:lnTo>
                      <a:pt x="2913" y="591"/>
                    </a:lnTo>
                    <a:lnTo>
                      <a:pt x="2899" y="596"/>
                    </a:lnTo>
                    <a:lnTo>
                      <a:pt x="2888" y="604"/>
                    </a:lnTo>
                    <a:lnTo>
                      <a:pt x="2888" y="604"/>
                    </a:lnTo>
                    <a:lnTo>
                      <a:pt x="2895" y="608"/>
                    </a:lnTo>
                    <a:lnTo>
                      <a:pt x="2899" y="611"/>
                    </a:lnTo>
                    <a:lnTo>
                      <a:pt x="2901" y="615"/>
                    </a:lnTo>
                    <a:lnTo>
                      <a:pt x="2901" y="619"/>
                    </a:lnTo>
                    <a:lnTo>
                      <a:pt x="2901" y="619"/>
                    </a:lnTo>
                    <a:lnTo>
                      <a:pt x="2900" y="617"/>
                    </a:lnTo>
                    <a:lnTo>
                      <a:pt x="2898" y="615"/>
                    </a:lnTo>
                    <a:lnTo>
                      <a:pt x="2889" y="614"/>
                    </a:lnTo>
                    <a:lnTo>
                      <a:pt x="2869" y="612"/>
                    </a:lnTo>
                    <a:lnTo>
                      <a:pt x="2862" y="629"/>
                    </a:lnTo>
                    <a:lnTo>
                      <a:pt x="2862" y="629"/>
                    </a:lnTo>
                    <a:lnTo>
                      <a:pt x="2857" y="624"/>
                    </a:lnTo>
                    <a:lnTo>
                      <a:pt x="2852" y="621"/>
                    </a:lnTo>
                    <a:lnTo>
                      <a:pt x="2850" y="617"/>
                    </a:lnTo>
                    <a:lnTo>
                      <a:pt x="2850" y="612"/>
                    </a:lnTo>
                    <a:lnTo>
                      <a:pt x="2851" y="609"/>
                    </a:lnTo>
                    <a:lnTo>
                      <a:pt x="2853" y="606"/>
                    </a:lnTo>
                    <a:lnTo>
                      <a:pt x="2857" y="601"/>
                    </a:lnTo>
                    <a:lnTo>
                      <a:pt x="2862" y="596"/>
                    </a:lnTo>
                    <a:lnTo>
                      <a:pt x="2862" y="596"/>
                    </a:lnTo>
                    <a:lnTo>
                      <a:pt x="2859" y="596"/>
                    </a:lnTo>
                    <a:lnTo>
                      <a:pt x="2855" y="596"/>
                    </a:lnTo>
                    <a:lnTo>
                      <a:pt x="2849" y="599"/>
                    </a:lnTo>
                    <a:lnTo>
                      <a:pt x="2834" y="606"/>
                    </a:lnTo>
                    <a:lnTo>
                      <a:pt x="2827" y="609"/>
                    </a:lnTo>
                    <a:lnTo>
                      <a:pt x="2820" y="609"/>
                    </a:lnTo>
                    <a:lnTo>
                      <a:pt x="2816" y="609"/>
                    </a:lnTo>
                    <a:lnTo>
                      <a:pt x="2813" y="607"/>
                    </a:lnTo>
                    <a:lnTo>
                      <a:pt x="2809" y="604"/>
                    </a:lnTo>
                    <a:lnTo>
                      <a:pt x="2806" y="601"/>
                    </a:lnTo>
                    <a:lnTo>
                      <a:pt x="2806" y="601"/>
                    </a:lnTo>
                    <a:lnTo>
                      <a:pt x="2812" y="598"/>
                    </a:lnTo>
                    <a:lnTo>
                      <a:pt x="2818" y="595"/>
                    </a:lnTo>
                    <a:lnTo>
                      <a:pt x="2829" y="593"/>
                    </a:lnTo>
                    <a:lnTo>
                      <a:pt x="2842" y="592"/>
                    </a:lnTo>
                    <a:lnTo>
                      <a:pt x="2853" y="592"/>
                    </a:lnTo>
                    <a:lnTo>
                      <a:pt x="2874" y="592"/>
                    </a:lnTo>
                    <a:lnTo>
                      <a:pt x="2882" y="591"/>
                    </a:lnTo>
                    <a:lnTo>
                      <a:pt x="2887" y="589"/>
                    </a:lnTo>
                    <a:lnTo>
                      <a:pt x="2889" y="587"/>
                    </a:lnTo>
                    <a:lnTo>
                      <a:pt x="2889" y="587"/>
                    </a:lnTo>
                    <a:lnTo>
                      <a:pt x="2878" y="589"/>
                    </a:lnTo>
                    <a:lnTo>
                      <a:pt x="2868" y="589"/>
                    </a:lnTo>
                    <a:lnTo>
                      <a:pt x="2860" y="588"/>
                    </a:lnTo>
                    <a:lnTo>
                      <a:pt x="2852" y="586"/>
                    </a:lnTo>
                    <a:lnTo>
                      <a:pt x="2845" y="584"/>
                    </a:lnTo>
                    <a:lnTo>
                      <a:pt x="2838" y="579"/>
                    </a:lnTo>
                    <a:lnTo>
                      <a:pt x="2824" y="571"/>
                    </a:lnTo>
                    <a:lnTo>
                      <a:pt x="2811" y="563"/>
                    </a:lnTo>
                    <a:lnTo>
                      <a:pt x="2804" y="559"/>
                    </a:lnTo>
                    <a:lnTo>
                      <a:pt x="2795" y="556"/>
                    </a:lnTo>
                    <a:lnTo>
                      <a:pt x="2785" y="555"/>
                    </a:lnTo>
                    <a:lnTo>
                      <a:pt x="2774" y="554"/>
                    </a:lnTo>
                    <a:lnTo>
                      <a:pt x="2762" y="555"/>
                    </a:lnTo>
                    <a:lnTo>
                      <a:pt x="2749" y="558"/>
                    </a:lnTo>
                    <a:lnTo>
                      <a:pt x="2749" y="558"/>
                    </a:lnTo>
                    <a:lnTo>
                      <a:pt x="2749" y="555"/>
                    </a:lnTo>
                    <a:lnTo>
                      <a:pt x="2750" y="551"/>
                    </a:lnTo>
                    <a:lnTo>
                      <a:pt x="2752" y="544"/>
                    </a:lnTo>
                    <a:lnTo>
                      <a:pt x="2753" y="541"/>
                    </a:lnTo>
                    <a:lnTo>
                      <a:pt x="2752" y="538"/>
                    </a:lnTo>
                    <a:lnTo>
                      <a:pt x="2750" y="536"/>
                    </a:lnTo>
                    <a:lnTo>
                      <a:pt x="2745" y="535"/>
                    </a:lnTo>
                    <a:lnTo>
                      <a:pt x="2745" y="535"/>
                    </a:lnTo>
                    <a:lnTo>
                      <a:pt x="2739" y="536"/>
                    </a:lnTo>
                    <a:lnTo>
                      <a:pt x="2735" y="539"/>
                    </a:lnTo>
                    <a:lnTo>
                      <a:pt x="2731" y="541"/>
                    </a:lnTo>
                    <a:lnTo>
                      <a:pt x="2729" y="543"/>
                    </a:lnTo>
                    <a:lnTo>
                      <a:pt x="2727" y="546"/>
                    </a:lnTo>
                    <a:lnTo>
                      <a:pt x="2727" y="549"/>
                    </a:lnTo>
                    <a:lnTo>
                      <a:pt x="2726" y="556"/>
                    </a:lnTo>
                    <a:lnTo>
                      <a:pt x="2728" y="571"/>
                    </a:lnTo>
                    <a:lnTo>
                      <a:pt x="2728" y="578"/>
                    </a:lnTo>
                    <a:lnTo>
                      <a:pt x="2727" y="583"/>
                    </a:lnTo>
                    <a:lnTo>
                      <a:pt x="2724" y="585"/>
                    </a:lnTo>
                    <a:lnTo>
                      <a:pt x="2724" y="585"/>
                    </a:lnTo>
                    <a:lnTo>
                      <a:pt x="2735" y="583"/>
                    </a:lnTo>
                    <a:lnTo>
                      <a:pt x="2743" y="581"/>
                    </a:lnTo>
                    <a:lnTo>
                      <a:pt x="2750" y="583"/>
                    </a:lnTo>
                    <a:lnTo>
                      <a:pt x="2757" y="585"/>
                    </a:lnTo>
                    <a:lnTo>
                      <a:pt x="2762" y="588"/>
                    </a:lnTo>
                    <a:lnTo>
                      <a:pt x="2768" y="593"/>
                    </a:lnTo>
                    <a:lnTo>
                      <a:pt x="2774" y="599"/>
                    </a:lnTo>
                    <a:lnTo>
                      <a:pt x="2780" y="606"/>
                    </a:lnTo>
                    <a:lnTo>
                      <a:pt x="2773" y="618"/>
                    </a:lnTo>
                    <a:lnTo>
                      <a:pt x="2773" y="618"/>
                    </a:lnTo>
                    <a:lnTo>
                      <a:pt x="2772" y="616"/>
                    </a:lnTo>
                    <a:lnTo>
                      <a:pt x="2769" y="615"/>
                    </a:lnTo>
                    <a:lnTo>
                      <a:pt x="2762" y="611"/>
                    </a:lnTo>
                    <a:lnTo>
                      <a:pt x="2755" y="609"/>
                    </a:lnTo>
                    <a:lnTo>
                      <a:pt x="2752" y="607"/>
                    </a:lnTo>
                    <a:lnTo>
                      <a:pt x="2750" y="604"/>
                    </a:lnTo>
                    <a:lnTo>
                      <a:pt x="2745" y="631"/>
                    </a:lnTo>
                    <a:lnTo>
                      <a:pt x="2745" y="631"/>
                    </a:lnTo>
                    <a:lnTo>
                      <a:pt x="2745" y="621"/>
                    </a:lnTo>
                    <a:lnTo>
                      <a:pt x="2742" y="610"/>
                    </a:lnTo>
                    <a:lnTo>
                      <a:pt x="2737" y="602"/>
                    </a:lnTo>
                    <a:lnTo>
                      <a:pt x="2731" y="595"/>
                    </a:lnTo>
                    <a:lnTo>
                      <a:pt x="2723" y="591"/>
                    </a:lnTo>
                    <a:lnTo>
                      <a:pt x="2715" y="588"/>
                    </a:lnTo>
                    <a:lnTo>
                      <a:pt x="2707" y="588"/>
                    </a:lnTo>
                    <a:lnTo>
                      <a:pt x="2703" y="588"/>
                    </a:lnTo>
                    <a:lnTo>
                      <a:pt x="2699" y="591"/>
                    </a:lnTo>
                    <a:lnTo>
                      <a:pt x="2699" y="591"/>
                    </a:lnTo>
                    <a:lnTo>
                      <a:pt x="2711" y="603"/>
                    </a:lnTo>
                    <a:lnTo>
                      <a:pt x="2713" y="608"/>
                    </a:lnTo>
                    <a:lnTo>
                      <a:pt x="2715" y="612"/>
                    </a:lnTo>
                    <a:lnTo>
                      <a:pt x="2717" y="624"/>
                    </a:lnTo>
                    <a:lnTo>
                      <a:pt x="2720" y="644"/>
                    </a:lnTo>
                    <a:lnTo>
                      <a:pt x="2720" y="644"/>
                    </a:lnTo>
                    <a:lnTo>
                      <a:pt x="2714" y="648"/>
                    </a:lnTo>
                    <a:lnTo>
                      <a:pt x="2709" y="651"/>
                    </a:lnTo>
                    <a:lnTo>
                      <a:pt x="2705" y="652"/>
                    </a:lnTo>
                    <a:lnTo>
                      <a:pt x="2701" y="652"/>
                    </a:lnTo>
                    <a:lnTo>
                      <a:pt x="2698" y="651"/>
                    </a:lnTo>
                    <a:lnTo>
                      <a:pt x="2694" y="649"/>
                    </a:lnTo>
                    <a:lnTo>
                      <a:pt x="2688" y="644"/>
                    </a:lnTo>
                    <a:lnTo>
                      <a:pt x="2681" y="638"/>
                    </a:lnTo>
                    <a:lnTo>
                      <a:pt x="2677" y="637"/>
                    </a:lnTo>
                    <a:lnTo>
                      <a:pt x="2673" y="636"/>
                    </a:lnTo>
                    <a:lnTo>
                      <a:pt x="2668" y="636"/>
                    </a:lnTo>
                    <a:lnTo>
                      <a:pt x="2663" y="637"/>
                    </a:lnTo>
                    <a:lnTo>
                      <a:pt x="2659" y="640"/>
                    </a:lnTo>
                    <a:lnTo>
                      <a:pt x="2652" y="645"/>
                    </a:lnTo>
                    <a:lnTo>
                      <a:pt x="2652" y="645"/>
                    </a:lnTo>
                    <a:lnTo>
                      <a:pt x="2654" y="641"/>
                    </a:lnTo>
                    <a:lnTo>
                      <a:pt x="2658" y="639"/>
                    </a:lnTo>
                    <a:lnTo>
                      <a:pt x="2666" y="633"/>
                    </a:lnTo>
                    <a:lnTo>
                      <a:pt x="2669" y="630"/>
                    </a:lnTo>
                    <a:lnTo>
                      <a:pt x="2669" y="629"/>
                    </a:lnTo>
                    <a:lnTo>
                      <a:pt x="2669" y="627"/>
                    </a:lnTo>
                    <a:lnTo>
                      <a:pt x="2666" y="624"/>
                    </a:lnTo>
                    <a:lnTo>
                      <a:pt x="2659" y="622"/>
                    </a:lnTo>
                    <a:lnTo>
                      <a:pt x="2659" y="622"/>
                    </a:lnTo>
                    <a:lnTo>
                      <a:pt x="2652" y="623"/>
                    </a:lnTo>
                    <a:lnTo>
                      <a:pt x="2647" y="625"/>
                    </a:lnTo>
                    <a:lnTo>
                      <a:pt x="2643" y="629"/>
                    </a:lnTo>
                    <a:lnTo>
                      <a:pt x="2640" y="633"/>
                    </a:lnTo>
                    <a:lnTo>
                      <a:pt x="2635" y="642"/>
                    </a:lnTo>
                    <a:lnTo>
                      <a:pt x="2631" y="647"/>
                    </a:lnTo>
                    <a:lnTo>
                      <a:pt x="2627" y="651"/>
                    </a:lnTo>
                    <a:lnTo>
                      <a:pt x="2627" y="651"/>
                    </a:lnTo>
                    <a:lnTo>
                      <a:pt x="2631" y="641"/>
                    </a:lnTo>
                    <a:lnTo>
                      <a:pt x="2636" y="633"/>
                    </a:lnTo>
                    <a:lnTo>
                      <a:pt x="2640" y="616"/>
                    </a:lnTo>
                    <a:lnTo>
                      <a:pt x="2646" y="600"/>
                    </a:lnTo>
                    <a:lnTo>
                      <a:pt x="2651" y="589"/>
                    </a:lnTo>
                    <a:lnTo>
                      <a:pt x="2657" y="580"/>
                    </a:lnTo>
                    <a:lnTo>
                      <a:pt x="2657" y="580"/>
                    </a:lnTo>
                    <a:lnTo>
                      <a:pt x="2675" y="578"/>
                    </a:lnTo>
                    <a:lnTo>
                      <a:pt x="2682" y="578"/>
                    </a:lnTo>
                    <a:lnTo>
                      <a:pt x="2708" y="570"/>
                    </a:lnTo>
                    <a:lnTo>
                      <a:pt x="2677" y="549"/>
                    </a:lnTo>
                    <a:lnTo>
                      <a:pt x="2677" y="549"/>
                    </a:lnTo>
                    <a:lnTo>
                      <a:pt x="2688" y="547"/>
                    </a:lnTo>
                    <a:lnTo>
                      <a:pt x="2694" y="543"/>
                    </a:lnTo>
                    <a:lnTo>
                      <a:pt x="2698" y="539"/>
                    </a:lnTo>
                    <a:lnTo>
                      <a:pt x="2701" y="533"/>
                    </a:lnTo>
                    <a:lnTo>
                      <a:pt x="2701" y="527"/>
                    </a:lnTo>
                    <a:lnTo>
                      <a:pt x="2703" y="521"/>
                    </a:lnTo>
                    <a:lnTo>
                      <a:pt x="2703" y="517"/>
                    </a:lnTo>
                    <a:lnTo>
                      <a:pt x="2703" y="512"/>
                    </a:lnTo>
                    <a:lnTo>
                      <a:pt x="2703" y="512"/>
                    </a:lnTo>
                    <a:lnTo>
                      <a:pt x="2693" y="509"/>
                    </a:lnTo>
                    <a:lnTo>
                      <a:pt x="2685" y="508"/>
                    </a:lnTo>
                    <a:lnTo>
                      <a:pt x="2678" y="506"/>
                    </a:lnTo>
                    <a:lnTo>
                      <a:pt x="2674" y="508"/>
                    </a:lnTo>
                    <a:lnTo>
                      <a:pt x="2668" y="510"/>
                    </a:lnTo>
                    <a:lnTo>
                      <a:pt x="2665" y="513"/>
                    </a:lnTo>
                    <a:lnTo>
                      <a:pt x="2658" y="520"/>
                    </a:lnTo>
                    <a:lnTo>
                      <a:pt x="2652" y="529"/>
                    </a:lnTo>
                    <a:lnTo>
                      <a:pt x="2646" y="536"/>
                    </a:lnTo>
                    <a:lnTo>
                      <a:pt x="2643" y="540"/>
                    </a:lnTo>
                    <a:lnTo>
                      <a:pt x="2638" y="542"/>
                    </a:lnTo>
                    <a:lnTo>
                      <a:pt x="2634" y="543"/>
                    </a:lnTo>
                    <a:lnTo>
                      <a:pt x="2627" y="542"/>
                    </a:lnTo>
                    <a:lnTo>
                      <a:pt x="2627" y="542"/>
                    </a:lnTo>
                    <a:lnTo>
                      <a:pt x="2624" y="544"/>
                    </a:lnTo>
                    <a:lnTo>
                      <a:pt x="2623" y="547"/>
                    </a:lnTo>
                    <a:lnTo>
                      <a:pt x="2623" y="549"/>
                    </a:lnTo>
                    <a:lnTo>
                      <a:pt x="2624" y="550"/>
                    </a:lnTo>
                    <a:lnTo>
                      <a:pt x="2629" y="551"/>
                    </a:lnTo>
                    <a:lnTo>
                      <a:pt x="2634" y="553"/>
                    </a:lnTo>
                    <a:lnTo>
                      <a:pt x="2638" y="554"/>
                    </a:lnTo>
                    <a:lnTo>
                      <a:pt x="2642" y="555"/>
                    </a:lnTo>
                    <a:lnTo>
                      <a:pt x="2642" y="556"/>
                    </a:lnTo>
                    <a:lnTo>
                      <a:pt x="2639" y="558"/>
                    </a:lnTo>
                    <a:lnTo>
                      <a:pt x="2634" y="563"/>
                    </a:lnTo>
                    <a:lnTo>
                      <a:pt x="2634" y="563"/>
                    </a:lnTo>
                    <a:lnTo>
                      <a:pt x="2623" y="563"/>
                    </a:lnTo>
                    <a:lnTo>
                      <a:pt x="2617" y="564"/>
                    </a:lnTo>
                    <a:lnTo>
                      <a:pt x="2615" y="568"/>
                    </a:lnTo>
                    <a:lnTo>
                      <a:pt x="2613" y="571"/>
                    </a:lnTo>
                    <a:lnTo>
                      <a:pt x="2611" y="576"/>
                    </a:lnTo>
                    <a:lnTo>
                      <a:pt x="2607" y="580"/>
                    </a:lnTo>
                    <a:lnTo>
                      <a:pt x="2600" y="585"/>
                    </a:lnTo>
                    <a:lnTo>
                      <a:pt x="2589" y="589"/>
                    </a:lnTo>
                    <a:lnTo>
                      <a:pt x="2596" y="578"/>
                    </a:lnTo>
                    <a:lnTo>
                      <a:pt x="2596" y="578"/>
                    </a:lnTo>
                    <a:lnTo>
                      <a:pt x="2591" y="574"/>
                    </a:lnTo>
                    <a:lnTo>
                      <a:pt x="2586" y="572"/>
                    </a:lnTo>
                    <a:lnTo>
                      <a:pt x="2583" y="573"/>
                    </a:lnTo>
                    <a:lnTo>
                      <a:pt x="2578" y="574"/>
                    </a:lnTo>
                    <a:lnTo>
                      <a:pt x="2569" y="579"/>
                    </a:lnTo>
                    <a:lnTo>
                      <a:pt x="2565" y="581"/>
                    </a:lnTo>
                    <a:lnTo>
                      <a:pt x="2560" y="584"/>
                    </a:lnTo>
                    <a:lnTo>
                      <a:pt x="2560" y="584"/>
                    </a:lnTo>
                    <a:lnTo>
                      <a:pt x="2558" y="586"/>
                    </a:lnTo>
                    <a:lnTo>
                      <a:pt x="2556" y="589"/>
                    </a:lnTo>
                    <a:lnTo>
                      <a:pt x="2555" y="600"/>
                    </a:lnTo>
                    <a:lnTo>
                      <a:pt x="2555" y="614"/>
                    </a:lnTo>
                    <a:lnTo>
                      <a:pt x="2555" y="629"/>
                    </a:lnTo>
                    <a:lnTo>
                      <a:pt x="2554" y="636"/>
                    </a:lnTo>
                    <a:lnTo>
                      <a:pt x="2553" y="642"/>
                    </a:lnTo>
                    <a:lnTo>
                      <a:pt x="2550" y="649"/>
                    </a:lnTo>
                    <a:lnTo>
                      <a:pt x="2546" y="655"/>
                    </a:lnTo>
                    <a:lnTo>
                      <a:pt x="2542" y="661"/>
                    </a:lnTo>
                    <a:lnTo>
                      <a:pt x="2535" y="664"/>
                    </a:lnTo>
                    <a:lnTo>
                      <a:pt x="2527" y="668"/>
                    </a:lnTo>
                    <a:lnTo>
                      <a:pt x="2517" y="669"/>
                    </a:lnTo>
                    <a:lnTo>
                      <a:pt x="2517" y="669"/>
                    </a:lnTo>
                    <a:lnTo>
                      <a:pt x="2520" y="660"/>
                    </a:lnTo>
                    <a:lnTo>
                      <a:pt x="2521" y="655"/>
                    </a:lnTo>
                    <a:lnTo>
                      <a:pt x="2579" y="452"/>
                    </a:lnTo>
                    <a:lnTo>
                      <a:pt x="2579" y="452"/>
                    </a:lnTo>
                    <a:lnTo>
                      <a:pt x="2533" y="451"/>
                    </a:lnTo>
                    <a:lnTo>
                      <a:pt x="2485" y="448"/>
                    </a:lnTo>
                    <a:lnTo>
                      <a:pt x="2435" y="442"/>
                    </a:lnTo>
                    <a:lnTo>
                      <a:pt x="2409" y="437"/>
                    </a:lnTo>
                    <a:lnTo>
                      <a:pt x="2384" y="433"/>
                    </a:lnTo>
                    <a:lnTo>
                      <a:pt x="2384" y="433"/>
                    </a:lnTo>
                    <a:lnTo>
                      <a:pt x="2382" y="426"/>
                    </a:lnTo>
                    <a:lnTo>
                      <a:pt x="2381" y="420"/>
                    </a:lnTo>
                    <a:lnTo>
                      <a:pt x="2382" y="414"/>
                    </a:lnTo>
                    <a:lnTo>
                      <a:pt x="2384" y="411"/>
                    </a:lnTo>
                    <a:lnTo>
                      <a:pt x="2387" y="407"/>
                    </a:lnTo>
                    <a:lnTo>
                      <a:pt x="2392" y="404"/>
                    </a:lnTo>
                    <a:lnTo>
                      <a:pt x="2401" y="399"/>
                    </a:lnTo>
                    <a:lnTo>
                      <a:pt x="2412" y="396"/>
                    </a:lnTo>
                    <a:lnTo>
                      <a:pt x="2421" y="392"/>
                    </a:lnTo>
                    <a:lnTo>
                      <a:pt x="2424" y="390"/>
                    </a:lnTo>
                    <a:lnTo>
                      <a:pt x="2428" y="388"/>
                    </a:lnTo>
                    <a:lnTo>
                      <a:pt x="2429" y="385"/>
                    </a:lnTo>
                    <a:lnTo>
                      <a:pt x="2429" y="382"/>
                    </a:lnTo>
                    <a:lnTo>
                      <a:pt x="2460" y="391"/>
                    </a:lnTo>
                    <a:lnTo>
                      <a:pt x="2460" y="391"/>
                    </a:lnTo>
                    <a:lnTo>
                      <a:pt x="2459" y="393"/>
                    </a:lnTo>
                    <a:lnTo>
                      <a:pt x="2456" y="396"/>
                    </a:lnTo>
                    <a:lnTo>
                      <a:pt x="2453" y="398"/>
                    </a:lnTo>
                    <a:lnTo>
                      <a:pt x="2450" y="399"/>
                    </a:lnTo>
                    <a:lnTo>
                      <a:pt x="2430" y="403"/>
                    </a:lnTo>
                    <a:lnTo>
                      <a:pt x="2422" y="405"/>
                    </a:lnTo>
                    <a:lnTo>
                      <a:pt x="2418" y="407"/>
                    </a:lnTo>
                    <a:lnTo>
                      <a:pt x="2416" y="410"/>
                    </a:lnTo>
                    <a:lnTo>
                      <a:pt x="2415" y="412"/>
                    </a:lnTo>
                    <a:lnTo>
                      <a:pt x="2416" y="415"/>
                    </a:lnTo>
                    <a:lnTo>
                      <a:pt x="2418" y="420"/>
                    </a:lnTo>
                    <a:lnTo>
                      <a:pt x="2422" y="426"/>
                    </a:lnTo>
                    <a:lnTo>
                      <a:pt x="2422" y="426"/>
                    </a:lnTo>
                    <a:lnTo>
                      <a:pt x="2441" y="422"/>
                    </a:lnTo>
                    <a:lnTo>
                      <a:pt x="2459" y="421"/>
                    </a:lnTo>
                    <a:lnTo>
                      <a:pt x="2490" y="420"/>
                    </a:lnTo>
                    <a:lnTo>
                      <a:pt x="2505" y="419"/>
                    </a:lnTo>
                    <a:lnTo>
                      <a:pt x="2520" y="415"/>
                    </a:lnTo>
                    <a:lnTo>
                      <a:pt x="2529" y="413"/>
                    </a:lnTo>
                    <a:lnTo>
                      <a:pt x="2537" y="410"/>
                    </a:lnTo>
                    <a:lnTo>
                      <a:pt x="2546" y="405"/>
                    </a:lnTo>
                    <a:lnTo>
                      <a:pt x="2555" y="399"/>
                    </a:lnTo>
                    <a:lnTo>
                      <a:pt x="2555" y="399"/>
                    </a:lnTo>
                    <a:lnTo>
                      <a:pt x="2552" y="392"/>
                    </a:lnTo>
                    <a:lnTo>
                      <a:pt x="2547" y="388"/>
                    </a:lnTo>
                    <a:lnTo>
                      <a:pt x="2543" y="384"/>
                    </a:lnTo>
                    <a:lnTo>
                      <a:pt x="2537" y="383"/>
                    </a:lnTo>
                    <a:lnTo>
                      <a:pt x="2531" y="382"/>
                    </a:lnTo>
                    <a:lnTo>
                      <a:pt x="2524" y="382"/>
                    </a:lnTo>
                    <a:lnTo>
                      <a:pt x="2510" y="383"/>
                    </a:lnTo>
                    <a:lnTo>
                      <a:pt x="2496" y="385"/>
                    </a:lnTo>
                    <a:lnTo>
                      <a:pt x="2481" y="385"/>
                    </a:lnTo>
                    <a:lnTo>
                      <a:pt x="2474" y="384"/>
                    </a:lnTo>
                    <a:lnTo>
                      <a:pt x="2466" y="383"/>
                    </a:lnTo>
                    <a:lnTo>
                      <a:pt x="2459" y="380"/>
                    </a:lnTo>
                    <a:lnTo>
                      <a:pt x="2453" y="375"/>
                    </a:lnTo>
                    <a:lnTo>
                      <a:pt x="2453" y="375"/>
                    </a:lnTo>
                    <a:lnTo>
                      <a:pt x="2463" y="375"/>
                    </a:lnTo>
                    <a:lnTo>
                      <a:pt x="2473" y="374"/>
                    </a:lnTo>
                    <a:lnTo>
                      <a:pt x="2482" y="372"/>
                    </a:lnTo>
                    <a:lnTo>
                      <a:pt x="2491" y="367"/>
                    </a:lnTo>
                    <a:lnTo>
                      <a:pt x="2491" y="367"/>
                    </a:lnTo>
                    <a:lnTo>
                      <a:pt x="2387" y="350"/>
                    </a:lnTo>
                    <a:lnTo>
                      <a:pt x="2379" y="359"/>
                    </a:lnTo>
                    <a:lnTo>
                      <a:pt x="2379" y="359"/>
                    </a:lnTo>
                    <a:lnTo>
                      <a:pt x="2410" y="366"/>
                    </a:lnTo>
                    <a:lnTo>
                      <a:pt x="2423" y="369"/>
                    </a:lnTo>
                    <a:lnTo>
                      <a:pt x="2423" y="369"/>
                    </a:lnTo>
                    <a:lnTo>
                      <a:pt x="2412" y="369"/>
                    </a:lnTo>
                    <a:lnTo>
                      <a:pt x="2400" y="370"/>
                    </a:lnTo>
                    <a:lnTo>
                      <a:pt x="2390" y="375"/>
                    </a:lnTo>
                    <a:lnTo>
                      <a:pt x="2381" y="380"/>
                    </a:lnTo>
                    <a:lnTo>
                      <a:pt x="2372" y="388"/>
                    </a:lnTo>
                    <a:lnTo>
                      <a:pt x="2367" y="396"/>
                    </a:lnTo>
                    <a:lnTo>
                      <a:pt x="2363" y="405"/>
                    </a:lnTo>
                    <a:lnTo>
                      <a:pt x="2361" y="417"/>
                    </a:lnTo>
                    <a:lnTo>
                      <a:pt x="2367" y="417"/>
                    </a:lnTo>
                    <a:lnTo>
                      <a:pt x="2355" y="426"/>
                    </a:lnTo>
                    <a:lnTo>
                      <a:pt x="2332" y="420"/>
                    </a:lnTo>
                    <a:close/>
                    <a:moveTo>
                      <a:pt x="220" y="402"/>
                    </a:moveTo>
                    <a:lnTo>
                      <a:pt x="220" y="402"/>
                    </a:lnTo>
                    <a:lnTo>
                      <a:pt x="222" y="397"/>
                    </a:lnTo>
                    <a:lnTo>
                      <a:pt x="224" y="392"/>
                    </a:lnTo>
                    <a:lnTo>
                      <a:pt x="224" y="392"/>
                    </a:lnTo>
                    <a:lnTo>
                      <a:pt x="223" y="397"/>
                    </a:lnTo>
                    <a:lnTo>
                      <a:pt x="222" y="399"/>
                    </a:lnTo>
                    <a:lnTo>
                      <a:pt x="220" y="402"/>
                    </a:lnTo>
                    <a:lnTo>
                      <a:pt x="220" y="402"/>
                    </a:lnTo>
                    <a:close/>
                    <a:moveTo>
                      <a:pt x="2970" y="328"/>
                    </a:moveTo>
                    <a:lnTo>
                      <a:pt x="2970" y="328"/>
                    </a:lnTo>
                    <a:lnTo>
                      <a:pt x="2938" y="324"/>
                    </a:lnTo>
                    <a:lnTo>
                      <a:pt x="2906" y="320"/>
                    </a:lnTo>
                    <a:lnTo>
                      <a:pt x="2874" y="315"/>
                    </a:lnTo>
                    <a:lnTo>
                      <a:pt x="2842" y="312"/>
                    </a:lnTo>
                    <a:lnTo>
                      <a:pt x="2842" y="312"/>
                    </a:lnTo>
                    <a:lnTo>
                      <a:pt x="2868" y="332"/>
                    </a:lnTo>
                    <a:lnTo>
                      <a:pt x="2891" y="352"/>
                    </a:lnTo>
                    <a:lnTo>
                      <a:pt x="2900" y="361"/>
                    </a:lnTo>
                    <a:lnTo>
                      <a:pt x="2908" y="369"/>
                    </a:lnTo>
                    <a:lnTo>
                      <a:pt x="2914" y="377"/>
                    </a:lnTo>
                    <a:lnTo>
                      <a:pt x="2918" y="384"/>
                    </a:lnTo>
                    <a:lnTo>
                      <a:pt x="2920" y="390"/>
                    </a:lnTo>
                    <a:lnTo>
                      <a:pt x="2919" y="393"/>
                    </a:lnTo>
                    <a:lnTo>
                      <a:pt x="2919" y="396"/>
                    </a:lnTo>
                    <a:lnTo>
                      <a:pt x="2916" y="398"/>
                    </a:lnTo>
                    <a:lnTo>
                      <a:pt x="2914" y="400"/>
                    </a:lnTo>
                    <a:lnTo>
                      <a:pt x="2907" y="405"/>
                    </a:lnTo>
                    <a:lnTo>
                      <a:pt x="2897" y="407"/>
                    </a:lnTo>
                    <a:lnTo>
                      <a:pt x="2883" y="410"/>
                    </a:lnTo>
                    <a:lnTo>
                      <a:pt x="2865" y="411"/>
                    </a:lnTo>
                    <a:lnTo>
                      <a:pt x="2844" y="411"/>
                    </a:lnTo>
                    <a:lnTo>
                      <a:pt x="2836" y="415"/>
                    </a:lnTo>
                    <a:lnTo>
                      <a:pt x="2836" y="415"/>
                    </a:lnTo>
                    <a:lnTo>
                      <a:pt x="2842" y="418"/>
                    </a:lnTo>
                    <a:lnTo>
                      <a:pt x="2850" y="420"/>
                    </a:lnTo>
                    <a:lnTo>
                      <a:pt x="2867" y="421"/>
                    </a:lnTo>
                    <a:lnTo>
                      <a:pt x="2887" y="421"/>
                    </a:lnTo>
                    <a:lnTo>
                      <a:pt x="2907" y="420"/>
                    </a:lnTo>
                    <a:lnTo>
                      <a:pt x="2907" y="420"/>
                    </a:lnTo>
                    <a:lnTo>
                      <a:pt x="2930" y="396"/>
                    </a:lnTo>
                    <a:lnTo>
                      <a:pt x="2961" y="363"/>
                    </a:lnTo>
                    <a:lnTo>
                      <a:pt x="2988" y="335"/>
                    </a:lnTo>
                    <a:lnTo>
                      <a:pt x="2996" y="324"/>
                    </a:lnTo>
                    <a:lnTo>
                      <a:pt x="2997" y="321"/>
                    </a:lnTo>
                    <a:lnTo>
                      <a:pt x="2998" y="319"/>
                    </a:lnTo>
                    <a:lnTo>
                      <a:pt x="2998" y="319"/>
                    </a:lnTo>
                    <a:lnTo>
                      <a:pt x="2995" y="314"/>
                    </a:lnTo>
                    <a:lnTo>
                      <a:pt x="2992" y="312"/>
                    </a:lnTo>
                    <a:lnTo>
                      <a:pt x="2988" y="312"/>
                    </a:lnTo>
                    <a:lnTo>
                      <a:pt x="2984" y="313"/>
                    </a:lnTo>
                    <a:lnTo>
                      <a:pt x="2975" y="315"/>
                    </a:lnTo>
                    <a:lnTo>
                      <a:pt x="2970" y="316"/>
                    </a:lnTo>
                    <a:lnTo>
                      <a:pt x="2966" y="315"/>
                    </a:lnTo>
                    <a:lnTo>
                      <a:pt x="2970" y="328"/>
                    </a:lnTo>
                    <a:close/>
                    <a:moveTo>
                      <a:pt x="3002" y="425"/>
                    </a:moveTo>
                    <a:lnTo>
                      <a:pt x="3002" y="425"/>
                    </a:lnTo>
                    <a:lnTo>
                      <a:pt x="3008" y="426"/>
                    </a:lnTo>
                    <a:lnTo>
                      <a:pt x="3014" y="426"/>
                    </a:lnTo>
                    <a:lnTo>
                      <a:pt x="3018" y="425"/>
                    </a:lnTo>
                    <a:lnTo>
                      <a:pt x="3020" y="422"/>
                    </a:lnTo>
                    <a:lnTo>
                      <a:pt x="3021" y="419"/>
                    </a:lnTo>
                    <a:lnTo>
                      <a:pt x="3022" y="415"/>
                    </a:lnTo>
                    <a:lnTo>
                      <a:pt x="3025" y="407"/>
                    </a:lnTo>
                    <a:lnTo>
                      <a:pt x="2998" y="411"/>
                    </a:lnTo>
                    <a:lnTo>
                      <a:pt x="2998" y="411"/>
                    </a:lnTo>
                    <a:lnTo>
                      <a:pt x="3000" y="413"/>
                    </a:lnTo>
                    <a:lnTo>
                      <a:pt x="3002" y="417"/>
                    </a:lnTo>
                    <a:lnTo>
                      <a:pt x="3002" y="420"/>
                    </a:lnTo>
                    <a:lnTo>
                      <a:pt x="3002" y="425"/>
                    </a:lnTo>
                    <a:lnTo>
                      <a:pt x="3002" y="425"/>
                    </a:lnTo>
                    <a:close/>
                    <a:moveTo>
                      <a:pt x="3022" y="396"/>
                    </a:moveTo>
                    <a:lnTo>
                      <a:pt x="3022" y="396"/>
                    </a:lnTo>
                    <a:lnTo>
                      <a:pt x="3019" y="395"/>
                    </a:lnTo>
                    <a:lnTo>
                      <a:pt x="3016" y="393"/>
                    </a:lnTo>
                    <a:lnTo>
                      <a:pt x="3022" y="396"/>
                    </a:lnTo>
                    <a:close/>
                    <a:moveTo>
                      <a:pt x="2544" y="377"/>
                    </a:moveTo>
                    <a:lnTo>
                      <a:pt x="2544" y="377"/>
                    </a:lnTo>
                    <a:lnTo>
                      <a:pt x="2546" y="376"/>
                    </a:lnTo>
                    <a:lnTo>
                      <a:pt x="2529" y="374"/>
                    </a:lnTo>
                    <a:lnTo>
                      <a:pt x="2529" y="374"/>
                    </a:lnTo>
                    <a:lnTo>
                      <a:pt x="2533" y="376"/>
                    </a:lnTo>
                    <a:lnTo>
                      <a:pt x="2544" y="377"/>
                    </a:lnTo>
                    <a:lnTo>
                      <a:pt x="2544" y="377"/>
                    </a:lnTo>
                    <a:close/>
                    <a:moveTo>
                      <a:pt x="2593" y="405"/>
                    </a:moveTo>
                    <a:lnTo>
                      <a:pt x="2599" y="384"/>
                    </a:lnTo>
                    <a:lnTo>
                      <a:pt x="2583" y="382"/>
                    </a:lnTo>
                    <a:lnTo>
                      <a:pt x="2583" y="382"/>
                    </a:lnTo>
                    <a:lnTo>
                      <a:pt x="2584" y="389"/>
                    </a:lnTo>
                    <a:lnTo>
                      <a:pt x="2586" y="395"/>
                    </a:lnTo>
                    <a:lnTo>
                      <a:pt x="2589" y="400"/>
                    </a:lnTo>
                    <a:lnTo>
                      <a:pt x="2593" y="405"/>
                    </a:lnTo>
                    <a:lnTo>
                      <a:pt x="2593" y="405"/>
                    </a:lnTo>
                    <a:close/>
                    <a:moveTo>
                      <a:pt x="2753" y="475"/>
                    </a:moveTo>
                    <a:lnTo>
                      <a:pt x="2753" y="475"/>
                    </a:lnTo>
                    <a:lnTo>
                      <a:pt x="2755" y="471"/>
                    </a:lnTo>
                    <a:lnTo>
                      <a:pt x="2759" y="467"/>
                    </a:lnTo>
                    <a:lnTo>
                      <a:pt x="2765" y="460"/>
                    </a:lnTo>
                    <a:lnTo>
                      <a:pt x="2773" y="455"/>
                    </a:lnTo>
                    <a:lnTo>
                      <a:pt x="2780" y="450"/>
                    </a:lnTo>
                    <a:lnTo>
                      <a:pt x="2786" y="444"/>
                    </a:lnTo>
                    <a:lnTo>
                      <a:pt x="2793" y="438"/>
                    </a:lnTo>
                    <a:lnTo>
                      <a:pt x="2798" y="430"/>
                    </a:lnTo>
                    <a:lnTo>
                      <a:pt x="2799" y="426"/>
                    </a:lnTo>
                    <a:lnTo>
                      <a:pt x="2800" y="421"/>
                    </a:lnTo>
                    <a:lnTo>
                      <a:pt x="2800" y="421"/>
                    </a:lnTo>
                    <a:lnTo>
                      <a:pt x="2800" y="418"/>
                    </a:lnTo>
                    <a:lnTo>
                      <a:pt x="2800" y="417"/>
                    </a:lnTo>
                    <a:lnTo>
                      <a:pt x="2798" y="413"/>
                    </a:lnTo>
                    <a:lnTo>
                      <a:pt x="2793" y="410"/>
                    </a:lnTo>
                    <a:lnTo>
                      <a:pt x="2788" y="408"/>
                    </a:lnTo>
                    <a:lnTo>
                      <a:pt x="2788" y="408"/>
                    </a:lnTo>
                    <a:lnTo>
                      <a:pt x="2759" y="405"/>
                    </a:lnTo>
                    <a:lnTo>
                      <a:pt x="2759" y="405"/>
                    </a:lnTo>
                    <a:lnTo>
                      <a:pt x="2757" y="412"/>
                    </a:lnTo>
                    <a:lnTo>
                      <a:pt x="2753" y="418"/>
                    </a:lnTo>
                    <a:lnTo>
                      <a:pt x="2753" y="418"/>
                    </a:lnTo>
                    <a:lnTo>
                      <a:pt x="2760" y="421"/>
                    </a:lnTo>
                    <a:lnTo>
                      <a:pt x="2762" y="423"/>
                    </a:lnTo>
                    <a:lnTo>
                      <a:pt x="2765" y="427"/>
                    </a:lnTo>
                    <a:lnTo>
                      <a:pt x="2766" y="430"/>
                    </a:lnTo>
                    <a:lnTo>
                      <a:pt x="2767" y="435"/>
                    </a:lnTo>
                    <a:lnTo>
                      <a:pt x="2766" y="440"/>
                    </a:lnTo>
                    <a:lnTo>
                      <a:pt x="2765" y="446"/>
                    </a:lnTo>
                    <a:lnTo>
                      <a:pt x="2765" y="446"/>
                    </a:lnTo>
                    <a:lnTo>
                      <a:pt x="2761" y="440"/>
                    </a:lnTo>
                    <a:lnTo>
                      <a:pt x="2757" y="436"/>
                    </a:lnTo>
                    <a:lnTo>
                      <a:pt x="2753" y="434"/>
                    </a:lnTo>
                    <a:lnTo>
                      <a:pt x="2751" y="434"/>
                    </a:lnTo>
                    <a:lnTo>
                      <a:pt x="2747" y="435"/>
                    </a:lnTo>
                    <a:lnTo>
                      <a:pt x="2745" y="437"/>
                    </a:lnTo>
                    <a:lnTo>
                      <a:pt x="2740" y="444"/>
                    </a:lnTo>
                    <a:lnTo>
                      <a:pt x="2736" y="452"/>
                    </a:lnTo>
                    <a:lnTo>
                      <a:pt x="2730" y="459"/>
                    </a:lnTo>
                    <a:lnTo>
                      <a:pt x="2727" y="463"/>
                    </a:lnTo>
                    <a:lnTo>
                      <a:pt x="2723" y="464"/>
                    </a:lnTo>
                    <a:lnTo>
                      <a:pt x="2719" y="464"/>
                    </a:lnTo>
                    <a:lnTo>
                      <a:pt x="2714" y="464"/>
                    </a:lnTo>
                    <a:lnTo>
                      <a:pt x="2714" y="464"/>
                    </a:lnTo>
                    <a:lnTo>
                      <a:pt x="2713" y="467"/>
                    </a:lnTo>
                    <a:lnTo>
                      <a:pt x="2713" y="470"/>
                    </a:lnTo>
                    <a:lnTo>
                      <a:pt x="2714" y="473"/>
                    </a:lnTo>
                    <a:lnTo>
                      <a:pt x="2715" y="475"/>
                    </a:lnTo>
                    <a:lnTo>
                      <a:pt x="2721" y="479"/>
                    </a:lnTo>
                    <a:lnTo>
                      <a:pt x="2728" y="480"/>
                    </a:lnTo>
                    <a:lnTo>
                      <a:pt x="2735" y="481"/>
                    </a:lnTo>
                    <a:lnTo>
                      <a:pt x="2743" y="480"/>
                    </a:lnTo>
                    <a:lnTo>
                      <a:pt x="2749" y="479"/>
                    </a:lnTo>
                    <a:lnTo>
                      <a:pt x="2753" y="475"/>
                    </a:lnTo>
                    <a:lnTo>
                      <a:pt x="2753" y="475"/>
                    </a:lnTo>
                    <a:close/>
                    <a:moveTo>
                      <a:pt x="4889" y="415"/>
                    </a:moveTo>
                    <a:lnTo>
                      <a:pt x="4889" y="415"/>
                    </a:lnTo>
                    <a:lnTo>
                      <a:pt x="4896" y="433"/>
                    </a:lnTo>
                    <a:lnTo>
                      <a:pt x="4876" y="446"/>
                    </a:lnTo>
                    <a:lnTo>
                      <a:pt x="4876" y="446"/>
                    </a:lnTo>
                    <a:lnTo>
                      <a:pt x="4870" y="445"/>
                    </a:lnTo>
                    <a:lnTo>
                      <a:pt x="4863" y="443"/>
                    </a:lnTo>
                    <a:lnTo>
                      <a:pt x="4852" y="437"/>
                    </a:lnTo>
                    <a:lnTo>
                      <a:pt x="4839" y="430"/>
                    </a:lnTo>
                    <a:lnTo>
                      <a:pt x="4828" y="425"/>
                    </a:lnTo>
                    <a:lnTo>
                      <a:pt x="4816" y="420"/>
                    </a:lnTo>
                    <a:lnTo>
                      <a:pt x="4811" y="420"/>
                    </a:lnTo>
                    <a:lnTo>
                      <a:pt x="4805" y="420"/>
                    </a:lnTo>
                    <a:lnTo>
                      <a:pt x="4799" y="421"/>
                    </a:lnTo>
                    <a:lnTo>
                      <a:pt x="4793" y="423"/>
                    </a:lnTo>
                    <a:lnTo>
                      <a:pt x="4788" y="428"/>
                    </a:lnTo>
                    <a:lnTo>
                      <a:pt x="4782" y="434"/>
                    </a:lnTo>
                    <a:lnTo>
                      <a:pt x="4782" y="434"/>
                    </a:lnTo>
                    <a:lnTo>
                      <a:pt x="4777" y="430"/>
                    </a:lnTo>
                    <a:lnTo>
                      <a:pt x="4773" y="426"/>
                    </a:lnTo>
                    <a:lnTo>
                      <a:pt x="4765" y="414"/>
                    </a:lnTo>
                    <a:lnTo>
                      <a:pt x="4758" y="403"/>
                    </a:lnTo>
                    <a:lnTo>
                      <a:pt x="4752" y="390"/>
                    </a:lnTo>
                    <a:lnTo>
                      <a:pt x="4752" y="390"/>
                    </a:lnTo>
                    <a:lnTo>
                      <a:pt x="4762" y="392"/>
                    </a:lnTo>
                    <a:lnTo>
                      <a:pt x="4771" y="396"/>
                    </a:lnTo>
                    <a:lnTo>
                      <a:pt x="4771" y="396"/>
                    </a:lnTo>
                    <a:lnTo>
                      <a:pt x="4786" y="388"/>
                    </a:lnTo>
                    <a:lnTo>
                      <a:pt x="4799" y="383"/>
                    </a:lnTo>
                    <a:lnTo>
                      <a:pt x="4809" y="381"/>
                    </a:lnTo>
                    <a:lnTo>
                      <a:pt x="4817" y="382"/>
                    </a:lnTo>
                    <a:lnTo>
                      <a:pt x="4823" y="384"/>
                    </a:lnTo>
                    <a:lnTo>
                      <a:pt x="4829" y="388"/>
                    </a:lnTo>
                    <a:lnTo>
                      <a:pt x="4834" y="393"/>
                    </a:lnTo>
                    <a:lnTo>
                      <a:pt x="4837" y="399"/>
                    </a:lnTo>
                    <a:lnTo>
                      <a:pt x="4844" y="411"/>
                    </a:lnTo>
                    <a:lnTo>
                      <a:pt x="4847" y="415"/>
                    </a:lnTo>
                    <a:lnTo>
                      <a:pt x="4853" y="420"/>
                    </a:lnTo>
                    <a:lnTo>
                      <a:pt x="4859" y="422"/>
                    </a:lnTo>
                    <a:lnTo>
                      <a:pt x="4867" y="422"/>
                    </a:lnTo>
                    <a:lnTo>
                      <a:pt x="4876" y="420"/>
                    </a:lnTo>
                    <a:lnTo>
                      <a:pt x="4889" y="415"/>
                    </a:lnTo>
                    <a:lnTo>
                      <a:pt x="4889" y="415"/>
                    </a:lnTo>
                    <a:close/>
                    <a:moveTo>
                      <a:pt x="4487" y="362"/>
                    </a:moveTo>
                    <a:lnTo>
                      <a:pt x="4487" y="362"/>
                    </a:lnTo>
                    <a:lnTo>
                      <a:pt x="4490" y="360"/>
                    </a:lnTo>
                    <a:lnTo>
                      <a:pt x="4492" y="358"/>
                    </a:lnTo>
                    <a:lnTo>
                      <a:pt x="4493" y="355"/>
                    </a:lnTo>
                    <a:lnTo>
                      <a:pt x="4493" y="355"/>
                    </a:lnTo>
                    <a:lnTo>
                      <a:pt x="4464" y="374"/>
                    </a:lnTo>
                    <a:lnTo>
                      <a:pt x="4437" y="389"/>
                    </a:lnTo>
                    <a:lnTo>
                      <a:pt x="4411" y="400"/>
                    </a:lnTo>
                    <a:lnTo>
                      <a:pt x="4387" y="408"/>
                    </a:lnTo>
                    <a:lnTo>
                      <a:pt x="4364" y="415"/>
                    </a:lnTo>
                    <a:lnTo>
                      <a:pt x="4344" y="419"/>
                    </a:lnTo>
                    <a:lnTo>
                      <a:pt x="4325" y="421"/>
                    </a:lnTo>
                    <a:lnTo>
                      <a:pt x="4308" y="421"/>
                    </a:lnTo>
                    <a:lnTo>
                      <a:pt x="4308" y="421"/>
                    </a:lnTo>
                    <a:lnTo>
                      <a:pt x="4313" y="429"/>
                    </a:lnTo>
                    <a:lnTo>
                      <a:pt x="4319" y="436"/>
                    </a:lnTo>
                    <a:lnTo>
                      <a:pt x="4328" y="443"/>
                    </a:lnTo>
                    <a:lnTo>
                      <a:pt x="4337" y="449"/>
                    </a:lnTo>
                    <a:lnTo>
                      <a:pt x="4355" y="459"/>
                    </a:lnTo>
                    <a:lnTo>
                      <a:pt x="4371" y="467"/>
                    </a:lnTo>
                    <a:lnTo>
                      <a:pt x="4355" y="491"/>
                    </a:lnTo>
                    <a:lnTo>
                      <a:pt x="4346" y="473"/>
                    </a:lnTo>
                    <a:lnTo>
                      <a:pt x="4318" y="494"/>
                    </a:lnTo>
                    <a:lnTo>
                      <a:pt x="4318" y="494"/>
                    </a:lnTo>
                    <a:lnTo>
                      <a:pt x="4322" y="500"/>
                    </a:lnTo>
                    <a:lnTo>
                      <a:pt x="4326" y="503"/>
                    </a:lnTo>
                    <a:lnTo>
                      <a:pt x="4332" y="506"/>
                    </a:lnTo>
                    <a:lnTo>
                      <a:pt x="4338" y="509"/>
                    </a:lnTo>
                    <a:lnTo>
                      <a:pt x="4351" y="513"/>
                    </a:lnTo>
                    <a:lnTo>
                      <a:pt x="4357" y="516"/>
                    </a:lnTo>
                    <a:lnTo>
                      <a:pt x="4363" y="520"/>
                    </a:lnTo>
                    <a:lnTo>
                      <a:pt x="4363" y="520"/>
                    </a:lnTo>
                    <a:lnTo>
                      <a:pt x="4365" y="517"/>
                    </a:lnTo>
                    <a:lnTo>
                      <a:pt x="4371" y="512"/>
                    </a:lnTo>
                    <a:lnTo>
                      <a:pt x="4390" y="500"/>
                    </a:lnTo>
                    <a:lnTo>
                      <a:pt x="4410" y="486"/>
                    </a:lnTo>
                    <a:lnTo>
                      <a:pt x="4418" y="479"/>
                    </a:lnTo>
                    <a:lnTo>
                      <a:pt x="4425" y="473"/>
                    </a:lnTo>
                    <a:lnTo>
                      <a:pt x="4387" y="456"/>
                    </a:lnTo>
                    <a:lnTo>
                      <a:pt x="4387" y="456"/>
                    </a:lnTo>
                    <a:lnTo>
                      <a:pt x="4393" y="458"/>
                    </a:lnTo>
                    <a:lnTo>
                      <a:pt x="4401" y="459"/>
                    </a:lnTo>
                    <a:lnTo>
                      <a:pt x="4413" y="459"/>
                    </a:lnTo>
                    <a:lnTo>
                      <a:pt x="4424" y="458"/>
                    </a:lnTo>
                    <a:lnTo>
                      <a:pt x="4448" y="456"/>
                    </a:lnTo>
                    <a:lnTo>
                      <a:pt x="4468" y="451"/>
                    </a:lnTo>
                    <a:lnTo>
                      <a:pt x="4468" y="451"/>
                    </a:lnTo>
                    <a:lnTo>
                      <a:pt x="4468" y="449"/>
                    </a:lnTo>
                    <a:lnTo>
                      <a:pt x="4467" y="446"/>
                    </a:lnTo>
                    <a:lnTo>
                      <a:pt x="4463" y="442"/>
                    </a:lnTo>
                    <a:lnTo>
                      <a:pt x="4457" y="437"/>
                    </a:lnTo>
                    <a:lnTo>
                      <a:pt x="4451" y="435"/>
                    </a:lnTo>
                    <a:lnTo>
                      <a:pt x="4444" y="434"/>
                    </a:lnTo>
                    <a:lnTo>
                      <a:pt x="4440" y="434"/>
                    </a:lnTo>
                    <a:lnTo>
                      <a:pt x="4438" y="435"/>
                    </a:lnTo>
                    <a:lnTo>
                      <a:pt x="4434" y="436"/>
                    </a:lnTo>
                    <a:lnTo>
                      <a:pt x="4432" y="438"/>
                    </a:lnTo>
                    <a:lnTo>
                      <a:pt x="4431" y="442"/>
                    </a:lnTo>
                    <a:lnTo>
                      <a:pt x="4430" y="446"/>
                    </a:lnTo>
                    <a:lnTo>
                      <a:pt x="4430" y="446"/>
                    </a:lnTo>
                    <a:lnTo>
                      <a:pt x="4430" y="443"/>
                    </a:lnTo>
                    <a:lnTo>
                      <a:pt x="4430" y="441"/>
                    </a:lnTo>
                    <a:lnTo>
                      <a:pt x="4433" y="436"/>
                    </a:lnTo>
                    <a:lnTo>
                      <a:pt x="4438" y="433"/>
                    </a:lnTo>
                    <a:lnTo>
                      <a:pt x="4443" y="428"/>
                    </a:lnTo>
                    <a:lnTo>
                      <a:pt x="4447" y="425"/>
                    </a:lnTo>
                    <a:lnTo>
                      <a:pt x="4448" y="423"/>
                    </a:lnTo>
                    <a:lnTo>
                      <a:pt x="4448" y="421"/>
                    </a:lnTo>
                    <a:lnTo>
                      <a:pt x="4448" y="419"/>
                    </a:lnTo>
                    <a:lnTo>
                      <a:pt x="4447" y="415"/>
                    </a:lnTo>
                    <a:lnTo>
                      <a:pt x="4440" y="410"/>
                    </a:lnTo>
                    <a:lnTo>
                      <a:pt x="4440" y="410"/>
                    </a:lnTo>
                    <a:lnTo>
                      <a:pt x="4446" y="406"/>
                    </a:lnTo>
                    <a:lnTo>
                      <a:pt x="4453" y="404"/>
                    </a:lnTo>
                    <a:lnTo>
                      <a:pt x="4459" y="403"/>
                    </a:lnTo>
                    <a:lnTo>
                      <a:pt x="4466" y="402"/>
                    </a:lnTo>
                    <a:lnTo>
                      <a:pt x="4479" y="400"/>
                    </a:lnTo>
                    <a:lnTo>
                      <a:pt x="4493" y="403"/>
                    </a:lnTo>
                    <a:lnTo>
                      <a:pt x="4507" y="405"/>
                    </a:lnTo>
                    <a:lnTo>
                      <a:pt x="4520" y="408"/>
                    </a:lnTo>
                    <a:lnTo>
                      <a:pt x="4539" y="415"/>
                    </a:lnTo>
                    <a:lnTo>
                      <a:pt x="4544" y="445"/>
                    </a:lnTo>
                    <a:lnTo>
                      <a:pt x="4544" y="445"/>
                    </a:lnTo>
                    <a:lnTo>
                      <a:pt x="4547" y="448"/>
                    </a:lnTo>
                    <a:lnTo>
                      <a:pt x="4551" y="448"/>
                    </a:lnTo>
                    <a:lnTo>
                      <a:pt x="4554" y="446"/>
                    </a:lnTo>
                    <a:lnTo>
                      <a:pt x="4556" y="445"/>
                    </a:lnTo>
                    <a:lnTo>
                      <a:pt x="4561" y="441"/>
                    </a:lnTo>
                    <a:lnTo>
                      <a:pt x="4564" y="434"/>
                    </a:lnTo>
                    <a:lnTo>
                      <a:pt x="4568" y="428"/>
                    </a:lnTo>
                    <a:lnTo>
                      <a:pt x="4570" y="426"/>
                    </a:lnTo>
                    <a:lnTo>
                      <a:pt x="4572" y="425"/>
                    </a:lnTo>
                    <a:lnTo>
                      <a:pt x="4576" y="423"/>
                    </a:lnTo>
                    <a:lnTo>
                      <a:pt x="4579" y="423"/>
                    </a:lnTo>
                    <a:lnTo>
                      <a:pt x="4583" y="425"/>
                    </a:lnTo>
                    <a:lnTo>
                      <a:pt x="4589" y="427"/>
                    </a:lnTo>
                    <a:lnTo>
                      <a:pt x="4589" y="427"/>
                    </a:lnTo>
                    <a:lnTo>
                      <a:pt x="4583" y="428"/>
                    </a:lnTo>
                    <a:lnTo>
                      <a:pt x="4578" y="430"/>
                    </a:lnTo>
                    <a:lnTo>
                      <a:pt x="4576" y="433"/>
                    </a:lnTo>
                    <a:lnTo>
                      <a:pt x="4574" y="435"/>
                    </a:lnTo>
                    <a:lnTo>
                      <a:pt x="4574" y="437"/>
                    </a:lnTo>
                    <a:lnTo>
                      <a:pt x="4574" y="441"/>
                    </a:lnTo>
                    <a:lnTo>
                      <a:pt x="4575" y="446"/>
                    </a:lnTo>
                    <a:lnTo>
                      <a:pt x="4576" y="452"/>
                    </a:lnTo>
                    <a:lnTo>
                      <a:pt x="4576" y="457"/>
                    </a:lnTo>
                    <a:lnTo>
                      <a:pt x="4576" y="459"/>
                    </a:lnTo>
                    <a:lnTo>
                      <a:pt x="4574" y="460"/>
                    </a:lnTo>
                    <a:lnTo>
                      <a:pt x="4570" y="461"/>
                    </a:lnTo>
                    <a:lnTo>
                      <a:pt x="4566" y="463"/>
                    </a:lnTo>
                    <a:lnTo>
                      <a:pt x="4566" y="463"/>
                    </a:lnTo>
                    <a:lnTo>
                      <a:pt x="4569" y="467"/>
                    </a:lnTo>
                    <a:lnTo>
                      <a:pt x="4570" y="472"/>
                    </a:lnTo>
                    <a:lnTo>
                      <a:pt x="4572" y="482"/>
                    </a:lnTo>
                    <a:lnTo>
                      <a:pt x="4575" y="487"/>
                    </a:lnTo>
                    <a:lnTo>
                      <a:pt x="4579" y="490"/>
                    </a:lnTo>
                    <a:lnTo>
                      <a:pt x="4585" y="491"/>
                    </a:lnTo>
                    <a:lnTo>
                      <a:pt x="4594" y="491"/>
                    </a:lnTo>
                    <a:lnTo>
                      <a:pt x="4594" y="491"/>
                    </a:lnTo>
                    <a:lnTo>
                      <a:pt x="4599" y="486"/>
                    </a:lnTo>
                    <a:lnTo>
                      <a:pt x="4602" y="481"/>
                    </a:lnTo>
                    <a:lnTo>
                      <a:pt x="4606" y="480"/>
                    </a:lnTo>
                    <a:lnTo>
                      <a:pt x="4609" y="479"/>
                    </a:lnTo>
                    <a:lnTo>
                      <a:pt x="4612" y="479"/>
                    </a:lnTo>
                    <a:lnTo>
                      <a:pt x="4615" y="481"/>
                    </a:lnTo>
                    <a:lnTo>
                      <a:pt x="4621" y="486"/>
                    </a:lnTo>
                    <a:lnTo>
                      <a:pt x="4627" y="490"/>
                    </a:lnTo>
                    <a:lnTo>
                      <a:pt x="4629" y="491"/>
                    </a:lnTo>
                    <a:lnTo>
                      <a:pt x="4632" y="493"/>
                    </a:lnTo>
                    <a:lnTo>
                      <a:pt x="4635" y="493"/>
                    </a:lnTo>
                    <a:lnTo>
                      <a:pt x="4638" y="491"/>
                    </a:lnTo>
                    <a:lnTo>
                      <a:pt x="4641" y="488"/>
                    </a:lnTo>
                    <a:lnTo>
                      <a:pt x="4646" y="482"/>
                    </a:lnTo>
                    <a:lnTo>
                      <a:pt x="4646" y="482"/>
                    </a:lnTo>
                    <a:lnTo>
                      <a:pt x="4648" y="485"/>
                    </a:lnTo>
                    <a:lnTo>
                      <a:pt x="4650" y="487"/>
                    </a:lnTo>
                    <a:lnTo>
                      <a:pt x="4651" y="491"/>
                    </a:lnTo>
                    <a:lnTo>
                      <a:pt x="4648" y="495"/>
                    </a:lnTo>
                    <a:lnTo>
                      <a:pt x="4647" y="500"/>
                    </a:lnTo>
                    <a:lnTo>
                      <a:pt x="4646" y="503"/>
                    </a:lnTo>
                    <a:lnTo>
                      <a:pt x="4647" y="506"/>
                    </a:lnTo>
                    <a:lnTo>
                      <a:pt x="4651" y="509"/>
                    </a:lnTo>
                    <a:lnTo>
                      <a:pt x="4659" y="511"/>
                    </a:lnTo>
                    <a:lnTo>
                      <a:pt x="4659" y="511"/>
                    </a:lnTo>
                    <a:lnTo>
                      <a:pt x="4670" y="504"/>
                    </a:lnTo>
                    <a:lnTo>
                      <a:pt x="4678" y="497"/>
                    </a:lnTo>
                    <a:lnTo>
                      <a:pt x="4684" y="489"/>
                    </a:lnTo>
                    <a:lnTo>
                      <a:pt x="4687" y="482"/>
                    </a:lnTo>
                    <a:lnTo>
                      <a:pt x="4690" y="474"/>
                    </a:lnTo>
                    <a:lnTo>
                      <a:pt x="4691" y="466"/>
                    </a:lnTo>
                    <a:lnTo>
                      <a:pt x="4693" y="446"/>
                    </a:lnTo>
                    <a:lnTo>
                      <a:pt x="4693" y="446"/>
                    </a:lnTo>
                    <a:lnTo>
                      <a:pt x="4687" y="445"/>
                    </a:lnTo>
                    <a:lnTo>
                      <a:pt x="4682" y="446"/>
                    </a:lnTo>
                    <a:lnTo>
                      <a:pt x="4678" y="448"/>
                    </a:lnTo>
                    <a:lnTo>
                      <a:pt x="4674" y="449"/>
                    </a:lnTo>
                    <a:lnTo>
                      <a:pt x="4667" y="455"/>
                    </a:lnTo>
                    <a:lnTo>
                      <a:pt x="4660" y="461"/>
                    </a:lnTo>
                    <a:lnTo>
                      <a:pt x="4654" y="468"/>
                    </a:lnTo>
                    <a:lnTo>
                      <a:pt x="4648" y="474"/>
                    </a:lnTo>
                    <a:lnTo>
                      <a:pt x="4645" y="476"/>
                    </a:lnTo>
                    <a:lnTo>
                      <a:pt x="4640" y="478"/>
                    </a:lnTo>
                    <a:lnTo>
                      <a:pt x="4637" y="478"/>
                    </a:lnTo>
                    <a:lnTo>
                      <a:pt x="4632" y="478"/>
                    </a:lnTo>
                    <a:lnTo>
                      <a:pt x="4683" y="428"/>
                    </a:lnTo>
                    <a:lnTo>
                      <a:pt x="4683" y="428"/>
                    </a:lnTo>
                    <a:lnTo>
                      <a:pt x="4676" y="423"/>
                    </a:lnTo>
                    <a:lnTo>
                      <a:pt x="4670" y="421"/>
                    </a:lnTo>
                    <a:lnTo>
                      <a:pt x="4666" y="421"/>
                    </a:lnTo>
                    <a:lnTo>
                      <a:pt x="4661" y="422"/>
                    </a:lnTo>
                    <a:lnTo>
                      <a:pt x="4661" y="422"/>
                    </a:lnTo>
                    <a:lnTo>
                      <a:pt x="4668" y="419"/>
                    </a:lnTo>
                    <a:lnTo>
                      <a:pt x="4675" y="414"/>
                    </a:lnTo>
                    <a:lnTo>
                      <a:pt x="4682" y="408"/>
                    </a:lnTo>
                    <a:lnTo>
                      <a:pt x="4687" y="402"/>
                    </a:lnTo>
                    <a:lnTo>
                      <a:pt x="4687" y="402"/>
                    </a:lnTo>
                    <a:lnTo>
                      <a:pt x="4699" y="387"/>
                    </a:lnTo>
                    <a:lnTo>
                      <a:pt x="4699" y="387"/>
                    </a:lnTo>
                    <a:lnTo>
                      <a:pt x="4678" y="387"/>
                    </a:lnTo>
                    <a:lnTo>
                      <a:pt x="4661" y="384"/>
                    </a:lnTo>
                    <a:lnTo>
                      <a:pt x="4653" y="383"/>
                    </a:lnTo>
                    <a:lnTo>
                      <a:pt x="4647" y="381"/>
                    </a:lnTo>
                    <a:lnTo>
                      <a:pt x="4643" y="377"/>
                    </a:lnTo>
                    <a:lnTo>
                      <a:pt x="4640" y="374"/>
                    </a:lnTo>
                    <a:lnTo>
                      <a:pt x="4645" y="359"/>
                    </a:lnTo>
                    <a:lnTo>
                      <a:pt x="4645" y="359"/>
                    </a:lnTo>
                    <a:lnTo>
                      <a:pt x="4640" y="355"/>
                    </a:lnTo>
                    <a:lnTo>
                      <a:pt x="4636" y="353"/>
                    </a:lnTo>
                    <a:lnTo>
                      <a:pt x="4631" y="353"/>
                    </a:lnTo>
                    <a:lnTo>
                      <a:pt x="4627" y="354"/>
                    </a:lnTo>
                    <a:lnTo>
                      <a:pt x="4622" y="357"/>
                    </a:lnTo>
                    <a:lnTo>
                      <a:pt x="4617" y="359"/>
                    </a:lnTo>
                    <a:lnTo>
                      <a:pt x="4610" y="367"/>
                    </a:lnTo>
                    <a:lnTo>
                      <a:pt x="4610" y="367"/>
                    </a:lnTo>
                    <a:lnTo>
                      <a:pt x="4600" y="368"/>
                    </a:lnTo>
                    <a:lnTo>
                      <a:pt x="4591" y="370"/>
                    </a:lnTo>
                    <a:lnTo>
                      <a:pt x="4574" y="375"/>
                    </a:lnTo>
                    <a:lnTo>
                      <a:pt x="4567" y="377"/>
                    </a:lnTo>
                    <a:lnTo>
                      <a:pt x="4561" y="376"/>
                    </a:lnTo>
                    <a:lnTo>
                      <a:pt x="4558" y="376"/>
                    </a:lnTo>
                    <a:lnTo>
                      <a:pt x="4556" y="374"/>
                    </a:lnTo>
                    <a:lnTo>
                      <a:pt x="4554" y="373"/>
                    </a:lnTo>
                    <a:lnTo>
                      <a:pt x="4553" y="369"/>
                    </a:lnTo>
                    <a:lnTo>
                      <a:pt x="4563" y="357"/>
                    </a:lnTo>
                    <a:lnTo>
                      <a:pt x="4563" y="357"/>
                    </a:lnTo>
                    <a:lnTo>
                      <a:pt x="4529" y="361"/>
                    </a:lnTo>
                    <a:lnTo>
                      <a:pt x="4512" y="361"/>
                    </a:lnTo>
                    <a:lnTo>
                      <a:pt x="4487" y="362"/>
                    </a:lnTo>
                    <a:lnTo>
                      <a:pt x="4487" y="362"/>
                    </a:lnTo>
                    <a:close/>
                    <a:moveTo>
                      <a:pt x="3451" y="323"/>
                    </a:moveTo>
                    <a:lnTo>
                      <a:pt x="3451" y="323"/>
                    </a:lnTo>
                    <a:lnTo>
                      <a:pt x="3458" y="342"/>
                    </a:lnTo>
                    <a:lnTo>
                      <a:pt x="3466" y="360"/>
                    </a:lnTo>
                    <a:lnTo>
                      <a:pt x="3471" y="368"/>
                    </a:lnTo>
                    <a:lnTo>
                      <a:pt x="3476" y="376"/>
                    </a:lnTo>
                    <a:lnTo>
                      <a:pt x="3482" y="383"/>
                    </a:lnTo>
                    <a:lnTo>
                      <a:pt x="3489" y="390"/>
                    </a:lnTo>
                    <a:lnTo>
                      <a:pt x="3496" y="396"/>
                    </a:lnTo>
                    <a:lnTo>
                      <a:pt x="3505" y="400"/>
                    </a:lnTo>
                    <a:lnTo>
                      <a:pt x="3514" y="405"/>
                    </a:lnTo>
                    <a:lnTo>
                      <a:pt x="3525" y="408"/>
                    </a:lnTo>
                    <a:lnTo>
                      <a:pt x="3536" y="411"/>
                    </a:lnTo>
                    <a:lnTo>
                      <a:pt x="3550" y="412"/>
                    </a:lnTo>
                    <a:lnTo>
                      <a:pt x="3564" y="413"/>
                    </a:lnTo>
                    <a:lnTo>
                      <a:pt x="3580" y="412"/>
                    </a:lnTo>
                    <a:lnTo>
                      <a:pt x="3573" y="415"/>
                    </a:lnTo>
                    <a:lnTo>
                      <a:pt x="3573" y="415"/>
                    </a:lnTo>
                    <a:lnTo>
                      <a:pt x="3581" y="420"/>
                    </a:lnTo>
                    <a:lnTo>
                      <a:pt x="3590" y="423"/>
                    </a:lnTo>
                    <a:lnTo>
                      <a:pt x="3598" y="423"/>
                    </a:lnTo>
                    <a:lnTo>
                      <a:pt x="3606" y="423"/>
                    </a:lnTo>
                    <a:lnTo>
                      <a:pt x="3614" y="421"/>
                    </a:lnTo>
                    <a:lnTo>
                      <a:pt x="3624" y="419"/>
                    </a:lnTo>
                    <a:lnTo>
                      <a:pt x="3641" y="411"/>
                    </a:lnTo>
                    <a:lnTo>
                      <a:pt x="3658" y="404"/>
                    </a:lnTo>
                    <a:lnTo>
                      <a:pt x="3667" y="402"/>
                    </a:lnTo>
                    <a:lnTo>
                      <a:pt x="3677" y="399"/>
                    </a:lnTo>
                    <a:lnTo>
                      <a:pt x="3686" y="399"/>
                    </a:lnTo>
                    <a:lnTo>
                      <a:pt x="3696" y="400"/>
                    </a:lnTo>
                    <a:lnTo>
                      <a:pt x="3705" y="404"/>
                    </a:lnTo>
                    <a:lnTo>
                      <a:pt x="3716" y="410"/>
                    </a:lnTo>
                    <a:lnTo>
                      <a:pt x="3716" y="410"/>
                    </a:lnTo>
                    <a:lnTo>
                      <a:pt x="3700" y="421"/>
                    </a:lnTo>
                    <a:lnTo>
                      <a:pt x="3695" y="426"/>
                    </a:lnTo>
                    <a:lnTo>
                      <a:pt x="3689" y="431"/>
                    </a:lnTo>
                    <a:lnTo>
                      <a:pt x="3678" y="445"/>
                    </a:lnTo>
                    <a:lnTo>
                      <a:pt x="3660" y="471"/>
                    </a:lnTo>
                    <a:lnTo>
                      <a:pt x="3689" y="457"/>
                    </a:lnTo>
                    <a:lnTo>
                      <a:pt x="3689" y="457"/>
                    </a:lnTo>
                    <a:lnTo>
                      <a:pt x="3688" y="465"/>
                    </a:lnTo>
                    <a:lnTo>
                      <a:pt x="3688" y="468"/>
                    </a:lnTo>
                    <a:lnTo>
                      <a:pt x="3689" y="471"/>
                    </a:lnTo>
                    <a:lnTo>
                      <a:pt x="3692" y="473"/>
                    </a:lnTo>
                    <a:lnTo>
                      <a:pt x="3694" y="473"/>
                    </a:lnTo>
                    <a:lnTo>
                      <a:pt x="3700" y="474"/>
                    </a:lnTo>
                    <a:lnTo>
                      <a:pt x="3715" y="473"/>
                    </a:lnTo>
                    <a:lnTo>
                      <a:pt x="3723" y="472"/>
                    </a:lnTo>
                    <a:lnTo>
                      <a:pt x="3731" y="472"/>
                    </a:lnTo>
                    <a:lnTo>
                      <a:pt x="3712" y="505"/>
                    </a:lnTo>
                    <a:lnTo>
                      <a:pt x="3712" y="505"/>
                    </a:lnTo>
                    <a:lnTo>
                      <a:pt x="3706" y="502"/>
                    </a:lnTo>
                    <a:lnTo>
                      <a:pt x="3700" y="500"/>
                    </a:lnTo>
                    <a:lnTo>
                      <a:pt x="3693" y="497"/>
                    </a:lnTo>
                    <a:lnTo>
                      <a:pt x="3685" y="496"/>
                    </a:lnTo>
                    <a:lnTo>
                      <a:pt x="3678" y="495"/>
                    </a:lnTo>
                    <a:lnTo>
                      <a:pt x="3673" y="496"/>
                    </a:lnTo>
                    <a:lnTo>
                      <a:pt x="3669" y="497"/>
                    </a:lnTo>
                    <a:lnTo>
                      <a:pt x="3669" y="498"/>
                    </a:lnTo>
                    <a:lnTo>
                      <a:pt x="3667" y="500"/>
                    </a:lnTo>
                    <a:lnTo>
                      <a:pt x="3667" y="500"/>
                    </a:lnTo>
                    <a:lnTo>
                      <a:pt x="3669" y="498"/>
                    </a:lnTo>
                    <a:lnTo>
                      <a:pt x="3669" y="496"/>
                    </a:lnTo>
                    <a:lnTo>
                      <a:pt x="3664" y="491"/>
                    </a:lnTo>
                    <a:lnTo>
                      <a:pt x="3656" y="485"/>
                    </a:lnTo>
                    <a:lnTo>
                      <a:pt x="3646" y="478"/>
                    </a:lnTo>
                    <a:lnTo>
                      <a:pt x="3634" y="472"/>
                    </a:lnTo>
                    <a:lnTo>
                      <a:pt x="3621" y="467"/>
                    </a:lnTo>
                    <a:lnTo>
                      <a:pt x="3616" y="466"/>
                    </a:lnTo>
                    <a:lnTo>
                      <a:pt x="3609" y="465"/>
                    </a:lnTo>
                    <a:lnTo>
                      <a:pt x="3603" y="465"/>
                    </a:lnTo>
                    <a:lnTo>
                      <a:pt x="3598" y="466"/>
                    </a:lnTo>
                    <a:lnTo>
                      <a:pt x="3598" y="466"/>
                    </a:lnTo>
                    <a:lnTo>
                      <a:pt x="3600" y="471"/>
                    </a:lnTo>
                    <a:lnTo>
                      <a:pt x="3601" y="474"/>
                    </a:lnTo>
                    <a:lnTo>
                      <a:pt x="3604" y="476"/>
                    </a:lnTo>
                    <a:lnTo>
                      <a:pt x="3608" y="479"/>
                    </a:lnTo>
                    <a:lnTo>
                      <a:pt x="3617" y="482"/>
                    </a:lnTo>
                    <a:lnTo>
                      <a:pt x="3626" y="487"/>
                    </a:lnTo>
                    <a:lnTo>
                      <a:pt x="3633" y="491"/>
                    </a:lnTo>
                    <a:lnTo>
                      <a:pt x="3636" y="494"/>
                    </a:lnTo>
                    <a:lnTo>
                      <a:pt x="3639" y="497"/>
                    </a:lnTo>
                    <a:lnTo>
                      <a:pt x="3639" y="501"/>
                    </a:lnTo>
                    <a:lnTo>
                      <a:pt x="3639" y="505"/>
                    </a:lnTo>
                    <a:lnTo>
                      <a:pt x="3636" y="511"/>
                    </a:lnTo>
                    <a:lnTo>
                      <a:pt x="3632" y="517"/>
                    </a:lnTo>
                    <a:lnTo>
                      <a:pt x="3632" y="517"/>
                    </a:lnTo>
                    <a:lnTo>
                      <a:pt x="3640" y="513"/>
                    </a:lnTo>
                    <a:lnTo>
                      <a:pt x="3646" y="512"/>
                    </a:lnTo>
                    <a:lnTo>
                      <a:pt x="3651" y="512"/>
                    </a:lnTo>
                    <a:lnTo>
                      <a:pt x="3656" y="515"/>
                    </a:lnTo>
                    <a:lnTo>
                      <a:pt x="3662" y="516"/>
                    </a:lnTo>
                    <a:lnTo>
                      <a:pt x="3667" y="518"/>
                    </a:lnTo>
                    <a:lnTo>
                      <a:pt x="3673" y="518"/>
                    </a:lnTo>
                    <a:lnTo>
                      <a:pt x="3681" y="517"/>
                    </a:lnTo>
                    <a:lnTo>
                      <a:pt x="3681" y="517"/>
                    </a:lnTo>
                    <a:lnTo>
                      <a:pt x="3674" y="523"/>
                    </a:lnTo>
                    <a:lnTo>
                      <a:pt x="3671" y="528"/>
                    </a:lnTo>
                    <a:lnTo>
                      <a:pt x="3669" y="534"/>
                    </a:lnTo>
                    <a:lnTo>
                      <a:pt x="3667" y="540"/>
                    </a:lnTo>
                    <a:lnTo>
                      <a:pt x="3667" y="546"/>
                    </a:lnTo>
                    <a:lnTo>
                      <a:pt x="3666" y="551"/>
                    </a:lnTo>
                    <a:lnTo>
                      <a:pt x="3663" y="557"/>
                    </a:lnTo>
                    <a:lnTo>
                      <a:pt x="3658" y="564"/>
                    </a:lnTo>
                    <a:lnTo>
                      <a:pt x="3697" y="556"/>
                    </a:lnTo>
                    <a:lnTo>
                      <a:pt x="3697" y="556"/>
                    </a:lnTo>
                    <a:lnTo>
                      <a:pt x="3697" y="558"/>
                    </a:lnTo>
                    <a:lnTo>
                      <a:pt x="3695" y="559"/>
                    </a:lnTo>
                    <a:lnTo>
                      <a:pt x="3689" y="563"/>
                    </a:lnTo>
                    <a:lnTo>
                      <a:pt x="3681" y="566"/>
                    </a:lnTo>
                    <a:lnTo>
                      <a:pt x="3673" y="571"/>
                    </a:lnTo>
                    <a:lnTo>
                      <a:pt x="3666" y="577"/>
                    </a:lnTo>
                    <a:lnTo>
                      <a:pt x="3664" y="579"/>
                    </a:lnTo>
                    <a:lnTo>
                      <a:pt x="3663" y="583"/>
                    </a:lnTo>
                    <a:lnTo>
                      <a:pt x="3663" y="587"/>
                    </a:lnTo>
                    <a:lnTo>
                      <a:pt x="3664" y="591"/>
                    </a:lnTo>
                    <a:lnTo>
                      <a:pt x="3667" y="595"/>
                    </a:lnTo>
                    <a:lnTo>
                      <a:pt x="3672" y="601"/>
                    </a:lnTo>
                    <a:lnTo>
                      <a:pt x="3672" y="601"/>
                    </a:lnTo>
                    <a:lnTo>
                      <a:pt x="3675" y="599"/>
                    </a:lnTo>
                    <a:lnTo>
                      <a:pt x="3679" y="598"/>
                    </a:lnTo>
                    <a:lnTo>
                      <a:pt x="3688" y="596"/>
                    </a:lnTo>
                    <a:lnTo>
                      <a:pt x="3706" y="595"/>
                    </a:lnTo>
                    <a:lnTo>
                      <a:pt x="3716" y="594"/>
                    </a:lnTo>
                    <a:lnTo>
                      <a:pt x="3723" y="592"/>
                    </a:lnTo>
                    <a:lnTo>
                      <a:pt x="3726" y="589"/>
                    </a:lnTo>
                    <a:lnTo>
                      <a:pt x="3728" y="587"/>
                    </a:lnTo>
                    <a:lnTo>
                      <a:pt x="3729" y="584"/>
                    </a:lnTo>
                    <a:lnTo>
                      <a:pt x="3731" y="580"/>
                    </a:lnTo>
                    <a:lnTo>
                      <a:pt x="3731" y="587"/>
                    </a:lnTo>
                    <a:lnTo>
                      <a:pt x="3731" y="587"/>
                    </a:lnTo>
                    <a:lnTo>
                      <a:pt x="3736" y="588"/>
                    </a:lnTo>
                    <a:lnTo>
                      <a:pt x="3740" y="587"/>
                    </a:lnTo>
                    <a:lnTo>
                      <a:pt x="3743" y="586"/>
                    </a:lnTo>
                    <a:lnTo>
                      <a:pt x="3746" y="585"/>
                    </a:lnTo>
                    <a:lnTo>
                      <a:pt x="3750" y="579"/>
                    </a:lnTo>
                    <a:lnTo>
                      <a:pt x="3752" y="574"/>
                    </a:lnTo>
                    <a:lnTo>
                      <a:pt x="3756" y="569"/>
                    </a:lnTo>
                    <a:lnTo>
                      <a:pt x="3758" y="566"/>
                    </a:lnTo>
                    <a:lnTo>
                      <a:pt x="3762" y="565"/>
                    </a:lnTo>
                    <a:lnTo>
                      <a:pt x="3765" y="564"/>
                    </a:lnTo>
                    <a:lnTo>
                      <a:pt x="3769" y="564"/>
                    </a:lnTo>
                    <a:lnTo>
                      <a:pt x="3773" y="565"/>
                    </a:lnTo>
                    <a:lnTo>
                      <a:pt x="3780" y="568"/>
                    </a:lnTo>
                    <a:lnTo>
                      <a:pt x="3780" y="568"/>
                    </a:lnTo>
                    <a:lnTo>
                      <a:pt x="3780" y="563"/>
                    </a:lnTo>
                    <a:lnTo>
                      <a:pt x="3779" y="558"/>
                    </a:lnTo>
                    <a:lnTo>
                      <a:pt x="3778" y="555"/>
                    </a:lnTo>
                    <a:lnTo>
                      <a:pt x="3776" y="553"/>
                    </a:lnTo>
                    <a:lnTo>
                      <a:pt x="3772" y="550"/>
                    </a:lnTo>
                    <a:lnTo>
                      <a:pt x="3770" y="549"/>
                    </a:lnTo>
                    <a:lnTo>
                      <a:pt x="3765" y="548"/>
                    </a:lnTo>
                    <a:lnTo>
                      <a:pt x="3761" y="549"/>
                    </a:lnTo>
                    <a:lnTo>
                      <a:pt x="3761" y="549"/>
                    </a:lnTo>
                    <a:lnTo>
                      <a:pt x="3757" y="551"/>
                    </a:lnTo>
                    <a:lnTo>
                      <a:pt x="3754" y="555"/>
                    </a:lnTo>
                    <a:lnTo>
                      <a:pt x="3748" y="562"/>
                    </a:lnTo>
                    <a:lnTo>
                      <a:pt x="3743" y="566"/>
                    </a:lnTo>
                    <a:lnTo>
                      <a:pt x="3739" y="570"/>
                    </a:lnTo>
                    <a:lnTo>
                      <a:pt x="3733" y="572"/>
                    </a:lnTo>
                    <a:lnTo>
                      <a:pt x="3726" y="574"/>
                    </a:lnTo>
                    <a:lnTo>
                      <a:pt x="3726" y="574"/>
                    </a:lnTo>
                    <a:lnTo>
                      <a:pt x="3725" y="571"/>
                    </a:lnTo>
                    <a:lnTo>
                      <a:pt x="3724" y="569"/>
                    </a:lnTo>
                    <a:lnTo>
                      <a:pt x="3725" y="566"/>
                    </a:lnTo>
                    <a:lnTo>
                      <a:pt x="3726" y="566"/>
                    </a:lnTo>
                    <a:lnTo>
                      <a:pt x="3729" y="565"/>
                    </a:lnTo>
                    <a:lnTo>
                      <a:pt x="3734" y="564"/>
                    </a:lnTo>
                    <a:lnTo>
                      <a:pt x="3738" y="563"/>
                    </a:lnTo>
                    <a:lnTo>
                      <a:pt x="3740" y="562"/>
                    </a:lnTo>
                    <a:lnTo>
                      <a:pt x="3741" y="559"/>
                    </a:lnTo>
                    <a:lnTo>
                      <a:pt x="3741" y="557"/>
                    </a:lnTo>
                    <a:lnTo>
                      <a:pt x="3741" y="554"/>
                    </a:lnTo>
                    <a:lnTo>
                      <a:pt x="3738" y="544"/>
                    </a:lnTo>
                    <a:lnTo>
                      <a:pt x="3738" y="544"/>
                    </a:lnTo>
                    <a:lnTo>
                      <a:pt x="3735" y="542"/>
                    </a:lnTo>
                    <a:lnTo>
                      <a:pt x="3733" y="540"/>
                    </a:lnTo>
                    <a:lnTo>
                      <a:pt x="3729" y="540"/>
                    </a:lnTo>
                    <a:lnTo>
                      <a:pt x="3725" y="539"/>
                    </a:lnTo>
                    <a:lnTo>
                      <a:pt x="3717" y="540"/>
                    </a:lnTo>
                    <a:lnTo>
                      <a:pt x="3708" y="541"/>
                    </a:lnTo>
                    <a:lnTo>
                      <a:pt x="3700" y="540"/>
                    </a:lnTo>
                    <a:lnTo>
                      <a:pt x="3696" y="540"/>
                    </a:lnTo>
                    <a:lnTo>
                      <a:pt x="3694" y="538"/>
                    </a:lnTo>
                    <a:lnTo>
                      <a:pt x="3693" y="535"/>
                    </a:lnTo>
                    <a:lnTo>
                      <a:pt x="3692" y="532"/>
                    </a:lnTo>
                    <a:lnTo>
                      <a:pt x="3693" y="527"/>
                    </a:lnTo>
                    <a:lnTo>
                      <a:pt x="3695" y="521"/>
                    </a:lnTo>
                    <a:lnTo>
                      <a:pt x="3724" y="527"/>
                    </a:lnTo>
                    <a:lnTo>
                      <a:pt x="3724" y="527"/>
                    </a:lnTo>
                    <a:lnTo>
                      <a:pt x="3725" y="519"/>
                    </a:lnTo>
                    <a:lnTo>
                      <a:pt x="3728" y="513"/>
                    </a:lnTo>
                    <a:lnTo>
                      <a:pt x="3732" y="508"/>
                    </a:lnTo>
                    <a:lnTo>
                      <a:pt x="3735" y="504"/>
                    </a:lnTo>
                    <a:lnTo>
                      <a:pt x="3739" y="501"/>
                    </a:lnTo>
                    <a:lnTo>
                      <a:pt x="3742" y="496"/>
                    </a:lnTo>
                    <a:lnTo>
                      <a:pt x="3744" y="491"/>
                    </a:lnTo>
                    <a:lnTo>
                      <a:pt x="3746" y="485"/>
                    </a:lnTo>
                    <a:lnTo>
                      <a:pt x="3746" y="485"/>
                    </a:lnTo>
                    <a:lnTo>
                      <a:pt x="3749" y="483"/>
                    </a:lnTo>
                    <a:lnTo>
                      <a:pt x="3752" y="483"/>
                    </a:lnTo>
                    <a:lnTo>
                      <a:pt x="3758" y="483"/>
                    </a:lnTo>
                    <a:lnTo>
                      <a:pt x="3765" y="486"/>
                    </a:lnTo>
                    <a:lnTo>
                      <a:pt x="3772" y="488"/>
                    </a:lnTo>
                    <a:lnTo>
                      <a:pt x="3778" y="490"/>
                    </a:lnTo>
                    <a:lnTo>
                      <a:pt x="3785" y="490"/>
                    </a:lnTo>
                    <a:lnTo>
                      <a:pt x="3788" y="489"/>
                    </a:lnTo>
                    <a:lnTo>
                      <a:pt x="3792" y="488"/>
                    </a:lnTo>
                    <a:lnTo>
                      <a:pt x="3795" y="486"/>
                    </a:lnTo>
                    <a:lnTo>
                      <a:pt x="3799" y="482"/>
                    </a:lnTo>
                    <a:lnTo>
                      <a:pt x="3799" y="482"/>
                    </a:lnTo>
                    <a:lnTo>
                      <a:pt x="3801" y="476"/>
                    </a:lnTo>
                    <a:lnTo>
                      <a:pt x="3801" y="468"/>
                    </a:lnTo>
                    <a:lnTo>
                      <a:pt x="3802" y="456"/>
                    </a:lnTo>
                    <a:lnTo>
                      <a:pt x="3804" y="451"/>
                    </a:lnTo>
                    <a:lnTo>
                      <a:pt x="3805" y="449"/>
                    </a:lnTo>
                    <a:lnTo>
                      <a:pt x="3808" y="448"/>
                    </a:lnTo>
                    <a:lnTo>
                      <a:pt x="3810" y="446"/>
                    </a:lnTo>
                    <a:lnTo>
                      <a:pt x="3813" y="448"/>
                    </a:lnTo>
                    <a:lnTo>
                      <a:pt x="3823" y="450"/>
                    </a:lnTo>
                    <a:lnTo>
                      <a:pt x="3823" y="450"/>
                    </a:lnTo>
                    <a:lnTo>
                      <a:pt x="3828" y="457"/>
                    </a:lnTo>
                    <a:lnTo>
                      <a:pt x="3834" y="461"/>
                    </a:lnTo>
                    <a:lnTo>
                      <a:pt x="3840" y="466"/>
                    </a:lnTo>
                    <a:lnTo>
                      <a:pt x="3848" y="470"/>
                    </a:lnTo>
                    <a:lnTo>
                      <a:pt x="3856" y="473"/>
                    </a:lnTo>
                    <a:lnTo>
                      <a:pt x="3864" y="475"/>
                    </a:lnTo>
                    <a:lnTo>
                      <a:pt x="3881" y="478"/>
                    </a:lnTo>
                    <a:lnTo>
                      <a:pt x="3899" y="479"/>
                    </a:lnTo>
                    <a:lnTo>
                      <a:pt x="3915" y="479"/>
                    </a:lnTo>
                    <a:lnTo>
                      <a:pt x="3930" y="476"/>
                    </a:lnTo>
                    <a:lnTo>
                      <a:pt x="3941" y="475"/>
                    </a:lnTo>
                    <a:lnTo>
                      <a:pt x="3964" y="459"/>
                    </a:lnTo>
                    <a:lnTo>
                      <a:pt x="3964" y="459"/>
                    </a:lnTo>
                    <a:lnTo>
                      <a:pt x="3963" y="457"/>
                    </a:lnTo>
                    <a:lnTo>
                      <a:pt x="3962" y="456"/>
                    </a:lnTo>
                    <a:lnTo>
                      <a:pt x="3957" y="453"/>
                    </a:lnTo>
                    <a:lnTo>
                      <a:pt x="3950" y="452"/>
                    </a:lnTo>
                    <a:lnTo>
                      <a:pt x="3943" y="452"/>
                    </a:lnTo>
                    <a:lnTo>
                      <a:pt x="3938" y="452"/>
                    </a:lnTo>
                    <a:lnTo>
                      <a:pt x="3933" y="451"/>
                    </a:lnTo>
                    <a:lnTo>
                      <a:pt x="3932" y="450"/>
                    </a:lnTo>
                    <a:lnTo>
                      <a:pt x="3932" y="448"/>
                    </a:lnTo>
                    <a:lnTo>
                      <a:pt x="3933" y="445"/>
                    </a:lnTo>
                    <a:lnTo>
                      <a:pt x="3935" y="442"/>
                    </a:lnTo>
                    <a:lnTo>
                      <a:pt x="3971" y="436"/>
                    </a:lnTo>
                    <a:lnTo>
                      <a:pt x="3968" y="445"/>
                    </a:lnTo>
                    <a:lnTo>
                      <a:pt x="3968" y="445"/>
                    </a:lnTo>
                    <a:lnTo>
                      <a:pt x="3972" y="446"/>
                    </a:lnTo>
                    <a:lnTo>
                      <a:pt x="3977" y="445"/>
                    </a:lnTo>
                    <a:lnTo>
                      <a:pt x="3986" y="442"/>
                    </a:lnTo>
                    <a:lnTo>
                      <a:pt x="4002" y="433"/>
                    </a:lnTo>
                    <a:lnTo>
                      <a:pt x="4002" y="433"/>
                    </a:lnTo>
                    <a:lnTo>
                      <a:pt x="3997" y="438"/>
                    </a:lnTo>
                    <a:lnTo>
                      <a:pt x="3992" y="442"/>
                    </a:lnTo>
                    <a:lnTo>
                      <a:pt x="3980" y="448"/>
                    </a:lnTo>
                    <a:lnTo>
                      <a:pt x="3976" y="450"/>
                    </a:lnTo>
                    <a:lnTo>
                      <a:pt x="3972" y="455"/>
                    </a:lnTo>
                    <a:lnTo>
                      <a:pt x="3970" y="460"/>
                    </a:lnTo>
                    <a:lnTo>
                      <a:pt x="3971" y="468"/>
                    </a:lnTo>
                    <a:lnTo>
                      <a:pt x="3971" y="468"/>
                    </a:lnTo>
                    <a:lnTo>
                      <a:pt x="3981" y="473"/>
                    </a:lnTo>
                    <a:lnTo>
                      <a:pt x="3988" y="476"/>
                    </a:lnTo>
                    <a:lnTo>
                      <a:pt x="3992" y="479"/>
                    </a:lnTo>
                    <a:lnTo>
                      <a:pt x="3995" y="479"/>
                    </a:lnTo>
                    <a:lnTo>
                      <a:pt x="4000" y="479"/>
                    </a:lnTo>
                    <a:lnTo>
                      <a:pt x="4006" y="478"/>
                    </a:lnTo>
                    <a:lnTo>
                      <a:pt x="4006" y="478"/>
                    </a:lnTo>
                    <a:lnTo>
                      <a:pt x="4001" y="481"/>
                    </a:lnTo>
                    <a:lnTo>
                      <a:pt x="4000" y="483"/>
                    </a:lnTo>
                    <a:lnTo>
                      <a:pt x="4000" y="486"/>
                    </a:lnTo>
                    <a:lnTo>
                      <a:pt x="4000" y="486"/>
                    </a:lnTo>
                    <a:lnTo>
                      <a:pt x="4006" y="488"/>
                    </a:lnTo>
                    <a:lnTo>
                      <a:pt x="4010" y="488"/>
                    </a:lnTo>
                    <a:lnTo>
                      <a:pt x="4015" y="487"/>
                    </a:lnTo>
                    <a:lnTo>
                      <a:pt x="4018" y="486"/>
                    </a:lnTo>
                    <a:lnTo>
                      <a:pt x="4022" y="485"/>
                    </a:lnTo>
                    <a:lnTo>
                      <a:pt x="4025" y="481"/>
                    </a:lnTo>
                    <a:lnTo>
                      <a:pt x="4030" y="475"/>
                    </a:lnTo>
                    <a:lnTo>
                      <a:pt x="4032" y="467"/>
                    </a:lnTo>
                    <a:lnTo>
                      <a:pt x="4035" y="460"/>
                    </a:lnTo>
                    <a:lnTo>
                      <a:pt x="4038" y="453"/>
                    </a:lnTo>
                    <a:lnTo>
                      <a:pt x="4040" y="450"/>
                    </a:lnTo>
                    <a:lnTo>
                      <a:pt x="4040" y="450"/>
                    </a:lnTo>
                    <a:lnTo>
                      <a:pt x="4046" y="444"/>
                    </a:lnTo>
                    <a:lnTo>
                      <a:pt x="4049" y="438"/>
                    </a:lnTo>
                    <a:lnTo>
                      <a:pt x="4050" y="434"/>
                    </a:lnTo>
                    <a:lnTo>
                      <a:pt x="4049" y="430"/>
                    </a:lnTo>
                    <a:lnTo>
                      <a:pt x="4048" y="427"/>
                    </a:lnTo>
                    <a:lnTo>
                      <a:pt x="4045" y="425"/>
                    </a:lnTo>
                    <a:lnTo>
                      <a:pt x="4037" y="419"/>
                    </a:lnTo>
                    <a:lnTo>
                      <a:pt x="4027" y="413"/>
                    </a:lnTo>
                    <a:lnTo>
                      <a:pt x="4018" y="408"/>
                    </a:lnTo>
                    <a:lnTo>
                      <a:pt x="4015" y="405"/>
                    </a:lnTo>
                    <a:lnTo>
                      <a:pt x="4012" y="402"/>
                    </a:lnTo>
                    <a:lnTo>
                      <a:pt x="4011" y="397"/>
                    </a:lnTo>
                    <a:lnTo>
                      <a:pt x="4011" y="392"/>
                    </a:lnTo>
                    <a:lnTo>
                      <a:pt x="4110" y="380"/>
                    </a:lnTo>
                    <a:lnTo>
                      <a:pt x="4110" y="380"/>
                    </a:lnTo>
                    <a:lnTo>
                      <a:pt x="4103" y="385"/>
                    </a:lnTo>
                    <a:lnTo>
                      <a:pt x="4099" y="392"/>
                    </a:lnTo>
                    <a:lnTo>
                      <a:pt x="4096" y="395"/>
                    </a:lnTo>
                    <a:lnTo>
                      <a:pt x="4095" y="399"/>
                    </a:lnTo>
                    <a:lnTo>
                      <a:pt x="4095" y="403"/>
                    </a:lnTo>
                    <a:lnTo>
                      <a:pt x="4096" y="406"/>
                    </a:lnTo>
                    <a:lnTo>
                      <a:pt x="4096" y="406"/>
                    </a:lnTo>
                    <a:lnTo>
                      <a:pt x="4103" y="411"/>
                    </a:lnTo>
                    <a:lnTo>
                      <a:pt x="4107" y="414"/>
                    </a:lnTo>
                    <a:lnTo>
                      <a:pt x="4108" y="418"/>
                    </a:lnTo>
                    <a:lnTo>
                      <a:pt x="4109" y="420"/>
                    </a:lnTo>
                    <a:lnTo>
                      <a:pt x="4110" y="422"/>
                    </a:lnTo>
                    <a:lnTo>
                      <a:pt x="4114" y="423"/>
                    </a:lnTo>
                    <a:lnTo>
                      <a:pt x="4121" y="425"/>
                    </a:lnTo>
                    <a:lnTo>
                      <a:pt x="4130" y="425"/>
                    </a:lnTo>
                    <a:lnTo>
                      <a:pt x="4130" y="425"/>
                    </a:lnTo>
                    <a:lnTo>
                      <a:pt x="4131" y="419"/>
                    </a:lnTo>
                    <a:lnTo>
                      <a:pt x="4132" y="414"/>
                    </a:lnTo>
                    <a:lnTo>
                      <a:pt x="4133" y="410"/>
                    </a:lnTo>
                    <a:lnTo>
                      <a:pt x="4137" y="406"/>
                    </a:lnTo>
                    <a:lnTo>
                      <a:pt x="4140" y="404"/>
                    </a:lnTo>
                    <a:lnTo>
                      <a:pt x="4144" y="402"/>
                    </a:lnTo>
                    <a:lnTo>
                      <a:pt x="4154" y="398"/>
                    </a:lnTo>
                    <a:lnTo>
                      <a:pt x="4176" y="393"/>
                    </a:lnTo>
                    <a:lnTo>
                      <a:pt x="4187" y="390"/>
                    </a:lnTo>
                    <a:lnTo>
                      <a:pt x="4193" y="387"/>
                    </a:lnTo>
                    <a:lnTo>
                      <a:pt x="4198" y="383"/>
                    </a:lnTo>
                    <a:lnTo>
                      <a:pt x="4198" y="383"/>
                    </a:lnTo>
                    <a:lnTo>
                      <a:pt x="4203" y="392"/>
                    </a:lnTo>
                    <a:lnTo>
                      <a:pt x="4204" y="396"/>
                    </a:lnTo>
                    <a:lnTo>
                      <a:pt x="4204" y="398"/>
                    </a:lnTo>
                    <a:lnTo>
                      <a:pt x="4203" y="399"/>
                    </a:lnTo>
                    <a:lnTo>
                      <a:pt x="4200" y="400"/>
                    </a:lnTo>
                    <a:lnTo>
                      <a:pt x="4186" y="402"/>
                    </a:lnTo>
                    <a:lnTo>
                      <a:pt x="4186" y="402"/>
                    </a:lnTo>
                    <a:lnTo>
                      <a:pt x="4187" y="405"/>
                    </a:lnTo>
                    <a:lnTo>
                      <a:pt x="4188" y="408"/>
                    </a:lnTo>
                    <a:lnTo>
                      <a:pt x="4191" y="411"/>
                    </a:lnTo>
                    <a:lnTo>
                      <a:pt x="4193" y="413"/>
                    </a:lnTo>
                    <a:lnTo>
                      <a:pt x="4199" y="415"/>
                    </a:lnTo>
                    <a:lnTo>
                      <a:pt x="4207" y="417"/>
                    </a:lnTo>
                    <a:lnTo>
                      <a:pt x="4222" y="417"/>
                    </a:lnTo>
                    <a:lnTo>
                      <a:pt x="4229" y="417"/>
                    </a:lnTo>
                    <a:lnTo>
                      <a:pt x="4233" y="418"/>
                    </a:lnTo>
                    <a:lnTo>
                      <a:pt x="4233" y="418"/>
                    </a:lnTo>
                    <a:lnTo>
                      <a:pt x="4239" y="413"/>
                    </a:lnTo>
                    <a:lnTo>
                      <a:pt x="4246" y="410"/>
                    </a:lnTo>
                    <a:lnTo>
                      <a:pt x="4253" y="407"/>
                    </a:lnTo>
                    <a:lnTo>
                      <a:pt x="4259" y="404"/>
                    </a:lnTo>
                    <a:lnTo>
                      <a:pt x="4259" y="404"/>
                    </a:lnTo>
                    <a:lnTo>
                      <a:pt x="4256" y="399"/>
                    </a:lnTo>
                    <a:lnTo>
                      <a:pt x="4254" y="395"/>
                    </a:lnTo>
                    <a:lnTo>
                      <a:pt x="4254" y="390"/>
                    </a:lnTo>
                    <a:lnTo>
                      <a:pt x="4255" y="385"/>
                    </a:lnTo>
                    <a:lnTo>
                      <a:pt x="4259" y="381"/>
                    </a:lnTo>
                    <a:lnTo>
                      <a:pt x="4262" y="376"/>
                    </a:lnTo>
                    <a:lnTo>
                      <a:pt x="4268" y="373"/>
                    </a:lnTo>
                    <a:lnTo>
                      <a:pt x="4275" y="368"/>
                    </a:lnTo>
                    <a:lnTo>
                      <a:pt x="4276" y="363"/>
                    </a:lnTo>
                    <a:lnTo>
                      <a:pt x="4276" y="363"/>
                    </a:lnTo>
                    <a:lnTo>
                      <a:pt x="4262" y="361"/>
                    </a:lnTo>
                    <a:lnTo>
                      <a:pt x="4247" y="357"/>
                    </a:lnTo>
                    <a:lnTo>
                      <a:pt x="4232" y="352"/>
                    </a:lnTo>
                    <a:lnTo>
                      <a:pt x="4216" y="348"/>
                    </a:lnTo>
                    <a:lnTo>
                      <a:pt x="4201" y="346"/>
                    </a:lnTo>
                    <a:lnTo>
                      <a:pt x="4187" y="346"/>
                    </a:lnTo>
                    <a:lnTo>
                      <a:pt x="4181" y="347"/>
                    </a:lnTo>
                    <a:lnTo>
                      <a:pt x="4176" y="348"/>
                    </a:lnTo>
                    <a:lnTo>
                      <a:pt x="4170" y="352"/>
                    </a:lnTo>
                    <a:lnTo>
                      <a:pt x="4165" y="355"/>
                    </a:lnTo>
                    <a:lnTo>
                      <a:pt x="4172" y="344"/>
                    </a:lnTo>
                    <a:lnTo>
                      <a:pt x="4172" y="344"/>
                    </a:lnTo>
                    <a:lnTo>
                      <a:pt x="4164" y="342"/>
                    </a:lnTo>
                    <a:lnTo>
                      <a:pt x="4156" y="340"/>
                    </a:lnTo>
                    <a:lnTo>
                      <a:pt x="4148" y="340"/>
                    </a:lnTo>
                    <a:lnTo>
                      <a:pt x="4141" y="342"/>
                    </a:lnTo>
                    <a:lnTo>
                      <a:pt x="4125" y="346"/>
                    </a:lnTo>
                    <a:lnTo>
                      <a:pt x="4110" y="352"/>
                    </a:lnTo>
                    <a:lnTo>
                      <a:pt x="4096" y="357"/>
                    </a:lnTo>
                    <a:lnTo>
                      <a:pt x="4091" y="358"/>
                    </a:lnTo>
                    <a:lnTo>
                      <a:pt x="4084" y="358"/>
                    </a:lnTo>
                    <a:lnTo>
                      <a:pt x="4079" y="357"/>
                    </a:lnTo>
                    <a:lnTo>
                      <a:pt x="4073" y="353"/>
                    </a:lnTo>
                    <a:lnTo>
                      <a:pt x="4069" y="348"/>
                    </a:lnTo>
                    <a:lnTo>
                      <a:pt x="4065" y="342"/>
                    </a:lnTo>
                    <a:lnTo>
                      <a:pt x="4065" y="342"/>
                    </a:lnTo>
                    <a:lnTo>
                      <a:pt x="4065" y="337"/>
                    </a:lnTo>
                    <a:lnTo>
                      <a:pt x="4065" y="334"/>
                    </a:lnTo>
                    <a:lnTo>
                      <a:pt x="4064" y="331"/>
                    </a:lnTo>
                    <a:lnTo>
                      <a:pt x="4062" y="330"/>
                    </a:lnTo>
                    <a:lnTo>
                      <a:pt x="4061" y="329"/>
                    </a:lnTo>
                    <a:lnTo>
                      <a:pt x="4060" y="325"/>
                    </a:lnTo>
                    <a:lnTo>
                      <a:pt x="4058" y="321"/>
                    </a:lnTo>
                    <a:lnTo>
                      <a:pt x="4058" y="314"/>
                    </a:lnTo>
                    <a:lnTo>
                      <a:pt x="4029" y="332"/>
                    </a:lnTo>
                    <a:lnTo>
                      <a:pt x="4034" y="321"/>
                    </a:lnTo>
                    <a:lnTo>
                      <a:pt x="3985" y="327"/>
                    </a:lnTo>
                    <a:lnTo>
                      <a:pt x="3986" y="322"/>
                    </a:lnTo>
                    <a:lnTo>
                      <a:pt x="3986" y="322"/>
                    </a:lnTo>
                    <a:lnTo>
                      <a:pt x="3953" y="352"/>
                    </a:lnTo>
                    <a:lnTo>
                      <a:pt x="3927" y="376"/>
                    </a:lnTo>
                    <a:lnTo>
                      <a:pt x="3927" y="376"/>
                    </a:lnTo>
                    <a:lnTo>
                      <a:pt x="3927" y="383"/>
                    </a:lnTo>
                    <a:lnTo>
                      <a:pt x="3927" y="388"/>
                    </a:lnTo>
                    <a:lnTo>
                      <a:pt x="3925" y="392"/>
                    </a:lnTo>
                    <a:lnTo>
                      <a:pt x="3920" y="398"/>
                    </a:lnTo>
                    <a:lnTo>
                      <a:pt x="3920" y="398"/>
                    </a:lnTo>
                    <a:lnTo>
                      <a:pt x="3915" y="400"/>
                    </a:lnTo>
                    <a:lnTo>
                      <a:pt x="3910" y="403"/>
                    </a:lnTo>
                    <a:lnTo>
                      <a:pt x="3905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901" y="403"/>
                    </a:lnTo>
                    <a:lnTo>
                      <a:pt x="3896" y="400"/>
                    </a:lnTo>
                    <a:lnTo>
                      <a:pt x="3893" y="398"/>
                    </a:lnTo>
                    <a:lnTo>
                      <a:pt x="3885" y="391"/>
                    </a:lnTo>
                    <a:lnTo>
                      <a:pt x="3876" y="383"/>
                    </a:lnTo>
                    <a:lnTo>
                      <a:pt x="3871" y="380"/>
                    </a:lnTo>
                    <a:lnTo>
                      <a:pt x="3865" y="377"/>
                    </a:lnTo>
                    <a:lnTo>
                      <a:pt x="3912" y="375"/>
                    </a:lnTo>
                    <a:lnTo>
                      <a:pt x="3912" y="375"/>
                    </a:lnTo>
                    <a:lnTo>
                      <a:pt x="3914" y="368"/>
                    </a:lnTo>
                    <a:lnTo>
                      <a:pt x="3914" y="361"/>
                    </a:lnTo>
                    <a:lnTo>
                      <a:pt x="3914" y="355"/>
                    </a:lnTo>
                    <a:lnTo>
                      <a:pt x="3911" y="348"/>
                    </a:lnTo>
                    <a:lnTo>
                      <a:pt x="3908" y="343"/>
                    </a:lnTo>
                    <a:lnTo>
                      <a:pt x="3903" y="336"/>
                    </a:lnTo>
                    <a:lnTo>
                      <a:pt x="3897" y="331"/>
                    </a:lnTo>
                    <a:lnTo>
                      <a:pt x="3889" y="325"/>
                    </a:lnTo>
                    <a:lnTo>
                      <a:pt x="3889" y="325"/>
                    </a:lnTo>
                    <a:lnTo>
                      <a:pt x="3893" y="324"/>
                    </a:lnTo>
                    <a:lnTo>
                      <a:pt x="3895" y="323"/>
                    </a:lnTo>
                    <a:lnTo>
                      <a:pt x="3897" y="321"/>
                    </a:lnTo>
                    <a:lnTo>
                      <a:pt x="3899" y="317"/>
                    </a:lnTo>
                    <a:lnTo>
                      <a:pt x="3899" y="315"/>
                    </a:lnTo>
                    <a:lnTo>
                      <a:pt x="3897" y="313"/>
                    </a:lnTo>
                    <a:lnTo>
                      <a:pt x="3895" y="310"/>
                    </a:lnTo>
                    <a:lnTo>
                      <a:pt x="3892" y="309"/>
                    </a:lnTo>
                    <a:lnTo>
                      <a:pt x="3892" y="309"/>
                    </a:lnTo>
                    <a:lnTo>
                      <a:pt x="3889" y="310"/>
                    </a:lnTo>
                    <a:lnTo>
                      <a:pt x="3886" y="313"/>
                    </a:lnTo>
                    <a:lnTo>
                      <a:pt x="3877" y="319"/>
                    </a:lnTo>
                    <a:lnTo>
                      <a:pt x="3873" y="321"/>
                    </a:lnTo>
                    <a:lnTo>
                      <a:pt x="3870" y="325"/>
                    </a:lnTo>
                    <a:lnTo>
                      <a:pt x="3870" y="328"/>
                    </a:lnTo>
                    <a:lnTo>
                      <a:pt x="3870" y="330"/>
                    </a:lnTo>
                    <a:lnTo>
                      <a:pt x="3870" y="332"/>
                    </a:lnTo>
                    <a:lnTo>
                      <a:pt x="3872" y="335"/>
                    </a:lnTo>
                    <a:lnTo>
                      <a:pt x="3872" y="335"/>
                    </a:lnTo>
                    <a:lnTo>
                      <a:pt x="3863" y="335"/>
                    </a:lnTo>
                    <a:lnTo>
                      <a:pt x="3854" y="335"/>
                    </a:lnTo>
                    <a:lnTo>
                      <a:pt x="3834" y="331"/>
                    </a:lnTo>
                    <a:lnTo>
                      <a:pt x="3788" y="321"/>
                    </a:lnTo>
                    <a:lnTo>
                      <a:pt x="3764" y="316"/>
                    </a:lnTo>
                    <a:lnTo>
                      <a:pt x="3751" y="315"/>
                    </a:lnTo>
                    <a:lnTo>
                      <a:pt x="3739" y="315"/>
                    </a:lnTo>
                    <a:lnTo>
                      <a:pt x="3726" y="315"/>
                    </a:lnTo>
                    <a:lnTo>
                      <a:pt x="3713" y="317"/>
                    </a:lnTo>
                    <a:lnTo>
                      <a:pt x="3701" y="321"/>
                    </a:lnTo>
                    <a:lnTo>
                      <a:pt x="3687" y="327"/>
                    </a:lnTo>
                    <a:lnTo>
                      <a:pt x="3687" y="327"/>
                    </a:lnTo>
                    <a:lnTo>
                      <a:pt x="3695" y="323"/>
                    </a:lnTo>
                    <a:lnTo>
                      <a:pt x="3700" y="320"/>
                    </a:lnTo>
                    <a:lnTo>
                      <a:pt x="3702" y="317"/>
                    </a:lnTo>
                    <a:lnTo>
                      <a:pt x="3703" y="314"/>
                    </a:lnTo>
                    <a:lnTo>
                      <a:pt x="3702" y="312"/>
                    </a:lnTo>
                    <a:lnTo>
                      <a:pt x="3700" y="309"/>
                    </a:lnTo>
                    <a:lnTo>
                      <a:pt x="3693" y="306"/>
                    </a:lnTo>
                    <a:lnTo>
                      <a:pt x="3687" y="302"/>
                    </a:lnTo>
                    <a:lnTo>
                      <a:pt x="3685" y="301"/>
                    </a:lnTo>
                    <a:lnTo>
                      <a:pt x="3685" y="300"/>
                    </a:lnTo>
                    <a:lnTo>
                      <a:pt x="3686" y="299"/>
                    </a:lnTo>
                    <a:lnTo>
                      <a:pt x="3688" y="298"/>
                    </a:lnTo>
                    <a:lnTo>
                      <a:pt x="3703" y="295"/>
                    </a:lnTo>
                    <a:lnTo>
                      <a:pt x="3703" y="295"/>
                    </a:lnTo>
                    <a:lnTo>
                      <a:pt x="3696" y="291"/>
                    </a:lnTo>
                    <a:lnTo>
                      <a:pt x="3690" y="289"/>
                    </a:lnTo>
                    <a:lnTo>
                      <a:pt x="3686" y="287"/>
                    </a:lnTo>
                    <a:lnTo>
                      <a:pt x="3681" y="287"/>
                    </a:lnTo>
                    <a:lnTo>
                      <a:pt x="3678" y="289"/>
                    </a:lnTo>
                    <a:lnTo>
                      <a:pt x="3674" y="291"/>
                    </a:lnTo>
                    <a:lnTo>
                      <a:pt x="3667" y="298"/>
                    </a:lnTo>
                    <a:lnTo>
                      <a:pt x="3662" y="306"/>
                    </a:lnTo>
                    <a:lnTo>
                      <a:pt x="3654" y="313"/>
                    </a:lnTo>
                    <a:lnTo>
                      <a:pt x="3649" y="316"/>
                    </a:lnTo>
                    <a:lnTo>
                      <a:pt x="3644" y="317"/>
                    </a:lnTo>
                    <a:lnTo>
                      <a:pt x="3639" y="319"/>
                    </a:lnTo>
                    <a:lnTo>
                      <a:pt x="3632" y="319"/>
                    </a:lnTo>
                    <a:lnTo>
                      <a:pt x="3632" y="319"/>
                    </a:lnTo>
                    <a:lnTo>
                      <a:pt x="3632" y="315"/>
                    </a:lnTo>
                    <a:lnTo>
                      <a:pt x="3634" y="314"/>
                    </a:lnTo>
                    <a:lnTo>
                      <a:pt x="3642" y="313"/>
                    </a:lnTo>
                    <a:lnTo>
                      <a:pt x="3648" y="312"/>
                    </a:lnTo>
                    <a:lnTo>
                      <a:pt x="3652" y="309"/>
                    </a:lnTo>
                    <a:lnTo>
                      <a:pt x="3657" y="306"/>
                    </a:lnTo>
                    <a:lnTo>
                      <a:pt x="3662" y="300"/>
                    </a:lnTo>
                    <a:lnTo>
                      <a:pt x="3662" y="300"/>
                    </a:lnTo>
                    <a:lnTo>
                      <a:pt x="3650" y="298"/>
                    </a:lnTo>
                    <a:lnTo>
                      <a:pt x="3639" y="298"/>
                    </a:lnTo>
                    <a:lnTo>
                      <a:pt x="3627" y="299"/>
                    </a:lnTo>
                    <a:lnTo>
                      <a:pt x="3617" y="301"/>
                    </a:lnTo>
                    <a:lnTo>
                      <a:pt x="3606" y="305"/>
                    </a:lnTo>
                    <a:lnTo>
                      <a:pt x="3596" y="308"/>
                    </a:lnTo>
                    <a:lnTo>
                      <a:pt x="3575" y="317"/>
                    </a:lnTo>
                    <a:lnTo>
                      <a:pt x="3556" y="325"/>
                    </a:lnTo>
                    <a:lnTo>
                      <a:pt x="3535" y="332"/>
                    </a:lnTo>
                    <a:lnTo>
                      <a:pt x="3525" y="336"/>
                    </a:lnTo>
                    <a:lnTo>
                      <a:pt x="3514" y="337"/>
                    </a:lnTo>
                    <a:lnTo>
                      <a:pt x="3503" y="337"/>
                    </a:lnTo>
                    <a:lnTo>
                      <a:pt x="3491" y="336"/>
                    </a:lnTo>
                    <a:lnTo>
                      <a:pt x="3489" y="314"/>
                    </a:lnTo>
                    <a:lnTo>
                      <a:pt x="3451" y="323"/>
                    </a:lnTo>
                    <a:close/>
                    <a:moveTo>
                      <a:pt x="3328" y="350"/>
                    </a:moveTo>
                    <a:lnTo>
                      <a:pt x="3292" y="358"/>
                    </a:lnTo>
                    <a:lnTo>
                      <a:pt x="3292" y="358"/>
                    </a:lnTo>
                    <a:lnTo>
                      <a:pt x="3296" y="358"/>
                    </a:lnTo>
                    <a:lnTo>
                      <a:pt x="3260" y="376"/>
                    </a:lnTo>
                    <a:lnTo>
                      <a:pt x="3260" y="376"/>
                    </a:lnTo>
                    <a:lnTo>
                      <a:pt x="3268" y="380"/>
                    </a:lnTo>
                    <a:lnTo>
                      <a:pt x="3274" y="385"/>
                    </a:lnTo>
                    <a:lnTo>
                      <a:pt x="3280" y="391"/>
                    </a:lnTo>
                    <a:lnTo>
                      <a:pt x="3282" y="397"/>
                    </a:lnTo>
                    <a:lnTo>
                      <a:pt x="3283" y="404"/>
                    </a:lnTo>
                    <a:lnTo>
                      <a:pt x="3282" y="407"/>
                    </a:lnTo>
                    <a:lnTo>
                      <a:pt x="3281" y="411"/>
                    </a:lnTo>
                    <a:lnTo>
                      <a:pt x="3279" y="413"/>
                    </a:lnTo>
                    <a:lnTo>
                      <a:pt x="3275" y="417"/>
                    </a:lnTo>
                    <a:lnTo>
                      <a:pt x="3271" y="419"/>
                    </a:lnTo>
                    <a:lnTo>
                      <a:pt x="3265" y="421"/>
                    </a:lnTo>
                    <a:lnTo>
                      <a:pt x="3265" y="421"/>
                    </a:lnTo>
                    <a:lnTo>
                      <a:pt x="3266" y="418"/>
                    </a:lnTo>
                    <a:lnTo>
                      <a:pt x="3266" y="413"/>
                    </a:lnTo>
                    <a:lnTo>
                      <a:pt x="3265" y="406"/>
                    </a:lnTo>
                    <a:lnTo>
                      <a:pt x="3265" y="403"/>
                    </a:lnTo>
                    <a:lnTo>
                      <a:pt x="3265" y="399"/>
                    </a:lnTo>
                    <a:lnTo>
                      <a:pt x="3267" y="397"/>
                    </a:lnTo>
                    <a:lnTo>
                      <a:pt x="3269" y="395"/>
                    </a:lnTo>
                    <a:lnTo>
                      <a:pt x="3269" y="395"/>
                    </a:lnTo>
                    <a:lnTo>
                      <a:pt x="3261" y="390"/>
                    </a:lnTo>
                    <a:lnTo>
                      <a:pt x="3251" y="385"/>
                    </a:lnTo>
                    <a:lnTo>
                      <a:pt x="3241" y="382"/>
                    </a:lnTo>
                    <a:lnTo>
                      <a:pt x="3230" y="381"/>
                    </a:lnTo>
                    <a:lnTo>
                      <a:pt x="3222" y="381"/>
                    </a:lnTo>
                    <a:lnTo>
                      <a:pt x="3219" y="382"/>
                    </a:lnTo>
                    <a:lnTo>
                      <a:pt x="3217" y="384"/>
                    </a:lnTo>
                    <a:lnTo>
                      <a:pt x="3214" y="388"/>
                    </a:lnTo>
                    <a:lnTo>
                      <a:pt x="3214" y="391"/>
                    </a:lnTo>
                    <a:lnTo>
                      <a:pt x="3214" y="396"/>
                    </a:lnTo>
                    <a:lnTo>
                      <a:pt x="3215" y="402"/>
                    </a:lnTo>
                    <a:lnTo>
                      <a:pt x="3215" y="402"/>
                    </a:lnTo>
                    <a:lnTo>
                      <a:pt x="3222" y="397"/>
                    </a:lnTo>
                    <a:lnTo>
                      <a:pt x="3228" y="395"/>
                    </a:lnTo>
                    <a:lnTo>
                      <a:pt x="3232" y="393"/>
                    </a:lnTo>
                    <a:lnTo>
                      <a:pt x="3235" y="395"/>
                    </a:lnTo>
                    <a:lnTo>
                      <a:pt x="3236" y="397"/>
                    </a:lnTo>
                    <a:lnTo>
                      <a:pt x="3237" y="400"/>
                    </a:lnTo>
                    <a:lnTo>
                      <a:pt x="3240" y="408"/>
                    </a:lnTo>
                    <a:lnTo>
                      <a:pt x="3240" y="418"/>
                    </a:lnTo>
                    <a:lnTo>
                      <a:pt x="3241" y="421"/>
                    </a:lnTo>
                    <a:lnTo>
                      <a:pt x="3242" y="423"/>
                    </a:lnTo>
                    <a:lnTo>
                      <a:pt x="3244" y="426"/>
                    </a:lnTo>
                    <a:lnTo>
                      <a:pt x="3246" y="426"/>
                    </a:lnTo>
                    <a:lnTo>
                      <a:pt x="3251" y="425"/>
                    </a:lnTo>
                    <a:lnTo>
                      <a:pt x="3256" y="421"/>
                    </a:lnTo>
                    <a:lnTo>
                      <a:pt x="3256" y="421"/>
                    </a:lnTo>
                    <a:lnTo>
                      <a:pt x="3250" y="428"/>
                    </a:lnTo>
                    <a:lnTo>
                      <a:pt x="3243" y="433"/>
                    </a:lnTo>
                    <a:lnTo>
                      <a:pt x="3237" y="435"/>
                    </a:lnTo>
                    <a:lnTo>
                      <a:pt x="3232" y="437"/>
                    </a:lnTo>
                    <a:lnTo>
                      <a:pt x="3219" y="438"/>
                    </a:lnTo>
                    <a:lnTo>
                      <a:pt x="3213" y="441"/>
                    </a:lnTo>
                    <a:lnTo>
                      <a:pt x="3207" y="443"/>
                    </a:lnTo>
                    <a:lnTo>
                      <a:pt x="3207" y="443"/>
                    </a:lnTo>
                    <a:lnTo>
                      <a:pt x="3210" y="440"/>
                    </a:lnTo>
                    <a:lnTo>
                      <a:pt x="3211" y="436"/>
                    </a:lnTo>
                    <a:lnTo>
                      <a:pt x="3212" y="433"/>
                    </a:lnTo>
                    <a:lnTo>
                      <a:pt x="3213" y="428"/>
                    </a:lnTo>
                    <a:lnTo>
                      <a:pt x="3212" y="421"/>
                    </a:lnTo>
                    <a:lnTo>
                      <a:pt x="3209" y="414"/>
                    </a:lnTo>
                    <a:lnTo>
                      <a:pt x="3203" y="407"/>
                    </a:lnTo>
                    <a:lnTo>
                      <a:pt x="3196" y="402"/>
                    </a:lnTo>
                    <a:lnTo>
                      <a:pt x="3188" y="396"/>
                    </a:lnTo>
                    <a:lnTo>
                      <a:pt x="3179" y="392"/>
                    </a:lnTo>
                    <a:lnTo>
                      <a:pt x="3179" y="392"/>
                    </a:lnTo>
                    <a:lnTo>
                      <a:pt x="3174" y="393"/>
                    </a:lnTo>
                    <a:lnTo>
                      <a:pt x="3168" y="395"/>
                    </a:lnTo>
                    <a:lnTo>
                      <a:pt x="3152" y="395"/>
                    </a:lnTo>
                    <a:lnTo>
                      <a:pt x="3136" y="397"/>
                    </a:lnTo>
                    <a:lnTo>
                      <a:pt x="3128" y="398"/>
                    </a:lnTo>
                    <a:lnTo>
                      <a:pt x="3121" y="400"/>
                    </a:lnTo>
                    <a:lnTo>
                      <a:pt x="3121" y="400"/>
                    </a:lnTo>
                    <a:lnTo>
                      <a:pt x="3122" y="408"/>
                    </a:lnTo>
                    <a:lnTo>
                      <a:pt x="3122" y="414"/>
                    </a:lnTo>
                    <a:lnTo>
                      <a:pt x="3122" y="426"/>
                    </a:lnTo>
                    <a:lnTo>
                      <a:pt x="3123" y="430"/>
                    </a:lnTo>
                    <a:lnTo>
                      <a:pt x="3126" y="434"/>
                    </a:lnTo>
                    <a:lnTo>
                      <a:pt x="3131" y="436"/>
                    </a:lnTo>
                    <a:lnTo>
                      <a:pt x="3141" y="438"/>
                    </a:lnTo>
                    <a:lnTo>
                      <a:pt x="3141" y="438"/>
                    </a:lnTo>
                    <a:lnTo>
                      <a:pt x="3131" y="442"/>
                    </a:lnTo>
                    <a:lnTo>
                      <a:pt x="3127" y="444"/>
                    </a:lnTo>
                    <a:lnTo>
                      <a:pt x="3121" y="444"/>
                    </a:lnTo>
                    <a:lnTo>
                      <a:pt x="3114" y="444"/>
                    </a:lnTo>
                    <a:lnTo>
                      <a:pt x="3108" y="443"/>
                    </a:lnTo>
                    <a:lnTo>
                      <a:pt x="3102" y="441"/>
                    </a:lnTo>
                    <a:lnTo>
                      <a:pt x="3095" y="437"/>
                    </a:lnTo>
                    <a:lnTo>
                      <a:pt x="3095" y="437"/>
                    </a:lnTo>
                    <a:lnTo>
                      <a:pt x="3107" y="433"/>
                    </a:lnTo>
                    <a:lnTo>
                      <a:pt x="3113" y="429"/>
                    </a:lnTo>
                    <a:lnTo>
                      <a:pt x="3114" y="427"/>
                    </a:lnTo>
                    <a:lnTo>
                      <a:pt x="3114" y="425"/>
                    </a:lnTo>
                    <a:lnTo>
                      <a:pt x="3114" y="425"/>
                    </a:lnTo>
                    <a:lnTo>
                      <a:pt x="3110" y="418"/>
                    </a:lnTo>
                    <a:lnTo>
                      <a:pt x="3105" y="413"/>
                    </a:lnTo>
                    <a:lnTo>
                      <a:pt x="3100" y="410"/>
                    </a:lnTo>
                    <a:lnTo>
                      <a:pt x="3096" y="406"/>
                    </a:lnTo>
                    <a:lnTo>
                      <a:pt x="3088" y="403"/>
                    </a:lnTo>
                    <a:lnTo>
                      <a:pt x="3084" y="400"/>
                    </a:lnTo>
                    <a:lnTo>
                      <a:pt x="3081" y="397"/>
                    </a:lnTo>
                    <a:lnTo>
                      <a:pt x="3062" y="400"/>
                    </a:lnTo>
                    <a:lnTo>
                      <a:pt x="3062" y="400"/>
                    </a:lnTo>
                    <a:lnTo>
                      <a:pt x="3065" y="404"/>
                    </a:lnTo>
                    <a:lnTo>
                      <a:pt x="3067" y="407"/>
                    </a:lnTo>
                    <a:lnTo>
                      <a:pt x="3046" y="426"/>
                    </a:lnTo>
                    <a:lnTo>
                      <a:pt x="3046" y="426"/>
                    </a:lnTo>
                    <a:lnTo>
                      <a:pt x="3054" y="423"/>
                    </a:lnTo>
                    <a:lnTo>
                      <a:pt x="3060" y="423"/>
                    </a:lnTo>
                    <a:lnTo>
                      <a:pt x="3061" y="425"/>
                    </a:lnTo>
                    <a:lnTo>
                      <a:pt x="3062" y="426"/>
                    </a:lnTo>
                    <a:lnTo>
                      <a:pt x="3062" y="429"/>
                    </a:lnTo>
                    <a:lnTo>
                      <a:pt x="3060" y="437"/>
                    </a:lnTo>
                    <a:lnTo>
                      <a:pt x="3059" y="443"/>
                    </a:lnTo>
                    <a:lnTo>
                      <a:pt x="3059" y="448"/>
                    </a:lnTo>
                    <a:lnTo>
                      <a:pt x="3059" y="448"/>
                    </a:lnTo>
                    <a:lnTo>
                      <a:pt x="3058" y="441"/>
                    </a:lnTo>
                    <a:lnTo>
                      <a:pt x="3056" y="437"/>
                    </a:lnTo>
                    <a:lnTo>
                      <a:pt x="3053" y="436"/>
                    </a:lnTo>
                    <a:lnTo>
                      <a:pt x="3049" y="437"/>
                    </a:lnTo>
                    <a:lnTo>
                      <a:pt x="3039" y="442"/>
                    </a:lnTo>
                    <a:lnTo>
                      <a:pt x="3036" y="444"/>
                    </a:lnTo>
                    <a:lnTo>
                      <a:pt x="3031" y="445"/>
                    </a:lnTo>
                    <a:lnTo>
                      <a:pt x="3052" y="471"/>
                    </a:lnTo>
                    <a:lnTo>
                      <a:pt x="3052" y="471"/>
                    </a:lnTo>
                    <a:lnTo>
                      <a:pt x="3050" y="473"/>
                    </a:lnTo>
                    <a:lnTo>
                      <a:pt x="3048" y="474"/>
                    </a:lnTo>
                    <a:lnTo>
                      <a:pt x="3042" y="474"/>
                    </a:lnTo>
                    <a:lnTo>
                      <a:pt x="3037" y="472"/>
                    </a:lnTo>
                    <a:lnTo>
                      <a:pt x="3031" y="470"/>
                    </a:lnTo>
                    <a:lnTo>
                      <a:pt x="3027" y="467"/>
                    </a:lnTo>
                    <a:lnTo>
                      <a:pt x="3023" y="467"/>
                    </a:lnTo>
                    <a:lnTo>
                      <a:pt x="3022" y="468"/>
                    </a:lnTo>
                    <a:lnTo>
                      <a:pt x="3022" y="471"/>
                    </a:lnTo>
                    <a:lnTo>
                      <a:pt x="3022" y="478"/>
                    </a:lnTo>
                    <a:lnTo>
                      <a:pt x="3022" y="478"/>
                    </a:lnTo>
                    <a:lnTo>
                      <a:pt x="3037" y="481"/>
                    </a:lnTo>
                    <a:lnTo>
                      <a:pt x="3050" y="483"/>
                    </a:lnTo>
                    <a:lnTo>
                      <a:pt x="3062" y="483"/>
                    </a:lnTo>
                    <a:lnTo>
                      <a:pt x="3073" y="483"/>
                    </a:lnTo>
                    <a:lnTo>
                      <a:pt x="3083" y="483"/>
                    </a:lnTo>
                    <a:lnTo>
                      <a:pt x="3095" y="481"/>
                    </a:lnTo>
                    <a:lnTo>
                      <a:pt x="3120" y="476"/>
                    </a:lnTo>
                    <a:lnTo>
                      <a:pt x="3105" y="457"/>
                    </a:lnTo>
                    <a:lnTo>
                      <a:pt x="3105" y="457"/>
                    </a:lnTo>
                    <a:lnTo>
                      <a:pt x="3112" y="455"/>
                    </a:lnTo>
                    <a:lnTo>
                      <a:pt x="3119" y="455"/>
                    </a:lnTo>
                    <a:lnTo>
                      <a:pt x="3125" y="455"/>
                    </a:lnTo>
                    <a:lnTo>
                      <a:pt x="3128" y="456"/>
                    </a:lnTo>
                    <a:lnTo>
                      <a:pt x="3133" y="458"/>
                    </a:lnTo>
                    <a:lnTo>
                      <a:pt x="3135" y="461"/>
                    </a:lnTo>
                    <a:lnTo>
                      <a:pt x="3141" y="468"/>
                    </a:lnTo>
                    <a:lnTo>
                      <a:pt x="3146" y="476"/>
                    </a:lnTo>
                    <a:lnTo>
                      <a:pt x="3150" y="480"/>
                    </a:lnTo>
                    <a:lnTo>
                      <a:pt x="3154" y="483"/>
                    </a:lnTo>
                    <a:lnTo>
                      <a:pt x="3159" y="487"/>
                    </a:lnTo>
                    <a:lnTo>
                      <a:pt x="3165" y="488"/>
                    </a:lnTo>
                    <a:lnTo>
                      <a:pt x="3172" y="490"/>
                    </a:lnTo>
                    <a:lnTo>
                      <a:pt x="3181" y="490"/>
                    </a:lnTo>
                    <a:lnTo>
                      <a:pt x="3181" y="490"/>
                    </a:lnTo>
                    <a:lnTo>
                      <a:pt x="3184" y="488"/>
                    </a:lnTo>
                    <a:lnTo>
                      <a:pt x="3190" y="486"/>
                    </a:lnTo>
                    <a:lnTo>
                      <a:pt x="3200" y="482"/>
                    </a:lnTo>
                    <a:lnTo>
                      <a:pt x="3226" y="479"/>
                    </a:lnTo>
                    <a:lnTo>
                      <a:pt x="3237" y="476"/>
                    </a:lnTo>
                    <a:lnTo>
                      <a:pt x="3242" y="474"/>
                    </a:lnTo>
                    <a:lnTo>
                      <a:pt x="3246" y="472"/>
                    </a:lnTo>
                    <a:lnTo>
                      <a:pt x="3250" y="468"/>
                    </a:lnTo>
                    <a:lnTo>
                      <a:pt x="3253" y="465"/>
                    </a:lnTo>
                    <a:lnTo>
                      <a:pt x="3255" y="459"/>
                    </a:lnTo>
                    <a:lnTo>
                      <a:pt x="3256" y="453"/>
                    </a:lnTo>
                    <a:lnTo>
                      <a:pt x="3256" y="453"/>
                    </a:lnTo>
                    <a:lnTo>
                      <a:pt x="3256" y="456"/>
                    </a:lnTo>
                    <a:lnTo>
                      <a:pt x="3256" y="458"/>
                    </a:lnTo>
                    <a:lnTo>
                      <a:pt x="3258" y="463"/>
                    </a:lnTo>
                    <a:lnTo>
                      <a:pt x="3264" y="467"/>
                    </a:lnTo>
                    <a:lnTo>
                      <a:pt x="3271" y="472"/>
                    </a:lnTo>
                    <a:lnTo>
                      <a:pt x="3279" y="474"/>
                    </a:lnTo>
                    <a:lnTo>
                      <a:pt x="3288" y="475"/>
                    </a:lnTo>
                    <a:lnTo>
                      <a:pt x="3292" y="475"/>
                    </a:lnTo>
                    <a:lnTo>
                      <a:pt x="3296" y="474"/>
                    </a:lnTo>
                    <a:lnTo>
                      <a:pt x="3299" y="472"/>
                    </a:lnTo>
                    <a:lnTo>
                      <a:pt x="3303" y="470"/>
                    </a:lnTo>
                    <a:lnTo>
                      <a:pt x="3303" y="470"/>
                    </a:lnTo>
                    <a:lnTo>
                      <a:pt x="3307" y="464"/>
                    </a:lnTo>
                    <a:lnTo>
                      <a:pt x="3312" y="458"/>
                    </a:lnTo>
                    <a:lnTo>
                      <a:pt x="3322" y="450"/>
                    </a:lnTo>
                    <a:lnTo>
                      <a:pt x="3334" y="442"/>
                    </a:lnTo>
                    <a:lnTo>
                      <a:pt x="3345" y="436"/>
                    </a:lnTo>
                    <a:lnTo>
                      <a:pt x="3356" y="431"/>
                    </a:lnTo>
                    <a:lnTo>
                      <a:pt x="3361" y="427"/>
                    </a:lnTo>
                    <a:lnTo>
                      <a:pt x="3364" y="425"/>
                    </a:lnTo>
                    <a:lnTo>
                      <a:pt x="3365" y="422"/>
                    </a:lnTo>
                    <a:lnTo>
                      <a:pt x="3364" y="420"/>
                    </a:lnTo>
                    <a:lnTo>
                      <a:pt x="3361" y="417"/>
                    </a:lnTo>
                    <a:lnTo>
                      <a:pt x="3361" y="417"/>
                    </a:lnTo>
                    <a:lnTo>
                      <a:pt x="3356" y="418"/>
                    </a:lnTo>
                    <a:lnTo>
                      <a:pt x="3349" y="419"/>
                    </a:lnTo>
                    <a:lnTo>
                      <a:pt x="3336" y="423"/>
                    </a:lnTo>
                    <a:lnTo>
                      <a:pt x="3330" y="423"/>
                    </a:lnTo>
                    <a:lnTo>
                      <a:pt x="3324" y="422"/>
                    </a:lnTo>
                    <a:lnTo>
                      <a:pt x="3319" y="419"/>
                    </a:lnTo>
                    <a:lnTo>
                      <a:pt x="3313" y="413"/>
                    </a:lnTo>
                    <a:lnTo>
                      <a:pt x="3343" y="406"/>
                    </a:lnTo>
                    <a:lnTo>
                      <a:pt x="3324" y="388"/>
                    </a:lnTo>
                    <a:lnTo>
                      <a:pt x="3324" y="388"/>
                    </a:lnTo>
                    <a:lnTo>
                      <a:pt x="3327" y="389"/>
                    </a:lnTo>
                    <a:lnTo>
                      <a:pt x="3329" y="389"/>
                    </a:lnTo>
                    <a:lnTo>
                      <a:pt x="3330" y="385"/>
                    </a:lnTo>
                    <a:lnTo>
                      <a:pt x="3332" y="381"/>
                    </a:lnTo>
                    <a:lnTo>
                      <a:pt x="3332" y="368"/>
                    </a:lnTo>
                    <a:lnTo>
                      <a:pt x="3328" y="350"/>
                    </a:lnTo>
                    <a:lnTo>
                      <a:pt x="3328" y="350"/>
                    </a:lnTo>
                    <a:close/>
                    <a:moveTo>
                      <a:pt x="2670" y="140"/>
                    </a:moveTo>
                    <a:lnTo>
                      <a:pt x="2670" y="140"/>
                    </a:lnTo>
                    <a:lnTo>
                      <a:pt x="2669" y="139"/>
                    </a:lnTo>
                    <a:lnTo>
                      <a:pt x="2669" y="139"/>
                    </a:lnTo>
                    <a:lnTo>
                      <a:pt x="2670" y="139"/>
                    </a:lnTo>
                    <a:lnTo>
                      <a:pt x="2670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64">
                <a:extLst>
                  <a:ext uri="{FF2B5EF4-FFF2-40B4-BE49-F238E27FC236}">
                    <a16:creationId xmlns:a16="http://schemas.microsoft.com/office/drawing/2014/main" xmlns="" id="{6110768B-4DD8-EB38-A9FF-40FFFD68C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100" y="990601"/>
                <a:ext cx="15875" cy="12700"/>
              </a:xfrm>
              <a:custGeom>
                <a:avLst/>
                <a:gdLst>
                  <a:gd name="T0" fmla="*/ 4 w 29"/>
                  <a:gd name="T1" fmla="*/ 24 h 24"/>
                  <a:gd name="T2" fmla="*/ 4 w 29"/>
                  <a:gd name="T3" fmla="*/ 24 h 24"/>
                  <a:gd name="T4" fmla="*/ 7 w 29"/>
                  <a:gd name="T5" fmla="*/ 22 h 24"/>
                  <a:gd name="T6" fmla="*/ 12 w 29"/>
                  <a:gd name="T7" fmla="*/ 20 h 24"/>
                  <a:gd name="T8" fmla="*/ 21 w 29"/>
                  <a:gd name="T9" fmla="*/ 16 h 24"/>
                  <a:gd name="T10" fmla="*/ 24 w 29"/>
                  <a:gd name="T11" fmla="*/ 14 h 24"/>
                  <a:gd name="T12" fmla="*/ 28 w 29"/>
                  <a:gd name="T13" fmla="*/ 11 h 24"/>
                  <a:gd name="T14" fmla="*/ 29 w 29"/>
                  <a:gd name="T15" fmla="*/ 6 h 24"/>
                  <a:gd name="T16" fmla="*/ 29 w 29"/>
                  <a:gd name="T17" fmla="*/ 0 h 24"/>
                  <a:gd name="T18" fmla="*/ 29 w 29"/>
                  <a:gd name="T19" fmla="*/ 0 h 24"/>
                  <a:gd name="T20" fmla="*/ 28 w 29"/>
                  <a:gd name="T21" fmla="*/ 4 h 24"/>
                  <a:gd name="T22" fmla="*/ 27 w 29"/>
                  <a:gd name="T23" fmla="*/ 6 h 24"/>
                  <a:gd name="T24" fmla="*/ 26 w 29"/>
                  <a:gd name="T25" fmla="*/ 7 h 24"/>
                  <a:gd name="T26" fmla="*/ 23 w 29"/>
                  <a:gd name="T27" fmla="*/ 9 h 24"/>
                  <a:gd name="T28" fmla="*/ 18 w 29"/>
                  <a:gd name="T29" fmla="*/ 11 h 24"/>
                  <a:gd name="T30" fmla="*/ 12 w 29"/>
                  <a:gd name="T31" fmla="*/ 12 h 24"/>
                  <a:gd name="T32" fmla="*/ 6 w 29"/>
                  <a:gd name="T33" fmla="*/ 13 h 24"/>
                  <a:gd name="T34" fmla="*/ 3 w 29"/>
                  <a:gd name="T35" fmla="*/ 14 h 24"/>
                  <a:gd name="T36" fmla="*/ 1 w 29"/>
                  <a:gd name="T37" fmla="*/ 16 h 24"/>
                  <a:gd name="T38" fmla="*/ 0 w 29"/>
                  <a:gd name="T39" fmla="*/ 19 h 24"/>
                  <a:gd name="T40" fmla="*/ 1 w 29"/>
                  <a:gd name="T41" fmla="*/ 21 h 24"/>
                  <a:gd name="T42" fmla="*/ 4 w 29"/>
                  <a:gd name="T43" fmla="*/ 24 h 24"/>
                  <a:gd name="T44" fmla="*/ 4 w 29"/>
                  <a:gd name="T4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4">
                    <a:moveTo>
                      <a:pt x="4" y="24"/>
                    </a:moveTo>
                    <a:lnTo>
                      <a:pt x="4" y="24"/>
                    </a:lnTo>
                    <a:lnTo>
                      <a:pt x="7" y="22"/>
                    </a:lnTo>
                    <a:lnTo>
                      <a:pt x="12" y="20"/>
                    </a:lnTo>
                    <a:lnTo>
                      <a:pt x="21" y="16"/>
                    </a:lnTo>
                    <a:lnTo>
                      <a:pt x="24" y="14"/>
                    </a:lnTo>
                    <a:lnTo>
                      <a:pt x="28" y="11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7" y="6"/>
                    </a:lnTo>
                    <a:lnTo>
                      <a:pt x="26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2" y="12"/>
                    </a:lnTo>
                    <a:lnTo>
                      <a:pt x="6" y="13"/>
                    </a:lnTo>
                    <a:lnTo>
                      <a:pt x="3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4" y="24"/>
                    </a:lnTo>
                    <a:lnTo>
                      <a:pt x="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65">
                <a:extLst>
                  <a:ext uri="{FF2B5EF4-FFF2-40B4-BE49-F238E27FC236}">
                    <a16:creationId xmlns:a16="http://schemas.microsoft.com/office/drawing/2014/main" xmlns="" id="{89F149EC-8C4F-B2A4-9E7B-8191EAB3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450" y="1008063"/>
                <a:ext cx="14288" cy="6350"/>
              </a:xfrm>
              <a:custGeom>
                <a:avLst/>
                <a:gdLst>
                  <a:gd name="T0" fmla="*/ 16 w 26"/>
                  <a:gd name="T1" fmla="*/ 13 h 13"/>
                  <a:gd name="T2" fmla="*/ 16 w 26"/>
                  <a:gd name="T3" fmla="*/ 13 h 13"/>
                  <a:gd name="T4" fmla="*/ 17 w 26"/>
                  <a:gd name="T5" fmla="*/ 10 h 13"/>
                  <a:gd name="T6" fmla="*/ 18 w 26"/>
                  <a:gd name="T7" fmla="*/ 5 h 13"/>
                  <a:gd name="T8" fmla="*/ 20 w 26"/>
                  <a:gd name="T9" fmla="*/ 1 h 13"/>
                  <a:gd name="T10" fmla="*/ 23 w 26"/>
                  <a:gd name="T11" fmla="*/ 0 h 13"/>
                  <a:gd name="T12" fmla="*/ 26 w 26"/>
                  <a:gd name="T13" fmla="*/ 0 h 13"/>
                  <a:gd name="T14" fmla="*/ 0 w 26"/>
                  <a:gd name="T15" fmla="*/ 5 h 13"/>
                  <a:gd name="T16" fmla="*/ 16 w 26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16" y="13"/>
                    </a:moveTo>
                    <a:lnTo>
                      <a:pt x="16" y="13"/>
                    </a:lnTo>
                    <a:lnTo>
                      <a:pt x="17" y="10"/>
                    </a:lnTo>
                    <a:lnTo>
                      <a:pt x="18" y="5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0" y="5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66">
                <a:extLst>
                  <a:ext uri="{FF2B5EF4-FFF2-40B4-BE49-F238E27FC236}">
                    <a16:creationId xmlns:a16="http://schemas.microsoft.com/office/drawing/2014/main" xmlns="" id="{B6950F8F-D600-A07F-AA58-CF35AB4C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5" y="1073151"/>
                <a:ext cx="42863" cy="31750"/>
              </a:xfrm>
              <a:custGeom>
                <a:avLst/>
                <a:gdLst>
                  <a:gd name="T0" fmla="*/ 1 w 82"/>
                  <a:gd name="T1" fmla="*/ 24 h 60"/>
                  <a:gd name="T2" fmla="*/ 1 w 82"/>
                  <a:gd name="T3" fmla="*/ 24 h 60"/>
                  <a:gd name="T4" fmla="*/ 11 w 82"/>
                  <a:gd name="T5" fmla="*/ 14 h 60"/>
                  <a:gd name="T6" fmla="*/ 15 w 82"/>
                  <a:gd name="T7" fmla="*/ 10 h 60"/>
                  <a:gd name="T8" fmla="*/ 20 w 82"/>
                  <a:gd name="T9" fmla="*/ 7 h 60"/>
                  <a:gd name="T10" fmla="*/ 24 w 82"/>
                  <a:gd name="T11" fmla="*/ 4 h 60"/>
                  <a:gd name="T12" fmla="*/ 30 w 82"/>
                  <a:gd name="T13" fmla="*/ 2 h 60"/>
                  <a:gd name="T14" fmla="*/ 37 w 82"/>
                  <a:gd name="T15" fmla="*/ 2 h 60"/>
                  <a:gd name="T16" fmla="*/ 44 w 82"/>
                  <a:gd name="T17" fmla="*/ 2 h 60"/>
                  <a:gd name="T18" fmla="*/ 44 w 82"/>
                  <a:gd name="T19" fmla="*/ 2 h 60"/>
                  <a:gd name="T20" fmla="*/ 45 w 82"/>
                  <a:gd name="T21" fmla="*/ 10 h 60"/>
                  <a:gd name="T22" fmla="*/ 45 w 82"/>
                  <a:gd name="T23" fmla="*/ 16 h 60"/>
                  <a:gd name="T24" fmla="*/ 44 w 82"/>
                  <a:gd name="T25" fmla="*/ 22 h 60"/>
                  <a:gd name="T26" fmla="*/ 42 w 82"/>
                  <a:gd name="T27" fmla="*/ 25 h 60"/>
                  <a:gd name="T28" fmla="*/ 39 w 82"/>
                  <a:gd name="T29" fmla="*/ 27 h 60"/>
                  <a:gd name="T30" fmla="*/ 36 w 82"/>
                  <a:gd name="T31" fmla="*/ 30 h 60"/>
                  <a:gd name="T32" fmla="*/ 29 w 82"/>
                  <a:gd name="T33" fmla="*/ 32 h 60"/>
                  <a:gd name="T34" fmla="*/ 20 w 82"/>
                  <a:gd name="T35" fmla="*/ 34 h 60"/>
                  <a:gd name="T36" fmla="*/ 16 w 82"/>
                  <a:gd name="T37" fmla="*/ 37 h 60"/>
                  <a:gd name="T38" fmla="*/ 12 w 82"/>
                  <a:gd name="T39" fmla="*/ 39 h 60"/>
                  <a:gd name="T40" fmla="*/ 8 w 82"/>
                  <a:gd name="T41" fmla="*/ 42 h 60"/>
                  <a:gd name="T42" fmla="*/ 5 w 82"/>
                  <a:gd name="T43" fmla="*/ 47 h 60"/>
                  <a:gd name="T44" fmla="*/ 2 w 82"/>
                  <a:gd name="T45" fmla="*/ 53 h 60"/>
                  <a:gd name="T46" fmla="*/ 0 w 82"/>
                  <a:gd name="T47" fmla="*/ 60 h 60"/>
                  <a:gd name="T48" fmla="*/ 0 w 82"/>
                  <a:gd name="T49" fmla="*/ 60 h 60"/>
                  <a:gd name="T50" fmla="*/ 7 w 82"/>
                  <a:gd name="T51" fmla="*/ 60 h 60"/>
                  <a:gd name="T52" fmla="*/ 13 w 82"/>
                  <a:gd name="T53" fmla="*/ 60 h 60"/>
                  <a:gd name="T54" fmla="*/ 20 w 82"/>
                  <a:gd name="T55" fmla="*/ 58 h 60"/>
                  <a:gd name="T56" fmla="*/ 24 w 82"/>
                  <a:gd name="T57" fmla="*/ 56 h 60"/>
                  <a:gd name="T58" fmla="*/ 35 w 82"/>
                  <a:gd name="T59" fmla="*/ 50 h 60"/>
                  <a:gd name="T60" fmla="*/ 44 w 82"/>
                  <a:gd name="T61" fmla="*/ 42 h 60"/>
                  <a:gd name="T62" fmla="*/ 52 w 82"/>
                  <a:gd name="T63" fmla="*/ 34 h 60"/>
                  <a:gd name="T64" fmla="*/ 61 w 82"/>
                  <a:gd name="T65" fmla="*/ 27 h 60"/>
                  <a:gd name="T66" fmla="*/ 71 w 82"/>
                  <a:gd name="T67" fmla="*/ 22 h 60"/>
                  <a:gd name="T68" fmla="*/ 76 w 82"/>
                  <a:gd name="T69" fmla="*/ 19 h 60"/>
                  <a:gd name="T70" fmla="*/ 82 w 82"/>
                  <a:gd name="T71" fmla="*/ 18 h 60"/>
                  <a:gd name="T72" fmla="*/ 82 w 82"/>
                  <a:gd name="T73" fmla="*/ 18 h 60"/>
                  <a:gd name="T74" fmla="*/ 78 w 82"/>
                  <a:gd name="T75" fmla="*/ 15 h 60"/>
                  <a:gd name="T76" fmla="*/ 74 w 82"/>
                  <a:gd name="T77" fmla="*/ 11 h 60"/>
                  <a:gd name="T78" fmla="*/ 63 w 82"/>
                  <a:gd name="T79" fmla="*/ 5 h 60"/>
                  <a:gd name="T80" fmla="*/ 50 w 82"/>
                  <a:gd name="T81" fmla="*/ 2 h 60"/>
                  <a:gd name="T82" fmla="*/ 36 w 82"/>
                  <a:gd name="T83" fmla="*/ 0 h 60"/>
                  <a:gd name="T84" fmla="*/ 30 w 82"/>
                  <a:gd name="T85" fmla="*/ 0 h 60"/>
                  <a:gd name="T86" fmla="*/ 23 w 82"/>
                  <a:gd name="T87" fmla="*/ 1 h 60"/>
                  <a:gd name="T88" fmla="*/ 17 w 82"/>
                  <a:gd name="T89" fmla="*/ 2 h 60"/>
                  <a:gd name="T90" fmla="*/ 12 w 82"/>
                  <a:gd name="T91" fmla="*/ 4 h 60"/>
                  <a:gd name="T92" fmla="*/ 8 w 82"/>
                  <a:gd name="T93" fmla="*/ 8 h 60"/>
                  <a:gd name="T94" fmla="*/ 5 w 82"/>
                  <a:gd name="T95" fmla="*/ 12 h 60"/>
                  <a:gd name="T96" fmla="*/ 2 w 82"/>
                  <a:gd name="T97" fmla="*/ 17 h 60"/>
                  <a:gd name="T98" fmla="*/ 1 w 82"/>
                  <a:gd name="T99" fmla="*/ 24 h 60"/>
                  <a:gd name="T100" fmla="*/ 1 w 82"/>
                  <a:gd name="T101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" h="60">
                    <a:moveTo>
                      <a:pt x="1" y="24"/>
                    </a:moveTo>
                    <a:lnTo>
                      <a:pt x="1" y="24"/>
                    </a:lnTo>
                    <a:lnTo>
                      <a:pt x="11" y="14"/>
                    </a:lnTo>
                    <a:lnTo>
                      <a:pt x="15" y="10"/>
                    </a:lnTo>
                    <a:lnTo>
                      <a:pt x="20" y="7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37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5" y="10"/>
                    </a:lnTo>
                    <a:lnTo>
                      <a:pt x="45" y="16"/>
                    </a:lnTo>
                    <a:lnTo>
                      <a:pt x="44" y="22"/>
                    </a:lnTo>
                    <a:lnTo>
                      <a:pt x="42" y="25"/>
                    </a:lnTo>
                    <a:lnTo>
                      <a:pt x="39" y="27"/>
                    </a:lnTo>
                    <a:lnTo>
                      <a:pt x="36" y="30"/>
                    </a:lnTo>
                    <a:lnTo>
                      <a:pt x="29" y="32"/>
                    </a:lnTo>
                    <a:lnTo>
                      <a:pt x="20" y="34"/>
                    </a:lnTo>
                    <a:lnTo>
                      <a:pt x="16" y="37"/>
                    </a:lnTo>
                    <a:lnTo>
                      <a:pt x="12" y="39"/>
                    </a:lnTo>
                    <a:lnTo>
                      <a:pt x="8" y="42"/>
                    </a:lnTo>
                    <a:lnTo>
                      <a:pt x="5" y="47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7" y="60"/>
                    </a:lnTo>
                    <a:lnTo>
                      <a:pt x="13" y="60"/>
                    </a:lnTo>
                    <a:lnTo>
                      <a:pt x="20" y="58"/>
                    </a:lnTo>
                    <a:lnTo>
                      <a:pt x="24" y="56"/>
                    </a:lnTo>
                    <a:lnTo>
                      <a:pt x="35" y="50"/>
                    </a:lnTo>
                    <a:lnTo>
                      <a:pt x="44" y="42"/>
                    </a:lnTo>
                    <a:lnTo>
                      <a:pt x="52" y="34"/>
                    </a:lnTo>
                    <a:lnTo>
                      <a:pt x="61" y="27"/>
                    </a:lnTo>
                    <a:lnTo>
                      <a:pt x="71" y="22"/>
                    </a:lnTo>
                    <a:lnTo>
                      <a:pt x="76" y="19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78" y="15"/>
                    </a:lnTo>
                    <a:lnTo>
                      <a:pt x="74" y="11"/>
                    </a:lnTo>
                    <a:lnTo>
                      <a:pt x="63" y="5"/>
                    </a:lnTo>
                    <a:lnTo>
                      <a:pt x="50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1" y="24"/>
                    </a:lnTo>
                    <a:lnTo>
                      <a:pt x="1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67">
                <a:extLst>
                  <a:ext uri="{FF2B5EF4-FFF2-40B4-BE49-F238E27FC236}">
                    <a16:creationId xmlns:a16="http://schemas.microsoft.com/office/drawing/2014/main" xmlns="" id="{A8C66C65-AFBB-1FFC-8D47-6EDAF0C26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1109663"/>
                <a:ext cx="12700" cy="7938"/>
              </a:xfrm>
              <a:custGeom>
                <a:avLst/>
                <a:gdLst>
                  <a:gd name="T0" fmla="*/ 2 w 24"/>
                  <a:gd name="T1" fmla="*/ 14 h 14"/>
                  <a:gd name="T2" fmla="*/ 24 w 24"/>
                  <a:gd name="T3" fmla="*/ 3 h 14"/>
                  <a:gd name="T4" fmla="*/ 22 w 24"/>
                  <a:gd name="T5" fmla="*/ 0 h 14"/>
                  <a:gd name="T6" fmla="*/ 0 w 24"/>
                  <a:gd name="T7" fmla="*/ 12 h 14"/>
                  <a:gd name="T8" fmla="*/ 2 w 2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" y="14"/>
                    </a:moveTo>
                    <a:lnTo>
                      <a:pt x="24" y="3"/>
                    </a:lnTo>
                    <a:lnTo>
                      <a:pt x="22" y="0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68">
                <a:extLst>
                  <a:ext uri="{FF2B5EF4-FFF2-40B4-BE49-F238E27FC236}">
                    <a16:creationId xmlns:a16="http://schemas.microsoft.com/office/drawing/2014/main" xmlns="" id="{6AE7C07F-5651-8D5F-8AAB-A1BECA06E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93763"/>
                <a:ext cx="12700" cy="4763"/>
              </a:xfrm>
              <a:custGeom>
                <a:avLst/>
                <a:gdLst>
                  <a:gd name="T0" fmla="*/ 23 w 23"/>
                  <a:gd name="T1" fmla="*/ 7 h 11"/>
                  <a:gd name="T2" fmla="*/ 23 w 23"/>
                  <a:gd name="T3" fmla="*/ 7 h 11"/>
                  <a:gd name="T4" fmla="*/ 22 w 23"/>
                  <a:gd name="T5" fmla="*/ 2 h 11"/>
                  <a:gd name="T6" fmla="*/ 19 w 23"/>
                  <a:gd name="T7" fmla="*/ 0 h 11"/>
                  <a:gd name="T8" fmla="*/ 17 w 23"/>
                  <a:gd name="T9" fmla="*/ 0 h 11"/>
                  <a:gd name="T10" fmla="*/ 14 w 23"/>
                  <a:gd name="T11" fmla="*/ 1 h 11"/>
                  <a:gd name="T12" fmla="*/ 7 w 23"/>
                  <a:gd name="T13" fmla="*/ 5 h 11"/>
                  <a:gd name="T14" fmla="*/ 0 w 23"/>
                  <a:gd name="T15" fmla="*/ 9 h 11"/>
                  <a:gd name="T16" fmla="*/ 0 w 23"/>
                  <a:gd name="T17" fmla="*/ 9 h 11"/>
                  <a:gd name="T18" fmla="*/ 6 w 23"/>
                  <a:gd name="T19" fmla="*/ 10 h 11"/>
                  <a:gd name="T20" fmla="*/ 10 w 23"/>
                  <a:gd name="T21" fmla="*/ 11 h 11"/>
                  <a:gd name="T22" fmla="*/ 16 w 23"/>
                  <a:gd name="T23" fmla="*/ 10 h 11"/>
                  <a:gd name="T24" fmla="*/ 19 w 23"/>
                  <a:gd name="T25" fmla="*/ 9 h 11"/>
                  <a:gd name="T26" fmla="*/ 23 w 23"/>
                  <a:gd name="T27" fmla="*/ 7 h 11"/>
                  <a:gd name="T28" fmla="*/ 23 w 23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23" y="7"/>
                    </a:moveTo>
                    <a:lnTo>
                      <a:pt x="23" y="7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19" y="9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69">
                <a:extLst>
                  <a:ext uri="{FF2B5EF4-FFF2-40B4-BE49-F238E27FC236}">
                    <a16:creationId xmlns:a16="http://schemas.microsoft.com/office/drawing/2014/main" xmlns="" id="{EE46A3B9-1825-D3CD-08FA-505CD1F61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038" y="873126"/>
                <a:ext cx="85725" cy="6350"/>
              </a:xfrm>
              <a:custGeom>
                <a:avLst/>
                <a:gdLst>
                  <a:gd name="T0" fmla="*/ 163 w 163"/>
                  <a:gd name="T1" fmla="*/ 0 h 13"/>
                  <a:gd name="T2" fmla="*/ 0 w 163"/>
                  <a:gd name="T3" fmla="*/ 13 h 13"/>
                  <a:gd name="T4" fmla="*/ 0 w 163"/>
                  <a:gd name="T5" fmla="*/ 13 h 13"/>
                  <a:gd name="T6" fmla="*/ 73 w 163"/>
                  <a:gd name="T7" fmla="*/ 9 h 13"/>
                  <a:gd name="T8" fmla="*/ 114 w 163"/>
                  <a:gd name="T9" fmla="*/ 5 h 13"/>
                  <a:gd name="T10" fmla="*/ 163 w 163"/>
                  <a:gd name="T11" fmla="*/ 0 h 13"/>
                  <a:gd name="T12" fmla="*/ 163 w 1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13">
                    <a:moveTo>
                      <a:pt x="163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73" y="9"/>
                    </a:lnTo>
                    <a:lnTo>
                      <a:pt x="114" y="5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70">
                <a:extLst>
                  <a:ext uri="{FF2B5EF4-FFF2-40B4-BE49-F238E27FC236}">
                    <a16:creationId xmlns:a16="http://schemas.microsoft.com/office/drawing/2014/main" xmlns="" id="{0BB6862B-D79C-2EE0-7191-54A7F2025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400" y="919163"/>
                <a:ext cx="68263" cy="26988"/>
              </a:xfrm>
              <a:custGeom>
                <a:avLst/>
                <a:gdLst>
                  <a:gd name="T0" fmla="*/ 19 w 128"/>
                  <a:gd name="T1" fmla="*/ 53 h 53"/>
                  <a:gd name="T2" fmla="*/ 19 w 128"/>
                  <a:gd name="T3" fmla="*/ 53 h 53"/>
                  <a:gd name="T4" fmla="*/ 34 w 128"/>
                  <a:gd name="T5" fmla="*/ 47 h 53"/>
                  <a:gd name="T6" fmla="*/ 48 w 128"/>
                  <a:gd name="T7" fmla="*/ 42 h 53"/>
                  <a:gd name="T8" fmla="*/ 72 w 128"/>
                  <a:gd name="T9" fmla="*/ 28 h 53"/>
                  <a:gd name="T10" fmla="*/ 85 w 128"/>
                  <a:gd name="T11" fmla="*/ 21 h 53"/>
                  <a:gd name="T12" fmla="*/ 98 w 128"/>
                  <a:gd name="T13" fmla="*/ 15 h 53"/>
                  <a:gd name="T14" fmla="*/ 111 w 128"/>
                  <a:gd name="T15" fmla="*/ 10 h 53"/>
                  <a:gd name="T16" fmla="*/ 128 w 128"/>
                  <a:gd name="T17" fmla="*/ 7 h 53"/>
                  <a:gd name="T18" fmla="*/ 128 w 128"/>
                  <a:gd name="T19" fmla="*/ 7 h 53"/>
                  <a:gd name="T20" fmla="*/ 116 w 128"/>
                  <a:gd name="T21" fmla="*/ 2 h 53"/>
                  <a:gd name="T22" fmla="*/ 107 w 128"/>
                  <a:gd name="T23" fmla="*/ 0 h 53"/>
                  <a:gd name="T24" fmla="*/ 98 w 128"/>
                  <a:gd name="T25" fmla="*/ 0 h 53"/>
                  <a:gd name="T26" fmla="*/ 90 w 128"/>
                  <a:gd name="T27" fmla="*/ 1 h 53"/>
                  <a:gd name="T28" fmla="*/ 82 w 128"/>
                  <a:gd name="T29" fmla="*/ 3 h 53"/>
                  <a:gd name="T30" fmla="*/ 75 w 128"/>
                  <a:gd name="T31" fmla="*/ 7 h 53"/>
                  <a:gd name="T32" fmla="*/ 60 w 128"/>
                  <a:gd name="T33" fmla="*/ 15 h 53"/>
                  <a:gd name="T34" fmla="*/ 47 w 128"/>
                  <a:gd name="T35" fmla="*/ 23 h 53"/>
                  <a:gd name="T36" fmla="*/ 40 w 128"/>
                  <a:gd name="T37" fmla="*/ 27 h 53"/>
                  <a:gd name="T38" fmla="*/ 32 w 128"/>
                  <a:gd name="T39" fmla="*/ 29 h 53"/>
                  <a:gd name="T40" fmla="*/ 25 w 128"/>
                  <a:gd name="T41" fmla="*/ 30 h 53"/>
                  <a:gd name="T42" fmla="*/ 17 w 128"/>
                  <a:gd name="T43" fmla="*/ 30 h 53"/>
                  <a:gd name="T44" fmla="*/ 9 w 128"/>
                  <a:gd name="T45" fmla="*/ 28 h 53"/>
                  <a:gd name="T46" fmla="*/ 0 w 128"/>
                  <a:gd name="T47" fmla="*/ 23 h 53"/>
                  <a:gd name="T48" fmla="*/ 19 w 128"/>
                  <a:gd name="T4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53">
                    <a:moveTo>
                      <a:pt x="19" y="53"/>
                    </a:moveTo>
                    <a:lnTo>
                      <a:pt x="19" y="53"/>
                    </a:lnTo>
                    <a:lnTo>
                      <a:pt x="34" y="47"/>
                    </a:lnTo>
                    <a:lnTo>
                      <a:pt x="48" y="42"/>
                    </a:lnTo>
                    <a:lnTo>
                      <a:pt x="72" y="28"/>
                    </a:lnTo>
                    <a:lnTo>
                      <a:pt x="85" y="21"/>
                    </a:lnTo>
                    <a:lnTo>
                      <a:pt x="98" y="15"/>
                    </a:lnTo>
                    <a:lnTo>
                      <a:pt x="111" y="10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16" y="2"/>
                    </a:lnTo>
                    <a:lnTo>
                      <a:pt x="107" y="0"/>
                    </a:lnTo>
                    <a:lnTo>
                      <a:pt x="98" y="0"/>
                    </a:lnTo>
                    <a:lnTo>
                      <a:pt x="90" y="1"/>
                    </a:lnTo>
                    <a:lnTo>
                      <a:pt x="82" y="3"/>
                    </a:lnTo>
                    <a:lnTo>
                      <a:pt x="75" y="7"/>
                    </a:lnTo>
                    <a:lnTo>
                      <a:pt x="60" y="15"/>
                    </a:lnTo>
                    <a:lnTo>
                      <a:pt x="47" y="23"/>
                    </a:lnTo>
                    <a:lnTo>
                      <a:pt x="40" y="27"/>
                    </a:lnTo>
                    <a:lnTo>
                      <a:pt x="32" y="29"/>
                    </a:lnTo>
                    <a:lnTo>
                      <a:pt x="25" y="30"/>
                    </a:lnTo>
                    <a:lnTo>
                      <a:pt x="17" y="30"/>
                    </a:lnTo>
                    <a:lnTo>
                      <a:pt x="9" y="28"/>
                    </a:lnTo>
                    <a:lnTo>
                      <a:pt x="0" y="23"/>
                    </a:lnTo>
                    <a:lnTo>
                      <a:pt x="19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71">
                <a:extLst>
                  <a:ext uri="{FF2B5EF4-FFF2-40B4-BE49-F238E27FC236}">
                    <a16:creationId xmlns:a16="http://schemas.microsoft.com/office/drawing/2014/main" xmlns="" id="{F4D66F58-52E2-E668-BEF7-BD54A21D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575" y="884238"/>
                <a:ext cx="22225" cy="26988"/>
              </a:xfrm>
              <a:custGeom>
                <a:avLst/>
                <a:gdLst>
                  <a:gd name="T0" fmla="*/ 29 w 41"/>
                  <a:gd name="T1" fmla="*/ 0 h 53"/>
                  <a:gd name="T2" fmla="*/ 29 w 41"/>
                  <a:gd name="T3" fmla="*/ 0 h 53"/>
                  <a:gd name="T4" fmla="*/ 29 w 41"/>
                  <a:gd name="T5" fmla="*/ 5 h 53"/>
                  <a:gd name="T6" fmla="*/ 29 w 41"/>
                  <a:gd name="T7" fmla="*/ 10 h 53"/>
                  <a:gd name="T8" fmla="*/ 27 w 41"/>
                  <a:gd name="T9" fmla="*/ 13 h 53"/>
                  <a:gd name="T10" fmla="*/ 26 w 41"/>
                  <a:gd name="T11" fmla="*/ 18 h 53"/>
                  <a:gd name="T12" fmla="*/ 20 w 41"/>
                  <a:gd name="T13" fmla="*/ 23 h 53"/>
                  <a:gd name="T14" fmla="*/ 15 w 41"/>
                  <a:gd name="T15" fmla="*/ 29 h 53"/>
                  <a:gd name="T16" fmla="*/ 8 w 41"/>
                  <a:gd name="T17" fmla="*/ 35 h 53"/>
                  <a:gd name="T18" fmla="*/ 3 w 41"/>
                  <a:gd name="T19" fmla="*/ 41 h 53"/>
                  <a:gd name="T20" fmla="*/ 1 w 41"/>
                  <a:gd name="T21" fmla="*/ 43 h 53"/>
                  <a:gd name="T22" fmla="*/ 0 w 41"/>
                  <a:gd name="T23" fmla="*/ 46 h 53"/>
                  <a:gd name="T24" fmla="*/ 0 w 41"/>
                  <a:gd name="T25" fmla="*/ 50 h 53"/>
                  <a:gd name="T26" fmla="*/ 1 w 41"/>
                  <a:gd name="T27" fmla="*/ 53 h 53"/>
                  <a:gd name="T28" fmla="*/ 1 w 41"/>
                  <a:gd name="T29" fmla="*/ 53 h 53"/>
                  <a:gd name="T30" fmla="*/ 10 w 41"/>
                  <a:gd name="T31" fmla="*/ 50 h 53"/>
                  <a:gd name="T32" fmla="*/ 16 w 41"/>
                  <a:gd name="T33" fmla="*/ 46 h 53"/>
                  <a:gd name="T34" fmla="*/ 19 w 41"/>
                  <a:gd name="T35" fmla="*/ 42 h 53"/>
                  <a:gd name="T36" fmla="*/ 22 w 41"/>
                  <a:gd name="T37" fmla="*/ 38 h 53"/>
                  <a:gd name="T38" fmla="*/ 24 w 41"/>
                  <a:gd name="T39" fmla="*/ 34 h 53"/>
                  <a:gd name="T40" fmla="*/ 27 w 41"/>
                  <a:gd name="T41" fmla="*/ 31 h 53"/>
                  <a:gd name="T42" fmla="*/ 33 w 41"/>
                  <a:gd name="T43" fmla="*/ 29 h 53"/>
                  <a:gd name="T44" fmla="*/ 41 w 41"/>
                  <a:gd name="T45" fmla="*/ 29 h 53"/>
                  <a:gd name="T46" fmla="*/ 29 w 41"/>
                  <a:gd name="T4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53">
                    <a:moveTo>
                      <a:pt x="29" y="0"/>
                    </a:moveTo>
                    <a:lnTo>
                      <a:pt x="29" y="0"/>
                    </a:lnTo>
                    <a:lnTo>
                      <a:pt x="29" y="5"/>
                    </a:lnTo>
                    <a:lnTo>
                      <a:pt x="29" y="10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0" y="23"/>
                    </a:lnTo>
                    <a:lnTo>
                      <a:pt x="15" y="29"/>
                    </a:lnTo>
                    <a:lnTo>
                      <a:pt x="8" y="35"/>
                    </a:lnTo>
                    <a:lnTo>
                      <a:pt x="3" y="41"/>
                    </a:lnTo>
                    <a:lnTo>
                      <a:pt x="1" y="43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0" y="50"/>
                    </a:lnTo>
                    <a:lnTo>
                      <a:pt x="16" y="46"/>
                    </a:lnTo>
                    <a:lnTo>
                      <a:pt x="19" y="42"/>
                    </a:lnTo>
                    <a:lnTo>
                      <a:pt x="22" y="38"/>
                    </a:lnTo>
                    <a:lnTo>
                      <a:pt x="24" y="34"/>
                    </a:lnTo>
                    <a:lnTo>
                      <a:pt x="27" y="31"/>
                    </a:lnTo>
                    <a:lnTo>
                      <a:pt x="33" y="29"/>
                    </a:lnTo>
                    <a:lnTo>
                      <a:pt x="41" y="29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72">
                <a:extLst>
                  <a:ext uri="{FF2B5EF4-FFF2-40B4-BE49-F238E27FC236}">
                    <a16:creationId xmlns:a16="http://schemas.microsoft.com/office/drawing/2014/main" xmlns="" id="{9D275B50-E4BE-70D3-95E6-B02B4C08B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700" y="1130301"/>
                <a:ext cx="7938" cy="7938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15 h 15"/>
                  <a:gd name="T4" fmla="*/ 11 w 14"/>
                  <a:gd name="T5" fmla="*/ 9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15"/>
                    </a:lnTo>
                    <a:lnTo>
                      <a:pt x="11" y="9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73">
                <a:extLst>
                  <a:ext uri="{FF2B5EF4-FFF2-40B4-BE49-F238E27FC236}">
                    <a16:creationId xmlns:a16="http://schemas.microsoft.com/office/drawing/2014/main" xmlns="" id="{99141315-C0F6-C00A-C390-97ADF5AD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887413"/>
                <a:ext cx="11113" cy="7938"/>
              </a:xfrm>
              <a:custGeom>
                <a:avLst/>
                <a:gdLst>
                  <a:gd name="T0" fmla="*/ 16 w 22"/>
                  <a:gd name="T1" fmla="*/ 15 h 15"/>
                  <a:gd name="T2" fmla="*/ 22 w 22"/>
                  <a:gd name="T3" fmla="*/ 10 h 15"/>
                  <a:gd name="T4" fmla="*/ 0 w 22"/>
                  <a:gd name="T5" fmla="*/ 0 h 15"/>
                  <a:gd name="T6" fmla="*/ 16 w 2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5">
                    <a:moveTo>
                      <a:pt x="16" y="15"/>
                    </a:moveTo>
                    <a:lnTo>
                      <a:pt x="22" y="10"/>
                    </a:lnTo>
                    <a:lnTo>
                      <a:pt x="0" y="0"/>
                    </a:ln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74">
                <a:extLst>
                  <a:ext uri="{FF2B5EF4-FFF2-40B4-BE49-F238E27FC236}">
                    <a16:creationId xmlns:a16="http://schemas.microsoft.com/office/drawing/2014/main" xmlns="" id="{C17C17A4-BBA5-A47F-803E-5DBBEBB7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263" y="889001"/>
                <a:ext cx="3175" cy="4763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0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75">
                <a:extLst>
                  <a:ext uri="{FF2B5EF4-FFF2-40B4-BE49-F238E27FC236}">
                    <a16:creationId xmlns:a16="http://schemas.microsoft.com/office/drawing/2014/main" xmlns="" id="{A319EB7E-B30F-2A4D-418F-3FDFB5E0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158876"/>
                <a:ext cx="15875" cy="7938"/>
              </a:xfrm>
              <a:custGeom>
                <a:avLst/>
                <a:gdLst>
                  <a:gd name="T0" fmla="*/ 0 w 29"/>
                  <a:gd name="T1" fmla="*/ 7 h 13"/>
                  <a:gd name="T2" fmla="*/ 19 w 29"/>
                  <a:gd name="T3" fmla="*/ 13 h 13"/>
                  <a:gd name="T4" fmla="*/ 29 w 29"/>
                  <a:gd name="T5" fmla="*/ 0 h 13"/>
                  <a:gd name="T6" fmla="*/ 0 w 29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3">
                    <a:moveTo>
                      <a:pt x="0" y="7"/>
                    </a:moveTo>
                    <a:lnTo>
                      <a:pt x="19" y="13"/>
                    </a:lnTo>
                    <a:lnTo>
                      <a:pt x="29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76">
                <a:extLst>
                  <a:ext uri="{FF2B5EF4-FFF2-40B4-BE49-F238E27FC236}">
                    <a16:creationId xmlns:a16="http://schemas.microsoft.com/office/drawing/2014/main" xmlns="" id="{9F30B1B6-802C-1432-611C-0F94FF3DD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038" y="1076326"/>
                <a:ext cx="9525" cy="6350"/>
              </a:xfrm>
              <a:custGeom>
                <a:avLst/>
                <a:gdLst>
                  <a:gd name="T0" fmla="*/ 2 w 19"/>
                  <a:gd name="T1" fmla="*/ 10 h 10"/>
                  <a:gd name="T2" fmla="*/ 19 w 19"/>
                  <a:gd name="T3" fmla="*/ 2 h 10"/>
                  <a:gd name="T4" fmla="*/ 19 w 19"/>
                  <a:gd name="T5" fmla="*/ 2 h 10"/>
                  <a:gd name="T6" fmla="*/ 17 w 19"/>
                  <a:gd name="T7" fmla="*/ 2 h 10"/>
                  <a:gd name="T8" fmla="*/ 14 w 19"/>
                  <a:gd name="T9" fmla="*/ 1 h 10"/>
                  <a:gd name="T10" fmla="*/ 6 w 19"/>
                  <a:gd name="T11" fmla="*/ 0 h 10"/>
                  <a:gd name="T12" fmla="*/ 2 w 19"/>
                  <a:gd name="T13" fmla="*/ 0 h 10"/>
                  <a:gd name="T14" fmla="*/ 0 w 19"/>
                  <a:gd name="T15" fmla="*/ 1 h 10"/>
                  <a:gd name="T16" fmla="*/ 0 w 19"/>
                  <a:gd name="T17" fmla="*/ 4 h 10"/>
                  <a:gd name="T18" fmla="*/ 2 w 19"/>
                  <a:gd name="T19" fmla="*/ 10 h 10"/>
                  <a:gd name="T20" fmla="*/ 2 w 19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2" y="10"/>
                    </a:move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77">
                <a:extLst>
                  <a:ext uri="{FF2B5EF4-FFF2-40B4-BE49-F238E27FC236}">
                    <a16:creationId xmlns:a16="http://schemas.microsoft.com/office/drawing/2014/main" xmlns="" id="{44AE837D-8064-013B-EE73-7DEBD76D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889001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0 h 14"/>
                  <a:gd name="T4" fmla="*/ 2 w 24"/>
                  <a:gd name="T5" fmla="*/ 14 h 14"/>
                  <a:gd name="T6" fmla="*/ 24 w 24"/>
                  <a:gd name="T7" fmla="*/ 2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24" y="2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78">
                <a:extLst>
                  <a:ext uri="{FF2B5EF4-FFF2-40B4-BE49-F238E27FC236}">
                    <a16:creationId xmlns:a16="http://schemas.microsoft.com/office/drawing/2014/main" xmlns="" id="{5C2A70F4-8492-3FB7-00EB-CF4C38E9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1122363"/>
                <a:ext cx="12700" cy="14288"/>
              </a:xfrm>
              <a:custGeom>
                <a:avLst/>
                <a:gdLst>
                  <a:gd name="T0" fmla="*/ 17 w 22"/>
                  <a:gd name="T1" fmla="*/ 0 h 26"/>
                  <a:gd name="T2" fmla="*/ 17 w 22"/>
                  <a:gd name="T3" fmla="*/ 0 h 26"/>
                  <a:gd name="T4" fmla="*/ 19 w 22"/>
                  <a:gd name="T5" fmla="*/ 4 h 26"/>
                  <a:gd name="T6" fmla="*/ 19 w 22"/>
                  <a:gd name="T7" fmla="*/ 7 h 26"/>
                  <a:gd name="T8" fmla="*/ 19 w 22"/>
                  <a:gd name="T9" fmla="*/ 9 h 26"/>
                  <a:gd name="T10" fmla="*/ 17 w 22"/>
                  <a:gd name="T11" fmla="*/ 11 h 26"/>
                  <a:gd name="T12" fmla="*/ 14 w 22"/>
                  <a:gd name="T13" fmla="*/ 13 h 26"/>
                  <a:gd name="T14" fmla="*/ 8 w 22"/>
                  <a:gd name="T15" fmla="*/ 14 h 26"/>
                  <a:gd name="T16" fmla="*/ 3 w 22"/>
                  <a:gd name="T17" fmla="*/ 14 h 26"/>
                  <a:gd name="T18" fmla="*/ 1 w 22"/>
                  <a:gd name="T19" fmla="*/ 15 h 26"/>
                  <a:gd name="T20" fmla="*/ 0 w 22"/>
                  <a:gd name="T21" fmla="*/ 16 h 26"/>
                  <a:gd name="T22" fmla="*/ 0 w 22"/>
                  <a:gd name="T23" fmla="*/ 18 h 26"/>
                  <a:gd name="T24" fmla="*/ 1 w 22"/>
                  <a:gd name="T25" fmla="*/ 20 h 26"/>
                  <a:gd name="T26" fmla="*/ 8 w 22"/>
                  <a:gd name="T27" fmla="*/ 26 h 26"/>
                  <a:gd name="T28" fmla="*/ 8 w 22"/>
                  <a:gd name="T29" fmla="*/ 26 h 26"/>
                  <a:gd name="T30" fmla="*/ 15 w 22"/>
                  <a:gd name="T31" fmla="*/ 23 h 26"/>
                  <a:gd name="T32" fmla="*/ 18 w 22"/>
                  <a:gd name="T33" fmla="*/ 21 h 26"/>
                  <a:gd name="T34" fmla="*/ 22 w 22"/>
                  <a:gd name="T35" fmla="*/ 19 h 26"/>
                  <a:gd name="T36" fmla="*/ 22 w 22"/>
                  <a:gd name="T37" fmla="*/ 15 h 26"/>
                  <a:gd name="T38" fmla="*/ 22 w 22"/>
                  <a:gd name="T39" fmla="*/ 12 h 26"/>
                  <a:gd name="T40" fmla="*/ 20 w 22"/>
                  <a:gd name="T41" fmla="*/ 8 h 26"/>
                  <a:gd name="T42" fmla="*/ 17 w 22"/>
                  <a:gd name="T43" fmla="*/ 0 h 26"/>
                  <a:gd name="T44" fmla="*/ 17 w 22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6">
                    <a:moveTo>
                      <a:pt x="17" y="0"/>
                    </a:moveTo>
                    <a:lnTo>
                      <a:pt x="17" y="0"/>
                    </a:lnTo>
                    <a:lnTo>
                      <a:pt x="19" y="4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7" y="11"/>
                    </a:lnTo>
                    <a:lnTo>
                      <a:pt x="14" y="13"/>
                    </a:lnTo>
                    <a:lnTo>
                      <a:pt x="8" y="14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2" y="19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79">
                <a:extLst>
                  <a:ext uri="{FF2B5EF4-FFF2-40B4-BE49-F238E27FC236}">
                    <a16:creationId xmlns:a16="http://schemas.microsoft.com/office/drawing/2014/main" xmlns="" id="{AFE91E80-846A-C8CE-0614-0C0ECADE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725" y="1044576"/>
                <a:ext cx="4763" cy="1588"/>
              </a:xfrm>
              <a:custGeom>
                <a:avLst/>
                <a:gdLst>
                  <a:gd name="T0" fmla="*/ 9 w 9"/>
                  <a:gd name="T1" fmla="*/ 0 h 3"/>
                  <a:gd name="T2" fmla="*/ 9 w 9"/>
                  <a:gd name="T3" fmla="*/ 0 h 3"/>
                  <a:gd name="T4" fmla="*/ 5 w 9"/>
                  <a:gd name="T5" fmla="*/ 1 h 3"/>
                  <a:gd name="T6" fmla="*/ 0 w 9"/>
                  <a:gd name="T7" fmla="*/ 3 h 3"/>
                  <a:gd name="T8" fmla="*/ 0 w 9"/>
                  <a:gd name="T9" fmla="*/ 3 h 3"/>
                  <a:gd name="T10" fmla="*/ 9 w 9"/>
                  <a:gd name="T11" fmla="*/ 0 h 3"/>
                  <a:gd name="T12" fmla="*/ 9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0">
                <a:extLst>
                  <a:ext uri="{FF2B5EF4-FFF2-40B4-BE49-F238E27FC236}">
                    <a16:creationId xmlns:a16="http://schemas.microsoft.com/office/drawing/2014/main" xmlns="" id="{C2DB66B4-9795-592E-C784-669241325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488" y="1041401"/>
                <a:ext cx="14288" cy="4763"/>
              </a:xfrm>
              <a:custGeom>
                <a:avLst/>
                <a:gdLst>
                  <a:gd name="T0" fmla="*/ 0 w 26"/>
                  <a:gd name="T1" fmla="*/ 5 h 9"/>
                  <a:gd name="T2" fmla="*/ 0 w 26"/>
                  <a:gd name="T3" fmla="*/ 5 h 9"/>
                  <a:gd name="T4" fmla="*/ 7 w 26"/>
                  <a:gd name="T5" fmla="*/ 6 h 9"/>
                  <a:gd name="T6" fmla="*/ 14 w 26"/>
                  <a:gd name="T7" fmla="*/ 8 h 9"/>
                  <a:gd name="T8" fmla="*/ 20 w 26"/>
                  <a:gd name="T9" fmla="*/ 9 h 9"/>
                  <a:gd name="T10" fmla="*/ 23 w 26"/>
                  <a:gd name="T11" fmla="*/ 8 h 9"/>
                  <a:gd name="T12" fmla="*/ 26 w 26"/>
                  <a:gd name="T13" fmla="*/ 7 h 9"/>
                  <a:gd name="T14" fmla="*/ 26 w 26"/>
                  <a:gd name="T15" fmla="*/ 7 h 9"/>
                  <a:gd name="T16" fmla="*/ 18 w 26"/>
                  <a:gd name="T17" fmla="*/ 1 h 9"/>
                  <a:gd name="T18" fmla="*/ 15 w 26"/>
                  <a:gd name="T19" fmla="*/ 1 h 9"/>
                  <a:gd name="T20" fmla="*/ 12 w 26"/>
                  <a:gd name="T21" fmla="*/ 0 h 9"/>
                  <a:gd name="T22" fmla="*/ 6 w 26"/>
                  <a:gd name="T23" fmla="*/ 2 h 9"/>
                  <a:gd name="T24" fmla="*/ 0 w 26"/>
                  <a:gd name="T25" fmla="*/ 5 h 9"/>
                  <a:gd name="T26" fmla="*/ 0 w 26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9">
                    <a:moveTo>
                      <a:pt x="0" y="5"/>
                    </a:moveTo>
                    <a:lnTo>
                      <a:pt x="0" y="5"/>
                    </a:lnTo>
                    <a:lnTo>
                      <a:pt x="7" y="6"/>
                    </a:lnTo>
                    <a:lnTo>
                      <a:pt x="14" y="8"/>
                    </a:lnTo>
                    <a:lnTo>
                      <a:pt x="20" y="9"/>
                    </a:lnTo>
                    <a:lnTo>
                      <a:pt x="23" y="8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1">
                <a:extLst>
                  <a:ext uri="{FF2B5EF4-FFF2-40B4-BE49-F238E27FC236}">
                    <a16:creationId xmlns:a16="http://schemas.microsoft.com/office/drawing/2014/main" xmlns="" id="{09F63193-A780-F09F-D3B3-D32082CE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1036638"/>
                <a:ext cx="14288" cy="14288"/>
              </a:xfrm>
              <a:custGeom>
                <a:avLst/>
                <a:gdLst>
                  <a:gd name="T0" fmla="*/ 1 w 28"/>
                  <a:gd name="T1" fmla="*/ 18 h 27"/>
                  <a:gd name="T2" fmla="*/ 9 w 28"/>
                  <a:gd name="T3" fmla="*/ 19 h 27"/>
                  <a:gd name="T4" fmla="*/ 9 w 28"/>
                  <a:gd name="T5" fmla="*/ 19 h 27"/>
                  <a:gd name="T6" fmla="*/ 6 w 28"/>
                  <a:gd name="T7" fmla="*/ 25 h 27"/>
                  <a:gd name="T8" fmla="*/ 5 w 28"/>
                  <a:gd name="T9" fmla="*/ 26 h 27"/>
                  <a:gd name="T10" fmla="*/ 5 w 28"/>
                  <a:gd name="T11" fmla="*/ 27 h 27"/>
                  <a:gd name="T12" fmla="*/ 8 w 28"/>
                  <a:gd name="T13" fmla="*/ 25 h 27"/>
                  <a:gd name="T14" fmla="*/ 13 w 28"/>
                  <a:gd name="T15" fmla="*/ 20 h 27"/>
                  <a:gd name="T16" fmla="*/ 13 w 28"/>
                  <a:gd name="T17" fmla="*/ 20 h 27"/>
                  <a:gd name="T18" fmla="*/ 16 w 28"/>
                  <a:gd name="T19" fmla="*/ 19 h 27"/>
                  <a:gd name="T20" fmla="*/ 19 w 28"/>
                  <a:gd name="T21" fmla="*/ 18 h 27"/>
                  <a:gd name="T22" fmla="*/ 21 w 28"/>
                  <a:gd name="T23" fmla="*/ 16 h 27"/>
                  <a:gd name="T24" fmla="*/ 22 w 28"/>
                  <a:gd name="T25" fmla="*/ 11 h 27"/>
                  <a:gd name="T26" fmla="*/ 22 w 28"/>
                  <a:gd name="T27" fmla="*/ 8 h 27"/>
                  <a:gd name="T28" fmla="*/ 22 w 28"/>
                  <a:gd name="T29" fmla="*/ 8 h 27"/>
                  <a:gd name="T30" fmla="*/ 28 w 28"/>
                  <a:gd name="T31" fmla="*/ 0 h 27"/>
                  <a:gd name="T32" fmla="*/ 28 w 28"/>
                  <a:gd name="T33" fmla="*/ 0 h 27"/>
                  <a:gd name="T34" fmla="*/ 21 w 28"/>
                  <a:gd name="T35" fmla="*/ 7 h 27"/>
                  <a:gd name="T36" fmla="*/ 21 w 28"/>
                  <a:gd name="T37" fmla="*/ 7 h 27"/>
                  <a:gd name="T38" fmla="*/ 12 w 28"/>
                  <a:gd name="T39" fmla="*/ 8 h 27"/>
                  <a:gd name="T40" fmla="*/ 5 w 28"/>
                  <a:gd name="T41" fmla="*/ 9 h 27"/>
                  <a:gd name="T42" fmla="*/ 3 w 28"/>
                  <a:gd name="T43" fmla="*/ 10 h 27"/>
                  <a:gd name="T44" fmla="*/ 1 w 28"/>
                  <a:gd name="T45" fmla="*/ 12 h 27"/>
                  <a:gd name="T46" fmla="*/ 0 w 28"/>
                  <a:gd name="T47" fmla="*/ 15 h 27"/>
                  <a:gd name="T48" fmla="*/ 1 w 28"/>
                  <a:gd name="T49" fmla="*/ 18 h 27"/>
                  <a:gd name="T50" fmla="*/ 1 w 28"/>
                  <a:gd name="T51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" h="27">
                    <a:moveTo>
                      <a:pt x="1" y="18"/>
                    </a:moveTo>
                    <a:lnTo>
                      <a:pt x="9" y="19"/>
                    </a:lnTo>
                    <a:lnTo>
                      <a:pt x="9" y="19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8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2" y="8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82">
                <a:extLst>
                  <a:ext uri="{FF2B5EF4-FFF2-40B4-BE49-F238E27FC236}">
                    <a16:creationId xmlns:a16="http://schemas.microsoft.com/office/drawing/2014/main" xmlns="" id="{C4EB5E76-3F16-752D-9C8A-E6EA70936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850901"/>
                <a:ext cx="42863" cy="15875"/>
              </a:xfrm>
              <a:custGeom>
                <a:avLst/>
                <a:gdLst>
                  <a:gd name="T0" fmla="*/ 0 w 80"/>
                  <a:gd name="T1" fmla="*/ 2 h 32"/>
                  <a:gd name="T2" fmla="*/ 0 w 80"/>
                  <a:gd name="T3" fmla="*/ 2 h 32"/>
                  <a:gd name="T4" fmla="*/ 18 w 80"/>
                  <a:gd name="T5" fmla="*/ 8 h 32"/>
                  <a:gd name="T6" fmla="*/ 25 w 80"/>
                  <a:gd name="T7" fmla="*/ 10 h 32"/>
                  <a:gd name="T8" fmla="*/ 31 w 80"/>
                  <a:gd name="T9" fmla="*/ 14 h 32"/>
                  <a:gd name="T10" fmla="*/ 34 w 80"/>
                  <a:gd name="T11" fmla="*/ 17 h 32"/>
                  <a:gd name="T12" fmla="*/ 37 w 80"/>
                  <a:gd name="T13" fmla="*/ 21 h 32"/>
                  <a:gd name="T14" fmla="*/ 37 w 80"/>
                  <a:gd name="T15" fmla="*/ 25 h 32"/>
                  <a:gd name="T16" fmla="*/ 37 w 80"/>
                  <a:gd name="T17" fmla="*/ 31 h 32"/>
                  <a:gd name="T18" fmla="*/ 37 w 80"/>
                  <a:gd name="T19" fmla="*/ 31 h 32"/>
                  <a:gd name="T20" fmla="*/ 42 w 80"/>
                  <a:gd name="T21" fmla="*/ 32 h 32"/>
                  <a:gd name="T22" fmla="*/ 47 w 80"/>
                  <a:gd name="T23" fmla="*/ 32 h 32"/>
                  <a:gd name="T24" fmla="*/ 51 w 80"/>
                  <a:gd name="T25" fmla="*/ 31 h 32"/>
                  <a:gd name="T26" fmla="*/ 54 w 80"/>
                  <a:gd name="T27" fmla="*/ 30 h 32"/>
                  <a:gd name="T28" fmla="*/ 59 w 80"/>
                  <a:gd name="T29" fmla="*/ 26 h 32"/>
                  <a:gd name="T30" fmla="*/ 63 w 80"/>
                  <a:gd name="T31" fmla="*/ 21 h 32"/>
                  <a:gd name="T32" fmla="*/ 70 w 80"/>
                  <a:gd name="T33" fmla="*/ 9 h 32"/>
                  <a:gd name="T34" fmla="*/ 75 w 80"/>
                  <a:gd name="T35" fmla="*/ 5 h 32"/>
                  <a:gd name="T36" fmla="*/ 80 w 80"/>
                  <a:gd name="T37" fmla="*/ 1 h 32"/>
                  <a:gd name="T38" fmla="*/ 80 w 80"/>
                  <a:gd name="T39" fmla="*/ 1 h 32"/>
                  <a:gd name="T40" fmla="*/ 69 w 80"/>
                  <a:gd name="T41" fmla="*/ 2 h 32"/>
                  <a:gd name="T42" fmla="*/ 59 w 80"/>
                  <a:gd name="T43" fmla="*/ 2 h 32"/>
                  <a:gd name="T44" fmla="*/ 42 w 80"/>
                  <a:gd name="T45" fmla="*/ 1 h 32"/>
                  <a:gd name="T46" fmla="*/ 24 w 80"/>
                  <a:gd name="T47" fmla="*/ 0 h 32"/>
                  <a:gd name="T48" fmla="*/ 13 w 80"/>
                  <a:gd name="T49" fmla="*/ 1 h 32"/>
                  <a:gd name="T50" fmla="*/ 0 w 80"/>
                  <a:gd name="T51" fmla="*/ 2 h 32"/>
                  <a:gd name="T52" fmla="*/ 0 w 80"/>
                  <a:gd name="T5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" h="32">
                    <a:moveTo>
                      <a:pt x="0" y="2"/>
                    </a:moveTo>
                    <a:lnTo>
                      <a:pt x="0" y="2"/>
                    </a:lnTo>
                    <a:lnTo>
                      <a:pt x="18" y="8"/>
                    </a:lnTo>
                    <a:lnTo>
                      <a:pt x="25" y="10"/>
                    </a:lnTo>
                    <a:lnTo>
                      <a:pt x="31" y="14"/>
                    </a:lnTo>
                    <a:lnTo>
                      <a:pt x="34" y="17"/>
                    </a:lnTo>
                    <a:lnTo>
                      <a:pt x="37" y="21"/>
                    </a:lnTo>
                    <a:lnTo>
                      <a:pt x="37" y="25"/>
                    </a:lnTo>
                    <a:lnTo>
                      <a:pt x="37" y="31"/>
                    </a:lnTo>
                    <a:lnTo>
                      <a:pt x="37" y="31"/>
                    </a:lnTo>
                    <a:lnTo>
                      <a:pt x="42" y="32"/>
                    </a:lnTo>
                    <a:lnTo>
                      <a:pt x="47" y="32"/>
                    </a:lnTo>
                    <a:lnTo>
                      <a:pt x="51" y="31"/>
                    </a:lnTo>
                    <a:lnTo>
                      <a:pt x="54" y="30"/>
                    </a:lnTo>
                    <a:lnTo>
                      <a:pt x="59" y="26"/>
                    </a:lnTo>
                    <a:lnTo>
                      <a:pt x="63" y="21"/>
                    </a:lnTo>
                    <a:lnTo>
                      <a:pt x="70" y="9"/>
                    </a:lnTo>
                    <a:lnTo>
                      <a:pt x="75" y="5"/>
                    </a:lnTo>
                    <a:lnTo>
                      <a:pt x="80" y="1"/>
                    </a:lnTo>
                    <a:lnTo>
                      <a:pt x="80" y="1"/>
                    </a:lnTo>
                    <a:lnTo>
                      <a:pt x="69" y="2"/>
                    </a:lnTo>
                    <a:lnTo>
                      <a:pt x="59" y="2"/>
                    </a:lnTo>
                    <a:lnTo>
                      <a:pt x="42" y="1"/>
                    </a:lnTo>
                    <a:lnTo>
                      <a:pt x="24" y="0"/>
                    </a:lnTo>
                    <a:lnTo>
                      <a:pt x="13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3">
                <a:extLst>
                  <a:ext uri="{FF2B5EF4-FFF2-40B4-BE49-F238E27FC236}">
                    <a16:creationId xmlns:a16="http://schemas.microsoft.com/office/drawing/2014/main" xmlns="" id="{667011CF-140B-0C82-58BA-1EA8119E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238" y="8509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12 w 12"/>
                  <a:gd name="T5" fmla="*/ 0 h 1"/>
                  <a:gd name="T6" fmla="*/ 12 w 12"/>
                  <a:gd name="T7" fmla="*/ 0 h 1"/>
                  <a:gd name="T8" fmla="*/ 5 w 12"/>
                  <a:gd name="T9" fmla="*/ 0 h 1"/>
                  <a:gd name="T10" fmla="*/ 0 w 12"/>
                  <a:gd name="T11" fmla="*/ 1 h 1"/>
                  <a:gd name="T12" fmla="*/ 0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84">
                <a:extLst>
                  <a:ext uri="{FF2B5EF4-FFF2-40B4-BE49-F238E27FC236}">
                    <a16:creationId xmlns:a16="http://schemas.microsoft.com/office/drawing/2014/main" xmlns="" id="{E0670140-9FC6-0348-7B14-B35409DF7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0" y="1144588"/>
                <a:ext cx="11113" cy="12700"/>
              </a:xfrm>
              <a:custGeom>
                <a:avLst/>
                <a:gdLst>
                  <a:gd name="T0" fmla="*/ 20 w 20"/>
                  <a:gd name="T1" fmla="*/ 0 h 25"/>
                  <a:gd name="T2" fmla="*/ 0 w 20"/>
                  <a:gd name="T3" fmla="*/ 25 h 25"/>
                  <a:gd name="T4" fmla="*/ 7 w 20"/>
                  <a:gd name="T5" fmla="*/ 21 h 25"/>
                  <a:gd name="T6" fmla="*/ 20 w 2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lnTo>
                      <a:pt x="0" y="25"/>
                    </a:lnTo>
                    <a:lnTo>
                      <a:pt x="7" y="2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5">
                <a:extLst>
                  <a:ext uri="{FF2B5EF4-FFF2-40B4-BE49-F238E27FC236}">
                    <a16:creationId xmlns:a16="http://schemas.microsoft.com/office/drawing/2014/main" xmlns="" id="{D140F6EF-7C79-3450-44E2-D7CAC5CA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975" y="844551"/>
                <a:ext cx="11113" cy="6350"/>
              </a:xfrm>
              <a:custGeom>
                <a:avLst/>
                <a:gdLst>
                  <a:gd name="T0" fmla="*/ 0 w 19"/>
                  <a:gd name="T1" fmla="*/ 3 h 10"/>
                  <a:gd name="T2" fmla="*/ 0 w 19"/>
                  <a:gd name="T3" fmla="*/ 3 h 10"/>
                  <a:gd name="T4" fmla="*/ 10 w 19"/>
                  <a:gd name="T5" fmla="*/ 5 h 10"/>
                  <a:gd name="T6" fmla="*/ 16 w 19"/>
                  <a:gd name="T7" fmla="*/ 6 h 10"/>
                  <a:gd name="T8" fmla="*/ 19 w 19"/>
                  <a:gd name="T9" fmla="*/ 10 h 10"/>
                  <a:gd name="T10" fmla="*/ 19 w 19"/>
                  <a:gd name="T11" fmla="*/ 10 h 10"/>
                  <a:gd name="T12" fmla="*/ 19 w 19"/>
                  <a:gd name="T13" fmla="*/ 4 h 10"/>
                  <a:gd name="T14" fmla="*/ 17 w 19"/>
                  <a:gd name="T15" fmla="*/ 2 h 10"/>
                  <a:gd name="T16" fmla="*/ 12 w 19"/>
                  <a:gd name="T17" fmla="*/ 0 h 10"/>
                  <a:gd name="T18" fmla="*/ 9 w 19"/>
                  <a:gd name="T19" fmla="*/ 0 h 10"/>
                  <a:gd name="T20" fmla="*/ 4 w 19"/>
                  <a:gd name="T21" fmla="*/ 1 h 10"/>
                  <a:gd name="T22" fmla="*/ 1 w 19"/>
                  <a:gd name="T23" fmla="*/ 2 h 10"/>
                  <a:gd name="T24" fmla="*/ 0 w 19"/>
                  <a:gd name="T25" fmla="*/ 3 h 10"/>
                  <a:gd name="T26" fmla="*/ 0 w 19"/>
                  <a:gd name="T27" fmla="*/ 3 h 10"/>
                  <a:gd name="T28" fmla="*/ 0 w 19"/>
                  <a:gd name="T2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0" y="3"/>
                    </a:moveTo>
                    <a:lnTo>
                      <a:pt x="0" y="3"/>
                    </a:lnTo>
                    <a:lnTo>
                      <a:pt x="10" y="5"/>
                    </a:lnTo>
                    <a:lnTo>
                      <a:pt x="16" y="6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86">
                <a:extLst>
                  <a:ext uri="{FF2B5EF4-FFF2-40B4-BE49-F238E27FC236}">
                    <a16:creationId xmlns:a16="http://schemas.microsoft.com/office/drawing/2014/main" xmlns="" id="{4926F608-4B0B-D165-E956-610DE52C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475" y="1017588"/>
                <a:ext cx="15875" cy="9525"/>
              </a:xfrm>
              <a:custGeom>
                <a:avLst/>
                <a:gdLst>
                  <a:gd name="T0" fmla="*/ 0 w 31"/>
                  <a:gd name="T1" fmla="*/ 10 h 18"/>
                  <a:gd name="T2" fmla="*/ 0 w 31"/>
                  <a:gd name="T3" fmla="*/ 10 h 18"/>
                  <a:gd name="T4" fmla="*/ 3 w 31"/>
                  <a:gd name="T5" fmla="*/ 12 h 18"/>
                  <a:gd name="T6" fmla="*/ 5 w 31"/>
                  <a:gd name="T7" fmla="*/ 15 h 18"/>
                  <a:gd name="T8" fmla="*/ 9 w 31"/>
                  <a:gd name="T9" fmla="*/ 16 h 18"/>
                  <a:gd name="T10" fmla="*/ 14 w 31"/>
                  <a:gd name="T11" fmla="*/ 16 h 18"/>
                  <a:gd name="T12" fmla="*/ 23 w 31"/>
                  <a:gd name="T13" fmla="*/ 16 h 18"/>
                  <a:gd name="T14" fmla="*/ 28 w 31"/>
                  <a:gd name="T15" fmla="*/ 17 h 18"/>
                  <a:gd name="T16" fmla="*/ 31 w 31"/>
                  <a:gd name="T17" fmla="*/ 18 h 18"/>
                  <a:gd name="T18" fmla="*/ 31 w 31"/>
                  <a:gd name="T19" fmla="*/ 18 h 18"/>
                  <a:gd name="T20" fmla="*/ 27 w 31"/>
                  <a:gd name="T21" fmla="*/ 16 h 18"/>
                  <a:gd name="T22" fmla="*/ 23 w 31"/>
                  <a:gd name="T23" fmla="*/ 12 h 18"/>
                  <a:gd name="T24" fmla="*/ 15 w 31"/>
                  <a:gd name="T25" fmla="*/ 3 h 18"/>
                  <a:gd name="T26" fmla="*/ 12 w 31"/>
                  <a:gd name="T27" fmla="*/ 1 h 18"/>
                  <a:gd name="T28" fmla="*/ 9 w 31"/>
                  <a:gd name="T29" fmla="*/ 0 h 18"/>
                  <a:gd name="T30" fmla="*/ 8 w 31"/>
                  <a:gd name="T31" fmla="*/ 0 h 18"/>
                  <a:gd name="T32" fmla="*/ 6 w 31"/>
                  <a:gd name="T33" fmla="*/ 1 h 18"/>
                  <a:gd name="T34" fmla="*/ 4 w 31"/>
                  <a:gd name="T35" fmla="*/ 3 h 18"/>
                  <a:gd name="T36" fmla="*/ 0 w 31"/>
                  <a:gd name="T37" fmla="*/ 10 h 18"/>
                  <a:gd name="T38" fmla="*/ 0 w 31"/>
                  <a:gd name="T3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8">
                    <a:moveTo>
                      <a:pt x="0" y="10"/>
                    </a:moveTo>
                    <a:lnTo>
                      <a:pt x="0" y="10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9" y="16"/>
                    </a:lnTo>
                    <a:lnTo>
                      <a:pt x="14" y="16"/>
                    </a:lnTo>
                    <a:lnTo>
                      <a:pt x="23" y="16"/>
                    </a:lnTo>
                    <a:lnTo>
                      <a:pt x="28" y="17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27" y="16"/>
                    </a:lnTo>
                    <a:lnTo>
                      <a:pt x="23" y="12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7">
                <a:extLst>
                  <a:ext uri="{FF2B5EF4-FFF2-40B4-BE49-F238E27FC236}">
                    <a16:creationId xmlns:a16="http://schemas.microsoft.com/office/drawing/2014/main" xmlns="" id="{0A6291E5-BFB0-09D8-13D7-7979A535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350" y="882651"/>
                <a:ext cx="11113" cy="14288"/>
              </a:xfrm>
              <a:custGeom>
                <a:avLst/>
                <a:gdLst>
                  <a:gd name="T0" fmla="*/ 0 w 20"/>
                  <a:gd name="T1" fmla="*/ 2 h 29"/>
                  <a:gd name="T2" fmla="*/ 0 w 20"/>
                  <a:gd name="T3" fmla="*/ 2 h 29"/>
                  <a:gd name="T4" fmla="*/ 2 w 20"/>
                  <a:gd name="T5" fmla="*/ 3 h 29"/>
                  <a:gd name="T6" fmla="*/ 5 w 20"/>
                  <a:gd name="T7" fmla="*/ 4 h 29"/>
                  <a:gd name="T8" fmla="*/ 9 w 20"/>
                  <a:gd name="T9" fmla="*/ 10 h 29"/>
                  <a:gd name="T10" fmla="*/ 10 w 20"/>
                  <a:gd name="T11" fmla="*/ 15 h 29"/>
                  <a:gd name="T12" fmla="*/ 12 w 20"/>
                  <a:gd name="T13" fmla="*/ 18 h 29"/>
                  <a:gd name="T14" fmla="*/ 12 w 20"/>
                  <a:gd name="T15" fmla="*/ 23 h 29"/>
                  <a:gd name="T16" fmla="*/ 10 w 20"/>
                  <a:gd name="T17" fmla="*/ 29 h 29"/>
                  <a:gd name="T18" fmla="*/ 10 w 20"/>
                  <a:gd name="T19" fmla="*/ 29 h 29"/>
                  <a:gd name="T20" fmla="*/ 14 w 20"/>
                  <a:gd name="T21" fmla="*/ 24 h 29"/>
                  <a:gd name="T22" fmla="*/ 16 w 20"/>
                  <a:gd name="T23" fmla="*/ 19 h 29"/>
                  <a:gd name="T24" fmla="*/ 18 w 20"/>
                  <a:gd name="T25" fmla="*/ 14 h 29"/>
                  <a:gd name="T26" fmla="*/ 20 w 20"/>
                  <a:gd name="T27" fmla="*/ 8 h 29"/>
                  <a:gd name="T28" fmla="*/ 18 w 20"/>
                  <a:gd name="T29" fmla="*/ 3 h 29"/>
                  <a:gd name="T30" fmla="*/ 17 w 20"/>
                  <a:gd name="T31" fmla="*/ 1 h 29"/>
                  <a:gd name="T32" fmla="*/ 16 w 20"/>
                  <a:gd name="T33" fmla="*/ 0 h 29"/>
                  <a:gd name="T34" fmla="*/ 13 w 20"/>
                  <a:gd name="T35" fmla="*/ 0 h 29"/>
                  <a:gd name="T36" fmla="*/ 9 w 20"/>
                  <a:gd name="T37" fmla="*/ 0 h 29"/>
                  <a:gd name="T38" fmla="*/ 0 w 20"/>
                  <a:gd name="T39" fmla="*/ 2 h 29"/>
                  <a:gd name="T40" fmla="*/ 0 w 20"/>
                  <a:gd name="T41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9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9" y="10"/>
                    </a:lnTo>
                    <a:lnTo>
                      <a:pt x="10" y="15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10" y="29"/>
                    </a:lnTo>
                    <a:lnTo>
                      <a:pt x="10" y="29"/>
                    </a:lnTo>
                    <a:lnTo>
                      <a:pt x="14" y="24"/>
                    </a:lnTo>
                    <a:lnTo>
                      <a:pt x="16" y="19"/>
                    </a:lnTo>
                    <a:lnTo>
                      <a:pt x="18" y="14"/>
                    </a:lnTo>
                    <a:lnTo>
                      <a:pt x="20" y="8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88">
                <a:extLst>
                  <a:ext uri="{FF2B5EF4-FFF2-40B4-BE49-F238E27FC236}">
                    <a16:creationId xmlns:a16="http://schemas.microsoft.com/office/drawing/2014/main" xmlns="" id="{B081426A-489A-6C5E-64D1-785671B6A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313" y="1017588"/>
                <a:ext cx="12700" cy="6350"/>
              </a:xfrm>
              <a:custGeom>
                <a:avLst/>
                <a:gdLst>
                  <a:gd name="T0" fmla="*/ 0 w 26"/>
                  <a:gd name="T1" fmla="*/ 6 h 11"/>
                  <a:gd name="T2" fmla="*/ 4 w 26"/>
                  <a:gd name="T3" fmla="*/ 11 h 11"/>
                  <a:gd name="T4" fmla="*/ 26 w 26"/>
                  <a:gd name="T5" fmla="*/ 0 h 11"/>
                  <a:gd name="T6" fmla="*/ 0 w 26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1">
                    <a:moveTo>
                      <a:pt x="0" y="6"/>
                    </a:moveTo>
                    <a:lnTo>
                      <a:pt x="4" y="11"/>
                    </a:lnTo>
                    <a:lnTo>
                      <a:pt x="26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9">
                <a:extLst>
                  <a:ext uri="{FF2B5EF4-FFF2-40B4-BE49-F238E27FC236}">
                    <a16:creationId xmlns:a16="http://schemas.microsoft.com/office/drawing/2014/main" xmlns="" id="{AB147C23-C3F5-8B7C-612F-FE6279F8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538" y="1114426"/>
                <a:ext cx="19050" cy="38100"/>
              </a:xfrm>
              <a:custGeom>
                <a:avLst/>
                <a:gdLst>
                  <a:gd name="T0" fmla="*/ 32 w 38"/>
                  <a:gd name="T1" fmla="*/ 72 h 72"/>
                  <a:gd name="T2" fmla="*/ 32 w 38"/>
                  <a:gd name="T3" fmla="*/ 72 h 72"/>
                  <a:gd name="T4" fmla="*/ 36 w 38"/>
                  <a:gd name="T5" fmla="*/ 67 h 72"/>
                  <a:gd name="T6" fmla="*/ 38 w 38"/>
                  <a:gd name="T7" fmla="*/ 63 h 72"/>
                  <a:gd name="T8" fmla="*/ 38 w 38"/>
                  <a:gd name="T9" fmla="*/ 59 h 72"/>
                  <a:gd name="T10" fmla="*/ 37 w 38"/>
                  <a:gd name="T11" fmla="*/ 55 h 72"/>
                  <a:gd name="T12" fmla="*/ 34 w 38"/>
                  <a:gd name="T13" fmla="*/ 46 h 72"/>
                  <a:gd name="T14" fmla="*/ 28 w 38"/>
                  <a:gd name="T15" fmla="*/ 37 h 72"/>
                  <a:gd name="T16" fmla="*/ 23 w 38"/>
                  <a:gd name="T17" fmla="*/ 29 h 72"/>
                  <a:gd name="T18" fmla="*/ 22 w 38"/>
                  <a:gd name="T19" fmla="*/ 24 h 72"/>
                  <a:gd name="T20" fmla="*/ 21 w 38"/>
                  <a:gd name="T21" fmla="*/ 20 h 72"/>
                  <a:gd name="T22" fmla="*/ 22 w 38"/>
                  <a:gd name="T23" fmla="*/ 16 h 72"/>
                  <a:gd name="T24" fmla="*/ 26 w 38"/>
                  <a:gd name="T25" fmla="*/ 13 h 72"/>
                  <a:gd name="T26" fmla="*/ 30 w 38"/>
                  <a:gd name="T27" fmla="*/ 9 h 72"/>
                  <a:gd name="T28" fmla="*/ 36 w 38"/>
                  <a:gd name="T29" fmla="*/ 6 h 72"/>
                  <a:gd name="T30" fmla="*/ 36 w 38"/>
                  <a:gd name="T31" fmla="*/ 6 h 72"/>
                  <a:gd name="T32" fmla="*/ 28 w 38"/>
                  <a:gd name="T33" fmla="*/ 2 h 72"/>
                  <a:gd name="T34" fmla="*/ 21 w 38"/>
                  <a:gd name="T35" fmla="*/ 1 h 72"/>
                  <a:gd name="T36" fmla="*/ 16 w 38"/>
                  <a:gd name="T37" fmla="*/ 0 h 72"/>
                  <a:gd name="T38" fmla="*/ 14 w 38"/>
                  <a:gd name="T39" fmla="*/ 1 h 72"/>
                  <a:gd name="T40" fmla="*/ 12 w 38"/>
                  <a:gd name="T41" fmla="*/ 2 h 72"/>
                  <a:gd name="T42" fmla="*/ 12 w 38"/>
                  <a:gd name="T43" fmla="*/ 5 h 72"/>
                  <a:gd name="T44" fmla="*/ 13 w 38"/>
                  <a:gd name="T45" fmla="*/ 12 h 72"/>
                  <a:gd name="T46" fmla="*/ 15 w 38"/>
                  <a:gd name="T47" fmla="*/ 19 h 72"/>
                  <a:gd name="T48" fmla="*/ 15 w 38"/>
                  <a:gd name="T49" fmla="*/ 22 h 72"/>
                  <a:gd name="T50" fmla="*/ 15 w 38"/>
                  <a:gd name="T51" fmla="*/ 25 h 72"/>
                  <a:gd name="T52" fmla="*/ 14 w 38"/>
                  <a:gd name="T53" fmla="*/ 28 h 72"/>
                  <a:gd name="T54" fmla="*/ 12 w 38"/>
                  <a:gd name="T55" fmla="*/ 30 h 72"/>
                  <a:gd name="T56" fmla="*/ 7 w 38"/>
                  <a:gd name="T57" fmla="*/ 31 h 72"/>
                  <a:gd name="T58" fmla="*/ 0 w 38"/>
                  <a:gd name="T59" fmla="*/ 31 h 72"/>
                  <a:gd name="T60" fmla="*/ 0 w 38"/>
                  <a:gd name="T61" fmla="*/ 31 h 72"/>
                  <a:gd name="T62" fmla="*/ 8 w 38"/>
                  <a:gd name="T63" fmla="*/ 34 h 72"/>
                  <a:gd name="T64" fmla="*/ 15 w 38"/>
                  <a:gd name="T65" fmla="*/ 39 h 72"/>
                  <a:gd name="T66" fmla="*/ 21 w 38"/>
                  <a:gd name="T67" fmla="*/ 44 h 72"/>
                  <a:gd name="T68" fmla="*/ 26 w 38"/>
                  <a:gd name="T69" fmla="*/ 51 h 72"/>
                  <a:gd name="T70" fmla="*/ 29 w 38"/>
                  <a:gd name="T71" fmla="*/ 57 h 72"/>
                  <a:gd name="T72" fmla="*/ 31 w 38"/>
                  <a:gd name="T73" fmla="*/ 62 h 72"/>
                  <a:gd name="T74" fmla="*/ 32 w 38"/>
                  <a:gd name="T75" fmla="*/ 67 h 72"/>
                  <a:gd name="T76" fmla="*/ 32 w 38"/>
                  <a:gd name="T77" fmla="*/ 72 h 72"/>
                  <a:gd name="T78" fmla="*/ 32 w 38"/>
                  <a:gd name="T7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2">
                    <a:moveTo>
                      <a:pt x="32" y="72"/>
                    </a:moveTo>
                    <a:lnTo>
                      <a:pt x="32" y="72"/>
                    </a:lnTo>
                    <a:lnTo>
                      <a:pt x="36" y="67"/>
                    </a:lnTo>
                    <a:lnTo>
                      <a:pt x="38" y="63"/>
                    </a:lnTo>
                    <a:lnTo>
                      <a:pt x="38" y="59"/>
                    </a:lnTo>
                    <a:lnTo>
                      <a:pt x="37" y="55"/>
                    </a:lnTo>
                    <a:lnTo>
                      <a:pt x="34" y="46"/>
                    </a:lnTo>
                    <a:lnTo>
                      <a:pt x="28" y="37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22" y="16"/>
                    </a:lnTo>
                    <a:lnTo>
                      <a:pt x="26" y="13"/>
                    </a:lnTo>
                    <a:lnTo>
                      <a:pt x="30" y="9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28" y="2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3" y="12"/>
                    </a:lnTo>
                    <a:lnTo>
                      <a:pt x="15" y="19"/>
                    </a:lnTo>
                    <a:lnTo>
                      <a:pt x="15" y="22"/>
                    </a:lnTo>
                    <a:lnTo>
                      <a:pt x="15" y="25"/>
                    </a:lnTo>
                    <a:lnTo>
                      <a:pt x="14" y="28"/>
                    </a:lnTo>
                    <a:lnTo>
                      <a:pt x="12" y="30"/>
                    </a:lnTo>
                    <a:lnTo>
                      <a:pt x="7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8" y="34"/>
                    </a:lnTo>
                    <a:lnTo>
                      <a:pt x="15" y="39"/>
                    </a:lnTo>
                    <a:lnTo>
                      <a:pt x="21" y="44"/>
                    </a:lnTo>
                    <a:lnTo>
                      <a:pt x="26" y="51"/>
                    </a:lnTo>
                    <a:lnTo>
                      <a:pt x="29" y="57"/>
                    </a:lnTo>
                    <a:lnTo>
                      <a:pt x="31" y="62"/>
                    </a:lnTo>
                    <a:lnTo>
                      <a:pt x="32" y="67"/>
                    </a:lnTo>
                    <a:lnTo>
                      <a:pt x="32" y="72"/>
                    </a:lnTo>
                    <a:lnTo>
                      <a:pt x="32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90">
                <a:extLst>
                  <a:ext uri="{FF2B5EF4-FFF2-40B4-BE49-F238E27FC236}">
                    <a16:creationId xmlns:a16="http://schemas.microsoft.com/office/drawing/2014/main" xmlns="" id="{4CAA3140-83F6-9A0A-F3AB-E99A47B89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188" y="1130301"/>
                <a:ext cx="6350" cy="0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6 w 10"/>
                  <a:gd name="T5" fmla="*/ 0 h 2"/>
                  <a:gd name="T6" fmla="*/ 0 w 10"/>
                  <a:gd name="T7" fmla="*/ 0 h 2"/>
                  <a:gd name="T8" fmla="*/ 0 w 10"/>
                  <a:gd name="T9" fmla="*/ 0 h 2"/>
                  <a:gd name="T10" fmla="*/ 10 w 10"/>
                  <a:gd name="T11" fmla="*/ 2 h 2"/>
                  <a:gd name="T12" fmla="*/ 10 w 10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91">
                <a:extLst>
                  <a:ext uri="{FF2B5EF4-FFF2-40B4-BE49-F238E27FC236}">
                    <a16:creationId xmlns:a16="http://schemas.microsoft.com/office/drawing/2014/main" xmlns="" id="{D7485C11-7251-0BC6-EC54-77F3543E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150" y="1058863"/>
                <a:ext cx="4763" cy="3175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7 h 7"/>
                  <a:gd name="T4" fmla="*/ 5 w 9"/>
                  <a:gd name="T5" fmla="*/ 3 h 7"/>
                  <a:gd name="T6" fmla="*/ 9 w 9"/>
                  <a:gd name="T7" fmla="*/ 0 h 7"/>
                  <a:gd name="T8" fmla="*/ 9 w 9"/>
                  <a:gd name="T9" fmla="*/ 0 h 7"/>
                  <a:gd name="T10" fmla="*/ 5 w 9"/>
                  <a:gd name="T11" fmla="*/ 2 h 7"/>
                  <a:gd name="T12" fmla="*/ 0 w 9"/>
                  <a:gd name="T13" fmla="*/ 7 h 7"/>
                  <a:gd name="T14" fmla="*/ 0 w 9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7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92">
                <a:extLst>
                  <a:ext uri="{FF2B5EF4-FFF2-40B4-BE49-F238E27FC236}">
                    <a16:creationId xmlns:a16="http://schemas.microsoft.com/office/drawing/2014/main" xmlns="" id="{5B4371D0-9311-3F36-264E-52A7615F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050" y="1122363"/>
                <a:ext cx="42863" cy="26988"/>
              </a:xfrm>
              <a:custGeom>
                <a:avLst/>
                <a:gdLst>
                  <a:gd name="T0" fmla="*/ 46 w 82"/>
                  <a:gd name="T1" fmla="*/ 30 h 51"/>
                  <a:gd name="T2" fmla="*/ 82 w 82"/>
                  <a:gd name="T3" fmla="*/ 0 h 51"/>
                  <a:gd name="T4" fmla="*/ 82 w 82"/>
                  <a:gd name="T5" fmla="*/ 0 h 51"/>
                  <a:gd name="T6" fmla="*/ 77 w 82"/>
                  <a:gd name="T7" fmla="*/ 4 h 51"/>
                  <a:gd name="T8" fmla="*/ 71 w 82"/>
                  <a:gd name="T9" fmla="*/ 7 h 51"/>
                  <a:gd name="T10" fmla="*/ 59 w 82"/>
                  <a:gd name="T11" fmla="*/ 12 h 51"/>
                  <a:gd name="T12" fmla="*/ 31 w 82"/>
                  <a:gd name="T13" fmla="*/ 21 h 51"/>
                  <a:gd name="T14" fmla="*/ 18 w 82"/>
                  <a:gd name="T15" fmla="*/ 26 h 51"/>
                  <a:gd name="T16" fmla="*/ 13 w 82"/>
                  <a:gd name="T17" fmla="*/ 28 h 51"/>
                  <a:gd name="T18" fmla="*/ 8 w 82"/>
                  <a:gd name="T19" fmla="*/ 31 h 51"/>
                  <a:gd name="T20" fmla="*/ 5 w 82"/>
                  <a:gd name="T21" fmla="*/ 35 h 51"/>
                  <a:gd name="T22" fmla="*/ 2 w 82"/>
                  <a:gd name="T23" fmla="*/ 38 h 51"/>
                  <a:gd name="T24" fmla="*/ 0 w 82"/>
                  <a:gd name="T25" fmla="*/ 43 h 51"/>
                  <a:gd name="T26" fmla="*/ 0 w 82"/>
                  <a:gd name="T27" fmla="*/ 49 h 51"/>
                  <a:gd name="T28" fmla="*/ 0 w 82"/>
                  <a:gd name="T29" fmla="*/ 49 h 51"/>
                  <a:gd name="T30" fmla="*/ 8 w 82"/>
                  <a:gd name="T31" fmla="*/ 50 h 51"/>
                  <a:gd name="T32" fmla="*/ 16 w 82"/>
                  <a:gd name="T33" fmla="*/ 51 h 51"/>
                  <a:gd name="T34" fmla="*/ 23 w 82"/>
                  <a:gd name="T35" fmla="*/ 50 h 51"/>
                  <a:gd name="T36" fmla="*/ 31 w 82"/>
                  <a:gd name="T37" fmla="*/ 49 h 51"/>
                  <a:gd name="T38" fmla="*/ 38 w 82"/>
                  <a:gd name="T39" fmla="*/ 46 h 51"/>
                  <a:gd name="T40" fmla="*/ 44 w 82"/>
                  <a:gd name="T41" fmla="*/ 43 h 51"/>
                  <a:gd name="T42" fmla="*/ 49 w 82"/>
                  <a:gd name="T43" fmla="*/ 38 h 51"/>
                  <a:gd name="T44" fmla="*/ 54 w 82"/>
                  <a:gd name="T45" fmla="*/ 34 h 51"/>
                  <a:gd name="T46" fmla="*/ 46 w 82"/>
                  <a:gd name="T4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51">
                    <a:moveTo>
                      <a:pt x="46" y="30"/>
                    </a:moveTo>
                    <a:lnTo>
                      <a:pt x="82" y="0"/>
                    </a:lnTo>
                    <a:lnTo>
                      <a:pt x="82" y="0"/>
                    </a:lnTo>
                    <a:lnTo>
                      <a:pt x="77" y="4"/>
                    </a:lnTo>
                    <a:lnTo>
                      <a:pt x="71" y="7"/>
                    </a:lnTo>
                    <a:lnTo>
                      <a:pt x="59" y="12"/>
                    </a:lnTo>
                    <a:lnTo>
                      <a:pt x="31" y="21"/>
                    </a:lnTo>
                    <a:lnTo>
                      <a:pt x="18" y="26"/>
                    </a:lnTo>
                    <a:lnTo>
                      <a:pt x="13" y="28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38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8" y="50"/>
                    </a:lnTo>
                    <a:lnTo>
                      <a:pt x="16" y="51"/>
                    </a:lnTo>
                    <a:lnTo>
                      <a:pt x="23" y="50"/>
                    </a:lnTo>
                    <a:lnTo>
                      <a:pt x="31" y="49"/>
                    </a:lnTo>
                    <a:lnTo>
                      <a:pt x="38" y="46"/>
                    </a:lnTo>
                    <a:lnTo>
                      <a:pt x="44" y="43"/>
                    </a:lnTo>
                    <a:lnTo>
                      <a:pt x="49" y="38"/>
                    </a:lnTo>
                    <a:lnTo>
                      <a:pt x="54" y="34"/>
                    </a:lnTo>
                    <a:lnTo>
                      <a:pt x="46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93">
                <a:extLst>
                  <a:ext uri="{FF2B5EF4-FFF2-40B4-BE49-F238E27FC236}">
                    <a16:creationId xmlns:a16="http://schemas.microsoft.com/office/drawing/2014/main" xmlns="" id="{E5AEBC9B-A9EA-1485-98C5-0DB3B8B89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788" y="839788"/>
                <a:ext cx="9525" cy="11113"/>
              </a:xfrm>
              <a:custGeom>
                <a:avLst/>
                <a:gdLst>
                  <a:gd name="T0" fmla="*/ 3 w 19"/>
                  <a:gd name="T1" fmla="*/ 17 h 19"/>
                  <a:gd name="T2" fmla="*/ 19 w 19"/>
                  <a:gd name="T3" fmla="*/ 4 h 19"/>
                  <a:gd name="T4" fmla="*/ 0 w 19"/>
                  <a:gd name="T5" fmla="*/ 0 h 19"/>
                  <a:gd name="T6" fmla="*/ 0 w 19"/>
                  <a:gd name="T7" fmla="*/ 0 h 19"/>
                  <a:gd name="T8" fmla="*/ 1 w 19"/>
                  <a:gd name="T9" fmla="*/ 3 h 19"/>
                  <a:gd name="T10" fmla="*/ 1 w 19"/>
                  <a:gd name="T11" fmla="*/ 6 h 19"/>
                  <a:gd name="T12" fmla="*/ 1 w 19"/>
                  <a:gd name="T13" fmla="*/ 14 h 19"/>
                  <a:gd name="T14" fmla="*/ 0 w 19"/>
                  <a:gd name="T15" fmla="*/ 19 h 19"/>
                  <a:gd name="T16" fmla="*/ 1 w 19"/>
                  <a:gd name="T17" fmla="*/ 19 h 19"/>
                  <a:gd name="T18" fmla="*/ 3 w 19"/>
                  <a:gd name="T19" fmla="*/ 17 h 19"/>
                  <a:gd name="T20" fmla="*/ 3 w 19"/>
                  <a:gd name="T21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3" y="17"/>
                    </a:moveTo>
                    <a:lnTo>
                      <a:pt x="19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94">
                <a:extLst>
                  <a:ext uri="{FF2B5EF4-FFF2-40B4-BE49-F238E27FC236}">
                    <a16:creationId xmlns:a16="http://schemas.microsoft.com/office/drawing/2014/main" xmlns="" id="{90E7542C-ADF7-EBA3-81AC-C45CE99A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200" y="839788"/>
                <a:ext cx="1588" cy="0"/>
              </a:xfrm>
              <a:custGeom>
                <a:avLst/>
                <a:gdLst>
                  <a:gd name="T0" fmla="*/ 0 w 4"/>
                  <a:gd name="T1" fmla="*/ 4 w 4"/>
                  <a:gd name="T2" fmla="*/ 4 w 4"/>
                  <a:gd name="T3" fmla="*/ 3 w 4"/>
                  <a:gd name="T4" fmla="*/ 0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95">
                <a:extLst>
                  <a:ext uri="{FF2B5EF4-FFF2-40B4-BE49-F238E27FC236}">
                    <a16:creationId xmlns:a16="http://schemas.microsoft.com/office/drawing/2014/main" xmlns="" id="{ED767DEB-46D5-236A-05A1-2CB3B280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663" y="1049338"/>
                <a:ext cx="15875" cy="6350"/>
              </a:xfrm>
              <a:custGeom>
                <a:avLst/>
                <a:gdLst>
                  <a:gd name="T0" fmla="*/ 0 w 31"/>
                  <a:gd name="T1" fmla="*/ 10 h 11"/>
                  <a:gd name="T2" fmla="*/ 0 w 31"/>
                  <a:gd name="T3" fmla="*/ 10 h 11"/>
                  <a:gd name="T4" fmla="*/ 8 w 31"/>
                  <a:gd name="T5" fmla="*/ 11 h 11"/>
                  <a:gd name="T6" fmla="*/ 16 w 31"/>
                  <a:gd name="T7" fmla="*/ 11 h 11"/>
                  <a:gd name="T8" fmla="*/ 24 w 31"/>
                  <a:gd name="T9" fmla="*/ 9 h 11"/>
                  <a:gd name="T10" fmla="*/ 31 w 31"/>
                  <a:gd name="T11" fmla="*/ 5 h 11"/>
                  <a:gd name="T12" fmla="*/ 31 w 31"/>
                  <a:gd name="T13" fmla="*/ 5 h 11"/>
                  <a:gd name="T14" fmla="*/ 29 w 31"/>
                  <a:gd name="T15" fmla="*/ 4 h 11"/>
                  <a:gd name="T16" fmla="*/ 24 w 31"/>
                  <a:gd name="T17" fmla="*/ 2 h 11"/>
                  <a:gd name="T18" fmla="*/ 20 w 31"/>
                  <a:gd name="T19" fmla="*/ 1 h 11"/>
                  <a:gd name="T20" fmla="*/ 14 w 31"/>
                  <a:gd name="T21" fmla="*/ 0 h 11"/>
                  <a:gd name="T22" fmla="*/ 8 w 31"/>
                  <a:gd name="T23" fmla="*/ 1 h 11"/>
                  <a:gd name="T24" fmla="*/ 4 w 31"/>
                  <a:gd name="T25" fmla="*/ 2 h 11"/>
                  <a:gd name="T26" fmla="*/ 0 w 31"/>
                  <a:gd name="T27" fmla="*/ 5 h 11"/>
                  <a:gd name="T28" fmla="*/ 0 w 31"/>
                  <a:gd name="T29" fmla="*/ 7 h 11"/>
                  <a:gd name="T30" fmla="*/ 0 w 31"/>
                  <a:gd name="T31" fmla="*/ 10 h 11"/>
                  <a:gd name="T32" fmla="*/ 0 w 31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11">
                    <a:moveTo>
                      <a:pt x="0" y="10"/>
                    </a:moveTo>
                    <a:lnTo>
                      <a:pt x="0" y="10"/>
                    </a:lnTo>
                    <a:lnTo>
                      <a:pt x="8" y="11"/>
                    </a:lnTo>
                    <a:lnTo>
                      <a:pt x="16" y="11"/>
                    </a:lnTo>
                    <a:lnTo>
                      <a:pt x="24" y="9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96">
                <a:extLst>
                  <a:ext uri="{FF2B5EF4-FFF2-40B4-BE49-F238E27FC236}">
                    <a16:creationId xmlns:a16="http://schemas.microsoft.com/office/drawing/2014/main" xmlns="" id="{0E13BCC2-30CB-1607-93FF-B2B5323AF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638" y="868363"/>
                <a:ext cx="14288" cy="3175"/>
              </a:xfrm>
              <a:custGeom>
                <a:avLst/>
                <a:gdLst>
                  <a:gd name="T0" fmla="*/ 2 w 28"/>
                  <a:gd name="T1" fmla="*/ 6 h 6"/>
                  <a:gd name="T2" fmla="*/ 28 w 28"/>
                  <a:gd name="T3" fmla="*/ 0 h 6"/>
                  <a:gd name="T4" fmla="*/ 0 w 28"/>
                  <a:gd name="T5" fmla="*/ 3 h 6"/>
                  <a:gd name="T6" fmla="*/ 2 w 2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">
                    <a:moveTo>
                      <a:pt x="2" y="6"/>
                    </a:moveTo>
                    <a:lnTo>
                      <a:pt x="28" y="0"/>
                    </a:lnTo>
                    <a:lnTo>
                      <a:pt x="0" y="3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97">
                <a:extLst>
                  <a:ext uri="{FF2B5EF4-FFF2-40B4-BE49-F238E27FC236}">
                    <a16:creationId xmlns:a16="http://schemas.microsoft.com/office/drawing/2014/main" xmlns="" id="{26C20176-2761-5C6F-9DED-4BC616BB6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438" y="841376"/>
                <a:ext cx="12700" cy="7938"/>
              </a:xfrm>
              <a:custGeom>
                <a:avLst/>
                <a:gdLst>
                  <a:gd name="T0" fmla="*/ 25 w 25"/>
                  <a:gd name="T1" fmla="*/ 5 h 16"/>
                  <a:gd name="T2" fmla="*/ 21 w 25"/>
                  <a:gd name="T3" fmla="*/ 0 h 16"/>
                  <a:gd name="T4" fmla="*/ 0 w 25"/>
                  <a:gd name="T5" fmla="*/ 10 h 16"/>
                  <a:gd name="T6" fmla="*/ 5 w 25"/>
                  <a:gd name="T7" fmla="*/ 16 h 16"/>
                  <a:gd name="T8" fmla="*/ 25 w 25"/>
                  <a:gd name="T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5" y="5"/>
                    </a:moveTo>
                    <a:lnTo>
                      <a:pt x="21" y="0"/>
                    </a:lnTo>
                    <a:lnTo>
                      <a:pt x="0" y="10"/>
                    </a:lnTo>
                    <a:lnTo>
                      <a:pt x="5" y="16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98">
                <a:extLst>
                  <a:ext uri="{FF2B5EF4-FFF2-40B4-BE49-F238E27FC236}">
                    <a16:creationId xmlns:a16="http://schemas.microsoft.com/office/drawing/2014/main" xmlns="" id="{BCC6A24D-9A46-6C3A-84A3-E5CCF947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925" y="1141413"/>
                <a:ext cx="19050" cy="15875"/>
              </a:xfrm>
              <a:custGeom>
                <a:avLst/>
                <a:gdLst>
                  <a:gd name="T0" fmla="*/ 8 w 36"/>
                  <a:gd name="T1" fmla="*/ 29 h 29"/>
                  <a:gd name="T2" fmla="*/ 8 w 36"/>
                  <a:gd name="T3" fmla="*/ 29 h 29"/>
                  <a:gd name="T4" fmla="*/ 14 w 36"/>
                  <a:gd name="T5" fmla="*/ 29 h 29"/>
                  <a:gd name="T6" fmla="*/ 20 w 36"/>
                  <a:gd name="T7" fmla="*/ 26 h 29"/>
                  <a:gd name="T8" fmla="*/ 26 w 36"/>
                  <a:gd name="T9" fmla="*/ 23 h 29"/>
                  <a:gd name="T10" fmla="*/ 29 w 36"/>
                  <a:gd name="T11" fmla="*/ 18 h 29"/>
                  <a:gd name="T12" fmla="*/ 32 w 36"/>
                  <a:gd name="T13" fmla="*/ 13 h 29"/>
                  <a:gd name="T14" fmla="*/ 35 w 36"/>
                  <a:gd name="T15" fmla="*/ 7 h 29"/>
                  <a:gd name="T16" fmla="*/ 36 w 36"/>
                  <a:gd name="T17" fmla="*/ 3 h 29"/>
                  <a:gd name="T18" fmla="*/ 35 w 36"/>
                  <a:gd name="T19" fmla="*/ 0 h 29"/>
                  <a:gd name="T20" fmla="*/ 0 w 36"/>
                  <a:gd name="T21" fmla="*/ 1 h 29"/>
                  <a:gd name="T22" fmla="*/ 0 w 36"/>
                  <a:gd name="T23" fmla="*/ 1 h 29"/>
                  <a:gd name="T24" fmla="*/ 4 w 36"/>
                  <a:gd name="T25" fmla="*/ 8 h 29"/>
                  <a:gd name="T26" fmla="*/ 6 w 36"/>
                  <a:gd name="T27" fmla="*/ 10 h 29"/>
                  <a:gd name="T28" fmla="*/ 8 w 36"/>
                  <a:gd name="T29" fmla="*/ 11 h 29"/>
                  <a:gd name="T30" fmla="*/ 11 w 36"/>
                  <a:gd name="T31" fmla="*/ 10 h 29"/>
                  <a:gd name="T32" fmla="*/ 14 w 36"/>
                  <a:gd name="T33" fmla="*/ 8 h 29"/>
                  <a:gd name="T34" fmla="*/ 18 w 36"/>
                  <a:gd name="T35" fmla="*/ 6 h 29"/>
                  <a:gd name="T36" fmla="*/ 23 w 36"/>
                  <a:gd name="T37" fmla="*/ 6 h 29"/>
                  <a:gd name="T38" fmla="*/ 30 w 36"/>
                  <a:gd name="T39" fmla="*/ 7 h 29"/>
                  <a:gd name="T40" fmla="*/ 8 w 36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9">
                    <a:moveTo>
                      <a:pt x="8" y="29"/>
                    </a:moveTo>
                    <a:lnTo>
                      <a:pt x="8" y="29"/>
                    </a:lnTo>
                    <a:lnTo>
                      <a:pt x="14" y="29"/>
                    </a:lnTo>
                    <a:lnTo>
                      <a:pt x="20" y="26"/>
                    </a:lnTo>
                    <a:lnTo>
                      <a:pt x="26" y="23"/>
                    </a:lnTo>
                    <a:lnTo>
                      <a:pt x="29" y="18"/>
                    </a:lnTo>
                    <a:lnTo>
                      <a:pt x="32" y="13"/>
                    </a:lnTo>
                    <a:lnTo>
                      <a:pt x="35" y="7"/>
                    </a:lnTo>
                    <a:lnTo>
                      <a:pt x="36" y="3"/>
                    </a:lnTo>
                    <a:lnTo>
                      <a:pt x="3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3" y="6"/>
                    </a:lnTo>
                    <a:lnTo>
                      <a:pt x="30" y="7"/>
                    </a:lnTo>
                    <a:lnTo>
                      <a:pt x="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99">
                <a:extLst>
                  <a:ext uri="{FF2B5EF4-FFF2-40B4-BE49-F238E27FC236}">
                    <a16:creationId xmlns:a16="http://schemas.microsoft.com/office/drawing/2014/main" xmlns="" id="{E398523F-D0F9-011E-E099-0C2D7048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000" y="827088"/>
                <a:ext cx="333375" cy="74613"/>
              </a:xfrm>
              <a:custGeom>
                <a:avLst/>
                <a:gdLst>
                  <a:gd name="T0" fmla="*/ 473 w 631"/>
                  <a:gd name="T1" fmla="*/ 66 h 141"/>
                  <a:gd name="T2" fmla="*/ 501 w 631"/>
                  <a:gd name="T3" fmla="*/ 66 h 141"/>
                  <a:gd name="T4" fmla="*/ 515 w 631"/>
                  <a:gd name="T5" fmla="*/ 78 h 141"/>
                  <a:gd name="T6" fmla="*/ 499 w 631"/>
                  <a:gd name="T7" fmla="*/ 91 h 141"/>
                  <a:gd name="T8" fmla="*/ 531 w 631"/>
                  <a:gd name="T9" fmla="*/ 62 h 141"/>
                  <a:gd name="T10" fmla="*/ 543 w 631"/>
                  <a:gd name="T11" fmla="*/ 76 h 141"/>
                  <a:gd name="T12" fmla="*/ 534 w 631"/>
                  <a:gd name="T13" fmla="*/ 94 h 141"/>
                  <a:gd name="T14" fmla="*/ 492 w 631"/>
                  <a:gd name="T15" fmla="*/ 121 h 141"/>
                  <a:gd name="T16" fmla="*/ 508 w 631"/>
                  <a:gd name="T17" fmla="*/ 126 h 141"/>
                  <a:gd name="T18" fmla="*/ 550 w 631"/>
                  <a:gd name="T19" fmla="*/ 111 h 141"/>
                  <a:gd name="T20" fmla="*/ 568 w 631"/>
                  <a:gd name="T21" fmla="*/ 104 h 141"/>
                  <a:gd name="T22" fmla="*/ 550 w 631"/>
                  <a:gd name="T23" fmla="*/ 85 h 141"/>
                  <a:gd name="T24" fmla="*/ 555 w 631"/>
                  <a:gd name="T25" fmla="*/ 71 h 141"/>
                  <a:gd name="T26" fmla="*/ 582 w 631"/>
                  <a:gd name="T27" fmla="*/ 68 h 141"/>
                  <a:gd name="T28" fmla="*/ 615 w 631"/>
                  <a:gd name="T29" fmla="*/ 68 h 141"/>
                  <a:gd name="T30" fmla="*/ 607 w 631"/>
                  <a:gd name="T31" fmla="*/ 52 h 141"/>
                  <a:gd name="T32" fmla="*/ 621 w 631"/>
                  <a:gd name="T33" fmla="*/ 36 h 141"/>
                  <a:gd name="T34" fmla="*/ 628 w 631"/>
                  <a:gd name="T35" fmla="*/ 28 h 141"/>
                  <a:gd name="T36" fmla="*/ 624 w 631"/>
                  <a:gd name="T37" fmla="*/ 16 h 141"/>
                  <a:gd name="T38" fmla="*/ 593 w 631"/>
                  <a:gd name="T39" fmla="*/ 11 h 141"/>
                  <a:gd name="T40" fmla="*/ 568 w 631"/>
                  <a:gd name="T41" fmla="*/ 0 h 141"/>
                  <a:gd name="T42" fmla="*/ 566 w 631"/>
                  <a:gd name="T43" fmla="*/ 21 h 141"/>
                  <a:gd name="T44" fmla="*/ 519 w 631"/>
                  <a:gd name="T45" fmla="*/ 21 h 141"/>
                  <a:gd name="T46" fmla="*/ 475 w 631"/>
                  <a:gd name="T47" fmla="*/ 28 h 141"/>
                  <a:gd name="T48" fmla="*/ 468 w 631"/>
                  <a:gd name="T49" fmla="*/ 20 h 141"/>
                  <a:gd name="T50" fmla="*/ 475 w 631"/>
                  <a:gd name="T51" fmla="*/ 11 h 141"/>
                  <a:gd name="T52" fmla="*/ 442 w 631"/>
                  <a:gd name="T53" fmla="*/ 21 h 141"/>
                  <a:gd name="T54" fmla="*/ 358 w 631"/>
                  <a:gd name="T55" fmla="*/ 28 h 141"/>
                  <a:gd name="T56" fmla="*/ 351 w 631"/>
                  <a:gd name="T57" fmla="*/ 21 h 141"/>
                  <a:gd name="T58" fmla="*/ 0 w 631"/>
                  <a:gd name="T59" fmla="*/ 29 h 141"/>
                  <a:gd name="T60" fmla="*/ 49 w 631"/>
                  <a:gd name="T61" fmla="*/ 47 h 141"/>
                  <a:gd name="T62" fmla="*/ 41 w 631"/>
                  <a:gd name="T63" fmla="*/ 59 h 141"/>
                  <a:gd name="T64" fmla="*/ 53 w 631"/>
                  <a:gd name="T65" fmla="*/ 65 h 141"/>
                  <a:gd name="T66" fmla="*/ 70 w 631"/>
                  <a:gd name="T67" fmla="*/ 73 h 141"/>
                  <a:gd name="T68" fmla="*/ 65 w 631"/>
                  <a:gd name="T69" fmla="*/ 84 h 141"/>
                  <a:gd name="T70" fmla="*/ 45 w 631"/>
                  <a:gd name="T71" fmla="*/ 86 h 141"/>
                  <a:gd name="T72" fmla="*/ 30 w 631"/>
                  <a:gd name="T73" fmla="*/ 86 h 141"/>
                  <a:gd name="T74" fmla="*/ 39 w 631"/>
                  <a:gd name="T75" fmla="*/ 118 h 141"/>
                  <a:gd name="T76" fmla="*/ 54 w 631"/>
                  <a:gd name="T77" fmla="*/ 127 h 141"/>
                  <a:gd name="T78" fmla="*/ 77 w 631"/>
                  <a:gd name="T79" fmla="*/ 116 h 141"/>
                  <a:gd name="T80" fmla="*/ 107 w 631"/>
                  <a:gd name="T81" fmla="*/ 90 h 141"/>
                  <a:gd name="T82" fmla="*/ 133 w 631"/>
                  <a:gd name="T83" fmla="*/ 85 h 141"/>
                  <a:gd name="T84" fmla="*/ 129 w 631"/>
                  <a:gd name="T85" fmla="*/ 103 h 141"/>
                  <a:gd name="T86" fmla="*/ 138 w 631"/>
                  <a:gd name="T87" fmla="*/ 115 h 141"/>
                  <a:gd name="T88" fmla="*/ 147 w 631"/>
                  <a:gd name="T89" fmla="*/ 115 h 141"/>
                  <a:gd name="T90" fmla="*/ 168 w 631"/>
                  <a:gd name="T91" fmla="*/ 118 h 141"/>
                  <a:gd name="T92" fmla="*/ 184 w 631"/>
                  <a:gd name="T93" fmla="*/ 129 h 141"/>
                  <a:gd name="T94" fmla="*/ 202 w 631"/>
                  <a:gd name="T95" fmla="*/ 111 h 141"/>
                  <a:gd name="T96" fmla="*/ 220 w 631"/>
                  <a:gd name="T97" fmla="*/ 124 h 141"/>
                  <a:gd name="T98" fmla="*/ 284 w 631"/>
                  <a:gd name="T99" fmla="*/ 114 h 141"/>
                  <a:gd name="T100" fmla="*/ 316 w 631"/>
                  <a:gd name="T101" fmla="*/ 106 h 141"/>
                  <a:gd name="T102" fmla="*/ 351 w 631"/>
                  <a:gd name="T103" fmla="*/ 105 h 141"/>
                  <a:gd name="T104" fmla="*/ 356 w 631"/>
                  <a:gd name="T105" fmla="*/ 129 h 141"/>
                  <a:gd name="T106" fmla="*/ 371 w 631"/>
                  <a:gd name="T107" fmla="*/ 131 h 141"/>
                  <a:gd name="T108" fmla="*/ 392 w 631"/>
                  <a:gd name="T109" fmla="*/ 116 h 141"/>
                  <a:gd name="T110" fmla="*/ 404 w 631"/>
                  <a:gd name="T111" fmla="*/ 114 h 141"/>
                  <a:gd name="T112" fmla="*/ 399 w 631"/>
                  <a:gd name="T113" fmla="*/ 136 h 141"/>
                  <a:gd name="T114" fmla="*/ 475 w 631"/>
                  <a:gd name="T115" fmla="*/ 98 h 141"/>
                  <a:gd name="T116" fmla="*/ 481 w 631"/>
                  <a:gd name="T117" fmla="*/ 81 h 141"/>
                  <a:gd name="T118" fmla="*/ 468 w 631"/>
                  <a:gd name="T119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31" h="141">
                    <a:moveTo>
                      <a:pt x="468" y="70"/>
                    </a:moveTo>
                    <a:lnTo>
                      <a:pt x="468" y="70"/>
                    </a:lnTo>
                    <a:lnTo>
                      <a:pt x="470" y="67"/>
                    </a:lnTo>
                    <a:lnTo>
                      <a:pt x="473" y="66"/>
                    </a:lnTo>
                    <a:lnTo>
                      <a:pt x="478" y="62"/>
                    </a:lnTo>
                    <a:lnTo>
                      <a:pt x="486" y="62"/>
                    </a:lnTo>
                    <a:lnTo>
                      <a:pt x="493" y="62"/>
                    </a:lnTo>
                    <a:lnTo>
                      <a:pt x="501" y="66"/>
                    </a:lnTo>
                    <a:lnTo>
                      <a:pt x="508" y="69"/>
                    </a:lnTo>
                    <a:lnTo>
                      <a:pt x="513" y="74"/>
                    </a:lnTo>
                    <a:lnTo>
                      <a:pt x="514" y="76"/>
                    </a:lnTo>
                    <a:lnTo>
                      <a:pt x="515" y="78"/>
                    </a:lnTo>
                    <a:lnTo>
                      <a:pt x="515" y="78"/>
                    </a:lnTo>
                    <a:lnTo>
                      <a:pt x="509" y="83"/>
                    </a:lnTo>
                    <a:lnTo>
                      <a:pt x="501" y="89"/>
                    </a:lnTo>
                    <a:lnTo>
                      <a:pt x="499" y="91"/>
                    </a:lnTo>
                    <a:lnTo>
                      <a:pt x="498" y="94"/>
                    </a:lnTo>
                    <a:lnTo>
                      <a:pt x="499" y="97"/>
                    </a:lnTo>
                    <a:lnTo>
                      <a:pt x="502" y="100"/>
                    </a:lnTo>
                    <a:lnTo>
                      <a:pt x="531" y="62"/>
                    </a:lnTo>
                    <a:lnTo>
                      <a:pt x="531" y="62"/>
                    </a:lnTo>
                    <a:lnTo>
                      <a:pt x="538" y="67"/>
                    </a:lnTo>
                    <a:lnTo>
                      <a:pt x="542" y="71"/>
                    </a:lnTo>
                    <a:lnTo>
                      <a:pt x="543" y="76"/>
                    </a:lnTo>
                    <a:lnTo>
                      <a:pt x="543" y="81"/>
                    </a:lnTo>
                    <a:lnTo>
                      <a:pt x="542" y="85"/>
                    </a:lnTo>
                    <a:lnTo>
                      <a:pt x="538" y="90"/>
                    </a:lnTo>
                    <a:lnTo>
                      <a:pt x="534" y="94"/>
                    </a:lnTo>
                    <a:lnTo>
                      <a:pt x="529" y="98"/>
                    </a:lnTo>
                    <a:lnTo>
                      <a:pt x="516" y="107"/>
                    </a:lnTo>
                    <a:lnTo>
                      <a:pt x="504" y="114"/>
                    </a:lnTo>
                    <a:lnTo>
                      <a:pt x="492" y="121"/>
                    </a:lnTo>
                    <a:lnTo>
                      <a:pt x="483" y="127"/>
                    </a:lnTo>
                    <a:lnTo>
                      <a:pt x="483" y="127"/>
                    </a:lnTo>
                    <a:lnTo>
                      <a:pt x="496" y="127"/>
                    </a:lnTo>
                    <a:lnTo>
                      <a:pt x="508" y="126"/>
                    </a:lnTo>
                    <a:lnTo>
                      <a:pt x="519" y="122"/>
                    </a:lnTo>
                    <a:lnTo>
                      <a:pt x="529" y="119"/>
                    </a:lnTo>
                    <a:lnTo>
                      <a:pt x="538" y="114"/>
                    </a:lnTo>
                    <a:lnTo>
                      <a:pt x="550" y="111"/>
                    </a:lnTo>
                    <a:lnTo>
                      <a:pt x="562" y="108"/>
                    </a:lnTo>
                    <a:lnTo>
                      <a:pt x="576" y="107"/>
                    </a:lnTo>
                    <a:lnTo>
                      <a:pt x="576" y="107"/>
                    </a:lnTo>
                    <a:lnTo>
                      <a:pt x="568" y="104"/>
                    </a:lnTo>
                    <a:lnTo>
                      <a:pt x="561" y="98"/>
                    </a:lnTo>
                    <a:lnTo>
                      <a:pt x="554" y="92"/>
                    </a:lnTo>
                    <a:lnTo>
                      <a:pt x="550" y="85"/>
                    </a:lnTo>
                    <a:lnTo>
                      <a:pt x="550" y="85"/>
                    </a:lnTo>
                    <a:lnTo>
                      <a:pt x="550" y="81"/>
                    </a:lnTo>
                    <a:lnTo>
                      <a:pt x="551" y="77"/>
                    </a:lnTo>
                    <a:lnTo>
                      <a:pt x="553" y="74"/>
                    </a:lnTo>
                    <a:lnTo>
                      <a:pt x="555" y="71"/>
                    </a:lnTo>
                    <a:lnTo>
                      <a:pt x="559" y="69"/>
                    </a:lnTo>
                    <a:lnTo>
                      <a:pt x="562" y="68"/>
                    </a:lnTo>
                    <a:lnTo>
                      <a:pt x="571" y="67"/>
                    </a:lnTo>
                    <a:lnTo>
                      <a:pt x="582" y="68"/>
                    </a:lnTo>
                    <a:lnTo>
                      <a:pt x="593" y="68"/>
                    </a:lnTo>
                    <a:lnTo>
                      <a:pt x="605" y="69"/>
                    </a:lnTo>
                    <a:lnTo>
                      <a:pt x="615" y="68"/>
                    </a:lnTo>
                    <a:lnTo>
                      <a:pt x="615" y="68"/>
                    </a:lnTo>
                    <a:lnTo>
                      <a:pt x="611" y="65"/>
                    </a:lnTo>
                    <a:lnTo>
                      <a:pt x="607" y="60"/>
                    </a:lnTo>
                    <a:lnTo>
                      <a:pt x="606" y="55"/>
                    </a:lnTo>
                    <a:lnTo>
                      <a:pt x="607" y="52"/>
                    </a:lnTo>
                    <a:lnTo>
                      <a:pt x="609" y="47"/>
                    </a:lnTo>
                    <a:lnTo>
                      <a:pt x="613" y="44"/>
                    </a:lnTo>
                    <a:lnTo>
                      <a:pt x="621" y="36"/>
                    </a:lnTo>
                    <a:lnTo>
                      <a:pt x="621" y="36"/>
                    </a:lnTo>
                    <a:lnTo>
                      <a:pt x="624" y="35"/>
                    </a:lnTo>
                    <a:lnTo>
                      <a:pt x="627" y="32"/>
                    </a:lnTo>
                    <a:lnTo>
                      <a:pt x="631" y="28"/>
                    </a:lnTo>
                    <a:lnTo>
                      <a:pt x="628" y="28"/>
                    </a:lnTo>
                    <a:lnTo>
                      <a:pt x="628" y="28"/>
                    </a:lnTo>
                    <a:lnTo>
                      <a:pt x="627" y="23"/>
                    </a:lnTo>
                    <a:lnTo>
                      <a:pt x="624" y="16"/>
                    </a:lnTo>
                    <a:lnTo>
                      <a:pt x="624" y="16"/>
                    </a:lnTo>
                    <a:lnTo>
                      <a:pt x="616" y="17"/>
                    </a:lnTo>
                    <a:lnTo>
                      <a:pt x="608" y="17"/>
                    </a:lnTo>
                    <a:lnTo>
                      <a:pt x="600" y="15"/>
                    </a:lnTo>
                    <a:lnTo>
                      <a:pt x="593" y="11"/>
                    </a:lnTo>
                    <a:lnTo>
                      <a:pt x="580" y="5"/>
                    </a:lnTo>
                    <a:lnTo>
                      <a:pt x="574" y="1"/>
                    </a:lnTo>
                    <a:lnTo>
                      <a:pt x="568" y="0"/>
                    </a:lnTo>
                    <a:lnTo>
                      <a:pt x="568" y="0"/>
                    </a:lnTo>
                    <a:lnTo>
                      <a:pt x="570" y="8"/>
                    </a:lnTo>
                    <a:lnTo>
                      <a:pt x="570" y="14"/>
                    </a:lnTo>
                    <a:lnTo>
                      <a:pt x="568" y="18"/>
                    </a:lnTo>
                    <a:lnTo>
                      <a:pt x="566" y="21"/>
                    </a:lnTo>
                    <a:lnTo>
                      <a:pt x="562" y="23"/>
                    </a:lnTo>
                    <a:lnTo>
                      <a:pt x="557" y="24"/>
                    </a:lnTo>
                    <a:lnTo>
                      <a:pt x="545" y="24"/>
                    </a:lnTo>
                    <a:lnTo>
                      <a:pt x="519" y="21"/>
                    </a:lnTo>
                    <a:lnTo>
                      <a:pt x="506" y="21"/>
                    </a:lnTo>
                    <a:lnTo>
                      <a:pt x="501" y="22"/>
                    </a:lnTo>
                    <a:lnTo>
                      <a:pt x="497" y="24"/>
                    </a:lnTo>
                    <a:lnTo>
                      <a:pt x="475" y="28"/>
                    </a:lnTo>
                    <a:lnTo>
                      <a:pt x="467" y="28"/>
                    </a:lnTo>
                    <a:lnTo>
                      <a:pt x="467" y="28"/>
                    </a:lnTo>
                    <a:lnTo>
                      <a:pt x="466" y="24"/>
                    </a:lnTo>
                    <a:lnTo>
                      <a:pt x="468" y="20"/>
                    </a:lnTo>
                    <a:lnTo>
                      <a:pt x="473" y="15"/>
                    </a:lnTo>
                    <a:lnTo>
                      <a:pt x="479" y="8"/>
                    </a:lnTo>
                    <a:lnTo>
                      <a:pt x="479" y="8"/>
                    </a:lnTo>
                    <a:lnTo>
                      <a:pt x="475" y="11"/>
                    </a:lnTo>
                    <a:lnTo>
                      <a:pt x="468" y="13"/>
                    </a:lnTo>
                    <a:lnTo>
                      <a:pt x="454" y="16"/>
                    </a:lnTo>
                    <a:lnTo>
                      <a:pt x="447" y="18"/>
                    </a:lnTo>
                    <a:lnTo>
                      <a:pt x="442" y="21"/>
                    </a:lnTo>
                    <a:lnTo>
                      <a:pt x="438" y="23"/>
                    </a:lnTo>
                    <a:lnTo>
                      <a:pt x="437" y="25"/>
                    </a:lnTo>
                    <a:lnTo>
                      <a:pt x="438" y="28"/>
                    </a:lnTo>
                    <a:lnTo>
                      <a:pt x="358" y="28"/>
                    </a:lnTo>
                    <a:lnTo>
                      <a:pt x="358" y="28"/>
                    </a:lnTo>
                    <a:lnTo>
                      <a:pt x="354" y="25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48" y="24"/>
                    </a:lnTo>
                    <a:lnTo>
                      <a:pt x="348" y="28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13" y="32"/>
                    </a:lnTo>
                    <a:lnTo>
                      <a:pt x="24" y="38"/>
                    </a:lnTo>
                    <a:lnTo>
                      <a:pt x="37" y="43"/>
                    </a:lnTo>
                    <a:lnTo>
                      <a:pt x="49" y="47"/>
                    </a:lnTo>
                    <a:lnTo>
                      <a:pt x="49" y="47"/>
                    </a:lnTo>
                    <a:lnTo>
                      <a:pt x="45" y="52"/>
                    </a:lnTo>
                    <a:lnTo>
                      <a:pt x="42" y="56"/>
                    </a:lnTo>
                    <a:lnTo>
                      <a:pt x="41" y="59"/>
                    </a:lnTo>
                    <a:lnTo>
                      <a:pt x="42" y="61"/>
                    </a:lnTo>
                    <a:lnTo>
                      <a:pt x="44" y="62"/>
                    </a:lnTo>
                    <a:lnTo>
                      <a:pt x="46" y="63"/>
                    </a:lnTo>
                    <a:lnTo>
                      <a:pt x="53" y="65"/>
                    </a:lnTo>
                    <a:lnTo>
                      <a:pt x="60" y="66"/>
                    </a:lnTo>
                    <a:lnTo>
                      <a:pt x="67" y="68"/>
                    </a:lnTo>
                    <a:lnTo>
                      <a:pt x="69" y="70"/>
                    </a:lnTo>
                    <a:lnTo>
                      <a:pt x="70" y="73"/>
                    </a:lnTo>
                    <a:lnTo>
                      <a:pt x="71" y="76"/>
                    </a:lnTo>
                    <a:lnTo>
                      <a:pt x="70" y="81"/>
                    </a:lnTo>
                    <a:lnTo>
                      <a:pt x="70" y="81"/>
                    </a:lnTo>
                    <a:lnTo>
                      <a:pt x="65" y="84"/>
                    </a:lnTo>
                    <a:lnTo>
                      <a:pt x="61" y="86"/>
                    </a:lnTo>
                    <a:lnTo>
                      <a:pt x="55" y="86"/>
                    </a:lnTo>
                    <a:lnTo>
                      <a:pt x="49" y="88"/>
                    </a:lnTo>
                    <a:lnTo>
                      <a:pt x="45" y="86"/>
                    </a:lnTo>
                    <a:lnTo>
                      <a:pt x="39" y="85"/>
                    </a:lnTo>
                    <a:lnTo>
                      <a:pt x="30" y="81"/>
                    </a:lnTo>
                    <a:lnTo>
                      <a:pt x="30" y="81"/>
                    </a:lnTo>
                    <a:lnTo>
                      <a:pt x="30" y="86"/>
                    </a:lnTo>
                    <a:lnTo>
                      <a:pt x="30" y="91"/>
                    </a:lnTo>
                    <a:lnTo>
                      <a:pt x="34" y="101"/>
                    </a:lnTo>
                    <a:lnTo>
                      <a:pt x="38" y="112"/>
                    </a:lnTo>
                    <a:lnTo>
                      <a:pt x="39" y="118"/>
                    </a:lnTo>
                    <a:lnTo>
                      <a:pt x="39" y="124"/>
                    </a:lnTo>
                    <a:lnTo>
                      <a:pt x="39" y="124"/>
                    </a:lnTo>
                    <a:lnTo>
                      <a:pt x="47" y="127"/>
                    </a:lnTo>
                    <a:lnTo>
                      <a:pt x="54" y="127"/>
                    </a:lnTo>
                    <a:lnTo>
                      <a:pt x="61" y="127"/>
                    </a:lnTo>
                    <a:lnTo>
                      <a:pt x="67" y="124"/>
                    </a:lnTo>
                    <a:lnTo>
                      <a:pt x="72" y="121"/>
                    </a:lnTo>
                    <a:lnTo>
                      <a:pt x="77" y="116"/>
                    </a:lnTo>
                    <a:lnTo>
                      <a:pt x="86" y="107"/>
                    </a:lnTo>
                    <a:lnTo>
                      <a:pt x="97" y="98"/>
                    </a:lnTo>
                    <a:lnTo>
                      <a:pt x="101" y="93"/>
                    </a:lnTo>
                    <a:lnTo>
                      <a:pt x="107" y="90"/>
                    </a:lnTo>
                    <a:lnTo>
                      <a:pt x="113" y="86"/>
                    </a:lnTo>
                    <a:lnTo>
                      <a:pt x="118" y="84"/>
                    </a:lnTo>
                    <a:lnTo>
                      <a:pt x="125" y="84"/>
                    </a:lnTo>
                    <a:lnTo>
                      <a:pt x="133" y="85"/>
                    </a:lnTo>
                    <a:lnTo>
                      <a:pt x="133" y="85"/>
                    </a:lnTo>
                    <a:lnTo>
                      <a:pt x="132" y="91"/>
                    </a:lnTo>
                    <a:lnTo>
                      <a:pt x="131" y="97"/>
                    </a:lnTo>
                    <a:lnTo>
                      <a:pt x="129" y="103"/>
                    </a:lnTo>
                    <a:lnTo>
                      <a:pt x="129" y="107"/>
                    </a:lnTo>
                    <a:lnTo>
                      <a:pt x="129" y="111"/>
                    </a:lnTo>
                    <a:lnTo>
                      <a:pt x="132" y="113"/>
                    </a:lnTo>
                    <a:lnTo>
                      <a:pt x="138" y="115"/>
                    </a:lnTo>
                    <a:lnTo>
                      <a:pt x="146" y="114"/>
                    </a:lnTo>
                    <a:lnTo>
                      <a:pt x="139" y="119"/>
                    </a:lnTo>
                    <a:lnTo>
                      <a:pt x="139" y="119"/>
                    </a:lnTo>
                    <a:lnTo>
                      <a:pt x="147" y="115"/>
                    </a:lnTo>
                    <a:lnTo>
                      <a:pt x="153" y="114"/>
                    </a:lnTo>
                    <a:lnTo>
                      <a:pt x="159" y="114"/>
                    </a:lnTo>
                    <a:lnTo>
                      <a:pt x="164" y="115"/>
                    </a:lnTo>
                    <a:lnTo>
                      <a:pt x="168" y="118"/>
                    </a:lnTo>
                    <a:lnTo>
                      <a:pt x="171" y="120"/>
                    </a:lnTo>
                    <a:lnTo>
                      <a:pt x="177" y="124"/>
                    </a:lnTo>
                    <a:lnTo>
                      <a:pt x="182" y="128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90" y="127"/>
                    </a:lnTo>
                    <a:lnTo>
                      <a:pt x="193" y="123"/>
                    </a:lnTo>
                    <a:lnTo>
                      <a:pt x="202" y="111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10" y="129"/>
                    </a:lnTo>
                    <a:lnTo>
                      <a:pt x="220" y="124"/>
                    </a:lnTo>
                    <a:lnTo>
                      <a:pt x="231" y="121"/>
                    </a:lnTo>
                    <a:lnTo>
                      <a:pt x="243" y="119"/>
                    </a:lnTo>
                    <a:lnTo>
                      <a:pt x="264" y="115"/>
                    </a:lnTo>
                    <a:lnTo>
                      <a:pt x="284" y="114"/>
                    </a:lnTo>
                    <a:lnTo>
                      <a:pt x="283" y="119"/>
                    </a:lnTo>
                    <a:lnTo>
                      <a:pt x="283" y="119"/>
                    </a:lnTo>
                    <a:lnTo>
                      <a:pt x="302" y="111"/>
                    </a:lnTo>
                    <a:lnTo>
                      <a:pt x="316" y="106"/>
                    </a:lnTo>
                    <a:lnTo>
                      <a:pt x="325" y="104"/>
                    </a:lnTo>
                    <a:lnTo>
                      <a:pt x="333" y="104"/>
                    </a:lnTo>
                    <a:lnTo>
                      <a:pt x="340" y="105"/>
                    </a:lnTo>
                    <a:lnTo>
                      <a:pt x="351" y="105"/>
                    </a:lnTo>
                    <a:lnTo>
                      <a:pt x="367" y="104"/>
                    </a:lnTo>
                    <a:lnTo>
                      <a:pt x="389" y="101"/>
                    </a:lnTo>
                    <a:lnTo>
                      <a:pt x="356" y="129"/>
                    </a:lnTo>
                    <a:lnTo>
                      <a:pt x="356" y="129"/>
                    </a:lnTo>
                    <a:lnTo>
                      <a:pt x="360" y="131"/>
                    </a:lnTo>
                    <a:lnTo>
                      <a:pt x="364" y="133"/>
                    </a:lnTo>
                    <a:lnTo>
                      <a:pt x="368" y="133"/>
                    </a:lnTo>
                    <a:lnTo>
                      <a:pt x="371" y="131"/>
                    </a:lnTo>
                    <a:lnTo>
                      <a:pt x="377" y="129"/>
                    </a:lnTo>
                    <a:lnTo>
                      <a:pt x="382" y="126"/>
                    </a:lnTo>
                    <a:lnTo>
                      <a:pt x="387" y="121"/>
                    </a:lnTo>
                    <a:lnTo>
                      <a:pt x="392" y="116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4" y="114"/>
                    </a:lnTo>
                    <a:lnTo>
                      <a:pt x="404" y="114"/>
                    </a:lnTo>
                    <a:lnTo>
                      <a:pt x="404" y="120"/>
                    </a:lnTo>
                    <a:lnTo>
                      <a:pt x="402" y="128"/>
                    </a:lnTo>
                    <a:lnTo>
                      <a:pt x="401" y="131"/>
                    </a:lnTo>
                    <a:lnTo>
                      <a:pt x="399" y="136"/>
                    </a:lnTo>
                    <a:lnTo>
                      <a:pt x="394" y="138"/>
                    </a:lnTo>
                    <a:lnTo>
                      <a:pt x="390" y="141"/>
                    </a:lnTo>
                    <a:lnTo>
                      <a:pt x="475" y="98"/>
                    </a:lnTo>
                    <a:lnTo>
                      <a:pt x="475" y="98"/>
                    </a:lnTo>
                    <a:lnTo>
                      <a:pt x="481" y="92"/>
                    </a:lnTo>
                    <a:lnTo>
                      <a:pt x="483" y="88"/>
                    </a:lnTo>
                    <a:lnTo>
                      <a:pt x="483" y="84"/>
                    </a:lnTo>
                    <a:lnTo>
                      <a:pt x="481" y="81"/>
                    </a:lnTo>
                    <a:lnTo>
                      <a:pt x="474" y="76"/>
                    </a:lnTo>
                    <a:lnTo>
                      <a:pt x="470" y="74"/>
                    </a:lnTo>
                    <a:lnTo>
                      <a:pt x="468" y="70"/>
                    </a:lnTo>
                    <a:lnTo>
                      <a:pt x="468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100">
                <a:extLst>
                  <a:ext uri="{FF2B5EF4-FFF2-40B4-BE49-F238E27FC236}">
                    <a16:creationId xmlns:a16="http://schemas.microsoft.com/office/drawing/2014/main" xmlns="" id="{FA360107-8885-3698-E8FE-05984AC9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800" y="882651"/>
                <a:ext cx="7938" cy="1588"/>
              </a:xfrm>
              <a:custGeom>
                <a:avLst/>
                <a:gdLst>
                  <a:gd name="T0" fmla="*/ 0 w 16"/>
                  <a:gd name="T1" fmla="*/ 0 h 1"/>
                  <a:gd name="T2" fmla="*/ 0 w 16"/>
                  <a:gd name="T3" fmla="*/ 0 h 1"/>
                  <a:gd name="T4" fmla="*/ 7 w 16"/>
                  <a:gd name="T5" fmla="*/ 1 h 1"/>
                  <a:gd name="T6" fmla="*/ 16 w 16"/>
                  <a:gd name="T7" fmla="*/ 1 h 1"/>
                  <a:gd name="T8" fmla="*/ 16 w 16"/>
                  <a:gd name="T9" fmla="*/ 1 h 1"/>
                  <a:gd name="T10" fmla="*/ 0 w 16"/>
                  <a:gd name="T11" fmla="*/ 0 h 1"/>
                  <a:gd name="T12" fmla="*/ 0 w 1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0" y="0"/>
                    </a:moveTo>
                    <a:lnTo>
                      <a:pt x="0" y="0"/>
                    </a:lnTo>
                    <a:lnTo>
                      <a:pt x="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101">
                <a:extLst>
                  <a:ext uri="{FF2B5EF4-FFF2-40B4-BE49-F238E27FC236}">
                    <a16:creationId xmlns:a16="http://schemas.microsoft.com/office/drawing/2014/main" xmlns="" id="{5163C804-E4F7-678B-3F0A-B07EBDF1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300" y="841376"/>
                <a:ext cx="12700" cy="0"/>
              </a:xfrm>
              <a:custGeom>
                <a:avLst/>
                <a:gdLst>
                  <a:gd name="T0" fmla="*/ 0 w 25"/>
                  <a:gd name="T1" fmla="*/ 1 h 1"/>
                  <a:gd name="T2" fmla="*/ 25 w 25"/>
                  <a:gd name="T3" fmla="*/ 1 h 1"/>
                  <a:gd name="T4" fmla="*/ 25 w 25"/>
                  <a:gd name="T5" fmla="*/ 1 h 1"/>
                  <a:gd name="T6" fmla="*/ 12 w 25"/>
                  <a:gd name="T7" fmla="*/ 0 h 1"/>
                  <a:gd name="T8" fmla="*/ 7 w 25"/>
                  <a:gd name="T9" fmla="*/ 0 h 1"/>
                  <a:gd name="T10" fmla="*/ 0 w 25"/>
                  <a:gd name="T11" fmla="*/ 1 h 1"/>
                  <a:gd name="T12" fmla="*/ 0 w 2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">
                    <a:moveTo>
                      <a:pt x="0" y="1"/>
                    </a:moveTo>
                    <a:lnTo>
                      <a:pt x="25" y="1"/>
                    </a:lnTo>
                    <a:lnTo>
                      <a:pt x="2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102">
                <a:extLst>
                  <a:ext uri="{FF2B5EF4-FFF2-40B4-BE49-F238E27FC236}">
                    <a16:creationId xmlns:a16="http://schemas.microsoft.com/office/drawing/2014/main" xmlns="" id="{7C7F8F33-1963-2227-3E0F-8DD9FC72E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075" y="841376"/>
                <a:ext cx="31750" cy="14288"/>
              </a:xfrm>
              <a:custGeom>
                <a:avLst/>
                <a:gdLst>
                  <a:gd name="T0" fmla="*/ 44 w 58"/>
                  <a:gd name="T1" fmla="*/ 27 h 28"/>
                  <a:gd name="T2" fmla="*/ 44 w 58"/>
                  <a:gd name="T3" fmla="*/ 27 h 28"/>
                  <a:gd name="T4" fmla="*/ 41 w 58"/>
                  <a:gd name="T5" fmla="*/ 23 h 28"/>
                  <a:gd name="T6" fmla="*/ 40 w 58"/>
                  <a:gd name="T7" fmla="*/ 18 h 28"/>
                  <a:gd name="T8" fmla="*/ 42 w 58"/>
                  <a:gd name="T9" fmla="*/ 15 h 28"/>
                  <a:gd name="T10" fmla="*/ 45 w 58"/>
                  <a:gd name="T11" fmla="*/ 12 h 28"/>
                  <a:gd name="T12" fmla="*/ 53 w 58"/>
                  <a:gd name="T13" fmla="*/ 7 h 28"/>
                  <a:gd name="T14" fmla="*/ 57 w 58"/>
                  <a:gd name="T15" fmla="*/ 3 h 28"/>
                  <a:gd name="T16" fmla="*/ 58 w 58"/>
                  <a:gd name="T17" fmla="*/ 0 h 28"/>
                  <a:gd name="T18" fmla="*/ 5 w 58"/>
                  <a:gd name="T19" fmla="*/ 0 h 28"/>
                  <a:gd name="T20" fmla="*/ 5 w 58"/>
                  <a:gd name="T21" fmla="*/ 0 h 28"/>
                  <a:gd name="T22" fmla="*/ 4 w 58"/>
                  <a:gd name="T23" fmla="*/ 8 h 28"/>
                  <a:gd name="T24" fmla="*/ 3 w 58"/>
                  <a:gd name="T25" fmla="*/ 15 h 28"/>
                  <a:gd name="T26" fmla="*/ 2 w 58"/>
                  <a:gd name="T27" fmla="*/ 22 h 28"/>
                  <a:gd name="T28" fmla="*/ 0 w 58"/>
                  <a:gd name="T29" fmla="*/ 28 h 28"/>
                  <a:gd name="T30" fmla="*/ 44 w 58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28">
                    <a:moveTo>
                      <a:pt x="44" y="27"/>
                    </a:moveTo>
                    <a:lnTo>
                      <a:pt x="44" y="27"/>
                    </a:lnTo>
                    <a:lnTo>
                      <a:pt x="41" y="23"/>
                    </a:lnTo>
                    <a:lnTo>
                      <a:pt x="40" y="18"/>
                    </a:lnTo>
                    <a:lnTo>
                      <a:pt x="42" y="15"/>
                    </a:lnTo>
                    <a:lnTo>
                      <a:pt x="45" y="12"/>
                    </a:lnTo>
                    <a:lnTo>
                      <a:pt x="53" y="7"/>
                    </a:lnTo>
                    <a:lnTo>
                      <a:pt x="57" y="3"/>
                    </a:lnTo>
                    <a:lnTo>
                      <a:pt x="58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8"/>
                    </a:lnTo>
                    <a:lnTo>
                      <a:pt x="3" y="15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4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103">
                <a:extLst>
                  <a:ext uri="{FF2B5EF4-FFF2-40B4-BE49-F238E27FC236}">
                    <a16:creationId xmlns:a16="http://schemas.microsoft.com/office/drawing/2014/main" xmlns="" id="{98E9EAE4-90AB-273F-B6E8-76698926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831851"/>
                <a:ext cx="15875" cy="9525"/>
              </a:xfrm>
              <a:custGeom>
                <a:avLst/>
                <a:gdLst>
                  <a:gd name="T0" fmla="*/ 14 w 29"/>
                  <a:gd name="T1" fmla="*/ 0 h 18"/>
                  <a:gd name="T2" fmla="*/ 14 w 29"/>
                  <a:gd name="T3" fmla="*/ 0 h 18"/>
                  <a:gd name="T4" fmla="*/ 12 w 29"/>
                  <a:gd name="T5" fmla="*/ 5 h 18"/>
                  <a:gd name="T6" fmla="*/ 8 w 29"/>
                  <a:gd name="T7" fmla="*/ 10 h 18"/>
                  <a:gd name="T8" fmla="*/ 0 w 29"/>
                  <a:gd name="T9" fmla="*/ 18 h 18"/>
                  <a:gd name="T10" fmla="*/ 29 w 29"/>
                  <a:gd name="T11" fmla="*/ 18 h 18"/>
                  <a:gd name="T12" fmla="*/ 29 w 29"/>
                  <a:gd name="T13" fmla="*/ 18 h 18"/>
                  <a:gd name="T14" fmla="*/ 28 w 29"/>
                  <a:gd name="T15" fmla="*/ 13 h 18"/>
                  <a:gd name="T16" fmla="*/ 26 w 29"/>
                  <a:gd name="T17" fmla="*/ 8 h 18"/>
                  <a:gd name="T18" fmla="*/ 21 w 29"/>
                  <a:gd name="T19" fmla="*/ 4 h 18"/>
                  <a:gd name="T20" fmla="*/ 14 w 29"/>
                  <a:gd name="T21" fmla="*/ 0 h 18"/>
                  <a:gd name="T22" fmla="*/ 14 w 29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8">
                    <a:moveTo>
                      <a:pt x="14" y="0"/>
                    </a:moveTo>
                    <a:lnTo>
                      <a:pt x="14" y="0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29" y="18"/>
                    </a:lnTo>
                    <a:lnTo>
                      <a:pt x="29" y="18"/>
                    </a:lnTo>
                    <a:lnTo>
                      <a:pt x="28" y="13"/>
                    </a:lnTo>
                    <a:lnTo>
                      <a:pt x="26" y="8"/>
                    </a:lnTo>
                    <a:lnTo>
                      <a:pt x="21" y="4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104">
                <a:extLst>
                  <a:ext uri="{FF2B5EF4-FFF2-40B4-BE49-F238E27FC236}">
                    <a16:creationId xmlns:a16="http://schemas.microsoft.com/office/drawing/2014/main" xmlns="" id="{588FF11F-592A-6D11-1756-EE5A01BC5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200" y="1096963"/>
                <a:ext cx="11113" cy="3175"/>
              </a:xfrm>
              <a:custGeom>
                <a:avLst/>
                <a:gdLst>
                  <a:gd name="T0" fmla="*/ 23 w 23"/>
                  <a:gd name="T1" fmla="*/ 0 h 7"/>
                  <a:gd name="T2" fmla="*/ 14 w 23"/>
                  <a:gd name="T3" fmla="*/ 0 h 7"/>
                  <a:gd name="T4" fmla="*/ 0 w 23"/>
                  <a:gd name="T5" fmla="*/ 7 h 7"/>
                  <a:gd name="T6" fmla="*/ 23 w 2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0"/>
                    </a:moveTo>
                    <a:lnTo>
                      <a:pt x="14" y="0"/>
                    </a:lnTo>
                    <a:lnTo>
                      <a:pt x="0" y="7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105">
                <a:extLst>
                  <a:ext uri="{FF2B5EF4-FFF2-40B4-BE49-F238E27FC236}">
                    <a16:creationId xmlns:a16="http://schemas.microsoft.com/office/drawing/2014/main" xmlns="" id="{8478C4C4-A516-094A-72DB-2992385C0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113" y="1073151"/>
                <a:ext cx="20638" cy="4763"/>
              </a:xfrm>
              <a:custGeom>
                <a:avLst/>
                <a:gdLst>
                  <a:gd name="T0" fmla="*/ 0 w 39"/>
                  <a:gd name="T1" fmla="*/ 2 h 9"/>
                  <a:gd name="T2" fmla="*/ 0 w 39"/>
                  <a:gd name="T3" fmla="*/ 2 h 9"/>
                  <a:gd name="T4" fmla="*/ 5 w 39"/>
                  <a:gd name="T5" fmla="*/ 7 h 9"/>
                  <a:gd name="T6" fmla="*/ 9 w 39"/>
                  <a:gd name="T7" fmla="*/ 9 h 9"/>
                  <a:gd name="T8" fmla="*/ 15 w 39"/>
                  <a:gd name="T9" fmla="*/ 9 h 9"/>
                  <a:gd name="T10" fmla="*/ 21 w 39"/>
                  <a:gd name="T11" fmla="*/ 9 h 9"/>
                  <a:gd name="T12" fmla="*/ 32 w 39"/>
                  <a:gd name="T13" fmla="*/ 5 h 9"/>
                  <a:gd name="T14" fmla="*/ 39 w 39"/>
                  <a:gd name="T15" fmla="*/ 2 h 9"/>
                  <a:gd name="T16" fmla="*/ 39 w 39"/>
                  <a:gd name="T17" fmla="*/ 2 h 9"/>
                  <a:gd name="T18" fmla="*/ 27 w 39"/>
                  <a:gd name="T19" fmla="*/ 1 h 9"/>
                  <a:gd name="T20" fmla="*/ 20 w 39"/>
                  <a:gd name="T21" fmla="*/ 0 h 9"/>
                  <a:gd name="T22" fmla="*/ 14 w 39"/>
                  <a:gd name="T23" fmla="*/ 0 h 9"/>
                  <a:gd name="T24" fmla="*/ 0 w 39"/>
                  <a:gd name="T25" fmla="*/ 2 h 9"/>
                  <a:gd name="T26" fmla="*/ 0 w 39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">
                    <a:moveTo>
                      <a:pt x="0" y="2"/>
                    </a:moveTo>
                    <a:lnTo>
                      <a:pt x="0" y="2"/>
                    </a:lnTo>
                    <a:lnTo>
                      <a:pt x="5" y="7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1" y="9"/>
                    </a:lnTo>
                    <a:lnTo>
                      <a:pt x="32" y="5"/>
                    </a:lnTo>
                    <a:lnTo>
                      <a:pt x="39" y="2"/>
                    </a:lnTo>
                    <a:lnTo>
                      <a:pt x="39" y="2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106">
                <a:extLst>
                  <a:ext uri="{FF2B5EF4-FFF2-40B4-BE49-F238E27FC236}">
                    <a16:creationId xmlns:a16="http://schemas.microsoft.com/office/drawing/2014/main" xmlns="" id="{4A0759AE-FD7A-46D8-01DA-9028A448A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288" y="1154113"/>
                <a:ext cx="11113" cy="6350"/>
              </a:xfrm>
              <a:custGeom>
                <a:avLst/>
                <a:gdLst>
                  <a:gd name="T0" fmla="*/ 23 w 23"/>
                  <a:gd name="T1" fmla="*/ 0 h 11"/>
                  <a:gd name="T2" fmla="*/ 0 w 23"/>
                  <a:gd name="T3" fmla="*/ 8 h 11"/>
                  <a:gd name="T4" fmla="*/ 1 w 23"/>
                  <a:gd name="T5" fmla="*/ 11 h 11"/>
                  <a:gd name="T6" fmla="*/ 23 w 23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1">
                    <a:moveTo>
                      <a:pt x="23" y="0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107">
                <a:extLst>
                  <a:ext uri="{FF2B5EF4-FFF2-40B4-BE49-F238E27FC236}">
                    <a16:creationId xmlns:a16="http://schemas.microsoft.com/office/drawing/2014/main" xmlns="" id="{7A2DDEAC-1792-4641-4080-907594B8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113" y="892176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13 w 13"/>
                  <a:gd name="T3" fmla="*/ 0 h 1"/>
                  <a:gd name="T4" fmla="*/ 0 w 13"/>
                  <a:gd name="T5" fmla="*/ 1 h 1"/>
                  <a:gd name="T6" fmla="*/ 0 w 13"/>
                  <a:gd name="T7" fmla="*/ 1 h 1"/>
                  <a:gd name="T8" fmla="*/ 7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1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108">
                <a:extLst>
                  <a:ext uri="{FF2B5EF4-FFF2-40B4-BE49-F238E27FC236}">
                    <a16:creationId xmlns:a16="http://schemas.microsoft.com/office/drawing/2014/main" xmlns="" id="{3C358A87-1B61-4715-8E52-2D16C9B8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847726"/>
                <a:ext cx="195263" cy="44450"/>
              </a:xfrm>
              <a:custGeom>
                <a:avLst/>
                <a:gdLst>
                  <a:gd name="T0" fmla="*/ 347 w 369"/>
                  <a:gd name="T1" fmla="*/ 62 h 84"/>
                  <a:gd name="T2" fmla="*/ 334 w 369"/>
                  <a:gd name="T3" fmla="*/ 53 h 84"/>
                  <a:gd name="T4" fmla="*/ 330 w 369"/>
                  <a:gd name="T5" fmla="*/ 46 h 84"/>
                  <a:gd name="T6" fmla="*/ 334 w 369"/>
                  <a:gd name="T7" fmla="*/ 42 h 84"/>
                  <a:gd name="T8" fmla="*/ 354 w 369"/>
                  <a:gd name="T9" fmla="*/ 31 h 84"/>
                  <a:gd name="T10" fmla="*/ 364 w 369"/>
                  <a:gd name="T11" fmla="*/ 24 h 84"/>
                  <a:gd name="T12" fmla="*/ 369 w 369"/>
                  <a:gd name="T13" fmla="*/ 16 h 84"/>
                  <a:gd name="T14" fmla="*/ 367 w 369"/>
                  <a:gd name="T15" fmla="*/ 5 h 84"/>
                  <a:gd name="T16" fmla="*/ 339 w 369"/>
                  <a:gd name="T17" fmla="*/ 7 h 84"/>
                  <a:gd name="T18" fmla="*/ 301 w 369"/>
                  <a:gd name="T19" fmla="*/ 9 h 84"/>
                  <a:gd name="T20" fmla="*/ 311 w 369"/>
                  <a:gd name="T21" fmla="*/ 27 h 84"/>
                  <a:gd name="T22" fmla="*/ 313 w 369"/>
                  <a:gd name="T23" fmla="*/ 44 h 84"/>
                  <a:gd name="T24" fmla="*/ 298 w 369"/>
                  <a:gd name="T25" fmla="*/ 40 h 84"/>
                  <a:gd name="T26" fmla="*/ 287 w 369"/>
                  <a:gd name="T27" fmla="*/ 36 h 84"/>
                  <a:gd name="T28" fmla="*/ 282 w 369"/>
                  <a:gd name="T29" fmla="*/ 28 h 84"/>
                  <a:gd name="T30" fmla="*/ 277 w 369"/>
                  <a:gd name="T31" fmla="*/ 16 h 84"/>
                  <a:gd name="T32" fmla="*/ 267 w 369"/>
                  <a:gd name="T33" fmla="*/ 6 h 84"/>
                  <a:gd name="T34" fmla="*/ 205 w 369"/>
                  <a:gd name="T35" fmla="*/ 5 h 84"/>
                  <a:gd name="T36" fmla="*/ 209 w 369"/>
                  <a:gd name="T37" fmla="*/ 0 h 84"/>
                  <a:gd name="T38" fmla="*/ 205 w 369"/>
                  <a:gd name="T39" fmla="*/ 1 h 84"/>
                  <a:gd name="T40" fmla="*/ 13 w 369"/>
                  <a:gd name="T41" fmla="*/ 14 h 84"/>
                  <a:gd name="T42" fmla="*/ 7 w 369"/>
                  <a:gd name="T43" fmla="*/ 17 h 84"/>
                  <a:gd name="T44" fmla="*/ 1 w 369"/>
                  <a:gd name="T45" fmla="*/ 22 h 84"/>
                  <a:gd name="T46" fmla="*/ 1 w 369"/>
                  <a:gd name="T47" fmla="*/ 28 h 84"/>
                  <a:gd name="T48" fmla="*/ 6 w 369"/>
                  <a:gd name="T49" fmla="*/ 38 h 84"/>
                  <a:gd name="T50" fmla="*/ 12 w 369"/>
                  <a:gd name="T51" fmla="*/ 49 h 84"/>
                  <a:gd name="T52" fmla="*/ 13 w 369"/>
                  <a:gd name="T53" fmla="*/ 57 h 84"/>
                  <a:gd name="T54" fmla="*/ 11 w 369"/>
                  <a:gd name="T55" fmla="*/ 65 h 84"/>
                  <a:gd name="T56" fmla="*/ 6 w 369"/>
                  <a:gd name="T57" fmla="*/ 69 h 84"/>
                  <a:gd name="T58" fmla="*/ 38 w 369"/>
                  <a:gd name="T59" fmla="*/ 72 h 84"/>
                  <a:gd name="T60" fmla="*/ 70 w 369"/>
                  <a:gd name="T61" fmla="*/ 75 h 84"/>
                  <a:gd name="T62" fmla="*/ 91 w 369"/>
                  <a:gd name="T63" fmla="*/ 73 h 84"/>
                  <a:gd name="T64" fmla="*/ 101 w 369"/>
                  <a:gd name="T65" fmla="*/ 68 h 84"/>
                  <a:gd name="T66" fmla="*/ 107 w 369"/>
                  <a:gd name="T67" fmla="*/ 60 h 84"/>
                  <a:gd name="T68" fmla="*/ 108 w 369"/>
                  <a:gd name="T69" fmla="*/ 54 h 84"/>
                  <a:gd name="T70" fmla="*/ 107 w 369"/>
                  <a:gd name="T71" fmla="*/ 64 h 84"/>
                  <a:gd name="T72" fmla="*/ 109 w 369"/>
                  <a:gd name="T73" fmla="*/ 70 h 84"/>
                  <a:gd name="T74" fmla="*/ 136 w 369"/>
                  <a:gd name="T75" fmla="*/ 45 h 84"/>
                  <a:gd name="T76" fmla="*/ 114 w 369"/>
                  <a:gd name="T77" fmla="*/ 36 h 84"/>
                  <a:gd name="T78" fmla="*/ 124 w 369"/>
                  <a:gd name="T79" fmla="*/ 27 h 84"/>
                  <a:gd name="T80" fmla="*/ 139 w 369"/>
                  <a:gd name="T81" fmla="*/ 21 h 84"/>
                  <a:gd name="T82" fmla="*/ 155 w 369"/>
                  <a:gd name="T83" fmla="*/ 19 h 84"/>
                  <a:gd name="T84" fmla="*/ 190 w 369"/>
                  <a:gd name="T85" fmla="*/ 19 h 84"/>
                  <a:gd name="T86" fmla="*/ 218 w 369"/>
                  <a:gd name="T87" fmla="*/ 27 h 84"/>
                  <a:gd name="T88" fmla="*/ 224 w 369"/>
                  <a:gd name="T89" fmla="*/ 32 h 84"/>
                  <a:gd name="T90" fmla="*/ 218 w 369"/>
                  <a:gd name="T91" fmla="*/ 34 h 84"/>
                  <a:gd name="T92" fmla="*/ 207 w 369"/>
                  <a:gd name="T93" fmla="*/ 39 h 84"/>
                  <a:gd name="T94" fmla="*/ 197 w 369"/>
                  <a:gd name="T95" fmla="*/ 49 h 84"/>
                  <a:gd name="T96" fmla="*/ 184 w 369"/>
                  <a:gd name="T97" fmla="*/ 59 h 84"/>
                  <a:gd name="T98" fmla="*/ 176 w 369"/>
                  <a:gd name="T99" fmla="*/ 61 h 84"/>
                  <a:gd name="T100" fmla="*/ 163 w 369"/>
                  <a:gd name="T101" fmla="*/ 61 h 84"/>
                  <a:gd name="T102" fmla="*/ 145 w 369"/>
                  <a:gd name="T103" fmla="*/ 57 h 84"/>
                  <a:gd name="T104" fmla="*/ 151 w 369"/>
                  <a:gd name="T105" fmla="*/ 72 h 84"/>
                  <a:gd name="T106" fmla="*/ 151 w 369"/>
                  <a:gd name="T107" fmla="*/ 80 h 84"/>
                  <a:gd name="T108" fmla="*/ 145 w 369"/>
                  <a:gd name="T109" fmla="*/ 84 h 84"/>
                  <a:gd name="T110" fmla="*/ 170 w 369"/>
                  <a:gd name="T111" fmla="*/ 82 h 84"/>
                  <a:gd name="T112" fmla="*/ 245 w 369"/>
                  <a:gd name="T113" fmla="*/ 81 h 84"/>
                  <a:gd name="T114" fmla="*/ 296 w 369"/>
                  <a:gd name="T115" fmla="*/ 76 h 84"/>
                  <a:gd name="T116" fmla="*/ 321 w 369"/>
                  <a:gd name="T117" fmla="*/ 72 h 84"/>
                  <a:gd name="T118" fmla="*/ 347 w 369"/>
                  <a:gd name="T119" fmla="*/ 6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9" h="84">
                    <a:moveTo>
                      <a:pt x="347" y="62"/>
                    </a:moveTo>
                    <a:lnTo>
                      <a:pt x="347" y="62"/>
                    </a:lnTo>
                    <a:lnTo>
                      <a:pt x="339" y="58"/>
                    </a:lnTo>
                    <a:lnTo>
                      <a:pt x="334" y="53"/>
                    </a:lnTo>
                    <a:lnTo>
                      <a:pt x="330" y="50"/>
                    </a:lnTo>
                    <a:lnTo>
                      <a:pt x="330" y="46"/>
                    </a:lnTo>
                    <a:lnTo>
                      <a:pt x="331" y="44"/>
                    </a:lnTo>
                    <a:lnTo>
                      <a:pt x="334" y="42"/>
                    </a:lnTo>
                    <a:lnTo>
                      <a:pt x="343" y="36"/>
                    </a:lnTo>
                    <a:lnTo>
                      <a:pt x="354" y="31"/>
                    </a:lnTo>
                    <a:lnTo>
                      <a:pt x="359" y="28"/>
                    </a:lnTo>
                    <a:lnTo>
                      <a:pt x="364" y="24"/>
                    </a:lnTo>
                    <a:lnTo>
                      <a:pt x="367" y="21"/>
                    </a:lnTo>
                    <a:lnTo>
                      <a:pt x="369" y="16"/>
                    </a:lnTo>
                    <a:lnTo>
                      <a:pt x="369" y="11"/>
                    </a:lnTo>
                    <a:lnTo>
                      <a:pt x="367" y="5"/>
                    </a:lnTo>
                    <a:lnTo>
                      <a:pt x="337" y="16"/>
                    </a:lnTo>
                    <a:lnTo>
                      <a:pt x="339" y="7"/>
                    </a:lnTo>
                    <a:lnTo>
                      <a:pt x="301" y="9"/>
                    </a:lnTo>
                    <a:lnTo>
                      <a:pt x="301" y="9"/>
                    </a:lnTo>
                    <a:lnTo>
                      <a:pt x="307" y="20"/>
                    </a:lnTo>
                    <a:lnTo>
                      <a:pt x="311" y="27"/>
                    </a:lnTo>
                    <a:lnTo>
                      <a:pt x="313" y="34"/>
                    </a:lnTo>
                    <a:lnTo>
                      <a:pt x="313" y="44"/>
                    </a:lnTo>
                    <a:lnTo>
                      <a:pt x="313" y="44"/>
                    </a:lnTo>
                    <a:lnTo>
                      <a:pt x="298" y="40"/>
                    </a:lnTo>
                    <a:lnTo>
                      <a:pt x="289" y="37"/>
                    </a:lnTo>
                    <a:lnTo>
                      <a:pt x="287" y="36"/>
                    </a:lnTo>
                    <a:lnTo>
                      <a:pt x="284" y="34"/>
                    </a:lnTo>
                    <a:lnTo>
                      <a:pt x="282" y="28"/>
                    </a:lnTo>
                    <a:lnTo>
                      <a:pt x="281" y="23"/>
                    </a:lnTo>
                    <a:lnTo>
                      <a:pt x="277" y="16"/>
                    </a:lnTo>
                    <a:lnTo>
                      <a:pt x="272" y="9"/>
                    </a:lnTo>
                    <a:lnTo>
                      <a:pt x="267" y="6"/>
                    </a:lnTo>
                    <a:lnTo>
                      <a:pt x="261" y="2"/>
                    </a:lnTo>
                    <a:lnTo>
                      <a:pt x="205" y="5"/>
                    </a:lnTo>
                    <a:lnTo>
                      <a:pt x="209" y="0"/>
                    </a:lnTo>
                    <a:lnTo>
                      <a:pt x="209" y="0"/>
                    </a:lnTo>
                    <a:lnTo>
                      <a:pt x="207" y="0"/>
                    </a:lnTo>
                    <a:lnTo>
                      <a:pt x="205" y="1"/>
                    </a:lnTo>
                    <a:lnTo>
                      <a:pt x="201" y="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1" y="45"/>
                    </a:lnTo>
                    <a:lnTo>
                      <a:pt x="12" y="49"/>
                    </a:lnTo>
                    <a:lnTo>
                      <a:pt x="13" y="52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1" y="65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22" y="70"/>
                    </a:lnTo>
                    <a:lnTo>
                      <a:pt x="38" y="72"/>
                    </a:lnTo>
                    <a:lnTo>
                      <a:pt x="55" y="74"/>
                    </a:lnTo>
                    <a:lnTo>
                      <a:pt x="70" y="75"/>
                    </a:lnTo>
                    <a:lnTo>
                      <a:pt x="85" y="74"/>
                    </a:lnTo>
                    <a:lnTo>
                      <a:pt x="91" y="73"/>
                    </a:lnTo>
                    <a:lnTo>
                      <a:pt x="97" y="70"/>
                    </a:lnTo>
                    <a:lnTo>
                      <a:pt x="101" y="68"/>
                    </a:lnTo>
                    <a:lnTo>
                      <a:pt x="105" y="65"/>
                    </a:lnTo>
                    <a:lnTo>
                      <a:pt x="107" y="60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7" y="59"/>
                    </a:lnTo>
                    <a:lnTo>
                      <a:pt x="107" y="64"/>
                    </a:lnTo>
                    <a:lnTo>
                      <a:pt x="108" y="68"/>
                    </a:lnTo>
                    <a:lnTo>
                      <a:pt x="109" y="70"/>
                    </a:lnTo>
                    <a:lnTo>
                      <a:pt x="113" y="73"/>
                    </a:lnTo>
                    <a:lnTo>
                      <a:pt x="136" y="45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9" y="31"/>
                    </a:lnTo>
                    <a:lnTo>
                      <a:pt x="124" y="27"/>
                    </a:lnTo>
                    <a:lnTo>
                      <a:pt x="131" y="24"/>
                    </a:lnTo>
                    <a:lnTo>
                      <a:pt x="139" y="21"/>
                    </a:lnTo>
                    <a:lnTo>
                      <a:pt x="147" y="20"/>
                    </a:lnTo>
                    <a:lnTo>
                      <a:pt x="155" y="19"/>
                    </a:lnTo>
                    <a:lnTo>
                      <a:pt x="173" y="17"/>
                    </a:lnTo>
                    <a:lnTo>
                      <a:pt x="190" y="19"/>
                    </a:lnTo>
                    <a:lnTo>
                      <a:pt x="205" y="22"/>
                    </a:lnTo>
                    <a:lnTo>
                      <a:pt x="218" y="27"/>
                    </a:lnTo>
                    <a:lnTo>
                      <a:pt x="222" y="29"/>
                    </a:lnTo>
                    <a:lnTo>
                      <a:pt x="224" y="32"/>
                    </a:lnTo>
                    <a:lnTo>
                      <a:pt x="224" y="32"/>
                    </a:lnTo>
                    <a:lnTo>
                      <a:pt x="218" y="34"/>
                    </a:lnTo>
                    <a:lnTo>
                      <a:pt x="212" y="37"/>
                    </a:lnTo>
                    <a:lnTo>
                      <a:pt x="207" y="39"/>
                    </a:lnTo>
                    <a:lnTo>
                      <a:pt x="203" y="43"/>
                    </a:lnTo>
                    <a:lnTo>
                      <a:pt x="197" y="49"/>
                    </a:lnTo>
                    <a:lnTo>
                      <a:pt x="191" y="54"/>
                    </a:lnTo>
                    <a:lnTo>
                      <a:pt x="184" y="59"/>
                    </a:lnTo>
                    <a:lnTo>
                      <a:pt x="181" y="60"/>
                    </a:lnTo>
                    <a:lnTo>
                      <a:pt x="176" y="61"/>
                    </a:lnTo>
                    <a:lnTo>
                      <a:pt x="170" y="61"/>
                    </a:lnTo>
                    <a:lnTo>
                      <a:pt x="163" y="61"/>
                    </a:lnTo>
                    <a:lnTo>
                      <a:pt x="145" y="57"/>
                    </a:lnTo>
                    <a:lnTo>
                      <a:pt x="145" y="57"/>
                    </a:lnTo>
                    <a:lnTo>
                      <a:pt x="147" y="64"/>
                    </a:lnTo>
                    <a:lnTo>
                      <a:pt x="151" y="72"/>
                    </a:lnTo>
                    <a:lnTo>
                      <a:pt x="151" y="76"/>
                    </a:lnTo>
                    <a:lnTo>
                      <a:pt x="151" y="80"/>
                    </a:lnTo>
                    <a:lnTo>
                      <a:pt x="149" y="82"/>
                    </a:lnTo>
                    <a:lnTo>
                      <a:pt x="145" y="84"/>
                    </a:lnTo>
                    <a:lnTo>
                      <a:pt x="145" y="84"/>
                    </a:lnTo>
                    <a:lnTo>
                      <a:pt x="170" y="82"/>
                    </a:lnTo>
                    <a:lnTo>
                      <a:pt x="196" y="81"/>
                    </a:lnTo>
                    <a:lnTo>
                      <a:pt x="245" y="81"/>
                    </a:lnTo>
                    <a:lnTo>
                      <a:pt x="270" y="80"/>
                    </a:lnTo>
                    <a:lnTo>
                      <a:pt x="296" y="76"/>
                    </a:lnTo>
                    <a:lnTo>
                      <a:pt x="308" y="74"/>
                    </a:lnTo>
                    <a:lnTo>
                      <a:pt x="321" y="72"/>
                    </a:lnTo>
                    <a:lnTo>
                      <a:pt x="335" y="67"/>
                    </a:lnTo>
                    <a:lnTo>
                      <a:pt x="347" y="62"/>
                    </a:lnTo>
                    <a:lnTo>
                      <a:pt x="347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109">
                <a:extLst>
                  <a:ext uri="{FF2B5EF4-FFF2-40B4-BE49-F238E27FC236}">
                    <a16:creationId xmlns:a16="http://schemas.microsoft.com/office/drawing/2014/main" xmlns="" id="{F481F5CF-2B06-04C1-3B45-510094824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85826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110">
                <a:extLst>
                  <a:ext uri="{FF2B5EF4-FFF2-40B4-BE49-F238E27FC236}">
                    <a16:creationId xmlns:a16="http://schemas.microsoft.com/office/drawing/2014/main" xmlns="" id="{CD375126-FF07-8B59-CA96-D7EA299DE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871538"/>
                <a:ext cx="30163" cy="17463"/>
              </a:xfrm>
              <a:custGeom>
                <a:avLst/>
                <a:gdLst>
                  <a:gd name="T0" fmla="*/ 23 w 56"/>
                  <a:gd name="T1" fmla="*/ 34 h 34"/>
                  <a:gd name="T2" fmla="*/ 56 w 56"/>
                  <a:gd name="T3" fmla="*/ 0 h 34"/>
                  <a:gd name="T4" fmla="*/ 4 w 56"/>
                  <a:gd name="T5" fmla="*/ 3 h 34"/>
                  <a:gd name="T6" fmla="*/ 0 w 56"/>
                  <a:gd name="T7" fmla="*/ 26 h 34"/>
                  <a:gd name="T8" fmla="*/ 0 w 56"/>
                  <a:gd name="T9" fmla="*/ 26 h 34"/>
                  <a:gd name="T10" fmla="*/ 6 w 56"/>
                  <a:gd name="T11" fmla="*/ 21 h 34"/>
                  <a:gd name="T12" fmla="*/ 15 w 56"/>
                  <a:gd name="T13" fmla="*/ 16 h 34"/>
                  <a:gd name="T14" fmla="*/ 19 w 56"/>
                  <a:gd name="T15" fmla="*/ 15 h 34"/>
                  <a:gd name="T16" fmla="*/ 23 w 56"/>
                  <a:gd name="T17" fmla="*/ 14 h 34"/>
                  <a:gd name="T18" fmla="*/ 27 w 56"/>
                  <a:gd name="T19" fmla="*/ 15 h 34"/>
                  <a:gd name="T20" fmla="*/ 31 w 56"/>
                  <a:gd name="T21" fmla="*/ 18 h 34"/>
                  <a:gd name="T22" fmla="*/ 23 w 56"/>
                  <a:gd name="T2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4">
                    <a:moveTo>
                      <a:pt x="23" y="34"/>
                    </a:moveTo>
                    <a:lnTo>
                      <a:pt x="56" y="0"/>
                    </a:lnTo>
                    <a:lnTo>
                      <a:pt x="4" y="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1"/>
                    </a:lnTo>
                    <a:lnTo>
                      <a:pt x="15" y="16"/>
                    </a:lnTo>
                    <a:lnTo>
                      <a:pt x="19" y="15"/>
                    </a:lnTo>
                    <a:lnTo>
                      <a:pt x="23" y="14"/>
                    </a:lnTo>
                    <a:lnTo>
                      <a:pt x="27" y="15"/>
                    </a:lnTo>
                    <a:lnTo>
                      <a:pt x="31" y="18"/>
                    </a:lnTo>
                    <a:lnTo>
                      <a:pt x="23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111">
                <a:extLst>
                  <a:ext uri="{FF2B5EF4-FFF2-40B4-BE49-F238E27FC236}">
                    <a16:creationId xmlns:a16="http://schemas.microsoft.com/office/drawing/2014/main" xmlns="" id="{1734E342-90D5-0C4B-746F-56D473EB7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275" y="862013"/>
                <a:ext cx="20638" cy="31750"/>
              </a:xfrm>
              <a:custGeom>
                <a:avLst/>
                <a:gdLst>
                  <a:gd name="T0" fmla="*/ 41 w 41"/>
                  <a:gd name="T1" fmla="*/ 0 h 60"/>
                  <a:gd name="T2" fmla="*/ 41 w 41"/>
                  <a:gd name="T3" fmla="*/ 0 h 60"/>
                  <a:gd name="T4" fmla="*/ 32 w 41"/>
                  <a:gd name="T5" fmla="*/ 4 h 60"/>
                  <a:gd name="T6" fmla="*/ 25 w 41"/>
                  <a:gd name="T7" fmla="*/ 10 h 60"/>
                  <a:gd name="T8" fmla="*/ 22 w 41"/>
                  <a:gd name="T9" fmla="*/ 16 h 60"/>
                  <a:gd name="T10" fmla="*/ 20 w 41"/>
                  <a:gd name="T11" fmla="*/ 24 h 60"/>
                  <a:gd name="T12" fmla="*/ 20 w 41"/>
                  <a:gd name="T13" fmla="*/ 31 h 60"/>
                  <a:gd name="T14" fmla="*/ 22 w 41"/>
                  <a:gd name="T15" fmla="*/ 38 h 60"/>
                  <a:gd name="T16" fmla="*/ 25 w 41"/>
                  <a:gd name="T17" fmla="*/ 43 h 60"/>
                  <a:gd name="T18" fmla="*/ 30 w 41"/>
                  <a:gd name="T19" fmla="*/ 49 h 60"/>
                  <a:gd name="T20" fmla="*/ 30 w 41"/>
                  <a:gd name="T21" fmla="*/ 49 h 60"/>
                  <a:gd name="T22" fmla="*/ 25 w 41"/>
                  <a:gd name="T23" fmla="*/ 50 h 60"/>
                  <a:gd name="T24" fmla="*/ 22 w 41"/>
                  <a:gd name="T25" fmla="*/ 52 h 60"/>
                  <a:gd name="T26" fmla="*/ 20 w 41"/>
                  <a:gd name="T27" fmla="*/ 52 h 60"/>
                  <a:gd name="T28" fmla="*/ 17 w 41"/>
                  <a:gd name="T29" fmla="*/ 50 h 60"/>
                  <a:gd name="T30" fmla="*/ 14 w 41"/>
                  <a:gd name="T31" fmla="*/ 47 h 60"/>
                  <a:gd name="T32" fmla="*/ 12 w 41"/>
                  <a:gd name="T33" fmla="*/ 42 h 60"/>
                  <a:gd name="T34" fmla="*/ 10 w 41"/>
                  <a:gd name="T35" fmla="*/ 39 h 60"/>
                  <a:gd name="T36" fmla="*/ 9 w 41"/>
                  <a:gd name="T37" fmla="*/ 39 h 60"/>
                  <a:gd name="T38" fmla="*/ 8 w 41"/>
                  <a:gd name="T39" fmla="*/ 38 h 60"/>
                  <a:gd name="T40" fmla="*/ 5 w 41"/>
                  <a:gd name="T41" fmla="*/ 41 h 60"/>
                  <a:gd name="T42" fmla="*/ 0 w 41"/>
                  <a:gd name="T43" fmla="*/ 48 h 60"/>
                  <a:gd name="T44" fmla="*/ 0 w 41"/>
                  <a:gd name="T45" fmla="*/ 48 h 60"/>
                  <a:gd name="T46" fmla="*/ 0 w 41"/>
                  <a:gd name="T47" fmla="*/ 52 h 60"/>
                  <a:gd name="T48" fmla="*/ 1 w 41"/>
                  <a:gd name="T49" fmla="*/ 55 h 60"/>
                  <a:gd name="T50" fmla="*/ 2 w 41"/>
                  <a:gd name="T51" fmla="*/ 56 h 60"/>
                  <a:gd name="T52" fmla="*/ 5 w 41"/>
                  <a:gd name="T53" fmla="*/ 58 h 60"/>
                  <a:gd name="T54" fmla="*/ 10 w 41"/>
                  <a:gd name="T55" fmla="*/ 60 h 60"/>
                  <a:gd name="T56" fmla="*/ 16 w 41"/>
                  <a:gd name="T57" fmla="*/ 60 h 60"/>
                  <a:gd name="T58" fmla="*/ 23 w 41"/>
                  <a:gd name="T59" fmla="*/ 58 h 60"/>
                  <a:gd name="T60" fmla="*/ 29 w 41"/>
                  <a:gd name="T61" fmla="*/ 56 h 60"/>
                  <a:gd name="T62" fmla="*/ 38 w 41"/>
                  <a:gd name="T63" fmla="*/ 53 h 60"/>
                  <a:gd name="T64" fmla="*/ 41 w 41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60">
                    <a:moveTo>
                      <a:pt x="41" y="0"/>
                    </a:moveTo>
                    <a:lnTo>
                      <a:pt x="41" y="0"/>
                    </a:lnTo>
                    <a:lnTo>
                      <a:pt x="32" y="4"/>
                    </a:lnTo>
                    <a:lnTo>
                      <a:pt x="25" y="10"/>
                    </a:lnTo>
                    <a:lnTo>
                      <a:pt x="22" y="16"/>
                    </a:lnTo>
                    <a:lnTo>
                      <a:pt x="20" y="24"/>
                    </a:lnTo>
                    <a:lnTo>
                      <a:pt x="20" y="31"/>
                    </a:lnTo>
                    <a:lnTo>
                      <a:pt x="22" y="38"/>
                    </a:lnTo>
                    <a:lnTo>
                      <a:pt x="25" y="43"/>
                    </a:lnTo>
                    <a:lnTo>
                      <a:pt x="30" y="49"/>
                    </a:lnTo>
                    <a:lnTo>
                      <a:pt x="30" y="49"/>
                    </a:lnTo>
                    <a:lnTo>
                      <a:pt x="25" y="50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7" y="50"/>
                    </a:lnTo>
                    <a:lnTo>
                      <a:pt x="14" y="47"/>
                    </a:lnTo>
                    <a:lnTo>
                      <a:pt x="12" y="42"/>
                    </a:lnTo>
                    <a:lnTo>
                      <a:pt x="10" y="39"/>
                    </a:lnTo>
                    <a:lnTo>
                      <a:pt x="9" y="39"/>
                    </a:lnTo>
                    <a:lnTo>
                      <a:pt x="8" y="38"/>
                    </a:lnTo>
                    <a:lnTo>
                      <a:pt x="5" y="41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5" y="58"/>
                    </a:lnTo>
                    <a:lnTo>
                      <a:pt x="10" y="60"/>
                    </a:lnTo>
                    <a:lnTo>
                      <a:pt x="16" y="60"/>
                    </a:lnTo>
                    <a:lnTo>
                      <a:pt x="23" y="58"/>
                    </a:lnTo>
                    <a:lnTo>
                      <a:pt x="29" y="56"/>
                    </a:lnTo>
                    <a:lnTo>
                      <a:pt x="38" y="53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112">
                <a:extLst>
                  <a:ext uri="{FF2B5EF4-FFF2-40B4-BE49-F238E27FC236}">
                    <a16:creationId xmlns:a16="http://schemas.microsoft.com/office/drawing/2014/main" xmlns="" id="{5538C2C9-24B2-1666-40D0-A4D0008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100" y="869951"/>
                <a:ext cx="9525" cy="7938"/>
              </a:xfrm>
              <a:custGeom>
                <a:avLst/>
                <a:gdLst>
                  <a:gd name="T0" fmla="*/ 8 w 19"/>
                  <a:gd name="T1" fmla="*/ 0 h 15"/>
                  <a:gd name="T2" fmla="*/ 0 w 19"/>
                  <a:gd name="T3" fmla="*/ 11 h 15"/>
                  <a:gd name="T4" fmla="*/ 19 w 19"/>
                  <a:gd name="T5" fmla="*/ 15 h 15"/>
                  <a:gd name="T6" fmla="*/ 8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8" y="0"/>
                    </a:moveTo>
                    <a:lnTo>
                      <a:pt x="0" y="11"/>
                    </a:lnTo>
                    <a:lnTo>
                      <a:pt x="19" y="1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113">
                <a:extLst>
                  <a:ext uri="{FF2B5EF4-FFF2-40B4-BE49-F238E27FC236}">
                    <a16:creationId xmlns:a16="http://schemas.microsoft.com/office/drawing/2014/main" xmlns="" id="{98EB434C-82E7-B1BE-6DB2-75AA559DC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873126"/>
                <a:ext cx="11113" cy="12700"/>
              </a:xfrm>
              <a:custGeom>
                <a:avLst/>
                <a:gdLst>
                  <a:gd name="T0" fmla="*/ 19 w 19"/>
                  <a:gd name="T1" fmla="*/ 3 h 23"/>
                  <a:gd name="T2" fmla="*/ 0 w 19"/>
                  <a:gd name="T3" fmla="*/ 0 h 23"/>
                  <a:gd name="T4" fmla="*/ 0 w 19"/>
                  <a:gd name="T5" fmla="*/ 0 h 23"/>
                  <a:gd name="T6" fmla="*/ 2 w 19"/>
                  <a:gd name="T7" fmla="*/ 12 h 23"/>
                  <a:gd name="T8" fmla="*/ 4 w 19"/>
                  <a:gd name="T9" fmla="*/ 18 h 23"/>
                  <a:gd name="T10" fmla="*/ 6 w 19"/>
                  <a:gd name="T11" fmla="*/ 23 h 23"/>
                  <a:gd name="T12" fmla="*/ 19 w 19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19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6" y="2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114">
                <a:extLst>
                  <a:ext uri="{FF2B5EF4-FFF2-40B4-BE49-F238E27FC236}">
                    <a16:creationId xmlns:a16="http://schemas.microsoft.com/office/drawing/2014/main" xmlns="" id="{23DFEE17-D042-AD61-8AF0-7C7983AC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300" y="866776"/>
                <a:ext cx="14288" cy="3175"/>
              </a:xfrm>
              <a:custGeom>
                <a:avLst/>
                <a:gdLst>
                  <a:gd name="T0" fmla="*/ 27 w 27"/>
                  <a:gd name="T1" fmla="*/ 5 h 5"/>
                  <a:gd name="T2" fmla="*/ 27 w 27"/>
                  <a:gd name="T3" fmla="*/ 5 h 5"/>
                  <a:gd name="T4" fmla="*/ 14 w 27"/>
                  <a:gd name="T5" fmla="*/ 2 h 5"/>
                  <a:gd name="T6" fmla="*/ 0 w 27"/>
                  <a:gd name="T7" fmla="*/ 0 h 5"/>
                  <a:gd name="T8" fmla="*/ 27 w 2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">
                    <a:moveTo>
                      <a:pt x="27" y="5"/>
                    </a:moveTo>
                    <a:lnTo>
                      <a:pt x="27" y="5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2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115">
                <a:extLst>
                  <a:ext uri="{FF2B5EF4-FFF2-40B4-BE49-F238E27FC236}">
                    <a16:creationId xmlns:a16="http://schemas.microsoft.com/office/drawing/2014/main" xmlns="" id="{6BF5B151-B8C4-5817-6D96-9D39D460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869951"/>
                <a:ext cx="11113" cy="3175"/>
              </a:xfrm>
              <a:custGeom>
                <a:avLst/>
                <a:gdLst>
                  <a:gd name="T0" fmla="*/ 22 w 22"/>
                  <a:gd name="T1" fmla="*/ 7 h 7"/>
                  <a:gd name="T2" fmla="*/ 22 w 22"/>
                  <a:gd name="T3" fmla="*/ 3 h 7"/>
                  <a:gd name="T4" fmla="*/ 0 w 22"/>
                  <a:gd name="T5" fmla="*/ 0 h 7"/>
                  <a:gd name="T6" fmla="*/ 0 w 22"/>
                  <a:gd name="T7" fmla="*/ 0 h 7"/>
                  <a:gd name="T8" fmla="*/ 22 w 22"/>
                  <a:gd name="T9" fmla="*/ 7 h 7"/>
                  <a:gd name="T10" fmla="*/ 22 w 22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lnTo>
                      <a:pt x="22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7"/>
                    </a:lnTo>
                    <a:lnTo>
                      <a:pt x="2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116">
                <a:extLst>
                  <a:ext uri="{FF2B5EF4-FFF2-40B4-BE49-F238E27FC236}">
                    <a16:creationId xmlns:a16="http://schemas.microsoft.com/office/drawing/2014/main" xmlns="" id="{9AAB530D-18E7-4C1A-923D-786558C64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855663"/>
                <a:ext cx="17463" cy="17463"/>
              </a:xfrm>
              <a:custGeom>
                <a:avLst/>
                <a:gdLst>
                  <a:gd name="T0" fmla="*/ 33 w 33"/>
                  <a:gd name="T1" fmla="*/ 35 h 35"/>
                  <a:gd name="T2" fmla="*/ 33 w 33"/>
                  <a:gd name="T3" fmla="*/ 35 h 35"/>
                  <a:gd name="T4" fmla="*/ 31 w 33"/>
                  <a:gd name="T5" fmla="*/ 21 h 35"/>
                  <a:gd name="T6" fmla="*/ 29 w 33"/>
                  <a:gd name="T7" fmla="*/ 15 h 35"/>
                  <a:gd name="T8" fmla="*/ 25 w 33"/>
                  <a:gd name="T9" fmla="*/ 9 h 35"/>
                  <a:gd name="T10" fmla="*/ 22 w 33"/>
                  <a:gd name="T11" fmla="*/ 5 h 35"/>
                  <a:gd name="T12" fmla="*/ 16 w 33"/>
                  <a:gd name="T13" fmla="*/ 1 h 35"/>
                  <a:gd name="T14" fmla="*/ 9 w 33"/>
                  <a:gd name="T15" fmla="*/ 0 h 35"/>
                  <a:gd name="T16" fmla="*/ 0 w 33"/>
                  <a:gd name="T17" fmla="*/ 1 h 35"/>
                  <a:gd name="T18" fmla="*/ 6 w 33"/>
                  <a:gd name="T19" fmla="*/ 30 h 35"/>
                  <a:gd name="T20" fmla="*/ 33 w 33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5">
                    <a:moveTo>
                      <a:pt x="33" y="35"/>
                    </a:moveTo>
                    <a:lnTo>
                      <a:pt x="33" y="35"/>
                    </a:lnTo>
                    <a:lnTo>
                      <a:pt x="31" y="21"/>
                    </a:lnTo>
                    <a:lnTo>
                      <a:pt x="29" y="15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6" y="30"/>
                    </a:lnTo>
                    <a:lnTo>
                      <a:pt x="3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117">
                <a:extLst>
                  <a:ext uri="{FF2B5EF4-FFF2-40B4-BE49-F238E27FC236}">
                    <a16:creationId xmlns:a16="http://schemas.microsoft.com/office/drawing/2014/main" xmlns="" id="{9BA4EC71-56FF-49D8-5A35-D44871F6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800" y="1138238"/>
                <a:ext cx="12700" cy="7938"/>
              </a:xfrm>
              <a:custGeom>
                <a:avLst/>
                <a:gdLst>
                  <a:gd name="T0" fmla="*/ 22 w 24"/>
                  <a:gd name="T1" fmla="*/ 0 h 14"/>
                  <a:gd name="T2" fmla="*/ 0 w 24"/>
                  <a:gd name="T3" fmla="*/ 11 h 14"/>
                  <a:gd name="T4" fmla="*/ 2 w 24"/>
                  <a:gd name="T5" fmla="*/ 14 h 14"/>
                  <a:gd name="T6" fmla="*/ 24 w 24"/>
                  <a:gd name="T7" fmla="*/ 4 h 14"/>
                  <a:gd name="T8" fmla="*/ 22 w 2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24" y="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118">
                <a:extLst>
                  <a:ext uri="{FF2B5EF4-FFF2-40B4-BE49-F238E27FC236}">
                    <a16:creationId xmlns:a16="http://schemas.microsoft.com/office/drawing/2014/main" xmlns="" id="{FB91AC6D-D088-0E71-85EB-FF3C60BF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128713"/>
                <a:ext cx="6350" cy="6350"/>
              </a:xfrm>
              <a:custGeom>
                <a:avLst/>
                <a:gdLst>
                  <a:gd name="T0" fmla="*/ 14 w 14"/>
                  <a:gd name="T1" fmla="*/ 0 h 10"/>
                  <a:gd name="T2" fmla="*/ 14 w 14"/>
                  <a:gd name="T3" fmla="*/ 0 h 10"/>
                  <a:gd name="T4" fmla="*/ 5 w 14"/>
                  <a:gd name="T5" fmla="*/ 6 h 10"/>
                  <a:gd name="T6" fmla="*/ 0 w 14"/>
                  <a:gd name="T7" fmla="*/ 10 h 10"/>
                  <a:gd name="T8" fmla="*/ 0 w 14"/>
                  <a:gd name="T9" fmla="*/ 10 h 10"/>
                  <a:gd name="T10" fmla="*/ 8 w 14"/>
                  <a:gd name="T11" fmla="*/ 7 h 10"/>
                  <a:gd name="T12" fmla="*/ 10 w 14"/>
                  <a:gd name="T13" fmla="*/ 3 h 10"/>
                  <a:gd name="T14" fmla="*/ 14 w 14"/>
                  <a:gd name="T15" fmla="*/ 0 h 10"/>
                  <a:gd name="T16" fmla="*/ 14 w 14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lnTo>
                      <a:pt x="14" y="0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19">
                <a:extLst>
                  <a:ext uri="{FF2B5EF4-FFF2-40B4-BE49-F238E27FC236}">
                    <a16:creationId xmlns:a16="http://schemas.microsoft.com/office/drawing/2014/main" xmlns="" id="{EBC0ED48-CDAA-C538-F793-B7EA9C77B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275" y="1135063"/>
                <a:ext cx="76200" cy="74613"/>
              </a:xfrm>
              <a:custGeom>
                <a:avLst/>
                <a:gdLst>
                  <a:gd name="T0" fmla="*/ 62 w 142"/>
                  <a:gd name="T1" fmla="*/ 120 h 141"/>
                  <a:gd name="T2" fmla="*/ 57 w 142"/>
                  <a:gd name="T3" fmla="*/ 113 h 141"/>
                  <a:gd name="T4" fmla="*/ 57 w 142"/>
                  <a:gd name="T5" fmla="*/ 107 h 141"/>
                  <a:gd name="T6" fmla="*/ 65 w 142"/>
                  <a:gd name="T7" fmla="*/ 98 h 141"/>
                  <a:gd name="T8" fmla="*/ 69 w 142"/>
                  <a:gd name="T9" fmla="*/ 94 h 141"/>
                  <a:gd name="T10" fmla="*/ 67 w 142"/>
                  <a:gd name="T11" fmla="*/ 90 h 141"/>
                  <a:gd name="T12" fmla="*/ 51 w 142"/>
                  <a:gd name="T13" fmla="*/ 85 h 141"/>
                  <a:gd name="T14" fmla="*/ 51 w 142"/>
                  <a:gd name="T15" fmla="*/ 79 h 141"/>
                  <a:gd name="T16" fmla="*/ 57 w 142"/>
                  <a:gd name="T17" fmla="*/ 66 h 141"/>
                  <a:gd name="T18" fmla="*/ 68 w 142"/>
                  <a:gd name="T19" fmla="*/ 55 h 141"/>
                  <a:gd name="T20" fmla="*/ 83 w 142"/>
                  <a:gd name="T21" fmla="*/ 52 h 141"/>
                  <a:gd name="T22" fmla="*/ 91 w 142"/>
                  <a:gd name="T23" fmla="*/ 54 h 141"/>
                  <a:gd name="T24" fmla="*/ 87 w 142"/>
                  <a:gd name="T25" fmla="*/ 62 h 141"/>
                  <a:gd name="T26" fmla="*/ 78 w 142"/>
                  <a:gd name="T27" fmla="*/ 69 h 141"/>
                  <a:gd name="T28" fmla="*/ 80 w 142"/>
                  <a:gd name="T29" fmla="*/ 76 h 141"/>
                  <a:gd name="T30" fmla="*/ 83 w 142"/>
                  <a:gd name="T31" fmla="*/ 82 h 141"/>
                  <a:gd name="T32" fmla="*/ 92 w 142"/>
                  <a:gd name="T33" fmla="*/ 73 h 141"/>
                  <a:gd name="T34" fmla="*/ 99 w 142"/>
                  <a:gd name="T35" fmla="*/ 66 h 141"/>
                  <a:gd name="T36" fmla="*/ 98 w 142"/>
                  <a:gd name="T37" fmla="*/ 51 h 141"/>
                  <a:gd name="T38" fmla="*/ 106 w 142"/>
                  <a:gd name="T39" fmla="*/ 44 h 141"/>
                  <a:gd name="T40" fmla="*/ 119 w 142"/>
                  <a:gd name="T41" fmla="*/ 32 h 141"/>
                  <a:gd name="T42" fmla="*/ 131 w 142"/>
                  <a:gd name="T43" fmla="*/ 13 h 141"/>
                  <a:gd name="T44" fmla="*/ 142 w 142"/>
                  <a:gd name="T45" fmla="*/ 0 h 141"/>
                  <a:gd name="T46" fmla="*/ 136 w 142"/>
                  <a:gd name="T47" fmla="*/ 2 h 141"/>
                  <a:gd name="T48" fmla="*/ 115 w 142"/>
                  <a:gd name="T49" fmla="*/ 4 h 141"/>
                  <a:gd name="T50" fmla="*/ 62 w 142"/>
                  <a:gd name="T51" fmla="*/ 0 h 141"/>
                  <a:gd name="T52" fmla="*/ 45 w 142"/>
                  <a:gd name="T53" fmla="*/ 2 h 141"/>
                  <a:gd name="T54" fmla="*/ 28 w 142"/>
                  <a:gd name="T55" fmla="*/ 7 h 141"/>
                  <a:gd name="T56" fmla="*/ 13 w 142"/>
                  <a:gd name="T57" fmla="*/ 17 h 141"/>
                  <a:gd name="T58" fmla="*/ 9 w 142"/>
                  <a:gd name="T59" fmla="*/ 23 h 141"/>
                  <a:gd name="T60" fmla="*/ 3 w 142"/>
                  <a:gd name="T61" fmla="*/ 42 h 141"/>
                  <a:gd name="T62" fmla="*/ 0 w 142"/>
                  <a:gd name="T63" fmla="*/ 70 h 141"/>
                  <a:gd name="T64" fmla="*/ 4 w 142"/>
                  <a:gd name="T65" fmla="*/ 117 h 141"/>
                  <a:gd name="T66" fmla="*/ 4 w 142"/>
                  <a:gd name="T67" fmla="*/ 133 h 141"/>
                  <a:gd name="T68" fmla="*/ 7 w 142"/>
                  <a:gd name="T69" fmla="*/ 136 h 141"/>
                  <a:gd name="T70" fmla="*/ 23 w 142"/>
                  <a:gd name="T71" fmla="*/ 141 h 141"/>
                  <a:gd name="T72" fmla="*/ 44 w 142"/>
                  <a:gd name="T73" fmla="*/ 140 h 141"/>
                  <a:gd name="T74" fmla="*/ 53 w 142"/>
                  <a:gd name="T75" fmla="*/ 135 h 141"/>
                  <a:gd name="T76" fmla="*/ 60 w 142"/>
                  <a:gd name="T77" fmla="*/ 129 h 141"/>
                  <a:gd name="T78" fmla="*/ 62 w 142"/>
                  <a:gd name="T79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2" h="141">
                    <a:moveTo>
                      <a:pt x="62" y="120"/>
                    </a:moveTo>
                    <a:lnTo>
                      <a:pt x="62" y="120"/>
                    </a:lnTo>
                    <a:lnTo>
                      <a:pt x="59" y="117"/>
                    </a:lnTo>
                    <a:lnTo>
                      <a:pt x="57" y="113"/>
                    </a:lnTo>
                    <a:lnTo>
                      <a:pt x="57" y="110"/>
                    </a:lnTo>
                    <a:lnTo>
                      <a:pt x="57" y="107"/>
                    </a:lnTo>
                    <a:lnTo>
                      <a:pt x="60" y="103"/>
                    </a:lnTo>
                    <a:lnTo>
                      <a:pt x="65" y="98"/>
                    </a:lnTo>
                    <a:lnTo>
                      <a:pt x="68" y="95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0"/>
                    </a:lnTo>
                    <a:lnTo>
                      <a:pt x="64" y="89"/>
                    </a:lnTo>
                    <a:lnTo>
                      <a:pt x="51" y="85"/>
                    </a:lnTo>
                    <a:lnTo>
                      <a:pt x="51" y="85"/>
                    </a:lnTo>
                    <a:lnTo>
                      <a:pt x="51" y="79"/>
                    </a:lnTo>
                    <a:lnTo>
                      <a:pt x="52" y="72"/>
                    </a:lnTo>
                    <a:lnTo>
                      <a:pt x="57" y="66"/>
                    </a:lnTo>
                    <a:lnTo>
                      <a:pt x="61" y="60"/>
                    </a:lnTo>
                    <a:lnTo>
                      <a:pt x="68" y="55"/>
                    </a:lnTo>
                    <a:lnTo>
                      <a:pt x="75" y="52"/>
                    </a:lnTo>
                    <a:lnTo>
                      <a:pt x="83" y="52"/>
                    </a:lnTo>
                    <a:lnTo>
                      <a:pt x="91" y="54"/>
                    </a:lnTo>
                    <a:lnTo>
                      <a:pt x="91" y="54"/>
                    </a:lnTo>
                    <a:lnTo>
                      <a:pt x="89" y="59"/>
                    </a:lnTo>
                    <a:lnTo>
                      <a:pt x="87" y="62"/>
                    </a:lnTo>
                    <a:lnTo>
                      <a:pt x="81" y="68"/>
                    </a:lnTo>
                    <a:lnTo>
                      <a:pt x="78" y="69"/>
                    </a:lnTo>
                    <a:lnTo>
                      <a:pt x="78" y="73"/>
                    </a:lnTo>
                    <a:lnTo>
                      <a:pt x="80" y="76"/>
                    </a:lnTo>
                    <a:lnTo>
                      <a:pt x="83" y="82"/>
                    </a:lnTo>
                    <a:lnTo>
                      <a:pt x="83" y="82"/>
                    </a:lnTo>
                    <a:lnTo>
                      <a:pt x="88" y="76"/>
                    </a:lnTo>
                    <a:lnTo>
                      <a:pt x="92" y="73"/>
                    </a:lnTo>
                    <a:lnTo>
                      <a:pt x="98" y="68"/>
                    </a:lnTo>
                    <a:lnTo>
                      <a:pt x="99" y="66"/>
                    </a:lnTo>
                    <a:lnTo>
                      <a:pt x="99" y="64"/>
                    </a:lnTo>
                    <a:lnTo>
                      <a:pt x="98" y="51"/>
                    </a:lnTo>
                    <a:lnTo>
                      <a:pt x="98" y="51"/>
                    </a:lnTo>
                    <a:lnTo>
                      <a:pt x="106" y="44"/>
                    </a:lnTo>
                    <a:lnTo>
                      <a:pt x="113" y="38"/>
                    </a:lnTo>
                    <a:lnTo>
                      <a:pt x="119" y="32"/>
                    </a:lnTo>
                    <a:lnTo>
                      <a:pt x="123" y="25"/>
                    </a:lnTo>
                    <a:lnTo>
                      <a:pt x="131" y="13"/>
                    </a:lnTo>
                    <a:lnTo>
                      <a:pt x="136" y="7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36" y="2"/>
                    </a:lnTo>
                    <a:lnTo>
                      <a:pt x="129" y="2"/>
                    </a:lnTo>
                    <a:lnTo>
                      <a:pt x="115" y="4"/>
                    </a:lnTo>
                    <a:lnTo>
                      <a:pt x="81" y="1"/>
                    </a:lnTo>
                    <a:lnTo>
                      <a:pt x="62" y="0"/>
                    </a:lnTo>
                    <a:lnTo>
                      <a:pt x="53" y="1"/>
                    </a:lnTo>
                    <a:lnTo>
                      <a:pt x="45" y="2"/>
                    </a:lnTo>
                    <a:lnTo>
                      <a:pt x="36" y="5"/>
                    </a:lnTo>
                    <a:lnTo>
                      <a:pt x="28" y="7"/>
                    </a:lnTo>
                    <a:lnTo>
                      <a:pt x="20" y="12"/>
                    </a:lnTo>
                    <a:lnTo>
                      <a:pt x="13" y="17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6" y="29"/>
                    </a:lnTo>
                    <a:lnTo>
                      <a:pt x="3" y="42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3" y="100"/>
                    </a:lnTo>
                    <a:lnTo>
                      <a:pt x="4" y="117"/>
                    </a:lnTo>
                    <a:lnTo>
                      <a:pt x="4" y="133"/>
                    </a:lnTo>
                    <a:lnTo>
                      <a:pt x="4" y="133"/>
                    </a:lnTo>
                    <a:lnTo>
                      <a:pt x="5" y="135"/>
                    </a:lnTo>
                    <a:lnTo>
                      <a:pt x="7" y="136"/>
                    </a:lnTo>
                    <a:lnTo>
                      <a:pt x="14" y="140"/>
                    </a:lnTo>
                    <a:lnTo>
                      <a:pt x="23" y="141"/>
                    </a:lnTo>
                    <a:lnTo>
                      <a:pt x="34" y="141"/>
                    </a:lnTo>
                    <a:lnTo>
                      <a:pt x="44" y="140"/>
                    </a:lnTo>
                    <a:lnTo>
                      <a:pt x="49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60" y="129"/>
                    </a:lnTo>
                    <a:lnTo>
                      <a:pt x="61" y="125"/>
                    </a:lnTo>
                    <a:lnTo>
                      <a:pt x="62" y="120"/>
                    </a:lnTo>
                    <a:lnTo>
                      <a:pt x="62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20">
                <a:extLst>
                  <a:ext uri="{FF2B5EF4-FFF2-40B4-BE49-F238E27FC236}">
                    <a16:creationId xmlns:a16="http://schemas.microsoft.com/office/drawing/2014/main" xmlns="" id="{8C1DAAB5-474D-8904-6CEC-1EE761BA6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16026"/>
                <a:ext cx="12700" cy="6350"/>
              </a:xfrm>
              <a:custGeom>
                <a:avLst/>
                <a:gdLst>
                  <a:gd name="T0" fmla="*/ 0 w 23"/>
                  <a:gd name="T1" fmla="*/ 9 h 10"/>
                  <a:gd name="T2" fmla="*/ 0 w 23"/>
                  <a:gd name="T3" fmla="*/ 9 h 10"/>
                  <a:gd name="T4" fmla="*/ 9 w 23"/>
                  <a:gd name="T5" fmla="*/ 10 h 10"/>
                  <a:gd name="T6" fmla="*/ 13 w 23"/>
                  <a:gd name="T7" fmla="*/ 9 h 10"/>
                  <a:gd name="T8" fmla="*/ 19 w 23"/>
                  <a:gd name="T9" fmla="*/ 8 h 10"/>
                  <a:gd name="T10" fmla="*/ 23 w 23"/>
                  <a:gd name="T11" fmla="*/ 5 h 10"/>
                  <a:gd name="T12" fmla="*/ 23 w 23"/>
                  <a:gd name="T13" fmla="*/ 5 h 10"/>
                  <a:gd name="T14" fmla="*/ 22 w 23"/>
                  <a:gd name="T15" fmla="*/ 1 h 10"/>
                  <a:gd name="T16" fmla="*/ 20 w 23"/>
                  <a:gd name="T17" fmla="*/ 0 h 10"/>
                  <a:gd name="T18" fmla="*/ 18 w 23"/>
                  <a:gd name="T19" fmla="*/ 0 h 10"/>
                  <a:gd name="T20" fmla="*/ 15 w 23"/>
                  <a:gd name="T21" fmla="*/ 1 h 10"/>
                  <a:gd name="T22" fmla="*/ 9 w 23"/>
                  <a:gd name="T23" fmla="*/ 5 h 10"/>
                  <a:gd name="T24" fmla="*/ 4 w 23"/>
                  <a:gd name="T25" fmla="*/ 8 h 10"/>
                  <a:gd name="T26" fmla="*/ 0 w 23"/>
                  <a:gd name="T27" fmla="*/ 9 h 10"/>
                  <a:gd name="T28" fmla="*/ 0 w 23"/>
                  <a:gd name="T2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9"/>
                    </a:moveTo>
                    <a:lnTo>
                      <a:pt x="0" y="9"/>
                    </a:lnTo>
                    <a:lnTo>
                      <a:pt x="9" y="10"/>
                    </a:lnTo>
                    <a:lnTo>
                      <a:pt x="13" y="9"/>
                    </a:lnTo>
                    <a:lnTo>
                      <a:pt x="19" y="8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9" y="5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21">
                <a:extLst>
                  <a:ext uri="{FF2B5EF4-FFF2-40B4-BE49-F238E27FC236}">
                    <a16:creationId xmlns:a16="http://schemas.microsoft.com/office/drawing/2014/main" xmlns="" id="{971C6BCE-ED20-5904-0E12-E2671D6A1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438" y="1044576"/>
                <a:ext cx="17463" cy="14288"/>
              </a:xfrm>
              <a:custGeom>
                <a:avLst/>
                <a:gdLst>
                  <a:gd name="T0" fmla="*/ 20 w 33"/>
                  <a:gd name="T1" fmla="*/ 0 h 25"/>
                  <a:gd name="T2" fmla="*/ 20 w 33"/>
                  <a:gd name="T3" fmla="*/ 0 h 25"/>
                  <a:gd name="T4" fmla="*/ 18 w 33"/>
                  <a:gd name="T5" fmla="*/ 2 h 25"/>
                  <a:gd name="T6" fmla="*/ 15 w 33"/>
                  <a:gd name="T7" fmla="*/ 5 h 25"/>
                  <a:gd name="T8" fmla="*/ 7 w 33"/>
                  <a:gd name="T9" fmla="*/ 11 h 25"/>
                  <a:gd name="T10" fmla="*/ 4 w 33"/>
                  <a:gd name="T11" fmla="*/ 13 h 25"/>
                  <a:gd name="T12" fmla="*/ 2 w 33"/>
                  <a:gd name="T13" fmla="*/ 17 h 25"/>
                  <a:gd name="T14" fmla="*/ 0 w 33"/>
                  <a:gd name="T15" fmla="*/ 20 h 25"/>
                  <a:gd name="T16" fmla="*/ 0 w 33"/>
                  <a:gd name="T17" fmla="*/ 25 h 25"/>
                  <a:gd name="T18" fmla="*/ 33 w 33"/>
                  <a:gd name="T19" fmla="*/ 17 h 25"/>
                  <a:gd name="T20" fmla="*/ 33 w 33"/>
                  <a:gd name="T21" fmla="*/ 17 h 25"/>
                  <a:gd name="T22" fmla="*/ 28 w 33"/>
                  <a:gd name="T23" fmla="*/ 15 h 25"/>
                  <a:gd name="T24" fmla="*/ 25 w 33"/>
                  <a:gd name="T25" fmla="*/ 11 h 25"/>
                  <a:gd name="T26" fmla="*/ 22 w 33"/>
                  <a:gd name="T27" fmla="*/ 5 h 25"/>
                  <a:gd name="T28" fmla="*/ 20 w 33"/>
                  <a:gd name="T29" fmla="*/ 0 h 25"/>
                  <a:gd name="T30" fmla="*/ 20 w 33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5">
                    <a:moveTo>
                      <a:pt x="20" y="0"/>
                    </a:moveTo>
                    <a:lnTo>
                      <a:pt x="20" y="0"/>
                    </a:lnTo>
                    <a:lnTo>
                      <a:pt x="18" y="2"/>
                    </a:lnTo>
                    <a:lnTo>
                      <a:pt x="15" y="5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28" y="15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22">
                <a:extLst>
                  <a:ext uri="{FF2B5EF4-FFF2-40B4-BE49-F238E27FC236}">
                    <a16:creationId xmlns:a16="http://schemas.microsoft.com/office/drawing/2014/main" xmlns="" id="{80612E86-C1B0-3FE4-A987-B6ED7DCA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052513"/>
                <a:ext cx="7938" cy="1588"/>
              </a:xfrm>
              <a:custGeom>
                <a:avLst/>
                <a:gdLst>
                  <a:gd name="T0" fmla="*/ 13 w 13"/>
                  <a:gd name="T1" fmla="*/ 0 h 4"/>
                  <a:gd name="T2" fmla="*/ 0 w 13"/>
                  <a:gd name="T3" fmla="*/ 4 h 4"/>
                  <a:gd name="T4" fmla="*/ 0 w 13"/>
                  <a:gd name="T5" fmla="*/ 4 h 4"/>
                  <a:gd name="T6" fmla="*/ 5 w 13"/>
                  <a:gd name="T7" fmla="*/ 4 h 4"/>
                  <a:gd name="T8" fmla="*/ 13 w 13"/>
                  <a:gd name="T9" fmla="*/ 0 h 4"/>
                  <a:gd name="T10" fmla="*/ 13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23">
                <a:extLst>
                  <a:ext uri="{FF2B5EF4-FFF2-40B4-BE49-F238E27FC236}">
                    <a16:creationId xmlns:a16="http://schemas.microsoft.com/office/drawing/2014/main" xmlns="" id="{17B69E90-3BE1-9AF0-6AD4-F8D133333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963" y="1042988"/>
                <a:ext cx="1588" cy="158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0 w 2"/>
                  <a:gd name="T11" fmla="*/ 0 h 4"/>
                  <a:gd name="T12" fmla="*/ 0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24">
                <a:extLst>
                  <a:ext uri="{FF2B5EF4-FFF2-40B4-BE49-F238E27FC236}">
                    <a16:creationId xmlns:a16="http://schemas.microsoft.com/office/drawing/2014/main" xmlns="" id="{05BA3A90-DCE8-9FB3-23B8-9BE5BFE32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200" y="860426"/>
                <a:ext cx="11113" cy="3175"/>
              </a:xfrm>
              <a:custGeom>
                <a:avLst/>
                <a:gdLst>
                  <a:gd name="T0" fmla="*/ 21 w 21"/>
                  <a:gd name="T1" fmla="*/ 7 h 8"/>
                  <a:gd name="T2" fmla="*/ 21 w 21"/>
                  <a:gd name="T3" fmla="*/ 7 h 8"/>
                  <a:gd name="T4" fmla="*/ 21 w 21"/>
                  <a:gd name="T5" fmla="*/ 3 h 8"/>
                  <a:gd name="T6" fmla="*/ 18 w 21"/>
                  <a:gd name="T7" fmla="*/ 2 h 8"/>
                  <a:gd name="T8" fmla="*/ 16 w 21"/>
                  <a:gd name="T9" fmla="*/ 0 h 8"/>
                  <a:gd name="T10" fmla="*/ 14 w 21"/>
                  <a:gd name="T11" fmla="*/ 0 h 8"/>
                  <a:gd name="T12" fmla="*/ 6 w 21"/>
                  <a:gd name="T13" fmla="*/ 3 h 8"/>
                  <a:gd name="T14" fmla="*/ 0 w 21"/>
                  <a:gd name="T15" fmla="*/ 5 h 8"/>
                  <a:gd name="T16" fmla="*/ 0 w 21"/>
                  <a:gd name="T17" fmla="*/ 5 h 8"/>
                  <a:gd name="T18" fmla="*/ 10 w 21"/>
                  <a:gd name="T19" fmla="*/ 7 h 8"/>
                  <a:gd name="T20" fmla="*/ 15 w 21"/>
                  <a:gd name="T21" fmla="*/ 8 h 8"/>
                  <a:gd name="T22" fmla="*/ 21 w 21"/>
                  <a:gd name="T23" fmla="*/ 7 h 8"/>
                  <a:gd name="T24" fmla="*/ 21 w 21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8">
                    <a:moveTo>
                      <a:pt x="21" y="7"/>
                    </a:moveTo>
                    <a:lnTo>
                      <a:pt x="21" y="7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6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7"/>
                    </a:lnTo>
                    <a:lnTo>
                      <a:pt x="15" y="8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25">
                <a:extLst>
                  <a:ext uri="{FF2B5EF4-FFF2-40B4-BE49-F238E27FC236}">
                    <a16:creationId xmlns:a16="http://schemas.microsoft.com/office/drawing/2014/main" xmlns="" id="{1319350C-5088-D2A9-1212-AFBB9DDB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800" y="882651"/>
                <a:ext cx="7938" cy="4763"/>
              </a:xfrm>
              <a:custGeom>
                <a:avLst/>
                <a:gdLst>
                  <a:gd name="T0" fmla="*/ 13 w 13"/>
                  <a:gd name="T1" fmla="*/ 9 h 9"/>
                  <a:gd name="T2" fmla="*/ 0 w 13"/>
                  <a:gd name="T3" fmla="*/ 0 h 9"/>
                  <a:gd name="T4" fmla="*/ 0 w 13"/>
                  <a:gd name="T5" fmla="*/ 0 h 9"/>
                  <a:gd name="T6" fmla="*/ 6 w 13"/>
                  <a:gd name="T7" fmla="*/ 7 h 9"/>
                  <a:gd name="T8" fmla="*/ 9 w 13"/>
                  <a:gd name="T9" fmla="*/ 8 h 9"/>
                  <a:gd name="T10" fmla="*/ 13 w 13"/>
                  <a:gd name="T11" fmla="*/ 9 h 9"/>
                  <a:gd name="T12" fmla="*/ 13 w 1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26">
                <a:extLst>
                  <a:ext uri="{FF2B5EF4-FFF2-40B4-BE49-F238E27FC236}">
                    <a16:creationId xmlns:a16="http://schemas.microsoft.com/office/drawing/2014/main" xmlns="" id="{9EDE2910-B178-1DE7-0EC7-802E093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963" y="1062038"/>
                <a:ext cx="1588" cy="317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1 w 2"/>
                  <a:gd name="T5" fmla="*/ 3 h 6"/>
                  <a:gd name="T6" fmla="*/ 0 w 2"/>
                  <a:gd name="T7" fmla="*/ 6 h 6"/>
                  <a:gd name="T8" fmla="*/ 0 w 2"/>
                  <a:gd name="T9" fmla="*/ 6 h 6"/>
                  <a:gd name="T10" fmla="*/ 1 w 2"/>
                  <a:gd name="T11" fmla="*/ 3 h 6"/>
                  <a:gd name="T12" fmla="*/ 2 w 2"/>
                  <a:gd name="T13" fmla="*/ 0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27">
                <a:extLst>
                  <a:ext uri="{FF2B5EF4-FFF2-40B4-BE49-F238E27FC236}">
                    <a16:creationId xmlns:a16="http://schemas.microsoft.com/office/drawing/2014/main" xmlns="" id="{260F3502-67A4-11F8-8DF6-8870F9F11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213" y="1065213"/>
                <a:ext cx="31750" cy="7938"/>
              </a:xfrm>
              <a:custGeom>
                <a:avLst/>
                <a:gdLst>
                  <a:gd name="T0" fmla="*/ 61 w 61"/>
                  <a:gd name="T1" fmla="*/ 0 h 14"/>
                  <a:gd name="T2" fmla="*/ 61 w 61"/>
                  <a:gd name="T3" fmla="*/ 0 h 14"/>
                  <a:gd name="T4" fmla="*/ 56 w 61"/>
                  <a:gd name="T5" fmla="*/ 3 h 14"/>
                  <a:gd name="T6" fmla="*/ 52 w 61"/>
                  <a:gd name="T7" fmla="*/ 3 h 14"/>
                  <a:gd name="T8" fmla="*/ 39 w 61"/>
                  <a:gd name="T9" fmla="*/ 3 h 14"/>
                  <a:gd name="T10" fmla="*/ 32 w 61"/>
                  <a:gd name="T11" fmla="*/ 2 h 14"/>
                  <a:gd name="T12" fmla="*/ 27 w 61"/>
                  <a:gd name="T13" fmla="*/ 3 h 14"/>
                  <a:gd name="T14" fmla="*/ 21 w 61"/>
                  <a:gd name="T15" fmla="*/ 5 h 14"/>
                  <a:gd name="T16" fmla="*/ 19 w 61"/>
                  <a:gd name="T17" fmla="*/ 7 h 14"/>
                  <a:gd name="T18" fmla="*/ 16 w 61"/>
                  <a:gd name="T19" fmla="*/ 10 h 14"/>
                  <a:gd name="T20" fmla="*/ 17 w 61"/>
                  <a:gd name="T21" fmla="*/ 5 h 14"/>
                  <a:gd name="T22" fmla="*/ 0 w 61"/>
                  <a:gd name="T23" fmla="*/ 14 h 14"/>
                  <a:gd name="T24" fmla="*/ 0 w 61"/>
                  <a:gd name="T25" fmla="*/ 14 h 14"/>
                  <a:gd name="T26" fmla="*/ 15 w 61"/>
                  <a:gd name="T27" fmla="*/ 14 h 14"/>
                  <a:gd name="T28" fmla="*/ 33 w 61"/>
                  <a:gd name="T29" fmla="*/ 12 h 14"/>
                  <a:gd name="T30" fmla="*/ 42 w 61"/>
                  <a:gd name="T31" fmla="*/ 10 h 14"/>
                  <a:gd name="T32" fmla="*/ 50 w 61"/>
                  <a:gd name="T33" fmla="*/ 8 h 14"/>
                  <a:gd name="T34" fmla="*/ 56 w 61"/>
                  <a:gd name="T35" fmla="*/ 4 h 14"/>
                  <a:gd name="T36" fmla="*/ 61 w 61"/>
                  <a:gd name="T37" fmla="*/ 0 h 14"/>
                  <a:gd name="T38" fmla="*/ 61 w 6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14">
                    <a:moveTo>
                      <a:pt x="61" y="0"/>
                    </a:moveTo>
                    <a:lnTo>
                      <a:pt x="61" y="0"/>
                    </a:lnTo>
                    <a:lnTo>
                      <a:pt x="56" y="3"/>
                    </a:lnTo>
                    <a:lnTo>
                      <a:pt x="52" y="3"/>
                    </a:lnTo>
                    <a:lnTo>
                      <a:pt x="39" y="3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6" y="10"/>
                    </a:lnTo>
                    <a:lnTo>
                      <a:pt x="17" y="5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33" y="12"/>
                    </a:lnTo>
                    <a:lnTo>
                      <a:pt x="42" y="10"/>
                    </a:lnTo>
                    <a:lnTo>
                      <a:pt x="50" y="8"/>
                    </a:lnTo>
                    <a:lnTo>
                      <a:pt x="56" y="4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28">
                <a:extLst>
                  <a:ext uri="{FF2B5EF4-FFF2-40B4-BE49-F238E27FC236}">
                    <a16:creationId xmlns:a16="http://schemas.microsoft.com/office/drawing/2014/main" xmlns="" id="{618ED946-6DA6-547C-26FF-3F57BC1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425" y="1304926"/>
                <a:ext cx="71438" cy="42863"/>
              </a:xfrm>
              <a:custGeom>
                <a:avLst/>
                <a:gdLst>
                  <a:gd name="T0" fmla="*/ 123 w 134"/>
                  <a:gd name="T1" fmla="*/ 18 h 79"/>
                  <a:gd name="T2" fmla="*/ 115 w 134"/>
                  <a:gd name="T3" fmla="*/ 17 h 79"/>
                  <a:gd name="T4" fmla="*/ 109 w 134"/>
                  <a:gd name="T5" fmla="*/ 13 h 79"/>
                  <a:gd name="T6" fmla="*/ 106 w 134"/>
                  <a:gd name="T7" fmla="*/ 7 h 79"/>
                  <a:gd name="T8" fmla="*/ 106 w 134"/>
                  <a:gd name="T9" fmla="*/ 0 h 79"/>
                  <a:gd name="T10" fmla="*/ 99 w 134"/>
                  <a:gd name="T11" fmla="*/ 6 h 79"/>
                  <a:gd name="T12" fmla="*/ 85 w 134"/>
                  <a:gd name="T13" fmla="*/ 10 h 79"/>
                  <a:gd name="T14" fmla="*/ 81 w 134"/>
                  <a:gd name="T15" fmla="*/ 15 h 79"/>
                  <a:gd name="T16" fmla="*/ 79 w 134"/>
                  <a:gd name="T17" fmla="*/ 32 h 79"/>
                  <a:gd name="T18" fmla="*/ 69 w 134"/>
                  <a:gd name="T19" fmla="*/ 38 h 79"/>
                  <a:gd name="T20" fmla="*/ 61 w 134"/>
                  <a:gd name="T21" fmla="*/ 33 h 79"/>
                  <a:gd name="T22" fmla="*/ 58 w 134"/>
                  <a:gd name="T23" fmla="*/ 23 h 79"/>
                  <a:gd name="T24" fmla="*/ 66 w 134"/>
                  <a:gd name="T25" fmla="*/ 11 h 79"/>
                  <a:gd name="T26" fmla="*/ 49 w 134"/>
                  <a:gd name="T27" fmla="*/ 38 h 79"/>
                  <a:gd name="T28" fmla="*/ 47 w 134"/>
                  <a:gd name="T29" fmla="*/ 43 h 79"/>
                  <a:gd name="T30" fmla="*/ 42 w 134"/>
                  <a:gd name="T31" fmla="*/ 47 h 79"/>
                  <a:gd name="T32" fmla="*/ 32 w 134"/>
                  <a:gd name="T33" fmla="*/ 50 h 79"/>
                  <a:gd name="T34" fmla="*/ 17 w 134"/>
                  <a:gd name="T35" fmla="*/ 47 h 79"/>
                  <a:gd name="T36" fmla="*/ 10 w 134"/>
                  <a:gd name="T37" fmla="*/ 48 h 79"/>
                  <a:gd name="T38" fmla="*/ 4 w 134"/>
                  <a:gd name="T39" fmla="*/ 53 h 79"/>
                  <a:gd name="T40" fmla="*/ 0 w 134"/>
                  <a:gd name="T41" fmla="*/ 62 h 79"/>
                  <a:gd name="T42" fmla="*/ 43 w 134"/>
                  <a:gd name="T43" fmla="*/ 68 h 79"/>
                  <a:gd name="T44" fmla="*/ 48 w 134"/>
                  <a:gd name="T45" fmla="*/ 66 h 79"/>
                  <a:gd name="T46" fmla="*/ 58 w 134"/>
                  <a:gd name="T47" fmla="*/ 62 h 79"/>
                  <a:gd name="T48" fmla="*/ 75 w 134"/>
                  <a:gd name="T49" fmla="*/ 63 h 79"/>
                  <a:gd name="T50" fmla="*/ 81 w 134"/>
                  <a:gd name="T51" fmla="*/ 67 h 79"/>
                  <a:gd name="T52" fmla="*/ 78 w 134"/>
                  <a:gd name="T53" fmla="*/ 77 h 79"/>
                  <a:gd name="T54" fmla="*/ 73 w 134"/>
                  <a:gd name="T55" fmla="*/ 79 h 79"/>
                  <a:gd name="T56" fmla="*/ 83 w 134"/>
                  <a:gd name="T57" fmla="*/ 79 h 79"/>
                  <a:gd name="T58" fmla="*/ 95 w 134"/>
                  <a:gd name="T59" fmla="*/ 76 h 79"/>
                  <a:gd name="T60" fmla="*/ 103 w 134"/>
                  <a:gd name="T61" fmla="*/ 69 h 79"/>
                  <a:gd name="T62" fmla="*/ 108 w 134"/>
                  <a:gd name="T63" fmla="*/ 54 h 79"/>
                  <a:gd name="T64" fmla="*/ 111 w 134"/>
                  <a:gd name="T65" fmla="*/ 39 h 79"/>
                  <a:gd name="T66" fmla="*/ 116 w 134"/>
                  <a:gd name="T67" fmla="*/ 30 h 79"/>
                  <a:gd name="T68" fmla="*/ 126 w 134"/>
                  <a:gd name="T69" fmla="*/ 23 h 79"/>
                  <a:gd name="T70" fmla="*/ 134 w 134"/>
                  <a:gd name="T71" fmla="*/ 21 h 79"/>
                  <a:gd name="T72" fmla="*/ 123 w 134"/>
                  <a:gd name="T73" fmla="*/ 1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4" h="79">
                    <a:moveTo>
                      <a:pt x="123" y="18"/>
                    </a:moveTo>
                    <a:lnTo>
                      <a:pt x="123" y="18"/>
                    </a:lnTo>
                    <a:lnTo>
                      <a:pt x="119" y="18"/>
                    </a:lnTo>
                    <a:lnTo>
                      <a:pt x="115" y="17"/>
                    </a:lnTo>
                    <a:lnTo>
                      <a:pt x="111" y="16"/>
                    </a:lnTo>
                    <a:lnTo>
                      <a:pt x="109" y="13"/>
                    </a:lnTo>
                    <a:lnTo>
                      <a:pt x="107" y="9"/>
                    </a:lnTo>
                    <a:lnTo>
                      <a:pt x="106" y="7"/>
                    </a:lnTo>
                    <a:lnTo>
                      <a:pt x="106" y="3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9" y="6"/>
                    </a:lnTo>
                    <a:lnTo>
                      <a:pt x="93" y="8"/>
                    </a:lnTo>
                    <a:lnTo>
                      <a:pt x="85" y="10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79" y="32"/>
                    </a:lnTo>
                    <a:lnTo>
                      <a:pt x="79" y="32"/>
                    </a:lnTo>
                    <a:lnTo>
                      <a:pt x="75" y="36"/>
                    </a:lnTo>
                    <a:lnTo>
                      <a:pt x="69" y="38"/>
                    </a:lnTo>
                    <a:lnTo>
                      <a:pt x="64" y="37"/>
                    </a:lnTo>
                    <a:lnTo>
                      <a:pt x="61" y="33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61" y="17"/>
                    </a:lnTo>
                    <a:lnTo>
                      <a:pt x="66" y="11"/>
                    </a:lnTo>
                    <a:lnTo>
                      <a:pt x="23" y="32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7" y="43"/>
                    </a:lnTo>
                    <a:lnTo>
                      <a:pt x="45" y="45"/>
                    </a:lnTo>
                    <a:lnTo>
                      <a:pt x="42" y="47"/>
                    </a:lnTo>
                    <a:lnTo>
                      <a:pt x="39" y="48"/>
                    </a:lnTo>
                    <a:lnTo>
                      <a:pt x="32" y="50"/>
                    </a:lnTo>
                    <a:lnTo>
                      <a:pt x="25" y="48"/>
                    </a:lnTo>
                    <a:lnTo>
                      <a:pt x="17" y="47"/>
                    </a:lnTo>
                    <a:lnTo>
                      <a:pt x="14" y="47"/>
                    </a:lnTo>
                    <a:lnTo>
                      <a:pt x="10" y="48"/>
                    </a:lnTo>
                    <a:lnTo>
                      <a:pt x="7" y="50"/>
                    </a:lnTo>
                    <a:lnTo>
                      <a:pt x="4" y="53"/>
                    </a:lnTo>
                    <a:lnTo>
                      <a:pt x="2" y="56"/>
                    </a:lnTo>
                    <a:lnTo>
                      <a:pt x="0" y="62"/>
                    </a:lnTo>
                    <a:lnTo>
                      <a:pt x="46" y="59"/>
                    </a:lnTo>
                    <a:lnTo>
                      <a:pt x="43" y="68"/>
                    </a:lnTo>
                    <a:lnTo>
                      <a:pt x="43" y="68"/>
                    </a:lnTo>
                    <a:lnTo>
                      <a:pt x="48" y="66"/>
                    </a:lnTo>
                    <a:lnTo>
                      <a:pt x="53" y="63"/>
                    </a:lnTo>
                    <a:lnTo>
                      <a:pt x="58" y="62"/>
                    </a:lnTo>
                    <a:lnTo>
                      <a:pt x="64" y="62"/>
                    </a:lnTo>
                    <a:lnTo>
                      <a:pt x="75" y="63"/>
                    </a:lnTo>
                    <a:lnTo>
                      <a:pt x="81" y="67"/>
                    </a:lnTo>
                    <a:lnTo>
                      <a:pt x="81" y="67"/>
                    </a:lnTo>
                    <a:lnTo>
                      <a:pt x="80" y="75"/>
                    </a:lnTo>
                    <a:lnTo>
                      <a:pt x="78" y="77"/>
                    </a:lnTo>
                    <a:lnTo>
                      <a:pt x="76" y="78"/>
                    </a:lnTo>
                    <a:lnTo>
                      <a:pt x="73" y="79"/>
                    </a:lnTo>
                    <a:lnTo>
                      <a:pt x="73" y="79"/>
                    </a:lnTo>
                    <a:lnTo>
                      <a:pt x="83" y="79"/>
                    </a:lnTo>
                    <a:lnTo>
                      <a:pt x="91" y="78"/>
                    </a:lnTo>
                    <a:lnTo>
                      <a:pt x="95" y="76"/>
                    </a:lnTo>
                    <a:lnTo>
                      <a:pt x="100" y="73"/>
                    </a:lnTo>
                    <a:lnTo>
                      <a:pt x="103" y="69"/>
                    </a:lnTo>
                    <a:lnTo>
                      <a:pt x="106" y="64"/>
                    </a:lnTo>
                    <a:lnTo>
                      <a:pt x="108" y="54"/>
                    </a:lnTo>
                    <a:lnTo>
                      <a:pt x="109" y="44"/>
                    </a:lnTo>
                    <a:lnTo>
                      <a:pt x="111" y="39"/>
                    </a:lnTo>
                    <a:lnTo>
                      <a:pt x="114" y="35"/>
                    </a:lnTo>
                    <a:lnTo>
                      <a:pt x="116" y="30"/>
                    </a:lnTo>
                    <a:lnTo>
                      <a:pt x="121" y="26"/>
                    </a:lnTo>
                    <a:lnTo>
                      <a:pt x="126" y="23"/>
                    </a:lnTo>
                    <a:lnTo>
                      <a:pt x="134" y="21"/>
                    </a:lnTo>
                    <a:lnTo>
                      <a:pt x="134" y="21"/>
                    </a:lnTo>
                    <a:lnTo>
                      <a:pt x="130" y="21"/>
                    </a:lnTo>
                    <a:lnTo>
                      <a:pt x="123" y="18"/>
                    </a:lnTo>
                    <a:lnTo>
                      <a:pt x="12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29">
                <a:extLst>
                  <a:ext uri="{FF2B5EF4-FFF2-40B4-BE49-F238E27FC236}">
                    <a16:creationId xmlns:a16="http://schemas.microsoft.com/office/drawing/2014/main" xmlns="" id="{031044A0-941E-2EB9-C702-C6816BFA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688" y="1301751"/>
                <a:ext cx="65088" cy="73025"/>
              </a:xfrm>
              <a:custGeom>
                <a:avLst/>
                <a:gdLst>
                  <a:gd name="T0" fmla="*/ 63 w 125"/>
                  <a:gd name="T1" fmla="*/ 59 h 137"/>
                  <a:gd name="T2" fmla="*/ 96 w 125"/>
                  <a:gd name="T3" fmla="*/ 68 h 137"/>
                  <a:gd name="T4" fmla="*/ 99 w 125"/>
                  <a:gd name="T5" fmla="*/ 59 h 137"/>
                  <a:gd name="T6" fmla="*/ 109 w 125"/>
                  <a:gd name="T7" fmla="*/ 47 h 137"/>
                  <a:gd name="T8" fmla="*/ 107 w 125"/>
                  <a:gd name="T9" fmla="*/ 39 h 137"/>
                  <a:gd name="T10" fmla="*/ 104 w 125"/>
                  <a:gd name="T11" fmla="*/ 35 h 137"/>
                  <a:gd name="T12" fmla="*/ 92 w 125"/>
                  <a:gd name="T13" fmla="*/ 39 h 137"/>
                  <a:gd name="T14" fmla="*/ 89 w 125"/>
                  <a:gd name="T15" fmla="*/ 39 h 137"/>
                  <a:gd name="T16" fmla="*/ 92 w 125"/>
                  <a:gd name="T17" fmla="*/ 31 h 137"/>
                  <a:gd name="T18" fmla="*/ 97 w 125"/>
                  <a:gd name="T19" fmla="*/ 27 h 137"/>
                  <a:gd name="T20" fmla="*/ 111 w 125"/>
                  <a:gd name="T21" fmla="*/ 20 h 137"/>
                  <a:gd name="T22" fmla="*/ 122 w 125"/>
                  <a:gd name="T23" fmla="*/ 14 h 137"/>
                  <a:gd name="T24" fmla="*/ 125 w 125"/>
                  <a:gd name="T25" fmla="*/ 8 h 137"/>
                  <a:gd name="T26" fmla="*/ 122 w 125"/>
                  <a:gd name="T27" fmla="*/ 0 h 137"/>
                  <a:gd name="T28" fmla="*/ 107 w 125"/>
                  <a:gd name="T29" fmla="*/ 3 h 137"/>
                  <a:gd name="T30" fmla="*/ 91 w 125"/>
                  <a:gd name="T31" fmla="*/ 8 h 137"/>
                  <a:gd name="T32" fmla="*/ 82 w 125"/>
                  <a:gd name="T33" fmla="*/ 16 h 137"/>
                  <a:gd name="T34" fmla="*/ 77 w 125"/>
                  <a:gd name="T35" fmla="*/ 23 h 137"/>
                  <a:gd name="T36" fmla="*/ 46 w 125"/>
                  <a:gd name="T37" fmla="*/ 16 h 137"/>
                  <a:gd name="T38" fmla="*/ 26 w 125"/>
                  <a:gd name="T39" fmla="*/ 5 h 137"/>
                  <a:gd name="T40" fmla="*/ 23 w 125"/>
                  <a:gd name="T41" fmla="*/ 7 h 137"/>
                  <a:gd name="T42" fmla="*/ 18 w 125"/>
                  <a:gd name="T43" fmla="*/ 16 h 137"/>
                  <a:gd name="T44" fmla="*/ 12 w 125"/>
                  <a:gd name="T45" fmla="*/ 27 h 137"/>
                  <a:gd name="T46" fmla="*/ 8 w 125"/>
                  <a:gd name="T47" fmla="*/ 28 h 137"/>
                  <a:gd name="T48" fmla="*/ 15 w 125"/>
                  <a:gd name="T49" fmla="*/ 66 h 137"/>
                  <a:gd name="T50" fmla="*/ 19 w 125"/>
                  <a:gd name="T51" fmla="*/ 63 h 137"/>
                  <a:gd name="T52" fmla="*/ 27 w 125"/>
                  <a:gd name="T53" fmla="*/ 61 h 137"/>
                  <a:gd name="T54" fmla="*/ 38 w 125"/>
                  <a:gd name="T55" fmla="*/ 61 h 137"/>
                  <a:gd name="T56" fmla="*/ 0 w 125"/>
                  <a:gd name="T57" fmla="*/ 107 h 137"/>
                  <a:gd name="T58" fmla="*/ 6 w 125"/>
                  <a:gd name="T59" fmla="*/ 119 h 137"/>
                  <a:gd name="T60" fmla="*/ 13 w 125"/>
                  <a:gd name="T61" fmla="*/ 126 h 137"/>
                  <a:gd name="T62" fmla="*/ 22 w 125"/>
                  <a:gd name="T63" fmla="*/ 129 h 137"/>
                  <a:gd name="T64" fmla="*/ 50 w 125"/>
                  <a:gd name="T65" fmla="*/ 131 h 137"/>
                  <a:gd name="T66" fmla="*/ 63 w 125"/>
                  <a:gd name="T67" fmla="*/ 135 h 137"/>
                  <a:gd name="T68" fmla="*/ 65 w 125"/>
                  <a:gd name="T69" fmla="*/ 137 h 137"/>
                  <a:gd name="T70" fmla="*/ 59 w 125"/>
                  <a:gd name="T71" fmla="*/ 120 h 137"/>
                  <a:gd name="T72" fmla="*/ 61 w 125"/>
                  <a:gd name="T73" fmla="*/ 113 h 137"/>
                  <a:gd name="T74" fmla="*/ 59 w 125"/>
                  <a:gd name="T75" fmla="*/ 107 h 137"/>
                  <a:gd name="T76" fmla="*/ 43 w 125"/>
                  <a:gd name="T77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5" h="137">
                    <a:moveTo>
                      <a:pt x="43" y="93"/>
                    </a:moveTo>
                    <a:lnTo>
                      <a:pt x="63" y="59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7" y="63"/>
                    </a:lnTo>
                    <a:lnTo>
                      <a:pt x="99" y="59"/>
                    </a:lnTo>
                    <a:lnTo>
                      <a:pt x="105" y="51"/>
                    </a:lnTo>
                    <a:lnTo>
                      <a:pt x="109" y="47"/>
                    </a:lnTo>
                    <a:lnTo>
                      <a:pt x="109" y="43"/>
                    </a:lnTo>
                    <a:lnTo>
                      <a:pt x="107" y="39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97" y="38"/>
                    </a:lnTo>
                    <a:lnTo>
                      <a:pt x="92" y="39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90" y="35"/>
                    </a:lnTo>
                    <a:lnTo>
                      <a:pt x="92" y="31"/>
                    </a:lnTo>
                    <a:lnTo>
                      <a:pt x="95" y="29"/>
                    </a:lnTo>
                    <a:lnTo>
                      <a:pt x="97" y="27"/>
                    </a:lnTo>
                    <a:lnTo>
                      <a:pt x="104" y="23"/>
                    </a:lnTo>
                    <a:lnTo>
                      <a:pt x="111" y="20"/>
                    </a:lnTo>
                    <a:lnTo>
                      <a:pt x="118" y="17"/>
                    </a:lnTo>
                    <a:lnTo>
                      <a:pt x="122" y="14"/>
                    </a:lnTo>
                    <a:lnTo>
                      <a:pt x="123" y="12"/>
                    </a:lnTo>
                    <a:lnTo>
                      <a:pt x="125" y="8"/>
                    </a:lnTo>
                    <a:lnTo>
                      <a:pt x="123" y="5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7" y="3"/>
                    </a:lnTo>
                    <a:lnTo>
                      <a:pt x="96" y="6"/>
                    </a:lnTo>
                    <a:lnTo>
                      <a:pt x="91" y="8"/>
                    </a:lnTo>
                    <a:lnTo>
                      <a:pt x="88" y="12"/>
                    </a:lnTo>
                    <a:lnTo>
                      <a:pt x="82" y="16"/>
                    </a:lnTo>
                    <a:lnTo>
                      <a:pt x="77" y="23"/>
                    </a:lnTo>
                    <a:lnTo>
                      <a:pt x="77" y="23"/>
                    </a:lnTo>
                    <a:lnTo>
                      <a:pt x="60" y="20"/>
                    </a:lnTo>
                    <a:lnTo>
                      <a:pt x="46" y="16"/>
                    </a:lnTo>
                    <a:lnTo>
                      <a:pt x="35" y="12"/>
                    </a:lnTo>
                    <a:lnTo>
                      <a:pt x="26" y="5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18" y="16"/>
                    </a:lnTo>
                    <a:lnTo>
                      <a:pt x="14" y="23"/>
                    </a:lnTo>
                    <a:lnTo>
                      <a:pt x="12" y="27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14" y="27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7" y="61"/>
                    </a:lnTo>
                    <a:lnTo>
                      <a:pt x="33" y="61"/>
                    </a:lnTo>
                    <a:lnTo>
                      <a:pt x="38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3"/>
                    </a:lnTo>
                    <a:lnTo>
                      <a:pt x="6" y="119"/>
                    </a:lnTo>
                    <a:lnTo>
                      <a:pt x="10" y="122"/>
                    </a:lnTo>
                    <a:lnTo>
                      <a:pt x="13" y="126"/>
                    </a:lnTo>
                    <a:lnTo>
                      <a:pt x="18" y="127"/>
                    </a:lnTo>
                    <a:lnTo>
                      <a:pt x="22" y="129"/>
                    </a:lnTo>
                    <a:lnTo>
                      <a:pt x="31" y="130"/>
                    </a:lnTo>
                    <a:lnTo>
                      <a:pt x="50" y="131"/>
                    </a:lnTo>
                    <a:lnTo>
                      <a:pt x="59" y="134"/>
                    </a:lnTo>
                    <a:lnTo>
                      <a:pt x="63" y="135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0" y="127"/>
                    </a:lnTo>
                    <a:lnTo>
                      <a:pt x="59" y="120"/>
                    </a:lnTo>
                    <a:lnTo>
                      <a:pt x="59" y="116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07"/>
                    </a:lnTo>
                    <a:lnTo>
                      <a:pt x="54" y="103"/>
                    </a:lnTo>
                    <a:lnTo>
                      <a:pt x="43" y="93"/>
                    </a:lnTo>
                    <a:lnTo>
                      <a:pt x="4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Rectangle 130">
                <a:extLst>
                  <a:ext uri="{FF2B5EF4-FFF2-40B4-BE49-F238E27FC236}">
                    <a16:creationId xmlns:a16="http://schemas.microsoft.com/office/drawing/2014/main" xmlns="" id="{65143392-D8AB-860D-AFC7-394EDC66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63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31">
                <a:extLst>
                  <a:ext uri="{FF2B5EF4-FFF2-40B4-BE49-F238E27FC236}">
                    <a16:creationId xmlns:a16="http://schemas.microsoft.com/office/drawing/2014/main" xmlns="" id="{F654DF3B-DBC7-AA81-F21D-6B4EB4670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49351"/>
                <a:ext cx="63500" cy="41275"/>
              </a:xfrm>
              <a:custGeom>
                <a:avLst/>
                <a:gdLst>
                  <a:gd name="T0" fmla="*/ 80 w 121"/>
                  <a:gd name="T1" fmla="*/ 29 h 79"/>
                  <a:gd name="T2" fmla="*/ 80 w 121"/>
                  <a:gd name="T3" fmla="*/ 29 h 79"/>
                  <a:gd name="T4" fmla="*/ 83 w 121"/>
                  <a:gd name="T5" fmla="*/ 29 h 79"/>
                  <a:gd name="T6" fmla="*/ 85 w 121"/>
                  <a:gd name="T7" fmla="*/ 27 h 79"/>
                  <a:gd name="T8" fmla="*/ 89 w 121"/>
                  <a:gd name="T9" fmla="*/ 23 h 79"/>
                  <a:gd name="T10" fmla="*/ 90 w 121"/>
                  <a:gd name="T11" fmla="*/ 18 h 79"/>
                  <a:gd name="T12" fmla="*/ 91 w 121"/>
                  <a:gd name="T13" fmla="*/ 14 h 79"/>
                  <a:gd name="T14" fmla="*/ 0 w 121"/>
                  <a:gd name="T15" fmla="*/ 17 h 79"/>
                  <a:gd name="T16" fmla="*/ 0 w 121"/>
                  <a:gd name="T17" fmla="*/ 17 h 79"/>
                  <a:gd name="T18" fmla="*/ 3 w 121"/>
                  <a:gd name="T19" fmla="*/ 22 h 79"/>
                  <a:gd name="T20" fmla="*/ 6 w 121"/>
                  <a:gd name="T21" fmla="*/ 25 h 79"/>
                  <a:gd name="T22" fmla="*/ 14 w 121"/>
                  <a:gd name="T23" fmla="*/ 33 h 79"/>
                  <a:gd name="T24" fmla="*/ 18 w 121"/>
                  <a:gd name="T25" fmla="*/ 37 h 79"/>
                  <a:gd name="T26" fmla="*/ 19 w 121"/>
                  <a:gd name="T27" fmla="*/ 40 h 79"/>
                  <a:gd name="T28" fmla="*/ 19 w 121"/>
                  <a:gd name="T29" fmla="*/ 42 h 79"/>
                  <a:gd name="T30" fmla="*/ 18 w 121"/>
                  <a:gd name="T31" fmla="*/ 44 h 79"/>
                  <a:gd name="T32" fmla="*/ 13 w 121"/>
                  <a:gd name="T33" fmla="*/ 46 h 79"/>
                  <a:gd name="T34" fmla="*/ 13 w 121"/>
                  <a:gd name="T35" fmla="*/ 46 h 79"/>
                  <a:gd name="T36" fmla="*/ 16 w 121"/>
                  <a:gd name="T37" fmla="*/ 49 h 79"/>
                  <a:gd name="T38" fmla="*/ 21 w 121"/>
                  <a:gd name="T39" fmla="*/ 51 h 79"/>
                  <a:gd name="T40" fmla="*/ 27 w 121"/>
                  <a:gd name="T41" fmla="*/ 51 h 79"/>
                  <a:gd name="T42" fmla="*/ 33 w 121"/>
                  <a:gd name="T43" fmla="*/ 49 h 79"/>
                  <a:gd name="T44" fmla="*/ 37 w 121"/>
                  <a:gd name="T45" fmla="*/ 46 h 79"/>
                  <a:gd name="T46" fmla="*/ 42 w 121"/>
                  <a:gd name="T47" fmla="*/ 42 h 79"/>
                  <a:gd name="T48" fmla="*/ 45 w 121"/>
                  <a:gd name="T49" fmla="*/ 38 h 79"/>
                  <a:gd name="T50" fmla="*/ 47 w 121"/>
                  <a:gd name="T51" fmla="*/ 33 h 79"/>
                  <a:gd name="T52" fmla="*/ 42 w 121"/>
                  <a:gd name="T53" fmla="*/ 49 h 79"/>
                  <a:gd name="T54" fmla="*/ 42 w 121"/>
                  <a:gd name="T55" fmla="*/ 49 h 79"/>
                  <a:gd name="T56" fmla="*/ 45 w 121"/>
                  <a:gd name="T57" fmla="*/ 46 h 79"/>
                  <a:gd name="T58" fmla="*/ 49 w 121"/>
                  <a:gd name="T59" fmla="*/ 44 h 79"/>
                  <a:gd name="T60" fmla="*/ 52 w 121"/>
                  <a:gd name="T61" fmla="*/ 44 h 79"/>
                  <a:gd name="T62" fmla="*/ 56 w 121"/>
                  <a:gd name="T63" fmla="*/ 44 h 79"/>
                  <a:gd name="T64" fmla="*/ 58 w 121"/>
                  <a:gd name="T65" fmla="*/ 45 h 79"/>
                  <a:gd name="T66" fmla="*/ 61 w 121"/>
                  <a:gd name="T67" fmla="*/ 46 h 79"/>
                  <a:gd name="T68" fmla="*/ 65 w 121"/>
                  <a:gd name="T69" fmla="*/ 52 h 79"/>
                  <a:gd name="T70" fmla="*/ 68 w 121"/>
                  <a:gd name="T71" fmla="*/ 59 h 79"/>
                  <a:gd name="T72" fmla="*/ 69 w 121"/>
                  <a:gd name="T73" fmla="*/ 67 h 79"/>
                  <a:gd name="T74" fmla="*/ 67 w 121"/>
                  <a:gd name="T75" fmla="*/ 74 h 79"/>
                  <a:gd name="T76" fmla="*/ 66 w 121"/>
                  <a:gd name="T77" fmla="*/ 77 h 79"/>
                  <a:gd name="T78" fmla="*/ 64 w 121"/>
                  <a:gd name="T79" fmla="*/ 79 h 79"/>
                  <a:gd name="T80" fmla="*/ 66 w 121"/>
                  <a:gd name="T81" fmla="*/ 79 h 79"/>
                  <a:gd name="T82" fmla="*/ 121 w 121"/>
                  <a:gd name="T83" fmla="*/ 0 h 79"/>
                  <a:gd name="T84" fmla="*/ 121 w 121"/>
                  <a:gd name="T85" fmla="*/ 0 h 79"/>
                  <a:gd name="T86" fmla="*/ 118 w 121"/>
                  <a:gd name="T87" fmla="*/ 0 h 79"/>
                  <a:gd name="T88" fmla="*/ 114 w 121"/>
                  <a:gd name="T89" fmla="*/ 0 h 79"/>
                  <a:gd name="T90" fmla="*/ 112 w 121"/>
                  <a:gd name="T91" fmla="*/ 1 h 79"/>
                  <a:gd name="T92" fmla="*/ 110 w 121"/>
                  <a:gd name="T93" fmla="*/ 3 h 79"/>
                  <a:gd name="T94" fmla="*/ 106 w 121"/>
                  <a:gd name="T95" fmla="*/ 7 h 79"/>
                  <a:gd name="T96" fmla="*/ 103 w 121"/>
                  <a:gd name="T97" fmla="*/ 12 h 79"/>
                  <a:gd name="T98" fmla="*/ 99 w 121"/>
                  <a:gd name="T99" fmla="*/ 18 h 79"/>
                  <a:gd name="T100" fmla="*/ 95 w 121"/>
                  <a:gd name="T101" fmla="*/ 23 h 79"/>
                  <a:gd name="T102" fmla="*/ 89 w 121"/>
                  <a:gd name="T103" fmla="*/ 27 h 79"/>
                  <a:gd name="T104" fmla="*/ 84 w 121"/>
                  <a:gd name="T105" fmla="*/ 29 h 79"/>
                  <a:gd name="T106" fmla="*/ 80 w 121"/>
                  <a:gd name="T107" fmla="*/ 29 h 79"/>
                  <a:gd name="T108" fmla="*/ 80 w 121"/>
                  <a:gd name="T109" fmla="*/ 2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1" h="79">
                    <a:moveTo>
                      <a:pt x="80" y="29"/>
                    </a:moveTo>
                    <a:lnTo>
                      <a:pt x="80" y="29"/>
                    </a:lnTo>
                    <a:lnTo>
                      <a:pt x="83" y="29"/>
                    </a:lnTo>
                    <a:lnTo>
                      <a:pt x="85" y="27"/>
                    </a:lnTo>
                    <a:lnTo>
                      <a:pt x="89" y="23"/>
                    </a:lnTo>
                    <a:lnTo>
                      <a:pt x="90" y="18"/>
                    </a:lnTo>
                    <a:lnTo>
                      <a:pt x="9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6" y="25"/>
                    </a:lnTo>
                    <a:lnTo>
                      <a:pt x="14" y="33"/>
                    </a:lnTo>
                    <a:lnTo>
                      <a:pt x="18" y="37"/>
                    </a:lnTo>
                    <a:lnTo>
                      <a:pt x="19" y="40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6" y="49"/>
                    </a:lnTo>
                    <a:lnTo>
                      <a:pt x="21" y="51"/>
                    </a:lnTo>
                    <a:lnTo>
                      <a:pt x="27" y="51"/>
                    </a:lnTo>
                    <a:lnTo>
                      <a:pt x="33" y="49"/>
                    </a:lnTo>
                    <a:lnTo>
                      <a:pt x="37" y="46"/>
                    </a:lnTo>
                    <a:lnTo>
                      <a:pt x="42" y="42"/>
                    </a:lnTo>
                    <a:lnTo>
                      <a:pt x="45" y="38"/>
                    </a:lnTo>
                    <a:lnTo>
                      <a:pt x="47" y="33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6"/>
                    </a:lnTo>
                    <a:lnTo>
                      <a:pt x="49" y="44"/>
                    </a:lnTo>
                    <a:lnTo>
                      <a:pt x="52" y="44"/>
                    </a:lnTo>
                    <a:lnTo>
                      <a:pt x="56" y="44"/>
                    </a:lnTo>
                    <a:lnTo>
                      <a:pt x="58" y="45"/>
                    </a:lnTo>
                    <a:lnTo>
                      <a:pt x="61" y="46"/>
                    </a:lnTo>
                    <a:lnTo>
                      <a:pt x="65" y="52"/>
                    </a:lnTo>
                    <a:lnTo>
                      <a:pt x="68" y="59"/>
                    </a:lnTo>
                    <a:lnTo>
                      <a:pt x="69" y="67"/>
                    </a:lnTo>
                    <a:lnTo>
                      <a:pt x="67" y="74"/>
                    </a:lnTo>
                    <a:lnTo>
                      <a:pt x="66" y="77"/>
                    </a:lnTo>
                    <a:lnTo>
                      <a:pt x="64" y="79"/>
                    </a:lnTo>
                    <a:lnTo>
                      <a:pt x="66" y="79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4" y="0"/>
                    </a:lnTo>
                    <a:lnTo>
                      <a:pt x="112" y="1"/>
                    </a:lnTo>
                    <a:lnTo>
                      <a:pt x="110" y="3"/>
                    </a:lnTo>
                    <a:lnTo>
                      <a:pt x="106" y="7"/>
                    </a:lnTo>
                    <a:lnTo>
                      <a:pt x="103" y="12"/>
                    </a:lnTo>
                    <a:lnTo>
                      <a:pt x="99" y="18"/>
                    </a:lnTo>
                    <a:lnTo>
                      <a:pt x="95" y="23"/>
                    </a:lnTo>
                    <a:lnTo>
                      <a:pt x="89" y="27"/>
                    </a:lnTo>
                    <a:lnTo>
                      <a:pt x="84" y="29"/>
                    </a:lnTo>
                    <a:lnTo>
                      <a:pt x="80" y="29"/>
                    </a:lnTo>
                    <a:lnTo>
                      <a:pt x="80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32">
                <a:extLst>
                  <a:ext uri="{FF2B5EF4-FFF2-40B4-BE49-F238E27FC236}">
                    <a16:creationId xmlns:a16="http://schemas.microsoft.com/office/drawing/2014/main" xmlns="" id="{787D4FD7-1518-BD63-400E-E5660BA93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475" y="1158876"/>
                <a:ext cx="6350" cy="6350"/>
              </a:xfrm>
              <a:custGeom>
                <a:avLst/>
                <a:gdLst>
                  <a:gd name="T0" fmla="*/ 12 w 12"/>
                  <a:gd name="T1" fmla="*/ 0 h 12"/>
                  <a:gd name="T2" fmla="*/ 12 w 12"/>
                  <a:gd name="T3" fmla="*/ 0 h 12"/>
                  <a:gd name="T4" fmla="*/ 5 w 12"/>
                  <a:gd name="T5" fmla="*/ 3 h 12"/>
                  <a:gd name="T6" fmla="*/ 2 w 12"/>
                  <a:gd name="T7" fmla="*/ 6 h 12"/>
                  <a:gd name="T8" fmla="*/ 0 w 12"/>
                  <a:gd name="T9" fmla="*/ 8 h 12"/>
                  <a:gd name="T10" fmla="*/ 0 w 12"/>
                  <a:gd name="T11" fmla="*/ 12 h 12"/>
                  <a:gd name="T12" fmla="*/ 0 w 12"/>
                  <a:gd name="T13" fmla="*/ 12 h 12"/>
                  <a:gd name="T14" fmla="*/ 6 w 12"/>
                  <a:gd name="T15" fmla="*/ 6 h 12"/>
                  <a:gd name="T16" fmla="*/ 12 w 12"/>
                  <a:gd name="T17" fmla="*/ 0 h 12"/>
                  <a:gd name="T18" fmla="*/ 12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5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33">
                <a:extLst>
                  <a:ext uri="{FF2B5EF4-FFF2-40B4-BE49-F238E27FC236}">
                    <a16:creationId xmlns:a16="http://schemas.microsoft.com/office/drawing/2014/main" xmlns="" id="{E7AF14D0-0890-8DE4-6516-4DBDFD991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27126"/>
                <a:ext cx="9525" cy="12700"/>
              </a:xfrm>
              <a:custGeom>
                <a:avLst/>
                <a:gdLst>
                  <a:gd name="T0" fmla="*/ 0 w 17"/>
                  <a:gd name="T1" fmla="*/ 24 h 24"/>
                  <a:gd name="T2" fmla="*/ 17 w 17"/>
                  <a:gd name="T3" fmla="*/ 0 h 24"/>
                  <a:gd name="T4" fmla="*/ 17 w 17"/>
                  <a:gd name="T5" fmla="*/ 0 h 24"/>
                  <a:gd name="T6" fmla="*/ 11 w 17"/>
                  <a:gd name="T7" fmla="*/ 5 h 24"/>
                  <a:gd name="T8" fmla="*/ 7 w 17"/>
                  <a:gd name="T9" fmla="*/ 12 h 24"/>
                  <a:gd name="T10" fmla="*/ 0 w 17"/>
                  <a:gd name="T11" fmla="*/ 24 h 24"/>
                  <a:gd name="T12" fmla="*/ 0 w 1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0" y="24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1" y="5"/>
                    </a:lnTo>
                    <a:lnTo>
                      <a:pt x="7" y="12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34">
                <a:extLst>
                  <a:ext uri="{FF2B5EF4-FFF2-40B4-BE49-F238E27FC236}">
                    <a16:creationId xmlns:a16="http://schemas.microsoft.com/office/drawing/2014/main" xmlns="" id="{86BDDF11-BD92-EC91-5AE7-9984987C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475" y="1333501"/>
                <a:ext cx="3175" cy="6350"/>
              </a:xfrm>
              <a:custGeom>
                <a:avLst/>
                <a:gdLst>
                  <a:gd name="T0" fmla="*/ 0 w 8"/>
                  <a:gd name="T1" fmla="*/ 8 h 12"/>
                  <a:gd name="T2" fmla="*/ 0 w 8"/>
                  <a:gd name="T3" fmla="*/ 8 h 12"/>
                  <a:gd name="T4" fmla="*/ 0 w 8"/>
                  <a:gd name="T5" fmla="*/ 12 h 12"/>
                  <a:gd name="T6" fmla="*/ 8 w 8"/>
                  <a:gd name="T7" fmla="*/ 0 h 12"/>
                  <a:gd name="T8" fmla="*/ 7 w 8"/>
                  <a:gd name="T9" fmla="*/ 0 h 12"/>
                  <a:gd name="T10" fmla="*/ 7 w 8"/>
                  <a:gd name="T11" fmla="*/ 0 h 12"/>
                  <a:gd name="T12" fmla="*/ 0 w 8"/>
                  <a:gd name="T13" fmla="*/ 8 h 12"/>
                  <a:gd name="T14" fmla="*/ 0 w 8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35">
                <a:extLst>
                  <a:ext uri="{FF2B5EF4-FFF2-40B4-BE49-F238E27FC236}">
                    <a16:creationId xmlns:a16="http://schemas.microsoft.com/office/drawing/2014/main" xmlns="" id="{36A86353-0002-40C8-0E52-F2BFE80A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288" y="1084263"/>
                <a:ext cx="3175" cy="0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0 w 6"/>
                  <a:gd name="T9" fmla="*/ 2 h 2"/>
                  <a:gd name="T10" fmla="*/ 0 w 6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36">
                <a:extLst>
                  <a:ext uri="{FF2B5EF4-FFF2-40B4-BE49-F238E27FC236}">
                    <a16:creationId xmlns:a16="http://schemas.microsoft.com/office/drawing/2014/main" xmlns="" id="{E9D9A6C0-D5AB-F3A5-795C-D1D72599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888" y="1365251"/>
                <a:ext cx="47625" cy="49213"/>
              </a:xfrm>
              <a:custGeom>
                <a:avLst/>
                <a:gdLst>
                  <a:gd name="T0" fmla="*/ 0 w 92"/>
                  <a:gd name="T1" fmla="*/ 93 h 93"/>
                  <a:gd name="T2" fmla="*/ 39 w 92"/>
                  <a:gd name="T3" fmla="*/ 68 h 93"/>
                  <a:gd name="T4" fmla="*/ 39 w 92"/>
                  <a:gd name="T5" fmla="*/ 68 h 93"/>
                  <a:gd name="T6" fmla="*/ 38 w 92"/>
                  <a:gd name="T7" fmla="*/ 73 h 93"/>
                  <a:gd name="T8" fmla="*/ 39 w 92"/>
                  <a:gd name="T9" fmla="*/ 75 h 93"/>
                  <a:gd name="T10" fmla="*/ 42 w 92"/>
                  <a:gd name="T11" fmla="*/ 76 h 93"/>
                  <a:gd name="T12" fmla="*/ 44 w 92"/>
                  <a:gd name="T13" fmla="*/ 78 h 93"/>
                  <a:gd name="T14" fmla="*/ 46 w 92"/>
                  <a:gd name="T15" fmla="*/ 79 h 93"/>
                  <a:gd name="T16" fmla="*/ 47 w 92"/>
                  <a:gd name="T17" fmla="*/ 82 h 93"/>
                  <a:gd name="T18" fmla="*/ 47 w 92"/>
                  <a:gd name="T19" fmla="*/ 85 h 93"/>
                  <a:gd name="T20" fmla="*/ 46 w 92"/>
                  <a:gd name="T21" fmla="*/ 89 h 93"/>
                  <a:gd name="T22" fmla="*/ 46 w 92"/>
                  <a:gd name="T23" fmla="*/ 89 h 93"/>
                  <a:gd name="T24" fmla="*/ 55 w 92"/>
                  <a:gd name="T25" fmla="*/ 84 h 93"/>
                  <a:gd name="T26" fmla="*/ 59 w 92"/>
                  <a:gd name="T27" fmla="*/ 81 h 93"/>
                  <a:gd name="T28" fmla="*/ 60 w 92"/>
                  <a:gd name="T29" fmla="*/ 78 h 93"/>
                  <a:gd name="T30" fmla="*/ 59 w 92"/>
                  <a:gd name="T31" fmla="*/ 77 h 93"/>
                  <a:gd name="T32" fmla="*/ 51 w 92"/>
                  <a:gd name="T33" fmla="*/ 77 h 93"/>
                  <a:gd name="T34" fmla="*/ 51 w 92"/>
                  <a:gd name="T35" fmla="*/ 77 h 93"/>
                  <a:gd name="T36" fmla="*/ 57 w 92"/>
                  <a:gd name="T37" fmla="*/ 67 h 93"/>
                  <a:gd name="T38" fmla="*/ 61 w 92"/>
                  <a:gd name="T39" fmla="*/ 56 h 93"/>
                  <a:gd name="T40" fmla="*/ 66 w 92"/>
                  <a:gd name="T41" fmla="*/ 40 h 93"/>
                  <a:gd name="T42" fmla="*/ 69 w 92"/>
                  <a:gd name="T43" fmla="*/ 32 h 93"/>
                  <a:gd name="T44" fmla="*/ 74 w 92"/>
                  <a:gd name="T45" fmla="*/ 24 h 93"/>
                  <a:gd name="T46" fmla="*/ 82 w 92"/>
                  <a:gd name="T47" fmla="*/ 16 h 93"/>
                  <a:gd name="T48" fmla="*/ 92 w 92"/>
                  <a:gd name="T49" fmla="*/ 7 h 93"/>
                  <a:gd name="T50" fmla="*/ 92 w 92"/>
                  <a:gd name="T51" fmla="*/ 7 h 93"/>
                  <a:gd name="T52" fmla="*/ 84 w 92"/>
                  <a:gd name="T53" fmla="*/ 2 h 93"/>
                  <a:gd name="T54" fmla="*/ 78 w 92"/>
                  <a:gd name="T55" fmla="*/ 0 h 93"/>
                  <a:gd name="T56" fmla="*/ 72 w 92"/>
                  <a:gd name="T57" fmla="*/ 0 h 93"/>
                  <a:gd name="T58" fmla="*/ 67 w 92"/>
                  <a:gd name="T59" fmla="*/ 2 h 93"/>
                  <a:gd name="T60" fmla="*/ 62 w 92"/>
                  <a:gd name="T61" fmla="*/ 6 h 93"/>
                  <a:gd name="T62" fmla="*/ 58 w 92"/>
                  <a:gd name="T63" fmla="*/ 10 h 93"/>
                  <a:gd name="T64" fmla="*/ 50 w 92"/>
                  <a:gd name="T65" fmla="*/ 22 h 93"/>
                  <a:gd name="T66" fmla="*/ 50 w 92"/>
                  <a:gd name="T67" fmla="*/ 22 h 93"/>
                  <a:gd name="T68" fmla="*/ 44 w 92"/>
                  <a:gd name="T69" fmla="*/ 24 h 93"/>
                  <a:gd name="T70" fmla="*/ 39 w 92"/>
                  <a:gd name="T71" fmla="*/ 26 h 93"/>
                  <a:gd name="T72" fmla="*/ 7 w 92"/>
                  <a:gd name="T73" fmla="*/ 73 h 93"/>
                  <a:gd name="T74" fmla="*/ 0 w 92"/>
                  <a:gd name="T7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3">
                    <a:moveTo>
                      <a:pt x="0" y="93"/>
                    </a:moveTo>
                    <a:lnTo>
                      <a:pt x="39" y="68"/>
                    </a:lnTo>
                    <a:lnTo>
                      <a:pt x="39" y="68"/>
                    </a:lnTo>
                    <a:lnTo>
                      <a:pt x="38" y="73"/>
                    </a:lnTo>
                    <a:lnTo>
                      <a:pt x="39" y="75"/>
                    </a:lnTo>
                    <a:lnTo>
                      <a:pt x="42" y="76"/>
                    </a:lnTo>
                    <a:lnTo>
                      <a:pt x="44" y="78"/>
                    </a:lnTo>
                    <a:lnTo>
                      <a:pt x="46" y="79"/>
                    </a:lnTo>
                    <a:lnTo>
                      <a:pt x="47" y="82"/>
                    </a:lnTo>
                    <a:lnTo>
                      <a:pt x="47" y="85"/>
                    </a:lnTo>
                    <a:lnTo>
                      <a:pt x="46" y="89"/>
                    </a:lnTo>
                    <a:lnTo>
                      <a:pt x="46" y="89"/>
                    </a:lnTo>
                    <a:lnTo>
                      <a:pt x="55" y="84"/>
                    </a:lnTo>
                    <a:lnTo>
                      <a:pt x="59" y="81"/>
                    </a:lnTo>
                    <a:lnTo>
                      <a:pt x="60" y="78"/>
                    </a:lnTo>
                    <a:lnTo>
                      <a:pt x="59" y="77"/>
                    </a:lnTo>
                    <a:lnTo>
                      <a:pt x="51" y="77"/>
                    </a:lnTo>
                    <a:lnTo>
                      <a:pt x="51" y="77"/>
                    </a:lnTo>
                    <a:lnTo>
                      <a:pt x="57" y="67"/>
                    </a:lnTo>
                    <a:lnTo>
                      <a:pt x="61" y="56"/>
                    </a:lnTo>
                    <a:lnTo>
                      <a:pt x="66" y="40"/>
                    </a:lnTo>
                    <a:lnTo>
                      <a:pt x="69" y="32"/>
                    </a:lnTo>
                    <a:lnTo>
                      <a:pt x="74" y="24"/>
                    </a:lnTo>
                    <a:lnTo>
                      <a:pt x="82" y="16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2" y="0"/>
                    </a:lnTo>
                    <a:lnTo>
                      <a:pt x="67" y="2"/>
                    </a:lnTo>
                    <a:lnTo>
                      <a:pt x="62" y="6"/>
                    </a:lnTo>
                    <a:lnTo>
                      <a:pt x="58" y="1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9" y="26"/>
                    </a:lnTo>
                    <a:lnTo>
                      <a:pt x="7" y="73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Rectangle 137">
                <a:extLst>
                  <a:ext uri="{FF2B5EF4-FFF2-40B4-BE49-F238E27FC236}">
                    <a16:creationId xmlns:a16="http://schemas.microsoft.com/office/drawing/2014/main" xmlns="" id="{D607B745-41F4-6FE7-D204-6FF096CF5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963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38">
                <a:extLst>
                  <a:ext uri="{FF2B5EF4-FFF2-40B4-BE49-F238E27FC236}">
                    <a16:creationId xmlns:a16="http://schemas.microsoft.com/office/drawing/2014/main" xmlns="" id="{377CC175-63BE-084B-3FE1-9572158CD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263651"/>
                <a:ext cx="3175" cy="6350"/>
              </a:xfrm>
              <a:custGeom>
                <a:avLst/>
                <a:gdLst>
                  <a:gd name="T0" fmla="*/ 5 w 6"/>
                  <a:gd name="T1" fmla="*/ 10 h 10"/>
                  <a:gd name="T2" fmla="*/ 6 w 6"/>
                  <a:gd name="T3" fmla="*/ 0 h 10"/>
                  <a:gd name="T4" fmla="*/ 6 w 6"/>
                  <a:gd name="T5" fmla="*/ 0 h 10"/>
                  <a:gd name="T6" fmla="*/ 4 w 6"/>
                  <a:gd name="T7" fmla="*/ 4 h 10"/>
                  <a:gd name="T8" fmla="*/ 1 w 6"/>
                  <a:gd name="T9" fmla="*/ 6 h 10"/>
                  <a:gd name="T10" fmla="*/ 0 w 6"/>
                  <a:gd name="T11" fmla="*/ 9 h 10"/>
                  <a:gd name="T12" fmla="*/ 0 w 6"/>
                  <a:gd name="T13" fmla="*/ 9 h 10"/>
                  <a:gd name="T14" fmla="*/ 2 w 6"/>
                  <a:gd name="T15" fmla="*/ 10 h 10"/>
                  <a:gd name="T16" fmla="*/ 5 w 6"/>
                  <a:gd name="T17" fmla="*/ 10 h 10"/>
                  <a:gd name="T18" fmla="*/ 5 w 6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5" y="1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39">
                <a:extLst>
                  <a:ext uri="{FF2B5EF4-FFF2-40B4-BE49-F238E27FC236}">
                    <a16:creationId xmlns:a16="http://schemas.microsoft.com/office/drawing/2014/main" xmlns="" id="{AA703BBD-9E82-522D-0097-49848C01D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863" y="1139826"/>
                <a:ext cx="7938" cy="11113"/>
              </a:xfrm>
              <a:custGeom>
                <a:avLst/>
                <a:gdLst>
                  <a:gd name="T0" fmla="*/ 7 w 14"/>
                  <a:gd name="T1" fmla="*/ 21 h 21"/>
                  <a:gd name="T2" fmla="*/ 7 w 14"/>
                  <a:gd name="T3" fmla="*/ 21 h 21"/>
                  <a:gd name="T4" fmla="*/ 9 w 14"/>
                  <a:gd name="T5" fmla="*/ 12 h 21"/>
                  <a:gd name="T6" fmla="*/ 14 w 14"/>
                  <a:gd name="T7" fmla="*/ 0 h 21"/>
                  <a:gd name="T8" fmla="*/ 0 w 14"/>
                  <a:gd name="T9" fmla="*/ 19 h 21"/>
                  <a:gd name="T10" fmla="*/ 0 w 14"/>
                  <a:gd name="T11" fmla="*/ 19 h 21"/>
                  <a:gd name="T12" fmla="*/ 7 w 14"/>
                  <a:gd name="T13" fmla="*/ 21 h 21"/>
                  <a:gd name="T14" fmla="*/ 7 w 1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7" y="21"/>
                    </a:moveTo>
                    <a:lnTo>
                      <a:pt x="7" y="21"/>
                    </a:lnTo>
                    <a:lnTo>
                      <a:pt x="9" y="12"/>
                    </a:lnTo>
                    <a:lnTo>
                      <a:pt x="1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7" y="21"/>
                    </a:lnTo>
                    <a:lnTo>
                      <a:pt x="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40">
                <a:extLst>
                  <a:ext uri="{FF2B5EF4-FFF2-40B4-BE49-F238E27FC236}">
                    <a16:creationId xmlns:a16="http://schemas.microsoft.com/office/drawing/2014/main" xmlns="" id="{99189CAA-557C-3D2F-3EEC-EBD97ACA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938" y="1189038"/>
                <a:ext cx="23813" cy="11113"/>
              </a:xfrm>
              <a:custGeom>
                <a:avLst/>
                <a:gdLst>
                  <a:gd name="T0" fmla="*/ 46 w 46"/>
                  <a:gd name="T1" fmla="*/ 0 h 23"/>
                  <a:gd name="T2" fmla="*/ 13 w 46"/>
                  <a:gd name="T3" fmla="*/ 5 h 23"/>
                  <a:gd name="T4" fmla="*/ 0 w 46"/>
                  <a:gd name="T5" fmla="*/ 23 h 23"/>
                  <a:gd name="T6" fmla="*/ 0 w 46"/>
                  <a:gd name="T7" fmla="*/ 23 h 23"/>
                  <a:gd name="T8" fmla="*/ 22 w 46"/>
                  <a:gd name="T9" fmla="*/ 13 h 23"/>
                  <a:gd name="T10" fmla="*/ 34 w 46"/>
                  <a:gd name="T11" fmla="*/ 8 h 23"/>
                  <a:gd name="T12" fmla="*/ 46 w 46"/>
                  <a:gd name="T13" fmla="*/ 0 h 23"/>
                  <a:gd name="T14" fmla="*/ 46 w 4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3">
                    <a:moveTo>
                      <a:pt x="46" y="0"/>
                    </a:moveTo>
                    <a:lnTo>
                      <a:pt x="13" y="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2" y="13"/>
                    </a:lnTo>
                    <a:lnTo>
                      <a:pt x="34" y="8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41">
                <a:extLst>
                  <a:ext uri="{FF2B5EF4-FFF2-40B4-BE49-F238E27FC236}">
                    <a16:creationId xmlns:a16="http://schemas.microsoft.com/office/drawing/2014/main" xmlns="" id="{AC46AE6D-88F0-9883-41CA-17727F05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325" y="1014413"/>
                <a:ext cx="285750" cy="139700"/>
              </a:xfrm>
              <a:custGeom>
                <a:avLst/>
                <a:gdLst>
                  <a:gd name="T0" fmla="*/ 364 w 540"/>
                  <a:gd name="T1" fmla="*/ 115 h 264"/>
                  <a:gd name="T2" fmla="*/ 354 w 540"/>
                  <a:gd name="T3" fmla="*/ 141 h 264"/>
                  <a:gd name="T4" fmla="*/ 356 w 540"/>
                  <a:gd name="T5" fmla="*/ 162 h 264"/>
                  <a:gd name="T6" fmla="*/ 377 w 540"/>
                  <a:gd name="T7" fmla="*/ 147 h 264"/>
                  <a:gd name="T8" fmla="*/ 384 w 540"/>
                  <a:gd name="T9" fmla="*/ 134 h 264"/>
                  <a:gd name="T10" fmla="*/ 367 w 540"/>
                  <a:gd name="T11" fmla="*/ 121 h 264"/>
                  <a:gd name="T12" fmla="*/ 364 w 540"/>
                  <a:gd name="T13" fmla="*/ 85 h 264"/>
                  <a:gd name="T14" fmla="*/ 344 w 540"/>
                  <a:gd name="T15" fmla="*/ 77 h 264"/>
                  <a:gd name="T16" fmla="*/ 368 w 540"/>
                  <a:gd name="T17" fmla="*/ 54 h 264"/>
                  <a:gd name="T18" fmla="*/ 402 w 540"/>
                  <a:gd name="T19" fmla="*/ 56 h 264"/>
                  <a:gd name="T20" fmla="*/ 407 w 540"/>
                  <a:gd name="T21" fmla="*/ 75 h 264"/>
                  <a:gd name="T22" fmla="*/ 385 w 540"/>
                  <a:gd name="T23" fmla="*/ 96 h 264"/>
                  <a:gd name="T24" fmla="*/ 387 w 540"/>
                  <a:gd name="T25" fmla="*/ 107 h 264"/>
                  <a:gd name="T26" fmla="*/ 407 w 540"/>
                  <a:gd name="T27" fmla="*/ 81 h 264"/>
                  <a:gd name="T28" fmla="*/ 459 w 540"/>
                  <a:gd name="T29" fmla="*/ 68 h 264"/>
                  <a:gd name="T30" fmla="*/ 494 w 540"/>
                  <a:gd name="T31" fmla="*/ 70 h 264"/>
                  <a:gd name="T32" fmla="*/ 517 w 540"/>
                  <a:gd name="T33" fmla="*/ 75 h 264"/>
                  <a:gd name="T34" fmla="*/ 540 w 540"/>
                  <a:gd name="T35" fmla="*/ 43 h 264"/>
                  <a:gd name="T36" fmla="*/ 535 w 540"/>
                  <a:gd name="T37" fmla="*/ 26 h 264"/>
                  <a:gd name="T38" fmla="*/ 503 w 540"/>
                  <a:gd name="T39" fmla="*/ 13 h 264"/>
                  <a:gd name="T40" fmla="*/ 491 w 540"/>
                  <a:gd name="T41" fmla="*/ 0 h 264"/>
                  <a:gd name="T42" fmla="*/ 473 w 540"/>
                  <a:gd name="T43" fmla="*/ 7 h 264"/>
                  <a:gd name="T44" fmla="*/ 482 w 540"/>
                  <a:gd name="T45" fmla="*/ 22 h 264"/>
                  <a:gd name="T46" fmla="*/ 460 w 540"/>
                  <a:gd name="T47" fmla="*/ 44 h 264"/>
                  <a:gd name="T48" fmla="*/ 439 w 540"/>
                  <a:gd name="T49" fmla="*/ 42 h 264"/>
                  <a:gd name="T50" fmla="*/ 446 w 540"/>
                  <a:gd name="T51" fmla="*/ 28 h 264"/>
                  <a:gd name="T52" fmla="*/ 418 w 540"/>
                  <a:gd name="T53" fmla="*/ 39 h 264"/>
                  <a:gd name="T54" fmla="*/ 398 w 540"/>
                  <a:gd name="T55" fmla="*/ 37 h 264"/>
                  <a:gd name="T56" fmla="*/ 404 w 540"/>
                  <a:gd name="T57" fmla="*/ 21 h 264"/>
                  <a:gd name="T58" fmla="*/ 375 w 540"/>
                  <a:gd name="T59" fmla="*/ 44 h 264"/>
                  <a:gd name="T60" fmla="*/ 354 w 540"/>
                  <a:gd name="T61" fmla="*/ 28 h 264"/>
                  <a:gd name="T62" fmla="*/ 328 w 540"/>
                  <a:gd name="T63" fmla="*/ 50 h 264"/>
                  <a:gd name="T64" fmla="*/ 275 w 540"/>
                  <a:gd name="T65" fmla="*/ 49 h 264"/>
                  <a:gd name="T66" fmla="*/ 254 w 540"/>
                  <a:gd name="T67" fmla="*/ 49 h 264"/>
                  <a:gd name="T68" fmla="*/ 239 w 540"/>
                  <a:gd name="T69" fmla="*/ 54 h 264"/>
                  <a:gd name="T70" fmla="*/ 223 w 540"/>
                  <a:gd name="T71" fmla="*/ 29 h 264"/>
                  <a:gd name="T72" fmla="*/ 212 w 540"/>
                  <a:gd name="T73" fmla="*/ 30 h 264"/>
                  <a:gd name="T74" fmla="*/ 153 w 540"/>
                  <a:gd name="T75" fmla="*/ 23 h 264"/>
                  <a:gd name="T76" fmla="*/ 122 w 540"/>
                  <a:gd name="T77" fmla="*/ 37 h 264"/>
                  <a:gd name="T78" fmla="*/ 15 w 540"/>
                  <a:gd name="T79" fmla="*/ 201 h 264"/>
                  <a:gd name="T80" fmla="*/ 24 w 540"/>
                  <a:gd name="T81" fmla="*/ 238 h 264"/>
                  <a:gd name="T82" fmla="*/ 24 w 540"/>
                  <a:gd name="T83" fmla="*/ 241 h 264"/>
                  <a:gd name="T84" fmla="*/ 54 w 540"/>
                  <a:gd name="T85" fmla="*/ 213 h 264"/>
                  <a:gd name="T86" fmla="*/ 47 w 540"/>
                  <a:gd name="T87" fmla="*/ 243 h 264"/>
                  <a:gd name="T88" fmla="*/ 61 w 540"/>
                  <a:gd name="T89" fmla="*/ 262 h 264"/>
                  <a:gd name="T90" fmla="*/ 96 w 540"/>
                  <a:gd name="T91" fmla="*/ 250 h 264"/>
                  <a:gd name="T92" fmla="*/ 183 w 540"/>
                  <a:gd name="T93" fmla="*/ 166 h 264"/>
                  <a:gd name="T94" fmla="*/ 251 w 540"/>
                  <a:gd name="T95" fmla="*/ 104 h 264"/>
                  <a:gd name="T96" fmla="*/ 270 w 540"/>
                  <a:gd name="T97" fmla="*/ 119 h 264"/>
                  <a:gd name="T98" fmla="*/ 331 w 540"/>
                  <a:gd name="T99" fmla="*/ 124 h 264"/>
                  <a:gd name="T100" fmla="*/ 305 w 540"/>
                  <a:gd name="T101" fmla="*/ 152 h 264"/>
                  <a:gd name="T102" fmla="*/ 334 w 540"/>
                  <a:gd name="T103" fmla="*/ 1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0" h="264">
                    <a:moveTo>
                      <a:pt x="338" y="114"/>
                    </a:moveTo>
                    <a:lnTo>
                      <a:pt x="338" y="114"/>
                    </a:lnTo>
                    <a:lnTo>
                      <a:pt x="350" y="114"/>
                    </a:lnTo>
                    <a:lnTo>
                      <a:pt x="358" y="114"/>
                    </a:lnTo>
                    <a:lnTo>
                      <a:pt x="364" y="115"/>
                    </a:lnTo>
                    <a:lnTo>
                      <a:pt x="366" y="118"/>
                    </a:lnTo>
                    <a:lnTo>
                      <a:pt x="367" y="120"/>
                    </a:lnTo>
                    <a:lnTo>
                      <a:pt x="366" y="124"/>
                    </a:lnTo>
                    <a:lnTo>
                      <a:pt x="361" y="132"/>
                    </a:lnTo>
                    <a:lnTo>
                      <a:pt x="354" y="141"/>
                    </a:lnTo>
                    <a:lnTo>
                      <a:pt x="349" y="149"/>
                    </a:lnTo>
                    <a:lnTo>
                      <a:pt x="347" y="154"/>
                    </a:lnTo>
                    <a:lnTo>
                      <a:pt x="347" y="157"/>
                    </a:lnTo>
                    <a:lnTo>
                      <a:pt x="350" y="159"/>
                    </a:lnTo>
                    <a:lnTo>
                      <a:pt x="356" y="162"/>
                    </a:lnTo>
                    <a:lnTo>
                      <a:pt x="356" y="162"/>
                    </a:lnTo>
                    <a:lnTo>
                      <a:pt x="361" y="158"/>
                    </a:lnTo>
                    <a:lnTo>
                      <a:pt x="367" y="156"/>
                    </a:lnTo>
                    <a:lnTo>
                      <a:pt x="373" y="151"/>
                    </a:lnTo>
                    <a:lnTo>
                      <a:pt x="377" y="147"/>
                    </a:lnTo>
                    <a:lnTo>
                      <a:pt x="384" y="139"/>
                    </a:lnTo>
                    <a:lnTo>
                      <a:pt x="389" y="135"/>
                    </a:lnTo>
                    <a:lnTo>
                      <a:pt x="393" y="132"/>
                    </a:lnTo>
                    <a:lnTo>
                      <a:pt x="393" y="132"/>
                    </a:lnTo>
                    <a:lnTo>
                      <a:pt x="384" y="134"/>
                    </a:lnTo>
                    <a:lnTo>
                      <a:pt x="377" y="134"/>
                    </a:lnTo>
                    <a:lnTo>
                      <a:pt x="373" y="133"/>
                    </a:lnTo>
                    <a:lnTo>
                      <a:pt x="369" y="130"/>
                    </a:lnTo>
                    <a:lnTo>
                      <a:pt x="368" y="126"/>
                    </a:lnTo>
                    <a:lnTo>
                      <a:pt x="367" y="121"/>
                    </a:lnTo>
                    <a:lnTo>
                      <a:pt x="368" y="110"/>
                    </a:lnTo>
                    <a:lnTo>
                      <a:pt x="368" y="98"/>
                    </a:lnTo>
                    <a:lnTo>
                      <a:pt x="368" y="94"/>
                    </a:lnTo>
                    <a:lnTo>
                      <a:pt x="367" y="89"/>
                    </a:lnTo>
                    <a:lnTo>
                      <a:pt x="364" y="85"/>
                    </a:lnTo>
                    <a:lnTo>
                      <a:pt x="359" y="83"/>
                    </a:lnTo>
                    <a:lnTo>
                      <a:pt x="352" y="82"/>
                    </a:lnTo>
                    <a:lnTo>
                      <a:pt x="343" y="83"/>
                    </a:lnTo>
                    <a:lnTo>
                      <a:pt x="343" y="83"/>
                    </a:lnTo>
                    <a:lnTo>
                      <a:pt x="344" y="77"/>
                    </a:lnTo>
                    <a:lnTo>
                      <a:pt x="346" y="73"/>
                    </a:lnTo>
                    <a:lnTo>
                      <a:pt x="349" y="68"/>
                    </a:lnTo>
                    <a:lnTo>
                      <a:pt x="352" y="64"/>
                    </a:lnTo>
                    <a:lnTo>
                      <a:pt x="359" y="58"/>
                    </a:lnTo>
                    <a:lnTo>
                      <a:pt x="368" y="54"/>
                    </a:lnTo>
                    <a:lnTo>
                      <a:pt x="376" y="52"/>
                    </a:lnTo>
                    <a:lnTo>
                      <a:pt x="385" y="51"/>
                    </a:lnTo>
                    <a:lnTo>
                      <a:pt x="393" y="52"/>
                    </a:lnTo>
                    <a:lnTo>
                      <a:pt x="402" y="56"/>
                    </a:lnTo>
                    <a:lnTo>
                      <a:pt x="402" y="56"/>
                    </a:lnTo>
                    <a:lnTo>
                      <a:pt x="405" y="60"/>
                    </a:lnTo>
                    <a:lnTo>
                      <a:pt x="407" y="65"/>
                    </a:lnTo>
                    <a:lnTo>
                      <a:pt x="408" y="69"/>
                    </a:lnTo>
                    <a:lnTo>
                      <a:pt x="408" y="72"/>
                    </a:lnTo>
                    <a:lnTo>
                      <a:pt x="407" y="75"/>
                    </a:lnTo>
                    <a:lnTo>
                      <a:pt x="406" y="77"/>
                    </a:lnTo>
                    <a:lnTo>
                      <a:pt x="400" y="82"/>
                    </a:lnTo>
                    <a:lnTo>
                      <a:pt x="395" y="87"/>
                    </a:lnTo>
                    <a:lnTo>
                      <a:pt x="388" y="92"/>
                    </a:lnTo>
                    <a:lnTo>
                      <a:pt x="385" y="96"/>
                    </a:lnTo>
                    <a:lnTo>
                      <a:pt x="383" y="99"/>
                    </a:lnTo>
                    <a:lnTo>
                      <a:pt x="381" y="104"/>
                    </a:lnTo>
                    <a:lnTo>
                      <a:pt x="380" y="110"/>
                    </a:lnTo>
                    <a:lnTo>
                      <a:pt x="380" y="110"/>
                    </a:lnTo>
                    <a:lnTo>
                      <a:pt x="387" y="107"/>
                    </a:lnTo>
                    <a:lnTo>
                      <a:pt x="392" y="105"/>
                    </a:lnTo>
                    <a:lnTo>
                      <a:pt x="396" y="103"/>
                    </a:lnTo>
                    <a:lnTo>
                      <a:pt x="398" y="99"/>
                    </a:lnTo>
                    <a:lnTo>
                      <a:pt x="402" y="91"/>
                    </a:lnTo>
                    <a:lnTo>
                      <a:pt x="407" y="81"/>
                    </a:lnTo>
                    <a:lnTo>
                      <a:pt x="407" y="81"/>
                    </a:lnTo>
                    <a:lnTo>
                      <a:pt x="414" y="81"/>
                    </a:lnTo>
                    <a:lnTo>
                      <a:pt x="420" y="81"/>
                    </a:lnTo>
                    <a:lnTo>
                      <a:pt x="434" y="77"/>
                    </a:lnTo>
                    <a:lnTo>
                      <a:pt x="459" y="68"/>
                    </a:lnTo>
                    <a:lnTo>
                      <a:pt x="472" y="65"/>
                    </a:lnTo>
                    <a:lnTo>
                      <a:pt x="477" y="65"/>
                    </a:lnTo>
                    <a:lnTo>
                      <a:pt x="483" y="65"/>
                    </a:lnTo>
                    <a:lnTo>
                      <a:pt x="488" y="67"/>
                    </a:lnTo>
                    <a:lnTo>
                      <a:pt x="494" y="70"/>
                    </a:lnTo>
                    <a:lnTo>
                      <a:pt x="498" y="75"/>
                    </a:lnTo>
                    <a:lnTo>
                      <a:pt x="503" y="82"/>
                    </a:lnTo>
                    <a:lnTo>
                      <a:pt x="503" y="82"/>
                    </a:lnTo>
                    <a:lnTo>
                      <a:pt x="511" y="80"/>
                    </a:lnTo>
                    <a:lnTo>
                      <a:pt x="517" y="75"/>
                    </a:lnTo>
                    <a:lnTo>
                      <a:pt x="521" y="72"/>
                    </a:lnTo>
                    <a:lnTo>
                      <a:pt x="526" y="66"/>
                    </a:lnTo>
                    <a:lnTo>
                      <a:pt x="531" y="56"/>
                    </a:lnTo>
                    <a:lnTo>
                      <a:pt x="535" y="49"/>
                    </a:lnTo>
                    <a:lnTo>
                      <a:pt x="540" y="43"/>
                    </a:lnTo>
                    <a:lnTo>
                      <a:pt x="540" y="43"/>
                    </a:lnTo>
                    <a:lnTo>
                      <a:pt x="540" y="37"/>
                    </a:lnTo>
                    <a:lnTo>
                      <a:pt x="538" y="32"/>
                    </a:lnTo>
                    <a:lnTo>
                      <a:pt x="537" y="29"/>
                    </a:lnTo>
                    <a:lnTo>
                      <a:pt x="535" y="26"/>
                    </a:lnTo>
                    <a:lnTo>
                      <a:pt x="531" y="23"/>
                    </a:lnTo>
                    <a:lnTo>
                      <a:pt x="528" y="21"/>
                    </a:lnTo>
                    <a:lnTo>
                      <a:pt x="520" y="19"/>
                    </a:lnTo>
                    <a:lnTo>
                      <a:pt x="512" y="16"/>
                    </a:lnTo>
                    <a:lnTo>
                      <a:pt x="503" y="13"/>
                    </a:lnTo>
                    <a:lnTo>
                      <a:pt x="499" y="11"/>
                    </a:lnTo>
                    <a:lnTo>
                      <a:pt x="496" y="8"/>
                    </a:lnTo>
                    <a:lnTo>
                      <a:pt x="494" y="5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95" y="6"/>
                    </a:lnTo>
                    <a:lnTo>
                      <a:pt x="496" y="9"/>
                    </a:lnTo>
                    <a:lnTo>
                      <a:pt x="496" y="13"/>
                    </a:lnTo>
                    <a:lnTo>
                      <a:pt x="473" y="7"/>
                    </a:lnTo>
                    <a:lnTo>
                      <a:pt x="473" y="7"/>
                    </a:lnTo>
                    <a:lnTo>
                      <a:pt x="477" y="9"/>
                    </a:lnTo>
                    <a:lnTo>
                      <a:pt x="480" y="12"/>
                    </a:lnTo>
                    <a:lnTo>
                      <a:pt x="481" y="14"/>
                    </a:lnTo>
                    <a:lnTo>
                      <a:pt x="482" y="16"/>
                    </a:lnTo>
                    <a:lnTo>
                      <a:pt x="482" y="22"/>
                    </a:lnTo>
                    <a:lnTo>
                      <a:pt x="479" y="28"/>
                    </a:lnTo>
                    <a:lnTo>
                      <a:pt x="475" y="34"/>
                    </a:lnTo>
                    <a:lnTo>
                      <a:pt x="471" y="38"/>
                    </a:lnTo>
                    <a:lnTo>
                      <a:pt x="465" y="42"/>
                    </a:lnTo>
                    <a:lnTo>
                      <a:pt x="460" y="44"/>
                    </a:lnTo>
                    <a:lnTo>
                      <a:pt x="460" y="44"/>
                    </a:lnTo>
                    <a:lnTo>
                      <a:pt x="453" y="44"/>
                    </a:lnTo>
                    <a:lnTo>
                      <a:pt x="445" y="44"/>
                    </a:lnTo>
                    <a:lnTo>
                      <a:pt x="442" y="44"/>
                    </a:lnTo>
                    <a:lnTo>
                      <a:pt x="439" y="42"/>
                    </a:lnTo>
                    <a:lnTo>
                      <a:pt x="437" y="41"/>
                    </a:lnTo>
                    <a:lnTo>
                      <a:pt x="437" y="3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46" y="28"/>
                    </a:lnTo>
                    <a:lnTo>
                      <a:pt x="444" y="28"/>
                    </a:lnTo>
                    <a:lnTo>
                      <a:pt x="437" y="29"/>
                    </a:lnTo>
                    <a:lnTo>
                      <a:pt x="430" y="32"/>
                    </a:lnTo>
                    <a:lnTo>
                      <a:pt x="425" y="36"/>
                    </a:lnTo>
                    <a:lnTo>
                      <a:pt x="418" y="39"/>
                    </a:lnTo>
                    <a:lnTo>
                      <a:pt x="411" y="42"/>
                    </a:lnTo>
                    <a:lnTo>
                      <a:pt x="407" y="43"/>
                    </a:lnTo>
                    <a:lnTo>
                      <a:pt x="404" y="42"/>
                    </a:lnTo>
                    <a:lnTo>
                      <a:pt x="402" y="41"/>
                    </a:lnTo>
                    <a:lnTo>
                      <a:pt x="398" y="37"/>
                    </a:lnTo>
                    <a:lnTo>
                      <a:pt x="398" y="37"/>
                    </a:lnTo>
                    <a:lnTo>
                      <a:pt x="398" y="32"/>
                    </a:lnTo>
                    <a:lnTo>
                      <a:pt x="400" y="28"/>
                    </a:lnTo>
                    <a:lnTo>
                      <a:pt x="403" y="24"/>
                    </a:lnTo>
                    <a:lnTo>
                      <a:pt x="404" y="21"/>
                    </a:lnTo>
                    <a:lnTo>
                      <a:pt x="404" y="21"/>
                    </a:lnTo>
                    <a:lnTo>
                      <a:pt x="397" y="29"/>
                    </a:lnTo>
                    <a:lnTo>
                      <a:pt x="390" y="35"/>
                    </a:lnTo>
                    <a:lnTo>
                      <a:pt x="383" y="39"/>
                    </a:lnTo>
                    <a:lnTo>
                      <a:pt x="375" y="44"/>
                    </a:lnTo>
                    <a:lnTo>
                      <a:pt x="359" y="51"/>
                    </a:lnTo>
                    <a:lnTo>
                      <a:pt x="350" y="56"/>
                    </a:lnTo>
                    <a:lnTo>
                      <a:pt x="339" y="61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1" y="34"/>
                    </a:lnTo>
                    <a:lnTo>
                      <a:pt x="345" y="39"/>
                    </a:lnTo>
                    <a:lnTo>
                      <a:pt x="339" y="44"/>
                    </a:lnTo>
                    <a:lnTo>
                      <a:pt x="334" y="47"/>
                    </a:lnTo>
                    <a:lnTo>
                      <a:pt x="328" y="50"/>
                    </a:lnTo>
                    <a:lnTo>
                      <a:pt x="321" y="52"/>
                    </a:lnTo>
                    <a:lnTo>
                      <a:pt x="313" y="53"/>
                    </a:lnTo>
                    <a:lnTo>
                      <a:pt x="306" y="53"/>
                    </a:lnTo>
                    <a:lnTo>
                      <a:pt x="291" y="52"/>
                    </a:lnTo>
                    <a:lnTo>
                      <a:pt x="275" y="49"/>
                    </a:lnTo>
                    <a:lnTo>
                      <a:pt x="260" y="44"/>
                    </a:lnTo>
                    <a:lnTo>
                      <a:pt x="246" y="37"/>
                    </a:lnTo>
                    <a:lnTo>
                      <a:pt x="246" y="37"/>
                    </a:lnTo>
                    <a:lnTo>
                      <a:pt x="253" y="45"/>
                    </a:lnTo>
                    <a:lnTo>
                      <a:pt x="254" y="49"/>
                    </a:lnTo>
                    <a:lnTo>
                      <a:pt x="254" y="51"/>
                    </a:lnTo>
                    <a:lnTo>
                      <a:pt x="253" y="53"/>
                    </a:lnTo>
                    <a:lnTo>
                      <a:pt x="253" y="53"/>
                    </a:lnTo>
                    <a:lnTo>
                      <a:pt x="246" y="56"/>
                    </a:lnTo>
                    <a:lnTo>
                      <a:pt x="239" y="54"/>
                    </a:lnTo>
                    <a:lnTo>
                      <a:pt x="234" y="52"/>
                    </a:lnTo>
                    <a:lnTo>
                      <a:pt x="229" y="47"/>
                    </a:lnTo>
                    <a:lnTo>
                      <a:pt x="226" y="42"/>
                    </a:lnTo>
                    <a:lnTo>
                      <a:pt x="223" y="36"/>
                    </a:lnTo>
                    <a:lnTo>
                      <a:pt x="223" y="29"/>
                    </a:lnTo>
                    <a:lnTo>
                      <a:pt x="226" y="22"/>
                    </a:lnTo>
                    <a:lnTo>
                      <a:pt x="226" y="22"/>
                    </a:lnTo>
                    <a:lnTo>
                      <a:pt x="222" y="26"/>
                    </a:lnTo>
                    <a:lnTo>
                      <a:pt x="216" y="29"/>
                    </a:lnTo>
                    <a:lnTo>
                      <a:pt x="212" y="30"/>
                    </a:lnTo>
                    <a:lnTo>
                      <a:pt x="205" y="31"/>
                    </a:lnTo>
                    <a:lnTo>
                      <a:pt x="191" y="29"/>
                    </a:lnTo>
                    <a:lnTo>
                      <a:pt x="176" y="27"/>
                    </a:lnTo>
                    <a:lnTo>
                      <a:pt x="161" y="23"/>
                    </a:lnTo>
                    <a:lnTo>
                      <a:pt x="153" y="23"/>
                    </a:lnTo>
                    <a:lnTo>
                      <a:pt x="146" y="23"/>
                    </a:lnTo>
                    <a:lnTo>
                      <a:pt x="139" y="24"/>
                    </a:lnTo>
                    <a:lnTo>
                      <a:pt x="132" y="28"/>
                    </a:lnTo>
                    <a:lnTo>
                      <a:pt x="127" y="31"/>
                    </a:lnTo>
                    <a:lnTo>
                      <a:pt x="122" y="37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7" y="204"/>
                    </a:lnTo>
                    <a:lnTo>
                      <a:pt x="15" y="201"/>
                    </a:lnTo>
                    <a:lnTo>
                      <a:pt x="15" y="201"/>
                    </a:lnTo>
                    <a:lnTo>
                      <a:pt x="23" y="218"/>
                    </a:lnTo>
                    <a:lnTo>
                      <a:pt x="25" y="223"/>
                    </a:lnTo>
                    <a:lnTo>
                      <a:pt x="27" y="228"/>
                    </a:lnTo>
                    <a:lnTo>
                      <a:pt x="25" y="233"/>
                    </a:lnTo>
                    <a:lnTo>
                      <a:pt x="24" y="238"/>
                    </a:lnTo>
                    <a:lnTo>
                      <a:pt x="20" y="246"/>
                    </a:lnTo>
                    <a:lnTo>
                      <a:pt x="14" y="255"/>
                    </a:lnTo>
                    <a:lnTo>
                      <a:pt x="14" y="255"/>
                    </a:lnTo>
                    <a:lnTo>
                      <a:pt x="20" y="248"/>
                    </a:lnTo>
                    <a:lnTo>
                      <a:pt x="24" y="241"/>
                    </a:lnTo>
                    <a:lnTo>
                      <a:pt x="30" y="228"/>
                    </a:lnTo>
                    <a:lnTo>
                      <a:pt x="33" y="223"/>
                    </a:lnTo>
                    <a:lnTo>
                      <a:pt x="38" y="218"/>
                    </a:lnTo>
                    <a:lnTo>
                      <a:pt x="45" y="215"/>
                    </a:lnTo>
                    <a:lnTo>
                      <a:pt x="54" y="213"/>
                    </a:lnTo>
                    <a:lnTo>
                      <a:pt x="54" y="213"/>
                    </a:lnTo>
                    <a:lnTo>
                      <a:pt x="51" y="219"/>
                    </a:lnTo>
                    <a:lnTo>
                      <a:pt x="48" y="227"/>
                    </a:lnTo>
                    <a:lnTo>
                      <a:pt x="47" y="235"/>
                    </a:lnTo>
                    <a:lnTo>
                      <a:pt x="47" y="243"/>
                    </a:lnTo>
                    <a:lnTo>
                      <a:pt x="50" y="250"/>
                    </a:lnTo>
                    <a:lnTo>
                      <a:pt x="52" y="254"/>
                    </a:lnTo>
                    <a:lnTo>
                      <a:pt x="54" y="257"/>
                    </a:lnTo>
                    <a:lnTo>
                      <a:pt x="58" y="260"/>
                    </a:lnTo>
                    <a:lnTo>
                      <a:pt x="61" y="262"/>
                    </a:lnTo>
                    <a:lnTo>
                      <a:pt x="66" y="263"/>
                    </a:lnTo>
                    <a:lnTo>
                      <a:pt x="70" y="264"/>
                    </a:lnTo>
                    <a:lnTo>
                      <a:pt x="70" y="264"/>
                    </a:lnTo>
                    <a:lnTo>
                      <a:pt x="83" y="257"/>
                    </a:lnTo>
                    <a:lnTo>
                      <a:pt x="96" y="250"/>
                    </a:lnTo>
                    <a:lnTo>
                      <a:pt x="107" y="241"/>
                    </a:lnTo>
                    <a:lnTo>
                      <a:pt x="119" y="232"/>
                    </a:lnTo>
                    <a:lnTo>
                      <a:pt x="140" y="211"/>
                    </a:lnTo>
                    <a:lnTo>
                      <a:pt x="162" y="189"/>
                    </a:lnTo>
                    <a:lnTo>
                      <a:pt x="183" y="166"/>
                    </a:lnTo>
                    <a:lnTo>
                      <a:pt x="205" y="143"/>
                    </a:lnTo>
                    <a:lnTo>
                      <a:pt x="227" y="122"/>
                    </a:lnTo>
                    <a:lnTo>
                      <a:pt x="238" y="113"/>
                    </a:lnTo>
                    <a:lnTo>
                      <a:pt x="251" y="104"/>
                    </a:lnTo>
                    <a:lnTo>
                      <a:pt x="251" y="104"/>
                    </a:lnTo>
                    <a:lnTo>
                      <a:pt x="252" y="107"/>
                    </a:lnTo>
                    <a:lnTo>
                      <a:pt x="254" y="111"/>
                    </a:lnTo>
                    <a:lnTo>
                      <a:pt x="257" y="113"/>
                    </a:lnTo>
                    <a:lnTo>
                      <a:pt x="261" y="115"/>
                    </a:lnTo>
                    <a:lnTo>
                      <a:pt x="270" y="119"/>
                    </a:lnTo>
                    <a:lnTo>
                      <a:pt x="283" y="120"/>
                    </a:lnTo>
                    <a:lnTo>
                      <a:pt x="308" y="121"/>
                    </a:lnTo>
                    <a:lnTo>
                      <a:pt x="321" y="121"/>
                    </a:lnTo>
                    <a:lnTo>
                      <a:pt x="331" y="124"/>
                    </a:lnTo>
                    <a:lnTo>
                      <a:pt x="331" y="124"/>
                    </a:lnTo>
                    <a:lnTo>
                      <a:pt x="328" y="132"/>
                    </a:lnTo>
                    <a:lnTo>
                      <a:pt x="323" y="139"/>
                    </a:lnTo>
                    <a:lnTo>
                      <a:pt x="318" y="144"/>
                    </a:lnTo>
                    <a:lnTo>
                      <a:pt x="312" y="149"/>
                    </a:lnTo>
                    <a:lnTo>
                      <a:pt x="305" y="152"/>
                    </a:lnTo>
                    <a:lnTo>
                      <a:pt x="299" y="156"/>
                    </a:lnTo>
                    <a:lnTo>
                      <a:pt x="284" y="160"/>
                    </a:lnTo>
                    <a:lnTo>
                      <a:pt x="284" y="160"/>
                    </a:lnTo>
                    <a:lnTo>
                      <a:pt x="307" y="162"/>
                    </a:lnTo>
                    <a:lnTo>
                      <a:pt x="334" y="163"/>
                    </a:lnTo>
                    <a:lnTo>
                      <a:pt x="338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42">
                <a:extLst>
                  <a:ext uri="{FF2B5EF4-FFF2-40B4-BE49-F238E27FC236}">
                    <a16:creationId xmlns:a16="http://schemas.microsoft.com/office/drawing/2014/main" xmlns="" id="{53A2BFF1-EBAD-B6DE-EBD7-93589AB9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0" y="1117601"/>
                <a:ext cx="3175" cy="317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3 w 6"/>
                  <a:gd name="T5" fmla="*/ 2 h 5"/>
                  <a:gd name="T6" fmla="*/ 6 w 6"/>
                  <a:gd name="T7" fmla="*/ 5 h 5"/>
                  <a:gd name="T8" fmla="*/ 6 w 6"/>
                  <a:gd name="T9" fmla="*/ 5 h 5"/>
                  <a:gd name="T10" fmla="*/ 3 w 6"/>
                  <a:gd name="T11" fmla="*/ 2 h 5"/>
                  <a:gd name="T12" fmla="*/ 0 w 6"/>
                  <a:gd name="T13" fmla="*/ 0 h 5"/>
                  <a:gd name="T14" fmla="*/ 0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43">
                <a:extLst>
                  <a:ext uri="{FF2B5EF4-FFF2-40B4-BE49-F238E27FC236}">
                    <a16:creationId xmlns:a16="http://schemas.microsoft.com/office/drawing/2014/main" xmlns="" id="{AB916463-C85F-F5D3-C03B-45570C01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5" y="1100138"/>
                <a:ext cx="3175" cy="1588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3 h 3"/>
                  <a:gd name="T6" fmla="*/ 0 w 6"/>
                  <a:gd name="T7" fmla="*/ 3 h 3"/>
                  <a:gd name="T8" fmla="*/ 6 w 6"/>
                  <a:gd name="T9" fmla="*/ 0 h 3"/>
                  <a:gd name="T10" fmla="*/ 6 w 6"/>
                  <a:gd name="T11" fmla="*/ 0 h 3"/>
                  <a:gd name="T12" fmla="*/ 0 w 6"/>
                  <a:gd name="T13" fmla="*/ 0 h 3"/>
                  <a:gd name="T14" fmla="*/ 0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44">
                <a:extLst>
                  <a:ext uri="{FF2B5EF4-FFF2-40B4-BE49-F238E27FC236}">
                    <a16:creationId xmlns:a16="http://schemas.microsoft.com/office/drawing/2014/main" xmlns="" id="{1FF568F4-7327-8BF6-6AC0-2EA5603DA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800" y="1177926"/>
                <a:ext cx="6350" cy="7938"/>
              </a:xfrm>
              <a:custGeom>
                <a:avLst/>
                <a:gdLst>
                  <a:gd name="T0" fmla="*/ 10 w 12"/>
                  <a:gd name="T1" fmla="*/ 0 h 15"/>
                  <a:gd name="T2" fmla="*/ 10 w 12"/>
                  <a:gd name="T3" fmla="*/ 0 h 15"/>
                  <a:gd name="T4" fmla="*/ 5 w 12"/>
                  <a:gd name="T5" fmla="*/ 8 h 15"/>
                  <a:gd name="T6" fmla="*/ 0 w 12"/>
                  <a:gd name="T7" fmla="*/ 15 h 15"/>
                  <a:gd name="T8" fmla="*/ 0 w 12"/>
                  <a:gd name="T9" fmla="*/ 15 h 15"/>
                  <a:gd name="T10" fmla="*/ 8 w 12"/>
                  <a:gd name="T11" fmla="*/ 9 h 15"/>
                  <a:gd name="T12" fmla="*/ 8 w 12"/>
                  <a:gd name="T13" fmla="*/ 9 h 15"/>
                  <a:gd name="T14" fmla="*/ 12 w 12"/>
                  <a:gd name="T15" fmla="*/ 4 h 15"/>
                  <a:gd name="T16" fmla="*/ 12 w 12"/>
                  <a:gd name="T17" fmla="*/ 2 h 15"/>
                  <a:gd name="T18" fmla="*/ 10 w 12"/>
                  <a:gd name="T19" fmla="*/ 0 h 15"/>
                  <a:gd name="T20" fmla="*/ 10 w 12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lnTo>
                      <a:pt x="10" y="0"/>
                    </a:lnTo>
                    <a:lnTo>
                      <a:pt x="5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45">
                <a:extLst>
                  <a:ext uri="{FF2B5EF4-FFF2-40B4-BE49-F238E27FC236}">
                    <a16:creationId xmlns:a16="http://schemas.microsoft.com/office/drawing/2014/main" xmlns="" id="{92D65F32-BE39-E4FC-9CCE-042A86E9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625" y="1150938"/>
                <a:ext cx="3175" cy="6350"/>
              </a:xfrm>
              <a:custGeom>
                <a:avLst/>
                <a:gdLst>
                  <a:gd name="T0" fmla="*/ 3 w 6"/>
                  <a:gd name="T1" fmla="*/ 12 h 12"/>
                  <a:gd name="T2" fmla="*/ 6 w 6"/>
                  <a:gd name="T3" fmla="*/ 2 h 12"/>
                  <a:gd name="T4" fmla="*/ 6 w 6"/>
                  <a:gd name="T5" fmla="*/ 2 h 12"/>
                  <a:gd name="T6" fmla="*/ 0 w 6"/>
                  <a:gd name="T7" fmla="*/ 0 h 12"/>
                  <a:gd name="T8" fmla="*/ 0 w 6"/>
                  <a:gd name="T9" fmla="*/ 0 h 12"/>
                  <a:gd name="T10" fmla="*/ 1 w 6"/>
                  <a:gd name="T11" fmla="*/ 7 h 12"/>
                  <a:gd name="T12" fmla="*/ 1 w 6"/>
                  <a:gd name="T13" fmla="*/ 9 h 12"/>
                  <a:gd name="T14" fmla="*/ 3 w 6"/>
                  <a:gd name="T15" fmla="*/ 12 h 12"/>
                  <a:gd name="T16" fmla="*/ 3 w 6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3" y="1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146">
                <a:extLst>
                  <a:ext uri="{FF2B5EF4-FFF2-40B4-BE49-F238E27FC236}">
                    <a16:creationId xmlns:a16="http://schemas.microsoft.com/office/drawing/2014/main" xmlns="" id="{629D9815-0D84-BE72-39CE-E6E286D59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5" y="1176338"/>
                <a:ext cx="4763" cy="3175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7 w 7"/>
                  <a:gd name="T5" fmla="*/ 0 h 4"/>
                  <a:gd name="T6" fmla="*/ 5 w 7"/>
                  <a:gd name="T7" fmla="*/ 0 h 4"/>
                  <a:gd name="T8" fmla="*/ 3 w 7"/>
                  <a:gd name="T9" fmla="*/ 1 h 4"/>
                  <a:gd name="T10" fmla="*/ 0 w 7"/>
                  <a:gd name="T11" fmla="*/ 4 h 4"/>
                  <a:gd name="T12" fmla="*/ 0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147">
                <a:extLst>
                  <a:ext uri="{FF2B5EF4-FFF2-40B4-BE49-F238E27FC236}">
                    <a16:creationId xmlns:a16="http://schemas.microsoft.com/office/drawing/2014/main" xmlns="" id="{A1C22E51-1C03-3AF1-8754-34F4E2401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988" y="1093788"/>
                <a:ext cx="152400" cy="49213"/>
              </a:xfrm>
              <a:custGeom>
                <a:avLst/>
                <a:gdLst>
                  <a:gd name="T0" fmla="*/ 242 w 289"/>
                  <a:gd name="T1" fmla="*/ 0 h 93"/>
                  <a:gd name="T2" fmla="*/ 234 w 289"/>
                  <a:gd name="T3" fmla="*/ 2 h 93"/>
                  <a:gd name="T4" fmla="*/ 230 w 289"/>
                  <a:gd name="T5" fmla="*/ 7 h 93"/>
                  <a:gd name="T6" fmla="*/ 227 w 289"/>
                  <a:gd name="T7" fmla="*/ 18 h 93"/>
                  <a:gd name="T8" fmla="*/ 223 w 289"/>
                  <a:gd name="T9" fmla="*/ 28 h 93"/>
                  <a:gd name="T10" fmla="*/ 219 w 289"/>
                  <a:gd name="T11" fmla="*/ 32 h 93"/>
                  <a:gd name="T12" fmla="*/ 211 w 289"/>
                  <a:gd name="T13" fmla="*/ 35 h 93"/>
                  <a:gd name="T14" fmla="*/ 215 w 289"/>
                  <a:gd name="T15" fmla="*/ 37 h 93"/>
                  <a:gd name="T16" fmla="*/ 205 w 289"/>
                  <a:gd name="T17" fmla="*/ 42 h 93"/>
                  <a:gd name="T18" fmla="*/ 181 w 289"/>
                  <a:gd name="T19" fmla="*/ 47 h 93"/>
                  <a:gd name="T20" fmla="*/ 142 w 289"/>
                  <a:gd name="T21" fmla="*/ 48 h 93"/>
                  <a:gd name="T22" fmla="*/ 116 w 289"/>
                  <a:gd name="T23" fmla="*/ 48 h 93"/>
                  <a:gd name="T24" fmla="*/ 115 w 289"/>
                  <a:gd name="T25" fmla="*/ 40 h 93"/>
                  <a:gd name="T26" fmla="*/ 106 w 289"/>
                  <a:gd name="T27" fmla="*/ 30 h 93"/>
                  <a:gd name="T28" fmla="*/ 101 w 289"/>
                  <a:gd name="T29" fmla="*/ 20 h 93"/>
                  <a:gd name="T30" fmla="*/ 101 w 289"/>
                  <a:gd name="T31" fmla="*/ 13 h 93"/>
                  <a:gd name="T32" fmla="*/ 80 w 289"/>
                  <a:gd name="T33" fmla="*/ 20 h 93"/>
                  <a:gd name="T34" fmla="*/ 66 w 289"/>
                  <a:gd name="T35" fmla="*/ 27 h 93"/>
                  <a:gd name="T36" fmla="*/ 55 w 289"/>
                  <a:gd name="T37" fmla="*/ 37 h 93"/>
                  <a:gd name="T38" fmla="*/ 51 w 289"/>
                  <a:gd name="T39" fmla="*/ 45 h 93"/>
                  <a:gd name="T40" fmla="*/ 40 w 289"/>
                  <a:gd name="T41" fmla="*/ 44 h 93"/>
                  <a:gd name="T42" fmla="*/ 23 w 289"/>
                  <a:gd name="T43" fmla="*/ 50 h 93"/>
                  <a:gd name="T44" fmla="*/ 11 w 289"/>
                  <a:gd name="T45" fmla="*/ 51 h 93"/>
                  <a:gd name="T46" fmla="*/ 4 w 289"/>
                  <a:gd name="T47" fmla="*/ 50 h 93"/>
                  <a:gd name="T48" fmla="*/ 5 w 289"/>
                  <a:gd name="T49" fmla="*/ 54 h 93"/>
                  <a:gd name="T50" fmla="*/ 0 w 289"/>
                  <a:gd name="T51" fmla="*/ 74 h 93"/>
                  <a:gd name="T52" fmla="*/ 1 w 289"/>
                  <a:gd name="T53" fmla="*/ 80 h 93"/>
                  <a:gd name="T54" fmla="*/ 6 w 289"/>
                  <a:gd name="T55" fmla="*/ 81 h 93"/>
                  <a:gd name="T56" fmla="*/ 21 w 289"/>
                  <a:gd name="T57" fmla="*/ 76 h 93"/>
                  <a:gd name="T58" fmla="*/ 20 w 289"/>
                  <a:gd name="T59" fmla="*/ 77 h 93"/>
                  <a:gd name="T60" fmla="*/ 19 w 289"/>
                  <a:gd name="T61" fmla="*/ 81 h 93"/>
                  <a:gd name="T62" fmla="*/ 16 w 289"/>
                  <a:gd name="T63" fmla="*/ 82 h 93"/>
                  <a:gd name="T64" fmla="*/ 26 w 289"/>
                  <a:gd name="T65" fmla="*/ 87 h 93"/>
                  <a:gd name="T66" fmla="*/ 34 w 289"/>
                  <a:gd name="T67" fmla="*/ 88 h 93"/>
                  <a:gd name="T68" fmla="*/ 46 w 289"/>
                  <a:gd name="T69" fmla="*/ 82 h 93"/>
                  <a:gd name="T70" fmla="*/ 66 w 289"/>
                  <a:gd name="T71" fmla="*/ 69 h 93"/>
                  <a:gd name="T72" fmla="*/ 73 w 289"/>
                  <a:gd name="T73" fmla="*/ 68 h 93"/>
                  <a:gd name="T74" fmla="*/ 76 w 289"/>
                  <a:gd name="T75" fmla="*/ 73 h 93"/>
                  <a:gd name="T76" fmla="*/ 75 w 289"/>
                  <a:gd name="T77" fmla="*/ 76 h 93"/>
                  <a:gd name="T78" fmla="*/ 69 w 289"/>
                  <a:gd name="T79" fmla="*/ 83 h 93"/>
                  <a:gd name="T80" fmla="*/ 62 w 289"/>
                  <a:gd name="T81" fmla="*/ 91 h 93"/>
                  <a:gd name="T82" fmla="*/ 65 w 289"/>
                  <a:gd name="T83" fmla="*/ 93 h 93"/>
                  <a:gd name="T84" fmla="*/ 76 w 289"/>
                  <a:gd name="T85" fmla="*/ 90 h 93"/>
                  <a:gd name="T86" fmla="*/ 103 w 289"/>
                  <a:gd name="T87" fmla="*/ 90 h 93"/>
                  <a:gd name="T88" fmla="*/ 129 w 289"/>
                  <a:gd name="T89" fmla="*/ 88 h 93"/>
                  <a:gd name="T90" fmla="*/ 138 w 289"/>
                  <a:gd name="T91" fmla="*/ 83 h 93"/>
                  <a:gd name="T92" fmla="*/ 145 w 289"/>
                  <a:gd name="T93" fmla="*/ 74 h 93"/>
                  <a:gd name="T94" fmla="*/ 146 w 289"/>
                  <a:gd name="T95" fmla="*/ 59 h 93"/>
                  <a:gd name="T96" fmla="*/ 153 w 289"/>
                  <a:gd name="T97" fmla="*/ 59 h 93"/>
                  <a:gd name="T98" fmla="*/ 162 w 289"/>
                  <a:gd name="T99" fmla="*/ 60 h 93"/>
                  <a:gd name="T100" fmla="*/ 170 w 289"/>
                  <a:gd name="T101" fmla="*/ 68 h 93"/>
                  <a:gd name="T102" fmla="*/ 175 w 289"/>
                  <a:gd name="T103" fmla="*/ 74 h 93"/>
                  <a:gd name="T104" fmla="*/ 189 w 289"/>
                  <a:gd name="T105" fmla="*/ 60 h 93"/>
                  <a:gd name="T106" fmla="*/ 206 w 289"/>
                  <a:gd name="T107" fmla="*/ 54 h 93"/>
                  <a:gd name="T108" fmla="*/ 225 w 289"/>
                  <a:gd name="T109" fmla="*/ 54 h 93"/>
                  <a:gd name="T110" fmla="*/ 261 w 289"/>
                  <a:gd name="T111" fmla="*/ 58 h 93"/>
                  <a:gd name="T112" fmla="*/ 276 w 289"/>
                  <a:gd name="T113" fmla="*/ 55 h 93"/>
                  <a:gd name="T114" fmla="*/ 285 w 289"/>
                  <a:gd name="T115" fmla="*/ 46 h 93"/>
                  <a:gd name="T116" fmla="*/ 289 w 289"/>
                  <a:gd name="T117" fmla="*/ 28 h 93"/>
                  <a:gd name="T118" fmla="*/ 267 w 289"/>
                  <a:gd name="T119" fmla="*/ 32 h 93"/>
                  <a:gd name="T120" fmla="*/ 256 w 289"/>
                  <a:gd name="T121" fmla="*/ 36 h 93"/>
                  <a:gd name="T122" fmla="*/ 243 w 289"/>
                  <a:gd name="T12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9" h="93">
                    <a:moveTo>
                      <a:pt x="242" y="0"/>
                    </a:moveTo>
                    <a:lnTo>
                      <a:pt x="242" y="0"/>
                    </a:lnTo>
                    <a:lnTo>
                      <a:pt x="237" y="1"/>
                    </a:lnTo>
                    <a:lnTo>
                      <a:pt x="234" y="2"/>
                    </a:lnTo>
                    <a:lnTo>
                      <a:pt x="231" y="5"/>
                    </a:lnTo>
                    <a:lnTo>
                      <a:pt x="230" y="7"/>
                    </a:lnTo>
                    <a:lnTo>
                      <a:pt x="228" y="13"/>
                    </a:lnTo>
                    <a:lnTo>
                      <a:pt x="227" y="18"/>
                    </a:lnTo>
                    <a:lnTo>
                      <a:pt x="226" y="24"/>
                    </a:lnTo>
                    <a:lnTo>
                      <a:pt x="223" y="28"/>
                    </a:lnTo>
                    <a:lnTo>
                      <a:pt x="222" y="30"/>
                    </a:lnTo>
                    <a:lnTo>
                      <a:pt x="219" y="32"/>
                    </a:lnTo>
                    <a:lnTo>
                      <a:pt x="215" y="33"/>
                    </a:lnTo>
                    <a:lnTo>
                      <a:pt x="211" y="35"/>
                    </a:lnTo>
                    <a:lnTo>
                      <a:pt x="205" y="36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05" y="42"/>
                    </a:lnTo>
                    <a:lnTo>
                      <a:pt x="193" y="45"/>
                    </a:lnTo>
                    <a:lnTo>
                      <a:pt x="181" y="47"/>
                    </a:lnTo>
                    <a:lnTo>
                      <a:pt x="168" y="48"/>
                    </a:lnTo>
                    <a:lnTo>
                      <a:pt x="142" y="48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16" y="44"/>
                    </a:lnTo>
                    <a:lnTo>
                      <a:pt x="115" y="40"/>
                    </a:lnTo>
                    <a:lnTo>
                      <a:pt x="109" y="33"/>
                    </a:lnTo>
                    <a:lnTo>
                      <a:pt x="106" y="30"/>
                    </a:lnTo>
                    <a:lnTo>
                      <a:pt x="103" y="25"/>
                    </a:lnTo>
                    <a:lnTo>
                      <a:pt x="101" y="20"/>
                    </a:lnTo>
                    <a:lnTo>
                      <a:pt x="101" y="13"/>
                    </a:lnTo>
                    <a:lnTo>
                      <a:pt x="101" y="13"/>
                    </a:lnTo>
                    <a:lnTo>
                      <a:pt x="86" y="16"/>
                    </a:lnTo>
                    <a:lnTo>
                      <a:pt x="80" y="20"/>
                    </a:lnTo>
                    <a:lnTo>
                      <a:pt x="73" y="22"/>
                    </a:lnTo>
                    <a:lnTo>
                      <a:pt x="66" y="27"/>
                    </a:lnTo>
                    <a:lnTo>
                      <a:pt x="60" y="31"/>
                    </a:lnTo>
                    <a:lnTo>
                      <a:pt x="55" y="37"/>
                    </a:lnTo>
                    <a:lnTo>
                      <a:pt x="51" y="45"/>
                    </a:lnTo>
                    <a:lnTo>
                      <a:pt x="51" y="45"/>
                    </a:lnTo>
                    <a:lnTo>
                      <a:pt x="46" y="44"/>
                    </a:lnTo>
                    <a:lnTo>
                      <a:pt x="40" y="44"/>
                    </a:lnTo>
                    <a:lnTo>
                      <a:pt x="29" y="47"/>
                    </a:lnTo>
                    <a:lnTo>
                      <a:pt x="23" y="50"/>
                    </a:lnTo>
                    <a:lnTo>
                      <a:pt x="16" y="51"/>
                    </a:lnTo>
                    <a:lnTo>
                      <a:pt x="11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4" y="61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1" y="80"/>
                    </a:lnTo>
                    <a:lnTo>
                      <a:pt x="3" y="81"/>
                    </a:lnTo>
                    <a:lnTo>
                      <a:pt x="6" y="81"/>
                    </a:lnTo>
                    <a:lnTo>
                      <a:pt x="9" y="80"/>
                    </a:lnTo>
                    <a:lnTo>
                      <a:pt x="21" y="76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19" y="80"/>
                    </a:lnTo>
                    <a:lnTo>
                      <a:pt x="19" y="81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21" y="85"/>
                    </a:lnTo>
                    <a:lnTo>
                      <a:pt x="26" y="87"/>
                    </a:lnTo>
                    <a:lnTo>
                      <a:pt x="30" y="88"/>
                    </a:lnTo>
                    <a:lnTo>
                      <a:pt x="34" y="88"/>
                    </a:lnTo>
                    <a:lnTo>
                      <a:pt x="40" y="85"/>
                    </a:lnTo>
                    <a:lnTo>
                      <a:pt x="46" y="82"/>
                    </a:lnTo>
                    <a:lnTo>
                      <a:pt x="59" y="73"/>
                    </a:lnTo>
                    <a:lnTo>
                      <a:pt x="66" y="69"/>
                    </a:lnTo>
                    <a:lnTo>
                      <a:pt x="73" y="68"/>
                    </a:lnTo>
                    <a:lnTo>
                      <a:pt x="73" y="68"/>
                    </a:lnTo>
                    <a:lnTo>
                      <a:pt x="75" y="70"/>
                    </a:lnTo>
                    <a:lnTo>
                      <a:pt x="76" y="73"/>
                    </a:lnTo>
                    <a:lnTo>
                      <a:pt x="76" y="75"/>
                    </a:lnTo>
                    <a:lnTo>
                      <a:pt x="75" y="76"/>
                    </a:lnTo>
                    <a:lnTo>
                      <a:pt x="73" y="81"/>
                    </a:lnTo>
                    <a:lnTo>
                      <a:pt x="69" y="83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5" y="93"/>
                    </a:lnTo>
                    <a:lnTo>
                      <a:pt x="65" y="93"/>
                    </a:lnTo>
                    <a:lnTo>
                      <a:pt x="70" y="91"/>
                    </a:lnTo>
                    <a:lnTo>
                      <a:pt x="76" y="90"/>
                    </a:lnTo>
                    <a:lnTo>
                      <a:pt x="89" y="90"/>
                    </a:lnTo>
                    <a:lnTo>
                      <a:pt x="103" y="90"/>
                    </a:lnTo>
                    <a:lnTo>
                      <a:pt x="116" y="89"/>
                    </a:lnTo>
                    <a:lnTo>
                      <a:pt x="129" y="88"/>
                    </a:lnTo>
                    <a:lnTo>
                      <a:pt x="135" y="85"/>
                    </a:lnTo>
                    <a:lnTo>
                      <a:pt x="138" y="83"/>
                    </a:lnTo>
                    <a:lnTo>
                      <a:pt x="143" y="78"/>
                    </a:lnTo>
                    <a:lnTo>
                      <a:pt x="145" y="74"/>
                    </a:lnTo>
                    <a:lnTo>
                      <a:pt x="146" y="67"/>
                    </a:lnTo>
                    <a:lnTo>
                      <a:pt x="146" y="59"/>
                    </a:lnTo>
                    <a:lnTo>
                      <a:pt x="146" y="59"/>
                    </a:lnTo>
                    <a:lnTo>
                      <a:pt x="153" y="59"/>
                    </a:lnTo>
                    <a:lnTo>
                      <a:pt x="158" y="59"/>
                    </a:lnTo>
                    <a:lnTo>
                      <a:pt x="162" y="60"/>
                    </a:lnTo>
                    <a:lnTo>
                      <a:pt x="166" y="62"/>
                    </a:lnTo>
                    <a:lnTo>
                      <a:pt x="170" y="68"/>
                    </a:lnTo>
                    <a:lnTo>
                      <a:pt x="175" y="74"/>
                    </a:lnTo>
                    <a:lnTo>
                      <a:pt x="175" y="74"/>
                    </a:lnTo>
                    <a:lnTo>
                      <a:pt x="181" y="66"/>
                    </a:lnTo>
                    <a:lnTo>
                      <a:pt x="189" y="60"/>
                    </a:lnTo>
                    <a:lnTo>
                      <a:pt x="197" y="57"/>
                    </a:lnTo>
                    <a:lnTo>
                      <a:pt x="206" y="54"/>
                    </a:lnTo>
                    <a:lnTo>
                      <a:pt x="215" y="53"/>
                    </a:lnTo>
                    <a:lnTo>
                      <a:pt x="225" y="54"/>
                    </a:lnTo>
                    <a:lnTo>
                      <a:pt x="244" y="55"/>
                    </a:lnTo>
                    <a:lnTo>
                      <a:pt x="261" y="58"/>
                    </a:lnTo>
                    <a:lnTo>
                      <a:pt x="269" y="57"/>
                    </a:lnTo>
                    <a:lnTo>
                      <a:pt x="276" y="55"/>
                    </a:lnTo>
                    <a:lnTo>
                      <a:pt x="281" y="52"/>
                    </a:lnTo>
                    <a:lnTo>
                      <a:pt x="285" y="46"/>
                    </a:lnTo>
                    <a:lnTo>
                      <a:pt x="288" y="38"/>
                    </a:lnTo>
                    <a:lnTo>
                      <a:pt x="289" y="28"/>
                    </a:lnTo>
                    <a:lnTo>
                      <a:pt x="289" y="28"/>
                    </a:lnTo>
                    <a:lnTo>
                      <a:pt x="267" y="32"/>
                    </a:lnTo>
                    <a:lnTo>
                      <a:pt x="261" y="33"/>
                    </a:lnTo>
                    <a:lnTo>
                      <a:pt x="256" y="36"/>
                    </a:lnTo>
                    <a:lnTo>
                      <a:pt x="249" y="39"/>
                    </a:lnTo>
                    <a:lnTo>
                      <a:pt x="243" y="44"/>
                    </a:lnTo>
                    <a:lnTo>
                      <a:pt x="2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Freeform 148">
                <a:extLst>
                  <a:ext uri="{FF2B5EF4-FFF2-40B4-BE49-F238E27FC236}">
                    <a16:creationId xmlns:a16="http://schemas.microsoft.com/office/drawing/2014/main" xmlns="" id="{3A5991B4-F992-F276-A48F-70F4D2FF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375" y="1174751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149">
                <a:extLst>
                  <a:ext uri="{FF2B5EF4-FFF2-40B4-BE49-F238E27FC236}">
                    <a16:creationId xmlns:a16="http://schemas.microsoft.com/office/drawing/2014/main" xmlns="" id="{6CF78ADB-0D70-912E-FD4C-91A6ABB0E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2688" y="1054101"/>
                <a:ext cx="157163" cy="80963"/>
              </a:xfrm>
              <a:custGeom>
                <a:avLst/>
                <a:gdLst>
                  <a:gd name="T0" fmla="*/ 28 w 299"/>
                  <a:gd name="T1" fmla="*/ 8 h 153"/>
                  <a:gd name="T2" fmla="*/ 105 w 299"/>
                  <a:gd name="T3" fmla="*/ 8 h 153"/>
                  <a:gd name="T4" fmla="*/ 140 w 299"/>
                  <a:gd name="T5" fmla="*/ 9 h 153"/>
                  <a:gd name="T6" fmla="*/ 134 w 299"/>
                  <a:gd name="T7" fmla="*/ 18 h 153"/>
                  <a:gd name="T8" fmla="*/ 195 w 299"/>
                  <a:gd name="T9" fmla="*/ 15 h 153"/>
                  <a:gd name="T10" fmla="*/ 245 w 299"/>
                  <a:gd name="T11" fmla="*/ 3 h 153"/>
                  <a:gd name="T12" fmla="*/ 261 w 299"/>
                  <a:gd name="T13" fmla="*/ 2 h 153"/>
                  <a:gd name="T14" fmla="*/ 281 w 299"/>
                  <a:gd name="T15" fmla="*/ 16 h 153"/>
                  <a:gd name="T16" fmla="*/ 280 w 299"/>
                  <a:gd name="T17" fmla="*/ 25 h 153"/>
                  <a:gd name="T18" fmla="*/ 299 w 299"/>
                  <a:gd name="T19" fmla="*/ 18 h 153"/>
                  <a:gd name="T20" fmla="*/ 295 w 299"/>
                  <a:gd name="T21" fmla="*/ 28 h 153"/>
                  <a:gd name="T22" fmla="*/ 285 w 299"/>
                  <a:gd name="T23" fmla="*/ 32 h 153"/>
                  <a:gd name="T24" fmla="*/ 292 w 299"/>
                  <a:gd name="T25" fmla="*/ 37 h 153"/>
                  <a:gd name="T26" fmla="*/ 291 w 299"/>
                  <a:gd name="T27" fmla="*/ 48 h 153"/>
                  <a:gd name="T28" fmla="*/ 286 w 299"/>
                  <a:gd name="T29" fmla="*/ 76 h 153"/>
                  <a:gd name="T30" fmla="*/ 270 w 299"/>
                  <a:gd name="T31" fmla="*/ 84 h 153"/>
                  <a:gd name="T32" fmla="*/ 260 w 299"/>
                  <a:gd name="T33" fmla="*/ 75 h 153"/>
                  <a:gd name="T34" fmla="*/ 264 w 299"/>
                  <a:gd name="T35" fmla="*/ 67 h 153"/>
                  <a:gd name="T36" fmla="*/ 279 w 299"/>
                  <a:gd name="T37" fmla="*/ 60 h 153"/>
                  <a:gd name="T38" fmla="*/ 280 w 299"/>
                  <a:gd name="T39" fmla="*/ 41 h 153"/>
                  <a:gd name="T40" fmla="*/ 271 w 299"/>
                  <a:gd name="T41" fmla="*/ 47 h 153"/>
                  <a:gd name="T42" fmla="*/ 268 w 299"/>
                  <a:gd name="T43" fmla="*/ 62 h 153"/>
                  <a:gd name="T44" fmla="*/ 254 w 299"/>
                  <a:gd name="T45" fmla="*/ 55 h 153"/>
                  <a:gd name="T46" fmla="*/ 252 w 299"/>
                  <a:gd name="T47" fmla="*/ 43 h 153"/>
                  <a:gd name="T48" fmla="*/ 234 w 299"/>
                  <a:gd name="T49" fmla="*/ 47 h 153"/>
                  <a:gd name="T50" fmla="*/ 216 w 299"/>
                  <a:gd name="T51" fmla="*/ 58 h 153"/>
                  <a:gd name="T52" fmla="*/ 203 w 299"/>
                  <a:gd name="T53" fmla="*/ 56 h 153"/>
                  <a:gd name="T54" fmla="*/ 201 w 299"/>
                  <a:gd name="T55" fmla="*/ 45 h 153"/>
                  <a:gd name="T56" fmla="*/ 201 w 299"/>
                  <a:gd name="T57" fmla="*/ 30 h 153"/>
                  <a:gd name="T58" fmla="*/ 148 w 299"/>
                  <a:gd name="T59" fmla="*/ 62 h 153"/>
                  <a:gd name="T60" fmla="*/ 130 w 299"/>
                  <a:gd name="T61" fmla="*/ 75 h 153"/>
                  <a:gd name="T62" fmla="*/ 127 w 299"/>
                  <a:gd name="T63" fmla="*/ 105 h 153"/>
                  <a:gd name="T64" fmla="*/ 122 w 299"/>
                  <a:gd name="T65" fmla="*/ 138 h 153"/>
                  <a:gd name="T66" fmla="*/ 100 w 299"/>
                  <a:gd name="T67" fmla="*/ 153 h 153"/>
                  <a:gd name="T68" fmla="*/ 96 w 299"/>
                  <a:gd name="T69" fmla="*/ 127 h 153"/>
                  <a:gd name="T70" fmla="*/ 65 w 299"/>
                  <a:gd name="T71" fmla="*/ 96 h 153"/>
                  <a:gd name="T72" fmla="*/ 69 w 299"/>
                  <a:gd name="T73" fmla="*/ 88 h 153"/>
                  <a:gd name="T74" fmla="*/ 114 w 299"/>
                  <a:gd name="T75" fmla="*/ 73 h 153"/>
                  <a:gd name="T76" fmla="*/ 117 w 299"/>
                  <a:gd name="T77" fmla="*/ 70 h 153"/>
                  <a:gd name="T78" fmla="*/ 117 w 299"/>
                  <a:gd name="T79" fmla="*/ 60 h 153"/>
                  <a:gd name="T80" fmla="*/ 142 w 299"/>
                  <a:gd name="T81" fmla="*/ 54 h 153"/>
                  <a:gd name="T82" fmla="*/ 148 w 299"/>
                  <a:gd name="T83" fmla="*/ 41 h 153"/>
                  <a:gd name="T84" fmla="*/ 134 w 299"/>
                  <a:gd name="T85" fmla="*/ 46 h 153"/>
                  <a:gd name="T86" fmla="*/ 103 w 299"/>
                  <a:gd name="T87" fmla="*/ 51 h 153"/>
                  <a:gd name="T88" fmla="*/ 94 w 299"/>
                  <a:gd name="T89" fmla="*/ 44 h 153"/>
                  <a:gd name="T90" fmla="*/ 73 w 299"/>
                  <a:gd name="T91" fmla="*/ 53 h 153"/>
                  <a:gd name="T92" fmla="*/ 46 w 299"/>
                  <a:gd name="T93" fmla="*/ 69 h 153"/>
                  <a:gd name="T94" fmla="*/ 31 w 299"/>
                  <a:gd name="T95" fmla="*/ 66 h 153"/>
                  <a:gd name="T96" fmla="*/ 20 w 299"/>
                  <a:gd name="T97" fmla="*/ 61 h 153"/>
                  <a:gd name="T98" fmla="*/ 7 w 299"/>
                  <a:gd name="T99" fmla="*/ 56 h 153"/>
                  <a:gd name="T100" fmla="*/ 0 w 299"/>
                  <a:gd name="T101" fmla="*/ 53 h 153"/>
                  <a:gd name="T102" fmla="*/ 48 w 299"/>
                  <a:gd name="T103" fmla="*/ 47 h 153"/>
                  <a:gd name="T104" fmla="*/ 30 w 299"/>
                  <a:gd name="T105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9" h="153">
                    <a:moveTo>
                      <a:pt x="0" y="53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28" y="8"/>
                    </a:lnTo>
                    <a:lnTo>
                      <a:pt x="46" y="6"/>
                    </a:lnTo>
                    <a:lnTo>
                      <a:pt x="62" y="6"/>
                    </a:lnTo>
                    <a:lnTo>
                      <a:pt x="77" y="6"/>
                    </a:lnTo>
                    <a:lnTo>
                      <a:pt x="105" y="8"/>
                    </a:lnTo>
                    <a:lnTo>
                      <a:pt x="122" y="8"/>
                    </a:lnTo>
                    <a:lnTo>
                      <a:pt x="139" y="7"/>
                    </a:lnTo>
                    <a:lnTo>
                      <a:pt x="139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39" y="15"/>
                    </a:lnTo>
                    <a:lnTo>
                      <a:pt x="137" y="17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48" y="17"/>
                    </a:lnTo>
                    <a:lnTo>
                      <a:pt x="164" y="16"/>
                    </a:lnTo>
                    <a:lnTo>
                      <a:pt x="195" y="15"/>
                    </a:lnTo>
                    <a:lnTo>
                      <a:pt x="211" y="13"/>
                    </a:lnTo>
                    <a:lnTo>
                      <a:pt x="226" y="10"/>
                    </a:lnTo>
                    <a:lnTo>
                      <a:pt x="239" y="7"/>
                    </a:lnTo>
                    <a:lnTo>
                      <a:pt x="245" y="3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55" y="1"/>
                    </a:lnTo>
                    <a:lnTo>
                      <a:pt x="261" y="2"/>
                    </a:lnTo>
                    <a:lnTo>
                      <a:pt x="268" y="5"/>
                    </a:lnTo>
                    <a:lnTo>
                      <a:pt x="273" y="8"/>
                    </a:lnTo>
                    <a:lnTo>
                      <a:pt x="278" y="11"/>
                    </a:lnTo>
                    <a:lnTo>
                      <a:pt x="281" y="16"/>
                    </a:lnTo>
                    <a:lnTo>
                      <a:pt x="283" y="18"/>
                    </a:lnTo>
                    <a:lnTo>
                      <a:pt x="283" y="21"/>
                    </a:lnTo>
                    <a:lnTo>
                      <a:pt x="281" y="23"/>
                    </a:lnTo>
                    <a:lnTo>
                      <a:pt x="280" y="25"/>
                    </a:lnTo>
                    <a:lnTo>
                      <a:pt x="280" y="25"/>
                    </a:lnTo>
                    <a:lnTo>
                      <a:pt x="289" y="20"/>
                    </a:lnTo>
                    <a:lnTo>
                      <a:pt x="294" y="18"/>
                    </a:lnTo>
                    <a:lnTo>
                      <a:pt x="299" y="18"/>
                    </a:lnTo>
                    <a:lnTo>
                      <a:pt x="299" y="18"/>
                    </a:lnTo>
                    <a:lnTo>
                      <a:pt x="299" y="23"/>
                    </a:lnTo>
                    <a:lnTo>
                      <a:pt x="298" y="25"/>
                    </a:lnTo>
                    <a:lnTo>
                      <a:pt x="295" y="28"/>
                    </a:lnTo>
                    <a:lnTo>
                      <a:pt x="292" y="28"/>
                    </a:lnTo>
                    <a:lnTo>
                      <a:pt x="289" y="29"/>
                    </a:lnTo>
                    <a:lnTo>
                      <a:pt x="287" y="30"/>
                    </a:lnTo>
                    <a:lnTo>
                      <a:pt x="285" y="32"/>
                    </a:lnTo>
                    <a:lnTo>
                      <a:pt x="285" y="36"/>
                    </a:lnTo>
                    <a:lnTo>
                      <a:pt x="285" y="36"/>
                    </a:lnTo>
                    <a:lnTo>
                      <a:pt x="289" y="37"/>
                    </a:lnTo>
                    <a:lnTo>
                      <a:pt x="292" y="37"/>
                    </a:lnTo>
                    <a:lnTo>
                      <a:pt x="293" y="35"/>
                    </a:lnTo>
                    <a:lnTo>
                      <a:pt x="293" y="35"/>
                    </a:lnTo>
                    <a:lnTo>
                      <a:pt x="291" y="40"/>
                    </a:lnTo>
                    <a:lnTo>
                      <a:pt x="291" y="48"/>
                    </a:lnTo>
                    <a:lnTo>
                      <a:pt x="291" y="56"/>
                    </a:lnTo>
                    <a:lnTo>
                      <a:pt x="289" y="65"/>
                    </a:lnTo>
                    <a:lnTo>
                      <a:pt x="288" y="73"/>
                    </a:lnTo>
                    <a:lnTo>
                      <a:pt x="286" y="76"/>
                    </a:lnTo>
                    <a:lnTo>
                      <a:pt x="284" y="80"/>
                    </a:lnTo>
                    <a:lnTo>
                      <a:pt x="280" y="82"/>
                    </a:lnTo>
                    <a:lnTo>
                      <a:pt x="276" y="83"/>
                    </a:lnTo>
                    <a:lnTo>
                      <a:pt x="270" y="84"/>
                    </a:lnTo>
                    <a:lnTo>
                      <a:pt x="263" y="85"/>
                    </a:lnTo>
                    <a:lnTo>
                      <a:pt x="263" y="85"/>
                    </a:lnTo>
                    <a:lnTo>
                      <a:pt x="261" y="80"/>
                    </a:lnTo>
                    <a:lnTo>
                      <a:pt x="260" y="75"/>
                    </a:lnTo>
                    <a:lnTo>
                      <a:pt x="260" y="71"/>
                    </a:lnTo>
                    <a:lnTo>
                      <a:pt x="261" y="69"/>
                    </a:lnTo>
                    <a:lnTo>
                      <a:pt x="262" y="68"/>
                    </a:lnTo>
                    <a:lnTo>
                      <a:pt x="264" y="67"/>
                    </a:lnTo>
                    <a:lnTo>
                      <a:pt x="270" y="65"/>
                    </a:lnTo>
                    <a:lnTo>
                      <a:pt x="275" y="63"/>
                    </a:lnTo>
                    <a:lnTo>
                      <a:pt x="278" y="62"/>
                    </a:lnTo>
                    <a:lnTo>
                      <a:pt x="279" y="60"/>
                    </a:lnTo>
                    <a:lnTo>
                      <a:pt x="281" y="58"/>
                    </a:lnTo>
                    <a:lnTo>
                      <a:pt x="281" y="53"/>
                    </a:lnTo>
                    <a:lnTo>
                      <a:pt x="281" y="48"/>
                    </a:lnTo>
                    <a:lnTo>
                      <a:pt x="280" y="41"/>
                    </a:lnTo>
                    <a:lnTo>
                      <a:pt x="280" y="41"/>
                    </a:lnTo>
                    <a:lnTo>
                      <a:pt x="276" y="43"/>
                    </a:lnTo>
                    <a:lnTo>
                      <a:pt x="273" y="45"/>
                    </a:lnTo>
                    <a:lnTo>
                      <a:pt x="271" y="47"/>
                    </a:lnTo>
                    <a:lnTo>
                      <a:pt x="270" y="50"/>
                    </a:lnTo>
                    <a:lnTo>
                      <a:pt x="269" y="56"/>
                    </a:lnTo>
                    <a:lnTo>
                      <a:pt x="268" y="62"/>
                    </a:lnTo>
                    <a:lnTo>
                      <a:pt x="268" y="62"/>
                    </a:lnTo>
                    <a:lnTo>
                      <a:pt x="263" y="61"/>
                    </a:lnTo>
                    <a:lnTo>
                      <a:pt x="258" y="60"/>
                    </a:lnTo>
                    <a:lnTo>
                      <a:pt x="255" y="58"/>
                    </a:lnTo>
                    <a:lnTo>
                      <a:pt x="254" y="55"/>
                    </a:lnTo>
                    <a:lnTo>
                      <a:pt x="253" y="53"/>
                    </a:lnTo>
                    <a:lnTo>
                      <a:pt x="252" y="50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9" y="46"/>
                    </a:lnTo>
                    <a:lnTo>
                      <a:pt x="245" y="47"/>
                    </a:lnTo>
                    <a:lnTo>
                      <a:pt x="240" y="48"/>
                    </a:lnTo>
                    <a:lnTo>
                      <a:pt x="234" y="47"/>
                    </a:lnTo>
                    <a:lnTo>
                      <a:pt x="230" y="48"/>
                    </a:lnTo>
                    <a:lnTo>
                      <a:pt x="224" y="50"/>
                    </a:lnTo>
                    <a:lnTo>
                      <a:pt x="219" y="52"/>
                    </a:lnTo>
                    <a:lnTo>
                      <a:pt x="216" y="58"/>
                    </a:lnTo>
                    <a:lnTo>
                      <a:pt x="216" y="58"/>
                    </a:lnTo>
                    <a:lnTo>
                      <a:pt x="210" y="58"/>
                    </a:lnTo>
                    <a:lnTo>
                      <a:pt x="207" y="58"/>
                    </a:lnTo>
                    <a:lnTo>
                      <a:pt x="203" y="56"/>
                    </a:lnTo>
                    <a:lnTo>
                      <a:pt x="202" y="54"/>
                    </a:lnTo>
                    <a:lnTo>
                      <a:pt x="201" y="53"/>
                    </a:lnTo>
                    <a:lnTo>
                      <a:pt x="201" y="50"/>
                    </a:lnTo>
                    <a:lnTo>
                      <a:pt x="201" y="45"/>
                    </a:lnTo>
                    <a:lnTo>
                      <a:pt x="203" y="39"/>
                    </a:lnTo>
                    <a:lnTo>
                      <a:pt x="203" y="33"/>
                    </a:lnTo>
                    <a:lnTo>
                      <a:pt x="202" y="32"/>
                    </a:lnTo>
                    <a:lnTo>
                      <a:pt x="201" y="30"/>
                    </a:lnTo>
                    <a:lnTo>
                      <a:pt x="199" y="30"/>
                    </a:lnTo>
                    <a:lnTo>
                      <a:pt x="195" y="30"/>
                    </a:lnTo>
                    <a:lnTo>
                      <a:pt x="185" y="69"/>
                    </a:lnTo>
                    <a:lnTo>
                      <a:pt x="148" y="62"/>
                    </a:lnTo>
                    <a:lnTo>
                      <a:pt x="148" y="62"/>
                    </a:lnTo>
                    <a:lnTo>
                      <a:pt x="140" y="66"/>
                    </a:lnTo>
                    <a:lnTo>
                      <a:pt x="134" y="70"/>
                    </a:lnTo>
                    <a:lnTo>
                      <a:pt x="130" y="75"/>
                    </a:lnTo>
                    <a:lnTo>
                      <a:pt x="127" y="80"/>
                    </a:lnTo>
                    <a:lnTo>
                      <a:pt x="126" y="85"/>
                    </a:lnTo>
                    <a:lnTo>
                      <a:pt x="126" y="92"/>
                    </a:lnTo>
                    <a:lnTo>
                      <a:pt x="127" y="105"/>
                    </a:lnTo>
                    <a:lnTo>
                      <a:pt x="127" y="119"/>
                    </a:lnTo>
                    <a:lnTo>
                      <a:pt x="126" y="126"/>
                    </a:lnTo>
                    <a:lnTo>
                      <a:pt x="125" y="131"/>
                    </a:lnTo>
                    <a:lnTo>
                      <a:pt x="122" y="138"/>
                    </a:lnTo>
                    <a:lnTo>
                      <a:pt x="117" y="144"/>
                    </a:lnTo>
                    <a:lnTo>
                      <a:pt x="109" y="149"/>
                    </a:lnTo>
                    <a:lnTo>
                      <a:pt x="100" y="153"/>
                    </a:lnTo>
                    <a:lnTo>
                      <a:pt x="100" y="153"/>
                    </a:lnTo>
                    <a:lnTo>
                      <a:pt x="101" y="150"/>
                    </a:lnTo>
                    <a:lnTo>
                      <a:pt x="101" y="145"/>
                    </a:lnTo>
                    <a:lnTo>
                      <a:pt x="100" y="136"/>
                    </a:lnTo>
                    <a:lnTo>
                      <a:pt x="96" y="127"/>
                    </a:lnTo>
                    <a:lnTo>
                      <a:pt x="91" y="118"/>
                    </a:lnTo>
                    <a:lnTo>
                      <a:pt x="82" y="109"/>
                    </a:lnTo>
                    <a:lnTo>
                      <a:pt x="74" y="103"/>
                    </a:lnTo>
                    <a:lnTo>
                      <a:pt x="65" y="96"/>
                    </a:lnTo>
                    <a:lnTo>
                      <a:pt x="55" y="92"/>
                    </a:lnTo>
                    <a:lnTo>
                      <a:pt x="55" y="92"/>
                    </a:lnTo>
                    <a:lnTo>
                      <a:pt x="62" y="90"/>
                    </a:lnTo>
                    <a:lnTo>
                      <a:pt x="69" y="88"/>
                    </a:lnTo>
                    <a:lnTo>
                      <a:pt x="86" y="78"/>
                    </a:lnTo>
                    <a:lnTo>
                      <a:pt x="95" y="75"/>
                    </a:lnTo>
                    <a:lnTo>
                      <a:pt x="104" y="73"/>
                    </a:lnTo>
                    <a:lnTo>
                      <a:pt x="114" y="73"/>
                    </a:lnTo>
                    <a:lnTo>
                      <a:pt x="118" y="74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17" y="70"/>
                    </a:lnTo>
                    <a:lnTo>
                      <a:pt x="115" y="66"/>
                    </a:lnTo>
                    <a:lnTo>
                      <a:pt x="115" y="63"/>
                    </a:lnTo>
                    <a:lnTo>
                      <a:pt x="115" y="61"/>
                    </a:lnTo>
                    <a:lnTo>
                      <a:pt x="117" y="60"/>
                    </a:lnTo>
                    <a:lnTo>
                      <a:pt x="120" y="59"/>
                    </a:lnTo>
                    <a:lnTo>
                      <a:pt x="128" y="56"/>
                    </a:lnTo>
                    <a:lnTo>
                      <a:pt x="138" y="55"/>
                    </a:lnTo>
                    <a:lnTo>
                      <a:pt x="142" y="54"/>
                    </a:lnTo>
                    <a:lnTo>
                      <a:pt x="146" y="52"/>
                    </a:lnTo>
                    <a:lnTo>
                      <a:pt x="148" y="50"/>
                    </a:lnTo>
                    <a:lnTo>
                      <a:pt x="149" y="46"/>
                    </a:lnTo>
                    <a:lnTo>
                      <a:pt x="148" y="41"/>
                    </a:lnTo>
                    <a:lnTo>
                      <a:pt x="147" y="36"/>
                    </a:lnTo>
                    <a:lnTo>
                      <a:pt x="147" y="36"/>
                    </a:lnTo>
                    <a:lnTo>
                      <a:pt x="141" y="41"/>
                    </a:lnTo>
                    <a:lnTo>
                      <a:pt x="134" y="46"/>
                    </a:lnTo>
                    <a:lnTo>
                      <a:pt x="127" y="48"/>
                    </a:lnTo>
                    <a:lnTo>
                      <a:pt x="119" y="51"/>
                    </a:lnTo>
                    <a:lnTo>
                      <a:pt x="111" y="52"/>
                    </a:lnTo>
                    <a:lnTo>
                      <a:pt x="103" y="51"/>
                    </a:lnTo>
                    <a:lnTo>
                      <a:pt x="96" y="50"/>
                    </a:lnTo>
                    <a:lnTo>
                      <a:pt x="88" y="47"/>
                    </a:lnTo>
                    <a:lnTo>
                      <a:pt x="94" y="44"/>
                    </a:lnTo>
                    <a:lnTo>
                      <a:pt x="94" y="44"/>
                    </a:lnTo>
                    <a:lnTo>
                      <a:pt x="91" y="43"/>
                    </a:lnTo>
                    <a:lnTo>
                      <a:pt x="87" y="44"/>
                    </a:lnTo>
                    <a:lnTo>
                      <a:pt x="80" y="47"/>
                    </a:lnTo>
                    <a:lnTo>
                      <a:pt x="73" y="53"/>
                    </a:lnTo>
                    <a:lnTo>
                      <a:pt x="65" y="59"/>
                    </a:lnTo>
                    <a:lnTo>
                      <a:pt x="58" y="65"/>
                    </a:lnTo>
                    <a:lnTo>
                      <a:pt x="50" y="68"/>
                    </a:lnTo>
                    <a:lnTo>
                      <a:pt x="46" y="69"/>
                    </a:lnTo>
                    <a:lnTo>
                      <a:pt x="41" y="69"/>
                    </a:lnTo>
                    <a:lnTo>
                      <a:pt x="36" y="68"/>
                    </a:lnTo>
                    <a:lnTo>
                      <a:pt x="31" y="66"/>
                    </a:lnTo>
                    <a:lnTo>
                      <a:pt x="31" y="66"/>
                    </a:lnTo>
                    <a:lnTo>
                      <a:pt x="26" y="67"/>
                    </a:lnTo>
                    <a:lnTo>
                      <a:pt x="24" y="66"/>
                    </a:lnTo>
                    <a:lnTo>
                      <a:pt x="22" y="63"/>
                    </a:lnTo>
                    <a:lnTo>
                      <a:pt x="20" y="61"/>
                    </a:lnTo>
                    <a:lnTo>
                      <a:pt x="20" y="54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7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3"/>
                    </a:lnTo>
                    <a:close/>
                    <a:moveTo>
                      <a:pt x="30" y="44"/>
                    </a:moveTo>
                    <a:lnTo>
                      <a:pt x="48" y="47"/>
                    </a:lnTo>
                    <a:lnTo>
                      <a:pt x="48" y="47"/>
                    </a:lnTo>
                    <a:lnTo>
                      <a:pt x="45" y="44"/>
                    </a:lnTo>
                    <a:lnTo>
                      <a:pt x="40" y="43"/>
                    </a:lnTo>
                    <a:lnTo>
                      <a:pt x="35" y="43"/>
                    </a:lnTo>
                    <a:lnTo>
                      <a:pt x="30" y="44"/>
                    </a:lnTo>
                    <a:lnTo>
                      <a:pt x="3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150">
                <a:extLst>
                  <a:ext uri="{FF2B5EF4-FFF2-40B4-BE49-F238E27FC236}">
                    <a16:creationId xmlns:a16="http://schemas.microsoft.com/office/drawing/2014/main" xmlns="" id="{4258B6DF-FC87-D951-3159-2EBBD1612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438" y="1346201"/>
                <a:ext cx="3175" cy="1588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0 h 4"/>
                  <a:gd name="T8" fmla="*/ 2 w 5"/>
                  <a:gd name="T9" fmla="*/ 2 h 4"/>
                  <a:gd name="T10" fmla="*/ 5 w 5"/>
                  <a:gd name="T11" fmla="*/ 4 h 4"/>
                  <a:gd name="T12" fmla="*/ 5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Freeform 151">
                <a:extLst>
                  <a:ext uri="{FF2B5EF4-FFF2-40B4-BE49-F238E27FC236}">
                    <a16:creationId xmlns:a16="http://schemas.microsoft.com/office/drawing/2014/main" xmlns="" id="{9AC5E5B6-6912-F027-A251-D35C533C5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738" y="1338263"/>
                <a:ext cx="6350" cy="1588"/>
              </a:xfrm>
              <a:custGeom>
                <a:avLst/>
                <a:gdLst>
                  <a:gd name="T0" fmla="*/ 11 w 11"/>
                  <a:gd name="T1" fmla="*/ 1 h 1"/>
                  <a:gd name="T2" fmla="*/ 0 w 11"/>
                  <a:gd name="T3" fmla="*/ 0 h 1"/>
                  <a:gd name="T4" fmla="*/ 0 w 11"/>
                  <a:gd name="T5" fmla="*/ 0 h 1"/>
                  <a:gd name="T6" fmla="*/ 7 w 11"/>
                  <a:gd name="T7" fmla="*/ 1 h 1"/>
                  <a:gd name="T8" fmla="*/ 11 w 11"/>
                  <a:gd name="T9" fmla="*/ 1 h 1"/>
                  <a:gd name="T10" fmla="*/ 11 w 1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152">
                <a:extLst>
                  <a:ext uri="{FF2B5EF4-FFF2-40B4-BE49-F238E27FC236}">
                    <a16:creationId xmlns:a16="http://schemas.microsoft.com/office/drawing/2014/main" xmlns="" id="{C80C196A-2133-E31D-24FB-528F9F49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150" y="1411288"/>
                <a:ext cx="7938" cy="4763"/>
              </a:xfrm>
              <a:custGeom>
                <a:avLst/>
                <a:gdLst>
                  <a:gd name="T0" fmla="*/ 15 w 15"/>
                  <a:gd name="T1" fmla="*/ 0 h 10"/>
                  <a:gd name="T2" fmla="*/ 0 w 15"/>
                  <a:gd name="T3" fmla="*/ 10 h 10"/>
                  <a:gd name="T4" fmla="*/ 0 w 15"/>
                  <a:gd name="T5" fmla="*/ 10 h 10"/>
                  <a:gd name="T6" fmla="*/ 3 w 15"/>
                  <a:gd name="T7" fmla="*/ 10 h 10"/>
                  <a:gd name="T8" fmla="*/ 8 w 15"/>
                  <a:gd name="T9" fmla="*/ 7 h 10"/>
                  <a:gd name="T10" fmla="*/ 15 w 15"/>
                  <a:gd name="T11" fmla="*/ 0 h 10"/>
                  <a:gd name="T12" fmla="*/ 15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153">
                <a:extLst>
                  <a:ext uri="{FF2B5EF4-FFF2-40B4-BE49-F238E27FC236}">
                    <a16:creationId xmlns:a16="http://schemas.microsoft.com/office/drawing/2014/main" xmlns="" id="{DBCDEB57-19C9-B13F-C7B0-78045823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875" y="1347788"/>
                <a:ext cx="1588" cy="1588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154">
                <a:extLst>
                  <a:ext uri="{FF2B5EF4-FFF2-40B4-BE49-F238E27FC236}">
                    <a16:creationId xmlns:a16="http://schemas.microsoft.com/office/drawing/2014/main" xmlns="" id="{43E4C6B9-02D8-E235-3B0F-D744F8835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363663"/>
                <a:ext cx="3175" cy="4763"/>
              </a:xfrm>
              <a:custGeom>
                <a:avLst/>
                <a:gdLst>
                  <a:gd name="T0" fmla="*/ 8 w 8"/>
                  <a:gd name="T1" fmla="*/ 9 h 9"/>
                  <a:gd name="T2" fmla="*/ 8 w 8"/>
                  <a:gd name="T3" fmla="*/ 9 h 9"/>
                  <a:gd name="T4" fmla="*/ 4 w 8"/>
                  <a:gd name="T5" fmla="*/ 4 h 9"/>
                  <a:gd name="T6" fmla="*/ 0 w 8"/>
                  <a:gd name="T7" fmla="*/ 0 h 9"/>
                  <a:gd name="T8" fmla="*/ 0 w 8"/>
                  <a:gd name="T9" fmla="*/ 0 h 9"/>
                  <a:gd name="T10" fmla="*/ 0 w 8"/>
                  <a:gd name="T11" fmla="*/ 3 h 9"/>
                  <a:gd name="T12" fmla="*/ 2 w 8"/>
                  <a:gd name="T13" fmla="*/ 5 h 9"/>
                  <a:gd name="T14" fmla="*/ 4 w 8"/>
                  <a:gd name="T15" fmla="*/ 7 h 9"/>
                  <a:gd name="T16" fmla="*/ 8 w 8"/>
                  <a:gd name="T17" fmla="*/ 9 h 9"/>
                  <a:gd name="T18" fmla="*/ 8 w 8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8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155">
                <a:extLst>
                  <a:ext uri="{FF2B5EF4-FFF2-40B4-BE49-F238E27FC236}">
                    <a16:creationId xmlns:a16="http://schemas.microsoft.com/office/drawing/2014/main" xmlns="" id="{92B91FE2-DDB8-6BB2-3DC0-3A3999DA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088" y="1409701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Freeform 156">
                <a:extLst>
                  <a:ext uri="{FF2B5EF4-FFF2-40B4-BE49-F238E27FC236}">
                    <a16:creationId xmlns:a16="http://schemas.microsoft.com/office/drawing/2014/main" xmlns="" id="{1C7DFDCB-F7EB-DBCC-1011-B00C6B81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825" y="1397001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7 w 7"/>
                  <a:gd name="T5" fmla="*/ 0 h 3"/>
                  <a:gd name="T6" fmla="*/ 7 w 7"/>
                  <a:gd name="T7" fmla="*/ 0 h 3"/>
                  <a:gd name="T8" fmla="*/ 2 w 7"/>
                  <a:gd name="T9" fmla="*/ 1 h 3"/>
                  <a:gd name="T10" fmla="*/ 0 w 7"/>
                  <a:gd name="T11" fmla="*/ 3 h 3"/>
                  <a:gd name="T12" fmla="*/ 0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157">
                <a:extLst>
                  <a:ext uri="{FF2B5EF4-FFF2-40B4-BE49-F238E27FC236}">
                    <a16:creationId xmlns:a16="http://schemas.microsoft.com/office/drawing/2014/main" xmlns="" id="{51ACAE1B-ED6C-A9D8-3910-541B6732C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300" y="1338263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4 w 7"/>
                  <a:gd name="T5" fmla="*/ 2 h 3"/>
                  <a:gd name="T6" fmla="*/ 7 w 7"/>
                  <a:gd name="T7" fmla="*/ 0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158">
                <a:extLst>
                  <a:ext uri="{FF2B5EF4-FFF2-40B4-BE49-F238E27FC236}">
                    <a16:creationId xmlns:a16="http://schemas.microsoft.com/office/drawing/2014/main" xmlns="" id="{8ABD0C87-2316-78AF-5048-95B367386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738" y="1371601"/>
                <a:ext cx="7938" cy="3175"/>
              </a:xfrm>
              <a:custGeom>
                <a:avLst/>
                <a:gdLst>
                  <a:gd name="T0" fmla="*/ 0 w 14"/>
                  <a:gd name="T1" fmla="*/ 6 h 6"/>
                  <a:gd name="T2" fmla="*/ 14 w 14"/>
                  <a:gd name="T3" fmla="*/ 0 h 6"/>
                  <a:gd name="T4" fmla="*/ 14 w 14"/>
                  <a:gd name="T5" fmla="*/ 0 h 6"/>
                  <a:gd name="T6" fmla="*/ 10 w 14"/>
                  <a:gd name="T7" fmla="*/ 2 h 6"/>
                  <a:gd name="T8" fmla="*/ 6 w 14"/>
                  <a:gd name="T9" fmla="*/ 3 h 6"/>
                  <a:gd name="T10" fmla="*/ 0 w 14"/>
                  <a:gd name="T11" fmla="*/ 6 h 6"/>
                  <a:gd name="T12" fmla="*/ 0 w 1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Freeform 159">
                <a:extLst>
                  <a:ext uri="{FF2B5EF4-FFF2-40B4-BE49-F238E27FC236}">
                    <a16:creationId xmlns:a16="http://schemas.microsoft.com/office/drawing/2014/main" xmlns="" id="{012831F8-5E2F-895B-E705-549B8D95F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938" y="1349376"/>
                <a:ext cx="1588" cy="3175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3 w 3"/>
                  <a:gd name="T5" fmla="*/ 0 h 6"/>
                  <a:gd name="T6" fmla="*/ 3 w 3"/>
                  <a:gd name="T7" fmla="*/ 0 h 6"/>
                  <a:gd name="T8" fmla="*/ 0 w 3"/>
                  <a:gd name="T9" fmla="*/ 2 h 6"/>
                  <a:gd name="T10" fmla="*/ 0 w 3"/>
                  <a:gd name="T11" fmla="*/ 6 h 6"/>
                  <a:gd name="T12" fmla="*/ 0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160">
                <a:extLst>
                  <a:ext uri="{FF2B5EF4-FFF2-40B4-BE49-F238E27FC236}">
                    <a16:creationId xmlns:a16="http://schemas.microsoft.com/office/drawing/2014/main" xmlns="" id="{D1DEC94C-325F-926B-ED5D-AF173301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813" y="128428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161">
                <a:extLst>
                  <a:ext uri="{FF2B5EF4-FFF2-40B4-BE49-F238E27FC236}">
                    <a16:creationId xmlns:a16="http://schemas.microsoft.com/office/drawing/2014/main" xmlns="" id="{5FAC65C9-BFC1-FB5D-1336-745ADEA7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317626"/>
                <a:ext cx="7938" cy="1588"/>
              </a:xfrm>
              <a:custGeom>
                <a:avLst/>
                <a:gdLst>
                  <a:gd name="T0" fmla="*/ 14 w 14"/>
                  <a:gd name="T1" fmla="*/ 0 h 3"/>
                  <a:gd name="T2" fmla="*/ 14 w 14"/>
                  <a:gd name="T3" fmla="*/ 0 h 3"/>
                  <a:gd name="T4" fmla="*/ 0 w 14"/>
                  <a:gd name="T5" fmla="*/ 3 h 3"/>
                  <a:gd name="T6" fmla="*/ 0 w 14"/>
                  <a:gd name="T7" fmla="*/ 3 h 3"/>
                  <a:gd name="T8" fmla="*/ 7 w 14"/>
                  <a:gd name="T9" fmla="*/ 2 h 3"/>
                  <a:gd name="T10" fmla="*/ 14 w 14"/>
                  <a:gd name="T11" fmla="*/ 0 h 3"/>
                  <a:gd name="T12" fmla="*/ 14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4" y="0"/>
                    </a:moveTo>
                    <a:lnTo>
                      <a:pt x="1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162">
                <a:extLst>
                  <a:ext uri="{FF2B5EF4-FFF2-40B4-BE49-F238E27FC236}">
                    <a16:creationId xmlns:a16="http://schemas.microsoft.com/office/drawing/2014/main" xmlns="" id="{F3D754CD-9718-E9EB-6FFE-3EB0768E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675" y="1327151"/>
                <a:ext cx="6350" cy="11113"/>
              </a:xfrm>
              <a:custGeom>
                <a:avLst/>
                <a:gdLst>
                  <a:gd name="T0" fmla="*/ 14 w 14"/>
                  <a:gd name="T1" fmla="*/ 20 h 22"/>
                  <a:gd name="T2" fmla="*/ 14 w 14"/>
                  <a:gd name="T3" fmla="*/ 20 h 22"/>
                  <a:gd name="T4" fmla="*/ 6 w 14"/>
                  <a:gd name="T5" fmla="*/ 11 h 22"/>
                  <a:gd name="T6" fmla="*/ 4 w 14"/>
                  <a:gd name="T7" fmla="*/ 6 h 22"/>
                  <a:gd name="T8" fmla="*/ 4 w 14"/>
                  <a:gd name="T9" fmla="*/ 4 h 22"/>
                  <a:gd name="T10" fmla="*/ 5 w 14"/>
                  <a:gd name="T11" fmla="*/ 0 h 22"/>
                  <a:gd name="T12" fmla="*/ 5 w 14"/>
                  <a:gd name="T13" fmla="*/ 0 h 22"/>
                  <a:gd name="T14" fmla="*/ 3 w 14"/>
                  <a:gd name="T15" fmla="*/ 5 h 22"/>
                  <a:gd name="T16" fmla="*/ 1 w 14"/>
                  <a:gd name="T17" fmla="*/ 9 h 22"/>
                  <a:gd name="T18" fmla="*/ 0 w 14"/>
                  <a:gd name="T19" fmla="*/ 13 h 22"/>
                  <a:gd name="T20" fmla="*/ 0 w 14"/>
                  <a:gd name="T21" fmla="*/ 17 h 22"/>
                  <a:gd name="T22" fmla="*/ 3 w 14"/>
                  <a:gd name="T23" fmla="*/ 20 h 22"/>
                  <a:gd name="T24" fmla="*/ 5 w 14"/>
                  <a:gd name="T25" fmla="*/ 22 h 22"/>
                  <a:gd name="T26" fmla="*/ 8 w 14"/>
                  <a:gd name="T27" fmla="*/ 22 h 22"/>
                  <a:gd name="T28" fmla="*/ 14 w 14"/>
                  <a:gd name="T29" fmla="*/ 20 h 22"/>
                  <a:gd name="T30" fmla="*/ 14 w 14"/>
                  <a:gd name="T3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2">
                    <a:moveTo>
                      <a:pt x="14" y="20"/>
                    </a:moveTo>
                    <a:lnTo>
                      <a:pt x="14" y="20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14" y="20"/>
                    </a:lnTo>
                    <a:lnTo>
                      <a:pt x="1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Freeform 163">
                <a:extLst>
                  <a:ext uri="{FF2B5EF4-FFF2-40B4-BE49-F238E27FC236}">
                    <a16:creationId xmlns:a16="http://schemas.microsoft.com/office/drawing/2014/main" xmlns="" id="{B16F9A2E-E59B-913E-025E-7353E5D2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150" y="1157288"/>
                <a:ext cx="4763" cy="6350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4 w 8"/>
                  <a:gd name="T5" fmla="*/ 7 h 12"/>
                  <a:gd name="T6" fmla="*/ 0 w 8"/>
                  <a:gd name="T7" fmla="*/ 12 h 12"/>
                  <a:gd name="T8" fmla="*/ 0 w 8"/>
                  <a:gd name="T9" fmla="*/ 12 h 12"/>
                  <a:gd name="T10" fmla="*/ 6 w 8"/>
                  <a:gd name="T11" fmla="*/ 6 h 12"/>
                  <a:gd name="T12" fmla="*/ 8 w 8"/>
                  <a:gd name="T13" fmla="*/ 2 h 12"/>
                  <a:gd name="T14" fmla="*/ 7 w 8"/>
                  <a:gd name="T15" fmla="*/ 0 h 12"/>
                  <a:gd name="T16" fmla="*/ 7 w 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164">
                <a:extLst>
                  <a:ext uri="{FF2B5EF4-FFF2-40B4-BE49-F238E27FC236}">
                    <a16:creationId xmlns:a16="http://schemas.microsoft.com/office/drawing/2014/main" xmlns="" id="{33DDCD3C-B50D-6DE5-5711-F2F642B1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388" y="1163638"/>
                <a:ext cx="4763" cy="476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0 w 8"/>
                  <a:gd name="T5" fmla="*/ 10 h 10"/>
                  <a:gd name="T6" fmla="*/ 0 w 8"/>
                  <a:gd name="T7" fmla="*/ 10 h 10"/>
                  <a:gd name="T8" fmla="*/ 8 w 8"/>
                  <a:gd name="T9" fmla="*/ 0 h 10"/>
                  <a:gd name="T10" fmla="*/ 8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165">
                <a:extLst>
                  <a:ext uri="{FF2B5EF4-FFF2-40B4-BE49-F238E27FC236}">
                    <a16:creationId xmlns:a16="http://schemas.microsoft.com/office/drawing/2014/main" xmlns="" id="{B0452C80-3565-AEB8-0841-7E9FA96F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238" y="1165226"/>
                <a:ext cx="3175" cy="3175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2 w 5"/>
                  <a:gd name="T5" fmla="*/ 3 h 6"/>
                  <a:gd name="T6" fmla="*/ 5 w 5"/>
                  <a:gd name="T7" fmla="*/ 6 h 6"/>
                  <a:gd name="T8" fmla="*/ 5 w 5"/>
                  <a:gd name="T9" fmla="*/ 6 h 6"/>
                  <a:gd name="T10" fmla="*/ 4 w 5"/>
                  <a:gd name="T11" fmla="*/ 2 h 6"/>
                  <a:gd name="T12" fmla="*/ 2 w 5"/>
                  <a:gd name="T13" fmla="*/ 0 h 6"/>
                  <a:gd name="T14" fmla="*/ 1 w 5"/>
                  <a:gd name="T15" fmla="*/ 0 h 6"/>
                  <a:gd name="T16" fmla="*/ 0 w 5"/>
                  <a:gd name="T17" fmla="*/ 0 h 6"/>
                  <a:gd name="T18" fmla="*/ 0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166">
                <a:extLst>
                  <a:ext uri="{FF2B5EF4-FFF2-40B4-BE49-F238E27FC236}">
                    <a16:creationId xmlns:a16="http://schemas.microsoft.com/office/drawing/2014/main" xmlns="" id="{3DADCBD5-4774-24AF-1A50-ED2D374F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900" y="1314451"/>
                <a:ext cx="61913" cy="68263"/>
              </a:xfrm>
              <a:custGeom>
                <a:avLst/>
                <a:gdLst>
                  <a:gd name="T0" fmla="*/ 58 w 116"/>
                  <a:gd name="T1" fmla="*/ 0 h 127"/>
                  <a:gd name="T2" fmla="*/ 56 w 116"/>
                  <a:gd name="T3" fmla="*/ 5 h 127"/>
                  <a:gd name="T4" fmla="*/ 35 w 116"/>
                  <a:gd name="T5" fmla="*/ 20 h 127"/>
                  <a:gd name="T6" fmla="*/ 30 w 116"/>
                  <a:gd name="T7" fmla="*/ 27 h 127"/>
                  <a:gd name="T8" fmla="*/ 31 w 116"/>
                  <a:gd name="T9" fmla="*/ 32 h 127"/>
                  <a:gd name="T10" fmla="*/ 40 w 116"/>
                  <a:gd name="T11" fmla="*/ 34 h 127"/>
                  <a:gd name="T12" fmla="*/ 48 w 116"/>
                  <a:gd name="T13" fmla="*/ 35 h 127"/>
                  <a:gd name="T14" fmla="*/ 46 w 116"/>
                  <a:gd name="T15" fmla="*/ 44 h 127"/>
                  <a:gd name="T16" fmla="*/ 42 w 116"/>
                  <a:gd name="T17" fmla="*/ 50 h 127"/>
                  <a:gd name="T18" fmla="*/ 31 w 116"/>
                  <a:gd name="T19" fmla="*/ 53 h 127"/>
                  <a:gd name="T20" fmla="*/ 10 w 116"/>
                  <a:gd name="T21" fmla="*/ 55 h 127"/>
                  <a:gd name="T22" fmla="*/ 5 w 116"/>
                  <a:gd name="T23" fmla="*/ 56 h 127"/>
                  <a:gd name="T24" fmla="*/ 9 w 116"/>
                  <a:gd name="T25" fmla="*/ 61 h 127"/>
                  <a:gd name="T26" fmla="*/ 7 w 116"/>
                  <a:gd name="T27" fmla="*/ 70 h 127"/>
                  <a:gd name="T28" fmla="*/ 3 w 116"/>
                  <a:gd name="T29" fmla="*/ 81 h 127"/>
                  <a:gd name="T30" fmla="*/ 3 w 116"/>
                  <a:gd name="T31" fmla="*/ 85 h 127"/>
                  <a:gd name="T32" fmla="*/ 20 w 116"/>
                  <a:gd name="T33" fmla="*/ 75 h 127"/>
                  <a:gd name="T34" fmla="*/ 27 w 116"/>
                  <a:gd name="T35" fmla="*/ 75 h 127"/>
                  <a:gd name="T36" fmla="*/ 28 w 116"/>
                  <a:gd name="T37" fmla="*/ 80 h 127"/>
                  <a:gd name="T38" fmla="*/ 25 w 116"/>
                  <a:gd name="T39" fmla="*/ 88 h 127"/>
                  <a:gd name="T40" fmla="*/ 18 w 116"/>
                  <a:gd name="T41" fmla="*/ 93 h 127"/>
                  <a:gd name="T42" fmla="*/ 9 w 116"/>
                  <a:gd name="T43" fmla="*/ 94 h 127"/>
                  <a:gd name="T44" fmla="*/ 4 w 116"/>
                  <a:gd name="T45" fmla="*/ 93 h 127"/>
                  <a:gd name="T46" fmla="*/ 8 w 116"/>
                  <a:gd name="T47" fmla="*/ 98 h 127"/>
                  <a:gd name="T48" fmla="*/ 8 w 116"/>
                  <a:gd name="T49" fmla="*/ 103 h 127"/>
                  <a:gd name="T50" fmla="*/ 3 w 116"/>
                  <a:gd name="T51" fmla="*/ 111 h 127"/>
                  <a:gd name="T52" fmla="*/ 0 w 116"/>
                  <a:gd name="T53" fmla="*/ 119 h 127"/>
                  <a:gd name="T54" fmla="*/ 1 w 116"/>
                  <a:gd name="T55" fmla="*/ 123 h 127"/>
                  <a:gd name="T56" fmla="*/ 7 w 116"/>
                  <a:gd name="T57" fmla="*/ 127 h 127"/>
                  <a:gd name="T58" fmla="*/ 39 w 116"/>
                  <a:gd name="T59" fmla="*/ 119 h 127"/>
                  <a:gd name="T60" fmla="*/ 66 w 116"/>
                  <a:gd name="T61" fmla="*/ 108 h 127"/>
                  <a:gd name="T62" fmla="*/ 92 w 116"/>
                  <a:gd name="T63" fmla="*/ 90 h 127"/>
                  <a:gd name="T64" fmla="*/ 116 w 116"/>
                  <a:gd name="T65" fmla="*/ 64 h 127"/>
                  <a:gd name="T66" fmla="*/ 96 w 116"/>
                  <a:gd name="T67" fmla="*/ 68 h 127"/>
                  <a:gd name="T68" fmla="*/ 66 w 116"/>
                  <a:gd name="T69" fmla="*/ 73 h 127"/>
                  <a:gd name="T70" fmla="*/ 48 w 116"/>
                  <a:gd name="T71" fmla="*/ 71 h 127"/>
                  <a:gd name="T72" fmla="*/ 49 w 116"/>
                  <a:gd name="T73" fmla="*/ 43 h 127"/>
                  <a:gd name="T74" fmla="*/ 57 w 116"/>
                  <a:gd name="T75" fmla="*/ 49 h 127"/>
                  <a:gd name="T76" fmla="*/ 73 w 116"/>
                  <a:gd name="T77" fmla="*/ 55 h 127"/>
                  <a:gd name="T78" fmla="*/ 95 w 116"/>
                  <a:gd name="T79" fmla="*/ 51 h 127"/>
                  <a:gd name="T80" fmla="*/ 111 w 116"/>
                  <a:gd name="T81" fmla="*/ 50 h 127"/>
                  <a:gd name="T82" fmla="*/ 58 w 116"/>
                  <a:gd name="T83" fmla="*/ 37 h 127"/>
                  <a:gd name="T84" fmla="*/ 47 w 116"/>
                  <a:gd name="T85" fmla="*/ 25 h 127"/>
                  <a:gd name="T86" fmla="*/ 47 w 116"/>
                  <a:gd name="T87" fmla="*/ 17 h 127"/>
                  <a:gd name="T88" fmla="*/ 56 w 116"/>
                  <a:gd name="T89" fmla="*/ 11 h 127"/>
                  <a:gd name="T90" fmla="*/ 69 w 116"/>
                  <a:gd name="T91" fmla="*/ 7 h 127"/>
                  <a:gd name="T92" fmla="*/ 63 w 116"/>
                  <a:gd name="T93" fmla="*/ 5 h 127"/>
                  <a:gd name="T94" fmla="*/ 58 w 116"/>
                  <a:gd name="T9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6" h="127">
                    <a:moveTo>
                      <a:pt x="58" y="0"/>
                    </a:moveTo>
                    <a:lnTo>
                      <a:pt x="58" y="0"/>
                    </a:lnTo>
                    <a:lnTo>
                      <a:pt x="58" y="3"/>
                    </a:lnTo>
                    <a:lnTo>
                      <a:pt x="56" y="5"/>
                    </a:lnTo>
                    <a:lnTo>
                      <a:pt x="49" y="10"/>
                    </a:lnTo>
                    <a:lnTo>
                      <a:pt x="35" y="20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0" y="29"/>
                    </a:lnTo>
                    <a:lnTo>
                      <a:pt x="31" y="32"/>
                    </a:lnTo>
                    <a:lnTo>
                      <a:pt x="34" y="33"/>
                    </a:lnTo>
                    <a:lnTo>
                      <a:pt x="40" y="34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47" y="40"/>
                    </a:lnTo>
                    <a:lnTo>
                      <a:pt x="46" y="44"/>
                    </a:lnTo>
                    <a:lnTo>
                      <a:pt x="45" y="48"/>
                    </a:lnTo>
                    <a:lnTo>
                      <a:pt x="42" y="50"/>
                    </a:lnTo>
                    <a:lnTo>
                      <a:pt x="37" y="52"/>
                    </a:lnTo>
                    <a:lnTo>
                      <a:pt x="31" y="53"/>
                    </a:lnTo>
                    <a:lnTo>
                      <a:pt x="17" y="53"/>
                    </a:lnTo>
                    <a:lnTo>
                      <a:pt x="10" y="55"/>
                    </a:lnTo>
                    <a:lnTo>
                      <a:pt x="5" y="56"/>
                    </a:lnTo>
                    <a:lnTo>
                      <a:pt x="5" y="56"/>
                    </a:lnTo>
                    <a:lnTo>
                      <a:pt x="8" y="59"/>
                    </a:lnTo>
                    <a:lnTo>
                      <a:pt x="9" y="61"/>
                    </a:lnTo>
                    <a:lnTo>
                      <a:pt x="8" y="65"/>
                    </a:lnTo>
                    <a:lnTo>
                      <a:pt x="7" y="70"/>
                    </a:lnTo>
                    <a:lnTo>
                      <a:pt x="4" y="76"/>
                    </a:lnTo>
                    <a:lnTo>
                      <a:pt x="3" y="81"/>
                    </a:lnTo>
                    <a:lnTo>
                      <a:pt x="3" y="85"/>
                    </a:lnTo>
                    <a:lnTo>
                      <a:pt x="3" y="85"/>
                    </a:lnTo>
                    <a:lnTo>
                      <a:pt x="14" y="78"/>
                    </a:lnTo>
                    <a:lnTo>
                      <a:pt x="20" y="75"/>
                    </a:lnTo>
                    <a:lnTo>
                      <a:pt x="24" y="75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28" y="80"/>
                    </a:lnTo>
                    <a:lnTo>
                      <a:pt x="27" y="85"/>
                    </a:lnTo>
                    <a:lnTo>
                      <a:pt x="25" y="88"/>
                    </a:lnTo>
                    <a:lnTo>
                      <a:pt x="23" y="90"/>
                    </a:lnTo>
                    <a:lnTo>
                      <a:pt x="18" y="93"/>
                    </a:lnTo>
                    <a:lnTo>
                      <a:pt x="14" y="94"/>
                    </a:lnTo>
                    <a:lnTo>
                      <a:pt x="9" y="94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7" y="95"/>
                    </a:lnTo>
                    <a:lnTo>
                      <a:pt x="8" y="98"/>
                    </a:lnTo>
                    <a:lnTo>
                      <a:pt x="9" y="101"/>
                    </a:lnTo>
                    <a:lnTo>
                      <a:pt x="8" y="103"/>
                    </a:lnTo>
                    <a:lnTo>
                      <a:pt x="7" y="108"/>
                    </a:lnTo>
                    <a:lnTo>
                      <a:pt x="3" y="111"/>
                    </a:lnTo>
                    <a:lnTo>
                      <a:pt x="1" y="116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3"/>
                    </a:lnTo>
                    <a:lnTo>
                      <a:pt x="7" y="127"/>
                    </a:lnTo>
                    <a:lnTo>
                      <a:pt x="7" y="127"/>
                    </a:lnTo>
                    <a:lnTo>
                      <a:pt x="23" y="124"/>
                    </a:lnTo>
                    <a:lnTo>
                      <a:pt x="39" y="119"/>
                    </a:lnTo>
                    <a:lnTo>
                      <a:pt x="53" y="113"/>
                    </a:lnTo>
                    <a:lnTo>
                      <a:pt x="66" y="108"/>
                    </a:lnTo>
                    <a:lnTo>
                      <a:pt x="79" y="100"/>
                    </a:lnTo>
                    <a:lnTo>
                      <a:pt x="92" y="90"/>
                    </a:lnTo>
                    <a:lnTo>
                      <a:pt x="104" y="78"/>
                    </a:lnTo>
                    <a:lnTo>
                      <a:pt x="116" y="64"/>
                    </a:lnTo>
                    <a:lnTo>
                      <a:pt x="116" y="64"/>
                    </a:lnTo>
                    <a:lnTo>
                      <a:pt x="96" y="68"/>
                    </a:lnTo>
                    <a:lnTo>
                      <a:pt x="76" y="73"/>
                    </a:lnTo>
                    <a:lnTo>
                      <a:pt x="66" y="73"/>
                    </a:lnTo>
                    <a:lnTo>
                      <a:pt x="57" y="73"/>
                    </a:lnTo>
                    <a:lnTo>
                      <a:pt x="48" y="71"/>
                    </a:lnTo>
                    <a:lnTo>
                      <a:pt x="40" y="68"/>
                    </a:lnTo>
                    <a:lnTo>
                      <a:pt x="49" y="43"/>
                    </a:lnTo>
                    <a:lnTo>
                      <a:pt x="49" y="43"/>
                    </a:lnTo>
                    <a:lnTo>
                      <a:pt x="57" y="49"/>
                    </a:lnTo>
                    <a:lnTo>
                      <a:pt x="65" y="53"/>
                    </a:lnTo>
                    <a:lnTo>
                      <a:pt x="73" y="55"/>
                    </a:lnTo>
                    <a:lnTo>
                      <a:pt x="80" y="53"/>
                    </a:lnTo>
                    <a:lnTo>
                      <a:pt x="95" y="51"/>
                    </a:lnTo>
                    <a:lnTo>
                      <a:pt x="102" y="50"/>
                    </a:lnTo>
                    <a:lnTo>
                      <a:pt x="111" y="50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0" y="30"/>
                    </a:lnTo>
                    <a:lnTo>
                      <a:pt x="47" y="25"/>
                    </a:lnTo>
                    <a:lnTo>
                      <a:pt x="46" y="20"/>
                    </a:lnTo>
                    <a:lnTo>
                      <a:pt x="47" y="17"/>
                    </a:lnTo>
                    <a:lnTo>
                      <a:pt x="50" y="13"/>
                    </a:lnTo>
                    <a:lnTo>
                      <a:pt x="56" y="11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5" y="6"/>
                    </a:lnTo>
                    <a:lnTo>
                      <a:pt x="63" y="5"/>
                    </a:lnTo>
                    <a:lnTo>
                      <a:pt x="61" y="4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Freeform 167">
                <a:extLst>
                  <a:ext uri="{FF2B5EF4-FFF2-40B4-BE49-F238E27FC236}">
                    <a16:creationId xmlns:a16="http://schemas.microsoft.com/office/drawing/2014/main" xmlns="" id="{8EE2AE9A-E3C5-B17C-1BBB-B4E08D2B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198563"/>
                <a:ext cx="0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168">
                <a:extLst>
                  <a:ext uri="{FF2B5EF4-FFF2-40B4-BE49-F238E27FC236}">
                    <a16:creationId xmlns:a16="http://schemas.microsoft.com/office/drawing/2014/main" xmlns="" id="{EEA9C2EE-D37A-3F32-BE39-3E3904C1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800" y="1101726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0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Rectangle 169">
                <a:extLst>
                  <a:ext uri="{FF2B5EF4-FFF2-40B4-BE49-F238E27FC236}">
                    <a16:creationId xmlns:a16="http://schemas.microsoft.com/office/drawing/2014/main" xmlns="" id="{47ACEDB1-5ADA-F186-E0C5-7EF4A30DE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575" y="1262063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Freeform 170">
                <a:extLst>
                  <a:ext uri="{FF2B5EF4-FFF2-40B4-BE49-F238E27FC236}">
                    <a16:creationId xmlns:a16="http://schemas.microsoft.com/office/drawing/2014/main" xmlns="" id="{CEE408CF-8650-68CC-DA68-031923D51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4901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171">
                <a:extLst>
                  <a:ext uri="{FF2B5EF4-FFF2-40B4-BE49-F238E27FC236}">
                    <a16:creationId xmlns:a16="http://schemas.microsoft.com/office/drawing/2014/main" xmlns="" id="{887ADFD2-8BAC-C4FB-8D7C-6384A2BBD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538" y="1393826"/>
                <a:ext cx="1588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1 h 3"/>
                  <a:gd name="T12" fmla="*/ 0 w 1"/>
                  <a:gd name="T13" fmla="*/ 0 h 3"/>
                  <a:gd name="T14" fmla="*/ 0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172">
                <a:extLst>
                  <a:ext uri="{FF2B5EF4-FFF2-40B4-BE49-F238E27FC236}">
                    <a16:creationId xmlns:a16="http://schemas.microsoft.com/office/drawing/2014/main" xmlns="" id="{A6DB6CC1-1B42-BEC8-592C-0B89C65E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648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173">
                <a:extLst>
                  <a:ext uri="{FF2B5EF4-FFF2-40B4-BE49-F238E27FC236}">
                    <a16:creationId xmlns:a16="http://schemas.microsoft.com/office/drawing/2014/main" xmlns="" id="{A16D3597-3D16-E5F7-6183-961B8527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550" y="1165226"/>
                <a:ext cx="3175" cy="3175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0 h 8"/>
                  <a:gd name="T4" fmla="*/ 1 w 6"/>
                  <a:gd name="T5" fmla="*/ 2 h 8"/>
                  <a:gd name="T6" fmla="*/ 5 w 6"/>
                  <a:gd name="T7" fmla="*/ 8 h 8"/>
                  <a:gd name="T8" fmla="*/ 5 w 6"/>
                  <a:gd name="T9" fmla="*/ 8 h 8"/>
                  <a:gd name="T10" fmla="*/ 6 w 6"/>
                  <a:gd name="T11" fmla="*/ 7 h 8"/>
                  <a:gd name="T12" fmla="*/ 5 w 6"/>
                  <a:gd name="T13" fmla="*/ 4 h 8"/>
                  <a:gd name="T14" fmla="*/ 4 w 6"/>
                  <a:gd name="T15" fmla="*/ 2 h 8"/>
                  <a:gd name="T16" fmla="*/ 0 w 6"/>
                  <a:gd name="T17" fmla="*/ 0 h 8"/>
                  <a:gd name="T18" fmla="*/ 0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174">
                <a:extLst>
                  <a:ext uri="{FF2B5EF4-FFF2-40B4-BE49-F238E27FC236}">
                    <a16:creationId xmlns:a16="http://schemas.microsoft.com/office/drawing/2014/main" xmlns="" id="{361A3167-AA64-C25B-B62E-B7BF6D854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700" y="1182688"/>
                <a:ext cx="1588" cy="1588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175">
                <a:extLst>
                  <a:ext uri="{FF2B5EF4-FFF2-40B4-BE49-F238E27FC236}">
                    <a16:creationId xmlns:a16="http://schemas.microsoft.com/office/drawing/2014/main" xmlns="" id="{E6EEA875-739C-CF5A-EC13-1B11D6DB8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1397001"/>
                <a:ext cx="6350" cy="0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7 w 12"/>
                  <a:gd name="T5" fmla="*/ 1 h 1"/>
                  <a:gd name="T6" fmla="*/ 12 w 12"/>
                  <a:gd name="T7" fmla="*/ 0 h 1"/>
                  <a:gd name="T8" fmla="*/ 12 w 12"/>
                  <a:gd name="T9" fmla="*/ 0 h 1"/>
                  <a:gd name="T10" fmla="*/ 7 w 12"/>
                  <a:gd name="T11" fmla="*/ 0 h 1"/>
                  <a:gd name="T12" fmla="*/ 0 w 12"/>
                  <a:gd name="T13" fmla="*/ 1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Freeform 176">
                <a:extLst>
                  <a:ext uri="{FF2B5EF4-FFF2-40B4-BE49-F238E27FC236}">
                    <a16:creationId xmlns:a16="http://schemas.microsoft.com/office/drawing/2014/main" xmlns="" id="{B3808981-BD16-900C-CB26-7BC01666B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475" y="1101726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3 w 5"/>
                  <a:gd name="T5" fmla="*/ 4 h 8"/>
                  <a:gd name="T6" fmla="*/ 5 w 5"/>
                  <a:gd name="T7" fmla="*/ 0 h 8"/>
                  <a:gd name="T8" fmla="*/ 5 w 5"/>
                  <a:gd name="T9" fmla="*/ 0 h 8"/>
                  <a:gd name="T10" fmla="*/ 3 w 5"/>
                  <a:gd name="T11" fmla="*/ 4 h 8"/>
                  <a:gd name="T12" fmla="*/ 0 w 5"/>
                  <a:gd name="T13" fmla="*/ 8 h 8"/>
                  <a:gd name="T14" fmla="*/ 0 w 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177">
                <a:extLst>
                  <a:ext uri="{FF2B5EF4-FFF2-40B4-BE49-F238E27FC236}">
                    <a16:creationId xmlns:a16="http://schemas.microsoft.com/office/drawing/2014/main" xmlns="" id="{3B3B4A28-388E-B77A-C663-A85F22232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825" y="1231901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2 h 4"/>
                  <a:gd name="T6" fmla="*/ 4 w 4"/>
                  <a:gd name="T7" fmla="*/ 2 h 4"/>
                  <a:gd name="T8" fmla="*/ 1 w 4"/>
                  <a:gd name="T9" fmla="*/ 0 h 4"/>
                  <a:gd name="T10" fmla="*/ 0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Freeform 178">
                <a:extLst>
                  <a:ext uri="{FF2B5EF4-FFF2-40B4-BE49-F238E27FC236}">
                    <a16:creationId xmlns:a16="http://schemas.microsoft.com/office/drawing/2014/main" xmlns="" id="{CEC9716B-5FF1-E2DB-7020-D08C4276B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500" y="1220788"/>
                <a:ext cx="71438" cy="33338"/>
              </a:xfrm>
              <a:custGeom>
                <a:avLst/>
                <a:gdLst>
                  <a:gd name="T0" fmla="*/ 58 w 135"/>
                  <a:gd name="T1" fmla="*/ 9 h 64"/>
                  <a:gd name="T2" fmla="*/ 61 w 135"/>
                  <a:gd name="T3" fmla="*/ 0 h 64"/>
                  <a:gd name="T4" fmla="*/ 53 w 135"/>
                  <a:gd name="T5" fmla="*/ 3 h 64"/>
                  <a:gd name="T6" fmla="*/ 24 w 135"/>
                  <a:gd name="T7" fmla="*/ 8 h 64"/>
                  <a:gd name="T8" fmla="*/ 8 w 135"/>
                  <a:gd name="T9" fmla="*/ 13 h 64"/>
                  <a:gd name="T10" fmla="*/ 4 w 135"/>
                  <a:gd name="T11" fmla="*/ 18 h 64"/>
                  <a:gd name="T12" fmla="*/ 0 w 135"/>
                  <a:gd name="T13" fmla="*/ 27 h 64"/>
                  <a:gd name="T14" fmla="*/ 4 w 135"/>
                  <a:gd name="T15" fmla="*/ 27 h 64"/>
                  <a:gd name="T16" fmla="*/ 16 w 135"/>
                  <a:gd name="T17" fmla="*/ 32 h 64"/>
                  <a:gd name="T18" fmla="*/ 30 w 135"/>
                  <a:gd name="T19" fmla="*/ 40 h 64"/>
                  <a:gd name="T20" fmla="*/ 37 w 135"/>
                  <a:gd name="T21" fmla="*/ 51 h 64"/>
                  <a:gd name="T22" fmla="*/ 37 w 135"/>
                  <a:gd name="T23" fmla="*/ 57 h 64"/>
                  <a:gd name="T24" fmla="*/ 43 w 135"/>
                  <a:gd name="T25" fmla="*/ 55 h 64"/>
                  <a:gd name="T26" fmla="*/ 55 w 135"/>
                  <a:gd name="T27" fmla="*/ 57 h 64"/>
                  <a:gd name="T28" fmla="*/ 72 w 135"/>
                  <a:gd name="T29" fmla="*/ 63 h 64"/>
                  <a:gd name="T30" fmla="*/ 80 w 135"/>
                  <a:gd name="T31" fmla="*/ 63 h 64"/>
                  <a:gd name="T32" fmla="*/ 73 w 135"/>
                  <a:gd name="T33" fmla="*/ 58 h 64"/>
                  <a:gd name="T34" fmla="*/ 69 w 135"/>
                  <a:gd name="T35" fmla="*/ 49 h 64"/>
                  <a:gd name="T36" fmla="*/ 75 w 135"/>
                  <a:gd name="T37" fmla="*/ 42 h 64"/>
                  <a:gd name="T38" fmla="*/ 92 w 135"/>
                  <a:gd name="T39" fmla="*/ 32 h 64"/>
                  <a:gd name="T40" fmla="*/ 97 w 135"/>
                  <a:gd name="T41" fmla="*/ 34 h 64"/>
                  <a:gd name="T42" fmla="*/ 98 w 135"/>
                  <a:gd name="T43" fmla="*/ 42 h 64"/>
                  <a:gd name="T44" fmla="*/ 98 w 135"/>
                  <a:gd name="T45" fmla="*/ 49 h 64"/>
                  <a:gd name="T46" fmla="*/ 99 w 135"/>
                  <a:gd name="T47" fmla="*/ 56 h 64"/>
                  <a:gd name="T48" fmla="*/ 135 w 135"/>
                  <a:gd name="T49" fmla="*/ 54 h 64"/>
                  <a:gd name="T50" fmla="*/ 114 w 135"/>
                  <a:gd name="T51" fmla="*/ 25 h 64"/>
                  <a:gd name="T52" fmla="*/ 112 w 135"/>
                  <a:gd name="T53" fmla="*/ 28 h 64"/>
                  <a:gd name="T54" fmla="*/ 104 w 135"/>
                  <a:gd name="T55" fmla="*/ 30 h 64"/>
                  <a:gd name="T56" fmla="*/ 93 w 135"/>
                  <a:gd name="T57" fmla="*/ 30 h 64"/>
                  <a:gd name="T58" fmla="*/ 88 w 135"/>
                  <a:gd name="T59" fmla="*/ 26 h 64"/>
                  <a:gd name="T60" fmla="*/ 85 w 135"/>
                  <a:gd name="T61" fmla="*/ 16 h 64"/>
                  <a:gd name="T62" fmla="*/ 82 w 135"/>
                  <a:gd name="T63" fmla="*/ 8 h 64"/>
                  <a:gd name="T64" fmla="*/ 76 w 135"/>
                  <a:gd name="T65" fmla="*/ 4 h 64"/>
                  <a:gd name="T66" fmla="*/ 66 w 135"/>
                  <a:gd name="T67" fmla="*/ 5 h 64"/>
                  <a:gd name="T68" fmla="*/ 58 w 135"/>
                  <a:gd name="T69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64">
                    <a:moveTo>
                      <a:pt x="58" y="9"/>
                    </a:moveTo>
                    <a:lnTo>
                      <a:pt x="58" y="9"/>
                    </a:lnTo>
                    <a:lnTo>
                      <a:pt x="60" y="4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3" y="3"/>
                    </a:lnTo>
                    <a:lnTo>
                      <a:pt x="44" y="5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8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9" y="30"/>
                    </a:lnTo>
                    <a:lnTo>
                      <a:pt x="16" y="32"/>
                    </a:lnTo>
                    <a:lnTo>
                      <a:pt x="23" y="35"/>
                    </a:lnTo>
                    <a:lnTo>
                      <a:pt x="30" y="40"/>
                    </a:lnTo>
                    <a:lnTo>
                      <a:pt x="35" y="46"/>
                    </a:lnTo>
                    <a:lnTo>
                      <a:pt x="37" y="51"/>
                    </a:lnTo>
                    <a:lnTo>
                      <a:pt x="38" y="54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43" y="55"/>
                    </a:lnTo>
                    <a:lnTo>
                      <a:pt x="49" y="56"/>
                    </a:lnTo>
                    <a:lnTo>
                      <a:pt x="55" y="57"/>
                    </a:lnTo>
                    <a:lnTo>
                      <a:pt x="61" y="59"/>
                    </a:lnTo>
                    <a:lnTo>
                      <a:pt x="72" y="63"/>
                    </a:lnTo>
                    <a:lnTo>
                      <a:pt x="76" y="64"/>
                    </a:lnTo>
                    <a:lnTo>
                      <a:pt x="80" y="63"/>
                    </a:lnTo>
                    <a:lnTo>
                      <a:pt x="80" y="63"/>
                    </a:lnTo>
                    <a:lnTo>
                      <a:pt x="73" y="58"/>
                    </a:lnTo>
                    <a:lnTo>
                      <a:pt x="69" y="54"/>
                    </a:lnTo>
                    <a:lnTo>
                      <a:pt x="69" y="49"/>
                    </a:lnTo>
                    <a:lnTo>
                      <a:pt x="72" y="46"/>
                    </a:lnTo>
                    <a:lnTo>
                      <a:pt x="75" y="42"/>
                    </a:lnTo>
                    <a:lnTo>
                      <a:pt x="81" y="39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7" y="34"/>
                    </a:lnTo>
                    <a:lnTo>
                      <a:pt x="98" y="39"/>
                    </a:lnTo>
                    <a:lnTo>
                      <a:pt x="98" y="42"/>
                    </a:lnTo>
                    <a:lnTo>
                      <a:pt x="98" y="46"/>
                    </a:lnTo>
                    <a:lnTo>
                      <a:pt x="98" y="49"/>
                    </a:lnTo>
                    <a:lnTo>
                      <a:pt x="98" y="53"/>
                    </a:lnTo>
                    <a:lnTo>
                      <a:pt x="99" y="56"/>
                    </a:lnTo>
                    <a:lnTo>
                      <a:pt x="103" y="58"/>
                    </a:lnTo>
                    <a:lnTo>
                      <a:pt x="135" y="54"/>
                    </a:lnTo>
                    <a:lnTo>
                      <a:pt x="106" y="51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04" y="30"/>
                    </a:lnTo>
                    <a:lnTo>
                      <a:pt x="98" y="30"/>
                    </a:lnTo>
                    <a:lnTo>
                      <a:pt x="93" y="30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6" y="23"/>
                    </a:lnTo>
                    <a:lnTo>
                      <a:pt x="85" y="16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0" y="5"/>
                    </a:lnTo>
                    <a:lnTo>
                      <a:pt x="76" y="4"/>
                    </a:lnTo>
                    <a:lnTo>
                      <a:pt x="72" y="4"/>
                    </a:lnTo>
                    <a:lnTo>
                      <a:pt x="66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179">
                <a:extLst>
                  <a:ext uri="{FF2B5EF4-FFF2-40B4-BE49-F238E27FC236}">
                    <a16:creationId xmlns:a16="http://schemas.microsoft.com/office/drawing/2014/main" xmlns="" id="{34443DD2-FA48-D025-07C3-84DD72CBB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250" y="1217613"/>
                <a:ext cx="4763" cy="3175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6 h 6"/>
                  <a:gd name="T4" fmla="*/ 5 w 8"/>
                  <a:gd name="T5" fmla="*/ 3 h 6"/>
                  <a:gd name="T6" fmla="*/ 8 w 8"/>
                  <a:gd name="T7" fmla="*/ 0 h 6"/>
                  <a:gd name="T8" fmla="*/ 8 w 8"/>
                  <a:gd name="T9" fmla="*/ 0 h 6"/>
                  <a:gd name="T10" fmla="*/ 5 w 8"/>
                  <a:gd name="T11" fmla="*/ 0 h 6"/>
                  <a:gd name="T12" fmla="*/ 2 w 8"/>
                  <a:gd name="T13" fmla="*/ 1 h 6"/>
                  <a:gd name="T14" fmla="*/ 0 w 8"/>
                  <a:gd name="T15" fmla="*/ 6 h 6"/>
                  <a:gd name="T16" fmla="*/ 0 w 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180">
                <a:extLst>
                  <a:ext uri="{FF2B5EF4-FFF2-40B4-BE49-F238E27FC236}">
                    <a16:creationId xmlns:a16="http://schemas.microsoft.com/office/drawing/2014/main" xmlns="" id="{0B414045-A159-B78D-749E-43F9A6EA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713" y="1200151"/>
                <a:ext cx="4763" cy="1588"/>
              </a:xfrm>
              <a:custGeom>
                <a:avLst/>
                <a:gdLst>
                  <a:gd name="T0" fmla="*/ 9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5 h 5"/>
                  <a:gd name="T8" fmla="*/ 9 w 9"/>
                  <a:gd name="T9" fmla="*/ 0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181">
                <a:extLst>
                  <a:ext uri="{FF2B5EF4-FFF2-40B4-BE49-F238E27FC236}">
                    <a16:creationId xmlns:a16="http://schemas.microsoft.com/office/drawing/2014/main" xmlns="" id="{B87C513F-876D-6FEA-5ED1-33561FA7E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363" y="1192213"/>
                <a:ext cx="15875" cy="7938"/>
              </a:xfrm>
              <a:custGeom>
                <a:avLst/>
                <a:gdLst>
                  <a:gd name="T0" fmla="*/ 29 w 29"/>
                  <a:gd name="T1" fmla="*/ 13 h 15"/>
                  <a:gd name="T2" fmla="*/ 29 w 29"/>
                  <a:gd name="T3" fmla="*/ 13 h 15"/>
                  <a:gd name="T4" fmla="*/ 28 w 29"/>
                  <a:gd name="T5" fmla="*/ 10 h 15"/>
                  <a:gd name="T6" fmla="*/ 24 w 29"/>
                  <a:gd name="T7" fmla="*/ 6 h 15"/>
                  <a:gd name="T8" fmla="*/ 20 w 29"/>
                  <a:gd name="T9" fmla="*/ 4 h 15"/>
                  <a:gd name="T10" fmla="*/ 14 w 29"/>
                  <a:gd name="T11" fmla="*/ 2 h 15"/>
                  <a:gd name="T12" fmla="*/ 8 w 29"/>
                  <a:gd name="T13" fmla="*/ 0 h 15"/>
                  <a:gd name="T14" fmla="*/ 5 w 29"/>
                  <a:gd name="T15" fmla="*/ 2 h 15"/>
                  <a:gd name="T16" fmla="*/ 3 w 29"/>
                  <a:gd name="T17" fmla="*/ 3 h 15"/>
                  <a:gd name="T18" fmla="*/ 1 w 29"/>
                  <a:gd name="T19" fmla="*/ 5 h 15"/>
                  <a:gd name="T20" fmla="*/ 0 w 29"/>
                  <a:gd name="T21" fmla="*/ 7 h 15"/>
                  <a:gd name="T22" fmla="*/ 0 w 29"/>
                  <a:gd name="T23" fmla="*/ 11 h 15"/>
                  <a:gd name="T24" fmla="*/ 0 w 29"/>
                  <a:gd name="T25" fmla="*/ 11 h 15"/>
                  <a:gd name="T26" fmla="*/ 26 w 29"/>
                  <a:gd name="T27" fmla="*/ 15 h 15"/>
                  <a:gd name="T28" fmla="*/ 29 w 29"/>
                  <a:gd name="T2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29" y="13"/>
                    </a:moveTo>
                    <a:lnTo>
                      <a:pt x="29" y="13"/>
                    </a:lnTo>
                    <a:lnTo>
                      <a:pt x="28" y="10"/>
                    </a:lnTo>
                    <a:lnTo>
                      <a:pt x="24" y="6"/>
                    </a:lnTo>
                    <a:lnTo>
                      <a:pt x="20" y="4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6" y="15"/>
                    </a:lnTo>
                    <a:lnTo>
                      <a:pt x="2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182">
                <a:extLst>
                  <a:ext uri="{FF2B5EF4-FFF2-40B4-BE49-F238E27FC236}">
                    <a16:creationId xmlns:a16="http://schemas.microsoft.com/office/drawing/2014/main" xmlns="" id="{5282C882-9153-3F34-B22F-640DC16A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900" y="1263651"/>
                <a:ext cx="6350" cy="3175"/>
              </a:xfrm>
              <a:custGeom>
                <a:avLst/>
                <a:gdLst>
                  <a:gd name="T0" fmla="*/ 0 w 12"/>
                  <a:gd name="T1" fmla="*/ 4 h 4"/>
                  <a:gd name="T2" fmla="*/ 0 w 12"/>
                  <a:gd name="T3" fmla="*/ 4 h 4"/>
                  <a:gd name="T4" fmla="*/ 5 w 12"/>
                  <a:gd name="T5" fmla="*/ 4 h 4"/>
                  <a:gd name="T6" fmla="*/ 10 w 12"/>
                  <a:gd name="T7" fmla="*/ 4 h 4"/>
                  <a:gd name="T8" fmla="*/ 10 w 12"/>
                  <a:gd name="T9" fmla="*/ 4 h 4"/>
                  <a:gd name="T10" fmla="*/ 12 w 12"/>
                  <a:gd name="T11" fmla="*/ 1 h 4"/>
                  <a:gd name="T12" fmla="*/ 12 w 12"/>
                  <a:gd name="T13" fmla="*/ 1 h 4"/>
                  <a:gd name="T14" fmla="*/ 10 w 12"/>
                  <a:gd name="T15" fmla="*/ 0 h 4"/>
                  <a:gd name="T16" fmla="*/ 6 w 12"/>
                  <a:gd name="T17" fmla="*/ 1 h 4"/>
                  <a:gd name="T18" fmla="*/ 0 w 12"/>
                  <a:gd name="T19" fmla="*/ 4 h 4"/>
                  <a:gd name="T20" fmla="*/ 0 w 12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183">
                <a:extLst>
                  <a:ext uri="{FF2B5EF4-FFF2-40B4-BE49-F238E27FC236}">
                    <a16:creationId xmlns:a16="http://schemas.microsoft.com/office/drawing/2014/main" xmlns="" id="{2A33BD66-B978-AB5A-C090-8F3FC534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375" y="1250951"/>
                <a:ext cx="3175" cy="4763"/>
              </a:xfrm>
              <a:custGeom>
                <a:avLst/>
                <a:gdLst>
                  <a:gd name="T0" fmla="*/ 0 w 8"/>
                  <a:gd name="T1" fmla="*/ 9 h 9"/>
                  <a:gd name="T2" fmla="*/ 0 w 8"/>
                  <a:gd name="T3" fmla="*/ 9 h 9"/>
                  <a:gd name="T4" fmla="*/ 6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3 w 8"/>
                  <a:gd name="T11" fmla="*/ 4 h 9"/>
                  <a:gd name="T12" fmla="*/ 1 w 8"/>
                  <a:gd name="T13" fmla="*/ 6 h 9"/>
                  <a:gd name="T14" fmla="*/ 0 w 8"/>
                  <a:gd name="T15" fmla="*/ 9 h 9"/>
                  <a:gd name="T16" fmla="*/ 0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0" y="9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184">
                <a:extLst>
                  <a:ext uri="{FF2B5EF4-FFF2-40B4-BE49-F238E27FC236}">
                    <a16:creationId xmlns:a16="http://schemas.microsoft.com/office/drawing/2014/main" xmlns="" id="{BB0379B6-8E00-61ED-AA76-D0F4FB27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0313"/>
                <a:ext cx="17463" cy="11113"/>
              </a:xfrm>
              <a:custGeom>
                <a:avLst/>
                <a:gdLst>
                  <a:gd name="T0" fmla="*/ 33 w 33"/>
                  <a:gd name="T1" fmla="*/ 22 h 22"/>
                  <a:gd name="T2" fmla="*/ 33 w 33"/>
                  <a:gd name="T3" fmla="*/ 22 h 22"/>
                  <a:gd name="T4" fmla="*/ 26 w 33"/>
                  <a:gd name="T5" fmla="*/ 12 h 22"/>
                  <a:gd name="T6" fmla="*/ 23 w 33"/>
                  <a:gd name="T7" fmla="*/ 6 h 22"/>
                  <a:gd name="T8" fmla="*/ 22 w 33"/>
                  <a:gd name="T9" fmla="*/ 0 h 22"/>
                  <a:gd name="T10" fmla="*/ 22 w 33"/>
                  <a:gd name="T11" fmla="*/ 0 h 22"/>
                  <a:gd name="T12" fmla="*/ 19 w 33"/>
                  <a:gd name="T13" fmla="*/ 1 h 22"/>
                  <a:gd name="T14" fmla="*/ 16 w 33"/>
                  <a:gd name="T15" fmla="*/ 2 h 22"/>
                  <a:gd name="T16" fmla="*/ 11 w 33"/>
                  <a:gd name="T17" fmla="*/ 6 h 22"/>
                  <a:gd name="T18" fmla="*/ 6 w 33"/>
                  <a:gd name="T19" fmla="*/ 10 h 22"/>
                  <a:gd name="T20" fmla="*/ 0 w 33"/>
                  <a:gd name="T21" fmla="*/ 15 h 22"/>
                  <a:gd name="T22" fmla="*/ 0 w 33"/>
                  <a:gd name="T23" fmla="*/ 15 h 22"/>
                  <a:gd name="T24" fmla="*/ 7 w 33"/>
                  <a:gd name="T25" fmla="*/ 13 h 22"/>
                  <a:gd name="T26" fmla="*/ 15 w 33"/>
                  <a:gd name="T27" fmla="*/ 14 h 22"/>
                  <a:gd name="T28" fmla="*/ 24 w 33"/>
                  <a:gd name="T29" fmla="*/ 16 h 22"/>
                  <a:gd name="T30" fmla="*/ 33 w 33"/>
                  <a:gd name="T31" fmla="*/ 22 h 22"/>
                  <a:gd name="T32" fmla="*/ 33 w 33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2">
                    <a:moveTo>
                      <a:pt x="33" y="22"/>
                    </a:moveTo>
                    <a:lnTo>
                      <a:pt x="33" y="22"/>
                    </a:lnTo>
                    <a:lnTo>
                      <a:pt x="26" y="12"/>
                    </a:lnTo>
                    <a:lnTo>
                      <a:pt x="23" y="6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9" y="1"/>
                    </a:lnTo>
                    <a:lnTo>
                      <a:pt x="16" y="2"/>
                    </a:lnTo>
                    <a:lnTo>
                      <a:pt x="11" y="6"/>
                    </a:lnTo>
                    <a:lnTo>
                      <a:pt x="6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3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3" y="22"/>
                    </a:lnTo>
                    <a:lnTo>
                      <a:pt x="33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185">
                <a:extLst>
                  <a:ext uri="{FF2B5EF4-FFF2-40B4-BE49-F238E27FC236}">
                    <a16:creationId xmlns:a16="http://schemas.microsoft.com/office/drawing/2014/main" xmlns="" id="{19E8B388-486A-2488-A353-ABA40E185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382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186">
                <a:extLst>
                  <a:ext uri="{FF2B5EF4-FFF2-40B4-BE49-F238E27FC236}">
                    <a16:creationId xmlns:a16="http://schemas.microsoft.com/office/drawing/2014/main" xmlns="" id="{77494565-6963-549F-B4E2-A0415A307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5538" y="1074738"/>
                <a:ext cx="2497138" cy="352425"/>
              </a:xfrm>
              <a:custGeom>
                <a:avLst/>
                <a:gdLst>
                  <a:gd name="T0" fmla="*/ 2974 w 4719"/>
                  <a:gd name="T1" fmla="*/ 264 h 665"/>
                  <a:gd name="T2" fmla="*/ 3219 w 4719"/>
                  <a:gd name="T3" fmla="*/ 168 h 665"/>
                  <a:gd name="T4" fmla="*/ 3641 w 4719"/>
                  <a:gd name="T5" fmla="*/ 196 h 665"/>
                  <a:gd name="T6" fmla="*/ 3856 w 4719"/>
                  <a:gd name="T7" fmla="*/ 205 h 665"/>
                  <a:gd name="T8" fmla="*/ 4473 w 4719"/>
                  <a:gd name="T9" fmla="*/ 165 h 665"/>
                  <a:gd name="T10" fmla="*/ 4647 w 4719"/>
                  <a:gd name="T11" fmla="*/ 293 h 665"/>
                  <a:gd name="T12" fmla="*/ 4235 w 4719"/>
                  <a:gd name="T13" fmla="*/ 336 h 665"/>
                  <a:gd name="T14" fmla="*/ 4024 w 4719"/>
                  <a:gd name="T15" fmla="*/ 396 h 665"/>
                  <a:gd name="T16" fmla="*/ 3557 w 4719"/>
                  <a:gd name="T17" fmla="*/ 408 h 665"/>
                  <a:gd name="T18" fmla="*/ 3408 w 4719"/>
                  <a:gd name="T19" fmla="*/ 394 h 665"/>
                  <a:gd name="T20" fmla="*/ 3007 w 4719"/>
                  <a:gd name="T21" fmla="*/ 471 h 665"/>
                  <a:gd name="T22" fmla="*/ 2642 w 4719"/>
                  <a:gd name="T23" fmla="*/ 511 h 665"/>
                  <a:gd name="T24" fmla="*/ 2736 w 4719"/>
                  <a:gd name="T25" fmla="*/ 552 h 665"/>
                  <a:gd name="T26" fmla="*/ 2856 w 4719"/>
                  <a:gd name="T27" fmla="*/ 582 h 665"/>
                  <a:gd name="T28" fmla="*/ 2667 w 4719"/>
                  <a:gd name="T29" fmla="*/ 653 h 665"/>
                  <a:gd name="T30" fmla="*/ 2539 w 4719"/>
                  <a:gd name="T31" fmla="*/ 550 h 665"/>
                  <a:gd name="T32" fmla="*/ 2299 w 4719"/>
                  <a:gd name="T33" fmla="*/ 497 h 665"/>
                  <a:gd name="T34" fmla="*/ 2273 w 4719"/>
                  <a:gd name="T35" fmla="*/ 601 h 665"/>
                  <a:gd name="T36" fmla="*/ 2097 w 4719"/>
                  <a:gd name="T37" fmla="*/ 597 h 665"/>
                  <a:gd name="T38" fmla="*/ 1887 w 4719"/>
                  <a:gd name="T39" fmla="*/ 582 h 665"/>
                  <a:gd name="T40" fmla="*/ 1971 w 4719"/>
                  <a:gd name="T41" fmla="*/ 479 h 665"/>
                  <a:gd name="T42" fmla="*/ 1666 w 4719"/>
                  <a:gd name="T43" fmla="*/ 572 h 665"/>
                  <a:gd name="T44" fmla="*/ 1666 w 4719"/>
                  <a:gd name="T45" fmla="*/ 592 h 665"/>
                  <a:gd name="T46" fmla="*/ 1591 w 4719"/>
                  <a:gd name="T47" fmla="*/ 552 h 665"/>
                  <a:gd name="T48" fmla="*/ 1446 w 4719"/>
                  <a:gd name="T49" fmla="*/ 634 h 665"/>
                  <a:gd name="T50" fmla="*/ 1311 w 4719"/>
                  <a:gd name="T51" fmla="*/ 587 h 665"/>
                  <a:gd name="T52" fmla="*/ 1122 w 4719"/>
                  <a:gd name="T53" fmla="*/ 588 h 665"/>
                  <a:gd name="T54" fmla="*/ 1106 w 4719"/>
                  <a:gd name="T55" fmla="*/ 518 h 665"/>
                  <a:gd name="T56" fmla="*/ 958 w 4719"/>
                  <a:gd name="T57" fmla="*/ 549 h 665"/>
                  <a:gd name="T58" fmla="*/ 797 w 4719"/>
                  <a:gd name="T59" fmla="*/ 550 h 665"/>
                  <a:gd name="T60" fmla="*/ 386 w 4719"/>
                  <a:gd name="T61" fmla="*/ 548 h 665"/>
                  <a:gd name="T62" fmla="*/ 407 w 4719"/>
                  <a:gd name="T63" fmla="*/ 481 h 665"/>
                  <a:gd name="T64" fmla="*/ 310 w 4719"/>
                  <a:gd name="T65" fmla="*/ 489 h 665"/>
                  <a:gd name="T66" fmla="*/ 194 w 4719"/>
                  <a:gd name="T67" fmla="*/ 509 h 665"/>
                  <a:gd name="T68" fmla="*/ 72 w 4719"/>
                  <a:gd name="T69" fmla="*/ 379 h 665"/>
                  <a:gd name="T70" fmla="*/ 286 w 4719"/>
                  <a:gd name="T71" fmla="*/ 263 h 665"/>
                  <a:gd name="T72" fmla="*/ 46 w 4719"/>
                  <a:gd name="T73" fmla="*/ 296 h 665"/>
                  <a:gd name="T74" fmla="*/ 185 w 4719"/>
                  <a:gd name="T75" fmla="*/ 163 h 665"/>
                  <a:gd name="T76" fmla="*/ 410 w 4719"/>
                  <a:gd name="T77" fmla="*/ 110 h 665"/>
                  <a:gd name="T78" fmla="*/ 551 w 4719"/>
                  <a:gd name="T79" fmla="*/ 105 h 665"/>
                  <a:gd name="T80" fmla="*/ 893 w 4719"/>
                  <a:gd name="T81" fmla="*/ 136 h 665"/>
                  <a:gd name="T82" fmla="*/ 1155 w 4719"/>
                  <a:gd name="T83" fmla="*/ 95 h 665"/>
                  <a:gd name="T84" fmla="*/ 1634 w 4719"/>
                  <a:gd name="T85" fmla="*/ 178 h 665"/>
                  <a:gd name="T86" fmla="*/ 1749 w 4719"/>
                  <a:gd name="T87" fmla="*/ 181 h 665"/>
                  <a:gd name="T88" fmla="*/ 1809 w 4719"/>
                  <a:gd name="T89" fmla="*/ 104 h 665"/>
                  <a:gd name="T90" fmla="*/ 2175 w 4719"/>
                  <a:gd name="T91" fmla="*/ 67 h 665"/>
                  <a:gd name="T92" fmla="*/ 2288 w 4719"/>
                  <a:gd name="T93" fmla="*/ 59 h 665"/>
                  <a:gd name="T94" fmla="*/ 2382 w 4719"/>
                  <a:gd name="T95" fmla="*/ 164 h 665"/>
                  <a:gd name="T96" fmla="*/ 2578 w 4719"/>
                  <a:gd name="T97" fmla="*/ 268 h 665"/>
                  <a:gd name="T98" fmla="*/ 2178 w 4719"/>
                  <a:gd name="T99" fmla="*/ 277 h 665"/>
                  <a:gd name="T100" fmla="*/ 2282 w 4719"/>
                  <a:gd name="T101" fmla="*/ 270 h 665"/>
                  <a:gd name="T102" fmla="*/ 445 w 4719"/>
                  <a:gd name="T103" fmla="*/ 318 h 665"/>
                  <a:gd name="T104" fmla="*/ 751 w 4719"/>
                  <a:gd name="T105" fmla="*/ 311 h 665"/>
                  <a:gd name="T106" fmla="*/ 664 w 4719"/>
                  <a:gd name="T107" fmla="*/ 251 h 665"/>
                  <a:gd name="T108" fmla="*/ 1503 w 4719"/>
                  <a:gd name="T109" fmla="*/ 261 h 665"/>
                  <a:gd name="T110" fmla="*/ 1503 w 4719"/>
                  <a:gd name="T111" fmla="*/ 105 h 665"/>
                  <a:gd name="T112" fmla="*/ 1431 w 4719"/>
                  <a:gd name="T113" fmla="*/ 225 h 665"/>
                  <a:gd name="T114" fmla="*/ 1186 w 4719"/>
                  <a:gd name="T115" fmla="*/ 266 h 665"/>
                  <a:gd name="T116" fmla="*/ 1066 w 4719"/>
                  <a:gd name="T117" fmla="*/ 373 h 665"/>
                  <a:gd name="T118" fmla="*/ 1337 w 4719"/>
                  <a:gd name="T119" fmla="*/ 377 h 665"/>
                  <a:gd name="T120" fmla="*/ 1864 w 4719"/>
                  <a:gd name="T121" fmla="*/ 272 h 665"/>
                  <a:gd name="T122" fmla="*/ 1996 w 4719"/>
                  <a:gd name="T123" fmla="*/ 264 h 665"/>
                  <a:gd name="T124" fmla="*/ 1864 w 4719"/>
                  <a:gd name="T125" fmla="*/ 22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19" h="665">
                    <a:moveTo>
                      <a:pt x="2680" y="242"/>
                    </a:moveTo>
                    <a:lnTo>
                      <a:pt x="2680" y="242"/>
                    </a:lnTo>
                    <a:lnTo>
                      <a:pt x="2687" y="238"/>
                    </a:lnTo>
                    <a:lnTo>
                      <a:pt x="2684" y="243"/>
                    </a:lnTo>
                    <a:lnTo>
                      <a:pt x="2684" y="243"/>
                    </a:lnTo>
                    <a:lnTo>
                      <a:pt x="2703" y="248"/>
                    </a:lnTo>
                    <a:lnTo>
                      <a:pt x="2703" y="248"/>
                    </a:lnTo>
                    <a:lnTo>
                      <a:pt x="2707" y="247"/>
                    </a:lnTo>
                    <a:lnTo>
                      <a:pt x="2711" y="245"/>
                    </a:lnTo>
                    <a:lnTo>
                      <a:pt x="2711" y="245"/>
                    </a:lnTo>
                    <a:lnTo>
                      <a:pt x="2710" y="247"/>
                    </a:lnTo>
                    <a:lnTo>
                      <a:pt x="2709" y="250"/>
                    </a:lnTo>
                    <a:lnTo>
                      <a:pt x="2709" y="250"/>
                    </a:lnTo>
                    <a:lnTo>
                      <a:pt x="2715" y="253"/>
                    </a:lnTo>
                    <a:lnTo>
                      <a:pt x="2715" y="253"/>
                    </a:lnTo>
                    <a:lnTo>
                      <a:pt x="2722" y="245"/>
                    </a:lnTo>
                    <a:lnTo>
                      <a:pt x="2730" y="238"/>
                    </a:lnTo>
                    <a:lnTo>
                      <a:pt x="2748" y="224"/>
                    </a:lnTo>
                    <a:lnTo>
                      <a:pt x="2765" y="212"/>
                    </a:lnTo>
                    <a:lnTo>
                      <a:pt x="2773" y="208"/>
                    </a:lnTo>
                    <a:lnTo>
                      <a:pt x="2778" y="203"/>
                    </a:lnTo>
                    <a:lnTo>
                      <a:pt x="2778" y="203"/>
                    </a:lnTo>
                    <a:lnTo>
                      <a:pt x="2790" y="196"/>
                    </a:lnTo>
                    <a:lnTo>
                      <a:pt x="2801" y="193"/>
                    </a:lnTo>
                    <a:lnTo>
                      <a:pt x="2813" y="189"/>
                    </a:lnTo>
                    <a:lnTo>
                      <a:pt x="2822" y="189"/>
                    </a:lnTo>
                    <a:lnTo>
                      <a:pt x="2822" y="189"/>
                    </a:lnTo>
                    <a:lnTo>
                      <a:pt x="2814" y="190"/>
                    </a:lnTo>
                    <a:lnTo>
                      <a:pt x="2807" y="193"/>
                    </a:lnTo>
                    <a:lnTo>
                      <a:pt x="2803" y="195"/>
                    </a:lnTo>
                    <a:lnTo>
                      <a:pt x="2802" y="197"/>
                    </a:lnTo>
                    <a:lnTo>
                      <a:pt x="2801" y="201"/>
                    </a:lnTo>
                    <a:lnTo>
                      <a:pt x="2802" y="205"/>
                    </a:lnTo>
                    <a:lnTo>
                      <a:pt x="2802" y="205"/>
                    </a:lnTo>
                    <a:lnTo>
                      <a:pt x="2810" y="210"/>
                    </a:lnTo>
                    <a:lnTo>
                      <a:pt x="2817" y="216"/>
                    </a:lnTo>
                    <a:lnTo>
                      <a:pt x="2824" y="223"/>
                    </a:lnTo>
                    <a:lnTo>
                      <a:pt x="2831" y="227"/>
                    </a:lnTo>
                    <a:lnTo>
                      <a:pt x="2834" y="230"/>
                    </a:lnTo>
                    <a:lnTo>
                      <a:pt x="2839" y="231"/>
                    </a:lnTo>
                    <a:lnTo>
                      <a:pt x="2844" y="232"/>
                    </a:lnTo>
                    <a:lnTo>
                      <a:pt x="2848" y="232"/>
                    </a:lnTo>
                    <a:lnTo>
                      <a:pt x="2853" y="231"/>
                    </a:lnTo>
                    <a:lnTo>
                      <a:pt x="2859" y="228"/>
                    </a:lnTo>
                    <a:lnTo>
                      <a:pt x="2864" y="225"/>
                    </a:lnTo>
                    <a:lnTo>
                      <a:pt x="2870" y="219"/>
                    </a:lnTo>
                    <a:lnTo>
                      <a:pt x="2849" y="220"/>
                    </a:lnTo>
                    <a:lnTo>
                      <a:pt x="2897" y="175"/>
                    </a:lnTo>
                    <a:lnTo>
                      <a:pt x="2897" y="175"/>
                    </a:lnTo>
                    <a:lnTo>
                      <a:pt x="2899" y="179"/>
                    </a:lnTo>
                    <a:lnTo>
                      <a:pt x="2900" y="181"/>
                    </a:lnTo>
                    <a:lnTo>
                      <a:pt x="2900" y="185"/>
                    </a:lnTo>
                    <a:lnTo>
                      <a:pt x="2900" y="187"/>
                    </a:lnTo>
                    <a:lnTo>
                      <a:pt x="2897" y="192"/>
                    </a:lnTo>
                    <a:lnTo>
                      <a:pt x="2890" y="195"/>
                    </a:lnTo>
                    <a:lnTo>
                      <a:pt x="2876" y="203"/>
                    </a:lnTo>
                    <a:lnTo>
                      <a:pt x="2870" y="209"/>
                    </a:lnTo>
                    <a:lnTo>
                      <a:pt x="2868" y="211"/>
                    </a:lnTo>
                    <a:lnTo>
                      <a:pt x="2867" y="213"/>
                    </a:lnTo>
                    <a:lnTo>
                      <a:pt x="2867" y="213"/>
                    </a:lnTo>
                    <a:lnTo>
                      <a:pt x="2874" y="210"/>
                    </a:lnTo>
                    <a:lnTo>
                      <a:pt x="2880" y="209"/>
                    </a:lnTo>
                    <a:lnTo>
                      <a:pt x="2886" y="209"/>
                    </a:lnTo>
                    <a:lnTo>
                      <a:pt x="2893" y="209"/>
                    </a:lnTo>
                    <a:lnTo>
                      <a:pt x="2900" y="211"/>
                    </a:lnTo>
                    <a:lnTo>
                      <a:pt x="2906" y="212"/>
                    </a:lnTo>
                    <a:lnTo>
                      <a:pt x="2917" y="218"/>
                    </a:lnTo>
                    <a:lnTo>
                      <a:pt x="2928" y="221"/>
                    </a:lnTo>
                    <a:lnTo>
                      <a:pt x="2932" y="223"/>
                    </a:lnTo>
                    <a:lnTo>
                      <a:pt x="2937" y="223"/>
                    </a:lnTo>
                    <a:lnTo>
                      <a:pt x="2941" y="223"/>
                    </a:lnTo>
                    <a:lnTo>
                      <a:pt x="2946" y="220"/>
                    </a:lnTo>
                    <a:lnTo>
                      <a:pt x="2949" y="216"/>
                    </a:lnTo>
                    <a:lnTo>
                      <a:pt x="2953" y="210"/>
                    </a:lnTo>
                    <a:lnTo>
                      <a:pt x="2953" y="210"/>
                    </a:lnTo>
                    <a:lnTo>
                      <a:pt x="2955" y="228"/>
                    </a:lnTo>
                    <a:lnTo>
                      <a:pt x="2957" y="238"/>
                    </a:lnTo>
                    <a:lnTo>
                      <a:pt x="2961" y="248"/>
                    </a:lnTo>
                    <a:lnTo>
                      <a:pt x="2964" y="256"/>
                    </a:lnTo>
                    <a:lnTo>
                      <a:pt x="2970" y="262"/>
                    </a:lnTo>
                    <a:lnTo>
                      <a:pt x="2974" y="264"/>
                    </a:lnTo>
                    <a:lnTo>
                      <a:pt x="2977" y="265"/>
                    </a:lnTo>
                    <a:lnTo>
                      <a:pt x="2980" y="266"/>
                    </a:lnTo>
                    <a:lnTo>
                      <a:pt x="2985" y="266"/>
                    </a:lnTo>
                    <a:lnTo>
                      <a:pt x="2985" y="266"/>
                    </a:lnTo>
                    <a:lnTo>
                      <a:pt x="2980" y="258"/>
                    </a:lnTo>
                    <a:lnTo>
                      <a:pt x="2979" y="255"/>
                    </a:lnTo>
                    <a:lnTo>
                      <a:pt x="2979" y="253"/>
                    </a:lnTo>
                    <a:lnTo>
                      <a:pt x="2980" y="248"/>
                    </a:lnTo>
                    <a:lnTo>
                      <a:pt x="2984" y="245"/>
                    </a:lnTo>
                    <a:lnTo>
                      <a:pt x="2986" y="241"/>
                    </a:lnTo>
                    <a:lnTo>
                      <a:pt x="2989" y="238"/>
                    </a:lnTo>
                    <a:lnTo>
                      <a:pt x="2989" y="234"/>
                    </a:lnTo>
                    <a:lnTo>
                      <a:pt x="2987" y="231"/>
                    </a:lnTo>
                    <a:lnTo>
                      <a:pt x="2984" y="223"/>
                    </a:lnTo>
                    <a:lnTo>
                      <a:pt x="2984" y="223"/>
                    </a:lnTo>
                    <a:lnTo>
                      <a:pt x="2987" y="219"/>
                    </a:lnTo>
                    <a:lnTo>
                      <a:pt x="2992" y="218"/>
                    </a:lnTo>
                    <a:lnTo>
                      <a:pt x="2997" y="218"/>
                    </a:lnTo>
                    <a:lnTo>
                      <a:pt x="3001" y="219"/>
                    </a:lnTo>
                    <a:lnTo>
                      <a:pt x="3006" y="220"/>
                    </a:lnTo>
                    <a:lnTo>
                      <a:pt x="3009" y="219"/>
                    </a:lnTo>
                    <a:lnTo>
                      <a:pt x="3012" y="218"/>
                    </a:lnTo>
                    <a:lnTo>
                      <a:pt x="3013" y="212"/>
                    </a:lnTo>
                    <a:lnTo>
                      <a:pt x="3010" y="223"/>
                    </a:lnTo>
                    <a:lnTo>
                      <a:pt x="3010" y="223"/>
                    </a:lnTo>
                    <a:lnTo>
                      <a:pt x="3018" y="227"/>
                    </a:lnTo>
                    <a:lnTo>
                      <a:pt x="3025" y="231"/>
                    </a:lnTo>
                    <a:lnTo>
                      <a:pt x="3032" y="233"/>
                    </a:lnTo>
                    <a:lnTo>
                      <a:pt x="3038" y="233"/>
                    </a:lnTo>
                    <a:lnTo>
                      <a:pt x="3043" y="232"/>
                    </a:lnTo>
                    <a:lnTo>
                      <a:pt x="3048" y="230"/>
                    </a:lnTo>
                    <a:lnTo>
                      <a:pt x="3053" y="226"/>
                    </a:lnTo>
                    <a:lnTo>
                      <a:pt x="3056" y="221"/>
                    </a:lnTo>
                    <a:lnTo>
                      <a:pt x="3064" y="212"/>
                    </a:lnTo>
                    <a:lnTo>
                      <a:pt x="3070" y="201"/>
                    </a:lnTo>
                    <a:lnTo>
                      <a:pt x="3077" y="190"/>
                    </a:lnTo>
                    <a:lnTo>
                      <a:pt x="3083" y="181"/>
                    </a:lnTo>
                    <a:lnTo>
                      <a:pt x="3083" y="181"/>
                    </a:lnTo>
                    <a:lnTo>
                      <a:pt x="3101" y="179"/>
                    </a:lnTo>
                    <a:lnTo>
                      <a:pt x="3116" y="178"/>
                    </a:lnTo>
                    <a:lnTo>
                      <a:pt x="3131" y="178"/>
                    </a:lnTo>
                    <a:lnTo>
                      <a:pt x="3144" y="179"/>
                    </a:lnTo>
                    <a:lnTo>
                      <a:pt x="3169" y="180"/>
                    </a:lnTo>
                    <a:lnTo>
                      <a:pt x="3183" y="181"/>
                    </a:lnTo>
                    <a:lnTo>
                      <a:pt x="3198" y="180"/>
                    </a:lnTo>
                    <a:lnTo>
                      <a:pt x="3198" y="180"/>
                    </a:lnTo>
                    <a:lnTo>
                      <a:pt x="3201" y="195"/>
                    </a:lnTo>
                    <a:lnTo>
                      <a:pt x="3204" y="204"/>
                    </a:lnTo>
                    <a:lnTo>
                      <a:pt x="3208" y="213"/>
                    </a:lnTo>
                    <a:lnTo>
                      <a:pt x="3212" y="221"/>
                    </a:lnTo>
                    <a:lnTo>
                      <a:pt x="3217" y="228"/>
                    </a:lnTo>
                    <a:lnTo>
                      <a:pt x="3222" y="233"/>
                    </a:lnTo>
                    <a:lnTo>
                      <a:pt x="3225" y="234"/>
                    </a:lnTo>
                    <a:lnTo>
                      <a:pt x="3229" y="234"/>
                    </a:lnTo>
                    <a:lnTo>
                      <a:pt x="3229" y="234"/>
                    </a:lnTo>
                    <a:lnTo>
                      <a:pt x="3232" y="226"/>
                    </a:lnTo>
                    <a:lnTo>
                      <a:pt x="3238" y="220"/>
                    </a:lnTo>
                    <a:lnTo>
                      <a:pt x="3253" y="208"/>
                    </a:lnTo>
                    <a:lnTo>
                      <a:pt x="3261" y="201"/>
                    </a:lnTo>
                    <a:lnTo>
                      <a:pt x="3268" y="194"/>
                    </a:lnTo>
                    <a:lnTo>
                      <a:pt x="3273" y="186"/>
                    </a:lnTo>
                    <a:lnTo>
                      <a:pt x="3275" y="181"/>
                    </a:lnTo>
                    <a:lnTo>
                      <a:pt x="3275" y="177"/>
                    </a:lnTo>
                    <a:lnTo>
                      <a:pt x="3275" y="177"/>
                    </a:lnTo>
                    <a:lnTo>
                      <a:pt x="3270" y="175"/>
                    </a:lnTo>
                    <a:lnTo>
                      <a:pt x="3266" y="174"/>
                    </a:lnTo>
                    <a:lnTo>
                      <a:pt x="3262" y="174"/>
                    </a:lnTo>
                    <a:lnTo>
                      <a:pt x="3259" y="175"/>
                    </a:lnTo>
                    <a:lnTo>
                      <a:pt x="3254" y="180"/>
                    </a:lnTo>
                    <a:lnTo>
                      <a:pt x="3251" y="185"/>
                    </a:lnTo>
                    <a:lnTo>
                      <a:pt x="3244" y="197"/>
                    </a:lnTo>
                    <a:lnTo>
                      <a:pt x="3240" y="202"/>
                    </a:lnTo>
                    <a:lnTo>
                      <a:pt x="3237" y="204"/>
                    </a:lnTo>
                    <a:lnTo>
                      <a:pt x="3235" y="205"/>
                    </a:lnTo>
                    <a:lnTo>
                      <a:pt x="3235" y="205"/>
                    </a:lnTo>
                    <a:lnTo>
                      <a:pt x="3230" y="196"/>
                    </a:lnTo>
                    <a:lnTo>
                      <a:pt x="3228" y="189"/>
                    </a:lnTo>
                    <a:lnTo>
                      <a:pt x="3225" y="180"/>
                    </a:lnTo>
                    <a:lnTo>
                      <a:pt x="3224" y="177"/>
                    </a:lnTo>
                    <a:lnTo>
                      <a:pt x="3222" y="172"/>
                    </a:lnTo>
                    <a:lnTo>
                      <a:pt x="3219" y="168"/>
                    </a:lnTo>
                    <a:lnTo>
                      <a:pt x="3212" y="163"/>
                    </a:lnTo>
                    <a:lnTo>
                      <a:pt x="3212" y="163"/>
                    </a:lnTo>
                    <a:lnTo>
                      <a:pt x="3215" y="164"/>
                    </a:lnTo>
                    <a:lnTo>
                      <a:pt x="3220" y="165"/>
                    </a:lnTo>
                    <a:lnTo>
                      <a:pt x="3230" y="165"/>
                    </a:lnTo>
                    <a:lnTo>
                      <a:pt x="3257" y="162"/>
                    </a:lnTo>
                    <a:lnTo>
                      <a:pt x="3270" y="160"/>
                    </a:lnTo>
                    <a:lnTo>
                      <a:pt x="3283" y="162"/>
                    </a:lnTo>
                    <a:lnTo>
                      <a:pt x="3289" y="163"/>
                    </a:lnTo>
                    <a:lnTo>
                      <a:pt x="3294" y="164"/>
                    </a:lnTo>
                    <a:lnTo>
                      <a:pt x="3299" y="167"/>
                    </a:lnTo>
                    <a:lnTo>
                      <a:pt x="3303" y="172"/>
                    </a:lnTo>
                    <a:lnTo>
                      <a:pt x="3297" y="175"/>
                    </a:lnTo>
                    <a:lnTo>
                      <a:pt x="3297" y="175"/>
                    </a:lnTo>
                    <a:lnTo>
                      <a:pt x="3301" y="179"/>
                    </a:lnTo>
                    <a:lnTo>
                      <a:pt x="3307" y="183"/>
                    </a:lnTo>
                    <a:lnTo>
                      <a:pt x="3315" y="194"/>
                    </a:lnTo>
                    <a:lnTo>
                      <a:pt x="3323" y="204"/>
                    </a:lnTo>
                    <a:lnTo>
                      <a:pt x="3331" y="216"/>
                    </a:lnTo>
                    <a:lnTo>
                      <a:pt x="3336" y="220"/>
                    </a:lnTo>
                    <a:lnTo>
                      <a:pt x="3340" y="224"/>
                    </a:lnTo>
                    <a:lnTo>
                      <a:pt x="3345" y="226"/>
                    </a:lnTo>
                    <a:lnTo>
                      <a:pt x="3351" y="227"/>
                    </a:lnTo>
                    <a:lnTo>
                      <a:pt x="3357" y="227"/>
                    </a:lnTo>
                    <a:lnTo>
                      <a:pt x="3363" y="225"/>
                    </a:lnTo>
                    <a:lnTo>
                      <a:pt x="3370" y="220"/>
                    </a:lnTo>
                    <a:lnTo>
                      <a:pt x="3378" y="215"/>
                    </a:lnTo>
                    <a:lnTo>
                      <a:pt x="3400" y="197"/>
                    </a:lnTo>
                    <a:lnTo>
                      <a:pt x="3400" y="197"/>
                    </a:lnTo>
                    <a:lnTo>
                      <a:pt x="3399" y="202"/>
                    </a:lnTo>
                    <a:lnTo>
                      <a:pt x="3399" y="205"/>
                    </a:lnTo>
                    <a:lnTo>
                      <a:pt x="3399" y="205"/>
                    </a:lnTo>
                    <a:lnTo>
                      <a:pt x="3405" y="207"/>
                    </a:lnTo>
                    <a:lnTo>
                      <a:pt x="3411" y="208"/>
                    </a:lnTo>
                    <a:lnTo>
                      <a:pt x="3420" y="211"/>
                    </a:lnTo>
                    <a:lnTo>
                      <a:pt x="3426" y="215"/>
                    </a:lnTo>
                    <a:lnTo>
                      <a:pt x="3431" y="219"/>
                    </a:lnTo>
                    <a:lnTo>
                      <a:pt x="3437" y="221"/>
                    </a:lnTo>
                    <a:lnTo>
                      <a:pt x="3441" y="223"/>
                    </a:lnTo>
                    <a:lnTo>
                      <a:pt x="3444" y="223"/>
                    </a:lnTo>
                    <a:lnTo>
                      <a:pt x="3449" y="221"/>
                    </a:lnTo>
                    <a:lnTo>
                      <a:pt x="3453" y="219"/>
                    </a:lnTo>
                    <a:lnTo>
                      <a:pt x="3467" y="212"/>
                    </a:lnTo>
                    <a:lnTo>
                      <a:pt x="3467" y="212"/>
                    </a:lnTo>
                    <a:lnTo>
                      <a:pt x="3465" y="215"/>
                    </a:lnTo>
                    <a:lnTo>
                      <a:pt x="3465" y="216"/>
                    </a:lnTo>
                    <a:lnTo>
                      <a:pt x="3464" y="218"/>
                    </a:lnTo>
                    <a:lnTo>
                      <a:pt x="3462" y="219"/>
                    </a:lnTo>
                    <a:lnTo>
                      <a:pt x="3462" y="219"/>
                    </a:lnTo>
                    <a:lnTo>
                      <a:pt x="3467" y="221"/>
                    </a:lnTo>
                    <a:lnTo>
                      <a:pt x="3472" y="223"/>
                    </a:lnTo>
                    <a:lnTo>
                      <a:pt x="3475" y="223"/>
                    </a:lnTo>
                    <a:lnTo>
                      <a:pt x="3480" y="223"/>
                    </a:lnTo>
                    <a:lnTo>
                      <a:pt x="3488" y="220"/>
                    </a:lnTo>
                    <a:lnTo>
                      <a:pt x="3497" y="216"/>
                    </a:lnTo>
                    <a:lnTo>
                      <a:pt x="3512" y="204"/>
                    </a:lnTo>
                    <a:lnTo>
                      <a:pt x="3519" y="200"/>
                    </a:lnTo>
                    <a:lnTo>
                      <a:pt x="3526" y="196"/>
                    </a:lnTo>
                    <a:lnTo>
                      <a:pt x="3526" y="196"/>
                    </a:lnTo>
                    <a:lnTo>
                      <a:pt x="3529" y="203"/>
                    </a:lnTo>
                    <a:lnTo>
                      <a:pt x="3530" y="209"/>
                    </a:lnTo>
                    <a:lnTo>
                      <a:pt x="3530" y="213"/>
                    </a:lnTo>
                    <a:lnTo>
                      <a:pt x="3528" y="217"/>
                    </a:lnTo>
                    <a:lnTo>
                      <a:pt x="3523" y="224"/>
                    </a:lnTo>
                    <a:lnTo>
                      <a:pt x="3520" y="228"/>
                    </a:lnTo>
                    <a:lnTo>
                      <a:pt x="3518" y="234"/>
                    </a:lnTo>
                    <a:lnTo>
                      <a:pt x="3518" y="234"/>
                    </a:lnTo>
                    <a:lnTo>
                      <a:pt x="3526" y="234"/>
                    </a:lnTo>
                    <a:lnTo>
                      <a:pt x="3533" y="234"/>
                    </a:lnTo>
                    <a:lnTo>
                      <a:pt x="3541" y="233"/>
                    </a:lnTo>
                    <a:lnTo>
                      <a:pt x="3549" y="232"/>
                    </a:lnTo>
                    <a:lnTo>
                      <a:pt x="3564" y="226"/>
                    </a:lnTo>
                    <a:lnTo>
                      <a:pt x="3577" y="217"/>
                    </a:lnTo>
                    <a:lnTo>
                      <a:pt x="3591" y="208"/>
                    </a:lnTo>
                    <a:lnTo>
                      <a:pt x="3605" y="197"/>
                    </a:lnTo>
                    <a:lnTo>
                      <a:pt x="3616" y="186"/>
                    </a:lnTo>
                    <a:lnTo>
                      <a:pt x="3626" y="175"/>
                    </a:lnTo>
                    <a:lnTo>
                      <a:pt x="3652" y="187"/>
                    </a:lnTo>
                    <a:lnTo>
                      <a:pt x="3652" y="187"/>
                    </a:lnTo>
                    <a:lnTo>
                      <a:pt x="3646" y="192"/>
                    </a:lnTo>
                    <a:lnTo>
                      <a:pt x="3641" y="196"/>
                    </a:lnTo>
                    <a:lnTo>
                      <a:pt x="3635" y="203"/>
                    </a:lnTo>
                    <a:lnTo>
                      <a:pt x="3630" y="209"/>
                    </a:lnTo>
                    <a:lnTo>
                      <a:pt x="3627" y="216"/>
                    </a:lnTo>
                    <a:lnTo>
                      <a:pt x="3625" y="221"/>
                    </a:lnTo>
                    <a:lnTo>
                      <a:pt x="3623" y="228"/>
                    </a:lnTo>
                    <a:lnTo>
                      <a:pt x="3625" y="233"/>
                    </a:lnTo>
                    <a:lnTo>
                      <a:pt x="3625" y="233"/>
                    </a:lnTo>
                    <a:lnTo>
                      <a:pt x="3629" y="231"/>
                    </a:lnTo>
                    <a:lnTo>
                      <a:pt x="3633" y="228"/>
                    </a:lnTo>
                    <a:lnTo>
                      <a:pt x="3637" y="225"/>
                    </a:lnTo>
                    <a:lnTo>
                      <a:pt x="3641" y="223"/>
                    </a:lnTo>
                    <a:lnTo>
                      <a:pt x="3644" y="221"/>
                    </a:lnTo>
                    <a:lnTo>
                      <a:pt x="3649" y="221"/>
                    </a:lnTo>
                    <a:lnTo>
                      <a:pt x="3656" y="221"/>
                    </a:lnTo>
                    <a:lnTo>
                      <a:pt x="3656" y="221"/>
                    </a:lnTo>
                    <a:lnTo>
                      <a:pt x="3652" y="232"/>
                    </a:lnTo>
                    <a:lnTo>
                      <a:pt x="3648" y="243"/>
                    </a:lnTo>
                    <a:lnTo>
                      <a:pt x="3635" y="266"/>
                    </a:lnTo>
                    <a:lnTo>
                      <a:pt x="3635" y="266"/>
                    </a:lnTo>
                    <a:lnTo>
                      <a:pt x="3643" y="270"/>
                    </a:lnTo>
                    <a:lnTo>
                      <a:pt x="3648" y="271"/>
                    </a:lnTo>
                    <a:lnTo>
                      <a:pt x="3652" y="271"/>
                    </a:lnTo>
                    <a:lnTo>
                      <a:pt x="3656" y="269"/>
                    </a:lnTo>
                    <a:lnTo>
                      <a:pt x="3657" y="266"/>
                    </a:lnTo>
                    <a:lnTo>
                      <a:pt x="3658" y="263"/>
                    </a:lnTo>
                    <a:lnTo>
                      <a:pt x="3659" y="256"/>
                    </a:lnTo>
                    <a:lnTo>
                      <a:pt x="3660" y="249"/>
                    </a:lnTo>
                    <a:lnTo>
                      <a:pt x="3660" y="247"/>
                    </a:lnTo>
                    <a:lnTo>
                      <a:pt x="3661" y="246"/>
                    </a:lnTo>
                    <a:lnTo>
                      <a:pt x="3662" y="246"/>
                    </a:lnTo>
                    <a:lnTo>
                      <a:pt x="3665" y="248"/>
                    </a:lnTo>
                    <a:lnTo>
                      <a:pt x="3674" y="260"/>
                    </a:lnTo>
                    <a:lnTo>
                      <a:pt x="3674" y="260"/>
                    </a:lnTo>
                    <a:lnTo>
                      <a:pt x="3679" y="258"/>
                    </a:lnTo>
                    <a:lnTo>
                      <a:pt x="3683" y="256"/>
                    </a:lnTo>
                    <a:lnTo>
                      <a:pt x="3687" y="251"/>
                    </a:lnTo>
                    <a:lnTo>
                      <a:pt x="3689" y="247"/>
                    </a:lnTo>
                    <a:lnTo>
                      <a:pt x="3691" y="241"/>
                    </a:lnTo>
                    <a:lnTo>
                      <a:pt x="3694" y="234"/>
                    </a:lnTo>
                    <a:lnTo>
                      <a:pt x="3696" y="221"/>
                    </a:lnTo>
                    <a:lnTo>
                      <a:pt x="3720" y="243"/>
                    </a:lnTo>
                    <a:lnTo>
                      <a:pt x="3720" y="243"/>
                    </a:lnTo>
                    <a:lnTo>
                      <a:pt x="3721" y="239"/>
                    </a:lnTo>
                    <a:lnTo>
                      <a:pt x="3722" y="235"/>
                    </a:lnTo>
                    <a:lnTo>
                      <a:pt x="3726" y="231"/>
                    </a:lnTo>
                    <a:lnTo>
                      <a:pt x="3731" y="226"/>
                    </a:lnTo>
                    <a:lnTo>
                      <a:pt x="3740" y="223"/>
                    </a:lnTo>
                    <a:lnTo>
                      <a:pt x="3746" y="220"/>
                    </a:lnTo>
                    <a:lnTo>
                      <a:pt x="3756" y="218"/>
                    </a:lnTo>
                    <a:lnTo>
                      <a:pt x="3771" y="216"/>
                    </a:lnTo>
                    <a:lnTo>
                      <a:pt x="3771" y="216"/>
                    </a:lnTo>
                    <a:lnTo>
                      <a:pt x="3771" y="212"/>
                    </a:lnTo>
                    <a:lnTo>
                      <a:pt x="3769" y="209"/>
                    </a:lnTo>
                    <a:lnTo>
                      <a:pt x="3766" y="205"/>
                    </a:lnTo>
                    <a:lnTo>
                      <a:pt x="3763" y="202"/>
                    </a:lnTo>
                    <a:lnTo>
                      <a:pt x="3759" y="200"/>
                    </a:lnTo>
                    <a:lnTo>
                      <a:pt x="3754" y="200"/>
                    </a:lnTo>
                    <a:lnTo>
                      <a:pt x="3751" y="200"/>
                    </a:lnTo>
                    <a:lnTo>
                      <a:pt x="3748" y="202"/>
                    </a:lnTo>
                    <a:lnTo>
                      <a:pt x="3748" y="202"/>
                    </a:lnTo>
                    <a:lnTo>
                      <a:pt x="3749" y="196"/>
                    </a:lnTo>
                    <a:lnTo>
                      <a:pt x="3752" y="190"/>
                    </a:lnTo>
                    <a:lnTo>
                      <a:pt x="3756" y="186"/>
                    </a:lnTo>
                    <a:lnTo>
                      <a:pt x="3760" y="182"/>
                    </a:lnTo>
                    <a:lnTo>
                      <a:pt x="3766" y="180"/>
                    </a:lnTo>
                    <a:lnTo>
                      <a:pt x="3772" y="178"/>
                    </a:lnTo>
                    <a:lnTo>
                      <a:pt x="3777" y="177"/>
                    </a:lnTo>
                    <a:lnTo>
                      <a:pt x="3782" y="177"/>
                    </a:lnTo>
                    <a:lnTo>
                      <a:pt x="3782" y="177"/>
                    </a:lnTo>
                    <a:lnTo>
                      <a:pt x="3784" y="183"/>
                    </a:lnTo>
                    <a:lnTo>
                      <a:pt x="3788" y="189"/>
                    </a:lnTo>
                    <a:lnTo>
                      <a:pt x="3792" y="193"/>
                    </a:lnTo>
                    <a:lnTo>
                      <a:pt x="3798" y="195"/>
                    </a:lnTo>
                    <a:lnTo>
                      <a:pt x="3805" y="196"/>
                    </a:lnTo>
                    <a:lnTo>
                      <a:pt x="3812" y="196"/>
                    </a:lnTo>
                    <a:lnTo>
                      <a:pt x="3826" y="195"/>
                    </a:lnTo>
                    <a:lnTo>
                      <a:pt x="3840" y="195"/>
                    </a:lnTo>
                    <a:lnTo>
                      <a:pt x="3845" y="196"/>
                    </a:lnTo>
                    <a:lnTo>
                      <a:pt x="3851" y="197"/>
                    </a:lnTo>
                    <a:lnTo>
                      <a:pt x="3855" y="201"/>
                    </a:lnTo>
                    <a:lnTo>
                      <a:pt x="3856" y="205"/>
                    </a:lnTo>
                    <a:lnTo>
                      <a:pt x="3857" y="212"/>
                    </a:lnTo>
                    <a:lnTo>
                      <a:pt x="3855" y="220"/>
                    </a:lnTo>
                    <a:lnTo>
                      <a:pt x="3855" y="220"/>
                    </a:lnTo>
                    <a:lnTo>
                      <a:pt x="3879" y="216"/>
                    </a:lnTo>
                    <a:lnTo>
                      <a:pt x="3903" y="210"/>
                    </a:lnTo>
                    <a:lnTo>
                      <a:pt x="3953" y="201"/>
                    </a:lnTo>
                    <a:lnTo>
                      <a:pt x="3978" y="196"/>
                    </a:lnTo>
                    <a:lnTo>
                      <a:pt x="4001" y="190"/>
                    </a:lnTo>
                    <a:lnTo>
                      <a:pt x="4020" y="185"/>
                    </a:lnTo>
                    <a:lnTo>
                      <a:pt x="4037" y="178"/>
                    </a:lnTo>
                    <a:lnTo>
                      <a:pt x="4037" y="178"/>
                    </a:lnTo>
                    <a:lnTo>
                      <a:pt x="4042" y="182"/>
                    </a:lnTo>
                    <a:lnTo>
                      <a:pt x="4049" y="186"/>
                    </a:lnTo>
                    <a:lnTo>
                      <a:pt x="4060" y="192"/>
                    </a:lnTo>
                    <a:lnTo>
                      <a:pt x="4064" y="195"/>
                    </a:lnTo>
                    <a:lnTo>
                      <a:pt x="4066" y="200"/>
                    </a:lnTo>
                    <a:lnTo>
                      <a:pt x="4066" y="202"/>
                    </a:lnTo>
                    <a:lnTo>
                      <a:pt x="4065" y="204"/>
                    </a:lnTo>
                    <a:lnTo>
                      <a:pt x="4062" y="212"/>
                    </a:lnTo>
                    <a:lnTo>
                      <a:pt x="4062" y="212"/>
                    </a:lnTo>
                    <a:lnTo>
                      <a:pt x="4071" y="211"/>
                    </a:lnTo>
                    <a:lnTo>
                      <a:pt x="4079" y="210"/>
                    </a:lnTo>
                    <a:lnTo>
                      <a:pt x="4086" y="207"/>
                    </a:lnTo>
                    <a:lnTo>
                      <a:pt x="4094" y="204"/>
                    </a:lnTo>
                    <a:lnTo>
                      <a:pt x="4108" y="197"/>
                    </a:lnTo>
                    <a:lnTo>
                      <a:pt x="4121" y="189"/>
                    </a:lnTo>
                    <a:lnTo>
                      <a:pt x="4135" y="181"/>
                    </a:lnTo>
                    <a:lnTo>
                      <a:pt x="4149" y="177"/>
                    </a:lnTo>
                    <a:lnTo>
                      <a:pt x="4156" y="174"/>
                    </a:lnTo>
                    <a:lnTo>
                      <a:pt x="4164" y="173"/>
                    </a:lnTo>
                    <a:lnTo>
                      <a:pt x="4172" y="173"/>
                    </a:lnTo>
                    <a:lnTo>
                      <a:pt x="4181" y="175"/>
                    </a:lnTo>
                    <a:lnTo>
                      <a:pt x="4181" y="175"/>
                    </a:lnTo>
                    <a:lnTo>
                      <a:pt x="4181" y="177"/>
                    </a:lnTo>
                    <a:lnTo>
                      <a:pt x="4180" y="178"/>
                    </a:lnTo>
                    <a:lnTo>
                      <a:pt x="4172" y="180"/>
                    </a:lnTo>
                    <a:lnTo>
                      <a:pt x="4168" y="181"/>
                    </a:lnTo>
                    <a:lnTo>
                      <a:pt x="4164" y="183"/>
                    </a:lnTo>
                    <a:lnTo>
                      <a:pt x="4162" y="186"/>
                    </a:lnTo>
                    <a:lnTo>
                      <a:pt x="4162" y="192"/>
                    </a:lnTo>
                    <a:lnTo>
                      <a:pt x="4162" y="192"/>
                    </a:lnTo>
                    <a:lnTo>
                      <a:pt x="4167" y="188"/>
                    </a:lnTo>
                    <a:lnTo>
                      <a:pt x="4173" y="186"/>
                    </a:lnTo>
                    <a:lnTo>
                      <a:pt x="4179" y="186"/>
                    </a:lnTo>
                    <a:lnTo>
                      <a:pt x="4185" y="186"/>
                    </a:lnTo>
                    <a:lnTo>
                      <a:pt x="4196" y="188"/>
                    </a:lnTo>
                    <a:lnTo>
                      <a:pt x="4208" y="192"/>
                    </a:lnTo>
                    <a:lnTo>
                      <a:pt x="4220" y="195"/>
                    </a:lnTo>
                    <a:lnTo>
                      <a:pt x="4234" y="197"/>
                    </a:lnTo>
                    <a:lnTo>
                      <a:pt x="4242" y="198"/>
                    </a:lnTo>
                    <a:lnTo>
                      <a:pt x="4250" y="198"/>
                    </a:lnTo>
                    <a:lnTo>
                      <a:pt x="4258" y="197"/>
                    </a:lnTo>
                    <a:lnTo>
                      <a:pt x="4267" y="195"/>
                    </a:lnTo>
                    <a:lnTo>
                      <a:pt x="4267" y="195"/>
                    </a:lnTo>
                    <a:lnTo>
                      <a:pt x="4264" y="196"/>
                    </a:lnTo>
                    <a:lnTo>
                      <a:pt x="4262" y="197"/>
                    </a:lnTo>
                    <a:lnTo>
                      <a:pt x="4258" y="202"/>
                    </a:lnTo>
                    <a:lnTo>
                      <a:pt x="4257" y="207"/>
                    </a:lnTo>
                    <a:lnTo>
                      <a:pt x="4256" y="210"/>
                    </a:lnTo>
                    <a:lnTo>
                      <a:pt x="4256" y="210"/>
                    </a:lnTo>
                    <a:lnTo>
                      <a:pt x="4256" y="208"/>
                    </a:lnTo>
                    <a:lnTo>
                      <a:pt x="4258" y="204"/>
                    </a:lnTo>
                    <a:lnTo>
                      <a:pt x="4266" y="198"/>
                    </a:lnTo>
                    <a:lnTo>
                      <a:pt x="4287" y="187"/>
                    </a:lnTo>
                    <a:lnTo>
                      <a:pt x="4287" y="187"/>
                    </a:lnTo>
                    <a:lnTo>
                      <a:pt x="4289" y="188"/>
                    </a:lnTo>
                    <a:lnTo>
                      <a:pt x="4289" y="189"/>
                    </a:lnTo>
                    <a:lnTo>
                      <a:pt x="4286" y="192"/>
                    </a:lnTo>
                    <a:lnTo>
                      <a:pt x="4282" y="195"/>
                    </a:lnTo>
                    <a:lnTo>
                      <a:pt x="4281" y="196"/>
                    </a:lnTo>
                    <a:lnTo>
                      <a:pt x="4282" y="198"/>
                    </a:lnTo>
                    <a:lnTo>
                      <a:pt x="4282" y="198"/>
                    </a:lnTo>
                    <a:lnTo>
                      <a:pt x="4300" y="201"/>
                    </a:lnTo>
                    <a:lnTo>
                      <a:pt x="4317" y="202"/>
                    </a:lnTo>
                    <a:lnTo>
                      <a:pt x="4333" y="202"/>
                    </a:lnTo>
                    <a:lnTo>
                      <a:pt x="4349" y="200"/>
                    </a:lnTo>
                    <a:lnTo>
                      <a:pt x="4365" y="197"/>
                    </a:lnTo>
                    <a:lnTo>
                      <a:pt x="4380" y="194"/>
                    </a:lnTo>
                    <a:lnTo>
                      <a:pt x="4411" y="185"/>
                    </a:lnTo>
                    <a:lnTo>
                      <a:pt x="4442" y="174"/>
                    </a:lnTo>
                    <a:lnTo>
                      <a:pt x="4473" y="165"/>
                    </a:lnTo>
                    <a:lnTo>
                      <a:pt x="4489" y="160"/>
                    </a:lnTo>
                    <a:lnTo>
                      <a:pt x="4505" y="158"/>
                    </a:lnTo>
                    <a:lnTo>
                      <a:pt x="4522" y="156"/>
                    </a:lnTo>
                    <a:lnTo>
                      <a:pt x="4539" y="156"/>
                    </a:lnTo>
                    <a:lnTo>
                      <a:pt x="4539" y="156"/>
                    </a:lnTo>
                    <a:lnTo>
                      <a:pt x="4534" y="156"/>
                    </a:lnTo>
                    <a:lnTo>
                      <a:pt x="4530" y="157"/>
                    </a:lnTo>
                    <a:lnTo>
                      <a:pt x="4523" y="160"/>
                    </a:lnTo>
                    <a:lnTo>
                      <a:pt x="4516" y="165"/>
                    </a:lnTo>
                    <a:lnTo>
                      <a:pt x="4511" y="172"/>
                    </a:lnTo>
                    <a:lnTo>
                      <a:pt x="4508" y="179"/>
                    </a:lnTo>
                    <a:lnTo>
                      <a:pt x="4505" y="186"/>
                    </a:lnTo>
                    <a:lnTo>
                      <a:pt x="4503" y="193"/>
                    </a:lnTo>
                    <a:lnTo>
                      <a:pt x="4503" y="197"/>
                    </a:lnTo>
                    <a:lnTo>
                      <a:pt x="4530" y="197"/>
                    </a:lnTo>
                    <a:lnTo>
                      <a:pt x="4530" y="197"/>
                    </a:lnTo>
                    <a:lnTo>
                      <a:pt x="4533" y="193"/>
                    </a:lnTo>
                    <a:lnTo>
                      <a:pt x="4538" y="188"/>
                    </a:lnTo>
                    <a:lnTo>
                      <a:pt x="4543" y="186"/>
                    </a:lnTo>
                    <a:lnTo>
                      <a:pt x="4549" y="182"/>
                    </a:lnTo>
                    <a:lnTo>
                      <a:pt x="4562" y="178"/>
                    </a:lnTo>
                    <a:lnTo>
                      <a:pt x="4569" y="174"/>
                    </a:lnTo>
                    <a:lnTo>
                      <a:pt x="4574" y="171"/>
                    </a:lnTo>
                    <a:lnTo>
                      <a:pt x="4574" y="171"/>
                    </a:lnTo>
                    <a:lnTo>
                      <a:pt x="4579" y="179"/>
                    </a:lnTo>
                    <a:lnTo>
                      <a:pt x="4580" y="181"/>
                    </a:lnTo>
                    <a:lnTo>
                      <a:pt x="4580" y="183"/>
                    </a:lnTo>
                    <a:lnTo>
                      <a:pt x="4579" y="187"/>
                    </a:lnTo>
                    <a:lnTo>
                      <a:pt x="4577" y="189"/>
                    </a:lnTo>
                    <a:lnTo>
                      <a:pt x="4577" y="189"/>
                    </a:lnTo>
                    <a:lnTo>
                      <a:pt x="4586" y="194"/>
                    </a:lnTo>
                    <a:lnTo>
                      <a:pt x="4595" y="195"/>
                    </a:lnTo>
                    <a:lnTo>
                      <a:pt x="4604" y="195"/>
                    </a:lnTo>
                    <a:lnTo>
                      <a:pt x="4612" y="193"/>
                    </a:lnTo>
                    <a:lnTo>
                      <a:pt x="4620" y="189"/>
                    </a:lnTo>
                    <a:lnTo>
                      <a:pt x="4628" y="185"/>
                    </a:lnTo>
                    <a:lnTo>
                      <a:pt x="4643" y="174"/>
                    </a:lnTo>
                    <a:lnTo>
                      <a:pt x="4660" y="162"/>
                    </a:lnTo>
                    <a:lnTo>
                      <a:pt x="4669" y="157"/>
                    </a:lnTo>
                    <a:lnTo>
                      <a:pt x="4678" y="152"/>
                    </a:lnTo>
                    <a:lnTo>
                      <a:pt x="4687" y="149"/>
                    </a:lnTo>
                    <a:lnTo>
                      <a:pt x="4697" y="147"/>
                    </a:lnTo>
                    <a:lnTo>
                      <a:pt x="4708" y="145"/>
                    </a:lnTo>
                    <a:lnTo>
                      <a:pt x="4719" y="148"/>
                    </a:lnTo>
                    <a:lnTo>
                      <a:pt x="4645" y="209"/>
                    </a:lnTo>
                    <a:lnTo>
                      <a:pt x="4663" y="230"/>
                    </a:lnTo>
                    <a:lnTo>
                      <a:pt x="4631" y="257"/>
                    </a:lnTo>
                    <a:lnTo>
                      <a:pt x="4631" y="257"/>
                    </a:lnTo>
                    <a:lnTo>
                      <a:pt x="4634" y="260"/>
                    </a:lnTo>
                    <a:lnTo>
                      <a:pt x="4638" y="261"/>
                    </a:lnTo>
                    <a:lnTo>
                      <a:pt x="4641" y="262"/>
                    </a:lnTo>
                    <a:lnTo>
                      <a:pt x="4645" y="261"/>
                    </a:lnTo>
                    <a:lnTo>
                      <a:pt x="4651" y="258"/>
                    </a:lnTo>
                    <a:lnTo>
                      <a:pt x="4657" y="255"/>
                    </a:lnTo>
                    <a:lnTo>
                      <a:pt x="4662" y="251"/>
                    </a:lnTo>
                    <a:lnTo>
                      <a:pt x="4665" y="250"/>
                    </a:lnTo>
                    <a:lnTo>
                      <a:pt x="4668" y="250"/>
                    </a:lnTo>
                    <a:lnTo>
                      <a:pt x="4669" y="251"/>
                    </a:lnTo>
                    <a:lnTo>
                      <a:pt x="4670" y="257"/>
                    </a:lnTo>
                    <a:lnTo>
                      <a:pt x="4670" y="257"/>
                    </a:lnTo>
                    <a:lnTo>
                      <a:pt x="4669" y="260"/>
                    </a:lnTo>
                    <a:lnTo>
                      <a:pt x="4666" y="262"/>
                    </a:lnTo>
                    <a:lnTo>
                      <a:pt x="4662" y="264"/>
                    </a:lnTo>
                    <a:lnTo>
                      <a:pt x="4660" y="265"/>
                    </a:lnTo>
                    <a:lnTo>
                      <a:pt x="4657" y="268"/>
                    </a:lnTo>
                    <a:lnTo>
                      <a:pt x="4656" y="271"/>
                    </a:lnTo>
                    <a:lnTo>
                      <a:pt x="4656" y="275"/>
                    </a:lnTo>
                    <a:lnTo>
                      <a:pt x="4656" y="275"/>
                    </a:lnTo>
                    <a:lnTo>
                      <a:pt x="4662" y="277"/>
                    </a:lnTo>
                    <a:lnTo>
                      <a:pt x="4668" y="277"/>
                    </a:lnTo>
                    <a:lnTo>
                      <a:pt x="4672" y="276"/>
                    </a:lnTo>
                    <a:lnTo>
                      <a:pt x="4676" y="273"/>
                    </a:lnTo>
                    <a:lnTo>
                      <a:pt x="4683" y="266"/>
                    </a:lnTo>
                    <a:lnTo>
                      <a:pt x="4686" y="264"/>
                    </a:lnTo>
                    <a:lnTo>
                      <a:pt x="4691" y="262"/>
                    </a:lnTo>
                    <a:lnTo>
                      <a:pt x="4691" y="262"/>
                    </a:lnTo>
                    <a:lnTo>
                      <a:pt x="4684" y="270"/>
                    </a:lnTo>
                    <a:lnTo>
                      <a:pt x="4676" y="277"/>
                    </a:lnTo>
                    <a:lnTo>
                      <a:pt x="4666" y="284"/>
                    </a:lnTo>
                    <a:lnTo>
                      <a:pt x="4657" y="288"/>
                    </a:lnTo>
                    <a:lnTo>
                      <a:pt x="4647" y="293"/>
                    </a:lnTo>
                    <a:lnTo>
                      <a:pt x="4637" y="298"/>
                    </a:lnTo>
                    <a:lnTo>
                      <a:pt x="4616" y="305"/>
                    </a:lnTo>
                    <a:lnTo>
                      <a:pt x="4595" y="309"/>
                    </a:lnTo>
                    <a:lnTo>
                      <a:pt x="4574" y="313"/>
                    </a:lnTo>
                    <a:lnTo>
                      <a:pt x="4556" y="317"/>
                    </a:lnTo>
                    <a:lnTo>
                      <a:pt x="4539" y="321"/>
                    </a:lnTo>
                    <a:lnTo>
                      <a:pt x="4539" y="321"/>
                    </a:lnTo>
                    <a:lnTo>
                      <a:pt x="4538" y="322"/>
                    </a:lnTo>
                    <a:lnTo>
                      <a:pt x="4538" y="321"/>
                    </a:lnTo>
                    <a:lnTo>
                      <a:pt x="4540" y="316"/>
                    </a:lnTo>
                    <a:lnTo>
                      <a:pt x="4543" y="310"/>
                    </a:lnTo>
                    <a:lnTo>
                      <a:pt x="4546" y="305"/>
                    </a:lnTo>
                    <a:lnTo>
                      <a:pt x="4546" y="305"/>
                    </a:lnTo>
                    <a:lnTo>
                      <a:pt x="4540" y="306"/>
                    </a:lnTo>
                    <a:lnTo>
                      <a:pt x="4534" y="305"/>
                    </a:lnTo>
                    <a:lnTo>
                      <a:pt x="4524" y="301"/>
                    </a:lnTo>
                    <a:lnTo>
                      <a:pt x="4518" y="299"/>
                    </a:lnTo>
                    <a:lnTo>
                      <a:pt x="4512" y="299"/>
                    </a:lnTo>
                    <a:lnTo>
                      <a:pt x="4505" y="299"/>
                    </a:lnTo>
                    <a:lnTo>
                      <a:pt x="4499" y="301"/>
                    </a:lnTo>
                    <a:lnTo>
                      <a:pt x="4499" y="301"/>
                    </a:lnTo>
                    <a:lnTo>
                      <a:pt x="4495" y="308"/>
                    </a:lnTo>
                    <a:lnTo>
                      <a:pt x="4495" y="311"/>
                    </a:lnTo>
                    <a:lnTo>
                      <a:pt x="4496" y="315"/>
                    </a:lnTo>
                    <a:lnTo>
                      <a:pt x="4500" y="316"/>
                    </a:lnTo>
                    <a:lnTo>
                      <a:pt x="4510" y="317"/>
                    </a:lnTo>
                    <a:lnTo>
                      <a:pt x="4519" y="317"/>
                    </a:lnTo>
                    <a:lnTo>
                      <a:pt x="4519" y="317"/>
                    </a:lnTo>
                    <a:lnTo>
                      <a:pt x="4517" y="326"/>
                    </a:lnTo>
                    <a:lnTo>
                      <a:pt x="4516" y="330"/>
                    </a:lnTo>
                    <a:lnTo>
                      <a:pt x="4513" y="332"/>
                    </a:lnTo>
                    <a:lnTo>
                      <a:pt x="4509" y="334"/>
                    </a:lnTo>
                    <a:lnTo>
                      <a:pt x="4501" y="336"/>
                    </a:lnTo>
                    <a:lnTo>
                      <a:pt x="4501" y="336"/>
                    </a:lnTo>
                    <a:lnTo>
                      <a:pt x="4500" y="332"/>
                    </a:lnTo>
                    <a:lnTo>
                      <a:pt x="4497" y="329"/>
                    </a:lnTo>
                    <a:lnTo>
                      <a:pt x="4494" y="326"/>
                    </a:lnTo>
                    <a:lnTo>
                      <a:pt x="4490" y="325"/>
                    </a:lnTo>
                    <a:lnTo>
                      <a:pt x="4479" y="323"/>
                    </a:lnTo>
                    <a:lnTo>
                      <a:pt x="4467" y="321"/>
                    </a:lnTo>
                    <a:lnTo>
                      <a:pt x="4455" y="318"/>
                    </a:lnTo>
                    <a:lnTo>
                      <a:pt x="4442" y="316"/>
                    </a:lnTo>
                    <a:lnTo>
                      <a:pt x="4436" y="314"/>
                    </a:lnTo>
                    <a:lnTo>
                      <a:pt x="4432" y="310"/>
                    </a:lnTo>
                    <a:lnTo>
                      <a:pt x="4427" y="307"/>
                    </a:lnTo>
                    <a:lnTo>
                      <a:pt x="4424" y="302"/>
                    </a:lnTo>
                    <a:lnTo>
                      <a:pt x="4424" y="302"/>
                    </a:lnTo>
                    <a:lnTo>
                      <a:pt x="4415" y="305"/>
                    </a:lnTo>
                    <a:lnTo>
                      <a:pt x="4407" y="307"/>
                    </a:lnTo>
                    <a:lnTo>
                      <a:pt x="4402" y="310"/>
                    </a:lnTo>
                    <a:lnTo>
                      <a:pt x="4400" y="315"/>
                    </a:lnTo>
                    <a:lnTo>
                      <a:pt x="4397" y="319"/>
                    </a:lnTo>
                    <a:lnTo>
                      <a:pt x="4397" y="324"/>
                    </a:lnTo>
                    <a:lnTo>
                      <a:pt x="4400" y="333"/>
                    </a:lnTo>
                    <a:lnTo>
                      <a:pt x="4401" y="343"/>
                    </a:lnTo>
                    <a:lnTo>
                      <a:pt x="4401" y="346"/>
                    </a:lnTo>
                    <a:lnTo>
                      <a:pt x="4400" y="348"/>
                    </a:lnTo>
                    <a:lnTo>
                      <a:pt x="4397" y="351"/>
                    </a:lnTo>
                    <a:lnTo>
                      <a:pt x="4393" y="353"/>
                    </a:lnTo>
                    <a:lnTo>
                      <a:pt x="4386" y="353"/>
                    </a:lnTo>
                    <a:lnTo>
                      <a:pt x="4375" y="352"/>
                    </a:lnTo>
                    <a:lnTo>
                      <a:pt x="4357" y="326"/>
                    </a:lnTo>
                    <a:lnTo>
                      <a:pt x="4357" y="326"/>
                    </a:lnTo>
                    <a:lnTo>
                      <a:pt x="4344" y="334"/>
                    </a:lnTo>
                    <a:lnTo>
                      <a:pt x="4331" y="341"/>
                    </a:lnTo>
                    <a:lnTo>
                      <a:pt x="4316" y="347"/>
                    </a:lnTo>
                    <a:lnTo>
                      <a:pt x="4301" y="353"/>
                    </a:lnTo>
                    <a:lnTo>
                      <a:pt x="4286" y="358"/>
                    </a:lnTo>
                    <a:lnTo>
                      <a:pt x="4271" y="361"/>
                    </a:lnTo>
                    <a:lnTo>
                      <a:pt x="4256" y="362"/>
                    </a:lnTo>
                    <a:lnTo>
                      <a:pt x="4241" y="361"/>
                    </a:lnTo>
                    <a:lnTo>
                      <a:pt x="4249" y="360"/>
                    </a:lnTo>
                    <a:lnTo>
                      <a:pt x="4249" y="360"/>
                    </a:lnTo>
                    <a:lnTo>
                      <a:pt x="4250" y="356"/>
                    </a:lnTo>
                    <a:lnTo>
                      <a:pt x="4250" y="353"/>
                    </a:lnTo>
                    <a:lnTo>
                      <a:pt x="4250" y="349"/>
                    </a:lnTo>
                    <a:lnTo>
                      <a:pt x="4249" y="346"/>
                    </a:lnTo>
                    <a:lnTo>
                      <a:pt x="4244" y="341"/>
                    </a:lnTo>
                    <a:lnTo>
                      <a:pt x="4241" y="337"/>
                    </a:lnTo>
                    <a:lnTo>
                      <a:pt x="4241" y="337"/>
                    </a:lnTo>
                    <a:lnTo>
                      <a:pt x="4235" y="336"/>
                    </a:lnTo>
                    <a:lnTo>
                      <a:pt x="4231" y="334"/>
                    </a:lnTo>
                    <a:lnTo>
                      <a:pt x="4219" y="336"/>
                    </a:lnTo>
                    <a:lnTo>
                      <a:pt x="4210" y="338"/>
                    </a:lnTo>
                    <a:lnTo>
                      <a:pt x="4200" y="340"/>
                    </a:lnTo>
                    <a:lnTo>
                      <a:pt x="4191" y="343"/>
                    </a:lnTo>
                    <a:lnTo>
                      <a:pt x="4182" y="343"/>
                    </a:lnTo>
                    <a:lnTo>
                      <a:pt x="4179" y="343"/>
                    </a:lnTo>
                    <a:lnTo>
                      <a:pt x="4174" y="340"/>
                    </a:lnTo>
                    <a:lnTo>
                      <a:pt x="4171" y="337"/>
                    </a:lnTo>
                    <a:lnTo>
                      <a:pt x="4167" y="333"/>
                    </a:lnTo>
                    <a:lnTo>
                      <a:pt x="4167" y="333"/>
                    </a:lnTo>
                    <a:lnTo>
                      <a:pt x="4155" y="344"/>
                    </a:lnTo>
                    <a:lnTo>
                      <a:pt x="4140" y="353"/>
                    </a:lnTo>
                    <a:lnTo>
                      <a:pt x="4124" y="362"/>
                    </a:lnTo>
                    <a:lnTo>
                      <a:pt x="4106" y="370"/>
                    </a:lnTo>
                    <a:lnTo>
                      <a:pt x="4073" y="385"/>
                    </a:lnTo>
                    <a:lnTo>
                      <a:pt x="4042" y="398"/>
                    </a:lnTo>
                    <a:lnTo>
                      <a:pt x="4042" y="398"/>
                    </a:lnTo>
                    <a:lnTo>
                      <a:pt x="4041" y="392"/>
                    </a:lnTo>
                    <a:lnTo>
                      <a:pt x="4041" y="388"/>
                    </a:lnTo>
                    <a:lnTo>
                      <a:pt x="4042" y="383"/>
                    </a:lnTo>
                    <a:lnTo>
                      <a:pt x="4045" y="379"/>
                    </a:lnTo>
                    <a:lnTo>
                      <a:pt x="4049" y="376"/>
                    </a:lnTo>
                    <a:lnTo>
                      <a:pt x="4053" y="373"/>
                    </a:lnTo>
                    <a:lnTo>
                      <a:pt x="4064" y="368"/>
                    </a:lnTo>
                    <a:lnTo>
                      <a:pt x="4088" y="359"/>
                    </a:lnTo>
                    <a:lnTo>
                      <a:pt x="4098" y="353"/>
                    </a:lnTo>
                    <a:lnTo>
                      <a:pt x="4103" y="351"/>
                    </a:lnTo>
                    <a:lnTo>
                      <a:pt x="4106" y="346"/>
                    </a:lnTo>
                    <a:lnTo>
                      <a:pt x="4072" y="347"/>
                    </a:lnTo>
                    <a:lnTo>
                      <a:pt x="4072" y="347"/>
                    </a:lnTo>
                    <a:lnTo>
                      <a:pt x="4079" y="346"/>
                    </a:lnTo>
                    <a:lnTo>
                      <a:pt x="4086" y="345"/>
                    </a:lnTo>
                    <a:lnTo>
                      <a:pt x="4090" y="341"/>
                    </a:lnTo>
                    <a:lnTo>
                      <a:pt x="4096" y="338"/>
                    </a:lnTo>
                    <a:lnTo>
                      <a:pt x="4101" y="332"/>
                    </a:lnTo>
                    <a:lnTo>
                      <a:pt x="4104" y="328"/>
                    </a:lnTo>
                    <a:lnTo>
                      <a:pt x="4113" y="314"/>
                    </a:lnTo>
                    <a:lnTo>
                      <a:pt x="4113" y="314"/>
                    </a:lnTo>
                    <a:lnTo>
                      <a:pt x="4108" y="313"/>
                    </a:lnTo>
                    <a:lnTo>
                      <a:pt x="4103" y="314"/>
                    </a:lnTo>
                    <a:lnTo>
                      <a:pt x="4094" y="315"/>
                    </a:lnTo>
                    <a:lnTo>
                      <a:pt x="4086" y="319"/>
                    </a:lnTo>
                    <a:lnTo>
                      <a:pt x="4079" y="325"/>
                    </a:lnTo>
                    <a:lnTo>
                      <a:pt x="4064" y="338"/>
                    </a:lnTo>
                    <a:lnTo>
                      <a:pt x="4055" y="343"/>
                    </a:lnTo>
                    <a:lnTo>
                      <a:pt x="4044" y="347"/>
                    </a:lnTo>
                    <a:lnTo>
                      <a:pt x="4044" y="347"/>
                    </a:lnTo>
                    <a:lnTo>
                      <a:pt x="4045" y="341"/>
                    </a:lnTo>
                    <a:lnTo>
                      <a:pt x="4044" y="339"/>
                    </a:lnTo>
                    <a:lnTo>
                      <a:pt x="4043" y="337"/>
                    </a:lnTo>
                    <a:lnTo>
                      <a:pt x="4041" y="334"/>
                    </a:lnTo>
                    <a:lnTo>
                      <a:pt x="4037" y="333"/>
                    </a:lnTo>
                    <a:lnTo>
                      <a:pt x="4029" y="332"/>
                    </a:lnTo>
                    <a:lnTo>
                      <a:pt x="4026" y="355"/>
                    </a:lnTo>
                    <a:lnTo>
                      <a:pt x="4026" y="355"/>
                    </a:lnTo>
                    <a:lnTo>
                      <a:pt x="4025" y="353"/>
                    </a:lnTo>
                    <a:lnTo>
                      <a:pt x="4020" y="351"/>
                    </a:lnTo>
                    <a:lnTo>
                      <a:pt x="3970" y="366"/>
                    </a:lnTo>
                    <a:lnTo>
                      <a:pt x="3970" y="366"/>
                    </a:lnTo>
                    <a:lnTo>
                      <a:pt x="3973" y="369"/>
                    </a:lnTo>
                    <a:lnTo>
                      <a:pt x="3976" y="374"/>
                    </a:lnTo>
                    <a:lnTo>
                      <a:pt x="3981" y="384"/>
                    </a:lnTo>
                    <a:lnTo>
                      <a:pt x="3983" y="388"/>
                    </a:lnTo>
                    <a:lnTo>
                      <a:pt x="3987" y="391"/>
                    </a:lnTo>
                    <a:lnTo>
                      <a:pt x="3990" y="393"/>
                    </a:lnTo>
                    <a:lnTo>
                      <a:pt x="3995" y="394"/>
                    </a:lnTo>
                    <a:lnTo>
                      <a:pt x="3995" y="394"/>
                    </a:lnTo>
                    <a:lnTo>
                      <a:pt x="3994" y="390"/>
                    </a:lnTo>
                    <a:lnTo>
                      <a:pt x="3994" y="386"/>
                    </a:lnTo>
                    <a:lnTo>
                      <a:pt x="3995" y="384"/>
                    </a:lnTo>
                    <a:lnTo>
                      <a:pt x="3997" y="382"/>
                    </a:lnTo>
                    <a:lnTo>
                      <a:pt x="4001" y="381"/>
                    </a:lnTo>
                    <a:lnTo>
                      <a:pt x="4005" y="379"/>
                    </a:lnTo>
                    <a:lnTo>
                      <a:pt x="4014" y="378"/>
                    </a:lnTo>
                    <a:lnTo>
                      <a:pt x="4014" y="378"/>
                    </a:lnTo>
                    <a:lnTo>
                      <a:pt x="4012" y="383"/>
                    </a:lnTo>
                    <a:lnTo>
                      <a:pt x="4012" y="388"/>
                    </a:lnTo>
                    <a:lnTo>
                      <a:pt x="4013" y="390"/>
                    </a:lnTo>
                    <a:lnTo>
                      <a:pt x="4017" y="392"/>
                    </a:lnTo>
                    <a:lnTo>
                      <a:pt x="4024" y="396"/>
                    </a:lnTo>
                    <a:lnTo>
                      <a:pt x="4026" y="399"/>
                    </a:lnTo>
                    <a:lnTo>
                      <a:pt x="4027" y="402"/>
                    </a:lnTo>
                    <a:lnTo>
                      <a:pt x="4027" y="402"/>
                    </a:lnTo>
                    <a:lnTo>
                      <a:pt x="4006" y="404"/>
                    </a:lnTo>
                    <a:lnTo>
                      <a:pt x="3986" y="406"/>
                    </a:lnTo>
                    <a:lnTo>
                      <a:pt x="3966" y="409"/>
                    </a:lnTo>
                    <a:lnTo>
                      <a:pt x="3951" y="413"/>
                    </a:lnTo>
                    <a:lnTo>
                      <a:pt x="3944" y="393"/>
                    </a:lnTo>
                    <a:lnTo>
                      <a:pt x="3944" y="393"/>
                    </a:lnTo>
                    <a:lnTo>
                      <a:pt x="3935" y="392"/>
                    </a:lnTo>
                    <a:lnTo>
                      <a:pt x="3926" y="392"/>
                    </a:lnTo>
                    <a:lnTo>
                      <a:pt x="3907" y="394"/>
                    </a:lnTo>
                    <a:lnTo>
                      <a:pt x="3890" y="397"/>
                    </a:lnTo>
                    <a:lnTo>
                      <a:pt x="3882" y="397"/>
                    </a:lnTo>
                    <a:lnTo>
                      <a:pt x="3875" y="394"/>
                    </a:lnTo>
                    <a:lnTo>
                      <a:pt x="3881" y="384"/>
                    </a:lnTo>
                    <a:lnTo>
                      <a:pt x="3881" y="384"/>
                    </a:lnTo>
                    <a:lnTo>
                      <a:pt x="3869" y="383"/>
                    </a:lnTo>
                    <a:lnTo>
                      <a:pt x="3858" y="383"/>
                    </a:lnTo>
                    <a:lnTo>
                      <a:pt x="3835" y="384"/>
                    </a:lnTo>
                    <a:lnTo>
                      <a:pt x="3825" y="383"/>
                    </a:lnTo>
                    <a:lnTo>
                      <a:pt x="3813" y="382"/>
                    </a:lnTo>
                    <a:lnTo>
                      <a:pt x="3803" y="378"/>
                    </a:lnTo>
                    <a:lnTo>
                      <a:pt x="3792" y="373"/>
                    </a:lnTo>
                    <a:lnTo>
                      <a:pt x="3792" y="373"/>
                    </a:lnTo>
                    <a:lnTo>
                      <a:pt x="3772" y="391"/>
                    </a:lnTo>
                    <a:lnTo>
                      <a:pt x="3750" y="408"/>
                    </a:lnTo>
                    <a:lnTo>
                      <a:pt x="3729" y="426"/>
                    </a:lnTo>
                    <a:lnTo>
                      <a:pt x="3720" y="434"/>
                    </a:lnTo>
                    <a:lnTo>
                      <a:pt x="3711" y="443"/>
                    </a:lnTo>
                    <a:lnTo>
                      <a:pt x="3711" y="443"/>
                    </a:lnTo>
                    <a:lnTo>
                      <a:pt x="3708" y="447"/>
                    </a:lnTo>
                    <a:lnTo>
                      <a:pt x="3704" y="450"/>
                    </a:lnTo>
                    <a:lnTo>
                      <a:pt x="3699" y="451"/>
                    </a:lnTo>
                    <a:lnTo>
                      <a:pt x="3694" y="451"/>
                    </a:lnTo>
                    <a:lnTo>
                      <a:pt x="3679" y="447"/>
                    </a:lnTo>
                    <a:lnTo>
                      <a:pt x="3662" y="443"/>
                    </a:lnTo>
                    <a:lnTo>
                      <a:pt x="3645" y="438"/>
                    </a:lnTo>
                    <a:lnTo>
                      <a:pt x="3637" y="437"/>
                    </a:lnTo>
                    <a:lnTo>
                      <a:pt x="3629" y="437"/>
                    </a:lnTo>
                    <a:lnTo>
                      <a:pt x="3621" y="438"/>
                    </a:lnTo>
                    <a:lnTo>
                      <a:pt x="3613" y="441"/>
                    </a:lnTo>
                    <a:lnTo>
                      <a:pt x="3606" y="444"/>
                    </a:lnTo>
                    <a:lnTo>
                      <a:pt x="3600" y="451"/>
                    </a:lnTo>
                    <a:lnTo>
                      <a:pt x="3600" y="451"/>
                    </a:lnTo>
                    <a:lnTo>
                      <a:pt x="3602" y="449"/>
                    </a:lnTo>
                    <a:lnTo>
                      <a:pt x="3603" y="446"/>
                    </a:lnTo>
                    <a:lnTo>
                      <a:pt x="3612" y="438"/>
                    </a:lnTo>
                    <a:lnTo>
                      <a:pt x="3631" y="420"/>
                    </a:lnTo>
                    <a:lnTo>
                      <a:pt x="3631" y="420"/>
                    </a:lnTo>
                    <a:lnTo>
                      <a:pt x="3628" y="419"/>
                    </a:lnTo>
                    <a:lnTo>
                      <a:pt x="3623" y="420"/>
                    </a:lnTo>
                    <a:lnTo>
                      <a:pt x="3616" y="422"/>
                    </a:lnTo>
                    <a:lnTo>
                      <a:pt x="3605" y="430"/>
                    </a:lnTo>
                    <a:lnTo>
                      <a:pt x="3599" y="432"/>
                    </a:lnTo>
                    <a:lnTo>
                      <a:pt x="3597" y="432"/>
                    </a:lnTo>
                    <a:lnTo>
                      <a:pt x="3596" y="432"/>
                    </a:lnTo>
                    <a:lnTo>
                      <a:pt x="3593" y="431"/>
                    </a:lnTo>
                    <a:lnTo>
                      <a:pt x="3591" y="429"/>
                    </a:lnTo>
                    <a:lnTo>
                      <a:pt x="3589" y="422"/>
                    </a:lnTo>
                    <a:lnTo>
                      <a:pt x="3589" y="422"/>
                    </a:lnTo>
                    <a:lnTo>
                      <a:pt x="3602" y="423"/>
                    </a:lnTo>
                    <a:lnTo>
                      <a:pt x="3605" y="422"/>
                    </a:lnTo>
                    <a:lnTo>
                      <a:pt x="3607" y="421"/>
                    </a:lnTo>
                    <a:lnTo>
                      <a:pt x="3608" y="420"/>
                    </a:lnTo>
                    <a:lnTo>
                      <a:pt x="3608" y="417"/>
                    </a:lnTo>
                    <a:lnTo>
                      <a:pt x="3606" y="413"/>
                    </a:lnTo>
                    <a:lnTo>
                      <a:pt x="3604" y="406"/>
                    </a:lnTo>
                    <a:lnTo>
                      <a:pt x="3600" y="400"/>
                    </a:lnTo>
                    <a:lnTo>
                      <a:pt x="3600" y="397"/>
                    </a:lnTo>
                    <a:lnTo>
                      <a:pt x="3602" y="394"/>
                    </a:lnTo>
                    <a:lnTo>
                      <a:pt x="3603" y="392"/>
                    </a:lnTo>
                    <a:lnTo>
                      <a:pt x="3606" y="391"/>
                    </a:lnTo>
                    <a:lnTo>
                      <a:pt x="3606" y="391"/>
                    </a:lnTo>
                    <a:lnTo>
                      <a:pt x="3590" y="392"/>
                    </a:lnTo>
                    <a:lnTo>
                      <a:pt x="3574" y="396"/>
                    </a:lnTo>
                    <a:lnTo>
                      <a:pt x="3561" y="401"/>
                    </a:lnTo>
                    <a:lnTo>
                      <a:pt x="3556" y="404"/>
                    </a:lnTo>
                    <a:lnTo>
                      <a:pt x="3552" y="408"/>
                    </a:lnTo>
                    <a:lnTo>
                      <a:pt x="3552" y="408"/>
                    </a:lnTo>
                    <a:lnTo>
                      <a:pt x="3557" y="408"/>
                    </a:lnTo>
                    <a:lnTo>
                      <a:pt x="3561" y="409"/>
                    </a:lnTo>
                    <a:lnTo>
                      <a:pt x="3564" y="411"/>
                    </a:lnTo>
                    <a:lnTo>
                      <a:pt x="3565" y="413"/>
                    </a:lnTo>
                    <a:lnTo>
                      <a:pt x="3566" y="416"/>
                    </a:lnTo>
                    <a:lnTo>
                      <a:pt x="3565" y="419"/>
                    </a:lnTo>
                    <a:lnTo>
                      <a:pt x="3564" y="426"/>
                    </a:lnTo>
                    <a:lnTo>
                      <a:pt x="3561" y="431"/>
                    </a:lnTo>
                    <a:lnTo>
                      <a:pt x="3561" y="434"/>
                    </a:lnTo>
                    <a:lnTo>
                      <a:pt x="3561" y="435"/>
                    </a:lnTo>
                    <a:lnTo>
                      <a:pt x="3564" y="436"/>
                    </a:lnTo>
                    <a:lnTo>
                      <a:pt x="3566" y="436"/>
                    </a:lnTo>
                    <a:lnTo>
                      <a:pt x="3575" y="434"/>
                    </a:lnTo>
                    <a:lnTo>
                      <a:pt x="3575" y="434"/>
                    </a:lnTo>
                    <a:lnTo>
                      <a:pt x="3565" y="443"/>
                    </a:lnTo>
                    <a:lnTo>
                      <a:pt x="3553" y="450"/>
                    </a:lnTo>
                    <a:lnTo>
                      <a:pt x="3542" y="456"/>
                    </a:lnTo>
                    <a:lnTo>
                      <a:pt x="3529" y="459"/>
                    </a:lnTo>
                    <a:lnTo>
                      <a:pt x="3516" y="462"/>
                    </a:lnTo>
                    <a:lnTo>
                      <a:pt x="3504" y="464"/>
                    </a:lnTo>
                    <a:lnTo>
                      <a:pt x="3491" y="462"/>
                    </a:lnTo>
                    <a:lnTo>
                      <a:pt x="3480" y="460"/>
                    </a:lnTo>
                    <a:lnTo>
                      <a:pt x="3480" y="460"/>
                    </a:lnTo>
                    <a:lnTo>
                      <a:pt x="3478" y="452"/>
                    </a:lnTo>
                    <a:lnTo>
                      <a:pt x="3475" y="446"/>
                    </a:lnTo>
                    <a:lnTo>
                      <a:pt x="3470" y="442"/>
                    </a:lnTo>
                    <a:lnTo>
                      <a:pt x="3462" y="438"/>
                    </a:lnTo>
                    <a:lnTo>
                      <a:pt x="3453" y="456"/>
                    </a:lnTo>
                    <a:lnTo>
                      <a:pt x="3453" y="456"/>
                    </a:lnTo>
                    <a:lnTo>
                      <a:pt x="3451" y="456"/>
                    </a:lnTo>
                    <a:lnTo>
                      <a:pt x="3451" y="454"/>
                    </a:lnTo>
                    <a:lnTo>
                      <a:pt x="3451" y="453"/>
                    </a:lnTo>
                    <a:lnTo>
                      <a:pt x="3451" y="451"/>
                    </a:lnTo>
                    <a:lnTo>
                      <a:pt x="3459" y="444"/>
                    </a:lnTo>
                    <a:lnTo>
                      <a:pt x="3461" y="439"/>
                    </a:lnTo>
                    <a:lnTo>
                      <a:pt x="3462" y="437"/>
                    </a:lnTo>
                    <a:lnTo>
                      <a:pt x="3462" y="435"/>
                    </a:lnTo>
                    <a:lnTo>
                      <a:pt x="3462" y="434"/>
                    </a:lnTo>
                    <a:lnTo>
                      <a:pt x="3460" y="431"/>
                    </a:lnTo>
                    <a:lnTo>
                      <a:pt x="3457" y="430"/>
                    </a:lnTo>
                    <a:lnTo>
                      <a:pt x="3452" y="429"/>
                    </a:lnTo>
                    <a:lnTo>
                      <a:pt x="3452" y="429"/>
                    </a:lnTo>
                    <a:lnTo>
                      <a:pt x="3445" y="434"/>
                    </a:lnTo>
                    <a:lnTo>
                      <a:pt x="3438" y="437"/>
                    </a:lnTo>
                    <a:lnTo>
                      <a:pt x="3431" y="439"/>
                    </a:lnTo>
                    <a:lnTo>
                      <a:pt x="3423" y="441"/>
                    </a:lnTo>
                    <a:lnTo>
                      <a:pt x="3407" y="441"/>
                    </a:lnTo>
                    <a:lnTo>
                      <a:pt x="3391" y="441"/>
                    </a:lnTo>
                    <a:lnTo>
                      <a:pt x="3376" y="441"/>
                    </a:lnTo>
                    <a:lnTo>
                      <a:pt x="3368" y="443"/>
                    </a:lnTo>
                    <a:lnTo>
                      <a:pt x="3362" y="445"/>
                    </a:lnTo>
                    <a:lnTo>
                      <a:pt x="3357" y="449"/>
                    </a:lnTo>
                    <a:lnTo>
                      <a:pt x="3351" y="454"/>
                    </a:lnTo>
                    <a:lnTo>
                      <a:pt x="3347" y="461"/>
                    </a:lnTo>
                    <a:lnTo>
                      <a:pt x="3344" y="471"/>
                    </a:lnTo>
                    <a:lnTo>
                      <a:pt x="3344" y="471"/>
                    </a:lnTo>
                    <a:lnTo>
                      <a:pt x="3340" y="467"/>
                    </a:lnTo>
                    <a:lnTo>
                      <a:pt x="3339" y="464"/>
                    </a:lnTo>
                    <a:lnTo>
                      <a:pt x="3339" y="460"/>
                    </a:lnTo>
                    <a:lnTo>
                      <a:pt x="3340" y="458"/>
                    </a:lnTo>
                    <a:lnTo>
                      <a:pt x="3346" y="452"/>
                    </a:lnTo>
                    <a:lnTo>
                      <a:pt x="3353" y="447"/>
                    </a:lnTo>
                    <a:lnTo>
                      <a:pt x="3360" y="443"/>
                    </a:lnTo>
                    <a:lnTo>
                      <a:pt x="3362" y="439"/>
                    </a:lnTo>
                    <a:lnTo>
                      <a:pt x="3363" y="437"/>
                    </a:lnTo>
                    <a:lnTo>
                      <a:pt x="3363" y="434"/>
                    </a:lnTo>
                    <a:lnTo>
                      <a:pt x="3361" y="430"/>
                    </a:lnTo>
                    <a:lnTo>
                      <a:pt x="3358" y="426"/>
                    </a:lnTo>
                    <a:lnTo>
                      <a:pt x="3352" y="421"/>
                    </a:lnTo>
                    <a:lnTo>
                      <a:pt x="3352" y="421"/>
                    </a:lnTo>
                    <a:lnTo>
                      <a:pt x="3357" y="417"/>
                    </a:lnTo>
                    <a:lnTo>
                      <a:pt x="3360" y="415"/>
                    </a:lnTo>
                    <a:lnTo>
                      <a:pt x="3369" y="412"/>
                    </a:lnTo>
                    <a:lnTo>
                      <a:pt x="3377" y="411"/>
                    </a:lnTo>
                    <a:lnTo>
                      <a:pt x="3385" y="411"/>
                    </a:lnTo>
                    <a:lnTo>
                      <a:pt x="3393" y="409"/>
                    </a:lnTo>
                    <a:lnTo>
                      <a:pt x="3400" y="407"/>
                    </a:lnTo>
                    <a:lnTo>
                      <a:pt x="3403" y="406"/>
                    </a:lnTo>
                    <a:lnTo>
                      <a:pt x="3405" y="402"/>
                    </a:lnTo>
                    <a:lnTo>
                      <a:pt x="3407" y="399"/>
                    </a:lnTo>
                    <a:lnTo>
                      <a:pt x="3408" y="394"/>
                    </a:lnTo>
                    <a:lnTo>
                      <a:pt x="3408" y="394"/>
                    </a:lnTo>
                    <a:lnTo>
                      <a:pt x="3405" y="396"/>
                    </a:lnTo>
                    <a:lnTo>
                      <a:pt x="3403" y="396"/>
                    </a:lnTo>
                    <a:lnTo>
                      <a:pt x="3400" y="396"/>
                    </a:lnTo>
                    <a:lnTo>
                      <a:pt x="3398" y="394"/>
                    </a:lnTo>
                    <a:lnTo>
                      <a:pt x="3397" y="391"/>
                    </a:lnTo>
                    <a:lnTo>
                      <a:pt x="3396" y="386"/>
                    </a:lnTo>
                    <a:lnTo>
                      <a:pt x="3395" y="381"/>
                    </a:lnTo>
                    <a:lnTo>
                      <a:pt x="3393" y="376"/>
                    </a:lnTo>
                    <a:lnTo>
                      <a:pt x="3391" y="373"/>
                    </a:lnTo>
                    <a:lnTo>
                      <a:pt x="3389" y="371"/>
                    </a:lnTo>
                    <a:lnTo>
                      <a:pt x="3388" y="371"/>
                    </a:lnTo>
                    <a:lnTo>
                      <a:pt x="3365" y="389"/>
                    </a:lnTo>
                    <a:lnTo>
                      <a:pt x="3369" y="390"/>
                    </a:lnTo>
                    <a:lnTo>
                      <a:pt x="3369" y="390"/>
                    </a:lnTo>
                    <a:lnTo>
                      <a:pt x="3362" y="394"/>
                    </a:lnTo>
                    <a:lnTo>
                      <a:pt x="3354" y="399"/>
                    </a:lnTo>
                    <a:lnTo>
                      <a:pt x="3346" y="401"/>
                    </a:lnTo>
                    <a:lnTo>
                      <a:pt x="3338" y="405"/>
                    </a:lnTo>
                    <a:lnTo>
                      <a:pt x="3320" y="408"/>
                    </a:lnTo>
                    <a:lnTo>
                      <a:pt x="3300" y="409"/>
                    </a:lnTo>
                    <a:lnTo>
                      <a:pt x="3260" y="411"/>
                    </a:lnTo>
                    <a:lnTo>
                      <a:pt x="3240" y="411"/>
                    </a:lnTo>
                    <a:lnTo>
                      <a:pt x="3222" y="413"/>
                    </a:lnTo>
                    <a:lnTo>
                      <a:pt x="3222" y="413"/>
                    </a:lnTo>
                    <a:lnTo>
                      <a:pt x="3207" y="424"/>
                    </a:lnTo>
                    <a:lnTo>
                      <a:pt x="3193" y="436"/>
                    </a:lnTo>
                    <a:lnTo>
                      <a:pt x="3179" y="447"/>
                    </a:lnTo>
                    <a:lnTo>
                      <a:pt x="3166" y="459"/>
                    </a:lnTo>
                    <a:lnTo>
                      <a:pt x="3152" y="468"/>
                    </a:lnTo>
                    <a:lnTo>
                      <a:pt x="3137" y="476"/>
                    </a:lnTo>
                    <a:lnTo>
                      <a:pt x="3129" y="479"/>
                    </a:lnTo>
                    <a:lnTo>
                      <a:pt x="3121" y="481"/>
                    </a:lnTo>
                    <a:lnTo>
                      <a:pt x="3113" y="482"/>
                    </a:lnTo>
                    <a:lnTo>
                      <a:pt x="3104" y="482"/>
                    </a:lnTo>
                    <a:lnTo>
                      <a:pt x="3104" y="482"/>
                    </a:lnTo>
                    <a:lnTo>
                      <a:pt x="3105" y="479"/>
                    </a:lnTo>
                    <a:lnTo>
                      <a:pt x="3106" y="476"/>
                    </a:lnTo>
                    <a:lnTo>
                      <a:pt x="3105" y="474"/>
                    </a:lnTo>
                    <a:lnTo>
                      <a:pt x="3104" y="472"/>
                    </a:lnTo>
                    <a:lnTo>
                      <a:pt x="3098" y="468"/>
                    </a:lnTo>
                    <a:lnTo>
                      <a:pt x="3092" y="465"/>
                    </a:lnTo>
                    <a:lnTo>
                      <a:pt x="3086" y="460"/>
                    </a:lnTo>
                    <a:lnTo>
                      <a:pt x="3084" y="457"/>
                    </a:lnTo>
                    <a:lnTo>
                      <a:pt x="3083" y="454"/>
                    </a:lnTo>
                    <a:lnTo>
                      <a:pt x="3083" y="450"/>
                    </a:lnTo>
                    <a:lnTo>
                      <a:pt x="3084" y="446"/>
                    </a:lnTo>
                    <a:lnTo>
                      <a:pt x="3087" y="442"/>
                    </a:lnTo>
                    <a:lnTo>
                      <a:pt x="3092" y="436"/>
                    </a:lnTo>
                    <a:lnTo>
                      <a:pt x="3092" y="436"/>
                    </a:lnTo>
                    <a:lnTo>
                      <a:pt x="3083" y="432"/>
                    </a:lnTo>
                    <a:lnTo>
                      <a:pt x="3075" y="431"/>
                    </a:lnTo>
                    <a:lnTo>
                      <a:pt x="3067" y="431"/>
                    </a:lnTo>
                    <a:lnTo>
                      <a:pt x="3060" y="435"/>
                    </a:lnTo>
                    <a:lnTo>
                      <a:pt x="3054" y="438"/>
                    </a:lnTo>
                    <a:lnTo>
                      <a:pt x="3049" y="443"/>
                    </a:lnTo>
                    <a:lnTo>
                      <a:pt x="3047" y="447"/>
                    </a:lnTo>
                    <a:lnTo>
                      <a:pt x="3046" y="452"/>
                    </a:lnTo>
                    <a:lnTo>
                      <a:pt x="3046" y="452"/>
                    </a:lnTo>
                    <a:lnTo>
                      <a:pt x="3056" y="454"/>
                    </a:lnTo>
                    <a:lnTo>
                      <a:pt x="3060" y="456"/>
                    </a:lnTo>
                    <a:lnTo>
                      <a:pt x="3062" y="458"/>
                    </a:lnTo>
                    <a:lnTo>
                      <a:pt x="3070" y="461"/>
                    </a:lnTo>
                    <a:lnTo>
                      <a:pt x="3070" y="461"/>
                    </a:lnTo>
                    <a:lnTo>
                      <a:pt x="3066" y="466"/>
                    </a:lnTo>
                    <a:lnTo>
                      <a:pt x="3060" y="471"/>
                    </a:lnTo>
                    <a:lnTo>
                      <a:pt x="3053" y="473"/>
                    </a:lnTo>
                    <a:lnTo>
                      <a:pt x="3046" y="474"/>
                    </a:lnTo>
                    <a:lnTo>
                      <a:pt x="3039" y="474"/>
                    </a:lnTo>
                    <a:lnTo>
                      <a:pt x="3032" y="473"/>
                    </a:lnTo>
                    <a:lnTo>
                      <a:pt x="3026" y="471"/>
                    </a:lnTo>
                    <a:lnTo>
                      <a:pt x="3022" y="467"/>
                    </a:lnTo>
                    <a:lnTo>
                      <a:pt x="3022" y="467"/>
                    </a:lnTo>
                    <a:lnTo>
                      <a:pt x="3024" y="467"/>
                    </a:lnTo>
                    <a:lnTo>
                      <a:pt x="3025" y="466"/>
                    </a:lnTo>
                    <a:lnTo>
                      <a:pt x="3025" y="461"/>
                    </a:lnTo>
                    <a:lnTo>
                      <a:pt x="3025" y="461"/>
                    </a:lnTo>
                    <a:lnTo>
                      <a:pt x="3018" y="459"/>
                    </a:lnTo>
                    <a:lnTo>
                      <a:pt x="3013" y="459"/>
                    </a:lnTo>
                    <a:lnTo>
                      <a:pt x="3010" y="461"/>
                    </a:lnTo>
                    <a:lnTo>
                      <a:pt x="3008" y="466"/>
                    </a:lnTo>
                    <a:lnTo>
                      <a:pt x="3007" y="471"/>
                    </a:lnTo>
                    <a:lnTo>
                      <a:pt x="3006" y="475"/>
                    </a:lnTo>
                    <a:lnTo>
                      <a:pt x="3002" y="480"/>
                    </a:lnTo>
                    <a:lnTo>
                      <a:pt x="2997" y="482"/>
                    </a:lnTo>
                    <a:lnTo>
                      <a:pt x="2997" y="482"/>
                    </a:lnTo>
                    <a:lnTo>
                      <a:pt x="2995" y="479"/>
                    </a:lnTo>
                    <a:lnTo>
                      <a:pt x="2993" y="476"/>
                    </a:lnTo>
                    <a:lnTo>
                      <a:pt x="2991" y="474"/>
                    </a:lnTo>
                    <a:lnTo>
                      <a:pt x="2989" y="473"/>
                    </a:lnTo>
                    <a:lnTo>
                      <a:pt x="2982" y="472"/>
                    </a:lnTo>
                    <a:lnTo>
                      <a:pt x="2974" y="472"/>
                    </a:lnTo>
                    <a:lnTo>
                      <a:pt x="2956" y="472"/>
                    </a:lnTo>
                    <a:lnTo>
                      <a:pt x="2948" y="471"/>
                    </a:lnTo>
                    <a:lnTo>
                      <a:pt x="2941" y="468"/>
                    </a:lnTo>
                    <a:lnTo>
                      <a:pt x="2920" y="498"/>
                    </a:lnTo>
                    <a:lnTo>
                      <a:pt x="2920" y="498"/>
                    </a:lnTo>
                    <a:lnTo>
                      <a:pt x="2922" y="492"/>
                    </a:lnTo>
                    <a:lnTo>
                      <a:pt x="2922" y="490"/>
                    </a:lnTo>
                    <a:lnTo>
                      <a:pt x="2921" y="489"/>
                    </a:lnTo>
                    <a:lnTo>
                      <a:pt x="2917" y="487"/>
                    </a:lnTo>
                    <a:lnTo>
                      <a:pt x="2913" y="486"/>
                    </a:lnTo>
                    <a:lnTo>
                      <a:pt x="2906" y="484"/>
                    </a:lnTo>
                    <a:lnTo>
                      <a:pt x="2900" y="482"/>
                    </a:lnTo>
                    <a:lnTo>
                      <a:pt x="2895" y="480"/>
                    </a:lnTo>
                    <a:lnTo>
                      <a:pt x="2894" y="477"/>
                    </a:lnTo>
                    <a:lnTo>
                      <a:pt x="2893" y="474"/>
                    </a:lnTo>
                    <a:lnTo>
                      <a:pt x="2893" y="474"/>
                    </a:lnTo>
                    <a:lnTo>
                      <a:pt x="2880" y="486"/>
                    </a:lnTo>
                    <a:lnTo>
                      <a:pt x="2869" y="498"/>
                    </a:lnTo>
                    <a:lnTo>
                      <a:pt x="2862" y="503"/>
                    </a:lnTo>
                    <a:lnTo>
                      <a:pt x="2855" y="506"/>
                    </a:lnTo>
                    <a:lnTo>
                      <a:pt x="2847" y="509"/>
                    </a:lnTo>
                    <a:lnTo>
                      <a:pt x="2838" y="509"/>
                    </a:lnTo>
                    <a:lnTo>
                      <a:pt x="2838" y="509"/>
                    </a:lnTo>
                    <a:lnTo>
                      <a:pt x="2839" y="506"/>
                    </a:lnTo>
                    <a:lnTo>
                      <a:pt x="2840" y="504"/>
                    </a:lnTo>
                    <a:lnTo>
                      <a:pt x="2839" y="503"/>
                    </a:lnTo>
                    <a:lnTo>
                      <a:pt x="2838" y="502"/>
                    </a:lnTo>
                    <a:lnTo>
                      <a:pt x="2834" y="498"/>
                    </a:lnTo>
                    <a:lnTo>
                      <a:pt x="2830" y="495"/>
                    </a:lnTo>
                    <a:lnTo>
                      <a:pt x="2824" y="491"/>
                    </a:lnTo>
                    <a:lnTo>
                      <a:pt x="2818" y="487"/>
                    </a:lnTo>
                    <a:lnTo>
                      <a:pt x="2815" y="481"/>
                    </a:lnTo>
                    <a:lnTo>
                      <a:pt x="2814" y="479"/>
                    </a:lnTo>
                    <a:lnTo>
                      <a:pt x="2813" y="474"/>
                    </a:lnTo>
                    <a:lnTo>
                      <a:pt x="2813" y="474"/>
                    </a:lnTo>
                    <a:lnTo>
                      <a:pt x="2805" y="473"/>
                    </a:lnTo>
                    <a:lnTo>
                      <a:pt x="2798" y="472"/>
                    </a:lnTo>
                    <a:lnTo>
                      <a:pt x="2790" y="473"/>
                    </a:lnTo>
                    <a:lnTo>
                      <a:pt x="2783" y="475"/>
                    </a:lnTo>
                    <a:lnTo>
                      <a:pt x="2776" y="479"/>
                    </a:lnTo>
                    <a:lnTo>
                      <a:pt x="2769" y="483"/>
                    </a:lnTo>
                    <a:lnTo>
                      <a:pt x="2756" y="492"/>
                    </a:lnTo>
                    <a:lnTo>
                      <a:pt x="2744" y="502"/>
                    </a:lnTo>
                    <a:lnTo>
                      <a:pt x="2737" y="505"/>
                    </a:lnTo>
                    <a:lnTo>
                      <a:pt x="2730" y="507"/>
                    </a:lnTo>
                    <a:lnTo>
                      <a:pt x="2723" y="510"/>
                    </a:lnTo>
                    <a:lnTo>
                      <a:pt x="2716" y="509"/>
                    </a:lnTo>
                    <a:lnTo>
                      <a:pt x="2708" y="507"/>
                    </a:lnTo>
                    <a:lnTo>
                      <a:pt x="2701" y="503"/>
                    </a:lnTo>
                    <a:lnTo>
                      <a:pt x="2701" y="503"/>
                    </a:lnTo>
                    <a:lnTo>
                      <a:pt x="2702" y="498"/>
                    </a:lnTo>
                    <a:lnTo>
                      <a:pt x="2704" y="492"/>
                    </a:lnTo>
                    <a:lnTo>
                      <a:pt x="2704" y="489"/>
                    </a:lnTo>
                    <a:lnTo>
                      <a:pt x="2703" y="486"/>
                    </a:lnTo>
                    <a:lnTo>
                      <a:pt x="2701" y="483"/>
                    </a:lnTo>
                    <a:lnTo>
                      <a:pt x="2698" y="481"/>
                    </a:lnTo>
                    <a:lnTo>
                      <a:pt x="2698" y="481"/>
                    </a:lnTo>
                    <a:lnTo>
                      <a:pt x="2694" y="483"/>
                    </a:lnTo>
                    <a:lnTo>
                      <a:pt x="2690" y="484"/>
                    </a:lnTo>
                    <a:lnTo>
                      <a:pt x="2680" y="486"/>
                    </a:lnTo>
                    <a:lnTo>
                      <a:pt x="2670" y="487"/>
                    </a:lnTo>
                    <a:lnTo>
                      <a:pt x="2662" y="488"/>
                    </a:lnTo>
                    <a:lnTo>
                      <a:pt x="2662" y="487"/>
                    </a:lnTo>
                    <a:lnTo>
                      <a:pt x="2661" y="488"/>
                    </a:lnTo>
                    <a:lnTo>
                      <a:pt x="2661" y="488"/>
                    </a:lnTo>
                    <a:lnTo>
                      <a:pt x="2658" y="489"/>
                    </a:lnTo>
                    <a:lnTo>
                      <a:pt x="2655" y="490"/>
                    </a:lnTo>
                    <a:lnTo>
                      <a:pt x="2654" y="492"/>
                    </a:lnTo>
                    <a:lnTo>
                      <a:pt x="2654" y="496"/>
                    </a:lnTo>
                    <a:lnTo>
                      <a:pt x="2654" y="496"/>
                    </a:lnTo>
                    <a:lnTo>
                      <a:pt x="2642" y="511"/>
                    </a:lnTo>
                    <a:lnTo>
                      <a:pt x="2630" y="525"/>
                    </a:lnTo>
                    <a:lnTo>
                      <a:pt x="2624" y="533"/>
                    </a:lnTo>
                    <a:lnTo>
                      <a:pt x="2616" y="540"/>
                    </a:lnTo>
                    <a:lnTo>
                      <a:pt x="2606" y="547"/>
                    </a:lnTo>
                    <a:lnTo>
                      <a:pt x="2594" y="552"/>
                    </a:lnTo>
                    <a:lnTo>
                      <a:pt x="2594" y="552"/>
                    </a:lnTo>
                    <a:lnTo>
                      <a:pt x="2595" y="557"/>
                    </a:lnTo>
                    <a:lnTo>
                      <a:pt x="2596" y="559"/>
                    </a:lnTo>
                    <a:lnTo>
                      <a:pt x="2599" y="563"/>
                    </a:lnTo>
                    <a:lnTo>
                      <a:pt x="2601" y="564"/>
                    </a:lnTo>
                    <a:lnTo>
                      <a:pt x="2607" y="566"/>
                    </a:lnTo>
                    <a:lnTo>
                      <a:pt x="2614" y="566"/>
                    </a:lnTo>
                    <a:lnTo>
                      <a:pt x="2621" y="566"/>
                    </a:lnTo>
                    <a:lnTo>
                      <a:pt x="2627" y="564"/>
                    </a:lnTo>
                    <a:lnTo>
                      <a:pt x="2639" y="558"/>
                    </a:lnTo>
                    <a:lnTo>
                      <a:pt x="2649" y="535"/>
                    </a:lnTo>
                    <a:lnTo>
                      <a:pt x="2649" y="535"/>
                    </a:lnTo>
                    <a:lnTo>
                      <a:pt x="2650" y="541"/>
                    </a:lnTo>
                    <a:lnTo>
                      <a:pt x="2653" y="545"/>
                    </a:lnTo>
                    <a:lnTo>
                      <a:pt x="2656" y="548"/>
                    </a:lnTo>
                    <a:lnTo>
                      <a:pt x="2658" y="549"/>
                    </a:lnTo>
                    <a:lnTo>
                      <a:pt x="2661" y="549"/>
                    </a:lnTo>
                    <a:lnTo>
                      <a:pt x="2664" y="549"/>
                    </a:lnTo>
                    <a:lnTo>
                      <a:pt x="2669" y="547"/>
                    </a:lnTo>
                    <a:lnTo>
                      <a:pt x="2679" y="540"/>
                    </a:lnTo>
                    <a:lnTo>
                      <a:pt x="2684" y="537"/>
                    </a:lnTo>
                    <a:lnTo>
                      <a:pt x="2686" y="539"/>
                    </a:lnTo>
                    <a:lnTo>
                      <a:pt x="2687" y="540"/>
                    </a:lnTo>
                    <a:lnTo>
                      <a:pt x="2687" y="540"/>
                    </a:lnTo>
                    <a:lnTo>
                      <a:pt x="2684" y="547"/>
                    </a:lnTo>
                    <a:lnTo>
                      <a:pt x="2678" y="554"/>
                    </a:lnTo>
                    <a:lnTo>
                      <a:pt x="2673" y="558"/>
                    </a:lnTo>
                    <a:lnTo>
                      <a:pt x="2667" y="563"/>
                    </a:lnTo>
                    <a:lnTo>
                      <a:pt x="2660" y="566"/>
                    </a:lnTo>
                    <a:lnTo>
                      <a:pt x="2653" y="570"/>
                    </a:lnTo>
                    <a:lnTo>
                      <a:pt x="2637" y="574"/>
                    </a:lnTo>
                    <a:lnTo>
                      <a:pt x="2603" y="583"/>
                    </a:lnTo>
                    <a:lnTo>
                      <a:pt x="2588" y="589"/>
                    </a:lnTo>
                    <a:lnTo>
                      <a:pt x="2581" y="594"/>
                    </a:lnTo>
                    <a:lnTo>
                      <a:pt x="2575" y="597"/>
                    </a:lnTo>
                    <a:lnTo>
                      <a:pt x="2575" y="597"/>
                    </a:lnTo>
                    <a:lnTo>
                      <a:pt x="2579" y="603"/>
                    </a:lnTo>
                    <a:lnTo>
                      <a:pt x="2584" y="608"/>
                    </a:lnTo>
                    <a:lnTo>
                      <a:pt x="2589" y="612"/>
                    </a:lnTo>
                    <a:lnTo>
                      <a:pt x="2595" y="616"/>
                    </a:lnTo>
                    <a:lnTo>
                      <a:pt x="2608" y="622"/>
                    </a:lnTo>
                    <a:lnTo>
                      <a:pt x="2623" y="626"/>
                    </a:lnTo>
                    <a:lnTo>
                      <a:pt x="2638" y="628"/>
                    </a:lnTo>
                    <a:lnTo>
                      <a:pt x="2654" y="628"/>
                    </a:lnTo>
                    <a:lnTo>
                      <a:pt x="2669" y="628"/>
                    </a:lnTo>
                    <a:lnTo>
                      <a:pt x="2685" y="627"/>
                    </a:lnTo>
                    <a:lnTo>
                      <a:pt x="2667" y="615"/>
                    </a:lnTo>
                    <a:lnTo>
                      <a:pt x="2687" y="613"/>
                    </a:lnTo>
                    <a:lnTo>
                      <a:pt x="2667" y="589"/>
                    </a:lnTo>
                    <a:lnTo>
                      <a:pt x="2667" y="589"/>
                    </a:lnTo>
                    <a:lnTo>
                      <a:pt x="2673" y="590"/>
                    </a:lnTo>
                    <a:lnTo>
                      <a:pt x="2681" y="590"/>
                    </a:lnTo>
                    <a:lnTo>
                      <a:pt x="2695" y="589"/>
                    </a:lnTo>
                    <a:lnTo>
                      <a:pt x="2709" y="588"/>
                    </a:lnTo>
                    <a:lnTo>
                      <a:pt x="2723" y="587"/>
                    </a:lnTo>
                    <a:lnTo>
                      <a:pt x="2723" y="587"/>
                    </a:lnTo>
                    <a:lnTo>
                      <a:pt x="2718" y="587"/>
                    </a:lnTo>
                    <a:lnTo>
                      <a:pt x="2715" y="587"/>
                    </a:lnTo>
                    <a:lnTo>
                      <a:pt x="2709" y="583"/>
                    </a:lnTo>
                    <a:lnTo>
                      <a:pt x="2704" y="579"/>
                    </a:lnTo>
                    <a:lnTo>
                      <a:pt x="2701" y="573"/>
                    </a:lnTo>
                    <a:lnTo>
                      <a:pt x="2699" y="569"/>
                    </a:lnTo>
                    <a:lnTo>
                      <a:pt x="2699" y="564"/>
                    </a:lnTo>
                    <a:lnTo>
                      <a:pt x="2699" y="563"/>
                    </a:lnTo>
                    <a:lnTo>
                      <a:pt x="2700" y="562"/>
                    </a:lnTo>
                    <a:lnTo>
                      <a:pt x="2702" y="562"/>
                    </a:lnTo>
                    <a:lnTo>
                      <a:pt x="2704" y="563"/>
                    </a:lnTo>
                    <a:lnTo>
                      <a:pt x="2704" y="563"/>
                    </a:lnTo>
                    <a:lnTo>
                      <a:pt x="2708" y="566"/>
                    </a:lnTo>
                    <a:lnTo>
                      <a:pt x="2713" y="567"/>
                    </a:lnTo>
                    <a:lnTo>
                      <a:pt x="2716" y="569"/>
                    </a:lnTo>
                    <a:lnTo>
                      <a:pt x="2718" y="569"/>
                    </a:lnTo>
                    <a:lnTo>
                      <a:pt x="2721" y="569"/>
                    </a:lnTo>
                    <a:lnTo>
                      <a:pt x="2724" y="567"/>
                    </a:lnTo>
                    <a:lnTo>
                      <a:pt x="2727" y="563"/>
                    </a:lnTo>
                    <a:lnTo>
                      <a:pt x="2736" y="552"/>
                    </a:lnTo>
                    <a:lnTo>
                      <a:pt x="2741" y="549"/>
                    </a:lnTo>
                    <a:lnTo>
                      <a:pt x="2744" y="548"/>
                    </a:lnTo>
                    <a:lnTo>
                      <a:pt x="2747" y="548"/>
                    </a:lnTo>
                    <a:lnTo>
                      <a:pt x="2747" y="548"/>
                    </a:lnTo>
                    <a:lnTo>
                      <a:pt x="2739" y="547"/>
                    </a:lnTo>
                    <a:lnTo>
                      <a:pt x="2732" y="544"/>
                    </a:lnTo>
                    <a:lnTo>
                      <a:pt x="2730" y="543"/>
                    </a:lnTo>
                    <a:lnTo>
                      <a:pt x="2729" y="541"/>
                    </a:lnTo>
                    <a:lnTo>
                      <a:pt x="2730" y="537"/>
                    </a:lnTo>
                    <a:lnTo>
                      <a:pt x="2731" y="533"/>
                    </a:lnTo>
                    <a:lnTo>
                      <a:pt x="2731" y="533"/>
                    </a:lnTo>
                    <a:lnTo>
                      <a:pt x="2744" y="541"/>
                    </a:lnTo>
                    <a:lnTo>
                      <a:pt x="2755" y="545"/>
                    </a:lnTo>
                    <a:lnTo>
                      <a:pt x="2764" y="549"/>
                    </a:lnTo>
                    <a:lnTo>
                      <a:pt x="2772" y="550"/>
                    </a:lnTo>
                    <a:lnTo>
                      <a:pt x="2782" y="552"/>
                    </a:lnTo>
                    <a:lnTo>
                      <a:pt x="2790" y="556"/>
                    </a:lnTo>
                    <a:lnTo>
                      <a:pt x="2800" y="560"/>
                    </a:lnTo>
                    <a:lnTo>
                      <a:pt x="2811" y="569"/>
                    </a:lnTo>
                    <a:lnTo>
                      <a:pt x="2811" y="569"/>
                    </a:lnTo>
                    <a:lnTo>
                      <a:pt x="2811" y="563"/>
                    </a:lnTo>
                    <a:lnTo>
                      <a:pt x="2811" y="558"/>
                    </a:lnTo>
                    <a:lnTo>
                      <a:pt x="2813" y="555"/>
                    </a:lnTo>
                    <a:lnTo>
                      <a:pt x="2816" y="552"/>
                    </a:lnTo>
                    <a:lnTo>
                      <a:pt x="2818" y="550"/>
                    </a:lnTo>
                    <a:lnTo>
                      <a:pt x="2822" y="549"/>
                    </a:lnTo>
                    <a:lnTo>
                      <a:pt x="2830" y="549"/>
                    </a:lnTo>
                    <a:lnTo>
                      <a:pt x="2839" y="548"/>
                    </a:lnTo>
                    <a:lnTo>
                      <a:pt x="2847" y="547"/>
                    </a:lnTo>
                    <a:lnTo>
                      <a:pt x="2851" y="544"/>
                    </a:lnTo>
                    <a:lnTo>
                      <a:pt x="2853" y="542"/>
                    </a:lnTo>
                    <a:lnTo>
                      <a:pt x="2855" y="539"/>
                    </a:lnTo>
                    <a:lnTo>
                      <a:pt x="2856" y="533"/>
                    </a:lnTo>
                    <a:lnTo>
                      <a:pt x="2841" y="530"/>
                    </a:lnTo>
                    <a:lnTo>
                      <a:pt x="2872" y="507"/>
                    </a:lnTo>
                    <a:lnTo>
                      <a:pt x="2872" y="507"/>
                    </a:lnTo>
                    <a:lnTo>
                      <a:pt x="2877" y="512"/>
                    </a:lnTo>
                    <a:lnTo>
                      <a:pt x="2880" y="517"/>
                    </a:lnTo>
                    <a:lnTo>
                      <a:pt x="2882" y="521"/>
                    </a:lnTo>
                    <a:lnTo>
                      <a:pt x="2883" y="525"/>
                    </a:lnTo>
                    <a:lnTo>
                      <a:pt x="2882" y="528"/>
                    </a:lnTo>
                    <a:lnTo>
                      <a:pt x="2880" y="532"/>
                    </a:lnTo>
                    <a:lnTo>
                      <a:pt x="2877" y="536"/>
                    </a:lnTo>
                    <a:lnTo>
                      <a:pt x="2875" y="542"/>
                    </a:lnTo>
                    <a:lnTo>
                      <a:pt x="2874" y="544"/>
                    </a:lnTo>
                    <a:lnTo>
                      <a:pt x="2875" y="547"/>
                    </a:lnTo>
                    <a:lnTo>
                      <a:pt x="2877" y="549"/>
                    </a:lnTo>
                    <a:lnTo>
                      <a:pt x="2880" y="552"/>
                    </a:lnTo>
                    <a:lnTo>
                      <a:pt x="2885" y="556"/>
                    </a:lnTo>
                    <a:lnTo>
                      <a:pt x="2893" y="559"/>
                    </a:lnTo>
                    <a:lnTo>
                      <a:pt x="2893" y="559"/>
                    </a:lnTo>
                    <a:lnTo>
                      <a:pt x="2900" y="559"/>
                    </a:lnTo>
                    <a:lnTo>
                      <a:pt x="2907" y="558"/>
                    </a:lnTo>
                    <a:lnTo>
                      <a:pt x="2913" y="557"/>
                    </a:lnTo>
                    <a:lnTo>
                      <a:pt x="2917" y="555"/>
                    </a:lnTo>
                    <a:lnTo>
                      <a:pt x="2925" y="548"/>
                    </a:lnTo>
                    <a:lnTo>
                      <a:pt x="2932" y="541"/>
                    </a:lnTo>
                    <a:lnTo>
                      <a:pt x="2939" y="534"/>
                    </a:lnTo>
                    <a:lnTo>
                      <a:pt x="2946" y="527"/>
                    </a:lnTo>
                    <a:lnTo>
                      <a:pt x="2951" y="524"/>
                    </a:lnTo>
                    <a:lnTo>
                      <a:pt x="2955" y="521"/>
                    </a:lnTo>
                    <a:lnTo>
                      <a:pt x="2960" y="519"/>
                    </a:lnTo>
                    <a:lnTo>
                      <a:pt x="2966" y="518"/>
                    </a:lnTo>
                    <a:lnTo>
                      <a:pt x="2966" y="518"/>
                    </a:lnTo>
                    <a:lnTo>
                      <a:pt x="2961" y="527"/>
                    </a:lnTo>
                    <a:lnTo>
                      <a:pt x="2955" y="534"/>
                    </a:lnTo>
                    <a:lnTo>
                      <a:pt x="2948" y="542"/>
                    </a:lnTo>
                    <a:lnTo>
                      <a:pt x="2940" y="548"/>
                    </a:lnTo>
                    <a:lnTo>
                      <a:pt x="2932" y="554"/>
                    </a:lnTo>
                    <a:lnTo>
                      <a:pt x="2923" y="557"/>
                    </a:lnTo>
                    <a:lnTo>
                      <a:pt x="2913" y="560"/>
                    </a:lnTo>
                    <a:lnTo>
                      <a:pt x="2903" y="560"/>
                    </a:lnTo>
                    <a:lnTo>
                      <a:pt x="2920" y="571"/>
                    </a:lnTo>
                    <a:lnTo>
                      <a:pt x="2920" y="571"/>
                    </a:lnTo>
                    <a:lnTo>
                      <a:pt x="2915" y="575"/>
                    </a:lnTo>
                    <a:lnTo>
                      <a:pt x="2909" y="579"/>
                    </a:lnTo>
                    <a:lnTo>
                      <a:pt x="2901" y="580"/>
                    </a:lnTo>
                    <a:lnTo>
                      <a:pt x="2892" y="581"/>
                    </a:lnTo>
                    <a:lnTo>
                      <a:pt x="2872" y="582"/>
                    </a:lnTo>
                    <a:lnTo>
                      <a:pt x="2856" y="582"/>
                    </a:lnTo>
                    <a:lnTo>
                      <a:pt x="2856" y="582"/>
                    </a:lnTo>
                    <a:lnTo>
                      <a:pt x="2864" y="574"/>
                    </a:lnTo>
                    <a:lnTo>
                      <a:pt x="2865" y="571"/>
                    </a:lnTo>
                    <a:lnTo>
                      <a:pt x="2867" y="570"/>
                    </a:lnTo>
                    <a:lnTo>
                      <a:pt x="2865" y="567"/>
                    </a:lnTo>
                    <a:lnTo>
                      <a:pt x="2864" y="567"/>
                    </a:lnTo>
                    <a:lnTo>
                      <a:pt x="2859" y="566"/>
                    </a:lnTo>
                    <a:lnTo>
                      <a:pt x="2851" y="565"/>
                    </a:lnTo>
                    <a:lnTo>
                      <a:pt x="2842" y="564"/>
                    </a:lnTo>
                    <a:lnTo>
                      <a:pt x="2834" y="560"/>
                    </a:lnTo>
                    <a:lnTo>
                      <a:pt x="2831" y="558"/>
                    </a:lnTo>
                    <a:lnTo>
                      <a:pt x="2828" y="555"/>
                    </a:lnTo>
                    <a:lnTo>
                      <a:pt x="2828" y="555"/>
                    </a:lnTo>
                    <a:lnTo>
                      <a:pt x="2828" y="562"/>
                    </a:lnTo>
                    <a:lnTo>
                      <a:pt x="2829" y="567"/>
                    </a:lnTo>
                    <a:lnTo>
                      <a:pt x="2833" y="574"/>
                    </a:lnTo>
                    <a:lnTo>
                      <a:pt x="2833" y="577"/>
                    </a:lnTo>
                    <a:lnTo>
                      <a:pt x="2832" y="580"/>
                    </a:lnTo>
                    <a:lnTo>
                      <a:pt x="2829" y="585"/>
                    </a:lnTo>
                    <a:lnTo>
                      <a:pt x="2823" y="590"/>
                    </a:lnTo>
                    <a:lnTo>
                      <a:pt x="2823" y="590"/>
                    </a:lnTo>
                    <a:lnTo>
                      <a:pt x="2836" y="589"/>
                    </a:lnTo>
                    <a:lnTo>
                      <a:pt x="2846" y="589"/>
                    </a:lnTo>
                    <a:lnTo>
                      <a:pt x="2857" y="590"/>
                    </a:lnTo>
                    <a:lnTo>
                      <a:pt x="2875" y="595"/>
                    </a:lnTo>
                    <a:lnTo>
                      <a:pt x="2875" y="595"/>
                    </a:lnTo>
                    <a:lnTo>
                      <a:pt x="2864" y="594"/>
                    </a:lnTo>
                    <a:lnTo>
                      <a:pt x="2855" y="596"/>
                    </a:lnTo>
                    <a:lnTo>
                      <a:pt x="2848" y="598"/>
                    </a:lnTo>
                    <a:lnTo>
                      <a:pt x="2841" y="603"/>
                    </a:lnTo>
                    <a:lnTo>
                      <a:pt x="2836" y="609"/>
                    </a:lnTo>
                    <a:lnTo>
                      <a:pt x="2830" y="615"/>
                    </a:lnTo>
                    <a:lnTo>
                      <a:pt x="2821" y="627"/>
                    </a:lnTo>
                    <a:lnTo>
                      <a:pt x="2811" y="641"/>
                    </a:lnTo>
                    <a:lnTo>
                      <a:pt x="2807" y="646"/>
                    </a:lnTo>
                    <a:lnTo>
                      <a:pt x="2801" y="652"/>
                    </a:lnTo>
                    <a:lnTo>
                      <a:pt x="2795" y="654"/>
                    </a:lnTo>
                    <a:lnTo>
                      <a:pt x="2788" y="656"/>
                    </a:lnTo>
                    <a:lnTo>
                      <a:pt x="2780" y="656"/>
                    </a:lnTo>
                    <a:lnTo>
                      <a:pt x="2771" y="655"/>
                    </a:lnTo>
                    <a:lnTo>
                      <a:pt x="2771" y="655"/>
                    </a:lnTo>
                    <a:lnTo>
                      <a:pt x="2776" y="653"/>
                    </a:lnTo>
                    <a:lnTo>
                      <a:pt x="2778" y="650"/>
                    </a:lnTo>
                    <a:lnTo>
                      <a:pt x="2779" y="648"/>
                    </a:lnTo>
                    <a:lnTo>
                      <a:pt x="2780" y="645"/>
                    </a:lnTo>
                    <a:lnTo>
                      <a:pt x="2780" y="642"/>
                    </a:lnTo>
                    <a:lnTo>
                      <a:pt x="2779" y="640"/>
                    </a:lnTo>
                    <a:lnTo>
                      <a:pt x="2776" y="634"/>
                    </a:lnTo>
                    <a:lnTo>
                      <a:pt x="2765" y="623"/>
                    </a:lnTo>
                    <a:lnTo>
                      <a:pt x="2762" y="618"/>
                    </a:lnTo>
                    <a:lnTo>
                      <a:pt x="2760" y="613"/>
                    </a:lnTo>
                    <a:lnTo>
                      <a:pt x="2760" y="613"/>
                    </a:lnTo>
                    <a:lnTo>
                      <a:pt x="2737" y="619"/>
                    </a:lnTo>
                    <a:lnTo>
                      <a:pt x="2725" y="624"/>
                    </a:lnTo>
                    <a:lnTo>
                      <a:pt x="2716" y="627"/>
                    </a:lnTo>
                    <a:lnTo>
                      <a:pt x="2726" y="658"/>
                    </a:lnTo>
                    <a:lnTo>
                      <a:pt x="2726" y="658"/>
                    </a:lnTo>
                    <a:lnTo>
                      <a:pt x="2721" y="661"/>
                    </a:lnTo>
                    <a:lnTo>
                      <a:pt x="2715" y="661"/>
                    </a:lnTo>
                    <a:lnTo>
                      <a:pt x="2710" y="660"/>
                    </a:lnTo>
                    <a:lnTo>
                      <a:pt x="2706" y="657"/>
                    </a:lnTo>
                    <a:lnTo>
                      <a:pt x="2698" y="650"/>
                    </a:lnTo>
                    <a:lnTo>
                      <a:pt x="2690" y="642"/>
                    </a:lnTo>
                    <a:lnTo>
                      <a:pt x="2681" y="635"/>
                    </a:lnTo>
                    <a:lnTo>
                      <a:pt x="2677" y="633"/>
                    </a:lnTo>
                    <a:lnTo>
                      <a:pt x="2672" y="631"/>
                    </a:lnTo>
                    <a:lnTo>
                      <a:pt x="2667" y="631"/>
                    </a:lnTo>
                    <a:lnTo>
                      <a:pt x="2662" y="632"/>
                    </a:lnTo>
                    <a:lnTo>
                      <a:pt x="2656" y="635"/>
                    </a:lnTo>
                    <a:lnTo>
                      <a:pt x="2650" y="640"/>
                    </a:lnTo>
                    <a:lnTo>
                      <a:pt x="2650" y="640"/>
                    </a:lnTo>
                    <a:lnTo>
                      <a:pt x="2649" y="643"/>
                    </a:lnTo>
                    <a:lnTo>
                      <a:pt x="2650" y="646"/>
                    </a:lnTo>
                    <a:lnTo>
                      <a:pt x="2652" y="648"/>
                    </a:lnTo>
                    <a:lnTo>
                      <a:pt x="2653" y="649"/>
                    </a:lnTo>
                    <a:lnTo>
                      <a:pt x="2657" y="650"/>
                    </a:lnTo>
                    <a:lnTo>
                      <a:pt x="2663" y="650"/>
                    </a:lnTo>
                    <a:lnTo>
                      <a:pt x="2672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75" y="649"/>
                    </a:lnTo>
                    <a:lnTo>
                      <a:pt x="2667" y="653"/>
                    </a:lnTo>
                    <a:lnTo>
                      <a:pt x="2658" y="654"/>
                    </a:lnTo>
                    <a:lnTo>
                      <a:pt x="2650" y="655"/>
                    </a:lnTo>
                    <a:lnTo>
                      <a:pt x="2644" y="654"/>
                    </a:lnTo>
                    <a:lnTo>
                      <a:pt x="2637" y="652"/>
                    </a:lnTo>
                    <a:lnTo>
                      <a:pt x="2631" y="648"/>
                    </a:lnTo>
                    <a:lnTo>
                      <a:pt x="2618" y="640"/>
                    </a:lnTo>
                    <a:lnTo>
                      <a:pt x="2607" y="630"/>
                    </a:lnTo>
                    <a:lnTo>
                      <a:pt x="2594" y="619"/>
                    </a:lnTo>
                    <a:lnTo>
                      <a:pt x="2581" y="608"/>
                    </a:lnTo>
                    <a:lnTo>
                      <a:pt x="2573" y="603"/>
                    </a:lnTo>
                    <a:lnTo>
                      <a:pt x="2566" y="598"/>
                    </a:lnTo>
                    <a:lnTo>
                      <a:pt x="2566" y="598"/>
                    </a:lnTo>
                    <a:lnTo>
                      <a:pt x="2565" y="608"/>
                    </a:lnTo>
                    <a:lnTo>
                      <a:pt x="2563" y="619"/>
                    </a:lnTo>
                    <a:lnTo>
                      <a:pt x="2562" y="625"/>
                    </a:lnTo>
                    <a:lnTo>
                      <a:pt x="2558" y="632"/>
                    </a:lnTo>
                    <a:lnTo>
                      <a:pt x="2555" y="639"/>
                    </a:lnTo>
                    <a:lnTo>
                      <a:pt x="2550" y="645"/>
                    </a:lnTo>
                    <a:lnTo>
                      <a:pt x="2550" y="645"/>
                    </a:lnTo>
                    <a:lnTo>
                      <a:pt x="2552" y="638"/>
                    </a:lnTo>
                    <a:lnTo>
                      <a:pt x="2552" y="632"/>
                    </a:lnTo>
                    <a:lnTo>
                      <a:pt x="2550" y="622"/>
                    </a:lnTo>
                    <a:lnTo>
                      <a:pt x="2552" y="617"/>
                    </a:lnTo>
                    <a:lnTo>
                      <a:pt x="2553" y="612"/>
                    </a:lnTo>
                    <a:lnTo>
                      <a:pt x="2555" y="608"/>
                    </a:lnTo>
                    <a:lnTo>
                      <a:pt x="2560" y="603"/>
                    </a:lnTo>
                    <a:lnTo>
                      <a:pt x="2560" y="603"/>
                    </a:lnTo>
                    <a:lnTo>
                      <a:pt x="2555" y="601"/>
                    </a:lnTo>
                    <a:lnTo>
                      <a:pt x="2549" y="601"/>
                    </a:lnTo>
                    <a:lnTo>
                      <a:pt x="2543" y="602"/>
                    </a:lnTo>
                    <a:lnTo>
                      <a:pt x="2538" y="604"/>
                    </a:lnTo>
                    <a:lnTo>
                      <a:pt x="2527" y="610"/>
                    </a:lnTo>
                    <a:lnTo>
                      <a:pt x="2517" y="617"/>
                    </a:lnTo>
                    <a:lnTo>
                      <a:pt x="2517" y="617"/>
                    </a:lnTo>
                    <a:lnTo>
                      <a:pt x="2522" y="619"/>
                    </a:lnTo>
                    <a:lnTo>
                      <a:pt x="2525" y="622"/>
                    </a:lnTo>
                    <a:lnTo>
                      <a:pt x="2527" y="624"/>
                    </a:lnTo>
                    <a:lnTo>
                      <a:pt x="2527" y="626"/>
                    </a:lnTo>
                    <a:lnTo>
                      <a:pt x="2527" y="628"/>
                    </a:lnTo>
                    <a:lnTo>
                      <a:pt x="2526" y="631"/>
                    </a:lnTo>
                    <a:lnTo>
                      <a:pt x="2522" y="635"/>
                    </a:lnTo>
                    <a:lnTo>
                      <a:pt x="2510" y="646"/>
                    </a:lnTo>
                    <a:lnTo>
                      <a:pt x="2504" y="652"/>
                    </a:lnTo>
                    <a:lnTo>
                      <a:pt x="2501" y="655"/>
                    </a:lnTo>
                    <a:lnTo>
                      <a:pt x="2501" y="655"/>
                    </a:lnTo>
                    <a:lnTo>
                      <a:pt x="2496" y="654"/>
                    </a:lnTo>
                    <a:lnTo>
                      <a:pt x="2495" y="652"/>
                    </a:lnTo>
                    <a:lnTo>
                      <a:pt x="2495" y="648"/>
                    </a:lnTo>
                    <a:lnTo>
                      <a:pt x="2499" y="645"/>
                    </a:lnTo>
                    <a:lnTo>
                      <a:pt x="2506" y="637"/>
                    </a:lnTo>
                    <a:lnTo>
                      <a:pt x="2514" y="631"/>
                    </a:lnTo>
                    <a:lnTo>
                      <a:pt x="2514" y="631"/>
                    </a:lnTo>
                    <a:lnTo>
                      <a:pt x="2509" y="628"/>
                    </a:lnTo>
                    <a:lnTo>
                      <a:pt x="2504" y="625"/>
                    </a:lnTo>
                    <a:lnTo>
                      <a:pt x="2495" y="617"/>
                    </a:lnTo>
                    <a:lnTo>
                      <a:pt x="2491" y="615"/>
                    </a:lnTo>
                    <a:lnTo>
                      <a:pt x="2488" y="615"/>
                    </a:lnTo>
                    <a:lnTo>
                      <a:pt x="2486" y="616"/>
                    </a:lnTo>
                    <a:lnTo>
                      <a:pt x="2485" y="617"/>
                    </a:lnTo>
                    <a:lnTo>
                      <a:pt x="2483" y="619"/>
                    </a:lnTo>
                    <a:lnTo>
                      <a:pt x="2480" y="627"/>
                    </a:lnTo>
                    <a:lnTo>
                      <a:pt x="2480" y="627"/>
                    </a:lnTo>
                    <a:lnTo>
                      <a:pt x="2480" y="624"/>
                    </a:lnTo>
                    <a:lnTo>
                      <a:pt x="2481" y="619"/>
                    </a:lnTo>
                    <a:lnTo>
                      <a:pt x="2485" y="611"/>
                    </a:lnTo>
                    <a:lnTo>
                      <a:pt x="2492" y="602"/>
                    </a:lnTo>
                    <a:lnTo>
                      <a:pt x="2499" y="593"/>
                    </a:lnTo>
                    <a:lnTo>
                      <a:pt x="2508" y="585"/>
                    </a:lnTo>
                    <a:lnTo>
                      <a:pt x="2517" y="578"/>
                    </a:lnTo>
                    <a:lnTo>
                      <a:pt x="2526" y="572"/>
                    </a:lnTo>
                    <a:lnTo>
                      <a:pt x="2535" y="570"/>
                    </a:lnTo>
                    <a:lnTo>
                      <a:pt x="2520" y="566"/>
                    </a:lnTo>
                    <a:lnTo>
                      <a:pt x="2520" y="566"/>
                    </a:lnTo>
                    <a:lnTo>
                      <a:pt x="2526" y="560"/>
                    </a:lnTo>
                    <a:lnTo>
                      <a:pt x="2530" y="559"/>
                    </a:lnTo>
                    <a:lnTo>
                      <a:pt x="2532" y="559"/>
                    </a:lnTo>
                    <a:lnTo>
                      <a:pt x="2538" y="559"/>
                    </a:lnTo>
                    <a:lnTo>
                      <a:pt x="2547" y="562"/>
                    </a:lnTo>
                    <a:lnTo>
                      <a:pt x="2547" y="562"/>
                    </a:lnTo>
                    <a:lnTo>
                      <a:pt x="2542" y="556"/>
                    </a:lnTo>
                    <a:lnTo>
                      <a:pt x="2539" y="550"/>
                    </a:lnTo>
                    <a:lnTo>
                      <a:pt x="2537" y="544"/>
                    </a:lnTo>
                    <a:lnTo>
                      <a:pt x="2535" y="539"/>
                    </a:lnTo>
                    <a:lnTo>
                      <a:pt x="2534" y="533"/>
                    </a:lnTo>
                    <a:lnTo>
                      <a:pt x="2534" y="527"/>
                    </a:lnTo>
                    <a:lnTo>
                      <a:pt x="2537" y="515"/>
                    </a:lnTo>
                    <a:lnTo>
                      <a:pt x="2537" y="515"/>
                    </a:lnTo>
                    <a:lnTo>
                      <a:pt x="2537" y="518"/>
                    </a:lnTo>
                    <a:lnTo>
                      <a:pt x="2537" y="519"/>
                    </a:lnTo>
                    <a:lnTo>
                      <a:pt x="2537" y="521"/>
                    </a:lnTo>
                    <a:lnTo>
                      <a:pt x="2538" y="524"/>
                    </a:lnTo>
                    <a:lnTo>
                      <a:pt x="2538" y="524"/>
                    </a:lnTo>
                    <a:lnTo>
                      <a:pt x="2541" y="525"/>
                    </a:lnTo>
                    <a:lnTo>
                      <a:pt x="2546" y="525"/>
                    </a:lnTo>
                    <a:lnTo>
                      <a:pt x="2549" y="525"/>
                    </a:lnTo>
                    <a:lnTo>
                      <a:pt x="2553" y="524"/>
                    </a:lnTo>
                    <a:lnTo>
                      <a:pt x="2554" y="521"/>
                    </a:lnTo>
                    <a:lnTo>
                      <a:pt x="2556" y="519"/>
                    </a:lnTo>
                    <a:lnTo>
                      <a:pt x="2556" y="515"/>
                    </a:lnTo>
                    <a:lnTo>
                      <a:pt x="2556" y="512"/>
                    </a:lnTo>
                    <a:lnTo>
                      <a:pt x="2556" y="512"/>
                    </a:lnTo>
                    <a:lnTo>
                      <a:pt x="2557" y="504"/>
                    </a:lnTo>
                    <a:lnTo>
                      <a:pt x="2557" y="500"/>
                    </a:lnTo>
                    <a:lnTo>
                      <a:pt x="2557" y="498"/>
                    </a:lnTo>
                    <a:lnTo>
                      <a:pt x="2554" y="495"/>
                    </a:lnTo>
                    <a:lnTo>
                      <a:pt x="2549" y="492"/>
                    </a:lnTo>
                    <a:lnTo>
                      <a:pt x="2539" y="489"/>
                    </a:lnTo>
                    <a:lnTo>
                      <a:pt x="2533" y="487"/>
                    </a:lnTo>
                    <a:lnTo>
                      <a:pt x="2530" y="483"/>
                    </a:lnTo>
                    <a:lnTo>
                      <a:pt x="2511" y="489"/>
                    </a:lnTo>
                    <a:lnTo>
                      <a:pt x="2450" y="575"/>
                    </a:lnTo>
                    <a:lnTo>
                      <a:pt x="2450" y="575"/>
                    </a:lnTo>
                    <a:lnTo>
                      <a:pt x="2441" y="578"/>
                    </a:lnTo>
                    <a:lnTo>
                      <a:pt x="2432" y="578"/>
                    </a:lnTo>
                    <a:lnTo>
                      <a:pt x="2425" y="577"/>
                    </a:lnTo>
                    <a:lnTo>
                      <a:pt x="2418" y="573"/>
                    </a:lnTo>
                    <a:lnTo>
                      <a:pt x="2411" y="569"/>
                    </a:lnTo>
                    <a:lnTo>
                      <a:pt x="2404" y="564"/>
                    </a:lnTo>
                    <a:lnTo>
                      <a:pt x="2389" y="554"/>
                    </a:lnTo>
                    <a:lnTo>
                      <a:pt x="2385" y="577"/>
                    </a:lnTo>
                    <a:lnTo>
                      <a:pt x="2385" y="577"/>
                    </a:lnTo>
                    <a:lnTo>
                      <a:pt x="2377" y="575"/>
                    </a:lnTo>
                    <a:lnTo>
                      <a:pt x="2368" y="574"/>
                    </a:lnTo>
                    <a:lnTo>
                      <a:pt x="2361" y="572"/>
                    </a:lnTo>
                    <a:lnTo>
                      <a:pt x="2355" y="569"/>
                    </a:lnTo>
                    <a:lnTo>
                      <a:pt x="2350" y="564"/>
                    </a:lnTo>
                    <a:lnTo>
                      <a:pt x="2349" y="560"/>
                    </a:lnTo>
                    <a:lnTo>
                      <a:pt x="2349" y="557"/>
                    </a:lnTo>
                    <a:lnTo>
                      <a:pt x="2349" y="549"/>
                    </a:lnTo>
                    <a:lnTo>
                      <a:pt x="2354" y="540"/>
                    </a:lnTo>
                    <a:lnTo>
                      <a:pt x="2354" y="540"/>
                    </a:lnTo>
                    <a:lnTo>
                      <a:pt x="2355" y="543"/>
                    </a:lnTo>
                    <a:lnTo>
                      <a:pt x="2356" y="545"/>
                    </a:lnTo>
                    <a:lnTo>
                      <a:pt x="2363" y="545"/>
                    </a:lnTo>
                    <a:lnTo>
                      <a:pt x="2363" y="545"/>
                    </a:lnTo>
                    <a:lnTo>
                      <a:pt x="2364" y="542"/>
                    </a:lnTo>
                    <a:lnTo>
                      <a:pt x="2365" y="539"/>
                    </a:lnTo>
                    <a:lnTo>
                      <a:pt x="2365" y="539"/>
                    </a:lnTo>
                    <a:lnTo>
                      <a:pt x="2366" y="535"/>
                    </a:lnTo>
                    <a:lnTo>
                      <a:pt x="2366" y="535"/>
                    </a:lnTo>
                    <a:lnTo>
                      <a:pt x="2325" y="549"/>
                    </a:lnTo>
                    <a:lnTo>
                      <a:pt x="2325" y="549"/>
                    </a:lnTo>
                    <a:lnTo>
                      <a:pt x="2332" y="543"/>
                    </a:lnTo>
                    <a:lnTo>
                      <a:pt x="2336" y="537"/>
                    </a:lnTo>
                    <a:lnTo>
                      <a:pt x="2340" y="533"/>
                    </a:lnTo>
                    <a:lnTo>
                      <a:pt x="2342" y="527"/>
                    </a:lnTo>
                    <a:lnTo>
                      <a:pt x="2343" y="524"/>
                    </a:lnTo>
                    <a:lnTo>
                      <a:pt x="2343" y="519"/>
                    </a:lnTo>
                    <a:lnTo>
                      <a:pt x="2341" y="511"/>
                    </a:lnTo>
                    <a:lnTo>
                      <a:pt x="2338" y="502"/>
                    </a:lnTo>
                    <a:lnTo>
                      <a:pt x="2334" y="492"/>
                    </a:lnTo>
                    <a:lnTo>
                      <a:pt x="2332" y="487"/>
                    </a:lnTo>
                    <a:lnTo>
                      <a:pt x="2331" y="481"/>
                    </a:lnTo>
                    <a:lnTo>
                      <a:pt x="2331" y="475"/>
                    </a:lnTo>
                    <a:lnTo>
                      <a:pt x="2332" y="467"/>
                    </a:lnTo>
                    <a:lnTo>
                      <a:pt x="2288" y="482"/>
                    </a:lnTo>
                    <a:lnTo>
                      <a:pt x="2288" y="482"/>
                    </a:lnTo>
                    <a:lnTo>
                      <a:pt x="2296" y="487"/>
                    </a:lnTo>
                    <a:lnTo>
                      <a:pt x="2300" y="490"/>
                    </a:lnTo>
                    <a:lnTo>
                      <a:pt x="2301" y="492"/>
                    </a:lnTo>
                    <a:lnTo>
                      <a:pt x="2300" y="494"/>
                    </a:lnTo>
                    <a:lnTo>
                      <a:pt x="2299" y="497"/>
                    </a:lnTo>
                    <a:lnTo>
                      <a:pt x="2294" y="499"/>
                    </a:lnTo>
                    <a:lnTo>
                      <a:pt x="2289" y="503"/>
                    </a:lnTo>
                    <a:lnTo>
                      <a:pt x="2280" y="507"/>
                    </a:lnTo>
                    <a:lnTo>
                      <a:pt x="2280" y="507"/>
                    </a:lnTo>
                    <a:lnTo>
                      <a:pt x="2280" y="504"/>
                    </a:lnTo>
                    <a:lnTo>
                      <a:pt x="2278" y="500"/>
                    </a:lnTo>
                    <a:lnTo>
                      <a:pt x="2276" y="499"/>
                    </a:lnTo>
                    <a:lnTo>
                      <a:pt x="2273" y="498"/>
                    </a:lnTo>
                    <a:lnTo>
                      <a:pt x="2267" y="497"/>
                    </a:lnTo>
                    <a:lnTo>
                      <a:pt x="2259" y="499"/>
                    </a:lnTo>
                    <a:lnTo>
                      <a:pt x="2244" y="504"/>
                    </a:lnTo>
                    <a:lnTo>
                      <a:pt x="2236" y="505"/>
                    </a:lnTo>
                    <a:lnTo>
                      <a:pt x="2231" y="505"/>
                    </a:lnTo>
                    <a:lnTo>
                      <a:pt x="2232" y="500"/>
                    </a:lnTo>
                    <a:lnTo>
                      <a:pt x="2232" y="500"/>
                    </a:lnTo>
                    <a:lnTo>
                      <a:pt x="2226" y="498"/>
                    </a:lnTo>
                    <a:lnTo>
                      <a:pt x="2219" y="497"/>
                    </a:lnTo>
                    <a:lnTo>
                      <a:pt x="2212" y="497"/>
                    </a:lnTo>
                    <a:lnTo>
                      <a:pt x="2204" y="497"/>
                    </a:lnTo>
                    <a:lnTo>
                      <a:pt x="2189" y="499"/>
                    </a:lnTo>
                    <a:lnTo>
                      <a:pt x="2175" y="503"/>
                    </a:lnTo>
                    <a:lnTo>
                      <a:pt x="2175" y="503"/>
                    </a:lnTo>
                    <a:lnTo>
                      <a:pt x="2174" y="507"/>
                    </a:lnTo>
                    <a:lnTo>
                      <a:pt x="2172" y="513"/>
                    </a:lnTo>
                    <a:lnTo>
                      <a:pt x="2164" y="532"/>
                    </a:lnTo>
                    <a:lnTo>
                      <a:pt x="2144" y="571"/>
                    </a:lnTo>
                    <a:lnTo>
                      <a:pt x="2144" y="571"/>
                    </a:lnTo>
                    <a:lnTo>
                      <a:pt x="2154" y="573"/>
                    </a:lnTo>
                    <a:lnTo>
                      <a:pt x="2159" y="577"/>
                    </a:lnTo>
                    <a:lnTo>
                      <a:pt x="2162" y="580"/>
                    </a:lnTo>
                    <a:lnTo>
                      <a:pt x="2163" y="583"/>
                    </a:lnTo>
                    <a:lnTo>
                      <a:pt x="2161" y="593"/>
                    </a:lnTo>
                    <a:lnTo>
                      <a:pt x="2159" y="597"/>
                    </a:lnTo>
                    <a:lnTo>
                      <a:pt x="2161" y="602"/>
                    </a:lnTo>
                    <a:lnTo>
                      <a:pt x="2161" y="602"/>
                    </a:lnTo>
                    <a:lnTo>
                      <a:pt x="2155" y="601"/>
                    </a:lnTo>
                    <a:lnTo>
                      <a:pt x="2152" y="602"/>
                    </a:lnTo>
                    <a:lnTo>
                      <a:pt x="2151" y="603"/>
                    </a:lnTo>
                    <a:lnTo>
                      <a:pt x="2151" y="603"/>
                    </a:lnTo>
                    <a:lnTo>
                      <a:pt x="2150" y="605"/>
                    </a:lnTo>
                    <a:lnTo>
                      <a:pt x="2150" y="608"/>
                    </a:lnTo>
                    <a:lnTo>
                      <a:pt x="2152" y="611"/>
                    </a:lnTo>
                    <a:lnTo>
                      <a:pt x="2156" y="615"/>
                    </a:lnTo>
                    <a:lnTo>
                      <a:pt x="2157" y="617"/>
                    </a:lnTo>
                    <a:lnTo>
                      <a:pt x="2158" y="619"/>
                    </a:lnTo>
                    <a:lnTo>
                      <a:pt x="2158" y="619"/>
                    </a:lnTo>
                    <a:lnTo>
                      <a:pt x="2181" y="611"/>
                    </a:lnTo>
                    <a:lnTo>
                      <a:pt x="2193" y="608"/>
                    </a:lnTo>
                    <a:lnTo>
                      <a:pt x="2203" y="603"/>
                    </a:lnTo>
                    <a:lnTo>
                      <a:pt x="2213" y="598"/>
                    </a:lnTo>
                    <a:lnTo>
                      <a:pt x="2221" y="592"/>
                    </a:lnTo>
                    <a:lnTo>
                      <a:pt x="2230" y="582"/>
                    </a:lnTo>
                    <a:lnTo>
                      <a:pt x="2232" y="578"/>
                    </a:lnTo>
                    <a:lnTo>
                      <a:pt x="2234" y="572"/>
                    </a:lnTo>
                    <a:lnTo>
                      <a:pt x="2234" y="572"/>
                    </a:lnTo>
                    <a:lnTo>
                      <a:pt x="2231" y="569"/>
                    </a:lnTo>
                    <a:lnTo>
                      <a:pt x="2227" y="569"/>
                    </a:lnTo>
                    <a:lnTo>
                      <a:pt x="2224" y="570"/>
                    </a:lnTo>
                    <a:lnTo>
                      <a:pt x="2221" y="573"/>
                    </a:lnTo>
                    <a:lnTo>
                      <a:pt x="2218" y="575"/>
                    </a:lnTo>
                    <a:lnTo>
                      <a:pt x="2215" y="578"/>
                    </a:lnTo>
                    <a:lnTo>
                      <a:pt x="2211" y="579"/>
                    </a:lnTo>
                    <a:lnTo>
                      <a:pt x="2207" y="577"/>
                    </a:lnTo>
                    <a:lnTo>
                      <a:pt x="2207" y="577"/>
                    </a:lnTo>
                    <a:lnTo>
                      <a:pt x="2213" y="570"/>
                    </a:lnTo>
                    <a:lnTo>
                      <a:pt x="2219" y="565"/>
                    </a:lnTo>
                    <a:lnTo>
                      <a:pt x="2226" y="562"/>
                    </a:lnTo>
                    <a:lnTo>
                      <a:pt x="2234" y="559"/>
                    </a:lnTo>
                    <a:lnTo>
                      <a:pt x="2242" y="559"/>
                    </a:lnTo>
                    <a:lnTo>
                      <a:pt x="2250" y="558"/>
                    </a:lnTo>
                    <a:lnTo>
                      <a:pt x="2270" y="558"/>
                    </a:lnTo>
                    <a:lnTo>
                      <a:pt x="2279" y="578"/>
                    </a:lnTo>
                    <a:lnTo>
                      <a:pt x="2305" y="566"/>
                    </a:lnTo>
                    <a:lnTo>
                      <a:pt x="2305" y="566"/>
                    </a:lnTo>
                    <a:lnTo>
                      <a:pt x="2302" y="571"/>
                    </a:lnTo>
                    <a:lnTo>
                      <a:pt x="2300" y="575"/>
                    </a:lnTo>
                    <a:lnTo>
                      <a:pt x="2296" y="586"/>
                    </a:lnTo>
                    <a:lnTo>
                      <a:pt x="2293" y="590"/>
                    </a:lnTo>
                    <a:lnTo>
                      <a:pt x="2288" y="595"/>
                    </a:lnTo>
                    <a:lnTo>
                      <a:pt x="2282" y="598"/>
                    </a:lnTo>
                    <a:lnTo>
                      <a:pt x="2273" y="601"/>
                    </a:lnTo>
                    <a:lnTo>
                      <a:pt x="2273" y="601"/>
                    </a:lnTo>
                    <a:lnTo>
                      <a:pt x="2274" y="604"/>
                    </a:lnTo>
                    <a:lnTo>
                      <a:pt x="2276" y="605"/>
                    </a:lnTo>
                    <a:lnTo>
                      <a:pt x="2278" y="607"/>
                    </a:lnTo>
                    <a:lnTo>
                      <a:pt x="2280" y="608"/>
                    </a:lnTo>
                    <a:lnTo>
                      <a:pt x="2285" y="608"/>
                    </a:lnTo>
                    <a:lnTo>
                      <a:pt x="2292" y="605"/>
                    </a:lnTo>
                    <a:lnTo>
                      <a:pt x="2304" y="602"/>
                    </a:lnTo>
                    <a:lnTo>
                      <a:pt x="2312" y="601"/>
                    </a:lnTo>
                    <a:lnTo>
                      <a:pt x="2318" y="602"/>
                    </a:lnTo>
                    <a:lnTo>
                      <a:pt x="2326" y="577"/>
                    </a:lnTo>
                    <a:lnTo>
                      <a:pt x="2326" y="577"/>
                    </a:lnTo>
                    <a:lnTo>
                      <a:pt x="2326" y="579"/>
                    </a:lnTo>
                    <a:lnTo>
                      <a:pt x="2327" y="581"/>
                    </a:lnTo>
                    <a:lnTo>
                      <a:pt x="2331" y="585"/>
                    </a:lnTo>
                    <a:lnTo>
                      <a:pt x="2339" y="592"/>
                    </a:lnTo>
                    <a:lnTo>
                      <a:pt x="2342" y="595"/>
                    </a:lnTo>
                    <a:lnTo>
                      <a:pt x="2343" y="597"/>
                    </a:lnTo>
                    <a:lnTo>
                      <a:pt x="2345" y="600"/>
                    </a:lnTo>
                    <a:lnTo>
                      <a:pt x="2343" y="602"/>
                    </a:lnTo>
                    <a:lnTo>
                      <a:pt x="2342" y="605"/>
                    </a:lnTo>
                    <a:lnTo>
                      <a:pt x="2335" y="611"/>
                    </a:lnTo>
                    <a:lnTo>
                      <a:pt x="2293" y="633"/>
                    </a:lnTo>
                    <a:lnTo>
                      <a:pt x="2305" y="650"/>
                    </a:lnTo>
                    <a:lnTo>
                      <a:pt x="2270" y="656"/>
                    </a:lnTo>
                    <a:lnTo>
                      <a:pt x="2278" y="642"/>
                    </a:lnTo>
                    <a:lnTo>
                      <a:pt x="2278" y="642"/>
                    </a:lnTo>
                    <a:lnTo>
                      <a:pt x="2267" y="646"/>
                    </a:lnTo>
                    <a:lnTo>
                      <a:pt x="2261" y="646"/>
                    </a:lnTo>
                    <a:lnTo>
                      <a:pt x="2255" y="646"/>
                    </a:lnTo>
                    <a:lnTo>
                      <a:pt x="2250" y="643"/>
                    </a:lnTo>
                    <a:lnTo>
                      <a:pt x="2247" y="641"/>
                    </a:lnTo>
                    <a:lnTo>
                      <a:pt x="2243" y="638"/>
                    </a:lnTo>
                    <a:lnTo>
                      <a:pt x="2240" y="630"/>
                    </a:lnTo>
                    <a:lnTo>
                      <a:pt x="2236" y="622"/>
                    </a:lnTo>
                    <a:lnTo>
                      <a:pt x="2233" y="619"/>
                    </a:lnTo>
                    <a:lnTo>
                      <a:pt x="2230" y="617"/>
                    </a:lnTo>
                    <a:lnTo>
                      <a:pt x="2225" y="617"/>
                    </a:lnTo>
                    <a:lnTo>
                      <a:pt x="2219" y="617"/>
                    </a:lnTo>
                    <a:lnTo>
                      <a:pt x="2211" y="620"/>
                    </a:lnTo>
                    <a:lnTo>
                      <a:pt x="2202" y="625"/>
                    </a:lnTo>
                    <a:lnTo>
                      <a:pt x="2202" y="625"/>
                    </a:lnTo>
                    <a:lnTo>
                      <a:pt x="2195" y="635"/>
                    </a:lnTo>
                    <a:lnTo>
                      <a:pt x="2188" y="643"/>
                    </a:lnTo>
                    <a:lnTo>
                      <a:pt x="2181" y="649"/>
                    </a:lnTo>
                    <a:lnTo>
                      <a:pt x="2172" y="653"/>
                    </a:lnTo>
                    <a:lnTo>
                      <a:pt x="2164" y="655"/>
                    </a:lnTo>
                    <a:lnTo>
                      <a:pt x="2154" y="656"/>
                    </a:lnTo>
                    <a:lnTo>
                      <a:pt x="2142" y="655"/>
                    </a:lnTo>
                    <a:lnTo>
                      <a:pt x="2129" y="653"/>
                    </a:lnTo>
                    <a:lnTo>
                      <a:pt x="2129" y="653"/>
                    </a:lnTo>
                    <a:lnTo>
                      <a:pt x="2136" y="650"/>
                    </a:lnTo>
                    <a:lnTo>
                      <a:pt x="2141" y="646"/>
                    </a:lnTo>
                    <a:lnTo>
                      <a:pt x="2142" y="642"/>
                    </a:lnTo>
                    <a:lnTo>
                      <a:pt x="2141" y="638"/>
                    </a:lnTo>
                    <a:lnTo>
                      <a:pt x="2139" y="626"/>
                    </a:lnTo>
                    <a:lnTo>
                      <a:pt x="2139" y="620"/>
                    </a:lnTo>
                    <a:lnTo>
                      <a:pt x="2141" y="613"/>
                    </a:lnTo>
                    <a:lnTo>
                      <a:pt x="2141" y="613"/>
                    </a:lnTo>
                    <a:lnTo>
                      <a:pt x="2132" y="611"/>
                    </a:lnTo>
                    <a:lnTo>
                      <a:pt x="2124" y="611"/>
                    </a:lnTo>
                    <a:lnTo>
                      <a:pt x="2117" y="613"/>
                    </a:lnTo>
                    <a:lnTo>
                      <a:pt x="2111" y="617"/>
                    </a:lnTo>
                    <a:lnTo>
                      <a:pt x="2106" y="623"/>
                    </a:lnTo>
                    <a:lnTo>
                      <a:pt x="2102" y="628"/>
                    </a:lnTo>
                    <a:lnTo>
                      <a:pt x="2097" y="634"/>
                    </a:lnTo>
                    <a:lnTo>
                      <a:pt x="2093" y="639"/>
                    </a:lnTo>
                    <a:lnTo>
                      <a:pt x="2093" y="639"/>
                    </a:lnTo>
                    <a:lnTo>
                      <a:pt x="2088" y="628"/>
                    </a:lnTo>
                    <a:lnTo>
                      <a:pt x="2087" y="623"/>
                    </a:lnTo>
                    <a:lnTo>
                      <a:pt x="2087" y="619"/>
                    </a:lnTo>
                    <a:lnTo>
                      <a:pt x="2088" y="616"/>
                    </a:lnTo>
                    <a:lnTo>
                      <a:pt x="2092" y="613"/>
                    </a:lnTo>
                    <a:lnTo>
                      <a:pt x="2096" y="612"/>
                    </a:lnTo>
                    <a:lnTo>
                      <a:pt x="2104" y="612"/>
                    </a:lnTo>
                    <a:lnTo>
                      <a:pt x="2104" y="612"/>
                    </a:lnTo>
                    <a:lnTo>
                      <a:pt x="2104" y="607"/>
                    </a:lnTo>
                    <a:lnTo>
                      <a:pt x="2103" y="603"/>
                    </a:lnTo>
                    <a:lnTo>
                      <a:pt x="2102" y="600"/>
                    </a:lnTo>
                    <a:lnTo>
                      <a:pt x="2100" y="598"/>
                    </a:lnTo>
                    <a:lnTo>
                      <a:pt x="2097" y="597"/>
                    </a:lnTo>
                    <a:lnTo>
                      <a:pt x="2095" y="597"/>
                    </a:lnTo>
                    <a:lnTo>
                      <a:pt x="2089" y="598"/>
                    </a:lnTo>
                    <a:lnTo>
                      <a:pt x="2082" y="600"/>
                    </a:lnTo>
                    <a:lnTo>
                      <a:pt x="2080" y="600"/>
                    </a:lnTo>
                    <a:lnTo>
                      <a:pt x="2077" y="598"/>
                    </a:lnTo>
                    <a:lnTo>
                      <a:pt x="2074" y="596"/>
                    </a:lnTo>
                    <a:lnTo>
                      <a:pt x="2072" y="594"/>
                    </a:lnTo>
                    <a:lnTo>
                      <a:pt x="2071" y="590"/>
                    </a:lnTo>
                    <a:lnTo>
                      <a:pt x="2070" y="585"/>
                    </a:lnTo>
                    <a:lnTo>
                      <a:pt x="2070" y="585"/>
                    </a:lnTo>
                    <a:lnTo>
                      <a:pt x="2056" y="586"/>
                    </a:lnTo>
                    <a:lnTo>
                      <a:pt x="2044" y="590"/>
                    </a:lnTo>
                    <a:lnTo>
                      <a:pt x="2035" y="596"/>
                    </a:lnTo>
                    <a:lnTo>
                      <a:pt x="2026" y="603"/>
                    </a:lnTo>
                    <a:lnTo>
                      <a:pt x="2019" y="611"/>
                    </a:lnTo>
                    <a:lnTo>
                      <a:pt x="2012" y="619"/>
                    </a:lnTo>
                    <a:lnTo>
                      <a:pt x="2000" y="638"/>
                    </a:lnTo>
                    <a:lnTo>
                      <a:pt x="1993" y="646"/>
                    </a:lnTo>
                    <a:lnTo>
                      <a:pt x="1987" y="653"/>
                    </a:lnTo>
                    <a:lnTo>
                      <a:pt x="1979" y="658"/>
                    </a:lnTo>
                    <a:lnTo>
                      <a:pt x="1970" y="663"/>
                    </a:lnTo>
                    <a:lnTo>
                      <a:pt x="1960" y="665"/>
                    </a:lnTo>
                    <a:lnTo>
                      <a:pt x="1948" y="665"/>
                    </a:lnTo>
                    <a:lnTo>
                      <a:pt x="1934" y="663"/>
                    </a:lnTo>
                    <a:lnTo>
                      <a:pt x="1918" y="657"/>
                    </a:lnTo>
                    <a:lnTo>
                      <a:pt x="1921" y="643"/>
                    </a:lnTo>
                    <a:lnTo>
                      <a:pt x="1921" y="643"/>
                    </a:lnTo>
                    <a:lnTo>
                      <a:pt x="1901" y="648"/>
                    </a:lnTo>
                    <a:lnTo>
                      <a:pt x="1882" y="652"/>
                    </a:lnTo>
                    <a:lnTo>
                      <a:pt x="1865" y="653"/>
                    </a:lnTo>
                    <a:lnTo>
                      <a:pt x="1848" y="653"/>
                    </a:lnTo>
                    <a:lnTo>
                      <a:pt x="1814" y="654"/>
                    </a:lnTo>
                    <a:lnTo>
                      <a:pt x="1796" y="655"/>
                    </a:lnTo>
                    <a:lnTo>
                      <a:pt x="1778" y="658"/>
                    </a:lnTo>
                    <a:lnTo>
                      <a:pt x="1734" y="624"/>
                    </a:lnTo>
                    <a:lnTo>
                      <a:pt x="1734" y="624"/>
                    </a:lnTo>
                    <a:lnTo>
                      <a:pt x="1738" y="622"/>
                    </a:lnTo>
                    <a:lnTo>
                      <a:pt x="1743" y="616"/>
                    </a:lnTo>
                    <a:lnTo>
                      <a:pt x="1748" y="610"/>
                    </a:lnTo>
                    <a:lnTo>
                      <a:pt x="1753" y="603"/>
                    </a:lnTo>
                    <a:lnTo>
                      <a:pt x="1757" y="596"/>
                    </a:lnTo>
                    <a:lnTo>
                      <a:pt x="1759" y="588"/>
                    </a:lnTo>
                    <a:lnTo>
                      <a:pt x="1759" y="581"/>
                    </a:lnTo>
                    <a:lnTo>
                      <a:pt x="1758" y="578"/>
                    </a:lnTo>
                    <a:lnTo>
                      <a:pt x="1756" y="574"/>
                    </a:lnTo>
                    <a:lnTo>
                      <a:pt x="1756" y="574"/>
                    </a:lnTo>
                    <a:lnTo>
                      <a:pt x="1764" y="586"/>
                    </a:lnTo>
                    <a:lnTo>
                      <a:pt x="1772" y="593"/>
                    </a:lnTo>
                    <a:lnTo>
                      <a:pt x="1780" y="598"/>
                    </a:lnTo>
                    <a:lnTo>
                      <a:pt x="1788" y="601"/>
                    </a:lnTo>
                    <a:lnTo>
                      <a:pt x="1804" y="607"/>
                    </a:lnTo>
                    <a:lnTo>
                      <a:pt x="1813" y="610"/>
                    </a:lnTo>
                    <a:lnTo>
                      <a:pt x="1821" y="616"/>
                    </a:lnTo>
                    <a:lnTo>
                      <a:pt x="1821" y="616"/>
                    </a:lnTo>
                    <a:lnTo>
                      <a:pt x="1821" y="612"/>
                    </a:lnTo>
                    <a:lnTo>
                      <a:pt x="1821" y="609"/>
                    </a:lnTo>
                    <a:lnTo>
                      <a:pt x="1818" y="603"/>
                    </a:lnTo>
                    <a:lnTo>
                      <a:pt x="1810" y="594"/>
                    </a:lnTo>
                    <a:lnTo>
                      <a:pt x="1810" y="594"/>
                    </a:lnTo>
                    <a:lnTo>
                      <a:pt x="1814" y="595"/>
                    </a:lnTo>
                    <a:lnTo>
                      <a:pt x="1819" y="596"/>
                    </a:lnTo>
                    <a:lnTo>
                      <a:pt x="1827" y="601"/>
                    </a:lnTo>
                    <a:lnTo>
                      <a:pt x="1832" y="603"/>
                    </a:lnTo>
                    <a:lnTo>
                      <a:pt x="1836" y="604"/>
                    </a:lnTo>
                    <a:lnTo>
                      <a:pt x="1842" y="604"/>
                    </a:lnTo>
                    <a:lnTo>
                      <a:pt x="1848" y="603"/>
                    </a:lnTo>
                    <a:lnTo>
                      <a:pt x="1848" y="603"/>
                    </a:lnTo>
                    <a:lnTo>
                      <a:pt x="1847" y="600"/>
                    </a:lnTo>
                    <a:lnTo>
                      <a:pt x="1844" y="597"/>
                    </a:lnTo>
                    <a:lnTo>
                      <a:pt x="1839" y="592"/>
                    </a:lnTo>
                    <a:lnTo>
                      <a:pt x="1837" y="589"/>
                    </a:lnTo>
                    <a:lnTo>
                      <a:pt x="1836" y="587"/>
                    </a:lnTo>
                    <a:lnTo>
                      <a:pt x="1837" y="585"/>
                    </a:lnTo>
                    <a:lnTo>
                      <a:pt x="1842" y="582"/>
                    </a:lnTo>
                    <a:lnTo>
                      <a:pt x="1866" y="604"/>
                    </a:lnTo>
                    <a:lnTo>
                      <a:pt x="1866" y="604"/>
                    </a:lnTo>
                    <a:lnTo>
                      <a:pt x="1872" y="602"/>
                    </a:lnTo>
                    <a:lnTo>
                      <a:pt x="1876" y="598"/>
                    </a:lnTo>
                    <a:lnTo>
                      <a:pt x="1880" y="595"/>
                    </a:lnTo>
                    <a:lnTo>
                      <a:pt x="1882" y="590"/>
                    </a:lnTo>
                    <a:lnTo>
                      <a:pt x="1887" y="582"/>
                    </a:lnTo>
                    <a:lnTo>
                      <a:pt x="1890" y="574"/>
                    </a:lnTo>
                    <a:lnTo>
                      <a:pt x="1894" y="566"/>
                    </a:lnTo>
                    <a:lnTo>
                      <a:pt x="1896" y="564"/>
                    </a:lnTo>
                    <a:lnTo>
                      <a:pt x="1898" y="562"/>
                    </a:lnTo>
                    <a:lnTo>
                      <a:pt x="1902" y="559"/>
                    </a:lnTo>
                    <a:lnTo>
                      <a:pt x="1906" y="558"/>
                    </a:lnTo>
                    <a:lnTo>
                      <a:pt x="1912" y="558"/>
                    </a:lnTo>
                    <a:lnTo>
                      <a:pt x="1918" y="559"/>
                    </a:lnTo>
                    <a:lnTo>
                      <a:pt x="1918" y="559"/>
                    </a:lnTo>
                    <a:lnTo>
                      <a:pt x="1912" y="575"/>
                    </a:lnTo>
                    <a:lnTo>
                      <a:pt x="1904" y="593"/>
                    </a:lnTo>
                    <a:lnTo>
                      <a:pt x="1899" y="600"/>
                    </a:lnTo>
                    <a:lnTo>
                      <a:pt x="1895" y="605"/>
                    </a:lnTo>
                    <a:lnTo>
                      <a:pt x="1889" y="611"/>
                    </a:lnTo>
                    <a:lnTo>
                      <a:pt x="1885" y="613"/>
                    </a:lnTo>
                    <a:lnTo>
                      <a:pt x="1885" y="613"/>
                    </a:lnTo>
                    <a:lnTo>
                      <a:pt x="1888" y="616"/>
                    </a:lnTo>
                    <a:lnTo>
                      <a:pt x="1888" y="616"/>
                    </a:lnTo>
                    <a:lnTo>
                      <a:pt x="1888" y="617"/>
                    </a:lnTo>
                    <a:lnTo>
                      <a:pt x="1886" y="620"/>
                    </a:lnTo>
                    <a:lnTo>
                      <a:pt x="1881" y="623"/>
                    </a:lnTo>
                    <a:lnTo>
                      <a:pt x="1876" y="626"/>
                    </a:lnTo>
                    <a:lnTo>
                      <a:pt x="1874" y="630"/>
                    </a:lnTo>
                    <a:lnTo>
                      <a:pt x="1873" y="632"/>
                    </a:lnTo>
                    <a:lnTo>
                      <a:pt x="1874" y="633"/>
                    </a:lnTo>
                    <a:lnTo>
                      <a:pt x="1875" y="635"/>
                    </a:lnTo>
                    <a:lnTo>
                      <a:pt x="1878" y="638"/>
                    </a:lnTo>
                    <a:lnTo>
                      <a:pt x="1878" y="638"/>
                    </a:lnTo>
                    <a:lnTo>
                      <a:pt x="1886" y="628"/>
                    </a:lnTo>
                    <a:lnTo>
                      <a:pt x="1894" y="624"/>
                    </a:lnTo>
                    <a:lnTo>
                      <a:pt x="1902" y="622"/>
                    </a:lnTo>
                    <a:lnTo>
                      <a:pt x="1909" y="620"/>
                    </a:lnTo>
                    <a:lnTo>
                      <a:pt x="1917" y="620"/>
                    </a:lnTo>
                    <a:lnTo>
                      <a:pt x="1925" y="619"/>
                    </a:lnTo>
                    <a:lnTo>
                      <a:pt x="1935" y="617"/>
                    </a:lnTo>
                    <a:lnTo>
                      <a:pt x="1947" y="611"/>
                    </a:lnTo>
                    <a:lnTo>
                      <a:pt x="1947" y="611"/>
                    </a:lnTo>
                    <a:lnTo>
                      <a:pt x="1942" y="618"/>
                    </a:lnTo>
                    <a:lnTo>
                      <a:pt x="1939" y="622"/>
                    </a:lnTo>
                    <a:lnTo>
                      <a:pt x="1934" y="624"/>
                    </a:lnTo>
                    <a:lnTo>
                      <a:pt x="1982" y="634"/>
                    </a:lnTo>
                    <a:lnTo>
                      <a:pt x="1982" y="634"/>
                    </a:lnTo>
                    <a:lnTo>
                      <a:pt x="1980" y="631"/>
                    </a:lnTo>
                    <a:lnTo>
                      <a:pt x="1980" y="628"/>
                    </a:lnTo>
                    <a:lnTo>
                      <a:pt x="1981" y="626"/>
                    </a:lnTo>
                    <a:lnTo>
                      <a:pt x="1982" y="624"/>
                    </a:lnTo>
                    <a:lnTo>
                      <a:pt x="1988" y="619"/>
                    </a:lnTo>
                    <a:lnTo>
                      <a:pt x="1996" y="615"/>
                    </a:lnTo>
                    <a:lnTo>
                      <a:pt x="2004" y="610"/>
                    </a:lnTo>
                    <a:lnTo>
                      <a:pt x="2011" y="604"/>
                    </a:lnTo>
                    <a:lnTo>
                      <a:pt x="2013" y="601"/>
                    </a:lnTo>
                    <a:lnTo>
                      <a:pt x="2016" y="597"/>
                    </a:lnTo>
                    <a:lnTo>
                      <a:pt x="2016" y="594"/>
                    </a:lnTo>
                    <a:lnTo>
                      <a:pt x="2016" y="589"/>
                    </a:lnTo>
                    <a:lnTo>
                      <a:pt x="2016" y="589"/>
                    </a:lnTo>
                    <a:lnTo>
                      <a:pt x="2000" y="587"/>
                    </a:lnTo>
                    <a:lnTo>
                      <a:pt x="1988" y="586"/>
                    </a:lnTo>
                    <a:lnTo>
                      <a:pt x="1979" y="586"/>
                    </a:lnTo>
                    <a:lnTo>
                      <a:pt x="1971" y="587"/>
                    </a:lnTo>
                    <a:lnTo>
                      <a:pt x="1964" y="588"/>
                    </a:lnTo>
                    <a:lnTo>
                      <a:pt x="1954" y="587"/>
                    </a:lnTo>
                    <a:lnTo>
                      <a:pt x="1940" y="586"/>
                    </a:lnTo>
                    <a:lnTo>
                      <a:pt x="1921" y="582"/>
                    </a:lnTo>
                    <a:lnTo>
                      <a:pt x="1921" y="582"/>
                    </a:lnTo>
                    <a:lnTo>
                      <a:pt x="1928" y="579"/>
                    </a:lnTo>
                    <a:lnTo>
                      <a:pt x="1934" y="574"/>
                    </a:lnTo>
                    <a:lnTo>
                      <a:pt x="1941" y="567"/>
                    </a:lnTo>
                    <a:lnTo>
                      <a:pt x="1947" y="560"/>
                    </a:lnTo>
                    <a:lnTo>
                      <a:pt x="1954" y="552"/>
                    </a:lnTo>
                    <a:lnTo>
                      <a:pt x="1958" y="543"/>
                    </a:lnTo>
                    <a:lnTo>
                      <a:pt x="1964" y="535"/>
                    </a:lnTo>
                    <a:lnTo>
                      <a:pt x="1967" y="526"/>
                    </a:lnTo>
                    <a:lnTo>
                      <a:pt x="1967" y="526"/>
                    </a:lnTo>
                    <a:lnTo>
                      <a:pt x="1968" y="527"/>
                    </a:lnTo>
                    <a:lnTo>
                      <a:pt x="1971" y="528"/>
                    </a:lnTo>
                    <a:lnTo>
                      <a:pt x="1971" y="528"/>
                    </a:lnTo>
                    <a:lnTo>
                      <a:pt x="1973" y="519"/>
                    </a:lnTo>
                    <a:lnTo>
                      <a:pt x="1974" y="511"/>
                    </a:lnTo>
                    <a:lnTo>
                      <a:pt x="1974" y="504"/>
                    </a:lnTo>
                    <a:lnTo>
                      <a:pt x="1973" y="497"/>
                    </a:lnTo>
                    <a:lnTo>
                      <a:pt x="1971" y="479"/>
                    </a:lnTo>
                    <a:lnTo>
                      <a:pt x="1970" y="467"/>
                    </a:lnTo>
                    <a:lnTo>
                      <a:pt x="1968" y="452"/>
                    </a:lnTo>
                    <a:lnTo>
                      <a:pt x="1968" y="452"/>
                    </a:lnTo>
                    <a:lnTo>
                      <a:pt x="1964" y="457"/>
                    </a:lnTo>
                    <a:lnTo>
                      <a:pt x="1959" y="461"/>
                    </a:lnTo>
                    <a:lnTo>
                      <a:pt x="1955" y="465"/>
                    </a:lnTo>
                    <a:lnTo>
                      <a:pt x="1950" y="467"/>
                    </a:lnTo>
                    <a:lnTo>
                      <a:pt x="1942" y="469"/>
                    </a:lnTo>
                    <a:lnTo>
                      <a:pt x="1933" y="469"/>
                    </a:lnTo>
                    <a:lnTo>
                      <a:pt x="1925" y="469"/>
                    </a:lnTo>
                    <a:lnTo>
                      <a:pt x="1914" y="471"/>
                    </a:lnTo>
                    <a:lnTo>
                      <a:pt x="1905" y="472"/>
                    </a:lnTo>
                    <a:lnTo>
                      <a:pt x="1899" y="474"/>
                    </a:lnTo>
                    <a:lnTo>
                      <a:pt x="1894" y="477"/>
                    </a:lnTo>
                    <a:lnTo>
                      <a:pt x="1894" y="477"/>
                    </a:lnTo>
                    <a:lnTo>
                      <a:pt x="1894" y="486"/>
                    </a:lnTo>
                    <a:lnTo>
                      <a:pt x="1895" y="492"/>
                    </a:lnTo>
                    <a:lnTo>
                      <a:pt x="1898" y="497"/>
                    </a:lnTo>
                    <a:lnTo>
                      <a:pt x="1903" y="500"/>
                    </a:lnTo>
                    <a:lnTo>
                      <a:pt x="1909" y="503"/>
                    </a:lnTo>
                    <a:lnTo>
                      <a:pt x="1916" y="504"/>
                    </a:lnTo>
                    <a:lnTo>
                      <a:pt x="1922" y="503"/>
                    </a:lnTo>
                    <a:lnTo>
                      <a:pt x="1928" y="500"/>
                    </a:lnTo>
                    <a:lnTo>
                      <a:pt x="1901" y="518"/>
                    </a:lnTo>
                    <a:lnTo>
                      <a:pt x="1906" y="506"/>
                    </a:lnTo>
                    <a:lnTo>
                      <a:pt x="1836" y="500"/>
                    </a:lnTo>
                    <a:lnTo>
                      <a:pt x="1836" y="500"/>
                    </a:lnTo>
                    <a:lnTo>
                      <a:pt x="1841" y="499"/>
                    </a:lnTo>
                    <a:lnTo>
                      <a:pt x="1844" y="497"/>
                    </a:lnTo>
                    <a:lnTo>
                      <a:pt x="1848" y="494"/>
                    </a:lnTo>
                    <a:lnTo>
                      <a:pt x="1850" y="490"/>
                    </a:lnTo>
                    <a:lnTo>
                      <a:pt x="1856" y="482"/>
                    </a:lnTo>
                    <a:lnTo>
                      <a:pt x="1860" y="474"/>
                    </a:lnTo>
                    <a:lnTo>
                      <a:pt x="1860" y="474"/>
                    </a:lnTo>
                    <a:lnTo>
                      <a:pt x="1853" y="473"/>
                    </a:lnTo>
                    <a:lnTo>
                      <a:pt x="1847" y="469"/>
                    </a:lnTo>
                    <a:lnTo>
                      <a:pt x="1833" y="460"/>
                    </a:lnTo>
                    <a:lnTo>
                      <a:pt x="1833" y="460"/>
                    </a:lnTo>
                    <a:lnTo>
                      <a:pt x="1834" y="476"/>
                    </a:lnTo>
                    <a:lnTo>
                      <a:pt x="1833" y="489"/>
                    </a:lnTo>
                    <a:lnTo>
                      <a:pt x="1832" y="494"/>
                    </a:lnTo>
                    <a:lnTo>
                      <a:pt x="1830" y="497"/>
                    </a:lnTo>
                    <a:lnTo>
                      <a:pt x="1828" y="498"/>
                    </a:lnTo>
                    <a:lnTo>
                      <a:pt x="1825" y="499"/>
                    </a:lnTo>
                    <a:lnTo>
                      <a:pt x="1825" y="499"/>
                    </a:lnTo>
                    <a:lnTo>
                      <a:pt x="1810" y="497"/>
                    </a:lnTo>
                    <a:lnTo>
                      <a:pt x="1795" y="494"/>
                    </a:lnTo>
                    <a:lnTo>
                      <a:pt x="1782" y="488"/>
                    </a:lnTo>
                    <a:lnTo>
                      <a:pt x="1771" y="482"/>
                    </a:lnTo>
                    <a:lnTo>
                      <a:pt x="1761" y="475"/>
                    </a:lnTo>
                    <a:lnTo>
                      <a:pt x="1752" y="467"/>
                    </a:lnTo>
                    <a:lnTo>
                      <a:pt x="1744" y="459"/>
                    </a:lnTo>
                    <a:lnTo>
                      <a:pt x="1737" y="450"/>
                    </a:lnTo>
                    <a:lnTo>
                      <a:pt x="1737" y="450"/>
                    </a:lnTo>
                    <a:lnTo>
                      <a:pt x="1733" y="451"/>
                    </a:lnTo>
                    <a:lnTo>
                      <a:pt x="1733" y="451"/>
                    </a:lnTo>
                    <a:lnTo>
                      <a:pt x="1733" y="456"/>
                    </a:lnTo>
                    <a:lnTo>
                      <a:pt x="1733" y="460"/>
                    </a:lnTo>
                    <a:lnTo>
                      <a:pt x="1733" y="464"/>
                    </a:lnTo>
                    <a:lnTo>
                      <a:pt x="1730" y="468"/>
                    </a:lnTo>
                    <a:lnTo>
                      <a:pt x="1726" y="476"/>
                    </a:lnTo>
                    <a:lnTo>
                      <a:pt x="1718" y="484"/>
                    </a:lnTo>
                    <a:lnTo>
                      <a:pt x="1702" y="500"/>
                    </a:lnTo>
                    <a:lnTo>
                      <a:pt x="1694" y="510"/>
                    </a:lnTo>
                    <a:lnTo>
                      <a:pt x="1688" y="519"/>
                    </a:lnTo>
                    <a:lnTo>
                      <a:pt x="1688" y="519"/>
                    </a:lnTo>
                    <a:lnTo>
                      <a:pt x="1687" y="511"/>
                    </a:lnTo>
                    <a:lnTo>
                      <a:pt x="1684" y="506"/>
                    </a:lnTo>
                    <a:lnTo>
                      <a:pt x="1680" y="503"/>
                    </a:lnTo>
                    <a:lnTo>
                      <a:pt x="1675" y="500"/>
                    </a:lnTo>
                    <a:lnTo>
                      <a:pt x="1663" y="498"/>
                    </a:lnTo>
                    <a:lnTo>
                      <a:pt x="1657" y="496"/>
                    </a:lnTo>
                    <a:lnTo>
                      <a:pt x="1651" y="492"/>
                    </a:lnTo>
                    <a:lnTo>
                      <a:pt x="1651" y="492"/>
                    </a:lnTo>
                    <a:lnTo>
                      <a:pt x="1650" y="504"/>
                    </a:lnTo>
                    <a:lnTo>
                      <a:pt x="1650" y="515"/>
                    </a:lnTo>
                    <a:lnTo>
                      <a:pt x="1651" y="527"/>
                    </a:lnTo>
                    <a:lnTo>
                      <a:pt x="1653" y="539"/>
                    </a:lnTo>
                    <a:lnTo>
                      <a:pt x="1657" y="551"/>
                    </a:lnTo>
                    <a:lnTo>
                      <a:pt x="1660" y="562"/>
                    </a:lnTo>
                    <a:lnTo>
                      <a:pt x="1666" y="572"/>
                    </a:lnTo>
                    <a:lnTo>
                      <a:pt x="1672" y="581"/>
                    </a:lnTo>
                    <a:lnTo>
                      <a:pt x="1672" y="581"/>
                    </a:lnTo>
                    <a:lnTo>
                      <a:pt x="1681" y="572"/>
                    </a:lnTo>
                    <a:lnTo>
                      <a:pt x="1687" y="565"/>
                    </a:lnTo>
                    <a:lnTo>
                      <a:pt x="1690" y="559"/>
                    </a:lnTo>
                    <a:lnTo>
                      <a:pt x="1692" y="554"/>
                    </a:lnTo>
                    <a:lnTo>
                      <a:pt x="1696" y="540"/>
                    </a:lnTo>
                    <a:lnTo>
                      <a:pt x="1697" y="530"/>
                    </a:lnTo>
                    <a:lnTo>
                      <a:pt x="1702" y="519"/>
                    </a:lnTo>
                    <a:lnTo>
                      <a:pt x="1750" y="494"/>
                    </a:lnTo>
                    <a:lnTo>
                      <a:pt x="1740" y="515"/>
                    </a:lnTo>
                    <a:lnTo>
                      <a:pt x="1740" y="515"/>
                    </a:lnTo>
                    <a:lnTo>
                      <a:pt x="1744" y="517"/>
                    </a:lnTo>
                    <a:lnTo>
                      <a:pt x="1749" y="518"/>
                    </a:lnTo>
                    <a:lnTo>
                      <a:pt x="1757" y="517"/>
                    </a:lnTo>
                    <a:lnTo>
                      <a:pt x="1765" y="514"/>
                    </a:lnTo>
                    <a:lnTo>
                      <a:pt x="1772" y="512"/>
                    </a:lnTo>
                    <a:lnTo>
                      <a:pt x="1778" y="511"/>
                    </a:lnTo>
                    <a:lnTo>
                      <a:pt x="1780" y="511"/>
                    </a:lnTo>
                    <a:lnTo>
                      <a:pt x="1782" y="512"/>
                    </a:lnTo>
                    <a:lnTo>
                      <a:pt x="1783" y="513"/>
                    </a:lnTo>
                    <a:lnTo>
                      <a:pt x="1784" y="515"/>
                    </a:lnTo>
                    <a:lnTo>
                      <a:pt x="1786" y="524"/>
                    </a:lnTo>
                    <a:lnTo>
                      <a:pt x="1786" y="524"/>
                    </a:lnTo>
                    <a:lnTo>
                      <a:pt x="1780" y="529"/>
                    </a:lnTo>
                    <a:lnTo>
                      <a:pt x="1775" y="534"/>
                    </a:lnTo>
                    <a:lnTo>
                      <a:pt x="1768" y="536"/>
                    </a:lnTo>
                    <a:lnTo>
                      <a:pt x="1763" y="537"/>
                    </a:lnTo>
                    <a:lnTo>
                      <a:pt x="1756" y="540"/>
                    </a:lnTo>
                    <a:lnTo>
                      <a:pt x="1750" y="542"/>
                    </a:lnTo>
                    <a:lnTo>
                      <a:pt x="1744" y="545"/>
                    </a:lnTo>
                    <a:lnTo>
                      <a:pt x="1740" y="552"/>
                    </a:lnTo>
                    <a:lnTo>
                      <a:pt x="1756" y="563"/>
                    </a:lnTo>
                    <a:lnTo>
                      <a:pt x="1756" y="563"/>
                    </a:lnTo>
                    <a:lnTo>
                      <a:pt x="1751" y="566"/>
                    </a:lnTo>
                    <a:lnTo>
                      <a:pt x="1747" y="570"/>
                    </a:lnTo>
                    <a:lnTo>
                      <a:pt x="1744" y="571"/>
                    </a:lnTo>
                    <a:lnTo>
                      <a:pt x="1741" y="571"/>
                    </a:lnTo>
                    <a:lnTo>
                      <a:pt x="1738" y="570"/>
                    </a:lnTo>
                    <a:lnTo>
                      <a:pt x="1737" y="567"/>
                    </a:lnTo>
                    <a:lnTo>
                      <a:pt x="1734" y="563"/>
                    </a:lnTo>
                    <a:lnTo>
                      <a:pt x="1729" y="557"/>
                    </a:lnTo>
                    <a:lnTo>
                      <a:pt x="1727" y="554"/>
                    </a:lnTo>
                    <a:lnTo>
                      <a:pt x="1725" y="552"/>
                    </a:lnTo>
                    <a:lnTo>
                      <a:pt x="1721" y="551"/>
                    </a:lnTo>
                    <a:lnTo>
                      <a:pt x="1718" y="551"/>
                    </a:lnTo>
                    <a:lnTo>
                      <a:pt x="1712" y="552"/>
                    </a:lnTo>
                    <a:lnTo>
                      <a:pt x="1706" y="556"/>
                    </a:lnTo>
                    <a:lnTo>
                      <a:pt x="1706" y="556"/>
                    </a:lnTo>
                    <a:lnTo>
                      <a:pt x="1710" y="563"/>
                    </a:lnTo>
                    <a:lnTo>
                      <a:pt x="1711" y="566"/>
                    </a:lnTo>
                    <a:lnTo>
                      <a:pt x="1711" y="569"/>
                    </a:lnTo>
                    <a:lnTo>
                      <a:pt x="1709" y="569"/>
                    </a:lnTo>
                    <a:lnTo>
                      <a:pt x="1704" y="567"/>
                    </a:lnTo>
                    <a:lnTo>
                      <a:pt x="1699" y="569"/>
                    </a:lnTo>
                    <a:lnTo>
                      <a:pt x="1695" y="570"/>
                    </a:lnTo>
                    <a:lnTo>
                      <a:pt x="1689" y="574"/>
                    </a:lnTo>
                    <a:lnTo>
                      <a:pt x="1689" y="574"/>
                    </a:lnTo>
                    <a:lnTo>
                      <a:pt x="1691" y="578"/>
                    </a:lnTo>
                    <a:lnTo>
                      <a:pt x="1695" y="579"/>
                    </a:lnTo>
                    <a:lnTo>
                      <a:pt x="1704" y="581"/>
                    </a:lnTo>
                    <a:lnTo>
                      <a:pt x="1722" y="582"/>
                    </a:lnTo>
                    <a:lnTo>
                      <a:pt x="1732" y="583"/>
                    </a:lnTo>
                    <a:lnTo>
                      <a:pt x="1735" y="585"/>
                    </a:lnTo>
                    <a:lnTo>
                      <a:pt x="1738" y="587"/>
                    </a:lnTo>
                    <a:lnTo>
                      <a:pt x="1740" y="590"/>
                    </a:lnTo>
                    <a:lnTo>
                      <a:pt x="1741" y="595"/>
                    </a:lnTo>
                    <a:lnTo>
                      <a:pt x="1742" y="601"/>
                    </a:lnTo>
                    <a:lnTo>
                      <a:pt x="1741" y="608"/>
                    </a:lnTo>
                    <a:lnTo>
                      <a:pt x="1741" y="608"/>
                    </a:lnTo>
                    <a:lnTo>
                      <a:pt x="1736" y="611"/>
                    </a:lnTo>
                    <a:lnTo>
                      <a:pt x="1733" y="611"/>
                    </a:lnTo>
                    <a:lnTo>
                      <a:pt x="1728" y="611"/>
                    </a:lnTo>
                    <a:lnTo>
                      <a:pt x="1724" y="609"/>
                    </a:lnTo>
                    <a:lnTo>
                      <a:pt x="1712" y="603"/>
                    </a:lnTo>
                    <a:lnTo>
                      <a:pt x="1701" y="596"/>
                    </a:lnTo>
                    <a:lnTo>
                      <a:pt x="1688" y="590"/>
                    </a:lnTo>
                    <a:lnTo>
                      <a:pt x="1682" y="589"/>
                    </a:lnTo>
                    <a:lnTo>
                      <a:pt x="1676" y="588"/>
                    </a:lnTo>
                    <a:lnTo>
                      <a:pt x="1671" y="589"/>
                    </a:lnTo>
                    <a:lnTo>
                      <a:pt x="1666" y="592"/>
                    </a:lnTo>
                    <a:lnTo>
                      <a:pt x="1660" y="596"/>
                    </a:lnTo>
                    <a:lnTo>
                      <a:pt x="1657" y="603"/>
                    </a:lnTo>
                    <a:lnTo>
                      <a:pt x="1657" y="598"/>
                    </a:lnTo>
                    <a:lnTo>
                      <a:pt x="1657" y="598"/>
                    </a:lnTo>
                    <a:lnTo>
                      <a:pt x="1645" y="597"/>
                    </a:lnTo>
                    <a:lnTo>
                      <a:pt x="1635" y="600"/>
                    </a:lnTo>
                    <a:lnTo>
                      <a:pt x="1627" y="603"/>
                    </a:lnTo>
                    <a:lnTo>
                      <a:pt x="1619" y="608"/>
                    </a:lnTo>
                    <a:lnTo>
                      <a:pt x="1613" y="615"/>
                    </a:lnTo>
                    <a:lnTo>
                      <a:pt x="1607" y="620"/>
                    </a:lnTo>
                    <a:lnTo>
                      <a:pt x="1598" y="633"/>
                    </a:lnTo>
                    <a:lnTo>
                      <a:pt x="1598" y="633"/>
                    </a:lnTo>
                    <a:lnTo>
                      <a:pt x="1592" y="630"/>
                    </a:lnTo>
                    <a:lnTo>
                      <a:pt x="1586" y="628"/>
                    </a:lnTo>
                    <a:lnTo>
                      <a:pt x="1580" y="630"/>
                    </a:lnTo>
                    <a:lnTo>
                      <a:pt x="1573" y="632"/>
                    </a:lnTo>
                    <a:lnTo>
                      <a:pt x="1559" y="638"/>
                    </a:lnTo>
                    <a:lnTo>
                      <a:pt x="1553" y="640"/>
                    </a:lnTo>
                    <a:lnTo>
                      <a:pt x="1546" y="641"/>
                    </a:lnTo>
                    <a:lnTo>
                      <a:pt x="1546" y="630"/>
                    </a:lnTo>
                    <a:lnTo>
                      <a:pt x="1525" y="635"/>
                    </a:lnTo>
                    <a:lnTo>
                      <a:pt x="1525" y="635"/>
                    </a:lnTo>
                    <a:lnTo>
                      <a:pt x="1528" y="628"/>
                    </a:lnTo>
                    <a:lnTo>
                      <a:pt x="1530" y="626"/>
                    </a:lnTo>
                    <a:lnTo>
                      <a:pt x="1533" y="625"/>
                    </a:lnTo>
                    <a:lnTo>
                      <a:pt x="1538" y="625"/>
                    </a:lnTo>
                    <a:lnTo>
                      <a:pt x="1544" y="626"/>
                    </a:lnTo>
                    <a:lnTo>
                      <a:pt x="1557" y="630"/>
                    </a:lnTo>
                    <a:lnTo>
                      <a:pt x="1563" y="632"/>
                    </a:lnTo>
                    <a:lnTo>
                      <a:pt x="1571" y="631"/>
                    </a:lnTo>
                    <a:lnTo>
                      <a:pt x="1567" y="609"/>
                    </a:lnTo>
                    <a:lnTo>
                      <a:pt x="1567" y="609"/>
                    </a:lnTo>
                    <a:lnTo>
                      <a:pt x="1572" y="612"/>
                    </a:lnTo>
                    <a:lnTo>
                      <a:pt x="1575" y="616"/>
                    </a:lnTo>
                    <a:lnTo>
                      <a:pt x="1580" y="617"/>
                    </a:lnTo>
                    <a:lnTo>
                      <a:pt x="1583" y="617"/>
                    </a:lnTo>
                    <a:lnTo>
                      <a:pt x="1587" y="616"/>
                    </a:lnTo>
                    <a:lnTo>
                      <a:pt x="1590" y="615"/>
                    </a:lnTo>
                    <a:lnTo>
                      <a:pt x="1597" y="609"/>
                    </a:lnTo>
                    <a:lnTo>
                      <a:pt x="1603" y="601"/>
                    </a:lnTo>
                    <a:lnTo>
                      <a:pt x="1609" y="592"/>
                    </a:lnTo>
                    <a:lnTo>
                      <a:pt x="1615" y="582"/>
                    </a:lnTo>
                    <a:lnTo>
                      <a:pt x="1621" y="574"/>
                    </a:lnTo>
                    <a:lnTo>
                      <a:pt x="1621" y="574"/>
                    </a:lnTo>
                    <a:lnTo>
                      <a:pt x="1617" y="577"/>
                    </a:lnTo>
                    <a:lnTo>
                      <a:pt x="1611" y="580"/>
                    </a:lnTo>
                    <a:lnTo>
                      <a:pt x="1599" y="582"/>
                    </a:lnTo>
                    <a:lnTo>
                      <a:pt x="1575" y="585"/>
                    </a:lnTo>
                    <a:lnTo>
                      <a:pt x="1565" y="587"/>
                    </a:lnTo>
                    <a:lnTo>
                      <a:pt x="1559" y="589"/>
                    </a:lnTo>
                    <a:lnTo>
                      <a:pt x="1556" y="593"/>
                    </a:lnTo>
                    <a:lnTo>
                      <a:pt x="1551" y="596"/>
                    </a:lnTo>
                    <a:lnTo>
                      <a:pt x="1549" y="601"/>
                    </a:lnTo>
                    <a:lnTo>
                      <a:pt x="1546" y="607"/>
                    </a:lnTo>
                    <a:lnTo>
                      <a:pt x="1544" y="615"/>
                    </a:lnTo>
                    <a:lnTo>
                      <a:pt x="1528" y="592"/>
                    </a:lnTo>
                    <a:lnTo>
                      <a:pt x="1521" y="601"/>
                    </a:lnTo>
                    <a:lnTo>
                      <a:pt x="1521" y="601"/>
                    </a:lnTo>
                    <a:lnTo>
                      <a:pt x="1518" y="594"/>
                    </a:lnTo>
                    <a:lnTo>
                      <a:pt x="1517" y="586"/>
                    </a:lnTo>
                    <a:lnTo>
                      <a:pt x="1517" y="579"/>
                    </a:lnTo>
                    <a:lnTo>
                      <a:pt x="1519" y="571"/>
                    </a:lnTo>
                    <a:lnTo>
                      <a:pt x="1522" y="564"/>
                    </a:lnTo>
                    <a:lnTo>
                      <a:pt x="1528" y="558"/>
                    </a:lnTo>
                    <a:lnTo>
                      <a:pt x="1535" y="554"/>
                    </a:lnTo>
                    <a:lnTo>
                      <a:pt x="1543" y="551"/>
                    </a:lnTo>
                    <a:lnTo>
                      <a:pt x="1543" y="551"/>
                    </a:lnTo>
                    <a:lnTo>
                      <a:pt x="1548" y="558"/>
                    </a:lnTo>
                    <a:lnTo>
                      <a:pt x="1548" y="560"/>
                    </a:lnTo>
                    <a:lnTo>
                      <a:pt x="1548" y="564"/>
                    </a:lnTo>
                    <a:lnTo>
                      <a:pt x="1548" y="564"/>
                    </a:lnTo>
                    <a:lnTo>
                      <a:pt x="1556" y="555"/>
                    </a:lnTo>
                    <a:lnTo>
                      <a:pt x="1560" y="550"/>
                    </a:lnTo>
                    <a:lnTo>
                      <a:pt x="1565" y="547"/>
                    </a:lnTo>
                    <a:lnTo>
                      <a:pt x="1571" y="543"/>
                    </a:lnTo>
                    <a:lnTo>
                      <a:pt x="1576" y="541"/>
                    </a:lnTo>
                    <a:lnTo>
                      <a:pt x="1584" y="540"/>
                    </a:lnTo>
                    <a:lnTo>
                      <a:pt x="1592" y="540"/>
                    </a:lnTo>
                    <a:lnTo>
                      <a:pt x="1580" y="552"/>
                    </a:lnTo>
                    <a:lnTo>
                      <a:pt x="1580" y="552"/>
                    </a:lnTo>
                    <a:lnTo>
                      <a:pt x="1591" y="552"/>
                    </a:lnTo>
                    <a:lnTo>
                      <a:pt x="1603" y="551"/>
                    </a:lnTo>
                    <a:lnTo>
                      <a:pt x="1613" y="549"/>
                    </a:lnTo>
                    <a:lnTo>
                      <a:pt x="1623" y="545"/>
                    </a:lnTo>
                    <a:lnTo>
                      <a:pt x="1632" y="541"/>
                    </a:lnTo>
                    <a:lnTo>
                      <a:pt x="1640" y="536"/>
                    </a:lnTo>
                    <a:lnTo>
                      <a:pt x="1645" y="529"/>
                    </a:lnTo>
                    <a:lnTo>
                      <a:pt x="1650" y="521"/>
                    </a:lnTo>
                    <a:lnTo>
                      <a:pt x="1650" y="521"/>
                    </a:lnTo>
                    <a:lnTo>
                      <a:pt x="1615" y="517"/>
                    </a:lnTo>
                    <a:lnTo>
                      <a:pt x="1582" y="514"/>
                    </a:lnTo>
                    <a:lnTo>
                      <a:pt x="1549" y="513"/>
                    </a:lnTo>
                    <a:lnTo>
                      <a:pt x="1517" y="514"/>
                    </a:lnTo>
                    <a:lnTo>
                      <a:pt x="1517" y="514"/>
                    </a:lnTo>
                    <a:lnTo>
                      <a:pt x="1507" y="549"/>
                    </a:lnTo>
                    <a:lnTo>
                      <a:pt x="1498" y="580"/>
                    </a:lnTo>
                    <a:lnTo>
                      <a:pt x="1490" y="610"/>
                    </a:lnTo>
                    <a:lnTo>
                      <a:pt x="1488" y="625"/>
                    </a:lnTo>
                    <a:lnTo>
                      <a:pt x="1485" y="642"/>
                    </a:lnTo>
                    <a:lnTo>
                      <a:pt x="1485" y="642"/>
                    </a:lnTo>
                    <a:lnTo>
                      <a:pt x="1462" y="649"/>
                    </a:lnTo>
                    <a:lnTo>
                      <a:pt x="1450" y="652"/>
                    </a:lnTo>
                    <a:lnTo>
                      <a:pt x="1437" y="653"/>
                    </a:lnTo>
                    <a:lnTo>
                      <a:pt x="1425" y="653"/>
                    </a:lnTo>
                    <a:lnTo>
                      <a:pt x="1413" y="652"/>
                    </a:lnTo>
                    <a:lnTo>
                      <a:pt x="1402" y="648"/>
                    </a:lnTo>
                    <a:lnTo>
                      <a:pt x="1392" y="642"/>
                    </a:lnTo>
                    <a:lnTo>
                      <a:pt x="1393" y="633"/>
                    </a:lnTo>
                    <a:lnTo>
                      <a:pt x="1393" y="633"/>
                    </a:lnTo>
                    <a:lnTo>
                      <a:pt x="1385" y="631"/>
                    </a:lnTo>
                    <a:lnTo>
                      <a:pt x="1376" y="631"/>
                    </a:lnTo>
                    <a:lnTo>
                      <a:pt x="1368" y="633"/>
                    </a:lnTo>
                    <a:lnTo>
                      <a:pt x="1361" y="637"/>
                    </a:lnTo>
                    <a:lnTo>
                      <a:pt x="1361" y="637"/>
                    </a:lnTo>
                    <a:lnTo>
                      <a:pt x="1358" y="632"/>
                    </a:lnTo>
                    <a:lnTo>
                      <a:pt x="1357" y="627"/>
                    </a:lnTo>
                    <a:lnTo>
                      <a:pt x="1358" y="624"/>
                    </a:lnTo>
                    <a:lnTo>
                      <a:pt x="1359" y="619"/>
                    </a:lnTo>
                    <a:lnTo>
                      <a:pt x="1362" y="611"/>
                    </a:lnTo>
                    <a:lnTo>
                      <a:pt x="1362" y="608"/>
                    </a:lnTo>
                    <a:lnTo>
                      <a:pt x="1360" y="605"/>
                    </a:lnTo>
                    <a:lnTo>
                      <a:pt x="1319" y="622"/>
                    </a:lnTo>
                    <a:lnTo>
                      <a:pt x="1319" y="622"/>
                    </a:lnTo>
                    <a:lnTo>
                      <a:pt x="1320" y="618"/>
                    </a:lnTo>
                    <a:lnTo>
                      <a:pt x="1321" y="615"/>
                    </a:lnTo>
                    <a:lnTo>
                      <a:pt x="1323" y="612"/>
                    </a:lnTo>
                    <a:lnTo>
                      <a:pt x="1326" y="609"/>
                    </a:lnTo>
                    <a:lnTo>
                      <a:pt x="1333" y="605"/>
                    </a:lnTo>
                    <a:lnTo>
                      <a:pt x="1341" y="602"/>
                    </a:lnTo>
                    <a:lnTo>
                      <a:pt x="1349" y="601"/>
                    </a:lnTo>
                    <a:lnTo>
                      <a:pt x="1358" y="600"/>
                    </a:lnTo>
                    <a:lnTo>
                      <a:pt x="1373" y="597"/>
                    </a:lnTo>
                    <a:lnTo>
                      <a:pt x="1373" y="597"/>
                    </a:lnTo>
                    <a:lnTo>
                      <a:pt x="1367" y="602"/>
                    </a:lnTo>
                    <a:lnTo>
                      <a:pt x="1365" y="604"/>
                    </a:lnTo>
                    <a:lnTo>
                      <a:pt x="1365" y="605"/>
                    </a:lnTo>
                    <a:lnTo>
                      <a:pt x="1366" y="607"/>
                    </a:lnTo>
                    <a:lnTo>
                      <a:pt x="1366" y="607"/>
                    </a:lnTo>
                    <a:lnTo>
                      <a:pt x="1369" y="608"/>
                    </a:lnTo>
                    <a:lnTo>
                      <a:pt x="1373" y="608"/>
                    </a:lnTo>
                    <a:lnTo>
                      <a:pt x="1382" y="605"/>
                    </a:lnTo>
                    <a:lnTo>
                      <a:pt x="1402" y="598"/>
                    </a:lnTo>
                    <a:lnTo>
                      <a:pt x="1410" y="596"/>
                    </a:lnTo>
                    <a:lnTo>
                      <a:pt x="1414" y="595"/>
                    </a:lnTo>
                    <a:lnTo>
                      <a:pt x="1418" y="596"/>
                    </a:lnTo>
                    <a:lnTo>
                      <a:pt x="1421" y="597"/>
                    </a:lnTo>
                    <a:lnTo>
                      <a:pt x="1425" y="600"/>
                    </a:lnTo>
                    <a:lnTo>
                      <a:pt x="1427" y="603"/>
                    </a:lnTo>
                    <a:lnTo>
                      <a:pt x="1429" y="608"/>
                    </a:lnTo>
                    <a:lnTo>
                      <a:pt x="1429" y="608"/>
                    </a:lnTo>
                    <a:lnTo>
                      <a:pt x="1430" y="608"/>
                    </a:lnTo>
                    <a:lnTo>
                      <a:pt x="1430" y="609"/>
                    </a:lnTo>
                    <a:lnTo>
                      <a:pt x="1427" y="618"/>
                    </a:lnTo>
                    <a:lnTo>
                      <a:pt x="1427" y="623"/>
                    </a:lnTo>
                    <a:lnTo>
                      <a:pt x="1427" y="625"/>
                    </a:lnTo>
                    <a:lnTo>
                      <a:pt x="1428" y="627"/>
                    </a:lnTo>
                    <a:lnTo>
                      <a:pt x="1430" y="630"/>
                    </a:lnTo>
                    <a:lnTo>
                      <a:pt x="1433" y="631"/>
                    </a:lnTo>
                    <a:lnTo>
                      <a:pt x="1437" y="632"/>
                    </a:lnTo>
                    <a:lnTo>
                      <a:pt x="1442" y="632"/>
                    </a:lnTo>
                    <a:lnTo>
                      <a:pt x="1442" y="632"/>
                    </a:lnTo>
                    <a:lnTo>
                      <a:pt x="1446" y="634"/>
                    </a:lnTo>
                    <a:lnTo>
                      <a:pt x="1450" y="634"/>
                    </a:lnTo>
                    <a:lnTo>
                      <a:pt x="1453" y="635"/>
                    </a:lnTo>
                    <a:lnTo>
                      <a:pt x="1456" y="634"/>
                    </a:lnTo>
                    <a:lnTo>
                      <a:pt x="1460" y="632"/>
                    </a:lnTo>
                    <a:lnTo>
                      <a:pt x="1465" y="627"/>
                    </a:lnTo>
                    <a:lnTo>
                      <a:pt x="1467" y="622"/>
                    </a:lnTo>
                    <a:lnTo>
                      <a:pt x="1469" y="616"/>
                    </a:lnTo>
                    <a:lnTo>
                      <a:pt x="1472" y="607"/>
                    </a:lnTo>
                    <a:lnTo>
                      <a:pt x="1472" y="607"/>
                    </a:lnTo>
                    <a:lnTo>
                      <a:pt x="1472" y="604"/>
                    </a:lnTo>
                    <a:lnTo>
                      <a:pt x="1471" y="602"/>
                    </a:lnTo>
                    <a:lnTo>
                      <a:pt x="1467" y="598"/>
                    </a:lnTo>
                    <a:lnTo>
                      <a:pt x="1457" y="592"/>
                    </a:lnTo>
                    <a:lnTo>
                      <a:pt x="1452" y="588"/>
                    </a:lnTo>
                    <a:lnTo>
                      <a:pt x="1449" y="585"/>
                    </a:lnTo>
                    <a:lnTo>
                      <a:pt x="1448" y="582"/>
                    </a:lnTo>
                    <a:lnTo>
                      <a:pt x="1448" y="580"/>
                    </a:lnTo>
                    <a:lnTo>
                      <a:pt x="1448" y="578"/>
                    </a:lnTo>
                    <a:lnTo>
                      <a:pt x="1450" y="575"/>
                    </a:lnTo>
                    <a:lnTo>
                      <a:pt x="1450" y="575"/>
                    </a:lnTo>
                    <a:lnTo>
                      <a:pt x="1444" y="577"/>
                    </a:lnTo>
                    <a:lnTo>
                      <a:pt x="1438" y="579"/>
                    </a:lnTo>
                    <a:lnTo>
                      <a:pt x="1429" y="583"/>
                    </a:lnTo>
                    <a:lnTo>
                      <a:pt x="1425" y="585"/>
                    </a:lnTo>
                    <a:lnTo>
                      <a:pt x="1419" y="586"/>
                    </a:lnTo>
                    <a:lnTo>
                      <a:pt x="1413" y="585"/>
                    </a:lnTo>
                    <a:lnTo>
                      <a:pt x="1405" y="581"/>
                    </a:lnTo>
                    <a:lnTo>
                      <a:pt x="1405" y="581"/>
                    </a:lnTo>
                    <a:lnTo>
                      <a:pt x="1412" y="580"/>
                    </a:lnTo>
                    <a:lnTo>
                      <a:pt x="1419" y="577"/>
                    </a:lnTo>
                    <a:lnTo>
                      <a:pt x="1431" y="570"/>
                    </a:lnTo>
                    <a:lnTo>
                      <a:pt x="1438" y="567"/>
                    </a:lnTo>
                    <a:lnTo>
                      <a:pt x="1444" y="566"/>
                    </a:lnTo>
                    <a:lnTo>
                      <a:pt x="1446" y="567"/>
                    </a:lnTo>
                    <a:lnTo>
                      <a:pt x="1449" y="569"/>
                    </a:lnTo>
                    <a:lnTo>
                      <a:pt x="1451" y="571"/>
                    </a:lnTo>
                    <a:lnTo>
                      <a:pt x="1452" y="573"/>
                    </a:lnTo>
                    <a:lnTo>
                      <a:pt x="1452" y="573"/>
                    </a:lnTo>
                    <a:lnTo>
                      <a:pt x="1458" y="569"/>
                    </a:lnTo>
                    <a:lnTo>
                      <a:pt x="1462" y="563"/>
                    </a:lnTo>
                    <a:lnTo>
                      <a:pt x="1467" y="557"/>
                    </a:lnTo>
                    <a:lnTo>
                      <a:pt x="1469" y="551"/>
                    </a:lnTo>
                    <a:lnTo>
                      <a:pt x="1472" y="544"/>
                    </a:lnTo>
                    <a:lnTo>
                      <a:pt x="1474" y="537"/>
                    </a:lnTo>
                    <a:lnTo>
                      <a:pt x="1475" y="524"/>
                    </a:lnTo>
                    <a:lnTo>
                      <a:pt x="1475" y="511"/>
                    </a:lnTo>
                    <a:lnTo>
                      <a:pt x="1473" y="500"/>
                    </a:lnTo>
                    <a:lnTo>
                      <a:pt x="1471" y="497"/>
                    </a:lnTo>
                    <a:lnTo>
                      <a:pt x="1468" y="494"/>
                    </a:lnTo>
                    <a:lnTo>
                      <a:pt x="1466" y="491"/>
                    </a:lnTo>
                    <a:lnTo>
                      <a:pt x="1464" y="490"/>
                    </a:lnTo>
                    <a:lnTo>
                      <a:pt x="1464" y="490"/>
                    </a:lnTo>
                    <a:lnTo>
                      <a:pt x="1464" y="494"/>
                    </a:lnTo>
                    <a:lnTo>
                      <a:pt x="1461" y="496"/>
                    </a:lnTo>
                    <a:lnTo>
                      <a:pt x="1459" y="499"/>
                    </a:lnTo>
                    <a:lnTo>
                      <a:pt x="1457" y="502"/>
                    </a:lnTo>
                    <a:lnTo>
                      <a:pt x="1441" y="511"/>
                    </a:lnTo>
                    <a:lnTo>
                      <a:pt x="1435" y="517"/>
                    </a:lnTo>
                    <a:lnTo>
                      <a:pt x="1433" y="519"/>
                    </a:lnTo>
                    <a:lnTo>
                      <a:pt x="1433" y="521"/>
                    </a:lnTo>
                    <a:lnTo>
                      <a:pt x="1434" y="525"/>
                    </a:lnTo>
                    <a:lnTo>
                      <a:pt x="1436" y="528"/>
                    </a:lnTo>
                    <a:lnTo>
                      <a:pt x="1441" y="532"/>
                    </a:lnTo>
                    <a:lnTo>
                      <a:pt x="1448" y="536"/>
                    </a:lnTo>
                    <a:lnTo>
                      <a:pt x="1448" y="536"/>
                    </a:lnTo>
                    <a:lnTo>
                      <a:pt x="1439" y="543"/>
                    </a:lnTo>
                    <a:lnTo>
                      <a:pt x="1431" y="550"/>
                    </a:lnTo>
                    <a:lnTo>
                      <a:pt x="1421" y="555"/>
                    </a:lnTo>
                    <a:lnTo>
                      <a:pt x="1411" y="559"/>
                    </a:lnTo>
                    <a:lnTo>
                      <a:pt x="1390" y="566"/>
                    </a:lnTo>
                    <a:lnTo>
                      <a:pt x="1380" y="571"/>
                    </a:lnTo>
                    <a:lnTo>
                      <a:pt x="1369" y="575"/>
                    </a:lnTo>
                    <a:lnTo>
                      <a:pt x="1370" y="571"/>
                    </a:lnTo>
                    <a:lnTo>
                      <a:pt x="1339" y="577"/>
                    </a:lnTo>
                    <a:lnTo>
                      <a:pt x="1339" y="577"/>
                    </a:lnTo>
                    <a:lnTo>
                      <a:pt x="1349" y="567"/>
                    </a:lnTo>
                    <a:lnTo>
                      <a:pt x="1352" y="560"/>
                    </a:lnTo>
                    <a:lnTo>
                      <a:pt x="1353" y="557"/>
                    </a:lnTo>
                    <a:lnTo>
                      <a:pt x="1353" y="552"/>
                    </a:lnTo>
                    <a:lnTo>
                      <a:pt x="1311" y="587"/>
                    </a:lnTo>
                    <a:lnTo>
                      <a:pt x="1311" y="587"/>
                    </a:lnTo>
                    <a:lnTo>
                      <a:pt x="1318" y="579"/>
                    </a:lnTo>
                    <a:lnTo>
                      <a:pt x="1319" y="577"/>
                    </a:lnTo>
                    <a:lnTo>
                      <a:pt x="1319" y="574"/>
                    </a:lnTo>
                    <a:lnTo>
                      <a:pt x="1318" y="573"/>
                    </a:lnTo>
                    <a:lnTo>
                      <a:pt x="1316" y="571"/>
                    </a:lnTo>
                    <a:lnTo>
                      <a:pt x="1311" y="570"/>
                    </a:lnTo>
                    <a:lnTo>
                      <a:pt x="1297" y="566"/>
                    </a:lnTo>
                    <a:lnTo>
                      <a:pt x="1290" y="565"/>
                    </a:lnTo>
                    <a:lnTo>
                      <a:pt x="1284" y="562"/>
                    </a:lnTo>
                    <a:lnTo>
                      <a:pt x="1284" y="562"/>
                    </a:lnTo>
                    <a:lnTo>
                      <a:pt x="1283" y="569"/>
                    </a:lnTo>
                    <a:lnTo>
                      <a:pt x="1280" y="575"/>
                    </a:lnTo>
                    <a:lnTo>
                      <a:pt x="1275" y="587"/>
                    </a:lnTo>
                    <a:lnTo>
                      <a:pt x="1274" y="592"/>
                    </a:lnTo>
                    <a:lnTo>
                      <a:pt x="1274" y="597"/>
                    </a:lnTo>
                    <a:lnTo>
                      <a:pt x="1275" y="601"/>
                    </a:lnTo>
                    <a:lnTo>
                      <a:pt x="1281" y="605"/>
                    </a:lnTo>
                    <a:lnTo>
                      <a:pt x="1281" y="605"/>
                    </a:lnTo>
                    <a:lnTo>
                      <a:pt x="1287" y="609"/>
                    </a:lnTo>
                    <a:lnTo>
                      <a:pt x="1290" y="609"/>
                    </a:lnTo>
                    <a:lnTo>
                      <a:pt x="1292" y="608"/>
                    </a:lnTo>
                    <a:lnTo>
                      <a:pt x="1295" y="604"/>
                    </a:lnTo>
                    <a:lnTo>
                      <a:pt x="1296" y="601"/>
                    </a:lnTo>
                    <a:lnTo>
                      <a:pt x="1298" y="597"/>
                    </a:lnTo>
                    <a:lnTo>
                      <a:pt x="1301" y="595"/>
                    </a:lnTo>
                    <a:lnTo>
                      <a:pt x="1307" y="593"/>
                    </a:lnTo>
                    <a:lnTo>
                      <a:pt x="1284" y="623"/>
                    </a:lnTo>
                    <a:lnTo>
                      <a:pt x="1282" y="620"/>
                    </a:lnTo>
                    <a:lnTo>
                      <a:pt x="1269" y="645"/>
                    </a:lnTo>
                    <a:lnTo>
                      <a:pt x="1269" y="645"/>
                    </a:lnTo>
                    <a:lnTo>
                      <a:pt x="1264" y="643"/>
                    </a:lnTo>
                    <a:lnTo>
                      <a:pt x="1260" y="642"/>
                    </a:lnTo>
                    <a:lnTo>
                      <a:pt x="1258" y="639"/>
                    </a:lnTo>
                    <a:lnTo>
                      <a:pt x="1257" y="635"/>
                    </a:lnTo>
                    <a:lnTo>
                      <a:pt x="1257" y="627"/>
                    </a:lnTo>
                    <a:lnTo>
                      <a:pt x="1258" y="619"/>
                    </a:lnTo>
                    <a:lnTo>
                      <a:pt x="1259" y="612"/>
                    </a:lnTo>
                    <a:lnTo>
                      <a:pt x="1259" y="609"/>
                    </a:lnTo>
                    <a:lnTo>
                      <a:pt x="1258" y="608"/>
                    </a:lnTo>
                    <a:lnTo>
                      <a:pt x="1255" y="607"/>
                    </a:lnTo>
                    <a:lnTo>
                      <a:pt x="1253" y="607"/>
                    </a:lnTo>
                    <a:lnTo>
                      <a:pt x="1247" y="609"/>
                    </a:lnTo>
                    <a:lnTo>
                      <a:pt x="1242" y="612"/>
                    </a:lnTo>
                    <a:lnTo>
                      <a:pt x="1247" y="646"/>
                    </a:lnTo>
                    <a:lnTo>
                      <a:pt x="1247" y="646"/>
                    </a:lnTo>
                    <a:lnTo>
                      <a:pt x="1229" y="642"/>
                    </a:lnTo>
                    <a:lnTo>
                      <a:pt x="1209" y="638"/>
                    </a:lnTo>
                    <a:lnTo>
                      <a:pt x="1172" y="626"/>
                    </a:lnTo>
                    <a:lnTo>
                      <a:pt x="1153" y="622"/>
                    </a:lnTo>
                    <a:lnTo>
                      <a:pt x="1136" y="618"/>
                    </a:lnTo>
                    <a:lnTo>
                      <a:pt x="1127" y="618"/>
                    </a:lnTo>
                    <a:lnTo>
                      <a:pt x="1120" y="618"/>
                    </a:lnTo>
                    <a:lnTo>
                      <a:pt x="1113" y="619"/>
                    </a:lnTo>
                    <a:lnTo>
                      <a:pt x="1106" y="622"/>
                    </a:lnTo>
                    <a:lnTo>
                      <a:pt x="1106" y="622"/>
                    </a:lnTo>
                    <a:lnTo>
                      <a:pt x="1109" y="615"/>
                    </a:lnTo>
                    <a:lnTo>
                      <a:pt x="1112" y="605"/>
                    </a:lnTo>
                    <a:lnTo>
                      <a:pt x="1113" y="597"/>
                    </a:lnTo>
                    <a:lnTo>
                      <a:pt x="1114" y="588"/>
                    </a:lnTo>
                    <a:lnTo>
                      <a:pt x="1114" y="579"/>
                    </a:lnTo>
                    <a:lnTo>
                      <a:pt x="1112" y="571"/>
                    </a:lnTo>
                    <a:lnTo>
                      <a:pt x="1109" y="563"/>
                    </a:lnTo>
                    <a:lnTo>
                      <a:pt x="1105" y="556"/>
                    </a:lnTo>
                    <a:lnTo>
                      <a:pt x="1105" y="556"/>
                    </a:lnTo>
                    <a:lnTo>
                      <a:pt x="1112" y="557"/>
                    </a:lnTo>
                    <a:lnTo>
                      <a:pt x="1119" y="558"/>
                    </a:lnTo>
                    <a:lnTo>
                      <a:pt x="1135" y="559"/>
                    </a:lnTo>
                    <a:lnTo>
                      <a:pt x="1152" y="558"/>
                    </a:lnTo>
                    <a:lnTo>
                      <a:pt x="1169" y="556"/>
                    </a:lnTo>
                    <a:lnTo>
                      <a:pt x="1169" y="556"/>
                    </a:lnTo>
                    <a:lnTo>
                      <a:pt x="1169" y="557"/>
                    </a:lnTo>
                    <a:lnTo>
                      <a:pt x="1169" y="559"/>
                    </a:lnTo>
                    <a:lnTo>
                      <a:pt x="1167" y="564"/>
                    </a:lnTo>
                    <a:lnTo>
                      <a:pt x="1161" y="570"/>
                    </a:lnTo>
                    <a:lnTo>
                      <a:pt x="1155" y="577"/>
                    </a:lnTo>
                    <a:lnTo>
                      <a:pt x="1147" y="582"/>
                    </a:lnTo>
                    <a:lnTo>
                      <a:pt x="1139" y="587"/>
                    </a:lnTo>
                    <a:lnTo>
                      <a:pt x="1130" y="589"/>
                    </a:lnTo>
                    <a:lnTo>
                      <a:pt x="1126" y="589"/>
                    </a:lnTo>
                    <a:lnTo>
                      <a:pt x="1122" y="588"/>
                    </a:lnTo>
                    <a:lnTo>
                      <a:pt x="1122" y="588"/>
                    </a:lnTo>
                    <a:lnTo>
                      <a:pt x="1124" y="596"/>
                    </a:lnTo>
                    <a:lnTo>
                      <a:pt x="1128" y="602"/>
                    </a:lnTo>
                    <a:lnTo>
                      <a:pt x="1131" y="605"/>
                    </a:lnTo>
                    <a:lnTo>
                      <a:pt x="1136" y="607"/>
                    </a:lnTo>
                    <a:lnTo>
                      <a:pt x="1139" y="605"/>
                    </a:lnTo>
                    <a:lnTo>
                      <a:pt x="1145" y="604"/>
                    </a:lnTo>
                    <a:lnTo>
                      <a:pt x="1154" y="598"/>
                    </a:lnTo>
                    <a:lnTo>
                      <a:pt x="1163" y="593"/>
                    </a:lnTo>
                    <a:lnTo>
                      <a:pt x="1168" y="590"/>
                    </a:lnTo>
                    <a:lnTo>
                      <a:pt x="1172" y="590"/>
                    </a:lnTo>
                    <a:lnTo>
                      <a:pt x="1175" y="592"/>
                    </a:lnTo>
                    <a:lnTo>
                      <a:pt x="1177" y="595"/>
                    </a:lnTo>
                    <a:lnTo>
                      <a:pt x="1180" y="601"/>
                    </a:lnTo>
                    <a:lnTo>
                      <a:pt x="1181" y="609"/>
                    </a:lnTo>
                    <a:lnTo>
                      <a:pt x="1181" y="609"/>
                    </a:lnTo>
                    <a:lnTo>
                      <a:pt x="1191" y="611"/>
                    </a:lnTo>
                    <a:lnTo>
                      <a:pt x="1199" y="612"/>
                    </a:lnTo>
                    <a:lnTo>
                      <a:pt x="1206" y="611"/>
                    </a:lnTo>
                    <a:lnTo>
                      <a:pt x="1212" y="609"/>
                    </a:lnTo>
                    <a:lnTo>
                      <a:pt x="1218" y="605"/>
                    </a:lnTo>
                    <a:lnTo>
                      <a:pt x="1222" y="602"/>
                    </a:lnTo>
                    <a:lnTo>
                      <a:pt x="1229" y="593"/>
                    </a:lnTo>
                    <a:lnTo>
                      <a:pt x="1236" y="585"/>
                    </a:lnTo>
                    <a:lnTo>
                      <a:pt x="1241" y="581"/>
                    </a:lnTo>
                    <a:lnTo>
                      <a:pt x="1244" y="579"/>
                    </a:lnTo>
                    <a:lnTo>
                      <a:pt x="1250" y="579"/>
                    </a:lnTo>
                    <a:lnTo>
                      <a:pt x="1255" y="579"/>
                    </a:lnTo>
                    <a:lnTo>
                      <a:pt x="1262" y="582"/>
                    </a:lnTo>
                    <a:lnTo>
                      <a:pt x="1272" y="587"/>
                    </a:lnTo>
                    <a:lnTo>
                      <a:pt x="1272" y="587"/>
                    </a:lnTo>
                    <a:lnTo>
                      <a:pt x="1272" y="579"/>
                    </a:lnTo>
                    <a:lnTo>
                      <a:pt x="1274" y="574"/>
                    </a:lnTo>
                    <a:lnTo>
                      <a:pt x="1275" y="571"/>
                    </a:lnTo>
                    <a:lnTo>
                      <a:pt x="1278" y="569"/>
                    </a:lnTo>
                    <a:lnTo>
                      <a:pt x="1281" y="566"/>
                    </a:lnTo>
                    <a:lnTo>
                      <a:pt x="1283" y="564"/>
                    </a:lnTo>
                    <a:lnTo>
                      <a:pt x="1285" y="559"/>
                    </a:lnTo>
                    <a:lnTo>
                      <a:pt x="1287" y="552"/>
                    </a:lnTo>
                    <a:lnTo>
                      <a:pt x="1287" y="552"/>
                    </a:lnTo>
                    <a:lnTo>
                      <a:pt x="1283" y="547"/>
                    </a:lnTo>
                    <a:lnTo>
                      <a:pt x="1280" y="542"/>
                    </a:lnTo>
                    <a:lnTo>
                      <a:pt x="1275" y="539"/>
                    </a:lnTo>
                    <a:lnTo>
                      <a:pt x="1269" y="536"/>
                    </a:lnTo>
                    <a:lnTo>
                      <a:pt x="1264" y="535"/>
                    </a:lnTo>
                    <a:lnTo>
                      <a:pt x="1258" y="536"/>
                    </a:lnTo>
                    <a:lnTo>
                      <a:pt x="1245" y="537"/>
                    </a:lnTo>
                    <a:lnTo>
                      <a:pt x="1231" y="541"/>
                    </a:lnTo>
                    <a:lnTo>
                      <a:pt x="1216" y="544"/>
                    </a:lnTo>
                    <a:lnTo>
                      <a:pt x="1209" y="545"/>
                    </a:lnTo>
                    <a:lnTo>
                      <a:pt x="1203" y="545"/>
                    </a:lnTo>
                    <a:lnTo>
                      <a:pt x="1197" y="544"/>
                    </a:lnTo>
                    <a:lnTo>
                      <a:pt x="1191" y="542"/>
                    </a:lnTo>
                    <a:lnTo>
                      <a:pt x="1191" y="542"/>
                    </a:lnTo>
                    <a:lnTo>
                      <a:pt x="1197" y="539"/>
                    </a:lnTo>
                    <a:lnTo>
                      <a:pt x="1199" y="535"/>
                    </a:lnTo>
                    <a:lnTo>
                      <a:pt x="1200" y="532"/>
                    </a:lnTo>
                    <a:lnTo>
                      <a:pt x="1200" y="532"/>
                    </a:lnTo>
                    <a:lnTo>
                      <a:pt x="1193" y="530"/>
                    </a:lnTo>
                    <a:lnTo>
                      <a:pt x="1186" y="529"/>
                    </a:lnTo>
                    <a:lnTo>
                      <a:pt x="1180" y="529"/>
                    </a:lnTo>
                    <a:lnTo>
                      <a:pt x="1175" y="530"/>
                    </a:lnTo>
                    <a:lnTo>
                      <a:pt x="1169" y="532"/>
                    </a:lnTo>
                    <a:lnTo>
                      <a:pt x="1165" y="534"/>
                    </a:lnTo>
                    <a:lnTo>
                      <a:pt x="1153" y="541"/>
                    </a:lnTo>
                    <a:lnTo>
                      <a:pt x="1155" y="543"/>
                    </a:lnTo>
                    <a:lnTo>
                      <a:pt x="1155" y="543"/>
                    </a:lnTo>
                    <a:lnTo>
                      <a:pt x="1151" y="547"/>
                    </a:lnTo>
                    <a:lnTo>
                      <a:pt x="1147" y="550"/>
                    </a:lnTo>
                    <a:lnTo>
                      <a:pt x="1144" y="550"/>
                    </a:lnTo>
                    <a:lnTo>
                      <a:pt x="1142" y="550"/>
                    </a:lnTo>
                    <a:lnTo>
                      <a:pt x="1139" y="550"/>
                    </a:lnTo>
                    <a:lnTo>
                      <a:pt x="1137" y="548"/>
                    </a:lnTo>
                    <a:lnTo>
                      <a:pt x="1135" y="542"/>
                    </a:lnTo>
                    <a:lnTo>
                      <a:pt x="1130" y="527"/>
                    </a:lnTo>
                    <a:lnTo>
                      <a:pt x="1127" y="520"/>
                    </a:lnTo>
                    <a:lnTo>
                      <a:pt x="1124" y="518"/>
                    </a:lnTo>
                    <a:lnTo>
                      <a:pt x="1122" y="515"/>
                    </a:lnTo>
                    <a:lnTo>
                      <a:pt x="1122" y="515"/>
                    </a:lnTo>
                    <a:lnTo>
                      <a:pt x="1119" y="517"/>
                    </a:lnTo>
                    <a:lnTo>
                      <a:pt x="1115" y="517"/>
                    </a:lnTo>
                    <a:lnTo>
                      <a:pt x="1106" y="518"/>
                    </a:lnTo>
                    <a:lnTo>
                      <a:pt x="1101" y="519"/>
                    </a:lnTo>
                    <a:lnTo>
                      <a:pt x="1099" y="521"/>
                    </a:lnTo>
                    <a:lnTo>
                      <a:pt x="1097" y="525"/>
                    </a:lnTo>
                    <a:lnTo>
                      <a:pt x="1098" y="530"/>
                    </a:lnTo>
                    <a:lnTo>
                      <a:pt x="1068" y="507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5" y="535"/>
                    </a:lnTo>
                    <a:lnTo>
                      <a:pt x="1059" y="533"/>
                    </a:lnTo>
                    <a:lnTo>
                      <a:pt x="1052" y="529"/>
                    </a:lnTo>
                    <a:lnTo>
                      <a:pt x="1048" y="528"/>
                    </a:lnTo>
                    <a:lnTo>
                      <a:pt x="1044" y="528"/>
                    </a:lnTo>
                    <a:lnTo>
                      <a:pt x="1039" y="530"/>
                    </a:lnTo>
                    <a:lnTo>
                      <a:pt x="1035" y="535"/>
                    </a:lnTo>
                    <a:lnTo>
                      <a:pt x="1035" y="560"/>
                    </a:lnTo>
                    <a:lnTo>
                      <a:pt x="1076" y="567"/>
                    </a:lnTo>
                    <a:lnTo>
                      <a:pt x="1076" y="567"/>
                    </a:lnTo>
                    <a:lnTo>
                      <a:pt x="1069" y="571"/>
                    </a:lnTo>
                    <a:lnTo>
                      <a:pt x="1066" y="574"/>
                    </a:lnTo>
                    <a:lnTo>
                      <a:pt x="1063" y="579"/>
                    </a:lnTo>
                    <a:lnTo>
                      <a:pt x="1062" y="583"/>
                    </a:lnTo>
                    <a:lnTo>
                      <a:pt x="1061" y="587"/>
                    </a:lnTo>
                    <a:lnTo>
                      <a:pt x="1059" y="590"/>
                    </a:lnTo>
                    <a:lnTo>
                      <a:pt x="1054" y="594"/>
                    </a:lnTo>
                    <a:lnTo>
                      <a:pt x="1047" y="596"/>
                    </a:lnTo>
                    <a:lnTo>
                      <a:pt x="1047" y="596"/>
                    </a:lnTo>
                    <a:lnTo>
                      <a:pt x="1054" y="588"/>
                    </a:lnTo>
                    <a:lnTo>
                      <a:pt x="1055" y="585"/>
                    </a:lnTo>
                    <a:lnTo>
                      <a:pt x="1055" y="582"/>
                    </a:lnTo>
                    <a:lnTo>
                      <a:pt x="1054" y="581"/>
                    </a:lnTo>
                    <a:lnTo>
                      <a:pt x="1053" y="579"/>
                    </a:lnTo>
                    <a:lnTo>
                      <a:pt x="1047" y="577"/>
                    </a:lnTo>
                    <a:lnTo>
                      <a:pt x="1040" y="574"/>
                    </a:lnTo>
                    <a:lnTo>
                      <a:pt x="1035" y="572"/>
                    </a:lnTo>
                    <a:lnTo>
                      <a:pt x="1031" y="570"/>
                    </a:lnTo>
                    <a:lnTo>
                      <a:pt x="1029" y="567"/>
                    </a:lnTo>
                    <a:lnTo>
                      <a:pt x="1028" y="565"/>
                    </a:lnTo>
                    <a:lnTo>
                      <a:pt x="1027" y="560"/>
                    </a:lnTo>
                    <a:lnTo>
                      <a:pt x="1011" y="574"/>
                    </a:lnTo>
                    <a:lnTo>
                      <a:pt x="1014" y="569"/>
                    </a:lnTo>
                    <a:lnTo>
                      <a:pt x="1014" y="569"/>
                    </a:lnTo>
                    <a:lnTo>
                      <a:pt x="1009" y="565"/>
                    </a:lnTo>
                    <a:lnTo>
                      <a:pt x="1006" y="565"/>
                    </a:lnTo>
                    <a:lnTo>
                      <a:pt x="1002" y="566"/>
                    </a:lnTo>
                    <a:lnTo>
                      <a:pt x="999" y="569"/>
                    </a:lnTo>
                    <a:lnTo>
                      <a:pt x="993" y="573"/>
                    </a:lnTo>
                    <a:lnTo>
                      <a:pt x="989" y="574"/>
                    </a:lnTo>
                    <a:lnTo>
                      <a:pt x="983" y="574"/>
                    </a:lnTo>
                    <a:lnTo>
                      <a:pt x="983" y="574"/>
                    </a:lnTo>
                    <a:lnTo>
                      <a:pt x="996" y="585"/>
                    </a:lnTo>
                    <a:lnTo>
                      <a:pt x="1002" y="589"/>
                    </a:lnTo>
                    <a:lnTo>
                      <a:pt x="1008" y="593"/>
                    </a:lnTo>
                    <a:lnTo>
                      <a:pt x="1014" y="594"/>
                    </a:lnTo>
                    <a:lnTo>
                      <a:pt x="1021" y="595"/>
                    </a:lnTo>
                    <a:lnTo>
                      <a:pt x="1029" y="593"/>
                    </a:lnTo>
                    <a:lnTo>
                      <a:pt x="1037" y="587"/>
                    </a:lnTo>
                    <a:lnTo>
                      <a:pt x="1037" y="587"/>
                    </a:lnTo>
                    <a:lnTo>
                      <a:pt x="1022" y="597"/>
                    </a:lnTo>
                    <a:lnTo>
                      <a:pt x="1005" y="608"/>
                    </a:lnTo>
                    <a:lnTo>
                      <a:pt x="989" y="615"/>
                    </a:lnTo>
                    <a:lnTo>
                      <a:pt x="978" y="618"/>
                    </a:lnTo>
                    <a:lnTo>
                      <a:pt x="978" y="618"/>
                    </a:lnTo>
                    <a:lnTo>
                      <a:pt x="973" y="620"/>
                    </a:lnTo>
                    <a:lnTo>
                      <a:pt x="967" y="620"/>
                    </a:lnTo>
                    <a:lnTo>
                      <a:pt x="961" y="619"/>
                    </a:lnTo>
                    <a:lnTo>
                      <a:pt x="955" y="618"/>
                    </a:lnTo>
                    <a:lnTo>
                      <a:pt x="944" y="611"/>
                    </a:lnTo>
                    <a:lnTo>
                      <a:pt x="938" y="609"/>
                    </a:lnTo>
                    <a:lnTo>
                      <a:pt x="932" y="608"/>
                    </a:lnTo>
                    <a:lnTo>
                      <a:pt x="932" y="608"/>
                    </a:lnTo>
                    <a:lnTo>
                      <a:pt x="937" y="605"/>
                    </a:lnTo>
                    <a:lnTo>
                      <a:pt x="940" y="602"/>
                    </a:lnTo>
                    <a:lnTo>
                      <a:pt x="943" y="597"/>
                    </a:lnTo>
                    <a:lnTo>
                      <a:pt x="945" y="592"/>
                    </a:lnTo>
                    <a:lnTo>
                      <a:pt x="945" y="581"/>
                    </a:lnTo>
                    <a:lnTo>
                      <a:pt x="946" y="569"/>
                    </a:lnTo>
                    <a:lnTo>
                      <a:pt x="946" y="564"/>
                    </a:lnTo>
                    <a:lnTo>
                      <a:pt x="947" y="558"/>
                    </a:lnTo>
                    <a:lnTo>
                      <a:pt x="950" y="555"/>
                    </a:lnTo>
                    <a:lnTo>
                      <a:pt x="953" y="551"/>
                    </a:lnTo>
                    <a:lnTo>
                      <a:pt x="958" y="549"/>
                    </a:lnTo>
                    <a:lnTo>
                      <a:pt x="965" y="548"/>
                    </a:lnTo>
                    <a:lnTo>
                      <a:pt x="973" y="548"/>
                    </a:lnTo>
                    <a:lnTo>
                      <a:pt x="983" y="550"/>
                    </a:lnTo>
                    <a:lnTo>
                      <a:pt x="983" y="550"/>
                    </a:lnTo>
                    <a:lnTo>
                      <a:pt x="982" y="552"/>
                    </a:lnTo>
                    <a:lnTo>
                      <a:pt x="979" y="554"/>
                    </a:lnTo>
                    <a:lnTo>
                      <a:pt x="977" y="554"/>
                    </a:lnTo>
                    <a:lnTo>
                      <a:pt x="975" y="551"/>
                    </a:lnTo>
                    <a:lnTo>
                      <a:pt x="975" y="551"/>
                    </a:lnTo>
                    <a:lnTo>
                      <a:pt x="977" y="556"/>
                    </a:lnTo>
                    <a:lnTo>
                      <a:pt x="979" y="560"/>
                    </a:lnTo>
                    <a:lnTo>
                      <a:pt x="982" y="563"/>
                    </a:lnTo>
                    <a:lnTo>
                      <a:pt x="985" y="564"/>
                    </a:lnTo>
                    <a:lnTo>
                      <a:pt x="989" y="564"/>
                    </a:lnTo>
                    <a:lnTo>
                      <a:pt x="992" y="564"/>
                    </a:lnTo>
                    <a:lnTo>
                      <a:pt x="999" y="560"/>
                    </a:lnTo>
                    <a:lnTo>
                      <a:pt x="1007" y="555"/>
                    </a:lnTo>
                    <a:lnTo>
                      <a:pt x="1014" y="548"/>
                    </a:lnTo>
                    <a:lnTo>
                      <a:pt x="1027" y="536"/>
                    </a:lnTo>
                    <a:lnTo>
                      <a:pt x="1027" y="536"/>
                    </a:lnTo>
                    <a:lnTo>
                      <a:pt x="1025" y="530"/>
                    </a:lnTo>
                    <a:lnTo>
                      <a:pt x="1027" y="526"/>
                    </a:lnTo>
                    <a:lnTo>
                      <a:pt x="1028" y="518"/>
                    </a:lnTo>
                    <a:lnTo>
                      <a:pt x="1027" y="514"/>
                    </a:lnTo>
                    <a:lnTo>
                      <a:pt x="1024" y="511"/>
                    </a:lnTo>
                    <a:lnTo>
                      <a:pt x="1020" y="507"/>
                    </a:lnTo>
                    <a:lnTo>
                      <a:pt x="1013" y="505"/>
                    </a:lnTo>
                    <a:lnTo>
                      <a:pt x="1013" y="505"/>
                    </a:lnTo>
                    <a:lnTo>
                      <a:pt x="1014" y="507"/>
                    </a:lnTo>
                    <a:lnTo>
                      <a:pt x="1014" y="510"/>
                    </a:lnTo>
                    <a:lnTo>
                      <a:pt x="1013" y="515"/>
                    </a:lnTo>
                    <a:lnTo>
                      <a:pt x="1008" y="521"/>
                    </a:lnTo>
                    <a:lnTo>
                      <a:pt x="1002" y="527"/>
                    </a:lnTo>
                    <a:lnTo>
                      <a:pt x="996" y="532"/>
                    </a:lnTo>
                    <a:lnTo>
                      <a:pt x="988" y="534"/>
                    </a:lnTo>
                    <a:lnTo>
                      <a:pt x="983" y="534"/>
                    </a:lnTo>
                    <a:lnTo>
                      <a:pt x="978" y="534"/>
                    </a:lnTo>
                    <a:lnTo>
                      <a:pt x="974" y="533"/>
                    </a:lnTo>
                    <a:lnTo>
                      <a:pt x="969" y="530"/>
                    </a:lnTo>
                    <a:lnTo>
                      <a:pt x="973" y="492"/>
                    </a:lnTo>
                    <a:lnTo>
                      <a:pt x="939" y="489"/>
                    </a:lnTo>
                    <a:lnTo>
                      <a:pt x="942" y="487"/>
                    </a:lnTo>
                    <a:lnTo>
                      <a:pt x="942" y="487"/>
                    </a:lnTo>
                    <a:lnTo>
                      <a:pt x="939" y="482"/>
                    </a:lnTo>
                    <a:lnTo>
                      <a:pt x="937" y="480"/>
                    </a:lnTo>
                    <a:lnTo>
                      <a:pt x="933" y="477"/>
                    </a:lnTo>
                    <a:lnTo>
                      <a:pt x="930" y="477"/>
                    </a:lnTo>
                    <a:lnTo>
                      <a:pt x="923" y="476"/>
                    </a:lnTo>
                    <a:lnTo>
                      <a:pt x="916" y="479"/>
                    </a:lnTo>
                    <a:lnTo>
                      <a:pt x="908" y="481"/>
                    </a:lnTo>
                    <a:lnTo>
                      <a:pt x="900" y="482"/>
                    </a:lnTo>
                    <a:lnTo>
                      <a:pt x="891" y="481"/>
                    </a:lnTo>
                    <a:lnTo>
                      <a:pt x="887" y="480"/>
                    </a:lnTo>
                    <a:lnTo>
                      <a:pt x="883" y="477"/>
                    </a:lnTo>
                    <a:lnTo>
                      <a:pt x="883" y="477"/>
                    </a:lnTo>
                    <a:lnTo>
                      <a:pt x="879" y="480"/>
                    </a:lnTo>
                    <a:lnTo>
                      <a:pt x="875" y="482"/>
                    </a:lnTo>
                    <a:lnTo>
                      <a:pt x="863" y="486"/>
                    </a:lnTo>
                    <a:lnTo>
                      <a:pt x="852" y="488"/>
                    </a:lnTo>
                    <a:lnTo>
                      <a:pt x="839" y="490"/>
                    </a:lnTo>
                    <a:lnTo>
                      <a:pt x="835" y="492"/>
                    </a:lnTo>
                    <a:lnTo>
                      <a:pt x="830" y="495"/>
                    </a:lnTo>
                    <a:lnTo>
                      <a:pt x="827" y="497"/>
                    </a:lnTo>
                    <a:lnTo>
                      <a:pt x="824" y="500"/>
                    </a:lnTo>
                    <a:lnTo>
                      <a:pt x="823" y="504"/>
                    </a:lnTo>
                    <a:lnTo>
                      <a:pt x="823" y="509"/>
                    </a:lnTo>
                    <a:lnTo>
                      <a:pt x="825" y="514"/>
                    </a:lnTo>
                    <a:lnTo>
                      <a:pt x="830" y="521"/>
                    </a:lnTo>
                    <a:lnTo>
                      <a:pt x="830" y="521"/>
                    </a:lnTo>
                    <a:lnTo>
                      <a:pt x="827" y="518"/>
                    </a:lnTo>
                    <a:lnTo>
                      <a:pt x="822" y="515"/>
                    </a:lnTo>
                    <a:lnTo>
                      <a:pt x="818" y="513"/>
                    </a:lnTo>
                    <a:lnTo>
                      <a:pt x="815" y="513"/>
                    </a:lnTo>
                    <a:lnTo>
                      <a:pt x="810" y="513"/>
                    </a:lnTo>
                    <a:lnTo>
                      <a:pt x="807" y="514"/>
                    </a:lnTo>
                    <a:lnTo>
                      <a:pt x="800" y="517"/>
                    </a:lnTo>
                    <a:lnTo>
                      <a:pt x="785" y="527"/>
                    </a:lnTo>
                    <a:lnTo>
                      <a:pt x="777" y="532"/>
                    </a:lnTo>
                    <a:lnTo>
                      <a:pt x="768" y="534"/>
                    </a:lnTo>
                    <a:lnTo>
                      <a:pt x="797" y="550"/>
                    </a:lnTo>
                    <a:lnTo>
                      <a:pt x="797" y="550"/>
                    </a:lnTo>
                    <a:lnTo>
                      <a:pt x="779" y="564"/>
                    </a:lnTo>
                    <a:lnTo>
                      <a:pt x="769" y="571"/>
                    </a:lnTo>
                    <a:lnTo>
                      <a:pt x="766" y="574"/>
                    </a:lnTo>
                    <a:lnTo>
                      <a:pt x="761" y="580"/>
                    </a:lnTo>
                    <a:lnTo>
                      <a:pt x="747" y="603"/>
                    </a:lnTo>
                    <a:lnTo>
                      <a:pt x="747" y="603"/>
                    </a:lnTo>
                    <a:lnTo>
                      <a:pt x="743" y="589"/>
                    </a:lnTo>
                    <a:lnTo>
                      <a:pt x="741" y="581"/>
                    </a:lnTo>
                    <a:lnTo>
                      <a:pt x="741" y="578"/>
                    </a:lnTo>
                    <a:lnTo>
                      <a:pt x="744" y="573"/>
                    </a:lnTo>
                    <a:lnTo>
                      <a:pt x="744" y="573"/>
                    </a:lnTo>
                    <a:lnTo>
                      <a:pt x="707" y="572"/>
                    </a:lnTo>
                    <a:lnTo>
                      <a:pt x="687" y="571"/>
                    </a:lnTo>
                    <a:lnTo>
                      <a:pt x="669" y="572"/>
                    </a:lnTo>
                    <a:lnTo>
                      <a:pt x="651" y="573"/>
                    </a:lnTo>
                    <a:lnTo>
                      <a:pt x="641" y="575"/>
                    </a:lnTo>
                    <a:lnTo>
                      <a:pt x="633" y="578"/>
                    </a:lnTo>
                    <a:lnTo>
                      <a:pt x="626" y="580"/>
                    </a:lnTo>
                    <a:lnTo>
                      <a:pt x="620" y="585"/>
                    </a:lnTo>
                    <a:lnTo>
                      <a:pt x="614" y="588"/>
                    </a:lnTo>
                    <a:lnTo>
                      <a:pt x="608" y="594"/>
                    </a:lnTo>
                    <a:lnTo>
                      <a:pt x="608" y="594"/>
                    </a:lnTo>
                    <a:lnTo>
                      <a:pt x="602" y="594"/>
                    </a:lnTo>
                    <a:lnTo>
                      <a:pt x="597" y="592"/>
                    </a:lnTo>
                    <a:lnTo>
                      <a:pt x="592" y="589"/>
                    </a:lnTo>
                    <a:lnTo>
                      <a:pt x="588" y="587"/>
                    </a:lnTo>
                    <a:lnTo>
                      <a:pt x="579" y="580"/>
                    </a:lnTo>
                    <a:lnTo>
                      <a:pt x="571" y="573"/>
                    </a:lnTo>
                    <a:lnTo>
                      <a:pt x="563" y="566"/>
                    </a:lnTo>
                    <a:lnTo>
                      <a:pt x="559" y="564"/>
                    </a:lnTo>
                    <a:lnTo>
                      <a:pt x="553" y="563"/>
                    </a:lnTo>
                    <a:lnTo>
                      <a:pt x="547" y="562"/>
                    </a:lnTo>
                    <a:lnTo>
                      <a:pt x="541" y="562"/>
                    </a:lnTo>
                    <a:lnTo>
                      <a:pt x="534" y="564"/>
                    </a:lnTo>
                    <a:lnTo>
                      <a:pt x="526" y="566"/>
                    </a:lnTo>
                    <a:lnTo>
                      <a:pt x="526" y="566"/>
                    </a:lnTo>
                    <a:lnTo>
                      <a:pt x="525" y="567"/>
                    </a:lnTo>
                    <a:lnTo>
                      <a:pt x="524" y="570"/>
                    </a:lnTo>
                    <a:lnTo>
                      <a:pt x="523" y="574"/>
                    </a:lnTo>
                    <a:lnTo>
                      <a:pt x="523" y="585"/>
                    </a:lnTo>
                    <a:lnTo>
                      <a:pt x="522" y="589"/>
                    </a:lnTo>
                    <a:lnTo>
                      <a:pt x="521" y="592"/>
                    </a:lnTo>
                    <a:lnTo>
                      <a:pt x="519" y="593"/>
                    </a:lnTo>
                    <a:lnTo>
                      <a:pt x="516" y="594"/>
                    </a:lnTo>
                    <a:lnTo>
                      <a:pt x="514" y="594"/>
                    </a:lnTo>
                    <a:lnTo>
                      <a:pt x="505" y="592"/>
                    </a:lnTo>
                    <a:lnTo>
                      <a:pt x="505" y="592"/>
                    </a:lnTo>
                    <a:lnTo>
                      <a:pt x="505" y="589"/>
                    </a:lnTo>
                    <a:lnTo>
                      <a:pt x="507" y="586"/>
                    </a:lnTo>
                    <a:lnTo>
                      <a:pt x="514" y="577"/>
                    </a:lnTo>
                    <a:lnTo>
                      <a:pt x="515" y="572"/>
                    </a:lnTo>
                    <a:lnTo>
                      <a:pt x="515" y="570"/>
                    </a:lnTo>
                    <a:lnTo>
                      <a:pt x="514" y="569"/>
                    </a:lnTo>
                    <a:lnTo>
                      <a:pt x="511" y="567"/>
                    </a:lnTo>
                    <a:lnTo>
                      <a:pt x="509" y="566"/>
                    </a:lnTo>
                    <a:lnTo>
                      <a:pt x="500" y="566"/>
                    </a:lnTo>
                    <a:lnTo>
                      <a:pt x="500" y="566"/>
                    </a:lnTo>
                    <a:lnTo>
                      <a:pt x="495" y="571"/>
                    </a:lnTo>
                    <a:lnTo>
                      <a:pt x="491" y="574"/>
                    </a:lnTo>
                    <a:lnTo>
                      <a:pt x="486" y="575"/>
                    </a:lnTo>
                    <a:lnTo>
                      <a:pt x="480" y="577"/>
                    </a:lnTo>
                    <a:lnTo>
                      <a:pt x="476" y="577"/>
                    </a:lnTo>
                    <a:lnTo>
                      <a:pt x="470" y="575"/>
                    </a:lnTo>
                    <a:lnTo>
                      <a:pt x="460" y="573"/>
                    </a:lnTo>
                    <a:lnTo>
                      <a:pt x="448" y="570"/>
                    </a:lnTo>
                    <a:lnTo>
                      <a:pt x="437" y="569"/>
                    </a:lnTo>
                    <a:lnTo>
                      <a:pt x="431" y="569"/>
                    </a:lnTo>
                    <a:lnTo>
                      <a:pt x="425" y="570"/>
                    </a:lnTo>
                    <a:lnTo>
                      <a:pt x="419" y="572"/>
                    </a:lnTo>
                    <a:lnTo>
                      <a:pt x="414" y="577"/>
                    </a:lnTo>
                    <a:lnTo>
                      <a:pt x="414" y="577"/>
                    </a:lnTo>
                    <a:lnTo>
                      <a:pt x="408" y="573"/>
                    </a:lnTo>
                    <a:lnTo>
                      <a:pt x="401" y="571"/>
                    </a:lnTo>
                    <a:lnTo>
                      <a:pt x="387" y="566"/>
                    </a:lnTo>
                    <a:lnTo>
                      <a:pt x="381" y="564"/>
                    </a:lnTo>
                    <a:lnTo>
                      <a:pt x="377" y="560"/>
                    </a:lnTo>
                    <a:lnTo>
                      <a:pt x="376" y="557"/>
                    </a:lnTo>
                    <a:lnTo>
                      <a:pt x="375" y="555"/>
                    </a:lnTo>
                    <a:lnTo>
                      <a:pt x="376" y="547"/>
                    </a:lnTo>
                    <a:lnTo>
                      <a:pt x="376" y="547"/>
                    </a:lnTo>
                    <a:lnTo>
                      <a:pt x="386" y="548"/>
                    </a:lnTo>
                    <a:lnTo>
                      <a:pt x="396" y="549"/>
                    </a:lnTo>
                    <a:lnTo>
                      <a:pt x="407" y="549"/>
                    </a:lnTo>
                    <a:lnTo>
                      <a:pt x="417" y="548"/>
                    </a:lnTo>
                    <a:lnTo>
                      <a:pt x="426" y="545"/>
                    </a:lnTo>
                    <a:lnTo>
                      <a:pt x="433" y="543"/>
                    </a:lnTo>
                    <a:lnTo>
                      <a:pt x="439" y="540"/>
                    </a:lnTo>
                    <a:lnTo>
                      <a:pt x="442" y="535"/>
                    </a:lnTo>
                    <a:lnTo>
                      <a:pt x="442" y="535"/>
                    </a:lnTo>
                    <a:lnTo>
                      <a:pt x="442" y="540"/>
                    </a:lnTo>
                    <a:lnTo>
                      <a:pt x="444" y="543"/>
                    </a:lnTo>
                    <a:lnTo>
                      <a:pt x="448" y="549"/>
                    </a:lnTo>
                    <a:lnTo>
                      <a:pt x="449" y="551"/>
                    </a:lnTo>
                    <a:lnTo>
                      <a:pt x="449" y="554"/>
                    </a:lnTo>
                    <a:lnTo>
                      <a:pt x="447" y="556"/>
                    </a:lnTo>
                    <a:lnTo>
                      <a:pt x="442" y="559"/>
                    </a:lnTo>
                    <a:lnTo>
                      <a:pt x="442" y="559"/>
                    </a:lnTo>
                    <a:lnTo>
                      <a:pt x="454" y="564"/>
                    </a:lnTo>
                    <a:lnTo>
                      <a:pt x="459" y="565"/>
                    </a:lnTo>
                    <a:lnTo>
                      <a:pt x="463" y="565"/>
                    </a:lnTo>
                    <a:lnTo>
                      <a:pt x="469" y="563"/>
                    </a:lnTo>
                    <a:lnTo>
                      <a:pt x="473" y="560"/>
                    </a:lnTo>
                    <a:lnTo>
                      <a:pt x="478" y="557"/>
                    </a:lnTo>
                    <a:lnTo>
                      <a:pt x="483" y="555"/>
                    </a:lnTo>
                    <a:lnTo>
                      <a:pt x="486" y="555"/>
                    </a:lnTo>
                    <a:lnTo>
                      <a:pt x="491" y="555"/>
                    </a:lnTo>
                    <a:lnTo>
                      <a:pt x="502" y="557"/>
                    </a:lnTo>
                    <a:lnTo>
                      <a:pt x="502" y="557"/>
                    </a:lnTo>
                    <a:lnTo>
                      <a:pt x="501" y="552"/>
                    </a:lnTo>
                    <a:lnTo>
                      <a:pt x="500" y="549"/>
                    </a:lnTo>
                    <a:lnTo>
                      <a:pt x="496" y="545"/>
                    </a:lnTo>
                    <a:lnTo>
                      <a:pt x="493" y="542"/>
                    </a:lnTo>
                    <a:lnTo>
                      <a:pt x="488" y="539"/>
                    </a:lnTo>
                    <a:lnTo>
                      <a:pt x="484" y="537"/>
                    </a:lnTo>
                    <a:lnTo>
                      <a:pt x="479" y="537"/>
                    </a:lnTo>
                    <a:lnTo>
                      <a:pt x="476" y="540"/>
                    </a:lnTo>
                    <a:lnTo>
                      <a:pt x="476" y="540"/>
                    </a:lnTo>
                    <a:lnTo>
                      <a:pt x="477" y="534"/>
                    </a:lnTo>
                    <a:lnTo>
                      <a:pt x="479" y="529"/>
                    </a:lnTo>
                    <a:lnTo>
                      <a:pt x="483" y="526"/>
                    </a:lnTo>
                    <a:lnTo>
                      <a:pt x="486" y="524"/>
                    </a:lnTo>
                    <a:lnTo>
                      <a:pt x="495" y="519"/>
                    </a:lnTo>
                    <a:lnTo>
                      <a:pt x="506" y="514"/>
                    </a:lnTo>
                    <a:lnTo>
                      <a:pt x="515" y="511"/>
                    </a:lnTo>
                    <a:lnTo>
                      <a:pt x="518" y="509"/>
                    </a:lnTo>
                    <a:lnTo>
                      <a:pt x="521" y="505"/>
                    </a:lnTo>
                    <a:lnTo>
                      <a:pt x="521" y="502"/>
                    </a:lnTo>
                    <a:lnTo>
                      <a:pt x="521" y="497"/>
                    </a:lnTo>
                    <a:lnTo>
                      <a:pt x="517" y="492"/>
                    </a:lnTo>
                    <a:lnTo>
                      <a:pt x="513" y="486"/>
                    </a:lnTo>
                    <a:lnTo>
                      <a:pt x="513" y="486"/>
                    </a:lnTo>
                    <a:lnTo>
                      <a:pt x="507" y="486"/>
                    </a:lnTo>
                    <a:lnTo>
                      <a:pt x="500" y="488"/>
                    </a:lnTo>
                    <a:lnTo>
                      <a:pt x="494" y="490"/>
                    </a:lnTo>
                    <a:lnTo>
                      <a:pt x="490" y="495"/>
                    </a:lnTo>
                    <a:lnTo>
                      <a:pt x="480" y="503"/>
                    </a:lnTo>
                    <a:lnTo>
                      <a:pt x="471" y="513"/>
                    </a:lnTo>
                    <a:lnTo>
                      <a:pt x="463" y="521"/>
                    </a:lnTo>
                    <a:lnTo>
                      <a:pt x="459" y="524"/>
                    </a:lnTo>
                    <a:lnTo>
                      <a:pt x="454" y="526"/>
                    </a:lnTo>
                    <a:lnTo>
                      <a:pt x="449" y="526"/>
                    </a:lnTo>
                    <a:lnTo>
                      <a:pt x="445" y="525"/>
                    </a:lnTo>
                    <a:lnTo>
                      <a:pt x="439" y="521"/>
                    </a:lnTo>
                    <a:lnTo>
                      <a:pt x="433" y="517"/>
                    </a:lnTo>
                    <a:lnTo>
                      <a:pt x="433" y="517"/>
                    </a:lnTo>
                    <a:lnTo>
                      <a:pt x="439" y="511"/>
                    </a:lnTo>
                    <a:lnTo>
                      <a:pt x="445" y="507"/>
                    </a:lnTo>
                    <a:lnTo>
                      <a:pt x="450" y="505"/>
                    </a:lnTo>
                    <a:lnTo>
                      <a:pt x="456" y="504"/>
                    </a:lnTo>
                    <a:lnTo>
                      <a:pt x="463" y="500"/>
                    </a:lnTo>
                    <a:lnTo>
                      <a:pt x="470" y="497"/>
                    </a:lnTo>
                    <a:lnTo>
                      <a:pt x="476" y="490"/>
                    </a:lnTo>
                    <a:lnTo>
                      <a:pt x="483" y="480"/>
                    </a:lnTo>
                    <a:lnTo>
                      <a:pt x="456" y="467"/>
                    </a:lnTo>
                    <a:lnTo>
                      <a:pt x="437" y="490"/>
                    </a:lnTo>
                    <a:lnTo>
                      <a:pt x="438" y="486"/>
                    </a:lnTo>
                    <a:lnTo>
                      <a:pt x="438" y="486"/>
                    </a:lnTo>
                    <a:lnTo>
                      <a:pt x="430" y="482"/>
                    </a:lnTo>
                    <a:lnTo>
                      <a:pt x="423" y="479"/>
                    </a:lnTo>
                    <a:lnTo>
                      <a:pt x="417" y="479"/>
                    </a:lnTo>
                    <a:lnTo>
                      <a:pt x="411" y="480"/>
                    </a:lnTo>
                    <a:lnTo>
                      <a:pt x="407" y="481"/>
                    </a:lnTo>
                    <a:lnTo>
                      <a:pt x="402" y="484"/>
                    </a:lnTo>
                    <a:lnTo>
                      <a:pt x="398" y="489"/>
                    </a:lnTo>
                    <a:lnTo>
                      <a:pt x="394" y="494"/>
                    </a:lnTo>
                    <a:lnTo>
                      <a:pt x="387" y="505"/>
                    </a:lnTo>
                    <a:lnTo>
                      <a:pt x="378" y="517"/>
                    </a:lnTo>
                    <a:lnTo>
                      <a:pt x="373" y="522"/>
                    </a:lnTo>
                    <a:lnTo>
                      <a:pt x="368" y="527"/>
                    </a:lnTo>
                    <a:lnTo>
                      <a:pt x="362" y="532"/>
                    </a:lnTo>
                    <a:lnTo>
                      <a:pt x="354" y="535"/>
                    </a:lnTo>
                    <a:lnTo>
                      <a:pt x="354" y="535"/>
                    </a:lnTo>
                    <a:lnTo>
                      <a:pt x="358" y="540"/>
                    </a:lnTo>
                    <a:lnTo>
                      <a:pt x="361" y="544"/>
                    </a:lnTo>
                    <a:lnTo>
                      <a:pt x="363" y="549"/>
                    </a:lnTo>
                    <a:lnTo>
                      <a:pt x="364" y="554"/>
                    </a:lnTo>
                    <a:lnTo>
                      <a:pt x="364" y="563"/>
                    </a:lnTo>
                    <a:lnTo>
                      <a:pt x="363" y="573"/>
                    </a:lnTo>
                    <a:lnTo>
                      <a:pt x="362" y="582"/>
                    </a:lnTo>
                    <a:lnTo>
                      <a:pt x="361" y="590"/>
                    </a:lnTo>
                    <a:lnTo>
                      <a:pt x="362" y="595"/>
                    </a:lnTo>
                    <a:lnTo>
                      <a:pt x="363" y="598"/>
                    </a:lnTo>
                    <a:lnTo>
                      <a:pt x="364" y="601"/>
                    </a:lnTo>
                    <a:lnTo>
                      <a:pt x="368" y="604"/>
                    </a:lnTo>
                    <a:lnTo>
                      <a:pt x="368" y="604"/>
                    </a:lnTo>
                    <a:lnTo>
                      <a:pt x="357" y="605"/>
                    </a:lnTo>
                    <a:lnTo>
                      <a:pt x="348" y="605"/>
                    </a:lnTo>
                    <a:lnTo>
                      <a:pt x="340" y="604"/>
                    </a:lnTo>
                    <a:lnTo>
                      <a:pt x="333" y="602"/>
                    </a:lnTo>
                    <a:lnTo>
                      <a:pt x="327" y="597"/>
                    </a:lnTo>
                    <a:lnTo>
                      <a:pt x="323" y="592"/>
                    </a:lnTo>
                    <a:lnTo>
                      <a:pt x="321" y="583"/>
                    </a:lnTo>
                    <a:lnTo>
                      <a:pt x="319" y="572"/>
                    </a:lnTo>
                    <a:lnTo>
                      <a:pt x="319" y="572"/>
                    </a:lnTo>
                    <a:lnTo>
                      <a:pt x="327" y="567"/>
                    </a:lnTo>
                    <a:lnTo>
                      <a:pt x="334" y="564"/>
                    </a:lnTo>
                    <a:lnTo>
                      <a:pt x="339" y="559"/>
                    </a:lnTo>
                    <a:lnTo>
                      <a:pt x="342" y="556"/>
                    </a:lnTo>
                    <a:lnTo>
                      <a:pt x="344" y="552"/>
                    </a:lnTo>
                    <a:lnTo>
                      <a:pt x="345" y="549"/>
                    </a:lnTo>
                    <a:lnTo>
                      <a:pt x="346" y="542"/>
                    </a:lnTo>
                    <a:lnTo>
                      <a:pt x="346" y="535"/>
                    </a:lnTo>
                    <a:lnTo>
                      <a:pt x="347" y="530"/>
                    </a:lnTo>
                    <a:lnTo>
                      <a:pt x="348" y="527"/>
                    </a:lnTo>
                    <a:lnTo>
                      <a:pt x="352" y="522"/>
                    </a:lnTo>
                    <a:lnTo>
                      <a:pt x="355" y="518"/>
                    </a:lnTo>
                    <a:lnTo>
                      <a:pt x="361" y="512"/>
                    </a:lnTo>
                    <a:lnTo>
                      <a:pt x="369" y="506"/>
                    </a:lnTo>
                    <a:lnTo>
                      <a:pt x="369" y="506"/>
                    </a:lnTo>
                    <a:lnTo>
                      <a:pt x="368" y="504"/>
                    </a:lnTo>
                    <a:lnTo>
                      <a:pt x="368" y="502"/>
                    </a:lnTo>
                    <a:lnTo>
                      <a:pt x="367" y="495"/>
                    </a:lnTo>
                    <a:lnTo>
                      <a:pt x="368" y="479"/>
                    </a:lnTo>
                    <a:lnTo>
                      <a:pt x="368" y="471"/>
                    </a:lnTo>
                    <a:lnTo>
                      <a:pt x="367" y="467"/>
                    </a:lnTo>
                    <a:lnTo>
                      <a:pt x="365" y="465"/>
                    </a:lnTo>
                    <a:lnTo>
                      <a:pt x="363" y="461"/>
                    </a:lnTo>
                    <a:lnTo>
                      <a:pt x="360" y="459"/>
                    </a:lnTo>
                    <a:lnTo>
                      <a:pt x="356" y="458"/>
                    </a:lnTo>
                    <a:lnTo>
                      <a:pt x="352" y="457"/>
                    </a:lnTo>
                    <a:lnTo>
                      <a:pt x="352" y="457"/>
                    </a:lnTo>
                    <a:lnTo>
                      <a:pt x="346" y="461"/>
                    </a:lnTo>
                    <a:lnTo>
                      <a:pt x="342" y="465"/>
                    </a:lnTo>
                    <a:lnTo>
                      <a:pt x="340" y="468"/>
                    </a:lnTo>
                    <a:lnTo>
                      <a:pt x="339" y="471"/>
                    </a:lnTo>
                    <a:lnTo>
                      <a:pt x="339" y="473"/>
                    </a:lnTo>
                    <a:lnTo>
                      <a:pt x="339" y="476"/>
                    </a:lnTo>
                    <a:lnTo>
                      <a:pt x="340" y="480"/>
                    </a:lnTo>
                    <a:lnTo>
                      <a:pt x="342" y="483"/>
                    </a:lnTo>
                    <a:lnTo>
                      <a:pt x="342" y="486"/>
                    </a:lnTo>
                    <a:lnTo>
                      <a:pt x="342" y="487"/>
                    </a:lnTo>
                    <a:lnTo>
                      <a:pt x="340" y="489"/>
                    </a:lnTo>
                    <a:lnTo>
                      <a:pt x="338" y="490"/>
                    </a:lnTo>
                    <a:lnTo>
                      <a:pt x="330" y="494"/>
                    </a:lnTo>
                    <a:lnTo>
                      <a:pt x="330" y="494"/>
                    </a:lnTo>
                    <a:lnTo>
                      <a:pt x="326" y="489"/>
                    </a:lnTo>
                    <a:lnTo>
                      <a:pt x="326" y="487"/>
                    </a:lnTo>
                    <a:lnTo>
                      <a:pt x="326" y="483"/>
                    </a:lnTo>
                    <a:lnTo>
                      <a:pt x="326" y="483"/>
                    </a:lnTo>
                    <a:lnTo>
                      <a:pt x="322" y="488"/>
                    </a:lnTo>
                    <a:lnTo>
                      <a:pt x="317" y="490"/>
                    </a:lnTo>
                    <a:lnTo>
                      <a:pt x="314" y="490"/>
                    </a:lnTo>
                    <a:lnTo>
                      <a:pt x="310" y="489"/>
                    </a:lnTo>
                    <a:lnTo>
                      <a:pt x="307" y="489"/>
                    </a:lnTo>
                    <a:lnTo>
                      <a:pt x="302" y="489"/>
                    </a:lnTo>
                    <a:lnTo>
                      <a:pt x="298" y="491"/>
                    </a:lnTo>
                    <a:lnTo>
                      <a:pt x="292" y="496"/>
                    </a:lnTo>
                    <a:lnTo>
                      <a:pt x="295" y="490"/>
                    </a:lnTo>
                    <a:lnTo>
                      <a:pt x="295" y="490"/>
                    </a:lnTo>
                    <a:lnTo>
                      <a:pt x="292" y="487"/>
                    </a:lnTo>
                    <a:lnTo>
                      <a:pt x="288" y="486"/>
                    </a:lnTo>
                    <a:lnTo>
                      <a:pt x="285" y="484"/>
                    </a:lnTo>
                    <a:lnTo>
                      <a:pt x="283" y="484"/>
                    </a:lnTo>
                    <a:lnTo>
                      <a:pt x="277" y="488"/>
                    </a:lnTo>
                    <a:lnTo>
                      <a:pt x="273" y="491"/>
                    </a:lnTo>
                    <a:lnTo>
                      <a:pt x="269" y="495"/>
                    </a:lnTo>
                    <a:lnTo>
                      <a:pt x="264" y="497"/>
                    </a:lnTo>
                    <a:lnTo>
                      <a:pt x="262" y="497"/>
                    </a:lnTo>
                    <a:lnTo>
                      <a:pt x="260" y="496"/>
                    </a:lnTo>
                    <a:lnTo>
                      <a:pt x="256" y="495"/>
                    </a:lnTo>
                    <a:lnTo>
                      <a:pt x="253" y="491"/>
                    </a:lnTo>
                    <a:lnTo>
                      <a:pt x="253" y="491"/>
                    </a:lnTo>
                    <a:lnTo>
                      <a:pt x="254" y="498"/>
                    </a:lnTo>
                    <a:lnTo>
                      <a:pt x="254" y="504"/>
                    </a:lnTo>
                    <a:lnTo>
                      <a:pt x="252" y="509"/>
                    </a:lnTo>
                    <a:lnTo>
                      <a:pt x="248" y="512"/>
                    </a:lnTo>
                    <a:lnTo>
                      <a:pt x="238" y="517"/>
                    </a:lnTo>
                    <a:lnTo>
                      <a:pt x="233" y="520"/>
                    </a:lnTo>
                    <a:lnTo>
                      <a:pt x="229" y="526"/>
                    </a:lnTo>
                    <a:lnTo>
                      <a:pt x="229" y="526"/>
                    </a:lnTo>
                    <a:lnTo>
                      <a:pt x="235" y="529"/>
                    </a:lnTo>
                    <a:lnTo>
                      <a:pt x="242" y="536"/>
                    </a:lnTo>
                    <a:lnTo>
                      <a:pt x="255" y="550"/>
                    </a:lnTo>
                    <a:lnTo>
                      <a:pt x="263" y="556"/>
                    </a:lnTo>
                    <a:lnTo>
                      <a:pt x="272" y="562"/>
                    </a:lnTo>
                    <a:lnTo>
                      <a:pt x="278" y="564"/>
                    </a:lnTo>
                    <a:lnTo>
                      <a:pt x="284" y="565"/>
                    </a:lnTo>
                    <a:lnTo>
                      <a:pt x="289" y="566"/>
                    </a:lnTo>
                    <a:lnTo>
                      <a:pt x="296" y="566"/>
                    </a:lnTo>
                    <a:lnTo>
                      <a:pt x="296" y="566"/>
                    </a:lnTo>
                    <a:lnTo>
                      <a:pt x="299" y="554"/>
                    </a:lnTo>
                    <a:lnTo>
                      <a:pt x="301" y="543"/>
                    </a:lnTo>
                    <a:lnTo>
                      <a:pt x="302" y="539"/>
                    </a:lnTo>
                    <a:lnTo>
                      <a:pt x="304" y="535"/>
                    </a:lnTo>
                    <a:lnTo>
                      <a:pt x="309" y="530"/>
                    </a:lnTo>
                    <a:lnTo>
                      <a:pt x="314" y="527"/>
                    </a:lnTo>
                    <a:lnTo>
                      <a:pt x="288" y="530"/>
                    </a:lnTo>
                    <a:lnTo>
                      <a:pt x="288" y="530"/>
                    </a:lnTo>
                    <a:lnTo>
                      <a:pt x="296" y="525"/>
                    </a:lnTo>
                    <a:lnTo>
                      <a:pt x="303" y="518"/>
                    </a:lnTo>
                    <a:lnTo>
                      <a:pt x="326" y="528"/>
                    </a:lnTo>
                    <a:lnTo>
                      <a:pt x="326" y="528"/>
                    </a:lnTo>
                    <a:lnTo>
                      <a:pt x="317" y="533"/>
                    </a:lnTo>
                    <a:lnTo>
                      <a:pt x="311" y="539"/>
                    </a:lnTo>
                    <a:lnTo>
                      <a:pt x="308" y="545"/>
                    </a:lnTo>
                    <a:lnTo>
                      <a:pt x="306" y="552"/>
                    </a:lnTo>
                    <a:lnTo>
                      <a:pt x="303" y="566"/>
                    </a:lnTo>
                    <a:lnTo>
                      <a:pt x="302" y="573"/>
                    </a:lnTo>
                    <a:lnTo>
                      <a:pt x="299" y="581"/>
                    </a:lnTo>
                    <a:lnTo>
                      <a:pt x="299" y="581"/>
                    </a:lnTo>
                    <a:lnTo>
                      <a:pt x="289" y="579"/>
                    </a:lnTo>
                    <a:lnTo>
                      <a:pt x="283" y="578"/>
                    </a:lnTo>
                    <a:lnTo>
                      <a:pt x="278" y="579"/>
                    </a:lnTo>
                    <a:lnTo>
                      <a:pt x="275" y="580"/>
                    </a:lnTo>
                    <a:lnTo>
                      <a:pt x="268" y="581"/>
                    </a:lnTo>
                    <a:lnTo>
                      <a:pt x="264" y="581"/>
                    </a:lnTo>
                    <a:lnTo>
                      <a:pt x="258" y="580"/>
                    </a:lnTo>
                    <a:lnTo>
                      <a:pt x="258" y="580"/>
                    </a:lnTo>
                    <a:lnTo>
                      <a:pt x="257" y="575"/>
                    </a:lnTo>
                    <a:lnTo>
                      <a:pt x="256" y="570"/>
                    </a:lnTo>
                    <a:lnTo>
                      <a:pt x="254" y="565"/>
                    </a:lnTo>
                    <a:lnTo>
                      <a:pt x="250" y="560"/>
                    </a:lnTo>
                    <a:lnTo>
                      <a:pt x="240" y="552"/>
                    </a:lnTo>
                    <a:lnTo>
                      <a:pt x="229" y="544"/>
                    </a:lnTo>
                    <a:lnTo>
                      <a:pt x="215" y="537"/>
                    </a:lnTo>
                    <a:lnTo>
                      <a:pt x="200" y="529"/>
                    </a:lnTo>
                    <a:lnTo>
                      <a:pt x="173" y="517"/>
                    </a:lnTo>
                    <a:lnTo>
                      <a:pt x="173" y="517"/>
                    </a:lnTo>
                    <a:lnTo>
                      <a:pt x="180" y="517"/>
                    </a:lnTo>
                    <a:lnTo>
                      <a:pt x="187" y="518"/>
                    </a:lnTo>
                    <a:lnTo>
                      <a:pt x="187" y="518"/>
                    </a:lnTo>
                    <a:lnTo>
                      <a:pt x="192" y="514"/>
                    </a:lnTo>
                    <a:lnTo>
                      <a:pt x="194" y="511"/>
                    </a:lnTo>
                    <a:lnTo>
                      <a:pt x="194" y="509"/>
                    </a:lnTo>
                    <a:lnTo>
                      <a:pt x="195" y="506"/>
                    </a:lnTo>
                    <a:lnTo>
                      <a:pt x="194" y="504"/>
                    </a:lnTo>
                    <a:lnTo>
                      <a:pt x="193" y="502"/>
                    </a:lnTo>
                    <a:lnTo>
                      <a:pt x="188" y="498"/>
                    </a:lnTo>
                    <a:lnTo>
                      <a:pt x="177" y="492"/>
                    </a:lnTo>
                    <a:lnTo>
                      <a:pt x="172" y="490"/>
                    </a:lnTo>
                    <a:lnTo>
                      <a:pt x="171" y="487"/>
                    </a:lnTo>
                    <a:lnTo>
                      <a:pt x="154" y="500"/>
                    </a:lnTo>
                    <a:lnTo>
                      <a:pt x="154" y="500"/>
                    </a:lnTo>
                    <a:lnTo>
                      <a:pt x="156" y="499"/>
                    </a:lnTo>
                    <a:lnTo>
                      <a:pt x="158" y="496"/>
                    </a:lnTo>
                    <a:lnTo>
                      <a:pt x="157" y="492"/>
                    </a:lnTo>
                    <a:lnTo>
                      <a:pt x="156" y="490"/>
                    </a:lnTo>
                    <a:lnTo>
                      <a:pt x="154" y="489"/>
                    </a:lnTo>
                    <a:lnTo>
                      <a:pt x="154" y="489"/>
                    </a:lnTo>
                    <a:lnTo>
                      <a:pt x="147" y="491"/>
                    </a:lnTo>
                    <a:lnTo>
                      <a:pt x="141" y="496"/>
                    </a:lnTo>
                    <a:lnTo>
                      <a:pt x="137" y="502"/>
                    </a:lnTo>
                    <a:lnTo>
                      <a:pt x="132" y="507"/>
                    </a:lnTo>
                    <a:lnTo>
                      <a:pt x="128" y="513"/>
                    </a:lnTo>
                    <a:lnTo>
                      <a:pt x="124" y="519"/>
                    </a:lnTo>
                    <a:lnTo>
                      <a:pt x="118" y="524"/>
                    </a:lnTo>
                    <a:lnTo>
                      <a:pt x="110" y="527"/>
                    </a:lnTo>
                    <a:lnTo>
                      <a:pt x="110" y="527"/>
                    </a:lnTo>
                    <a:lnTo>
                      <a:pt x="111" y="520"/>
                    </a:lnTo>
                    <a:lnTo>
                      <a:pt x="112" y="514"/>
                    </a:lnTo>
                    <a:lnTo>
                      <a:pt x="117" y="500"/>
                    </a:lnTo>
                    <a:lnTo>
                      <a:pt x="118" y="495"/>
                    </a:lnTo>
                    <a:lnTo>
                      <a:pt x="119" y="489"/>
                    </a:lnTo>
                    <a:lnTo>
                      <a:pt x="117" y="484"/>
                    </a:lnTo>
                    <a:lnTo>
                      <a:pt x="116" y="482"/>
                    </a:lnTo>
                    <a:lnTo>
                      <a:pt x="114" y="481"/>
                    </a:lnTo>
                    <a:lnTo>
                      <a:pt x="114" y="481"/>
                    </a:lnTo>
                    <a:lnTo>
                      <a:pt x="108" y="468"/>
                    </a:lnTo>
                    <a:lnTo>
                      <a:pt x="103" y="460"/>
                    </a:lnTo>
                    <a:lnTo>
                      <a:pt x="97" y="453"/>
                    </a:lnTo>
                    <a:lnTo>
                      <a:pt x="91" y="447"/>
                    </a:lnTo>
                    <a:lnTo>
                      <a:pt x="87" y="445"/>
                    </a:lnTo>
                    <a:lnTo>
                      <a:pt x="82" y="444"/>
                    </a:lnTo>
                    <a:lnTo>
                      <a:pt x="78" y="443"/>
                    </a:lnTo>
                    <a:lnTo>
                      <a:pt x="73" y="443"/>
                    </a:lnTo>
                    <a:lnTo>
                      <a:pt x="69" y="444"/>
                    </a:lnTo>
                    <a:lnTo>
                      <a:pt x="63" y="446"/>
                    </a:lnTo>
                    <a:lnTo>
                      <a:pt x="63" y="446"/>
                    </a:lnTo>
                    <a:lnTo>
                      <a:pt x="61" y="450"/>
                    </a:lnTo>
                    <a:lnTo>
                      <a:pt x="56" y="453"/>
                    </a:lnTo>
                    <a:lnTo>
                      <a:pt x="50" y="456"/>
                    </a:lnTo>
                    <a:lnTo>
                      <a:pt x="45" y="458"/>
                    </a:lnTo>
                    <a:lnTo>
                      <a:pt x="45" y="458"/>
                    </a:lnTo>
                    <a:lnTo>
                      <a:pt x="46" y="457"/>
                    </a:lnTo>
                    <a:lnTo>
                      <a:pt x="48" y="456"/>
                    </a:lnTo>
                    <a:lnTo>
                      <a:pt x="27" y="439"/>
                    </a:lnTo>
                    <a:lnTo>
                      <a:pt x="27" y="439"/>
                    </a:lnTo>
                    <a:lnTo>
                      <a:pt x="31" y="435"/>
                    </a:lnTo>
                    <a:lnTo>
                      <a:pt x="34" y="432"/>
                    </a:lnTo>
                    <a:lnTo>
                      <a:pt x="36" y="430"/>
                    </a:lnTo>
                    <a:lnTo>
                      <a:pt x="40" y="429"/>
                    </a:lnTo>
                    <a:lnTo>
                      <a:pt x="47" y="430"/>
                    </a:lnTo>
                    <a:lnTo>
                      <a:pt x="53" y="432"/>
                    </a:lnTo>
                    <a:lnTo>
                      <a:pt x="59" y="434"/>
                    </a:lnTo>
                    <a:lnTo>
                      <a:pt x="66" y="435"/>
                    </a:lnTo>
                    <a:lnTo>
                      <a:pt x="69" y="434"/>
                    </a:lnTo>
                    <a:lnTo>
                      <a:pt x="72" y="431"/>
                    </a:lnTo>
                    <a:lnTo>
                      <a:pt x="76" y="429"/>
                    </a:lnTo>
                    <a:lnTo>
                      <a:pt x="79" y="424"/>
                    </a:lnTo>
                    <a:lnTo>
                      <a:pt x="80" y="400"/>
                    </a:lnTo>
                    <a:lnTo>
                      <a:pt x="80" y="400"/>
                    </a:lnTo>
                    <a:lnTo>
                      <a:pt x="85" y="400"/>
                    </a:lnTo>
                    <a:lnTo>
                      <a:pt x="91" y="398"/>
                    </a:lnTo>
                    <a:lnTo>
                      <a:pt x="102" y="393"/>
                    </a:lnTo>
                    <a:lnTo>
                      <a:pt x="112" y="386"/>
                    </a:lnTo>
                    <a:lnTo>
                      <a:pt x="116" y="382"/>
                    </a:lnTo>
                    <a:lnTo>
                      <a:pt x="119" y="377"/>
                    </a:lnTo>
                    <a:lnTo>
                      <a:pt x="119" y="377"/>
                    </a:lnTo>
                    <a:lnTo>
                      <a:pt x="112" y="376"/>
                    </a:lnTo>
                    <a:lnTo>
                      <a:pt x="107" y="376"/>
                    </a:lnTo>
                    <a:lnTo>
                      <a:pt x="97" y="377"/>
                    </a:lnTo>
                    <a:lnTo>
                      <a:pt x="87" y="381"/>
                    </a:lnTo>
                    <a:lnTo>
                      <a:pt x="72" y="384"/>
                    </a:lnTo>
                    <a:lnTo>
                      <a:pt x="72" y="384"/>
                    </a:lnTo>
                    <a:lnTo>
                      <a:pt x="72" y="379"/>
                    </a:lnTo>
                    <a:lnTo>
                      <a:pt x="73" y="374"/>
                    </a:lnTo>
                    <a:lnTo>
                      <a:pt x="76" y="369"/>
                    </a:lnTo>
                    <a:lnTo>
                      <a:pt x="78" y="364"/>
                    </a:lnTo>
                    <a:lnTo>
                      <a:pt x="84" y="359"/>
                    </a:lnTo>
                    <a:lnTo>
                      <a:pt x="87" y="355"/>
                    </a:lnTo>
                    <a:lnTo>
                      <a:pt x="84" y="370"/>
                    </a:lnTo>
                    <a:lnTo>
                      <a:pt x="84" y="370"/>
                    </a:lnTo>
                    <a:lnTo>
                      <a:pt x="89" y="373"/>
                    </a:lnTo>
                    <a:lnTo>
                      <a:pt x="94" y="375"/>
                    </a:lnTo>
                    <a:lnTo>
                      <a:pt x="99" y="375"/>
                    </a:lnTo>
                    <a:lnTo>
                      <a:pt x="102" y="375"/>
                    </a:lnTo>
                    <a:lnTo>
                      <a:pt x="107" y="374"/>
                    </a:lnTo>
                    <a:lnTo>
                      <a:pt x="110" y="371"/>
                    </a:lnTo>
                    <a:lnTo>
                      <a:pt x="118" y="366"/>
                    </a:lnTo>
                    <a:lnTo>
                      <a:pt x="127" y="360"/>
                    </a:lnTo>
                    <a:lnTo>
                      <a:pt x="137" y="354"/>
                    </a:lnTo>
                    <a:lnTo>
                      <a:pt x="141" y="352"/>
                    </a:lnTo>
                    <a:lnTo>
                      <a:pt x="146" y="351"/>
                    </a:lnTo>
                    <a:lnTo>
                      <a:pt x="151" y="349"/>
                    </a:lnTo>
                    <a:lnTo>
                      <a:pt x="158" y="351"/>
                    </a:lnTo>
                    <a:lnTo>
                      <a:pt x="158" y="351"/>
                    </a:lnTo>
                    <a:lnTo>
                      <a:pt x="161" y="352"/>
                    </a:lnTo>
                    <a:lnTo>
                      <a:pt x="161" y="353"/>
                    </a:lnTo>
                    <a:lnTo>
                      <a:pt x="158" y="358"/>
                    </a:lnTo>
                    <a:lnTo>
                      <a:pt x="158" y="358"/>
                    </a:lnTo>
                    <a:lnTo>
                      <a:pt x="164" y="354"/>
                    </a:lnTo>
                    <a:lnTo>
                      <a:pt x="169" y="351"/>
                    </a:lnTo>
                    <a:lnTo>
                      <a:pt x="174" y="349"/>
                    </a:lnTo>
                    <a:lnTo>
                      <a:pt x="179" y="348"/>
                    </a:lnTo>
                    <a:lnTo>
                      <a:pt x="189" y="348"/>
                    </a:lnTo>
                    <a:lnTo>
                      <a:pt x="200" y="349"/>
                    </a:lnTo>
                    <a:lnTo>
                      <a:pt x="209" y="349"/>
                    </a:lnTo>
                    <a:lnTo>
                      <a:pt x="219" y="348"/>
                    </a:lnTo>
                    <a:lnTo>
                      <a:pt x="224" y="346"/>
                    </a:lnTo>
                    <a:lnTo>
                      <a:pt x="230" y="344"/>
                    </a:lnTo>
                    <a:lnTo>
                      <a:pt x="234" y="340"/>
                    </a:lnTo>
                    <a:lnTo>
                      <a:pt x="239" y="334"/>
                    </a:lnTo>
                    <a:lnTo>
                      <a:pt x="231" y="347"/>
                    </a:lnTo>
                    <a:lnTo>
                      <a:pt x="231" y="347"/>
                    </a:lnTo>
                    <a:lnTo>
                      <a:pt x="269" y="323"/>
                    </a:lnTo>
                    <a:lnTo>
                      <a:pt x="318" y="290"/>
                    </a:lnTo>
                    <a:lnTo>
                      <a:pt x="318" y="279"/>
                    </a:lnTo>
                    <a:lnTo>
                      <a:pt x="318" y="279"/>
                    </a:lnTo>
                    <a:lnTo>
                      <a:pt x="318" y="278"/>
                    </a:lnTo>
                    <a:lnTo>
                      <a:pt x="318" y="277"/>
                    </a:lnTo>
                    <a:lnTo>
                      <a:pt x="321" y="276"/>
                    </a:lnTo>
                    <a:lnTo>
                      <a:pt x="323" y="275"/>
                    </a:lnTo>
                    <a:lnTo>
                      <a:pt x="329" y="276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35" y="278"/>
                    </a:lnTo>
                    <a:lnTo>
                      <a:pt x="361" y="261"/>
                    </a:lnTo>
                    <a:lnTo>
                      <a:pt x="383" y="247"/>
                    </a:lnTo>
                    <a:lnTo>
                      <a:pt x="383" y="247"/>
                    </a:lnTo>
                    <a:lnTo>
                      <a:pt x="379" y="243"/>
                    </a:lnTo>
                    <a:lnTo>
                      <a:pt x="376" y="240"/>
                    </a:lnTo>
                    <a:lnTo>
                      <a:pt x="371" y="236"/>
                    </a:lnTo>
                    <a:lnTo>
                      <a:pt x="367" y="235"/>
                    </a:lnTo>
                    <a:lnTo>
                      <a:pt x="367" y="235"/>
                    </a:lnTo>
                    <a:lnTo>
                      <a:pt x="365" y="236"/>
                    </a:lnTo>
                    <a:lnTo>
                      <a:pt x="363" y="239"/>
                    </a:lnTo>
                    <a:lnTo>
                      <a:pt x="358" y="241"/>
                    </a:lnTo>
                    <a:lnTo>
                      <a:pt x="346" y="243"/>
                    </a:lnTo>
                    <a:lnTo>
                      <a:pt x="340" y="246"/>
                    </a:lnTo>
                    <a:lnTo>
                      <a:pt x="335" y="249"/>
                    </a:lnTo>
                    <a:lnTo>
                      <a:pt x="334" y="251"/>
                    </a:lnTo>
                    <a:lnTo>
                      <a:pt x="333" y="255"/>
                    </a:lnTo>
                    <a:lnTo>
                      <a:pt x="333" y="258"/>
                    </a:lnTo>
                    <a:lnTo>
                      <a:pt x="333" y="263"/>
                    </a:lnTo>
                    <a:lnTo>
                      <a:pt x="333" y="263"/>
                    </a:lnTo>
                    <a:lnTo>
                      <a:pt x="331" y="261"/>
                    </a:lnTo>
                    <a:lnTo>
                      <a:pt x="327" y="258"/>
                    </a:lnTo>
                    <a:lnTo>
                      <a:pt x="321" y="257"/>
                    </a:lnTo>
                    <a:lnTo>
                      <a:pt x="314" y="258"/>
                    </a:lnTo>
                    <a:lnTo>
                      <a:pt x="307" y="260"/>
                    </a:lnTo>
                    <a:lnTo>
                      <a:pt x="294" y="263"/>
                    </a:lnTo>
                    <a:lnTo>
                      <a:pt x="288" y="263"/>
                    </a:lnTo>
                    <a:lnTo>
                      <a:pt x="286" y="262"/>
                    </a:lnTo>
                    <a:lnTo>
                      <a:pt x="284" y="261"/>
                    </a:lnTo>
                    <a:lnTo>
                      <a:pt x="284" y="261"/>
                    </a:lnTo>
                    <a:lnTo>
                      <a:pt x="286" y="263"/>
                    </a:lnTo>
                    <a:lnTo>
                      <a:pt x="288" y="266"/>
                    </a:lnTo>
                    <a:lnTo>
                      <a:pt x="289" y="269"/>
                    </a:lnTo>
                    <a:lnTo>
                      <a:pt x="289" y="271"/>
                    </a:lnTo>
                    <a:lnTo>
                      <a:pt x="287" y="276"/>
                    </a:lnTo>
                    <a:lnTo>
                      <a:pt x="284" y="280"/>
                    </a:lnTo>
                    <a:lnTo>
                      <a:pt x="273" y="288"/>
                    </a:lnTo>
                    <a:lnTo>
                      <a:pt x="269" y="293"/>
                    </a:lnTo>
                    <a:lnTo>
                      <a:pt x="266" y="299"/>
                    </a:lnTo>
                    <a:lnTo>
                      <a:pt x="266" y="299"/>
                    </a:lnTo>
                    <a:lnTo>
                      <a:pt x="263" y="294"/>
                    </a:lnTo>
                    <a:lnTo>
                      <a:pt x="258" y="292"/>
                    </a:lnTo>
                    <a:lnTo>
                      <a:pt x="254" y="291"/>
                    </a:lnTo>
                    <a:lnTo>
                      <a:pt x="249" y="291"/>
                    </a:lnTo>
                    <a:lnTo>
                      <a:pt x="245" y="290"/>
                    </a:lnTo>
                    <a:lnTo>
                      <a:pt x="241" y="288"/>
                    </a:lnTo>
                    <a:lnTo>
                      <a:pt x="239" y="285"/>
                    </a:lnTo>
                    <a:lnTo>
                      <a:pt x="239" y="278"/>
                    </a:lnTo>
                    <a:lnTo>
                      <a:pt x="239" y="278"/>
                    </a:lnTo>
                    <a:lnTo>
                      <a:pt x="239" y="277"/>
                    </a:lnTo>
                    <a:lnTo>
                      <a:pt x="239" y="278"/>
                    </a:lnTo>
                    <a:lnTo>
                      <a:pt x="243" y="281"/>
                    </a:lnTo>
                    <a:lnTo>
                      <a:pt x="247" y="284"/>
                    </a:lnTo>
                    <a:lnTo>
                      <a:pt x="250" y="284"/>
                    </a:lnTo>
                    <a:lnTo>
                      <a:pt x="254" y="283"/>
                    </a:lnTo>
                    <a:lnTo>
                      <a:pt x="257" y="279"/>
                    </a:lnTo>
                    <a:lnTo>
                      <a:pt x="257" y="279"/>
                    </a:lnTo>
                    <a:lnTo>
                      <a:pt x="261" y="276"/>
                    </a:lnTo>
                    <a:lnTo>
                      <a:pt x="262" y="273"/>
                    </a:lnTo>
                    <a:lnTo>
                      <a:pt x="262" y="270"/>
                    </a:lnTo>
                    <a:lnTo>
                      <a:pt x="261" y="268"/>
                    </a:lnTo>
                    <a:lnTo>
                      <a:pt x="256" y="264"/>
                    </a:lnTo>
                    <a:lnTo>
                      <a:pt x="249" y="261"/>
                    </a:lnTo>
                    <a:lnTo>
                      <a:pt x="243" y="257"/>
                    </a:lnTo>
                    <a:lnTo>
                      <a:pt x="240" y="256"/>
                    </a:lnTo>
                    <a:lnTo>
                      <a:pt x="239" y="254"/>
                    </a:lnTo>
                    <a:lnTo>
                      <a:pt x="238" y="251"/>
                    </a:lnTo>
                    <a:lnTo>
                      <a:pt x="239" y="249"/>
                    </a:lnTo>
                    <a:lnTo>
                      <a:pt x="241" y="247"/>
                    </a:lnTo>
                    <a:lnTo>
                      <a:pt x="245" y="243"/>
                    </a:lnTo>
                    <a:lnTo>
                      <a:pt x="245" y="243"/>
                    </a:lnTo>
                    <a:lnTo>
                      <a:pt x="232" y="248"/>
                    </a:lnTo>
                    <a:lnTo>
                      <a:pt x="218" y="251"/>
                    </a:lnTo>
                    <a:lnTo>
                      <a:pt x="189" y="256"/>
                    </a:lnTo>
                    <a:lnTo>
                      <a:pt x="176" y="258"/>
                    </a:lnTo>
                    <a:lnTo>
                      <a:pt x="161" y="262"/>
                    </a:lnTo>
                    <a:lnTo>
                      <a:pt x="147" y="265"/>
                    </a:lnTo>
                    <a:lnTo>
                      <a:pt x="134" y="272"/>
                    </a:lnTo>
                    <a:lnTo>
                      <a:pt x="154" y="281"/>
                    </a:lnTo>
                    <a:lnTo>
                      <a:pt x="154" y="281"/>
                    </a:lnTo>
                    <a:lnTo>
                      <a:pt x="139" y="280"/>
                    </a:lnTo>
                    <a:lnTo>
                      <a:pt x="122" y="279"/>
                    </a:lnTo>
                    <a:lnTo>
                      <a:pt x="114" y="279"/>
                    </a:lnTo>
                    <a:lnTo>
                      <a:pt x="107" y="278"/>
                    </a:lnTo>
                    <a:lnTo>
                      <a:pt x="102" y="276"/>
                    </a:lnTo>
                    <a:lnTo>
                      <a:pt x="100" y="275"/>
                    </a:lnTo>
                    <a:lnTo>
                      <a:pt x="100" y="272"/>
                    </a:lnTo>
                    <a:lnTo>
                      <a:pt x="100" y="272"/>
                    </a:lnTo>
                    <a:lnTo>
                      <a:pt x="118" y="270"/>
                    </a:lnTo>
                    <a:lnTo>
                      <a:pt x="127" y="269"/>
                    </a:lnTo>
                    <a:lnTo>
                      <a:pt x="138" y="265"/>
                    </a:lnTo>
                    <a:lnTo>
                      <a:pt x="138" y="265"/>
                    </a:lnTo>
                    <a:lnTo>
                      <a:pt x="138" y="262"/>
                    </a:lnTo>
                    <a:lnTo>
                      <a:pt x="137" y="258"/>
                    </a:lnTo>
                    <a:lnTo>
                      <a:pt x="135" y="256"/>
                    </a:lnTo>
                    <a:lnTo>
                      <a:pt x="133" y="255"/>
                    </a:lnTo>
                    <a:lnTo>
                      <a:pt x="127" y="255"/>
                    </a:lnTo>
                    <a:lnTo>
                      <a:pt x="120" y="255"/>
                    </a:lnTo>
                    <a:lnTo>
                      <a:pt x="115" y="256"/>
                    </a:lnTo>
                    <a:lnTo>
                      <a:pt x="108" y="256"/>
                    </a:lnTo>
                    <a:lnTo>
                      <a:pt x="105" y="256"/>
                    </a:lnTo>
                    <a:lnTo>
                      <a:pt x="104" y="255"/>
                    </a:lnTo>
                    <a:lnTo>
                      <a:pt x="102" y="254"/>
                    </a:lnTo>
                    <a:lnTo>
                      <a:pt x="102" y="251"/>
                    </a:lnTo>
                    <a:lnTo>
                      <a:pt x="61" y="292"/>
                    </a:lnTo>
                    <a:lnTo>
                      <a:pt x="79" y="293"/>
                    </a:lnTo>
                    <a:lnTo>
                      <a:pt x="79" y="293"/>
                    </a:lnTo>
                    <a:lnTo>
                      <a:pt x="76" y="295"/>
                    </a:lnTo>
                    <a:lnTo>
                      <a:pt x="73" y="296"/>
                    </a:lnTo>
                    <a:lnTo>
                      <a:pt x="65" y="299"/>
                    </a:lnTo>
                    <a:lnTo>
                      <a:pt x="56" y="299"/>
                    </a:lnTo>
                    <a:lnTo>
                      <a:pt x="46" y="296"/>
                    </a:lnTo>
                    <a:lnTo>
                      <a:pt x="23" y="291"/>
                    </a:lnTo>
                    <a:lnTo>
                      <a:pt x="11" y="288"/>
                    </a:lnTo>
                    <a:lnTo>
                      <a:pt x="0" y="287"/>
                    </a:lnTo>
                    <a:lnTo>
                      <a:pt x="0" y="287"/>
                    </a:lnTo>
                    <a:lnTo>
                      <a:pt x="3" y="281"/>
                    </a:lnTo>
                    <a:lnTo>
                      <a:pt x="7" y="277"/>
                    </a:lnTo>
                    <a:lnTo>
                      <a:pt x="10" y="275"/>
                    </a:lnTo>
                    <a:lnTo>
                      <a:pt x="13" y="272"/>
                    </a:lnTo>
                    <a:lnTo>
                      <a:pt x="18" y="271"/>
                    </a:lnTo>
                    <a:lnTo>
                      <a:pt x="23" y="271"/>
                    </a:lnTo>
                    <a:lnTo>
                      <a:pt x="31" y="272"/>
                    </a:lnTo>
                    <a:lnTo>
                      <a:pt x="41" y="275"/>
                    </a:lnTo>
                    <a:lnTo>
                      <a:pt x="51" y="276"/>
                    </a:lnTo>
                    <a:lnTo>
                      <a:pt x="62" y="276"/>
                    </a:lnTo>
                    <a:lnTo>
                      <a:pt x="68" y="275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7" y="270"/>
                    </a:lnTo>
                    <a:lnTo>
                      <a:pt x="79" y="268"/>
                    </a:lnTo>
                    <a:lnTo>
                      <a:pt x="80" y="264"/>
                    </a:lnTo>
                    <a:lnTo>
                      <a:pt x="80" y="262"/>
                    </a:lnTo>
                    <a:lnTo>
                      <a:pt x="79" y="256"/>
                    </a:lnTo>
                    <a:lnTo>
                      <a:pt x="77" y="250"/>
                    </a:lnTo>
                    <a:lnTo>
                      <a:pt x="74" y="245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4" y="235"/>
                    </a:lnTo>
                    <a:lnTo>
                      <a:pt x="77" y="234"/>
                    </a:lnTo>
                    <a:lnTo>
                      <a:pt x="80" y="232"/>
                    </a:lnTo>
                    <a:lnTo>
                      <a:pt x="80" y="232"/>
                    </a:lnTo>
                    <a:lnTo>
                      <a:pt x="78" y="230"/>
                    </a:lnTo>
                    <a:lnTo>
                      <a:pt x="74" y="228"/>
                    </a:lnTo>
                    <a:lnTo>
                      <a:pt x="71" y="227"/>
                    </a:lnTo>
                    <a:lnTo>
                      <a:pt x="68" y="227"/>
                    </a:lnTo>
                    <a:lnTo>
                      <a:pt x="64" y="227"/>
                    </a:lnTo>
                    <a:lnTo>
                      <a:pt x="61" y="228"/>
                    </a:lnTo>
                    <a:lnTo>
                      <a:pt x="57" y="231"/>
                    </a:lnTo>
                    <a:lnTo>
                      <a:pt x="55" y="234"/>
                    </a:lnTo>
                    <a:lnTo>
                      <a:pt x="46" y="227"/>
                    </a:lnTo>
                    <a:lnTo>
                      <a:pt x="46" y="227"/>
                    </a:lnTo>
                    <a:lnTo>
                      <a:pt x="50" y="223"/>
                    </a:lnTo>
                    <a:lnTo>
                      <a:pt x="54" y="218"/>
                    </a:lnTo>
                    <a:lnTo>
                      <a:pt x="58" y="215"/>
                    </a:lnTo>
                    <a:lnTo>
                      <a:pt x="64" y="211"/>
                    </a:lnTo>
                    <a:lnTo>
                      <a:pt x="74" y="205"/>
                    </a:lnTo>
                    <a:lnTo>
                      <a:pt x="86" y="201"/>
                    </a:lnTo>
                    <a:lnTo>
                      <a:pt x="99" y="197"/>
                    </a:lnTo>
                    <a:lnTo>
                      <a:pt x="110" y="193"/>
                    </a:lnTo>
                    <a:lnTo>
                      <a:pt x="122" y="186"/>
                    </a:lnTo>
                    <a:lnTo>
                      <a:pt x="127" y="182"/>
                    </a:lnTo>
                    <a:lnTo>
                      <a:pt x="133" y="178"/>
                    </a:lnTo>
                    <a:lnTo>
                      <a:pt x="133" y="178"/>
                    </a:lnTo>
                    <a:lnTo>
                      <a:pt x="130" y="182"/>
                    </a:lnTo>
                    <a:lnTo>
                      <a:pt x="127" y="188"/>
                    </a:lnTo>
                    <a:lnTo>
                      <a:pt x="127" y="188"/>
                    </a:lnTo>
                    <a:lnTo>
                      <a:pt x="135" y="192"/>
                    </a:lnTo>
                    <a:lnTo>
                      <a:pt x="143" y="194"/>
                    </a:lnTo>
                    <a:lnTo>
                      <a:pt x="151" y="196"/>
                    </a:lnTo>
                    <a:lnTo>
                      <a:pt x="160" y="196"/>
                    </a:lnTo>
                    <a:lnTo>
                      <a:pt x="168" y="196"/>
                    </a:lnTo>
                    <a:lnTo>
                      <a:pt x="176" y="195"/>
                    </a:lnTo>
                    <a:lnTo>
                      <a:pt x="183" y="194"/>
                    </a:lnTo>
                    <a:lnTo>
                      <a:pt x="191" y="190"/>
                    </a:lnTo>
                    <a:lnTo>
                      <a:pt x="191" y="190"/>
                    </a:lnTo>
                    <a:lnTo>
                      <a:pt x="187" y="188"/>
                    </a:lnTo>
                    <a:lnTo>
                      <a:pt x="184" y="186"/>
                    </a:lnTo>
                    <a:lnTo>
                      <a:pt x="180" y="186"/>
                    </a:lnTo>
                    <a:lnTo>
                      <a:pt x="178" y="186"/>
                    </a:lnTo>
                    <a:lnTo>
                      <a:pt x="173" y="188"/>
                    </a:lnTo>
                    <a:lnTo>
                      <a:pt x="169" y="192"/>
                    </a:lnTo>
                    <a:lnTo>
                      <a:pt x="169" y="192"/>
                    </a:lnTo>
                    <a:lnTo>
                      <a:pt x="170" y="188"/>
                    </a:lnTo>
                    <a:lnTo>
                      <a:pt x="172" y="186"/>
                    </a:lnTo>
                    <a:lnTo>
                      <a:pt x="179" y="182"/>
                    </a:lnTo>
                    <a:lnTo>
                      <a:pt x="188" y="178"/>
                    </a:lnTo>
                    <a:lnTo>
                      <a:pt x="192" y="175"/>
                    </a:lnTo>
                    <a:lnTo>
                      <a:pt x="195" y="172"/>
                    </a:lnTo>
                    <a:lnTo>
                      <a:pt x="195" y="172"/>
                    </a:lnTo>
                    <a:lnTo>
                      <a:pt x="189" y="168"/>
                    </a:lnTo>
                    <a:lnTo>
                      <a:pt x="186" y="165"/>
                    </a:lnTo>
                    <a:lnTo>
                      <a:pt x="185" y="163"/>
                    </a:lnTo>
                    <a:lnTo>
                      <a:pt x="185" y="159"/>
                    </a:lnTo>
                    <a:lnTo>
                      <a:pt x="184" y="153"/>
                    </a:lnTo>
                    <a:lnTo>
                      <a:pt x="183" y="151"/>
                    </a:lnTo>
                    <a:lnTo>
                      <a:pt x="179" y="149"/>
                    </a:lnTo>
                    <a:lnTo>
                      <a:pt x="179" y="149"/>
                    </a:lnTo>
                    <a:lnTo>
                      <a:pt x="188" y="145"/>
                    </a:lnTo>
                    <a:lnTo>
                      <a:pt x="197" y="144"/>
                    </a:lnTo>
                    <a:lnTo>
                      <a:pt x="207" y="145"/>
                    </a:lnTo>
                    <a:lnTo>
                      <a:pt x="217" y="147"/>
                    </a:lnTo>
                    <a:lnTo>
                      <a:pt x="217" y="147"/>
                    </a:lnTo>
                    <a:lnTo>
                      <a:pt x="219" y="151"/>
                    </a:lnTo>
                    <a:lnTo>
                      <a:pt x="219" y="155"/>
                    </a:lnTo>
                    <a:lnTo>
                      <a:pt x="218" y="158"/>
                    </a:lnTo>
                    <a:lnTo>
                      <a:pt x="217" y="162"/>
                    </a:lnTo>
                    <a:lnTo>
                      <a:pt x="214" y="168"/>
                    </a:lnTo>
                    <a:lnTo>
                      <a:pt x="212" y="173"/>
                    </a:lnTo>
                    <a:lnTo>
                      <a:pt x="212" y="178"/>
                    </a:lnTo>
                    <a:lnTo>
                      <a:pt x="212" y="178"/>
                    </a:lnTo>
                    <a:lnTo>
                      <a:pt x="215" y="177"/>
                    </a:lnTo>
                    <a:lnTo>
                      <a:pt x="218" y="177"/>
                    </a:lnTo>
                    <a:lnTo>
                      <a:pt x="223" y="178"/>
                    </a:lnTo>
                    <a:lnTo>
                      <a:pt x="227" y="181"/>
                    </a:lnTo>
                    <a:lnTo>
                      <a:pt x="232" y="186"/>
                    </a:lnTo>
                    <a:lnTo>
                      <a:pt x="238" y="189"/>
                    </a:lnTo>
                    <a:lnTo>
                      <a:pt x="243" y="192"/>
                    </a:lnTo>
                    <a:lnTo>
                      <a:pt x="247" y="192"/>
                    </a:lnTo>
                    <a:lnTo>
                      <a:pt x="250" y="192"/>
                    </a:lnTo>
                    <a:lnTo>
                      <a:pt x="254" y="189"/>
                    </a:lnTo>
                    <a:lnTo>
                      <a:pt x="258" y="187"/>
                    </a:lnTo>
                    <a:lnTo>
                      <a:pt x="258" y="187"/>
                    </a:lnTo>
                    <a:lnTo>
                      <a:pt x="253" y="186"/>
                    </a:lnTo>
                    <a:lnTo>
                      <a:pt x="249" y="183"/>
                    </a:lnTo>
                    <a:lnTo>
                      <a:pt x="248" y="181"/>
                    </a:lnTo>
                    <a:lnTo>
                      <a:pt x="247" y="179"/>
                    </a:lnTo>
                    <a:lnTo>
                      <a:pt x="247" y="177"/>
                    </a:lnTo>
                    <a:lnTo>
                      <a:pt x="248" y="173"/>
                    </a:lnTo>
                    <a:lnTo>
                      <a:pt x="252" y="167"/>
                    </a:lnTo>
                    <a:lnTo>
                      <a:pt x="257" y="160"/>
                    </a:lnTo>
                    <a:lnTo>
                      <a:pt x="264" y="155"/>
                    </a:lnTo>
                    <a:lnTo>
                      <a:pt x="276" y="144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75" y="137"/>
                    </a:lnTo>
                    <a:lnTo>
                      <a:pt x="278" y="133"/>
                    </a:lnTo>
                    <a:lnTo>
                      <a:pt x="281" y="130"/>
                    </a:lnTo>
                    <a:lnTo>
                      <a:pt x="284" y="129"/>
                    </a:lnTo>
                    <a:lnTo>
                      <a:pt x="287" y="129"/>
                    </a:lnTo>
                    <a:lnTo>
                      <a:pt x="291" y="132"/>
                    </a:lnTo>
                    <a:lnTo>
                      <a:pt x="293" y="135"/>
                    </a:lnTo>
                    <a:lnTo>
                      <a:pt x="295" y="141"/>
                    </a:lnTo>
                    <a:lnTo>
                      <a:pt x="295" y="141"/>
                    </a:lnTo>
                    <a:lnTo>
                      <a:pt x="291" y="143"/>
                    </a:lnTo>
                    <a:lnTo>
                      <a:pt x="286" y="144"/>
                    </a:lnTo>
                    <a:lnTo>
                      <a:pt x="279" y="147"/>
                    </a:lnTo>
                    <a:lnTo>
                      <a:pt x="277" y="149"/>
                    </a:lnTo>
                    <a:lnTo>
                      <a:pt x="275" y="151"/>
                    </a:lnTo>
                    <a:lnTo>
                      <a:pt x="275" y="156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87" y="159"/>
                    </a:lnTo>
                    <a:lnTo>
                      <a:pt x="294" y="157"/>
                    </a:lnTo>
                    <a:lnTo>
                      <a:pt x="301" y="153"/>
                    </a:lnTo>
                    <a:lnTo>
                      <a:pt x="292" y="167"/>
                    </a:lnTo>
                    <a:lnTo>
                      <a:pt x="333" y="163"/>
                    </a:lnTo>
                    <a:lnTo>
                      <a:pt x="333" y="163"/>
                    </a:lnTo>
                    <a:lnTo>
                      <a:pt x="345" y="135"/>
                    </a:lnTo>
                    <a:lnTo>
                      <a:pt x="350" y="119"/>
                    </a:lnTo>
                    <a:lnTo>
                      <a:pt x="355" y="102"/>
                    </a:lnTo>
                    <a:lnTo>
                      <a:pt x="355" y="102"/>
                    </a:lnTo>
                    <a:lnTo>
                      <a:pt x="360" y="105"/>
                    </a:lnTo>
                    <a:lnTo>
                      <a:pt x="363" y="107"/>
                    </a:lnTo>
                    <a:lnTo>
                      <a:pt x="368" y="107"/>
                    </a:lnTo>
                    <a:lnTo>
                      <a:pt x="372" y="107"/>
                    </a:lnTo>
                    <a:lnTo>
                      <a:pt x="380" y="103"/>
                    </a:lnTo>
                    <a:lnTo>
                      <a:pt x="388" y="98"/>
                    </a:lnTo>
                    <a:lnTo>
                      <a:pt x="384" y="104"/>
                    </a:lnTo>
                    <a:lnTo>
                      <a:pt x="384" y="104"/>
                    </a:lnTo>
                    <a:lnTo>
                      <a:pt x="387" y="106"/>
                    </a:lnTo>
                    <a:lnTo>
                      <a:pt x="392" y="109"/>
                    </a:lnTo>
                    <a:lnTo>
                      <a:pt x="401" y="110"/>
                    </a:lnTo>
                    <a:lnTo>
                      <a:pt x="410" y="110"/>
                    </a:lnTo>
                    <a:lnTo>
                      <a:pt x="421" y="109"/>
                    </a:lnTo>
                    <a:lnTo>
                      <a:pt x="429" y="105"/>
                    </a:lnTo>
                    <a:lnTo>
                      <a:pt x="437" y="102"/>
                    </a:lnTo>
                    <a:lnTo>
                      <a:pt x="442" y="97"/>
                    </a:lnTo>
                    <a:lnTo>
                      <a:pt x="444" y="95"/>
                    </a:lnTo>
                    <a:lnTo>
                      <a:pt x="445" y="92"/>
                    </a:lnTo>
                    <a:lnTo>
                      <a:pt x="445" y="92"/>
                    </a:lnTo>
                    <a:lnTo>
                      <a:pt x="446" y="94"/>
                    </a:lnTo>
                    <a:lnTo>
                      <a:pt x="446" y="95"/>
                    </a:lnTo>
                    <a:lnTo>
                      <a:pt x="445" y="99"/>
                    </a:lnTo>
                    <a:lnTo>
                      <a:pt x="442" y="105"/>
                    </a:lnTo>
                    <a:lnTo>
                      <a:pt x="438" y="111"/>
                    </a:lnTo>
                    <a:lnTo>
                      <a:pt x="427" y="125"/>
                    </a:lnTo>
                    <a:lnTo>
                      <a:pt x="416" y="140"/>
                    </a:lnTo>
                    <a:lnTo>
                      <a:pt x="413" y="147"/>
                    </a:lnTo>
                    <a:lnTo>
                      <a:pt x="409" y="153"/>
                    </a:lnTo>
                    <a:lnTo>
                      <a:pt x="408" y="159"/>
                    </a:lnTo>
                    <a:lnTo>
                      <a:pt x="408" y="162"/>
                    </a:lnTo>
                    <a:lnTo>
                      <a:pt x="409" y="164"/>
                    </a:lnTo>
                    <a:lnTo>
                      <a:pt x="411" y="165"/>
                    </a:lnTo>
                    <a:lnTo>
                      <a:pt x="414" y="167"/>
                    </a:lnTo>
                    <a:lnTo>
                      <a:pt x="421" y="168"/>
                    </a:lnTo>
                    <a:lnTo>
                      <a:pt x="431" y="170"/>
                    </a:lnTo>
                    <a:lnTo>
                      <a:pt x="446" y="167"/>
                    </a:lnTo>
                    <a:lnTo>
                      <a:pt x="446" y="167"/>
                    </a:lnTo>
                    <a:lnTo>
                      <a:pt x="452" y="167"/>
                    </a:lnTo>
                    <a:lnTo>
                      <a:pt x="457" y="165"/>
                    </a:lnTo>
                    <a:lnTo>
                      <a:pt x="461" y="163"/>
                    </a:lnTo>
                    <a:lnTo>
                      <a:pt x="464" y="160"/>
                    </a:lnTo>
                    <a:lnTo>
                      <a:pt x="467" y="157"/>
                    </a:lnTo>
                    <a:lnTo>
                      <a:pt x="469" y="152"/>
                    </a:lnTo>
                    <a:lnTo>
                      <a:pt x="472" y="143"/>
                    </a:lnTo>
                    <a:lnTo>
                      <a:pt x="477" y="124"/>
                    </a:lnTo>
                    <a:lnTo>
                      <a:pt x="480" y="114"/>
                    </a:lnTo>
                    <a:lnTo>
                      <a:pt x="484" y="111"/>
                    </a:lnTo>
                    <a:lnTo>
                      <a:pt x="486" y="107"/>
                    </a:lnTo>
                    <a:lnTo>
                      <a:pt x="486" y="107"/>
                    </a:lnTo>
                    <a:lnTo>
                      <a:pt x="486" y="110"/>
                    </a:lnTo>
                    <a:lnTo>
                      <a:pt x="486" y="112"/>
                    </a:lnTo>
                    <a:lnTo>
                      <a:pt x="487" y="114"/>
                    </a:lnTo>
                    <a:lnTo>
                      <a:pt x="487" y="114"/>
                    </a:lnTo>
                    <a:lnTo>
                      <a:pt x="493" y="115"/>
                    </a:lnTo>
                    <a:lnTo>
                      <a:pt x="496" y="114"/>
                    </a:lnTo>
                    <a:lnTo>
                      <a:pt x="500" y="111"/>
                    </a:lnTo>
                    <a:lnTo>
                      <a:pt x="503" y="109"/>
                    </a:lnTo>
                    <a:lnTo>
                      <a:pt x="509" y="100"/>
                    </a:lnTo>
                    <a:lnTo>
                      <a:pt x="513" y="97"/>
                    </a:lnTo>
                    <a:lnTo>
                      <a:pt x="516" y="94"/>
                    </a:lnTo>
                    <a:lnTo>
                      <a:pt x="516" y="94"/>
                    </a:lnTo>
                    <a:lnTo>
                      <a:pt x="509" y="90"/>
                    </a:lnTo>
                    <a:lnTo>
                      <a:pt x="501" y="89"/>
                    </a:lnTo>
                    <a:lnTo>
                      <a:pt x="494" y="90"/>
                    </a:lnTo>
                    <a:lnTo>
                      <a:pt x="492" y="91"/>
                    </a:lnTo>
                    <a:lnTo>
                      <a:pt x="490" y="94"/>
                    </a:lnTo>
                    <a:lnTo>
                      <a:pt x="490" y="94"/>
                    </a:lnTo>
                    <a:lnTo>
                      <a:pt x="491" y="90"/>
                    </a:lnTo>
                    <a:lnTo>
                      <a:pt x="493" y="88"/>
                    </a:lnTo>
                    <a:lnTo>
                      <a:pt x="494" y="87"/>
                    </a:lnTo>
                    <a:lnTo>
                      <a:pt x="496" y="85"/>
                    </a:lnTo>
                    <a:lnTo>
                      <a:pt x="502" y="84"/>
                    </a:lnTo>
                    <a:lnTo>
                      <a:pt x="509" y="85"/>
                    </a:lnTo>
                    <a:lnTo>
                      <a:pt x="515" y="85"/>
                    </a:lnTo>
                    <a:lnTo>
                      <a:pt x="522" y="85"/>
                    </a:lnTo>
                    <a:lnTo>
                      <a:pt x="528" y="83"/>
                    </a:lnTo>
                    <a:lnTo>
                      <a:pt x="531" y="82"/>
                    </a:lnTo>
                    <a:lnTo>
                      <a:pt x="533" y="80"/>
                    </a:lnTo>
                    <a:lnTo>
                      <a:pt x="533" y="80"/>
                    </a:lnTo>
                    <a:lnTo>
                      <a:pt x="531" y="84"/>
                    </a:lnTo>
                    <a:lnTo>
                      <a:pt x="530" y="89"/>
                    </a:lnTo>
                    <a:lnTo>
                      <a:pt x="530" y="91"/>
                    </a:lnTo>
                    <a:lnTo>
                      <a:pt x="531" y="94"/>
                    </a:lnTo>
                    <a:lnTo>
                      <a:pt x="533" y="96"/>
                    </a:lnTo>
                    <a:lnTo>
                      <a:pt x="536" y="97"/>
                    </a:lnTo>
                    <a:lnTo>
                      <a:pt x="540" y="98"/>
                    </a:lnTo>
                    <a:lnTo>
                      <a:pt x="546" y="98"/>
                    </a:lnTo>
                    <a:lnTo>
                      <a:pt x="551" y="99"/>
                    </a:lnTo>
                    <a:lnTo>
                      <a:pt x="552" y="99"/>
                    </a:lnTo>
                    <a:lnTo>
                      <a:pt x="553" y="100"/>
                    </a:lnTo>
                    <a:lnTo>
                      <a:pt x="553" y="103"/>
                    </a:lnTo>
                    <a:lnTo>
                      <a:pt x="551" y="105"/>
                    </a:lnTo>
                    <a:lnTo>
                      <a:pt x="551" y="105"/>
                    </a:lnTo>
                    <a:lnTo>
                      <a:pt x="556" y="109"/>
                    </a:lnTo>
                    <a:lnTo>
                      <a:pt x="562" y="110"/>
                    </a:lnTo>
                    <a:lnTo>
                      <a:pt x="568" y="111"/>
                    </a:lnTo>
                    <a:lnTo>
                      <a:pt x="574" y="112"/>
                    </a:lnTo>
                    <a:lnTo>
                      <a:pt x="585" y="111"/>
                    </a:lnTo>
                    <a:lnTo>
                      <a:pt x="595" y="106"/>
                    </a:lnTo>
                    <a:lnTo>
                      <a:pt x="605" y="102"/>
                    </a:lnTo>
                    <a:lnTo>
                      <a:pt x="614" y="95"/>
                    </a:lnTo>
                    <a:lnTo>
                      <a:pt x="622" y="87"/>
                    </a:lnTo>
                    <a:lnTo>
                      <a:pt x="629" y="79"/>
                    </a:lnTo>
                    <a:lnTo>
                      <a:pt x="629" y="79"/>
                    </a:lnTo>
                    <a:lnTo>
                      <a:pt x="632" y="84"/>
                    </a:lnTo>
                    <a:lnTo>
                      <a:pt x="636" y="89"/>
                    </a:lnTo>
                    <a:lnTo>
                      <a:pt x="640" y="91"/>
                    </a:lnTo>
                    <a:lnTo>
                      <a:pt x="644" y="94"/>
                    </a:lnTo>
                    <a:lnTo>
                      <a:pt x="647" y="94"/>
                    </a:lnTo>
                    <a:lnTo>
                      <a:pt x="651" y="94"/>
                    </a:lnTo>
                    <a:lnTo>
                      <a:pt x="659" y="91"/>
                    </a:lnTo>
                    <a:lnTo>
                      <a:pt x="667" y="88"/>
                    </a:lnTo>
                    <a:lnTo>
                      <a:pt x="676" y="85"/>
                    </a:lnTo>
                    <a:lnTo>
                      <a:pt x="680" y="85"/>
                    </a:lnTo>
                    <a:lnTo>
                      <a:pt x="686" y="85"/>
                    </a:lnTo>
                    <a:lnTo>
                      <a:pt x="692" y="87"/>
                    </a:lnTo>
                    <a:lnTo>
                      <a:pt x="698" y="89"/>
                    </a:lnTo>
                    <a:lnTo>
                      <a:pt x="698" y="89"/>
                    </a:lnTo>
                    <a:lnTo>
                      <a:pt x="693" y="90"/>
                    </a:lnTo>
                    <a:lnTo>
                      <a:pt x="687" y="91"/>
                    </a:lnTo>
                    <a:lnTo>
                      <a:pt x="682" y="91"/>
                    </a:lnTo>
                    <a:lnTo>
                      <a:pt x="679" y="91"/>
                    </a:lnTo>
                    <a:lnTo>
                      <a:pt x="676" y="90"/>
                    </a:lnTo>
                    <a:lnTo>
                      <a:pt x="676" y="90"/>
                    </a:lnTo>
                    <a:lnTo>
                      <a:pt x="674" y="95"/>
                    </a:lnTo>
                    <a:lnTo>
                      <a:pt x="672" y="97"/>
                    </a:lnTo>
                    <a:lnTo>
                      <a:pt x="672" y="100"/>
                    </a:lnTo>
                    <a:lnTo>
                      <a:pt x="674" y="102"/>
                    </a:lnTo>
                    <a:lnTo>
                      <a:pt x="677" y="105"/>
                    </a:lnTo>
                    <a:lnTo>
                      <a:pt x="683" y="107"/>
                    </a:lnTo>
                    <a:lnTo>
                      <a:pt x="687" y="110"/>
                    </a:lnTo>
                    <a:lnTo>
                      <a:pt x="690" y="111"/>
                    </a:lnTo>
                    <a:lnTo>
                      <a:pt x="691" y="112"/>
                    </a:lnTo>
                    <a:lnTo>
                      <a:pt x="691" y="114"/>
                    </a:lnTo>
                    <a:lnTo>
                      <a:pt x="690" y="117"/>
                    </a:lnTo>
                    <a:lnTo>
                      <a:pt x="682" y="124"/>
                    </a:lnTo>
                    <a:lnTo>
                      <a:pt x="682" y="124"/>
                    </a:lnTo>
                    <a:lnTo>
                      <a:pt x="684" y="121"/>
                    </a:lnTo>
                    <a:lnTo>
                      <a:pt x="685" y="120"/>
                    </a:lnTo>
                    <a:lnTo>
                      <a:pt x="684" y="118"/>
                    </a:lnTo>
                    <a:lnTo>
                      <a:pt x="684" y="115"/>
                    </a:lnTo>
                    <a:lnTo>
                      <a:pt x="683" y="114"/>
                    </a:lnTo>
                    <a:lnTo>
                      <a:pt x="680" y="114"/>
                    </a:lnTo>
                    <a:lnTo>
                      <a:pt x="678" y="113"/>
                    </a:lnTo>
                    <a:lnTo>
                      <a:pt x="676" y="114"/>
                    </a:lnTo>
                    <a:lnTo>
                      <a:pt x="676" y="114"/>
                    </a:lnTo>
                    <a:lnTo>
                      <a:pt x="668" y="118"/>
                    </a:lnTo>
                    <a:lnTo>
                      <a:pt x="661" y="124"/>
                    </a:lnTo>
                    <a:lnTo>
                      <a:pt x="659" y="127"/>
                    </a:lnTo>
                    <a:lnTo>
                      <a:pt x="657" y="130"/>
                    </a:lnTo>
                    <a:lnTo>
                      <a:pt x="657" y="134"/>
                    </a:lnTo>
                    <a:lnTo>
                      <a:pt x="657" y="137"/>
                    </a:lnTo>
                    <a:lnTo>
                      <a:pt x="685" y="158"/>
                    </a:lnTo>
                    <a:lnTo>
                      <a:pt x="676" y="163"/>
                    </a:lnTo>
                    <a:lnTo>
                      <a:pt x="717" y="190"/>
                    </a:lnTo>
                    <a:lnTo>
                      <a:pt x="717" y="190"/>
                    </a:lnTo>
                    <a:lnTo>
                      <a:pt x="717" y="187"/>
                    </a:lnTo>
                    <a:lnTo>
                      <a:pt x="716" y="183"/>
                    </a:lnTo>
                    <a:lnTo>
                      <a:pt x="712" y="178"/>
                    </a:lnTo>
                    <a:lnTo>
                      <a:pt x="712" y="178"/>
                    </a:lnTo>
                    <a:lnTo>
                      <a:pt x="730" y="181"/>
                    </a:lnTo>
                    <a:lnTo>
                      <a:pt x="748" y="181"/>
                    </a:lnTo>
                    <a:lnTo>
                      <a:pt x="768" y="181"/>
                    </a:lnTo>
                    <a:lnTo>
                      <a:pt x="786" y="180"/>
                    </a:lnTo>
                    <a:lnTo>
                      <a:pt x="822" y="177"/>
                    </a:lnTo>
                    <a:lnTo>
                      <a:pt x="839" y="175"/>
                    </a:lnTo>
                    <a:lnTo>
                      <a:pt x="856" y="175"/>
                    </a:lnTo>
                    <a:lnTo>
                      <a:pt x="856" y="175"/>
                    </a:lnTo>
                    <a:lnTo>
                      <a:pt x="858" y="165"/>
                    </a:lnTo>
                    <a:lnTo>
                      <a:pt x="862" y="156"/>
                    </a:lnTo>
                    <a:lnTo>
                      <a:pt x="868" y="149"/>
                    </a:lnTo>
                    <a:lnTo>
                      <a:pt x="875" y="143"/>
                    </a:lnTo>
                    <a:lnTo>
                      <a:pt x="884" y="138"/>
                    </a:lnTo>
                    <a:lnTo>
                      <a:pt x="893" y="136"/>
                    </a:lnTo>
                    <a:lnTo>
                      <a:pt x="902" y="134"/>
                    </a:lnTo>
                    <a:lnTo>
                      <a:pt x="914" y="132"/>
                    </a:lnTo>
                    <a:lnTo>
                      <a:pt x="936" y="128"/>
                    </a:lnTo>
                    <a:lnTo>
                      <a:pt x="956" y="125"/>
                    </a:lnTo>
                    <a:lnTo>
                      <a:pt x="967" y="121"/>
                    </a:lnTo>
                    <a:lnTo>
                      <a:pt x="976" y="118"/>
                    </a:lnTo>
                    <a:lnTo>
                      <a:pt x="984" y="112"/>
                    </a:lnTo>
                    <a:lnTo>
                      <a:pt x="991" y="106"/>
                    </a:lnTo>
                    <a:lnTo>
                      <a:pt x="991" y="106"/>
                    </a:lnTo>
                    <a:lnTo>
                      <a:pt x="988" y="113"/>
                    </a:lnTo>
                    <a:lnTo>
                      <a:pt x="985" y="122"/>
                    </a:lnTo>
                    <a:lnTo>
                      <a:pt x="982" y="140"/>
                    </a:lnTo>
                    <a:lnTo>
                      <a:pt x="982" y="149"/>
                    </a:lnTo>
                    <a:lnTo>
                      <a:pt x="982" y="157"/>
                    </a:lnTo>
                    <a:lnTo>
                      <a:pt x="982" y="165"/>
                    </a:lnTo>
                    <a:lnTo>
                      <a:pt x="984" y="171"/>
                    </a:lnTo>
                    <a:lnTo>
                      <a:pt x="984" y="171"/>
                    </a:lnTo>
                    <a:lnTo>
                      <a:pt x="981" y="173"/>
                    </a:lnTo>
                    <a:lnTo>
                      <a:pt x="977" y="177"/>
                    </a:lnTo>
                    <a:lnTo>
                      <a:pt x="968" y="186"/>
                    </a:lnTo>
                    <a:lnTo>
                      <a:pt x="962" y="190"/>
                    </a:lnTo>
                    <a:lnTo>
                      <a:pt x="956" y="194"/>
                    </a:lnTo>
                    <a:lnTo>
                      <a:pt x="951" y="195"/>
                    </a:lnTo>
                    <a:lnTo>
                      <a:pt x="944" y="195"/>
                    </a:lnTo>
                    <a:lnTo>
                      <a:pt x="944" y="195"/>
                    </a:lnTo>
                    <a:lnTo>
                      <a:pt x="943" y="190"/>
                    </a:lnTo>
                    <a:lnTo>
                      <a:pt x="939" y="187"/>
                    </a:lnTo>
                    <a:lnTo>
                      <a:pt x="932" y="179"/>
                    </a:lnTo>
                    <a:lnTo>
                      <a:pt x="930" y="174"/>
                    </a:lnTo>
                    <a:lnTo>
                      <a:pt x="929" y="170"/>
                    </a:lnTo>
                    <a:lnTo>
                      <a:pt x="930" y="165"/>
                    </a:lnTo>
                    <a:lnTo>
                      <a:pt x="933" y="160"/>
                    </a:lnTo>
                    <a:lnTo>
                      <a:pt x="933" y="160"/>
                    </a:lnTo>
                    <a:lnTo>
                      <a:pt x="925" y="163"/>
                    </a:lnTo>
                    <a:lnTo>
                      <a:pt x="921" y="165"/>
                    </a:lnTo>
                    <a:lnTo>
                      <a:pt x="916" y="166"/>
                    </a:lnTo>
                    <a:lnTo>
                      <a:pt x="915" y="170"/>
                    </a:lnTo>
                    <a:lnTo>
                      <a:pt x="914" y="172"/>
                    </a:lnTo>
                    <a:lnTo>
                      <a:pt x="914" y="174"/>
                    </a:lnTo>
                    <a:lnTo>
                      <a:pt x="917" y="181"/>
                    </a:lnTo>
                    <a:lnTo>
                      <a:pt x="923" y="188"/>
                    </a:lnTo>
                    <a:lnTo>
                      <a:pt x="927" y="196"/>
                    </a:lnTo>
                    <a:lnTo>
                      <a:pt x="929" y="200"/>
                    </a:lnTo>
                    <a:lnTo>
                      <a:pt x="929" y="204"/>
                    </a:lnTo>
                    <a:lnTo>
                      <a:pt x="929" y="209"/>
                    </a:lnTo>
                    <a:lnTo>
                      <a:pt x="927" y="213"/>
                    </a:lnTo>
                    <a:lnTo>
                      <a:pt x="927" y="213"/>
                    </a:lnTo>
                    <a:lnTo>
                      <a:pt x="937" y="211"/>
                    </a:lnTo>
                    <a:lnTo>
                      <a:pt x="945" y="209"/>
                    </a:lnTo>
                    <a:lnTo>
                      <a:pt x="962" y="203"/>
                    </a:lnTo>
                    <a:lnTo>
                      <a:pt x="977" y="195"/>
                    </a:lnTo>
                    <a:lnTo>
                      <a:pt x="992" y="186"/>
                    </a:lnTo>
                    <a:lnTo>
                      <a:pt x="1017" y="167"/>
                    </a:lnTo>
                    <a:lnTo>
                      <a:pt x="1030" y="159"/>
                    </a:lnTo>
                    <a:lnTo>
                      <a:pt x="1042" y="152"/>
                    </a:lnTo>
                    <a:lnTo>
                      <a:pt x="1043" y="159"/>
                    </a:lnTo>
                    <a:lnTo>
                      <a:pt x="1067" y="144"/>
                    </a:lnTo>
                    <a:lnTo>
                      <a:pt x="1067" y="144"/>
                    </a:lnTo>
                    <a:lnTo>
                      <a:pt x="1063" y="143"/>
                    </a:lnTo>
                    <a:lnTo>
                      <a:pt x="1061" y="142"/>
                    </a:lnTo>
                    <a:lnTo>
                      <a:pt x="1055" y="137"/>
                    </a:lnTo>
                    <a:lnTo>
                      <a:pt x="1053" y="130"/>
                    </a:lnTo>
                    <a:lnTo>
                      <a:pt x="1053" y="125"/>
                    </a:lnTo>
                    <a:lnTo>
                      <a:pt x="1054" y="119"/>
                    </a:lnTo>
                    <a:lnTo>
                      <a:pt x="1057" y="117"/>
                    </a:lnTo>
                    <a:lnTo>
                      <a:pt x="1059" y="115"/>
                    </a:lnTo>
                    <a:lnTo>
                      <a:pt x="1061" y="114"/>
                    </a:lnTo>
                    <a:lnTo>
                      <a:pt x="1065" y="114"/>
                    </a:lnTo>
                    <a:lnTo>
                      <a:pt x="1069" y="114"/>
                    </a:lnTo>
                    <a:lnTo>
                      <a:pt x="1074" y="117"/>
                    </a:lnTo>
                    <a:lnTo>
                      <a:pt x="1070" y="118"/>
                    </a:lnTo>
                    <a:lnTo>
                      <a:pt x="1070" y="118"/>
                    </a:lnTo>
                    <a:lnTo>
                      <a:pt x="1074" y="121"/>
                    </a:lnTo>
                    <a:lnTo>
                      <a:pt x="1077" y="122"/>
                    </a:lnTo>
                    <a:lnTo>
                      <a:pt x="1084" y="124"/>
                    </a:lnTo>
                    <a:lnTo>
                      <a:pt x="1093" y="124"/>
                    </a:lnTo>
                    <a:lnTo>
                      <a:pt x="1103" y="122"/>
                    </a:lnTo>
                    <a:lnTo>
                      <a:pt x="1121" y="118"/>
                    </a:lnTo>
                    <a:lnTo>
                      <a:pt x="1131" y="117"/>
                    </a:lnTo>
                    <a:lnTo>
                      <a:pt x="1139" y="117"/>
                    </a:lnTo>
                    <a:lnTo>
                      <a:pt x="1155" y="95"/>
                    </a:lnTo>
                    <a:lnTo>
                      <a:pt x="1155" y="95"/>
                    </a:lnTo>
                    <a:lnTo>
                      <a:pt x="1159" y="96"/>
                    </a:lnTo>
                    <a:lnTo>
                      <a:pt x="1163" y="97"/>
                    </a:lnTo>
                    <a:lnTo>
                      <a:pt x="1166" y="99"/>
                    </a:lnTo>
                    <a:lnTo>
                      <a:pt x="1169" y="103"/>
                    </a:lnTo>
                    <a:lnTo>
                      <a:pt x="1174" y="110"/>
                    </a:lnTo>
                    <a:lnTo>
                      <a:pt x="1177" y="119"/>
                    </a:lnTo>
                    <a:lnTo>
                      <a:pt x="1183" y="140"/>
                    </a:lnTo>
                    <a:lnTo>
                      <a:pt x="1189" y="159"/>
                    </a:lnTo>
                    <a:lnTo>
                      <a:pt x="1189" y="159"/>
                    </a:lnTo>
                    <a:lnTo>
                      <a:pt x="1196" y="159"/>
                    </a:lnTo>
                    <a:lnTo>
                      <a:pt x="1201" y="159"/>
                    </a:lnTo>
                    <a:lnTo>
                      <a:pt x="1213" y="156"/>
                    </a:lnTo>
                    <a:lnTo>
                      <a:pt x="1224" y="150"/>
                    </a:lnTo>
                    <a:lnTo>
                      <a:pt x="1235" y="142"/>
                    </a:lnTo>
                    <a:lnTo>
                      <a:pt x="1244" y="134"/>
                    </a:lnTo>
                    <a:lnTo>
                      <a:pt x="1253" y="126"/>
                    </a:lnTo>
                    <a:lnTo>
                      <a:pt x="1262" y="117"/>
                    </a:lnTo>
                    <a:lnTo>
                      <a:pt x="1272" y="110"/>
                    </a:lnTo>
                    <a:lnTo>
                      <a:pt x="1272" y="110"/>
                    </a:lnTo>
                    <a:lnTo>
                      <a:pt x="1274" y="112"/>
                    </a:lnTo>
                    <a:lnTo>
                      <a:pt x="1277" y="115"/>
                    </a:lnTo>
                    <a:lnTo>
                      <a:pt x="1287" y="120"/>
                    </a:lnTo>
                    <a:lnTo>
                      <a:pt x="1306" y="128"/>
                    </a:lnTo>
                    <a:lnTo>
                      <a:pt x="1314" y="133"/>
                    </a:lnTo>
                    <a:lnTo>
                      <a:pt x="1316" y="135"/>
                    </a:lnTo>
                    <a:lnTo>
                      <a:pt x="1318" y="137"/>
                    </a:lnTo>
                    <a:lnTo>
                      <a:pt x="1318" y="140"/>
                    </a:lnTo>
                    <a:lnTo>
                      <a:pt x="1318" y="143"/>
                    </a:lnTo>
                    <a:lnTo>
                      <a:pt x="1314" y="147"/>
                    </a:lnTo>
                    <a:lnTo>
                      <a:pt x="1310" y="150"/>
                    </a:lnTo>
                    <a:lnTo>
                      <a:pt x="1310" y="150"/>
                    </a:lnTo>
                    <a:lnTo>
                      <a:pt x="1315" y="147"/>
                    </a:lnTo>
                    <a:lnTo>
                      <a:pt x="1321" y="141"/>
                    </a:lnTo>
                    <a:lnTo>
                      <a:pt x="1324" y="135"/>
                    </a:lnTo>
                    <a:lnTo>
                      <a:pt x="1328" y="128"/>
                    </a:lnTo>
                    <a:lnTo>
                      <a:pt x="1335" y="112"/>
                    </a:lnTo>
                    <a:lnTo>
                      <a:pt x="1342" y="97"/>
                    </a:lnTo>
                    <a:lnTo>
                      <a:pt x="1345" y="90"/>
                    </a:lnTo>
                    <a:lnTo>
                      <a:pt x="1349" y="84"/>
                    </a:lnTo>
                    <a:lnTo>
                      <a:pt x="1354" y="81"/>
                    </a:lnTo>
                    <a:lnTo>
                      <a:pt x="1359" y="79"/>
                    </a:lnTo>
                    <a:lnTo>
                      <a:pt x="1366" y="77"/>
                    </a:lnTo>
                    <a:lnTo>
                      <a:pt x="1373" y="80"/>
                    </a:lnTo>
                    <a:lnTo>
                      <a:pt x="1382" y="84"/>
                    </a:lnTo>
                    <a:lnTo>
                      <a:pt x="1392" y="92"/>
                    </a:lnTo>
                    <a:lnTo>
                      <a:pt x="1377" y="110"/>
                    </a:lnTo>
                    <a:lnTo>
                      <a:pt x="1377" y="110"/>
                    </a:lnTo>
                    <a:lnTo>
                      <a:pt x="1399" y="106"/>
                    </a:lnTo>
                    <a:lnTo>
                      <a:pt x="1421" y="102"/>
                    </a:lnTo>
                    <a:lnTo>
                      <a:pt x="1466" y="90"/>
                    </a:lnTo>
                    <a:lnTo>
                      <a:pt x="1488" y="85"/>
                    </a:lnTo>
                    <a:lnTo>
                      <a:pt x="1506" y="82"/>
                    </a:lnTo>
                    <a:lnTo>
                      <a:pt x="1514" y="82"/>
                    </a:lnTo>
                    <a:lnTo>
                      <a:pt x="1522" y="82"/>
                    </a:lnTo>
                    <a:lnTo>
                      <a:pt x="1528" y="84"/>
                    </a:lnTo>
                    <a:lnTo>
                      <a:pt x="1534" y="87"/>
                    </a:lnTo>
                    <a:lnTo>
                      <a:pt x="1534" y="87"/>
                    </a:lnTo>
                    <a:lnTo>
                      <a:pt x="1531" y="97"/>
                    </a:lnTo>
                    <a:lnTo>
                      <a:pt x="1531" y="106"/>
                    </a:lnTo>
                    <a:lnTo>
                      <a:pt x="1534" y="114"/>
                    </a:lnTo>
                    <a:lnTo>
                      <a:pt x="1537" y="122"/>
                    </a:lnTo>
                    <a:lnTo>
                      <a:pt x="1542" y="128"/>
                    </a:lnTo>
                    <a:lnTo>
                      <a:pt x="1548" y="135"/>
                    </a:lnTo>
                    <a:lnTo>
                      <a:pt x="1563" y="145"/>
                    </a:lnTo>
                    <a:lnTo>
                      <a:pt x="1579" y="157"/>
                    </a:lnTo>
                    <a:lnTo>
                      <a:pt x="1587" y="163"/>
                    </a:lnTo>
                    <a:lnTo>
                      <a:pt x="1595" y="168"/>
                    </a:lnTo>
                    <a:lnTo>
                      <a:pt x="1600" y="177"/>
                    </a:lnTo>
                    <a:lnTo>
                      <a:pt x="1606" y="185"/>
                    </a:lnTo>
                    <a:lnTo>
                      <a:pt x="1611" y="193"/>
                    </a:lnTo>
                    <a:lnTo>
                      <a:pt x="1614" y="203"/>
                    </a:lnTo>
                    <a:lnTo>
                      <a:pt x="1614" y="203"/>
                    </a:lnTo>
                    <a:lnTo>
                      <a:pt x="1614" y="198"/>
                    </a:lnTo>
                    <a:lnTo>
                      <a:pt x="1615" y="195"/>
                    </a:lnTo>
                    <a:lnTo>
                      <a:pt x="1619" y="192"/>
                    </a:lnTo>
                    <a:lnTo>
                      <a:pt x="1622" y="188"/>
                    </a:lnTo>
                    <a:lnTo>
                      <a:pt x="1629" y="183"/>
                    </a:lnTo>
                    <a:lnTo>
                      <a:pt x="1633" y="180"/>
                    </a:lnTo>
                    <a:lnTo>
                      <a:pt x="1634" y="178"/>
                    </a:lnTo>
                    <a:lnTo>
                      <a:pt x="1634" y="178"/>
                    </a:lnTo>
                    <a:lnTo>
                      <a:pt x="1638" y="182"/>
                    </a:lnTo>
                    <a:lnTo>
                      <a:pt x="1641" y="185"/>
                    </a:lnTo>
                    <a:lnTo>
                      <a:pt x="1643" y="186"/>
                    </a:lnTo>
                    <a:lnTo>
                      <a:pt x="1645" y="186"/>
                    </a:lnTo>
                    <a:lnTo>
                      <a:pt x="1649" y="185"/>
                    </a:lnTo>
                    <a:lnTo>
                      <a:pt x="1651" y="182"/>
                    </a:lnTo>
                    <a:lnTo>
                      <a:pt x="1653" y="179"/>
                    </a:lnTo>
                    <a:lnTo>
                      <a:pt x="1653" y="179"/>
                    </a:lnTo>
                    <a:lnTo>
                      <a:pt x="1651" y="177"/>
                    </a:lnTo>
                    <a:lnTo>
                      <a:pt x="1649" y="173"/>
                    </a:lnTo>
                    <a:lnTo>
                      <a:pt x="1646" y="170"/>
                    </a:lnTo>
                    <a:lnTo>
                      <a:pt x="1646" y="165"/>
                    </a:lnTo>
                    <a:lnTo>
                      <a:pt x="1646" y="156"/>
                    </a:lnTo>
                    <a:lnTo>
                      <a:pt x="1648" y="148"/>
                    </a:lnTo>
                    <a:lnTo>
                      <a:pt x="1648" y="141"/>
                    </a:lnTo>
                    <a:lnTo>
                      <a:pt x="1646" y="137"/>
                    </a:lnTo>
                    <a:lnTo>
                      <a:pt x="1645" y="136"/>
                    </a:lnTo>
                    <a:lnTo>
                      <a:pt x="1643" y="136"/>
                    </a:lnTo>
                    <a:lnTo>
                      <a:pt x="1640" y="136"/>
                    </a:lnTo>
                    <a:lnTo>
                      <a:pt x="1634" y="138"/>
                    </a:lnTo>
                    <a:lnTo>
                      <a:pt x="1627" y="142"/>
                    </a:lnTo>
                    <a:lnTo>
                      <a:pt x="1627" y="142"/>
                    </a:lnTo>
                    <a:lnTo>
                      <a:pt x="1635" y="128"/>
                    </a:lnTo>
                    <a:lnTo>
                      <a:pt x="1643" y="114"/>
                    </a:lnTo>
                    <a:lnTo>
                      <a:pt x="1652" y="102"/>
                    </a:lnTo>
                    <a:lnTo>
                      <a:pt x="1663" y="91"/>
                    </a:lnTo>
                    <a:lnTo>
                      <a:pt x="1674" y="83"/>
                    </a:lnTo>
                    <a:lnTo>
                      <a:pt x="1681" y="79"/>
                    </a:lnTo>
                    <a:lnTo>
                      <a:pt x="1687" y="76"/>
                    </a:lnTo>
                    <a:lnTo>
                      <a:pt x="1694" y="74"/>
                    </a:lnTo>
                    <a:lnTo>
                      <a:pt x="1702" y="72"/>
                    </a:lnTo>
                    <a:lnTo>
                      <a:pt x="1709" y="72"/>
                    </a:lnTo>
                    <a:lnTo>
                      <a:pt x="1718" y="70"/>
                    </a:lnTo>
                    <a:lnTo>
                      <a:pt x="1718" y="96"/>
                    </a:lnTo>
                    <a:lnTo>
                      <a:pt x="1682" y="89"/>
                    </a:lnTo>
                    <a:lnTo>
                      <a:pt x="1682" y="89"/>
                    </a:lnTo>
                    <a:lnTo>
                      <a:pt x="1682" y="95"/>
                    </a:lnTo>
                    <a:lnTo>
                      <a:pt x="1681" y="99"/>
                    </a:lnTo>
                    <a:lnTo>
                      <a:pt x="1679" y="103"/>
                    </a:lnTo>
                    <a:lnTo>
                      <a:pt x="1675" y="105"/>
                    </a:lnTo>
                    <a:lnTo>
                      <a:pt x="1667" y="110"/>
                    </a:lnTo>
                    <a:lnTo>
                      <a:pt x="1664" y="112"/>
                    </a:lnTo>
                    <a:lnTo>
                      <a:pt x="1660" y="114"/>
                    </a:lnTo>
                    <a:lnTo>
                      <a:pt x="1660" y="114"/>
                    </a:lnTo>
                    <a:lnTo>
                      <a:pt x="1671" y="117"/>
                    </a:lnTo>
                    <a:lnTo>
                      <a:pt x="1679" y="120"/>
                    </a:lnTo>
                    <a:lnTo>
                      <a:pt x="1684" y="124"/>
                    </a:lnTo>
                    <a:lnTo>
                      <a:pt x="1688" y="128"/>
                    </a:lnTo>
                    <a:lnTo>
                      <a:pt x="1690" y="133"/>
                    </a:lnTo>
                    <a:lnTo>
                      <a:pt x="1690" y="137"/>
                    </a:lnTo>
                    <a:lnTo>
                      <a:pt x="1690" y="147"/>
                    </a:lnTo>
                    <a:lnTo>
                      <a:pt x="1689" y="156"/>
                    </a:lnTo>
                    <a:lnTo>
                      <a:pt x="1690" y="159"/>
                    </a:lnTo>
                    <a:lnTo>
                      <a:pt x="1691" y="162"/>
                    </a:lnTo>
                    <a:lnTo>
                      <a:pt x="1696" y="165"/>
                    </a:lnTo>
                    <a:lnTo>
                      <a:pt x="1701" y="166"/>
                    </a:lnTo>
                    <a:lnTo>
                      <a:pt x="1710" y="167"/>
                    </a:lnTo>
                    <a:lnTo>
                      <a:pt x="1720" y="166"/>
                    </a:lnTo>
                    <a:lnTo>
                      <a:pt x="1720" y="166"/>
                    </a:lnTo>
                    <a:lnTo>
                      <a:pt x="1724" y="158"/>
                    </a:lnTo>
                    <a:lnTo>
                      <a:pt x="1726" y="155"/>
                    </a:lnTo>
                    <a:lnTo>
                      <a:pt x="1730" y="153"/>
                    </a:lnTo>
                    <a:lnTo>
                      <a:pt x="1740" y="150"/>
                    </a:lnTo>
                    <a:lnTo>
                      <a:pt x="1740" y="150"/>
                    </a:lnTo>
                    <a:lnTo>
                      <a:pt x="1737" y="151"/>
                    </a:lnTo>
                    <a:lnTo>
                      <a:pt x="1735" y="153"/>
                    </a:lnTo>
                    <a:lnTo>
                      <a:pt x="1734" y="157"/>
                    </a:lnTo>
                    <a:lnTo>
                      <a:pt x="1734" y="159"/>
                    </a:lnTo>
                    <a:lnTo>
                      <a:pt x="1735" y="163"/>
                    </a:lnTo>
                    <a:lnTo>
                      <a:pt x="1736" y="166"/>
                    </a:lnTo>
                    <a:lnTo>
                      <a:pt x="1740" y="167"/>
                    </a:lnTo>
                    <a:lnTo>
                      <a:pt x="1744" y="168"/>
                    </a:lnTo>
                    <a:lnTo>
                      <a:pt x="1756" y="149"/>
                    </a:lnTo>
                    <a:lnTo>
                      <a:pt x="1756" y="149"/>
                    </a:lnTo>
                    <a:lnTo>
                      <a:pt x="1759" y="156"/>
                    </a:lnTo>
                    <a:lnTo>
                      <a:pt x="1761" y="162"/>
                    </a:lnTo>
                    <a:lnTo>
                      <a:pt x="1761" y="166"/>
                    </a:lnTo>
                    <a:lnTo>
                      <a:pt x="1760" y="170"/>
                    </a:lnTo>
                    <a:lnTo>
                      <a:pt x="1759" y="173"/>
                    </a:lnTo>
                    <a:lnTo>
                      <a:pt x="1756" y="177"/>
                    </a:lnTo>
                    <a:lnTo>
                      <a:pt x="1749" y="181"/>
                    </a:lnTo>
                    <a:lnTo>
                      <a:pt x="1742" y="185"/>
                    </a:lnTo>
                    <a:lnTo>
                      <a:pt x="1738" y="187"/>
                    </a:lnTo>
                    <a:lnTo>
                      <a:pt x="1736" y="189"/>
                    </a:lnTo>
                    <a:lnTo>
                      <a:pt x="1735" y="192"/>
                    </a:lnTo>
                    <a:lnTo>
                      <a:pt x="1734" y="195"/>
                    </a:lnTo>
                    <a:lnTo>
                      <a:pt x="1735" y="200"/>
                    </a:lnTo>
                    <a:lnTo>
                      <a:pt x="1738" y="204"/>
                    </a:lnTo>
                    <a:lnTo>
                      <a:pt x="1738" y="204"/>
                    </a:lnTo>
                    <a:lnTo>
                      <a:pt x="1728" y="211"/>
                    </a:lnTo>
                    <a:lnTo>
                      <a:pt x="1717" y="218"/>
                    </a:lnTo>
                    <a:lnTo>
                      <a:pt x="1705" y="224"/>
                    </a:lnTo>
                    <a:lnTo>
                      <a:pt x="1695" y="231"/>
                    </a:lnTo>
                    <a:lnTo>
                      <a:pt x="1686" y="238"/>
                    </a:lnTo>
                    <a:lnTo>
                      <a:pt x="1682" y="242"/>
                    </a:lnTo>
                    <a:lnTo>
                      <a:pt x="1680" y="246"/>
                    </a:lnTo>
                    <a:lnTo>
                      <a:pt x="1678" y="250"/>
                    </a:lnTo>
                    <a:lnTo>
                      <a:pt x="1676" y="255"/>
                    </a:lnTo>
                    <a:lnTo>
                      <a:pt x="1676" y="261"/>
                    </a:lnTo>
                    <a:lnTo>
                      <a:pt x="1678" y="265"/>
                    </a:lnTo>
                    <a:lnTo>
                      <a:pt x="1678" y="265"/>
                    </a:lnTo>
                    <a:lnTo>
                      <a:pt x="1684" y="266"/>
                    </a:lnTo>
                    <a:lnTo>
                      <a:pt x="1691" y="266"/>
                    </a:lnTo>
                    <a:lnTo>
                      <a:pt x="1697" y="264"/>
                    </a:lnTo>
                    <a:lnTo>
                      <a:pt x="1702" y="261"/>
                    </a:lnTo>
                    <a:lnTo>
                      <a:pt x="1706" y="257"/>
                    </a:lnTo>
                    <a:lnTo>
                      <a:pt x="1710" y="253"/>
                    </a:lnTo>
                    <a:lnTo>
                      <a:pt x="1718" y="242"/>
                    </a:lnTo>
                    <a:lnTo>
                      <a:pt x="1725" y="231"/>
                    </a:lnTo>
                    <a:lnTo>
                      <a:pt x="1729" y="226"/>
                    </a:lnTo>
                    <a:lnTo>
                      <a:pt x="1734" y="223"/>
                    </a:lnTo>
                    <a:lnTo>
                      <a:pt x="1738" y="220"/>
                    </a:lnTo>
                    <a:lnTo>
                      <a:pt x="1744" y="218"/>
                    </a:lnTo>
                    <a:lnTo>
                      <a:pt x="1751" y="218"/>
                    </a:lnTo>
                    <a:lnTo>
                      <a:pt x="1759" y="219"/>
                    </a:lnTo>
                    <a:lnTo>
                      <a:pt x="1764" y="233"/>
                    </a:lnTo>
                    <a:lnTo>
                      <a:pt x="1764" y="233"/>
                    </a:lnTo>
                    <a:lnTo>
                      <a:pt x="1770" y="228"/>
                    </a:lnTo>
                    <a:lnTo>
                      <a:pt x="1773" y="224"/>
                    </a:lnTo>
                    <a:lnTo>
                      <a:pt x="1776" y="218"/>
                    </a:lnTo>
                    <a:lnTo>
                      <a:pt x="1780" y="212"/>
                    </a:lnTo>
                    <a:lnTo>
                      <a:pt x="1784" y="200"/>
                    </a:lnTo>
                    <a:lnTo>
                      <a:pt x="1790" y="189"/>
                    </a:lnTo>
                    <a:lnTo>
                      <a:pt x="1790" y="189"/>
                    </a:lnTo>
                    <a:lnTo>
                      <a:pt x="1791" y="194"/>
                    </a:lnTo>
                    <a:lnTo>
                      <a:pt x="1794" y="198"/>
                    </a:lnTo>
                    <a:lnTo>
                      <a:pt x="1798" y="202"/>
                    </a:lnTo>
                    <a:lnTo>
                      <a:pt x="1805" y="204"/>
                    </a:lnTo>
                    <a:lnTo>
                      <a:pt x="1805" y="204"/>
                    </a:lnTo>
                    <a:lnTo>
                      <a:pt x="1814" y="193"/>
                    </a:lnTo>
                    <a:lnTo>
                      <a:pt x="1822" y="183"/>
                    </a:lnTo>
                    <a:lnTo>
                      <a:pt x="1839" y="168"/>
                    </a:lnTo>
                    <a:lnTo>
                      <a:pt x="1855" y="152"/>
                    </a:lnTo>
                    <a:lnTo>
                      <a:pt x="1863" y="142"/>
                    </a:lnTo>
                    <a:lnTo>
                      <a:pt x="1872" y="130"/>
                    </a:lnTo>
                    <a:lnTo>
                      <a:pt x="1872" y="130"/>
                    </a:lnTo>
                    <a:lnTo>
                      <a:pt x="1860" y="135"/>
                    </a:lnTo>
                    <a:lnTo>
                      <a:pt x="1850" y="137"/>
                    </a:lnTo>
                    <a:lnTo>
                      <a:pt x="1842" y="138"/>
                    </a:lnTo>
                    <a:lnTo>
                      <a:pt x="1834" y="138"/>
                    </a:lnTo>
                    <a:lnTo>
                      <a:pt x="1828" y="138"/>
                    </a:lnTo>
                    <a:lnTo>
                      <a:pt x="1822" y="136"/>
                    </a:lnTo>
                    <a:lnTo>
                      <a:pt x="1811" y="133"/>
                    </a:lnTo>
                    <a:lnTo>
                      <a:pt x="1799" y="128"/>
                    </a:lnTo>
                    <a:lnTo>
                      <a:pt x="1794" y="127"/>
                    </a:lnTo>
                    <a:lnTo>
                      <a:pt x="1787" y="126"/>
                    </a:lnTo>
                    <a:lnTo>
                      <a:pt x="1780" y="126"/>
                    </a:lnTo>
                    <a:lnTo>
                      <a:pt x="1771" y="127"/>
                    </a:lnTo>
                    <a:lnTo>
                      <a:pt x="1760" y="129"/>
                    </a:lnTo>
                    <a:lnTo>
                      <a:pt x="1749" y="133"/>
                    </a:lnTo>
                    <a:lnTo>
                      <a:pt x="1749" y="133"/>
                    </a:lnTo>
                    <a:lnTo>
                      <a:pt x="1755" y="129"/>
                    </a:lnTo>
                    <a:lnTo>
                      <a:pt x="1763" y="125"/>
                    </a:lnTo>
                    <a:lnTo>
                      <a:pt x="1781" y="115"/>
                    </a:lnTo>
                    <a:lnTo>
                      <a:pt x="1791" y="109"/>
                    </a:lnTo>
                    <a:lnTo>
                      <a:pt x="1799" y="100"/>
                    </a:lnTo>
                    <a:lnTo>
                      <a:pt x="1803" y="97"/>
                    </a:lnTo>
                    <a:lnTo>
                      <a:pt x="1805" y="91"/>
                    </a:lnTo>
                    <a:lnTo>
                      <a:pt x="1807" y="87"/>
                    </a:lnTo>
                    <a:lnTo>
                      <a:pt x="1809" y="80"/>
                    </a:lnTo>
                    <a:lnTo>
                      <a:pt x="1809" y="104"/>
                    </a:lnTo>
                    <a:lnTo>
                      <a:pt x="1809" y="104"/>
                    </a:lnTo>
                    <a:lnTo>
                      <a:pt x="1825" y="95"/>
                    </a:lnTo>
                    <a:lnTo>
                      <a:pt x="1833" y="90"/>
                    </a:lnTo>
                    <a:lnTo>
                      <a:pt x="1841" y="87"/>
                    </a:lnTo>
                    <a:lnTo>
                      <a:pt x="1850" y="84"/>
                    </a:lnTo>
                    <a:lnTo>
                      <a:pt x="1859" y="83"/>
                    </a:lnTo>
                    <a:lnTo>
                      <a:pt x="1868" y="83"/>
                    </a:lnTo>
                    <a:lnTo>
                      <a:pt x="1879" y="85"/>
                    </a:lnTo>
                    <a:lnTo>
                      <a:pt x="1863" y="99"/>
                    </a:lnTo>
                    <a:lnTo>
                      <a:pt x="1863" y="99"/>
                    </a:lnTo>
                    <a:lnTo>
                      <a:pt x="1868" y="97"/>
                    </a:lnTo>
                    <a:lnTo>
                      <a:pt x="1875" y="96"/>
                    </a:lnTo>
                    <a:lnTo>
                      <a:pt x="1881" y="96"/>
                    </a:lnTo>
                    <a:lnTo>
                      <a:pt x="1887" y="97"/>
                    </a:lnTo>
                    <a:lnTo>
                      <a:pt x="1898" y="100"/>
                    </a:lnTo>
                    <a:lnTo>
                      <a:pt x="1910" y="105"/>
                    </a:lnTo>
                    <a:lnTo>
                      <a:pt x="1920" y="109"/>
                    </a:lnTo>
                    <a:lnTo>
                      <a:pt x="1926" y="110"/>
                    </a:lnTo>
                    <a:lnTo>
                      <a:pt x="1931" y="110"/>
                    </a:lnTo>
                    <a:lnTo>
                      <a:pt x="1935" y="107"/>
                    </a:lnTo>
                    <a:lnTo>
                      <a:pt x="1941" y="105"/>
                    </a:lnTo>
                    <a:lnTo>
                      <a:pt x="1945" y="100"/>
                    </a:lnTo>
                    <a:lnTo>
                      <a:pt x="1951" y="94"/>
                    </a:lnTo>
                    <a:lnTo>
                      <a:pt x="1951" y="94"/>
                    </a:lnTo>
                    <a:lnTo>
                      <a:pt x="1943" y="92"/>
                    </a:lnTo>
                    <a:lnTo>
                      <a:pt x="1937" y="92"/>
                    </a:lnTo>
                    <a:lnTo>
                      <a:pt x="1932" y="94"/>
                    </a:lnTo>
                    <a:lnTo>
                      <a:pt x="1927" y="97"/>
                    </a:lnTo>
                    <a:lnTo>
                      <a:pt x="1927" y="97"/>
                    </a:lnTo>
                    <a:lnTo>
                      <a:pt x="1934" y="92"/>
                    </a:lnTo>
                    <a:lnTo>
                      <a:pt x="1941" y="90"/>
                    </a:lnTo>
                    <a:lnTo>
                      <a:pt x="1949" y="89"/>
                    </a:lnTo>
                    <a:lnTo>
                      <a:pt x="1957" y="88"/>
                    </a:lnTo>
                    <a:lnTo>
                      <a:pt x="1973" y="88"/>
                    </a:lnTo>
                    <a:lnTo>
                      <a:pt x="1989" y="90"/>
                    </a:lnTo>
                    <a:lnTo>
                      <a:pt x="2029" y="49"/>
                    </a:lnTo>
                    <a:lnTo>
                      <a:pt x="2029" y="49"/>
                    </a:lnTo>
                    <a:lnTo>
                      <a:pt x="2031" y="53"/>
                    </a:lnTo>
                    <a:lnTo>
                      <a:pt x="2034" y="57"/>
                    </a:lnTo>
                    <a:lnTo>
                      <a:pt x="2041" y="62"/>
                    </a:lnTo>
                    <a:lnTo>
                      <a:pt x="2044" y="66"/>
                    </a:lnTo>
                    <a:lnTo>
                      <a:pt x="2047" y="69"/>
                    </a:lnTo>
                    <a:lnTo>
                      <a:pt x="2047" y="74"/>
                    </a:lnTo>
                    <a:lnTo>
                      <a:pt x="2044" y="81"/>
                    </a:lnTo>
                    <a:lnTo>
                      <a:pt x="2044" y="81"/>
                    </a:lnTo>
                    <a:lnTo>
                      <a:pt x="2049" y="83"/>
                    </a:lnTo>
                    <a:lnTo>
                      <a:pt x="2055" y="85"/>
                    </a:lnTo>
                    <a:lnTo>
                      <a:pt x="2059" y="85"/>
                    </a:lnTo>
                    <a:lnTo>
                      <a:pt x="2064" y="85"/>
                    </a:lnTo>
                    <a:lnTo>
                      <a:pt x="2069" y="84"/>
                    </a:lnTo>
                    <a:lnTo>
                      <a:pt x="2072" y="82"/>
                    </a:lnTo>
                    <a:lnTo>
                      <a:pt x="2080" y="77"/>
                    </a:lnTo>
                    <a:lnTo>
                      <a:pt x="2093" y="65"/>
                    </a:lnTo>
                    <a:lnTo>
                      <a:pt x="2098" y="59"/>
                    </a:lnTo>
                    <a:lnTo>
                      <a:pt x="2105" y="55"/>
                    </a:lnTo>
                    <a:lnTo>
                      <a:pt x="2105" y="55"/>
                    </a:lnTo>
                    <a:lnTo>
                      <a:pt x="2110" y="60"/>
                    </a:lnTo>
                    <a:lnTo>
                      <a:pt x="2113" y="64"/>
                    </a:lnTo>
                    <a:lnTo>
                      <a:pt x="2115" y="66"/>
                    </a:lnTo>
                    <a:lnTo>
                      <a:pt x="2115" y="68"/>
                    </a:lnTo>
                    <a:lnTo>
                      <a:pt x="2113" y="70"/>
                    </a:lnTo>
                    <a:lnTo>
                      <a:pt x="2111" y="72"/>
                    </a:lnTo>
                    <a:lnTo>
                      <a:pt x="2103" y="75"/>
                    </a:lnTo>
                    <a:lnTo>
                      <a:pt x="2095" y="79"/>
                    </a:lnTo>
                    <a:lnTo>
                      <a:pt x="2086" y="83"/>
                    </a:lnTo>
                    <a:lnTo>
                      <a:pt x="2082" y="87"/>
                    </a:lnTo>
                    <a:lnTo>
                      <a:pt x="2080" y="90"/>
                    </a:lnTo>
                    <a:lnTo>
                      <a:pt x="2078" y="96"/>
                    </a:lnTo>
                    <a:lnTo>
                      <a:pt x="2077" y="102"/>
                    </a:lnTo>
                    <a:lnTo>
                      <a:pt x="2077" y="102"/>
                    </a:lnTo>
                    <a:lnTo>
                      <a:pt x="2093" y="104"/>
                    </a:lnTo>
                    <a:lnTo>
                      <a:pt x="2109" y="105"/>
                    </a:lnTo>
                    <a:lnTo>
                      <a:pt x="2125" y="104"/>
                    </a:lnTo>
                    <a:lnTo>
                      <a:pt x="2140" y="102"/>
                    </a:lnTo>
                    <a:lnTo>
                      <a:pt x="2154" y="97"/>
                    </a:lnTo>
                    <a:lnTo>
                      <a:pt x="2166" y="92"/>
                    </a:lnTo>
                    <a:lnTo>
                      <a:pt x="2178" y="85"/>
                    </a:lnTo>
                    <a:lnTo>
                      <a:pt x="2188" y="77"/>
                    </a:lnTo>
                    <a:lnTo>
                      <a:pt x="2188" y="77"/>
                    </a:lnTo>
                    <a:lnTo>
                      <a:pt x="2182" y="74"/>
                    </a:lnTo>
                    <a:lnTo>
                      <a:pt x="2178" y="70"/>
                    </a:lnTo>
                    <a:lnTo>
                      <a:pt x="2175" y="67"/>
                    </a:lnTo>
                    <a:lnTo>
                      <a:pt x="2175" y="62"/>
                    </a:lnTo>
                    <a:lnTo>
                      <a:pt x="2175" y="62"/>
                    </a:lnTo>
                    <a:lnTo>
                      <a:pt x="2177" y="65"/>
                    </a:lnTo>
                    <a:lnTo>
                      <a:pt x="2179" y="67"/>
                    </a:lnTo>
                    <a:lnTo>
                      <a:pt x="2186" y="68"/>
                    </a:lnTo>
                    <a:lnTo>
                      <a:pt x="2203" y="68"/>
                    </a:lnTo>
                    <a:lnTo>
                      <a:pt x="2209" y="52"/>
                    </a:lnTo>
                    <a:lnTo>
                      <a:pt x="2209" y="52"/>
                    </a:lnTo>
                    <a:lnTo>
                      <a:pt x="2215" y="55"/>
                    </a:lnTo>
                    <a:lnTo>
                      <a:pt x="2218" y="59"/>
                    </a:lnTo>
                    <a:lnTo>
                      <a:pt x="2220" y="64"/>
                    </a:lnTo>
                    <a:lnTo>
                      <a:pt x="2220" y="67"/>
                    </a:lnTo>
                    <a:lnTo>
                      <a:pt x="2220" y="70"/>
                    </a:lnTo>
                    <a:lnTo>
                      <a:pt x="2218" y="75"/>
                    </a:lnTo>
                    <a:lnTo>
                      <a:pt x="2215" y="80"/>
                    </a:lnTo>
                    <a:lnTo>
                      <a:pt x="2210" y="83"/>
                    </a:lnTo>
                    <a:lnTo>
                      <a:pt x="2210" y="83"/>
                    </a:lnTo>
                    <a:lnTo>
                      <a:pt x="2213" y="84"/>
                    </a:lnTo>
                    <a:lnTo>
                      <a:pt x="2216" y="83"/>
                    </a:lnTo>
                    <a:lnTo>
                      <a:pt x="2223" y="81"/>
                    </a:lnTo>
                    <a:lnTo>
                      <a:pt x="2234" y="73"/>
                    </a:lnTo>
                    <a:lnTo>
                      <a:pt x="2241" y="70"/>
                    </a:lnTo>
                    <a:lnTo>
                      <a:pt x="2247" y="69"/>
                    </a:lnTo>
                    <a:lnTo>
                      <a:pt x="2250" y="70"/>
                    </a:lnTo>
                    <a:lnTo>
                      <a:pt x="2254" y="72"/>
                    </a:lnTo>
                    <a:lnTo>
                      <a:pt x="2256" y="74"/>
                    </a:lnTo>
                    <a:lnTo>
                      <a:pt x="2259" y="77"/>
                    </a:lnTo>
                    <a:lnTo>
                      <a:pt x="2259" y="77"/>
                    </a:lnTo>
                    <a:lnTo>
                      <a:pt x="2255" y="81"/>
                    </a:lnTo>
                    <a:lnTo>
                      <a:pt x="2249" y="83"/>
                    </a:lnTo>
                    <a:lnTo>
                      <a:pt x="2239" y="87"/>
                    </a:lnTo>
                    <a:lnTo>
                      <a:pt x="2228" y="88"/>
                    </a:lnTo>
                    <a:lnTo>
                      <a:pt x="2218" y="89"/>
                    </a:lnTo>
                    <a:lnTo>
                      <a:pt x="2201" y="89"/>
                    </a:lnTo>
                    <a:lnTo>
                      <a:pt x="2193" y="91"/>
                    </a:lnTo>
                    <a:lnTo>
                      <a:pt x="2189" y="92"/>
                    </a:lnTo>
                    <a:lnTo>
                      <a:pt x="2187" y="94"/>
                    </a:lnTo>
                    <a:lnTo>
                      <a:pt x="2187" y="94"/>
                    </a:lnTo>
                    <a:lnTo>
                      <a:pt x="2196" y="91"/>
                    </a:lnTo>
                    <a:lnTo>
                      <a:pt x="2205" y="91"/>
                    </a:lnTo>
                    <a:lnTo>
                      <a:pt x="2212" y="92"/>
                    </a:lnTo>
                    <a:lnTo>
                      <a:pt x="2219" y="94"/>
                    </a:lnTo>
                    <a:lnTo>
                      <a:pt x="2226" y="97"/>
                    </a:lnTo>
                    <a:lnTo>
                      <a:pt x="2232" y="100"/>
                    </a:lnTo>
                    <a:lnTo>
                      <a:pt x="2243" y="109"/>
                    </a:lnTo>
                    <a:lnTo>
                      <a:pt x="2256" y="115"/>
                    </a:lnTo>
                    <a:lnTo>
                      <a:pt x="2263" y="119"/>
                    </a:lnTo>
                    <a:lnTo>
                      <a:pt x="2271" y="121"/>
                    </a:lnTo>
                    <a:lnTo>
                      <a:pt x="2279" y="124"/>
                    </a:lnTo>
                    <a:lnTo>
                      <a:pt x="2288" y="124"/>
                    </a:lnTo>
                    <a:lnTo>
                      <a:pt x="2300" y="121"/>
                    </a:lnTo>
                    <a:lnTo>
                      <a:pt x="2311" y="119"/>
                    </a:lnTo>
                    <a:lnTo>
                      <a:pt x="2311" y="119"/>
                    </a:lnTo>
                    <a:lnTo>
                      <a:pt x="2311" y="121"/>
                    </a:lnTo>
                    <a:lnTo>
                      <a:pt x="2310" y="126"/>
                    </a:lnTo>
                    <a:lnTo>
                      <a:pt x="2309" y="133"/>
                    </a:lnTo>
                    <a:lnTo>
                      <a:pt x="2308" y="136"/>
                    </a:lnTo>
                    <a:lnTo>
                      <a:pt x="2309" y="138"/>
                    </a:lnTo>
                    <a:lnTo>
                      <a:pt x="2311" y="141"/>
                    </a:lnTo>
                    <a:lnTo>
                      <a:pt x="2315" y="141"/>
                    </a:lnTo>
                    <a:lnTo>
                      <a:pt x="2315" y="141"/>
                    </a:lnTo>
                    <a:lnTo>
                      <a:pt x="2319" y="140"/>
                    </a:lnTo>
                    <a:lnTo>
                      <a:pt x="2324" y="137"/>
                    </a:lnTo>
                    <a:lnTo>
                      <a:pt x="2326" y="135"/>
                    </a:lnTo>
                    <a:lnTo>
                      <a:pt x="2328" y="133"/>
                    </a:lnTo>
                    <a:lnTo>
                      <a:pt x="2330" y="129"/>
                    </a:lnTo>
                    <a:lnTo>
                      <a:pt x="2331" y="127"/>
                    </a:lnTo>
                    <a:lnTo>
                      <a:pt x="2331" y="120"/>
                    </a:lnTo>
                    <a:lnTo>
                      <a:pt x="2328" y="105"/>
                    </a:lnTo>
                    <a:lnTo>
                      <a:pt x="2328" y="97"/>
                    </a:lnTo>
                    <a:lnTo>
                      <a:pt x="2330" y="94"/>
                    </a:lnTo>
                    <a:lnTo>
                      <a:pt x="2331" y="90"/>
                    </a:lnTo>
                    <a:lnTo>
                      <a:pt x="2331" y="90"/>
                    </a:lnTo>
                    <a:lnTo>
                      <a:pt x="2323" y="94"/>
                    </a:lnTo>
                    <a:lnTo>
                      <a:pt x="2316" y="95"/>
                    </a:lnTo>
                    <a:lnTo>
                      <a:pt x="2309" y="95"/>
                    </a:lnTo>
                    <a:lnTo>
                      <a:pt x="2303" y="92"/>
                    </a:lnTo>
                    <a:lnTo>
                      <a:pt x="2297" y="89"/>
                    </a:lnTo>
                    <a:lnTo>
                      <a:pt x="2292" y="84"/>
                    </a:lnTo>
                    <a:lnTo>
                      <a:pt x="2281" y="72"/>
                    </a:lnTo>
                    <a:lnTo>
                      <a:pt x="2288" y="59"/>
                    </a:lnTo>
                    <a:lnTo>
                      <a:pt x="2288" y="59"/>
                    </a:lnTo>
                    <a:lnTo>
                      <a:pt x="2288" y="61"/>
                    </a:lnTo>
                    <a:lnTo>
                      <a:pt x="2290" y="62"/>
                    </a:lnTo>
                    <a:lnTo>
                      <a:pt x="2296" y="66"/>
                    </a:lnTo>
                    <a:lnTo>
                      <a:pt x="2303" y="68"/>
                    </a:lnTo>
                    <a:lnTo>
                      <a:pt x="2307" y="69"/>
                    </a:lnTo>
                    <a:lnTo>
                      <a:pt x="2309" y="72"/>
                    </a:lnTo>
                    <a:lnTo>
                      <a:pt x="2311" y="45"/>
                    </a:lnTo>
                    <a:lnTo>
                      <a:pt x="2311" y="45"/>
                    </a:lnTo>
                    <a:lnTo>
                      <a:pt x="2312" y="55"/>
                    </a:lnTo>
                    <a:lnTo>
                      <a:pt x="2315" y="66"/>
                    </a:lnTo>
                    <a:lnTo>
                      <a:pt x="2319" y="74"/>
                    </a:lnTo>
                    <a:lnTo>
                      <a:pt x="2325" y="80"/>
                    </a:lnTo>
                    <a:lnTo>
                      <a:pt x="2332" y="84"/>
                    </a:lnTo>
                    <a:lnTo>
                      <a:pt x="2339" y="88"/>
                    </a:lnTo>
                    <a:lnTo>
                      <a:pt x="2346" y="88"/>
                    </a:lnTo>
                    <a:lnTo>
                      <a:pt x="2350" y="87"/>
                    </a:lnTo>
                    <a:lnTo>
                      <a:pt x="2354" y="84"/>
                    </a:lnTo>
                    <a:lnTo>
                      <a:pt x="2354" y="84"/>
                    </a:lnTo>
                    <a:lnTo>
                      <a:pt x="2342" y="73"/>
                    </a:lnTo>
                    <a:lnTo>
                      <a:pt x="2340" y="68"/>
                    </a:lnTo>
                    <a:lnTo>
                      <a:pt x="2338" y="64"/>
                    </a:lnTo>
                    <a:lnTo>
                      <a:pt x="2335" y="51"/>
                    </a:lnTo>
                    <a:lnTo>
                      <a:pt x="2333" y="32"/>
                    </a:lnTo>
                    <a:lnTo>
                      <a:pt x="2333" y="32"/>
                    </a:lnTo>
                    <a:lnTo>
                      <a:pt x="2338" y="28"/>
                    </a:lnTo>
                    <a:lnTo>
                      <a:pt x="2341" y="24"/>
                    </a:lnTo>
                    <a:lnTo>
                      <a:pt x="2346" y="23"/>
                    </a:lnTo>
                    <a:lnTo>
                      <a:pt x="2349" y="23"/>
                    </a:lnTo>
                    <a:lnTo>
                      <a:pt x="2353" y="24"/>
                    </a:lnTo>
                    <a:lnTo>
                      <a:pt x="2355" y="26"/>
                    </a:lnTo>
                    <a:lnTo>
                      <a:pt x="2362" y="31"/>
                    </a:lnTo>
                    <a:lnTo>
                      <a:pt x="2368" y="36"/>
                    </a:lnTo>
                    <a:lnTo>
                      <a:pt x="2371" y="38"/>
                    </a:lnTo>
                    <a:lnTo>
                      <a:pt x="2374" y="38"/>
                    </a:lnTo>
                    <a:lnTo>
                      <a:pt x="2378" y="38"/>
                    </a:lnTo>
                    <a:lnTo>
                      <a:pt x="2382" y="37"/>
                    </a:lnTo>
                    <a:lnTo>
                      <a:pt x="2387" y="34"/>
                    </a:lnTo>
                    <a:lnTo>
                      <a:pt x="2392" y="28"/>
                    </a:lnTo>
                    <a:lnTo>
                      <a:pt x="2392" y="28"/>
                    </a:lnTo>
                    <a:lnTo>
                      <a:pt x="2391" y="31"/>
                    </a:lnTo>
                    <a:lnTo>
                      <a:pt x="2387" y="35"/>
                    </a:lnTo>
                    <a:lnTo>
                      <a:pt x="2380" y="41"/>
                    </a:lnTo>
                    <a:lnTo>
                      <a:pt x="2378" y="44"/>
                    </a:lnTo>
                    <a:lnTo>
                      <a:pt x="2378" y="46"/>
                    </a:lnTo>
                    <a:lnTo>
                      <a:pt x="2380" y="50"/>
                    </a:lnTo>
                    <a:lnTo>
                      <a:pt x="2387" y="52"/>
                    </a:lnTo>
                    <a:lnTo>
                      <a:pt x="2387" y="52"/>
                    </a:lnTo>
                    <a:lnTo>
                      <a:pt x="2393" y="51"/>
                    </a:lnTo>
                    <a:lnTo>
                      <a:pt x="2397" y="49"/>
                    </a:lnTo>
                    <a:lnTo>
                      <a:pt x="2401" y="45"/>
                    </a:lnTo>
                    <a:lnTo>
                      <a:pt x="2403" y="41"/>
                    </a:lnTo>
                    <a:lnTo>
                      <a:pt x="2408" y="30"/>
                    </a:lnTo>
                    <a:lnTo>
                      <a:pt x="2410" y="26"/>
                    </a:lnTo>
                    <a:lnTo>
                      <a:pt x="2415" y="22"/>
                    </a:lnTo>
                    <a:lnTo>
                      <a:pt x="2415" y="22"/>
                    </a:lnTo>
                    <a:lnTo>
                      <a:pt x="2410" y="31"/>
                    </a:lnTo>
                    <a:lnTo>
                      <a:pt x="2408" y="39"/>
                    </a:lnTo>
                    <a:lnTo>
                      <a:pt x="2403" y="57"/>
                    </a:lnTo>
                    <a:lnTo>
                      <a:pt x="2399" y="74"/>
                    </a:lnTo>
                    <a:lnTo>
                      <a:pt x="2395" y="83"/>
                    </a:lnTo>
                    <a:lnTo>
                      <a:pt x="2391" y="94"/>
                    </a:lnTo>
                    <a:lnTo>
                      <a:pt x="2391" y="94"/>
                    </a:lnTo>
                    <a:lnTo>
                      <a:pt x="2374" y="96"/>
                    </a:lnTo>
                    <a:lnTo>
                      <a:pt x="2369" y="97"/>
                    </a:lnTo>
                    <a:lnTo>
                      <a:pt x="2346" y="105"/>
                    </a:lnTo>
                    <a:lnTo>
                      <a:pt x="2373" y="125"/>
                    </a:lnTo>
                    <a:lnTo>
                      <a:pt x="2373" y="125"/>
                    </a:lnTo>
                    <a:lnTo>
                      <a:pt x="2365" y="127"/>
                    </a:lnTo>
                    <a:lnTo>
                      <a:pt x="2359" y="132"/>
                    </a:lnTo>
                    <a:lnTo>
                      <a:pt x="2356" y="136"/>
                    </a:lnTo>
                    <a:lnTo>
                      <a:pt x="2354" y="142"/>
                    </a:lnTo>
                    <a:lnTo>
                      <a:pt x="2353" y="148"/>
                    </a:lnTo>
                    <a:lnTo>
                      <a:pt x="2353" y="153"/>
                    </a:lnTo>
                    <a:lnTo>
                      <a:pt x="2353" y="163"/>
                    </a:lnTo>
                    <a:lnTo>
                      <a:pt x="2353" y="163"/>
                    </a:lnTo>
                    <a:lnTo>
                      <a:pt x="2361" y="166"/>
                    </a:lnTo>
                    <a:lnTo>
                      <a:pt x="2368" y="167"/>
                    </a:lnTo>
                    <a:lnTo>
                      <a:pt x="2373" y="167"/>
                    </a:lnTo>
                    <a:lnTo>
                      <a:pt x="2379" y="166"/>
                    </a:lnTo>
                    <a:lnTo>
                      <a:pt x="2382" y="164"/>
                    </a:lnTo>
                    <a:lnTo>
                      <a:pt x="2386" y="160"/>
                    </a:lnTo>
                    <a:lnTo>
                      <a:pt x="2392" y="152"/>
                    </a:lnTo>
                    <a:lnTo>
                      <a:pt x="2396" y="144"/>
                    </a:lnTo>
                    <a:lnTo>
                      <a:pt x="2401" y="136"/>
                    </a:lnTo>
                    <a:lnTo>
                      <a:pt x="2404" y="133"/>
                    </a:lnTo>
                    <a:lnTo>
                      <a:pt x="2408" y="130"/>
                    </a:lnTo>
                    <a:lnTo>
                      <a:pt x="2412" y="129"/>
                    </a:lnTo>
                    <a:lnTo>
                      <a:pt x="2418" y="130"/>
                    </a:lnTo>
                    <a:lnTo>
                      <a:pt x="2418" y="130"/>
                    </a:lnTo>
                    <a:lnTo>
                      <a:pt x="2419" y="127"/>
                    </a:lnTo>
                    <a:lnTo>
                      <a:pt x="2420" y="125"/>
                    </a:lnTo>
                    <a:lnTo>
                      <a:pt x="2420" y="124"/>
                    </a:lnTo>
                    <a:lnTo>
                      <a:pt x="2419" y="122"/>
                    </a:lnTo>
                    <a:lnTo>
                      <a:pt x="2416" y="121"/>
                    </a:lnTo>
                    <a:lnTo>
                      <a:pt x="2411" y="120"/>
                    </a:lnTo>
                    <a:lnTo>
                      <a:pt x="2408" y="119"/>
                    </a:lnTo>
                    <a:lnTo>
                      <a:pt x="2405" y="118"/>
                    </a:lnTo>
                    <a:lnTo>
                      <a:pt x="2405" y="117"/>
                    </a:lnTo>
                    <a:lnTo>
                      <a:pt x="2405" y="114"/>
                    </a:lnTo>
                    <a:lnTo>
                      <a:pt x="2411" y="110"/>
                    </a:lnTo>
                    <a:lnTo>
                      <a:pt x="2411" y="110"/>
                    </a:lnTo>
                    <a:lnTo>
                      <a:pt x="2420" y="110"/>
                    </a:lnTo>
                    <a:lnTo>
                      <a:pt x="2425" y="107"/>
                    </a:lnTo>
                    <a:lnTo>
                      <a:pt x="2427" y="105"/>
                    </a:lnTo>
                    <a:lnTo>
                      <a:pt x="2430" y="102"/>
                    </a:lnTo>
                    <a:lnTo>
                      <a:pt x="2431" y="97"/>
                    </a:lnTo>
                    <a:lnTo>
                      <a:pt x="2434" y="91"/>
                    </a:lnTo>
                    <a:lnTo>
                      <a:pt x="2440" y="87"/>
                    </a:lnTo>
                    <a:lnTo>
                      <a:pt x="2449" y="82"/>
                    </a:lnTo>
                    <a:lnTo>
                      <a:pt x="2445" y="94"/>
                    </a:lnTo>
                    <a:lnTo>
                      <a:pt x="2445" y="94"/>
                    </a:lnTo>
                    <a:lnTo>
                      <a:pt x="2448" y="97"/>
                    </a:lnTo>
                    <a:lnTo>
                      <a:pt x="2451" y="98"/>
                    </a:lnTo>
                    <a:lnTo>
                      <a:pt x="2455" y="98"/>
                    </a:lnTo>
                    <a:lnTo>
                      <a:pt x="2460" y="96"/>
                    </a:lnTo>
                    <a:lnTo>
                      <a:pt x="2466" y="91"/>
                    </a:lnTo>
                    <a:lnTo>
                      <a:pt x="2471" y="88"/>
                    </a:lnTo>
                    <a:lnTo>
                      <a:pt x="2474" y="87"/>
                    </a:lnTo>
                    <a:lnTo>
                      <a:pt x="2474" y="87"/>
                    </a:lnTo>
                    <a:lnTo>
                      <a:pt x="2477" y="84"/>
                    </a:lnTo>
                    <a:lnTo>
                      <a:pt x="2478" y="81"/>
                    </a:lnTo>
                    <a:lnTo>
                      <a:pt x="2478" y="70"/>
                    </a:lnTo>
                    <a:lnTo>
                      <a:pt x="2478" y="57"/>
                    </a:lnTo>
                    <a:lnTo>
                      <a:pt x="2478" y="42"/>
                    </a:lnTo>
                    <a:lnTo>
                      <a:pt x="2478" y="35"/>
                    </a:lnTo>
                    <a:lnTo>
                      <a:pt x="2479" y="27"/>
                    </a:lnTo>
                    <a:lnTo>
                      <a:pt x="2481" y="20"/>
                    </a:lnTo>
                    <a:lnTo>
                      <a:pt x="2484" y="14"/>
                    </a:lnTo>
                    <a:lnTo>
                      <a:pt x="2488" y="8"/>
                    </a:lnTo>
                    <a:lnTo>
                      <a:pt x="2494" y="5"/>
                    </a:lnTo>
                    <a:lnTo>
                      <a:pt x="2501" y="1"/>
                    </a:lnTo>
                    <a:lnTo>
                      <a:pt x="2509" y="0"/>
                    </a:lnTo>
                    <a:lnTo>
                      <a:pt x="2509" y="0"/>
                    </a:lnTo>
                    <a:lnTo>
                      <a:pt x="2507" y="8"/>
                    </a:lnTo>
                    <a:lnTo>
                      <a:pt x="2507" y="14"/>
                    </a:lnTo>
                    <a:lnTo>
                      <a:pt x="2463" y="218"/>
                    </a:lnTo>
                    <a:lnTo>
                      <a:pt x="2463" y="218"/>
                    </a:lnTo>
                    <a:lnTo>
                      <a:pt x="2503" y="218"/>
                    </a:lnTo>
                    <a:lnTo>
                      <a:pt x="2546" y="219"/>
                    </a:lnTo>
                    <a:lnTo>
                      <a:pt x="2589" y="224"/>
                    </a:lnTo>
                    <a:lnTo>
                      <a:pt x="2612" y="227"/>
                    </a:lnTo>
                    <a:lnTo>
                      <a:pt x="2634" y="232"/>
                    </a:lnTo>
                    <a:lnTo>
                      <a:pt x="2634" y="232"/>
                    </a:lnTo>
                    <a:lnTo>
                      <a:pt x="2637" y="239"/>
                    </a:lnTo>
                    <a:lnTo>
                      <a:pt x="2638" y="245"/>
                    </a:lnTo>
                    <a:lnTo>
                      <a:pt x="2637" y="249"/>
                    </a:lnTo>
                    <a:lnTo>
                      <a:pt x="2634" y="254"/>
                    </a:lnTo>
                    <a:lnTo>
                      <a:pt x="2632" y="257"/>
                    </a:lnTo>
                    <a:lnTo>
                      <a:pt x="2629" y="261"/>
                    </a:lnTo>
                    <a:lnTo>
                      <a:pt x="2621" y="265"/>
                    </a:lnTo>
                    <a:lnTo>
                      <a:pt x="2611" y="270"/>
                    </a:lnTo>
                    <a:lnTo>
                      <a:pt x="2603" y="273"/>
                    </a:lnTo>
                    <a:lnTo>
                      <a:pt x="2600" y="276"/>
                    </a:lnTo>
                    <a:lnTo>
                      <a:pt x="2598" y="278"/>
                    </a:lnTo>
                    <a:lnTo>
                      <a:pt x="2596" y="280"/>
                    </a:lnTo>
                    <a:lnTo>
                      <a:pt x="2596" y="283"/>
                    </a:lnTo>
                    <a:lnTo>
                      <a:pt x="2569" y="276"/>
                    </a:lnTo>
                    <a:lnTo>
                      <a:pt x="2569" y="276"/>
                    </a:lnTo>
                    <a:lnTo>
                      <a:pt x="2570" y="273"/>
                    </a:lnTo>
                    <a:lnTo>
                      <a:pt x="2572" y="271"/>
                    </a:lnTo>
                    <a:lnTo>
                      <a:pt x="2578" y="268"/>
                    </a:lnTo>
                    <a:lnTo>
                      <a:pt x="2595" y="263"/>
                    </a:lnTo>
                    <a:lnTo>
                      <a:pt x="2602" y="260"/>
                    </a:lnTo>
                    <a:lnTo>
                      <a:pt x="2606" y="258"/>
                    </a:lnTo>
                    <a:lnTo>
                      <a:pt x="2607" y="256"/>
                    </a:lnTo>
                    <a:lnTo>
                      <a:pt x="2608" y="253"/>
                    </a:lnTo>
                    <a:lnTo>
                      <a:pt x="2607" y="249"/>
                    </a:lnTo>
                    <a:lnTo>
                      <a:pt x="2604" y="245"/>
                    </a:lnTo>
                    <a:lnTo>
                      <a:pt x="2601" y="240"/>
                    </a:lnTo>
                    <a:lnTo>
                      <a:pt x="2601" y="240"/>
                    </a:lnTo>
                    <a:lnTo>
                      <a:pt x="2584" y="243"/>
                    </a:lnTo>
                    <a:lnTo>
                      <a:pt x="2569" y="246"/>
                    </a:lnTo>
                    <a:lnTo>
                      <a:pt x="2542" y="247"/>
                    </a:lnTo>
                    <a:lnTo>
                      <a:pt x="2530" y="249"/>
                    </a:lnTo>
                    <a:lnTo>
                      <a:pt x="2516" y="253"/>
                    </a:lnTo>
                    <a:lnTo>
                      <a:pt x="2509" y="256"/>
                    </a:lnTo>
                    <a:lnTo>
                      <a:pt x="2501" y="260"/>
                    </a:lnTo>
                    <a:lnTo>
                      <a:pt x="2494" y="265"/>
                    </a:lnTo>
                    <a:lnTo>
                      <a:pt x="2486" y="271"/>
                    </a:lnTo>
                    <a:lnTo>
                      <a:pt x="2486" y="271"/>
                    </a:lnTo>
                    <a:lnTo>
                      <a:pt x="2488" y="277"/>
                    </a:lnTo>
                    <a:lnTo>
                      <a:pt x="2493" y="281"/>
                    </a:lnTo>
                    <a:lnTo>
                      <a:pt x="2497" y="285"/>
                    </a:lnTo>
                    <a:lnTo>
                      <a:pt x="2502" y="286"/>
                    </a:lnTo>
                    <a:lnTo>
                      <a:pt x="2508" y="287"/>
                    </a:lnTo>
                    <a:lnTo>
                      <a:pt x="2512" y="287"/>
                    </a:lnTo>
                    <a:lnTo>
                      <a:pt x="2525" y="285"/>
                    </a:lnTo>
                    <a:lnTo>
                      <a:pt x="2538" y="283"/>
                    </a:lnTo>
                    <a:lnTo>
                      <a:pt x="2552" y="281"/>
                    </a:lnTo>
                    <a:lnTo>
                      <a:pt x="2558" y="283"/>
                    </a:lnTo>
                    <a:lnTo>
                      <a:pt x="2564" y="284"/>
                    </a:lnTo>
                    <a:lnTo>
                      <a:pt x="2571" y="287"/>
                    </a:lnTo>
                    <a:lnTo>
                      <a:pt x="2577" y="292"/>
                    </a:lnTo>
                    <a:lnTo>
                      <a:pt x="2577" y="292"/>
                    </a:lnTo>
                    <a:lnTo>
                      <a:pt x="2568" y="292"/>
                    </a:lnTo>
                    <a:lnTo>
                      <a:pt x="2558" y="293"/>
                    </a:lnTo>
                    <a:lnTo>
                      <a:pt x="2552" y="296"/>
                    </a:lnTo>
                    <a:lnTo>
                      <a:pt x="2543" y="300"/>
                    </a:lnTo>
                    <a:lnTo>
                      <a:pt x="2543" y="300"/>
                    </a:lnTo>
                    <a:lnTo>
                      <a:pt x="2634" y="314"/>
                    </a:lnTo>
                    <a:lnTo>
                      <a:pt x="2640" y="305"/>
                    </a:lnTo>
                    <a:lnTo>
                      <a:pt x="2640" y="305"/>
                    </a:lnTo>
                    <a:lnTo>
                      <a:pt x="2614" y="300"/>
                    </a:lnTo>
                    <a:lnTo>
                      <a:pt x="2602" y="296"/>
                    </a:lnTo>
                    <a:lnTo>
                      <a:pt x="2602" y="296"/>
                    </a:lnTo>
                    <a:lnTo>
                      <a:pt x="2612" y="296"/>
                    </a:lnTo>
                    <a:lnTo>
                      <a:pt x="2623" y="294"/>
                    </a:lnTo>
                    <a:lnTo>
                      <a:pt x="2631" y="290"/>
                    </a:lnTo>
                    <a:lnTo>
                      <a:pt x="2639" y="284"/>
                    </a:lnTo>
                    <a:lnTo>
                      <a:pt x="2646" y="276"/>
                    </a:lnTo>
                    <a:lnTo>
                      <a:pt x="2650" y="268"/>
                    </a:lnTo>
                    <a:lnTo>
                      <a:pt x="2654" y="257"/>
                    </a:lnTo>
                    <a:lnTo>
                      <a:pt x="2655" y="247"/>
                    </a:lnTo>
                    <a:lnTo>
                      <a:pt x="2650" y="247"/>
                    </a:lnTo>
                    <a:lnTo>
                      <a:pt x="2660" y="236"/>
                    </a:lnTo>
                    <a:lnTo>
                      <a:pt x="2680" y="242"/>
                    </a:lnTo>
                    <a:close/>
                    <a:moveTo>
                      <a:pt x="4528" y="198"/>
                    </a:moveTo>
                    <a:lnTo>
                      <a:pt x="4528" y="198"/>
                    </a:lnTo>
                    <a:lnTo>
                      <a:pt x="4526" y="203"/>
                    </a:lnTo>
                    <a:lnTo>
                      <a:pt x="4525" y="209"/>
                    </a:lnTo>
                    <a:lnTo>
                      <a:pt x="4525" y="209"/>
                    </a:lnTo>
                    <a:lnTo>
                      <a:pt x="4525" y="203"/>
                    </a:lnTo>
                    <a:lnTo>
                      <a:pt x="4526" y="201"/>
                    </a:lnTo>
                    <a:lnTo>
                      <a:pt x="4528" y="198"/>
                    </a:lnTo>
                    <a:lnTo>
                      <a:pt x="4528" y="198"/>
                    </a:lnTo>
                    <a:close/>
                    <a:moveTo>
                      <a:pt x="2125" y="355"/>
                    </a:moveTo>
                    <a:lnTo>
                      <a:pt x="2125" y="355"/>
                    </a:lnTo>
                    <a:lnTo>
                      <a:pt x="2154" y="359"/>
                    </a:lnTo>
                    <a:lnTo>
                      <a:pt x="2182" y="362"/>
                    </a:lnTo>
                    <a:lnTo>
                      <a:pt x="2210" y="366"/>
                    </a:lnTo>
                    <a:lnTo>
                      <a:pt x="2239" y="368"/>
                    </a:lnTo>
                    <a:lnTo>
                      <a:pt x="2239" y="368"/>
                    </a:lnTo>
                    <a:lnTo>
                      <a:pt x="2215" y="348"/>
                    </a:lnTo>
                    <a:lnTo>
                      <a:pt x="2194" y="330"/>
                    </a:lnTo>
                    <a:lnTo>
                      <a:pt x="2185" y="321"/>
                    </a:lnTo>
                    <a:lnTo>
                      <a:pt x="2178" y="313"/>
                    </a:lnTo>
                    <a:lnTo>
                      <a:pt x="2172" y="306"/>
                    </a:lnTo>
                    <a:lnTo>
                      <a:pt x="2169" y="298"/>
                    </a:lnTo>
                    <a:lnTo>
                      <a:pt x="2167" y="292"/>
                    </a:lnTo>
                    <a:lnTo>
                      <a:pt x="2169" y="286"/>
                    </a:lnTo>
                    <a:lnTo>
                      <a:pt x="2172" y="281"/>
                    </a:lnTo>
                    <a:lnTo>
                      <a:pt x="2178" y="277"/>
                    </a:lnTo>
                    <a:lnTo>
                      <a:pt x="2187" y="273"/>
                    </a:lnTo>
                    <a:lnTo>
                      <a:pt x="2198" y="271"/>
                    </a:lnTo>
                    <a:lnTo>
                      <a:pt x="2215" y="269"/>
                    </a:lnTo>
                    <a:lnTo>
                      <a:pt x="2233" y="269"/>
                    </a:lnTo>
                    <a:lnTo>
                      <a:pt x="2240" y="264"/>
                    </a:lnTo>
                    <a:lnTo>
                      <a:pt x="2240" y="264"/>
                    </a:lnTo>
                    <a:lnTo>
                      <a:pt x="2234" y="262"/>
                    </a:lnTo>
                    <a:lnTo>
                      <a:pt x="2227" y="261"/>
                    </a:lnTo>
                    <a:lnTo>
                      <a:pt x="2212" y="258"/>
                    </a:lnTo>
                    <a:lnTo>
                      <a:pt x="2195" y="260"/>
                    </a:lnTo>
                    <a:lnTo>
                      <a:pt x="2178" y="262"/>
                    </a:lnTo>
                    <a:lnTo>
                      <a:pt x="2178" y="262"/>
                    </a:lnTo>
                    <a:lnTo>
                      <a:pt x="2158" y="286"/>
                    </a:lnTo>
                    <a:lnTo>
                      <a:pt x="2132" y="319"/>
                    </a:lnTo>
                    <a:lnTo>
                      <a:pt x="2110" y="349"/>
                    </a:lnTo>
                    <a:lnTo>
                      <a:pt x="2104" y="361"/>
                    </a:lnTo>
                    <a:lnTo>
                      <a:pt x="2102" y="366"/>
                    </a:lnTo>
                    <a:lnTo>
                      <a:pt x="2102" y="366"/>
                    </a:lnTo>
                    <a:lnTo>
                      <a:pt x="2104" y="370"/>
                    </a:lnTo>
                    <a:lnTo>
                      <a:pt x="2108" y="373"/>
                    </a:lnTo>
                    <a:lnTo>
                      <a:pt x="2110" y="373"/>
                    </a:lnTo>
                    <a:lnTo>
                      <a:pt x="2113" y="371"/>
                    </a:lnTo>
                    <a:lnTo>
                      <a:pt x="2121" y="368"/>
                    </a:lnTo>
                    <a:lnTo>
                      <a:pt x="2126" y="368"/>
                    </a:lnTo>
                    <a:lnTo>
                      <a:pt x="2129" y="369"/>
                    </a:lnTo>
                    <a:lnTo>
                      <a:pt x="2125" y="355"/>
                    </a:lnTo>
                    <a:close/>
                    <a:moveTo>
                      <a:pt x="2095" y="261"/>
                    </a:moveTo>
                    <a:lnTo>
                      <a:pt x="2095" y="261"/>
                    </a:lnTo>
                    <a:lnTo>
                      <a:pt x="2088" y="258"/>
                    </a:lnTo>
                    <a:lnTo>
                      <a:pt x="2083" y="260"/>
                    </a:lnTo>
                    <a:lnTo>
                      <a:pt x="2080" y="261"/>
                    </a:lnTo>
                    <a:lnTo>
                      <a:pt x="2079" y="263"/>
                    </a:lnTo>
                    <a:lnTo>
                      <a:pt x="2078" y="266"/>
                    </a:lnTo>
                    <a:lnTo>
                      <a:pt x="2077" y="270"/>
                    </a:lnTo>
                    <a:lnTo>
                      <a:pt x="2075" y="278"/>
                    </a:lnTo>
                    <a:lnTo>
                      <a:pt x="2098" y="273"/>
                    </a:lnTo>
                    <a:lnTo>
                      <a:pt x="2098" y="273"/>
                    </a:lnTo>
                    <a:lnTo>
                      <a:pt x="2096" y="271"/>
                    </a:lnTo>
                    <a:lnTo>
                      <a:pt x="2095" y="269"/>
                    </a:lnTo>
                    <a:lnTo>
                      <a:pt x="2095" y="264"/>
                    </a:lnTo>
                    <a:lnTo>
                      <a:pt x="2095" y="261"/>
                    </a:lnTo>
                    <a:lnTo>
                      <a:pt x="2095" y="261"/>
                    </a:lnTo>
                    <a:close/>
                    <a:moveTo>
                      <a:pt x="2078" y="290"/>
                    </a:moveTo>
                    <a:lnTo>
                      <a:pt x="2078" y="290"/>
                    </a:lnTo>
                    <a:lnTo>
                      <a:pt x="2080" y="291"/>
                    </a:lnTo>
                    <a:lnTo>
                      <a:pt x="2083" y="292"/>
                    </a:lnTo>
                    <a:lnTo>
                      <a:pt x="2078" y="290"/>
                    </a:lnTo>
                    <a:close/>
                    <a:moveTo>
                      <a:pt x="2496" y="292"/>
                    </a:moveTo>
                    <a:lnTo>
                      <a:pt x="2496" y="292"/>
                    </a:lnTo>
                    <a:lnTo>
                      <a:pt x="2494" y="293"/>
                    </a:lnTo>
                    <a:lnTo>
                      <a:pt x="2510" y="295"/>
                    </a:lnTo>
                    <a:lnTo>
                      <a:pt x="2510" y="295"/>
                    </a:lnTo>
                    <a:lnTo>
                      <a:pt x="2506" y="293"/>
                    </a:lnTo>
                    <a:lnTo>
                      <a:pt x="2496" y="292"/>
                    </a:lnTo>
                    <a:lnTo>
                      <a:pt x="2496" y="292"/>
                    </a:lnTo>
                    <a:close/>
                    <a:moveTo>
                      <a:pt x="2453" y="265"/>
                    </a:moveTo>
                    <a:lnTo>
                      <a:pt x="2448" y="287"/>
                    </a:lnTo>
                    <a:lnTo>
                      <a:pt x="2462" y="288"/>
                    </a:lnTo>
                    <a:lnTo>
                      <a:pt x="2462" y="288"/>
                    </a:lnTo>
                    <a:lnTo>
                      <a:pt x="2461" y="281"/>
                    </a:lnTo>
                    <a:lnTo>
                      <a:pt x="2458" y="276"/>
                    </a:lnTo>
                    <a:lnTo>
                      <a:pt x="2456" y="270"/>
                    </a:lnTo>
                    <a:lnTo>
                      <a:pt x="2453" y="265"/>
                    </a:lnTo>
                    <a:lnTo>
                      <a:pt x="2453" y="265"/>
                    </a:lnTo>
                    <a:close/>
                    <a:moveTo>
                      <a:pt x="2310" y="201"/>
                    </a:moveTo>
                    <a:lnTo>
                      <a:pt x="2310" y="201"/>
                    </a:lnTo>
                    <a:lnTo>
                      <a:pt x="2305" y="210"/>
                    </a:lnTo>
                    <a:lnTo>
                      <a:pt x="2301" y="217"/>
                    </a:lnTo>
                    <a:lnTo>
                      <a:pt x="2294" y="223"/>
                    </a:lnTo>
                    <a:lnTo>
                      <a:pt x="2287" y="227"/>
                    </a:lnTo>
                    <a:lnTo>
                      <a:pt x="2281" y="233"/>
                    </a:lnTo>
                    <a:lnTo>
                      <a:pt x="2277" y="240"/>
                    </a:lnTo>
                    <a:lnTo>
                      <a:pt x="2272" y="248"/>
                    </a:lnTo>
                    <a:lnTo>
                      <a:pt x="2271" y="253"/>
                    </a:lnTo>
                    <a:lnTo>
                      <a:pt x="2271" y="257"/>
                    </a:lnTo>
                    <a:lnTo>
                      <a:pt x="2271" y="257"/>
                    </a:lnTo>
                    <a:lnTo>
                      <a:pt x="2271" y="260"/>
                    </a:lnTo>
                    <a:lnTo>
                      <a:pt x="2271" y="262"/>
                    </a:lnTo>
                    <a:lnTo>
                      <a:pt x="2273" y="265"/>
                    </a:lnTo>
                    <a:lnTo>
                      <a:pt x="2278" y="268"/>
                    </a:lnTo>
                    <a:lnTo>
                      <a:pt x="2282" y="270"/>
                    </a:lnTo>
                    <a:lnTo>
                      <a:pt x="2282" y="270"/>
                    </a:lnTo>
                    <a:lnTo>
                      <a:pt x="2308" y="271"/>
                    </a:lnTo>
                    <a:lnTo>
                      <a:pt x="2308" y="271"/>
                    </a:lnTo>
                    <a:lnTo>
                      <a:pt x="2309" y="265"/>
                    </a:lnTo>
                    <a:lnTo>
                      <a:pt x="2312" y="260"/>
                    </a:lnTo>
                    <a:lnTo>
                      <a:pt x="2312" y="260"/>
                    </a:lnTo>
                    <a:lnTo>
                      <a:pt x="2307" y="256"/>
                    </a:lnTo>
                    <a:lnTo>
                      <a:pt x="2304" y="254"/>
                    </a:lnTo>
                    <a:lnTo>
                      <a:pt x="2302" y="250"/>
                    </a:lnTo>
                    <a:lnTo>
                      <a:pt x="2301" y="247"/>
                    </a:lnTo>
                    <a:lnTo>
                      <a:pt x="2300" y="242"/>
                    </a:lnTo>
                    <a:lnTo>
                      <a:pt x="2300" y="238"/>
                    </a:lnTo>
                    <a:lnTo>
                      <a:pt x="2301" y="231"/>
                    </a:lnTo>
                    <a:lnTo>
                      <a:pt x="2301" y="231"/>
                    </a:lnTo>
                    <a:lnTo>
                      <a:pt x="2304" y="236"/>
                    </a:lnTo>
                    <a:lnTo>
                      <a:pt x="2308" y="241"/>
                    </a:lnTo>
                    <a:lnTo>
                      <a:pt x="2311" y="242"/>
                    </a:lnTo>
                    <a:lnTo>
                      <a:pt x="2313" y="242"/>
                    </a:lnTo>
                    <a:lnTo>
                      <a:pt x="2316" y="241"/>
                    </a:lnTo>
                    <a:lnTo>
                      <a:pt x="2318" y="239"/>
                    </a:lnTo>
                    <a:lnTo>
                      <a:pt x="2322" y="232"/>
                    </a:lnTo>
                    <a:lnTo>
                      <a:pt x="2326" y="224"/>
                    </a:lnTo>
                    <a:lnTo>
                      <a:pt x="2331" y="217"/>
                    </a:lnTo>
                    <a:lnTo>
                      <a:pt x="2333" y="213"/>
                    </a:lnTo>
                    <a:lnTo>
                      <a:pt x="2336" y="212"/>
                    </a:lnTo>
                    <a:lnTo>
                      <a:pt x="2340" y="211"/>
                    </a:lnTo>
                    <a:lnTo>
                      <a:pt x="2345" y="212"/>
                    </a:lnTo>
                    <a:lnTo>
                      <a:pt x="2345" y="212"/>
                    </a:lnTo>
                    <a:lnTo>
                      <a:pt x="2346" y="209"/>
                    </a:lnTo>
                    <a:lnTo>
                      <a:pt x="2346" y="205"/>
                    </a:lnTo>
                    <a:lnTo>
                      <a:pt x="2345" y="203"/>
                    </a:lnTo>
                    <a:lnTo>
                      <a:pt x="2343" y="201"/>
                    </a:lnTo>
                    <a:lnTo>
                      <a:pt x="2339" y="197"/>
                    </a:lnTo>
                    <a:lnTo>
                      <a:pt x="2332" y="195"/>
                    </a:lnTo>
                    <a:lnTo>
                      <a:pt x="2326" y="195"/>
                    </a:lnTo>
                    <a:lnTo>
                      <a:pt x="2319" y="196"/>
                    </a:lnTo>
                    <a:lnTo>
                      <a:pt x="2313" y="198"/>
                    </a:lnTo>
                    <a:lnTo>
                      <a:pt x="2310" y="201"/>
                    </a:lnTo>
                    <a:lnTo>
                      <a:pt x="2310" y="201"/>
                    </a:lnTo>
                    <a:close/>
                    <a:moveTo>
                      <a:pt x="445" y="318"/>
                    </a:moveTo>
                    <a:lnTo>
                      <a:pt x="445" y="318"/>
                    </a:lnTo>
                    <a:lnTo>
                      <a:pt x="439" y="301"/>
                    </a:lnTo>
                    <a:lnTo>
                      <a:pt x="455" y="287"/>
                    </a:lnTo>
                    <a:lnTo>
                      <a:pt x="455" y="287"/>
                    </a:lnTo>
                    <a:lnTo>
                      <a:pt x="461" y="288"/>
                    </a:lnTo>
                    <a:lnTo>
                      <a:pt x="467" y="291"/>
                    </a:lnTo>
                    <a:lnTo>
                      <a:pt x="477" y="296"/>
                    </a:lnTo>
                    <a:lnTo>
                      <a:pt x="488" y="302"/>
                    </a:lnTo>
                    <a:lnTo>
                      <a:pt x="498" y="308"/>
                    </a:lnTo>
                    <a:lnTo>
                      <a:pt x="508" y="311"/>
                    </a:lnTo>
                    <a:lnTo>
                      <a:pt x="513" y="313"/>
                    </a:lnTo>
                    <a:lnTo>
                      <a:pt x="518" y="313"/>
                    </a:lnTo>
                    <a:lnTo>
                      <a:pt x="523" y="310"/>
                    </a:lnTo>
                    <a:lnTo>
                      <a:pt x="528" y="308"/>
                    </a:lnTo>
                    <a:lnTo>
                      <a:pt x="533" y="303"/>
                    </a:lnTo>
                    <a:lnTo>
                      <a:pt x="538" y="298"/>
                    </a:lnTo>
                    <a:lnTo>
                      <a:pt x="538" y="298"/>
                    </a:lnTo>
                    <a:lnTo>
                      <a:pt x="542" y="301"/>
                    </a:lnTo>
                    <a:lnTo>
                      <a:pt x="547" y="306"/>
                    </a:lnTo>
                    <a:lnTo>
                      <a:pt x="554" y="317"/>
                    </a:lnTo>
                    <a:lnTo>
                      <a:pt x="560" y="329"/>
                    </a:lnTo>
                    <a:lnTo>
                      <a:pt x="565" y="341"/>
                    </a:lnTo>
                    <a:lnTo>
                      <a:pt x="565" y="341"/>
                    </a:lnTo>
                    <a:lnTo>
                      <a:pt x="556" y="339"/>
                    </a:lnTo>
                    <a:lnTo>
                      <a:pt x="548" y="337"/>
                    </a:lnTo>
                    <a:lnTo>
                      <a:pt x="548" y="337"/>
                    </a:lnTo>
                    <a:lnTo>
                      <a:pt x="534" y="345"/>
                    </a:lnTo>
                    <a:lnTo>
                      <a:pt x="524" y="349"/>
                    </a:lnTo>
                    <a:lnTo>
                      <a:pt x="515" y="352"/>
                    </a:lnTo>
                    <a:lnTo>
                      <a:pt x="508" y="351"/>
                    </a:lnTo>
                    <a:lnTo>
                      <a:pt x="502" y="348"/>
                    </a:lnTo>
                    <a:lnTo>
                      <a:pt x="498" y="345"/>
                    </a:lnTo>
                    <a:lnTo>
                      <a:pt x="494" y="339"/>
                    </a:lnTo>
                    <a:lnTo>
                      <a:pt x="491" y="333"/>
                    </a:lnTo>
                    <a:lnTo>
                      <a:pt x="485" y="322"/>
                    </a:lnTo>
                    <a:lnTo>
                      <a:pt x="480" y="317"/>
                    </a:lnTo>
                    <a:lnTo>
                      <a:pt x="477" y="313"/>
                    </a:lnTo>
                    <a:lnTo>
                      <a:pt x="471" y="310"/>
                    </a:lnTo>
                    <a:lnTo>
                      <a:pt x="464" y="310"/>
                    </a:lnTo>
                    <a:lnTo>
                      <a:pt x="455" y="313"/>
                    </a:lnTo>
                    <a:lnTo>
                      <a:pt x="445" y="318"/>
                    </a:lnTo>
                    <a:lnTo>
                      <a:pt x="445" y="318"/>
                    </a:lnTo>
                    <a:close/>
                    <a:moveTo>
                      <a:pt x="797" y="364"/>
                    </a:moveTo>
                    <a:lnTo>
                      <a:pt x="797" y="364"/>
                    </a:lnTo>
                    <a:lnTo>
                      <a:pt x="794" y="366"/>
                    </a:lnTo>
                    <a:lnTo>
                      <a:pt x="793" y="368"/>
                    </a:lnTo>
                    <a:lnTo>
                      <a:pt x="793" y="371"/>
                    </a:lnTo>
                    <a:lnTo>
                      <a:pt x="793" y="371"/>
                    </a:lnTo>
                    <a:lnTo>
                      <a:pt x="817" y="352"/>
                    </a:lnTo>
                    <a:lnTo>
                      <a:pt x="840" y="337"/>
                    </a:lnTo>
                    <a:lnTo>
                      <a:pt x="863" y="324"/>
                    </a:lnTo>
                    <a:lnTo>
                      <a:pt x="884" y="315"/>
                    </a:lnTo>
                    <a:lnTo>
                      <a:pt x="904" y="308"/>
                    </a:lnTo>
                    <a:lnTo>
                      <a:pt x="922" y="305"/>
                    </a:lnTo>
                    <a:lnTo>
                      <a:pt x="938" y="302"/>
                    </a:lnTo>
                    <a:lnTo>
                      <a:pt x="953" y="301"/>
                    </a:lnTo>
                    <a:lnTo>
                      <a:pt x="953" y="301"/>
                    </a:lnTo>
                    <a:lnTo>
                      <a:pt x="948" y="294"/>
                    </a:lnTo>
                    <a:lnTo>
                      <a:pt x="943" y="286"/>
                    </a:lnTo>
                    <a:lnTo>
                      <a:pt x="936" y="280"/>
                    </a:lnTo>
                    <a:lnTo>
                      <a:pt x="928" y="275"/>
                    </a:lnTo>
                    <a:lnTo>
                      <a:pt x="910" y="264"/>
                    </a:lnTo>
                    <a:lnTo>
                      <a:pt x="896" y="256"/>
                    </a:lnTo>
                    <a:lnTo>
                      <a:pt x="909" y="232"/>
                    </a:lnTo>
                    <a:lnTo>
                      <a:pt x="919" y="250"/>
                    </a:lnTo>
                    <a:lnTo>
                      <a:pt x="943" y="228"/>
                    </a:lnTo>
                    <a:lnTo>
                      <a:pt x="943" y="228"/>
                    </a:lnTo>
                    <a:lnTo>
                      <a:pt x="939" y="223"/>
                    </a:lnTo>
                    <a:lnTo>
                      <a:pt x="935" y="219"/>
                    </a:lnTo>
                    <a:lnTo>
                      <a:pt x="930" y="217"/>
                    </a:lnTo>
                    <a:lnTo>
                      <a:pt x="924" y="215"/>
                    </a:lnTo>
                    <a:lnTo>
                      <a:pt x="913" y="211"/>
                    </a:lnTo>
                    <a:lnTo>
                      <a:pt x="908" y="208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0" y="207"/>
                    </a:lnTo>
                    <a:lnTo>
                      <a:pt x="896" y="211"/>
                    </a:lnTo>
                    <a:lnTo>
                      <a:pt x="879" y="224"/>
                    </a:lnTo>
                    <a:lnTo>
                      <a:pt x="862" y="239"/>
                    </a:lnTo>
                    <a:lnTo>
                      <a:pt x="854" y="246"/>
                    </a:lnTo>
                    <a:lnTo>
                      <a:pt x="850" y="253"/>
                    </a:lnTo>
                    <a:lnTo>
                      <a:pt x="883" y="269"/>
                    </a:lnTo>
                    <a:lnTo>
                      <a:pt x="883" y="269"/>
                    </a:lnTo>
                    <a:lnTo>
                      <a:pt x="877" y="266"/>
                    </a:lnTo>
                    <a:lnTo>
                      <a:pt x="870" y="265"/>
                    </a:lnTo>
                    <a:lnTo>
                      <a:pt x="861" y="265"/>
                    </a:lnTo>
                    <a:lnTo>
                      <a:pt x="851" y="266"/>
                    </a:lnTo>
                    <a:lnTo>
                      <a:pt x="829" y="270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4" y="279"/>
                    </a:lnTo>
                    <a:lnTo>
                      <a:pt x="817" y="284"/>
                    </a:lnTo>
                    <a:lnTo>
                      <a:pt x="822" y="288"/>
                    </a:lnTo>
                    <a:lnTo>
                      <a:pt x="828" y="291"/>
                    </a:lnTo>
                    <a:lnTo>
                      <a:pt x="833" y="292"/>
                    </a:lnTo>
                    <a:lnTo>
                      <a:pt x="837" y="292"/>
                    </a:lnTo>
                    <a:lnTo>
                      <a:pt x="839" y="291"/>
                    </a:lnTo>
                    <a:lnTo>
                      <a:pt x="841" y="288"/>
                    </a:lnTo>
                    <a:lnTo>
                      <a:pt x="844" y="286"/>
                    </a:lnTo>
                    <a:lnTo>
                      <a:pt x="845" y="283"/>
                    </a:lnTo>
                    <a:lnTo>
                      <a:pt x="846" y="278"/>
                    </a:lnTo>
                    <a:lnTo>
                      <a:pt x="846" y="278"/>
                    </a:lnTo>
                    <a:lnTo>
                      <a:pt x="846" y="281"/>
                    </a:lnTo>
                    <a:lnTo>
                      <a:pt x="846" y="285"/>
                    </a:lnTo>
                    <a:lnTo>
                      <a:pt x="843" y="290"/>
                    </a:lnTo>
                    <a:lnTo>
                      <a:pt x="839" y="293"/>
                    </a:lnTo>
                    <a:lnTo>
                      <a:pt x="835" y="296"/>
                    </a:lnTo>
                    <a:lnTo>
                      <a:pt x="831" y="300"/>
                    </a:lnTo>
                    <a:lnTo>
                      <a:pt x="830" y="302"/>
                    </a:lnTo>
                    <a:lnTo>
                      <a:pt x="830" y="305"/>
                    </a:lnTo>
                    <a:lnTo>
                      <a:pt x="830" y="307"/>
                    </a:lnTo>
                    <a:lnTo>
                      <a:pt x="831" y="309"/>
                    </a:lnTo>
                    <a:lnTo>
                      <a:pt x="837" y="316"/>
                    </a:lnTo>
                    <a:lnTo>
                      <a:pt x="837" y="316"/>
                    </a:lnTo>
                    <a:lnTo>
                      <a:pt x="832" y="319"/>
                    </a:lnTo>
                    <a:lnTo>
                      <a:pt x="827" y="322"/>
                    </a:lnTo>
                    <a:lnTo>
                      <a:pt x="815" y="324"/>
                    </a:lnTo>
                    <a:lnTo>
                      <a:pt x="804" y="325"/>
                    </a:lnTo>
                    <a:lnTo>
                      <a:pt x="791" y="324"/>
                    </a:lnTo>
                    <a:lnTo>
                      <a:pt x="779" y="322"/>
                    </a:lnTo>
                    <a:lnTo>
                      <a:pt x="769" y="318"/>
                    </a:lnTo>
                    <a:lnTo>
                      <a:pt x="751" y="311"/>
                    </a:lnTo>
                    <a:lnTo>
                      <a:pt x="747" y="281"/>
                    </a:lnTo>
                    <a:lnTo>
                      <a:pt x="747" y="281"/>
                    </a:lnTo>
                    <a:lnTo>
                      <a:pt x="743" y="280"/>
                    </a:lnTo>
                    <a:lnTo>
                      <a:pt x="740" y="280"/>
                    </a:lnTo>
                    <a:lnTo>
                      <a:pt x="737" y="280"/>
                    </a:lnTo>
                    <a:lnTo>
                      <a:pt x="735" y="283"/>
                    </a:lnTo>
                    <a:lnTo>
                      <a:pt x="731" y="287"/>
                    </a:lnTo>
                    <a:lnTo>
                      <a:pt x="729" y="293"/>
                    </a:lnTo>
                    <a:lnTo>
                      <a:pt x="725" y="300"/>
                    </a:lnTo>
                    <a:lnTo>
                      <a:pt x="723" y="302"/>
                    </a:lnTo>
                    <a:lnTo>
                      <a:pt x="722" y="303"/>
                    </a:lnTo>
                    <a:lnTo>
                      <a:pt x="718" y="305"/>
                    </a:lnTo>
                    <a:lnTo>
                      <a:pt x="716" y="305"/>
                    </a:lnTo>
                    <a:lnTo>
                      <a:pt x="712" y="303"/>
                    </a:lnTo>
                    <a:lnTo>
                      <a:pt x="708" y="301"/>
                    </a:lnTo>
                    <a:lnTo>
                      <a:pt x="708" y="301"/>
                    </a:lnTo>
                    <a:lnTo>
                      <a:pt x="713" y="300"/>
                    </a:lnTo>
                    <a:lnTo>
                      <a:pt x="716" y="298"/>
                    </a:lnTo>
                    <a:lnTo>
                      <a:pt x="718" y="295"/>
                    </a:lnTo>
                    <a:lnTo>
                      <a:pt x="720" y="293"/>
                    </a:lnTo>
                    <a:lnTo>
                      <a:pt x="721" y="291"/>
                    </a:lnTo>
                    <a:lnTo>
                      <a:pt x="721" y="287"/>
                    </a:lnTo>
                    <a:lnTo>
                      <a:pt x="720" y="281"/>
                    </a:lnTo>
                    <a:lnTo>
                      <a:pt x="717" y="276"/>
                    </a:lnTo>
                    <a:lnTo>
                      <a:pt x="717" y="271"/>
                    </a:lnTo>
                    <a:lnTo>
                      <a:pt x="718" y="269"/>
                    </a:lnTo>
                    <a:lnTo>
                      <a:pt x="720" y="268"/>
                    </a:lnTo>
                    <a:lnTo>
                      <a:pt x="722" y="266"/>
                    </a:lnTo>
                    <a:lnTo>
                      <a:pt x="726" y="265"/>
                    </a:lnTo>
                    <a:lnTo>
                      <a:pt x="726" y="265"/>
                    </a:lnTo>
                    <a:lnTo>
                      <a:pt x="724" y="261"/>
                    </a:lnTo>
                    <a:lnTo>
                      <a:pt x="723" y="256"/>
                    </a:lnTo>
                    <a:lnTo>
                      <a:pt x="720" y="246"/>
                    </a:lnTo>
                    <a:lnTo>
                      <a:pt x="717" y="241"/>
                    </a:lnTo>
                    <a:lnTo>
                      <a:pt x="714" y="238"/>
                    </a:lnTo>
                    <a:lnTo>
                      <a:pt x="709" y="236"/>
                    </a:lnTo>
                    <a:lnTo>
                      <a:pt x="701" y="236"/>
                    </a:lnTo>
                    <a:lnTo>
                      <a:pt x="701" y="236"/>
                    </a:lnTo>
                    <a:lnTo>
                      <a:pt x="698" y="242"/>
                    </a:lnTo>
                    <a:lnTo>
                      <a:pt x="694" y="247"/>
                    </a:lnTo>
                    <a:lnTo>
                      <a:pt x="691" y="249"/>
                    </a:lnTo>
                    <a:lnTo>
                      <a:pt x="689" y="250"/>
                    </a:lnTo>
                    <a:lnTo>
                      <a:pt x="686" y="249"/>
                    </a:lnTo>
                    <a:lnTo>
                      <a:pt x="683" y="248"/>
                    </a:lnTo>
                    <a:lnTo>
                      <a:pt x="678" y="243"/>
                    </a:lnTo>
                    <a:lnTo>
                      <a:pt x="674" y="239"/>
                    </a:lnTo>
                    <a:lnTo>
                      <a:pt x="671" y="238"/>
                    </a:lnTo>
                    <a:lnTo>
                      <a:pt x="668" y="236"/>
                    </a:lnTo>
                    <a:lnTo>
                      <a:pt x="666" y="236"/>
                    </a:lnTo>
                    <a:lnTo>
                      <a:pt x="662" y="239"/>
                    </a:lnTo>
                    <a:lnTo>
                      <a:pt x="660" y="242"/>
                    </a:lnTo>
                    <a:lnTo>
                      <a:pt x="656" y="247"/>
                    </a:lnTo>
                    <a:lnTo>
                      <a:pt x="656" y="247"/>
                    </a:lnTo>
                    <a:lnTo>
                      <a:pt x="653" y="242"/>
                    </a:lnTo>
                    <a:lnTo>
                      <a:pt x="653" y="238"/>
                    </a:lnTo>
                    <a:lnTo>
                      <a:pt x="653" y="234"/>
                    </a:lnTo>
                    <a:lnTo>
                      <a:pt x="655" y="230"/>
                    </a:lnTo>
                    <a:lnTo>
                      <a:pt x="655" y="226"/>
                    </a:lnTo>
                    <a:lnTo>
                      <a:pt x="655" y="223"/>
                    </a:lnTo>
                    <a:lnTo>
                      <a:pt x="652" y="220"/>
                    </a:lnTo>
                    <a:lnTo>
                      <a:pt x="644" y="218"/>
                    </a:lnTo>
                    <a:lnTo>
                      <a:pt x="644" y="218"/>
                    </a:lnTo>
                    <a:lnTo>
                      <a:pt x="634" y="226"/>
                    </a:lnTo>
                    <a:lnTo>
                      <a:pt x="628" y="233"/>
                    </a:lnTo>
                    <a:lnTo>
                      <a:pt x="623" y="241"/>
                    </a:lnTo>
                    <a:lnTo>
                      <a:pt x="620" y="248"/>
                    </a:lnTo>
                    <a:lnTo>
                      <a:pt x="618" y="256"/>
                    </a:lnTo>
                    <a:lnTo>
                      <a:pt x="617" y="264"/>
                    </a:lnTo>
                    <a:lnTo>
                      <a:pt x="616" y="284"/>
                    </a:lnTo>
                    <a:lnTo>
                      <a:pt x="616" y="284"/>
                    </a:lnTo>
                    <a:lnTo>
                      <a:pt x="621" y="284"/>
                    </a:lnTo>
                    <a:lnTo>
                      <a:pt x="625" y="284"/>
                    </a:lnTo>
                    <a:lnTo>
                      <a:pt x="629" y="283"/>
                    </a:lnTo>
                    <a:lnTo>
                      <a:pt x="632" y="280"/>
                    </a:lnTo>
                    <a:lnTo>
                      <a:pt x="639" y="276"/>
                    </a:lnTo>
                    <a:lnTo>
                      <a:pt x="644" y="268"/>
                    </a:lnTo>
                    <a:lnTo>
                      <a:pt x="649" y="261"/>
                    </a:lnTo>
                    <a:lnTo>
                      <a:pt x="654" y="255"/>
                    </a:lnTo>
                    <a:lnTo>
                      <a:pt x="657" y="253"/>
                    </a:lnTo>
                    <a:lnTo>
                      <a:pt x="661" y="251"/>
                    </a:lnTo>
                    <a:lnTo>
                      <a:pt x="664" y="251"/>
                    </a:lnTo>
                    <a:lnTo>
                      <a:pt x="668" y="251"/>
                    </a:lnTo>
                    <a:lnTo>
                      <a:pt x="625" y="302"/>
                    </a:lnTo>
                    <a:lnTo>
                      <a:pt x="625" y="302"/>
                    </a:lnTo>
                    <a:lnTo>
                      <a:pt x="631" y="307"/>
                    </a:lnTo>
                    <a:lnTo>
                      <a:pt x="636" y="308"/>
                    </a:lnTo>
                    <a:lnTo>
                      <a:pt x="640" y="309"/>
                    </a:lnTo>
                    <a:lnTo>
                      <a:pt x="644" y="308"/>
                    </a:lnTo>
                    <a:lnTo>
                      <a:pt x="644" y="308"/>
                    </a:lnTo>
                    <a:lnTo>
                      <a:pt x="638" y="310"/>
                    </a:lnTo>
                    <a:lnTo>
                      <a:pt x="632" y="315"/>
                    </a:lnTo>
                    <a:lnTo>
                      <a:pt x="626" y="322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11" y="344"/>
                    </a:lnTo>
                    <a:lnTo>
                      <a:pt x="611" y="344"/>
                    </a:lnTo>
                    <a:lnTo>
                      <a:pt x="630" y="344"/>
                    </a:lnTo>
                    <a:lnTo>
                      <a:pt x="645" y="345"/>
                    </a:lnTo>
                    <a:lnTo>
                      <a:pt x="652" y="346"/>
                    </a:lnTo>
                    <a:lnTo>
                      <a:pt x="656" y="348"/>
                    </a:lnTo>
                    <a:lnTo>
                      <a:pt x="661" y="352"/>
                    </a:lnTo>
                    <a:lnTo>
                      <a:pt x="663" y="356"/>
                    </a:lnTo>
                    <a:lnTo>
                      <a:pt x="660" y="370"/>
                    </a:lnTo>
                    <a:lnTo>
                      <a:pt x="660" y="370"/>
                    </a:lnTo>
                    <a:lnTo>
                      <a:pt x="663" y="374"/>
                    </a:lnTo>
                    <a:lnTo>
                      <a:pt x="668" y="376"/>
                    </a:lnTo>
                    <a:lnTo>
                      <a:pt x="671" y="376"/>
                    </a:lnTo>
                    <a:lnTo>
                      <a:pt x="676" y="375"/>
                    </a:lnTo>
                    <a:lnTo>
                      <a:pt x="679" y="373"/>
                    </a:lnTo>
                    <a:lnTo>
                      <a:pt x="684" y="369"/>
                    </a:lnTo>
                    <a:lnTo>
                      <a:pt x="690" y="362"/>
                    </a:lnTo>
                    <a:lnTo>
                      <a:pt x="690" y="362"/>
                    </a:lnTo>
                    <a:lnTo>
                      <a:pt x="698" y="361"/>
                    </a:lnTo>
                    <a:lnTo>
                      <a:pt x="706" y="358"/>
                    </a:lnTo>
                    <a:lnTo>
                      <a:pt x="721" y="353"/>
                    </a:lnTo>
                    <a:lnTo>
                      <a:pt x="728" y="351"/>
                    </a:lnTo>
                    <a:lnTo>
                      <a:pt x="733" y="351"/>
                    </a:lnTo>
                    <a:lnTo>
                      <a:pt x="735" y="352"/>
                    </a:lnTo>
                    <a:lnTo>
                      <a:pt x="737" y="353"/>
                    </a:lnTo>
                    <a:lnTo>
                      <a:pt x="738" y="355"/>
                    </a:lnTo>
                    <a:lnTo>
                      <a:pt x="739" y="359"/>
                    </a:lnTo>
                    <a:lnTo>
                      <a:pt x="731" y="371"/>
                    </a:lnTo>
                    <a:lnTo>
                      <a:pt x="731" y="371"/>
                    </a:lnTo>
                    <a:lnTo>
                      <a:pt x="761" y="367"/>
                    </a:lnTo>
                    <a:lnTo>
                      <a:pt x="776" y="364"/>
                    </a:lnTo>
                    <a:lnTo>
                      <a:pt x="797" y="364"/>
                    </a:lnTo>
                    <a:lnTo>
                      <a:pt x="797" y="364"/>
                    </a:lnTo>
                    <a:close/>
                    <a:moveTo>
                      <a:pt x="1705" y="376"/>
                    </a:moveTo>
                    <a:lnTo>
                      <a:pt x="1705" y="376"/>
                    </a:lnTo>
                    <a:lnTo>
                      <a:pt x="1698" y="358"/>
                    </a:lnTo>
                    <a:lnTo>
                      <a:pt x="1690" y="340"/>
                    </a:lnTo>
                    <a:lnTo>
                      <a:pt x="1681" y="324"/>
                    </a:lnTo>
                    <a:lnTo>
                      <a:pt x="1675" y="317"/>
                    </a:lnTo>
                    <a:lnTo>
                      <a:pt x="1669" y="310"/>
                    </a:lnTo>
                    <a:lnTo>
                      <a:pt x="1663" y="305"/>
                    </a:lnTo>
                    <a:lnTo>
                      <a:pt x="1656" y="300"/>
                    </a:lnTo>
                    <a:lnTo>
                      <a:pt x="1648" y="296"/>
                    </a:lnTo>
                    <a:lnTo>
                      <a:pt x="1637" y="293"/>
                    </a:lnTo>
                    <a:lnTo>
                      <a:pt x="1627" y="291"/>
                    </a:lnTo>
                    <a:lnTo>
                      <a:pt x="1615" y="290"/>
                    </a:lnTo>
                    <a:lnTo>
                      <a:pt x="1603" y="290"/>
                    </a:lnTo>
                    <a:lnTo>
                      <a:pt x="1589" y="292"/>
                    </a:lnTo>
                    <a:lnTo>
                      <a:pt x="1596" y="287"/>
                    </a:lnTo>
                    <a:lnTo>
                      <a:pt x="1596" y="287"/>
                    </a:lnTo>
                    <a:lnTo>
                      <a:pt x="1588" y="283"/>
                    </a:lnTo>
                    <a:lnTo>
                      <a:pt x="1581" y="280"/>
                    </a:lnTo>
                    <a:lnTo>
                      <a:pt x="1573" y="280"/>
                    </a:lnTo>
                    <a:lnTo>
                      <a:pt x="1566" y="280"/>
                    </a:lnTo>
                    <a:lnTo>
                      <a:pt x="1559" y="283"/>
                    </a:lnTo>
                    <a:lnTo>
                      <a:pt x="1551" y="286"/>
                    </a:lnTo>
                    <a:lnTo>
                      <a:pt x="1536" y="294"/>
                    </a:lnTo>
                    <a:lnTo>
                      <a:pt x="1521" y="301"/>
                    </a:lnTo>
                    <a:lnTo>
                      <a:pt x="1513" y="305"/>
                    </a:lnTo>
                    <a:lnTo>
                      <a:pt x="1505" y="306"/>
                    </a:lnTo>
                    <a:lnTo>
                      <a:pt x="1497" y="307"/>
                    </a:lnTo>
                    <a:lnTo>
                      <a:pt x="1489" y="306"/>
                    </a:lnTo>
                    <a:lnTo>
                      <a:pt x="1480" y="302"/>
                    </a:lnTo>
                    <a:lnTo>
                      <a:pt x="1471" y="298"/>
                    </a:lnTo>
                    <a:lnTo>
                      <a:pt x="1471" y="298"/>
                    </a:lnTo>
                    <a:lnTo>
                      <a:pt x="1484" y="286"/>
                    </a:lnTo>
                    <a:lnTo>
                      <a:pt x="1494" y="276"/>
                    </a:lnTo>
                    <a:lnTo>
                      <a:pt x="1503" y="261"/>
                    </a:lnTo>
                    <a:lnTo>
                      <a:pt x="1517" y="234"/>
                    </a:lnTo>
                    <a:lnTo>
                      <a:pt x="1492" y="249"/>
                    </a:lnTo>
                    <a:lnTo>
                      <a:pt x="1492" y="249"/>
                    </a:lnTo>
                    <a:lnTo>
                      <a:pt x="1494" y="241"/>
                    </a:lnTo>
                    <a:lnTo>
                      <a:pt x="1492" y="238"/>
                    </a:lnTo>
                    <a:lnTo>
                      <a:pt x="1492" y="235"/>
                    </a:lnTo>
                    <a:lnTo>
                      <a:pt x="1490" y="234"/>
                    </a:lnTo>
                    <a:lnTo>
                      <a:pt x="1489" y="233"/>
                    </a:lnTo>
                    <a:lnTo>
                      <a:pt x="1483" y="232"/>
                    </a:lnTo>
                    <a:lnTo>
                      <a:pt x="1471" y="234"/>
                    </a:lnTo>
                    <a:lnTo>
                      <a:pt x="1462" y="235"/>
                    </a:lnTo>
                    <a:lnTo>
                      <a:pt x="1456" y="235"/>
                    </a:lnTo>
                    <a:lnTo>
                      <a:pt x="1471" y="202"/>
                    </a:lnTo>
                    <a:lnTo>
                      <a:pt x="1471" y="202"/>
                    </a:lnTo>
                    <a:lnTo>
                      <a:pt x="1476" y="205"/>
                    </a:lnTo>
                    <a:lnTo>
                      <a:pt x="1482" y="208"/>
                    </a:lnTo>
                    <a:lnTo>
                      <a:pt x="1489" y="209"/>
                    </a:lnTo>
                    <a:lnTo>
                      <a:pt x="1495" y="210"/>
                    </a:lnTo>
                    <a:lnTo>
                      <a:pt x="1500" y="211"/>
                    </a:lnTo>
                    <a:lnTo>
                      <a:pt x="1506" y="210"/>
                    </a:lnTo>
                    <a:lnTo>
                      <a:pt x="1508" y="209"/>
                    </a:lnTo>
                    <a:lnTo>
                      <a:pt x="1510" y="207"/>
                    </a:lnTo>
                    <a:lnTo>
                      <a:pt x="1510" y="207"/>
                    </a:lnTo>
                    <a:lnTo>
                      <a:pt x="1510" y="208"/>
                    </a:lnTo>
                    <a:lnTo>
                      <a:pt x="1510" y="209"/>
                    </a:lnTo>
                    <a:lnTo>
                      <a:pt x="1514" y="215"/>
                    </a:lnTo>
                    <a:lnTo>
                      <a:pt x="1521" y="220"/>
                    </a:lnTo>
                    <a:lnTo>
                      <a:pt x="1530" y="227"/>
                    </a:lnTo>
                    <a:lnTo>
                      <a:pt x="1541" y="233"/>
                    </a:lnTo>
                    <a:lnTo>
                      <a:pt x="1551" y="238"/>
                    </a:lnTo>
                    <a:lnTo>
                      <a:pt x="1557" y="239"/>
                    </a:lnTo>
                    <a:lnTo>
                      <a:pt x="1563" y="239"/>
                    </a:lnTo>
                    <a:lnTo>
                      <a:pt x="1567" y="239"/>
                    </a:lnTo>
                    <a:lnTo>
                      <a:pt x="1572" y="238"/>
                    </a:lnTo>
                    <a:lnTo>
                      <a:pt x="1572" y="238"/>
                    </a:lnTo>
                    <a:lnTo>
                      <a:pt x="1571" y="233"/>
                    </a:lnTo>
                    <a:lnTo>
                      <a:pt x="1569" y="230"/>
                    </a:lnTo>
                    <a:lnTo>
                      <a:pt x="1566" y="227"/>
                    </a:lnTo>
                    <a:lnTo>
                      <a:pt x="1563" y="225"/>
                    </a:lnTo>
                    <a:lnTo>
                      <a:pt x="1556" y="221"/>
                    </a:lnTo>
                    <a:lnTo>
                      <a:pt x="1548" y="218"/>
                    </a:lnTo>
                    <a:lnTo>
                      <a:pt x="1541" y="213"/>
                    </a:lnTo>
                    <a:lnTo>
                      <a:pt x="1537" y="211"/>
                    </a:lnTo>
                    <a:lnTo>
                      <a:pt x="1536" y="208"/>
                    </a:lnTo>
                    <a:lnTo>
                      <a:pt x="1535" y="204"/>
                    </a:lnTo>
                    <a:lnTo>
                      <a:pt x="1536" y="200"/>
                    </a:lnTo>
                    <a:lnTo>
                      <a:pt x="1537" y="194"/>
                    </a:lnTo>
                    <a:lnTo>
                      <a:pt x="1541" y="188"/>
                    </a:lnTo>
                    <a:lnTo>
                      <a:pt x="1541" y="188"/>
                    </a:lnTo>
                    <a:lnTo>
                      <a:pt x="1534" y="192"/>
                    </a:lnTo>
                    <a:lnTo>
                      <a:pt x="1528" y="194"/>
                    </a:lnTo>
                    <a:lnTo>
                      <a:pt x="1523" y="193"/>
                    </a:lnTo>
                    <a:lnTo>
                      <a:pt x="1520" y="192"/>
                    </a:lnTo>
                    <a:lnTo>
                      <a:pt x="1515" y="189"/>
                    </a:lnTo>
                    <a:lnTo>
                      <a:pt x="1511" y="188"/>
                    </a:lnTo>
                    <a:lnTo>
                      <a:pt x="1505" y="188"/>
                    </a:lnTo>
                    <a:lnTo>
                      <a:pt x="1498" y="189"/>
                    </a:lnTo>
                    <a:lnTo>
                      <a:pt x="1498" y="189"/>
                    </a:lnTo>
                    <a:lnTo>
                      <a:pt x="1504" y="183"/>
                    </a:lnTo>
                    <a:lnTo>
                      <a:pt x="1506" y="178"/>
                    </a:lnTo>
                    <a:lnTo>
                      <a:pt x="1508" y="172"/>
                    </a:lnTo>
                    <a:lnTo>
                      <a:pt x="1508" y="166"/>
                    </a:lnTo>
                    <a:lnTo>
                      <a:pt x="1510" y="160"/>
                    </a:lnTo>
                    <a:lnTo>
                      <a:pt x="1510" y="155"/>
                    </a:lnTo>
                    <a:lnTo>
                      <a:pt x="1512" y="148"/>
                    </a:lnTo>
                    <a:lnTo>
                      <a:pt x="1517" y="142"/>
                    </a:lnTo>
                    <a:lnTo>
                      <a:pt x="1482" y="150"/>
                    </a:lnTo>
                    <a:lnTo>
                      <a:pt x="1482" y="150"/>
                    </a:lnTo>
                    <a:lnTo>
                      <a:pt x="1483" y="149"/>
                    </a:lnTo>
                    <a:lnTo>
                      <a:pt x="1484" y="148"/>
                    </a:lnTo>
                    <a:lnTo>
                      <a:pt x="1489" y="144"/>
                    </a:lnTo>
                    <a:lnTo>
                      <a:pt x="1496" y="140"/>
                    </a:lnTo>
                    <a:lnTo>
                      <a:pt x="1503" y="135"/>
                    </a:lnTo>
                    <a:lnTo>
                      <a:pt x="1508" y="129"/>
                    </a:lnTo>
                    <a:lnTo>
                      <a:pt x="1511" y="126"/>
                    </a:lnTo>
                    <a:lnTo>
                      <a:pt x="1512" y="122"/>
                    </a:lnTo>
                    <a:lnTo>
                      <a:pt x="1512" y="119"/>
                    </a:lnTo>
                    <a:lnTo>
                      <a:pt x="1511" y="114"/>
                    </a:lnTo>
                    <a:lnTo>
                      <a:pt x="1507" y="110"/>
                    </a:lnTo>
                    <a:lnTo>
                      <a:pt x="1503" y="105"/>
                    </a:lnTo>
                    <a:lnTo>
                      <a:pt x="1503" y="105"/>
                    </a:lnTo>
                    <a:lnTo>
                      <a:pt x="1500" y="107"/>
                    </a:lnTo>
                    <a:lnTo>
                      <a:pt x="1497" y="109"/>
                    </a:lnTo>
                    <a:lnTo>
                      <a:pt x="1490" y="111"/>
                    </a:lnTo>
                    <a:lnTo>
                      <a:pt x="1473" y="112"/>
                    </a:lnTo>
                    <a:lnTo>
                      <a:pt x="1465" y="113"/>
                    </a:lnTo>
                    <a:lnTo>
                      <a:pt x="1459" y="115"/>
                    </a:lnTo>
                    <a:lnTo>
                      <a:pt x="1457" y="118"/>
                    </a:lnTo>
                    <a:lnTo>
                      <a:pt x="1454" y="120"/>
                    </a:lnTo>
                    <a:lnTo>
                      <a:pt x="1453" y="124"/>
                    </a:lnTo>
                    <a:lnTo>
                      <a:pt x="1453" y="128"/>
                    </a:lnTo>
                    <a:lnTo>
                      <a:pt x="1452" y="120"/>
                    </a:lnTo>
                    <a:lnTo>
                      <a:pt x="1452" y="120"/>
                    </a:lnTo>
                    <a:lnTo>
                      <a:pt x="1448" y="120"/>
                    </a:lnTo>
                    <a:lnTo>
                      <a:pt x="1444" y="120"/>
                    </a:lnTo>
                    <a:lnTo>
                      <a:pt x="1442" y="121"/>
                    </a:lnTo>
                    <a:lnTo>
                      <a:pt x="1439" y="124"/>
                    </a:lnTo>
                    <a:lnTo>
                      <a:pt x="1436" y="128"/>
                    </a:lnTo>
                    <a:lnTo>
                      <a:pt x="1434" y="134"/>
                    </a:lnTo>
                    <a:lnTo>
                      <a:pt x="1430" y="140"/>
                    </a:lnTo>
                    <a:lnTo>
                      <a:pt x="1429" y="142"/>
                    </a:lnTo>
                    <a:lnTo>
                      <a:pt x="1427" y="143"/>
                    </a:lnTo>
                    <a:lnTo>
                      <a:pt x="1423" y="144"/>
                    </a:lnTo>
                    <a:lnTo>
                      <a:pt x="1420" y="144"/>
                    </a:lnTo>
                    <a:lnTo>
                      <a:pt x="1415" y="144"/>
                    </a:lnTo>
                    <a:lnTo>
                      <a:pt x="1410" y="142"/>
                    </a:lnTo>
                    <a:lnTo>
                      <a:pt x="1410" y="142"/>
                    </a:lnTo>
                    <a:lnTo>
                      <a:pt x="1411" y="150"/>
                    </a:lnTo>
                    <a:lnTo>
                      <a:pt x="1413" y="153"/>
                    </a:lnTo>
                    <a:lnTo>
                      <a:pt x="1414" y="157"/>
                    </a:lnTo>
                    <a:lnTo>
                      <a:pt x="1416" y="158"/>
                    </a:lnTo>
                    <a:lnTo>
                      <a:pt x="1420" y="159"/>
                    </a:lnTo>
                    <a:lnTo>
                      <a:pt x="1423" y="160"/>
                    </a:lnTo>
                    <a:lnTo>
                      <a:pt x="1427" y="159"/>
                    </a:lnTo>
                    <a:lnTo>
                      <a:pt x="1427" y="159"/>
                    </a:lnTo>
                    <a:lnTo>
                      <a:pt x="1430" y="157"/>
                    </a:lnTo>
                    <a:lnTo>
                      <a:pt x="1433" y="153"/>
                    </a:lnTo>
                    <a:lnTo>
                      <a:pt x="1438" y="145"/>
                    </a:lnTo>
                    <a:lnTo>
                      <a:pt x="1442" y="142"/>
                    </a:lnTo>
                    <a:lnTo>
                      <a:pt x="1445" y="138"/>
                    </a:lnTo>
                    <a:lnTo>
                      <a:pt x="1451" y="135"/>
                    </a:lnTo>
                    <a:lnTo>
                      <a:pt x="1457" y="134"/>
                    </a:lnTo>
                    <a:lnTo>
                      <a:pt x="1457" y="134"/>
                    </a:lnTo>
                    <a:lnTo>
                      <a:pt x="1459" y="138"/>
                    </a:lnTo>
                    <a:lnTo>
                      <a:pt x="1458" y="141"/>
                    </a:lnTo>
                    <a:lnTo>
                      <a:pt x="1458" y="142"/>
                    </a:lnTo>
                    <a:lnTo>
                      <a:pt x="1454" y="143"/>
                    </a:lnTo>
                    <a:lnTo>
                      <a:pt x="1451" y="143"/>
                    </a:lnTo>
                    <a:lnTo>
                      <a:pt x="1446" y="145"/>
                    </a:lnTo>
                    <a:lnTo>
                      <a:pt x="1445" y="147"/>
                    </a:lnTo>
                    <a:lnTo>
                      <a:pt x="1444" y="148"/>
                    </a:lnTo>
                    <a:lnTo>
                      <a:pt x="1444" y="150"/>
                    </a:lnTo>
                    <a:lnTo>
                      <a:pt x="1444" y="153"/>
                    </a:lnTo>
                    <a:lnTo>
                      <a:pt x="1448" y="164"/>
                    </a:lnTo>
                    <a:lnTo>
                      <a:pt x="1448" y="164"/>
                    </a:lnTo>
                    <a:lnTo>
                      <a:pt x="1450" y="166"/>
                    </a:lnTo>
                    <a:lnTo>
                      <a:pt x="1452" y="167"/>
                    </a:lnTo>
                    <a:lnTo>
                      <a:pt x="1456" y="168"/>
                    </a:lnTo>
                    <a:lnTo>
                      <a:pt x="1459" y="168"/>
                    </a:lnTo>
                    <a:lnTo>
                      <a:pt x="1466" y="167"/>
                    </a:lnTo>
                    <a:lnTo>
                      <a:pt x="1474" y="166"/>
                    </a:lnTo>
                    <a:lnTo>
                      <a:pt x="1481" y="166"/>
                    </a:lnTo>
                    <a:lnTo>
                      <a:pt x="1484" y="167"/>
                    </a:lnTo>
                    <a:lnTo>
                      <a:pt x="1487" y="168"/>
                    </a:lnTo>
                    <a:lnTo>
                      <a:pt x="1488" y="171"/>
                    </a:lnTo>
                    <a:lnTo>
                      <a:pt x="1488" y="174"/>
                    </a:lnTo>
                    <a:lnTo>
                      <a:pt x="1488" y="179"/>
                    </a:lnTo>
                    <a:lnTo>
                      <a:pt x="1485" y="185"/>
                    </a:lnTo>
                    <a:lnTo>
                      <a:pt x="1460" y="180"/>
                    </a:lnTo>
                    <a:lnTo>
                      <a:pt x="1460" y="180"/>
                    </a:lnTo>
                    <a:lnTo>
                      <a:pt x="1459" y="188"/>
                    </a:lnTo>
                    <a:lnTo>
                      <a:pt x="1457" y="195"/>
                    </a:lnTo>
                    <a:lnTo>
                      <a:pt x="1454" y="200"/>
                    </a:lnTo>
                    <a:lnTo>
                      <a:pt x="1451" y="203"/>
                    </a:lnTo>
                    <a:lnTo>
                      <a:pt x="1448" y="208"/>
                    </a:lnTo>
                    <a:lnTo>
                      <a:pt x="1445" y="211"/>
                    </a:lnTo>
                    <a:lnTo>
                      <a:pt x="1443" y="217"/>
                    </a:lnTo>
                    <a:lnTo>
                      <a:pt x="1443" y="224"/>
                    </a:lnTo>
                    <a:lnTo>
                      <a:pt x="1443" y="224"/>
                    </a:lnTo>
                    <a:lnTo>
                      <a:pt x="1439" y="225"/>
                    </a:lnTo>
                    <a:lnTo>
                      <a:pt x="1437" y="225"/>
                    </a:lnTo>
                    <a:lnTo>
                      <a:pt x="1431" y="225"/>
                    </a:lnTo>
                    <a:lnTo>
                      <a:pt x="1426" y="223"/>
                    </a:lnTo>
                    <a:lnTo>
                      <a:pt x="1420" y="220"/>
                    </a:lnTo>
                    <a:lnTo>
                      <a:pt x="1414" y="219"/>
                    </a:lnTo>
                    <a:lnTo>
                      <a:pt x="1408" y="219"/>
                    </a:lnTo>
                    <a:lnTo>
                      <a:pt x="1405" y="219"/>
                    </a:lnTo>
                    <a:lnTo>
                      <a:pt x="1403" y="221"/>
                    </a:lnTo>
                    <a:lnTo>
                      <a:pt x="1399" y="224"/>
                    </a:lnTo>
                    <a:lnTo>
                      <a:pt x="1397" y="227"/>
                    </a:lnTo>
                    <a:lnTo>
                      <a:pt x="1397" y="227"/>
                    </a:lnTo>
                    <a:lnTo>
                      <a:pt x="1395" y="233"/>
                    </a:lnTo>
                    <a:lnTo>
                      <a:pt x="1395" y="241"/>
                    </a:lnTo>
                    <a:lnTo>
                      <a:pt x="1393" y="254"/>
                    </a:lnTo>
                    <a:lnTo>
                      <a:pt x="1392" y="260"/>
                    </a:lnTo>
                    <a:lnTo>
                      <a:pt x="1391" y="261"/>
                    </a:lnTo>
                    <a:lnTo>
                      <a:pt x="1389" y="262"/>
                    </a:lnTo>
                    <a:lnTo>
                      <a:pt x="1387" y="263"/>
                    </a:lnTo>
                    <a:lnTo>
                      <a:pt x="1384" y="263"/>
                    </a:lnTo>
                    <a:lnTo>
                      <a:pt x="1376" y="260"/>
                    </a:lnTo>
                    <a:lnTo>
                      <a:pt x="1376" y="260"/>
                    </a:lnTo>
                    <a:lnTo>
                      <a:pt x="1372" y="254"/>
                    </a:lnTo>
                    <a:lnTo>
                      <a:pt x="1366" y="248"/>
                    </a:lnTo>
                    <a:lnTo>
                      <a:pt x="1360" y="245"/>
                    </a:lnTo>
                    <a:lnTo>
                      <a:pt x="1354" y="241"/>
                    </a:lnTo>
                    <a:lnTo>
                      <a:pt x="1346" y="238"/>
                    </a:lnTo>
                    <a:lnTo>
                      <a:pt x="1339" y="236"/>
                    </a:lnTo>
                    <a:lnTo>
                      <a:pt x="1324" y="234"/>
                    </a:lnTo>
                    <a:lnTo>
                      <a:pt x="1310" y="233"/>
                    </a:lnTo>
                    <a:lnTo>
                      <a:pt x="1295" y="234"/>
                    </a:lnTo>
                    <a:lnTo>
                      <a:pt x="1282" y="236"/>
                    </a:lnTo>
                    <a:lnTo>
                      <a:pt x="1272" y="239"/>
                    </a:lnTo>
                    <a:lnTo>
                      <a:pt x="1252" y="254"/>
                    </a:lnTo>
                    <a:lnTo>
                      <a:pt x="1252" y="254"/>
                    </a:lnTo>
                    <a:lnTo>
                      <a:pt x="1253" y="257"/>
                    </a:lnTo>
                    <a:lnTo>
                      <a:pt x="1254" y="258"/>
                    </a:lnTo>
                    <a:lnTo>
                      <a:pt x="1259" y="261"/>
                    </a:lnTo>
                    <a:lnTo>
                      <a:pt x="1265" y="261"/>
                    </a:lnTo>
                    <a:lnTo>
                      <a:pt x="1270" y="261"/>
                    </a:lnTo>
                    <a:lnTo>
                      <a:pt x="1276" y="261"/>
                    </a:lnTo>
                    <a:lnTo>
                      <a:pt x="1280" y="262"/>
                    </a:lnTo>
                    <a:lnTo>
                      <a:pt x="1281" y="263"/>
                    </a:lnTo>
                    <a:lnTo>
                      <a:pt x="1281" y="265"/>
                    </a:lnTo>
                    <a:lnTo>
                      <a:pt x="1277" y="271"/>
                    </a:lnTo>
                    <a:lnTo>
                      <a:pt x="1247" y="278"/>
                    </a:lnTo>
                    <a:lnTo>
                      <a:pt x="1250" y="269"/>
                    </a:lnTo>
                    <a:lnTo>
                      <a:pt x="1250" y="269"/>
                    </a:lnTo>
                    <a:lnTo>
                      <a:pt x="1245" y="268"/>
                    </a:lnTo>
                    <a:lnTo>
                      <a:pt x="1242" y="269"/>
                    </a:lnTo>
                    <a:lnTo>
                      <a:pt x="1234" y="272"/>
                    </a:lnTo>
                    <a:lnTo>
                      <a:pt x="1220" y="283"/>
                    </a:lnTo>
                    <a:lnTo>
                      <a:pt x="1220" y="283"/>
                    </a:lnTo>
                    <a:lnTo>
                      <a:pt x="1223" y="277"/>
                    </a:lnTo>
                    <a:lnTo>
                      <a:pt x="1228" y="272"/>
                    </a:lnTo>
                    <a:lnTo>
                      <a:pt x="1238" y="266"/>
                    </a:lnTo>
                    <a:lnTo>
                      <a:pt x="1243" y="264"/>
                    </a:lnTo>
                    <a:lnTo>
                      <a:pt x="1245" y="260"/>
                    </a:lnTo>
                    <a:lnTo>
                      <a:pt x="1247" y="254"/>
                    </a:lnTo>
                    <a:lnTo>
                      <a:pt x="1246" y="246"/>
                    </a:lnTo>
                    <a:lnTo>
                      <a:pt x="1246" y="246"/>
                    </a:lnTo>
                    <a:lnTo>
                      <a:pt x="1237" y="242"/>
                    </a:lnTo>
                    <a:lnTo>
                      <a:pt x="1230" y="238"/>
                    </a:lnTo>
                    <a:lnTo>
                      <a:pt x="1228" y="236"/>
                    </a:lnTo>
                    <a:lnTo>
                      <a:pt x="1224" y="235"/>
                    </a:lnTo>
                    <a:lnTo>
                      <a:pt x="1221" y="235"/>
                    </a:lnTo>
                    <a:lnTo>
                      <a:pt x="1216" y="236"/>
                    </a:lnTo>
                    <a:lnTo>
                      <a:pt x="1216" y="236"/>
                    </a:lnTo>
                    <a:lnTo>
                      <a:pt x="1220" y="233"/>
                    </a:lnTo>
                    <a:lnTo>
                      <a:pt x="1221" y="232"/>
                    </a:lnTo>
                    <a:lnTo>
                      <a:pt x="1221" y="228"/>
                    </a:lnTo>
                    <a:lnTo>
                      <a:pt x="1221" y="228"/>
                    </a:lnTo>
                    <a:lnTo>
                      <a:pt x="1215" y="227"/>
                    </a:lnTo>
                    <a:lnTo>
                      <a:pt x="1211" y="227"/>
                    </a:lnTo>
                    <a:lnTo>
                      <a:pt x="1207" y="227"/>
                    </a:lnTo>
                    <a:lnTo>
                      <a:pt x="1204" y="230"/>
                    </a:lnTo>
                    <a:lnTo>
                      <a:pt x="1201" y="232"/>
                    </a:lnTo>
                    <a:lnTo>
                      <a:pt x="1199" y="234"/>
                    </a:lnTo>
                    <a:lnTo>
                      <a:pt x="1195" y="241"/>
                    </a:lnTo>
                    <a:lnTo>
                      <a:pt x="1192" y="248"/>
                    </a:lnTo>
                    <a:lnTo>
                      <a:pt x="1190" y="255"/>
                    </a:lnTo>
                    <a:lnTo>
                      <a:pt x="1189" y="262"/>
                    </a:lnTo>
                    <a:lnTo>
                      <a:pt x="1186" y="266"/>
                    </a:lnTo>
                    <a:lnTo>
                      <a:pt x="1186" y="266"/>
                    </a:lnTo>
                    <a:lnTo>
                      <a:pt x="1182" y="272"/>
                    </a:lnTo>
                    <a:lnTo>
                      <a:pt x="1178" y="277"/>
                    </a:lnTo>
                    <a:lnTo>
                      <a:pt x="1178" y="281"/>
                    </a:lnTo>
                    <a:lnTo>
                      <a:pt x="1178" y="286"/>
                    </a:lnTo>
                    <a:lnTo>
                      <a:pt x="1180" y="290"/>
                    </a:lnTo>
                    <a:lnTo>
                      <a:pt x="1183" y="292"/>
                    </a:lnTo>
                    <a:lnTo>
                      <a:pt x="1190" y="298"/>
                    </a:lnTo>
                    <a:lnTo>
                      <a:pt x="1198" y="302"/>
                    </a:lnTo>
                    <a:lnTo>
                      <a:pt x="1206" y="308"/>
                    </a:lnTo>
                    <a:lnTo>
                      <a:pt x="1209" y="310"/>
                    </a:lnTo>
                    <a:lnTo>
                      <a:pt x="1212" y="314"/>
                    </a:lnTo>
                    <a:lnTo>
                      <a:pt x="1213" y="318"/>
                    </a:lnTo>
                    <a:lnTo>
                      <a:pt x="1213" y="323"/>
                    </a:lnTo>
                    <a:lnTo>
                      <a:pt x="1127" y="338"/>
                    </a:lnTo>
                    <a:lnTo>
                      <a:pt x="1127" y="338"/>
                    </a:lnTo>
                    <a:lnTo>
                      <a:pt x="1132" y="332"/>
                    </a:lnTo>
                    <a:lnTo>
                      <a:pt x="1137" y="325"/>
                    </a:lnTo>
                    <a:lnTo>
                      <a:pt x="1139" y="318"/>
                    </a:lnTo>
                    <a:lnTo>
                      <a:pt x="1139" y="315"/>
                    </a:lnTo>
                    <a:lnTo>
                      <a:pt x="1138" y="311"/>
                    </a:lnTo>
                    <a:lnTo>
                      <a:pt x="1138" y="311"/>
                    </a:lnTo>
                    <a:lnTo>
                      <a:pt x="1132" y="307"/>
                    </a:lnTo>
                    <a:lnTo>
                      <a:pt x="1129" y="303"/>
                    </a:lnTo>
                    <a:lnTo>
                      <a:pt x="1128" y="300"/>
                    </a:lnTo>
                    <a:lnTo>
                      <a:pt x="1127" y="298"/>
                    </a:lnTo>
                    <a:lnTo>
                      <a:pt x="1126" y="295"/>
                    </a:lnTo>
                    <a:lnTo>
                      <a:pt x="1122" y="294"/>
                    </a:lnTo>
                    <a:lnTo>
                      <a:pt x="1117" y="293"/>
                    </a:lnTo>
                    <a:lnTo>
                      <a:pt x="1108" y="293"/>
                    </a:lnTo>
                    <a:lnTo>
                      <a:pt x="1108" y="293"/>
                    </a:lnTo>
                    <a:lnTo>
                      <a:pt x="1108" y="300"/>
                    </a:lnTo>
                    <a:lnTo>
                      <a:pt x="1107" y="305"/>
                    </a:lnTo>
                    <a:lnTo>
                      <a:pt x="1106" y="308"/>
                    </a:lnTo>
                    <a:lnTo>
                      <a:pt x="1104" y="311"/>
                    </a:lnTo>
                    <a:lnTo>
                      <a:pt x="1100" y="315"/>
                    </a:lnTo>
                    <a:lnTo>
                      <a:pt x="1097" y="317"/>
                    </a:lnTo>
                    <a:lnTo>
                      <a:pt x="1088" y="321"/>
                    </a:lnTo>
                    <a:lnTo>
                      <a:pt x="1069" y="325"/>
                    </a:lnTo>
                    <a:lnTo>
                      <a:pt x="1059" y="330"/>
                    </a:lnTo>
                    <a:lnTo>
                      <a:pt x="1054" y="332"/>
                    </a:lnTo>
                    <a:lnTo>
                      <a:pt x="1051" y="336"/>
                    </a:lnTo>
                    <a:lnTo>
                      <a:pt x="1051" y="336"/>
                    </a:lnTo>
                    <a:lnTo>
                      <a:pt x="1045" y="328"/>
                    </a:lnTo>
                    <a:lnTo>
                      <a:pt x="1044" y="324"/>
                    </a:lnTo>
                    <a:lnTo>
                      <a:pt x="1044" y="323"/>
                    </a:lnTo>
                    <a:lnTo>
                      <a:pt x="1045" y="321"/>
                    </a:lnTo>
                    <a:lnTo>
                      <a:pt x="1048" y="319"/>
                    </a:lnTo>
                    <a:lnTo>
                      <a:pt x="1060" y="318"/>
                    </a:lnTo>
                    <a:lnTo>
                      <a:pt x="1060" y="318"/>
                    </a:lnTo>
                    <a:lnTo>
                      <a:pt x="1059" y="315"/>
                    </a:lnTo>
                    <a:lnTo>
                      <a:pt x="1058" y="311"/>
                    </a:lnTo>
                    <a:lnTo>
                      <a:pt x="1055" y="309"/>
                    </a:lnTo>
                    <a:lnTo>
                      <a:pt x="1053" y="307"/>
                    </a:lnTo>
                    <a:lnTo>
                      <a:pt x="1048" y="305"/>
                    </a:lnTo>
                    <a:lnTo>
                      <a:pt x="1042" y="303"/>
                    </a:lnTo>
                    <a:lnTo>
                      <a:pt x="1029" y="303"/>
                    </a:lnTo>
                    <a:lnTo>
                      <a:pt x="1023" y="303"/>
                    </a:lnTo>
                    <a:lnTo>
                      <a:pt x="1019" y="303"/>
                    </a:lnTo>
                    <a:lnTo>
                      <a:pt x="1019" y="303"/>
                    </a:lnTo>
                    <a:lnTo>
                      <a:pt x="1013" y="307"/>
                    </a:lnTo>
                    <a:lnTo>
                      <a:pt x="1007" y="310"/>
                    </a:lnTo>
                    <a:lnTo>
                      <a:pt x="1001" y="314"/>
                    </a:lnTo>
                    <a:lnTo>
                      <a:pt x="996" y="318"/>
                    </a:lnTo>
                    <a:lnTo>
                      <a:pt x="996" y="318"/>
                    </a:lnTo>
                    <a:lnTo>
                      <a:pt x="999" y="322"/>
                    </a:lnTo>
                    <a:lnTo>
                      <a:pt x="1000" y="326"/>
                    </a:lnTo>
                    <a:lnTo>
                      <a:pt x="1000" y="331"/>
                    </a:lnTo>
                    <a:lnTo>
                      <a:pt x="1000" y="336"/>
                    </a:lnTo>
                    <a:lnTo>
                      <a:pt x="998" y="340"/>
                    </a:lnTo>
                    <a:lnTo>
                      <a:pt x="994" y="345"/>
                    </a:lnTo>
                    <a:lnTo>
                      <a:pt x="989" y="349"/>
                    </a:lnTo>
                    <a:lnTo>
                      <a:pt x="983" y="353"/>
                    </a:lnTo>
                    <a:lnTo>
                      <a:pt x="982" y="358"/>
                    </a:lnTo>
                    <a:lnTo>
                      <a:pt x="982" y="358"/>
                    </a:lnTo>
                    <a:lnTo>
                      <a:pt x="994" y="361"/>
                    </a:lnTo>
                    <a:lnTo>
                      <a:pt x="1007" y="364"/>
                    </a:lnTo>
                    <a:lnTo>
                      <a:pt x="1021" y="368"/>
                    </a:lnTo>
                    <a:lnTo>
                      <a:pt x="1035" y="371"/>
                    </a:lnTo>
                    <a:lnTo>
                      <a:pt x="1048" y="374"/>
                    </a:lnTo>
                    <a:lnTo>
                      <a:pt x="1060" y="374"/>
                    </a:lnTo>
                    <a:lnTo>
                      <a:pt x="1066" y="373"/>
                    </a:lnTo>
                    <a:lnTo>
                      <a:pt x="1070" y="370"/>
                    </a:lnTo>
                    <a:lnTo>
                      <a:pt x="1075" y="368"/>
                    </a:lnTo>
                    <a:lnTo>
                      <a:pt x="1080" y="363"/>
                    </a:lnTo>
                    <a:lnTo>
                      <a:pt x="1074" y="375"/>
                    </a:lnTo>
                    <a:lnTo>
                      <a:pt x="1074" y="375"/>
                    </a:lnTo>
                    <a:lnTo>
                      <a:pt x="1081" y="377"/>
                    </a:lnTo>
                    <a:lnTo>
                      <a:pt x="1088" y="378"/>
                    </a:lnTo>
                    <a:lnTo>
                      <a:pt x="1094" y="378"/>
                    </a:lnTo>
                    <a:lnTo>
                      <a:pt x="1101" y="377"/>
                    </a:lnTo>
                    <a:lnTo>
                      <a:pt x="1114" y="371"/>
                    </a:lnTo>
                    <a:lnTo>
                      <a:pt x="1128" y="366"/>
                    </a:lnTo>
                    <a:lnTo>
                      <a:pt x="1139" y="361"/>
                    </a:lnTo>
                    <a:lnTo>
                      <a:pt x="1145" y="360"/>
                    </a:lnTo>
                    <a:lnTo>
                      <a:pt x="1150" y="360"/>
                    </a:lnTo>
                    <a:lnTo>
                      <a:pt x="1155" y="361"/>
                    </a:lnTo>
                    <a:lnTo>
                      <a:pt x="1159" y="363"/>
                    </a:lnTo>
                    <a:lnTo>
                      <a:pt x="1163" y="368"/>
                    </a:lnTo>
                    <a:lnTo>
                      <a:pt x="1167" y="375"/>
                    </a:lnTo>
                    <a:lnTo>
                      <a:pt x="1167" y="375"/>
                    </a:lnTo>
                    <a:lnTo>
                      <a:pt x="1167" y="379"/>
                    </a:lnTo>
                    <a:lnTo>
                      <a:pt x="1168" y="383"/>
                    </a:lnTo>
                    <a:lnTo>
                      <a:pt x="1169" y="385"/>
                    </a:lnTo>
                    <a:lnTo>
                      <a:pt x="1170" y="386"/>
                    </a:lnTo>
                    <a:lnTo>
                      <a:pt x="1172" y="388"/>
                    </a:lnTo>
                    <a:lnTo>
                      <a:pt x="1173" y="391"/>
                    </a:lnTo>
                    <a:lnTo>
                      <a:pt x="1174" y="396"/>
                    </a:lnTo>
                    <a:lnTo>
                      <a:pt x="1174" y="402"/>
                    </a:lnTo>
                    <a:lnTo>
                      <a:pt x="1199" y="383"/>
                    </a:lnTo>
                    <a:lnTo>
                      <a:pt x="1195" y="394"/>
                    </a:lnTo>
                    <a:lnTo>
                      <a:pt x="1238" y="388"/>
                    </a:lnTo>
                    <a:lnTo>
                      <a:pt x="1237" y="392"/>
                    </a:lnTo>
                    <a:lnTo>
                      <a:pt x="1237" y="392"/>
                    </a:lnTo>
                    <a:lnTo>
                      <a:pt x="1265" y="362"/>
                    </a:lnTo>
                    <a:lnTo>
                      <a:pt x="1287" y="337"/>
                    </a:lnTo>
                    <a:lnTo>
                      <a:pt x="1287" y="337"/>
                    </a:lnTo>
                    <a:lnTo>
                      <a:pt x="1287" y="330"/>
                    </a:lnTo>
                    <a:lnTo>
                      <a:pt x="1287" y="325"/>
                    </a:lnTo>
                    <a:lnTo>
                      <a:pt x="1288" y="321"/>
                    </a:lnTo>
                    <a:lnTo>
                      <a:pt x="1292" y="315"/>
                    </a:lnTo>
                    <a:lnTo>
                      <a:pt x="1292" y="315"/>
                    </a:lnTo>
                    <a:lnTo>
                      <a:pt x="1297" y="311"/>
                    </a:lnTo>
                    <a:lnTo>
                      <a:pt x="1301" y="310"/>
                    </a:lnTo>
                    <a:lnTo>
                      <a:pt x="1305" y="309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08" y="310"/>
                    </a:lnTo>
                    <a:lnTo>
                      <a:pt x="1313" y="311"/>
                    </a:lnTo>
                    <a:lnTo>
                      <a:pt x="1316" y="314"/>
                    </a:lnTo>
                    <a:lnTo>
                      <a:pt x="1324" y="321"/>
                    </a:lnTo>
                    <a:lnTo>
                      <a:pt x="1331" y="328"/>
                    </a:lnTo>
                    <a:lnTo>
                      <a:pt x="1336" y="331"/>
                    </a:lnTo>
                    <a:lnTo>
                      <a:pt x="1341" y="333"/>
                    </a:lnTo>
                    <a:lnTo>
                      <a:pt x="1300" y="338"/>
                    </a:lnTo>
                    <a:lnTo>
                      <a:pt x="1300" y="338"/>
                    </a:lnTo>
                    <a:lnTo>
                      <a:pt x="1299" y="344"/>
                    </a:lnTo>
                    <a:lnTo>
                      <a:pt x="1299" y="351"/>
                    </a:lnTo>
                    <a:lnTo>
                      <a:pt x="1300" y="358"/>
                    </a:lnTo>
                    <a:lnTo>
                      <a:pt x="1301" y="364"/>
                    </a:lnTo>
                    <a:lnTo>
                      <a:pt x="1305" y="370"/>
                    </a:lnTo>
                    <a:lnTo>
                      <a:pt x="1308" y="376"/>
                    </a:lnTo>
                    <a:lnTo>
                      <a:pt x="1314" y="382"/>
                    </a:lnTo>
                    <a:lnTo>
                      <a:pt x="1321" y="386"/>
                    </a:lnTo>
                    <a:lnTo>
                      <a:pt x="1321" y="386"/>
                    </a:lnTo>
                    <a:lnTo>
                      <a:pt x="1319" y="388"/>
                    </a:lnTo>
                    <a:lnTo>
                      <a:pt x="1316" y="389"/>
                    </a:lnTo>
                    <a:lnTo>
                      <a:pt x="1314" y="391"/>
                    </a:lnTo>
                    <a:lnTo>
                      <a:pt x="1314" y="394"/>
                    </a:lnTo>
                    <a:lnTo>
                      <a:pt x="1314" y="397"/>
                    </a:lnTo>
                    <a:lnTo>
                      <a:pt x="1315" y="400"/>
                    </a:lnTo>
                    <a:lnTo>
                      <a:pt x="1316" y="401"/>
                    </a:lnTo>
                    <a:lnTo>
                      <a:pt x="1320" y="402"/>
                    </a:lnTo>
                    <a:lnTo>
                      <a:pt x="1320" y="402"/>
                    </a:lnTo>
                    <a:lnTo>
                      <a:pt x="1321" y="401"/>
                    </a:lnTo>
                    <a:lnTo>
                      <a:pt x="1324" y="399"/>
                    </a:lnTo>
                    <a:lnTo>
                      <a:pt x="1333" y="393"/>
                    </a:lnTo>
                    <a:lnTo>
                      <a:pt x="1336" y="390"/>
                    </a:lnTo>
                    <a:lnTo>
                      <a:pt x="1338" y="386"/>
                    </a:lnTo>
                    <a:lnTo>
                      <a:pt x="1339" y="382"/>
                    </a:lnTo>
                    <a:lnTo>
                      <a:pt x="1337" y="377"/>
                    </a:lnTo>
                    <a:lnTo>
                      <a:pt x="1337" y="377"/>
                    </a:lnTo>
                    <a:lnTo>
                      <a:pt x="1344" y="376"/>
                    </a:lnTo>
                    <a:lnTo>
                      <a:pt x="1352" y="376"/>
                    </a:lnTo>
                    <a:lnTo>
                      <a:pt x="1370" y="379"/>
                    </a:lnTo>
                    <a:lnTo>
                      <a:pt x="1410" y="389"/>
                    </a:lnTo>
                    <a:lnTo>
                      <a:pt x="1431" y="392"/>
                    </a:lnTo>
                    <a:lnTo>
                      <a:pt x="1443" y="393"/>
                    </a:lnTo>
                    <a:lnTo>
                      <a:pt x="1453" y="393"/>
                    </a:lnTo>
                    <a:lnTo>
                      <a:pt x="1465" y="392"/>
                    </a:lnTo>
                    <a:lnTo>
                      <a:pt x="1476" y="390"/>
                    </a:lnTo>
                    <a:lnTo>
                      <a:pt x="1487" y="385"/>
                    </a:lnTo>
                    <a:lnTo>
                      <a:pt x="1498" y="379"/>
                    </a:lnTo>
                    <a:lnTo>
                      <a:pt x="1498" y="379"/>
                    </a:lnTo>
                    <a:lnTo>
                      <a:pt x="1491" y="383"/>
                    </a:lnTo>
                    <a:lnTo>
                      <a:pt x="1488" y="386"/>
                    </a:lnTo>
                    <a:lnTo>
                      <a:pt x="1485" y="390"/>
                    </a:lnTo>
                    <a:lnTo>
                      <a:pt x="1485" y="392"/>
                    </a:lnTo>
                    <a:lnTo>
                      <a:pt x="1487" y="394"/>
                    </a:lnTo>
                    <a:lnTo>
                      <a:pt x="1488" y="397"/>
                    </a:lnTo>
                    <a:lnTo>
                      <a:pt x="1494" y="400"/>
                    </a:lnTo>
                    <a:lnTo>
                      <a:pt x="1499" y="404"/>
                    </a:lnTo>
                    <a:lnTo>
                      <a:pt x="1502" y="405"/>
                    </a:lnTo>
                    <a:lnTo>
                      <a:pt x="1502" y="406"/>
                    </a:lnTo>
                    <a:lnTo>
                      <a:pt x="1500" y="407"/>
                    </a:lnTo>
                    <a:lnTo>
                      <a:pt x="1498" y="408"/>
                    </a:lnTo>
                    <a:lnTo>
                      <a:pt x="1485" y="412"/>
                    </a:lnTo>
                    <a:lnTo>
                      <a:pt x="1485" y="412"/>
                    </a:lnTo>
                    <a:lnTo>
                      <a:pt x="1491" y="415"/>
                    </a:lnTo>
                    <a:lnTo>
                      <a:pt x="1497" y="419"/>
                    </a:lnTo>
                    <a:lnTo>
                      <a:pt x="1502" y="419"/>
                    </a:lnTo>
                    <a:lnTo>
                      <a:pt x="1505" y="419"/>
                    </a:lnTo>
                    <a:lnTo>
                      <a:pt x="1508" y="417"/>
                    </a:lnTo>
                    <a:lnTo>
                      <a:pt x="1511" y="415"/>
                    </a:lnTo>
                    <a:lnTo>
                      <a:pt x="1517" y="408"/>
                    </a:lnTo>
                    <a:lnTo>
                      <a:pt x="1522" y="400"/>
                    </a:lnTo>
                    <a:lnTo>
                      <a:pt x="1528" y="392"/>
                    </a:lnTo>
                    <a:lnTo>
                      <a:pt x="1531" y="390"/>
                    </a:lnTo>
                    <a:lnTo>
                      <a:pt x="1536" y="388"/>
                    </a:lnTo>
                    <a:lnTo>
                      <a:pt x="1542" y="386"/>
                    </a:lnTo>
                    <a:lnTo>
                      <a:pt x="1548" y="386"/>
                    </a:lnTo>
                    <a:lnTo>
                      <a:pt x="1548" y="386"/>
                    </a:lnTo>
                    <a:lnTo>
                      <a:pt x="1548" y="389"/>
                    </a:lnTo>
                    <a:lnTo>
                      <a:pt x="1545" y="391"/>
                    </a:lnTo>
                    <a:lnTo>
                      <a:pt x="1538" y="392"/>
                    </a:lnTo>
                    <a:lnTo>
                      <a:pt x="1534" y="393"/>
                    </a:lnTo>
                    <a:lnTo>
                      <a:pt x="1529" y="396"/>
                    </a:lnTo>
                    <a:lnTo>
                      <a:pt x="1525" y="399"/>
                    </a:lnTo>
                    <a:lnTo>
                      <a:pt x="1521" y="406"/>
                    </a:lnTo>
                    <a:lnTo>
                      <a:pt x="1521" y="406"/>
                    </a:lnTo>
                    <a:lnTo>
                      <a:pt x="1531" y="407"/>
                    </a:lnTo>
                    <a:lnTo>
                      <a:pt x="1542" y="406"/>
                    </a:lnTo>
                    <a:lnTo>
                      <a:pt x="1551" y="405"/>
                    </a:lnTo>
                    <a:lnTo>
                      <a:pt x="1560" y="402"/>
                    </a:lnTo>
                    <a:lnTo>
                      <a:pt x="1569" y="399"/>
                    </a:lnTo>
                    <a:lnTo>
                      <a:pt x="1579" y="396"/>
                    </a:lnTo>
                    <a:lnTo>
                      <a:pt x="1596" y="386"/>
                    </a:lnTo>
                    <a:lnTo>
                      <a:pt x="1613" y="377"/>
                    </a:lnTo>
                    <a:lnTo>
                      <a:pt x="1632" y="369"/>
                    </a:lnTo>
                    <a:lnTo>
                      <a:pt x="1640" y="366"/>
                    </a:lnTo>
                    <a:lnTo>
                      <a:pt x="1650" y="364"/>
                    </a:lnTo>
                    <a:lnTo>
                      <a:pt x="1659" y="363"/>
                    </a:lnTo>
                    <a:lnTo>
                      <a:pt x="1669" y="364"/>
                    </a:lnTo>
                    <a:lnTo>
                      <a:pt x="1672" y="386"/>
                    </a:lnTo>
                    <a:lnTo>
                      <a:pt x="1705" y="376"/>
                    </a:lnTo>
                    <a:close/>
                    <a:moveTo>
                      <a:pt x="1811" y="346"/>
                    </a:moveTo>
                    <a:lnTo>
                      <a:pt x="1843" y="337"/>
                    </a:lnTo>
                    <a:lnTo>
                      <a:pt x="1843" y="337"/>
                    </a:lnTo>
                    <a:lnTo>
                      <a:pt x="1840" y="337"/>
                    </a:lnTo>
                    <a:lnTo>
                      <a:pt x="1871" y="317"/>
                    </a:lnTo>
                    <a:lnTo>
                      <a:pt x="1871" y="317"/>
                    </a:lnTo>
                    <a:lnTo>
                      <a:pt x="1864" y="314"/>
                    </a:lnTo>
                    <a:lnTo>
                      <a:pt x="1857" y="309"/>
                    </a:lnTo>
                    <a:lnTo>
                      <a:pt x="1852" y="303"/>
                    </a:lnTo>
                    <a:lnTo>
                      <a:pt x="1850" y="296"/>
                    </a:lnTo>
                    <a:lnTo>
                      <a:pt x="1849" y="290"/>
                    </a:lnTo>
                    <a:lnTo>
                      <a:pt x="1850" y="287"/>
                    </a:lnTo>
                    <a:lnTo>
                      <a:pt x="1851" y="284"/>
                    </a:lnTo>
                    <a:lnTo>
                      <a:pt x="1853" y="280"/>
                    </a:lnTo>
                    <a:lnTo>
                      <a:pt x="1856" y="278"/>
                    </a:lnTo>
                    <a:lnTo>
                      <a:pt x="1859" y="275"/>
                    </a:lnTo>
                    <a:lnTo>
                      <a:pt x="1864" y="272"/>
                    </a:lnTo>
                    <a:lnTo>
                      <a:pt x="1864" y="272"/>
                    </a:lnTo>
                    <a:lnTo>
                      <a:pt x="1864" y="276"/>
                    </a:lnTo>
                    <a:lnTo>
                      <a:pt x="1864" y="280"/>
                    </a:lnTo>
                    <a:lnTo>
                      <a:pt x="1865" y="287"/>
                    </a:lnTo>
                    <a:lnTo>
                      <a:pt x="1866" y="291"/>
                    </a:lnTo>
                    <a:lnTo>
                      <a:pt x="1865" y="294"/>
                    </a:lnTo>
                    <a:lnTo>
                      <a:pt x="1864" y="296"/>
                    </a:lnTo>
                    <a:lnTo>
                      <a:pt x="1862" y="299"/>
                    </a:lnTo>
                    <a:lnTo>
                      <a:pt x="1862" y="299"/>
                    </a:lnTo>
                    <a:lnTo>
                      <a:pt x="1868" y="303"/>
                    </a:lnTo>
                    <a:lnTo>
                      <a:pt x="1878" y="308"/>
                    </a:lnTo>
                    <a:lnTo>
                      <a:pt x="1887" y="310"/>
                    </a:lnTo>
                    <a:lnTo>
                      <a:pt x="1896" y="311"/>
                    </a:lnTo>
                    <a:lnTo>
                      <a:pt x="1903" y="311"/>
                    </a:lnTo>
                    <a:lnTo>
                      <a:pt x="1906" y="310"/>
                    </a:lnTo>
                    <a:lnTo>
                      <a:pt x="1909" y="308"/>
                    </a:lnTo>
                    <a:lnTo>
                      <a:pt x="1910" y="305"/>
                    </a:lnTo>
                    <a:lnTo>
                      <a:pt x="1910" y="301"/>
                    </a:lnTo>
                    <a:lnTo>
                      <a:pt x="1910" y="296"/>
                    </a:lnTo>
                    <a:lnTo>
                      <a:pt x="1909" y="291"/>
                    </a:lnTo>
                    <a:lnTo>
                      <a:pt x="1909" y="291"/>
                    </a:lnTo>
                    <a:lnTo>
                      <a:pt x="1903" y="295"/>
                    </a:lnTo>
                    <a:lnTo>
                      <a:pt x="1898" y="298"/>
                    </a:lnTo>
                    <a:lnTo>
                      <a:pt x="1895" y="299"/>
                    </a:lnTo>
                    <a:lnTo>
                      <a:pt x="1893" y="298"/>
                    </a:lnTo>
                    <a:lnTo>
                      <a:pt x="1890" y="295"/>
                    </a:lnTo>
                    <a:lnTo>
                      <a:pt x="1889" y="292"/>
                    </a:lnTo>
                    <a:lnTo>
                      <a:pt x="1888" y="284"/>
                    </a:lnTo>
                    <a:lnTo>
                      <a:pt x="1887" y="276"/>
                    </a:lnTo>
                    <a:lnTo>
                      <a:pt x="1886" y="272"/>
                    </a:lnTo>
                    <a:lnTo>
                      <a:pt x="1885" y="269"/>
                    </a:lnTo>
                    <a:lnTo>
                      <a:pt x="1882" y="268"/>
                    </a:lnTo>
                    <a:lnTo>
                      <a:pt x="1880" y="266"/>
                    </a:lnTo>
                    <a:lnTo>
                      <a:pt x="1876" y="269"/>
                    </a:lnTo>
                    <a:lnTo>
                      <a:pt x="1872" y="272"/>
                    </a:lnTo>
                    <a:lnTo>
                      <a:pt x="1872" y="272"/>
                    </a:lnTo>
                    <a:lnTo>
                      <a:pt x="1878" y="264"/>
                    </a:lnTo>
                    <a:lnTo>
                      <a:pt x="1883" y="260"/>
                    </a:lnTo>
                    <a:lnTo>
                      <a:pt x="1888" y="257"/>
                    </a:lnTo>
                    <a:lnTo>
                      <a:pt x="1894" y="255"/>
                    </a:lnTo>
                    <a:lnTo>
                      <a:pt x="1904" y="254"/>
                    </a:lnTo>
                    <a:lnTo>
                      <a:pt x="1910" y="251"/>
                    </a:lnTo>
                    <a:lnTo>
                      <a:pt x="1914" y="248"/>
                    </a:lnTo>
                    <a:lnTo>
                      <a:pt x="1914" y="248"/>
                    </a:lnTo>
                    <a:lnTo>
                      <a:pt x="1911" y="256"/>
                    </a:lnTo>
                    <a:lnTo>
                      <a:pt x="1910" y="263"/>
                    </a:lnTo>
                    <a:lnTo>
                      <a:pt x="1911" y="270"/>
                    </a:lnTo>
                    <a:lnTo>
                      <a:pt x="1914" y="278"/>
                    </a:lnTo>
                    <a:lnTo>
                      <a:pt x="1919" y="284"/>
                    </a:lnTo>
                    <a:lnTo>
                      <a:pt x="1926" y="290"/>
                    </a:lnTo>
                    <a:lnTo>
                      <a:pt x="1933" y="295"/>
                    </a:lnTo>
                    <a:lnTo>
                      <a:pt x="1941" y="299"/>
                    </a:lnTo>
                    <a:lnTo>
                      <a:pt x="1941" y="299"/>
                    </a:lnTo>
                    <a:lnTo>
                      <a:pt x="1945" y="296"/>
                    </a:lnTo>
                    <a:lnTo>
                      <a:pt x="1950" y="295"/>
                    </a:lnTo>
                    <a:lnTo>
                      <a:pt x="1964" y="294"/>
                    </a:lnTo>
                    <a:lnTo>
                      <a:pt x="1978" y="293"/>
                    </a:lnTo>
                    <a:lnTo>
                      <a:pt x="1985" y="291"/>
                    </a:lnTo>
                    <a:lnTo>
                      <a:pt x="1991" y="288"/>
                    </a:lnTo>
                    <a:lnTo>
                      <a:pt x="1991" y="288"/>
                    </a:lnTo>
                    <a:lnTo>
                      <a:pt x="1989" y="280"/>
                    </a:lnTo>
                    <a:lnTo>
                      <a:pt x="1989" y="275"/>
                    </a:lnTo>
                    <a:lnTo>
                      <a:pt x="1989" y="263"/>
                    </a:lnTo>
                    <a:lnTo>
                      <a:pt x="1988" y="260"/>
                    </a:lnTo>
                    <a:lnTo>
                      <a:pt x="1986" y="255"/>
                    </a:lnTo>
                    <a:lnTo>
                      <a:pt x="1980" y="253"/>
                    </a:lnTo>
                    <a:lnTo>
                      <a:pt x="1973" y="250"/>
                    </a:lnTo>
                    <a:lnTo>
                      <a:pt x="1973" y="250"/>
                    </a:lnTo>
                    <a:lnTo>
                      <a:pt x="1980" y="247"/>
                    </a:lnTo>
                    <a:lnTo>
                      <a:pt x="1985" y="246"/>
                    </a:lnTo>
                    <a:lnTo>
                      <a:pt x="1990" y="245"/>
                    </a:lnTo>
                    <a:lnTo>
                      <a:pt x="1995" y="245"/>
                    </a:lnTo>
                    <a:lnTo>
                      <a:pt x="2001" y="246"/>
                    </a:lnTo>
                    <a:lnTo>
                      <a:pt x="2006" y="247"/>
                    </a:lnTo>
                    <a:lnTo>
                      <a:pt x="2012" y="250"/>
                    </a:lnTo>
                    <a:lnTo>
                      <a:pt x="2012" y="250"/>
                    </a:lnTo>
                    <a:lnTo>
                      <a:pt x="2002" y="256"/>
                    </a:lnTo>
                    <a:lnTo>
                      <a:pt x="1997" y="260"/>
                    </a:lnTo>
                    <a:lnTo>
                      <a:pt x="1996" y="262"/>
                    </a:lnTo>
                    <a:lnTo>
                      <a:pt x="1996" y="264"/>
                    </a:lnTo>
                    <a:lnTo>
                      <a:pt x="1996" y="264"/>
                    </a:lnTo>
                    <a:lnTo>
                      <a:pt x="2001" y="271"/>
                    </a:lnTo>
                    <a:lnTo>
                      <a:pt x="2004" y="276"/>
                    </a:lnTo>
                    <a:lnTo>
                      <a:pt x="2009" y="279"/>
                    </a:lnTo>
                    <a:lnTo>
                      <a:pt x="2012" y="281"/>
                    </a:lnTo>
                    <a:lnTo>
                      <a:pt x="2020" y="285"/>
                    </a:lnTo>
                    <a:lnTo>
                      <a:pt x="2024" y="287"/>
                    </a:lnTo>
                    <a:lnTo>
                      <a:pt x="2026" y="290"/>
                    </a:lnTo>
                    <a:lnTo>
                      <a:pt x="2042" y="286"/>
                    </a:lnTo>
                    <a:lnTo>
                      <a:pt x="2042" y="286"/>
                    </a:lnTo>
                    <a:lnTo>
                      <a:pt x="2040" y="284"/>
                    </a:lnTo>
                    <a:lnTo>
                      <a:pt x="2037" y="279"/>
                    </a:lnTo>
                    <a:lnTo>
                      <a:pt x="2055" y="261"/>
                    </a:lnTo>
                    <a:lnTo>
                      <a:pt x="2055" y="261"/>
                    </a:lnTo>
                    <a:lnTo>
                      <a:pt x="2048" y="263"/>
                    </a:lnTo>
                    <a:lnTo>
                      <a:pt x="2043" y="263"/>
                    </a:lnTo>
                    <a:lnTo>
                      <a:pt x="2041" y="262"/>
                    </a:lnTo>
                    <a:lnTo>
                      <a:pt x="2041" y="258"/>
                    </a:lnTo>
                    <a:lnTo>
                      <a:pt x="2042" y="249"/>
                    </a:lnTo>
                    <a:lnTo>
                      <a:pt x="2043" y="243"/>
                    </a:lnTo>
                    <a:lnTo>
                      <a:pt x="2044" y="239"/>
                    </a:lnTo>
                    <a:lnTo>
                      <a:pt x="2044" y="239"/>
                    </a:lnTo>
                    <a:lnTo>
                      <a:pt x="2044" y="246"/>
                    </a:lnTo>
                    <a:lnTo>
                      <a:pt x="2047" y="249"/>
                    </a:lnTo>
                    <a:lnTo>
                      <a:pt x="2049" y="250"/>
                    </a:lnTo>
                    <a:lnTo>
                      <a:pt x="2052" y="249"/>
                    </a:lnTo>
                    <a:lnTo>
                      <a:pt x="2060" y="245"/>
                    </a:lnTo>
                    <a:lnTo>
                      <a:pt x="2064" y="242"/>
                    </a:lnTo>
                    <a:lnTo>
                      <a:pt x="2067" y="241"/>
                    </a:lnTo>
                    <a:lnTo>
                      <a:pt x="2049" y="216"/>
                    </a:lnTo>
                    <a:lnTo>
                      <a:pt x="2049" y="216"/>
                    </a:lnTo>
                    <a:lnTo>
                      <a:pt x="2051" y="213"/>
                    </a:lnTo>
                    <a:lnTo>
                      <a:pt x="2052" y="212"/>
                    </a:lnTo>
                    <a:lnTo>
                      <a:pt x="2057" y="212"/>
                    </a:lnTo>
                    <a:lnTo>
                      <a:pt x="2062" y="215"/>
                    </a:lnTo>
                    <a:lnTo>
                      <a:pt x="2067" y="216"/>
                    </a:lnTo>
                    <a:lnTo>
                      <a:pt x="2071" y="218"/>
                    </a:lnTo>
                    <a:lnTo>
                      <a:pt x="2074" y="218"/>
                    </a:lnTo>
                    <a:lnTo>
                      <a:pt x="2075" y="217"/>
                    </a:lnTo>
                    <a:lnTo>
                      <a:pt x="2075" y="215"/>
                    </a:lnTo>
                    <a:lnTo>
                      <a:pt x="2074" y="208"/>
                    </a:lnTo>
                    <a:lnTo>
                      <a:pt x="2074" y="208"/>
                    </a:lnTo>
                    <a:lnTo>
                      <a:pt x="2062" y="205"/>
                    </a:lnTo>
                    <a:lnTo>
                      <a:pt x="2050" y="203"/>
                    </a:lnTo>
                    <a:lnTo>
                      <a:pt x="2040" y="203"/>
                    </a:lnTo>
                    <a:lnTo>
                      <a:pt x="2031" y="203"/>
                    </a:lnTo>
                    <a:lnTo>
                      <a:pt x="2021" y="204"/>
                    </a:lnTo>
                    <a:lnTo>
                      <a:pt x="2011" y="207"/>
                    </a:lnTo>
                    <a:lnTo>
                      <a:pt x="1989" y="212"/>
                    </a:lnTo>
                    <a:lnTo>
                      <a:pt x="2003" y="232"/>
                    </a:lnTo>
                    <a:lnTo>
                      <a:pt x="2003" y="232"/>
                    </a:lnTo>
                    <a:lnTo>
                      <a:pt x="1997" y="234"/>
                    </a:lnTo>
                    <a:lnTo>
                      <a:pt x="1991" y="234"/>
                    </a:lnTo>
                    <a:lnTo>
                      <a:pt x="1987" y="234"/>
                    </a:lnTo>
                    <a:lnTo>
                      <a:pt x="1982" y="233"/>
                    </a:lnTo>
                    <a:lnTo>
                      <a:pt x="1980" y="231"/>
                    </a:lnTo>
                    <a:lnTo>
                      <a:pt x="1977" y="228"/>
                    </a:lnTo>
                    <a:lnTo>
                      <a:pt x="1972" y="220"/>
                    </a:lnTo>
                    <a:lnTo>
                      <a:pt x="1966" y="213"/>
                    </a:lnTo>
                    <a:lnTo>
                      <a:pt x="1963" y="210"/>
                    </a:lnTo>
                    <a:lnTo>
                      <a:pt x="1959" y="207"/>
                    </a:lnTo>
                    <a:lnTo>
                      <a:pt x="1955" y="204"/>
                    </a:lnTo>
                    <a:lnTo>
                      <a:pt x="1949" y="202"/>
                    </a:lnTo>
                    <a:lnTo>
                      <a:pt x="1943" y="201"/>
                    </a:lnTo>
                    <a:lnTo>
                      <a:pt x="1936" y="201"/>
                    </a:lnTo>
                    <a:lnTo>
                      <a:pt x="1936" y="201"/>
                    </a:lnTo>
                    <a:lnTo>
                      <a:pt x="1932" y="203"/>
                    </a:lnTo>
                    <a:lnTo>
                      <a:pt x="1928" y="205"/>
                    </a:lnTo>
                    <a:lnTo>
                      <a:pt x="1918" y="209"/>
                    </a:lnTo>
                    <a:lnTo>
                      <a:pt x="1897" y="213"/>
                    </a:lnTo>
                    <a:lnTo>
                      <a:pt x="1887" y="216"/>
                    </a:lnTo>
                    <a:lnTo>
                      <a:pt x="1882" y="218"/>
                    </a:lnTo>
                    <a:lnTo>
                      <a:pt x="1879" y="220"/>
                    </a:lnTo>
                    <a:lnTo>
                      <a:pt x="1875" y="224"/>
                    </a:lnTo>
                    <a:lnTo>
                      <a:pt x="1873" y="228"/>
                    </a:lnTo>
                    <a:lnTo>
                      <a:pt x="1872" y="233"/>
                    </a:lnTo>
                    <a:lnTo>
                      <a:pt x="1872" y="240"/>
                    </a:lnTo>
                    <a:lnTo>
                      <a:pt x="1872" y="240"/>
                    </a:lnTo>
                    <a:lnTo>
                      <a:pt x="1872" y="238"/>
                    </a:lnTo>
                    <a:lnTo>
                      <a:pt x="1872" y="235"/>
                    </a:lnTo>
                    <a:lnTo>
                      <a:pt x="1868" y="231"/>
                    </a:lnTo>
                    <a:lnTo>
                      <a:pt x="1864" y="226"/>
                    </a:lnTo>
                    <a:lnTo>
                      <a:pt x="1858" y="221"/>
                    </a:lnTo>
                    <a:lnTo>
                      <a:pt x="1850" y="219"/>
                    </a:lnTo>
                    <a:lnTo>
                      <a:pt x="1843" y="218"/>
                    </a:lnTo>
                    <a:lnTo>
                      <a:pt x="1840" y="219"/>
                    </a:lnTo>
                    <a:lnTo>
                      <a:pt x="1835" y="220"/>
                    </a:lnTo>
                    <a:lnTo>
                      <a:pt x="1833" y="223"/>
                    </a:lnTo>
                    <a:lnTo>
                      <a:pt x="1829" y="225"/>
                    </a:lnTo>
                    <a:lnTo>
                      <a:pt x="1829" y="225"/>
                    </a:lnTo>
                    <a:lnTo>
                      <a:pt x="1826" y="231"/>
                    </a:lnTo>
                    <a:lnTo>
                      <a:pt x="1822" y="236"/>
                    </a:lnTo>
                    <a:lnTo>
                      <a:pt x="1813" y="246"/>
                    </a:lnTo>
                    <a:lnTo>
                      <a:pt x="1803" y="253"/>
                    </a:lnTo>
                    <a:lnTo>
                      <a:pt x="1794" y="260"/>
                    </a:lnTo>
                    <a:lnTo>
                      <a:pt x="1786" y="264"/>
                    </a:lnTo>
                    <a:lnTo>
                      <a:pt x="1780" y="270"/>
                    </a:lnTo>
                    <a:lnTo>
                      <a:pt x="1778" y="272"/>
                    </a:lnTo>
                    <a:lnTo>
                      <a:pt x="1778" y="275"/>
                    </a:lnTo>
                    <a:lnTo>
                      <a:pt x="1779" y="277"/>
                    </a:lnTo>
                    <a:lnTo>
                      <a:pt x="1780" y="279"/>
                    </a:lnTo>
                    <a:lnTo>
                      <a:pt x="1780" y="279"/>
                    </a:lnTo>
                    <a:lnTo>
                      <a:pt x="1786" y="279"/>
                    </a:lnTo>
                    <a:lnTo>
                      <a:pt x="1791" y="277"/>
                    </a:lnTo>
                    <a:lnTo>
                      <a:pt x="1802" y="272"/>
                    </a:lnTo>
                    <a:lnTo>
                      <a:pt x="1807" y="272"/>
                    </a:lnTo>
                    <a:lnTo>
                      <a:pt x="1813" y="272"/>
                    </a:lnTo>
                    <a:lnTo>
                      <a:pt x="1818" y="276"/>
                    </a:lnTo>
                    <a:lnTo>
                      <a:pt x="1822" y="283"/>
                    </a:lnTo>
                    <a:lnTo>
                      <a:pt x="1797" y="290"/>
                    </a:lnTo>
                    <a:lnTo>
                      <a:pt x="1814" y="308"/>
                    </a:lnTo>
                    <a:lnTo>
                      <a:pt x="1814" y="308"/>
                    </a:lnTo>
                    <a:lnTo>
                      <a:pt x="1811" y="306"/>
                    </a:lnTo>
                    <a:lnTo>
                      <a:pt x="1810" y="307"/>
                    </a:lnTo>
                    <a:lnTo>
                      <a:pt x="1809" y="310"/>
                    </a:lnTo>
                    <a:lnTo>
                      <a:pt x="1807" y="314"/>
                    </a:lnTo>
                    <a:lnTo>
                      <a:pt x="1809" y="328"/>
                    </a:lnTo>
                    <a:lnTo>
                      <a:pt x="1811" y="346"/>
                    </a:lnTo>
                    <a:lnTo>
                      <a:pt x="1811" y="346"/>
                    </a:lnTo>
                    <a:close/>
                    <a:moveTo>
                      <a:pt x="2394" y="534"/>
                    </a:moveTo>
                    <a:lnTo>
                      <a:pt x="2394" y="534"/>
                    </a:lnTo>
                    <a:lnTo>
                      <a:pt x="2395" y="534"/>
                    </a:lnTo>
                    <a:lnTo>
                      <a:pt x="2395" y="534"/>
                    </a:lnTo>
                    <a:lnTo>
                      <a:pt x="2394" y="534"/>
                    </a:lnTo>
                    <a:lnTo>
                      <a:pt x="2394" y="5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187">
                <a:extLst>
                  <a:ext uri="{FF2B5EF4-FFF2-40B4-BE49-F238E27FC236}">
                    <a16:creationId xmlns:a16="http://schemas.microsoft.com/office/drawing/2014/main" xmlns="" id="{069C2AC2-C3D1-6304-187B-A561F8DB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763" y="1285876"/>
                <a:ext cx="12700" cy="12700"/>
              </a:xfrm>
              <a:custGeom>
                <a:avLst/>
                <a:gdLst>
                  <a:gd name="T0" fmla="*/ 23 w 25"/>
                  <a:gd name="T1" fmla="*/ 0 h 24"/>
                  <a:gd name="T2" fmla="*/ 23 w 25"/>
                  <a:gd name="T3" fmla="*/ 0 h 24"/>
                  <a:gd name="T4" fmla="*/ 20 w 25"/>
                  <a:gd name="T5" fmla="*/ 2 h 24"/>
                  <a:gd name="T6" fmla="*/ 16 w 25"/>
                  <a:gd name="T7" fmla="*/ 4 h 24"/>
                  <a:gd name="T8" fmla="*/ 8 w 25"/>
                  <a:gd name="T9" fmla="*/ 8 h 24"/>
                  <a:gd name="T10" fmla="*/ 5 w 25"/>
                  <a:gd name="T11" fmla="*/ 10 h 24"/>
                  <a:gd name="T12" fmla="*/ 2 w 25"/>
                  <a:gd name="T13" fmla="*/ 14 h 24"/>
                  <a:gd name="T14" fmla="*/ 0 w 25"/>
                  <a:gd name="T15" fmla="*/ 18 h 24"/>
                  <a:gd name="T16" fmla="*/ 1 w 25"/>
                  <a:gd name="T17" fmla="*/ 24 h 24"/>
                  <a:gd name="T18" fmla="*/ 1 w 25"/>
                  <a:gd name="T19" fmla="*/ 24 h 24"/>
                  <a:gd name="T20" fmla="*/ 1 w 25"/>
                  <a:gd name="T21" fmla="*/ 21 h 24"/>
                  <a:gd name="T22" fmla="*/ 2 w 25"/>
                  <a:gd name="T23" fmla="*/ 18 h 24"/>
                  <a:gd name="T24" fmla="*/ 4 w 25"/>
                  <a:gd name="T25" fmla="*/ 17 h 24"/>
                  <a:gd name="T26" fmla="*/ 6 w 25"/>
                  <a:gd name="T27" fmla="*/ 15 h 24"/>
                  <a:gd name="T28" fmla="*/ 10 w 25"/>
                  <a:gd name="T29" fmla="*/ 14 h 24"/>
                  <a:gd name="T30" fmla="*/ 16 w 25"/>
                  <a:gd name="T31" fmla="*/ 13 h 24"/>
                  <a:gd name="T32" fmla="*/ 21 w 25"/>
                  <a:gd name="T33" fmla="*/ 11 h 24"/>
                  <a:gd name="T34" fmla="*/ 24 w 25"/>
                  <a:gd name="T35" fmla="*/ 10 h 24"/>
                  <a:gd name="T36" fmla="*/ 25 w 25"/>
                  <a:gd name="T37" fmla="*/ 8 h 24"/>
                  <a:gd name="T38" fmla="*/ 25 w 25"/>
                  <a:gd name="T39" fmla="*/ 6 h 24"/>
                  <a:gd name="T40" fmla="*/ 23 w 25"/>
                  <a:gd name="T41" fmla="*/ 0 h 24"/>
                  <a:gd name="T42" fmla="*/ 23 w 25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23" y="0"/>
                    </a:moveTo>
                    <a:lnTo>
                      <a:pt x="23" y="0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2" y="18"/>
                    </a:lnTo>
                    <a:lnTo>
                      <a:pt x="4" y="17"/>
                    </a:lnTo>
                    <a:lnTo>
                      <a:pt x="6" y="15"/>
                    </a:lnTo>
                    <a:lnTo>
                      <a:pt x="10" y="14"/>
                    </a:lnTo>
                    <a:lnTo>
                      <a:pt x="16" y="13"/>
                    </a:lnTo>
                    <a:lnTo>
                      <a:pt x="21" y="11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188">
                <a:extLst>
                  <a:ext uri="{FF2B5EF4-FFF2-40B4-BE49-F238E27FC236}">
                    <a16:creationId xmlns:a16="http://schemas.microsoft.com/office/drawing/2014/main" xmlns="" id="{025D0266-D1AE-419B-25AE-675B5601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000" y="1274763"/>
                <a:ext cx="12700" cy="6350"/>
              </a:xfrm>
              <a:custGeom>
                <a:avLst/>
                <a:gdLst>
                  <a:gd name="T0" fmla="*/ 9 w 23"/>
                  <a:gd name="T1" fmla="*/ 0 h 13"/>
                  <a:gd name="T2" fmla="*/ 9 w 23"/>
                  <a:gd name="T3" fmla="*/ 0 h 13"/>
                  <a:gd name="T4" fmla="*/ 7 w 23"/>
                  <a:gd name="T5" fmla="*/ 8 h 13"/>
                  <a:gd name="T6" fmla="*/ 5 w 23"/>
                  <a:gd name="T7" fmla="*/ 12 h 13"/>
                  <a:gd name="T8" fmla="*/ 3 w 23"/>
                  <a:gd name="T9" fmla="*/ 13 h 13"/>
                  <a:gd name="T10" fmla="*/ 0 w 23"/>
                  <a:gd name="T11" fmla="*/ 13 h 13"/>
                  <a:gd name="T12" fmla="*/ 23 w 23"/>
                  <a:gd name="T13" fmla="*/ 8 h 13"/>
                  <a:gd name="T14" fmla="*/ 9 w 23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3">
                    <a:moveTo>
                      <a:pt x="9" y="0"/>
                    </a:moveTo>
                    <a:lnTo>
                      <a:pt x="9" y="0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23" y="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189">
                <a:extLst>
                  <a:ext uri="{FF2B5EF4-FFF2-40B4-BE49-F238E27FC236}">
                    <a16:creationId xmlns:a16="http://schemas.microsoft.com/office/drawing/2014/main" xmlns="" id="{A32373BD-3409-CA77-154C-859E59646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1184276"/>
                <a:ext cx="36513" cy="31750"/>
              </a:xfrm>
              <a:custGeom>
                <a:avLst/>
                <a:gdLst>
                  <a:gd name="T0" fmla="*/ 70 w 71"/>
                  <a:gd name="T1" fmla="*/ 37 h 60"/>
                  <a:gd name="T2" fmla="*/ 70 w 71"/>
                  <a:gd name="T3" fmla="*/ 37 h 60"/>
                  <a:gd name="T4" fmla="*/ 62 w 71"/>
                  <a:gd name="T5" fmla="*/ 46 h 60"/>
                  <a:gd name="T6" fmla="*/ 54 w 71"/>
                  <a:gd name="T7" fmla="*/ 53 h 60"/>
                  <a:gd name="T8" fmla="*/ 49 w 71"/>
                  <a:gd name="T9" fmla="*/ 55 h 60"/>
                  <a:gd name="T10" fmla="*/ 45 w 71"/>
                  <a:gd name="T11" fmla="*/ 57 h 60"/>
                  <a:gd name="T12" fmla="*/ 39 w 71"/>
                  <a:gd name="T13" fmla="*/ 58 h 60"/>
                  <a:gd name="T14" fmla="*/ 33 w 71"/>
                  <a:gd name="T15" fmla="*/ 58 h 60"/>
                  <a:gd name="T16" fmla="*/ 33 w 71"/>
                  <a:gd name="T17" fmla="*/ 58 h 60"/>
                  <a:gd name="T18" fmla="*/ 32 w 71"/>
                  <a:gd name="T19" fmla="*/ 50 h 60"/>
                  <a:gd name="T20" fmla="*/ 32 w 71"/>
                  <a:gd name="T21" fmla="*/ 43 h 60"/>
                  <a:gd name="T22" fmla="*/ 33 w 71"/>
                  <a:gd name="T23" fmla="*/ 39 h 60"/>
                  <a:gd name="T24" fmla="*/ 34 w 71"/>
                  <a:gd name="T25" fmla="*/ 35 h 60"/>
                  <a:gd name="T26" fmla="*/ 37 w 71"/>
                  <a:gd name="T27" fmla="*/ 32 h 60"/>
                  <a:gd name="T28" fmla="*/ 40 w 71"/>
                  <a:gd name="T29" fmla="*/ 31 h 60"/>
                  <a:gd name="T30" fmla="*/ 46 w 71"/>
                  <a:gd name="T31" fmla="*/ 27 h 60"/>
                  <a:gd name="T32" fmla="*/ 54 w 71"/>
                  <a:gd name="T33" fmla="*/ 25 h 60"/>
                  <a:gd name="T34" fmla="*/ 57 w 71"/>
                  <a:gd name="T35" fmla="*/ 24 h 60"/>
                  <a:gd name="T36" fmla="*/ 61 w 71"/>
                  <a:gd name="T37" fmla="*/ 20 h 60"/>
                  <a:gd name="T38" fmla="*/ 64 w 71"/>
                  <a:gd name="T39" fmla="*/ 18 h 60"/>
                  <a:gd name="T40" fmla="*/ 67 w 71"/>
                  <a:gd name="T41" fmla="*/ 13 h 60"/>
                  <a:gd name="T42" fmla="*/ 69 w 71"/>
                  <a:gd name="T43" fmla="*/ 7 h 60"/>
                  <a:gd name="T44" fmla="*/ 71 w 71"/>
                  <a:gd name="T45" fmla="*/ 0 h 60"/>
                  <a:gd name="T46" fmla="*/ 71 w 71"/>
                  <a:gd name="T47" fmla="*/ 0 h 60"/>
                  <a:gd name="T48" fmla="*/ 65 w 71"/>
                  <a:gd name="T49" fmla="*/ 0 h 60"/>
                  <a:gd name="T50" fmla="*/ 60 w 71"/>
                  <a:gd name="T51" fmla="*/ 0 h 60"/>
                  <a:gd name="T52" fmla="*/ 54 w 71"/>
                  <a:gd name="T53" fmla="*/ 2 h 60"/>
                  <a:gd name="T54" fmla="*/ 49 w 71"/>
                  <a:gd name="T55" fmla="*/ 4 h 60"/>
                  <a:gd name="T56" fmla="*/ 41 w 71"/>
                  <a:gd name="T57" fmla="*/ 10 h 60"/>
                  <a:gd name="T58" fmla="*/ 33 w 71"/>
                  <a:gd name="T59" fmla="*/ 17 h 60"/>
                  <a:gd name="T60" fmla="*/ 25 w 71"/>
                  <a:gd name="T61" fmla="*/ 25 h 60"/>
                  <a:gd name="T62" fmla="*/ 18 w 71"/>
                  <a:gd name="T63" fmla="*/ 32 h 60"/>
                  <a:gd name="T64" fmla="*/ 9 w 71"/>
                  <a:gd name="T65" fmla="*/ 38 h 60"/>
                  <a:gd name="T66" fmla="*/ 5 w 71"/>
                  <a:gd name="T67" fmla="*/ 40 h 60"/>
                  <a:gd name="T68" fmla="*/ 0 w 71"/>
                  <a:gd name="T69" fmla="*/ 41 h 60"/>
                  <a:gd name="T70" fmla="*/ 0 w 71"/>
                  <a:gd name="T71" fmla="*/ 41 h 60"/>
                  <a:gd name="T72" fmla="*/ 3 w 71"/>
                  <a:gd name="T73" fmla="*/ 45 h 60"/>
                  <a:gd name="T74" fmla="*/ 7 w 71"/>
                  <a:gd name="T75" fmla="*/ 48 h 60"/>
                  <a:gd name="T76" fmla="*/ 16 w 71"/>
                  <a:gd name="T77" fmla="*/ 54 h 60"/>
                  <a:gd name="T78" fmla="*/ 28 w 71"/>
                  <a:gd name="T79" fmla="*/ 58 h 60"/>
                  <a:gd name="T80" fmla="*/ 40 w 71"/>
                  <a:gd name="T81" fmla="*/ 60 h 60"/>
                  <a:gd name="T82" fmla="*/ 46 w 71"/>
                  <a:gd name="T83" fmla="*/ 60 h 60"/>
                  <a:gd name="T84" fmla="*/ 52 w 71"/>
                  <a:gd name="T85" fmla="*/ 60 h 60"/>
                  <a:gd name="T86" fmla="*/ 56 w 71"/>
                  <a:gd name="T87" fmla="*/ 57 h 60"/>
                  <a:gd name="T88" fmla="*/ 61 w 71"/>
                  <a:gd name="T89" fmla="*/ 55 h 60"/>
                  <a:gd name="T90" fmla="*/ 64 w 71"/>
                  <a:gd name="T91" fmla="*/ 52 h 60"/>
                  <a:gd name="T92" fmla="*/ 68 w 71"/>
                  <a:gd name="T93" fmla="*/ 48 h 60"/>
                  <a:gd name="T94" fmla="*/ 70 w 71"/>
                  <a:gd name="T95" fmla="*/ 42 h 60"/>
                  <a:gd name="T96" fmla="*/ 70 w 71"/>
                  <a:gd name="T97" fmla="*/ 37 h 60"/>
                  <a:gd name="T98" fmla="*/ 70 w 71"/>
                  <a:gd name="T99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60">
                    <a:moveTo>
                      <a:pt x="70" y="37"/>
                    </a:moveTo>
                    <a:lnTo>
                      <a:pt x="70" y="37"/>
                    </a:lnTo>
                    <a:lnTo>
                      <a:pt x="62" y="46"/>
                    </a:lnTo>
                    <a:lnTo>
                      <a:pt x="54" y="53"/>
                    </a:lnTo>
                    <a:lnTo>
                      <a:pt x="49" y="55"/>
                    </a:lnTo>
                    <a:lnTo>
                      <a:pt x="45" y="57"/>
                    </a:lnTo>
                    <a:lnTo>
                      <a:pt x="39" y="58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32" y="50"/>
                    </a:lnTo>
                    <a:lnTo>
                      <a:pt x="32" y="43"/>
                    </a:lnTo>
                    <a:lnTo>
                      <a:pt x="33" y="39"/>
                    </a:lnTo>
                    <a:lnTo>
                      <a:pt x="34" y="35"/>
                    </a:lnTo>
                    <a:lnTo>
                      <a:pt x="37" y="32"/>
                    </a:lnTo>
                    <a:lnTo>
                      <a:pt x="40" y="31"/>
                    </a:lnTo>
                    <a:lnTo>
                      <a:pt x="46" y="27"/>
                    </a:lnTo>
                    <a:lnTo>
                      <a:pt x="54" y="25"/>
                    </a:lnTo>
                    <a:lnTo>
                      <a:pt x="57" y="24"/>
                    </a:lnTo>
                    <a:lnTo>
                      <a:pt x="61" y="20"/>
                    </a:lnTo>
                    <a:lnTo>
                      <a:pt x="64" y="18"/>
                    </a:lnTo>
                    <a:lnTo>
                      <a:pt x="67" y="13"/>
                    </a:lnTo>
                    <a:lnTo>
                      <a:pt x="69" y="7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9" y="4"/>
                    </a:lnTo>
                    <a:lnTo>
                      <a:pt x="41" y="10"/>
                    </a:lnTo>
                    <a:lnTo>
                      <a:pt x="33" y="17"/>
                    </a:lnTo>
                    <a:lnTo>
                      <a:pt x="25" y="25"/>
                    </a:lnTo>
                    <a:lnTo>
                      <a:pt x="18" y="32"/>
                    </a:lnTo>
                    <a:lnTo>
                      <a:pt x="9" y="38"/>
                    </a:lnTo>
                    <a:lnTo>
                      <a:pt x="5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8"/>
                    </a:lnTo>
                    <a:lnTo>
                      <a:pt x="16" y="54"/>
                    </a:lnTo>
                    <a:lnTo>
                      <a:pt x="28" y="58"/>
                    </a:lnTo>
                    <a:lnTo>
                      <a:pt x="40" y="60"/>
                    </a:lnTo>
                    <a:lnTo>
                      <a:pt x="46" y="60"/>
                    </a:lnTo>
                    <a:lnTo>
                      <a:pt x="52" y="60"/>
                    </a:lnTo>
                    <a:lnTo>
                      <a:pt x="56" y="57"/>
                    </a:lnTo>
                    <a:lnTo>
                      <a:pt x="61" y="55"/>
                    </a:lnTo>
                    <a:lnTo>
                      <a:pt x="64" y="52"/>
                    </a:lnTo>
                    <a:lnTo>
                      <a:pt x="68" y="48"/>
                    </a:lnTo>
                    <a:lnTo>
                      <a:pt x="70" y="42"/>
                    </a:lnTo>
                    <a:lnTo>
                      <a:pt x="70" y="37"/>
                    </a:lnTo>
                    <a:lnTo>
                      <a:pt x="70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Freeform 190">
                <a:extLst>
                  <a:ext uri="{FF2B5EF4-FFF2-40B4-BE49-F238E27FC236}">
                    <a16:creationId xmlns:a16="http://schemas.microsoft.com/office/drawing/2014/main" xmlns="" id="{05B87400-C349-1781-444F-366D6F35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475" y="1171576"/>
                <a:ext cx="9525" cy="7938"/>
              </a:xfrm>
              <a:custGeom>
                <a:avLst/>
                <a:gdLst>
                  <a:gd name="T0" fmla="*/ 18 w 19"/>
                  <a:gd name="T1" fmla="*/ 0 h 14"/>
                  <a:gd name="T2" fmla="*/ 0 w 19"/>
                  <a:gd name="T3" fmla="*/ 12 h 14"/>
                  <a:gd name="T4" fmla="*/ 1 w 19"/>
                  <a:gd name="T5" fmla="*/ 14 h 14"/>
                  <a:gd name="T6" fmla="*/ 19 w 19"/>
                  <a:gd name="T7" fmla="*/ 3 h 14"/>
                  <a:gd name="T8" fmla="*/ 18 w 1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8" y="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19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191">
                <a:extLst>
                  <a:ext uri="{FF2B5EF4-FFF2-40B4-BE49-F238E27FC236}">
                    <a16:creationId xmlns:a16="http://schemas.microsoft.com/office/drawing/2014/main" xmlns="" id="{5FD10B7B-714B-0BA7-F7B8-ABEB0C60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900" y="1387476"/>
                <a:ext cx="11113" cy="6350"/>
              </a:xfrm>
              <a:custGeom>
                <a:avLst/>
                <a:gdLst>
                  <a:gd name="T0" fmla="*/ 0 w 20"/>
                  <a:gd name="T1" fmla="*/ 4 h 11"/>
                  <a:gd name="T2" fmla="*/ 0 w 20"/>
                  <a:gd name="T3" fmla="*/ 4 h 11"/>
                  <a:gd name="T4" fmla="*/ 1 w 20"/>
                  <a:gd name="T5" fmla="*/ 9 h 11"/>
                  <a:gd name="T6" fmla="*/ 4 w 20"/>
                  <a:gd name="T7" fmla="*/ 11 h 11"/>
                  <a:gd name="T8" fmla="*/ 6 w 20"/>
                  <a:gd name="T9" fmla="*/ 11 h 11"/>
                  <a:gd name="T10" fmla="*/ 8 w 20"/>
                  <a:gd name="T11" fmla="*/ 10 h 11"/>
                  <a:gd name="T12" fmla="*/ 15 w 20"/>
                  <a:gd name="T13" fmla="*/ 5 h 11"/>
                  <a:gd name="T14" fmla="*/ 20 w 20"/>
                  <a:gd name="T15" fmla="*/ 1 h 11"/>
                  <a:gd name="T16" fmla="*/ 20 w 20"/>
                  <a:gd name="T17" fmla="*/ 1 h 11"/>
                  <a:gd name="T18" fmla="*/ 16 w 20"/>
                  <a:gd name="T19" fmla="*/ 0 h 11"/>
                  <a:gd name="T20" fmla="*/ 11 w 20"/>
                  <a:gd name="T21" fmla="*/ 0 h 11"/>
                  <a:gd name="T22" fmla="*/ 6 w 20"/>
                  <a:gd name="T23" fmla="*/ 0 h 11"/>
                  <a:gd name="T24" fmla="*/ 4 w 20"/>
                  <a:gd name="T25" fmla="*/ 2 h 11"/>
                  <a:gd name="T26" fmla="*/ 0 w 20"/>
                  <a:gd name="T27" fmla="*/ 4 h 11"/>
                  <a:gd name="T28" fmla="*/ 0 w 20"/>
                  <a:gd name="T2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0" y="4"/>
                    </a:moveTo>
                    <a:lnTo>
                      <a:pt x="0" y="4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192">
                <a:extLst>
                  <a:ext uri="{FF2B5EF4-FFF2-40B4-BE49-F238E27FC236}">
                    <a16:creationId xmlns:a16="http://schemas.microsoft.com/office/drawing/2014/main" xmlns="" id="{35EE52E5-C47F-DDD3-1AEF-7970AC492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39851"/>
                <a:ext cx="74613" cy="9525"/>
              </a:xfrm>
              <a:custGeom>
                <a:avLst/>
                <a:gdLst>
                  <a:gd name="T0" fmla="*/ 0 w 142"/>
                  <a:gd name="T1" fmla="*/ 19 h 19"/>
                  <a:gd name="T2" fmla="*/ 142 w 142"/>
                  <a:gd name="T3" fmla="*/ 0 h 19"/>
                  <a:gd name="T4" fmla="*/ 142 w 142"/>
                  <a:gd name="T5" fmla="*/ 0 h 19"/>
                  <a:gd name="T6" fmla="*/ 79 w 142"/>
                  <a:gd name="T7" fmla="*/ 7 h 19"/>
                  <a:gd name="T8" fmla="*/ 43 w 142"/>
                  <a:gd name="T9" fmla="*/ 12 h 19"/>
                  <a:gd name="T10" fmla="*/ 0 w 142"/>
                  <a:gd name="T11" fmla="*/ 19 h 19"/>
                  <a:gd name="T12" fmla="*/ 0 w 14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9">
                    <a:moveTo>
                      <a:pt x="0" y="19"/>
                    </a:moveTo>
                    <a:lnTo>
                      <a:pt x="142" y="0"/>
                    </a:lnTo>
                    <a:lnTo>
                      <a:pt x="142" y="0"/>
                    </a:lnTo>
                    <a:lnTo>
                      <a:pt x="79" y="7"/>
                    </a:lnTo>
                    <a:lnTo>
                      <a:pt x="43" y="12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193">
                <a:extLst>
                  <a:ext uri="{FF2B5EF4-FFF2-40B4-BE49-F238E27FC236}">
                    <a16:creationId xmlns:a16="http://schemas.microsoft.com/office/drawing/2014/main" xmlns="" id="{BF254B27-8AC6-ED1F-473B-12A71429E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335088"/>
                <a:ext cx="57150" cy="28575"/>
              </a:xfrm>
              <a:custGeom>
                <a:avLst/>
                <a:gdLst>
                  <a:gd name="T0" fmla="*/ 93 w 110"/>
                  <a:gd name="T1" fmla="*/ 0 h 54"/>
                  <a:gd name="T2" fmla="*/ 93 w 110"/>
                  <a:gd name="T3" fmla="*/ 0 h 54"/>
                  <a:gd name="T4" fmla="*/ 80 w 110"/>
                  <a:gd name="T5" fmla="*/ 6 h 54"/>
                  <a:gd name="T6" fmla="*/ 68 w 110"/>
                  <a:gd name="T7" fmla="*/ 13 h 54"/>
                  <a:gd name="T8" fmla="*/ 47 w 110"/>
                  <a:gd name="T9" fmla="*/ 27 h 54"/>
                  <a:gd name="T10" fmla="*/ 37 w 110"/>
                  <a:gd name="T11" fmla="*/ 34 h 54"/>
                  <a:gd name="T12" fmla="*/ 25 w 110"/>
                  <a:gd name="T13" fmla="*/ 39 h 54"/>
                  <a:gd name="T14" fmla="*/ 14 w 110"/>
                  <a:gd name="T15" fmla="*/ 45 h 54"/>
                  <a:gd name="T16" fmla="*/ 0 w 110"/>
                  <a:gd name="T17" fmla="*/ 49 h 54"/>
                  <a:gd name="T18" fmla="*/ 0 w 110"/>
                  <a:gd name="T19" fmla="*/ 49 h 54"/>
                  <a:gd name="T20" fmla="*/ 9 w 110"/>
                  <a:gd name="T21" fmla="*/ 52 h 54"/>
                  <a:gd name="T22" fmla="*/ 18 w 110"/>
                  <a:gd name="T23" fmla="*/ 54 h 54"/>
                  <a:gd name="T24" fmla="*/ 25 w 110"/>
                  <a:gd name="T25" fmla="*/ 54 h 54"/>
                  <a:gd name="T26" fmla="*/ 33 w 110"/>
                  <a:gd name="T27" fmla="*/ 53 h 54"/>
                  <a:gd name="T28" fmla="*/ 40 w 110"/>
                  <a:gd name="T29" fmla="*/ 51 h 54"/>
                  <a:gd name="T30" fmla="*/ 46 w 110"/>
                  <a:gd name="T31" fmla="*/ 48 h 54"/>
                  <a:gd name="T32" fmla="*/ 58 w 110"/>
                  <a:gd name="T33" fmla="*/ 39 h 54"/>
                  <a:gd name="T34" fmla="*/ 70 w 110"/>
                  <a:gd name="T35" fmla="*/ 30 h 54"/>
                  <a:gd name="T36" fmla="*/ 76 w 110"/>
                  <a:gd name="T37" fmla="*/ 27 h 54"/>
                  <a:gd name="T38" fmla="*/ 83 w 110"/>
                  <a:gd name="T39" fmla="*/ 24 h 54"/>
                  <a:gd name="T40" fmla="*/ 88 w 110"/>
                  <a:gd name="T41" fmla="*/ 23 h 54"/>
                  <a:gd name="T42" fmla="*/ 95 w 110"/>
                  <a:gd name="T43" fmla="*/ 23 h 54"/>
                  <a:gd name="T44" fmla="*/ 102 w 110"/>
                  <a:gd name="T45" fmla="*/ 26 h 54"/>
                  <a:gd name="T46" fmla="*/ 110 w 110"/>
                  <a:gd name="T47" fmla="*/ 30 h 54"/>
                  <a:gd name="T48" fmla="*/ 93 w 110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54">
                    <a:moveTo>
                      <a:pt x="93" y="0"/>
                    </a:moveTo>
                    <a:lnTo>
                      <a:pt x="93" y="0"/>
                    </a:lnTo>
                    <a:lnTo>
                      <a:pt x="80" y="6"/>
                    </a:lnTo>
                    <a:lnTo>
                      <a:pt x="68" y="13"/>
                    </a:lnTo>
                    <a:lnTo>
                      <a:pt x="47" y="27"/>
                    </a:lnTo>
                    <a:lnTo>
                      <a:pt x="37" y="34"/>
                    </a:lnTo>
                    <a:lnTo>
                      <a:pt x="25" y="39"/>
                    </a:lnTo>
                    <a:lnTo>
                      <a:pt x="14" y="45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9" y="52"/>
                    </a:lnTo>
                    <a:lnTo>
                      <a:pt x="18" y="54"/>
                    </a:lnTo>
                    <a:lnTo>
                      <a:pt x="25" y="54"/>
                    </a:lnTo>
                    <a:lnTo>
                      <a:pt x="33" y="53"/>
                    </a:lnTo>
                    <a:lnTo>
                      <a:pt x="40" y="51"/>
                    </a:lnTo>
                    <a:lnTo>
                      <a:pt x="46" y="48"/>
                    </a:lnTo>
                    <a:lnTo>
                      <a:pt x="58" y="39"/>
                    </a:lnTo>
                    <a:lnTo>
                      <a:pt x="70" y="30"/>
                    </a:lnTo>
                    <a:lnTo>
                      <a:pt x="76" y="27"/>
                    </a:lnTo>
                    <a:lnTo>
                      <a:pt x="83" y="24"/>
                    </a:lnTo>
                    <a:lnTo>
                      <a:pt x="88" y="23"/>
                    </a:lnTo>
                    <a:lnTo>
                      <a:pt x="95" y="23"/>
                    </a:lnTo>
                    <a:lnTo>
                      <a:pt x="102" y="26"/>
                    </a:lnTo>
                    <a:lnTo>
                      <a:pt x="110" y="30"/>
                    </a:lnTo>
                    <a:lnTo>
                      <a:pt x="9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Freeform 194">
                <a:extLst>
                  <a:ext uri="{FF2B5EF4-FFF2-40B4-BE49-F238E27FC236}">
                    <a16:creationId xmlns:a16="http://schemas.microsoft.com/office/drawing/2014/main" xmlns="" id="{B71AD169-3073-9DF0-7027-8C50D5A4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025" y="1370013"/>
                <a:ext cx="19050" cy="28575"/>
              </a:xfrm>
              <a:custGeom>
                <a:avLst/>
                <a:gdLst>
                  <a:gd name="T0" fmla="*/ 13 w 36"/>
                  <a:gd name="T1" fmla="*/ 54 h 54"/>
                  <a:gd name="T2" fmla="*/ 13 w 36"/>
                  <a:gd name="T3" fmla="*/ 54 h 54"/>
                  <a:gd name="T4" fmla="*/ 11 w 36"/>
                  <a:gd name="T5" fmla="*/ 48 h 54"/>
                  <a:gd name="T6" fmla="*/ 11 w 36"/>
                  <a:gd name="T7" fmla="*/ 45 h 54"/>
                  <a:gd name="T8" fmla="*/ 13 w 36"/>
                  <a:gd name="T9" fmla="*/ 40 h 54"/>
                  <a:gd name="T10" fmla="*/ 14 w 36"/>
                  <a:gd name="T11" fmla="*/ 37 h 54"/>
                  <a:gd name="T12" fmla="*/ 18 w 36"/>
                  <a:gd name="T13" fmla="*/ 30 h 54"/>
                  <a:gd name="T14" fmla="*/ 23 w 36"/>
                  <a:gd name="T15" fmla="*/ 24 h 54"/>
                  <a:gd name="T16" fmla="*/ 29 w 36"/>
                  <a:gd name="T17" fmla="*/ 18 h 54"/>
                  <a:gd name="T18" fmla="*/ 33 w 36"/>
                  <a:gd name="T19" fmla="*/ 13 h 54"/>
                  <a:gd name="T20" fmla="*/ 36 w 36"/>
                  <a:gd name="T21" fmla="*/ 7 h 54"/>
                  <a:gd name="T22" fmla="*/ 36 w 36"/>
                  <a:gd name="T23" fmla="*/ 3 h 54"/>
                  <a:gd name="T24" fmla="*/ 36 w 36"/>
                  <a:gd name="T25" fmla="*/ 0 h 54"/>
                  <a:gd name="T26" fmla="*/ 36 w 36"/>
                  <a:gd name="T27" fmla="*/ 0 h 54"/>
                  <a:gd name="T28" fmla="*/ 28 w 36"/>
                  <a:gd name="T29" fmla="*/ 3 h 54"/>
                  <a:gd name="T30" fmla="*/ 22 w 36"/>
                  <a:gd name="T31" fmla="*/ 7 h 54"/>
                  <a:gd name="T32" fmla="*/ 18 w 36"/>
                  <a:gd name="T33" fmla="*/ 12 h 54"/>
                  <a:gd name="T34" fmla="*/ 17 w 36"/>
                  <a:gd name="T35" fmla="*/ 16 h 54"/>
                  <a:gd name="T36" fmla="*/ 15 w 36"/>
                  <a:gd name="T37" fmla="*/ 20 h 54"/>
                  <a:gd name="T38" fmla="*/ 11 w 36"/>
                  <a:gd name="T39" fmla="*/ 23 h 54"/>
                  <a:gd name="T40" fmla="*/ 7 w 36"/>
                  <a:gd name="T41" fmla="*/ 24 h 54"/>
                  <a:gd name="T42" fmla="*/ 0 w 36"/>
                  <a:gd name="T43" fmla="*/ 25 h 54"/>
                  <a:gd name="T44" fmla="*/ 13 w 36"/>
                  <a:gd name="T4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4">
                    <a:moveTo>
                      <a:pt x="13" y="54"/>
                    </a:moveTo>
                    <a:lnTo>
                      <a:pt x="13" y="54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3" y="40"/>
                    </a:lnTo>
                    <a:lnTo>
                      <a:pt x="14" y="37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3" y="13"/>
                    </a:lnTo>
                    <a:lnTo>
                      <a:pt x="36" y="7"/>
                    </a:lnTo>
                    <a:lnTo>
                      <a:pt x="36" y="3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2" y="7"/>
                    </a:lnTo>
                    <a:lnTo>
                      <a:pt x="18" y="12"/>
                    </a:lnTo>
                    <a:lnTo>
                      <a:pt x="17" y="16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7" y="24"/>
                    </a:lnTo>
                    <a:lnTo>
                      <a:pt x="0" y="25"/>
                    </a:lnTo>
                    <a:lnTo>
                      <a:pt x="13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195">
                <a:extLst>
                  <a:ext uri="{FF2B5EF4-FFF2-40B4-BE49-F238E27FC236}">
                    <a16:creationId xmlns:a16="http://schemas.microsoft.com/office/drawing/2014/main" xmlns="" id="{7970E658-FC78-091F-CF5A-081E3A54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125" y="1144588"/>
                <a:ext cx="4763" cy="7938"/>
              </a:xfrm>
              <a:custGeom>
                <a:avLst/>
                <a:gdLst>
                  <a:gd name="T0" fmla="*/ 0 w 11"/>
                  <a:gd name="T1" fmla="*/ 15 h 15"/>
                  <a:gd name="T2" fmla="*/ 11 w 11"/>
                  <a:gd name="T3" fmla="*/ 0 h 15"/>
                  <a:gd name="T4" fmla="*/ 2 w 11"/>
                  <a:gd name="T5" fmla="*/ 5 h 15"/>
                  <a:gd name="T6" fmla="*/ 0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0" y="15"/>
                    </a:moveTo>
                    <a:lnTo>
                      <a:pt x="11" y="0"/>
                    </a:lnTo>
                    <a:lnTo>
                      <a:pt x="2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196">
                <a:extLst>
                  <a:ext uri="{FF2B5EF4-FFF2-40B4-BE49-F238E27FC236}">
                    <a16:creationId xmlns:a16="http://schemas.microsoft.com/office/drawing/2014/main" xmlns="" id="{C5A4440D-E9E5-B0A8-F453-C8002DEC0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863" y="1382713"/>
                <a:ext cx="9525" cy="7938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7 h 15"/>
                  <a:gd name="T4" fmla="*/ 19 w 19"/>
                  <a:gd name="T5" fmla="*/ 15 h 15"/>
                  <a:gd name="T6" fmla="*/ 3 w 19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lnTo>
                      <a:pt x="0" y="7"/>
                    </a:lnTo>
                    <a:lnTo>
                      <a:pt x="19" y="1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Freeform 197">
                <a:extLst>
                  <a:ext uri="{FF2B5EF4-FFF2-40B4-BE49-F238E27FC236}">
                    <a16:creationId xmlns:a16="http://schemas.microsoft.com/office/drawing/2014/main" xmlns="" id="{BD847E06-9999-CB6F-3BC9-BCE3732BF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688" y="1385888"/>
                <a:ext cx="3175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0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198">
                <a:extLst>
                  <a:ext uri="{FF2B5EF4-FFF2-40B4-BE49-F238E27FC236}">
                    <a16:creationId xmlns:a16="http://schemas.microsoft.com/office/drawing/2014/main" xmlns="" id="{5789DD25-8AEF-3F71-1E7F-905A29D4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775" y="1117601"/>
                <a:ext cx="12700" cy="7938"/>
              </a:xfrm>
              <a:custGeom>
                <a:avLst/>
                <a:gdLst>
                  <a:gd name="T0" fmla="*/ 26 w 26"/>
                  <a:gd name="T1" fmla="*/ 6 h 14"/>
                  <a:gd name="T2" fmla="*/ 8 w 26"/>
                  <a:gd name="T3" fmla="*/ 0 h 14"/>
                  <a:gd name="T4" fmla="*/ 0 w 26"/>
                  <a:gd name="T5" fmla="*/ 14 h 14"/>
                  <a:gd name="T6" fmla="*/ 26 w 26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6"/>
                    </a:moveTo>
                    <a:lnTo>
                      <a:pt x="8" y="0"/>
                    </a:lnTo>
                    <a:lnTo>
                      <a:pt x="0" y="14"/>
                    </a:lnTo>
                    <a:lnTo>
                      <a:pt x="2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199">
                <a:extLst>
                  <a:ext uri="{FF2B5EF4-FFF2-40B4-BE49-F238E27FC236}">
                    <a16:creationId xmlns:a16="http://schemas.microsoft.com/office/drawing/2014/main" xmlns="" id="{A9615A28-5585-0041-EBC6-EE8D12C3A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088" y="1198563"/>
                <a:ext cx="7938" cy="6350"/>
              </a:xfrm>
              <a:custGeom>
                <a:avLst/>
                <a:gdLst>
                  <a:gd name="T0" fmla="*/ 15 w 17"/>
                  <a:gd name="T1" fmla="*/ 0 h 12"/>
                  <a:gd name="T2" fmla="*/ 0 w 17"/>
                  <a:gd name="T3" fmla="*/ 10 h 12"/>
                  <a:gd name="T4" fmla="*/ 0 w 17"/>
                  <a:gd name="T5" fmla="*/ 10 h 12"/>
                  <a:gd name="T6" fmla="*/ 2 w 17"/>
                  <a:gd name="T7" fmla="*/ 10 h 12"/>
                  <a:gd name="T8" fmla="*/ 4 w 17"/>
                  <a:gd name="T9" fmla="*/ 11 h 12"/>
                  <a:gd name="T10" fmla="*/ 11 w 17"/>
                  <a:gd name="T11" fmla="*/ 12 h 12"/>
                  <a:gd name="T12" fmla="*/ 15 w 17"/>
                  <a:gd name="T13" fmla="*/ 11 h 12"/>
                  <a:gd name="T14" fmla="*/ 17 w 17"/>
                  <a:gd name="T15" fmla="*/ 10 h 12"/>
                  <a:gd name="T16" fmla="*/ 17 w 17"/>
                  <a:gd name="T17" fmla="*/ 6 h 12"/>
                  <a:gd name="T18" fmla="*/ 15 w 17"/>
                  <a:gd name="T19" fmla="*/ 0 h 12"/>
                  <a:gd name="T20" fmla="*/ 15 w 1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">
                    <a:moveTo>
                      <a:pt x="15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Freeform 200">
                <a:extLst>
                  <a:ext uri="{FF2B5EF4-FFF2-40B4-BE49-F238E27FC236}">
                    <a16:creationId xmlns:a16="http://schemas.microsoft.com/office/drawing/2014/main" xmlns="" id="{175B114B-EA30-56F5-95F0-74C8DD014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63" y="1381126"/>
                <a:ext cx="11113" cy="6350"/>
              </a:xfrm>
              <a:custGeom>
                <a:avLst/>
                <a:gdLst>
                  <a:gd name="T0" fmla="*/ 3 w 21"/>
                  <a:gd name="T1" fmla="*/ 14 h 14"/>
                  <a:gd name="T2" fmla="*/ 21 w 21"/>
                  <a:gd name="T3" fmla="*/ 3 h 14"/>
                  <a:gd name="T4" fmla="*/ 19 w 21"/>
                  <a:gd name="T5" fmla="*/ 0 h 14"/>
                  <a:gd name="T6" fmla="*/ 0 w 21"/>
                  <a:gd name="T7" fmla="*/ 11 h 14"/>
                  <a:gd name="T8" fmla="*/ 3 w 21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3" y="14"/>
                    </a:moveTo>
                    <a:lnTo>
                      <a:pt x="21" y="3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201">
                <a:extLst>
                  <a:ext uri="{FF2B5EF4-FFF2-40B4-BE49-F238E27FC236}">
                    <a16:creationId xmlns:a16="http://schemas.microsoft.com/office/drawing/2014/main" xmlns="" id="{0A819199-D9FD-0E82-BDBB-6036A3CC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350" y="1143001"/>
                <a:ext cx="9525" cy="14288"/>
              </a:xfrm>
              <a:custGeom>
                <a:avLst/>
                <a:gdLst>
                  <a:gd name="T0" fmla="*/ 4 w 19"/>
                  <a:gd name="T1" fmla="*/ 26 h 26"/>
                  <a:gd name="T2" fmla="*/ 4 w 19"/>
                  <a:gd name="T3" fmla="*/ 26 h 26"/>
                  <a:gd name="T4" fmla="*/ 2 w 19"/>
                  <a:gd name="T5" fmla="*/ 22 h 26"/>
                  <a:gd name="T6" fmla="*/ 2 w 19"/>
                  <a:gd name="T7" fmla="*/ 19 h 26"/>
                  <a:gd name="T8" fmla="*/ 2 w 19"/>
                  <a:gd name="T9" fmla="*/ 17 h 26"/>
                  <a:gd name="T10" fmla="*/ 4 w 19"/>
                  <a:gd name="T11" fmla="*/ 15 h 26"/>
                  <a:gd name="T12" fmla="*/ 8 w 19"/>
                  <a:gd name="T13" fmla="*/ 13 h 26"/>
                  <a:gd name="T14" fmla="*/ 12 w 19"/>
                  <a:gd name="T15" fmla="*/ 12 h 26"/>
                  <a:gd name="T16" fmla="*/ 17 w 19"/>
                  <a:gd name="T17" fmla="*/ 11 h 26"/>
                  <a:gd name="T18" fmla="*/ 19 w 19"/>
                  <a:gd name="T19" fmla="*/ 10 h 26"/>
                  <a:gd name="T20" fmla="*/ 19 w 19"/>
                  <a:gd name="T21" fmla="*/ 7 h 26"/>
                  <a:gd name="T22" fmla="*/ 18 w 19"/>
                  <a:gd name="T23" fmla="*/ 6 h 26"/>
                  <a:gd name="T24" fmla="*/ 12 w 19"/>
                  <a:gd name="T25" fmla="*/ 0 h 26"/>
                  <a:gd name="T26" fmla="*/ 12 w 19"/>
                  <a:gd name="T27" fmla="*/ 0 h 26"/>
                  <a:gd name="T28" fmla="*/ 7 w 19"/>
                  <a:gd name="T29" fmla="*/ 2 h 26"/>
                  <a:gd name="T30" fmla="*/ 2 w 19"/>
                  <a:gd name="T31" fmla="*/ 4 h 26"/>
                  <a:gd name="T32" fmla="*/ 1 w 19"/>
                  <a:gd name="T33" fmla="*/ 7 h 26"/>
                  <a:gd name="T34" fmla="*/ 0 w 19"/>
                  <a:gd name="T35" fmla="*/ 11 h 26"/>
                  <a:gd name="T36" fmla="*/ 0 w 19"/>
                  <a:gd name="T37" fmla="*/ 14 h 26"/>
                  <a:gd name="T38" fmla="*/ 1 w 19"/>
                  <a:gd name="T39" fmla="*/ 18 h 26"/>
                  <a:gd name="T40" fmla="*/ 4 w 19"/>
                  <a:gd name="T41" fmla="*/ 26 h 26"/>
                  <a:gd name="T42" fmla="*/ 4 w 19"/>
                  <a:gd name="T4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6">
                    <a:moveTo>
                      <a:pt x="4" y="26"/>
                    </a:moveTo>
                    <a:lnTo>
                      <a:pt x="4" y="26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8" y="13"/>
                    </a:lnTo>
                    <a:lnTo>
                      <a:pt x="12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8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6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Freeform 202">
                <a:extLst>
                  <a:ext uri="{FF2B5EF4-FFF2-40B4-BE49-F238E27FC236}">
                    <a16:creationId xmlns:a16="http://schemas.microsoft.com/office/drawing/2014/main" xmlns="" id="{71D80EF4-C432-39F7-5ACB-917117578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175" y="1230313"/>
                <a:ext cx="3175" cy="1588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4 w 8"/>
                  <a:gd name="T5" fmla="*/ 4 h 4"/>
                  <a:gd name="T6" fmla="*/ 8 w 8"/>
                  <a:gd name="T7" fmla="*/ 0 h 4"/>
                  <a:gd name="T8" fmla="*/ 8 w 8"/>
                  <a:gd name="T9" fmla="*/ 0 h 4"/>
                  <a:gd name="T10" fmla="*/ 0 w 8"/>
                  <a:gd name="T11" fmla="*/ 4 h 4"/>
                  <a:gd name="T12" fmla="*/ 0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203">
                <a:extLst>
                  <a:ext uri="{FF2B5EF4-FFF2-40B4-BE49-F238E27FC236}">
                    <a16:creationId xmlns:a16="http://schemas.microsoft.com/office/drawing/2014/main" xmlns="" id="{CCF18FFF-C86C-B446-0084-B81191FC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475" y="1230313"/>
                <a:ext cx="12700" cy="4763"/>
              </a:xfrm>
              <a:custGeom>
                <a:avLst/>
                <a:gdLst>
                  <a:gd name="T0" fmla="*/ 22 w 22"/>
                  <a:gd name="T1" fmla="*/ 4 h 8"/>
                  <a:gd name="T2" fmla="*/ 22 w 22"/>
                  <a:gd name="T3" fmla="*/ 4 h 8"/>
                  <a:gd name="T4" fmla="*/ 16 w 22"/>
                  <a:gd name="T5" fmla="*/ 2 h 8"/>
                  <a:gd name="T6" fmla="*/ 11 w 22"/>
                  <a:gd name="T7" fmla="*/ 1 h 8"/>
                  <a:gd name="T8" fmla="*/ 5 w 22"/>
                  <a:gd name="T9" fmla="*/ 0 h 8"/>
                  <a:gd name="T10" fmla="*/ 3 w 22"/>
                  <a:gd name="T11" fmla="*/ 0 h 8"/>
                  <a:gd name="T12" fmla="*/ 0 w 22"/>
                  <a:gd name="T13" fmla="*/ 2 h 8"/>
                  <a:gd name="T14" fmla="*/ 0 w 22"/>
                  <a:gd name="T15" fmla="*/ 2 h 8"/>
                  <a:gd name="T16" fmla="*/ 7 w 22"/>
                  <a:gd name="T17" fmla="*/ 7 h 8"/>
                  <a:gd name="T18" fmla="*/ 10 w 22"/>
                  <a:gd name="T19" fmla="*/ 8 h 8"/>
                  <a:gd name="T20" fmla="*/ 12 w 22"/>
                  <a:gd name="T21" fmla="*/ 8 h 8"/>
                  <a:gd name="T22" fmla="*/ 16 w 22"/>
                  <a:gd name="T23" fmla="*/ 7 h 8"/>
                  <a:gd name="T24" fmla="*/ 22 w 22"/>
                  <a:gd name="T25" fmla="*/ 4 h 8"/>
                  <a:gd name="T26" fmla="*/ 22 w 22"/>
                  <a:gd name="T2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8">
                    <a:moveTo>
                      <a:pt x="22" y="4"/>
                    </a:moveTo>
                    <a:lnTo>
                      <a:pt x="22" y="4"/>
                    </a:lnTo>
                    <a:lnTo>
                      <a:pt x="16" y="2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6" y="7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204">
                <a:extLst>
                  <a:ext uri="{FF2B5EF4-FFF2-40B4-BE49-F238E27FC236}">
                    <a16:creationId xmlns:a16="http://schemas.microsoft.com/office/drawing/2014/main" xmlns="" id="{1DB261A2-7066-89B3-7659-BD5AF2435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688" y="1223963"/>
                <a:ext cx="12700" cy="14288"/>
              </a:xfrm>
              <a:custGeom>
                <a:avLst/>
                <a:gdLst>
                  <a:gd name="T0" fmla="*/ 23 w 25"/>
                  <a:gd name="T1" fmla="*/ 10 h 29"/>
                  <a:gd name="T2" fmla="*/ 16 w 25"/>
                  <a:gd name="T3" fmla="*/ 9 h 29"/>
                  <a:gd name="T4" fmla="*/ 16 w 25"/>
                  <a:gd name="T5" fmla="*/ 9 h 29"/>
                  <a:gd name="T6" fmla="*/ 20 w 25"/>
                  <a:gd name="T7" fmla="*/ 3 h 29"/>
                  <a:gd name="T8" fmla="*/ 20 w 25"/>
                  <a:gd name="T9" fmla="*/ 0 h 29"/>
                  <a:gd name="T10" fmla="*/ 18 w 25"/>
                  <a:gd name="T11" fmla="*/ 3 h 29"/>
                  <a:gd name="T12" fmla="*/ 14 w 25"/>
                  <a:gd name="T13" fmla="*/ 7 h 29"/>
                  <a:gd name="T14" fmla="*/ 14 w 25"/>
                  <a:gd name="T15" fmla="*/ 7 h 29"/>
                  <a:gd name="T16" fmla="*/ 11 w 25"/>
                  <a:gd name="T17" fmla="*/ 9 h 29"/>
                  <a:gd name="T18" fmla="*/ 10 w 25"/>
                  <a:gd name="T19" fmla="*/ 10 h 29"/>
                  <a:gd name="T20" fmla="*/ 7 w 25"/>
                  <a:gd name="T21" fmla="*/ 13 h 29"/>
                  <a:gd name="T22" fmla="*/ 6 w 25"/>
                  <a:gd name="T23" fmla="*/ 17 h 29"/>
                  <a:gd name="T24" fmla="*/ 6 w 25"/>
                  <a:gd name="T25" fmla="*/ 20 h 29"/>
                  <a:gd name="T26" fmla="*/ 0 w 25"/>
                  <a:gd name="T27" fmla="*/ 29 h 29"/>
                  <a:gd name="T28" fmla="*/ 0 w 25"/>
                  <a:gd name="T29" fmla="*/ 29 h 29"/>
                  <a:gd name="T30" fmla="*/ 7 w 25"/>
                  <a:gd name="T31" fmla="*/ 21 h 29"/>
                  <a:gd name="T32" fmla="*/ 7 w 25"/>
                  <a:gd name="T33" fmla="*/ 21 h 29"/>
                  <a:gd name="T34" fmla="*/ 15 w 25"/>
                  <a:gd name="T35" fmla="*/ 20 h 29"/>
                  <a:gd name="T36" fmla="*/ 21 w 25"/>
                  <a:gd name="T37" fmla="*/ 19 h 29"/>
                  <a:gd name="T38" fmla="*/ 23 w 25"/>
                  <a:gd name="T39" fmla="*/ 18 h 29"/>
                  <a:gd name="T40" fmla="*/ 25 w 25"/>
                  <a:gd name="T41" fmla="*/ 15 h 29"/>
                  <a:gd name="T42" fmla="*/ 25 w 25"/>
                  <a:gd name="T43" fmla="*/ 13 h 29"/>
                  <a:gd name="T44" fmla="*/ 23 w 25"/>
                  <a:gd name="T45" fmla="*/ 10 h 29"/>
                  <a:gd name="T46" fmla="*/ 23 w 25"/>
                  <a:gd name="T47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9">
                    <a:moveTo>
                      <a:pt x="23" y="10"/>
                    </a:moveTo>
                    <a:lnTo>
                      <a:pt x="16" y="9"/>
                    </a:lnTo>
                    <a:lnTo>
                      <a:pt x="16" y="9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6" y="17"/>
                    </a:lnTo>
                    <a:lnTo>
                      <a:pt x="6" y="20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15" y="20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206">
                <a:extLst>
                  <a:ext uri="{FF2B5EF4-FFF2-40B4-BE49-F238E27FC236}">
                    <a16:creationId xmlns:a16="http://schemas.microsoft.com/office/drawing/2014/main" xmlns="" id="{724D3335-5AC9-011A-8C8B-2D609A1A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200" y="1401763"/>
                <a:ext cx="38100" cy="17463"/>
              </a:xfrm>
              <a:custGeom>
                <a:avLst/>
                <a:gdLst>
                  <a:gd name="T0" fmla="*/ 71 w 71"/>
                  <a:gd name="T1" fmla="*/ 29 h 33"/>
                  <a:gd name="T2" fmla="*/ 71 w 71"/>
                  <a:gd name="T3" fmla="*/ 29 h 33"/>
                  <a:gd name="T4" fmla="*/ 54 w 71"/>
                  <a:gd name="T5" fmla="*/ 23 h 33"/>
                  <a:gd name="T6" fmla="*/ 48 w 71"/>
                  <a:gd name="T7" fmla="*/ 21 h 33"/>
                  <a:gd name="T8" fmla="*/ 43 w 71"/>
                  <a:gd name="T9" fmla="*/ 19 h 33"/>
                  <a:gd name="T10" fmla="*/ 40 w 71"/>
                  <a:gd name="T11" fmla="*/ 15 h 33"/>
                  <a:gd name="T12" fmla="*/ 38 w 71"/>
                  <a:gd name="T13" fmla="*/ 11 h 33"/>
                  <a:gd name="T14" fmla="*/ 38 w 71"/>
                  <a:gd name="T15" fmla="*/ 6 h 33"/>
                  <a:gd name="T16" fmla="*/ 38 w 71"/>
                  <a:gd name="T17" fmla="*/ 0 h 33"/>
                  <a:gd name="T18" fmla="*/ 38 w 71"/>
                  <a:gd name="T19" fmla="*/ 0 h 33"/>
                  <a:gd name="T20" fmla="*/ 33 w 71"/>
                  <a:gd name="T21" fmla="*/ 0 h 33"/>
                  <a:gd name="T22" fmla="*/ 28 w 71"/>
                  <a:gd name="T23" fmla="*/ 0 h 33"/>
                  <a:gd name="T24" fmla="*/ 25 w 71"/>
                  <a:gd name="T25" fmla="*/ 1 h 33"/>
                  <a:gd name="T26" fmla="*/ 23 w 71"/>
                  <a:gd name="T27" fmla="*/ 3 h 33"/>
                  <a:gd name="T28" fmla="*/ 18 w 71"/>
                  <a:gd name="T29" fmla="*/ 7 h 33"/>
                  <a:gd name="T30" fmla="*/ 15 w 71"/>
                  <a:gd name="T31" fmla="*/ 12 h 33"/>
                  <a:gd name="T32" fmla="*/ 9 w 71"/>
                  <a:gd name="T33" fmla="*/ 23 h 33"/>
                  <a:gd name="T34" fmla="*/ 5 w 71"/>
                  <a:gd name="T35" fmla="*/ 28 h 33"/>
                  <a:gd name="T36" fmla="*/ 0 w 71"/>
                  <a:gd name="T37" fmla="*/ 33 h 33"/>
                  <a:gd name="T38" fmla="*/ 0 w 71"/>
                  <a:gd name="T39" fmla="*/ 33 h 33"/>
                  <a:gd name="T40" fmla="*/ 10 w 71"/>
                  <a:gd name="T41" fmla="*/ 31 h 33"/>
                  <a:gd name="T42" fmla="*/ 19 w 71"/>
                  <a:gd name="T43" fmla="*/ 30 h 33"/>
                  <a:gd name="T44" fmla="*/ 33 w 71"/>
                  <a:gd name="T45" fmla="*/ 31 h 33"/>
                  <a:gd name="T46" fmla="*/ 49 w 71"/>
                  <a:gd name="T47" fmla="*/ 31 h 33"/>
                  <a:gd name="T48" fmla="*/ 60 w 71"/>
                  <a:gd name="T49" fmla="*/ 30 h 33"/>
                  <a:gd name="T50" fmla="*/ 71 w 71"/>
                  <a:gd name="T51" fmla="*/ 29 h 33"/>
                  <a:gd name="T52" fmla="*/ 71 w 71"/>
                  <a:gd name="T53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33">
                    <a:moveTo>
                      <a:pt x="71" y="29"/>
                    </a:moveTo>
                    <a:lnTo>
                      <a:pt x="71" y="29"/>
                    </a:lnTo>
                    <a:lnTo>
                      <a:pt x="54" y="23"/>
                    </a:lnTo>
                    <a:lnTo>
                      <a:pt x="48" y="21"/>
                    </a:lnTo>
                    <a:lnTo>
                      <a:pt x="43" y="19"/>
                    </a:lnTo>
                    <a:lnTo>
                      <a:pt x="40" y="15"/>
                    </a:lnTo>
                    <a:lnTo>
                      <a:pt x="38" y="11"/>
                    </a:lnTo>
                    <a:lnTo>
                      <a:pt x="38" y="6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5" y="12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0" y="31"/>
                    </a:lnTo>
                    <a:lnTo>
                      <a:pt x="19" y="30"/>
                    </a:lnTo>
                    <a:lnTo>
                      <a:pt x="33" y="31"/>
                    </a:lnTo>
                    <a:lnTo>
                      <a:pt x="49" y="31"/>
                    </a:lnTo>
                    <a:lnTo>
                      <a:pt x="60" y="30"/>
                    </a:lnTo>
                    <a:lnTo>
                      <a:pt x="71" y="29"/>
                    </a:lnTo>
                    <a:lnTo>
                      <a:pt x="7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207">
                <a:extLst>
                  <a:ext uri="{FF2B5EF4-FFF2-40B4-BE49-F238E27FC236}">
                    <a16:creationId xmlns:a16="http://schemas.microsoft.com/office/drawing/2014/main" xmlns="" id="{FE55F06F-84BE-94AC-BED9-5EC80636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438" y="1419226"/>
                <a:ext cx="4763" cy="1588"/>
              </a:xfrm>
              <a:custGeom>
                <a:avLst/>
                <a:gdLst>
                  <a:gd name="T0" fmla="*/ 9 w 9"/>
                  <a:gd name="T1" fmla="*/ 0 h 1"/>
                  <a:gd name="T2" fmla="*/ 9 w 9"/>
                  <a:gd name="T3" fmla="*/ 0 h 1"/>
                  <a:gd name="T4" fmla="*/ 0 w 9"/>
                  <a:gd name="T5" fmla="*/ 1 h 1"/>
                  <a:gd name="T6" fmla="*/ 0 w 9"/>
                  <a:gd name="T7" fmla="*/ 1 h 1"/>
                  <a:gd name="T8" fmla="*/ 5 w 9"/>
                  <a:gd name="T9" fmla="*/ 1 h 1"/>
                  <a:gd name="T10" fmla="*/ 9 w 9"/>
                  <a:gd name="T11" fmla="*/ 0 h 1"/>
                  <a:gd name="T12" fmla="*/ 9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208">
                <a:extLst>
                  <a:ext uri="{FF2B5EF4-FFF2-40B4-BE49-F238E27FC236}">
                    <a16:creationId xmlns:a16="http://schemas.microsoft.com/office/drawing/2014/main" xmlns="" id="{EA763F85-9084-6561-05B2-AA72AAC6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063" y="1119188"/>
                <a:ext cx="9525" cy="14288"/>
              </a:xfrm>
              <a:custGeom>
                <a:avLst/>
                <a:gdLst>
                  <a:gd name="T0" fmla="*/ 0 w 16"/>
                  <a:gd name="T1" fmla="*/ 27 h 27"/>
                  <a:gd name="T2" fmla="*/ 16 w 16"/>
                  <a:gd name="T3" fmla="*/ 0 h 27"/>
                  <a:gd name="T4" fmla="*/ 10 w 16"/>
                  <a:gd name="T5" fmla="*/ 4 h 27"/>
                  <a:gd name="T6" fmla="*/ 0 w 1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0" y="27"/>
                    </a:moveTo>
                    <a:lnTo>
                      <a:pt x="16" y="0"/>
                    </a:lnTo>
                    <a:lnTo>
                      <a:pt x="10" y="4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Freeform 209">
                <a:extLst>
                  <a:ext uri="{FF2B5EF4-FFF2-40B4-BE49-F238E27FC236}">
                    <a16:creationId xmlns:a16="http://schemas.microsoft.com/office/drawing/2014/main" xmlns="" id="{405452F4-8B40-C1DD-FEE7-783B76233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000" y="1417638"/>
                <a:ext cx="9525" cy="4763"/>
              </a:xfrm>
              <a:custGeom>
                <a:avLst/>
                <a:gdLst>
                  <a:gd name="T0" fmla="*/ 18 w 18"/>
                  <a:gd name="T1" fmla="*/ 6 h 9"/>
                  <a:gd name="T2" fmla="*/ 18 w 18"/>
                  <a:gd name="T3" fmla="*/ 6 h 9"/>
                  <a:gd name="T4" fmla="*/ 9 w 18"/>
                  <a:gd name="T5" fmla="*/ 5 h 9"/>
                  <a:gd name="T6" fmla="*/ 5 w 18"/>
                  <a:gd name="T7" fmla="*/ 4 h 9"/>
                  <a:gd name="T8" fmla="*/ 0 w 18"/>
                  <a:gd name="T9" fmla="*/ 0 h 9"/>
                  <a:gd name="T10" fmla="*/ 0 w 18"/>
                  <a:gd name="T11" fmla="*/ 0 h 9"/>
                  <a:gd name="T12" fmla="*/ 1 w 18"/>
                  <a:gd name="T13" fmla="*/ 6 h 9"/>
                  <a:gd name="T14" fmla="*/ 3 w 18"/>
                  <a:gd name="T15" fmla="*/ 8 h 9"/>
                  <a:gd name="T16" fmla="*/ 7 w 18"/>
                  <a:gd name="T17" fmla="*/ 9 h 9"/>
                  <a:gd name="T18" fmla="*/ 10 w 18"/>
                  <a:gd name="T19" fmla="*/ 9 h 9"/>
                  <a:gd name="T20" fmla="*/ 15 w 18"/>
                  <a:gd name="T21" fmla="*/ 9 h 9"/>
                  <a:gd name="T22" fmla="*/ 17 w 18"/>
                  <a:gd name="T23" fmla="*/ 8 h 9"/>
                  <a:gd name="T24" fmla="*/ 18 w 18"/>
                  <a:gd name="T25" fmla="*/ 7 h 9"/>
                  <a:gd name="T26" fmla="*/ 18 w 18"/>
                  <a:gd name="T27" fmla="*/ 6 h 9"/>
                  <a:gd name="T28" fmla="*/ 18 w 18"/>
                  <a:gd name="T2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9">
                    <a:moveTo>
                      <a:pt x="18" y="6"/>
                    </a:moveTo>
                    <a:lnTo>
                      <a:pt x="18" y="6"/>
                    </a:lnTo>
                    <a:lnTo>
                      <a:pt x="9" y="5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5" y="9"/>
                    </a:lnTo>
                    <a:lnTo>
                      <a:pt x="17" y="8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210">
                <a:extLst>
                  <a:ext uri="{FF2B5EF4-FFF2-40B4-BE49-F238E27FC236}">
                    <a16:creationId xmlns:a16="http://schemas.microsoft.com/office/drawing/2014/main" xmlns="" id="{D09E9483-BB7C-9F62-6ACC-DEFC8A54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244601"/>
                <a:ext cx="14288" cy="9525"/>
              </a:xfrm>
              <a:custGeom>
                <a:avLst/>
                <a:gdLst>
                  <a:gd name="T0" fmla="*/ 27 w 27"/>
                  <a:gd name="T1" fmla="*/ 7 h 17"/>
                  <a:gd name="T2" fmla="*/ 27 w 27"/>
                  <a:gd name="T3" fmla="*/ 7 h 17"/>
                  <a:gd name="T4" fmla="*/ 26 w 27"/>
                  <a:gd name="T5" fmla="*/ 3 h 17"/>
                  <a:gd name="T6" fmla="*/ 23 w 27"/>
                  <a:gd name="T7" fmla="*/ 2 h 17"/>
                  <a:gd name="T8" fmla="*/ 19 w 27"/>
                  <a:gd name="T9" fmla="*/ 1 h 17"/>
                  <a:gd name="T10" fmla="*/ 16 w 27"/>
                  <a:gd name="T11" fmla="*/ 1 h 17"/>
                  <a:gd name="T12" fmla="*/ 7 w 27"/>
                  <a:gd name="T13" fmla="*/ 1 h 17"/>
                  <a:gd name="T14" fmla="*/ 3 w 27"/>
                  <a:gd name="T15" fmla="*/ 1 h 17"/>
                  <a:gd name="T16" fmla="*/ 0 w 27"/>
                  <a:gd name="T17" fmla="*/ 0 h 17"/>
                  <a:gd name="T18" fmla="*/ 0 w 27"/>
                  <a:gd name="T19" fmla="*/ 0 h 17"/>
                  <a:gd name="T20" fmla="*/ 4 w 27"/>
                  <a:gd name="T21" fmla="*/ 1 h 17"/>
                  <a:gd name="T22" fmla="*/ 8 w 27"/>
                  <a:gd name="T23" fmla="*/ 5 h 17"/>
                  <a:gd name="T24" fmla="*/ 15 w 27"/>
                  <a:gd name="T25" fmla="*/ 13 h 17"/>
                  <a:gd name="T26" fmla="*/ 18 w 27"/>
                  <a:gd name="T27" fmla="*/ 16 h 17"/>
                  <a:gd name="T28" fmla="*/ 19 w 27"/>
                  <a:gd name="T29" fmla="*/ 17 h 17"/>
                  <a:gd name="T30" fmla="*/ 22 w 27"/>
                  <a:gd name="T31" fmla="*/ 17 h 17"/>
                  <a:gd name="T32" fmla="*/ 23 w 27"/>
                  <a:gd name="T33" fmla="*/ 16 h 17"/>
                  <a:gd name="T34" fmla="*/ 25 w 27"/>
                  <a:gd name="T35" fmla="*/ 13 h 17"/>
                  <a:gd name="T36" fmla="*/ 27 w 27"/>
                  <a:gd name="T37" fmla="*/ 7 h 17"/>
                  <a:gd name="T38" fmla="*/ 27 w 27"/>
                  <a:gd name="T3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7">
                    <a:moveTo>
                      <a:pt x="27" y="7"/>
                    </a:moveTo>
                    <a:lnTo>
                      <a:pt x="27" y="7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7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8" y="5"/>
                    </a:lnTo>
                    <a:lnTo>
                      <a:pt x="15" y="13"/>
                    </a:lnTo>
                    <a:lnTo>
                      <a:pt x="18" y="16"/>
                    </a:lnTo>
                    <a:lnTo>
                      <a:pt x="19" y="17"/>
                    </a:lnTo>
                    <a:lnTo>
                      <a:pt x="22" y="17"/>
                    </a:lnTo>
                    <a:lnTo>
                      <a:pt x="23" y="16"/>
                    </a:lnTo>
                    <a:lnTo>
                      <a:pt x="25" y="13"/>
                    </a:lnTo>
                    <a:lnTo>
                      <a:pt x="27" y="7"/>
                    </a:lnTo>
                    <a:lnTo>
                      <a:pt x="2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211">
                <a:extLst>
                  <a:ext uri="{FF2B5EF4-FFF2-40B4-BE49-F238E27FC236}">
                    <a16:creationId xmlns:a16="http://schemas.microsoft.com/office/drawing/2014/main" xmlns="" id="{7FDC8578-E8A9-18AA-A0A2-04D6E199F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688" y="1370013"/>
                <a:ext cx="9525" cy="15875"/>
              </a:xfrm>
              <a:custGeom>
                <a:avLst/>
                <a:gdLst>
                  <a:gd name="T0" fmla="*/ 17 w 17"/>
                  <a:gd name="T1" fmla="*/ 26 h 30"/>
                  <a:gd name="T2" fmla="*/ 17 w 17"/>
                  <a:gd name="T3" fmla="*/ 26 h 30"/>
                  <a:gd name="T4" fmla="*/ 14 w 17"/>
                  <a:gd name="T5" fmla="*/ 24 h 30"/>
                  <a:gd name="T6" fmla="*/ 9 w 17"/>
                  <a:gd name="T7" fmla="*/ 18 h 30"/>
                  <a:gd name="T8" fmla="*/ 8 w 17"/>
                  <a:gd name="T9" fmla="*/ 15 h 30"/>
                  <a:gd name="T10" fmla="*/ 7 w 17"/>
                  <a:gd name="T11" fmla="*/ 10 h 30"/>
                  <a:gd name="T12" fmla="*/ 7 w 17"/>
                  <a:gd name="T13" fmla="*/ 6 h 30"/>
                  <a:gd name="T14" fmla="*/ 8 w 17"/>
                  <a:gd name="T15" fmla="*/ 0 h 30"/>
                  <a:gd name="T16" fmla="*/ 8 w 17"/>
                  <a:gd name="T17" fmla="*/ 0 h 30"/>
                  <a:gd name="T18" fmla="*/ 5 w 17"/>
                  <a:gd name="T19" fmla="*/ 5 h 30"/>
                  <a:gd name="T20" fmla="*/ 2 w 17"/>
                  <a:gd name="T21" fmla="*/ 10 h 30"/>
                  <a:gd name="T22" fmla="*/ 1 w 17"/>
                  <a:gd name="T23" fmla="*/ 16 h 30"/>
                  <a:gd name="T24" fmla="*/ 0 w 17"/>
                  <a:gd name="T25" fmla="*/ 21 h 30"/>
                  <a:gd name="T26" fmla="*/ 1 w 17"/>
                  <a:gd name="T27" fmla="*/ 25 h 30"/>
                  <a:gd name="T28" fmla="*/ 2 w 17"/>
                  <a:gd name="T29" fmla="*/ 28 h 30"/>
                  <a:gd name="T30" fmla="*/ 4 w 17"/>
                  <a:gd name="T31" fmla="*/ 29 h 30"/>
                  <a:gd name="T32" fmla="*/ 6 w 17"/>
                  <a:gd name="T33" fmla="*/ 30 h 30"/>
                  <a:gd name="T34" fmla="*/ 9 w 17"/>
                  <a:gd name="T35" fmla="*/ 29 h 30"/>
                  <a:gd name="T36" fmla="*/ 17 w 17"/>
                  <a:gd name="T37" fmla="*/ 26 h 30"/>
                  <a:gd name="T38" fmla="*/ 17 w 17"/>
                  <a:gd name="T3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30">
                    <a:moveTo>
                      <a:pt x="17" y="26"/>
                    </a:moveTo>
                    <a:lnTo>
                      <a:pt x="17" y="26"/>
                    </a:lnTo>
                    <a:lnTo>
                      <a:pt x="14" y="24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7" y="10"/>
                    </a:lnTo>
                    <a:lnTo>
                      <a:pt x="7" y="6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30"/>
                    </a:lnTo>
                    <a:lnTo>
                      <a:pt x="9" y="29"/>
                    </a:lnTo>
                    <a:lnTo>
                      <a:pt x="17" y="26"/>
                    </a:lnTo>
                    <a:lnTo>
                      <a:pt x="1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212">
                <a:extLst>
                  <a:ext uri="{FF2B5EF4-FFF2-40B4-BE49-F238E27FC236}">
                    <a16:creationId xmlns:a16="http://schemas.microsoft.com/office/drawing/2014/main" xmlns="" id="{EA42051C-B867-8CFD-9D0D-79E6CFA7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488" y="1246188"/>
                <a:ext cx="11113" cy="6350"/>
              </a:xfrm>
              <a:custGeom>
                <a:avLst/>
                <a:gdLst>
                  <a:gd name="T0" fmla="*/ 23 w 23"/>
                  <a:gd name="T1" fmla="*/ 6 h 12"/>
                  <a:gd name="T2" fmla="*/ 18 w 23"/>
                  <a:gd name="T3" fmla="*/ 0 h 12"/>
                  <a:gd name="T4" fmla="*/ 0 w 23"/>
                  <a:gd name="T5" fmla="*/ 12 h 12"/>
                  <a:gd name="T6" fmla="*/ 23 w 23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23" y="6"/>
                    </a:moveTo>
                    <a:lnTo>
                      <a:pt x="18" y="0"/>
                    </a:lnTo>
                    <a:lnTo>
                      <a:pt x="0" y="12"/>
                    </a:lnTo>
                    <a:lnTo>
                      <a:pt x="2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213">
                <a:extLst>
                  <a:ext uri="{FF2B5EF4-FFF2-40B4-BE49-F238E27FC236}">
                    <a16:creationId xmlns:a16="http://schemas.microsoft.com/office/drawing/2014/main" xmlns="" id="{FD37DE75-E4A8-9656-F134-1CF7389D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325" y="1119188"/>
                <a:ext cx="19050" cy="36513"/>
              </a:xfrm>
              <a:custGeom>
                <a:avLst/>
                <a:gdLst>
                  <a:gd name="T0" fmla="*/ 4 w 34"/>
                  <a:gd name="T1" fmla="*/ 0 h 70"/>
                  <a:gd name="T2" fmla="*/ 4 w 34"/>
                  <a:gd name="T3" fmla="*/ 0 h 70"/>
                  <a:gd name="T4" fmla="*/ 2 w 34"/>
                  <a:gd name="T5" fmla="*/ 4 h 70"/>
                  <a:gd name="T6" fmla="*/ 1 w 34"/>
                  <a:gd name="T7" fmla="*/ 7 h 70"/>
                  <a:gd name="T8" fmla="*/ 0 w 34"/>
                  <a:gd name="T9" fmla="*/ 12 h 70"/>
                  <a:gd name="T10" fmla="*/ 1 w 34"/>
                  <a:gd name="T11" fmla="*/ 16 h 70"/>
                  <a:gd name="T12" fmla="*/ 4 w 34"/>
                  <a:gd name="T13" fmla="*/ 24 h 70"/>
                  <a:gd name="T14" fmla="*/ 10 w 34"/>
                  <a:gd name="T15" fmla="*/ 34 h 70"/>
                  <a:gd name="T16" fmla="*/ 15 w 34"/>
                  <a:gd name="T17" fmla="*/ 42 h 70"/>
                  <a:gd name="T18" fmla="*/ 16 w 34"/>
                  <a:gd name="T19" fmla="*/ 46 h 70"/>
                  <a:gd name="T20" fmla="*/ 16 w 34"/>
                  <a:gd name="T21" fmla="*/ 50 h 70"/>
                  <a:gd name="T22" fmla="*/ 15 w 34"/>
                  <a:gd name="T23" fmla="*/ 54 h 70"/>
                  <a:gd name="T24" fmla="*/ 14 w 34"/>
                  <a:gd name="T25" fmla="*/ 58 h 70"/>
                  <a:gd name="T26" fmla="*/ 9 w 34"/>
                  <a:gd name="T27" fmla="*/ 61 h 70"/>
                  <a:gd name="T28" fmla="*/ 3 w 34"/>
                  <a:gd name="T29" fmla="*/ 65 h 70"/>
                  <a:gd name="T30" fmla="*/ 3 w 34"/>
                  <a:gd name="T31" fmla="*/ 65 h 70"/>
                  <a:gd name="T32" fmla="*/ 11 w 34"/>
                  <a:gd name="T33" fmla="*/ 68 h 70"/>
                  <a:gd name="T34" fmla="*/ 17 w 34"/>
                  <a:gd name="T35" fmla="*/ 69 h 70"/>
                  <a:gd name="T36" fmla="*/ 21 w 34"/>
                  <a:gd name="T37" fmla="*/ 70 h 70"/>
                  <a:gd name="T38" fmla="*/ 24 w 34"/>
                  <a:gd name="T39" fmla="*/ 69 h 70"/>
                  <a:gd name="T40" fmla="*/ 25 w 34"/>
                  <a:gd name="T41" fmla="*/ 67 h 70"/>
                  <a:gd name="T42" fmla="*/ 25 w 34"/>
                  <a:gd name="T43" fmla="*/ 65 h 70"/>
                  <a:gd name="T44" fmla="*/ 24 w 34"/>
                  <a:gd name="T45" fmla="*/ 59 h 70"/>
                  <a:gd name="T46" fmla="*/ 22 w 34"/>
                  <a:gd name="T47" fmla="*/ 52 h 70"/>
                  <a:gd name="T48" fmla="*/ 22 w 34"/>
                  <a:gd name="T49" fmla="*/ 49 h 70"/>
                  <a:gd name="T50" fmla="*/ 22 w 34"/>
                  <a:gd name="T51" fmla="*/ 45 h 70"/>
                  <a:gd name="T52" fmla="*/ 23 w 34"/>
                  <a:gd name="T53" fmla="*/ 43 h 70"/>
                  <a:gd name="T54" fmla="*/ 25 w 34"/>
                  <a:gd name="T55" fmla="*/ 41 h 70"/>
                  <a:gd name="T56" fmla="*/ 29 w 34"/>
                  <a:gd name="T57" fmla="*/ 39 h 70"/>
                  <a:gd name="T58" fmla="*/ 34 w 34"/>
                  <a:gd name="T59" fmla="*/ 39 h 70"/>
                  <a:gd name="T60" fmla="*/ 34 w 34"/>
                  <a:gd name="T61" fmla="*/ 39 h 70"/>
                  <a:gd name="T62" fmla="*/ 26 w 34"/>
                  <a:gd name="T63" fmla="*/ 36 h 70"/>
                  <a:gd name="T64" fmla="*/ 21 w 34"/>
                  <a:gd name="T65" fmla="*/ 31 h 70"/>
                  <a:gd name="T66" fmla="*/ 15 w 34"/>
                  <a:gd name="T67" fmla="*/ 26 h 70"/>
                  <a:gd name="T68" fmla="*/ 11 w 34"/>
                  <a:gd name="T69" fmla="*/ 20 h 70"/>
                  <a:gd name="T70" fmla="*/ 8 w 34"/>
                  <a:gd name="T71" fmla="*/ 14 h 70"/>
                  <a:gd name="T72" fmla="*/ 6 w 34"/>
                  <a:gd name="T73" fmla="*/ 8 h 70"/>
                  <a:gd name="T74" fmla="*/ 4 w 34"/>
                  <a:gd name="T75" fmla="*/ 4 h 70"/>
                  <a:gd name="T76" fmla="*/ 4 w 34"/>
                  <a:gd name="T77" fmla="*/ 0 h 70"/>
                  <a:gd name="T78" fmla="*/ 4 w 34"/>
                  <a:gd name="T7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70">
                    <a:moveTo>
                      <a:pt x="4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4"/>
                    </a:lnTo>
                    <a:lnTo>
                      <a:pt x="10" y="34"/>
                    </a:lnTo>
                    <a:lnTo>
                      <a:pt x="15" y="42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5" y="54"/>
                    </a:lnTo>
                    <a:lnTo>
                      <a:pt x="14" y="58"/>
                    </a:lnTo>
                    <a:lnTo>
                      <a:pt x="9" y="61"/>
                    </a:lnTo>
                    <a:lnTo>
                      <a:pt x="3" y="65"/>
                    </a:lnTo>
                    <a:lnTo>
                      <a:pt x="3" y="65"/>
                    </a:lnTo>
                    <a:lnTo>
                      <a:pt x="11" y="68"/>
                    </a:lnTo>
                    <a:lnTo>
                      <a:pt x="17" y="69"/>
                    </a:lnTo>
                    <a:lnTo>
                      <a:pt x="21" y="70"/>
                    </a:lnTo>
                    <a:lnTo>
                      <a:pt x="24" y="69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4" y="59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2" y="45"/>
                    </a:lnTo>
                    <a:lnTo>
                      <a:pt x="23" y="43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4" y="39"/>
                    </a:lnTo>
                    <a:lnTo>
                      <a:pt x="34" y="39"/>
                    </a:lnTo>
                    <a:lnTo>
                      <a:pt x="26" y="36"/>
                    </a:lnTo>
                    <a:lnTo>
                      <a:pt x="21" y="31"/>
                    </a:lnTo>
                    <a:lnTo>
                      <a:pt x="15" y="26"/>
                    </a:lnTo>
                    <a:lnTo>
                      <a:pt x="11" y="20"/>
                    </a:lnTo>
                    <a:lnTo>
                      <a:pt x="8" y="14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214">
                <a:extLst>
                  <a:ext uri="{FF2B5EF4-FFF2-40B4-BE49-F238E27FC236}">
                    <a16:creationId xmlns:a16="http://schemas.microsoft.com/office/drawing/2014/main" xmlns="" id="{7A022928-B479-BFCA-6E81-397285C0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375" y="1139826"/>
                <a:ext cx="4763" cy="0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0 h 2"/>
                  <a:gd name="T4" fmla="*/ 5 w 10"/>
                  <a:gd name="T5" fmla="*/ 2 h 2"/>
                  <a:gd name="T6" fmla="*/ 10 w 10"/>
                  <a:gd name="T7" fmla="*/ 2 h 2"/>
                  <a:gd name="T8" fmla="*/ 10 w 10"/>
                  <a:gd name="T9" fmla="*/ 2 h 2"/>
                  <a:gd name="T10" fmla="*/ 0 w 10"/>
                  <a:gd name="T11" fmla="*/ 0 h 2"/>
                  <a:gd name="T12" fmla="*/ 0 w 1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215">
                <a:extLst>
                  <a:ext uri="{FF2B5EF4-FFF2-40B4-BE49-F238E27FC236}">
                    <a16:creationId xmlns:a16="http://schemas.microsoft.com/office/drawing/2014/main" xmlns="" id="{882D22C6-1C10-659A-A327-13339A9DE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363" y="1201738"/>
                <a:ext cx="3175" cy="4763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4 w 7"/>
                  <a:gd name="T5" fmla="*/ 4 h 7"/>
                  <a:gd name="T6" fmla="*/ 0 w 7"/>
                  <a:gd name="T7" fmla="*/ 7 h 7"/>
                  <a:gd name="T8" fmla="*/ 0 w 7"/>
                  <a:gd name="T9" fmla="*/ 7 h 7"/>
                  <a:gd name="T10" fmla="*/ 4 w 7"/>
                  <a:gd name="T11" fmla="*/ 5 h 7"/>
                  <a:gd name="T12" fmla="*/ 7 w 7"/>
                  <a:gd name="T13" fmla="*/ 0 h 7"/>
                  <a:gd name="T14" fmla="*/ 7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216">
                <a:extLst>
                  <a:ext uri="{FF2B5EF4-FFF2-40B4-BE49-F238E27FC236}">
                    <a16:creationId xmlns:a16="http://schemas.microsoft.com/office/drawing/2014/main" xmlns="" id="{D9296830-B6A3-A926-D54F-99F234A3A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650" y="1117601"/>
                <a:ext cx="36513" cy="28575"/>
              </a:xfrm>
              <a:custGeom>
                <a:avLst/>
                <a:gdLst>
                  <a:gd name="T0" fmla="*/ 31 w 70"/>
                  <a:gd name="T1" fmla="*/ 22 h 53"/>
                  <a:gd name="T2" fmla="*/ 0 w 70"/>
                  <a:gd name="T3" fmla="*/ 53 h 53"/>
                  <a:gd name="T4" fmla="*/ 0 w 70"/>
                  <a:gd name="T5" fmla="*/ 53 h 53"/>
                  <a:gd name="T6" fmla="*/ 4 w 70"/>
                  <a:gd name="T7" fmla="*/ 49 h 53"/>
                  <a:gd name="T8" fmla="*/ 9 w 70"/>
                  <a:gd name="T9" fmla="*/ 46 h 53"/>
                  <a:gd name="T10" fmla="*/ 20 w 70"/>
                  <a:gd name="T11" fmla="*/ 40 h 53"/>
                  <a:gd name="T12" fmla="*/ 44 w 70"/>
                  <a:gd name="T13" fmla="*/ 31 h 53"/>
                  <a:gd name="T14" fmla="*/ 55 w 70"/>
                  <a:gd name="T15" fmla="*/ 26 h 53"/>
                  <a:gd name="T16" fmla="*/ 59 w 70"/>
                  <a:gd name="T17" fmla="*/ 23 h 53"/>
                  <a:gd name="T18" fmla="*/ 63 w 70"/>
                  <a:gd name="T19" fmla="*/ 19 h 53"/>
                  <a:gd name="T20" fmla="*/ 66 w 70"/>
                  <a:gd name="T21" fmla="*/ 16 h 53"/>
                  <a:gd name="T22" fmla="*/ 69 w 70"/>
                  <a:gd name="T23" fmla="*/ 13 h 53"/>
                  <a:gd name="T24" fmla="*/ 70 w 70"/>
                  <a:gd name="T25" fmla="*/ 7 h 53"/>
                  <a:gd name="T26" fmla="*/ 70 w 70"/>
                  <a:gd name="T27" fmla="*/ 2 h 53"/>
                  <a:gd name="T28" fmla="*/ 70 w 70"/>
                  <a:gd name="T29" fmla="*/ 2 h 53"/>
                  <a:gd name="T30" fmla="*/ 63 w 70"/>
                  <a:gd name="T31" fmla="*/ 1 h 53"/>
                  <a:gd name="T32" fmla="*/ 56 w 70"/>
                  <a:gd name="T33" fmla="*/ 0 h 53"/>
                  <a:gd name="T34" fmla="*/ 49 w 70"/>
                  <a:gd name="T35" fmla="*/ 1 h 53"/>
                  <a:gd name="T36" fmla="*/ 43 w 70"/>
                  <a:gd name="T37" fmla="*/ 3 h 53"/>
                  <a:gd name="T38" fmla="*/ 37 w 70"/>
                  <a:gd name="T39" fmla="*/ 6 h 53"/>
                  <a:gd name="T40" fmla="*/ 32 w 70"/>
                  <a:gd name="T41" fmla="*/ 9 h 53"/>
                  <a:gd name="T42" fmla="*/ 27 w 70"/>
                  <a:gd name="T43" fmla="*/ 14 h 53"/>
                  <a:gd name="T44" fmla="*/ 24 w 70"/>
                  <a:gd name="T45" fmla="*/ 18 h 53"/>
                  <a:gd name="T46" fmla="*/ 31 w 70"/>
                  <a:gd name="T47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0" h="53">
                    <a:moveTo>
                      <a:pt x="31" y="22"/>
                    </a:moveTo>
                    <a:lnTo>
                      <a:pt x="0" y="53"/>
                    </a:lnTo>
                    <a:lnTo>
                      <a:pt x="0" y="53"/>
                    </a:lnTo>
                    <a:lnTo>
                      <a:pt x="4" y="49"/>
                    </a:lnTo>
                    <a:lnTo>
                      <a:pt x="9" y="46"/>
                    </a:lnTo>
                    <a:lnTo>
                      <a:pt x="20" y="40"/>
                    </a:lnTo>
                    <a:lnTo>
                      <a:pt x="44" y="31"/>
                    </a:lnTo>
                    <a:lnTo>
                      <a:pt x="55" y="26"/>
                    </a:lnTo>
                    <a:lnTo>
                      <a:pt x="59" y="23"/>
                    </a:lnTo>
                    <a:lnTo>
                      <a:pt x="63" y="19"/>
                    </a:lnTo>
                    <a:lnTo>
                      <a:pt x="66" y="16"/>
                    </a:lnTo>
                    <a:lnTo>
                      <a:pt x="69" y="13"/>
                    </a:lnTo>
                    <a:lnTo>
                      <a:pt x="70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3" y="1"/>
                    </a:lnTo>
                    <a:lnTo>
                      <a:pt x="56" y="0"/>
                    </a:lnTo>
                    <a:lnTo>
                      <a:pt x="49" y="1"/>
                    </a:lnTo>
                    <a:lnTo>
                      <a:pt x="43" y="3"/>
                    </a:lnTo>
                    <a:lnTo>
                      <a:pt x="37" y="6"/>
                    </a:lnTo>
                    <a:lnTo>
                      <a:pt x="32" y="9"/>
                    </a:lnTo>
                    <a:lnTo>
                      <a:pt x="27" y="14"/>
                    </a:lnTo>
                    <a:lnTo>
                      <a:pt x="24" y="18"/>
                    </a:lnTo>
                    <a:lnTo>
                      <a:pt x="3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217">
                <a:extLst>
                  <a:ext uri="{FF2B5EF4-FFF2-40B4-BE49-F238E27FC236}">
                    <a16:creationId xmlns:a16="http://schemas.microsoft.com/office/drawing/2014/main" xmlns="" id="{BAED256D-B44B-0FCB-36DE-9DBC7E37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613" y="1409701"/>
                <a:ext cx="9525" cy="11113"/>
              </a:xfrm>
              <a:custGeom>
                <a:avLst/>
                <a:gdLst>
                  <a:gd name="T0" fmla="*/ 14 w 17"/>
                  <a:gd name="T1" fmla="*/ 4 h 19"/>
                  <a:gd name="T2" fmla="*/ 0 w 17"/>
                  <a:gd name="T3" fmla="*/ 15 h 19"/>
                  <a:gd name="T4" fmla="*/ 17 w 17"/>
                  <a:gd name="T5" fmla="*/ 19 h 19"/>
                  <a:gd name="T6" fmla="*/ 17 w 17"/>
                  <a:gd name="T7" fmla="*/ 19 h 19"/>
                  <a:gd name="T8" fmla="*/ 16 w 17"/>
                  <a:gd name="T9" fmla="*/ 16 h 19"/>
                  <a:gd name="T10" fmla="*/ 16 w 17"/>
                  <a:gd name="T11" fmla="*/ 13 h 19"/>
                  <a:gd name="T12" fmla="*/ 16 w 17"/>
                  <a:gd name="T13" fmla="*/ 5 h 19"/>
                  <a:gd name="T14" fmla="*/ 17 w 17"/>
                  <a:gd name="T15" fmla="*/ 0 h 19"/>
                  <a:gd name="T16" fmla="*/ 16 w 17"/>
                  <a:gd name="T17" fmla="*/ 0 h 19"/>
                  <a:gd name="T18" fmla="*/ 14 w 17"/>
                  <a:gd name="T19" fmla="*/ 4 h 19"/>
                  <a:gd name="T20" fmla="*/ 14 w 1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14" y="4"/>
                    </a:moveTo>
                    <a:lnTo>
                      <a:pt x="0" y="15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5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218">
                <a:extLst>
                  <a:ext uri="{FF2B5EF4-FFF2-40B4-BE49-F238E27FC236}">
                    <a16:creationId xmlns:a16="http://schemas.microsoft.com/office/drawing/2014/main" xmlns="" id="{B734BAAC-89CE-6018-DD7F-4F78EA9B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138" y="1420813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  <a:gd name="T8" fmla="*/ 4 w 4"/>
                  <a:gd name="T9" fmla="*/ 0 h 1"/>
                  <a:gd name="T10" fmla="*/ 4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219">
                <a:extLst>
                  <a:ext uri="{FF2B5EF4-FFF2-40B4-BE49-F238E27FC236}">
                    <a16:creationId xmlns:a16="http://schemas.microsoft.com/office/drawing/2014/main" xmlns="" id="{D79D3C45-FC18-7003-46E6-CF5CA0C2D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088" y="1211263"/>
                <a:ext cx="14288" cy="4763"/>
              </a:xfrm>
              <a:custGeom>
                <a:avLst/>
                <a:gdLst>
                  <a:gd name="T0" fmla="*/ 28 w 28"/>
                  <a:gd name="T1" fmla="*/ 0 h 11"/>
                  <a:gd name="T2" fmla="*/ 28 w 28"/>
                  <a:gd name="T3" fmla="*/ 0 h 11"/>
                  <a:gd name="T4" fmla="*/ 20 w 28"/>
                  <a:gd name="T5" fmla="*/ 0 h 11"/>
                  <a:gd name="T6" fmla="*/ 13 w 28"/>
                  <a:gd name="T7" fmla="*/ 0 h 11"/>
                  <a:gd name="T8" fmla="*/ 6 w 28"/>
                  <a:gd name="T9" fmla="*/ 3 h 11"/>
                  <a:gd name="T10" fmla="*/ 0 w 28"/>
                  <a:gd name="T11" fmla="*/ 6 h 11"/>
                  <a:gd name="T12" fmla="*/ 0 w 28"/>
                  <a:gd name="T13" fmla="*/ 6 h 11"/>
                  <a:gd name="T14" fmla="*/ 2 w 28"/>
                  <a:gd name="T15" fmla="*/ 7 h 11"/>
                  <a:gd name="T16" fmla="*/ 6 w 28"/>
                  <a:gd name="T17" fmla="*/ 9 h 11"/>
                  <a:gd name="T18" fmla="*/ 10 w 28"/>
                  <a:gd name="T19" fmla="*/ 11 h 11"/>
                  <a:gd name="T20" fmla="*/ 16 w 28"/>
                  <a:gd name="T21" fmla="*/ 11 h 11"/>
                  <a:gd name="T22" fmla="*/ 21 w 28"/>
                  <a:gd name="T23" fmla="*/ 11 h 11"/>
                  <a:gd name="T24" fmla="*/ 24 w 28"/>
                  <a:gd name="T25" fmla="*/ 8 h 11"/>
                  <a:gd name="T26" fmla="*/ 27 w 28"/>
                  <a:gd name="T27" fmla="*/ 5 h 11"/>
                  <a:gd name="T28" fmla="*/ 28 w 28"/>
                  <a:gd name="T29" fmla="*/ 0 h 11"/>
                  <a:gd name="T30" fmla="*/ 28 w 28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1">
                    <a:moveTo>
                      <a:pt x="28" y="0"/>
                    </a:moveTo>
                    <a:lnTo>
                      <a:pt x="28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10" y="11"/>
                    </a:lnTo>
                    <a:lnTo>
                      <a:pt x="16" y="11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7" y="5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220">
                <a:extLst>
                  <a:ext uri="{FF2B5EF4-FFF2-40B4-BE49-F238E27FC236}">
                    <a16:creationId xmlns:a16="http://schemas.microsoft.com/office/drawing/2014/main" xmlns="" id="{C4D6446A-DF38-F0D9-A697-FF0E0A1B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650" y="1387476"/>
                <a:ext cx="14288" cy="3175"/>
              </a:xfrm>
              <a:custGeom>
                <a:avLst/>
                <a:gdLst>
                  <a:gd name="T0" fmla="*/ 23 w 26"/>
                  <a:gd name="T1" fmla="*/ 0 h 6"/>
                  <a:gd name="T2" fmla="*/ 0 w 26"/>
                  <a:gd name="T3" fmla="*/ 6 h 6"/>
                  <a:gd name="T4" fmla="*/ 26 w 26"/>
                  <a:gd name="T5" fmla="*/ 4 h 6"/>
                  <a:gd name="T6" fmla="*/ 23 w 2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6">
                    <a:moveTo>
                      <a:pt x="23" y="0"/>
                    </a:moveTo>
                    <a:lnTo>
                      <a:pt x="0" y="6"/>
                    </a:lnTo>
                    <a:lnTo>
                      <a:pt x="26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221">
                <a:extLst>
                  <a:ext uri="{FF2B5EF4-FFF2-40B4-BE49-F238E27FC236}">
                    <a16:creationId xmlns:a16="http://schemas.microsoft.com/office/drawing/2014/main" xmlns="" id="{71B4E5D4-B0BC-0792-A473-8157C7A32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913" y="1406526"/>
                <a:ext cx="12700" cy="9525"/>
              </a:xfrm>
              <a:custGeom>
                <a:avLst/>
                <a:gdLst>
                  <a:gd name="T0" fmla="*/ 0 w 23"/>
                  <a:gd name="T1" fmla="*/ 12 h 18"/>
                  <a:gd name="T2" fmla="*/ 5 w 23"/>
                  <a:gd name="T3" fmla="*/ 18 h 18"/>
                  <a:gd name="T4" fmla="*/ 23 w 23"/>
                  <a:gd name="T5" fmla="*/ 6 h 18"/>
                  <a:gd name="T6" fmla="*/ 18 w 23"/>
                  <a:gd name="T7" fmla="*/ 0 h 18"/>
                  <a:gd name="T8" fmla="*/ 0 w 2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12"/>
                    </a:moveTo>
                    <a:lnTo>
                      <a:pt x="5" y="18"/>
                    </a:lnTo>
                    <a:lnTo>
                      <a:pt x="23" y="6"/>
                    </a:lnTo>
                    <a:lnTo>
                      <a:pt x="18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222">
                <a:extLst>
                  <a:ext uri="{FF2B5EF4-FFF2-40B4-BE49-F238E27FC236}">
                    <a16:creationId xmlns:a16="http://schemas.microsoft.com/office/drawing/2014/main" xmlns="" id="{4E672E34-095C-0F08-833C-B1BB3B4F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250" y="1101726"/>
                <a:ext cx="15875" cy="15875"/>
              </a:xfrm>
              <a:custGeom>
                <a:avLst/>
                <a:gdLst>
                  <a:gd name="T0" fmla="*/ 23 w 30"/>
                  <a:gd name="T1" fmla="*/ 0 h 30"/>
                  <a:gd name="T2" fmla="*/ 23 w 30"/>
                  <a:gd name="T3" fmla="*/ 0 h 30"/>
                  <a:gd name="T4" fmla="*/ 17 w 30"/>
                  <a:gd name="T5" fmla="*/ 0 h 30"/>
                  <a:gd name="T6" fmla="*/ 13 w 30"/>
                  <a:gd name="T7" fmla="*/ 2 h 30"/>
                  <a:gd name="T8" fmla="*/ 8 w 30"/>
                  <a:gd name="T9" fmla="*/ 7 h 30"/>
                  <a:gd name="T10" fmla="*/ 5 w 30"/>
                  <a:gd name="T11" fmla="*/ 12 h 30"/>
                  <a:gd name="T12" fmla="*/ 2 w 30"/>
                  <a:gd name="T13" fmla="*/ 17 h 30"/>
                  <a:gd name="T14" fmla="*/ 0 w 30"/>
                  <a:gd name="T15" fmla="*/ 23 h 30"/>
                  <a:gd name="T16" fmla="*/ 0 w 30"/>
                  <a:gd name="T17" fmla="*/ 28 h 30"/>
                  <a:gd name="T18" fmla="*/ 1 w 30"/>
                  <a:gd name="T19" fmla="*/ 30 h 30"/>
                  <a:gd name="T20" fmla="*/ 30 w 30"/>
                  <a:gd name="T21" fmla="*/ 28 h 30"/>
                  <a:gd name="T22" fmla="*/ 30 w 30"/>
                  <a:gd name="T23" fmla="*/ 28 h 30"/>
                  <a:gd name="T24" fmla="*/ 28 w 30"/>
                  <a:gd name="T25" fmla="*/ 22 h 30"/>
                  <a:gd name="T26" fmla="*/ 25 w 30"/>
                  <a:gd name="T27" fmla="*/ 18 h 30"/>
                  <a:gd name="T28" fmla="*/ 23 w 30"/>
                  <a:gd name="T29" fmla="*/ 18 h 30"/>
                  <a:gd name="T30" fmla="*/ 21 w 30"/>
                  <a:gd name="T31" fmla="*/ 20 h 30"/>
                  <a:gd name="T32" fmla="*/ 18 w 30"/>
                  <a:gd name="T33" fmla="*/ 21 h 30"/>
                  <a:gd name="T34" fmla="*/ 15 w 30"/>
                  <a:gd name="T35" fmla="*/ 23 h 30"/>
                  <a:gd name="T36" fmla="*/ 10 w 30"/>
                  <a:gd name="T37" fmla="*/ 24 h 30"/>
                  <a:gd name="T38" fmla="*/ 5 w 30"/>
                  <a:gd name="T39" fmla="*/ 24 h 30"/>
                  <a:gd name="T40" fmla="*/ 23 w 30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23" y="0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0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8" y="22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1" y="20"/>
                    </a:lnTo>
                    <a:lnTo>
                      <a:pt x="18" y="21"/>
                    </a:lnTo>
                    <a:lnTo>
                      <a:pt x="15" y="23"/>
                    </a:lnTo>
                    <a:lnTo>
                      <a:pt x="10" y="24"/>
                    </a:lnTo>
                    <a:lnTo>
                      <a:pt x="5" y="2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223">
                <a:extLst>
                  <a:ext uri="{FF2B5EF4-FFF2-40B4-BE49-F238E27FC236}">
                    <a16:creationId xmlns:a16="http://schemas.microsoft.com/office/drawing/2014/main" xmlns="" id="{7DCF5E48-DBF9-2365-8760-BA782211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050" y="1338263"/>
                <a:ext cx="292100" cy="77788"/>
              </a:xfrm>
              <a:custGeom>
                <a:avLst/>
                <a:gdLst>
                  <a:gd name="T0" fmla="*/ 138 w 552"/>
                  <a:gd name="T1" fmla="*/ 79 h 147"/>
                  <a:gd name="T2" fmla="*/ 113 w 552"/>
                  <a:gd name="T3" fmla="*/ 80 h 147"/>
                  <a:gd name="T4" fmla="*/ 100 w 552"/>
                  <a:gd name="T5" fmla="*/ 67 h 147"/>
                  <a:gd name="T6" fmla="*/ 114 w 552"/>
                  <a:gd name="T7" fmla="*/ 51 h 147"/>
                  <a:gd name="T8" fmla="*/ 87 w 552"/>
                  <a:gd name="T9" fmla="*/ 83 h 147"/>
                  <a:gd name="T10" fmla="*/ 75 w 552"/>
                  <a:gd name="T11" fmla="*/ 66 h 147"/>
                  <a:gd name="T12" fmla="*/ 88 w 552"/>
                  <a:gd name="T13" fmla="*/ 47 h 147"/>
                  <a:gd name="T14" fmla="*/ 127 w 552"/>
                  <a:gd name="T15" fmla="*/ 17 h 147"/>
                  <a:gd name="T16" fmla="*/ 96 w 552"/>
                  <a:gd name="T17" fmla="*/ 23 h 147"/>
                  <a:gd name="T18" fmla="*/ 58 w 552"/>
                  <a:gd name="T19" fmla="*/ 39 h 147"/>
                  <a:gd name="T20" fmla="*/ 60 w 552"/>
                  <a:gd name="T21" fmla="*/ 49 h 147"/>
                  <a:gd name="T22" fmla="*/ 69 w 552"/>
                  <a:gd name="T23" fmla="*/ 66 h 147"/>
                  <a:gd name="T24" fmla="*/ 62 w 552"/>
                  <a:gd name="T25" fmla="*/ 77 h 147"/>
                  <a:gd name="T26" fmla="*/ 32 w 552"/>
                  <a:gd name="T27" fmla="*/ 80 h 147"/>
                  <a:gd name="T28" fmla="*/ 18 w 552"/>
                  <a:gd name="T29" fmla="*/ 84 h 147"/>
                  <a:gd name="T30" fmla="*/ 19 w 552"/>
                  <a:gd name="T31" fmla="*/ 100 h 147"/>
                  <a:gd name="T32" fmla="*/ 6 w 552"/>
                  <a:gd name="T33" fmla="*/ 114 h 147"/>
                  <a:gd name="T34" fmla="*/ 4 w 552"/>
                  <a:gd name="T35" fmla="*/ 121 h 147"/>
                  <a:gd name="T36" fmla="*/ 14 w 552"/>
                  <a:gd name="T37" fmla="*/ 130 h 147"/>
                  <a:gd name="T38" fmla="*/ 46 w 552"/>
                  <a:gd name="T39" fmla="*/ 143 h 147"/>
                  <a:gd name="T40" fmla="*/ 54 w 552"/>
                  <a:gd name="T41" fmla="*/ 139 h 147"/>
                  <a:gd name="T42" fmla="*/ 61 w 552"/>
                  <a:gd name="T43" fmla="*/ 124 h 147"/>
                  <a:gd name="T44" fmla="*/ 110 w 552"/>
                  <a:gd name="T45" fmla="*/ 124 h 147"/>
                  <a:gd name="T46" fmla="*/ 144 w 552"/>
                  <a:gd name="T47" fmla="*/ 115 h 147"/>
                  <a:gd name="T48" fmla="*/ 139 w 552"/>
                  <a:gd name="T49" fmla="*/ 129 h 147"/>
                  <a:gd name="T50" fmla="*/ 143 w 552"/>
                  <a:gd name="T51" fmla="*/ 130 h 147"/>
                  <a:gd name="T52" fmla="*/ 169 w 552"/>
                  <a:gd name="T53" fmla="*/ 119 h 147"/>
                  <a:gd name="T54" fmla="*/ 240 w 552"/>
                  <a:gd name="T55" fmla="*/ 112 h 147"/>
                  <a:gd name="T56" fmla="*/ 248 w 552"/>
                  <a:gd name="T57" fmla="*/ 115 h 147"/>
                  <a:gd name="T58" fmla="*/ 541 w 552"/>
                  <a:gd name="T59" fmla="*/ 96 h 147"/>
                  <a:gd name="T60" fmla="*/ 507 w 552"/>
                  <a:gd name="T61" fmla="*/ 82 h 147"/>
                  <a:gd name="T62" fmla="*/ 513 w 552"/>
                  <a:gd name="T63" fmla="*/ 68 h 147"/>
                  <a:gd name="T64" fmla="*/ 498 w 552"/>
                  <a:gd name="T65" fmla="*/ 65 h 147"/>
                  <a:gd name="T66" fmla="*/ 488 w 552"/>
                  <a:gd name="T67" fmla="*/ 54 h 147"/>
                  <a:gd name="T68" fmla="*/ 497 w 552"/>
                  <a:gd name="T69" fmla="*/ 44 h 147"/>
                  <a:gd name="T70" fmla="*/ 516 w 552"/>
                  <a:gd name="T71" fmla="*/ 45 h 147"/>
                  <a:gd name="T72" fmla="*/ 522 w 552"/>
                  <a:gd name="T73" fmla="*/ 38 h 147"/>
                  <a:gd name="T74" fmla="*/ 514 w 552"/>
                  <a:gd name="T75" fmla="*/ 6 h 147"/>
                  <a:gd name="T76" fmla="*/ 495 w 552"/>
                  <a:gd name="T77" fmla="*/ 4 h 147"/>
                  <a:gd name="T78" fmla="*/ 473 w 552"/>
                  <a:gd name="T79" fmla="*/ 23 h 147"/>
                  <a:gd name="T80" fmla="*/ 451 w 552"/>
                  <a:gd name="T81" fmla="*/ 45 h 147"/>
                  <a:gd name="T82" fmla="*/ 434 w 552"/>
                  <a:gd name="T83" fmla="*/ 47 h 147"/>
                  <a:gd name="T84" fmla="*/ 436 w 552"/>
                  <a:gd name="T85" fmla="*/ 22 h 147"/>
                  <a:gd name="T86" fmla="*/ 427 w 552"/>
                  <a:gd name="T87" fmla="*/ 15 h 147"/>
                  <a:gd name="T88" fmla="*/ 410 w 552"/>
                  <a:gd name="T89" fmla="*/ 19 h 147"/>
                  <a:gd name="T90" fmla="*/ 394 w 552"/>
                  <a:gd name="T91" fmla="*/ 9 h 147"/>
                  <a:gd name="T92" fmla="*/ 382 w 552"/>
                  <a:gd name="T93" fmla="*/ 8 h 147"/>
                  <a:gd name="T94" fmla="*/ 372 w 552"/>
                  <a:gd name="T95" fmla="*/ 0 h 147"/>
                  <a:gd name="T96" fmla="*/ 337 w 552"/>
                  <a:gd name="T97" fmla="*/ 17 h 147"/>
                  <a:gd name="T98" fmla="*/ 302 w 552"/>
                  <a:gd name="T99" fmla="*/ 20 h 147"/>
                  <a:gd name="T100" fmla="*/ 258 w 552"/>
                  <a:gd name="T101" fmla="*/ 36 h 147"/>
                  <a:gd name="T102" fmla="*/ 210 w 552"/>
                  <a:gd name="T103" fmla="*/ 39 h 147"/>
                  <a:gd name="T104" fmla="*/ 230 w 552"/>
                  <a:gd name="T105" fmla="*/ 8 h 147"/>
                  <a:gd name="T106" fmla="*/ 214 w 552"/>
                  <a:gd name="T107" fmla="*/ 16 h 147"/>
                  <a:gd name="T108" fmla="*/ 196 w 552"/>
                  <a:gd name="T109" fmla="*/ 28 h 147"/>
                  <a:gd name="T110" fmla="*/ 198 w 552"/>
                  <a:gd name="T111" fmla="*/ 9 h 147"/>
                  <a:gd name="T112" fmla="*/ 134 w 552"/>
                  <a:gd name="T113" fmla="*/ 45 h 147"/>
                  <a:gd name="T114" fmla="*/ 128 w 552"/>
                  <a:gd name="T115" fmla="*/ 60 h 147"/>
                  <a:gd name="T116" fmla="*/ 142 w 552"/>
                  <a:gd name="T117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2" h="147">
                    <a:moveTo>
                      <a:pt x="142" y="74"/>
                    </a:moveTo>
                    <a:lnTo>
                      <a:pt x="142" y="74"/>
                    </a:lnTo>
                    <a:lnTo>
                      <a:pt x="139" y="76"/>
                    </a:lnTo>
                    <a:lnTo>
                      <a:pt x="138" y="79"/>
                    </a:lnTo>
                    <a:lnTo>
                      <a:pt x="133" y="81"/>
                    </a:lnTo>
                    <a:lnTo>
                      <a:pt x="126" y="82"/>
                    </a:lnTo>
                    <a:lnTo>
                      <a:pt x="119" y="82"/>
                    </a:lnTo>
                    <a:lnTo>
                      <a:pt x="113" y="80"/>
                    </a:lnTo>
                    <a:lnTo>
                      <a:pt x="107" y="76"/>
                    </a:lnTo>
                    <a:lnTo>
                      <a:pt x="103" y="72"/>
                    </a:lnTo>
                    <a:lnTo>
                      <a:pt x="100" y="67"/>
                    </a:lnTo>
                    <a:lnTo>
                      <a:pt x="100" y="67"/>
                    </a:lnTo>
                    <a:lnTo>
                      <a:pt x="105" y="61"/>
                    </a:lnTo>
                    <a:lnTo>
                      <a:pt x="111" y="57"/>
                    </a:lnTo>
                    <a:lnTo>
                      <a:pt x="113" y="53"/>
                    </a:lnTo>
                    <a:lnTo>
                      <a:pt x="114" y="51"/>
                    </a:lnTo>
                    <a:lnTo>
                      <a:pt x="113" y="47"/>
                    </a:lnTo>
                    <a:lnTo>
                      <a:pt x="111" y="44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1" y="79"/>
                    </a:lnTo>
                    <a:lnTo>
                      <a:pt x="77" y="75"/>
                    </a:lnTo>
                    <a:lnTo>
                      <a:pt x="75" y="71"/>
                    </a:lnTo>
                    <a:lnTo>
                      <a:pt x="75" y="66"/>
                    </a:lnTo>
                    <a:lnTo>
                      <a:pt x="77" y="61"/>
                    </a:lnTo>
                    <a:lnTo>
                      <a:pt x="80" y="57"/>
                    </a:lnTo>
                    <a:lnTo>
                      <a:pt x="83" y="52"/>
                    </a:lnTo>
                    <a:lnTo>
                      <a:pt x="88" y="47"/>
                    </a:lnTo>
                    <a:lnTo>
                      <a:pt x="98" y="38"/>
                    </a:lnTo>
                    <a:lnTo>
                      <a:pt x="108" y="30"/>
                    </a:lnTo>
                    <a:lnTo>
                      <a:pt x="119" y="23"/>
                    </a:lnTo>
                    <a:lnTo>
                      <a:pt x="127" y="17"/>
                    </a:lnTo>
                    <a:lnTo>
                      <a:pt x="127" y="17"/>
                    </a:lnTo>
                    <a:lnTo>
                      <a:pt x="115" y="17"/>
                    </a:lnTo>
                    <a:lnTo>
                      <a:pt x="105" y="20"/>
                    </a:lnTo>
                    <a:lnTo>
                      <a:pt x="96" y="23"/>
                    </a:lnTo>
                    <a:lnTo>
                      <a:pt x="87" y="27"/>
                    </a:lnTo>
                    <a:lnTo>
                      <a:pt x="78" y="31"/>
                    </a:lnTo>
                    <a:lnTo>
                      <a:pt x="69" y="36"/>
                    </a:lnTo>
                    <a:lnTo>
                      <a:pt x="58" y="39"/>
                    </a:lnTo>
                    <a:lnTo>
                      <a:pt x="45" y="41"/>
                    </a:lnTo>
                    <a:lnTo>
                      <a:pt x="45" y="41"/>
                    </a:lnTo>
                    <a:lnTo>
                      <a:pt x="53" y="44"/>
                    </a:lnTo>
                    <a:lnTo>
                      <a:pt x="60" y="49"/>
                    </a:lnTo>
                    <a:lnTo>
                      <a:pt x="65" y="54"/>
                    </a:lnTo>
                    <a:lnTo>
                      <a:pt x="69" y="61"/>
                    </a:lnTo>
                    <a:lnTo>
                      <a:pt x="69" y="61"/>
                    </a:lnTo>
                    <a:lnTo>
                      <a:pt x="69" y="66"/>
                    </a:lnTo>
                    <a:lnTo>
                      <a:pt x="69" y="69"/>
                    </a:lnTo>
                    <a:lnTo>
                      <a:pt x="67" y="73"/>
                    </a:lnTo>
                    <a:lnTo>
                      <a:pt x="65" y="75"/>
                    </a:lnTo>
                    <a:lnTo>
                      <a:pt x="62" y="77"/>
                    </a:lnTo>
                    <a:lnTo>
                      <a:pt x="59" y="79"/>
                    </a:lnTo>
                    <a:lnTo>
                      <a:pt x="51" y="80"/>
                    </a:lnTo>
                    <a:lnTo>
                      <a:pt x="42" y="80"/>
                    </a:lnTo>
                    <a:lnTo>
                      <a:pt x="32" y="80"/>
                    </a:lnTo>
                    <a:lnTo>
                      <a:pt x="22" y="80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8" y="84"/>
                    </a:lnTo>
                    <a:lnTo>
                      <a:pt x="20" y="89"/>
                    </a:lnTo>
                    <a:lnTo>
                      <a:pt x="21" y="92"/>
                    </a:lnTo>
                    <a:lnTo>
                      <a:pt x="21" y="97"/>
                    </a:lnTo>
                    <a:lnTo>
                      <a:pt x="19" y="100"/>
                    </a:lnTo>
                    <a:lnTo>
                      <a:pt x="16" y="105"/>
                    </a:lnTo>
                    <a:lnTo>
                      <a:pt x="8" y="113"/>
                    </a:lnTo>
                    <a:lnTo>
                      <a:pt x="8" y="113"/>
                    </a:lnTo>
                    <a:lnTo>
                      <a:pt x="6" y="114"/>
                    </a:lnTo>
                    <a:lnTo>
                      <a:pt x="5" y="117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4" y="121"/>
                    </a:lnTo>
                    <a:lnTo>
                      <a:pt x="4" y="126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14" y="130"/>
                    </a:lnTo>
                    <a:lnTo>
                      <a:pt x="21" y="132"/>
                    </a:lnTo>
                    <a:lnTo>
                      <a:pt x="28" y="133"/>
                    </a:lnTo>
                    <a:lnTo>
                      <a:pt x="35" y="136"/>
                    </a:lnTo>
                    <a:lnTo>
                      <a:pt x="46" y="143"/>
                    </a:lnTo>
                    <a:lnTo>
                      <a:pt x="52" y="145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4" y="139"/>
                    </a:lnTo>
                    <a:lnTo>
                      <a:pt x="54" y="133"/>
                    </a:lnTo>
                    <a:lnTo>
                      <a:pt x="55" y="129"/>
                    </a:lnTo>
                    <a:lnTo>
                      <a:pt x="58" y="126"/>
                    </a:lnTo>
                    <a:lnTo>
                      <a:pt x="61" y="124"/>
                    </a:lnTo>
                    <a:lnTo>
                      <a:pt x="66" y="122"/>
                    </a:lnTo>
                    <a:lnTo>
                      <a:pt x="76" y="122"/>
                    </a:lnTo>
                    <a:lnTo>
                      <a:pt x="99" y="125"/>
                    </a:lnTo>
                    <a:lnTo>
                      <a:pt x="110" y="124"/>
                    </a:lnTo>
                    <a:lnTo>
                      <a:pt x="114" y="122"/>
                    </a:lnTo>
                    <a:lnTo>
                      <a:pt x="118" y="121"/>
                    </a:lnTo>
                    <a:lnTo>
                      <a:pt x="137" y="115"/>
                    </a:lnTo>
                    <a:lnTo>
                      <a:pt x="144" y="115"/>
                    </a:lnTo>
                    <a:lnTo>
                      <a:pt x="144" y="115"/>
                    </a:lnTo>
                    <a:lnTo>
                      <a:pt x="145" y="119"/>
                    </a:lnTo>
                    <a:lnTo>
                      <a:pt x="143" y="124"/>
                    </a:lnTo>
                    <a:lnTo>
                      <a:pt x="139" y="129"/>
                    </a:lnTo>
                    <a:lnTo>
                      <a:pt x="134" y="135"/>
                    </a:lnTo>
                    <a:lnTo>
                      <a:pt x="134" y="135"/>
                    </a:lnTo>
                    <a:lnTo>
                      <a:pt x="137" y="133"/>
                    </a:lnTo>
                    <a:lnTo>
                      <a:pt x="143" y="130"/>
                    </a:lnTo>
                    <a:lnTo>
                      <a:pt x="156" y="127"/>
                    </a:lnTo>
                    <a:lnTo>
                      <a:pt x="161" y="125"/>
                    </a:lnTo>
                    <a:lnTo>
                      <a:pt x="167" y="122"/>
                    </a:lnTo>
                    <a:lnTo>
                      <a:pt x="169" y="119"/>
                    </a:lnTo>
                    <a:lnTo>
                      <a:pt x="169" y="117"/>
                    </a:lnTo>
                    <a:lnTo>
                      <a:pt x="169" y="114"/>
                    </a:lnTo>
                    <a:lnTo>
                      <a:pt x="240" y="112"/>
                    </a:lnTo>
                    <a:lnTo>
                      <a:pt x="240" y="112"/>
                    </a:lnTo>
                    <a:lnTo>
                      <a:pt x="243" y="114"/>
                    </a:lnTo>
                    <a:lnTo>
                      <a:pt x="245" y="119"/>
                    </a:lnTo>
                    <a:lnTo>
                      <a:pt x="245" y="119"/>
                    </a:lnTo>
                    <a:lnTo>
                      <a:pt x="248" y="115"/>
                    </a:lnTo>
                    <a:lnTo>
                      <a:pt x="248" y="112"/>
                    </a:lnTo>
                    <a:lnTo>
                      <a:pt x="552" y="99"/>
                    </a:lnTo>
                    <a:lnTo>
                      <a:pt x="552" y="99"/>
                    </a:lnTo>
                    <a:lnTo>
                      <a:pt x="541" y="96"/>
                    </a:lnTo>
                    <a:lnTo>
                      <a:pt x="530" y="91"/>
                    </a:lnTo>
                    <a:lnTo>
                      <a:pt x="519" y="87"/>
                    </a:lnTo>
                    <a:lnTo>
                      <a:pt x="507" y="82"/>
                    </a:lnTo>
                    <a:lnTo>
                      <a:pt x="507" y="82"/>
                    </a:lnTo>
                    <a:lnTo>
                      <a:pt x="511" y="77"/>
                    </a:lnTo>
                    <a:lnTo>
                      <a:pt x="513" y="74"/>
                    </a:lnTo>
                    <a:lnTo>
                      <a:pt x="514" y="71"/>
                    </a:lnTo>
                    <a:lnTo>
                      <a:pt x="513" y="68"/>
                    </a:lnTo>
                    <a:lnTo>
                      <a:pt x="512" y="67"/>
                    </a:lnTo>
                    <a:lnTo>
                      <a:pt x="510" y="66"/>
                    </a:lnTo>
                    <a:lnTo>
                      <a:pt x="504" y="66"/>
                    </a:lnTo>
                    <a:lnTo>
                      <a:pt x="498" y="65"/>
                    </a:lnTo>
                    <a:lnTo>
                      <a:pt x="493" y="62"/>
                    </a:lnTo>
                    <a:lnTo>
                      <a:pt x="490" y="61"/>
                    </a:lnTo>
                    <a:lnTo>
                      <a:pt x="488" y="58"/>
                    </a:lnTo>
                    <a:lnTo>
                      <a:pt x="488" y="54"/>
                    </a:lnTo>
                    <a:lnTo>
                      <a:pt x="488" y="50"/>
                    </a:lnTo>
                    <a:lnTo>
                      <a:pt x="488" y="50"/>
                    </a:lnTo>
                    <a:lnTo>
                      <a:pt x="493" y="46"/>
                    </a:lnTo>
                    <a:lnTo>
                      <a:pt x="497" y="44"/>
                    </a:lnTo>
                    <a:lnTo>
                      <a:pt x="502" y="43"/>
                    </a:lnTo>
                    <a:lnTo>
                      <a:pt x="506" y="43"/>
                    </a:lnTo>
                    <a:lnTo>
                      <a:pt x="511" y="44"/>
                    </a:lnTo>
                    <a:lnTo>
                      <a:pt x="516" y="45"/>
                    </a:lnTo>
                    <a:lnTo>
                      <a:pt x="524" y="49"/>
                    </a:lnTo>
                    <a:lnTo>
                      <a:pt x="524" y="49"/>
                    </a:lnTo>
                    <a:lnTo>
                      <a:pt x="524" y="44"/>
                    </a:lnTo>
                    <a:lnTo>
                      <a:pt x="522" y="38"/>
                    </a:lnTo>
                    <a:lnTo>
                      <a:pt x="519" y="28"/>
                    </a:lnTo>
                    <a:lnTo>
                      <a:pt x="516" y="17"/>
                    </a:lnTo>
                    <a:lnTo>
                      <a:pt x="514" y="12"/>
                    </a:lnTo>
                    <a:lnTo>
                      <a:pt x="514" y="6"/>
                    </a:lnTo>
                    <a:lnTo>
                      <a:pt x="514" y="6"/>
                    </a:lnTo>
                    <a:lnTo>
                      <a:pt x="507" y="4"/>
                    </a:lnTo>
                    <a:lnTo>
                      <a:pt x="501" y="4"/>
                    </a:lnTo>
                    <a:lnTo>
                      <a:pt x="495" y="4"/>
                    </a:lnTo>
                    <a:lnTo>
                      <a:pt x="490" y="7"/>
                    </a:lnTo>
                    <a:lnTo>
                      <a:pt x="486" y="9"/>
                    </a:lnTo>
                    <a:lnTo>
                      <a:pt x="481" y="14"/>
                    </a:lnTo>
                    <a:lnTo>
                      <a:pt x="473" y="23"/>
                    </a:lnTo>
                    <a:lnTo>
                      <a:pt x="465" y="34"/>
                    </a:lnTo>
                    <a:lnTo>
                      <a:pt x="461" y="38"/>
                    </a:lnTo>
                    <a:lnTo>
                      <a:pt x="457" y="43"/>
                    </a:lnTo>
                    <a:lnTo>
                      <a:pt x="451" y="45"/>
                    </a:lnTo>
                    <a:lnTo>
                      <a:pt x="447" y="47"/>
                    </a:lnTo>
                    <a:lnTo>
                      <a:pt x="440" y="49"/>
                    </a:lnTo>
                    <a:lnTo>
                      <a:pt x="434" y="47"/>
                    </a:lnTo>
                    <a:lnTo>
                      <a:pt x="434" y="47"/>
                    </a:lnTo>
                    <a:lnTo>
                      <a:pt x="435" y="36"/>
                    </a:lnTo>
                    <a:lnTo>
                      <a:pt x="436" y="30"/>
                    </a:lnTo>
                    <a:lnTo>
                      <a:pt x="436" y="26"/>
                    </a:lnTo>
                    <a:lnTo>
                      <a:pt x="436" y="22"/>
                    </a:lnTo>
                    <a:lnTo>
                      <a:pt x="434" y="20"/>
                    </a:lnTo>
                    <a:lnTo>
                      <a:pt x="428" y="19"/>
                    </a:lnTo>
                    <a:lnTo>
                      <a:pt x="421" y="19"/>
                    </a:lnTo>
                    <a:lnTo>
                      <a:pt x="427" y="15"/>
                    </a:lnTo>
                    <a:lnTo>
                      <a:pt x="427" y="15"/>
                    </a:lnTo>
                    <a:lnTo>
                      <a:pt x="420" y="17"/>
                    </a:lnTo>
                    <a:lnTo>
                      <a:pt x="414" y="19"/>
                    </a:lnTo>
                    <a:lnTo>
                      <a:pt x="410" y="19"/>
                    </a:lnTo>
                    <a:lnTo>
                      <a:pt x="405" y="17"/>
                    </a:lnTo>
                    <a:lnTo>
                      <a:pt x="402" y="16"/>
                    </a:lnTo>
                    <a:lnTo>
                      <a:pt x="399" y="14"/>
                    </a:lnTo>
                    <a:lnTo>
                      <a:pt x="394" y="9"/>
                    </a:lnTo>
                    <a:lnTo>
                      <a:pt x="389" y="6"/>
                    </a:lnTo>
                    <a:lnTo>
                      <a:pt x="388" y="6"/>
                    </a:lnTo>
                    <a:lnTo>
                      <a:pt x="386" y="6"/>
                    </a:lnTo>
                    <a:lnTo>
                      <a:pt x="382" y="8"/>
                    </a:lnTo>
                    <a:lnTo>
                      <a:pt x="380" y="12"/>
                    </a:lnTo>
                    <a:lnTo>
                      <a:pt x="372" y="24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65" y="6"/>
                    </a:lnTo>
                    <a:lnTo>
                      <a:pt x="356" y="12"/>
                    </a:lnTo>
                    <a:lnTo>
                      <a:pt x="346" y="15"/>
                    </a:lnTo>
                    <a:lnTo>
                      <a:pt x="337" y="17"/>
                    </a:lnTo>
                    <a:lnTo>
                      <a:pt x="318" y="21"/>
                    </a:lnTo>
                    <a:lnTo>
                      <a:pt x="300" y="24"/>
                    </a:lnTo>
                    <a:lnTo>
                      <a:pt x="302" y="20"/>
                    </a:lnTo>
                    <a:lnTo>
                      <a:pt x="302" y="20"/>
                    </a:lnTo>
                    <a:lnTo>
                      <a:pt x="284" y="28"/>
                    </a:lnTo>
                    <a:lnTo>
                      <a:pt x="273" y="32"/>
                    </a:lnTo>
                    <a:lnTo>
                      <a:pt x="265" y="35"/>
                    </a:lnTo>
                    <a:lnTo>
                      <a:pt x="258" y="36"/>
                    </a:lnTo>
                    <a:lnTo>
                      <a:pt x="251" y="35"/>
                    </a:lnTo>
                    <a:lnTo>
                      <a:pt x="242" y="35"/>
                    </a:lnTo>
                    <a:lnTo>
                      <a:pt x="229" y="36"/>
                    </a:lnTo>
                    <a:lnTo>
                      <a:pt x="210" y="39"/>
                    </a:lnTo>
                    <a:lnTo>
                      <a:pt x="237" y="11"/>
                    </a:lnTo>
                    <a:lnTo>
                      <a:pt x="237" y="11"/>
                    </a:lnTo>
                    <a:lnTo>
                      <a:pt x="234" y="8"/>
                    </a:lnTo>
                    <a:lnTo>
                      <a:pt x="230" y="8"/>
                    </a:lnTo>
                    <a:lnTo>
                      <a:pt x="227" y="8"/>
                    </a:lnTo>
                    <a:lnTo>
                      <a:pt x="223" y="8"/>
                    </a:lnTo>
                    <a:lnTo>
                      <a:pt x="219" y="12"/>
                    </a:lnTo>
                    <a:lnTo>
                      <a:pt x="214" y="16"/>
                    </a:lnTo>
                    <a:lnTo>
                      <a:pt x="206" y="24"/>
                    </a:lnTo>
                    <a:lnTo>
                      <a:pt x="202" y="27"/>
                    </a:lnTo>
                    <a:lnTo>
                      <a:pt x="199" y="28"/>
                    </a:lnTo>
                    <a:lnTo>
                      <a:pt x="196" y="28"/>
                    </a:lnTo>
                    <a:lnTo>
                      <a:pt x="196" y="28"/>
                    </a:lnTo>
                    <a:lnTo>
                      <a:pt x="197" y="22"/>
                    </a:lnTo>
                    <a:lnTo>
                      <a:pt x="197" y="14"/>
                    </a:lnTo>
                    <a:lnTo>
                      <a:pt x="198" y="9"/>
                    </a:lnTo>
                    <a:lnTo>
                      <a:pt x="200" y="6"/>
                    </a:lnTo>
                    <a:lnTo>
                      <a:pt x="203" y="2"/>
                    </a:lnTo>
                    <a:lnTo>
                      <a:pt x="207" y="0"/>
                    </a:lnTo>
                    <a:lnTo>
                      <a:pt x="134" y="45"/>
                    </a:lnTo>
                    <a:lnTo>
                      <a:pt x="134" y="45"/>
                    </a:lnTo>
                    <a:lnTo>
                      <a:pt x="129" y="52"/>
                    </a:lnTo>
                    <a:lnTo>
                      <a:pt x="128" y="57"/>
                    </a:lnTo>
                    <a:lnTo>
                      <a:pt x="128" y="60"/>
                    </a:lnTo>
                    <a:lnTo>
                      <a:pt x="130" y="62"/>
                    </a:lnTo>
                    <a:lnTo>
                      <a:pt x="136" y="68"/>
                    </a:lnTo>
                    <a:lnTo>
                      <a:pt x="139" y="71"/>
                    </a:lnTo>
                    <a:lnTo>
                      <a:pt x="142" y="74"/>
                    </a:lnTo>
                    <a:lnTo>
                      <a:pt x="142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224">
                <a:extLst>
                  <a:ext uri="{FF2B5EF4-FFF2-40B4-BE49-F238E27FC236}">
                    <a16:creationId xmlns:a16="http://schemas.microsoft.com/office/drawing/2014/main" xmlns="" id="{30692748-1AD8-C9FC-38EB-B7AD0A44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925" y="1358901"/>
                <a:ext cx="7938" cy="1588"/>
              </a:xfrm>
              <a:custGeom>
                <a:avLst/>
                <a:gdLst>
                  <a:gd name="T0" fmla="*/ 14 w 14"/>
                  <a:gd name="T1" fmla="*/ 2 h 2"/>
                  <a:gd name="T2" fmla="*/ 14 w 14"/>
                  <a:gd name="T3" fmla="*/ 2 h 2"/>
                  <a:gd name="T4" fmla="*/ 8 w 14"/>
                  <a:gd name="T5" fmla="*/ 0 h 2"/>
                  <a:gd name="T6" fmla="*/ 0 w 14"/>
                  <a:gd name="T7" fmla="*/ 0 h 2"/>
                  <a:gd name="T8" fmla="*/ 0 w 14"/>
                  <a:gd name="T9" fmla="*/ 0 h 2"/>
                  <a:gd name="T10" fmla="*/ 14 w 14"/>
                  <a:gd name="T11" fmla="*/ 2 h 2"/>
                  <a:gd name="T12" fmla="*/ 14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lnTo>
                      <a:pt x="14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225">
                <a:extLst>
                  <a:ext uri="{FF2B5EF4-FFF2-40B4-BE49-F238E27FC236}">
                    <a16:creationId xmlns:a16="http://schemas.microsoft.com/office/drawing/2014/main" xmlns="" id="{97073116-716C-7946-6B08-57CC66D37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150" y="1390651"/>
                <a:ext cx="11113" cy="0"/>
              </a:xfrm>
              <a:custGeom>
                <a:avLst/>
                <a:gdLst>
                  <a:gd name="T0" fmla="*/ 21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11 w 21"/>
                  <a:gd name="T7" fmla="*/ 1 h 1"/>
                  <a:gd name="T8" fmla="*/ 15 w 21"/>
                  <a:gd name="T9" fmla="*/ 1 h 1"/>
                  <a:gd name="T10" fmla="*/ 21 w 21"/>
                  <a:gd name="T11" fmla="*/ 0 h 1"/>
                  <a:gd name="T12" fmla="*/ 21 w 2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15" y="1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226">
                <a:extLst>
                  <a:ext uri="{FF2B5EF4-FFF2-40B4-BE49-F238E27FC236}">
                    <a16:creationId xmlns:a16="http://schemas.microsoft.com/office/drawing/2014/main" xmlns="" id="{A8D5852A-BCDD-8B68-35F5-832FAEA2D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950" y="1387476"/>
                <a:ext cx="25400" cy="15875"/>
              </a:xfrm>
              <a:custGeom>
                <a:avLst/>
                <a:gdLst>
                  <a:gd name="T0" fmla="*/ 11 w 49"/>
                  <a:gd name="T1" fmla="*/ 3 h 30"/>
                  <a:gd name="T2" fmla="*/ 11 w 49"/>
                  <a:gd name="T3" fmla="*/ 3 h 30"/>
                  <a:gd name="T4" fmla="*/ 15 w 49"/>
                  <a:gd name="T5" fmla="*/ 6 h 30"/>
                  <a:gd name="T6" fmla="*/ 15 w 49"/>
                  <a:gd name="T7" fmla="*/ 11 h 30"/>
                  <a:gd name="T8" fmla="*/ 14 w 49"/>
                  <a:gd name="T9" fmla="*/ 15 h 30"/>
                  <a:gd name="T10" fmla="*/ 11 w 49"/>
                  <a:gd name="T11" fmla="*/ 17 h 30"/>
                  <a:gd name="T12" fmla="*/ 5 w 49"/>
                  <a:gd name="T13" fmla="*/ 24 h 30"/>
                  <a:gd name="T14" fmla="*/ 1 w 49"/>
                  <a:gd name="T15" fmla="*/ 26 h 30"/>
                  <a:gd name="T16" fmla="*/ 0 w 49"/>
                  <a:gd name="T17" fmla="*/ 30 h 30"/>
                  <a:gd name="T18" fmla="*/ 46 w 49"/>
                  <a:gd name="T19" fmla="*/ 28 h 30"/>
                  <a:gd name="T20" fmla="*/ 46 w 49"/>
                  <a:gd name="T21" fmla="*/ 28 h 30"/>
                  <a:gd name="T22" fmla="*/ 47 w 49"/>
                  <a:gd name="T23" fmla="*/ 20 h 30"/>
                  <a:gd name="T24" fmla="*/ 48 w 49"/>
                  <a:gd name="T25" fmla="*/ 13 h 30"/>
                  <a:gd name="T26" fmla="*/ 49 w 49"/>
                  <a:gd name="T27" fmla="*/ 6 h 30"/>
                  <a:gd name="T28" fmla="*/ 48 w 49"/>
                  <a:gd name="T29" fmla="*/ 0 h 30"/>
                  <a:gd name="T30" fmla="*/ 11 w 49"/>
                  <a:gd name="T31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30">
                    <a:moveTo>
                      <a:pt x="11" y="3"/>
                    </a:moveTo>
                    <a:lnTo>
                      <a:pt x="11" y="3"/>
                    </a:lnTo>
                    <a:lnTo>
                      <a:pt x="15" y="6"/>
                    </a:lnTo>
                    <a:lnTo>
                      <a:pt x="15" y="11"/>
                    </a:lnTo>
                    <a:lnTo>
                      <a:pt x="14" y="15"/>
                    </a:lnTo>
                    <a:lnTo>
                      <a:pt x="11" y="17"/>
                    </a:lnTo>
                    <a:lnTo>
                      <a:pt x="5" y="24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7" y="20"/>
                    </a:lnTo>
                    <a:lnTo>
                      <a:pt x="48" y="13"/>
                    </a:lnTo>
                    <a:lnTo>
                      <a:pt x="49" y="6"/>
                    </a:lnTo>
                    <a:lnTo>
                      <a:pt x="48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227">
                <a:extLst>
                  <a:ext uri="{FF2B5EF4-FFF2-40B4-BE49-F238E27FC236}">
                    <a16:creationId xmlns:a16="http://schemas.microsoft.com/office/drawing/2014/main" xmlns="" id="{D0B03AFC-80C9-F371-E74B-8506FC5F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763" y="1401763"/>
                <a:ext cx="14288" cy="11113"/>
              </a:xfrm>
              <a:custGeom>
                <a:avLst/>
                <a:gdLst>
                  <a:gd name="T0" fmla="*/ 14 w 25"/>
                  <a:gd name="T1" fmla="*/ 19 h 19"/>
                  <a:gd name="T2" fmla="*/ 14 w 25"/>
                  <a:gd name="T3" fmla="*/ 19 h 19"/>
                  <a:gd name="T4" fmla="*/ 16 w 25"/>
                  <a:gd name="T5" fmla="*/ 14 h 19"/>
                  <a:gd name="T6" fmla="*/ 18 w 25"/>
                  <a:gd name="T7" fmla="*/ 9 h 19"/>
                  <a:gd name="T8" fmla="*/ 25 w 25"/>
                  <a:gd name="T9" fmla="*/ 0 h 19"/>
                  <a:gd name="T10" fmla="*/ 0 w 25"/>
                  <a:gd name="T11" fmla="*/ 1 h 19"/>
                  <a:gd name="T12" fmla="*/ 0 w 25"/>
                  <a:gd name="T13" fmla="*/ 1 h 19"/>
                  <a:gd name="T14" fmla="*/ 1 w 25"/>
                  <a:gd name="T15" fmla="*/ 6 h 19"/>
                  <a:gd name="T16" fmla="*/ 3 w 25"/>
                  <a:gd name="T17" fmla="*/ 11 h 19"/>
                  <a:gd name="T18" fmla="*/ 8 w 25"/>
                  <a:gd name="T19" fmla="*/ 15 h 19"/>
                  <a:gd name="T20" fmla="*/ 14 w 25"/>
                  <a:gd name="T21" fmla="*/ 19 h 19"/>
                  <a:gd name="T22" fmla="*/ 14 w 25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9">
                    <a:moveTo>
                      <a:pt x="14" y="19"/>
                    </a:moveTo>
                    <a:lnTo>
                      <a:pt x="14" y="19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2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3" y="11"/>
                    </a:lnTo>
                    <a:lnTo>
                      <a:pt x="8" y="15"/>
                    </a:lnTo>
                    <a:lnTo>
                      <a:pt x="14" y="19"/>
                    </a:lnTo>
                    <a:lnTo>
                      <a:pt x="1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228">
                <a:extLst>
                  <a:ext uri="{FF2B5EF4-FFF2-40B4-BE49-F238E27FC236}">
                    <a16:creationId xmlns:a16="http://schemas.microsoft.com/office/drawing/2014/main" xmlns="" id="{FB564310-3B29-0F2A-B92B-9CDFADE1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588" y="1143001"/>
                <a:ext cx="11113" cy="4763"/>
              </a:xfrm>
              <a:custGeom>
                <a:avLst/>
                <a:gdLst>
                  <a:gd name="T0" fmla="*/ 0 w 21"/>
                  <a:gd name="T1" fmla="*/ 8 h 8"/>
                  <a:gd name="T2" fmla="*/ 8 w 21"/>
                  <a:gd name="T3" fmla="*/ 7 h 8"/>
                  <a:gd name="T4" fmla="*/ 21 w 21"/>
                  <a:gd name="T5" fmla="*/ 0 h 8"/>
                  <a:gd name="T6" fmla="*/ 0 w 21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8">
                    <a:moveTo>
                      <a:pt x="0" y="8"/>
                    </a:moveTo>
                    <a:lnTo>
                      <a:pt x="8" y="7"/>
                    </a:lnTo>
                    <a:lnTo>
                      <a:pt x="21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229">
                <a:extLst>
                  <a:ext uri="{FF2B5EF4-FFF2-40B4-BE49-F238E27FC236}">
                    <a16:creationId xmlns:a16="http://schemas.microsoft.com/office/drawing/2014/main" xmlns="" id="{362DB5ED-40F9-DCC1-71AC-7ADBB928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388" y="1163638"/>
                <a:ext cx="19050" cy="4763"/>
              </a:xfrm>
              <a:custGeom>
                <a:avLst/>
                <a:gdLst>
                  <a:gd name="T0" fmla="*/ 34 w 34"/>
                  <a:gd name="T1" fmla="*/ 7 h 10"/>
                  <a:gd name="T2" fmla="*/ 34 w 34"/>
                  <a:gd name="T3" fmla="*/ 7 h 10"/>
                  <a:gd name="T4" fmla="*/ 30 w 34"/>
                  <a:gd name="T5" fmla="*/ 3 h 10"/>
                  <a:gd name="T6" fmla="*/ 25 w 34"/>
                  <a:gd name="T7" fmla="*/ 0 h 10"/>
                  <a:gd name="T8" fmla="*/ 20 w 34"/>
                  <a:gd name="T9" fmla="*/ 0 h 10"/>
                  <a:gd name="T10" fmla="*/ 16 w 34"/>
                  <a:gd name="T11" fmla="*/ 2 h 10"/>
                  <a:gd name="T12" fmla="*/ 7 w 34"/>
                  <a:gd name="T13" fmla="*/ 5 h 10"/>
                  <a:gd name="T14" fmla="*/ 0 w 34"/>
                  <a:gd name="T15" fmla="*/ 9 h 10"/>
                  <a:gd name="T16" fmla="*/ 0 w 34"/>
                  <a:gd name="T17" fmla="*/ 9 h 10"/>
                  <a:gd name="T18" fmla="*/ 11 w 34"/>
                  <a:gd name="T19" fmla="*/ 9 h 10"/>
                  <a:gd name="T20" fmla="*/ 17 w 34"/>
                  <a:gd name="T21" fmla="*/ 10 h 10"/>
                  <a:gd name="T22" fmla="*/ 23 w 34"/>
                  <a:gd name="T23" fmla="*/ 10 h 10"/>
                  <a:gd name="T24" fmla="*/ 34 w 34"/>
                  <a:gd name="T25" fmla="*/ 7 h 10"/>
                  <a:gd name="T26" fmla="*/ 34 w 34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10">
                    <a:moveTo>
                      <a:pt x="34" y="7"/>
                    </a:move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7" y="10"/>
                    </a:lnTo>
                    <a:lnTo>
                      <a:pt x="23" y="10"/>
                    </a:lnTo>
                    <a:lnTo>
                      <a:pt x="34" y="7"/>
                    </a:lnTo>
                    <a:lnTo>
                      <a:pt x="3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230">
                <a:extLst>
                  <a:ext uri="{FF2B5EF4-FFF2-40B4-BE49-F238E27FC236}">
                    <a16:creationId xmlns:a16="http://schemas.microsoft.com/office/drawing/2014/main" xmlns="" id="{B9535C43-4394-8E3E-300E-35D9EDE97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975" y="1081088"/>
                <a:ext cx="11113" cy="6350"/>
              </a:xfrm>
              <a:custGeom>
                <a:avLst/>
                <a:gdLst>
                  <a:gd name="T0" fmla="*/ 0 w 21"/>
                  <a:gd name="T1" fmla="*/ 11 h 11"/>
                  <a:gd name="T2" fmla="*/ 21 w 21"/>
                  <a:gd name="T3" fmla="*/ 2 h 11"/>
                  <a:gd name="T4" fmla="*/ 19 w 21"/>
                  <a:gd name="T5" fmla="*/ 0 h 11"/>
                  <a:gd name="T6" fmla="*/ 0 w 2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1">
                    <a:moveTo>
                      <a:pt x="0" y="11"/>
                    </a:moveTo>
                    <a:lnTo>
                      <a:pt x="21" y="2"/>
                    </a:lnTo>
                    <a:lnTo>
                      <a:pt x="19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231">
                <a:extLst>
                  <a:ext uri="{FF2B5EF4-FFF2-40B4-BE49-F238E27FC236}">
                    <a16:creationId xmlns:a16="http://schemas.microsoft.com/office/drawing/2014/main" xmlns="" id="{DAC0D3C8-82B5-8714-E9EC-BC940C8C9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225" y="1336676"/>
                <a:ext cx="6350" cy="1588"/>
              </a:xfrm>
              <a:custGeom>
                <a:avLst/>
                <a:gdLst>
                  <a:gd name="T0" fmla="*/ 0 w 11"/>
                  <a:gd name="T1" fmla="*/ 2 h 2"/>
                  <a:gd name="T2" fmla="*/ 0 w 11"/>
                  <a:gd name="T3" fmla="*/ 2 h 2"/>
                  <a:gd name="T4" fmla="*/ 11 w 11"/>
                  <a:gd name="T5" fmla="*/ 0 h 2"/>
                  <a:gd name="T6" fmla="*/ 11 w 11"/>
                  <a:gd name="T7" fmla="*/ 0 h 2"/>
                  <a:gd name="T8" fmla="*/ 5 w 11"/>
                  <a:gd name="T9" fmla="*/ 1 h 2"/>
                  <a:gd name="T10" fmla="*/ 0 w 11"/>
                  <a:gd name="T11" fmla="*/ 2 h 2"/>
                  <a:gd name="T12" fmla="*/ 0 w 1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232">
                <a:extLst>
                  <a:ext uri="{FF2B5EF4-FFF2-40B4-BE49-F238E27FC236}">
                    <a16:creationId xmlns:a16="http://schemas.microsoft.com/office/drawing/2014/main" xmlns="" id="{81EB106F-C59D-1459-3989-76A4C6A7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625" y="1338263"/>
                <a:ext cx="169863" cy="44450"/>
              </a:xfrm>
              <a:custGeom>
                <a:avLst/>
                <a:gdLst>
                  <a:gd name="T0" fmla="*/ 17 w 322"/>
                  <a:gd name="T1" fmla="*/ 28 h 86"/>
                  <a:gd name="T2" fmla="*/ 31 w 322"/>
                  <a:gd name="T3" fmla="*/ 37 h 86"/>
                  <a:gd name="T4" fmla="*/ 34 w 322"/>
                  <a:gd name="T5" fmla="*/ 43 h 86"/>
                  <a:gd name="T6" fmla="*/ 31 w 322"/>
                  <a:gd name="T7" fmla="*/ 48 h 86"/>
                  <a:gd name="T8" fmla="*/ 14 w 322"/>
                  <a:gd name="T9" fmla="*/ 59 h 86"/>
                  <a:gd name="T10" fmla="*/ 5 w 322"/>
                  <a:gd name="T11" fmla="*/ 66 h 86"/>
                  <a:gd name="T12" fmla="*/ 0 w 322"/>
                  <a:gd name="T13" fmla="*/ 75 h 86"/>
                  <a:gd name="T14" fmla="*/ 2 w 322"/>
                  <a:gd name="T15" fmla="*/ 86 h 86"/>
                  <a:gd name="T16" fmla="*/ 28 w 322"/>
                  <a:gd name="T17" fmla="*/ 83 h 86"/>
                  <a:gd name="T18" fmla="*/ 60 w 322"/>
                  <a:gd name="T19" fmla="*/ 80 h 86"/>
                  <a:gd name="T20" fmla="*/ 51 w 322"/>
                  <a:gd name="T21" fmla="*/ 62 h 86"/>
                  <a:gd name="T22" fmla="*/ 48 w 322"/>
                  <a:gd name="T23" fmla="*/ 46 h 86"/>
                  <a:gd name="T24" fmla="*/ 62 w 322"/>
                  <a:gd name="T25" fmla="*/ 48 h 86"/>
                  <a:gd name="T26" fmla="*/ 74 w 322"/>
                  <a:gd name="T27" fmla="*/ 55 h 86"/>
                  <a:gd name="T28" fmla="*/ 78 w 322"/>
                  <a:gd name="T29" fmla="*/ 66 h 86"/>
                  <a:gd name="T30" fmla="*/ 86 w 322"/>
                  <a:gd name="T31" fmla="*/ 78 h 86"/>
                  <a:gd name="T32" fmla="*/ 144 w 322"/>
                  <a:gd name="T33" fmla="*/ 81 h 86"/>
                  <a:gd name="T34" fmla="*/ 140 w 322"/>
                  <a:gd name="T35" fmla="*/ 86 h 86"/>
                  <a:gd name="T36" fmla="*/ 145 w 322"/>
                  <a:gd name="T37" fmla="*/ 84 h 86"/>
                  <a:gd name="T38" fmla="*/ 312 w 322"/>
                  <a:gd name="T39" fmla="*/ 66 h 86"/>
                  <a:gd name="T40" fmla="*/ 316 w 322"/>
                  <a:gd name="T41" fmla="*/ 63 h 86"/>
                  <a:gd name="T42" fmla="*/ 321 w 322"/>
                  <a:gd name="T43" fmla="*/ 58 h 86"/>
                  <a:gd name="T44" fmla="*/ 322 w 322"/>
                  <a:gd name="T45" fmla="*/ 52 h 86"/>
                  <a:gd name="T46" fmla="*/ 316 w 322"/>
                  <a:gd name="T47" fmla="*/ 43 h 86"/>
                  <a:gd name="T48" fmla="*/ 310 w 322"/>
                  <a:gd name="T49" fmla="*/ 28 h 86"/>
                  <a:gd name="T50" fmla="*/ 310 w 322"/>
                  <a:gd name="T51" fmla="*/ 20 h 86"/>
                  <a:gd name="T52" fmla="*/ 316 w 322"/>
                  <a:gd name="T53" fmla="*/ 10 h 86"/>
                  <a:gd name="T54" fmla="*/ 302 w 322"/>
                  <a:gd name="T55" fmla="*/ 10 h 86"/>
                  <a:gd name="T56" fmla="*/ 272 w 322"/>
                  <a:gd name="T57" fmla="*/ 8 h 86"/>
                  <a:gd name="T58" fmla="*/ 247 w 322"/>
                  <a:gd name="T59" fmla="*/ 8 h 86"/>
                  <a:gd name="T60" fmla="*/ 237 w 322"/>
                  <a:gd name="T61" fmla="*/ 12 h 86"/>
                  <a:gd name="T62" fmla="*/ 230 w 322"/>
                  <a:gd name="T63" fmla="*/ 18 h 86"/>
                  <a:gd name="T64" fmla="*/ 226 w 322"/>
                  <a:gd name="T65" fmla="*/ 29 h 86"/>
                  <a:gd name="T66" fmla="*/ 228 w 322"/>
                  <a:gd name="T67" fmla="*/ 24 h 86"/>
                  <a:gd name="T68" fmla="*/ 226 w 322"/>
                  <a:gd name="T69" fmla="*/ 15 h 86"/>
                  <a:gd name="T70" fmla="*/ 223 w 322"/>
                  <a:gd name="T71" fmla="*/ 10 h 86"/>
                  <a:gd name="T72" fmla="*/ 223 w 322"/>
                  <a:gd name="T73" fmla="*/ 47 h 86"/>
                  <a:gd name="T74" fmla="*/ 218 w 322"/>
                  <a:gd name="T75" fmla="*/ 52 h 86"/>
                  <a:gd name="T76" fmla="*/ 208 w 322"/>
                  <a:gd name="T77" fmla="*/ 60 h 86"/>
                  <a:gd name="T78" fmla="*/ 194 w 322"/>
                  <a:gd name="T79" fmla="*/ 65 h 86"/>
                  <a:gd name="T80" fmla="*/ 171 w 322"/>
                  <a:gd name="T81" fmla="*/ 68 h 86"/>
                  <a:gd name="T82" fmla="*/ 144 w 322"/>
                  <a:gd name="T83" fmla="*/ 65 h 86"/>
                  <a:gd name="T84" fmla="*/ 129 w 322"/>
                  <a:gd name="T85" fmla="*/ 58 h 86"/>
                  <a:gd name="T86" fmla="*/ 126 w 322"/>
                  <a:gd name="T87" fmla="*/ 54 h 86"/>
                  <a:gd name="T88" fmla="*/ 137 w 322"/>
                  <a:gd name="T89" fmla="*/ 50 h 86"/>
                  <a:gd name="T90" fmla="*/ 145 w 322"/>
                  <a:gd name="T91" fmla="*/ 44 h 86"/>
                  <a:gd name="T92" fmla="*/ 155 w 322"/>
                  <a:gd name="T93" fmla="*/ 31 h 86"/>
                  <a:gd name="T94" fmla="*/ 163 w 322"/>
                  <a:gd name="T95" fmla="*/ 24 h 86"/>
                  <a:gd name="T96" fmla="*/ 172 w 322"/>
                  <a:gd name="T97" fmla="*/ 23 h 86"/>
                  <a:gd name="T98" fmla="*/ 195 w 322"/>
                  <a:gd name="T99" fmla="*/ 28 h 86"/>
                  <a:gd name="T100" fmla="*/ 192 w 322"/>
                  <a:gd name="T101" fmla="*/ 21 h 86"/>
                  <a:gd name="T102" fmla="*/ 189 w 322"/>
                  <a:gd name="T103" fmla="*/ 9 h 86"/>
                  <a:gd name="T104" fmla="*/ 191 w 322"/>
                  <a:gd name="T105" fmla="*/ 2 h 86"/>
                  <a:gd name="T106" fmla="*/ 194 w 322"/>
                  <a:gd name="T107" fmla="*/ 0 h 86"/>
                  <a:gd name="T108" fmla="*/ 151 w 322"/>
                  <a:gd name="T109" fmla="*/ 5 h 86"/>
                  <a:gd name="T110" fmla="*/ 85 w 322"/>
                  <a:gd name="T111" fmla="*/ 9 h 86"/>
                  <a:gd name="T112" fmla="*/ 52 w 322"/>
                  <a:gd name="T113" fmla="*/ 15 h 86"/>
                  <a:gd name="T114" fmla="*/ 29 w 322"/>
                  <a:gd name="T115" fmla="*/ 23 h 86"/>
                  <a:gd name="T116" fmla="*/ 17 w 322"/>
                  <a:gd name="T117" fmla="*/ 2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86">
                    <a:moveTo>
                      <a:pt x="17" y="28"/>
                    </a:moveTo>
                    <a:lnTo>
                      <a:pt x="17" y="28"/>
                    </a:lnTo>
                    <a:lnTo>
                      <a:pt x="25" y="32"/>
                    </a:lnTo>
                    <a:lnTo>
                      <a:pt x="31" y="37"/>
                    </a:lnTo>
                    <a:lnTo>
                      <a:pt x="33" y="40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1" y="48"/>
                    </a:lnTo>
                    <a:lnTo>
                      <a:pt x="23" y="54"/>
                    </a:lnTo>
                    <a:lnTo>
                      <a:pt x="14" y="59"/>
                    </a:lnTo>
                    <a:lnTo>
                      <a:pt x="9" y="62"/>
                    </a:lnTo>
                    <a:lnTo>
                      <a:pt x="5" y="66"/>
                    </a:lnTo>
                    <a:lnTo>
                      <a:pt x="2" y="70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9" y="74"/>
                    </a:lnTo>
                    <a:lnTo>
                      <a:pt x="28" y="83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55" y="69"/>
                    </a:lnTo>
                    <a:lnTo>
                      <a:pt x="51" y="62"/>
                    </a:lnTo>
                    <a:lnTo>
                      <a:pt x="48" y="55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62" y="48"/>
                    </a:lnTo>
                    <a:lnTo>
                      <a:pt x="70" y="51"/>
                    </a:lnTo>
                    <a:lnTo>
                      <a:pt x="74" y="55"/>
                    </a:lnTo>
                    <a:lnTo>
                      <a:pt x="76" y="60"/>
                    </a:lnTo>
                    <a:lnTo>
                      <a:pt x="78" y="66"/>
                    </a:lnTo>
                    <a:lnTo>
                      <a:pt x="80" y="72"/>
                    </a:lnTo>
                    <a:lnTo>
                      <a:pt x="86" y="78"/>
                    </a:lnTo>
                    <a:lnTo>
                      <a:pt x="95" y="85"/>
                    </a:lnTo>
                    <a:lnTo>
                      <a:pt x="144" y="81"/>
                    </a:lnTo>
                    <a:lnTo>
                      <a:pt x="140" y="86"/>
                    </a:lnTo>
                    <a:lnTo>
                      <a:pt x="140" y="86"/>
                    </a:lnTo>
                    <a:lnTo>
                      <a:pt x="143" y="85"/>
                    </a:lnTo>
                    <a:lnTo>
                      <a:pt x="145" y="84"/>
                    </a:lnTo>
                    <a:lnTo>
                      <a:pt x="147" y="81"/>
                    </a:lnTo>
                    <a:lnTo>
                      <a:pt x="312" y="66"/>
                    </a:lnTo>
                    <a:lnTo>
                      <a:pt x="312" y="66"/>
                    </a:lnTo>
                    <a:lnTo>
                      <a:pt x="316" y="63"/>
                    </a:lnTo>
                    <a:lnTo>
                      <a:pt x="320" y="60"/>
                    </a:lnTo>
                    <a:lnTo>
                      <a:pt x="321" y="58"/>
                    </a:lnTo>
                    <a:lnTo>
                      <a:pt x="322" y="54"/>
                    </a:lnTo>
                    <a:lnTo>
                      <a:pt x="322" y="52"/>
                    </a:lnTo>
                    <a:lnTo>
                      <a:pt x="321" y="48"/>
                    </a:lnTo>
                    <a:lnTo>
                      <a:pt x="316" y="43"/>
                    </a:lnTo>
                    <a:lnTo>
                      <a:pt x="313" y="36"/>
                    </a:lnTo>
                    <a:lnTo>
                      <a:pt x="310" y="28"/>
                    </a:lnTo>
                    <a:lnTo>
                      <a:pt x="310" y="24"/>
                    </a:lnTo>
                    <a:lnTo>
                      <a:pt x="310" y="20"/>
                    </a:lnTo>
                    <a:lnTo>
                      <a:pt x="313" y="15"/>
                    </a:lnTo>
                    <a:lnTo>
                      <a:pt x="316" y="10"/>
                    </a:lnTo>
                    <a:lnTo>
                      <a:pt x="316" y="10"/>
                    </a:lnTo>
                    <a:lnTo>
                      <a:pt x="302" y="10"/>
                    </a:lnTo>
                    <a:lnTo>
                      <a:pt x="287" y="9"/>
                    </a:lnTo>
                    <a:lnTo>
                      <a:pt x="272" y="8"/>
                    </a:lnTo>
                    <a:lnTo>
                      <a:pt x="259" y="7"/>
                    </a:lnTo>
                    <a:lnTo>
                      <a:pt x="247" y="8"/>
                    </a:lnTo>
                    <a:lnTo>
                      <a:pt x="241" y="10"/>
                    </a:lnTo>
                    <a:lnTo>
                      <a:pt x="237" y="12"/>
                    </a:lnTo>
                    <a:lnTo>
                      <a:pt x="233" y="15"/>
                    </a:lnTo>
                    <a:lnTo>
                      <a:pt x="230" y="18"/>
                    </a:lnTo>
                    <a:lnTo>
                      <a:pt x="228" y="23"/>
                    </a:lnTo>
                    <a:lnTo>
                      <a:pt x="226" y="29"/>
                    </a:lnTo>
                    <a:lnTo>
                      <a:pt x="226" y="29"/>
                    </a:lnTo>
                    <a:lnTo>
                      <a:pt x="228" y="24"/>
                    </a:lnTo>
                    <a:lnTo>
                      <a:pt x="228" y="20"/>
                    </a:lnTo>
                    <a:lnTo>
                      <a:pt x="226" y="15"/>
                    </a:lnTo>
                    <a:lnTo>
                      <a:pt x="225" y="13"/>
                    </a:lnTo>
                    <a:lnTo>
                      <a:pt x="223" y="10"/>
                    </a:lnTo>
                    <a:lnTo>
                      <a:pt x="203" y="39"/>
                    </a:lnTo>
                    <a:lnTo>
                      <a:pt x="223" y="47"/>
                    </a:lnTo>
                    <a:lnTo>
                      <a:pt x="223" y="47"/>
                    </a:lnTo>
                    <a:lnTo>
                      <a:pt x="218" y="52"/>
                    </a:lnTo>
                    <a:lnTo>
                      <a:pt x="214" y="57"/>
                    </a:lnTo>
                    <a:lnTo>
                      <a:pt x="208" y="60"/>
                    </a:lnTo>
                    <a:lnTo>
                      <a:pt x="201" y="62"/>
                    </a:lnTo>
                    <a:lnTo>
                      <a:pt x="194" y="65"/>
                    </a:lnTo>
                    <a:lnTo>
                      <a:pt x="187" y="67"/>
                    </a:lnTo>
                    <a:lnTo>
                      <a:pt x="171" y="68"/>
                    </a:lnTo>
                    <a:lnTo>
                      <a:pt x="156" y="67"/>
                    </a:lnTo>
                    <a:lnTo>
                      <a:pt x="144" y="65"/>
                    </a:lnTo>
                    <a:lnTo>
                      <a:pt x="133" y="60"/>
                    </a:lnTo>
                    <a:lnTo>
                      <a:pt x="129" y="58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32" y="52"/>
                    </a:lnTo>
                    <a:lnTo>
                      <a:pt x="137" y="50"/>
                    </a:lnTo>
                    <a:lnTo>
                      <a:pt x="141" y="47"/>
                    </a:lnTo>
                    <a:lnTo>
                      <a:pt x="145" y="44"/>
                    </a:lnTo>
                    <a:lnTo>
                      <a:pt x="151" y="37"/>
                    </a:lnTo>
                    <a:lnTo>
                      <a:pt x="155" y="31"/>
                    </a:lnTo>
                    <a:lnTo>
                      <a:pt x="160" y="27"/>
                    </a:lnTo>
                    <a:lnTo>
                      <a:pt x="163" y="24"/>
                    </a:lnTo>
                    <a:lnTo>
                      <a:pt x="168" y="24"/>
                    </a:lnTo>
                    <a:lnTo>
                      <a:pt x="172" y="23"/>
                    </a:lnTo>
                    <a:lnTo>
                      <a:pt x="179" y="24"/>
                    </a:lnTo>
                    <a:lnTo>
                      <a:pt x="195" y="28"/>
                    </a:lnTo>
                    <a:lnTo>
                      <a:pt x="195" y="28"/>
                    </a:lnTo>
                    <a:lnTo>
                      <a:pt x="192" y="21"/>
                    </a:lnTo>
                    <a:lnTo>
                      <a:pt x="190" y="13"/>
                    </a:lnTo>
                    <a:lnTo>
                      <a:pt x="189" y="9"/>
                    </a:lnTo>
                    <a:lnTo>
                      <a:pt x="190" y="5"/>
                    </a:lnTo>
                    <a:lnTo>
                      <a:pt x="191" y="2"/>
                    </a:lnTo>
                    <a:lnTo>
                      <a:pt x="194" y="0"/>
                    </a:lnTo>
                    <a:lnTo>
                      <a:pt x="194" y="0"/>
                    </a:lnTo>
                    <a:lnTo>
                      <a:pt x="172" y="3"/>
                    </a:lnTo>
                    <a:lnTo>
                      <a:pt x="151" y="5"/>
                    </a:lnTo>
                    <a:lnTo>
                      <a:pt x="107" y="7"/>
                    </a:lnTo>
                    <a:lnTo>
                      <a:pt x="85" y="9"/>
                    </a:lnTo>
                    <a:lnTo>
                      <a:pt x="63" y="13"/>
                    </a:lnTo>
                    <a:lnTo>
                      <a:pt x="52" y="15"/>
                    </a:lnTo>
                    <a:lnTo>
                      <a:pt x="40" y="18"/>
                    </a:lnTo>
                    <a:lnTo>
                      <a:pt x="29" y="23"/>
                    </a:lnTo>
                    <a:lnTo>
                      <a:pt x="17" y="28"/>
                    </a:lnTo>
                    <a:lnTo>
                      <a:pt x="17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233">
                <a:extLst>
                  <a:ext uri="{FF2B5EF4-FFF2-40B4-BE49-F238E27FC236}">
                    <a16:creationId xmlns:a16="http://schemas.microsoft.com/office/drawing/2014/main" xmlns="" id="{BA6C9AB4-D6A6-5984-28D9-F86F176CF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238" y="1335088"/>
                <a:ext cx="1588" cy="1588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234">
                <a:extLst>
                  <a:ext uri="{FF2B5EF4-FFF2-40B4-BE49-F238E27FC236}">
                    <a16:creationId xmlns:a16="http://schemas.microsoft.com/office/drawing/2014/main" xmlns="" id="{291BE4E8-F43F-1D80-68A8-E3D35AB44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838" y="1333501"/>
                <a:ext cx="25400" cy="17463"/>
              </a:xfrm>
              <a:custGeom>
                <a:avLst/>
                <a:gdLst>
                  <a:gd name="T0" fmla="*/ 29 w 48"/>
                  <a:gd name="T1" fmla="*/ 0 h 33"/>
                  <a:gd name="T2" fmla="*/ 0 w 48"/>
                  <a:gd name="T3" fmla="*/ 33 h 33"/>
                  <a:gd name="T4" fmla="*/ 46 w 48"/>
                  <a:gd name="T5" fmla="*/ 30 h 33"/>
                  <a:gd name="T6" fmla="*/ 48 w 48"/>
                  <a:gd name="T7" fmla="*/ 7 h 33"/>
                  <a:gd name="T8" fmla="*/ 48 w 48"/>
                  <a:gd name="T9" fmla="*/ 7 h 33"/>
                  <a:gd name="T10" fmla="*/ 44 w 48"/>
                  <a:gd name="T11" fmla="*/ 11 h 33"/>
                  <a:gd name="T12" fmla="*/ 37 w 48"/>
                  <a:gd name="T13" fmla="*/ 16 h 33"/>
                  <a:gd name="T14" fmla="*/ 32 w 48"/>
                  <a:gd name="T15" fmla="*/ 18 h 33"/>
                  <a:gd name="T16" fmla="*/ 29 w 48"/>
                  <a:gd name="T17" fmla="*/ 18 h 33"/>
                  <a:gd name="T18" fmla="*/ 25 w 48"/>
                  <a:gd name="T19" fmla="*/ 18 h 33"/>
                  <a:gd name="T20" fmla="*/ 22 w 48"/>
                  <a:gd name="T21" fmla="*/ 16 h 33"/>
                  <a:gd name="T22" fmla="*/ 29 w 48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33">
                    <a:moveTo>
                      <a:pt x="29" y="0"/>
                    </a:moveTo>
                    <a:lnTo>
                      <a:pt x="0" y="33"/>
                    </a:lnTo>
                    <a:lnTo>
                      <a:pt x="46" y="30"/>
                    </a:lnTo>
                    <a:lnTo>
                      <a:pt x="48" y="7"/>
                    </a:lnTo>
                    <a:lnTo>
                      <a:pt x="48" y="7"/>
                    </a:lnTo>
                    <a:lnTo>
                      <a:pt x="44" y="11"/>
                    </a:lnTo>
                    <a:lnTo>
                      <a:pt x="37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5" y="18"/>
                    </a:lnTo>
                    <a:lnTo>
                      <a:pt x="22" y="16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235">
                <a:extLst>
                  <a:ext uri="{FF2B5EF4-FFF2-40B4-BE49-F238E27FC236}">
                    <a16:creationId xmlns:a16="http://schemas.microsoft.com/office/drawing/2014/main" xmlns="" id="{4C2F0A5C-24A3-8DD0-84C0-48402FCF7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1330326"/>
                <a:ext cx="19050" cy="31750"/>
              </a:xfrm>
              <a:custGeom>
                <a:avLst/>
                <a:gdLst>
                  <a:gd name="T0" fmla="*/ 0 w 34"/>
                  <a:gd name="T1" fmla="*/ 60 h 60"/>
                  <a:gd name="T2" fmla="*/ 0 w 34"/>
                  <a:gd name="T3" fmla="*/ 60 h 60"/>
                  <a:gd name="T4" fmla="*/ 6 w 34"/>
                  <a:gd name="T5" fmla="*/ 56 h 60"/>
                  <a:gd name="T6" fmla="*/ 12 w 34"/>
                  <a:gd name="T7" fmla="*/ 50 h 60"/>
                  <a:gd name="T8" fmla="*/ 16 w 34"/>
                  <a:gd name="T9" fmla="*/ 43 h 60"/>
                  <a:gd name="T10" fmla="*/ 17 w 34"/>
                  <a:gd name="T11" fmla="*/ 36 h 60"/>
                  <a:gd name="T12" fmla="*/ 17 w 34"/>
                  <a:gd name="T13" fmla="*/ 29 h 60"/>
                  <a:gd name="T14" fmla="*/ 15 w 34"/>
                  <a:gd name="T15" fmla="*/ 22 h 60"/>
                  <a:gd name="T16" fmla="*/ 12 w 34"/>
                  <a:gd name="T17" fmla="*/ 16 h 60"/>
                  <a:gd name="T18" fmla="*/ 8 w 34"/>
                  <a:gd name="T19" fmla="*/ 11 h 60"/>
                  <a:gd name="T20" fmla="*/ 8 w 34"/>
                  <a:gd name="T21" fmla="*/ 11 h 60"/>
                  <a:gd name="T22" fmla="*/ 11 w 34"/>
                  <a:gd name="T23" fmla="*/ 8 h 60"/>
                  <a:gd name="T24" fmla="*/ 15 w 34"/>
                  <a:gd name="T25" fmla="*/ 8 h 60"/>
                  <a:gd name="T26" fmla="*/ 17 w 34"/>
                  <a:gd name="T27" fmla="*/ 8 h 60"/>
                  <a:gd name="T28" fmla="*/ 19 w 34"/>
                  <a:gd name="T29" fmla="*/ 9 h 60"/>
                  <a:gd name="T30" fmla="*/ 21 w 34"/>
                  <a:gd name="T31" fmla="*/ 13 h 60"/>
                  <a:gd name="T32" fmla="*/ 24 w 34"/>
                  <a:gd name="T33" fmla="*/ 16 h 60"/>
                  <a:gd name="T34" fmla="*/ 25 w 34"/>
                  <a:gd name="T35" fmla="*/ 20 h 60"/>
                  <a:gd name="T36" fmla="*/ 26 w 34"/>
                  <a:gd name="T37" fmla="*/ 21 h 60"/>
                  <a:gd name="T38" fmla="*/ 27 w 34"/>
                  <a:gd name="T39" fmla="*/ 21 h 60"/>
                  <a:gd name="T40" fmla="*/ 29 w 34"/>
                  <a:gd name="T41" fmla="*/ 19 h 60"/>
                  <a:gd name="T42" fmla="*/ 34 w 34"/>
                  <a:gd name="T43" fmla="*/ 11 h 60"/>
                  <a:gd name="T44" fmla="*/ 34 w 34"/>
                  <a:gd name="T45" fmla="*/ 11 h 60"/>
                  <a:gd name="T46" fmla="*/ 33 w 34"/>
                  <a:gd name="T47" fmla="*/ 7 h 60"/>
                  <a:gd name="T48" fmla="*/ 33 w 34"/>
                  <a:gd name="T49" fmla="*/ 5 h 60"/>
                  <a:gd name="T50" fmla="*/ 31 w 34"/>
                  <a:gd name="T51" fmla="*/ 3 h 60"/>
                  <a:gd name="T52" fmla="*/ 29 w 34"/>
                  <a:gd name="T53" fmla="*/ 1 h 60"/>
                  <a:gd name="T54" fmla="*/ 25 w 34"/>
                  <a:gd name="T55" fmla="*/ 0 h 60"/>
                  <a:gd name="T56" fmla="*/ 19 w 34"/>
                  <a:gd name="T57" fmla="*/ 0 h 60"/>
                  <a:gd name="T58" fmla="*/ 13 w 34"/>
                  <a:gd name="T59" fmla="*/ 1 h 60"/>
                  <a:gd name="T60" fmla="*/ 8 w 34"/>
                  <a:gd name="T61" fmla="*/ 3 h 60"/>
                  <a:gd name="T62" fmla="*/ 1 w 34"/>
                  <a:gd name="T63" fmla="*/ 7 h 60"/>
                  <a:gd name="T64" fmla="*/ 0 w 34"/>
                  <a:gd name="T6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60">
                    <a:moveTo>
                      <a:pt x="0" y="60"/>
                    </a:moveTo>
                    <a:lnTo>
                      <a:pt x="0" y="60"/>
                    </a:lnTo>
                    <a:lnTo>
                      <a:pt x="6" y="56"/>
                    </a:lnTo>
                    <a:lnTo>
                      <a:pt x="12" y="50"/>
                    </a:lnTo>
                    <a:lnTo>
                      <a:pt x="16" y="43"/>
                    </a:lnTo>
                    <a:lnTo>
                      <a:pt x="17" y="36"/>
                    </a:lnTo>
                    <a:lnTo>
                      <a:pt x="17" y="29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1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9"/>
                    </a:lnTo>
                    <a:lnTo>
                      <a:pt x="21" y="13"/>
                    </a:lnTo>
                    <a:lnTo>
                      <a:pt x="24" y="16"/>
                    </a:lnTo>
                    <a:lnTo>
                      <a:pt x="25" y="20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236">
                <a:extLst>
                  <a:ext uri="{FF2B5EF4-FFF2-40B4-BE49-F238E27FC236}">
                    <a16:creationId xmlns:a16="http://schemas.microsoft.com/office/drawing/2014/main" xmlns="" id="{5B220CA5-AFB1-1BFE-74C6-4F787C27A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950" y="1349376"/>
                <a:ext cx="9525" cy="7938"/>
              </a:xfrm>
              <a:custGeom>
                <a:avLst/>
                <a:gdLst>
                  <a:gd name="T0" fmla="*/ 11 w 18"/>
                  <a:gd name="T1" fmla="*/ 14 h 14"/>
                  <a:gd name="T2" fmla="*/ 18 w 18"/>
                  <a:gd name="T3" fmla="*/ 2 h 14"/>
                  <a:gd name="T4" fmla="*/ 0 w 18"/>
                  <a:gd name="T5" fmla="*/ 0 h 14"/>
                  <a:gd name="T6" fmla="*/ 11 w 18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11" y="14"/>
                    </a:moveTo>
                    <a:lnTo>
                      <a:pt x="18" y="2"/>
                    </a:lnTo>
                    <a:lnTo>
                      <a:pt x="0" y="0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237">
                <a:extLst>
                  <a:ext uri="{FF2B5EF4-FFF2-40B4-BE49-F238E27FC236}">
                    <a16:creationId xmlns:a16="http://schemas.microsoft.com/office/drawing/2014/main" xmlns="" id="{AAEA0F2A-8118-1CAD-D1C7-73FAF5BE0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475" y="1341438"/>
                <a:ext cx="7938" cy="11113"/>
              </a:xfrm>
              <a:custGeom>
                <a:avLst/>
                <a:gdLst>
                  <a:gd name="T0" fmla="*/ 0 w 16"/>
                  <a:gd name="T1" fmla="*/ 19 h 22"/>
                  <a:gd name="T2" fmla="*/ 16 w 16"/>
                  <a:gd name="T3" fmla="*/ 22 h 22"/>
                  <a:gd name="T4" fmla="*/ 16 w 16"/>
                  <a:gd name="T5" fmla="*/ 22 h 22"/>
                  <a:gd name="T6" fmla="*/ 13 w 16"/>
                  <a:gd name="T7" fmla="*/ 10 h 22"/>
                  <a:gd name="T8" fmla="*/ 10 w 16"/>
                  <a:gd name="T9" fmla="*/ 0 h 22"/>
                  <a:gd name="T10" fmla="*/ 0 w 16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0" y="19"/>
                    </a:moveTo>
                    <a:lnTo>
                      <a:pt x="16" y="22"/>
                    </a:lnTo>
                    <a:lnTo>
                      <a:pt x="16" y="22"/>
                    </a:lnTo>
                    <a:lnTo>
                      <a:pt x="13" y="10"/>
                    </a:lnTo>
                    <a:lnTo>
                      <a:pt x="10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238">
                <a:extLst>
                  <a:ext uri="{FF2B5EF4-FFF2-40B4-BE49-F238E27FC236}">
                    <a16:creationId xmlns:a16="http://schemas.microsoft.com/office/drawing/2014/main" xmlns="" id="{7304D813-2CFE-F851-8C87-897DC137E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638" y="1355726"/>
                <a:ext cx="12700" cy="1588"/>
              </a:xfrm>
              <a:custGeom>
                <a:avLst/>
                <a:gdLst>
                  <a:gd name="T0" fmla="*/ 0 w 24"/>
                  <a:gd name="T1" fmla="*/ 0 h 3"/>
                  <a:gd name="T2" fmla="*/ 0 w 24"/>
                  <a:gd name="T3" fmla="*/ 0 h 3"/>
                  <a:gd name="T4" fmla="*/ 12 w 24"/>
                  <a:gd name="T5" fmla="*/ 2 h 3"/>
                  <a:gd name="T6" fmla="*/ 24 w 24"/>
                  <a:gd name="T7" fmla="*/ 3 h 3"/>
                  <a:gd name="T8" fmla="*/ 0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0" y="0"/>
                    </a:moveTo>
                    <a:lnTo>
                      <a:pt x="0" y="0"/>
                    </a:lnTo>
                    <a:lnTo>
                      <a:pt x="12" y="2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239">
                <a:extLst>
                  <a:ext uri="{FF2B5EF4-FFF2-40B4-BE49-F238E27FC236}">
                    <a16:creationId xmlns:a16="http://schemas.microsoft.com/office/drawing/2014/main" xmlns="" id="{36CF4CFD-523B-B51B-081A-713974E6B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113" y="1352551"/>
                <a:ext cx="9525" cy="3175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3 h 7"/>
                  <a:gd name="T4" fmla="*/ 18 w 18"/>
                  <a:gd name="T5" fmla="*/ 7 h 7"/>
                  <a:gd name="T6" fmla="*/ 18 w 18"/>
                  <a:gd name="T7" fmla="*/ 7 h 7"/>
                  <a:gd name="T8" fmla="*/ 0 w 18"/>
                  <a:gd name="T9" fmla="*/ 0 h 7"/>
                  <a:gd name="T10" fmla="*/ 0 w 1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3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240">
                <a:extLst>
                  <a:ext uri="{FF2B5EF4-FFF2-40B4-BE49-F238E27FC236}">
                    <a16:creationId xmlns:a16="http://schemas.microsoft.com/office/drawing/2014/main" xmlns="" id="{20BD581B-B2AF-32EA-6482-9DBE4FA9B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413" y="1352551"/>
                <a:ext cx="15875" cy="17463"/>
              </a:xfrm>
              <a:custGeom>
                <a:avLst/>
                <a:gdLst>
                  <a:gd name="T0" fmla="*/ 0 w 30"/>
                  <a:gd name="T1" fmla="*/ 0 h 34"/>
                  <a:gd name="T2" fmla="*/ 0 w 30"/>
                  <a:gd name="T3" fmla="*/ 0 h 34"/>
                  <a:gd name="T4" fmla="*/ 2 w 30"/>
                  <a:gd name="T5" fmla="*/ 14 h 34"/>
                  <a:gd name="T6" fmla="*/ 4 w 30"/>
                  <a:gd name="T7" fmla="*/ 20 h 34"/>
                  <a:gd name="T8" fmla="*/ 7 w 30"/>
                  <a:gd name="T9" fmla="*/ 25 h 34"/>
                  <a:gd name="T10" fmla="*/ 11 w 30"/>
                  <a:gd name="T11" fmla="*/ 30 h 34"/>
                  <a:gd name="T12" fmla="*/ 16 w 30"/>
                  <a:gd name="T13" fmla="*/ 33 h 34"/>
                  <a:gd name="T14" fmla="*/ 21 w 30"/>
                  <a:gd name="T15" fmla="*/ 34 h 34"/>
                  <a:gd name="T16" fmla="*/ 30 w 30"/>
                  <a:gd name="T17" fmla="*/ 33 h 34"/>
                  <a:gd name="T18" fmla="*/ 24 w 30"/>
                  <a:gd name="T19" fmla="*/ 3 h 34"/>
                  <a:gd name="T20" fmla="*/ 0 w 30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4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0"/>
                    </a:lnTo>
                    <a:lnTo>
                      <a:pt x="7" y="25"/>
                    </a:lnTo>
                    <a:lnTo>
                      <a:pt x="11" y="30"/>
                    </a:lnTo>
                    <a:lnTo>
                      <a:pt x="16" y="33"/>
                    </a:lnTo>
                    <a:lnTo>
                      <a:pt x="21" y="34"/>
                    </a:lnTo>
                    <a:lnTo>
                      <a:pt x="30" y="33"/>
                    </a:lnTo>
                    <a:lnTo>
                      <a:pt x="2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Freeform 241">
                <a:extLst>
                  <a:ext uri="{FF2B5EF4-FFF2-40B4-BE49-F238E27FC236}">
                    <a16:creationId xmlns:a16="http://schemas.microsoft.com/office/drawing/2014/main" xmlns="" id="{71FD3EB3-0539-D8B0-34E8-5EAE4492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0" y="1092201"/>
                <a:ext cx="11113" cy="7938"/>
              </a:xfrm>
              <a:custGeom>
                <a:avLst/>
                <a:gdLst>
                  <a:gd name="T0" fmla="*/ 2 w 20"/>
                  <a:gd name="T1" fmla="*/ 15 h 15"/>
                  <a:gd name="T2" fmla="*/ 20 w 20"/>
                  <a:gd name="T3" fmla="*/ 3 h 15"/>
                  <a:gd name="T4" fmla="*/ 18 w 20"/>
                  <a:gd name="T5" fmla="*/ 0 h 15"/>
                  <a:gd name="T6" fmla="*/ 0 w 20"/>
                  <a:gd name="T7" fmla="*/ 11 h 15"/>
                  <a:gd name="T8" fmla="*/ 2 w 2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2" y="15"/>
                    </a:moveTo>
                    <a:lnTo>
                      <a:pt x="20" y="3"/>
                    </a:lnTo>
                    <a:lnTo>
                      <a:pt x="18" y="0"/>
                    </a:lnTo>
                    <a:lnTo>
                      <a:pt x="0" y="11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242">
                <a:extLst>
                  <a:ext uri="{FF2B5EF4-FFF2-40B4-BE49-F238E27FC236}">
                    <a16:creationId xmlns:a16="http://schemas.microsoft.com/office/drawing/2014/main" xmlns="" id="{6CA125B5-5223-AE4D-C871-4CFD0597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101726"/>
                <a:ext cx="6350" cy="6350"/>
              </a:xfrm>
              <a:custGeom>
                <a:avLst/>
                <a:gdLst>
                  <a:gd name="T0" fmla="*/ 0 w 12"/>
                  <a:gd name="T1" fmla="*/ 11 h 11"/>
                  <a:gd name="T2" fmla="*/ 0 w 12"/>
                  <a:gd name="T3" fmla="*/ 11 h 11"/>
                  <a:gd name="T4" fmla="*/ 6 w 12"/>
                  <a:gd name="T5" fmla="*/ 6 h 11"/>
                  <a:gd name="T6" fmla="*/ 12 w 12"/>
                  <a:gd name="T7" fmla="*/ 0 h 11"/>
                  <a:gd name="T8" fmla="*/ 12 w 12"/>
                  <a:gd name="T9" fmla="*/ 0 h 11"/>
                  <a:gd name="T10" fmla="*/ 5 w 12"/>
                  <a:gd name="T11" fmla="*/ 4 h 11"/>
                  <a:gd name="T12" fmla="*/ 2 w 12"/>
                  <a:gd name="T13" fmla="*/ 8 h 11"/>
                  <a:gd name="T14" fmla="*/ 0 w 12"/>
                  <a:gd name="T15" fmla="*/ 11 h 11"/>
                  <a:gd name="T16" fmla="*/ 0 w 1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lnTo>
                      <a:pt x="0" y="11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243">
                <a:extLst>
                  <a:ext uri="{FF2B5EF4-FFF2-40B4-BE49-F238E27FC236}">
                    <a16:creationId xmlns:a16="http://schemas.microsoft.com/office/drawing/2014/main" xmlns="" id="{A2200E0B-4570-6C8D-4FE0-B623517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025526"/>
                <a:ext cx="63500" cy="76200"/>
              </a:xfrm>
              <a:custGeom>
                <a:avLst/>
                <a:gdLst>
                  <a:gd name="T0" fmla="*/ 65 w 121"/>
                  <a:gd name="T1" fmla="*/ 23 h 144"/>
                  <a:gd name="T2" fmla="*/ 70 w 121"/>
                  <a:gd name="T3" fmla="*/ 30 h 144"/>
                  <a:gd name="T4" fmla="*/ 70 w 121"/>
                  <a:gd name="T5" fmla="*/ 34 h 144"/>
                  <a:gd name="T6" fmla="*/ 63 w 121"/>
                  <a:gd name="T7" fmla="*/ 44 h 144"/>
                  <a:gd name="T8" fmla="*/ 59 w 121"/>
                  <a:gd name="T9" fmla="*/ 49 h 144"/>
                  <a:gd name="T10" fmla="*/ 62 w 121"/>
                  <a:gd name="T11" fmla="*/ 52 h 144"/>
                  <a:gd name="T12" fmla="*/ 75 w 121"/>
                  <a:gd name="T13" fmla="*/ 56 h 144"/>
                  <a:gd name="T14" fmla="*/ 77 w 121"/>
                  <a:gd name="T15" fmla="*/ 63 h 144"/>
                  <a:gd name="T16" fmla="*/ 72 w 121"/>
                  <a:gd name="T17" fmla="*/ 77 h 144"/>
                  <a:gd name="T18" fmla="*/ 63 w 121"/>
                  <a:gd name="T19" fmla="*/ 87 h 144"/>
                  <a:gd name="T20" fmla="*/ 49 w 121"/>
                  <a:gd name="T21" fmla="*/ 91 h 144"/>
                  <a:gd name="T22" fmla="*/ 42 w 121"/>
                  <a:gd name="T23" fmla="*/ 90 h 144"/>
                  <a:gd name="T24" fmla="*/ 46 w 121"/>
                  <a:gd name="T25" fmla="*/ 80 h 144"/>
                  <a:gd name="T26" fmla="*/ 52 w 121"/>
                  <a:gd name="T27" fmla="*/ 74 h 144"/>
                  <a:gd name="T28" fmla="*/ 51 w 121"/>
                  <a:gd name="T29" fmla="*/ 67 h 144"/>
                  <a:gd name="T30" fmla="*/ 48 w 121"/>
                  <a:gd name="T31" fmla="*/ 61 h 144"/>
                  <a:gd name="T32" fmla="*/ 41 w 121"/>
                  <a:gd name="T33" fmla="*/ 71 h 144"/>
                  <a:gd name="T34" fmla="*/ 34 w 121"/>
                  <a:gd name="T35" fmla="*/ 77 h 144"/>
                  <a:gd name="T36" fmla="*/ 36 w 121"/>
                  <a:gd name="T37" fmla="*/ 93 h 144"/>
                  <a:gd name="T38" fmla="*/ 29 w 121"/>
                  <a:gd name="T39" fmla="*/ 99 h 144"/>
                  <a:gd name="T40" fmla="*/ 19 w 121"/>
                  <a:gd name="T41" fmla="*/ 112 h 144"/>
                  <a:gd name="T42" fmla="*/ 8 w 121"/>
                  <a:gd name="T43" fmla="*/ 131 h 144"/>
                  <a:gd name="T44" fmla="*/ 0 w 121"/>
                  <a:gd name="T45" fmla="*/ 144 h 144"/>
                  <a:gd name="T46" fmla="*/ 4 w 121"/>
                  <a:gd name="T47" fmla="*/ 143 h 144"/>
                  <a:gd name="T48" fmla="*/ 23 w 121"/>
                  <a:gd name="T49" fmla="*/ 140 h 144"/>
                  <a:gd name="T50" fmla="*/ 69 w 121"/>
                  <a:gd name="T51" fmla="*/ 142 h 144"/>
                  <a:gd name="T52" fmla="*/ 85 w 121"/>
                  <a:gd name="T53" fmla="*/ 139 h 144"/>
                  <a:gd name="T54" fmla="*/ 98 w 121"/>
                  <a:gd name="T55" fmla="*/ 134 h 144"/>
                  <a:gd name="T56" fmla="*/ 112 w 121"/>
                  <a:gd name="T57" fmla="*/ 123 h 144"/>
                  <a:gd name="T58" fmla="*/ 117 w 121"/>
                  <a:gd name="T59" fmla="*/ 112 h 144"/>
                  <a:gd name="T60" fmla="*/ 121 w 121"/>
                  <a:gd name="T61" fmla="*/ 85 h 144"/>
                  <a:gd name="T62" fmla="*/ 118 w 121"/>
                  <a:gd name="T63" fmla="*/ 40 h 144"/>
                  <a:gd name="T64" fmla="*/ 116 w 121"/>
                  <a:gd name="T65" fmla="*/ 8 h 144"/>
                  <a:gd name="T66" fmla="*/ 115 w 121"/>
                  <a:gd name="T67" fmla="*/ 6 h 144"/>
                  <a:gd name="T68" fmla="*/ 107 w 121"/>
                  <a:gd name="T69" fmla="*/ 1 h 144"/>
                  <a:gd name="T70" fmla="*/ 89 w 121"/>
                  <a:gd name="T71" fmla="*/ 1 h 144"/>
                  <a:gd name="T72" fmla="*/ 77 w 121"/>
                  <a:gd name="T73" fmla="*/ 4 h 144"/>
                  <a:gd name="T74" fmla="*/ 70 w 121"/>
                  <a:gd name="T75" fmla="*/ 10 h 144"/>
                  <a:gd name="T76" fmla="*/ 65 w 121"/>
                  <a:gd name="T77" fmla="*/ 18 h 144"/>
                  <a:gd name="T78" fmla="*/ 65 w 121"/>
                  <a:gd name="T79" fmla="*/ 2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1" h="144">
                    <a:moveTo>
                      <a:pt x="65" y="23"/>
                    </a:moveTo>
                    <a:lnTo>
                      <a:pt x="65" y="23"/>
                    </a:lnTo>
                    <a:lnTo>
                      <a:pt x="67" y="26"/>
                    </a:lnTo>
                    <a:lnTo>
                      <a:pt x="70" y="30"/>
                    </a:lnTo>
                    <a:lnTo>
                      <a:pt x="71" y="32"/>
                    </a:lnTo>
                    <a:lnTo>
                      <a:pt x="70" y="34"/>
                    </a:lnTo>
                    <a:lnTo>
                      <a:pt x="67" y="40"/>
                    </a:lnTo>
                    <a:lnTo>
                      <a:pt x="63" y="44"/>
                    </a:lnTo>
                    <a:lnTo>
                      <a:pt x="61" y="47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2" y="52"/>
                    </a:lnTo>
                    <a:lnTo>
                      <a:pt x="65" y="54"/>
                    </a:lnTo>
                    <a:lnTo>
                      <a:pt x="75" y="56"/>
                    </a:lnTo>
                    <a:lnTo>
                      <a:pt x="75" y="56"/>
                    </a:lnTo>
                    <a:lnTo>
                      <a:pt x="77" y="63"/>
                    </a:lnTo>
                    <a:lnTo>
                      <a:pt x="75" y="70"/>
                    </a:lnTo>
                    <a:lnTo>
                      <a:pt x="72" y="77"/>
                    </a:lnTo>
                    <a:lnTo>
                      <a:pt x="67" y="83"/>
                    </a:lnTo>
                    <a:lnTo>
                      <a:pt x="63" y="87"/>
                    </a:lnTo>
                    <a:lnTo>
                      <a:pt x="56" y="90"/>
                    </a:lnTo>
                    <a:lnTo>
                      <a:pt x="49" y="91"/>
                    </a:lnTo>
                    <a:lnTo>
                      <a:pt x="42" y="90"/>
                    </a:lnTo>
                    <a:lnTo>
                      <a:pt x="42" y="90"/>
                    </a:lnTo>
                    <a:lnTo>
                      <a:pt x="43" y="84"/>
                    </a:lnTo>
                    <a:lnTo>
                      <a:pt x="46" y="80"/>
                    </a:lnTo>
                    <a:lnTo>
                      <a:pt x="50" y="75"/>
                    </a:lnTo>
                    <a:lnTo>
                      <a:pt x="52" y="74"/>
                    </a:lnTo>
                    <a:lnTo>
                      <a:pt x="52" y="70"/>
                    </a:lnTo>
                    <a:lnTo>
                      <a:pt x="51" y="67"/>
                    </a:lnTo>
                    <a:lnTo>
                      <a:pt x="48" y="61"/>
                    </a:lnTo>
                    <a:lnTo>
                      <a:pt x="48" y="61"/>
                    </a:lnTo>
                    <a:lnTo>
                      <a:pt x="44" y="68"/>
                    </a:lnTo>
                    <a:lnTo>
                      <a:pt x="41" y="71"/>
                    </a:lnTo>
                    <a:lnTo>
                      <a:pt x="35" y="75"/>
                    </a:lnTo>
                    <a:lnTo>
                      <a:pt x="34" y="77"/>
                    </a:lnTo>
                    <a:lnTo>
                      <a:pt x="34" y="80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29" y="99"/>
                    </a:lnTo>
                    <a:lnTo>
                      <a:pt x="24" y="106"/>
                    </a:lnTo>
                    <a:lnTo>
                      <a:pt x="19" y="112"/>
                    </a:lnTo>
                    <a:lnTo>
                      <a:pt x="15" y="119"/>
                    </a:lnTo>
                    <a:lnTo>
                      <a:pt x="8" y="131"/>
                    </a:lnTo>
                    <a:lnTo>
                      <a:pt x="4" y="13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4" y="143"/>
                    </a:lnTo>
                    <a:lnTo>
                      <a:pt x="10" y="142"/>
                    </a:lnTo>
                    <a:lnTo>
                      <a:pt x="23" y="140"/>
                    </a:lnTo>
                    <a:lnTo>
                      <a:pt x="54" y="142"/>
                    </a:lnTo>
                    <a:lnTo>
                      <a:pt x="69" y="142"/>
                    </a:lnTo>
                    <a:lnTo>
                      <a:pt x="77" y="140"/>
                    </a:lnTo>
                    <a:lnTo>
                      <a:pt x="85" y="139"/>
                    </a:lnTo>
                    <a:lnTo>
                      <a:pt x="92" y="137"/>
                    </a:lnTo>
                    <a:lnTo>
                      <a:pt x="98" y="134"/>
                    </a:lnTo>
                    <a:lnTo>
                      <a:pt x="105" y="129"/>
                    </a:lnTo>
                    <a:lnTo>
                      <a:pt x="112" y="123"/>
                    </a:lnTo>
                    <a:lnTo>
                      <a:pt x="112" y="123"/>
                    </a:lnTo>
                    <a:lnTo>
                      <a:pt x="117" y="112"/>
                    </a:lnTo>
                    <a:lnTo>
                      <a:pt x="120" y="99"/>
                    </a:lnTo>
                    <a:lnTo>
                      <a:pt x="121" y="85"/>
                    </a:lnTo>
                    <a:lnTo>
                      <a:pt x="120" y="70"/>
                    </a:lnTo>
                    <a:lnTo>
                      <a:pt x="118" y="40"/>
                    </a:lnTo>
                    <a:lnTo>
                      <a:pt x="117" y="24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5" y="6"/>
                    </a:lnTo>
                    <a:lnTo>
                      <a:pt x="112" y="4"/>
                    </a:lnTo>
                    <a:lnTo>
                      <a:pt x="107" y="1"/>
                    </a:lnTo>
                    <a:lnTo>
                      <a:pt x="98" y="0"/>
                    </a:lnTo>
                    <a:lnTo>
                      <a:pt x="89" y="1"/>
                    </a:lnTo>
                    <a:lnTo>
                      <a:pt x="80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70" y="10"/>
                    </a:lnTo>
                    <a:lnTo>
                      <a:pt x="67" y="14"/>
                    </a:lnTo>
                    <a:lnTo>
                      <a:pt x="65" y="18"/>
                    </a:lnTo>
                    <a:lnTo>
                      <a:pt x="65" y="23"/>
                    </a:lnTo>
                    <a:lnTo>
                      <a:pt x="6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244">
                <a:extLst>
                  <a:ext uri="{FF2B5EF4-FFF2-40B4-BE49-F238E27FC236}">
                    <a16:creationId xmlns:a16="http://schemas.microsoft.com/office/drawing/2014/main" xmlns="" id="{4E149AFC-8E26-783B-46DB-7B678F16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0" y="1014413"/>
                <a:ext cx="9525" cy="4763"/>
              </a:xfrm>
              <a:custGeom>
                <a:avLst/>
                <a:gdLst>
                  <a:gd name="T0" fmla="*/ 19 w 19"/>
                  <a:gd name="T1" fmla="*/ 1 h 10"/>
                  <a:gd name="T2" fmla="*/ 19 w 19"/>
                  <a:gd name="T3" fmla="*/ 1 h 10"/>
                  <a:gd name="T4" fmla="*/ 14 w 19"/>
                  <a:gd name="T5" fmla="*/ 0 h 10"/>
                  <a:gd name="T6" fmla="*/ 8 w 19"/>
                  <a:gd name="T7" fmla="*/ 1 h 10"/>
                  <a:gd name="T8" fmla="*/ 4 w 19"/>
                  <a:gd name="T9" fmla="*/ 2 h 10"/>
                  <a:gd name="T10" fmla="*/ 0 w 19"/>
                  <a:gd name="T11" fmla="*/ 5 h 10"/>
                  <a:gd name="T12" fmla="*/ 0 w 19"/>
                  <a:gd name="T13" fmla="*/ 5 h 10"/>
                  <a:gd name="T14" fmla="*/ 1 w 19"/>
                  <a:gd name="T15" fmla="*/ 9 h 10"/>
                  <a:gd name="T16" fmla="*/ 3 w 19"/>
                  <a:gd name="T17" fmla="*/ 10 h 10"/>
                  <a:gd name="T18" fmla="*/ 6 w 19"/>
                  <a:gd name="T19" fmla="*/ 10 h 10"/>
                  <a:gd name="T20" fmla="*/ 8 w 19"/>
                  <a:gd name="T21" fmla="*/ 9 h 10"/>
                  <a:gd name="T22" fmla="*/ 14 w 19"/>
                  <a:gd name="T23" fmla="*/ 5 h 10"/>
                  <a:gd name="T24" fmla="*/ 17 w 19"/>
                  <a:gd name="T25" fmla="*/ 2 h 10"/>
                  <a:gd name="T26" fmla="*/ 19 w 19"/>
                  <a:gd name="T27" fmla="*/ 1 h 10"/>
                  <a:gd name="T28" fmla="*/ 19 w 19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4" y="5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1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245">
                <a:extLst>
                  <a:ext uri="{FF2B5EF4-FFF2-40B4-BE49-F238E27FC236}">
                    <a16:creationId xmlns:a16="http://schemas.microsoft.com/office/drawing/2014/main" xmlns="" id="{BD53A2AF-BFF7-F1CA-CA1D-1D6E3C87D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0" y="1173163"/>
                <a:ext cx="14288" cy="12700"/>
              </a:xfrm>
              <a:custGeom>
                <a:avLst/>
                <a:gdLst>
                  <a:gd name="T0" fmla="*/ 11 w 27"/>
                  <a:gd name="T1" fmla="*/ 25 h 25"/>
                  <a:gd name="T2" fmla="*/ 11 w 27"/>
                  <a:gd name="T3" fmla="*/ 25 h 25"/>
                  <a:gd name="T4" fmla="*/ 12 w 27"/>
                  <a:gd name="T5" fmla="*/ 23 h 25"/>
                  <a:gd name="T6" fmla="*/ 15 w 27"/>
                  <a:gd name="T7" fmla="*/ 21 h 25"/>
                  <a:gd name="T8" fmla="*/ 21 w 27"/>
                  <a:gd name="T9" fmla="*/ 14 h 25"/>
                  <a:gd name="T10" fmla="*/ 24 w 27"/>
                  <a:gd name="T11" fmla="*/ 11 h 25"/>
                  <a:gd name="T12" fmla="*/ 26 w 27"/>
                  <a:gd name="T13" fmla="*/ 8 h 25"/>
                  <a:gd name="T14" fmla="*/ 27 w 27"/>
                  <a:gd name="T15" fmla="*/ 3 h 25"/>
                  <a:gd name="T16" fmla="*/ 27 w 27"/>
                  <a:gd name="T17" fmla="*/ 0 h 25"/>
                  <a:gd name="T18" fmla="*/ 0 w 27"/>
                  <a:gd name="T19" fmla="*/ 9 h 25"/>
                  <a:gd name="T20" fmla="*/ 0 w 27"/>
                  <a:gd name="T21" fmla="*/ 9 h 25"/>
                  <a:gd name="T22" fmla="*/ 3 w 27"/>
                  <a:gd name="T23" fmla="*/ 10 h 25"/>
                  <a:gd name="T24" fmla="*/ 7 w 27"/>
                  <a:gd name="T25" fmla="*/ 14 h 25"/>
                  <a:gd name="T26" fmla="*/ 9 w 27"/>
                  <a:gd name="T27" fmla="*/ 19 h 25"/>
                  <a:gd name="T28" fmla="*/ 11 w 27"/>
                  <a:gd name="T29" fmla="*/ 25 h 25"/>
                  <a:gd name="T30" fmla="*/ 11 w 27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5">
                    <a:moveTo>
                      <a:pt x="11" y="25"/>
                    </a:moveTo>
                    <a:lnTo>
                      <a:pt x="11" y="25"/>
                    </a:lnTo>
                    <a:lnTo>
                      <a:pt x="12" y="23"/>
                    </a:lnTo>
                    <a:lnTo>
                      <a:pt x="15" y="21"/>
                    </a:lnTo>
                    <a:lnTo>
                      <a:pt x="21" y="14"/>
                    </a:lnTo>
                    <a:lnTo>
                      <a:pt x="24" y="11"/>
                    </a:lnTo>
                    <a:lnTo>
                      <a:pt x="26" y="8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7" y="14"/>
                    </a:lnTo>
                    <a:lnTo>
                      <a:pt x="9" y="19"/>
                    </a:lnTo>
                    <a:lnTo>
                      <a:pt x="11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246">
                <a:extLst>
                  <a:ext uri="{FF2B5EF4-FFF2-40B4-BE49-F238E27FC236}">
                    <a16:creationId xmlns:a16="http://schemas.microsoft.com/office/drawing/2014/main" xmlns="" id="{AECDA341-9EB2-D4A2-1373-E241CA03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200" y="1177926"/>
                <a:ext cx="6350" cy="1588"/>
              </a:xfrm>
              <a:custGeom>
                <a:avLst/>
                <a:gdLst>
                  <a:gd name="T0" fmla="*/ 0 w 13"/>
                  <a:gd name="T1" fmla="*/ 3 h 3"/>
                  <a:gd name="T2" fmla="*/ 13 w 13"/>
                  <a:gd name="T3" fmla="*/ 0 h 3"/>
                  <a:gd name="T4" fmla="*/ 13 w 13"/>
                  <a:gd name="T5" fmla="*/ 0 h 3"/>
                  <a:gd name="T6" fmla="*/ 7 w 13"/>
                  <a:gd name="T7" fmla="*/ 0 h 3"/>
                  <a:gd name="T8" fmla="*/ 0 w 13"/>
                  <a:gd name="T9" fmla="*/ 3 h 3"/>
                  <a:gd name="T10" fmla="*/ 0 w 1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Freeform 247">
                <a:extLst>
                  <a:ext uri="{FF2B5EF4-FFF2-40B4-BE49-F238E27FC236}">
                    <a16:creationId xmlns:a16="http://schemas.microsoft.com/office/drawing/2014/main" xmlns="" id="{62E6E6A5-7DE7-F8E3-11A6-80FAC725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0" y="1185863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0 h 4"/>
                  <a:gd name="T8" fmla="*/ 0 w 1"/>
                  <a:gd name="T9" fmla="*/ 2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248">
                <a:extLst>
                  <a:ext uri="{FF2B5EF4-FFF2-40B4-BE49-F238E27FC236}">
                    <a16:creationId xmlns:a16="http://schemas.microsoft.com/office/drawing/2014/main" xmlns="" id="{5440932C-6347-365F-5427-A5461813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150" y="1360488"/>
                <a:ext cx="9525" cy="3175"/>
              </a:xfrm>
              <a:custGeom>
                <a:avLst/>
                <a:gdLst>
                  <a:gd name="T0" fmla="*/ 0 w 18"/>
                  <a:gd name="T1" fmla="*/ 2 h 8"/>
                  <a:gd name="T2" fmla="*/ 0 w 18"/>
                  <a:gd name="T3" fmla="*/ 2 h 8"/>
                  <a:gd name="T4" fmla="*/ 1 w 18"/>
                  <a:gd name="T5" fmla="*/ 5 h 8"/>
                  <a:gd name="T6" fmla="*/ 2 w 18"/>
                  <a:gd name="T7" fmla="*/ 8 h 8"/>
                  <a:gd name="T8" fmla="*/ 5 w 18"/>
                  <a:gd name="T9" fmla="*/ 8 h 8"/>
                  <a:gd name="T10" fmla="*/ 7 w 18"/>
                  <a:gd name="T11" fmla="*/ 8 h 8"/>
                  <a:gd name="T12" fmla="*/ 13 w 18"/>
                  <a:gd name="T13" fmla="*/ 5 h 8"/>
                  <a:gd name="T14" fmla="*/ 18 w 18"/>
                  <a:gd name="T15" fmla="*/ 2 h 8"/>
                  <a:gd name="T16" fmla="*/ 18 w 18"/>
                  <a:gd name="T17" fmla="*/ 2 h 8"/>
                  <a:gd name="T18" fmla="*/ 10 w 18"/>
                  <a:gd name="T19" fmla="*/ 1 h 8"/>
                  <a:gd name="T20" fmla="*/ 5 w 18"/>
                  <a:gd name="T21" fmla="*/ 0 h 8"/>
                  <a:gd name="T22" fmla="*/ 0 w 18"/>
                  <a:gd name="T23" fmla="*/ 2 h 8"/>
                  <a:gd name="T24" fmla="*/ 0 w 18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0" y="2"/>
                    </a:moveTo>
                    <a:lnTo>
                      <a:pt x="0" y="2"/>
                    </a:lnTo>
                    <a:lnTo>
                      <a:pt x="1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3" y="5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249">
                <a:extLst>
                  <a:ext uri="{FF2B5EF4-FFF2-40B4-BE49-F238E27FC236}">
                    <a16:creationId xmlns:a16="http://schemas.microsoft.com/office/drawing/2014/main" xmlns="" id="{638DC140-076A-D5F4-9EA2-0A942D24B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330326"/>
                <a:ext cx="4763" cy="4763"/>
              </a:xfrm>
              <a:custGeom>
                <a:avLst/>
                <a:gdLst>
                  <a:gd name="T0" fmla="*/ 0 w 10"/>
                  <a:gd name="T1" fmla="*/ 0 h 9"/>
                  <a:gd name="T2" fmla="*/ 10 w 10"/>
                  <a:gd name="T3" fmla="*/ 9 h 9"/>
                  <a:gd name="T4" fmla="*/ 10 w 10"/>
                  <a:gd name="T5" fmla="*/ 9 h 9"/>
                  <a:gd name="T6" fmla="*/ 6 w 10"/>
                  <a:gd name="T7" fmla="*/ 2 h 9"/>
                  <a:gd name="T8" fmla="*/ 3 w 10"/>
                  <a:gd name="T9" fmla="*/ 1 h 9"/>
                  <a:gd name="T10" fmla="*/ 0 w 10"/>
                  <a:gd name="T11" fmla="*/ 0 h 9"/>
                  <a:gd name="T12" fmla="*/ 0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10" y="9"/>
                    </a:lnTo>
                    <a:lnTo>
                      <a:pt x="10" y="9"/>
                    </a:ln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250">
                <a:extLst>
                  <a:ext uri="{FF2B5EF4-FFF2-40B4-BE49-F238E27FC236}">
                    <a16:creationId xmlns:a16="http://schemas.microsoft.com/office/drawing/2014/main" xmlns="" id="{FD64AF67-44C1-7311-1681-2ECC2B35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50938"/>
                <a:ext cx="0" cy="3175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2 h 6"/>
                  <a:gd name="T6" fmla="*/ 2 w 2"/>
                  <a:gd name="T7" fmla="*/ 0 h 6"/>
                  <a:gd name="T8" fmla="*/ 2 w 2"/>
                  <a:gd name="T9" fmla="*/ 0 h 6"/>
                  <a:gd name="T10" fmla="*/ 0 w 2"/>
                  <a:gd name="T11" fmla="*/ 2 h 6"/>
                  <a:gd name="T12" fmla="*/ 0 w 2"/>
                  <a:gd name="T13" fmla="*/ 6 h 6"/>
                  <a:gd name="T14" fmla="*/ 0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251">
                <a:extLst>
                  <a:ext uri="{FF2B5EF4-FFF2-40B4-BE49-F238E27FC236}">
                    <a16:creationId xmlns:a16="http://schemas.microsoft.com/office/drawing/2014/main" xmlns="" id="{EBE1FC84-38B7-F626-9738-6A53CD84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1141413"/>
                <a:ext cx="28575" cy="9525"/>
              </a:xfrm>
              <a:custGeom>
                <a:avLst/>
                <a:gdLst>
                  <a:gd name="T0" fmla="*/ 0 w 53"/>
                  <a:gd name="T1" fmla="*/ 16 h 16"/>
                  <a:gd name="T2" fmla="*/ 0 w 53"/>
                  <a:gd name="T3" fmla="*/ 16 h 16"/>
                  <a:gd name="T4" fmla="*/ 4 w 53"/>
                  <a:gd name="T5" fmla="*/ 13 h 16"/>
                  <a:gd name="T6" fmla="*/ 8 w 53"/>
                  <a:gd name="T7" fmla="*/ 11 h 16"/>
                  <a:gd name="T8" fmla="*/ 19 w 53"/>
                  <a:gd name="T9" fmla="*/ 13 h 16"/>
                  <a:gd name="T10" fmla="*/ 25 w 53"/>
                  <a:gd name="T11" fmla="*/ 13 h 16"/>
                  <a:gd name="T12" fmla="*/ 30 w 53"/>
                  <a:gd name="T13" fmla="*/ 11 h 16"/>
                  <a:gd name="T14" fmla="*/ 35 w 53"/>
                  <a:gd name="T15" fmla="*/ 9 h 16"/>
                  <a:gd name="T16" fmla="*/ 38 w 53"/>
                  <a:gd name="T17" fmla="*/ 6 h 16"/>
                  <a:gd name="T18" fmla="*/ 38 w 53"/>
                  <a:gd name="T19" fmla="*/ 10 h 16"/>
                  <a:gd name="T20" fmla="*/ 53 w 53"/>
                  <a:gd name="T21" fmla="*/ 0 h 16"/>
                  <a:gd name="T22" fmla="*/ 53 w 53"/>
                  <a:gd name="T23" fmla="*/ 0 h 16"/>
                  <a:gd name="T24" fmla="*/ 39 w 53"/>
                  <a:gd name="T25" fmla="*/ 1 h 16"/>
                  <a:gd name="T26" fmla="*/ 25 w 53"/>
                  <a:gd name="T27" fmla="*/ 3 h 16"/>
                  <a:gd name="T28" fmla="*/ 16 w 53"/>
                  <a:gd name="T29" fmla="*/ 5 h 16"/>
                  <a:gd name="T30" fmla="*/ 10 w 53"/>
                  <a:gd name="T31" fmla="*/ 7 h 16"/>
                  <a:gd name="T32" fmla="*/ 4 w 53"/>
                  <a:gd name="T33" fmla="*/ 10 h 16"/>
                  <a:gd name="T34" fmla="*/ 0 w 53"/>
                  <a:gd name="T35" fmla="*/ 16 h 16"/>
                  <a:gd name="T36" fmla="*/ 0 w 53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16">
                    <a:moveTo>
                      <a:pt x="0" y="16"/>
                    </a:moveTo>
                    <a:lnTo>
                      <a:pt x="0" y="16"/>
                    </a:lnTo>
                    <a:lnTo>
                      <a:pt x="4" y="13"/>
                    </a:lnTo>
                    <a:lnTo>
                      <a:pt x="8" y="11"/>
                    </a:lnTo>
                    <a:lnTo>
                      <a:pt x="19" y="13"/>
                    </a:lnTo>
                    <a:lnTo>
                      <a:pt x="25" y="13"/>
                    </a:lnTo>
                    <a:lnTo>
                      <a:pt x="30" y="11"/>
                    </a:lnTo>
                    <a:lnTo>
                      <a:pt x="35" y="9"/>
                    </a:lnTo>
                    <a:lnTo>
                      <a:pt x="38" y="6"/>
                    </a:lnTo>
                    <a:lnTo>
                      <a:pt x="38" y="1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39" y="1"/>
                    </a:lnTo>
                    <a:lnTo>
                      <a:pt x="25" y="3"/>
                    </a:lnTo>
                    <a:lnTo>
                      <a:pt x="16" y="5"/>
                    </a:lnTo>
                    <a:lnTo>
                      <a:pt x="10" y="7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Freeform 252">
                <a:extLst>
                  <a:ext uri="{FF2B5EF4-FFF2-40B4-BE49-F238E27FC236}">
                    <a16:creationId xmlns:a16="http://schemas.microsoft.com/office/drawing/2014/main" xmlns="" id="{AACF8E03-F429-79E5-E61F-CFC8730BD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625" y="1138238"/>
                <a:ext cx="22225" cy="41275"/>
              </a:xfrm>
              <a:custGeom>
                <a:avLst/>
                <a:gdLst>
                  <a:gd name="T0" fmla="*/ 38 w 42"/>
                  <a:gd name="T1" fmla="*/ 17 h 78"/>
                  <a:gd name="T2" fmla="*/ 38 w 42"/>
                  <a:gd name="T3" fmla="*/ 17 h 78"/>
                  <a:gd name="T4" fmla="*/ 37 w 42"/>
                  <a:gd name="T5" fmla="*/ 18 h 78"/>
                  <a:gd name="T6" fmla="*/ 36 w 42"/>
                  <a:gd name="T7" fmla="*/ 17 h 78"/>
                  <a:gd name="T8" fmla="*/ 35 w 42"/>
                  <a:gd name="T9" fmla="*/ 13 h 78"/>
                  <a:gd name="T10" fmla="*/ 34 w 42"/>
                  <a:gd name="T11" fmla="*/ 6 h 78"/>
                  <a:gd name="T12" fmla="*/ 34 w 42"/>
                  <a:gd name="T13" fmla="*/ 0 h 78"/>
                  <a:gd name="T14" fmla="*/ 34 w 42"/>
                  <a:gd name="T15" fmla="*/ 0 h 78"/>
                  <a:gd name="T16" fmla="*/ 31 w 42"/>
                  <a:gd name="T17" fmla="*/ 5 h 78"/>
                  <a:gd name="T18" fmla="*/ 29 w 42"/>
                  <a:gd name="T19" fmla="*/ 7 h 78"/>
                  <a:gd name="T20" fmla="*/ 27 w 42"/>
                  <a:gd name="T21" fmla="*/ 9 h 78"/>
                  <a:gd name="T22" fmla="*/ 26 w 42"/>
                  <a:gd name="T23" fmla="*/ 14 h 78"/>
                  <a:gd name="T24" fmla="*/ 26 w 42"/>
                  <a:gd name="T25" fmla="*/ 31 h 78"/>
                  <a:gd name="T26" fmla="*/ 26 w 42"/>
                  <a:gd name="T27" fmla="*/ 31 h 78"/>
                  <a:gd name="T28" fmla="*/ 23 w 42"/>
                  <a:gd name="T29" fmla="*/ 36 h 78"/>
                  <a:gd name="T30" fmla="*/ 22 w 42"/>
                  <a:gd name="T31" fmla="*/ 37 h 78"/>
                  <a:gd name="T32" fmla="*/ 21 w 42"/>
                  <a:gd name="T33" fmla="*/ 36 h 78"/>
                  <a:gd name="T34" fmla="*/ 20 w 42"/>
                  <a:gd name="T35" fmla="*/ 32 h 78"/>
                  <a:gd name="T36" fmla="*/ 19 w 42"/>
                  <a:gd name="T37" fmla="*/ 22 h 78"/>
                  <a:gd name="T38" fmla="*/ 20 w 42"/>
                  <a:gd name="T39" fmla="*/ 16 h 78"/>
                  <a:gd name="T40" fmla="*/ 21 w 42"/>
                  <a:gd name="T41" fmla="*/ 10 h 78"/>
                  <a:gd name="T42" fmla="*/ 8 w 42"/>
                  <a:gd name="T43" fmla="*/ 31 h 78"/>
                  <a:gd name="T44" fmla="*/ 16 w 42"/>
                  <a:gd name="T45" fmla="*/ 37 h 78"/>
                  <a:gd name="T46" fmla="*/ 16 w 42"/>
                  <a:gd name="T47" fmla="*/ 37 h 78"/>
                  <a:gd name="T48" fmla="*/ 15 w 42"/>
                  <a:gd name="T49" fmla="*/ 45 h 78"/>
                  <a:gd name="T50" fmla="*/ 13 w 42"/>
                  <a:gd name="T51" fmla="*/ 47 h 78"/>
                  <a:gd name="T52" fmla="*/ 11 w 42"/>
                  <a:gd name="T53" fmla="*/ 48 h 78"/>
                  <a:gd name="T54" fmla="*/ 8 w 42"/>
                  <a:gd name="T55" fmla="*/ 47 h 78"/>
                  <a:gd name="T56" fmla="*/ 6 w 42"/>
                  <a:gd name="T57" fmla="*/ 46 h 78"/>
                  <a:gd name="T58" fmla="*/ 4 w 42"/>
                  <a:gd name="T59" fmla="*/ 47 h 78"/>
                  <a:gd name="T60" fmla="*/ 3 w 42"/>
                  <a:gd name="T61" fmla="*/ 52 h 78"/>
                  <a:gd name="T62" fmla="*/ 0 w 42"/>
                  <a:gd name="T63" fmla="*/ 61 h 78"/>
                  <a:gd name="T64" fmla="*/ 15 w 42"/>
                  <a:gd name="T65" fmla="*/ 59 h 78"/>
                  <a:gd name="T66" fmla="*/ 14 w 42"/>
                  <a:gd name="T67" fmla="*/ 68 h 78"/>
                  <a:gd name="T68" fmla="*/ 14 w 42"/>
                  <a:gd name="T69" fmla="*/ 68 h 78"/>
                  <a:gd name="T70" fmla="*/ 15 w 42"/>
                  <a:gd name="T71" fmla="*/ 64 h 78"/>
                  <a:gd name="T72" fmla="*/ 18 w 42"/>
                  <a:gd name="T73" fmla="*/ 62 h 78"/>
                  <a:gd name="T74" fmla="*/ 19 w 42"/>
                  <a:gd name="T75" fmla="*/ 61 h 78"/>
                  <a:gd name="T76" fmla="*/ 21 w 42"/>
                  <a:gd name="T77" fmla="*/ 61 h 78"/>
                  <a:gd name="T78" fmla="*/ 23 w 42"/>
                  <a:gd name="T79" fmla="*/ 63 h 78"/>
                  <a:gd name="T80" fmla="*/ 26 w 42"/>
                  <a:gd name="T81" fmla="*/ 66 h 78"/>
                  <a:gd name="T82" fmla="*/ 26 w 42"/>
                  <a:gd name="T83" fmla="*/ 66 h 78"/>
                  <a:gd name="T84" fmla="*/ 26 w 42"/>
                  <a:gd name="T85" fmla="*/ 74 h 78"/>
                  <a:gd name="T86" fmla="*/ 24 w 42"/>
                  <a:gd name="T87" fmla="*/ 77 h 78"/>
                  <a:gd name="T88" fmla="*/ 23 w 42"/>
                  <a:gd name="T89" fmla="*/ 78 h 78"/>
                  <a:gd name="T90" fmla="*/ 23 w 42"/>
                  <a:gd name="T91" fmla="*/ 78 h 78"/>
                  <a:gd name="T92" fmla="*/ 27 w 42"/>
                  <a:gd name="T93" fmla="*/ 78 h 78"/>
                  <a:gd name="T94" fmla="*/ 29 w 42"/>
                  <a:gd name="T95" fmla="*/ 77 h 78"/>
                  <a:gd name="T96" fmla="*/ 30 w 42"/>
                  <a:gd name="T97" fmla="*/ 75 h 78"/>
                  <a:gd name="T98" fmla="*/ 31 w 42"/>
                  <a:gd name="T99" fmla="*/ 71 h 78"/>
                  <a:gd name="T100" fmla="*/ 34 w 42"/>
                  <a:gd name="T101" fmla="*/ 63 h 78"/>
                  <a:gd name="T102" fmla="*/ 34 w 42"/>
                  <a:gd name="T103" fmla="*/ 54 h 78"/>
                  <a:gd name="T104" fmla="*/ 35 w 42"/>
                  <a:gd name="T105" fmla="*/ 44 h 78"/>
                  <a:gd name="T106" fmla="*/ 36 w 42"/>
                  <a:gd name="T107" fmla="*/ 33 h 78"/>
                  <a:gd name="T108" fmla="*/ 38 w 42"/>
                  <a:gd name="T109" fmla="*/ 25 h 78"/>
                  <a:gd name="T110" fmla="*/ 39 w 42"/>
                  <a:gd name="T111" fmla="*/ 23 h 78"/>
                  <a:gd name="T112" fmla="*/ 42 w 42"/>
                  <a:gd name="T113" fmla="*/ 21 h 78"/>
                  <a:gd name="T114" fmla="*/ 42 w 42"/>
                  <a:gd name="T115" fmla="*/ 21 h 78"/>
                  <a:gd name="T116" fmla="*/ 41 w 42"/>
                  <a:gd name="T117" fmla="*/ 21 h 78"/>
                  <a:gd name="T118" fmla="*/ 38 w 42"/>
                  <a:gd name="T119" fmla="*/ 17 h 78"/>
                  <a:gd name="T120" fmla="*/ 38 w 42"/>
                  <a:gd name="T12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" h="78">
                    <a:moveTo>
                      <a:pt x="38" y="17"/>
                    </a:moveTo>
                    <a:lnTo>
                      <a:pt x="38" y="17"/>
                    </a:lnTo>
                    <a:lnTo>
                      <a:pt x="37" y="18"/>
                    </a:lnTo>
                    <a:lnTo>
                      <a:pt x="36" y="17"/>
                    </a:lnTo>
                    <a:lnTo>
                      <a:pt x="35" y="13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7" y="9"/>
                    </a:lnTo>
                    <a:lnTo>
                      <a:pt x="26" y="1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36"/>
                    </a:lnTo>
                    <a:lnTo>
                      <a:pt x="22" y="37"/>
                    </a:lnTo>
                    <a:lnTo>
                      <a:pt x="21" y="36"/>
                    </a:lnTo>
                    <a:lnTo>
                      <a:pt x="20" y="32"/>
                    </a:lnTo>
                    <a:lnTo>
                      <a:pt x="19" y="22"/>
                    </a:lnTo>
                    <a:lnTo>
                      <a:pt x="20" y="16"/>
                    </a:lnTo>
                    <a:lnTo>
                      <a:pt x="21" y="10"/>
                    </a:lnTo>
                    <a:lnTo>
                      <a:pt x="8" y="31"/>
                    </a:lnTo>
                    <a:lnTo>
                      <a:pt x="16" y="37"/>
                    </a:lnTo>
                    <a:lnTo>
                      <a:pt x="16" y="37"/>
                    </a:lnTo>
                    <a:lnTo>
                      <a:pt x="15" y="45"/>
                    </a:lnTo>
                    <a:lnTo>
                      <a:pt x="13" y="47"/>
                    </a:lnTo>
                    <a:lnTo>
                      <a:pt x="11" y="48"/>
                    </a:lnTo>
                    <a:lnTo>
                      <a:pt x="8" y="47"/>
                    </a:lnTo>
                    <a:lnTo>
                      <a:pt x="6" y="46"/>
                    </a:lnTo>
                    <a:lnTo>
                      <a:pt x="4" y="47"/>
                    </a:lnTo>
                    <a:lnTo>
                      <a:pt x="3" y="52"/>
                    </a:lnTo>
                    <a:lnTo>
                      <a:pt x="0" y="61"/>
                    </a:lnTo>
                    <a:lnTo>
                      <a:pt x="15" y="59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5" y="64"/>
                    </a:lnTo>
                    <a:lnTo>
                      <a:pt x="18" y="62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74"/>
                    </a:lnTo>
                    <a:lnTo>
                      <a:pt x="24" y="77"/>
                    </a:lnTo>
                    <a:lnTo>
                      <a:pt x="23" y="78"/>
                    </a:lnTo>
                    <a:lnTo>
                      <a:pt x="23" y="78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30" y="75"/>
                    </a:lnTo>
                    <a:lnTo>
                      <a:pt x="31" y="71"/>
                    </a:lnTo>
                    <a:lnTo>
                      <a:pt x="34" y="63"/>
                    </a:lnTo>
                    <a:lnTo>
                      <a:pt x="34" y="54"/>
                    </a:lnTo>
                    <a:lnTo>
                      <a:pt x="35" y="44"/>
                    </a:lnTo>
                    <a:lnTo>
                      <a:pt x="36" y="33"/>
                    </a:lnTo>
                    <a:lnTo>
                      <a:pt x="38" y="25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1" y="21"/>
                    </a:lnTo>
                    <a:lnTo>
                      <a:pt x="38" y="17"/>
                    </a:lnTo>
                    <a:lnTo>
                      <a:pt x="3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253">
                <a:extLst>
                  <a:ext uri="{FF2B5EF4-FFF2-40B4-BE49-F238E27FC236}">
                    <a16:creationId xmlns:a16="http://schemas.microsoft.com/office/drawing/2014/main" xmlns="" id="{6AE13DDF-47F2-6E03-DBB2-303E686B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263" y="1133476"/>
                <a:ext cx="22225" cy="73025"/>
              </a:xfrm>
              <a:custGeom>
                <a:avLst/>
                <a:gdLst>
                  <a:gd name="T0" fmla="*/ 14 w 40"/>
                  <a:gd name="T1" fmla="*/ 93 h 137"/>
                  <a:gd name="T2" fmla="*/ 20 w 40"/>
                  <a:gd name="T3" fmla="*/ 58 h 137"/>
                  <a:gd name="T4" fmla="*/ 30 w 40"/>
                  <a:gd name="T5" fmla="*/ 67 h 137"/>
                  <a:gd name="T6" fmla="*/ 30 w 40"/>
                  <a:gd name="T7" fmla="*/ 67 h 137"/>
                  <a:gd name="T8" fmla="*/ 31 w 40"/>
                  <a:gd name="T9" fmla="*/ 59 h 137"/>
                  <a:gd name="T10" fmla="*/ 34 w 40"/>
                  <a:gd name="T11" fmla="*/ 51 h 137"/>
                  <a:gd name="T12" fmla="*/ 35 w 40"/>
                  <a:gd name="T13" fmla="*/ 43 h 137"/>
                  <a:gd name="T14" fmla="*/ 34 w 40"/>
                  <a:gd name="T15" fmla="*/ 38 h 137"/>
                  <a:gd name="T16" fmla="*/ 33 w 40"/>
                  <a:gd name="T17" fmla="*/ 35 h 137"/>
                  <a:gd name="T18" fmla="*/ 33 w 40"/>
                  <a:gd name="T19" fmla="*/ 35 h 137"/>
                  <a:gd name="T20" fmla="*/ 30 w 40"/>
                  <a:gd name="T21" fmla="*/ 38 h 137"/>
                  <a:gd name="T22" fmla="*/ 29 w 40"/>
                  <a:gd name="T23" fmla="*/ 39 h 137"/>
                  <a:gd name="T24" fmla="*/ 28 w 40"/>
                  <a:gd name="T25" fmla="*/ 39 h 137"/>
                  <a:gd name="T26" fmla="*/ 28 w 40"/>
                  <a:gd name="T27" fmla="*/ 39 h 137"/>
                  <a:gd name="T28" fmla="*/ 29 w 40"/>
                  <a:gd name="T29" fmla="*/ 31 h 137"/>
                  <a:gd name="T30" fmla="*/ 31 w 40"/>
                  <a:gd name="T31" fmla="*/ 25 h 137"/>
                  <a:gd name="T32" fmla="*/ 33 w 40"/>
                  <a:gd name="T33" fmla="*/ 22 h 137"/>
                  <a:gd name="T34" fmla="*/ 35 w 40"/>
                  <a:gd name="T35" fmla="*/ 20 h 137"/>
                  <a:gd name="T36" fmla="*/ 37 w 40"/>
                  <a:gd name="T37" fmla="*/ 17 h 137"/>
                  <a:gd name="T38" fmla="*/ 38 w 40"/>
                  <a:gd name="T39" fmla="*/ 13 h 137"/>
                  <a:gd name="T40" fmla="*/ 40 w 40"/>
                  <a:gd name="T41" fmla="*/ 8 h 137"/>
                  <a:gd name="T42" fmla="*/ 38 w 40"/>
                  <a:gd name="T43" fmla="*/ 0 h 137"/>
                  <a:gd name="T44" fmla="*/ 38 w 40"/>
                  <a:gd name="T45" fmla="*/ 0 h 137"/>
                  <a:gd name="T46" fmla="*/ 34 w 40"/>
                  <a:gd name="T47" fmla="*/ 3 h 137"/>
                  <a:gd name="T48" fmla="*/ 30 w 40"/>
                  <a:gd name="T49" fmla="*/ 6 h 137"/>
                  <a:gd name="T50" fmla="*/ 28 w 40"/>
                  <a:gd name="T51" fmla="*/ 10 h 137"/>
                  <a:gd name="T52" fmla="*/ 25 w 40"/>
                  <a:gd name="T53" fmla="*/ 22 h 137"/>
                  <a:gd name="T54" fmla="*/ 25 w 40"/>
                  <a:gd name="T55" fmla="*/ 22 h 137"/>
                  <a:gd name="T56" fmla="*/ 20 w 40"/>
                  <a:gd name="T57" fmla="*/ 20 h 137"/>
                  <a:gd name="T58" fmla="*/ 15 w 40"/>
                  <a:gd name="T59" fmla="*/ 16 h 137"/>
                  <a:gd name="T60" fmla="*/ 12 w 40"/>
                  <a:gd name="T61" fmla="*/ 10 h 137"/>
                  <a:gd name="T62" fmla="*/ 8 w 40"/>
                  <a:gd name="T63" fmla="*/ 3 h 137"/>
                  <a:gd name="T64" fmla="*/ 8 w 40"/>
                  <a:gd name="T65" fmla="*/ 3 h 137"/>
                  <a:gd name="T66" fmla="*/ 7 w 40"/>
                  <a:gd name="T67" fmla="*/ 9 h 137"/>
                  <a:gd name="T68" fmla="*/ 6 w 40"/>
                  <a:gd name="T69" fmla="*/ 16 h 137"/>
                  <a:gd name="T70" fmla="*/ 5 w 40"/>
                  <a:gd name="T71" fmla="*/ 23 h 137"/>
                  <a:gd name="T72" fmla="*/ 4 w 40"/>
                  <a:gd name="T73" fmla="*/ 28 h 137"/>
                  <a:gd name="T74" fmla="*/ 4 w 40"/>
                  <a:gd name="T75" fmla="*/ 28 h 137"/>
                  <a:gd name="T76" fmla="*/ 5 w 40"/>
                  <a:gd name="T77" fmla="*/ 26 h 137"/>
                  <a:gd name="T78" fmla="*/ 6 w 40"/>
                  <a:gd name="T79" fmla="*/ 66 h 137"/>
                  <a:gd name="T80" fmla="*/ 6 w 40"/>
                  <a:gd name="T81" fmla="*/ 66 h 137"/>
                  <a:gd name="T82" fmla="*/ 7 w 40"/>
                  <a:gd name="T83" fmla="*/ 61 h 137"/>
                  <a:gd name="T84" fmla="*/ 10 w 40"/>
                  <a:gd name="T85" fmla="*/ 60 h 137"/>
                  <a:gd name="T86" fmla="*/ 11 w 40"/>
                  <a:gd name="T87" fmla="*/ 60 h 137"/>
                  <a:gd name="T88" fmla="*/ 13 w 40"/>
                  <a:gd name="T89" fmla="*/ 60 h 137"/>
                  <a:gd name="T90" fmla="*/ 0 w 40"/>
                  <a:gd name="T91" fmla="*/ 106 h 137"/>
                  <a:gd name="T92" fmla="*/ 0 w 40"/>
                  <a:gd name="T93" fmla="*/ 106 h 137"/>
                  <a:gd name="T94" fmla="*/ 3 w 40"/>
                  <a:gd name="T95" fmla="*/ 118 h 137"/>
                  <a:gd name="T96" fmla="*/ 5 w 40"/>
                  <a:gd name="T97" fmla="*/ 124 h 137"/>
                  <a:gd name="T98" fmla="*/ 7 w 40"/>
                  <a:gd name="T99" fmla="*/ 128 h 137"/>
                  <a:gd name="T100" fmla="*/ 11 w 40"/>
                  <a:gd name="T101" fmla="*/ 129 h 137"/>
                  <a:gd name="T102" fmla="*/ 17 w 40"/>
                  <a:gd name="T103" fmla="*/ 130 h 137"/>
                  <a:gd name="T104" fmla="*/ 19 w 40"/>
                  <a:gd name="T105" fmla="*/ 133 h 137"/>
                  <a:gd name="T106" fmla="*/ 21 w 40"/>
                  <a:gd name="T107" fmla="*/ 137 h 137"/>
                  <a:gd name="T108" fmla="*/ 21 w 40"/>
                  <a:gd name="T109" fmla="*/ 137 h 137"/>
                  <a:gd name="T110" fmla="*/ 20 w 40"/>
                  <a:gd name="T111" fmla="*/ 127 h 137"/>
                  <a:gd name="T112" fmla="*/ 19 w 40"/>
                  <a:gd name="T113" fmla="*/ 120 h 137"/>
                  <a:gd name="T114" fmla="*/ 20 w 40"/>
                  <a:gd name="T115" fmla="*/ 113 h 137"/>
                  <a:gd name="T116" fmla="*/ 20 w 40"/>
                  <a:gd name="T117" fmla="*/ 111 h 137"/>
                  <a:gd name="T118" fmla="*/ 19 w 40"/>
                  <a:gd name="T119" fmla="*/ 107 h 137"/>
                  <a:gd name="T120" fmla="*/ 14 w 40"/>
                  <a:gd name="T121" fmla="*/ 93 h 137"/>
                  <a:gd name="T122" fmla="*/ 14 w 40"/>
                  <a:gd name="T123" fmla="*/ 9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" h="137">
                    <a:moveTo>
                      <a:pt x="14" y="93"/>
                    </a:moveTo>
                    <a:lnTo>
                      <a:pt x="20" y="58"/>
                    </a:lnTo>
                    <a:lnTo>
                      <a:pt x="30" y="67"/>
                    </a:lnTo>
                    <a:lnTo>
                      <a:pt x="30" y="67"/>
                    </a:lnTo>
                    <a:lnTo>
                      <a:pt x="31" y="59"/>
                    </a:lnTo>
                    <a:lnTo>
                      <a:pt x="34" y="51"/>
                    </a:lnTo>
                    <a:lnTo>
                      <a:pt x="35" y="43"/>
                    </a:lnTo>
                    <a:lnTo>
                      <a:pt x="34" y="38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30" y="38"/>
                    </a:lnTo>
                    <a:lnTo>
                      <a:pt x="29" y="39"/>
                    </a:lnTo>
                    <a:lnTo>
                      <a:pt x="28" y="39"/>
                    </a:lnTo>
                    <a:lnTo>
                      <a:pt x="28" y="39"/>
                    </a:lnTo>
                    <a:lnTo>
                      <a:pt x="29" y="31"/>
                    </a:lnTo>
                    <a:lnTo>
                      <a:pt x="31" y="25"/>
                    </a:lnTo>
                    <a:lnTo>
                      <a:pt x="33" y="22"/>
                    </a:lnTo>
                    <a:lnTo>
                      <a:pt x="35" y="20"/>
                    </a:lnTo>
                    <a:lnTo>
                      <a:pt x="37" y="17"/>
                    </a:lnTo>
                    <a:lnTo>
                      <a:pt x="38" y="13"/>
                    </a:lnTo>
                    <a:lnTo>
                      <a:pt x="40" y="8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4" y="3"/>
                    </a:lnTo>
                    <a:lnTo>
                      <a:pt x="30" y="6"/>
                    </a:lnTo>
                    <a:lnTo>
                      <a:pt x="28" y="10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0" y="20"/>
                    </a:lnTo>
                    <a:lnTo>
                      <a:pt x="15" y="16"/>
                    </a:lnTo>
                    <a:lnTo>
                      <a:pt x="12" y="10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9"/>
                    </a:lnTo>
                    <a:lnTo>
                      <a:pt x="6" y="16"/>
                    </a:lnTo>
                    <a:lnTo>
                      <a:pt x="5" y="23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5" y="2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7" y="61"/>
                    </a:lnTo>
                    <a:lnTo>
                      <a:pt x="10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3" y="118"/>
                    </a:lnTo>
                    <a:lnTo>
                      <a:pt x="5" y="124"/>
                    </a:lnTo>
                    <a:lnTo>
                      <a:pt x="7" y="128"/>
                    </a:lnTo>
                    <a:lnTo>
                      <a:pt x="11" y="129"/>
                    </a:lnTo>
                    <a:lnTo>
                      <a:pt x="17" y="130"/>
                    </a:lnTo>
                    <a:lnTo>
                      <a:pt x="19" y="133"/>
                    </a:lnTo>
                    <a:lnTo>
                      <a:pt x="21" y="137"/>
                    </a:lnTo>
                    <a:lnTo>
                      <a:pt x="21" y="137"/>
                    </a:lnTo>
                    <a:lnTo>
                      <a:pt x="20" y="127"/>
                    </a:lnTo>
                    <a:lnTo>
                      <a:pt x="19" y="120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19" y="107"/>
                    </a:lnTo>
                    <a:lnTo>
                      <a:pt x="14" y="93"/>
                    </a:lnTo>
                    <a:lnTo>
                      <a:pt x="14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Rectangle 254">
                <a:extLst>
                  <a:ext uri="{FF2B5EF4-FFF2-40B4-BE49-F238E27FC236}">
                    <a16:creationId xmlns:a16="http://schemas.microsoft.com/office/drawing/2014/main" xmlns="" id="{DDA60BEF-641C-0141-CCC1-C74F9864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850" y="11493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255">
                <a:extLst>
                  <a:ext uri="{FF2B5EF4-FFF2-40B4-BE49-F238E27FC236}">
                    <a16:creationId xmlns:a16="http://schemas.microsoft.com/office/drawing/2014/main" xmlns="" id="{0B1BBA66-A5FD-F15D-372A-190D9C99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12826"/>
                <a:ext cx="20638" cy="41275"/>
              </a:xfrm>
              <a:custGeom>
                <a:avLst/>
                <a:gdLst>
                  <a:gd name="T0" fmla="*/ 24 w 38"/>
                  <a:gd name="T1" fmla="*/ 27 h 78"/>
                  <a:gd name="T2" fmla="*/ 24 w 38"/>
                  <a:gd name="T3" fmla="*/ 27 h 78"/>
                  <a:gd name="T4" fmla="*/ 27 w 38"/>
                  <a:gd name="T5" fmla="*/ 25 h 78"/>
                  <a:gd name="T6" fmla="*/ 27 w 38"/>
                  <a:gd name="T7" fmla="*/ 21 h 78"/>
                  <a:gd name="T8" fmla="*/ 28 w 38"/>
                  <a:gd name="T9" fmla="*/ 12 h 78"/>
                  <a:gd name="T10" fmla="*/ 0 w 38"/>
                  <a:gd name="T11" fmla="*/ 13 h 78"/>
                  <a:gd name="T12" fmla="*/ 0 w 38"/>
                  <a:gd name="T13" fmla="*/ 13 h 78"/>
                  <a:gd name="T14" fmla="*/ 1 w 38"/>
                  <a:gd name="T15" fmla="*/ 21 h 78"/>
                  <a:gd name="T16" fmla="*/ 4 w 38"/>
                  <a:gd name="T17" fmla="*/ 30 h 78"/>
                  <a:gd name="T18" fmla="*/ 6 w 38"/>
                  <a:gd name="T19" fmla="*/ 36 h 78"/>
                  <a:gd name="T20" fmla="*/ 5 w 38"/>
                  <a:gd name="T21" fmla="*/ 40 h 78"/>
                  <a:gd name="T22" fmla="*/ 4 w 38"/>
                  <a:gd name="T23" fmla="*/ 42 h 78"/>
                  <a:gd name="T24" fmla="*/ 4 w 38"/>
                  <a:gd name="T25" fmla="*/ 42 h 78"/>
                  <a:gd name="T26" fmla="*/ 5 w 38"/>
                  <a:gd name="T27" fmla="*/ 46 h 78"/>
                  <a:gd name="T28" fmla="*/ 6 w 38"/>
                  <a:gd name="T29" fmla="*/ 47 h 78"/>
                  <a:gd name="T30" fmla="*/ 8 w 38"/>
                  <a:gd name="T31" fmla="*/ 47 h 78"/>
                  <a:gd name="T32" fmla="*/ 9 w 38"/>
                  <a:gd name="T33" fmla="*/ 46 h 78"/>
                  <a:gd name="T34" fmla="*/ 13 w 38"/>
                  <a:gd name="T35" fmla="*/ 40 h 78"/>
                  <a:gd name="T36" fmla="*/ 14 w 38"/>
                  <a:gd name="T37" fmla="*/ 31 h 78"/>
                  <a:gd name="T38" fmla="*/ 13 w 38"/>
                  <a:gd name="T39" fmla="*/ 46 h 78"/>
                  <a:gd name="T40" fmla="*/ 13 w 38"/>
                  <a:gd name="T41" fmla="*/ 46 h 78"/>
                  <a:gd name="T42" fmla="*/ 15 w 38"/>
                  <a:gd name="T43" fmla="*/ 41 h 78"/>
                  <a:gd name="T44" fmla="*/ 16 w 38"/>
                  <a:gd name="T45" fmla="*/ 40 h 78"/>
                  <a:gd name="T46" fmla="*/ 16 w 38"/>
                  <a:gd name="T47" fmla="*/ 41 h 78"/>
                  <a:gd name="T48" fmla="*/ 19 w 38"/>
                  <a:gd name="T49" fmla="*/ 43 h 78"/>
                  <a:gd name="T50" fmla="*/ 20 w 38"/>
                  <a:gd name="T51" fmla="*/ 49 h 78"/>
                  <a:gd name="T52" fmla="*/ 21 w 38"/>
                  <a:gd name="T53" fmla="*/ 64 h 78"/>
                  <a:gd name="T54" fmla="*/ 20 w 38"/>
                  <a:gd name="T55" fmla="*/ 72 h 78"/>
                  <a:gd name="T56" fmla="*/ 19 w 38"/>
                  <a:gd name="T57" fmla="*/ 78 h 78"/>
                  <a:gd name="T58" fmla="*/ 20 w 38"/>
                  <a:gd name="T59" fmla="*/ 77 h 78"/>
                  <a:gd name="T60" fmla="*/ 38 w 38"/>
                  <a:gd name="T61" fmla="*/ 0 h 78"/>
                  <a:gd name="T62" fmla="*/ 38 w 38"/>
                  <a:gd name="T63" fmla="*/ 0 h 78"/>
                  <a:gd name="T64" fmla="*/ 37 w 38"/>
                  <a:gd name="T65" fmla="*/ 0 h 78"/>
                  <a:gd name="T66" fmla="*/ 36 w 38"/>
                  <a:gd name="T67" fmla="*/ 0 h 78"/>
                  <a:gd name="T68" fmla="*/ 34 w 38"/>
                  <a:gd name="T69" fmla="*/ 2 h 78"/>
                  <a:gd name="T70" fmla="*/ 31 w 38"/>
                  <a:gd name="T71" fmla="*/ 11 h 78"/>
                  <a:gd name="T72" fmla="*/ 29 w 38"/>
                  <a:gd name="T73" fmla="*/ 21 h 78"/>
                  <a:gd name="T74" fmla="*/ 27 w 38"/>
                  <a:gd name="T75" fmla="*/ 26 h 78"/>
                  <a:gd name="T76" fmla="*/ 24 w 38"/>
                  <a:gd name="T77" fmla="*/ 27 h 78"/>
                  <a:gd name="T78" fmla="*/ 24 w 38"/>
                  <a:gd name="T79" fmla="*/ 2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8">
                    <a:moveTo>
                      <a:pt x="24" y="27"/>
                    </a:moveTo>
                    <a:lnTo>
                      <a:pt x="24" y="27"/>
                    </a:lnTo>
                    <a:lnTo>
                      <a:pt x="27" y="25"/>
                    </a:lnTo>
                    <a:lnTo>
                      <a:pt x="27" y="21"/>
                    </a:lnTo>
                    <a:lnTo>
                      <a:pt x="28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21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5" y="46"/>
                    </a:lnTo>
                    <a:lnTo>
                      <a:pt x="6" y="47"/>
                    </a:lnTo>
                    <a:lnTo>
                      <a:pt x="8" y="47"/>
                    </a:lnTo>
                    <a:lnTo>
                      <a:pt x="9" y="46"/>
                    </a:lnTo>
                    <a:lnTo>
                      <a:pt x="13" y="40"/>
                    </a:lnTo>
                    <a:lnTo>
                      <a:pt x="14" y="31"/>
                    </a:lnTo>
                    <a:lnTo>
                      <a:pt x="13" y="46"/>
                    </a:lnTo>
                    <a:lnTo>
                      <a:pt x="13" y="46"/>
                    </a:lnTo>
                    <a:lnTo>
                      <a:pt x="15" y="41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19" y="43"/>
                    </a:lnTo>
                    <a:lnTo>
                      <a:pt x="20" y="49"/>
                    </a:lnTo>
                    <a:lnTo>
                      <a:pt x="21" y="64"/>
                    </a:lnTo>
                    <a:lnTo>
                      <a:pt x="20" y="72"/>
                    </a:lnTo>
                    <a:lnTo>
                      <a:pt x="19" y="78"/>
                    </a:lnTo>
                    <a:lnTo>
                      <a:pt x="20" y="77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1" y="11"/>
                    </a:lnTo>
                    <a:lnTo>
                      <a:pt x="29" y="21"/>
                    </a:lnTo>
                    <a:lnTo>
                      <a:pt x="27" y="26"/>
                    </a:lnTo>
                    <a:lnTo>
                      <a:pt x="24" y="27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256">
                <a:extLst>
                  <a:ext uri="{FF2B5EF4-FFF2-40B4-BE49-F238E27FC236}">
                    <a16:creationId xmlns:a16="http://schemas.microsoft.com/office/drawing/2014/main" xmlns="" id="{518C9EF0-3289-88C7-996F-2BF675BBF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200" y="1047751"/>
                <a:ext cx="3175" cy="6350"/>
              </a:xfrm>
              <a:custGeom>
                <a:avLst/>
                <a:gdLst>
                  <a:gd name="T0" fmla="*/ 5 w 5"/>
                  <a:gd name="T1" fmla="*/ 0 h 12"/>
                  <a:gd name="T2" fmla="*/ 5 w 5"/>
                  <a:gd name="T3" fmla="*/ 0 h 12"/>
                  <a:gd name="T4" fmla="*/ 2 w 5"/>
                  <a:gd name="T5" fmla="*/ 4 h 12"/>
                  <a:gd name="T6" fmla="*/ 1 w 5"/>
                  <a:gd name="T7" fmla="*/ 6 h 12"/>
                  <a:gd name="T8" fmla="*/ 0 w 5"/>
                  <a:gd name="T9" fmla="*/ 12 h 12"/>
                  <a:gd name="T10" fmla="*/ 0 w 5"/>
                  <a:gd name="T11" fmla="*/ 12 h 12"/>
                  <a:gd name="T12" fmla="*/ 2 w 5"/>
                  <a:gd name="T13" fmla="*/ 7 h 12"/>
                  <a:gd name="T14" fmla="*/ 5 w 5"/>
                  <a:gd name="T15" fmla="*/ 0 h 12"/>
                  <a:gd name="T16" fmla="*/ 5 w 5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257">
                <a:extLst>
                  <a:ext uri="{FF2B5EF4-FFF2-40B4-BE49-F238E27FC236}">
                    <a16:creationId xmlns:a16="http://schemas.microsoft.com/office/drawing/2014/main" xmlns="" id="{C5F739DA-60B5-842C-B2CA-A3112DAA4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990601"/>
                <a:ext cx="3175" cy="12700"/>
              </a:xfrm>
              <a:custGeom>
                <a:avLst/>
                <a:gdLst>
                  <a:gd name="T0" fmla="*/ 0 w 5"/>
                  <a:gd name="T1" fmla="*/ 24 h 24"/>
                  <a:gd name="T2" fmla="*/ 5 w 5"/>
                  <a:gd name="T3" fmla="*/ 0 h 24"/>
                  <a:gd name="T4" fmla="*/ 5 w 5"/>
                  <a:gd name="T5" fmla="*/ 0 h 24"/>
                  <a:gd name="T6" fmla="*/ 2 w 5"/>
                  <a:gd name="T7" fmla="*/ 11 h 24"/>
                  <a:gd name="T8" fmla="*/ 0 w 5"/>
                  <a:gd name="T9" fmla="*/ 24 h 24"/>
                  <a:gd name="T10" fmla="*/ 0 w 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4">
                    <a:moveTo>
                      <a:pt x="0" y="24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258">
                <a:extLst>
                  <a:ext uri="{FF2B5EF4-FFF2-40B4-BE49-F238E27FC236}">
                    <a16:creationId xmlns:a16="http://schemas.microsoft.com/office/drawing/2014/main" xmlns="" id="{62F06C4B-B412-C1D2-F5BD-3FE17BE9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875" y="1193801"/>
                <a:ext cx="1588" cy="7938"/>
              </a:xfrm>
              <a:custGeom>
                <a:avLst/>
                <a:gdLst>
                  <a:gd name="T0" fmla="*/ 0 w 4"/>
                  <a:gd name="T1" fmla="*/ 8 h 13"/>
                  <a:gd name="T2" fmla="*/ 0 w 4"/>
                  <a:gd name="T3" fmla="*/ 8 h 13"/>
                  <a:gd name="T4" fmla="*/ 0 w 4"/>
                  <a:gd name="T5" fmla="*/ 13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0 h 13"/>
                  <a:gd name="T12" fmla="*/ 0 w 4"/>
                  <a:gd name="T13" fmla="*/ 8 h 13"/>
                  <a:gd name="T14" fmla="*/ 0 w 4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259">
                <a:extLst>
                  <a:ext uri="{FF2B5EF4-FFF2-40B4-BE49-F238E27FC236}">
                    <a16:creationId xmlns:a16="http://schemas.microsoft.com/office/drawing/2014/main" xmlns="" id="{BAD15746-A416-71B7-C823-B563C3B4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188" y="95408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260">
                <a:extLst>
                  <a:ext uri="{FF2B5EF4-FFF2-40B4-BE49-F238E27FC236}">
                    <a16:creationId xmlns:a16="http://schemas.microsoft.com/office/drawing/2014/main" xmlns="" id="{6171E260-1CC0-DFD9-59CF-A90EC772E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188" y="1223963"/>
                <a:ext cx="14288" cy="47625"/>
              </a:xfrm>
              <a:custGeom>
                <a:avLst/>
                <a:gdLst>
                  <a:gd name="T0" fmla="*/ 0 w 29"/>
                  <a:gd name="T1" fmla="*/ 92 h 92"/>
                  <a:gd name="T2" fmla="*/ 12 w 29"/>
                  <a:gd name="T3" fmla="*/ 68 h 92"/>
                  <a:gd name="T4" fmla="*/ 12 w 29"/>
                  <a:gd name="T5" fmla="*/ 68 h 92"/>
                  <a:gd name="T6" fmla="*/ 12 w 29"/>
                  <a:gd name="T7" fmla="*/ 74 h 92"/>
                  <a:gd name="T8" fmla="*/ 13 w 29"/>
                  <a:gd name="T9" fmla="*/ 79 h 92"/>
                  <a:gd name="T10" fmla="*/ 15 w 29"/>
                  <a:gd name="T11" fmla="*/ 82 h 92"/>
                  <a:gd name="T12" fmla="*/ 13 w 29"/>
                  <a:gd name="T13" fmla="*/ 89 h 92"/>
                  <a:gd name="T14" fmla="*/ 13 w 29"/>
                  <a:gd name="T15" fmla="*/ 89 h 92"/>
                  <a:gd name="T16" fmla="*/ 17 w 29"/>
                  <a:gd name="T17" fmla="*/ 85 h 92"/>
                  <a:gd name="T18" fmla="*/ 18 w 29"/>
                  <a:gd name="T19" fmla="*/ 81 h 92"/>
                  <a:gd name="T20" fmla="*/ 18 w 29"/>
                  <a:gd name="T21" fmla="*/ 78 h 92"/>
                  <a:gd name="T22" fmla="*/ 16 w 29"/>
                  <a:gd name="T23" fmla="*/ 78 h 92"/>
                  <a:gd name="T24" fmla="*/ 16 w 29"/>
                  <a:gd name="T25" fmla="*/ 78 h 92"/>
                  <a:gd name="T26" fmla="*/ 19 w 29"/>
                  <a:gd name="T27" fmla="*/ 57 h 92"/>
                  <a:gd name="T28" fmla="*/ 20 w 29"/>
                  <a:gd name="T29" fmla="*/ 41 h 92"/>
                  <a:gd name="T30" fmla="*/ 24 w 29"/>
                  <a:gd name="T31" fmla="*/ 26 h 92"/>
                  <a:gd name="T32" fmla="*/ 26 w 29"/>
                  <a:gd name="T33" fmla="*/ 18 h 92"/>
                  <a:gd name="T34" fmla="*/ 29 w 29"/>
                  <a:gd name="T35" fmla="*/ 9 h 92"/>
                  <a:gd name="T36" fmla="*/ 29 w 29"/>
                  <a:gd name="T37" fmla="*/ 9 h 92"/>
                  <a:gd name="T38" fmla="*/ 27 w 29"/>
                  <a:gd name="T39" fmla="*/ 4 h 92"/>
                  <a:gd name="T40" fmla="*/ 25 w 29"/>
                  <a:gd name="T41" fmla="*/ 0 h 92"/>
                  <a:gd name="T42" fmla="*/ 23 w 29"/>
                  <a:gd name="T43" fmla="*/ 0 h 92"/>
                  <a:gd name="T44" fmla="*/ 21 w 29"/>
                  <a:gd name="T45" fmla="*/ 3 h 92"/>
                  <a:gd name="T46" fmla="*/ 18 w 29"/>
                  <a:gd name="T47" fmla="*/ 11 h 92"/>
                  <a:gd name="T48" fmla="*/ 16 w 29"/>
                  <a:gd name="T49" fmla="*/ 22 h 92"/>
                  <a:gd name="T50" fmla="*/ 16 w 29"/>
                  <a:gd name="T51" fmla="*/ 22 h 92"/>
                  <a:gd name="T52" fmla="*/ 12 w 29"/>
                  <a:gd name="T53" fmla="*/ 27 h 92"/>
                  <a:gd name="T54" fmla="*/ 2 w 29"/>
                  <a:gd name="T55" fmla="*/ 72 h 92"/>
                  <a:gd name="T56" fmla="*/ 0 w 29"/>
                  <a:gd name="T5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92">
                    <a:moveTo>
                      <a:pt x="0" y="92"/>
                    </a:moveTo>
                    <a:lnTo>
                      <a:pt x="12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3" y="79"/>
                    </a:lnTo>
                    <a:lnTo>
                      <a:pt x="15" y="82"/>
                    </a:lnTo>
                    <a:lnTo>
                      <a:pt x="13" y="89"/>
                    </a:lnTo>
                    <a:lnTo>
                      <a:pt x="13" y="89"/>
                    </a:lnTo>
                    <a:lnTo>
                      <a:pt x="17" y="85"/>
                    </a:lnTo>
                    <a:lnTo>
                      <a:pt x="18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9" y="57"/>
                    </a:lnTo>
                    <a:lnTo>
                      <a:pt x="20" y="41"/>
                    </a:lnTo>
                    <a:lnTo>
                      <a:pt x="24" y="26"/>
                    </a:lnTo>
                    <a:lnTo>
                      <a:pt x="26" y="18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7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11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2" y="27"/>
                    </a:lnTo>
                    <a:lnTo>
                      <a:pt x="2" y="72"/>
                    </a:lnTo>
                    <a:lnTo>
                      <a:pt x="0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Rectangle 261">
                <a:extLst>
                  <a:ext uri="{FF2B5EF4-FFF2-40B4-BE49-F238E27FC236}">
                    <a16:creationId xmlns:a16="http://schemas.microsoft.com/office/drawing/2014/main" xmlns="" id="{4C3FF6D8-6373-1A29-29F3-D116CFF56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300" y="1144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262">
                <a:extLst>
                  <a:ext uri="{FF2B5EF4-FFF2-40B4-BE49-F238E27FC236}">
                    <a16:creationId xmlns:a16="http://schemas.microsoft.com/office/drawing/2014/main" xmlns="" id="{D5D51490-01F9-FEDE-75E5-666DCA64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146176"/>
                <a:ext cx="1588" cy="4763"/>
              </a:xfrm>
              <a:custGeom>
                <a:avLst/>
                <a:gdLst>
                  <a:gd name="T0" fmla="*/ 1 w 2"/>
                  <a:gd name="T1" fmla="*/ 10 h 10"/>
                  <a:gd name="T2" fmla="*/ 2 w 2"/>
                  <a:gd name="T3" fmla="*/ 0 h 10"/>
                  <a:gd name="T4" fmla="*/ 2 w 2"/>
                  <a:gd name="T5" fmla="*/ 0 h 10"/>
                  <a:gd name="T6" fmla="*/ 1 w 2"/>
                  <a:gd name="T7" fmla="*/ 7 h 10"/>
                  <a:gd name="T8" fmla="*/ 0 w 2"/>
                  <a:gd name="T9" fmla="*/ 9 h 10"/>
                  <a:gd name="T10" fmla="*/ 1 w 2"/>
                  <a:gd name="T11" fmla="*/ 10 h 10"/>
                  <a:gd name="T12" fmla="*/ 1 w 2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0">
                    <a:moveTo>
                      <a:pt x="1" y="1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Freeform 263">
                <a:extLst>
                  <a:ext uri="{FF2B5EF4-FFF2-40B4-BE49-F238E27FC236}">
                    <a16:creationId xmlns:a16="http://schemas.microsoft.com/office/drawing/2014/main" xmlns="" id="{5C2A4625-987E-19AF-9A5C-7E0AA5804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03301"/>
                <a:ext cx="1588" cy="11113"/>
              </a:xfrm>
              <a:custGeom>
                <a:avLst/>
                <a:gdLst>
                  <a:gd name="T0" fmla="*/ 1 w 4"/>
                  <a:gd name="T1" fmla="*/ 21 h 21"/>
                  <a:gd name="T2" fmla="*/ 1 w 4"/>
                  <a:gd name="T3" fmla="*/ 21 h 21"/>
                  <a:gd name="T4" fmla="*/ 4 w 4"/>
                  <a:gd name="T5" fmla="*/ 0 h 21"/>
                  <a:gd name="T6" fmla="*/ 0 w 4"/>
                  <a:gd name="T7" fmla="*/ 19 h 21"/>
                  <a:gd name="T8" fmla="*/ 0 w 4"/>
                  <a:gd name="T9" fmla="*/ 19 h 21"/>
                  <a:gd name="T10" fmla="*/ 1 w 4"/>
                  <a:gd name="T11" fmla="*/ 21 h 21"/>
                  <a:gd name="T12" fmla="*/ 1 w 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264">
                <a:extLst>
                  <a:ext uri="{FF2B5EF4-FFF2-40B4-BE49-F238E27FC236}">
                    <a16:creationId xmlns:a16="http://schemas.microsoft.com/office/drawing/2014/main" xmlns="" id="{4C86F1F0-7D4D-FB88-9778-E1ACA827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225" y="1050926"/>
                <a:ext cx="7938" cy="11113"/>
              </a:xfrm>
              <a:custGeom>
                <a:avLst/>
                <a:gdLst>
                  <a:gd name="T0" fmla="*/ 14 w 14"/>
                  <a:gd name="T1" fmla="*/ 0 h 22"/>
                  <a:gd name="T2" fmla="*/ 4 w 14"/>
                  <a:gd name="T3" fmla="*/ 5 h 22"/>
                  <a:gd name="T4" fmla="*/ 0 w 14"/>
                  <a:gd name="T5" fmla="*/ 22 h 22"/>
                  <a:gd name="T6" fmla="*/ 0 w 14"/>
                  <a:gd name="T7" fmla="*/ 22 h 22"/>
                  <a:gd name="T8" fmla="*/ 6 w 14"/>
                  <a:gd name="T9" fmla="*/ 13 h 22"/>
                  <a:gd name="T10" fmla="*/ 11 w 14"/>
                  <a:gd name="T11" fmla="*/ 7 h 22"/>
                  <a:gd name="T12" fmla="*/ 14 w 14"/>
                  <a:gd name="T13" fmla="*/ 0 h 22"/>
                  <a:gd name="T14" fmla="*/ 14 w 1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2">
                    <a:moveTo>
                      <a:pt x="14" y="0"/>
                    </a:moveTo>
                    <a:lnTo>
                      <a:pt x="4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" y="13"/>
                    </a:lnTo>
                    <a:lnTo>
                      <a:pt x="11" y="7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265">
                <a:extLst>
                  <a:ext uri="{FF2B5EF4-FFF2-40B4-BE49-F238E27FC236}">
                    <a16:creationId xmlns:a16="http://schemas.microsoft.com/office/drawing/2014/main" xmlns="" id="{EBAC3711-A57A-0540-AB37-667BFF77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688" y="885826"/>
                <a:ext cx="88900" cy="133350"/>
              </a:xfrm>
              <a:custGeom>
                <a:avLst/>
                <a:gdLst>
                  <a:gd name="T0" fmla="*/ 112 w 168"/>
                  <a:gd name="T1" fmla="*/ 111 h 251"/>
                  <a:gd name="T2" fmla="*/ 113 w 168"/>
                  <a:gd name="T3" fmla="*/ 128 h 251"/>
                  <a:gd name="T4" fmla="*/ 111 w 168"/>
                  <a:gd name="T5" fmla="*/ 157 h 251"/>
                  <a:gd name="T6" fmla="*/ 118 w 168"/>
                  <a:gd name="T7" fmla="*/ 143 h 251"/>
                  <a:gd name="T8" fmla="*/ 120 w 168"/>
                  <a:gd name="T9" fmla="*/ 131 h 251"/>
                  <a:gd name="T10" fmla="*/ 114 w 168"/>
                  <a:gd name="T11" fmla="*/ 118 h 251"/>
                  <a:gd name="T12" fmla="*/ 114 w 168"/>
                  <a:gd name="T13" fmla="*/ 82 h 251"/>
                  <a:gd name="T14" fmla="*/ 107 w 168"/>
                  <a:gd name="T15" fmla="*/ 79 h 251"/>
                  <a:gd name="T16" fmla="*/ 115 w 168"/>
                  <a:gd name="T17" fmla="*/ 51 h 251"/>
                  <a:gd name="T18" fmla="*/ 126 w 168"/>
                  <a:gd name="T19" fmla="*/ 53 h 251"/>
                  <a:gd name="T20" fmla="*/ 127 w 168"/>
                  <a:gd name="T21" fmla="*/ 75 h 251"/>
                  <a:gd name="T22" fmla="*/ 119 w 168"/>
                  <a:gd name="T23" fmla="*/ 106 h 251"/>
                  <a:gd name="T24" fmla="*/ 127 w 168"/>
                  <a:gd name="T25" fmla="*/ 78 h 251"/>
                  <a:gd name="T26" fmla="*/ 136 w 168"/>
                  <a:gd name="T27" fmla="*/ 76 h 251"/>
                  <a:gd name="T28" fmla="*/ 151 w 168"/>
                  <a:gd name="T29" fmla="*/ 64 h 251"/>
                  <a:gd name="T30" fmla="*/ 157 w 168"/>
                  <a:gd name="T31" fmla="*/ 83 h 251"/>
                  <a:gd name="T32" fmla="*/ 166 w 168"/>
                  <a:gd name="T33" fmla="*/ 56 h 251"/>
                  <a:gd name="T34" fmla="*/ 167 w 168"/>
                  <a:gd name="T35" fmla="*/ 26 h 251"/>
                  <a:gd name="T36" fmla="*/ 158 w 168"/>
                  <a:gd name="T37" fmla="*/ 14 h 251"/>
                  <a:gd name="T38" fmla="*/ 154 w 168"/>
                  <a:gd name="T39" fmla="*/ 6 h 251"/>
                  <a:gd name="T40" fmla="*/ 150 w 168"/>
                  <a:gd name="T41" fmla="*/ 11 h 251"/>
                  <a:gd name="T42" fmla="*/ 148 w 168"/>
                  <a:gd name="T43" fmla="*/ 38 h 251"/>
                  <a:gd name="T44" fmla="*/ 139 w 168"/>
                  <a:gd name="T45" fmla="*/ 43 h 251"/>
                  <a:gd name="T46" fmla="*/ 141 w 168"/>
                  <a:gd name="T47" fmla="*/ 29 h 251"/>
                  <a:gd name="T48" fmla="*/ 130 w 168"/>
                  <a:gd name="T49" fmla="*/ 38 h 251"/>
                  <a:gd name="T50" fmla="*/ 125 w 168"/>
                  <a:gd name="T51" fmla="*/ 35 h 251"/>
                  <a:gd name="T52" fmla="*/ 127 w 168"/>
                  <a:gd name="T53" fmla="*/ 18 h 251"/>
                  <a:gd name="T54" fmla="*/ 113 w 168"/>
                  <a:gd name="T55" fmla="*/ 47 h 251"/>
                  <a:gd name="T56" fmla="*/ 108 w 168"/>
                  <a:gd name="T57" fmla="*/ 35 h 251"/>
                  <a:gd name="T58" fmla="*/ 96 w 168"/>
                  <a:gd name="T59" fmla="*/ 48 h 251"/>
                  <a:gd name="T60" fmla="*/ 79 w 168"/>
                  <a:gd name="T61" fmla="*/ 30 h 251"/>
                  <a:gd name="T62" fmla="*/ 80 w 168"/>
                  <a:gd name="T63" fmla="*/ 46 h 251"/>
                  <a:gd name="T64" fmla="*/ 74 w 168"/>
                  <a:gd name="T65" fmla="*/ 44 h 251"/>
                  <a:gd name="T66" fmla="*/ 72 w 168"/>
                  <a:gd name="T67" fmla="*/ 14 h 251"/>
                  <a:gd name="T68" fmla="*/ 67 w 168"/>
                  <a:gd name="T69" fmla="*/ 22 h 251"/>
                  <a:gd name="T70" fmla="*/ 52 w 168"/>
                  <a:gd name="T71" fmla="*/ 14 h 251"/>
                  <a:gd name="T72" fmla="*/ 43 w 168"/>
                  <a:gd name="T73" fmla="*/ 17 h 251"/>
                  <a:gd name="T74" fmla="*/ 0 w 168"/>
                  <a:gd name="T75" fmla="*/ 196 h 251"/>
                  <a:gd name="T76" fmla="*/ 7 w 168"/>
                  <a:gd name="T77" fmla="*/ 204 h 251"/>
                  <a:gd name="T78" fmla="*/ 4 w 168"/>
                  <a:gd name="T79" fmla="*/ 240 h 251"/>
                  <a:gd name="T80" fmla="*/ 11 w 168"/>
                  <a:gd name="T81" fmla="*/ 209 h 251"/>
                  <a:gd name="T82" fmla="*/ 18 w 168"/>
                  <a:gd name="T83" fmla="*/ 199 h 251"/>
                  <a:gd name="T84" fmla="*/ 16 w 168"/>
                  <a:gd name="T85" fmla="*/ 244 h 251"/>
                  <a:gd name="T86" fmla="*/ 26 w 168"/>
                  <a:gd name="T87" fmla="*/ 245 h 251"/>
                  <a:gd name="T88" fmla="*/ 51 w 168"/>
                  <a:gd name="T89" fmla="*/ 179 h 251"/>
                  <a:gd name="T90" fmla="*/ 79 w 168"/>
                  <a:gd name="T91" fmla="*/ 97 h 251"/>
                  <a:gd name="T92" fmla="*/ 89 w 168"/>
                  <a:gd name="T93" fmla="*/ 114 h 251"/>
                  <a:gd name="T94" fmla="*/ 104 w 168"/>
                  <a:gd name="T95" fmla="*/ 119 h 251"/>
                  <a:gd name="T96" fmla="*/ 89 w 168"/>
                  <a:gd name="T97" fmla="*/ 154 h 251"/>
                  <a:gd name="T98" fmla="*/ 106 w 168"/>
                  <a:gd name="T99" fmla="*/ 10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8" h="251">
                    <a:moveTo>
                      <a:pt x="106" y="109"/>
                    </a:moveTo>
                    <a:lnTo>
                      <a:pt x="106" y="109"/>
                    </a:lnTo>
                    <a:lnTo>
                      <a:pt x="110" y="109"/>
                    </a:lnTo>
                    <a:lnTo>
                      <a:pt x="112" y="111"/>
                    </a:lnTo>
                    <a:lnTo>
                      <a:pt x="113" y="112"/>
                    </a:lnTo>
                    <a:lnTo>
                      <a:pt x="114" y="114"/>
                    </a:lnTo>
                    <a:lnTo>
                      <a:pt x="114" y="120"/>
                    </a:lnTo>
                    <a:lnTo>
                      <a:pt x="113" y="128"/>
                    </a:lnTo>
                    <a:lnTo>
                      <a:pt x="108" y="145"/>
                    </a:lnTo>
                    <a:lnTo>
                      <a:pt x="108" y="152"/>
                    </a:lnTo>
                    <a:lnTo>
                      <a:pt x="108" y="154"/>
                    </a:lnTo>
                    <a:lnTo>
                      <a:pt x="111" y="157"/>
                    </a:lnTo>
                    <a:lnTo>
                      <a:pt x="111" y="157"/>
                    </a:lnTo>
                    <a:lnTo>
                      <a:pt x="113" y="154"/>
                    </a:lnTo>
                    <a:lnTo>
                      <a:pt x="114" y="152"/>
                    </a:lnTo>
                    <a:lnTo>
                      <a:pt x="118" y="143"/>
                    </a:lnTo>
                    <a:lnTo>
                      <a:pt x="120" y="135"/>
                    </a:lnTo>
                    <a:lnTo>
                      <a:pt x="122" y="129"/>
                    </a:lnTo>
                    <a:lnTo>
                      <a:pt x="122" y="129"/>
                    </a:lnTo>
                    <a:lnTo>
                      <a:pt x="120" y="131"/>
                    </a:lnTo>
                    <a:lnTo>
                      <a:pt x="118" y="131"/>
                    </a:lnTo>
                    <a:lnTo>
                      <a:pt x="116" y="129"/>
                    </a:lnTo>
                    <a:lnTo>
                      <a:pt x="115" y="127"/>
                    </a:lnTo>
                    <a:lnTo>
                      <a:pt x="114" y="118"/>
                    </a:lnTo>
                    <a:lnTo>
                      <a:pt x="115" y="106"/>
                    </a:lnTo>
                    <a:lnTo>
                      <a:pt x="115" y="94"/>
                    </a:lnTo>
                    <a:lnTo>
                      <a:pt x="114" y="85"/>
                    </a:lnTo>
                    <a:lnTo>
                      <a:pt x="114" y="82"/>
                    </a:lnTo>
                    <a:lnTo>
                      <a:pt x="112" y="79"/>
                    </a:lnTo>
                    <a:lnTo>
                      <a:pt x="111" y="78"/>
                    </a:lnTo>
                    <a:lnTo>
                      <a:pt x="107" y="79"/>
                    </a:lnTo>
                    <a:lnTo>
                      <a:pt x="107" y="79"/>
                    </a:lnTo>
                    <a:lnTo>
                      <a:pt x="108" y="68"/>
                    </a:lnTo>
                    <a:lnTo>
                      <a:pt x="111" y="60"/>
                    </a:lnTo>
                    <a:lnTo>
                      <a:pt x="113" y="54"/>
                    </a:lnTo>
                    <a:lnTo>
                      <a:pt x="115" y="51"/>
                    </a:lnTo>
                    <a:lnTo>
                      <a:pt x="118" y="48"/>
                    </a:lnTo>
                    <a:lnTo>
                      <a:pt x="121" y="48"/>
                    </a:lnTo>
                    <a:lnTo>
                      <a:pt x="123" y="49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28" y="62"/>
                    </a:lnTo>
                    <a:lnTo>
                      <a:pt x="128" y="70"/>
                    </a:lnTo>
                    <a:lnTo>
                      <a:pt x="127" y="75"/>
                    </a:lnTo>
                    <a:lnTo>
                      <a:pt x="126" y="79"/>
                    </a:lnTo>
                    <a:lnTo>
                      <a:pt x="121" y="89"/>
                    </a:lnTo>
                    <a:lnTo>
                      <a:pt x="120" y="97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22" y="103"/>
                    </a:lnTo>
                    <a:lnTo>
                      <a:pt x="125" y="97"/>
                    </a:lnTo>
                    <a:lnTo>
                      <a:pt x="127" y="78"/>
                    </a:lnTo>
                    <a:lnTo>
                      <a:pt x="127" y="78"/>
                    </a:lnTo>
                    <a:lnTo>
                      <a:pt x="129" y="78"/>
                    </a:lnTo>
                    <a:lnTo>
                      <a:pt x="131" y="78"/>
                    </a:lnTo>
                    <a:lnTo>
                      <a:pt x="136" y="76"/>
                    </a:lnTo>
                    <a:lnTo>
                      <a:pt x="144" y="67"/>
                    </a:lnTo>
                    <a:lnTo>
                      <a:pt x="148" y="64"/>
                    </a:lnTo>
                    <a:lnTo>
                      <a:pt x="149" y="63"/>
                    </a:lnTo>
                    <a:lnTo>
                      <a:pt x="151" y="64"/>
                    </a:lnTo>
                    <a:lnTo>
                      <a:pt x="152" y="67"/>
                    </a:lnTo>
                    <a:lnTo>
                      <a:pt x="153" y="70"/>
                    </a:lnTo>
                    <a:lnTo>
                      <a:pt x="157" y="83"/>
                    </a:lnTo>
                    <a:lnTo>
                      <a:pt x="157" y="83"/>
                    </a:lnTo>
                    <a:lnTo>
                      <a:pt x="159" y="79"/>
                    </a:lnTo>
                    <a:lnTo>
                      <a:pt x="161" y="76"/>
                    </a:lnTo>
                    <a:lnTo>
                      <a:pt x="164" y="67"/>
                    </a:lnTo>
                    <a:lnTo>
                      <a:pt x="166" y="56"/>
                    </a:lnTo>
                    <a:lnTo>
                      <a:pt x="168" y="44"/>
                    </a:lnTo>
                    <a:lnTo>
                      <a:pt x="168" y="44"/>
                    </a:lnTo>
                    <a:lnTo>
                      <a:pt x="168" y="33"/>
                    </a:lnTo>
                    <a:lnTo>
                      <a:pt x="167" y="26"/>
                    </a:lnTo>
                    <a:lnTo>
                      <a:pt x="165" y="23"/>
                    </a:lnTo>
                    <a:lnTo>
                      <a:pt x="162" y="20"/>
                    </a:lnTo>
                    <a:lnTo>
                      <a:pt x="160" y="17"/>
                    </a:lnTo>
                    <a:lnTo>
                      <a:pt x="158" y="14"/>
                    </a:lnTo>
                    <a:lnTo>
                      <a:pt x="156" y="8"/>
                    </a:lnTo>
                    <a:lnTo>
                      <a:pt x="153" y="0"/>
                    </a:lnTo>
                    <a:lnTo>
                      <a:pt x="153" y="0"/>
                    </a:lnTo>
                    <a:lnTo>
                      <a:pt x="154" y="6"/>
                    </a:lnTo>
                    <a:lnTo>
                      <a:pt x="156" y="14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50" y="11"/>
                    </a:lnTo>
                    <a:lnTo>
                      <a:pt x="151" y="16"/>
                    </a:lnTo>
                    <a:lnTo>
                      <a:pt x="151" y="22"/>
                    </a:lnTo>
                    <a:lnTo>
                      <a:pt x="150" y="28"/>
                    </a:lnTo>
                    <a:lnTo>
                      <a:pt x="148" y="38"/>
                    </a:lnTo>
                    <a:lnTo>
                      <a:pt x="144" y="43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39" y="43"/>
                    </a:lnTo>
                    <a:lnTo>
                      <a:pt x="137" y="40"/>
                    </a:lnTo>
                    <a:lnTo>
                      <a:pt x="137" y="36"/>
                    </a:lnTo>
                    <a:lnTo>
                      <a:pt x="141" y="29"/>
                    </a:lnTo>
                    <a:lnTo>
                      <a:pt x="141" y="29"/>
                    </a:lnTo>
                    <a:lnTo>
                      <a:pt x="139" y="26"/>
                    </a:lnTo>
                    <a:lnTo>
                      <a:pt x="137" y="28"/>
                    </a:lnTo>
                    <a:lnTo>
                      <a:pt x="133" y="35"/>
                    </a:lnTo>
                    <a:lnTo>
                      <a:pt x="130" y="38"/>
                    </a:lnTo>
                    <a:lnTo>
                      <a:pt x="129" y="40"/>
                    </a:lnTo>
                    <a:lnTo>
                      <a:pt x="128" y="40"/>
                    </a:lnTo>
                    <a:lnTo>
                      <a:pt x="127" y="39"/>
                    </a:lnTo>
                    <a:lnTo>
                      <a:pt x="125" y="35"/>
                    </a:lnTo>
                    <a:lnTo>
                      <a:pt x="125" y="35"/>
                    </a:lnTo>
                    <a:lnTo>
                      <a:pt x="125" y="30"/>
                    </a:lnTo>
                    <a:lnTo>
                      <a:pt x="126" y="25"/>
                    </a:lnTo>
                    <a:lnTo>
                      <a:pt x="127" y="18"/>
                    </a:lnTo>
                    <a:lnTo>
                      <a:pt x="127" y="18"/>
                    </a:lnTo>
                    <a:lnTo>
                      <a:pt x="122" y="32"/>
                    </a:lnTo>
                    <a:lnTo>
                      <a:pt x="118" y="40"/>
                    </a:lnTo>
                    <a:lnTo>
                      <a:pt x="113" y="47"/>
                    </a:lnTo>
                    <a:lnTo>
                      <a:pt x="106" y="5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08" y="35"/>
                    </a:lnTo>
                    <a:lnTo>
                      <a:pt x="105" y="43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8"/>
                    </a:lnTo>
                    <a:lnTo>
                      <a:pt x="91" y="46"/>
                    </a:lnTo>
                    <a:lnTo>
                      <a:pt x="87" y="43"/>
                    </a:lnTo>
                    <a:lnTo>
                      <a:pt x="82" y="37"/>
                    </a:lnTo>
                    <a:lnTo>
                      <a:pt x="79" y="30"/>
                    </a:lnTo>
                    <a:lnTo>
                      <a:pt x="79" y="30"/>
                    </a:lnTo>
                    <a:lnTo>
                      <a:pt x="80" y="38"/>
                    </a:lnTo>
                    <a:lnTo>
                      <a:pt x="81" y="41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77" y="48"/>
                    </a:lnTo>
                    <a:lnTo>
                      <a:pt x="76" y="47"/>
                    </a:lnTo>
                    <a:lnTo>
                      <a:pt x="74" y="44"/>
                    </a:lnTo>
                    <a:lnTo>
                      <a:pt x="73" y="39"/>
                    </a:lnTo>
                    <a:lnTo>
                      <a:pt x="70" y="28"/>
                    </a:lnTo>
                    <a:lnTo>
                      <a:pt x="72" y="21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8"/>
                    </a:lnTo>
                    <a:lnTo>
                      <a:pt x="69" y="21"/>
                    </a:lnTo>
                    <a:lnTo>
                      <a:pt x="67" y="22"/>
                    </a:lnTo>
                    <a:lnTo>
                      <a:pt x="66" y="22"/>
                    </a:lnTo>
                    <a:lnTo>
                      <a:pt x="61" y="21"/>
                    </a:lnTo>
                    <a:lnTo>
                      <a:pt x="57" y="17"/>
                    </a:lnTo>
                    <a:lnTo>
                      <a:pt x="52" y="14"/>
                    </a:lnTo>
                    <a:lnTo>
                      <a:pt x="50" y="13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3" y="17"/>
                    </a:lnTo>
                    <a:lnTo>
                      <a:pt x="42" y="21"/>
                    </a:lnTo>
                    <a:lnTo>
                      <a:pt x="39" y="2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3" y="190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7" y="204"/>
                    </a:lnTo>
                    <a:lnTo>
                      <a:pt x="8" y="214"/>
                    </a:lnTo>
                    <a:lnTo>
                      <a:pt x="7" y="225"/>
                    </a:lnTo>
                    <a:lnTo>
                      <a:pt x="4" y="240"/>
                    </a:lnTo>
                    <a:lnTo>
                      <a:pt x="4" y="240"/>
                    </a:lnTo>
                    <a:lnTo>
                      <a:pt x="6" y="234"/>
                    </a:lnTo>
                    <a:lnTo>
                      <a:pt x="7" y="227"/>
                    </a:lnTo>
                    <a:lnTo>
                      <a:pt x="10" y="214"/>
                    </a:lnTo>
                    <a:lnTo>
                      <a:pt x="11" y="209"/>
                    </a:lnTo>
                    <a:lnTo>
                      <a:pt x="12" y="204"/>
                    </a:lnTo>
                    <a:lnTo>
                      <a:pt x="14" y="202"/>
                    </a:lnTo>
                    <a:lnTo>
                      <a:pt x="18" y="199"/>
                    </a:lnTo>
                    <a:lnTo>
                      <a:pt x="18" y="199"/>
                    </a:lnTo>
                    <a:lnTo>
                      <a:pt x="15" y="213"/>
                    </a:lnTo>
                    <a:lnTo>
                      <a:pt x="15" y="230"/>
                    </a:lnTo>
                    <a:lnTo>
                      <a:pt x="15" y="237"/>
                    </a:lnTo>
                    <a:lnTo>
                      <a:pt x="16" y="244"/>
                    </a:lnTo>
                    <a:lnTo>
                      <a:pt x="19" y="249"/>
                    </a:lnTo>
                    <a:lnTo>
                      <a:pt x="21" y="251"/>
                    </a:lnTo>
                    <a:lnTo>
                      <a:pt x="21" y="251"/>
                    </a:lnTo>
                    <a:lnTo>
                      <a:pt x="26" y="245"/>
                    </a:lnTo>
                    <a:lnTo>
                      <a:pt x="29" y="239"/>
                    </a:lnTo>
                    <a:lnTo>
                      <a:pt x="37" y="221"/>
                    </a:lnTo>
                    <a:lnTo>
                      <a:pt x="44" y="201"/>
                    </a:lnTo>
                    <a:lnTo>
                      <a:pt x="51" y="179"/>
                    </a:lnTo>
                    <a:lnTo>
                      <a:pt x="65" y="135"/>
                    </a:lnTo>
                    <a:lnTo>
                      <a:pt x="72" y="114"/>
                    </a:lnTo>
                    <a:lnTo>
                      <a:pt x="79" y="97"/>
                    </a:lnTo>
                    <a:lnTo>
                      <a:pt x="79" y="97"/>
                    </a:lnTo>
                    <a:lnTo>
                      <a:pt x="80" y="104"/>
                    </a:lnTo>
                    <a:lnTo>
                      <a:pt x="82" y="108"/>
                    </a:lnTo>
                    <a:lnTo>
                      <a:pt x="85" y="112"/>
                    </a:lnTo>
                    <a:lnTo>
                      <a:pt x="89" y="114"/>
                    </a:lnTo>
                    <a:lnTo>
                      <a:pt x="97" y="115"/>
                    </a:lnTo>
                    <a:lnTo>
                      <a:pt x="100" y="116"/>
                    </a:lnTo>
                    <a:lnTo>
                      <a:pt x="104" y="119"/>
                    </a:lnTo>
                    <a:lnTo>
                      <a:pt x="104" y="119"/>
                    </a:lnTo>
                    <a:lnTo>
                      <a:pt x="100" y="134"/>
                    </a:lnTo>
                    <a:lnTo>
                      <a:pt x="97" y="144"/>
                    </a:lnTo>
                    <a:lnTo>
                      <a:pt x="93" y="150"/>
                    </a:lnTo>
                    <a:lnTo>
                      <a:pt x="89" y="154"/>
                    </a:lnTo>
                    <a:lnTo>
                      <a:pt x="89" y="154"/>
                    </a:lnTo>
                    <a:lnTo>
                      <a:pt x="96" y="156"/>
                    </a:lnTo>
                    <a:lnTo>
                      <a:pt x="104" y="158"/>
                    </a:lnTo>
                    <a:lnTo>
                      <a:pt x="106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266">
                <a:extLst>
                  <a:ext uri="{FF2B5EF4-FFF2-40B4-BE49-F238E27FC236}">
                    <a16:creationId xmlns:a16="http://schemas.microsoft.com/office/drawing/2014/main" xmlns="" id="{D1511731-D590-0418-EDE3-CA722020E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84251"/>
                <a:ext cx="1588" cy="3175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2 h 4"/>
                  <a:gd name="T10" fmla="*/ 0 w 3"/>
                  <a:gd name="T11" fmla="*/ 0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267">
                <a:extLst>
                  <a:ext uri="{FF2B5EF4-FFF2-40B4-BE49-F238E27FC236}">
                    <a16:creationId xmlns:a16="http://schemas.microsoft.com/office/drawing/2014/main" xmlns="" id="{C9B19B30-D300-49A3-8654-BB273475F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725" y="966788"/>
                <a:ext cx="0" cy="1588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1 h 3"/>
                  <a:gd name="T10" fmla="*/ 2 w 2"/>
                  <a:gd name="T11" fmla="*/ 1 h 3"/>
                  <a:gd name="T12" fmla="*/ 0 w 2"/>
                  <a:gd name="T13" fmla="*/ 0 h 3"/>
                  <a:gd name="T14" fmla="*/ 0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268">
                <a:extLst>
                  <a:ext uri="{FF2B5EF4-FFF2-40B4-BE49-F238E27FC236}">
                    <a16:creationId xmlns:a16="http://schemas.microsoft.com/office/drawing/2014/main" xmlns="" id="{19C64BEB-CDA6-C278-2EC7-E4C3CF47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513" y="1041401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2 w 3"/>
                  <a:gd name="T11" fmla="*/ 9 h 15"/>
                  <a:gd name="T12" fmla="*/ 3 w 3"/>
                  <a:gd name="T13" fmla="*/ 4 h 15"/>
                  <a:gd name="T14" fmla="*/ 3 w 3"/>
                  <a:gd name="T15" fmla="*/ 0 h 15"/>
                  <a:gd name="T16" fmla="*/ 3 w 3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Freeform 269">
                <a:extLst>
                  <a:ext uri="{FF2B5EF4-FFF2-40B4-BE49-F238E27FC236}">
                    <a16:creationId xmlns:a16="http://schemas.microsoft.com/office/drawing/2014/main" xmlns="" id="{AB3C3DE7-7F67-117D-9850-7066F83D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925" y="1014413"/>
                <a:ext cx="1588" cy="4763"/>
              </a:xfrm>
              <a:custGeom>
                <a:avLst/>
                <a:gdLst>
                  <a:gd name="T0" fmla="*/ 1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1 w 3"/>
                  <a:gd name="T13" fmla="*/ 11 h 11"/>
                  <a:gd name="T14" fmla="*/ 1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1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270">
                <a:extLst>
                  <a:ext uri="{FF2B5EF4-FFF2-40B4-BE49-F238E27FC236}">
                    <a16:creationId xmlns:a16="http://schemas.microsoft.com/office/drawing/2014/main" xmlns="" id="{6D178617-97F2-C9E4-2A3F-1D6E67B8F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700" y="1049338"/>
                <a:ext cx="0" cy="3175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1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271">
                <a:extLst>
                  <a:ext uri="{FF2B5EF4-FFF2-40B4-BE49-F238E27FC236}">
                    <a16:creationId xmlns:a16="http://schemas.microsoft.com/office/drawing/2014/main" xmlns="" id="{5C3CA1DF-73DA-C5CB-3D85-8252BA2C9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263" y="965201"/>
                <a:ext cx="47625" cy="46038"/>
              </a:xfrm>
              <a:custGeom>
                <a:avLst/>
                <a:gdLst>
                  <a:gd name="T0" fmla="*/ 74 w 88"/>
                  <a:gd name="T1" fmla="*/ 0 h 87"/>
                  <a:gd name="T2" fmla="*/ 71 w 88"/>
                  <a:gd name="T3" fmla="*/ 5 h 87"/>
                  <a:gd name="T4" fmla="*/ 69 w 88"/>
                  <a:gd name="T5" fmla="*/ 23 h 87"/>
                  <a:gd name="T6" fmla="*/ 66 w 88"/>
                  <a:gd name="T7" fmla="*/ 32 h 87"/>
                  <a:gd name="T8" fmla="*/ 63 w 88"/>
                  <a:gd name="T9" fmla="*/ 33 h 87"/>
                  <a:gd name="T10" fmla="*/ 65 w 88"/>
                  <a:gd name="T11" fmla="*/ 35 h 87"/>
                  <a:gd name="T12" fmla="*/ 59 w 88"/>
                  <a:gd name="T13" fmla="*/ 42 h 87"/>
                  <a:gd name="T14" fmla="*/ 51 w 88"/>
                  <a:gd name="T15" fmla="*/ 45 h 87"/>
                  <a:gd name="T16" fmla="*/ 35 w 88"/>
                  <a:gd name="T17" fmla="*/ 45 h 87"/>
                  <a:gd name="T18" fmla="*/ 35 w 88"/>
                  <a:gd name="T19" fmla="*/ 35 h 87"/>
                  <a:gd name="T20" fmla="*/ 31 w 88"/>
                  <a:gd name="T21" fmla="*/ 19 h 87"/>
                  <a:gd name="T22" fmla="*/ 31 w 88"/>
                  <a:gd name="T23" fmla="*/ 7 h 87"/>
                  <a:gd name="T24" fmla="*/ 21 w 88"/>
                  <a:gd name="T25" fmla="*/ 16 h 87"/>
                  <a:gd name="T26" fmla="*/ 16 w 88"/>
                  <a:gd name="T27" fmla="*/ 38 h 87"/>
                  <a:gd name="T28" fmla="*/ 13 w 88"/>
                  <a:gd name="T29" fmla="*/ 37 h 87"/>
                  <a:gd name="T30" fmla="*/ 8 w 88"/>
                  <a:gd name="T31" fmla="*/ 40 h 87"/>
                  <a:gd name="T32" fmla="*/ 4 w 88"/>
                  <a:gd name="T33" fmla="*/ 43 h 87"/>
                  <a:gd name="T34" fmla="*/ 1 w 88"/>
                  <a:gd name="T35" fmla="*/ 41 h 87"/>
                  <a:gd name="T36" fmla="*/ 1 w 88"/>
                  <a:gd name="T37" fmla="*/ 47 h 87"/>
                  <a:gd name="T38" fmla="*/ 0 w 88"/>
                  <a:gd name="T39" fmla="*/ 65 h 87"/>
                  <a:gd name="T40" fmla="*/ 0 w 88"/>
                  <a:gd name="T41" fmla="*/ 72 h 87"/>
                  <a:gd name="T42" fmla="*/ 2 w 88"/>
                  <a:gd name="T43" fmla="*/ 72 h 87"/>
                  <a:gd name="T44" fmla="*/ 5 w 88"/>
                  <a:gd name="T45" fmla="*/ 68 h 87"/>
                  <a:gd name="T46" fmla="*/ 4 w 88"/>
                  <a:gd name="T47" fmla="*/ 75 h 87"/>
                  <a:gd name="T48" fmla="*/ 6 w 88"/>
                  <a:gd name="T49" fmla="*/ 79 h 87"/>
                  <a:gd name="T50" fmla="*/ 9 w 88"/>
                  <a:gd name="T51" fmla="*/ 80 h 87"/>
                  <a:gd name="T52" fmla="*/ 13 w 88"/>
                  <a:gd name="T53" fmla="*/ 75 h 87"/>
                  <a:gd name="T54" fmla="*/ 19 w 88"/>
                  <a:gd name="T55" fmla="*/ 63 h 87"/>
                  <a:gd name="T56" fmla="*/ 21 w 88"/>
                  <a:gd name="T57" fmla="*/ 62 h 87"/>
                  <a:gd name="T58" fmla="*/ 23 w 88"/>
                  <a:gd name="T59" fmla="*/ 70 h 87"/>
                  <a:gd name="T60" fmla="*/ 18 w 88"/>
                  <a:gd name="T61" fmla="*/ 83 h 87"/>
                  <a:gd name="T62" fmla="*/ 19 w 88"/>
                  <a:gd name="T63" fmla="*/ 87 h 87"/>
                  <a:gd name="T64" fmla="*/ 20 w 88"/>
                  <a:gd name="T65" fmla="*/ 85 h 87"/>
                  <a:gd name="T66" fmla="*/ 26 w 88"/>
                  <a:gd name="T67" fmla="*/ 84 h 87"/>
                  <a:gd name="T68" fmla="*/ 35 w 88"/>
                  <a:gd name="T69" fmla="*/ 84 h 87"/>
                  <a:gd name="T70" fmla="*/ 40 w 88"/>
                  <a:gd name="T71" fmla="*/ 80 h 87"/>
                  <a:gd name="T72" fmla="*/ 43 w 88"/>
                  <a:gd name="T73" fmla="*/ 70 h 87"/>
                  <a:gd name="T74" fmla="*/ 44 w 88"/>
                  <a:gd name="T75" fmla="*/ 55 h 87"/>
                  <a:gd name="T76" fmla="*/ 48 w 88"/>
                  <a:gd name="T77" fmla="*/ 55 h 87"/>
                  <a:gd name="T78" fmla="*/ 52 w 88"/>
                  <a:gd name="T79" fmla="*/ 71 h 87"/>
                  <a:gd name="T80" fmla="*/ 55 w 88"/>
                  <a:gd name="T81" fmla="*/ 63 h 87"/>
                  <a:gd name="T82" fmla="*/ 59 w 88"/>
                  <a:gd name="T83" fmla="*/ 54 h 87"/>
                  <a:gd name="T84" fmla="*/ 65 w 88"/>
                  <a:gd name="T85" fmla="*/ 52 h 87"/>
                  <a:gd name="T86" fmla="*/ 74 w 88"/>
                  <a:gd name="T87" fmla="*/ 55 h 87"/>
                  <a:gd name="T88" fmla="*/ 82 w 88"/>
                  <a:gd name="T89" fmla="*/ 56 h 87"/>
                  <a:gd name="T90" fmla="*/ 86 w 88"/>
                  <a:gd name="T91" fmla="*/ 52 h 87"/>
                  <a:gd name="T92" fmla="*/ 88 w 88"/>
                  <a:gd name="T93" fmla="*/ 39 h 87"/>
                  <a:gd name="T94" fmla="*/ 88 w 88"/>
                  <a:gd name="T95" fmla="*/ 28 h 87"/>
                  <a:gd name="T96" fmla="*/ 78 w 88"/>
                  <a:gd name="T97" fmla="*/ 35 h 87"/>
                  <a:gd name="T98" fmla="*/ 74 w 88"/>
                  <a:gd name="T9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87">
                    <a:moveTo>
                      <a:pt x="74" y="0"/>
                    </a:moveTo>
                    <a:lnTo>
                      <a:pt x="74" y="0"/>
                    </a:lnTo>
                    <a:lnTo>
                      <a:pt x="72" y="1"/>
                    </a:lnTo>
                    <a:lnTo>
                      <a:pt x="71" y="5"/>
                    </a:lnTo>
                    <a:lnTo>
                      <a:pt x="70" y="17"/>
                    </a:lnTo>
                    <a:lnTo>
                      <a:pt x="69" y="23"/>
                    </a:lnTo>
                    <a:lnTo>
                      <a:pt x="67" y="28"/>
                    </a:lnTo>
                    <a:lnTo>
                      <a:pt x="66" y="32"/>
                    </a:lnTo>
                    <a:lnTo>
                      <a:pt x="64" y="33"/>
                    </a:lnTo>
                    <a:lnTo>
                      <a:pt x="63" y="33"/>
                    </a:lnTo>
                    <a:lnTo>
                      <a:pt x="65" y="35"/>
                    </a:lnTo>
                    <a:lnTo>
                      <a:pt x="65" y="35"/>
                    </a:lnTo>
                    <a:lnTo>
                      <a:pt x="63" y="40"/>
                    </a:lnTo>
                    <a:lnTo>
                      <a:pt x="59" y="42"/>
                    </a:lnTo>
                    <a:lnTo>
                      <a:pt x="55" y="43"/>
                    </a:lnTo>
                    <a:lnTo>
                      <a:pt x="51" y="45"/>
                    </a:lnTo>
                    <a:lnTo>
                      <a:pt x="43" y="45"/>
                    </a:lnTo>
                    <a:lnTo>
                      <a:pt x="35" y="45"/>
                    </a:lnTo>
                    <a:lnTo>
                      <a:pt x="35" y="45"/>
                    </a:lnTo>
                    <a:lnTo>
                      <a:pt x="35" y="35"/>
                    </a:lnTo>
                    <a:lnTo>
                      <a:pt x="33" y="28"/>
                    </a:lnTo>
                    <a:lnTo>
                      <a:pt x="31" y="19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26" y="11"/>
                    </a:lnTo>
                    <a:lnTo>
                      <a:pt x="21" y="16"/>
                    </a:lnTo>
                    <a:lnTo>
                      <a:pt x="18" y="25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8" y="40"/>
                    </a:lnTo>
                    <a:lnTo>
                      <a:pt x="6" y="4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1" y="41"/>
                    </a:lnTo>
                    <a:lnTo>
                      <a:pt x="1" y="41"/>
                    </a:lnTo>
                    <a:lnTo>
                      <a:pt x="1" y="47"/>
                    </a:lnTo>
                    <a:lnTo>
                      <a:pt x="1" y="53"/>
                    </a:lnTo>
                    <a:lnTo>
                      <a:pt x="0" y="65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4" y="71"/>
                    </a:lnTo>
                    <a:lnTo>
                      <a:pt x="4" y="75"/>
                    </a:lnTo>
                    <a:lnTo>
                      <a:pt x="4" y="75"/>
                    </a:lnTo>
                    <a:lnTo>
                      <a:pt x="6" y="79"/>
                    </a:lnTo>
                    <a:lnTo>
                      <a:pt x="8" y="80"/>
                    </a:lnTo>
                    <a:lnTo>
                      <a:pt x="9" y="80"/>
                    </a:lnTo>
                    <a:lnTo>
                      <a:pt x="11" y="78"/>
                    </a:lnTo>
                    <a:lnTo>
                      <a:pt x="13" y="75"/>
                    </a:lnTo>
                    <a:lnTo>
                      <a:pt x="17" y="67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1" y="62"/>
                    </a:lnTo>
                    <a:lnTo>
                      <a:pt x="23" y="67"/>
                    </a:lnTo>
                    <a:lnTo>
                      <a:pt x="23" y="70"/>
                    </a:lnTo>
                    <a:lnTo>
                      <a:pt x="20" y="77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0" y="85"/>
                    </a:lnTo>
                    <a:lnTo>
                      <a:pt x="23" y="84"/>
                    </a:lnTo>
                    <a:lnTo>
                      <a:pt x="26" y="84"/>
                    </a:lnTo>
                    <a:lnTo>
                      <a:pt x="31" y="84"/>
                    </a:lnTo>
                    <a:lnTo>
                      <a:pt x="35" y="84"/>
                    </a:lnTo>
                    <a:lnTo>
                      <a:pt x="39" y="83"/>
                    </a:lnTo>
                    <a:lnTo>
                      <a:pt x="40" y="80"/>
                    </a:lnTo>
                    <a:lnTo>
                      <a:pt x="42" y="78"/>
                    </a:lnTo>
                    <a:lnTo>
                      <a:pt x="43" y="70"/>
                    </a:lnTo>
                    <a:lnTo>
                      <a:pt x="44" y="55"/>
                    </a:lnTo>
                    <a:lnTo>
                      <a:pt x="44" y="55"/>
                    </a:lnTo>
                    <a:lnTo>
                      <a:pt x="47" y="55"/>
                    </a:lnTo>
                    <a:lnTo>
                      <a:pt x="48" y="55"/>
                    </a:lnTo>
                    <a:lnTo>
                      <a:pt x="50" y="58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5" y="63"/>
                    </a:lnTo>
                    <a:lnTo>
                      <a:pt x="57" y="57"/>
                    </a:lnTo>
                    <a:lnTo>
                      <a:pt x="59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9" y="53"/>
                    </a:lnTo>
                    <a:lnTo>
                      <a:pt x="74" y="55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5" y="55"/>
                    </a:lnTo>
                    <a:lnTo>
                      <a:pt x="86" y="52"/>
                    </a:lnTo>
                    <a:lnTo>
                      <a:pt x="87" y="47"/>
                    </a:lnTo>
                    <a:lnTo>
                      <a:pt x="88" y="39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2" y="32"/>
                    </a:lnTo>
                    <a:lnTo>
                      <a:pt x="78" y="35"/>
                    </a:lnTo>
                    <a:lnTo>
                      <a:pt x="74" y="43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272">
                <a:extLst>
                  <a:ext uri="{FF2B5EF4-FFF2-40B4-BE49-F238E27FC236}">
                    <a16:creationId xmlns:a16="http://schemas.microsoft.com/office/drawing/2014/main" xmlns="" id="{0F53D982-1F7C-5A41-47C0-5AC42D8B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450" y="1039813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273">
                <a:extLst>
                  <a:ext uri="{FF2B5EF4-FFF2-40B4-BE49-F238E27FC236}">
                    <a16:creationId xmlns:a16="http://schemas.microsoft.com/office/drawing/2014/main" xmlns="" id="{96599DA4-6200-93C0-8C1E-2E2AB2DDD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0650" y="917576"/>
                <a:ext cx="49213" cy="77788"/>
              </a:xfrm>
              <a:custGeom>
                <a:avLst/>
                <a:gdLst>
                  <a:gd name="T0" fmla="*/ 3 w 92"/>
                  <a:gd name="T1" fmla="*/ 3 h 148"/>
                  <a:gd name="T2" fmla="*/ 20 w 92"/>
                  <a:gd name="T3" fmla="*/ 0 h 148"/>
                  <a:gd name="T4" fmla="*/ 38 w 92"/>
                  <a:gd name="T5" fmla="*/ 3 h 148"/>
                  <a:gd name="T6" fmla="*/ 44 w 92"/>
                  <a:gd name="T7" fmla="*/ 8 h 148"/>
                  <a:gd name="T8" fmla="*/ 42 w 92"/>
                  <a:gd name="T9" fmla="*/ 15 h 148"/>
                  <a:gd name="T10" fmla="*/ 61 w 92"/>
                  <a:gd name="T11" fmla="*/ 12 h 148"/>
                  <a:gd name="T12" fmla="*/ 74 w 92"/>
                  <a:gd name="T13" fmla="*/ 5 h 148"/>
                  <a:gd name="T14" fmla="*/ 81 w 92"/>
                  <a:gd name="T15" fmla="*/ 2 h 148"/>
                  <a:gd name="T16" fmla="*/ 88 w 92"/>
                  <a:gd name="T17" fmla="*/ 16 h 148"/>
                  <a:gd name="T18" fmla="*/ 86 w 92"/>
                  <a:gd name="T19" fmla="*/ 25 h 148"/>
                  <a:gd name="T20" fmla="*/ 92 w 92"/>
                  <a:gd name="T21" fmla="*/ 19 h 148"/>
                  <a:gd name="T22" fmla="*/ 91 w 92"/>
                  <a:gd name="T23" fmla="*/ 29 h 148"/>
                  <a:gd name="T24" fmla="*/ 88 w 92"/>
                  <a:gd name="T25" fmla="*/ 35 h 148"/>
                  <a:gd name="T26" fmla="*/ 91 w 92"/>
                  <a:gd name="T27" fmla="*/ 35 h 148"/>
                  <a:gd name="T28" fmla="*/ 90 w 92"/>
                  <a:gd name="T29" fmla="*/ 65 h 148"/>
                  <a:gd name="T30" fmla="*/ 85 w 92"/>
                  <a:gd name="T31" fmla="*/ 84 h 148"/>
                  <a:gd name="T32" fmla="*/ 81 w 92"/>
                  <a:gd name="T33" fmla="*/ 85 h 148"/>
                  <a:gd name="T34" fmla="*/ 82 w 92"/>
                  <a:gd name="T35" fmla="*/ 67 h 148"/>
                  <a:gd name="T36" fmla="*/ 86 w 92"/>
                  <a:gd name="T37" fmla="*/ 61 h 148"/>
                  <a:gd name="T38" fmla="*/ 86 w 92"/>
                  <a:gd name="T39" fmla="*/ 42 h 148"/>
                  <a:gd name="T40" fmla="*/ 83 w 92"/>
                  <a:gd name="T41" fmla="*/ 50 h 148"/>
                  <a:gd name="T42" fmla="*/ 81 w 92"/>
                  <a:gd name="T43" fmla="*/ 61 h 148"/>
                  <a:gd name="T44" fmla="*/ 77 w 92"/>
                  <a:gd name="T45" fmla="*/ 49 h 148"/>
                  <a:gd name="T46" fmla="*/ 77 w 92"/>
                  <a:gd name="T47" fmla="*/ 46 h 148"/>
                  <a:gd name="T48" fmla="*/ 73 w 92"/>
                  <a:gd name="T49" fmla="*/ 47 h 148"/>
                  <a:gd name="T50" fmla="*/ 68 w 92"/>
                  <a:gd name="T51" fmla="*/ 50 h 148"/>
                  <a:gd name="T52" fmla="*/ 65 w 92"/>
                  <a:gd name="T53" fmla="*/ 56 h 148"/>
                  <a:gd name="T54" fmla="*/ 62 w 92"/>
                  <a:gd name="T55" fmla="*/ 48 h 148"/>
                  <a:gd name="T56" fmla="*/ 62 w 92"/>
                  <a:gd name="T57" fmla="*/ 29 h 148"/>
                  <a:gd name="T58" fmla="*/ 57 w 92"/>
                  <a:gd name="T59" fmla="*/ 67 h 148"/>
                  <a:gd name="T60" fmla="*/ 43 w 92"/>
                  <a:gd name="T61" fmla="*/ 62 h 148"/>
                  <a:gd name="T62" fmla="*/ 38 w 92"/>
                  <a:gd name="T63" fmla="*/ 87 h 148"/>
                  <a:gd name="T64" fmla="*/ 38 w 92"/>
                  <a:gd name="T65" fmla="*/ 128 h 148"/>
                  <a:gd name="T66" fmla="*/ 30 w 92"/>
                  <a:gd name="T67" fmla="*/ 148 h 148"/>
                  <a:gd name="T68" fmla="*/ 30 w 92"/>
                  <a:gd name="T69" fmla="*/ 131 h 148"/>
                  <a:gd name="T70" fmla="*/ 22 w 92"/>
                  <a:gd name="T71" fmla="*/ 97 h 148"/>
                  <a:gd name="T72" fmla="*/ 16 w 92"/>
                  <a:gd name="T73" fmla="*/ 86 h 148"/>
                  <a:gd name="T74" fmla="*/ 27 w 92"/>
                  <a:gd name="T75" fmla="*/ 73 h 148"/>
                  <a:gd name="T76" fmla="*/ 35 w 92"/>
                  <a:gd name="T77" fmla="*/ 68 h 148"/>
                  <a:gd name="T78" fmla="*/ 36 w 92"/>
                  <a:gd name="T79" fmla="*/ 62 h 148"/>
                  <a:gd name="T80" fmla="*/ 39 w 92"/>
                  <a:gd name="T81" fmla="*/ 53 h 148"/>
                  <a:gd name="T82" fmla="*/ 46 w 92"/>
                  <a:gd name="T83" fmla="*/ 42 h 148"/>
                  <a:gd name="T84" fmla="*/ 44 w 92"/>
                  <a:gd name="T85" fmla="*/ 38 h 148"/>
                  <a:gd name="T86" fmla="*/ 37 w 92"/>
                  <a:gd name="T87" fmla="*/ 46 h 148"/>
                  <a:gd name="T88" fmla="*/ 30 w 92"/>
                  <a:gd name="T89" fmla="*/ 45 h 148"/>
                  <a:gd name="T90" fmla="*/ 29 w 92"/>
                  <a:gd name="T91" fmla="*/ 38 h 148"/>
                  <a:gd name="T92" fmla="*/ 24 w 92"/>
                  <a:gd name="T93" fmla="*/ 42 h 148"/>
                  <a:gd name="T94" fmla="*/ 15 w 92"/>
                  <a:gd name="T95" fmla="*/ 62 h 148"/>
                  <a:gd name="T96" fmla="*/ 11 w 92"/>
                  <a:gd name="T97" fmla="*/ 62 h 148"/>
                  <a:gd name="T98" fmla="*/ 8 w 92"/>
                  <a:gd name="T99" fmla="*/ 60 h 148"/>
                  <a:gd name="T100" fmla="*/ 7 w 92"/>
                  <a:gd name="T101" fmla="*/ 40 h 148"/>
                  <a:gd name="T102" fmla="*/ 1 w 92"/>
                  <a:gd name="T103" fmla="*/ 49 h 148"/>
                  <a:gd name="T104" fmla="*/ 0 w 92"/>
                  <a:gd name="T105" fmla="*/ 45 h 148"/>
                  <a:gd name="T106" fmla="*/ 15 w 92"/>
                  <a:gd name="T107" fmla="*/ 41 h 148"/>
                  <a:gd name="T108" fmla="*/ 11 w 92"/>
                  <a:gd name="T109" fmla="*/ 3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2" h="148">
                    <a:moveTo>
                      <a:pt x="0" y="45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32" y="3"/>
                    </a:lnTo>
                    <a:lnTo>
                      <a:pt x="38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4"/>
                    </a:lnTo>
                    <a:lnTo>
                      <a:pt x="51" y="14"/>
                    </a:lnTo>
                    <a:lnTo>
                      <a:pt x="61" y="12"/>
                    </a:lnTo>
                    <a:lnTo>
                      <a:pt x="66" y="11"/>
                    </a:lnTo>
                    <a:lnTo>
                      <a:pt x="70" y="9"/>
                    </a:lnTo>
                    <a:lnTo>
                      <a:pt x="74" y="5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1" y="2"/>
                    </a:lnTo>
                    <a:lnTo>
                      <a:pt x="85" y="8"/>
                    </a:lnTo>
                    <a:lnTo>
                      <a:pt x="86" y="12"/>
                    </a:lnTo>
                    <a:lnTo>
                      <a:pt x="88" y="16"/>
                    </a:lnTo>
                    <a:lnTo>
                      <a:pt x="88" y="20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90" y="20"/>
                    </a:lnTo>
                    <a:lnTo>
                      <a:pt x="91" y="19"/>
                    </a:lnTo>
                    <a:lnTo>
                      <a:pt x="92" y="19"/>
                    </a:lnTo>
                    <a:lnTo>
                      <a:pt x="92" y="19"/>
                    </a:lnTo>
                    <a:lnTo>
                      <a:pt x="92" y="26"/>
                    </a:lnTo>
                    <a:lnTo>
                      <a:pt x="91" y="29"/>
                    </a:lnTo>
                    <a:lnTo>
                      <a:pt x="89" y="31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1" y="35"/>
                    </a:lnTo>
                    <a:lnTo>
                      <a:pt x="91" y="35"/>
                    </a:lnTo>
                    <a:lnTo>
                      <a:pt x="90" y="48"/>
                    </a:lnTo>
                    <a:lnTo>
                      <a:pt x="90" y="65"/>
                    </a:lnTo>
                    <a:lnTo>
                      <a:pt x="89" y="73"/>
                    </a:lnTo>
                    <a:lnTo>
                      <a:pt x="88" y="79"/>
                    </a:lnTo>
                    <a:lnTo>
                      <a:pt x="85" y="84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0" y="75"/>
                    </a:lnTo>
                    <a:lnTo>
                      <a:pt x="81" y="69"/>
                    </a:lnTo>
                    <a:lnTo>
                      <a:pt x="82" y="67"/>
                    </a:lnTo>
                    <a:lnTo>
                      <a:pt x="83" y="65"/>
                    </a:lnTo>
                    <a:lnTo>
                      <a:pt x="85" y="63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6" y="42"/>
                    </a:lnTo>
                    <a:lnTo>
                      <a:pt x="86" y="42"/>
                    </a:lnTo>
                    <a:lnTo>
                      <a:pt x="85" y="42"/>
                    </a:lnTo>
                    <a:lnTo>
                      <a:pt x="84" y="45"/>
                    </a:lnTo>
                    <a:lnTo>
                      <a:pt x="83" y="50"/>
                    </a:lnTo>
                    <a:lnTo>
                      <a:pt x="83" y="62"/>
                    </a:lnTo>
                    <a:lnTo>
                      <a:pt x="83" y="62"/>
                    </a:lnTo>
                    <a:lnTo>
                      <a:pt x="81" y="61"/>
                    </a:lnTo>
                    <a:lnTo>
                      <a:pt x="80" y="60"/>
                    </a:lnTo>
                    <a:lnTo>
                      <a:pt x="78" y="55"/>
                    </a:lnTo>
                    <a:lnTo>
                      <a:pt x="77" y="49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7" y="46"/>
                    </a:lnTo>
                    <a:lnTo>
                      <a:pt x="76" y="47"/>
                    </a:lnTo>
                    <a:lnTo>
                      <a:pt x="74" y="47"/>
                    </a:lnTo>
                    <a:lnTo>
                      <a:pt x="73" y="47"/>
                    </a:lnTo>
                    <a:lnTo>
                      <a:pt x="70" y="47"/>
                    </a:lnTo>
                    <a:lnTo>
                      <a:pt x="69" y="48"/>
                    </a:lnTo>
                    <a:lnTo>
                      <a:pt x="68" y="50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3" y="55"/>
                    </a:lnTo>
                    <a:lnTo>
                      <a:pt x="62" y="53"/>
                    </a:lnTo>
                    <a:lnTo>
                      <a:pt x="62" y="48"/>
                    </a:lnTo>
                    <a:lnTo>
                      <a:pt x="62" y="42"/>
                    </a:lnTo>
                    <a:lnTo>
                      <a:pt x="63" y="32"/>
                    </a:lnTo>
                    <a:lnTo>
                      <a:pt x="62" y="29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57" y="67"/>
                    </a:lnTo>
                    <a:lnTo>
                      <a:pt x="46" y="59"/>
                    </a:lnTo>
                    <a:lnTo>
                      <a:pt x="46" y="59"/>
                    </a:lnTo>
                    <a:lnTo>
                      <a:pt x="43" y="62"/>
                    </a:lnTo>
                    <a:lnTo>
                      <a:pt x="42" y="65"/>
                    </a:lnTo>
                    <a:lnTo>
                      <a:pt x="39" y="76"/>
                    </a:lnTo>
                    <a:lnTo>
                      <a:pt x="38" y="87"/>
                    </a:lnTo>
                    <a:lnTo>
                      <a:pt x="38" y="101"/>
                    </a:lnTo>
                    <a:lnTo>
                      <a:pt x="38" y="114"/>
                    </a:lnTo>
                    <a:lnTo>
                      <a:pt x="38" y="128"/>
                    </a:lnTo>
                    <a:lnTo>
                      <a:pt x="35" y="139"/>
                    </a:lnTo>
                    <a:lnTo>
                      <a:pt x="32" y="144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0" y="140"/>
                    </a:lnTo>
                    <a:lnTo>
                      <a:pt x="30" y="131"/>
                    </a:lnTo>
                    <a:lnTo>
                      <a:pt x="28" y="113"/>
                    </a:lnTo>
                    <a:lnTo>
                      <a:pt x="26" y="103"/>
                    </a:lnTo>
                    <a:lnTo>
                      <a:pt x="22" y="97"/>
                    </a:lnTo>
                    <a:lnTo>
                      <a:pt x="20" y="90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9" y="84"/>
                    </a:lnTo>
                    <a:lnTo>
                      <a:pt x="21" y="82"/>
                    </a:lnTo>
                    <a:lnTo>
                      <a:pt x="27" y="73"/>
                    </a:lnTo>
                    <a:lnTo>
                      <a:pt x="29" y="70"/>
                    </a:lnTo>
                    <a:lnTo>
                      <a:pt x="32" y="68"/>
                    </a:lnTo>
                    <a:lnTo>
                      <a:pt x="35" y="68"/>
                    </a:lnTo>
                    <a:lnTo>
                      <a:pt x="37" y="70"/>
                    </a:lnTo>
                    <a:lnTo>
                      <a:pt x="37" y="70"/>
                    </a:lnTo>
                    <a:lnTo>
                      <a:pt x="36" y="62"/>
                    </a:lnTo>
                    <a:lnTo>
                      <a:pt x="36" y="56"/>
                    </a:lnTo>
                    <a:lnTo>
                      <a:pt x="37" y="54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5" y="48"/>
                    </a:lnTo>
                    <a:lnTo>
                      <a:pt x="46" y="42"/>
                    </a:lnTo>
                    <a:lnTo>
                      <a:pt x="45" y="32"/>
                    </a:lnTo>
                    <a:lnTo>
                      <a:pt x="45" y="32"/>
                    </a:lnTo>
                    <a:lnTo>
                      <a:pt x="44" y="38"/>
                    </a:lnTo>
                    <a:lnTo>
                      <a:pt x="42" y="41"/>
                    </a:lnTo>
                    <a:lnTo>
                      <a:pt x="39" y="45"/>
                    </a:lnTo>
                    <a:lnTo>
                      <a:pt x="37" y="46"/>
                    </a:lnTo>
                    <a:lnTo>
                      <a:pt x="35" y="47"/>
                    </a:lnTo>
                    <a:lnTo>
                      <a:pt x="32" y="46"/>
                    </a:lnTo>
                    <a:lnTo>
                      <a:pt x="30" y="45"/>
                    </a:lnTo>
                    <a:lnTo>
                      <a:pt x="28" y="41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8" y="38"/>
                    </a:lnTo>
                    <a:lnTo>
                      <a:pt x="27" y="39"/>
                    </a:lnTo>
                    <a:lnTo>
                      <a:pt x="24" y="42"/>
                    </a:lnTo>
                    <a:lnTo>
                      <a:pt x="20" y="53"/>
                    </a:lnTo>
                    <a:lnTo>
                      <a:pt x="17" y="59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3" y="63"/>
                    </a:lnTo>
                    <a:lnTo>
                      <a:pt x="11" y="62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7" y="59"/>
                    </a:lnTo>
                    <a:lnTo>
                      <a:pt x="6" y="54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5"/>
                    </a:lnTo>
                    <a:close/>
                    <a:moveTo>
                      <a:pt x="9" y="37"/>
                    </a:moveTo>
                    <a:lnTo>
                      <a:pt x="15" y="41"/>
                    </a:lnTo>
                    <a:lnTo>
                      <a:pt x="15" y="41"/>
                    </a:lnTo>
                    <a:lnTo>
                      <a:pt x="14" y="37"/>
                    </a:lnTo>
                    <a:lnTo>
                      <a:pt x="13" y="35"/>
                    </a:lnTo>
                    <a:lnTo>
                      <a:pt x="11" y="35"/>
                    </a:lnTo>
                    <a:lnTo>
                      <a:pt x="9" y="37"/>
                    </a:lnTo>
                    <a:lnTo>
                      <a:pt x="9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274">
                <a:extLst>
                  <a:ext uri="{FF2B5EF4-FFF2-40B4-BE49-F238E27FC236}">
                    <a16:creationId xmlns:a16="http://schemas.microsoft.com/office/drawing/2014/main" xmlns="" id="{4E3ED767-FA42-23FE-7317-59532D552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063" y="1179513"/>
                <a:ext cx="0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Freeform 275">
                <a:extLst>
                  <a:ext uri="{FF2B5EF4-FFF2-40B4-BE49-F238E27FC236}">
                    <a16:creationId xmlns:a16="http://schemas.microsoft.com/office/drawing/2014/main" xmlns="" id="{961132B5-A1BD-7F6D-AF5B-8032CB3C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938" y="1187451"/>
                <a:ext cx="1588" cy="1588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276">
                <a:extLst>
                  <a:ext uri="{FF2B5EF4-FFF2-40B4-BE49-F238E27FC236}">
                    <a16:creationId xmlns:a16="http://schemas.microsoft.com/office/drawing/2014/main" xmlns="" id="{3FA5AAB3-EB27-CD5D-E035-26628805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663" y="1257301"/>
                <a:ext cx="3175" cy="4763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9 h 9"/>
                  <a:gd name="T4" fmla="*/ 0 w 5"/>
                  <a:gd name="T5" fmla="*/ 9 h 9"/>
                  <a:gd name="T6" fmla="*/ 1 w 5"/>
                  <a:gd name="T7" fmla="*/ 8 h 9"/>
                  <a:gd name="T8" fmla="*/ 3 w 5"/>
                  <a:gd name="T9" fmla="*/ 7 h 9"/>
                  <a:gd name="T10" fmla="*/ 5 w 5"/>
                  <a:gd name="T11" fmla="*/ 0 h 9"/>
                  <a:gd name="T12" fmla="*/ 5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277">
                <a:extLst>
                  <a:ext uri="{FF2B5EF4-FFF2-40B4-BE49-F238E27FC236}">
                    <a16:creationId xmlns:a16="http://schemas.microsoft.com/office/drawing/2014/main" xmlns="" id="{7542C043-2E24-F36E-E38F-CABB59BE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700" y="1181101"/>
                <a:ext cx="1588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278">
                <a:extLst>
                  <a:ext uri="{FF2B5EF4-FFF2-40B4-BE49-F238E27FC236}">
                    <a16:creationId xmlns:a16="http://schemas.microsoft.com/office/drawing/2014/main" xmlns="" id="{3921DE81-7B0F-C27C-6A68-5BEADFE6F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875" y="1204913"/>
                <a:ext cx="1588" cy="3175"/>
              </a:xfrm>
              <a:custGeom>
                <a:avLst/>
                <a:gdLst>
                  <a:gd name="T0" fmla="*/ 3 w 3"/>
                  <a:gd name="T1" fmla="*/ 8 h 8"/>
                  <a:gd name="T2" fmla="*/ 3 w 3"/>
                  <a:gd name="T3" fmla="*/ 8 h 8"/>
                  <a:gd name="T4" fmla="*/ 0 w 3"/>
                  <a:gd name="T5" fmla="*/ 0 h 8"/>
                  <a:gd name="T6" fmla="*/ 0 w 3"/>
                  <a:gd name="T7" fmla="*/ 0 h 8"/>
                  <a:gd name="T8" fmla="*/ 1 w 3"/>
                  <a:gd name="T9" fmla="*/ 4 h 8"/>
                  <a:gd name="T10" fmla="*/ 3 w 3"/>
                  <a:gd name="T11" fmla="*/ 8 h 8"/>
                  <a:gd name="T12" fmla="*/ 3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lnTo>
                      <a:pt x="3" y="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3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279">
                <a:extLst>
                  <a:ext uri="{FF2B5EF4-FFF2-40B4-BE49-F238E27FC236}">
                    <a16:creationId xmlns:a16="http://schemas.microsoft.com/office/drawing/2014/main" xmlns="" id="{06F5106B-7ABE-7306-47FF-186CF00FD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25571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280">
                <a:extLst>
                  <a:ext uri="{FF2B5EF4-FFF2-40B4-BE49-F238E27FC236}">
                    <a16:creationId xmlns:a16="http://schemas.microsoft.com/office/drawing/2014/main" xmlns="" id="{75C8D282-3EC0-9D6F-379B-32ABA0F08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988" y="1246188"/>
                <a:ext cx="1588" cy="3175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1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281">
                <a:extLst>
                  <a:ext uri="{FF2B5EF4-FFF2-40B4-BE49-F238E27FC236}">
                    <a16:creationId xmlns:a16="http://schemas.microsoft.com/office/drawing/2014/main" xmlns="" id="{6A19F2CC-B09B-8C99-2606-EB7BC5C9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189038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282">
                <a:extLst>
                  <a:ext uri="{FF2B5EF4-FFF2-40B4-BE49-F238E27FC236}">
                    <a16:creationId xmlns:a16="http://schemas.microsoft.com/office/drawing/2014/main" xmlns="" id="{339D2DE8-28BB-21BC-E621-119619DFD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27138"/>
                <a:ext cx="1588" cy="3175"/>
              </a:xfrm>
              <a:custGeom>
                <a:avLst/>
                <a:gdLst>
                  <a:gd name="T0" fmla="*/ 0 w 5"/>
                  <a:gd name="T1" fmla="*/ 6 h 6"/>
                  <a:gd name="T2" fmla="*/ 5 w 5"/>
                  <a:gd name="T3" fmla="*/ 0 h 6"/>
                  <a:gd name="T4" fmla="*/ 5 w 5"/>
                  <a:gd name="T5" fmla="*/ 0 h 6"/>
                  <a:gd name="T6" fmla="*/ 3 w 5"/>
                  <a:gd name="T7" fmla="*/ 3 h 6"/>
                  <a:gd name="T8" fmla="*/ 0 w 5"/>
                  <a:gd name="T9" fmla="*/ 6 h 6"/>
                  <a:gd name="T10" fmla="*/ 0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283">
                <a:extLst>
                  <a:ext uri="{FF2B5EF4-FFF2-40B4-BE49-F238E27FC236}">
                    <a16:creationId xmlns:a16="http://schemas.microsoft.com/office/drawing/2014/main" xmlns="" id="{69BBD47E-BB65-4572-21D0-BA6B2FB84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163" y="1201738"/>
                <a:ext cx="1588" cy="158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2 h 4"/>
                  <a:gd name="T10" fmla="*/ 0 w 1"/>
                  <a:gd name="T11" fmla="*/ 4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284">
                <a:extLst>
                  <a:ext uri="{FF2B5EF4-FFF2-40B4-BE49-F238E27FC236}">
                    <a16:creationId xmlns:a16="http://schemas.microsoft.com/office/drawing/2014/main" xmlns="" id="{9FABBE32-3A7D-CC5F-CB91-619D4920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188" y="1116013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285">
                <a:extLst>
                  <a:ext uri="{FF2B5EF4-FFF2-40B4-BE49-F238E27FC236}">
                    <a16:creationId xmlns:a16="http://schemas.microsoft.com/office/drawing/2014/main" xmlns="" id="{02116916-58F8-F066-E264-544F0EA86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250" y="1149351"/>
                <a:ext cx="3175" cy="1588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2 w 5"/>
                  <a:gd name="T9" fmla="*/ 2 h 3"/>
                  <a:gd name="T10" fmla="*/ 5 w 5"/>
                  <a:gd name="T11" fmla="*/ 0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286">
                <a:extLst>
                  <a:ext uri="{FF2B5EF4-FFF2-40B4-BE49-F238E27FC236}">
                    <a16:creationId xmlns:a16="http://schemas.microsoft.com/office/drawing/2014/main" xmlns="" id="{EB25BA57-05F5-133F-DEA4-C3E67AF8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363" y="1165226"/>
                <a:ext cx="3175" cy="11113"/>
              </a:xfrm>
              <a:custGeom>
                <a:avLst/>
                <a:gdLst>
                  <a:gd name="T0" fmla="*/ 5 w 5"/>
                  <a:gd name="T1" fmla="*/ 19 h 21"/>
                  <a:gd name="T2" fmla="*/ 5 w 5"/>
                  <a:gd name="T3" fmla="*/ 19 h 21"/>
                  <a:gd name="T4" fmla="*/ 2 w 5"/>
                  <a:gd name="T5" fmla="*/ 10 h 21"/>
                  <a:gd name="T6" fmla="*/ 1 w 5"/>
                  <a:gd name="T7" fmla="*/ 4 h 21"/>
                  <a:gd name="T8" fmla="*/ 2 w 5"/>
                  <a:gd name="T9" fmla="*/ 0 h 21"/>
                  <a:gd name="T10" fmla="*/ 2 w 5"/>
                  <a:gd name="T11" fmla="*/ 0 h 21"/>
                  <a:gd name="T12" fmla="*/ 1 w 5"/>
                  <a:gd name="T13" fmla="*/ 8 h 21"/>
                  <a:gd name="T14" fmla="*/ 0 w 5"/>
                  <a:gd name="T15" fmla="*/ 16 h 21"/>
                  <a:gd name="T16" fmla="*/ 1 w 5"/>
                  <a:gd name="T17" fmla="*/ 19 h 21"/>
                  <a:gd name="T18" fmla="*/ 2 w 5"/>
                  <a:gd name="T19" fmla="*/ 21 h 21"/>
                  <a:gd name="T20" fmla="*/ 4 w 5"/>
                  <a:gd name="T21" fmla="*/ 21 h 21"/>
                  <a:gd name="T22" fmla="*/ 5 w 5"/>
                  <a:gd name="T23" fmla="*/ 19 h 21"/>
                  <a:gd name="T24" fmla="*/ 5 w 5"/>
                  <a:gd name="T2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1">
                    <a:moveTo>
                      <a:pt x="5" y="19"/>
                    </a:moveTo>
                    <a:lnTo>
                      <a:pt x="5" y="19"/>
                    </a:lnTo>
                    <a:lnTo>
                      <a:pt x="2" y="10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5" y="19"/>
                    </a:lnTo>
                    <a:lnTo>
                      <a:pt x="5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Freeform 287">
                <a:extLst>
                  <a:ext uri="{FF2B5EF4-FFF2-40B4-BE49-F238E27FC236}">
                    <a16:creationId xmlns:a16="http://schemas.microsoft.com/office/drawing/2014/main" xmlns="" id="{916FB06F-6023-0742-75A5-6CFD16563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300" y="989013"/>
                <a:ext cx="1588" cy="7938"/>
              </a:xfrm>
              <a:custGeom>
                <a:avLst/>
                <a:gdLst>
                  <a:gd name="T0" fmla="*/ 3 w 3"/>
                  <a:gd name="T1" fmla="*/ 0 h 14"/>
                  <a:gd name="T2" fmla="*/ 3 w 3"/>
                  <a:gd name="T3" fmla="*/ 0 h 14"/>
                  <a:gd name="T4" fmla="*/ 0 w 3"/>
                  <a:gd name="T5" fmla="*/ 14 h 14"/>
                  <a:gd name="T6" fmla="*/ 0 w 3"/>
                  <a:gd name="T7" fmla="*/ 14 h 14"/>
                  <a:gd name="T8" fmla="*/ 2 w 3"/>
                  <a:gd name="T9" fmla="*/ 6 h 14"/>
                  <a:gd name="T10" fmla="*/ 3 w 3"/>
                  <a:gd name="T11" fmla="*/ 0 h 14"/>
                  <a:gd name="T12" fmla="*/ 3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lnTo>
                      <a:pt x="3" y="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288">
                <a:extLst>
                  <a:ext uri="{FF2B5EF4-FFF2-40B4-BE49-F238E27FC236}">
                    <a16:creationId xmlns:a16="http://schemas.microsoft.com/office/drawing/2014/main" xmlns="" id="{338AC4CF-AA19-AE18-3AB7-762307D62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713" y="996951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289">
                <a:extLst>
                  <a:ext uri="{FF2B5EF4-FFF2-40B4-BE49-F238E27FC236}">
                    <a16:creationId xmlns:a16="http://schemas.microsoft.com/office/drawing/2014/main" xmlns="" id="{A583358A-618C-DD30-F737-C48569A1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413" y="1003301"/>
                <a:ext cx="1588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1 w 2"/>
                  <a:gd name="T9" fmla="*/ 1 h 6"/>
                  <a:gd name="T10" fmla="*/ 1 w 2"/>
                  <a:gd name="T11" fmla="*/ 0 h 6"/>
                  <a:gd name="T12" fmla="*/ 0 w 2"/>
                  <a:gd name="T13" fmla="*/ 0 h 6"/>
                  <a:gd name="T14" fmla="*/ 0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Freeform 290">
                <a:extLst>
                  <a:ext uri="{FF2B5EF4-FFF2-40B4-BE49-F238E27FC236}">
                    <a16:creationId xmlns:a16="http://schemas.microsoft.com/office/drawing/2014/main" xmlns="" id="{201B4E9C-7A3C-230E-854E-955721DF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138" y="1147763"/>
                <a:ext cx="19050" cy="66675"/>
              </a:xfrm>
              <a:custGeom>
                <a:avLst/>
                <a:gdLst>
                  <a:gd name="T0" fmla="*/ 19 w 36"/>
                  <a:gd name="T1" fmla="*/ 0 h 127"/>
                  <a:gd name="T2" fmla="*/ 15 w 36"/>
                  <a:gd name="T3" fmla="*/ 10 h 127"/>
                  <a:gd name="T4" fmla="*/ 10 w 36"/>
                  <a:gd name="T5" fmla="*/ 25 h 127"/>
                  <a:gd name="T6" fmla="*/ 11 w 36"/>
                  <a:gd name="T7" fmla="*/ 33 h 127"/>
                  <a:gd name="T8" fmla="*/ 15 w 36"/>
                  <a:gd name="T9" fmla="*/ 35 h 127"/>
                  <a:gd name="T10" fmla="*/ 13 w 36"/>
                  <a:gd name="T11" fmla="*/ 49 h 127"/>
                  <a:gd name="T12" fmla="*/ 10 w 36"/>
                  <a:gd name="T13" fmla="*/ 53 h 127"/>
                  <a:gd name="T14" fmla="*/ 4 w 36"/>
                  <a:gd name="T15" fmla="*/ 53 h 127"/>
                  <a:gd name="T16" fmla="*/ 1 w 36"/>
                  <a:gd name="T17" fmla="*/ 56 h 127"/>
                  <a:gd name="T18" fmla="*/ 3 w 36"/>
                  <a:gd name="T19" fmla="*/ 68 h 127"/>
                  <a:gd name="T20" fmla="*/ 1 w 36"/>
                  <a:gd name="T21" fmla="*/ 84 h 127"/>
                  <a:gd name="T22" fmla="*/ 5 w 36"/>
                  <a:gd name="T23" fmla="*/ 78 h 127"/>
                  <a:gd name="T24" fmla="*/ 7 w 36"/>
                  <a:gd name="T25" fmla="*/ 74 h 127"/>
                  <a:gd name="T26" fmla="*/ 8 w 36"/>
                  <a:gd name="T27" fmla="*/ 74 h 127"/>
                  <a:gd name="T28" fmla="*/ 7 w 36"/>
                  <a:gd name="T29" fmla="*/ 90 h 127"/>
                  <a:gd name="T30" fmla="*/ 5 w 36"/>
                  <a:gd name="T31" fmla="*/ 94 h 127"/>
                  <a:gd name="T32" fmla="*/ 1 w 36"/>
                  <a:gd name="T33" fmla="*/ 91 h 127"/>
                  <a:gd name="T34" fmla="*/ 3 w 36"/>
                  <a:gd name="T35" fmla="*/ 97 h 127"/>
                  <a:gd name="T36" fmla="*/ 1 w 36"/>
                  <a:gd name="T37" fmla="*/ 111 h 127"/>
                  <a:gd name="T38" fmla="*/ 0 w 36"/>
                  <a:gd name="T39" fmla="*/ 123 h 127"/>
                  <a:gd name="T40" fmla="*/ 3 w 36"/>
                  <a:gd name="T41" fmla="*/ 127 h 127"/>
                  <a:gd name="T42" fmla="*/ 16 w 36"/>
                  <a:gd name="T43" fmla="*/ 113 h 127"/>
                  <a:gd name="T44" fmla="*/ 24 w 36"/>
                  <a:gd name="T45" fmla="*/ 99 h 127"/>
                  <a:gd name="T46" fmla="*/ 33 w 36"/>
                  <a:gd name="T47" fmla="*/ 78 h 127"/>
                  <a:gd name="T48" fmla="*/ 36 w 36"/>
                  <a:gd name="T49" fmla="*/ 64 h 127"/>
                  <a:gd name="T50" fmla="*/ 23 w 36"/>
                  <a:gd name="T51" fmla="*/ 73 h 127"/>
                  <a:gd name="T52" fmla="*/ 18 w 36"/>
                  <a:gd name="T53" fmla="*/ 73 h 127"/>
                  <a:gd name="T54" fmla="*/ 13 w 36"/>
                  <a:gd name="T55" fmla="*/ 67 h 127"/>
                  <a:gd name="T56" fmla="*/ 15 w 36"/>
                  <a:gd name="T57" fmla="*/ 42 h 127"/>
                  <a:gd name="T58" fmla="*/ 20 w 36"/>
                  <a:gd name="T59" fmla="*/ 52 h 127"/>
                  <a:gd name="T60" fmla="*/ 24 w 36"/>
                  <a:gd name="T61" fmla="*/ 53 h 127"/>
                  <a:gd name="T62" fmla="*/ 31 w 36"/>
                  <a:gd name="T63" fmla="*/ 50 h 127"/>
                  <a:gd name="T64" fmla="*/ 18 w 36"/>
                  <a:gd name="T65" fmla="*/ 37 h 127"/>
                  <a:gd name="T66" fmla="*/ 15 w 36"/>
                  <a:gd name="T67" fmla="*/ 30 h 127"/>
                  <a:gd name="T68" fmla="*/ 14 w 36"/>
                  <a:gd name="T69" fmla="*/ 20 h 127"/>
                  <a:gd name="T70" fmla="*/ 15 w 36"/>
                  <a:gd name="T71" fmla="*/ 13 h 127"/>
                  <a:gd name="T72" fmla="*/ 21 w 36"/>
                  <a:gd name="T73" fmla="*/ 7 h 127"/>
                  <a:gd name="T74" fmla="*/ 20 w 36"/>
                  <a:gd name="T75" fmla="*/ 5 h 127"/>
                  <a:gd name="T76" fmla="*/ 19 w 36"/>
                  <a:gd name="T7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127">
                    <a:moveTo>
                      <a:pt x="19" y="0"/>
                    </a:moveTo>
                    <a:lnTo>
                      <a:pt x="19" y="0"/>
                    </a:lnTo>
                    <a:lnTo>
                      <a:pt x="18" y="5"/>
                    </a:lnTo>
                    <a:lnTo>
                      <a:pt x="15" y="10"/>
                    </a:lnTo>
                    <a:lnTo>
                      <a:pt x="11" y="19"/>
                    </a:lnTo>
                    <a:lnTo>
                      <a:pt x="10" y="25"/>
                    </a:lnTo>
                    <a:lnTo>
                      <a:pt x="10" y="29"/>
                    </a:lnTo>
                    <a:lnTo>
                      <a:pt x="11" y="33"/>
                    </a:lnTo>
                    <a:lnTo>
                      <a:pt x="15" y="35"/>
                    </a:lnTo>
                    <a:lnTo>
                      <a:pt x="15" y="35"/>
                    </a:lnTo>
                    <a:lnTo>
                      <a:pt x="14" y="44"/>
                    </a:lnTo>
                    <a:lnTo>
                      <a:pt x="13" y="49"/>
                    </a:lnTo>
                    <a:lnTo>
                      <a:pt x="12" y="52"/>
                    </a:lnTo>
                    <a:lnTo>
                      <a:pt x="10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3" y="61"/>
                    </a:lnTo>
                    <a:lnTo>
                      <a:pt x="3" y="68"/>
                    </a:lnTo>
                    <a:lnTo>
                      <a:pt x="1" y="76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5" y="78"/>
                    </a:lnTo>
                    <a:lnTo>
                      <a:pt x="6" y="75"/>
                    </a:lnTo>
                    <a:lnTo>
                      <a:pt x="7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83"/>
                    </a:lnTo>
                    <a:lnTo>
                      <a:pt x="7" y="90"/>
                    </a:lnTo>
                    <a:lnTo>
                      <a:pt x="6" y="93"/>
                    </a:lnTo>
                    <a:lnTo>
                      <a:pt x="5" y="94"/>
                    </a:lnTo>
                    <a:lnTo>
                      <a:pt x="3" y="93"/>
                    </a:lnTo>
                    <a:lnTo>
                      <a:pt x="1" y="91"/>
                    </a:lnTo>
                    <a:lnTo>
                      <a:pt x="1" y="91"/>
                    </a:lnTo>
                    <a:lnTo>
                      <a:pt x="3" y="97"/>
                    </a:lnTo>
                    <a:lnTo>
                      <a:pt x="3" y="102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3"/>
                    </a:lnTo>
                    <a:lnTo>
                      <a:pt x="3" y="127"/>
                    </a:lnTo>
                    <a:lnTo>
                      <a:pt x="3" y="127"/>
                    </a:lnTo>
                    <a:lnTo>
                      <a:pt x="12" y="118"/>
                    </a:lnTo>
                    <a:lnTo>
                      <a:pt x="16" y="113"/>
                    </a:lnTo>
                    <a:lnTo>
                      <a:pt x="21" y="108"/>
                    </a:lnTo>
                    <a:lnTo>
                      <a:pt x="24" y="99"/>
                    </a:lnTo>
                    <a:lnTo>
                      <a:pt x="28" y="90"/>
                    </a:lnTo>
                    <a:lnTo>
                      <a:pt x="33" y="78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8" y="73"/>
                    </a:lnTo>
                    <a:lnTo>
                      <a:pt x="15" y="71"/>
                    </a:lnTo>
                    <a:lnTo>
                      <a:pt x="13" y="6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8" y="49"/>
                    </a:lnTo>
                    <a:lnTo>
                      <a:pt x="20" y="52"/>
                    </a:lnTo>
                    <a:lnTo>
                      <a:pt x="22" y="55"/>
                    </a:lnTo>
                    <a:lnTo>
                      <a:pt x="24" y="53"/>
                    </a:lnTo>
                    <a:lnTo>
                      <a:pt x="29" y="51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15" y="30"/>
                    </a:lnTo>
                    <a:lnTo>
                      <a:pt x="14" y="25"/>
                    </a:lnTo>
                    <a:lnTo>
                      <a:pt x="14" y="20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291">
                <a:extLst>
                  <a:ext uri="{FF2B5EF4-FFF2-40B4-BE49-F238E27FC236}">
                    <a16:creationId xmlns:a16="http://schemas.microsoft.com/office/drawing/2014/main" xmlns="" id="{AE586657-E833-03FE-E354-52B1D1BF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013" y="1030288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292">
                <a:extLst>
                  <a:ext uri="{FF2B5EF4-FFF2-40B4-BE49-F238E27FC236}">
                    <a16:creationId xmlns:a16="http://schemas.microsoft.com/office/drawing/2014/main" xmlns="" id="{C7B4587A-D780-3691-6567-3ABAF067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957263"/>
                <a:ext cx="0" cy="4763"/>
              </a:xfrm>
              <a:custGeom>
                <a:avLst/>
                <a:gdLst>
                  <a:gd name="T0" fmla="*/ 0 w 2"/>
                  <a:gd name="T1" fmla="*/ 9 h 9"/>
                  <a:gd name="T2" fmla="*/ 2 w 2"/>
                  <a:gd name="T3" fmla="*/ 0 h 9"/>
                  <a:gd name="T4" fmla="*/ 2 w 2"/>
                  <a:gd name="T5" fmla="*/ 0 h 9"/>
                  <a:gd name="T6" fmla="*/ 0 w 2"/>
                  <a:gd name="T7" fmla="*/ 4 h 9"/>
                  <a:gd name="T8" fmla="*/ 0 w 2"/>
                  <a:gd name="T9" fmla="*/ 9 h 9"/>
                  <a:gd name="T10" fmla="*/ 0 w 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Rectangle 293">
                <a:extLst>
                  <a:ext uri="{FF2B5EF4-FFF2-40B4-BE49-F238E27FC236}">
                    <a16:creationId xmlns:a16="http://schemas.microsoft.com/office/drawing/2014/main" xmlns="" id="{66FCCA70-D941-D88C-E5D4-731C9CCC5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775" y="10953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Rectangle 294">
                <a:extLst>
                  <a:ext uri="{FF2B5EF4-FFF2-40B4-BE49-F238E27FC236}">
                    <a16:creationId xmlns:a16="http://schemas.microsoft.com/office/drawing/2014/main" xmlns="" id="{67BC9FFB-8672-D622-433D-C5590AC8C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675" y="95885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Freeform 295">
                <a:extLst>
                  <a:ext uri="{FF2B5EF4-FFF2-40B4-BE49-F238E27FC236}">
                    <a16:creationId xmlns:a16="http://schemas.microsoft.com/office/drawing/2014/main" xmlns="" id="{18750014-86D8-86D2-DDB7-B80481008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913" y="1246188"/>
                <a:ext cx="0" cy="317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3 h 4"/>
                  <a:gd name="T10" fmla="*/ 0 w 1"/>
                  <a:gd name="T11" fmla="*/ 0 h 4"/>
                  <a:gd name="T12" fmla="*/ 0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296">
                <a:extLst>
                  <a:ext uri="{FF2B5EF4-FFF2-40B4-BE49-F238E27FC236}">
                    <a16:creationId xmlns:a16="http://schemas.microsoft.com/office/drawing/2014/main" xmlns="" id="{BA68F49E-7670-9386-741E-F4BC08AA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604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297">
                <a:extLst>
                  <a:ext uri="{FF2B5EF4-FFF2-40B4-BE49-F238E27FC236}">
                    <a16:creationId xmlns:a16="http://schemas.microsoft.com/office/drawing/2014/main" xmlns="" id="{9ED3D3DA-1CC5-70C3-270E-31337796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775" y="1011238"/>
                <a:ext cx="0" cy="3175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0 h 8"/>
                  <a:gd name="T4" fmla="*/ 1 w 1"/>
                  <a:gd name="T5" fmla="*/ 8 h 8"/>
                  <a:gd name="T6" fmla="*/ 1 w 1"/>
                  <a:gd name="T7" fmla="*/ 8 h 8"/>
                  <a:gd name="T8" fmla="*/ 1 w 1"/>
                  <a:gd name="T9" fmla="*/ 5 h 8"/>
                  <a:gd name="T10" fmla="*/ 0 w 1"/>
                  <a:gd name="T11" fmla="*/ 0 h 8"/>
                  <a:gd name="T12" fmla="*/ 0 w 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Freeform 298">
                <a:extLst>
                  <a:ext uri="{FF2B5EF4-FFF2-40B4-BE49-F238E27FC236}">
                    <a16:creationId xmlns:a16="http://schemas.microsoft.com/office/drawing/2014/main" xmlns="" id="{6F71EB6A-9894-CB67-5D59-49557F90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238" y="10302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299">
                <a:extLst>
                  <a:ext uri="{FF2B5EF4-FFF2-40B4-BE49-F238E27FC236}">
                    <a16:creationId xmlns:a16="http://schemas.microsoft.com/office/drawing/2014/main" xmlns="" id="{AE859CE5-0CFE-08AA-EF7E-4C7C252B7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300" y="1233488"/>
                <a:ext cx="1588" cy="1588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2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2 w 3"/>
                  <a:gd name="T11" fmla="*/ 0 h 2"/>
                  <a:gd name="T12" fmla="*/ 0 w 3"/>
                  <a:gd name="T13" fmla="*/ 2 h 2"/>
                  <a:gd name="T14" fmla="*/ 0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300">
                <a:extLst>
                  <a:ext uri="{FF2B5EF4-FFF2-40B4-BE49-F238E27FC236}">
                    <a16:creationId xmlns:a16="http://schemas.microsoft.com/office/drawing/2014/main" xmlns="" id="{23C703EC-2617-E44E-0F6A-DE3E93E2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675" y="955676"/>
                <a:ext cx="1588" cy="3175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301">
                <a:extLst>
                  <a:ext uri="{FF2B5EF4-FFF2-40B4-BE49-F238E27FC236}">
                    <a16:creationId xmlns:a16="http://schemas.microsoft.com/office/drawing/2014/main" xmlns="" id="{C820AA75-63E8-39FD-47C2-6CD60D4C0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788" y="1074738"/>
                <a:ext cx="0" cy="3175"/>
              </a:xfrm>
              <a:custGeom>
                <a:avLst/>
                <a:gdLst>
                  <a:gd name="T0" fmla="*/ 5 h 5"/>
                  <a:gd name="T1" fmla="*/ 3 h 5"/>
                  <a:gd name="T2" fmla="*/ 3 h 5"/>
                  <a:gd name="T3" fmla="*/ 0 h 5"/>
                  <a:gd name="T4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Freeform 302">
                <a:extLst>
                  <a:ext uri="{FF2B5EF4-FFF2-40B4-BE49-F238E27FC236}">
                    <a16:creationId xmlns:a16="http://schemas.microsoft.com/office/drawing/2014/main" xmlns="" id="{5190E936-1A81-EADA-CA01-1248249AC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738" y="1063626"/>
                <a:ext cx="22225" cy="34925"/>
              </a:xfrm>
              <a:custGeom>
                <a:avLst/>
                <a:gdLst>
                  <a:gd name="T0" fmla="*/ 18 w 42"/>
                  <a:gd name="T1" fmla="*/ 8 h 65"/>
                  <a:gd name="T2" fmla="*/ 18 w 42"/>
                  <a:gd name="T3" fmla="*/ 8 h 65"/>
                  <a:gd name="T4" fmla="*/ 19 w 42"/>
                  <a:gd name="T5" fmla="*/ 0 h 65"/>
                  <a:gd name="T6" fmla="*/ 19 w 42"/>
                  <a:gd name="T7" fmla="*/ 0 h 65"/>
                  <a:gd name="T8" fmla="*/ 17 w 42"/>
                  <a:gd name="T9" fmla="*/ 3 h 65"/>
                  <a:gd name="T10" fmla="*/ 14 w 42"/>
                  <a:gd name="T11" fmla="*/ 5 h 65"/>
                  <a:gd name="T12" fmla="*/ 8 w 42"/>
                  <a:gd name="T13" fmla="*/ 7 h 65"/>
                  <a:gd name="T14" fmla="*/ 5 w 42"/>
                  <a:gd name="T15" fmla="*/ 8 h 65"/>
                  <a:gd name="T16" fmla="*/ 3 w 42"/>
                  <a:gd name="T17" fmla="*/ 12 h 65"/>
                  <a:gd name="T18" fmla="*/ 2 w 42"/>
                  <a:gd name="T19" fmla="*/ 18 h 65"/>
                  <a:gd name="T20" fmla="*/ 0 w 42"/>
                  <a:gd name="T21" fmla="*/ 26 h 65"/>
                  <a:gd name="T22" fmla="*/ 0 w 42"/>
                  <a:gd name="T23" fmla="*/ 26 h 65"/>
                  <a:gd name="T24" fmla="*/ 2 w 42"/>
                  <a:gd name="T25" fmla="*/ 26 h 65"/>
                  <a:gd name="T26" fmla="*/ 3 w 42"/>
                  <a:gd name="T27" fmla="*/ 28 h 65"/>
                  <a:gd name="T28" fmla="*/ 7 w 42"/>
                  <a:gd name="T29" fmla="*/ 35 h 65"/>
                  <a:gd name="T30" fmla="*/ 11 w 42"/>
                  <a:gd name="T31" fmla="*/ 45 h 65"/>
                  <a:gd name="T32" fmla="*/ 12 w 42"/>
                  <a:gd name="T33" fmla="*/ 51 h 65"/>
                  <a:gd name="T34" fmla="*/ 12 w 42"/>
                  <a:gd name="T35" fmla="*/ 57 h 65"/>
                  <a:gd name="T36" fmla="*/ 12 w 42"/>
                  <a:gd name="T37" fmla="*/ 57 h 65"/>
                  <a:gd name="T38" fmla="*/ 13 w 42"/>
                  <a:gd name="T39" fmla="*/ 55 h 65"/>
                  <a:gd name="T40" fmla="*/ 15 w 42"/>
                  <a:gd name="T41" fmla="*/ 56 h 65"/>
                  <a:gd name="T42" fmla="*/ 19 w 42"/>
                  <a:gd name="T43" fmla="*/ 59 h 65"/>
                  <a:gd name="T44" fmla="*/ 22 w 42"/>
                  <a:gd name="T45" fmla="*/ 64 h 65"/>
                  <a:gd name="T46" fmla="*/ 23 w 42"/>
                  <a:gd name="T47" fmla="*/ 65 h 65"/>
                  <a:gd name="T48" fmla="*/ 25 w 42"/>
                  <a:gd name="T49" fmla="*/ 64 h 65"/>
                  <a:gd name="T50" fmla="*/ 25 w 42"/>
                  <a:gd name="T51" fmla="*/ 64 h 65"/>
                  <a:gd name="T52" fmla="*/ 22 w 42"/>
                  <a:gd name="T53" fmla="*/ 59 h 65"/>
                  <a:gd name="T54" fmla="*/ 21 w 42"/>
                  <a:gd name="T55" fmla="*/ 55 h 65"/>
                  <a:gd name="T56" fmla="*/ 21 w 42"/>
                  <a:gd name="T57" fmla="*/ 50 h 65"/>
                  <a:gd name="T58" fmla="*/ 22 w 42"/>
                  <a:gd name="T59" fmla="*/ 47 h 65"/>
                  <a:gd name="T60" fmla="*/ 25 w 42"/>
                  <a:gd name="T61" fmla="*/ 40 h 65"/>
                  <a:gd name="T62" fmla="*/ 28 w 42"/>
                  <a:gd name="T63" fmla="*/ 33 h 65"/>
                  <a:gd name="T64" fmla="*/ 28 w 42"/>
                  <a:gd name="T65" fmla="*/ 33 h 65"/>
                  <a:gd name="T66" fmla="*/ 30 w 42"/>
                  <a:gd name="T67" fmla="*/ 36 h 65"/>
                  <a:gd name="T68" fmla="*/ 30 w 42"/>
                  <a:gd name="T69" fmla="*/ 40 h 65"/>
                  <a:gd name="T70" fmla="*/ 30 w 42"/>
                  <a:gd name="T71" fmla="*/ 47 h 65"/>
                  <a:gd name="T72" fmla="*/ 30 w 42"/>
                  <a:gd name="T73" fmla="*/ 53 h 65"/>
                  <a:gd name="T74" fmla="*/ 30 w 42"/>
                  <a:gd name="T75" fmla="*/ 57 h 65"/>
                  <a:gd name="T76" fmla="*/ 31 w 42"/>
                  <a:gd name="T77" fmla="*/ 59 h 65"/>
                  <a:gd name="T78" fmla="*/ 42 w 42"/>
                  <a:gd name="T79" fmla="*/ 56 h 65"/>
                  <a:gd name="T80" fmla="*/ 33 w 42"/>
                  <a:gd name="T81" fmla="*/ 52 h 65"/>
                  <a:gd name="T82" fmla="*/ 36 w 42"/>
                  <a:gd name="T83" fmla="*/ 27 h 65"/>
                  <a:gd name="T84" fmla="*/ 35 w 42"/>
                  <a:gd name="T85" fmla="*/ 29 h 65"/>
                  <a:gd name="T86" fmla="*/ 35 w 42"/>
                  <a:gd name="T87" fmla="*/ 29 h 65"/>
                  <a:gd name="T88" fmla="*/ 33 w 42"/>
                  <a:gd name="T89" fmla="*/ 30 h 65"/>
                  <a:gd name="T90" fmla="*/ 30 w 42"/>
                  <a:gd name="T91" fmla="*/ 32 h 65"/>
                  <a:gd name="T92" fmla="*/ 29 w 42"/>
                  <a:gd name="T93" fmla="*/ 30 h 65"/>
                  <a:gd name="T94" fmla="*/ 28 w 42"/>
                  <a:gd name="T95" fmla="*/ 29 h 65"/>
                  <a:gd name="T96" fmla="*/ 27 w 42"/>
                  <a:gd name="T97" fmla="*/ 23 h 65"/>
                  <a:gd name="T98" fmla="*/ 27 w 42"/>
                  <a:gd name="T99" fmla="*/ 17 h 65"/>
                  <a:gd name="T100" fmla="*/ 26 w 42"/>
                  <a:gd name="T101" fmla="*/ 11 h 65"/>
                  <a:gd name="T102" fmla="*/ 25 w 42"/>
                  <a:gd name="T103" fmla="*/ 6 h 65"/>
                  <a:gd name="T104" fmla="*/ 23 w 42"/>
                  <a:gd name="T105" fmla="*/ 5 h 65"/>
                  <a:gd name="T106" fmla="*/ 22 w 42"/>
                  <a:gd name="T107" fmla="*/ 5 h 65"/>
                  <a:gd name="T108" fmla="*/ 21 w 42"/>
                  <a:gd name="T109" fmla="*/ 6 h 65"/>
                  <a:gd name="T110" fmla="*/ 18 w 42"/>
                  <a:gd name="T111" fmla="*/ 8 h 65"/>
                  <a:gd name="T112" fmla="*/ 18 w 42"/>
                  <a:gd name="T113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2" h="65">
                    <a:moveTo>
                      <a:pt x="18" y="8"/>
                    </a:moveTo>
                    <a:lnTo>
                      <a:pt x="18" y="8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4" y="5"/>
                    </a:lnTo>
                    <a:lnTo>
                      <a:pt x="8" y="7"/>
                    </a:lnTo>
                    <a:lnTo>
                      <a:pt x="5" y="8"/>
                    </a:lnTo>
                    <a:lnTo>
                      <a:pt x="3" y="12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3" y="28"/>
                    </a:lnTo>
                    <a:lnTo>
                      <a:pt x="7" y="35"/>
                    </a:lnTo>
                    <a:lnTo>
                      <a:pt x="11" y="45"/>
                    </a:lnTo>
                    <a:lnTo>
                      <a:pt x="12" y="51"/>
                    </a:lnTo>
                    <a:lnTo>
                      <a:pt x="12" y="57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5" y="56"/>
                    </a:lnTo>
                    <a:lnTo>
                      <a:pt x="19" y="59"/>
                    </a:lnTo>
                    <a:lnTo>
                      <a:pt x="22" y="64"/>
                    </a:lnTo>
                    <a:lnTo>
                      <a:pt x="23" y="65"/>
                    </a:lnTo>
                    <a:lnTo>
                      <a:pt x="25" y="64"/>
                    </a:lnTo>
                    <a:lnTo>
                      <a:pt x="25" y="64"/>
                    </a:lnTo>
                    <a:lnTo>
                      <a:pt x="22" y="59"/>
                    </a:lnTo>
                    <a:lnTo>
                      <a:pt x="21" y="55"/>
                    </a:lnTo>
                    <a:lnTo>
                      <a:pt x="21" y="50"/>
                    </a:lnTo>
                    <a:lnTo>
                      <a:pt x="22" y="47"/>
                    </a:lnTo>
                    <a:lnTo>
                      <a:pt x="25" y="40"/>
                    </a:lnTo>
                    <a:lnTo>
                      <a:pt x="28" y="33"/>
                    </a:lnTo>
                    <a:lnTo>
                      <a:pt x="28" y="33"/>
                    </a:lnTo>
                    <a:lnTo>
                      <a:pt x="30" y="36"/>
                    </a:lnTo>
                    <a:lnTo>
                      <a:pt x="30" y="40"/>
                    </a:lnTo>
                    <a:lnTo>
                      <a:pt x="30" y="47"/>
                    </a:lnTo>
                    <a:lnTo>
                      <a:pt x="30" y="53"/>
                    </a:lnTo>
                    <a:lnTo>
                      <a:pt x="30" y="57"/>
                    </a:lnTo>
                    <a:lnTo>
                      <a:pt x="31" y="59"/>
                    </a:lnTo>
                    <a:lnTo>
                      <a:pt x="42" y="56"/>
                    </a:lnTo>
                    <a:lnTo>
                      <a:pt x="33" y="52"/>
                    </a:lnTo>
                    <a:lnTo>
                      <a:pt x="36" y="27"/>
                    </a:lnTo>
                    <a:lnTo>
                      <a:pt x="35" y="29"/>
                    </a:lnTo>
                    <a:lnTo>
                      <a:pt x="35" y="29"/>
                    </a:lnTo>
                    <a:lnTo>
                      <a:pt x="33" y="30"/>
                    </a:lnTo>
                    <a:lnTo>
                      <a:pt x="30" y="32"/>
                    </a:lnTo>
                    <a:lnTo>
                      <a:pt x="29" y="30"/>
                    </a:lnTo>
                    <a:lnTo>
                      <a:pt x="28" y="29"/>
                    </a:lnTo>
                    <a:lnTo>
                      <a:pt x="27" y="23"/>
                    </a:lnTo>
                    <a:lnTo>
                      <a:pt x="27" y="17"/>
                    </a:lnTo>
                    <a:lnTo>
                      <a:pt x="26" y="11"/>
                    </a:lnTo>
                    <a:lnTo>
                      <a:pt x="25" y="6"/>
                    </a:lnTo>
                    <a:lnTo>
                      <a:pt x="23" y="5"/>
                    </a:lnTo>
                    <a:lnTo>
                      <a:pt x="22" y="5"/>
                    </a:lnTo>
                    <a:lnTo>
                      <a:pt x="21" y="6"/>
                    </a:lnTo>
                    <a:lnTo>
                      <a:pt x="18" y="8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303">
                <a:extLst>
                  <a:ext uri="{FF2B5EF4-FFF2-40B4-BE49-F238E27FC236}">
                    <a16:creationId xmlns:a16="http://schemas.microsoft.com/office/drawing/2014/main" xmlns="" id="{A5830F9E-B519-E3DC-9406-31D64AF0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263" y="1060451"/>
                <a:ext cx="1588" cy="3175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0 h 7"/>
                  <a:gd name="T8" fmla="*/ 1 w 2"/>
                  <a:gd name="T9" fmla="*/ 3 h 7"/>
                  <a:gd name="T10" fmla="*/ 0 w 2"/>
                  <a:gd name="T11" fmla="*/ 7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304">
                <a:extLst>
                  <a:ext uri="{FF2B5EF4-FFF2-40B4-BE49-F238E27FC236}">
                    <a16:creationId xmlns:a16="http://schemas.microsoft.com/office/drawing/2014/main" xmlns="" id="{B0A39239-7ED8-1133-EA66-DB5F4F7F5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925" y="1041401"/>
                <a:ext cx="1588" cy="1588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305">
                <a:extLst>
                  <a:ext uri="{FF2B5EF4-FFF2-40B4-BE49-F238E27FC236}">
                    <a16:creationId xmlns:a16="http://schemas.microsoft.com/office/drawing/2014/main" xmlns="" id="{644488B1-B755-F2C4-0B8A-6501CE46A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288" y="1054101"/>
                <a:ext cx="4763" cy="7938"/>
              </a:xfrm>
              <a:custGeom>
                <a:avLst/>
                <a:gdLst>
                  <a:gd name="T0" fmla="*/ 9 w 9"/>
                  <a:gd name="T1" fmla="*/ 12 h 16"/>
                  <a:gd name="T2" fmla="*/ 9 w 9"/>
                  <a:gd name="T3" fmla="*/ 12 h 16"/>
                  <a:gd name="T4" fmla="*/ 8 w 9"/>
                  <a:gd name="T5" fmla="*/ 7 h 16"/>
                  <a:gd name="T6" fmla="*/ 5 w 9"/>
                  <a:gd name="T7" fmla="*/ 1 h 16"/>
                  <a:gd name="T8" fmla="*/ 3 w 9"/>
                  <a:gd name="T9" fmla="*/ 0 h 16"/>
                  <a:gd name="T10" fmla="*/ 1 w 9"/>
                  <a:gd name="T11" fmla="*/ 1 h 16"/>
                  <a:gd name="T12" fmla="*/ 1 w 9"/>
                  <a:gd name="T13" fmla="*/ 3 h 16"/>
                  <a:gd name="T14" fmla="*/ 0 w 9"/>
                  <a:gd name="T15" fmla="*/ 9 h 16"/>
                  <a:gd name="T16" fmla="*/ 0 w 9"/>
                  <a:gd name="T17" fmla="*/ 9 h 16"/>
                  <a:gd name="T18" fmla="*/ 8 w 9"/>
                  <a:gd name="T19" fmla="*/ 16 h 16"/>
                  <a:gd name="T20" fmla="*/ 9 w 9"/>
                  <a:gd name="T2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6">
                    <a:moveTo>
                      <a:pt x="9" y="12"/>
                    </a:moveTo>
                    <a:lnTo>
                      <a:pt x="9" y="12"/>
                    </a:lnTo>
                    <a:lnTo>
                      <a:pt x="8" y="7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16"/>
                    </a:lnTo>
                    <a:lnTo>
                      <a:pt x="9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306">
                <a:extLst>
                  <a:ext uri="{FF2B5EF4-FFF2-40B4-BE49-F238E27FC236}">
                    <a16:creationId xmlns:a16="http://schemas.microsoft.com/office/drawing/2014/main" xmlns="" id="{4D714CA7-45B5-BC34-569A-31B21DEC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613" y="1100138"/>
                <a:ext cx="3175" cy="1588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4 h 5"/>
                  <a:gd name="T4" fmla="*/ 1 w 4"/>
                  <a:gd name="T5" fmla="*/ 5 h 5"/>
                  <a:gd name="T6" fmla="*/ 3 w 4"/>
                  <a:gd name="T7" fmla="*/ 5 h 5"/>
                  <a:gd name="T8" fmla="*/ 3 w 4"/>
                  <a:gd name="T9" fmla="*/ 5 h 5"/>
                  <a:gd name="T10" fmla="*/ 4 w 4"/>
                  <a:gd name="T11" fmla="*/ 2 h 5"/>
                  <a:gd name="T12" fmla="*/ 4 w 4"/>
                  <a:gd name="T13" fmla="*/ 2 h 5"/>
                  <a:gd name="T14" fmla="*/ 3 w 4"/>
                  <a:gd name="T15" fmla="*/ 0 h 5"/>
                  <a:gd name="T16" fmla="*/ 1 w 4"/>
                  <a:gd name="T17" fmla="*/ 2 h 5"/>
                  <a:gd name="T18" fmla="*/ 0 w 4"/>
                  <a:gd name="T19" fmla="*/ 4 h 5"/>
                  <a:gd name="T20" fmla="*/ 0 w 4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0" y="4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307">
                <a:extLst>
                  <a:ext uri="{FF2B5EF4-FFF2-40B4-BE49-F238E27FC236}">
                    <a16:creationId xmlns:a16="http://schemas.microsoft.com/office/drawing/2014/main" xmlns="" id="{481FD4BD-2839-2205-96FA-EBB4C19C0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913" y="1093788"/>
                <a:ext cx="3175" cy="4763"/>
              </a:xfrm>
              <a:custGeom>
                <a:avLst/>
                <a:gdLst>
                  <a:gd name="T0" fmla="*/ 0 w 4"/>
                  <a:gd name="T1" fmla="*/ 9 h 9"/>
                  <a:gd name="T2" fmla="*/ 0 w 4"/>
                  <a:gd name="T3" fmla="*/ 9 h 9"/>
                  <a:gd name="T4" fmla="*/ 3 w 4"/>
                  <a:gd name="T5" fmla="*/ 5 h 9"/>
                  <a:gd name="T6" fmla="*/ 4 w 4"/>
                  <a:gd name="T7" fmla="*/ 0 h 9"/>
                  <a:gd name="T8" fmla="*/ 4 w 4"/>
                  <a:gd name="T9" fmla="*/ 0 h 9"/>
                  <a:gd name="T10" fmla="*/ 2 w 4"/>
                  <a:gd name="T11" fmla="*/ 2 h 9"/>
                  <a:gd name="T12" fmla="*/ 0 w 4"/>
                  <a:gd name="T13" fmla="*/ 9 h 9"/>
                  <a:gd name="T14" fmla="*/ 0 w 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0" y="9"/>
                    </a:lnTo>
                    <a:lnTo>
                      <a:pt x="3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308">
                <a:extLst>
                  <a:ext uri="{FF2B5EF4-FFF2-40B4-BE49-F238E27FC236}">
                    <a16:creationId xmlns:a16="http://schemas.microsoft.com/office/drawing/2014/main" xmlns="" id="{71DE06B6-54C6-D985-EAC8-F8EA8AB88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65213"/>
                <a:ext cx="4763" cy="12700"/>
              </a:xfrm>
              <a:custGeom>
                <a:avLst/>
                <a:gdLst>
                  <a:gd name="T0" fmla="*/ 9 w 9"/>
                  <a:gd name="T1" fmla="*/ 22 h 22"/>
                  <a:gd name="T2" fmla="*/ 9 w 9"/>
                  <a:gd name="T3" fmla="*/ 22 h 22"/>
                  <a:gd name="T4" fmla="*/ 8 w 9"/>
                  <a:gd name="T5" fmla="*/ 11 h 22"/>
                  <a:gd name="T6" fmla="*/ 7 w 9"/>
                  <a:gd name="T7" fmla="*/ 0 h 22"/>
                  <a:gd name="T8" fmla="*/ 7 w 9"/>
                  <a:gd name="T9" fmla="*/ 0 h 22"/>
                  <a:gd name="T10" fmla="*/ 5 w 9"/>
                  <a:gd name="T11" fmla="*/ 1 h 22"/>
                  <a:gd name="T12" fmla="*/ 3 w 9"/>
                  <a:gd name="T13" fmla="*/ 6 h 22"/>
                  <a:gd name="T14" fmla="*/ 1 w 9"/>
                  <a:gd name="T15" fmla="*/ 10 h 22"/>
                  <a:gd name="T16" fmla="*/ 0 w 9"/>
                  <a:gd name="T17" fmla="*/ 14 h 22"/>
                  <a:gd name="T18" fmla="*/ 0 w 9"/>
                  <a:gd name="T19" fmla="*/ 14 h 22"/>
                  <a:gd name="T20" fmla="*/ 2 w 9"/>
                  <a:gd name="T21" fmla="*/ 13 h 22"/>
                  <a:gd name="T22" fmla="*/ 5 w 9"/>
                  <a:gd name="T23" fmla="*/ 14 h 22"/>
                  <a:gd name="T24" fmla="*/ 7 w 9"/>
                  <a:gd name="T25" fmla="*/ 16 h 22"/>
                  <a:gd name="T26" fmla="*/ 9 w 9"/>
                  <a:gd name="T27" fmla="*/ 22 h 22"/>
                  <a:gd name="T28" fmla="*/ 9 w 9"/>
                  <a:gd name="T2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lnTo>
                      <a:pt x="9" y="22"/>
                    </a:lnTo>
                    <a:lnTo>
                      <a:pt x="8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309">
                <a:extLst>
                  <a:ext uri="{FF2B5EF4-FFF2-40B4-BE49-F238E27FC236}">
                    <a16:creationId xmlns:a16="http://schemas.microsoft.com/office/drawing/2014/main" xmlns="" id="{1E602E77-1D1F-F47E-18ED-1B95955E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850" y="1073151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310">
                <a:extLst>
                  <a:ext uri="{FF2B5EF4-FFF2-40B4-BE49-F238E27FC236}">
                    <a16:creationId xmlns:a16="http://schemas.microsoft.com/office/drawing/2014/main" xmlns="" id="{E92A9D1C-9AB3-4749-4701-336BBBC59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9488" y="933451"/>
                <a:ext cx="771525" cy="352425"/>
              </a:xfrm>
              <a:custGeom>
                <a:avLst/>
                <a:gdLst>
                  <a:gd name="T0" fmla="*/ 916 w 1458"/>
                  <a:gd name="T1" fmla="*/ 270 h 666"/>
                  <a:gd name="T2" fmla="*/ 998 w 1458"/>
                  <a:gd name="T3" fmla="*/ 211 h 666"/>
                  <a:gd name="T4" fmla="*/ 1129 w 1458"/>
                  <a:gd name="T5" fmla="*/ 221 h 666"/>
                  <a:gd name="T6" fmla="*/ 1191 w 1458"/>
                  <a:gd name="T7" fmla="*/ 240 h 666"/>
                  <a:gd name="T8" fmla="*/ 1323 w 1458"/>
                  <a:gd name="T9" fmla="*/ 248 h 666"/>
                  <a:gd name="T10" fmla="*/ 1440 w 1458"/>
                  <a:gd name="T11" fmla="*/ 334 h 666"/>
                  <a:gd name="T12" fmla="*/ 1333 w 1458"/>
                  <a:gd name="T13" fmla="*/ 399 h 666"/>
                  <a:gd name="T14" fmla="*/ 1230 w 1458"/>
                  <a:gd name="T15" fmla="*/ 433 h 666"/>
                  <a:gd name="T16" fmla="*/ 1112 w 1458"/>
                  <a:gd name="T17" fmla="*/ 462 h 666"/>
                  <a:gd name="T18" fmla="*/ 1034 w 1458"/>
                  <a:gd name="T19" fmla="*/ 479 h 666"/>
                  <a:gd name="T20" fmla="*/ 944 w 1458"/>
                  <a:gd name="T21" fmla="*/ 475 h 666"/>
                  <a:gd name="T22" fmla="*/ 837 w 1458"/>
                  <a:gd name="T23" fmla="*/ 515 h 666"/>
                  <a:gd name="T24" fmla="*/ 830 w 1458"/>
                  <a:gd name="T25" fmla="*/ 595 h 666"/>
                  <a:gd name="T26" fmla="*/ 914 w 1458"/>
                  <a:gd name="T27" fmla="*/ 531 h 666"/>
                  <a:gd name="T28" fmla="*/ 832 w 1458"/>
                  <a:gd name="T29" fmla="*/ 663 h 666"/>
                  <a:gd name="T30" fmla="*/ 763 w 1458"/>
                  <a:gd name="T31" fmla="*/ 627 h 666"/>
                  <a:gd name="T32" fmla="*/ 722 w 1458"/>
                  <a:gd name="T33" fmla="*/ 522 h 666"/>
                  <a:gd name="T34" fmla="*/ 679 w 1458"/>
                  <a:gd name="T35" fmla="*/ 568 h 666"/>
                  <a:gd name="T36" fmla="*/ 659 w 1458"/>
                  <a:gd name="T37" fmla="*/ 603 h 666"/>
                  <a:gd name="T38" fmla="*/ 556 w 1458"/>
                  <a:gd name="T39" fmla="*/ 574 h 666"/>
                  <a:gd name="T40" fmla="*/ 607 w 1458"/>
                  <a:gd name="T41" fmla="*/ 572 h 666"/>
                  <a:gd name="T42" fmla="*/ 533 w 1458"/>
                  <a:gd name="T43" fmla="*/ 446 h 666"/>
                  <a:gd name="T44" fmla="*/ 524 w 1458"/>
                  <a:gd name="T45" fmla="*/ 558 h 666"/>
                  <a:gd name="T46" fmla="*/ 468 w 1458"/>
                  <a:gd name="T47" fmla="*/ 573 h 666"/>
                  <a:gd name="T48" fmla="*/ 417 w 1458"/>
                  <a:gd name="T49" fmla="*/ 568 h 666"/>
                  <a:gd name="T50" fmla="*/ 451 w 1458"/>
                  <a:gd name="T51" fmla="*/ 461 h 666"/>
                  <a:gd name="T52" fmla="*/ 349 w 1458"/>
                  <a:gd name="T53" fmla="*/ 582 h 666"/>
                  <a:gd name="T54" fmla="*/ 372 w 1458"/>
                  <a:gd name="T55" fmla="*/ 511 h 666"/>
                  <a:gd name="T56" fmla="*/ 309 w 1458"/>
                  <a:gd name="T57" fmla="*/ 526 h 666"/>
                  <a:gd name="T58" fmla="*/ 300 w 1458"/>
                  <a:gd name="T59" fmla="*/ 453 h 666"/>
                  <a:gd name="T60" fmla="*/ 159 w 1458"/>
                  <a:gd name="T61" fmla="*/ 546 h 666"/>
                  <a:gd name="T62" fmla="*/ 149 w 1458"/>
                  <a:gd name="T63" fmla="*/ 476 h 666"/>
                  <a:gd name="T64" fmla="*/ 109 w 1458"/>
                  <a:gd name="T65" fmla="*/ 469 h 666"/>
                  <a:gd name="T66" fmla="*/ 88 w 1458"/>
                  <a:gd name="T67" fmla="*/ 481 h 666"/>
                  <a:gd name="T68" fmla="*/ 17 w 1458"/>
                  <a:gd name="T69" fmla="*/ 402 h 666"/>
                  <a:gd name="T70" fmla="*/ 103 w 1458"/>
                  <a:gd name="T71" fmla="*/ 229 h 666"/>
                  <a:gd name="T72" fmla="*/ 41 w 1458"/>
                  <a:gd name="T73" fmla="*/ 221 h 666"/>
                  <a:gd name="T74" fmla="*/ 41 w 1458"/>
                  <a:gd name="T75" fmla="*/ 127 h 666"/>
                  <a:gd name="T76" fmla="*/ 87 w 1458"/>
                  <a:gd name="T77" fmla="*/ 98 h 666"/>
                  <a:gd name="T78" fmla="*/ 153 w 1458"/>
                  <a:gd name="T79" fmla="*/ 46 h 666"/>
                  <a:gd name="T80" fmla="*/ 213 w 1458"/>
                  <a:gd name="T81" fmla="*/ 113 h 666"/>
                  <a:gd name="T82" fmla="*/ 329 w 1458"/>
                  <a:gd name="T83" fmla="*/ 105 h 666"/>
                  <a:gd name="T84" fmla="*/ 476 w 1458"/>
                  <a:gd name="T85" fmla="*/ 96 h 666"/>
                  <a:gd name="T86" fmla="*/ 538 w 1458"/>
                  <a:gd name="T87" fmla="*/ 146 h 666"/>
                  <a:gd name="T88" fmla="*/ 552 w 1458"/>
                  <a:gd name="T89" fmla="*/ 94 h 666"/>
                  <a:gd name="T90" fmla="*/ 644 w 1458"/>
                  <a:gd name="T91" fmla="*/ 89 h 666"/>
                  <a:gd name="T92" fmla="*/ 721 w 1458"/>
                  <a:gd name="T93" fmla="*/ 92 h 666"/>
                  <a:gd name="T94" fmla="*/ 730 w 1458"/>
                  <a:gd name="T95" fmla="*/ 127 h 666"/>
                  <a:gd name="T96" fmla="*/ 803 w 1458"/>
                  <a:gd name="T97" fmla="*/ 286 h 666"/>
                  <a:gd name="T98" fmla="*/ 665 w 1458"/>
                  <a:gd name="T99" fmla="*/ 348 h 666"/>
                  <a:gd name="T100" fmla="*/ 760 w 1458"/>
                  <a:gd name="T101" fmla="*/ 274 h 666"/>
                  <a:gd name="T102" fmla="*/ 169 w 1458"/>
                  <a:gd name="T103" fmla="*/ 290 h 666"/>
                  <a:gd name="T104" fmla="*/ 262 w 1458"/>
                  <a:gd name="T105" fmla="*/ 237 h 666"/>
                  <a:gd name="T106" fmla="*/ 192 w 1458"/>
                  <a:gd name="T107" fmla="*/ 203 h 666"/>
                  <a:gd name="T108" fmla="*/ 495 w 1458"/>
                  <a:gd name="T109" fmla="*/ 265 h 666"/>
                  <a:gd name="T110" fmla="*/ 466 w 1458"/>
                  <a:gd name="T111" fmla="*/ 155 h 666"/>
                  <a:gd name="T112" fmla="*/ 452 w 1458"/>
                  <a:gd name="T113" fmla="*/ 152 h 666"/>
                  <a:gd name="T114" fmla="*/ 378 w 1458"/>
                  <a:gd name="T115" fmla="*/ 195 h 666"/>
                  <a:gd name="T116" fmla="*/ 324 w 1458"/>
                  <a:gd name="T117" fmla="*/ 335 h 666"/>
                  <a:gd name="T118" fmla="*/ 415 w 1458"/>
                  <a:gd name="T119" fmla="*/ 345 h 666"/>
                  <a:gd name="T120" fmla="*/ 574 w 1458"/>
                  <a:gd name="T121" fmla="*/ 259 h 666"/>
                  <a:gd name="T122" fmla="*/ 622 w 1458"/>
                  <a:gd name="T123" fmla="*/ 267 h 666"/>
                  <a:gd name="T124" fmla="*/ 568 w 1458"/>
                  <a:gd name="T125" fmla="*/ 20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8" h="666">
                    <a:moveTo>
                      <a:pt x="829" y="247"/>
                    </a:moveTo>
                    <a:lnTo>
                      <a:pt x="829" y="247"/>
                    </a:lnTo>
                    <a:lnTo>
                      <a:pt x="831" y="243"/>
                    </a:lnTo>
                    <a:lnTo>
                      <a:pt x="830" y="248"/>
                    </a:lnTo>
                    <a:lnTo>
                      <a:pt x="830" y="248"/>
                    </a:lnTo>
                    <a:lnTo>
                      <a:pt x="836" y="255"/>
                    </a:lnTo>
                    <a:lnTo>
                      <a:pt x="836" y="255"/>
                    </a:lnTo>
                    <a:lnTo>
                      <a:pt x="838" y="251"/>
                    </a:lnTo>
                    <a:lnTo>
                      <a:pt x="838" y="251"/>
                    </a:lnTo>
                    <a:lnTo>
                      <a:pt x="837" y="256"/>
                    </a:lnTo>
                    <a:lnTo>
                      <a:pt x="837" y="256"/>
                    </a:lnTo>
                    <a:lnTo>
                      <a:pt x="839" y="258"/>
                    </a:lnTo>
                    <a:lnTo>
                      <a:pt x="839" y="258"/>
                    </a:lnTo>
                    <a:lnTo>
                      <a:pt x="844" y="244"/>
                    </a:lnTo>
                    <a:lnTo>
                      <a:pt x="850" y="232"/>
                    </a:lnTo>
                    <a:lnTo>
                      <a:pt x="855" y="220"/>
                    </a:lnTo>
                    <a:lnTo>
                      <a:pt x="859" y="211"/>
                    </a:lnTo>
                    <a:lnTo>
                      <a:pt x="859" y="211"/>
                    </a:lnTo>
                    <a:lnTo>
                      <a:pt x="862" y="205"/>
                    </a:lnTo>
                    <a:lnTo>
                      <a:pt x="866" y="200"/>
                    </a:lnTo>
                    <a:lnTo>
                      <a:pt x="869" y="199"/>
                    </a:lnTo>
                    <a:lnTo>
                      <a:pt x="873" y="199"/>
                    </a:lnTo>
                    <a:lnTo>
                      <a:pt x="873" y="199"/>
                    </a:lnTo>
                    <a:lnTo>
                      <a:pt x="870" y="199"/>
                    </a:lnTo>
                    <a:lnTo>
                      <a:pt x="868" y="202"/>
                    </a:lnTo>
                    <a:lnTo>
                      <a:pt x="867" y="206"/>
                    </a:lnTo>
                    <a:lnTo>
                      <a:pt x="867" y="214"/>
                    </a:lnTo>
                    <a:lnTo>
                      <a:pt x="867" y="214"/>
                    </a:lnTo>
                    <a:lnTo>
                      <a:pt x="869" y="219"/>
                    </a:lnTo>
                    <a:lnTo>
                      <a:pt x="870" y="226"/>
                    </a:lnTo>
                    <a:lnTo>
                      <a:pt x="875" y="237"/>
                    </a:lnTo>
                    <a:lnTo>
                      <a:pt x="877" y="241"/>
                    </a:lnTo>
                    <a:lnTo>
                      <a:pt x="878" y="242"/>
                    </a:lnTo>
                    <a:lnTo>
                      <a:pt x="881" y="242"/>
                    </a:lnTo>
                    <a:lnTo>
                      <a:pt x="882" y="241"/>
                    </a:lnTo>
                    <a:lnTo>
                      <a:pt x="883" y="238"/>
                    </a:lnTo>
                    <a:lnTo>
                      <a:pt x="888" y="230"/>
                    </a:lnTo>
                    <a:lnTo>
                      <a:pt x="881" y="230"/>
                    </a:lnTo>
                    <a:lnTo>
                      <a:pt x="896" y="187"/>
                    </a:lnTo>
                    <a:lnTo>
                      <a:pt x="896" y="187"/>
                    </a:lnTo>
                    <a:lnTo>
                      <a:pt x="897" y="194"/>
                    </a:lnTo>
                    <a:lnTo>
                      <a:pt x="897" y="198"/>
                    </a:lnTo>
                    <a:lnTo>
                      <a:pt x="896" y="203"/>
                    </a:lnTo>
                    <a:lnTo>
                      <a:pt x="893" y="206"/>
                    </a:lnTo>
                    <a:lnTo>
                      <a:pt x="889" y="214"/>
                    </a:lnTo>
                    <a:lnTo>
                      <a:pt x="888" y="219"/>
                    </a:lnTo>
                    <a:lnTo>
                      <a:pt x="886" y="225"/>
                    </a:lnTo>
                    <a:lnTo>
                      <a:pt x="886" y="225"/>
                    </a:lnTo>
                    <a:lnTo>
                      <a:pt x="889" y="221"/>
                    </a:lnTo>
                    <a:lnTo>
                      <a:pt x="890" y="220"/>
                    </a:lnTo>
                    <a:lnTo>
                      <a:pt x="892" y="220"/>
                    </a:lnTo>
                    <a:lnTo>
                      <a:pt x="895" y="220"/>
                    </a:lnTo>
                    <a:lnTo>
                      <a:pt x="898" y="225"/>
                    </a:lnTo>
                    <a:lnTo>
                      <a:pt x="901" y="229"/>
                    </a:lnTo>
                    <a:lnTo>
                      <a:pt x="905" y="234"/>
                    </a:lnTo>
                    <a:lnTo>
                      <a:pt x="906" y="236"/>
                    </a:lnTo>
                    <a:lnTo>
                      <a:pt x="908" y="236"/>
                    </a:lnTo>
                    <a:lnTo>
                      <a:pt x="909" y="235"/>
                    </a:lnTo>
                    <a:lnTo>
                      <a:pt x="911" y="233"/>
                    </a:lnTo>
                    <a:lnTo>
                      <a:pt x="913" y="222"/>
                    </a:lnTo>
                    <a:lnTo>
                      <a:pt x="913" y="222"/>
                    </a:lnTo>
                    <a:lnTo>
                      <a:pt x="914" y="242"/>
                    </a:lnTo>
                    <a:lnTo>
                      <a:pt x="915" y="260"/>
                    </a:lnTo>
                    <a:lnTo>
                      <a:pt x="916" y="270"/>
                    </a:lnTo>
                    <a:lnTo>
                      <a:pt x="918" y="275"/>
                    </a:lnTo>
                    <a:lnTo>
                      <a:pt x="920" y="280"/>
                    </a:lnTo>
                    <a:lnTo>
                      <a:pt x="921" y="280"/>
                    </a:lnTo>
                    <a:lnTo>
                      <a:pt x="922" y="281"/>
                    </a:lnTo>
                    <a:lnTo>
                      <a:pt x="922" y="281"/>
                    </a:lnTo>
                    <a:lnTo>
                      <a:pt x="921" y="272"/>
                    </a:lnTo>
                    <a:lnTo>
                      <a:pt x="921" y="267"/>
                    </a:lnTo>
                    <a:lnTo>
                      <a:pt x="922" y="259"/>
                    </a:lnTo>
                    <a:lnTo>
                      <a:pt x="923" y="251"/>
                    </a:lnTo>
                    <a:lnTo>
                      <a:pt x="923" y="245"/>
                    </a:lnTo>
                    <a:lnTo>
                      <a:pt x="922" y="236"/>
                    </a:lnTo>
                    <a:lnTo>
                      <a:pt x="922" y="236"/>
                    </a:lnTo>
                    <a:lnTo>
                      <a:pt x="923" y="233"/>
                    </a:lnTo>
                    <a:lnTo>
                      <a:pt x="924" y="233"/>
                    </a:lnTo>
                    <a:lnTo>
                      <a:pt x="927" y="233"/>
                    </a:lnTo>
                    <a:lnTo>
                      <a:pt x="928" y="234"/>
                    </a:lnTo>
                    <a:lnTo>
                      <a:pt x="929" y="235"/>
                    </a:lnTo>
                    <a:lnTo>
                      <a:pt x="930" y="235"/>
                    </a:lnTo>
                    <a:lnTo>
                      <a:pt x="931" y="233"/>
                    </a:lnTo>
                    <a:lnTo>
                      <a:pt x="931" y="228"/>
                    </a:lnTo>
                    <a:lnTo>
                      <a:pt x="930" y="237"/>
                    </a:lnTo>
                    <a:lnTo>
                      <a:pt x="930" y="237"/>
                    </a:lnTo>
                    <a:lnTo>
                      <a:pt x="932" y="243"/>
                    </a:lnTo>
                    <a:lnTo>
                      <a:pt x="935" y="247"/>
                    </a:lnTo>
                    <a:lnTo>
                      <a:pt x="937" y="249"/>
                    </a:lnTo>
                    <a:lnTo>
                      <a:pt x="939" y="249"/>
                    </a:lnTo>
                    <a:lnTo>
                      <a:pt x="941" y="248"/>
                    </a:lnTo>
                    <a:lnTo>
                      <a:pt x="942" y="245"/>
                    </a:lnTo>
                    <a:lnTo>
                      <a:pt x="945" y="238"/>
                    </a:lnTo>
                    <a:lnTo>
                      <a:pt x="950" y="218"/>
                    </a:lnTo>
                    <a:lnTo>
                      <a:pt x="953" y="198"/>
                    </a:lnTo>
                    <a:lnTo>
                      <a:pt x="953" y="198"/>
                    </a:lnTo>
                    <a:lnTo>
                      <a:pt x="959" y="196"/>
                    </a:lnTo>
                    <a:lnTo>
                      <a:pt x="964" y="196"/>
                    </a:lnTo>
                    <a:lnTo>
                      <a:pt x="968" y="196"/>
                    </a:lnTo>
                    <a:lnTo>
                      <a:pt x="972" y="197"/>
                    </a:lnTo>
                    <a:lnTo>
                      <a:pt x="980" y="200"/>
                    </a:lnTo>
                    <a:lnTo>
                      <a:pt x="984" y="200"/>
                    </a:lnTo>
                    <a:lnTo>
                      <a:pt x="989" y="200"/>
                    </a:lnTo>
                    <a:lnTo>
                      <a:pt x="989" y="200"/>
                    </a:lnTo>
                    <a:lnTo>
                      <a:pt x="990" y="215"/>
                    </a:lnTo>
                    <a:lnTo>
                      <a:pt x="991" y="234"/>
                    </a:lnTo>
                    <a:lnTo>
                      <a:pt x="995" y="249"/>
                    </a:lnTo>
                    <a:lnTo>
                      <a:pt x="996" y="253"/>
                    </a:lnTo>
                    <a:lnTo>
                      <a:pt x="997" y="255"/>
                    </a:lnTo>
                    <a:lnTo>
                      <a:pt x="998" y="256"/>
                    </a:lnTo>
                    <a:lnTo>
                      <a:pt x="998" y="256"/>
                    </a:lnTo>
                    <a:lnTo>
                      <a:pt x="999" y="248"/>
                    </a:lnTo>
                    <a:lnTo>
                      <a:pt x="1001" y="242"/>
                    </a:lnTo>
                    <a:lnTo>
                      <a:pt x="1006" y="229"/>
                    </a:lnTo>
                    <a:lnTo>
                      <a:pt x="1011" y="217"/>
                    </a:lnTo>
                    <a:lnTo>
                      <a:pt x="1012" y="209"/>
                    </a:lnTo>
                    <a:lnTo>
                      <a:pt x="1013" y="199"/>
                    </a:lnTo>
                    <a:lnTo>
                      <a:pt x="1013" y="199"/>
                    </a:lnTo>
                    <a:lnTo>
                      <a:pt x="1010" y="197"/>
                    </a:lnTo>
                    <a:lnTo>
                      <a:pt x="1008" y="197"/>
                    </a:lnTo>
                    <a:lnTo>
                      <a:pt x="1007" y="198"/>
                    </a:lnTo>
                    <a:lnTo>
                      <a:pt x="1006" y="202"/>
                    </a:lnTo>
                    <a:lnTo>
                      <a:pt x="1005" y="207"/>
                    </a:lnTo>
                    <a:lnTo>
                      <a:pt x="1003" y="219"/>
                    </a:lnTo>
                    <a:lnTo>
                      <a:pt x="1001" y="223"/>
                    </a:lnTo>
                    <a:lnTo>
                      <a:pt x="1000" y="227"/>
                    </a:lnTo>
                    <a:lnTo>
                      <a:pt x="1000" y="227"/>
                    </a:lnTo>
                    <a:lnTo>
                      <a:pt x="998" y="211"/>
                    </a:lnTo>
                    <a:lnTo>
                      <a:pt x="997" y="202"/>
                    </a:lnTo>
                    <a:lnTo>
                      <a:pt x="996" y="194"/>
                    </a:lnTo>
                    <a:lnTo>
                      <a:pt x="993" y="184"/>
                    </a:lnTo>
                    <a:lnTo>
                      <a:pt x="993" y="184"/>
                    </a:lnTo>
                    <a:lnTo>
                      <a:pt x="995" y="185"/>
                    </a:lnTo>
                    <a:lnTo>
                      <a:pt x="996" y="187"/>
                    </a:lnTo>
                    <a:lnTo>
                      <a:pt x="999" y="187"/>
                    </a:lnTo>
                    <a:lnTo>
                      <a:pt x="1007" y="184"/>
                    </a:lnTo>
                    <a:lnTo>
                      <a:pt x="1012" y="183"/>
                    </a:lnTo>
                    <a:lnTo>
                      <a:pt x="1015" y="184"/>
                    </a:lnTo>
                    <a:lnTo>
                      <a:pt x="1018" y="185"/>
                    </a:lnTo>
                    <a:lnTo>
                      <a:pt x="1019" y="188"/>
                    </a:lnTo>
                    <a:lnTo>
                      <a:pt x="1021" y="195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206"/>
                    </a:lnTo>
                    <a:lnTo>
                      <a:pt x="1024" y="218"/>
                    </a:lnTo>
                    <a:lnTo>
                      <a:pt x="1029" y="240"/>
                    </a:lnTo>
                    <a:lnTo>
                      <a:pt x="1033" y="248"/>
                    </a:lnTo>
                    <a:lnTo>
                      <a:pt x="1034" y="251"/>
                    </a:lnTo>
                    <a:lnTo>
                      <a:pt x="1036" y="252"/>
                    </a:lnTo>
                    <a:lnTo>
                      <a:pt x="1037" y="252"/>
                    </a:lnTo>
                    <a:lnTo>
                      <a:pt x="1039" y="250"/>
                    </a:lnTo>
                    <a:lnTo>
                      <a:pt x="1042" y="247"/>
                    </a:lnTo>
                    <a:lnTo>
                      <a:pt x="1044" y="240"/>
                    </a:lnTo>
                    <a:lnTo>
                      <a:pt x="1051" y="223"/>
                    </a:lnTo>
                    <a:lnTo>
                      <a:pt x="1051" y="223"/>
                    </a:lnTo>
                    <a:lnTo>
                      <a:pt x="1051" y="232"/>
                    </a:lnTo>
                    <a:lnTo>
                      <a:pt x="1051" y="232"/>
                    </a:lnTo>
                    <a:lnTo>
                      <a:pt x="1054" y="234"/>
                    </a:lnTo>
                    <a:lnTo>
                      <a:pt x="1057" y="237"/>
                    </a:lnTo>
                    <a:lnTo>
                      <a:pt x="1060" y="247"/>
                    </a:lnTo>
                    <a:lnTo>
                      <a:pt x="1062" y="249"/>
                    </a:lnTo>
                    <a:lnTo>
                      <a:pt x="1064" y="250"/>
                    </a:lnTo>
                    <a:lnTo>
                      <a:pt x="1065" y="250"/>
                    </a:lnTo>
                    <a:lnTo>
                      <a:pt x="1067" y="248"/>
                    </a:lnTo>
                    <a:lnTo>
                      <a:pt x="1072" y="241"/>
                    </a:lnTo>
                    <a:lnTo>
                      <a:pt x="1072" y="241"/>
                    </a:lnTo>
                    <a:lnTo>
                      <a:pt x="1070" y="244"/>
                    </a:lnTo>
                    <a:lnTo>
                      <a:pt x="1070" y="248"/>
                    </a:lnTo>
                    <a:lnTo>
                      <a:pt x="1070" y="248"/>
                    </a:lnTo>
                    <a:lnTo>
                      <a:pt x="1073" y="251"/>
                    </a:lnTo>
                    <a:lnTo>
                      <a:pt x="1074" y="251"/>
                    </a:lnTo>
                    <a:lnTo>
                      <a:pt x="1075" y="251"/>
                    </a:lnTo>
                    <a:lnTo>
                      <a:pt x="1079" y="249"/>
                    </a:lnTo>
                    <a:lnTo>
                      <a:pt x="1081" y="244"/>
                    </a:lnTo>
                    <a:lnTo>
                      <a:pt x="1085" y="234"/>
                    </a:lnTo>
                    <a:lnTo>
                      <a:pt x="1090" y="227"/>
                    </a:lnTo>
                    <a:lnTo>
                      <a:pt x="1090" y="227"/>
                    </a:lnTo>
                    <a:lnTo>
                      <a:pt x="1091" y="240"/>
                    </a:lnTo>
                    <a:lnTo>
                      <a:pt x="1090" y="248"/>
                    </a:lnTo>
                    <a:lnTo>
                      <a:pt x="1089" y="255"/>
                    </a:lnTo>
                    <a:lnTo>
                      <a:pt x="1087" y="264"/>
                    </a:lnTo>
                    <a:lnTo>
                      <a:pt x="1087" y="264"/>
                    </a:lnTo>
                    <a:lnTo>
                      <a:pt x="1089" y="265"/>
                    </a:lnTo>
                    <a:lnTo>
                      <a:pt x="1092" y="265"/>
                    </a:lnTo>
                    <a:lnTo>
                      <a:pt x="1095" y="264"/>
                    </a:lnTo>
                    <a:lnTo>
                      <a:pt x="1097" y="263"/>
                    </a:lnTo>
                    <a:lnTo>
                      <a:pt x="1102" y="257"/>
                    </a:lnTo>
                    <a:lnTo>
                      <a:pt x="1106" y="249"/>
                    </a:lnTo>
                    <a:lnTo>
                      <a:pt x="1110" y="240"/>
                    </a:lnTo>
                    <a:lnTo>
                      <a:pt x="1114" y="229"/>
                    </a:lnTo>
                    <a:lnTo>
                      <a:pt x="1121" y="209"/>
                    </a:lnTo>
                    <a:lnTo>
                      <a:pt x="1129" y="221"/>
                    </a:lnTo>
                    <a:lnTo>
                      <a:pt x="1129" y="221"/>
                    </a:lnTo>
                    <a:lnTo>
                      <a:pt x="1126" y="230"/>
                    </a:lnTo>
                    <a:lnTo>
                      <a:pt x="1122" y="242"/>
                    </a:lnTo>
                    <a:lnTo>
                      <a:pt x="1120" y="255"/>
                    </a:lnTo>
                    <a:lnTo>
                      <a:pt x="1120" y="266"/>
                    </a:lnTo>
                    <a:lnTo>
                      <a:pt x="1120" y="266"/>
                    </a:lnTo>
                    <a:lnTo>
                      <a:pt x="1122" y="262"/>
                    </a:lnTo>
                    <a:lnTo>
                      <a:pt x="1125" y="258"/>
                    </a:lnTo>
                    <a:lnTo>
                      <a:pt x="1126" y="255"/>
                    </a:lnTo>
                    <a:lnTo>
                      <a:pt x="1128" y="255"/>
                    </a:lnTo>
                    <a:lnTo>
                      <a:pt x="1130" y="256"/>
                    </a:lnTo>
                    <a:lnTo>
                      <a:pt x="1130" y="256"/>
                    </a:lnTo>
                    <a:lnTo>
                      <a:pt x="1127" y="277"/>
                    </a:lnTo>
                    <a:lnTo>
                      <a:pt x="1123" y="300"/>
                    </a:lnTo>
                    <a:lnTo>
                      <a:pt x="1123" y="300"/>
                    </a:lnTo>
                    <a:lnTo>
                      <a:pt x="1126" y="303"/>
                    </a:lnTo>
                    <a:lnTo>
                      <a:pt x="1127" y="304"/>
                    </a:lnTo>
                    <a:lnTo>
                      <a:pt x="1128" y="304"/>
                    </a:lnTo>
                    <a:lnTo>
                      <a:pt x="1129" y="303"/>
                    </a:lnTo>
                    <a:lnTo>
                      <a:pt x="1130" y="297"/>
                    </a:lnTo>
                    <a:lnTo>
                      <a:pt x="1130" y="289"/>
                    </a:lnTo>
                    <a:lnTo>
                      <a:pt x="1130" y="282"/>
                    </a:lnTo>
                    <a:lnTo>
                      <a:pt x="1131" y="280"/>
                    </a:lnTo>
                    <a:lnTo>
                      <a:pt x="1133" y="282"/>
                    </a:lnTo>
                    <a:lnTo>
                      <a:pt x="1135" y="294"/>
                    </a:lnTo>
                    <a:lnTo>
                      <a:pt x="1135" y="294"/>
                    </a:lnTo>
                    <a:lnTo>
                      <a:pt x="1136" y="293"/>
                    </a:lnTo>
                    <a:lnTo>
                      <a:pt x="1138" y="290"/>
                    </a:lnTo>
                    <a:lnTo>
                      <a:pt x="1139" y="281"/>
                    </a:lnTo>
                    <a:lnTo>
                      <a:pt x="1142" y="270"/>
                    </a:lnTo>
                    <a:lnTo>
                      <a:pt x="1142" y="257"/>
                    </a:lnTo>
                    <a:lnTo>
                      <a:pt x="1150" y="279"/>
                    </a:lnTo>
                    <a:lnTo>
                      <a:pt x="1150" y="279"/>
                    </a:lnTo>
                    <a:lnTo>
                      <a:pt x="1150" y="271"/>
                    </a:lnTo>
                    <a:lnTo>
                      <a:pt x="1151" y="266"/>
                    </a:lnTo>
                    <a:lnTo>
                      <a:pt x="1153" y="262"/>
                    </a:lnTo>
                    <a:lnTo>
                      <a:pt x="1156" y="259"/>
                    </a:lnTo>
                    <a:lnTo>
                      <a:pt x="1160" y="255"/>
                    </a:lnTo>
                    <a:lnTo>
                      <a:pt x="1166" y="252"/>
                    </a:lnTo>
                    <a:lnTo>
                      <a:pt x="1166" y="252"/>
                    </a:lnTo>
                    <a:lnTo>
                      <a:pt x="1165" y="245"/>
                    </a:lnTo>
                    <a:lnTo>
                      <a:pt x="1162" y="238"/>
                    </a:lnTo>
                    <a:lnTo>
                      <a:pt x="1161" y="236"/>
                    </a:lnTo>
                    <a:lnTo>
                      <a:pt x="1160" y="235"/>
                    </a:lnTo>
                    <a:lnTo>
                      <a:pt x="1159" y="236"/>
                    </a:lnTo>
                    <a:lnTo>
                      <a:pt x="1158" y="238"/>
                    </a:lnTo>
                    <a:lnTo>
                      <a:pt x="1158" y="238"/>
                    </a:lnTo>
                    <a:lnTo>
                      <a:pt x="1159" y="227"/>
                    </a:lnTo>
                    <a:lnTo>
                      <a:pt x="1162" y="219"/>
                    </a:lnTo>
                    <a:lnTo>
                      <a:pt x="1166" y="214"/>
                    </a:lnTo>
                    <a:lnTo>
                      <a:pt x="1167" y="214"/>
                    </a:lnTo>
                    <a:lnTo>
                      <a:pt x="1169" y="213"/>
                    </a:lnTo>
                    <a:lnTo>
                      <a:pt x="1169" y="213"/>
                    </a:lnTo>
                    <a:lnTo>
                      <a:pt x="1169" y="221"/>
                    </a:lnTo>
                    <a:lnTo>
                      <a:pt x="1171" y="226"/>
                    </a:lnTo>
                    <a:lnTo>
                      <a:pt x="1172" y="230"/>
                    </a:lnTo>
                    <a:lnTo>
                      <a:pt x="1174" y="233"/>
                    </a:lnTo>
                    <a:lnTo>
                      <a:pt x="1176" y="234"/>
                    </a:lnTo>
                    <a:lnTo>
                      <a:pt x="1179" y="234"/>
                    </a:lnTo>
                    <a:lnTo>
                      <a:pt x="1183" y="234"/>
                    </a:lnTo>
                    <a:lnTo>
                      <a:pt x="1187" y="234"/>
                    </a:lnTo>
                    <a:lnTo>
                      <a:pt x="1189" y="235"/>
                    </a:lnTo>
                    <a:lnTo>
                      <a:pt x="1190" y="236"/>
                    </a:lnTo>
                    <a:lnTo>
                      <a:pt x="1191" y="240"/>
                    </a:lnTo>
                    <a:lnTo>
                      <a:pt x="1191" y="244"/>
                    </a:lnTo>
                    <a:lnTo>
                      <a:pt x="1191" y="260"/>
                    </a:lnTo>
                    <a:lnTo>
                      <a:pt x="1191" y="260"/>
                    </a:lnTo>
                    <a:lnTo>
                      <a:pt x="1198" y="255"/>
                    </a:lnTo>
                    <a:lnTo>
                      <a:pt x="1206" y="250"/>
                    </a:lnTo>
                    <a:lnTo>
                      <a:pt x="1222" y="243"/>
                    </a:lnTo>
                    <a:lnTo>
                      <a:pt x="1229" y="238"/>
                    </a:lnTo>
                    <a:lnTo>
                      <a:pt x="1236" y="234"/>
                    </a:lnTo>
                    <a:lnTo>
                      <a:pt x="1243" y="228"/>
                    </a:lnTo>
                    <a:lnTo>
                      <a:pt x="1248" y="222"/>
                    </a:lnTo>
                    <a:lnTo>
                      <a:pt x="1248" y="222"/>
                    </a:lnTo>
                    <a:lnTo>
                      <a:pt x="1251" y="229"/>
                    </a:lnTo>
                    <a:lnTo>
                      <a:pt x="1254" y="236"/>
                    </a:lnTo>
                    <a:lnTo>
                      <a:pt x="1256" y="240"/>
                    </a:lnTo>
                    <a:lnTo>
                      <a:pt x="1257" y="244"/>
                    </a:lnTo>
                    <a:lnTo>
                      <a:pt x="1257" y="249"/>
                    </a:lnTo>
                    <a:lnTo>
                      <a:pt x="1254" y="256"/>
                    </a:lnTo>
                    <a:lnTo>
                      <a:pt x="1254" y="256"/>
                    </a:lnTo>
                    <a:lnTo>
                      <a:pt x="1258" y="256"/>
                    </a:lnTo>
                    <a:lnTo>
                      <a:pt x="1260" y="255"/>
                    </a:lnTo>
                    <a:lnTo>
                      <a:pt x="1265" y="249"/>
                    </a:lnTo>
                    <a:lnTo>
                      <a:pt x="1269" y="242"/>
                    </a:lnTo>
                    <a:lnTo>
                      <a:pt x="1274" y="235"/>
                    </a:lnTo>
                    <a:lnTo>
                      <a:pt x="1277" y="228"/>
                    </a:lnTo>
                    <a:lnTo>
                      <a:pt x="1282" y="222"/>
                    </a:lnTo>
                    <a:lnTo>
                      <a:pt x="1284" y="221"/>
                    </a:lnTo>
                    <a:lnTo>
                      <a:pt x="1287" y="220"/>
                    </a:lnTo>
                    <a:lnTo>
                      <a:pt x="1290" y="221"/>
                    </a:lnTo>
                    <a:lnTo>
                      <a:pt x="1292" y="222"/>
                    </a:lnTo>
                    <a:lnTo>
                      <a:pt x="1292" y="222"/>
                    </a:lnTo>
                    <a:lnTo>
                      <a:pt x="1292" y="225"/>
                    </a:lnTo>
                    <a:lnTo>
                      <a:pt x="1291" y="226"/>
                    </a:lnTo>
                    <a:lnTo>
                      <a:pt x="1289" y="227"/>
                    </a:lnTo>
                    <a:lnTo>
                      <a:pt x="1288" y="228"/>
                    </a:lnTo>
                    <a:lnTo>
                      <a:pt x="1287" y="230"/>
                    </a:lnTo>
                    <a:lnTo>
                      <a:pt x="1287" y="233"/>
                    </a:lnTo>
                    <a:lnTo>
                      <a:pt x="1287" y="238"/>
                    </a:lnTo>
                    <a:lnTo>
                      <a:pt x="1287" y="238"/>
                    </a:lnTo>
                    <a:lnTo>
                      <a:pt x="1288" y="235"/>
                    </a:lnTo>
                    <a:lnTo>
                      <a:pt x="1290" y="234"/>
                    </a:lnTo>
                    <a:lnTo>
                      <a:pt x="1291" y="233"/>
                    </a:lnTo>
                    <a:lnTo>
                      <a:pt x="1294" y="233"/>
                    </a:lnTo>
                    <a:lnTo>
                      <a:pt x="1297" y="235"/>
                    </a:lnTo>
                    <a:lnTo>
                      <a:pt x="1300" y="240"/>
                    </a:lnTo>
                    <a:lnTo>
                      <a:pt x="1304" y="243"/>
                    </a:lnTo>
                    <a:lnTo>
                      <a:pt x="1309" y="247"/>
                    </a:lnTo>
                    <a:lnTo>
                      <a:pt x="1311" y="248"/>
                    </a:lnTo>
                    <a:lnTo>
                      <a:pt x="1313" y="248"/>
                    </a:lnTo>
                    <a:lnTo>
                      <a:pt x="1315" y="247"/>
                    </a:lnTo>
                    <a:lnTo>
                      <a:pt x="1319" y="245"/>
                    </a:lnTo>
                    <a:lnTo>
                      <a:pt x="1319" y="245"/>
                    </a:lnTo>
                    <a:lnTo>
                      <a:pt x="1317" y="247"/>
                    </a:lnTo>
                    <a:lnTo>
                      <a:pt x="1315" y="251"/>
                    </a:lnTo>
                    <a:lnTo>
                      <a:pt x="1315" y="259"/>
                    </a:lnTo>
                    <a:lnTo>
                      <a:pt x="1315" y="259"/>
                    </a:lnTo>
                    <a:lnTo>
                      <a:pt x="1315" y="255"/>
                    </a:lnTo>
                    <a:lnTo>
                      <a:pt x="1319" y="249"/>
                    </a:lnTo>
                    <a:lnTo>
                      <a:pt x="1325" y="237"/>
                    </a:lnTo>
                    <a:lnTo>
                      <a:pt x="1325" y="237"/>
                    </a:lnTo>
                    <a:lnTo>
                      <a:pt x="1326" y="240"/>
                    </a:lnTo>
                    <a:lnTo>
                      <a:pt x="1325" y="242"/>
                    </a:lnTo>
                    <a:lnTo>
                      <a:pt x="1323" y="244"/>
                    </a:lnTo>
                    <a:lnTo>
                      <a:pt x="1323" y="248"/>
                    </a:lnTo>
                    <a:lnTo>
                      <a:pt x="1323" y="248"/>
                    </a:lnTo>
                    <a:lnTo>
                      <a:pt x="1328" y="251"/>
                    </a:lnTo>
                    <a:lnTo>
                      <a:pt x="1334" y="252"/>
                    </a:lnTo>
                    <a:lnTo>
                      <a:pt x="1338" y="252"/>
                    </a:lnTo>
                    <a:lnTo>
                      <a:pt x="1344" y="251"/>
                    </a:lnTo>
                    <a:lnTo>
                      <a:pt x="1349" y="249"/>
                    </a:lnTo>
                    <a:lnTo>
                      <a:pt x="1353" y="245"/>
                    </a:lnTo>
                    <a:lnTo>
                      <a:pt x="1363" y="237"/>
                    </a:lnTo>
                    <a:lnTo>
                      <a:pt x="1373" y="228"/>
                    </a:lnTo>
                    <a:lnTo>
                      <a:pt x="1382" y="219"/>
                    </a:lnTo>
                    <a:lnTo>
                      <a:pt x="1388" y="215"/>
                    </a:lnTo>
                    <a:lnTo>
                      <a:pt x="1392" y="213"/>
                    </a:lnTo>
                    <a:lnTo>
                      <a:pt x="1397" y="211"/>
                    </a:lnTo>
                    <a:lnTo>
                      <a:pt x="1403" y="211"/>
                    </a:lnTo>
                    <a:lnTo>
                      <a:pt x="1403" y="211"/>
                    </a:lnTo>
                    <a:lnTo>
                      <a:pt x="1401" y="212"/>
                    </a:lnTo>
                    <a:lnTo>
                      <a:pt x="1397" y="215"/>
                    </a:lnTo>
                    <a:lnTo>
                      <a:pt x="1396" y="220"/>
                    </a:lnTo>
                    <a:lnTo>
                      <a:pt x="1394" y="227"/>
                    </a:lnTo>
                    <a:lnTo>
                      <a:pt x="1392" y="241"/>
                    </a:lnTo>
                    <a:lnTo>
                      <a:pt x="1391" y="252"/>
                    </a:lnTo>
                    <a:lnTo>
                      <a:pt x="1399" y="252"/>
                    </a:lnTo>
                    <a:lnTo>
                      <a:pt x="1399" y="252"/>
                    </a:lnTo>
                    <a:lnTo>
                      <a:pt x="1403" y="244"/>
                    </a:lnTo>
                    <a:lnTo>
                      <a:pt x="1406" y="238"/>
                    </a:lnTo>
                    <a:lnTo>
                      <a:pt x="1410" y="234"/>
                    </a:lnTo>
                    <a:lnTo>
                      <a:pt x="1413" y="227"/>
                    </a:lnTo>
                    <a:lnTo>
                      <a:pt x="1413" y="227"/>
                    </a:lnTo>
                    <a:lnTo>
                      <a:pt x="1415" y="236"/>
                    </a:lnTo>
                    <a:lnTo>
                      <a:pt x="1415" y="241"/>
                    </a:lnTo>
                    <a:lnTo>
                      <a:pt x="1414" y="245"/>
                    </a:lnTo>
                    <a:lnTo>
                      <a:pt x="1414" y="245"/>
                    </a:lnTo>
                    <a:lnTo>
                      <a:pt x="1417" y="250"/>
                    </a:lnTo>
                    <a:lnTo>
                      <a:pt x="1420" y="252"/>
                    </a:lnTo>
                    <a:lnTo>
                      <a:pt x="1422" y="252"/>
                    </a:lnTo>
                    <a:lnTo>
                      <a:pt x="1425" y="250"/>
                    </a:lnTo>
                    <a:lnTo>
                      <a:pt x="1428" y="247"/>
                    </a:lnTo>
                    <a:lnTo>
                      <a:pt x="1430" y="242"/>
                    </a:lnTo>
                    <a:lnTo>
                      <a:pt x="1435" y="232"/>
                    </a:lnTo>
                    <a:lnTo>
                      <a:pt x="1440" y="220"/>
                    </a:lnTo>
                    <a:lnTo>
                      <a:pt x="1445" y="211"/>
                    </a:lnTo>
                    <a:lnTo>
                      <a:pt x="1449" y="207"/>
                    </a:lnTo>
                    <a:lnTo>
                      <a:pt x="1451" y="205"/>
                    </a:lnTo>
                    <a:lnTo>
                      <a:pt x="1455" y="205"/>
                    </a:lnTo>
                    <a:lnTo>
                      <a:pt x="1458" y="206"/>
                    </a:lnTo>
                    <a:lnTo>
                      <a:pt x="1435" y="266"/>
                    </a:lnTo>
                    <a:lnTo>
                      <a:pt x="1441" y="288"/>
                    </a:lnTo>
                    <a:lnTo>
                      <a:pt x="1430" y="315"/>
                    </a:lnTo>
                    <a:lnTo>
                      <a:pt x="1430" y="315"/>
                    </a:lnTo>
                    <a:lnTo>
                      <a:pt x="1433" y="319"/>
                    </a:lnTo>
                    <a:lnTo>
                      <a:pt x="1434" y="319"/>
                    </a:lnTo>
                    <a:lnTo>
                      <a:pt x="1435" y="319"/>
                    </a:lnTo>
                    <a:lnTo>
                      <a:pt x="1437" y="317"/>
                    </a:lnTo>
                    <a:lnTo>
                      <a:pt x="1438" y="313"/>
                    </a:lnTo>
                    <a:lnTo>
                      <a:pt x="1440" y="310"/>
                    </a:lnTo>
                    <a:lnTo>
                      <a:pt x="1441" y="309"/>
                    </a:lnTo>
                    <a:lnTo>
                      <a:pt x="1442" y="310"/>
                    </a:lnTo>
                    <a:lnTo>
                      <a:pt x="1443" y="316"/>
                    </a:lnTo>
                    <a:lnTo>
                      <a:pt x="1443" y="316"/>
                    </a:lnTo>
                    <a:lnTo>
                      <a:pt x="1442" y="319"/>
                    </a:lnTo>
                    <a:lnTo>
                      <a:pt x="1440" y="321"/>
                    </a:lnTo>
                    <a:lnTo>
                      <a:pt x="1438" y="326"/>
                    </a:lnTo>
                    <a:lnTo>
                      <a:pt x="1438" y="333"/>
                    </a:lnTo>
                    <a:lnTo>
                      <a:pt x="1438" y="333"/>
                    </a:lnTo>
                    <a:lnTo>
                      <a:pt x="1440" y="334"/>
                    </a:lnTo>
                    <a:lnTo>
                      <a:pt x="1442" y="335"/>
                    </a:lnTo>
                    <a:lnTo>
                      <a:pt x="1443" y="333"/>
                    </a:lnTo>
                    <a:lnTo>
                      <a:pt x="1444" y="331"/>
                    </a:lnTo>
                    <a:lnTo>
                      <a:pt x="1447" y="325"/>
                    </a:lnTo>
                    <a:lnTo>
                      <a:pt x="1449" y="320"/>
                    </a:lnTo>
                    <a:lnTo>
                      <a:pt x="1449" y="320"/>
                    </a:lnTo>
                    <a:lnTo>
                      <a:pt x="1444" y="335"/>
                    </a:lnTo>
                    <a:lnTo>
                      <a:pt x="1438" y="347"/>
                    </a:lnTo>
                    <a:lnTo>
                      <a:pt x="1433" y="355"/>
                    </a:lnTo>
                    <a:lnTo>
                      <a:pt x="1426" y="362"/>
                    </a:lnTo>
                    <a:lnTo>
                      <a:pt x="1419" y="365"/>
                    </a:lnTo>
                    <a:lnTo>
                      <a:pt x="1413" y="370"/>
                    </a:lnTo>
                    <a:lnTo>
                      <a:pt x="1407" y="373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7"/>
                    </a:lnTo>
                    <a:lnTo>
                      <a:pt x="1402" y="372"/>
                    </a:lnTo>
                    <a:lnTo>
                      <a:pt x="1404" y="361"/>
                    </a:lnTo>
                    <a:lnTo>
                      <a:pt x="1404" y="361"/>
                    </a:lnTo>
                    <a:lnTo>
                      <a:pt x="1402" y="361"/>
                    </a:lnTo>
                    <a:lnTo>
                      <a:pt x="1401" y="360"/>
                    </a:lnTo>
                    <a:lnTo>
                      <a:pt x="1397" y="356"/>
                    </a:lnTo>
                    <a:lnTo>
                      <a:pt x="1396" y="355"/>
                    </a:lnTo>
                    <a:lnTo>
                      <a:pt x="1394" y="354"/>
                    </a:lnTo>
                    <a:lnTo>
                      <a:pt x="1391" y="354"/>
                    </a:lnTo>
                    <a:lnTo>
                      <a:pt x="1389" y="356"/>
                    </a:lnTo>
                    <a:lnTo>
                      <a:pt x="1389" y="356"/>
                    </a:lnTo>
                    <a:lnTo>
                      <a:pt x="1388" y="366"/>
                    </a:lnTo>
                    <a:lnTo>
                      <a:pt x="1389" y="369"/>
                    </a:lnTo>
                    <a:lnTo>
                      <a:pt x="1390" y="371"/>
                    </a:lnTo>
                    <a:lnTo>
                      <a:pt x="1392" y="371"/>
                    </a:lnTo>
                    <a:lnTo>
                      <a:pt x="1396" y="372"/>
                    </a:lnTo>
                    <a:lnTo>
                      <a:pt x="1396" y="372"/>
                    </a:lnTo>
                    <a:lnTo>
                      <a:pt x="1395" y="381"/>
                    </a:lnTo>
                    <a:lnTo>
                      <a:pt x="1394" y="387"/>
                    </a:lnTo>
                    <a:lnTo>
                      <a:pt x="1392" y="390"/>
                    </a:lnTo>
                    <a:lnTo>
                      <a:pt x="1390" y="391"/>
                    </a:lnTo>
                    <a:lnTo>
                      <a:pt x="1390" y="391"/>
                    </a:lnTo>
                    <a:lnTo>
                      <a:pt x="1389" y="384"/>
                    </a:lnTo>
                    <a:lnTo>
                      <a:pt x="1387" y="379"/>
                    </a:lnTo>
                    <a:lnTo>
                      <a:pt x="1383" y="377"/>
                    </a:lnTo>
                    <a:lnTo>
                      <a:pt x="1380" y="375"/>
                    </a:lnTo>
                    <a:lnTo>
                      <a:pt x="1375" y="372"/>
                    </a:lnTo>
                    <a:lnTo>
                      <a:pt x="1372" y="369"/>
                    </a:lnTo>
                    <a:lnTo>
                      <a:pt x="1368" y="364"/>
                    </a:lnTo>
                    <a:lnTo>
                      <a:pt x="1366" y="355"/>
                    </a:lnTo>
                    <a:lnTo>
                      <a:pt x="1366" y="355"/>
                    </a:lnTo>
                    <a:lnTo>
                      <a:pt x="1364" y="357"/>
                    </a:lnTo>
                    <a:lnTo>
                      <a:pt x="1361" y="360"/>
                    </a:lnTo>
                    <a:lnTo>
                      <a:pt x="1359" y="363"/>
                    </a:lnTo>
                    <a:lnTo>
                      <a:pt x="1359" y="368"/>
                    </a:lnTo>
                    <a:lnTo>
                      <a:pt x="1358" y="377"/>
                    </a:lnTo>
                    <a:lnTo>
                      <a:pt x="1358" y="386"/>
                    </a:lnTo>
                    <a:lnTo>
                      <a:pt x="1359" y="394"/>
                    </a:lnTo>
                    <a:lnTo>
                      <a:pt x="1358" y="401"/>
                    </a:lnTo>
                    <a:lnTo>
                      <a:pt x="1358" y="403"/>
                    </a:lnTo>
                    <a:lnTo>
                      <a:pt x="1356" y="404"/>
                    </a:lnTo>
                    <a:lnTo>
                      <a:pt x="1355" y="404"/>
                    </a:lnTo>
                    <a:lnTo>
                      <a:pt x="1351" y="403"/>
                    </a:lnTo>
                    <a:lnTo>
                      <a:pt x="1345" y="378"/>
                    </a:lnTo>
                    <a:lnTo>
                      <a:pt x="1345" y="378"/>
                    </a:lnTo>
                    <a:lnTo>
                      <a:pt x="1337" y="392"/>
                    </a:lnTo>
                    <a:lnTo>
                      <a:pt x="1333" y="399"/>
                    </a:lnTo>
                    <a:lnTo>
                      <a:pt x="1328" y="403"/>
                    </a:lnTo>
                    <a:lnTo>
                      <a:pt x="1323" y="408"/>
                    </a:lnTo>
                    <a:lnTo>
                      <a:pt x="1319" y="410"/>
                    </a:lnTo>
                    <a:lnTo>
                      <a:pt x="1314" y="411"/>
                    </a:lnTo>
                    <a:lnTo>
                      <a:pt x="1310" y="410"/>
                    </a:lnTo>
                    <a:lnTo>
                      <a:pt x="1312" y="409"/>
                    </a:lnTo>
                    <a:lnTo>
                      <a:pt x="1312" y="409"/>
                    </a:lnTo>
                    <a:lnTo>
                      <a:pt x="1312" y="402"/>
                    </a:lnTo>
                    <a:lnTo>
                      <a:pt x="1312" y="395"/>
                    </a:lnTo>
                    <a:lnTo>
                      <a:pt x="1310" y="386"/>
                    </a:lnTo>
                    <a:lnTo>
                      <a:pt x="1310" y="386"/>
                    </a:lnTo>
                    <a:lnTo>
                      <a:pt x="1307" y="384"/>
                    </a:lnTo>
                    <a:lnTo>
                      <a:pt x="1306" y="384"/>
                    </a:lnTo>
                    <a:lnTo>
                      <a:pt x="1303" y="384"/>
                    </a:lnTo>
                    <a:lnTo>
                      <a:pt x="1299" y="386"/>
                    </a:lnTo>
                    <a:lnTo>
                      <a:pt x="1297" y="388"/>
                    </a:lnTo>
                    <a:lnTo>
                      <a:pt x="1294" y="391"/>
                    </a:lnTo>
                    <a:lnTo>
                      <a:pt x="1291" y="391"/>
                    </a:lnTo>
                    <a:lnTo>
                      <a:pt x="1289" y="387"/>
                    </a:lnTo>
                    <a:lnTo>
                      <a:pt x="1287" y="380"/>
                    </a:lnTo>
                    <a:lnTo>
                      <a:pt x="1287" y="380"/>
                    </a:lnTo>
                    <a:lnTo>
                      <a:pt x="1283" y="391"/>
                    </a:lnTo>
                    <a:lnTo>
                      <a:pt x="1277" y="400"/>
                    </a:lnTo>
                    <a:lnTo>
                      <a:pt x="1268" y="416"/>
                    </a:lnTo>
                    <a:lnTo>
                      <a:pt x="1257" y="430"/>
                    </a:lnTo>
                    <a:lnTo>
                      <a:pt x="1248" y="443"/>
                    </a:lnTo>
                    <a:lnTo>
                      <a:pt x="1248" y="443"/>
                    </a:lnTo>
                    <a:lnTo>
                      <a:pt x="1248" y="431"/>
                    </a:lnTo>
                    <a:lnTo>
                      <a:pt x="1249" y="423"/>
                    </a:lnTo>
                    <a:lnTo>
                      <a:pt x="1251" y="417"/>
                    </a:lnTo>
                    <a:lnTo>
                      <a:pt x="1254" y="413"/>
                    </a:lnTo>
                    <a:lnTo>
                      <a:pt x="1263" y="404"/>
                    </a:lnTo>
                    <a:lnTo>
                      <a:pt x="1265" y="399"/>
                    </a:lnTo>
                    <a:lnTo>
                      <a:pt x="1268" y="392"/>
                    </a:lnTo>
                    <a:lnTo>
                      <a:pt x="1257" y="392"/>
                    </a:lnTo>
                    <a:lnTo>
                      <a:pt x="1257" y="392"/>
                    </a:lnTo>
                    <a:lnTo>
                      <a:pt x="1259" y="392"/>
                    </a:lnTo>
                    <a:lnTo>
                      <a:pt x="1261" y="390"/>
                    </a:lnTo>
                    <a:lnTo>
                      <a:pt x="1265" y="383"/>
                    </a:lnTo>
                    <a:lnTo>
                      <a:pt x="1267" y="372"/>
                    </a:lnTo>
                    <a:lnTo>
                      <a:pt x="1271" y="360"/>
                    </a:lnTo>
                    <a:lnTo>
                      <a:pt x="1271" y="360"/>
                    </a:lnTo>
                    <a:lnTo>
                      <a:pt x="1268" y="358"/>
                    </a:lnTo>
                    <a:lnTo>
                      <a:pt x="1267" y="358"/>
                    </a:lnTo>
                    <a:lnTo>
                      <a:pt x="1264" y="361"/>
                    </a:lnTo>
                    <a:lnTo>
                      <a:pt x="1261" y="364"/>
                    </a:lnTo>
                    <a:lnTo>
                      <a:pt x="1259" y="370"/>
                    </a:lnTo>
                    <a:lnTo>
                      <a:pt x="1254" y="381"/>
                    </a:lnTo>
                    <a:lnTo>
                      <a:pt x="1252" y="387"/>
                    </a:lnTo>
                    <a:lnTo>
                      <a:pt x="1249" y="392"/>
                    </a:lnTo>
                    <a:lnTo>
                      <a:pt x="1249" y="392"/>
                    </a:lnTo>
                    <a:lnTo>
                      <a:pt x="1249" y="385"/>
                    </a:lnTo>
                    <a:lnTo>
                      <a:pt x="1249" y="380"/>
                    </a:lnTo>
                    <a:lnTo>
                      <a:pt x="1246" y="378"/>
                    </a:lnTo>
                    <a:lnTo>
                      <a:pt x="1244" y="377"/>
                    </a:lnTo>
                    <a:lnTo>
                      <a:pt x="1243" y="399"/>
                    </a:lnTo>
                    <a:lnTo>
                      <a:pt x="1243" y="399"/>
                    </a:lnTo>
                    <a:lnTo>
                      <a:pt x="1243" y="396"/>
                    </a:lnTo>
                    <a:lnTo>
                      <a:pt x="1242" y="394"/>
                    </a:lnTo>
                    <a:lnTo>
                      <a:pt x="1226" y="408"/>
                    </a:lnTo>
                    <a:lnTo>
                      <a:pt x="1226" y="408"/>
                    </a:lnTo>
                    <a:lnTo>
                      <a:pt x="1227" y="416"/>
                    </a:lnTo>
                    <a:lnTo>
                      <a:pt x="1229" y="426"/>
                    </a:lnTo>
                    <a:lnTo>
                      <a:pt x="1230" y="433"/>
                    </a:lnTo>
                    <a:lnTo>
                      <a:pt x="1231" y="437"/>
                    </a:lnTo>
                    <a:lnTo>
                      <a:pt x="1233" y="437"/>
                    </a:lnTo>
                    <a:lnTo>
                      <a:pt x="1233" y="437"/>
                    </a:lnTo>
                    <a:lnTo>
                      <a:pt x="1233" y="429"/>
                    </a:lnTo>
                    <a:lnTo>
                      <a:pt x="1234" y="424"/>
                    </a:lnTo>
                    <a:lnTo>
                      <a:pt x="1236" y="422"/>
                    </a:lnTo>
                    <a:lnTo>
                      <a:pt x="1240" y="422"/>
                    </a:lnTo>
                    <a:lnTo>
                      <a:pt x="1240" y="422"/>
                    </a:lnTo>
                    <a:lnTo>
                      <a:pt x="1238" y="426"/>
                    </a:lnTo>
                    <a:lnTo>
                      <a:pt x="1238" y="430"/>
                    </a:lnTo>
                    <a:lnTo>
                      <a:pt x="1240" y="434"/>
                    </a:lnTo>
                    <a:lnTo>
                      <a:pt x="1242" y="439"/>
                    </a:lnTo>
                    <a:lnTo>
                      <a:pt x="1243" y="443"/>
                    </a:lnTo>
                    <a:lnTo>
                      <a:pt x="1243" y="446"/>
                    </a:lnTo>
                    <a:lnTo>
                      <a:pt x="1243" y="446"/>
                    </a:lnTo>
                    <a:lnTo>
                      <a:pt x="1236" y="447"/>
                    </a:lnTo>
                    <a:lnTo>
                      <a:pt x="1230" y="448"/>
                    </a:lnTo>
                    <a:lnTo>
                      <a:pt x="1225" y="451"/>
                    </a:lnTo>
                    <a:lnTo>
                      <a:pt x="1219" y="455"/>
                    </a:lnTo>
                    <a:lnTo>
                      <a:pt x="1218" y="434"/>
                    </a:lnTo>
                    <a:lnTo>
                      <a:pt x="1218" y="434"/>
                    </a:lnTo>
                    <a:lnTo>
                      <a:pt x="1214" y="433"/>
                    </a:lnTo>
                    <a:lnTo>
                      <a:pt x="1212" y="433"/>
                    </a:lnTo>
                    <a:lnTo>
                      <a:pt x="1206" y="434"/>
                    </a:lnTo>
                    <a:lnTo>
                      <a:pt x="1200" y="437"/>
                    </a:lnTo>
                    <a:lnTo>
                      <a:pt x="1198" y="436"/>
                    </a:lnTo>
                    <a:lnTo>
                      <a:pt x="1196" y="434"/>
                    </a:lnTo>
                    <a:lnTo>
                      <a:pt x="1198" y="423"/>
                    </a:lnTo>
                    <a:lnTo>
                      <a:pt x="1198" y="423"/>
                    </a:lnTo>
                    <a:lnTo>
                      <a:pt x="1195" y="422"/>
                    </a:lnTo>
                    <a:lnTo>
                      <a:pt x="1191" y="422"/>
                    </a:lnTo>
                    <a:lnTo>
                      <a:pt x="1184" y="422"/>
                    </a:lnTo>
                    <a:lnTo>
                      <a:pt x="1181" y="422"/>
                    </a:lnTo>
                    <a:lnTo>
                      <a:pt x="1177" y="419"/>
                    </a:lnTo>
                    <a:lnTo>
                      <a:pt x="1174" y="416"/>
                    </a:lnTo>
                    <a:lnTo>
                      <a:pt x="1171" y="410"/>
                    </a:lnTo>
                    <a:lnTo>
                      <a:pt x="1171" y="410"/>
                    </a:lnTo>
                    <a:lnTo>
                      <a:pt x="1164" y="428"/>
                    </a:lnTo>
                    <a:lnTo>
                      <a:pt x="1157" y="444"/>
                    </a:lnTo>
                    <a:lnTo>
                      <a:pt x="1151" y="461"/>
                    </a:lnTo>
                    <a:lnTo>
                      <a:pt x="1145" y="478"/>
                    </a:lnTo>
                    <a:lnTo>
                      <a:pt x="1145" y="478"/>
                    </a:lnTo>
                    <a:lnTo>
                      <a:pt x="1144" y="483"/>
                    </a:lnTo>
                    <a:lnTo>
                      <a:pt x="1143" y="485"/>
                    </a:lnTo>
                    <a:lnTo>
                      <a:pt x="1141" y="485"/>
                    </a:lnTo>
                    <a:lnTo>
                      <a:pt x="1139" y="485"/>
                    </a:lnTo>
                    <a:lnTo>
                      <a:pt x="1135" y="482"/>
                    </a:lnTo>
                    <a:lnTo>
                      <a:pt x="1130" y="476"/>
                    </a:lnTo>
                    <a:lnTo>
                      <a:pt x="1125" y="471"/>
                    </a:lnTo>
                    <a:lnTo>
                      <a:pt x="1122" y="470"/>
                    </a:lnTo>
                    <a:lnTo>
                      <a:pt x="1120" y="470"/>
                    </a:lnTo>
                    <a:lnTo>
                      <a:pt x="1118" y="470"/>
                    </a:lnTo>
                    <a:lnTo>
                      <a:pt x="1115" y="473"/>
                    </a:lnTo>
                    <a:lnTo>
                      <a:pt x="1113" y="477"/>
                    </a:lnTo>
                    <a:lnTo>
                      <a:pt x="1111" y="483"/>
                    </a:lnTo>
                    <a:lnTo>
                      <a:pt x="1111" y="483"/>
                    </a:lnTo>
                    <a:lnTo>
                      <a:pt x="1112" y="478"/>
                    </a:lnTo>
                    <a:lnTo>
                      <a:pt x="1114" y="470"/>
                    </a:lnTo>
                    <a:lnTo>
                      <a:pt x="1120" y="452"/>
                    </a:lnTo>
                    <a:lnTo>
                      <a:pt x="1120" y="452"/>
                    </a:lnTo>
                    <a:lnTo>
                      <a:pt x="1119" y="452"/>
                    </a:lnTo>
                    <a:lnTo>
                      <a:pt x="1118" y="452"/>
                    </a:lnTo>
                    <a:lnTo>
                      <a:pt x="1116" y="455"/>
                    </a:lnTo>
                    <a:lnTo>
                      <a:pt x="1112" y="462"/>
                    </a:lnTo>
                    <a:lnTo>
                      <a:pt x="1111" y="464"/>
                    </a:lnTo>
                    <a:lnTo>
                      <a:pt x="1110" y="464"/>
                    </a:lnTo>
                    <a:lnTo>
                      <a:pt x="1110" y="464"/>
                    </a:lnTo>
                    <a:lnTo>
                      <a:pt x="1108" y="461"/>
                    </a:lnTo>
                    <a:lnTo>
                      <a:pt x="1107" y="453"/>
                    </a:lnTo>
                    <a:lnTo>
                      <a:pt x="1107" y="453"/>
                    </a:lnTo>
                    <a:lnTo>
                      <a:pt x="1111" y="455"/>
                    </a:lnTo>
                    <a:lnTo>
                      <a:pt x="1112" y="455"/>
                    </a:lnTo>
                    <a:lnTo>
                      <a:pt x="1113" y="454"/>
                    </a:lnTo>
                    <a:lnTo>
                      <a:pt x="1113" y="449"/>
                    </a:lnTo>
                    <a:lnTo>
                      <a:pt x="1113" y="445"/>
                    </a:lnTo>
                    <a:lnTo>
                      <a:pt x="1111" y="432"/>
                    </a:lnTo>
                    <a:lnTo>
                      <a:pt x="1112" y="426"/>
                    </a:lnTo>
                    <a:lnTo>
                      <a:pt x="1113" y="423"/>
                    </a:lnTo>
                    <a:lnTo>
                      <a:pt x="1113" y="423"/>
                    </a:lnTo>
                    <a:lnTo>
                      <a:pt x="1108" y="424"/>
                    </a:lnTo>
                    <a:lnTo>
                      <a:pt x="1103" y="428"/>
                    </a:lnTo>
                    <a:lnTo>
                      <a:pt x="1099" y="432"/>
                    </a:lnTo>
                    <a:lnTo>
                      <a:pt x="1096" y="438"/>
                    </a:lnTo>
                    <a:lnTo>
                      <a:pt x="1096" y="438"/>
                    </a:lnTo>
                    <a:lnTo>
                      <a:pt x="1098" y="439"/>
                    </a:lnTo>
                    <a:lnTo>
                      <a:pt x="1099" y="440"/>
                    </a:lnTo>
                    <a:lnTo>
                      <a:pt x="1100" y="444"/>
                    </a:lnTo>
                    <a:lnTo>
                      <a:pt x="1100" y="451"/>
                    </a:lnTo>
                    <a:lnTo>
                      <a:pt x="1099" y="456"/>
                    </a:lnTo>
                    <a:lnTo>
                      <a:pt x="1099" y="466"/>
                    </a:lnTo>
                    <a:lnTo>
                      <a:pt x="1099" y="467"/>
                    </a:lnTo>
                    <a:lnTo>
                      <a:pt x="1100" y="468"/>
                    </a:lnTo>
                    <a:lnTo>
                      <a:pt x="1103" y="466"/>
                    </a:lnTo>
                    <a:lnTo>
                      <a:pt x="1103" y="466"/>
                    </a:lnTo>
                    <a:lnTo>
                      <a:pt x="1099" y="474"/>
                    </a:lnTo>
                    <a:lnTo>
                      <a:pt x="1096" y="481"/>
                    </a:lnTo>
                    <a:lnTo>
                      <a:pt x="1092" y="485"/>
                    </a:lnTo>
                    <a:lnTo>
                      <a:pt x="1089" y="490"/>
                    </a:lnTo>
                    <a:lnTo>
                      <a:pt x="1084" y="492"/>
                    </a:lnTo>
                    <a:lnTo>
                      <a:pt x="1081" y="492"/>
                    </a:lnTo>
                    <a:lnTo>
                      <a:pt x="1077" y="492"/>
                    </a:lnTo>
                    <a:lnTo>
                      <a:pt x="1073" y="489"/>
                    </a:lnTo>
                    <a:lnTo>
                      <a:pt x="1073" y="489"/>
                    </a:lnTo>
                    <a:lnTo>
                      <a:pt x="1073" y="481"/>
                    </a:lnTo>
                    <a:lnTo>
                      <a:pt x="1072" y="475"/>
                    </a:lnTo>
                    <a:lnTo>
                      <a:pt x="1070" y="470"/>
                    </a:lnTo>
                    <a:lnTo>
                      <a:pt x="1068" y="467"/>
                    </a:lnTo>
                    <a:lnTo>
                      <a:pt x="1065" y="484"/>
                    </a:lnTo>
                    <a:lnTo>
                      <a:pt x="1065" y="484"/>
                    </a:lnTo>
                    <a:lnTo>
                      <a:pt x="1065" y="482"/>
                    </a:lnTo>
                    <a:lnTo>
                      <a:pt x="1065" y="479"/>
                    </a:lnTo>
                    <a:lnTo>
                      <a:pt x="1067" y="471"/>
                    </a:lnTo>
                    <a:lnTo>
                      <a:pt x="1068" y="467"/>
                    </a:lnTo>
                    <a:lnTo>
                      <a:pt x="1068" y="463"/>
                    </a:lnTo>
                    <a:lnTo>
                      <a:pt x="1067" y="460"/>
                    </a:lnTo>
                    <a:lnTo>
                      <a:pt x="1065" y="456"/>
                    </a:lnTo>
                    <a:lnTo>
                      <a:pt x="1065" y="456"/>
                    </a:lnTo>
                    <a:lnTo>
                      <a:pt x="1062" y="461"/>
                    </a:lnTo>
                    <a:lnTo>
                      <a:pt x="1061" y="464"/>
                    </a:lnTo>
                    <a:lnTo>
                      <a:pt x="1059" y="467"/>
                    </a:lnTo>
                    <a:lnTo>
                      <a:pt x="1057" y="468"/>
                    </a:lnTo>
                    <a:lnTo>
                      <a:pt x="1051" y="468"/>
                    </a:lnTo>
                    <a:lnTo>
                      <a:pt x="1046" y="467"/>
                    </a:lnTo>
                    <a:lnTo>
                      <a:pt x="1042" y="467"/>
                    </a:lnTo>
                    <a:lnTo>
                      <a:pt x="1039" y="468"/>
                    </a:lnTo>
                    <a:lnTo>
                      <a:pt x="1037" y="470"/>
                    </a:lnTo>
                    <a:lnTo>
                      <a:pt x="1035" y="474"/>
                    </a:lnTo>
                    <a:lnTo>
                      <a:pt x="1034" y="479"/>
                    </a:lnTo>
                    <a:lnTo>
                      <a:pt x="1031" y="496"/>
                    </a:lnTo>
                    <a:lnTo>
                      <a:pt x="1031" y="496"/>
                    </a:lnTo>
                    <a:lnTo>
                      <a:pt x="1030" y="489"/>
                    </a:lnTo>
                    <a:lnTo>
                      <a:pt x="1030" y="482"/>
                    </a:lnTo>
                    <a:lnTo>
                      <a:pt x="1033" y="477"/>
                    </a:lnTo>
                    <a:lnTo>
                      <a:pt x="1035" y="473"/>
                    </a:lnTo>
                    <a:lnTo>
                      <a:pt x="1036" y="468"/>
                    </a:lnTo>
                    <a:lnTo>
                      <a:pt x="1037" y="462"/>
                    </a:lnTo>
                    <a:lnTo>
                      <a:pt x="1037" y="455"/>
                    </a:lnTo>
                    <a:lnTo>
                      <a:pt x="1035" y="446"/>
                    </a:lnTo>
                    <a:lnTo>
                      <a:pt x="1035" y="446"/>
                    </a:lnTo>
                    <a:lnTo>
                      <a:pt x="1037" y="440"/>
                    </a:lnTo>
                    <a:lnTo>
                      <a:pt x="1039" y="438"/>
                    </a:lnTo>
                    <a:lnTo>
                      <a:pt x="1042" y="437"/>
                    </a:lnTo>
                    <a:lnTo>
                      <a:pt x="1045" y="437"/>
                    </a:lnTo>
                    <a:lnTo>
                      <a:pt x="1047" y="436"/>
                    </a:lnTo>
                    <a:lnTo>
                      <a:pt x="1049" y="434"/>
                    </a:lnTo>
                    <a:lnTo>
                      <a:pt x="1051" y="430"/>
                    </a:lnTo>
                    <a:lnTo>
                      <a:pt x="1052" y="421"/>
                    </a:lnTo>
                    <a:lnTo>
                      <a:pt x="1052" y="421"/>
                    </a:lnTo>
                    <a:lnTo>
                      <a:pt x="1050" y="423"/>
                    </a:lnTo>
                    <a:lnTo>
                      <a:pt x="1049" y="421"/>
                    </a:lnTo>
                    <a:lnTo>
                      <a:pt x="1047" y="413"/>
                    </a:lnTo>
                    <a:lnTo>
                      <a:pt x="1047" y="402"/>
                    </a:lnTo>
                    <a:lnTo>
                      <a:pt x="1046" y="399"/>
                    </a:lnTo>
                    <a:lnTo>
                      <a:pt x="1045" y="398"/>
                    </a:lnTo>
                    <a:lnTo>
                      <a:pt x="1038" y="415"/>
                    </a:lnTo>
                    <a:lnTo>
                      <a:pt x="1039" y="416"/>
                    </a:lnTo>
                    <a:lnTo>
                      <a:pt x="1039" y="416"/>
                    </a:lnTo>
                    <a:lnTo>
                      <a:pt x="1035" y="424"/>
                    </a:lnTo>
                    <a:lnTo>
                      <a:pt x="1030" y="429"/>
                    </a:lnTo>
                    <a:lnTo>
                      <a:pt x="1024" y="432"/>
                    </a:lnTo>
                    <a:lnTo>
                      <a:pt x="1019" y="433"/>
                    </a:lnTo>
                    <a:lnTo>
                      <a:pt x="1006" y="432"/>
                    </a:lnTo>
                    <a:lnTo>
                      <a:pt x="1000" y="433"/>
                    </a:lnTo>
                    <a:lnTo>
                      <a:pt x="995" y="433"/>
                    </a:lnTo>
                    <a:lnTo>
                      <a:pt x="995" y="433"/>
                    </a:lnTo>
                    <a:lnTo>
                      <a:pt x="985" y="456"/>
                    </a:lnTo>
                    <a:lnTo>
                      <a:pt x="976" y="478"/>
                    </a:lnTo>
                    <a:lnTo>
                      <a:pt x="972" y="487"/>
                    </a:lnTo>
                    <a:lnTo>
                      <a:pt x="967" y="494"/>
                    </a:lnTo>
                    <a:lnTo>
                      <a:pt x="962" y="499"/>
                    </a:lnTo>
                    <a:lnTo>
                      <a:pt x="960" y="499"/>
                    </a:lnTo>
                    <a:lnTo>
                      <a:pt x="957" y="499"/>
                    </a:lnTo>
                    <a:lnTo>
                      <a:pt x="957" y="499"/>
                    </a:lnTo>
                    <a:lnTo>
                      <a:pt x="958" y="494"/>
                    </a:lnTo>
                    <a:lnTo>
                      <a:pt x="957" y="490"/>
                    </a:lnTo>
                    <a:lnTo>
                      <a:pt x="953" y="482"/>
                    </a:lnTo>
                    <a:lnTo>
                      <a:pt x="952" y="477"/>
                    </a:lnTo>
                    <a:lnTo>
                      <a:pt x="951" y="471"/>
                    </a:lnTo>
                    <a:lnTo>
                      <a:pt x="951" y="463"/>
                    </a:lnTo>
                    <a:lnTo>
                      <a:pt x="954" y="453"/>
                    </a:lnTo>
                    <a:lnTo>
                      <a:pt x="954" y="453"/>
                    </a:lnTo>
                    <a:lnTo>
                      <a:pt x="951" y="449"/>
                    </a:lnTo>
                    <a:lnTo>
                      <a:pt x="949" y="448"/>
                    </a:lnTo>
                    <a:lnTo>
                      <a:pt x="946" y="448"/>
                    </a:lnTo>
                    <a:lnTo>
                      <a:pt x="944" y="451"/>
                    </a:lnTo>
                    <a:lnTo>
                      <a:pt x="942" y="454"/>
                    </a:lnTo>
                    <a:lnTo>
                      <a:pt x="941" y="459"/>
                    </a:lnTo>
                    <a:lnTo>
                      <a:pt x="939" y="468"/>
                    </a:lnTo>
                    <a:lnTo>
                      <a:pt x="939" y="468"/>
                    </a:lnTo>
                    <a:lnTo>
                      <a:pt x="943" y="470"/>
                    </a:lnTo>
                    <a:lnTo>
                      <a:pt x="944" y="473"/>
                    </a:lnTo>
                    <a:lnTo>
                      <a:pt x="944" y="475"/>
                    </a:lnTo>
                    <a:lnTo>
                      <a:pt x="947" y="478"/>
                    </a:lnTo>
                    <a:lnTo>
                      <a:pt x="947" y="478"/>
                    </a:lnTo>
                    <a:lnTo>
                      <a:pt x="945" y="483"/>
                    </a:lnTo>
                    <a:lnTo>
                      <a:pt x="944" y="486"/>
                    </a:lnTo>
                    <a:lnTo>
                      <a:pt x="942" y="489"/>
                    </a:lnTo>
                    <a:lnTo>
                      <a:pt x="939" y="490"/>
                    </a:lnTo>
                    <a:lnTo>
                      <a:pt x="937" y="489"/>
                    </a:lnTo>
                    <a:lnTo>
                      <a:pt x="935" y="487"/>
                    </a:lnTo>
                    <a:lnTo>
                      <a:pt x="934" y="485"/>
                    </a:lnTo>
                    <a:lnTo>
                      <a:pt x="931" y="483"/>
                    </a:lnTo>
                    <a:lnTo>
                      <a:pt x="931" y="483"/>
                    </a:lnTo>
                    <a:lnTo>
                      <a:pt x="932" y="483"/>
                    </a:lnTo>
                    <a:lnTo>
                      <a:pt x="932" y="482"/>
                    </a:lnTo>
                    <a:lnTo>
                      <a:pt x="934" y="476"/>
                    </a:lnTo>
                    <a:lnTo>
                      <a:pt x="934" y="476"/>
                    </a:lnTo>
                    <a:lnTo>
                      <a:pt x="930" y="474"/>
                    </a:lnTo>
                    <a:lnTo>
                      <a:pt x="929" y="475"/>
                    </a:lnTo>
                    <a:lnTo>
                      <a:pt x="928" y="477"/>
                    </a:lnTo>
                    <a:lnTo>
                      <a:pt x="928" y="481"/>
                    </a:lnTo>
                    <a:lnTo>
                      <a:pt x="927" y="490"/>
                    </a:lnTo>
                    <a:lnTo>
                      <a:pt x="926" y="494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3" y="491"/>
                    </a:lnTo>
                    <a:lnTo>
                      <a:pt x="921" y="487"/>
                    </a:lnTo>
                    <a:lnTo>
                      <a:pt x="919" y="485"/>
                    </a:lnTo>
                    <a:lnTo>
                      <a:pt x="916" y="485"/>
                    </a:lnTo>
                    <a:lnTo>
                      <a:pt x="912" y="485"/>
                    </a:lnTo>
                    <a:lnTo>
                      <a:pt x="909" y="484"/>
                    </a:lnTo>
                    <a:lnTo>
                      <a:pt x="907" y="481"/>
                    </a:lnTo>
                    <a:lnTo>
                      <a:pt x="900" y="511"/>
                    </a:lnTo>
                    <a:lnTo>
                      <a:pt x="900" y="511"/>
                    </a:lnTo>
                    <a:lnTo>
                      <a:pt x="900" y="505"/>
                    </a:lnTo>
                    <a:lnTo>
                      <a:pt x="900" y="500"/>
                    </a:lnTo>
                    <a:lnTo>
                      <a:pt x="899" y="499"/>
                    </a:lnTo>
                    <a:lnTo>
                      <a:pt x="898" y="497"/>
                    </a:lnTo>
                    <a:lnTo>
                      <a:pt x="896" y="496"/>
                    </a:lnTo>
                    <a:lnTo>
                      <a:pt x="895" y="494"/>
                    </a:lnTo>
                    <a:lnTo>
                      <a:pt x="892" y="491"/>
                    </a:lnTo>
                    <a:lnTo>
                      <a:pt x="892" y="485"/>
                    </a:lnTo>
                    <a:lnTo>
                      <a:pt x="892" y="485"/>
                    </a:lnTo>
                    <a:lnTo>
                      <a:pt x="884" y="508"/>
                    </a:lnTo>
                    <a:lnTo>
                      <a:pt x="882" y="513"/>
                    </a:lnTo>
                    <a:lnTo>
                      <a:pt x="880" y="516"/>
                    </a:lnTo>
                    <a:lnTo>
                      <a:pt x="877" y="519"/>
                    </a:lnTo>
                    <a:lnTo>
                      <a:pt x="875" y="517"/>
                    </a:lnTo>
                    <a:lnTo>
                      <a:pt x="875" y="517"/>
                    </a:lnTo>
                    <a:lnTo>
                      <a:pt x="875" y="514"/>
                    </a:lnTo>
                    <a:lnTo>
                      <a:pt x="875" y="511"/>
                    </a:lnTo>
                    <a:lnTo>
                      <a:pt x="873" y="504"/>
                    </a:lnTo>
                    <a:lnTo>
                      <a:pt x="869" y="496"/>
                    </a:lnTo>
                    <a:lnTo>
                      <a:pt x="868" y="490"/>
                    </a:lnTo>
                    <a:lnTo>
                      <a:pt x="867" y="484"/>
                    </a:lnTo>
                    <a:lnTo>
                      <a:pt x="867" y="484"/>
                    </a:lnTo>
                    <a:lnTo>
                      <a:pt x="865" y="481"/>
                    </a:lnTo>
                    <a:lnTo>
                      <a:pt x="862" y="481"/>
                    </a:lnTo>
                    <a:lnTo>
                      <a:pt x="860" y="482"/>
                    </a:lnTo>
                    <a:lnTo>
                      <a:pt x="858" y="484"/>
                    </a:lnTo>
                    <a:lnTo>
                      <a:pt x="854" y="491"/>
                    </a:lnTo>
                    <a:lnTo>
                      <a:pt x="850" y="500"/>
                    </a:lnTo>
                    <a:lnTo>
                      <a:pt x="845" y="508"/>
                    </a:lnTo>
                    <a:lnTo>
                      <a:pt x="842" y="514"/>
                    </a:lnTo>
                    <a:lnTo>
                      <a:pt x="839" y="515"/>
                    </a:lnTo>
                    <a:lnTo>
                      <a:pt x="837" y="515"/>
                    </a:lnTo>
                    <a:lnTo>
                      <a:pt x="835" y="513"/>
                    </a:lnTo>
                    <a:lnTo>
                      <a:pt x="832" y="509"/>
                    </a:lnTo>
                    <a:lnTo>
                      <a:pt x="832" y="509"/>
                    </a:lnTo>
                    <a:lnTo>
                      <a:pt x="834" y="498"/>
                    </a:lnTo>
                    <a:lnTo>
                      <a:pt x="834" y="491"/>
                    </a:lnTo>
                    <a:lnTo>
                      <a:pt x="832" y="489"/>
                    </a:lnTo>
                    <a:lnTo>
                      <a:pt x="831" y="486"/>
                    </a:lnTo>
                    <a:lnTo>
                      <a:pt x="831" y="486"/>
                    </a:lnTo>
                    <a:lnTo>
                      <a:pt x="829" y="490"/>
                    </a:lnTo>
                    <a:lnTo>
                      <a:pt x="827" y="491"/>
                    </a:lnTo>
                    <a:lnTo>
                      <a:pt x="823" y="491"/>
                    </a:lnTo>
                    <a:lnTo>
                      <a:pt x="821" y="492"/>
                    </a:lnTo>
                    <a:lnTo>
                      <a:pt x="821" y="491"/>
                    </a:lnTo>
                    <a:lnTo>
                      <a:pt x="821" y="492"/>
                    </a:lnTo>
                    <a:lnTo>
                      <a:pt x="821" y="492"/>
                    </a:lnTo>
                    <a:lnTo>
                      <a:pt x="819" y="494"/>
                    </a:lnTo>
                    <a:lnTo>
                      <a:pt x="817" y="500"/>
                    </a:lnTo>
                    <a:lnTo>
                      <a:pt x="817" y="500"/>
                    </a:lnTo>
                    <a:lnTo>
                      <a:pt x="811" y="529"/>
                    </a:lnTo>
                    <a:lnTo>
                      <a:pt x="806" y="543"/>
                    </a:lnTo>
                    <a:lnTo>
                      <a:pt x="803" y="549"/>
                    </a:lnTo>
                    <a:lnTo>
                      <a:pt x="799" y="556"/>
                    </a:lnTo>
                    <a:lnTo>
                      <a:pt x="799" y="556"/>
                    </a:lnTo>
                    <a:lnTo>
                      <a:pt x="800" y="562"/>
                    </a:lnTo>
                    <a:lnTo>
                      <a:pt x="801" y="567"/>
                    </a:lnTo>
                    <a:lnTo>
                      <a:pt x="803" y="569"/>
                    </a:lnTo>
                    <a:lnTo>
                      <a:pt x="805" y="569"/>
                    </a:lnTo>
                    <a:lnTo>
                      <a:pt x="807" y="569"/>
                    </a:lnTo>
                    <a:lnTo>
                      <a:pt x="809" y="567"/>
                    </a:lnTo>
                    <a:lnTo>
                      <a:pt x="813" y="561"/>
                    </a:lnTo>
                    <a:lnTo>
                      <a:pt x="816" y="539"/>
                    </a:lnTo>
                    <a:lnTo>
                      <a:pt x="816" y="539"/>
                    </a:lnTo>
                    <a:lnTo>
                      <a:pt x="817" y="549"/>
                    </a:lnTo>
                    <a:lnTo>
                      <a:pt x="819" y="553"/>
                    </a:lnTo>
                    <a:lnTo>
                      <a:pt x="820" y="553"/>
                    </a:lnTo>
                    <a:lnTo>
                      <a:pt x="821" y="553"/>
                    </a:lnTo>
                    <a:lnTo>
                      <a:pt x="822" y="551"/>
                    </a:lnTo>
                    <a:lnTo>
                      <a:pt x="826" y="544"/>
                    </a:lnTo>
                    <a:lnTo>
                      <a:pt x="827" y="543"/>
                    </a:lnTo>
                    <a:lnTo>
                      <a:pt x="828" y="545"/>
                    </a:lnTo>
                    <a:lnTo>
                      <a:pt x="828" y="545"/>
                    </a:lnTo>
                    <a:lnTo>
                      <a:pt x="826" y="558"/>
                    </a:lnTo>
                    <a:lnTo>
                      <a:pt x="821" y="567"/>
                    </a:lnTo>
                    <a:lnTo>
                      <a:pt x="816" y="574"/>
                    </a:lnTo>
                    <a:lnTo>
                      <a:pt x="812" y="579"/>
                    </a:lnTo>
                    <a:lnTo>
                      <a:pt x="801" y="587"/>
                    </a:lnTo>
                    <a:lnTo>
                      <a:pt x="797" y="592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6" y="610"/>
                    </a:lnTo>
                    <a:lnTo>
                      <a:pt x="799" y="619"/>
                    </a:lnTo>
                    <a:lnTo>
                      <a:pt x="803" y="625"/>
                    </a:lnTo>
                    <a:lnTo>
                      <a:pt x="807" y="629"/>
                    </a:lnTo>
                    <a:lnTo>
                      <a:pt x="812" y="632"/>
                    </a:lnTo>
                    <a:lnTo>
                      <a:pt x="816" y="633"/>
                    </a:lnTo>
                    <a:lnTo>
                      <a:pt x="821" y="633"/>
                    </a:lnTo>
                    <a:lnTo>
                      <a:pt x="827" y="632"/>
                    </a:lnTo>
                    <a:lnTo>
                      <a:pt x="821" y="619"/>
                    </a:lnTo>
                    <a:lnTo>
                      <a:pt x="828" y="618"/>
                    </a:lnTo>
                    <a:lnTo>
                      <a:pt x="821" y="595"/>
                    </a:lnTo>
                    <a:lnTo>
                      <a:pt x="821" y="595"/>
                    </a:lnTo>
                    <a:lnTo>
                      <a:pt x="823" y="596"/>
                    </a:lnTo>
                    <a:lnTo>
                      <a:pt x="826" y="596"/>
                    </a:lnTo>
                    <a:lnTo>
                      <a:pt x="830" y="595"/>
                    </a:lnTo>
                    <a:lnTo>
                      <a:pt x="834" y="594"/>
                    </a:lnTo>
                    <a:lnTo>
                      <a:pt x="838" y="594"/>
                    </a:lnTo>
                    <a:lnTo>
                      <a:pt x="838" y="594"/>
                    </a:lnTo>
                    <a:lnTo>
                      <a:pt x="836" y="592"/>
                    </a:lnTo>
                    <a:lnTo>
                      <a:pt x="834" y="589"/>
                    </a:lnTo>
                    <a:lnTo>
                      <a:pt x="831" y="579"/>
                    </a:lnTo>
                    <a:lnTo>
                      <a:pt x="831" y="571"/>
                    </a:lnTo>
                    <a:lnTo>
                      <a:pt x="831" y="568"/>
                    </a:lnTo>
                    <a:lnTo>
                      <a:pt x="832" y="567"/>
                    </a:lnTo>
                    <a:lnTo>
                      <a:pt x="832" y="568"/>
                    </a:lnTo>
                    <a:lnTo>
                      <a:pt x="832" y="568"/>
                    </a:lnTo>
                    <a:lnTo>
                      <a:pt x="836" y="574"/>
                    </a:lnTo>
                    <a:lnTo>
                      <a:pt x="836" y="575"/>
                    </a:lnTo>
                    <a:lnTo>
                      <a:pt x="837" y="575"/>
                    </a:lnTo>
                    <a:lnTo>
                      <a:pt x="839" y="573"/>
                    </a:lnTo>
                    <a:lnTo>
                      <a:pt x="840" y="569"/>
                    </a:lnTo>
                    <a:lnTo>
                      <a:pt x="843" y="559"/>
                    </a:lnTo>
                    <a:lnTo>
                      <a:pt x="844" y="556"/>
                    </a:lnTo>
                    <a:lnTo>
                      <a:pt x="845" y="556"/>
                    </a:lnTo>
                    <a:lnTo>
                      <a:pt x="846" y="554"/>
                    </a:lnTo>
                    <a:lnTo>
                      <a:pt x="846" y="554"/>
                    </a:lnTo>
                    <a:lnTo>
                      <a:pt x="844" y="553"/>
                    </a:lnTo>
                    <a:lnTo>
                      <a:pt x="842" y="551"/>
                    </a:lnTo>
                    <a:lnTo>
                      <a:pt x="840" y="547"/>
                    </a:lnTo>
                    <a:lnTo>
                      <a:pt x="842" y="539"/>
                    </a:lnTo>
                    <a:lnTo>
                      <a:pt x="842" y="539"/>
                    </a:lnTo>
                    <a:lnTo>
                      <a:pt x="845" y="547"/>
                    </a:lnTo>
                    <a:lnTo>
                      <a:pt x="849" y="553"/>
                    </a:lnTo>
                    <a:lnTo>
                      <a:pt x="852" y="556"/>
                    </a:lnTo>
                    <a:lnTo>
                      <a:pt x="854" y="558"/>
                    </a:lnTo>
                    <a:lnTo>
                      <a:pt x="857" y="560"/>
                    </a:lnTo>
                    <a:lnTo>
                      <a:pt x="859" y="564"/>
                    </a:lnTo>
                    <a:lnTo>
                      <a:pt x="862" y="569"/>
                    </a:lnTo>
                    <a:lnTo>
                      <a:pt x="866" y="577"/>
                    </a:lnTo>
                    <a:lnTo>
                      <a:pt x="866" y="577"/>
                    </a:lnTo>
                    <a:lnTo>
                      <a:pt x="866" y="567"/>
                    </a:lnTo>
                    <a:lnTo>
                      <a:pt x="867" y="561"/>
                    </a:lnTo>
                    <a:lnTo>
                      <a:pt x="869" y="559"/>
                    </a:lnTo>
                    <a:lnTo>
                      <a:pt x="872" y="558"/>
                    </a:lnTo>
                    <a:lnTo>
                      <a:pt x="875" y="558"/>
                    </a:lnTo>
                    <a:lnTo>
                      <a:pt x="877" y="557"/>
                    </a:lnTo>
                    <a:lnTo>
                      <a:pt x="878" y="552"/>
                    </a:lnTo>
                    <a:lnTo>
                      <a:pt x="880" y="543"/>
                    </a:lnTo>
                    <a:lnTo>
                      <a:pt x="875" y="541"/>
                    </a:lnTo>
                    <a:lnTo>
                      <a:pt x="885" y="517"/>
                    </a:lnTo>
                    <a:lnTo>
                      <a:pt x="885" y="517"/>
                    </a:lnTo>
                    <a:lnTo>
                      <a:pt x="888" y="528"/>
                    </a:lnTo>
                    <a:lnTo>
                      <a:pt x="888" y="536"/>
                    </a:lnTo>
                    <a:lnTo>
                      <a:pt x="888" y="542"/>
                    </a:lnTo>
                    <a:lnTo>
                      <a:pt x="886" y="547"/>
                    </a:lnTo>
                    <a:lnTo>
                      <a:pt x="885" y="552"/>
                    </a:lnTo>
                    <a:lnTo>
                      <a:pt x="885" y="558"/>
                    </a:lnTo>
                    <a:lnTo>
                      <a:pt x="888" y="564"/>
                    </a:lnTo>
                    <a:lnTo>
                      <a:pt x="891" y="571"/>
                    </a:lnTo>
                    <a:lnTo>
                      <a:pt x="891" y="571"/>
                    </a:lnTo>
                    <a:lnTo>
                      <a:pt x="893" y="571"/>
                    </a:lnTo>
                    <a:lnTo>
                      <a:pt x="896" y="569"/>
                    </a:lnTo>
                    <a:lnTo>
                      <a:pt x="899" y="566"/>
                    </a:lnTo>
                    <a:lnTo>
                      <a:pt x="901" y="560"/>
                    </a:lnTo>
                    <a:lnTo>
                      <a:pt x="904" y="553"/>
                    </a:lnTo>
                    <a:lnTo>
                      <a:pt x="908" y="539"/>
                    </a:lnTo>
                    <a:lnTo>
                      <a:pt x="911" y="535"/>
                    </a:lnTo>
                    <a:lnTo>
                      <a:pt x="912" y="532"/>
                    </a:lnTo>
                    <a:lnTo>
                      <a:pt x="914" y="531"/>
                    </a:lnTo>
                    <a:lnTo>
                      <a:pt x="914" y="531"/>
                    </a:lnTo>
                    <a:lnTo>
                      <a:pt x="911" y="547"/>
                    </a:lnTo>
                    <a:lnTo>
                      <a:pt x="906" y="560"/>
                    </a:lnTo>
                    <a:lnTo>
                      <a:pt x="904" y="566"/>
                    </a:lnTo>
                    <a:lnTo>
                      <a:pt x="900" y="569"/>
                    </a:lnTo>
                    <a:lnTo>
                      <a:pt x="898" y="572"/>
                    </a:lnTo>
                    <a:lnTo>
                      <a:pt x="895" y="573"/>
                    </a:lnTo>
                    <a:lnTo>
                      <a:pt x="899" y="583"/>
                    </a:lnTo>
                    <a:lnTo>
                      <a:pt x="899" y="583"/>
                    </a:lnTo>
                    <a:lnTo>
                      <a:pt x="898" y="588"/>
                    </a:lnTo>
                    <a:lnTo>
                      <a:pt x="896" y="590"/>
                    </a:lnTo>
                    <a:lnTo>
                      <a:pt x="893" y="592"/>
                    </a:lnTo>
                    <a:lnTo>
                      <a:pt x="891" y="592"/>
                    </a:lnTo>
                    <a:lnTo>
                      <a:pt x="885" y="594"/>
                    </a:lnTo>
                    <a:lnTo>
                      <a:pt x="880" y="592"/>
                    </a:lnTo>
                    <a:lnTo>
                      <a:pt x="880" y="592"/>
                    </a:lnTo>
                    <a:lnTo>
                      <a:pt x="882" y="584"/>
                    </a:lnTo>
                    <a:lnTo>
                      <a:pt x="883" y="580"/>
                    </a:lnTo>
                    <a:lnTo>
                      <a:pt x="882" y="577"/>
                    </a:lnTo>
                    <a:lnTo>
                      <a:pt x="881" y="576"/>
                    </a:lnTo>
                    <a:lnTo>
                      <a:pt x="878" y="575"/>
                    </a:lnTo>
                    <a:lnTo>
                      <a:pt x="875" y="574"/>
                    </a:lnTo>
                    <a:lnTo>
                      <a:pt x="873" y="571"/>
                    </a:lnTo>
                    <a:lnTo>
                      <a:pt x="872" y="565"/>
                    </a:lnTo>
                    <a:lnTo>
                      <a:pt x="872" y="565"/>
                    </a:lnTo>
                    <a:lnTo>
                      <a:pt x="872" y="576"/>
                    </a:lnTo>
                    <a:lnTo>
                      <a:pt x="873" y="583"/>
                    </a:lnTo>
                    <a:lnTo>
                      <a:pt x="873" y="590"/>
                    </a:lnTo>
                    <a:lnTo>
                      <a:pt x="869" y="599"/>
                    </a:lnTo>
                    <a:lnTo>
                      <a:pt x="869" y="599"/>
                    </a:lnTo>
                    <a:lnTo>
                      <a:pt x="874" y="599"/>
                    </a:lnTo>
                    <a:lnTo>
                      <a:pt x="876" y="599"/>
                    </a:lnTo>
                    <a:lnTo>
                      <a:pt x="880" y="602"/>
                    </a:lnTo>
                    <a:lnTo>
                      <a:pt x="885" y="605"/>
                    </a:lnTo>
                    <a:lnTo>
                      <a:pt x="885" y="605"/>
                    </a:lnTo>
                    <a:lnTo>
                      <a:pt x="882" y="605"/>
                    </a:lnTo>
                    <a:lnTo>
                      <a:pt x="880" y="606"/>
                    </a:lnTo>
                    <a:lnTo>
                      <a:pt x="877" y="609"/>
                    </a:lnTo>
                    <a:lnTo>
                      <a:pt x="875" y="613"/>
                    </a:lnTo>
                    <a:lnTo>
                      <a:pt x="872" y="624"/>
                    </a:lnTo>
                    <a:lnTo>
                      <a:pt x="868" y="637"/>
                    </a:lnTo>
                    <a:lnTo>
                      <a:pt x="866" y="650"/>
                    </a:lnTo>
                    <a:lnTo>
                      <a:pt x="862" y="659"/>
                    </a:lnTo>
                    <a:lnTo>
                      <a:pt x="860" y="663"/>
                    </a:lnTo>
                    <a:lnTo>
                      <a:pt x="858" y="664"/>
                    </a:lnTo>
                    <a:lnTo>
                      <a:pt x="855" y="664"/>
                    </a:lnTo>
                    <a:lnTo>
                      <a:pt x="853" y="662"/>
                    </a:lnTo>
                    <a:lnTo>
                      <a:pt x="853" y="662"/>
                    </a:lnTo>
                    <a:lnTo>
                      <a:pt x="855" y="658"/>
                    </a:lnTo>
                    <a:lnTo>
                      <a:pt x="855" y="654"/>
                    </a:lnTo>
                    <a:lnTo>
                      <a:pt x="855" y="648"/>
                    </a:lnTo>
                    <a:lnTo>
                      <a:pt x="854" y="642"/>
                    </a:lnTo>
                    <a:lnTo>
                      <a:pt x="851" y="630"/>
                    </a:lnTo>
                    <a:lnTo>
                      <a:pt x="850" y="620"/>
                    </a:lnTo>
                    <a:lnTo>
                      <a:pt x="850" y="620"/>
                    </a:lnTo>
                    <a:lnTo>
                      <a:pt x="843" y="626"/>
                    </a:lnTo>
                    <a:lnTo>
                      <a:pt x="839" y="629"/>
                    </a:lnTo>
                    <a:lnTo>
                      <a:pt x="836" y="634"/>
                    </a:lnTo>
                    <a:lnTo>
                      <a:pt x="838" y="665"/>
                    </a:lnTo>
                    <a:lnTo>
                      <a:pt x="838" y="665"/>
                    </a:lnTo>
                    <a:lnTo>
                      <a:pt x="837" y="666"/>
                    </a:lnTo>
                    <a:lnTo>
                      <a:pt x="836" y="666"/>
                    </a:lnTo>
                    <a:lnTo>
                      <a:pt x="834" y="665"/>
                    </a:lnTo>
                    <a:lnTo>
                      <a:pt x="832" y="663"/>
                    </a:lnTo>
                    <a:lnTo>
                      <a:pt x="830" y="656"/>
                    </a:lnTo>
                    <a:lnTo>
                      <a:pt x="828" y="648"/>
                    </a:lnTo>
                    <a:lnTo>
                      <a:pt x="826" y="641"/>
                    </a:lnTo>
                    <a:lnTo>
                      <a:pt x="822" y="636"/>
                    </a:lnTo>
                    <a:lnTo>
                      <a:pt x="821" y="635"/>
                    </a:lnTo>
                    <a:lnTo>
                      <a:pt x="819" y="636"/>
                    </a:lnTo>
                    <a:lnTo>
                      <a:pt x="817" y="640"/>
                    </a:lnTo>
                    <a:lnTo>
                      <a:pt x="815" y="644"/>
                    </a:lnTo>
                    <a:lnTo>
                      <a:pt x="815" y="644"/>
                    </a:lnTo>
                    <a:lnTo>
                      <a:pt x="815" y="650"/>
                    </a:lnTo>
                    <a:lnTo>
                      <a:pt x="816" y="654"/>
                    </a:lnTo>
                    <a:lnTo>
                      <a:pt x="817" y="655"/>
                    </a:lnTo>
                    <a:lnTo>
                      <a:pt x="820" y="655"/>
                    </a:lnTo>
                    <a:lnTo>
                      <a:pt x="822" y="654"/>
                    </a:lnTo>
                    <a:lnTo>
                      <a:pt x="823" y="654"/>
                    </a:lnTo>
                    <a:lnTo>
                      <a:pt x="823" y="655"/>
                    </a:lnTo>
                    <a:lnTo>
                      <a:pt x="823" y="655"/>
                    </a:lnTo>
                    <a:lnTo>
                      <a:pt x="820" y="657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3" y="657"/>
                    </a:lnTo>
                    <a:lnTo>
                      <a:pt x="809" y="652"/>
                    </a:lnTo>
                    <a:lnTo>
                      <a:pt x="806" y="643"/>
                    </a:lnTo>
                    <a:lnTo>
                      <a:pt x="799" y="621"/>
                    </a:lnTo>
                    <a:lnTo>
                      <a:pt x="794" y="61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89" y="620"/>
                    </a:lnTo>
                    <a:lnTo>
                      <a:pt x="788" y="633"/>
                    </a:lnTo>
                    <a:lnTo>
                      <a:pt x="785" y="645"/>
                    </a:lnTo>
                    <a:lnTo>
                      <a:pt x="785" y="645"/>
                    </a:lnTo>
                    <a:lnTo>
                      <a:pt x="785" y="634"/>
                    </a:lnTo>
                    <a:lnTo>
                      <a:pt x="785" y="624"/>
                    </a:lnTo>
                    <a:lnTo>
                      <a:pt x="785" y="613"/>
                    </a:lnTo>
                    <a:lnTo>
                      <a:pt x="788" y="604"/>
                    </a:lnTo>
                    <a:lnTo>
                      <a:pt x="788" y="604"/>
                    </a:lnTo>
                    <a:lnTo>
                      <a:pt x="786" y="602"/>
                    </a:lnTo>
                    <a:lnTo>
                      <a:pt x="784" y="602"/>
                    </a:lnTo>
                    <a:lnTo>
                      <a:pt x="783" y="603"/>
                    </a:lnTo>
                    <a:lnTo>
                      <a:pt x="781" y="605"/>
                    </a:lnTo>
                    <a:lnTo>
                      <a:pt x="777" y="611"/>
                    </a:lnTo>
                    <a:lnTo>
                      <a:pt x="775" y="617"/>
                    </a:lnTo>
                    <a:lnTo>
                      <a:pt x="775" y="617"/>
                    </a:lnTo>
                    <a:lnTo>
                      <a:pt x="777" y="621"/>
                    </a:lnTo>
                    <a:lnTo>
                      <a:pt x="778" y="626"/>
                    </a:lnTo>
                    <a:lnTo>
                      <a:pt x="777" y="630"/>
                    </a:lnTo>
                    <a:lnTo>
                      <a:pt x="776" y="636"/>
                    </a:lnTo>
                    <a:lnTo>
                      <a:pt x="773" y="645"/>
                    </a:lnTo>
                    <a:lnTo>
                      <a:pt x="769" y="655"/>
                    </a:lnTo>
                    <a:lnTo>
                      <a:pt x="769" y="655"/>
                    </a:lnTo>
                    <a:lnTo>
                      <a:pt x="768" y="654"/>
                    </a:lnTo>
                    <a:lnTo>
                      <a:pt x="768" y="651"/>
                    </a:lnTo>
                    <a:lnTo>
                      <a:pt x="768" y="644"/>
                    </a:lnTo>
                    <a:lnTo>
                      <a:pt x="771" y="636"/>
                    </a:lnTo>
                    <a:lnTo>
                      <a:pt x="774" y="632"/>
                    </a:lnTo>
                    <a:lnTo>
                      <a:pt x="774" y="632"/>
                    </a:lnTo>
                    <a:lnTo>
                      <a:pt x="770" y="625"/>
                    </a:lnTo>
                    <a:lnTo>
                      <a:pt x="768" y="617"/>
                    </a:lnTo>
                    <a:lnTo>
                      <a:pt x="767" y="614"/>
                    </a:lnTo>
                    <a:lnTo>
                      <a:pt x="766" y="614"/>
                    </a:lnTo>
                    <a:lnTo>
                      <a:pt x="766" y="614"/>
                    </a:lnTo>
                    <a:lnTo>
                      <a:pt x="765" y="619"/>
                    </a:lnTo>
                    <a:lnTo>
                      <a:pt x="763" y="627"/>
                    </a:lnTo>
                    <a:lnTo>
                      <a:pt x="763" y="627"/>
                    </a:lnTo>
                    <a:lnTo>
                      <a:pt x="763" y="619"/>
                    </a:lnTo>
                    <a:lnTo>
                      <a:pt x="765" y="610"/>
                    </a:lnTo>
                    <a:lnTo>
                      <a:pt x="769" y="592"/>
                    </a:lnTo>
                    <a:lnTo>
                      <a:pt x="775" y="579"/>
                    </a:lnTo>
                    <a:lnTo>
                      <a:pt x="778" y="573"/>
                    </a:lnTo>
                    <a:lnTo>
                      <a:pt x="781" y="569"/>
                    </a:lnTo>
                    <a:lnTo>
                      <a:pt x="776" y="567"/>
                    </a:lnTo>
                    <a:lnTo>
                      <a:pt x="776" y="567"/>
                    </a:lnTo>
                    <a:lnTo>
                      <a:pt x="778" y="561"/>
                    </a:lnTo>
                    <a:lnTo>
                      <a:pt x="780" y="560"/>
                    </a:lnTo>
                    <a:lnTo>
                      <a:pt x="782" y="560"/>
                    </a:lnTo>
                    <a:lnTo>
                      <a:pt x="784" y="562"/>
                    </a:lnTo>
                    <a:lnTo>
                      <a:pt x="784" y="562"/>
                    </a:lnTo>
                    <a:lnTo>
                      <a:pt x="782" y="551"/>
                    </a:lnTo>
                    <a:lnTo>
                      <a:pt x="781" y="539"/>
                    </a:lnTo>
                    <a:lnTo>
                      <a:pt x="781" y="528"/>
                    </a:lnTo>
                    <a:lnTo>
                      <a:pt x="782" y="516"/>
                    </a:lnTo>
                    <a:lnTo>
                      <a:pt x="782" y="516"/>
                    </a:lnTo>
                    <a:lnTo>
                      <a:pt x="782" y="520"/>
                    </a:lnTo>
                    <a:lnTo>
                      <a:pt x="782" y="524"/>
                    </a:lnTo>
                    <a:lnTo>
                      <a:pt x="782" y="524"/>
                    </a:lnTo>
                    <a:lnTo>
                      <a:pt x="783" y="526"/>
                    </a:lnTo>
                    <a:lnTo>
                      <a:pt x="784" y="526"/>
                    </a:lnTo>
                    <a:lnTo>
                      <a:pt x="785" y="526"/>
                    </a:lnTo>
                    <a:lnTo>
                      <a:pt x="786" y="524"/>
                    </a:lnTo>
                    <a:lnTo>
                      <a:pt x="788" y="520"/>
                    </a:lnTo>
                    <a:lnTo>
                      <a:pt x="788" y="513"/>
                    </a:lnTo>
                    <a:lnTo>
                      <a:pt x="788" y="513"/>
                    </a:lnTo>
                    <a:lnTo>
                      <a:pt x="789" y="505"/>
                    </a:lnTo>
                    <a:lnTo>
                      <a:pt x="788" y="499"/>
                    </a:lnTo>
                    <a:lnTo>
                      <a:pt x="788" y="496"/>
                    </a:lnTo>
                    <a:lnTo>
                      <a:pt x="785" y="493"/>
                    </a:lnTo>
                    <a:lnTo>
                      <a:pt x="783" y="490"/>
                    </a:lnTo>
                    <a:lnTo>
                      <a:pt x="781" y="487"/>
                    </a:lnTo>
                    <a:lnTo>
                      <a:pt x="780" y="484"/>
                    </a:lnTo>
                    <a:lnTo>
                      <a:pt x="774" y="489"/>
                    </a:lnTo>
                    <a:lnTo>
                      <a:pt x="754" y="574"/>
                    </a:lnTo>
                    <a:lnTo>
                      <a:pt x="754" y="574"/>
                    </a:lnTo>
                    <a:lnTo>
                      <a:pt x="752" y="576"/>
                    </a:lnTo>
                    <a:lnTo>
                      <a:pt x="748" y="576"/>
                    </a:lnTo>
                    <a:lnTo>
                      <a:pt x="746" y="574"/>
                    </a:lnTo>
                    <a:lnTo>
                      <a:pt x="744" y="571"/>
                    </a:lnTo>
                    <a:lnTo>
                      <a:pt x="736" y="550"/>
                    </a:lnTo>
                    <a:lnTo>
                      <a:pt x="735" y="573"/>
                    </a:lnTo>
                    <a:lnTo>
                      <a:pt x="735" y="573"/>
                    </a:lnTo>
                    <a:lnTo>
                      <a:pt x="731" y="572"/>
                    </a:lnTo>
                    <a:lnTo>
                      <a:pt x="729" y="571"/>
                    </a:lnTo>
                    <a:lnTo>
                      <a:pt x="727" y="567"/>
                    </a:lnTo>
                    <a:lnTo>
                      <a:pt x="725" y="564"/>
                    </a:lnTo>
                    <a:lnTo>
                      <a:pt x="724" y="559"/>
                    </a:lnTo>
                    <a:lnTo>
                      <a:pt x="723" y="552"/>
                    </a:lnTo>
                    <a:lnTo>
                      <a:pt x="723" y="544"/>
                    </a:lnTo>
                    <a:lnTo>
                      <a:pt x="724" y="535"/>
                    </a:lnTo>
                    <a:lnTo>
                      <a:pt x="724" y="535"/>
                    </a:lnTo>
                    <a:lnTo>
                      <a:pt x="725" y="541"/>
                    </a:lnTo>
                    <a:lnTo>
                      <a:pt x="728" y="542"/>
                    </a:lnTo>
                    <a:lnTo>
                      <a:pt x="728" y="542"/>
                    </a:lnTo>
                    <a:lnTo>
                      <a:pt x="729" y="535"/>
                    </a:lnTo>
                    <a:lnTo>
                      <a:pt x="729" y="530"/>
                    </a:lnTo>
                    <a:lnTo>
                      <a:pt x="729" y="530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20" y="532"/>
                    </a:lnTo>
                    <a:lnTo>
                      <a:pt x="722" y="522"/>
                    </a:lnTo>
                    <a:lnTo>
                      <a:pt x="722" y="514"/>
                    </a:lnTo>
                    <a:lnTo>
                      <a:pt x="722" y="506"/>
                    </a:lnTo>
                    <a:lnTo>
                      <a:pt x="720" y="487"/>
                    </a:lnTo>
                    <a:lnTo>
                      <a:pt x="719" y="476"/>
                    </a:lnTo>
                    <a:lnTo>
                      <a:pt x="719" y="462"/>
                    </a:lnTo>
                    <a:lnTo>
                      <a:pt x="706" y="475"/>
                    </a:lnTo>
                    <a:lnTo>
                      <a:pt x="706" y="475"/>
                    </a:lnTo>
                    <a:lnTo>
                      <a:pt x="708" y="479"/>
                    </a:lnTo>
                    <a:lnTo>
                      <a:pt x="709" y="484"/>
                    </a:lnTo>
                    <a:lnTo>
                      <a:pt x="709" y="487"/>
                    </a:lnTo>
                    <a:lnTo>
                      <a:pt x="708" y="491"/>
                    </a:lnTo>
                    <a:lnTo>
                      <a:pt x="706" y="496"/>
                    </a:lnTo>
                    <a:lnTo>
                      <a:pt x="702" y="500"/>
                    </a:lnTo>
                    <a:lnTo>
                      <a:pt x="702" y="500"/>
                    </a:lnTo>
                    <a:lnTo>
                      <a:pt x="702" y="494"/>
                    </a:lnTo>
                    <a:lnTo>
                      <a:pt x="700" y="491"/>
                    </a:lnTo>
                    <a:lnTo>
                      <a:pt x="699" y="490"/>
                    </a:lnTo>
                    <a:lnTo>
                      <a:pt x="697" y="492"/>
                    </a:lnTo>
                    <a:lnTo>
                      <a:pt x="691" y="496"/>
                    </a:lnTo>
                    <a:lnTo>
                      <a:pt x="689" y="498"/>
                    </a:lnTo>
                    <a:lnTo>
                      <a:pt x="688" y="498"/>
                    </a:lnTo>
                    <a:lnTo>
                      <a:pt x="688" y="493"/>
                    </a:lnTo>
                    <a:lnTo>
                      <a:pt x="688" y="493"/>
                    </a:lnTo>
                    <a:lnTo>
                      <a:pt x="686" y="490"/>
                    </a:lnTo>
                    <a:lnTo>
                      <a:pt x="684" y="489"/>
                    </a:lnTo>
                    <a:lnTo>
                      <a:pt x="682" y="487"/>
                    </a:lnTo>
                    <a:lnTo>
                      <a:pt x="679" y="487"/>
                    </a:lnTo>
                    <a:lnTo>
                      <a:pt x="675" y="490"/>
                    </a:lnTo>
                    <a:lnTo>
                      <a:pt x="670" y="493"/>
                    </a:lnTo>
                    <a:lnTo>
                      <a:pt x="670" y="493"/>
                    </a:lnTo>
                    <a:lnTo>
                      <a:pt x="669" y="504"/>
                    </a:lnTo>
                    <a:lnTo>
                      <a:pt x="667" y="521"/>
                    </a:lnTo>
                    <a:lnTo>
                      <a:pt x="660" y="560"/>
                    </a:lnTo>
                    <a:lnTo>
                      <a:pt x="660" y="560"/>
                    </a:lnTo>
                    <a:lnTo>
                      <a:pt x="663" y="564"/>
                    </a:lnTo>
                    <a:lnTo>
                      <a:pt x="665" y="567"/>
                    </a:lnTo>
                    <a:lnTo>
                      <a:pt x="666" y="571"/>
                    </a:lnTo>
                    <a:lnTo>
                      <a:pt x="666" y="574"/>
                    </a:lnTo>
                    <a:lnTo>
                      <a:pt x="665" y="582"/>
                    </a:lnTo>
                    <a:lnTo>
                      <a:pt x="665" y="591"/>
                    </a:lnTo>
                    <a:lnTo>
                      <a:pt x="665" y="591"/>
                    </a:lnTo>
                    <a:lnTo>
                      <a:pt x="663" y="591"/>
                    </a:lnTo>
                    <a:lnTo>
                      <a:pt x="662" y="591"/>
                    </a:lnTo>
                    <a:lnTo>
                      <a:pt x="662" y="592"/>
                    </a:lnTo>
                    <a:lnTo>
                      <a:pt x="662" y="592"/>
                    </a:lnTo>
                    <a:lnTo>
                      <a:pt x="661" y="597"/>
                    </a:lnTo>
                    <a:lnTo>
                      <a:pt x="662" y="600"/>
                    </a:lnTo>
                    <a:lnTo>
                      <a:pt x="663" y="604"/>
                    </a:lnTo>
                    <a:lnTo>
                      <a:pt x="663" y="609"/>
                    </a:lnTo>
                    <a:lnTo>
                      <a:pt x="663" y="609"/>
                    </a:lnTo>
                    <a:lnTo>
                      <a:pt x="671" y="602"/>
                    </a:lnTo>
                    <a:lnTo>
                      <a:pt x="678" y="595"/>
                    </a:lnTo>
                    <a:lnTo>
                      <a:pt x="681" y="589"/>
                    </a:lnTo>
                    <a:lnTo>
                      <a:pt x="684" y="583"/>
                    </a:lnTo>
                    <a:lnTo>
                      <a:pt x="686" y="574"/>
                    </a:lnTo>
                    <a:lnTo>
                      <a:pt x="688" y="564"/>
                    </a:lnTo>
                    <a:lnTo>
                      <a:pt x="688" y="564"/>
                    </a:lnTo>
                    <a:lnTo>
                      <a:pt x="686" y="560"/>
                    </a:lnTo>
                    <a:lnTo>
                      <a:pt x="686" y="560"/>
                    </a:lnTo>
                    <a:lnTo>
                      <a:pt x="684" y="565"/>
                    </a:lnTo>
                    <a:lnTo>
                      <a:pt x="682" y="569"/>
                    </a:lnTo>
                    <a:lnTo>
                      <a:pt x="681" y="571"/>
                    </a:lnTo>
                    <a:lnTo>
                      <a:pt x="679" y="568"/>
                    </a:lnTo>
                    <a:lnTo>
                      <a:pt x="679" y="568"/>
                    </a:lnTo>
                    <a:lnTo>
                      <a:pt x="682" y="561"/>
                    </a:lnTo>
                    <a:lnTo>
                      <a:pt x="683" y="557"/>
                    </a:lnTo>
                    <a:lnTo>
                      <a:pt x="685" y="553"/>
                    </a:lnTo>
                    <a:lnTo>
                      <a:pt x="688" y="552"/>
                    </a:lnTo>
                    <a:lnTo>
                      <a:pt x="690" y="551"/>
                    </a:lnTo>
                    <a:lnTo>
                      <a:pt x="693" y="551"/>
                    </a:lnTo>
                    <a:lnTo>
                      <a:pt x="699" y="552"/>
                    </a:lnTo>
                    <a:lnTo>
                      <a:pt x="701" y="571"/>
                    </a:lnTo>
                    <a:lnTo>
                      <a:pt x="709" y="560"/>
                    </a:lnTo>
                    <a:lnTo>
                      <a:pt x="709" y="560"/>
                    </a:lnTo>
                    <a:lnTo>
                      <a:pt x="708" y="569"/>
                    </a:lnTo>
                    <a:lnTo>
                      <a:pt x="707" y="580"/>
                    </a:lnTo>
                    <a:lnTo>
                      <a:pt x="705" y="589"/>
                    </a:lnTo>
                    <a:lnTo>
                      <a:pt x="702" y="591"/>
                    </a:lnTo>
                    <a:lnTo>
                      <a:pt x="700" y="594"/>
                    </a:lnTo>
                    <a:lnTo>
                      <a:pt x="700" y="594"/>
                    </a:lnTo>
                    <a:lnTo>
                      <a:pt x="700" y="599"/>
                    </a:lnTo>
                    <a:lnTo>
                      <a:pt x="701" y="600"/>
                    </a:lnTo>
                    <a:lnTo>
                      <a:pt x="704" y="600"/>
                    </a:lnTo>
                    <a:lnTo>
                      <a:pt x="705" y="599"/>
                    </a:lnTo>
                    <a:lnTo>
                      <a:pt x="709" y="596"/>
                    </a:lnTo>
                    <a:lnTo>
                      <a:pt x="712" y="595"/>
                    </a:lnTo>
                    <a:lnTo>
                      <a:pt x="714" y="596"/>
                    </a:lnTo>
                    <a:lnTo>
                      <a:pt x="716" y="571"/>
                    </a:lnTo>
                    <a:lnTo>
                      <a:pt x="716" y="571"/>
                    </a:lnTo>
                    <a:lnTo>
                      <a:pt x="716" y="575"/>
                    </a:lnTo>
                    <a:lnTo>
                      <a:pt x="717" y="580"/>
                    </a:lnTo>
                    <a:lnTo>
                      <a:pt x="720" y="587"/>
                    </a:lnTo>
                    <a:lnTo>
                      <a:pt x="721" y="590"/>
                    </a:lnTo>
                    <a:lnTo>
                      <a:pt x="721" y="595"/>
                    </a:lnTo>
                    <a:lnTo>
                      <a:pt x="721" y="600"/>
                    </a:lnTo>
                    <a:lnTo>
                      <a:pt x="719" y="606"/>
                    </a:lnTo>
                    <a:lnTo>
                      <a:pt x="706" y="627"/>
                    </a:lnTo>
                    <a:lnTo>
                      <a:pt x="709" y="644"/>
                    </a:lnTo>
                    <a:lnTo>
                      <a:pt x="698" y="649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9"/>
                    </a:lnTo>
                    <a:lnTo>
                      <a:pt x="696" y="639"/>
                    </a:lnTo>
                    <a:lnTo>
                      <a:pt x="693" y="639"/>
                    </a:lnTo>
                    <a:lnTo>
                      <a:pt x="692" y="636"/>
                    </a:lnTo>
                    <a:lnTo>
                      <a:pt x="690" y="629"/>
                    </a:lnTo>
                    <a:lnTo>
                      <a:pt x="689" y="621"/>
                    </a:lnTo>
                    <a:lnTo>
                      <a:pt x="688" y="613"/>
                    </a:lnTo>
                    <a:lnTo>
                      <a:pt x="686" y="609"/>
                    </a:lnTo>
                    <a:lnTo>
                      <a:pt x="685" y="607"/>
                    </a:lnTo>
                    <a:lnTo>
                      <a:pt x="683" y="609"/>
                    </a:lnTo>
                    <a:lnTo>
                      <a:pt x="681" y="611"/>
                    </a:lnTo>
                    <a:lnTo>
                      <a:pt x="677" y="615"/>
                    </a:lnTo>
                    <a:lnTo>
                      <a:pt x="677" y="615"/>
                    </a:lnTo>
                    <a:lnTo>
                      <a:pt x="673" y="634"/>
                    </a:lnTo>
                    <a:lnTo>
                      <a:pt x="670" y="640"/>
                    </a:lnTo>
                    <a:lnTo>
                      <a:pt x="668" y="643"/>
                    </a:lnTo>
                    <a:lnTo>
                      <a:pt x="666" y="644"/>
                    </a:lnTo>
                    <a:lnTo>
                      <a:pt x="662" y="645"/>
                    </a:lnTo>
                    <a:lnTo>
                      <a:pt x="659" y="644"/>
                    </a:lnTo>
                    <a:lnTo>
                      <a:pt x="655" y="642"/>
                    </a:lnTo>
                    <a:lnTo>
                      <a:pt x="655" y="642"/>
                    </a:lnTo>
                    <a:lnTo>
                      <a:pt x="658" y="639"/>
                    </a:lnTo>
                    <a:lnTo>
                      <a:pt x="659" y="635"/>
                    </a:lnTo>
                    <a:lnTo>
                      <a:pt x="659" y="627"/>
                    </a:lnTo>
                    <a:lnTo>
                      <a:pt x="658" y="615"/>
                    </a:lnTo>
                    <a:lnTo>
                      <a:pt x="658" y="610"/>
                    </a:lnTo>
                    <a:lnTo>
                      <a:pt x="659" y="603"/>
                    </a:lnTo>
                    <a:lnTo>
                      <a:pt x="659" y="603"/>
                    </a:lnTo>
                    <a:lnTo>
                      <a:pt x="655" y="599"/>
                    </a:lnTo>
                    <a:lnTo>
                      <a:pt x="653" y="599"/>
                    </a:lnTo>
                    <a:lnTo>
                      <a:pt x="652" y="602"/>
                    </a:lnTo>
                    <a:lnTo>
                      <a:pt x="650" y="606"/>
                    </a:lnTo>
                    <a:lnTo>
                      <a:pt x="644" y="627"/>
                    </a:lnTo>
                    <a:lnTo>
                      <a:pt x="644" y="627"/>
                    </a:lnTo>
                    <a:lnTo>
                      <a:pt x="643" y="615"/>
                    </a:lnTo>
                    <a:lnTo>
                      <a:pt x="642" y="606"/>
                    </a:lnTo>
                    <a:lnTo>
                      <a:pt x="643" y="604"/>
                    </a:lnTo>
                    <a:lnTo>
                      <a:pt x="644" y="602"/>
                    </a:lnTo>
                    <a:lnTo>
                      <a:pt x="645" y="600"/>
                    </a:lnTo>
                    <a:lnTo>
                      <a:pt x="647" y="600"/>
                    </a:lnTo>
                    <a:lnTo>
                      <a:pt x="647" y="600"/>
                    </a:lnTo>
                    <a:lnTo>
                      <a:pt x="647" y="591"/>
                    </a:lnTo>
                    <a:lnTo>
                      <a:pt x="646" y="587"/>
                    </a:lnTo>
                    <a:lnTo>
                      <a:pt x="645" y="585"/>
                    </a:lnTo>
                    <a:lnTo>
                      <a:pt x="643" y="587"/>
                    </a:lnTo>
                    <a:lnTo>
                      <a:pt x="640" y="587"/>
                    </a:lnTo>
                    <a:lnTo>
                      <a:pt x="639" y="585"/>
                    </a:lnTo>
                    <a:lnTo>
                      <a:pt x="638" y="581"/>
                    </a:lnTo>
                    <a:lnTo>
                      <a:pt x="637" y="572"/>
                    </a:lnTo>
                    <a:lnTo>
                      <a:pt x="637" y="572"/>
                    </a:lnTo>
                    <a:lnTo>
                      <a:pt x="632" y="573"/>
                    </a:lnTo>
                    <a:lnTo>
                      <a:pt x="629" y="576"/>
                    </a:lnTo>
                    <a:lnTo>
                      <a:pt x="627" y="582"/>
                    </a:lnTo>
                    <a:lnTo>
                      <a:pt x="623" y="589"/>
                    </a:lnTo>
                    <a:lnTo>
                      <a:pt x="619" y="605"/>
                    </a:lnTo>
                    <a:lnTo>
                      <a:pt x="615" y="622"/>
                    </a:lnTo>
                    <a:lnTo>
                      <a:pt x="610" y="637"/>
                    </a:lnTo>
                    <a:lnTo>
                      <a:pt x="608" y="643"/>
                    </a:lnTo>
                    <a:lnTo>
                      <a:pt x="606" y="648"/>
                    </a:lnTo>
                    <a:lnTo>
                      <a:pt x="602" y="650"/>
                    </a:lnTo>
                    <a:lnTo>
                      <a:pt x="599" y="650"/>
                    </a:lnTo>
                    <a:lnTo>
                      <a:pt x="594" y="647"/>
                    </a:lnTo>
                    <a:lnTo>
                      <a:pt x="590" y="640"/>
                    </a:lnTo>
                    <a:lnTo>
                      <a:pt x="591" y="626"/>
                    </a:lnTo>
                    <a:lnTo>
                      <a:pt x="591" y="626"/>
                    </a:lnTo>
                    <a:lnTo>
                      <a:pt x="584" y="632"/>
                    </a:lnTo>
                    <a:lnTo>
                      <a:pt x="578" y="634"/>
                    </a:lnTo>
                    <a:lnTo>
                      <a:pt x="574" y="635"/>
                    </a:lnTo>
                    <a:lnTo>
                      <a:pt x="568" y="634"/>
                    </a:lnTo>
                    <a:lnTo>
                      <a:pt x="558" y="634"/>
                    </a:lnTo>
                    <a:lnTo>
                      <a:pt x="552" y="635"/>
                    </a:lnTo>
                    <a:lnTo>
                      <a:pt x="546" y="637"/>
                    </a:lnTo>
                    <a:lnTo>
                      <a:pt x="533" y="603"/>
                    </a:lnTo>
                    <a:lnTo>
                      <a:pt x="533" y="603"/>
                    </a:lnTo>
                    <a:lnTo>
                      <a:pt x="536" y="595"/>
                    </a:lnTo>
                    <a:lnTo>
                      <a:pt x="539" y="582"/>
                    </a:lnTo>
                    <a:lnTo>
                      <a:pt x="541" y="567"/>
                    </a:lnTo>
                    <a:lnTo>
                      <a:pt x="541" y="560"/>
                    </a:lnTo>
                    <a:lnTo>
                      <a:pt x="540" y="553"/>
                    </a:lnTo>
                    <a:lnTo>
                      <a:pt x="540" y="553"/>
                    </a:lnTo>
                    <a:lnTo>
                      <a:pt x="543" y="565"/>
                    </a:lnTo>
                    <a:lnTo>
                      <a:pt x="545" y="572"/>
                    </a:lnTo>
                    <a:lnTo>
                      <a:pt x="547" y="577"/>
                    </a:lnTo>
                    <a:lnTo>
                      <a:pt x="550" y="581"/>
                    </a:lnTo>
                    <a:lnTo>
                      <a:pt x="555" y="585"/>
                    </a:lnTo>
                    <a:lnTo>
                      <a:pt x="558" y="590"/>
                    </a:lnTo>
                    <a:lnTo>
                      <a:pt x="560" y="596"/>
                    </a:lnTo>
                    <a:lnTo>
                      <a:pt x="560" y="596"/>
                    </a:lnTo>
                    <a:lnTo>
                      <a:pt x="560" y="589"/>
                    </a:lnTo>
                    <a:lnTo>
                      <a:pt x="559" y="583"/>
                    </a:lnTo>
                    <a:lnTo>
                      <a:pt x="556" y="574"/>
                    </a:lnTo>
                    <a:lnTo>
                      <a:pt x="556" y="574"/>
                    </a:lnTo>
                    <a:lnTo>
                      <a:pt x="559" y="575"/>
                    </a:lnTo>
                    <a:lnTo>
                      <a:pt x="560" y="576"/>
                    </a:lnTo>
                    <a:lnTo>
                      <a:pt x="562" y="582"/>
                    </a:lnTo>
                    <a:lnTo>
                      <a:pt x="564" y="585"/>
                    </a:lnTo>
                    <a:lnTo>
                      <a:pt x="567" y="585"/>
                    </a:lnTo>
                    <a:lnTo>
                      <a:pt x="568" y="584"/>
                    </a:lnTo>
                    <a:lnTo>
                      <a:pt x="568" y="584"/>
                    </a:lnTo>
                    <a:lnTo>
                      <a:pt x="568" y="579"/>
                    </a:lnTo>
                    <a:lnTo>
                      <a:pt x="566" y="573"/>
                    </a:lnTo>
                    <a:lnTo>
                      <a:pt x="566" y="567"/>
                    </a:lnTo>
                    <a:lnTo>
                      <a:pt x="566" y="565"/>
                    </a:lnTo>
                    <a:lnTo>
                      <a:pt x="567" y="564"/>
                    </a:lnTo>
                    <a:lnTo>
                      <a:pt x="574" y="585"/>
                    </a:lnTo>
                    <a:lnTo>
                      <a:pt x="574" y="585"/>
                    </a:lnTo>
                    <a:lnTo>
                      <a:pt x="577" y="580"/>
                    </a:lnTo>
                    <a:lnTo>
                      <a:pt x="579" y="573"/>
                    </a:lnTo>
                    <a:lnTo>
                      <a:pt x="582" y="557"/>
                    </a:lnTo>
                    <a:lnTo>
                      <a:pt x="583" y="549"/>
                    </a:lnTo>
                    <a:lnTo>
                      <a:pt x="584" y="544"/>
                    </a:lnTo>
                    <a:lnTo>
                      <a:pt x="585" y="542"/>
                    </a:lnTo>
                    <a:lnTo>
                      <a:pt x="587" y="542"/>
                    </a:lnTo>
                    <a:lnTo>
                      <a:pt x="589" y="542"/>
                    </a:lnTo>
                    <a:lnTo>
                      <a:pt x="591" y="543"/>
                    </a:lnTo>
                    <a:lnTo>
                      <a:pt x="591" y="543"/>
                    </a:lnTo>
                    <a:lnTo>
                      <a:pt x="586" y="575"/>
                    </a:lnTo>
                    <a:lnTo>
                      <a:pt x="583" y="588"/>
                    </a:lnTo>
                    <a:lnTo>
                      <a:pt x="582" y="592"/>
                    </a:lnTo>
                    <a:lnTo>
                      <a:pt x="579" y="596"/>
                    </a:lnTo>
                    <a:lnTo>
                      <a:pt x="579" y="596"/>
                    </a:lnTo>
                    <a:lnTo>
                      <a:pt x="581" y="597"/>
                    </a:lnTo>
                    <a:lnTo>
                      <a:pt x="581" y="599"/>
                    </a:lnTo>
                    <a:lnTo>
                      <a:pt x="578" y="605"/>
                    </a:lnTo>
                    <a:lnTo>
                      <a:pt x="576" y="611"/>
                    </a:lnTo>
                    <a:lnTo>
                      <a:pt x="576" y="615"/>
                    </a:lnTo>
                    <a:lnTo>
                      <a:pt x="577" y="619"/>
                    </a:lnTo>
                    <a:lnTo>
                      <a:pt x="577" y="619"/>
                    </a:lnTo>
                    <a:lnTo>
                      <a:pt x="579" y="611"/>
                    </a:lnTo>
                    <a:lnTo>
                      <a:pt x="583" y="606"/>
                    </a:lnTo>
                    <a:lnTo>
                      <a:pt x="585" y="604"/>
                    </a:lnTo>
                    <a:lnTo>
                      <a:pt x="587" y="603"/>
                    </a:lnTo>
                    <a:lnTo>
                      <a:pt x="590" y="603"/>
                    </a:lnTo>
                    <a:lnTo>
                      <a:pt x="592" y="603"/>
                    </a:lnTo>
                    <a:lnTo>
                      <a:pt x="596" y="600"/>
                    </a:lnTo>
                    <a:lnTo>
                      <a:pt x="599" y="595"/>
                    </a:lnTo>
                    <a:lnTo>
                      <a:pt x="599" y="595"/>
                    </a:lnTo>
                    <a:lnTo>
                      <a:pt x="598" y="602"/>
                    </a:lnTo>
                    <a:lnTo>
                      <a:pt x="597" y="605"/>
                    </a:lnTo>
                    <a:lnTo>
                      <a:pt x="594" y="606"/>
                    </a:lnTo>
                    <a:lnTo>
                      <a:pt x="609" y="619"/>
                    </a:lnTo>
                    <a:lnTo>
                      <a:pt x="609" y="619"/>
                    </a:lnTo>
                    <a:lnTo>
                      <a:pt x="609" y="613"/>
                    </a:lnTo>
                    <a:lnTo>
                      <a:pt x="609" y="609"/>
                    </a:lnTo>
                    <a:lnTo>
                      <a:pt x="612" y="604"/>
                    </a:lnTo>
                    <a:lnTo>
                      <a:pt x="614" y="600"/>
                    </a:lnTo>
                    <a:lnTo>
                      <a:pt x="616" y="596"/>
                    </a:lnTo>
                    <a:lnTo>
                      <a:pt x="619" y="590"/>
                    </a:lnTo>
                    <a:lnTo>
                      <a:pt x="620" y="583"/>
                    </a:lnTo>
                    <a:lnTo>
                      <a:pt x="621" y="575"/>
                    </a:lnTo>
                    <a:lnTo>
                      <a:pt x="621" y="575"/>
                    </a:lnTo>
                    <a:lnTo>
                      <a:pt x="615" y="572"/>
                    </a:lnTo>
                    <a:lnTo>
                      <a:pt x="612" y="571"/>
                    </a:lnTo>
                    <a:lnTo>
                      <a:pt x="609" y="571"/>
                    </a:lnTo>
                    <a:lnTo>
                      <a:pt x="607" y="572"/>
                    </a:lnTo>
                    <a:lnTo>
                      <a:pt x="605" y="572"/>
                    </a:lnTo>
                    <a:lnTo>
                      <a:pt x="601" y="572"/>
                    </a:lnTo>
                    <a:lnTo>
                      <a:pt x="597" y="569"/>
                    </a:lnTo>
                    <a:lnTo>
                      <a:pt x="591" y="565"/>
                    </a:lnTo>
                    <a:lnTo>
                      <a:pt x="591" y="565"/>
                    </a:lnTo>
                    <a:lnTo>
                      <a:pt x="593" y="562"/>
                    </a:lnTo>
                    <a:lnTo>
                      <a:pt x="596" y="558"/>
                    </a:lnTo>
                    <a:lnTo>
                      <a:pt x="599" y="544"/>
                    </a:lnTo>
                    <a:lnTo>
                      <a:pt x="604" y="528"/>
                    </a:lnTo>
                    <a:lnTo>
                      <a:pt x="606" y="509"/>
                    </a:lnTo>
                    <a:lnTo>
                      <a:pt x="606" y="509"/>
                    </a:lnTo>
                    <a:lnTo>
                      <a:pt x="607" y="512"/>
                    </a:lnTo>
                    <a:lnTo>
                      <a:pt x="607" y="512"/>
                    </a:lnTo>
                    <a:lnTo>
                      <a:pt x="608" y="496"/>
                    </a:lnTo>
                    <a:lnTo>
                      <a:pt x="608" y="482"/>
                    </a:lnTo>
                    <a:lnTo>
                      <a:pt x="607" y="463"/>
                    </a:lnTo>
                    <a:lnTo>
                      <a:pt x="607" y="437"/>
                    </a:lnTo>
                    <a:lnTo>
                      <a:pt x="607" y="437"/>
                    </a:lnTo>
                    <a:lnTo>
                      <a:pt x="604" y="446"/>
                    </a:lnTo>
                    <a:lnTo>
                      <a:pt x="601" y="451"/>
                    </a:lnTo>
                    <a:lnTo>
                      <a:pt x="599" y="453"/>
                    </a:lnTo>
                    <a:lnTo>
                      <a:pt x="596" y="453"/>
                    </a:lnTo>
                    <a:lnTo>
                      <a:pt x="593" y="453"/>
                    </a:lnTo>
                    <a:lnTo>
                      <a:pt x="590" y="453"/>
                    </a:lnTo>
                    <a:lnTo>
                      <a:pt x="587" y="455"/>
                    </a:lnTo>
                    <a:lnTo>
                      <a:pt x="584" y="460"/>
                    </a:lnTo>
                    <a:lnTo>
                      <a:pt x="584" y="460"/>
                    </a:lnTo>
                    <a:lnTo>
                      <a:pt x="583" y="468"/>
                    </a:lnTo>
                    <a:lnTo>
                      <a:pt x="584" y="475"/>
                    </a:lnTo>
                    <a:lnTo>
                      <a:pt x="585" y="479"/>
                    </a:lnTo>
                    <a:lnTo>
                      <a:pt x="586" y="483"/>
                    </a:lnTo>
                    <a:lnTo>
                      <a:pt x="589" y="485"/>
                    </a:lnTo>
                    <a:lnTo>
                      <a:pt x="590" y="486"/>
                    </a:lnTo>
                    <a:lnTo>
                      <a:pt x="592" y="486"/>
                    </a:lnTo>
                    <a:lnTo>
                      <a:pt x="594" y="484"/>
                    </a:lnTo>
                    <a:lnTo>
                      <a:pt x="585" y="500"/>
                    </a:lnTo>
                    <a:lnTo>
                      <a:pt x="587" y="489"/>
                    </a:lnTo>
                    <a:lnTo>
                      <a:pt x="566" y="481"/>
                    </a:lnTo>
                    <a:lnTo>
                      <a:pt x="566" y="481"/>
                    </a:lnTo>
                    <a:lnTo>
                      <a:pt x="567" y="481"/>
                    </a:lnTo>
                    <a:lnTo>
                      <a:pt x="568" y="478"/>
                    </a:lnTo>
                    <a:lnTo>
                      <a:pt x="570" y="471"/>
                    </a:lnTo>
                    <a:lnTo>
                      <a:pt x="574" y="455"/>
                    </a:lnTo>
                    <a:lnTo>
                      <a:pt x="574" y="455"/>
                    </a:lnTo>
                    <a:lnTo>
                      <a:pt x="571" y="454"/>
                    </a:lnTo>
                    <a:lnTo>
                      <a:pt x="569" y="451"/>
                    </a:lnTo>
                    <a:lnTo>
                      <a:pt x="564" y="441"/>
                    </a:lnTo>
                    <a:lnTo>
                      <a:pt x="564" y="441"/>
                    </a:lnTo>
                    <a:lnTo>
                      <a:pt x="564" y="469"/>
                    </a:lnTo>
                    <a:lnTo>
                      <a:pt x="564" y="477"/>
                    </a:lnTo>
                    <a:lnTo>
                      <a:pt x="563" y="479"/>
                    </a:lnTo>
                    <a:lnTo>
                      <a:pt x="562" y="479"/>
                    </a:lnTo>
                    <a:lnTo>
                      <a:pt x="562" y="479"/>
                    </a:lnTo>
                    <a:lnTo>
                      <a:pt x="558" y="477"/>
                    </a:lnTo>
                    <a:lnTo>
                      <a:pt x="553" y="473"/>
                    </a:lnTo>
                    <a:lnTo>
                      <a:pt x="550" y="468"/>
                    </a:lnTo>
                    <a:lnTo>
                      <a:pt x="546" y="461"/>
                    </a:lnTo>
                    <a:lnTo>
                      <a:pt x="540" y="446"/>
                    </a:lnTo>
                    <a:lnTo>
                      <a:pt x="536" y="428"/>
                    </a:lnTo>
                    <a:lnTo>
                      <a:pt x="536" y="428"/>
                    </a:lnTo>
                    <a:lnTo>
                      <a:pt x="535" y="429"/>
                    </a:lnTo>
                    <a:lnTo>
                      <a:pt x="535" y="429"/>
                    </a:lnTo>
                    <a:lnTo>
                      <a:pt x="535" y="438"/>
                    </a:lnTo>
                    <a:lnTo>
                      <a:pt x="533" y="446"/>
                    </a:lnTo>
                    <a:lnTo>
                      <a:pt x="530" y="462"/>
                    </a:lnTo>
                    <a:lnTo>
                      <a:pt x="524" y="478"/>
                    </a:lnTo>
                    <a:lnTo>
                      <a:pt x="520" y="496"/>
                    </a:lnTo>
                    <a:lnTo>
                      <a:pt x="520" y="496"/>
                    </a:lnTo>
                    <a:lnTo>
                      <a:pt x="520" y="487"/>
                    </a:lnTo>
                    <a:lnTo>
                      <a:pt x="518" y="483"/>
                    </a:lnTo>
                    <a:lnTo>
                      <a:pt x="517" y="479"/>
                    </a:lnTo>
                    <a:lnTo>
                      <a:pt x="516" y="477"/>
                    </a:lnTo>
                    <a:lnTo>
                      <a:pt x="513" y="475"/>
                    </a:lnTo>
                    <a:lnTo>
                      <a:pt x="510" y="473"/>
                    </a:lnTo>
                    <a:lnTo>
                      <a:pt x="509" y="468"/>
                    </a:lnTo>
                    <a:lnTo>
                      <a:pt x="509" y="468"/>
                    </a:lnTo>
                    <a:lnTo>
                      <a:pt x="508" y="491"/>
                    </a:lnTo>
                    <a:lnTo>
                      <a:pt x="509" y="515"/>
                    </a:lnTo>
                    <a:lnTo>
                      <a:pt x="512" y="538"/>
                    </a:lnTo>
                    <a:lnTo>
                      <a:pt x="514" y="558"/>
                    </a:lnTo>
                    <a:lnTo>
                      <a:pt x="514" y="558"/>
                    </a:lnTo>
                    <a:lnTo>
                      <a:pt x="520" y="543"/>
                    </a:lnTo>
                    <a:lnTo>
                      <a:pt x="521" y="531"/>
                    </a:lnTo>
                    <a:lnTo>
                      <a:pt x="522" y="517"/>
                    </a:lnTo>
                    <a:lnTo>
                      <a:pt x="524" y="496"/>
                    </a:lnTo>
                    <a:lnTo>
                      <a:pt x="539" y="471"/>
                    </a:lnTo>
                    <a:lnTo>
                      <a:pt x="536" y="494"/>
                    </a:lnTo>
                    <a:lnTo>
                      <a:pt x="536" y="494"/>
                    </a:lnTo>
                    <a:lnTo>
                      <a:pt x="538" y="496"/>
                    </a:lnTo>
                    <a:lnTo>
                      <a:pt x="541" y="496"/>
                    </a:lnTo>
                    <a:lnTo>
                      <a:pt x="546" y="491"/>
                    </a:lnTo>
                    <a:lnTo>
                      <a:pt x="547" y="490"/>
                    </a:lnTo>
                    <a:lnTo>
                      <a:pt x="548" y="491"/>
                    </a:lnTo>
                    <a:lnTo>
                      <a:pt x="550" y="494"/>
                    </a:lnTo>
                    <a:lnTo>
                      <a:pt x="550" y="504"/>
                    </a:lnTo>
                    <a:lnTo>
                      <a:pt x="550" y="504"/>
                    </a:lnTo>
                    <a:lnTo>
                      <a:pt x="548" y="509"/>
                    </a:lnTo>
                    <a:lnTo>
                      <a:pt x="546" y="513"/>
                    </a:lnTo>
                    <a:lnTo>
                      <a:pt x="545" y="515"/>
                    </a:lnTo>
                    <a:lnTo>
                      <a:pt x="543" y="516"/>
                    </a:lnTo>
                    <a:lnTo>
                      <a:pt x="540" y="519"/>
                    </a:lnTo>
                    <a:lnTo>
                      <a:pt x="539" y="521"/>
                    </a:lnTo>
                    <a:lnTo>
                      <a:pt x="537" y="524"/>
                    </a:lnTo>
                    <a:lnTo>
                      <a:pt x="536" y="530"/>
                    </a:lnTo>
                    <a:lnTo>
                      <a:pt x="540" y="541"/>
                    </a:lnTo>
                    <a:lnTo>
                      <a:pt x="540" y="541"/>
                    </a:lnTo>
                    <a:lnTo>
                      <a:pt x="538" y="547"/>
                    </a:lnTo>
                    <a:lnTo>
                      <a:pt x="537" y="549"/>
                    </a:lnTo>
                    <a:lnTo>
                      <a:pt x="536" y="549"/>
                    </a:lnTo>
                    <a:lnTo>
                      <a:pt x="535" y="546"/>
                    </a:lnTo>
                    <a:lnTo>
                      <a:pt x="533" y="541"/>
                    </a:lnTo>
                    <a:lnTo>
                      <a:pt x="532" y="535"/>
                    </a:lnTo>
                    <a:lnTo>
                      <a:pt x="531" y="530"/>
                    </a:lnTo>
                    <a:lnTo>
                      <a:pt x="530" y="529"/>
                    </a:lnTo>
                    <a:lnTo>
                      <a:pt x="529" y="529"/>
                    </a:lnTo>
                    <a:lnTo>
                      <a:pt x="528" y="530"/>
                    </a:lnTo>
                    <a:lnTo>
                      <a:pt x="525" y="534"/>
                    </a:lnTo>
                    <a:lnTo>
                      <a:pt x="525" y="534"/>
                    </a:lnTo>
                    <a:lnTo>
                      <a:pt x="527" y="544"/>
                    </a:lnTo>
                    <a:lnTo>
                      <a:pt x="527" y="545"/>
                    </a:lnTo>
                    <a:lnTo>
                      <a:pt x="525" y="545"/>
                    </a:lnTo>
                    <a:lnTo>
                      <a:pt x="524" y="545"/>
                    </a:lnTo>
                    <a:lnTo>
                      <a:pt x="523" y="545"/>
                    </a:lnTo>
                    <a:lnTo>
                      <a:pt x="522" y="547"/>
                    </a:lnTo>
                    <a:lnTo>
                      <a:pt x="520" y="552"/>
                    </a:lnTo>
                    <a:lnTo>
                      <a:pt x="520" y="552"/>
                    </a:lnTo>
                    <a:lnTo>
                      <a:pt x="522" y="557"/>
                    </a:lnTo>
                    <a:lnTo>
                      <a:pt x="524" y="558"/>
                    </a:lnTo>
                    <a:lnTo>
                      <a:pt x="530" y="560"/>
                    </a:lnTo>
                    <a:lnTo>
                      <a:pt x="532" y="561"/>
                    </a:lnTo>
                    <a:lnTo>
                      <a:pt x="535" y="566"/>
                    </a:lnTo>
                    <a:lnTo>
                      <a:pt x="536" y="574"/>
                    </a:lnTo>
                    <a:lnTo>
                      <a:pt x="536" y="587"/>
                    </a:lnTo>
                    <a:lnTo>
                      <a:pt x="536" y="587"/>
                    </a:lnTo>
                    <a:lnTo>
                      <a:pt x="535" y="589"/>
                    </a:lnTo>
                    <a:lnTo>
                      <a:pt x="533" y="590"/>
                    </a:lnTo>
                    <a:lnTo>
                      <a:pt x="531" y="589"/>
                    </a:lnTo>
                    <a:lnTo>
                      <a:pt x="530" y="587"/>
                    </a:lnTo>
                    <a:lnTo>
                      <a:pt x="523" y="574"/>
                    </a:lnTo>
                    <a:lnTo>
                      <a:pt x="520" y="568"/>
                    </a:lnTo>
                    <a:lnTo>
                      <a:pt x="517" y="566"/>
                    </a:lnTo>
                    <a:lnTo>
                      <a:pt x="516" y="565"/>
                    </a:lnTo>
                    <a:lnTo>
                      <a:pt x="514" y="566"/>
                    </a:lnTo>
                    <a:lnTo>
                      <a:pt x="513" y="568"/>
                    </a:lnTo>
                    <a:lnTo>
                      <a:pt x="510" y="573"/>
                    </a:lnTo>
                    <a:lnTo>
                      <a:pt x="509" y="579"/>
                    </a:lnTo>
                    <a:lnTo>
                      <a:pt x="509" y="574"/>
                    </a:lnTo>
                    <a:lnTo>
                      <a:pt x="509" y="574"/>
                    </a:lnTo>
                    <a:lnTo>
                      <a:pt x="506" y="574"/>
                    </a:lnTo>
                    <a:lnTo>
                      <a:pt x="502" y="575"/>
                    </a:lnTo>
                    <a:lnTo>
                      <a:pt x="500" y="579"/>
                    </a:lnTo>
                    <a:lnTo>
                      <a:pt x="498" y="583"/>
                    </a:lnTo>
                    <a:lnTo>
                      <a:pt x="494" y="596"/>
                    </a:lnTo>
                    <a:lnTo>
                      <a:pt x="491" y="607"/>
                    </a:lnTo>
                    <a:lnTo>
                      <a:pt x="491" y="607"/>
                    </a:lnTo>
                    <a:lnTo>
                      <a:pt x="490" y="604"/>
                    </a:lnTo>
                    <a:lnTo>
                      <a:pt x="487" y="603"/>
                    </a:lnTo>
                    <a:lnTo>
                      <a:pt x="485" y="604"/>
                    </a:lnTo>
                    <a:lnTo>
                      <a:pt x="484" y="605"/>
                    </a:lnTo>
                    <a:lnTo>
                      <a:pt x="479" y="611"/>
                    </a:lnTo>
                    <a:lnTo>
                      <a:pt x="477" y="613"/>
                    </a:lnTo>
                    <a:lnTo>
                      <a:pt x="476" y="614"/>
                    </a:lnTo>
                    <a:lnTo>
                      <a:pt x="476" y="603"/>
                    </a:lnTo>
                    <a:lnTo>
                      <a:pt x="469" y="607"/>
                    </a:lnTo>
                    <a:lnTo>
                      <a:pt x="469" y="607"/>
                    </a:lnTo>
                    <a:lnTo>
                      <a:pt x="470" y="602"/>
                    </a:lnTo>
                    <a:lnTo>
                      <a:pt x="471" y="598"/>
                    </a:lnTo>
                    <a:lnTo>
                      <a:pt x="472" y="598"/>
                    </a:lnTo>
                    <a:lnTo>
                      <a:pt x="475" y="599"/>
                    </a:lnTo>
                    <a:lnTo>
                      <a:pt x="478" y="604"/>
                    </a:lnTo>
                    <a:lnTo>
                      <a:pt x="481" y="605"/>
                    </a:lnTo>
                    <a:lnTo>
                      <a:pt x="483" y="605"/>
                    </a:lnTo>
                    <a:lnTo>
                      <a:pt x="482" y="582"/>
                    </a:lnTo>
                    <a:lnTo>
                      <a:pt x="482" y="582"/>
                    </a:lnTo>
                    <a:lnTo>
                      <a:pt x="484" y="590"/>
                    </a:lnTo>
                    <a:lnTo>
                      <a:pt x="485" y="591"/>
                    </a:lnTo>
                    <a:lnTo>
                      <a:pt x="486" y="591"/>
                    </a:lnTo>
                    <a:lnTo>
                      <a:pt x="489" y="589"/>
                    </a:lnTo>
                    <a:lnTo>
                      <a:pt x="491" y="583"/>
                    </a:lnTo>
                    <a:lnTo>
                      <a:pt x="495" y="566"/>
                    </a:lnTo>
                    <a:lnTo>
                      <a:pt x="499" y="549"/>
                    </a:lnTo>
                    <a:lnTo>
                      <a:pt x="499" y="549"/>
                    </a:lnTo>
                    <a:lnTo>
                      <a:pt x="495" y="554"/>
                    </a:lnTo>
                    <a:lnTo>
                      <a:pt x="492" y="557"/>
                    </a:lnTo>
                    <a:lnTo>
                      <a:pt x="485" y="559"/>
                    </a:lnTo>
                    <a:lnTo>
                      <a:pt x="482" y="561"/>
                    </a:lnTo>
                    <a:lnTo>
                      <a:pt x="478" y="566"/>
                    </a:lnTo>
                    <a:lnTo>
                      <a:pt x="476" y="574"/>
                    </a:lnTo>
                    <a:lnTo>
                      <a:pt x="475" y="588"/>
                    </a:lnTo>
                    <a:lnTo>
                      <a:pt x="470" y="565"/>
                    </a:lnTo>
                    <a:lnTo>
                      <a:pt x="468" y="573"/>
                    </a:lnTo>
                    <a:lnTo>
                      <a:pt x="468" y="573"/>
                    </a:lnTo>
                    <a:lnTo>
                      <a:pt x="467" y="566"/>
                    </a:lnTo>
                    <a:lnTo>
                      <a:pt x="467" y="559"/>
                    </a:lnTo>
                    <a:lnTo>
                      <a:pt x="468" y="544"/>
                    </a:lnTo>
                    <a:lnTo>
                      <a:pt x="470" y="531"/>
                    </a:lnTo>
                    <a:lnTo>
                      <a:pt x="472" y="527"/>
                    </a:lnTo>
                    <a:lnTo>
                      <a:pt x="475" y="524"/>
                    </a:lnTo>
                    <a:lnTo>
                      <a:pt x="475" y="524"/>
                    </a:lnTo>
                    <a:lnTo>
                      <a:pt x="476" y="531"/>
                    </a:lnTo>
                    <a:lnTo>
                      <a:pt x="476" y="537"/>
                    </a:lnTo>
                    <a:lnTo>
                      <a:pt x="476" y="537"/>
                    </a:lnTo>
                    <a:lnTo>
                      <a:pt x="478" y="529"/>
                    </a:lnTo>
                    <a:lnTo>
                      <a:pt x="482" y="520"/>
                    </a:lnTo>
                    <a:lnTo>
                      <a:pt x="483" y="516"/>
                    </a:lnTo>
                    <a:lnTo>
                      <a:pt x="485" y="515"/>
                    </a:lnTo>
                    <a:lnTo>
                      <a:pt x="487" y="514"/>
                    </a:lnTo>
                    <a:lnTo>
                      <a:pt x="491" y="515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90" y="527"/>
                    </a:lnTo>
                    <a:lnTo>
                      <a:pt x="493" y="526"/>
                    </a:lnTo>
                    <a:lnTo>
                      <a:pt x="497" y="524"/>
                    </a:lnTo>
                    <a:lnTo>
                      <a:pt x="500" y="521"/>
                    </a:lnTo>
                    <a:lnTo>
                      <a:pt x="502" y="516"/>
                    </a:lnTo>
                    <a:lnTo>
                      <a:pt x="505" y="512"/>
                    </a:lnTo>
                    <a:lnTo>
                      <a:pt x="507" y="505"/>
                    </a:lnTo>
                    <a:lnTo>
                      <a:pt x="508" y="498"/>
                    </a:lnTo>
                    <a:lnTo>
                      <a:pt x="508" y="498"/>
                    </a:lnTo>
                    <a:lnTo>
                      <a:pt x="498" y="492"/>
                    </a:lnTo>
                    <a:lnTo>
                      <a:pt x="487" y="489"/>
                    </a:lnTo>
                    <a:lnTo>
                      <a:pt x="477" y="486"/>
                    </a:lnTo>
                    <a:lnTo>
                      <a:pt x="467" y="487"/>
                    </a:lnTo>
                    <a:lnTo>
                      <a:pt x="467" y="487"/>
                    </a:lnTo>
                    <a:lnTo>
                      <a:pt x="461" y="552"/>
                    </a:lnTo>
                    <a:lnTo>
                      <a:pt x="459" y="582"/>
                    </a:lnTo>
                    <a:lnTo>
                      <a:pt x="456" y="614"/>
                    </a:lnTo>
                    <a:lnTo>
                      <a:pt x="456" y="614"/>
                    </a:lnTo>
                    <a:lnTo>
                      <a:pt x="449" y="620"/>
                    </a:lnTo>
                    <a:lnTo>
                      <a:pt x="446" y="622"/>
                    </a:lnTo>
                    <a:lnTo>
                      <a:pt x="441" y="624"/>
                    </a:lnTo>
                    <a:lnTo>
                      <a:pt x="438" y="622"/>
                    </a:lnTo>
                    <a:lnTo>
                      <a:pt x="435" y="621"/>
                    </a:lnTo>
                    <a:lnTo>
                      <a:pt x="431" y="618"/>
                    </a:lnTo>
                    <a:lnTo>
                      <a:pt x="428" y="612"/>
                    </a:lnTo>
                    <a:lnTo>
                      <a:pt x="429" y="603"/>
                    </a:lnTo>
                    <a:lnTo>
                      <a:pt x="429" y="603"/>
                    </a:lnTo>
                    <a:lnTo>
                      <a:pt x="425" y="600"/>
                    </a:lnTo>
                    <a:lnTo>
                      <a:pt x="423" y="600"/>
                    </a:lnTo>
                    <a:lnTo>
                      <a:pt x="421" y="603"/>
                    </a:lnTo>
                    <a:lnTo>
                      <a:pt x="418" y="606"/>
                    </a:lnTo>
                    <a:lnTo>
                      <a:pt x="418" y="606"/>
                    </a:lnTo>
                    <a:lnTo>
                      <a:pt x="417" y="602"/>
                    </a:lnTo>
                    <a:lnTo>
                      <a:pt x="417" y="597"/>
                    </a:lnTo>
                    <a:lnTo>
                      <a:pt x="417" y="588"/>
                    </a:lnTo>
                    <a:lnTo>
                      <a:pt x="418" y="580"/>
                    </a:lnTo>
                    <a:lnTo>
                      <a:pt x="418" y="577"/>
                    </a:lnTo>
                    <a:lnTo>
                      <a:pt x="418" y="574"/>
                    </a:lnTo>
                    <a:lnTo>
                      <a:pt x="406" y="590"/>
                    </a:lnTo>
                    <a:lnTo>
                      <a:pt x="406" y="590"/>
                    </a:lnTo>
                    <a:lnTo>
                      <a:pt x="406" y="583"/>
                    </a:lnTo>
                    <a:lnTo>
                      <a:pt x="408" y="577"/>
                    </a:lnTo>
                    <a:lnTo>
                      <a:pt x="409" y="574"/>
                    </a:lnTo>
                    <a:lnTo>
                      <a:pt x="413" y="571"/>
                    </a:lnTo>
                    <a:lnTo>
                      <a:pt x="415" y="569"/>
                    </a:lnTo>
                    <a:lnTo>
                      <a:pt x="417" y="568"/>
                    </a:lnTo>
                    <a:lnTo>
                      <a:pt x="422" y="567"/>
                    </a:lnTo>
                    <a:lnTo>
                      <a:pt x="422" y="567"/>
                    </a:lnTo>
                    <a:lnTo>
                      <a:pt x="421" y="571"/>
                    </a:lnTo>
                    <a:lnTo>
                      <a:pt x="420" y="573"/>
                    </a:lnTo>
                    <a:lnTo>
                      <a:pt x="420" y="575"/>
                    </a:lnTo>
                    <a:lnTo>
                      <a:pt x="420" y="575"/>
                    </a:lnTo>
                    <a:lnTo>
                      <a:pt x="421" y="576"/>
                    </a:lnTo>
                    <a:lnTo>
                      <a:pt x="422" y="576"/>
                    </a:lnTo>
                    <a:lnTo>
                      <a:pt x="425" y="575"/>
                    </a:lnTo>
                    <a:lnTo>
                      <a:pt x="431" y="568"/>
                    </a:lnTo>
                    <a:lnTo>
                      <a:pt x="433" y="566"/>
                    </a:lnTo>
                    <a:lnTo>
                      <a:pt x="435" y="566"/>
                    </a:lnTo>
                    <a:lnTo>
                      <a:pt x="436" y="566"/>
                    </a:lnTo>
                    <a:lnTo>
                      <a:pt x="438" y="569"/>
                    </a:lnTo>
                    <a:lnTo>
                      <a:pt x="439" y="579"/>
                    </a:lnTo>
                    <a:lnTo>
                      <a:pt x="439" y="579"/>
                    </a:lnTo>
                    <a:lnTo>
                      <a:pt x="440" y="577"/>
                    </a:lnTo>
                    <a:lnTo>
                      <a:pt x="440" y="580"/>
                    </a:lnTo>
                    <a:lnTo>
                      <a:pt x="439" y="588"/>
                    </a:lnTo>
                    <a:lnTo>
                      <a:pt x="438" y="594"/>
                    </a:lnTo>
                    <a:lnTo>
                      <a:pt x="439" y="598"/>
                    </a:lnTo>
                    <a:lnTo>
                      <a:pt x="440" y="602"/>
                    </a:lnTo>
                    <a:lnTo>
                      <a:pt x="441" y="603"/>
                    </a:lnTo>
                    <a:lnTo>
                      <a:pt x="444" y="603"/>
                    </a:lnTo>
                    <a:lnTo>
                      <a:pt x="444" y="603"/>
                    </a:lnTo>
                    <a:lnTo>
                      <a:pt x="446" y="606"/>
                    </a:lnTo>
                    <a:lnTo>
                      <a:pt x="446" y="606"/>
                    </a:lnTo>
                    <a:lnTo>
                      <a:pt x="447" y="605"/>
                    </a:lnTo>
                    <a:lnTo>
                      <a:pt x="449" y="603"/>
                    </a:lnTo>
                    <a:lnTo>
                      <a:pt x="451" y="598"/>
                    </a:lnTo>
                    <a:lnTo>
                      <a:pt x="452" y="587"/>
                    </a:lnTo>
                    <a:lnTo>
                      <a:pt x="453" y="577"/>
                    </a:lnTo>
                    <a:lnTo>
                      <a:pt x="453" y="577"/>
                    </a:lnTo>
                    <a:lnTo>
                      <a:pt x="452" y="573"/>
                    </a:lnTo>
                    <a:lnTo>
                      <a:pt x="451" y="569"/>
                    </a:lnTo>
                    <a:lnTo>
                      <a:pt x="448" y="562"/>
                    </a:lnTo>
                    <a:lnTo>
                      <a:pt x="446" y="556"/>
                    </a:lnTo>
                    <a:lnTo>
                      <a:pt x="445" y="551"/>
                    </a:lnTo>
                    <a:lnTo>
                      <a:pt x="446" y="546"/>
                    </a:lnTo>
                    <a:lnTo>
                      <a:pt x="446" y="546"/>
                    </a:lnTo>
                    <a:lnTo>
                      <a:pt x="444" y="547"/>
                    </a:lnTo>
                    <a:lnTo>
                      <a:pt x="443" y="550"/>
                    </a:lnTo>
                    <a:lnTo>
                      <a:pt x="439" y="554"/>
                    </a:lnTo>
                    <a:lnTo>
                      <a:pt x="438" y="556"/>
                    </a:lnTo>
                    <a:lnTo>
                      <a:pt x="437" y="556"/>
                    </a:lnTo>
                    <a:lnTo>
                      <a:pt x="435" y="554"/>
                    </a:lnTo>
                    <a:lnTo>
                      <a:pt x="432" y="552"/>
                    </a:lnTo>
                    <a:lnTo>
                      <a:pt x="432" y="552"/>
                    </a:lnTo>
                    <a:lnTo>
                      <a:pt x="435" y="550"/>
                    </a:lnTo>
                    <a:lnTo>
                      <a:pt x="437" y="547"/>
                    </a:lnTo>
                    <a:lnTo>
                      <a:pt x="440" y="541"/>
                    </a:lnTo>
                    <a:lnTo>
                      <a:pt x="443" y="538"/>
                    </a:lnTo>
                    <a:lnTo>
                      <a:pt x="444" y="537"/>
                    </a:lnTo>
                    <a:lnTo>
                      <a:pt x="446" y="539"/>
                    </a:lnTo>
                    <a:lnTo>
                      <a:pt x="447" y="544"/>
                    </a:lnTo>
                    <a:lnTo>
                      <a:pt x="447" y="544"/>
                    </a:lnTo>
                    <a:lnTo>
                      <a:pt x="451" y="535"/>
                    </a:lnTo>
                    <a:lnTo>
                      <a:pt x="453" y="522"/>
                    </a:lnTo>
                    <a:lnTo>
                      <a:pt x="454" y="509"/>
                    </a:lnTo>
                    <a:lnTo>
                      <a:pt x="454" y="496"/>
                    </a:lnTo>
                    <a:lnTo>
                      <a:pt x="454" y="473"/>
                    </a:lnTo>
                    <a:lnTo>
                      <a:pt x="452" y="464"/>
                    </a:lnTo>
                    <a:lnTo>
                      <a:pt x="451" y="461"/>
                    </a:lnTo>
                    <a:lnTo>
                      <a:pt x="451" y="461"/>
                    </a:lnTo>
                    <a:lnTo>
                      <a:pt x="451" y="468"/>
                    </a:lnTo>
                    <a:lnTo>
                      <a:pt x="448" y="473"/>
                    </a:lnTo>
                    <a:lnTo>
                      <a:pt x="444" y="482"/>
                    </a:lnTo>
                    <a:lnTo>
                      <a:pt x="441" y="486"/>
                    </a:lnTo>
                    <a:lnTo>
                      <a:pt x="441" y="492"/>
                    </a:lnTo>
                    <a:lnTo>
                      <a:pt x="443" y="499"/>
                    </a:lnTo>
                    <a:lnTo>
                      <a:pt x="446" y="507"/>
                    </a:lnTo>
                    <a:lnTo>
                      <a:pt x="446" y="507"/>
                    </a:lnTo>
                    <a:lnTo>
                      <a:pt x="444" y="514"/>
                    </a:lnTo>
                    <a:lnTo>
                      <a:pt x="440" y="520"/>
                    </a:lnTo>
                    <a:lnTo>
                      <a:pt x="437" y="526"/>
                    </a:lnTo>
                    <a:lnTo>
                      <a:pt x="435" y="529"/>
                    </a:lnTo>
                    <a:lnTo>
                      <a:pt x="428" y="536"/>
                    </a:lnTo>
                    <a:lnTo>
                      <a:pt x="424" y="539"/>
                    </a:lnTo>
                    <a:lnTo>
                      <a:pt x="422" y="544"/>
                    </a:lnTo>
                    <a:lnTo>
                      <a:pt x="422" y="539"/>
                    </a:lnTo>
                    <a:lnTo>
                      <a:pt x="413" y="545"/>
                    </a:lnTo>
                    <a:lnTo>
                      <a:pt x="413" y="545"/>
                    </a:lnTo>
                    <a:lnTo>
                      <a:pt x="415" y="536"/>
                    </a:lnTo>
                    <a:lnTo>
                      <a:pt x="416" y="529"/>
                    </a:lnTo>
                    <a:lnTo>
                      <a:pt x="416" y="522"/>
                    </a:lnTo>
                    <a:lnTo>
                      <a:pt x="403" y="554"/>
                    </a:lnTo>
                    <a:lnTo>
                      <a:pt x="403" y="554"/>
                    </a:lnTo>
                    <a:lnTo>
                      <a:pt x="405" y="547"/>
                    </a:lnTo>
                    <a:lnTo>
                      <a:pt x="406" y="543"/>
                    </a:lnTo>
                    <a:lnTo>
                      <a:pt x="405" y="539"/>
                    </a:lnTo>
                    <a:lnTo>
                      <a:pt x="403" y="537"/>
                    </a:lnTo>
                    <a:lnTo>
                      <a:pt x="399" y="535"/>
                    </a:lnTo>
                    <a:lnTo>
                      <a:pt x="397" y="532"/>
                    </a:lnTo>
                    <a:lnTo>
                      <a:pt x="395" y="529"/>
                    </a:lnTo>
                    <a:lnTo>
                      <a:pt x="395" y="529"/>
                    </a:lnTo>
                    <a:lnTo>
                      <a:pt x="393" y="543"/>
                    </a:lnTo>
                    <a:lnTo>
                      <a:pt x="392" y="554"/>
                    </a:lnTo>
                    <a:lnTo>
                      <a:pt x="392" y="564"/>
                    </a:lnTo>
                    <a:lnTo>
                      <a:pt x="392" y="568"/>
                    </a:lnTo>
                    <a:lnTo>
                      <a:pt x="393" y="573"/>
                    </a:lnTo>
                    <a:lnTo>
                      <a:pt x="393" y="573"/>
                    </a:lnTo>
                    <a:lnTo>
                      <a:pt x="395" y="576"/>
                    </a:lnTo>
                    <a:lnTo>
                      <a:pt x="397" y="576"/>
                    </a:lnTo>
                    <a:lnTo>
                      <a:pt x="398" y="575"/>
                    </a:lnTo>
                    <a:lnTo>
                      <a:pt x="398" y="572"/>
                    </a:lnTo>
                    <a:lnTo>
                      <a:pt x="399" y="565"/>
                    </a:lnTo>
                    <a:lnTo>
                      <a:pt x="400" y="562"/>
                    </a:lnTo>
                    <a:lnTo>
                      <a:pt x="402" y="561"/>
                    </a:lnTo>
                    <a:lnTo>
                      <a:pt x="394" y="590"/>
                    </a:lnTo>
                    <a:lnTo>
                      <a:pt x="394" y="588"/>
                    </a:lnTo>
                    <a:lnTo>
                      <a:pt x="390" y="611"/>
                    </a:lnTo>
                    <a:lnTo>
                      <a:pt x="390" y="611"/>
                    </a:lnTo>
                    <a:lnTo>
                      <a:pt x="389" y="611"/>
                    </a:lnTo>
                    <a:lnTo>
                      <a:pt x="387" y="609"/>
                    </a:lnTo>
                    <a:lnTo>
                      <a:pt x="386" y="603"/>
                    </a:lnTo>
                    <a:lnTo>
                      <a:pt x="386" y="585"/>
                    </a:lnTo>
                    <a:lnTo>
                      <a:pt x="387" y="579"/>
                    </a:lnTo>
                    <a:lnTo>
                      <a:pt x="386" y="574"/>
                    </a:lnTo>
                    <a:lnTo>
                      <a:pt x="386" y="573"/>
                    </a:lnTo>
                    <a:lnTo>
                      <a:pt x="385" y="574"/>
                    </a:lnTo>
                    <a:lnTo>
                      <a:pt x="382" y="579"/>
                    </a:lnTo>
                    <a:lnTo>
                      <a:pt x="383" y="612"/>
                    </a:lnTo>
                    <a:lnTo>
                      <a:pt x="383" y="612"/>
                    </a:lnTo>
                    <a:lnTo>
                      <a:pt x="377" y="609"/>
                    </a:lnTo>
                    <a:lnTo>
                      <a:pt x="371" y="604"/>
                    </a:lnTo>
                    <a:lnTo>
                      <a:pt x="360" y="591"/>
                    </a:lnTo>
                    <a:lnTo>
                      <a:pt x="354" y="585"/>
                    </a:lnTo>
                    <a:lnTo>
                      <a:pt x="349" y="582"/>
                    </a:lnTo>
                    <a:lnTo>
                      <a:pt x="346" y="582"/>
                    </a:lnTo>
                    <a:lnTo>
                      <a:pt x="344" y="582"/>
                    </a:lnTo>
                    <a:lnTo>
                      <a:pt x="341" y="583"/>
                    </a:lnTo>
                    <a:lnTo>
                      <a:pt x="340" y="585"/>
                    </a:lnTo>
                    <a:lnTo>
                      <a:pt x="340" y="585"/>
                    </a:lnTo>
                    <a:lnTo>
                      <a:pt x="341" y="569"/>
                    </a:lnTo>
                    <a:lnTo>
                      <a:pt x="343" y="552"/>
                    </a:lnTo>
                    <a:lnTo>
                      <a:pt x="343" y="534"/>
                    </a:lnTo>
                    <a:lnTo>
                      <a:pt x="340" y="519"/>
                    </a:lnTo>
                    <a:lnTo>
                      <a:pt x="340" y="519"/>
                    </a:lnTo>
                    <a:lnTo>
                      <a:pt x="341" y="521"/>
                    </a:lnTo>
                    <a:lnTo>
                      <a:pt x="344" y="522"/>
                    </a:lnTo>
                    <a:lnTo>
                      <a:pt x="349" y="523"/>
                    </a:lnTo>
                    <a:lnTo>
                      <a:pt x="354" y="522"/>
                    </a:lnTo>
                    <a:lnTo>
                      <a:pt x="360" y="520"/>
                    </a:lnTo>
                    <a:lnTo>
                      <a:pt x="360" y="520"/>
                    </a:lnTo>
                    <a:lnTo>
                      <a:pt x="359" y="529"/>
                    </a:lnTo>
                    <a:lnTo>
                      <a:pt x="355" y="541"/>
                    </a:lnTo>
                    <a:lnTo>
                      <a:pt x="353" y="546"/>
                    </a:lnTo>
                    <a:lnTo>
                      <a:pt x="351" y="551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5" y="552"/>
                    </a:lnTo>
                    <a:lnTo>
                      <a:pt x="345" y="552"/>
                    </a:lnTo>
                    <a:lnTo>
                      <a:pt x="347" y="566"/>
                    </a:lnTo>
                    <a:lnTo>
                      <a:pt x="348" y="569"/>
                    </a:lnTo>
                    <a:lnTo>
                      <a:pt x="349" y="571"/>
                    </a:lnTo>
                    <a:lnTo>
                      <a:pt x="351" y="569"/>
                    </a:lnTo>
                    <a:lnTo>
                      <a:pt x="352" y="568"/>
                    </a:lnTo>
                    <a:lnTo>
                      <a:pt x="355" y="562"/>
                    </a:lnTo>
                    <a:lnTo>
                      <a:pt x="357" y="557"/>
                    </a:lnTo>
                    <a:lnTo>
                      <a:pt x="359" y="556"/>
                    </a:lnTo>
                    <a:lnTo>
                      <a:pt x="360" y="556"/>
                    </a:lnTo>
                    <a:lnTo>
                      <a:pt x="361" y="557"/>
                    </a:lnTo>
                    <a:lnTo>
                      <a:pt x="362" y="559"/>
                    </a:lnTo>
                    <a:lnTo>
                      <a:pt x="363" y="574"/>
                    </a:lnTo>
                    <a:lnTo>
                      <a:pt x="363" y="574"/>
                    </a:lnTo>
                    <a:lnTo>
                      <a:pt x="366" y="576"/>
                    </a:lnTo>
                    <a:lnTo>
                      <a:pt x="369" y="577"/>
                    </a:lnTo>
                    <a:lnTo>
                      <a:pt x="371" y="576"/>
                    </a:lnTo>
                    <a:lnTo>
                      <a:pt x="372" y="574"/>
                    </a:lnTo>
                    <a:lnTo>
                      <a:pt x="376" y="567"/>
                    </a:lnTo>
                    <a:lnTo>
                      <a:pt x="378" y="559"/>
                    </a:lnTo>
                    <a:lnTo>
                      <a:pt x="380" y="551"/>
                    </a:lnTo>
                    <a:lnTo>
                      <a:pt x="383" y="546"/>
                    </a:lnTo>
                    <a:lnTo>
                      <a:pt x="384" y="545"/>
                    </a:lnTo>
                    <a:lnTo>
                      <a:pt x="386" y="546"/>
                    </a:lnTo>
                    <a:lnTo>
                      <a:pt x="389" y="549"/>
                    </a:lnTo>
                    <a:lnTo>
                      <a:pt x="391" y="553"/>
                    </a:lnTo>
                    <a:lnTo>
                      <a:pt x="391" y="553"/>
                    </a:lnTo>
                    <a:lnTo>
                      <a:pt x="392" y="541"/>
                    </a:lnTo>
                    <a:lnTo>
                      <a:pt x="393" y="536"/>
                    </a:lnTo>
                    <a:lnTo>
                      <a:pt x="395" y="531"/>
                    </a:lnTo>
                    <a:lnTo>
                      <a:pt x="395" y="520"/>
                    </a:lnTo>
                    <a:lnTo>
                      <a:pt x="395" y="520"/>
                    </a:lnTo>
                    <a:lnTo>
                      <a:pt x="394" y="508"/>
                    </a:lnTo>
                    <a:lnTo>
                      <a:pt x="392" y="505"/>
                    </a:lnTo>
                    <a:lnTo>
                      <a:pt x="391" y="504"/>
                    </a:lnTo>
                    <a:lnTo>
                      <a:pt x="389" y="502"/>
                    </a:lnTo>
                    <a:lnTo>
                      <a:pt x="387" y="502"/>
                    </a:lnTo>
                    <a:lnTo>
                      <a:pt x="383" y="504"/>
                    </a:lnTo>
                    <a:lnTo>
                      <a:pt x="379" y="507"/>
                    </a:lnTo>
                    <a:lnTo>
                      <a:pt x="375" y="509"/>
                    </a:lnTo>
                    <a:lnTo>
                      <a:pt x="372" y="511"/>
                    </a:lnTo>
                    <a:lnTo>
                      <a:pt x="370" y="511"/>
                    </a:lnTo>
                    <a:lnTo>
                      <a:pt x="368" y="509"/>
                    </a:lnTo>
                    <a:lnTo>
                      <a:pt x="367" y="507"/>
                    </a:lnTo>
                    <a:lnTo>
                      <a:pt x="367" y="507"/>
                    </a:lnTo>
                    <a:lnTo>
                      <a:pt x="368" y="504"/>
                    </a:lnTo>
                    <a:lnTo>
                      <a:pt x="370" y="498"/>
                    </a:lnTo>
                    <a:lnTo>
                      <a:pt x="370" y="498"/>
                    </a:lnTo>
                    <a:lnTo>
                      <a:pt x="367" y="496"/>
                    </a:lnTo>
                    <a:lnTo>
                      <a:pt x="366" y="494"/>
                    </a:lnTo>
                    <a:lnTo>
                      <a:pt x="363" y="494"/>
                    </a:lnTo>
                    <a:lnTo>
                      <a:pt x="362" y="496"/>
                    </a:lnTo>
                    <a:lnTo>
                      <a:pt x="359" y="499"/>
                    </a:lnTo>
                    <a:lnTo>
                      <a:pt x="355" y="505"/>
                    </a:lnTo>
                    <a:lnTo>
                      <a:pt x="355" y="508"/>
                    </a:lnTo>
                    <a:lnTo>
                      <a:pt x="355" y="508"/>
                    </a:lnTo>
                    <a:lnTo>
                      <a:pt x="353" y="514"/>
                    </a:lnTo>
                    <a:lnTo>
                      <a:pt x="352" y="515"/>
                    </a:lnTo>
                    <a:lnTo>
                      <a:pt x="352" y="515"/>
                    </a:lnTo>
                    <a:lnTo>
                      <a:pt x="351" y="512"/>
                    </a:lnTo>
                    <a:lnTo>
                      <a:pt x="349" y="506"/>
                    </a:lnTo>
                    <a:lnTo>
                      <a:pt x="348" y="491"/>
                    </a:lnTo>
                    <a:lnTo>
                      <a:pt x="347" y="484"/>
                    </a:lnTo>
                    <a:lnTo>
                      <a:pt x="346" y="479"/>
                    </a:lnTo>
                    <a:lnTo>
                      <a:pt x="346" y="479"/>
                    </a:lnTo>
                    <a:lnTo>
                      <a:pt x="345" y="479"/>
                    </a:lnTo>
                    <a:lnTo>
                      <a:pt x="344" y="481"/>
                    </a:lnTo>
                    <a:lnTo>
                      <a:pt x="340" y="481"/>
                    </a:lnTo>
                    <a:lnTo>
                      <a:pt x="339" y="482"/>
                    </a:lnTo>
                    <a:lnTo>
                      <a:pt x="338" y="484"/>
                    </a:lnTo>
                    <a:lnTo>
                      <a:pt x="338" y="487"/>
                    </a:lnTo>
                    <a:lnTo>
                      <a:pt x="338" y="493"/>
                    </a:lnTo>
                    <a:lnTo>
                      <a:pt x="329" y="470"/>
                    </a:lnTo>
                    <a:lnTo>
                      <a:pt x="329" y="498"/>
                    </a:lnTo>
                    <a:lnTo>
                      <a:pt x="329" y="498"/>
                    </a:lnTo>
                    <a:lnTo>
                      <a:pt x="328" y="497"/>
                    </a:lnTo>
                    <a:lnTo>
                      <a:pt x="326" y="496"/>
                    </a:lnTo>
                    <a:lnTo>
                      <a:pt x="324" y="492"/>
                    </a:lnTo>
                    <a:lnTo>
                      <a:pt x="323" y="491"/>
                    </a:lnTo>
                    <a:lnTo>
                      <a:pt x="322" y="491"/>
                    </a:lnTo>
                    <a:lnTo>
                      <a:pt x="320" y="493"/>
                    </a:lnTo>
                    <a:lnTo>
                      <a:pt x="318" y="498"/>
                    </a:lnTo>
                    <a:lnTo>
                      <a:pt x="318" y="522"/>
                    </a:lnTo>
                    <a:lnTo>
                      <a:pt x="331" y="530"/>
                    </a:lnTo>
                    <a:lnTo>
                      <a:pt x="331" y="530"/>
                    </a:lnTo>
                    <a:lnTo>
                      <a:pt x="329" y="534"/>
                    </a:lnTo>
                    <a:lnTo>
                      <a:pt x="328" y="537"/>
                    </a:lnTo>
                    <a:lnTo>
                      <a:pt x="326" y="545"/>
                    </a:lnTo>
                    <a:lnTo>
                      <a:pt x="325" y="553"/>
                    </a:lnTo>
                    <a:lnTo>
                      <a:pt x="324" y="557"/>
                    </a:lnTo>
                    <a:lnTo>
                      <a:pt x="322" y="559"/>
                    </a:lnTo>
                    <a:lnTo>
                      <a:pt x="322" y="559"/>
                    </a:lnTo>
                    <a:lnTo>
                      <a:pt x="324" y="551"/>
                    </a:lnTo>
                    <a:lnTo>
                      <a:pt x="324" y="545"/>
                    </a:lnTo>
                    <a:lnTo>
                      <a:pt x="324" y="542"/>
                    </a:lnTo>
                    <a:lnTo>
                      <a:pt x="322" y="539"/>
                    </a:lnTo>
                    <a:lnTo>
                      <a:pt x="321" y="537"/>
                    </a:lnTo>
                    <a:lnTo>
                      <a:pt x="318" y="534"/>
                    </a:lnTo>
                    <a:lnTo>
                      <a:pt x="316" y="529"/>
                    </a:lnTo>
                    <a:lnTo>
                      <a:pt x="316" y="522"/>
                    </a:lnTo>
                    <a:lnTo>
                      <a:pt x="310" y="536"/>
                    </a:lnTo>
                    <a:lnTo>
                      <a:pt x="311" y="530"/>
                    </a:lnTo>
                    <a:lnTo>
                      <a:pt x="311" y="530"/>
                    </a:lnTo>
                    <a:lnTo>
                      <a:pt x="310" y="527"/>
                    </a:lnTo>
                    <a:lnTo>
                      <a:pt x="309" y="526"/>
                    </a:lnTo>
                    <a:lnTo>
                      <a:pt x="308" y="527"/>
                    </a:lnTo>
                    <a:lnTo>
                      <a:pt x="307" y="529"/>
                    </a:lnTo>
                    <a:lnTo>
                      <a:pt x="306" y="535"/>
                    </a:lnTo>
                    <a:lnTo>
                      <a:pt x="303" y="536"/>
                    </a:lnTo>
                    <a:lnTo>
                      <a:pt x="302" y="536"/>
                    </a:lnTo>
                    <a:lnTo>
                      <a:pt x="302" y="536"/>
                    </a:lnTo>
                    <a:lnTo>
                      <a:pt x="306" y="546"/>
                    </a:lnTo>
                    <a:lnTo>
                      <a:pt x="310" y="554"/>
                    </a:lnTo>
                    <a:lnTo>
                      <a:pt x="311" y="556"/>
                    </a:lnTo>
                    <a:lnTo>
                      <a:pt x="314" y="557"/>
                    </a:lnTo>
                    <a:lnTo>
                      <a:pt x="316" y="554"/>
                    </a:lnTo>
                    <a:lnTo>
                      <a:pt x="318" y="549"/>
                    </a:lnTo>
                    <a:lnTo>
                      <a:pt x="318" y="549"/>
                    </a:lnTo>
                    <a:lnTo>
                      <a:pt x="314" y="559"/>
                    </a:lnTo>
                    <a:lnTo>
                      <a:pt x="309" y="568"/>
                    </a:lnTo>
                    <a:lnTo>
                      <a:pt x="303" y="575"/>
                    </a:lnTo>
                    <a:lnTo>
                      <a:pt x="301" y="579"/>
                    </a:lnTo>
                    <a:lnTo>
                      <a:pt x="301" y="579"/>
                    </a:lnTo>
                    <a:lnTo>
                      <a:pt x="299" y="581"/>
                    </a:lnTo>
                    <a:lnTo>
                      <a:pt x="297" y="582"/>
                    </a:lnTo>
                    <a:lnTo>
                      <a:pt x="295" y="580"/>
                    </a:lnTo>
                    <a:lnTo>
                      <a:pt x="293" y="577"/>
                    </a:lnTo>
                    <a:lnTo>
                      <a:pt x="290" y="572"/>
                    </a:lnTo>
                    <a:lnTo>
                      <a:pt x="288" y="569"/>
                    </a:lnTo>
                    <a:lnTo>
                      <a:pt x="286" y="567"/>
                    </a:lnTo>
                    <a:lnTo>
                      <a:pt x="286" y="567"/>
                    </a:lnTo>
                    <a:lnTo>
                      <a:pt x="288" y="565"/>
                    </a:lnTo>
                    <a:lnTo>
                      <a:pt x="290" y="561"/>
                    </a:lnTo>
                    <a:lnTo>
                      <a:pt x="291" y="552"/>
                    </a:lnTo>
                    <a:lnTo>
                      <a:pt x="291" y="529"/>
                    </a:lnTo>
                    <a:lnTo>
                      <a:pt x="292" y="519"/>
                    </a:lnTo>
                    <a:lnTo>
                      <a:pt x="293" y="512"/>
                    </a:lnTo>
                    <a:lnTo>
                      <a:pt x="294" y="509"/>
                    </a:lnTo>
                    <a:lnTo>
                      <a:pt x="297" y="508"/>
                    </a:lnTo>
                    <a:lnTo>
                      <a:pt x="299" y="509"/>
                    </a:lnTo>
                    <a:lnTo>
                      <a:pt x="302" y="512"/>
                    </a:lnTo>
                    <a:lnTo>
                      <a:pt x="302" y="512"/>
                    </a:lnTo>
                    <a:lnTo>
                      <a:pt x="302" y="514"/>
                    </a:lnTo>
                    <a:lnTo>
                      <a:pt x="301" y="514"/>
                    </a:lnTo>
                    <a:lnTo>
                      <a:pt x="300" y="512"/>
                    </a:lnTo>
                    <a:lnTo>
                      <a:pt x="300" y="512"/>
                    </a:lnTo>
                    <a:lnTo>
                      <a:pt x="301" y="521"/>
                    </a:lnTo>
                    <a:lnTo>
                      <a:pt x="303" y="524"/>
                    </a:lnTo>
                    <a:lnTo>
                      <a:pt x="305" y="526"/>
                    </a:lnTo>
                    <a:lnTo>
                      <a:pt x="305" y="524"/>
                    </a:lnTo>
                    <a:lnTo>
                      <a:pt x="307" y="521"/>
                    </a:lnTo>
                    <a:lnTo>
                      <a:pt x="311" y="509"/>
                    </a:lnTo>
                    <a:lnTo>
                      <a:pt x="316" y="498"/>
                    </a:lnTo>
                    <a:lnTo>
                      <a:pt x="316" y="498"/>
                    </a:lnTo>
                    <a:lnTo>
                      <a:pt x="316" y="487"/>
                    </a:lnTo>
                    <a:lnTo>
                      <a:pt x="316" y="479"/>
                    </a:lnTo>
                    <a:lnTo>
                      <a:pt x="315" y="473"/>
                    </a:lnTo>
                    <a:lnTo>
                      <a:pt x="311" y="466"/>
                    </a:lnTo>
                    <a:lnTo>
                      <a:pt x="311" y="466"/>
                    </a:lnTo>
                    <a:lnTo>
                      <a:pt x="313" y="471"/>
                    </a:lnTo>
                    <a:lnTo>
                      <a:pt x="311" y="477"/>
                    </a:lnTo>
                    <a:lnTo>
                      <a:pt x="310" y="483"/>
                    </a:lnTo>
                    <a:lnTo>
                      <a:pt x="309" y="489"/>
                    </a:lnTo>
                    <a:lnTo>
                      <a:pt x="307" y="493"/>
                    </a:lnTo>
                    <a:lnTo>
                      <a:pt x="303" y="496"/>
                    </a:lnTo>
                    <a:lnTo>
                      <a:pt x="302" y="496"/>
                    </a:lnTo>
                    <a:lnTo>
                      <a:pt x="301" y="494"/>
                    </a:lnTo>
                    <a:lnTo>
                      <a:pt x="299" y="491"/>
                    </a:lnTo>
                    <a:lnTo>
                      <a:pt x="300" y="453"/>
                    </a:lnTo>
                    <a:lnTo>
                      <a:pt x="290" y="448"/>
                    </a:lnTo>
                    <a:lnTo>
                      <a:pt x="290" y="447"/>
                    </a:lnTo>
                    <a:lnTo>
                      <a:pt x="290" y="447"/>
                    </a:lnTo>
                    <a:lnTo>
                      <a:pt x="288" y="440"/>
                    </a:lnTo>
                    <a:lnTo>
                      <a:pt x="286" y="437"/>
                    </a:lnTo>
                    <a:lnTo>
                      <a:pt x="285" y="437"/>
                    </a:lnTo>
                    <a:lnTo>
                      <a:pt x="283" y="438"/>
                    </a:lnTo>
                    <a:lnTo>
                      <a:pt x="279" y="440"/>
                    </a:lnTo>
                    <a:lnTo>
                      <a:pt x="277" y="441"/>
                    </a:lnTo>
                    <a:lnTo>
                      <a:pt x="275" y="440"/>
                    </a:lnTo>
                    <a:lnTo>
                      <a:pt x="272" y="437"/>
                    </a:lnTo>
                    <a:lnTo>
                      <a:pt x="272" y="437"/>
                    </a:lnTo>
                    <a:lnTo>
                      <a:pt x="269" y="441"/>
                    </a:lnTo>
                    <a:lnTo>
                      <a:pt x="265" y="444"/>
                    </a:lnTo>
                    <a:lnTo>
                      <a:pt x="262" y="446"/>
                    </a:lnTo>
                    <a:lnTo>
                      <a:pt x="259" y="448"/>
                    </a:lnTo>
                    <a:lnTo>
                      <a:pt x="255" y="452"/>
                    </a:lnTo>
                    <a:lnTo>
                      <a:pt x="254" y="459"/>
                    </a:lnTo>
                    <a:lnTo>
                      <a:pt x="254" y="467"/>
                    </a:lnTo>
                    <a:lnTo>
                      <a:pt x="255" y="479"/>
                    </a:lnTo>
                    <a:lnTo>
                      <a:pt x="255" y="479"/>
                    </a:lnTo>
                    <a:lnTo>
                      <a:pt x="253" y="474"/>
                    </a:lnTo>
                    <a:lnTo>
                      <a:pt x="251" y="471"/>
                    </a:lnTo>
                    <a:lnTo>
                      <a:pt x="248" y="471"/>
                    </a:lnTo>
                    <a:lnTo>
                      <a:pt x="246" y="475"/>
                    </a:lnTo>
                    <a:lnTo>
                      <a:pt x="241" y="484"/>
                    </a:lnTo>
                    <a:lnTo>
                      <a:pt x="239" y="489"/>
                    </a:lnTo>
                    <a:lnTo>
                      <a:pt x="237" y="491"/>
                    </a:lnTo>
                    <a:lnTo>
                      <a:pt x="245" y="507"/>
                    </a:lnTo>
                    <a:lnTo>
                      <a:pt x="245" y="507"/>
                    </a:lnTo>
                    <a:lnTo>
                      <a:pt x="239" y="521"/>
                    </a:lnTo>
                    <a:lnTo>
                      <a:pt x="237" y="528"/>
                    </a:lnTo>
                    <a:lnTo>
                      <a:pt x="234" y="537"/>
                    </a:lnTo>
                    <a:lnTo>
                      <a:pt x="230" y="560"/>
                    </a:lnTo>
                    <a:lnTo>
                      <a:pt x="230" y="560"/>
                    </a:lnTo>
                    <a:lnTo>
                      <a:pt x="228" y="545"/>
                    </a:lnTo>
                    <a:lnTo>
                      <a:pt x="228" y="538"/>
                    </a:lnTo>
                    <a:lnTo>
                      <a:pt x="229" y="530"/>
                    </a:lnTo>
                    <a:lnTo>
                      <a:pt x="229" y="530"/>
                    </a:lnTo>
                    <a:lnTo>
                      <a:pt x="217" y="528"/>
                    </a:lnTo>
                    <a:lnTo>
                      <a:pt x="211" y="527"/>
                    </a:lnTo>
                    <a:lnTo>
                      <a:pt x="206" y="527"/>
                    </a:lnTo>
                    <a:lnTo>
                      <a:pt x="200" y="529"/>
                    </a:lnTo>
                    <a:lnTo>
                      <a:pt x="194" y="532"/>
                    </a:lnTo>
                    <a:lnTo>
                      <a:pt x="191" y="539"/>
                    </a:lnTo>
                    <a:lnTo>
                      <a:pt x="187" y="549"/>
                    </a:lnTo>
                    <a:lnTo>
                      <a:pt x="187" y="549"/>
                    </a:lnTo>
                    <a:lnTo>
                      <a:pt x="185" y="547"/>
                    </a:lnTo>
                    <a:lnTo>
                      <a:pt x="184" y="546"/>
                    </a:lnTo>
                    <a:lnTo>
                      <a:pt x="180" y="541"/>
                    </a:lnTo>
                    <a:lnTo>
                      <a:pt x="176" y="527"/>
                    </a:lnTo>
                    <a:lnTo>
                      <a:pt x="173" y="521"/>
                    </a:lnTo>
                    <a:lnTo>
                      <a:pt x="170" y="516"/>
                    </a:lnTo>
                    <a:lnTo>
                      <a:pt x="168" y="515"/>
                    </a:lnTo>
                    <a:lnTo>
                      <a:pt x="167" y="516"/>
                    </a:lnTo>
                    <a:lnTo>
                      <a:pt x="164" y="517"/>
                    </a:lnTo>
                    <a:lnTo>
                      <a:pt x="162" y="520"/>
                    </a:lnTo>
                    <a:lnTo>
                      <a:pt x="162" y="520"/>
                    </a:lnTo>
                    <a:lnTo>
                      <a:pt x="161" y="523"/>
                    </a:lnTo>
                    <a:lnTo>
                      <a:pt x="161" y="528"/>
                    </a:lnTo>
                    <a:lnTo>
                      <a:pt x="161" y="538"/>
                    </a:lnTo>
                    <a:lnTo>
                      <a:pt x="161" y="543"/>
                    </a:lnTo>
                    <a:lnTo>
                      <a:pt x="160" y="546"/>
                    </a:lnTo>
                    <a:lnTo>
                      <a:pt x="159" y="546"/>
                    </a:lnTo>
                    <a:lnTo>
                      <a:pt x="157" y="546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6" y="539"/>
                    </a:lnTo>
                    <a:lnTo>
                      <a:pt x="157" y="530"/>
                    </a:lnTo>
                    <a:lnTo>
                      <a:pt x="159" y="526"/>
                    </a:lnTo>
                    <a:lnTo>
                      <a:pt x="157" y="521"/>
                    </a:lnTo>
                    <a:lnTo>
                      <a:pt x="156" y="520"/>
                    </a:lnTo>
                    <a:lnTo>
                      <a:pt x="154" y="519"/>
                    </a:lnTo>
                    <a:lnTo>
                      <a:pt x="154" y="519"/>
                    </a:lnTo>
                    <a:lnTo>
                      <a:pt x="150" y="527"/>
                    </a:lnTo>
                    <a:lnTo>
                      <a:pt x="149" y="529"/>
                    </a:lnTo>
                    <a:lnTo>
                      <a:pt x="148" y="529"/>
                    </a:lnTo>
                    <a:lnTo>
                      <a:pt x="146" y="529"/>
                    </a:lnTo>
                    <a:lnTo>
                      <a:pt x="145" y="528"/>
                    </a:lnTo>
                    <a:lnTo>
                      <a:pt x="141" y="526"/>
                    </a:lnTo>
                    <a:lnTo>
                      <a:pt x="138" y="522"/>
                    </a:lnTo>
                    <a:lnTo>
                      <a:pt x="134" y="520"/>
                    </a:lnTo>
                    <a:lnTo>
                      <a:pt x="132" y="521"/>
                    </a:lnTo>
                    <a:lnTo>
                      <a:pt x="131" y="522"/>
                    </a:lnTo>
                    <a:lnTo>
                      <a:pt x="129" y="524"/>
                    </a:lnTo>
                    <a:lnTo>
                      <a:pt x="127" y="528"/>
                    </a:lnTo>
                    <a:lnTo>
                      <a:pt x="127" y="528"/>
                    </a:lnTo>
                    <a:lnTo>
                      <a:pt x="125" y="526"/>
                    </a:lnTo>
                    <a:lnTo>
                      <a:pt x="123" y="522"/>
                    </a:lnTo>
                    <a:lnTo>
                      <a:pt x="118" y="519"/>
                    </a:lnTo>
                    <a:lnTo>
                      <a:pt x="117" y="515"/>
                    </a:lnTo>
                    <a:lnTo>
                      <a:pt x="116" y="512"/>
                    </a:lnTo>
                    <a:lnTo>
                      <a:pt x="115" y="506"/>
                    </a:lnTo>
                    <a:lnTo>
                      <a:pt x="116" y="499"/>
                    </a:lnTo>
                    <a:lnTo>
                      <a:pt x="116" y="499"/>
                    </a:lnTo>
                    <a:lnTo>
                      <a:pt x="118" y="500"/>
                    </a:lnTo>
                    <a:lnTo>
                      <a:pt x="122" y="500"/>
                    </a:lnTo>
                    <a:lnTo>
                      <a:pt x="125" y="500"/>
                    </a:lnTo>
                    <a:lnTo>
                      <a:pt x="129" y="499"/>
                    </a:lnTo>
                    <a:lnTo>
                      <a:pt x="131" y="498"/>
                    </a:lnTo>
                    <a:lnTo>
                      <a:pt x="133" y="494"/>
                    </a:lnTo>
                    <a:lnTo>
                      <a:pt x="136" y="492"/>
                    </a:lnTo>
                    <a:lnTo>
                      <a:pt x="136" y="487"/>
                    </a:lnTo>
                    <a:lnTo>
                      <a:pt x="136" y="487"/>
                    </a:lnTo>
                    <a:lnTo>
                      <a:pt x="137" y="496"/>
                    </a:lnTo>
                    <a:lnTo>
                      <a:pt x="138" y="501"/>
                    </a:lnTo>
                    <a:lnTo>
                      <a:pt x="138" y="506"/>
                    </a:lnTo>
                    <a:lnTo>
                      <a:pt x="136" y="512"/>
                    </a:lnTo>
                    <a:lnTo>
                      <a:pt x="136" y="512"/>
                    </a:lnTo>
                    <a:lnTo>
                      <a:pt x="140" y="516"/>
                    </a:lnTo>
                    <a:lnTo>
                      <a:pt x="142" y="517"/>
                    </a:lnTo>
                    <a:lnTo>
                      <a:pt x="144" y="516"/>
                    </a:lnTo>
                    <a:lnTo>
                      <a:pt x="146" y="513"/>
                    </a:lnTo>
                    <a:lnTo>
                      <a:pt x="147" y="509"/>
                    </a:lnTo>
                    <a:lnTo>
                      <a:pt x="148" y="507"/>
                    </a:lnTo>
                    <a:lnTo>
                      <a:pt x="149" y="507"/>
                    </a:lnTo>
                    <a:lnTo>
                      <a:pt x="150" y="507"/>
                    </a:lnTo>
                    <a:lnTo>
                      <a:pt x="154" y="509"/>
                    </a:lnTo>
                    <a:lnTo>
                      <a:pt x="154" y="509"/>
                    </a:lnTo>
                    <a:lnTo>
                      <a:pt x="154" y="502"/>
                    </a:lnTo>
                    <a:lnTo>
                      <a:pt x="152" y="494"/>
                    </a:lnTo>
                    <a:lnTo>
                      <a:pt x="150" y="492"/>
                    </a:lnTo>
                    <a:lnTo>
                      <a:pt x="148" y="490"/>
                    </a:lnTo>
                    <a:lnTo>
                      <a:pt x="147" y="490"/>
                    </a:lnTo>
                    <a:lnTo>
                      <a:pt x="146" y="492"/>
                    </a:lnTo>
                    <a:lnTo>
                      <a:pt x="146" y="492"/>
                    </a:lnTo>
                    <a:lnTo>
                      <a:pt x="147" y="483"/>
                    </a:lnTo>
                    <a:lnTo>
                      <a:pt x="149" y="476"/>
                    </a:lnTo>
                    <a:lnTo>
                      <a:pt x="153" y="471"/>
                    </a:lnTo>
                    <a:lnTo>
                      <a:pt x="156" y="468"/>
                    </a:lnTo>
                    <a:lnTo>
                      <a:pt x="159" y="464"/>
                    </a:lnTo>
                    <a:lnTo>
                      <a:pt x="160" y="459"/>
                    </a:lnTo>
                    <a:lnTo>
                      <a:pt x="160" y="451"/>
                    </a:lnTo>
                    <a:lnTo>
                      <a:pt x="159" y="439"/>
                    </a:lnTo>
                    <a:lnTo>
                      <a:pt x="159" y="439"/>
                    </a:lnTo>
                    <a:lnTo>
                      <a:pt x="156" y="439"/>
                    </a:lnTo>
                    <a:lnTo>
                      <a:pt x="154" y="440"/>
                    </a:lnTo>
                    <a:lnTo>
                      <a:pt x="150" y="447"/>
                    </a:lnTo>
                    <a:lnTo>
                      <a:pt x="145" y="466"/>
                    </a:lnTo>
                    <a:lnTo>
                      <a:pt x="142" y="474"/>
                    </a:lnTo>
                    <a:lnTo>
                      <a:pt x="140" y="478"/>
                    </a:lnTo>
                    <a:lnTo>
                      <a:pt x="138" y="478"/>
                    </a:lnTo>
                    <a:lnTo>
                      <a:pt x="137" y="477"/>
                    </a:lnTo>
                    <a:lnTo>
                      <a:pt x="136" y="474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63"/>
                    </a:lnTo>
                    <a:lnTo>
                      <a:pt x="137" y="460"/>
                    </a:lnTo>
                    <a:lnTo>
                      <a:pt x="140" y="456"/>
                    </a:lnTo>
                    <a:lnTo>
                      <a:pt x="142" y="454"/>
                    </a:lnTo>
                    <a:lnTo>
                      <a:pt x="145" y="449"/>
                    </a:lnTo>
                    <a:lnTo>
                      <a:pt x="147" y="443"/>
                    </a:lnTo>
                    <a:lnTo>
                      <a:pt x="148" y="432"/>
                    </a:lnTo>
                    <a:lnTo>
                      <a:pt x="140" y="419"/>
                    </a:lnTo>
                    <a:lnTo>
                      <a:pt x="134" y="443"/>
                    </a:lnTo>
                    <a:lnTo>
                      <a:pt x="134" y="438"/>
                    </a:lnTo>
                    <a:lnTo>
                      <a:pt x="134" y="438"/>
                    </a:lnTo>
                    <a:lnTo>
                      <a:pt x="132" y="433"/>
                    </a:lnTo>
                    <a:lnTo>
                      <a:pt x="130" y="431"/>
                    </a:lnTo>
                    <a:lnTo>
                      <a:pt x="129" y="431"/>
                    </a:lnTo>
                    <a:lnTo>
                      <a:pt x="126" y="431"/>
                    </a:lnTo>
                    <a:lnTo>
                      <a:pt x="125" y="433"/>
                    </a:lnTo>
                    <a:lnTo>
                      <a:pt x="124" y="437"/>
                    </a:lnTo>
                    <a:lnTo>
                      <a:pt x="122" y="446"/>
                    </a:lnTo>
                    <a:lnTo>
                      <a:pt x="116" y="468"/>
                    </a:lnTo>
                    <a:lnTo>
                      <a:pt x="114" y="479"/>
                    </a:lnTo>
                    <a:lnTo>
                      <a:pt x="111" y="483"/>
                    </a:lnTo>
                    <a:lnTo>
                      <a:pt x="109" y="486"/>
                    </a:lnTo>
                    <a:lnTo>
                      <a:pt x="109" y="486"/>
                    </a:lnTo>
                    <a:lnTo>
                      <a:pt x="111" y="496"/>
                    </a:lnTo>
                    <a:lnTo>
                      <a:pt x="111" y="505"/>
                    </a:lnTo>
                    <a:lnTo>
                      <a:pt x="111" y="524"/>
                    </a:lnTo>
                    <a:lnTo>
                      <a:pt x="111" y="542"/>
                    </a:lnTo>
                    <a:lnTo>
                      <a:pt x="111" y="550"/>
                    </a:lnTo>
                    <a:lnTo>
                      <a:pt x="113" y="556"/>
                    </a:lnTo>
                    <a:lnTo>
                      <a:pt x="113" y="556"/>
                    </a:lnTo>
                    <a:lnTo>
                      <a:pt x="110" y="557"/>
                    </a:lnTo>
                    <a:lnTo>
                      <a:pt x="107" y="557"/>
                    </a:lnTo>
                    <a:lnTo>
                      <a:pt x="104" y="556"/>
                    </a:lnTo>
                    <a:lnTo>
                      <a:pt x="102" y="553"/>
                    </a:lnTo>
                    <a:lnTo>
                      <a:pt x="100" y="549"/>
                    </a:lnTo>
                    <a:lnTo>
                      <a:pt x="99" y="543"/>
                    </a:lnTo>
                    <a:lnTo>
                      <a:pt x="99" y="534"/>
                    </a:lnTo>
                    <a:lnTo>
                      <a:pt x="98" y="523"/>
                    </a:lnTo>
                    <a:lnTo>
                      <a:pt x="98" y="523"/>
                    </a:lnTo>
                    <a:lnTo>
                      <a:pt x="102" y="514"/>
                    </a:lnTo>
                    <a:lnTo>
                      <a:pt x="104" y="507"/>
                    </a:lnTo>
                    <a:lnTo>
                      <a:pt x="106" y="500"/>
                    </a:lnTo>
                    <a:lnTo>
                      <a:pt x="106" y="493"/>
                    </a:lnTo>
                    <a:lnTo>
                      <a:pt x="107" y="486"/>
                    </a:lnTo>
                    <a:lnTo>
                      <a:pt x="107" y="478"/>
                    </a:lnTo>
                    <a:lnTo>
                      <a:pt x="109" y="469"/>
                    </a:lnTo>
                    <a:lnTo>
                      <a:pt x="114" y="459"/>
                    </a:lnTo>
                    <a:lnTo>
                      <a:pt x="114" y="459"/>
                    </a:lnTo>
                    <a:lnTo>
                      <a:pt x="113" y="453"/>
                    </a:lnTo>
                    <a:lnTo>
                      <a:pt x="113" y="446"/>
                    </a:lnTo>
                    <a:lnTo>
                      <a:pt x="114" y="430"/>
                    </a:lnTo>
                    <a:lnTo>
                      <a:pt x="114" y="423"/>
                    </a:lnTo>
                    <a:lnTo>
                      <a:pt x="113" y="416"/>
                    </a:lnTo>
                    <a:lnTo>
                      <a:pt x="111" y="410"/>
                    </a:lnTo>
                    <a:lnTo>
                      <a:pt x="110" y="409"/>
                    </a:lnTo>
                    <a:lnTo>
                      <a:pt x="108" y="408"/>
                    </a:lnTo>
                    <a:lnTo>
                      <a:pt x="108" y="408"/>
                    </a:lnTo>
                    <a:lnTo>
                      <a:pt x="106" y="416"/>
                    </a:lnTo>
                    <a:lnTo>
                      <a:pt x="104" y="422"/>
                    </a:lnTo>
                    <a:lnTo>
                      <a:pt x="104" y="428"/>
                    </a:lnTo>
                    <a:lnTo>
                      <a:pt x="104" y="431"/>
                    </a:lnTo>
                    <a:lnTo>
                      <a:pt x="106" y="434"/>
                    </a:lnTo>
                    <a:lnTo>
                      <a:pt x="106" y="438"/>
                    </a:lnTo>
                    <a:lnTo>
                      <a:pt x="104" y="441"/>
                    </a:lnTo>
                    <a:lnTo>
                      <a:pt x="101" y="445"/>
                    </a:lnTo>
                    <a:lnTo>
                      <a:pt x="101" y="445"/>
                    </a:lnTo>
                    <a:lnTo>
                      <a:pt x="101" y="440"/>
                    </a:lnTo>
                    <a:lnTo>
                      <a:pt x="101" y="434"/>
                    </a:lnTo>
                    <a:lnTo>
                      <a:pt x="101" y="434"/>
                    </a:lnTo>
                    <a:lnTo>
                      <a:pt x="99" y="439"/>
                    </a:lnTo>
                    <a:lnTo>
                      <a:pt x="98" y="441"/>
                    </a:lnTo>
                    <a:lnTo>
                      <a:pt x="96" y="441"/>
                    </a:lnTo>
                    <a:lnTo>
                      <a:pt x="95" y="440"/>
                    </a:lnTo>
                    <a:lnTo>
                      <a:pt x="94" y="439"/>
                    </a:lnTo>
                    <a:lnTo>
                      <a:pt x="93" y="440"/>
                    </a:lnTo>
                    <a:lnTo>
                      <a:pt x="92" y="441"/>
                    </a:lnTo>
                    <a:lnTo>
                      <a:pt x="90" y="447"/>
                    </a:lnTo>
                    <a:lnTo>
                      <a:pt x="91" y="440"/>
                    </a:lnTo>
                    <a:lnTo>
                      <a:pt x="91" y="440"/>
                    </a:lnTo>
                    <a:lnTo>
                      <a:pt x="88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5" y="438"/>
                    </a:lnTo>
                    <a:lnTo>
                      <a:pt x="84" y="441"/>
                    </a:lnTo>
                    <a:lnTo>
                      <a:pt x="83" y="445"/>
                    </a:lnTo>
                    <a:lnTo>
                      <a:pt x="81" y="447"/>
                    </a:lnTo>
                    <a:lnTo>
                      <a:pt x="80" y="447"/>
                    </a:lnTo>
                    <a:lnTo>
                      <a:pt x="79" y="447"/>
                    </a:lnTo>
                    <a:lnTo>
                      <a:pt x="78" y="441"/>
                    </a:lnTo>
                    <a:lnTo>
                      <a:pt x="78" y="441"/>
                    </a:lnTo>
                    <a:lnTo>
                      <a:pt x="78" y="455"/>
                    </a:lnTo>
                    <a:lnTo>
                      <a:pt x="77" y="459"/>
                    </a:lnTo>
                    <a:lnTo>
                      <a:pt x="76" y="462"/>
                    </a:lnTo>
                    <a:lnTo>
                      <a:pt x="73" y="468"/>
                    </a:lnTo>
                    <a:lnTo>
                      <a:pt x="70" y="476"/>
                    </a:lnTo>
                    <a:lnTo>
                      <a:pt x="70" y="476"/>
                    </a:lnTo>
                    <a:lnTo>
                      <a:pt x="72" y="479"/>
                    </a:lnTo>
                    <a:lnTo>
                      <a:pt x="75" y="486"/>
                    </a:lnTo>
                    <a:lnTo>
                      <a:pt x="78" y="500"/>
                    </a:lnTo>
                    <a:lnTo>
                      <a:pt x="80" y="507"/>
                    </a:lnTo>
                    <a:lnTo>
                      <a:pt x="84" y="512"/>
                    </a:lnTo>
                    <a:lnTo>
                      <a:pt x="87" y="515"/>
                    </a:lnTo>
                    <a:lnTo>
                      <a:pt x="88" y="516"/>
                    </a:lnTo>
                    <a:lnTo>
                      <a:pt x="91" y="516"/>
                    </a:lnTo>
                    <a:lnTo>
                      <a:pt x="91" y="516"/>
                    </a:lnTo>
                    <a:lnTo>
                      <a:pt x="93" y="493"/>
                    </a:lnTo>
                    <a:lnTo>
                      <a:pt x="94" y="485"/>
                    </a:lnTo>
                    <a:lnTo>
                      <a:pt x="96" y="478"/>
                    </a:lnTo>
                    <a:lnTo>
                      <a:pt x="88" y="481"/>
                    </a:lnTo>
                    <a:lnTo>
                      <a:pt x="88" y="481"/>
                    </a:lnTo>
                    <a:lnTo>
                      <a:pt x="93" y="469"/>
                    </a:lnTo>
                    <a:lnTo>
                      <a:pt x="101" y="478"/>
                    </a:lnTo>
                    <a:lnTo>
                      <a:pt x="101" y="478"/>
                    </a:lnTo>
                    <a:lnTo>
                      <a:pt x="98" y="484"/>
                    </a:lnTo>
                    <a:lnTo>
                      <a:pt x="95" y="490"/>
                    </a:lnTo>
                    <a:lnTo>
                      <a:pt x="94" y="502"/>
                    </a:lnTo>
                    <a:lnTo>
                      <a:pt x="93" y="516"/>
                    </a:lnTo>
                    <a:lnTo>
                      <a:pt x="92" y="531"/>
                    </a:lnTo>
                    <a:lnTo>
                      <a:pt x="92" y="531"/>
                    </a:lnTo>
                    <a:lnTo>
                      <a:pt x="88" y="529"/>
                    </a:lnTo>
                    <a:lnTo>
                      <a:pt x="87" y="529"/>
                    </a:lnTo>
                    <a:lnTo>
                      <a:pt x="85" y="529"/>
                    </a:lnTo>
                    <a:lnTo>
                      <a:pt x="84" y="530"/>
                    </a:lnTo>
                    <a:lnTo>
                      <a:pt x="83" y="532"/>
                    </a:lnTo>
                    <a:lnTo>
                      <a:pt x="80" y="532"/>
                    </a:lnTo>
                    <a:lnTo>
                      <a:pt x="79" y="530"/>
                    </a:lnTo>
                    <a:lnTo>
                      <a:pt x="79" y="530"/>
                    </a:lnTo>
                    <a:lnTo>
                      <a:pt x="79" y="521"/>
                    </a:lnTo>
                    <a:lnTo>
                      <a:pt x="77" y="512"/>
                    </a:lnTo>
                    <a:lnTo>
                      <a:pt x="73" y="502"/>
                    </a:lnTo>
                    <a:lnTo>
                      <a:pt x="70" y="494"/>
                    </a:lnTo>
                    <a:lnTo>
                      <a:pt x="62" y="479"/>
                    </a:lnTo>
                    <a:lnTo>
                      <a:pt x="53" y="466"/>
                    </a:lnTo>
                    <a:lnTo>
                      <a:pt x="53" y="466"/>
                    </a:lnTo>
                    <a:lnTo>
                      <a:pt x="55" y="467"/>
                    </a:lnTo>
                    <a:lnTo>
                      <a:pt x="57" y="467"/>
                    </a:lnTo>
                    <a:lnTo>
                      <a:pt x="57" y="467"/>
                    </a:lnTo>
                    <a:lnTo>
                      <a:pt x="60" y="461"/>
                    </a:lnTo>
                    <a:lnTo>
                      <a:pt x="60" y="456"/>
                    </a:lnTo>
                    <a:lnTo>
                      <a:pt x="60" y="452"/>
                    </a:lnTo>
                    <a:lnTo>
                      <a:pt x="57" y="448"/>
                    </a:lnTo>
                    <a:lnTo>
                      <a:pt x="54" y="443"/>
                    </a:lnTo>
                    <a:lnTo>
                      <a:pt x="53" y="439"/>
                    </a:lnTo>
                    <a:lnTo>
                      <a:pt x="53" y="437"/>
                    </a:lnTo>
                    <a:lnTo>
                      <a:pt x="47" y="451"/>
                    </a:lnTo>
                    <a:lnTo>
                      <a:pt x="47" y="451"/>
                    </a:lnTo>
                    <a:lnTo>
                      <a:pt x="48" y="445"/>
                    </a:lnTo>
                    <a:lnTo>
                      <a:pt x="48" y="441"/>
                    </a:lnTo>
                    <a:lnTo>
                      <a:pt x="47" y="438"/>
                    </a:lnTo>
                    <a:lnTo>
                      <a:pt x="47" y="438"/>
                    </a:lnTo>
                    <a:lnTo>
                      <a:pt x="45" y="441"/>
                    </a:lnTo>
                    <a:lnTo>
                      <a:pt x="44" y="446"/>
                    </a:lnTo>
                    <a:lnTo>
                      <a:pt x="41" y="458"/>
                    </a:lnTo>
                    <a:lnTo>
                      <a:pt x="38" y="468"/>
                    </a:lnTo>
                    <a:lnTo>
                      <a:pt x="37" y="473"/>
                    </a:lnTo>
                    <a:lnTo>
                      <a:pt x="34" y="476"/>
                    </a:lnTo>
                    <a:lnTo>
                      <a:pt x="34" y="476"/>
                    </a:lnTo>
                    <a:lnTo>
                      <a:pt x="34" y="463"/>
                    </a:lnTo>
                    <a:lnTo>
                      <a:pt x="35" y="451"/>
                    </a:lnTo>
                    <a:lnTo>
                      <a:pt x="37" y="438"/>
                    </a:lnTo>
                    <a:lnTo>
                      <a:pt x="37" y="433"/>
                    </a:lnTo>
                    <a:lnTo>
                      <a:pt x="35" y="430"/>
                    </a:lnTo>
                    <a:lnTo>
                      <a:pt x="35" y="430"/>
                    </a:lnTo>
                    <a:lnTo>
                      <a:pt x="33" y="417"/>
                    </a:lnTo>
                    <a:lnTo>
                      <a:pt x="30" y="402"/>
                    </a:lnTo>
                    <a:lnTo>
                      <a:pt x="27" y="396"/>
                    </a:lnTo>
                    <a:lnTo>
                      <a:pt x="25" y="393"/>
                    </a:lnTo>
                    <a:lnTo>
                      <a:pt x="24" y="392"/>
                    </a:lnTo>
                    <a:lnTo>
                      <a:pt x="23" y="392"/>
                    </a:lnTo>
                    <a:lnTo>
                      <a:pt x="21" y="393"/>
                    </a:lnTo>
                    <a:lnTo>
                      <a:pt x="19" y="395"/>
                    </a:lnTo>
                    <a:lnTo>
                      <a:pt x="19" y="395"/>
                    </a:lnTo>
                    <a:lnTo>
                      <a:pt x="18" y="399"/>
                    </a:lnTo>
                    <a:lnTo>
                      <a:pt x="17" y="402"/>
                    </a:lnTo>
                    <a:lnTo>
                      <a:pt x="14" y="407"/>
                    </a:lnTo>
                    <a:lnTo>
                      <a:pt x="14" y="407"/>
                    </a:lnTo>
                    <a:lnTo>
                      <a:pt x="15" y="404"/>
                    </a:lnTo>
                    <a:lnTo>
                      <a:pt x="8" y="387"/>
                    </a:lnTo>
                    <a:lnTo>
                      <a:pt x="8" y="387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5" y="379"/>
                    </a:lnTo>
                    <a:lnTo>
                      <a:pt x="16" y="380"/>
                    </a:lnTo>
                    <a:lnTo>
                      <a:pt x="18" y="383"/>
                    </a:lnTo>
                    <a:lnTo>
                      <a:pt x="21" y="384"/>
                    </a:lnTo>
                    <a:lnTo>
                      <a:pt x="23" y="381"/>
                    </a:lnTo>
                    <a:lnTo>
                      <a:pt x="24" y="373"/>
                    </a:lnTo>
                    <a:lnTo>
                      <a:pt x="25" y="349"/>
                    </a:lnTo>
                    <a:lnTo>
                      <a:pt x="25" y="349"/>
                    </a:lnTo>
                    <a:lnTo>
                      <a:pt x="26" y="349"/>
                    </a:lnTo>
                    <a:lnTo>
                      <a:pt x="29" y="348"/>
                    </a:lnTo>
                    <a:lnTo>
                      <a:pt x="32" y="342"/>
                    </a:lnTo>
                    <a:lnTo>
                      <a:pt x="34" y="335"/>
                    </a:lnTo>
                    <a:lnTo>
                      <a:pt x="37" y="326"/>
                    </a:lnTo>
                    <a:lnTo>
                      <a:pt x="37" y="326"/>
                    </a:lnTo>
                    <a:lnTo>
                      <a:pt x="34" y="325"/>
                    </a:lnTo>
                    <a:lnTo>
                      <a:pt x="33" y="325"/>
                    </a:lnTo>
                    <a:lnTo>
                      <a:pt x="30" y="326"/>
                    </a:lnTo>
                    <a:lnTo>
                      <a:pt x="26" y="330"/>
                    </a:lnTo>
                    <a:lnTo>
                      <a:pt x="23" y="333"/>
                    </a:lnTo>
                    <a:lnTo>
                      <a:pt x="23" y="333"/>
                    </a:lnTo>
                    <a:lnTo>
                      <a:pt x="23" y="323"/>
                    </a:lnTo>
                    <a:lnTo>
                      <a:pt x="24" y="315"/>
                    </a:lnTo>
                    <a:lnTo>
                      <a:pt x="27" y="305"/>
                    </a:lnTo>
                    <a:lnTo>
                      <a:pt x="26" y="319"/>
                    </a:lnTo>
                    <a:lnTo>
                      <a:pt x="26" y="319"/>
                    </a:lnTo>
                    <a:lnTo>
                      <a:pt x="29" y="324"/>
                    </a:lnTo>
                    <a:lnTo>
                      <a:pt x="31" y="324"/>
                    </a:lnTo>
                    <a:lnTo>
                      <a:pt x="32" y="324"/>
                    </a:lnTo>
                    <a:lnTo>
                      <a:pt x="34" y="320"/>
                    </a:lnTo>
                    <a:lnTo>
                      <a:pt x="37" y="316"/>
                    </a:lnTo>
                    <a:lnTo>
                      <a:pt x="42" y="304"/>
                    </a:lnTo>
                    <a:lnTo>
                      <a:pt x="46" y="301"/>
                    </a:lnTo>
                    <a:lnTo>
                      <a:pt x="47" y="300"/>
                    </a:lnTo>
                    <a:lnTo>
                      <a:pt x="49" y="300"/>
                    </a:lnTo>
                    <a:lnTo>
                      <a:pt x="49" y="300"/>
                    </a:lnTo>
                    <a:lnTo>
                      <a:pt x="49" y="301"/>
                    </a:lnTo>
                    <a:lnTo>
                      <a:pt x="49" y="302"/>
                    </a:lnTo>
                    <a:lnTo>
                      <a:pt x="49" y="308"/>
                    </a:lnTo>
                    <a:lnTo>
                      <a:pt x="49" y="308"/>
                    </a:lnTo>
                    <a:lnTo>
                      <a:pt x="53" y="301"/>
                    </a:lnTo>
                    <a:lnTo>
                      <a:pt x="55" y="298"/>
                    </a:lnTo>
                    <a:lnTo>
                      <a:pt x="58" y="298"/>
                    </a:lnTo>
                    <a:lnTo>
                      <a:pt x="62" y="298"/>
                    </a:lnTo>
                    <a:lnTo>
                      <a:pt x="64" y="300"/>
                    </a:lnTo>
                    <a:lnTo>
                      <a:pt x="68" y="298"/>
                    </a:lnTo>
                    <a:lnTo>
                      <a:pt x="71" y="294"/>
                    </a:lnTo>
                    <a:lnTo>
                      <a:pt x="75" y="285"/>
                    </a:lnTo>
                    <a:lnTo>
                      <a:pt x="71" y="297"/>
                    </a:lnTo>
                    <a:lnTo>
                      <a:pt x="71" y="297"/>
                    </a:lnTo>
                    <a:lnTo>
                      <a:pt x="83" y="274"/>
                    </a:lnTo>
                    <a:lnTo>
                      <a:pt x="99" y="240"/>
                    </a:lnTo>
                    <a:lnTo>
                      <a:pt x="99" y="230"/>
                    </a:lnTo>
                    <a:lnTo>
                      <a:pt x="99" y="230"/>
                    </a:lnTo>
                    <a:lnTo>
                      <a:pt x="99" y="227"/>
                    </a:lnTo>
                    <a:lnTo>
                      <a:pt x="100" y="226"/>
                    </a:lnTo>
                    <a:lnTo>
                      <a:pt x="102" y="227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03" y="229"/>
                    </a:lnTo>
                    <a:lnTo>
                      <a:pt x="118" y="199"/>
                    </a:lnTo>
                    <a:lnTo>
                      <a:pt x="118" y="199"/>
                    </a:lnTo>
                    <a:lnTo>
                      <a:pt x="116" y="191"/>
                    </a:lnTo>
                    <a:lnTo>
                      <a:pt x="115" y="188"/>
                    </a:lnTo>
                    <a:lnTo>
                      <a:pt x="114" y="187"/>
                    </a:lnTo>
                    <a:lnTo>
                      <a:pt x="114" y="187"/>
                    </a:lnTo>
                    <a:lnTo>
                      <a:pt x="113" y="190"/>
                    </a:lnTo>
                    <a:lnTo>
                      <a:pt x="111" y="192"/>
                    </a:lnTo>
                    <a:lnTo>
                      <a:pt x="107" y="195"/>
                    </a:lnTo>
                    <a:lnTo>
                      <a:pt x="106" y="197"/>
                    </a:lnTo>
                    <a:lnTo>
                      <a:pt x="104" y="200"/>
                    </a:lnTo>
                    <a:lnTo>
                      <a:pt x="103" y="206"/>
                    </a:lnTo>
                    <a:lnTo>
                      <a:pt x="103" y="214"/>
                    </a:lnTo>
                    <a:lnTo>
                      <a:pt x="103" y="214"/>
                    </a:lnTo>
                    <a:lnTo>
                      <a:pt x="101" y="210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5" y="211"/>
                    </a:lnTo>
                    <a:lnTo>
                      <a:pt x="91" y="213"/>
                    </a:lnTo>
                    <a:lnTo>
                      <a:pt x="90" y="213"/>
                    </a:lnTo>
                    <a:lnTo>
                      <a:pt x="88" y="211"/>
                    </a:lnTo>
                    <a:lnTo>
                      <a:pt x="88" y="211"/>
                    </a:lnTo>
                    <a:lnTo>
                      <a:pt x="90" y="217"/>
                    </a:lnTo>
                    <a:lnTo>
                      <a:pt x="90" y="222"/>
                    </a:lnTo>
                    <a:lnTo>
                      <a:pt x="90" y="227"/>
                    </a:lnTo>
                    <a:lnTo>
                      <a:pt x="88" y="230"/>
                    </a:lnTo>
                    <a:lnTo>
                      <a:pt x="85" y="240"/>
                    </a:lnTo>
                    <a:lnTo>
                      <a:pt x="84" y="244"/>
                    </a:lnTo>
                    <a:lnTo>
                      <a:pt x="83" y="249"/>
                    </a:lnTo>
                    <a:lnTo>
                      <a:pt x="83" y="249"/>
                    </a:lnTo>
                    <a:lnTo>
                      <a:pt x="81" y="244"/>
                    </a:lnTo>
                    <a:lnTo>
                      <a:pt x="80" y="242"/>
                    </a:lnTo>
                    <a:lnTo>
                      <a:pt x="79" y="241"/>
                    </a:lnTo>
                    <a:lnTo>
                      <a:pt x="77" y="241"/>
                    </a:lnTo>
                    <a:lnTo>
                      <a:pt x="76" y="241"/>
                    </a:lnTo>
                    <a:lnTo>
                      <a:pt x="75" y="238"/>
                    </a:lnTo>
                    <a:lnTo>
                      <a:pt x="75" y="235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5" y="228"/>
                    </a:lnTo>
                    <a:lnTo>
                      <a:pt x="76" y="232"/>
                    </a:lnTo>
                    <a:lnTo>
                      <a:pt x="77" y="234"/>
                    </a:lnTo>
                    <a:lnTo>
                      <a:pt x="78" y="235"/>
                    </a:lnTo>
                    <a:lnTo>
                      <a:pt x="79" y="234"/>
                    </a:lnTo>
                    <a:lnTo>
                      <a:pt x="80" y="230"/>
                    </a:lnTo>
                    <a:lnTo>
                      <a:pt x="80" y="230"/>
                    </a:lnTo>
                    <a:lnTo>
                      <a:pt x="81" y="223"/>
                    </a:lnTo>
                    <a:lnTo>
                      <a:pt x="80" y="219"/>
                    </a:lnTo>
                    <a:lnTo>
                      <a:pt x="79" y="214"/>
                    </a:lnTo>
                    <a:lnTo>
                      <a:pt x="77" y="211"/>
                    </a:lnTo>
                    <a:lnTo>
                      <a:pt x="76" y="209"/>
                    </a:lnTo>
                    <a:lnTo>
                      <a:pt x="75" y="204"/>
                    </a:lnTo>
                    <a:lnTo>
                      <a:pt x="75" y="199"/>
                    </a:lnTo>
                    <a:lnTo>
                      <a:pt x="76" y="194"/>
                    </a:lnTo>
                    <a:lnTo>
                      <a:pt x="76" y="194"/>
                    </a:lnTo>
                    <a:lnTo>
                      <a:pt x="72" y="198"/>
                    </a:lnTo>
                    <a:lnTo>
                      <a:pt x="68" y="202"/>
                    </a:lnTo>
                    <a:lnTo>
                      <a:pt x="58" y="206"/>
                    </a:lnTo>
                    <a:lnTo>
                      <a:pt x="55" y="209"/>
                    </a:lnTo>
                    <a:lnTo>
                      <a:pt x="50" y="211"/>
                    </a:lnTo>
                    <a:lnTo>
                      <a:pt x="46" y="215"/>
                    </a:lnTo>
                    <a:lnTo>
                      <a:pt x="41" y="221"/>
                    </a:lnTo>
                    <a:lnTo>
                      <a:pt x="48" y="230"/>
                    </a:lnTo>
                    <a:lnTo>
                      <a:pt x="48" y="230"/>
                    </a:lnTo>
                    <a:lnTo>
                      <a:pt x="44" y="229"/>
                    </a:lnTo>
                    <a:lnTo>
                      <a:pt x="38" y="229"/>
                    </a:lnTo>
                    <a:lnTo>
                      <a:pt x="35" y="228"/>
                    </a:lnTo>
                    <a:lnTo>
                      <a:pt x="33" y="227"/>
                    </a:lnTo>
                    <a:lnTo>
                      <a:pt x="32" y="225"/>
                    </a:lnTo>
                    <a:lnTo>
                      <a:pt x="31" y="221"/>
                    </a:lnTo>
                    <a:lnTo>
                      <a:pt x="31" y="221"/>
                    </a:lnTo>
                    <a:lnTo>
                      <a:pt x="37" y="219"/>
                    </a:lnTo>
                    <a:lnTo>
                      <a:pt x="40" y="218"/>
                    </a:lnTo>
                    <a:lnTo>
                      <a:pt x="44" y="215"/>
                    </a:lnTo>
                    <a:lnTo>
                      <a:pt x="44" y="215"/>
                    </a:lnTo>
                    <a:lnTo>
                      <a:pt x="42" y="209"/>
                    </a:lnTo>
                    <a:lnTo>
                      <a:pt x="41" y="205"/>
                    </a:lnTo>
                    <a:lnTo>
                      <a:pt x="40" y="204"/>
                    </a:lnTo>
                    <a:lnTo>
                      <a:pt x="38" y="204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2" y="204"/>
                    </a:lnTo>
                    <a:lnTo>
                      <a:pt x="32" y="200"/>
                    </a:lnTo>
                    <a:lnTo>
                      <a:pt x="18" y="241"/>
                    </a:lnTo>
                    <a:lnTo>
                      <a:pt x="24" y="242"/>
                    </a:lnTo>
                    <a:lnTo>
                      <a:pt x="24" y="242"/>
                    </a:lnTo>
                    <a:lnTo>
                      <a:pt x="23" y="247"/>
                    </a:lnTo>
                    <a:lnTo>
                      <a:pt x="21" y="248"/>
                    </a:lnTo>
                    <a:lnTo>
                      <a:pt x="17" y="248"/>
                    </a:lnTo>
                    <a:lnTo>
                      <a:pt x="15" y="245"/>
                    </a:lnTo>
                    <a:lnTo>
                      <a:pt x="7" y="240"/>
                    </a:lnTo>
                    <a:lnTo>
                      <a:pt x="3" y="237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" y="226"/>
                    </a:lnTo>
                    <a:lnTo>
                      <a:pt x="4" y="221"/>
                    </a:lnTo>
                    <a:lnTo>
                      <a:pt x="6" y="220"/>
                    </a:lnTo>
                    <a:lnTo>
                      <a:pt x="7" y="220"/>
                    </a:lnTo>
                    <a:lnTo>
                      <a:pt x="10" y="221"/>
                    </a:lnTo>
                    <a:lnTo>
                      <a:pt x="12" y="222"/>
                    </a:lnTo>
                    <a:lnTo>
                      <a:pt x="16" y="225"/>
                    </a:lnTo>
                    <a:lnTo>
                      <a:pt x="19" y="225"/>
                    </a:lnTo>
                    <a:lnTo>
                      <a:pt x="21" y="223"/>
                    </a:lnTo>
                    <a:lnTo>
                      <a:pt x="23" y="221"/>
                    </a:lnTo>
                    <a:lnTo>
                      <a:pt x="23" y="221"/>
                    </a:lnTo>
                    <a:lnTo>
                      <a:pt x="24" y="217"/>
                    </a:lnTo>
                    <a:lnTo>
                      <a:pt x="25" y="211"/>
                    </a:lnTo>
                    <a:lnTo>
                      <a:pt x="24" y="199"/>
                    </a:lnTo>
                    <a:lnTo>
                      <a:pt x="23" y="189"/>
                    </a:lnTo>
                    <a:lnTo>
                      <a:pt x="23" y="184"/>
                    </a:lnTo>
                    <a:lnTo>
                      <a:pt x="25" y="181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3" y="176"/>
                    </a:lnTo>
                    <a:lnTo>
                      <a:pt x="22" y="176"/>
                    </a:lnTo>
                    <a:lnTo>
                      <a:pt x="19" y="177"/>
                    </a:lnTo>
                    <a:lnTo>
                      <a:pt x="17" y="183"/>
                    </a:lnTo>
                    <a:lnTo>
                      <a:pt x="15" y="176"/>
                    </a:lnTo>
                    <a:lnTo>
                      <a:pt x="15" y="176"/>
                    </a:lnTo>
                    <a:lnTo>
                      <a:pt x="17" y="167"/>
                    </a:lnTo>
                    <a:lnTo>
                      <a:pt x="21" y="160"/>
                    </a:lnTo>
                    <a:lnTo>
                      <a:pt x="23" y="154"/>
                    </a:lnTo>
                    <a:lnTo>
                      <a:pt x="27" y="150"/>
                    </a:lnTo>
                    <a:lnTo>
                      <a:pt x="34" y="142"/>
                    </a:lnTo>
                    <a:lnTo>
                      <a:pt x="38" y="136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0" y="137"/>
                    </a:lnTo>
                    <a:lnTo>
                      <a:pt x="40" y="137"/>
                    </a:lnTo>
                    <a:lnTo>
                      <a:pt x="45" y="144"/>
                    </a:lnTo>
                    <a:lnTo>
                      <a:pt x="47" y="145"/>
                    </a:lnTo>
                    <a:lnTo>
                      <a:pt x="49" y="146"/>
                    </a:lnTo>
                    <a:lnTo>
                      <a:pt x="52" y="146"/>
                    </a:lnTo>
                    <a:lnTo>
                      <a:pt x="55" y="145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57" y="136"/>
                    </a:lnTo>
                    <a:lnTo>
                      <a:pt x="56" y="136"/>
                    </a:lnTo>
                    <a:lnTo>
                      <a:pt x="55" y="136"/>
                    </a:lnTo>
                    <a:lnTo>
                      <a:pt x="54" y="138"/>
                    </a:lnTo>
                    <a:lnTo>
                      <a:pt x="53" y="140"/>
                    </a:lnTo>
                    <a:lnTo>
                      <a:pt x="53" y="140"/>
                    </a:lnTo>
                    <a:lnTo>
                      <a:pt x="54" y="136"/>
                    </a:lnTo>
                    <a:lnTo>
                      <a:pt x="56" y="131"/>
                    </a:lnTo>
                    <a:lnTo>
                      <a:pt x="58" y="128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0" y="119"/>
                    </a:lnTo>
                    <a:lnTo>
                      <a:pt x="58" y="115"/>
                    </a:lnTo>
                    <a:lnTo>
                      <a:pt x="57" y="109"/>
                    </a:lnTo>
                    <a:lnTo>
                      <a:pt x="57" y="104"/>
                    </a:lnTo>
                    <a:lnTo>
                      <a:pt x="57" y="101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4" y="96"/>
                    </a:lnTo>
                    <a:lnTo>
                      <a:pt x="68" y="97"/>
                    </a:lnTo>
                    <a:lnTo>
                      <a:pt x="68" y="97"/>
                    </a:lnTo>
                    <a:lnTo>
                      <a:pt x="69" y="105"/>
                    </a:lnTo>
                    <a:lnTo>
                      <a:pt x="68" y="112"/>
                    </a:lnTo>
                    <a:lnTo>
                      <a:pt x="67" y="119"/>
                    </a:lnTo>
                    <a:lnTo>
                      <a:pt x="67" y="128"/>
                    </a:lnTo>
                    <a:lnTo>
                      <a:pt x="67" y="128"/>
                    </a:lnTo>
                    <a:lnTo>
                      <a:pt x="68" y="127"/>
                    </a:lnTo>
                    <a:lnTo>
                      <a:pt x="69" y="128"/>
                    </a:lnTo>
                    <a:lnTo>
                      <a:pt x="72" y="136"/>
                    </a:lnTo>
                    <a:lnTo>
                      <a:pt x="73" y="139"/>
                    </a:lnTo>
                    <a:lnTo>
                      <a:pt x="76" y="142"/>
                    </a:lnTo>
                    <a:lnTo>
                      <a:pt x="77" y="142"/>
                    </a:lnTo>
                    <a:lnTo>
                      <a:pt x="78" y="142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78" y="135"/>
                    </a:lnTo>
                    <a:lnTo>
                      <a:pt x="77" y="129"/>
                    </a:lnTo>
                    <a:lnTo>
                      <a:pt x="77" y="124"/>
                    </a:lnTo>
                    <a:lnTo>
                      <a:pt x="78" y="117"/>
                    </a:lnTo>
                    <a:lnTo>
                      <a:pt x="83" y="105"/>
                    </a:lnTo>
                    <a:lnTo>
                      <a:pt x="86" y="94"/>
                    </a:lnTo>
                    <a:lnTo>
                      <a:pt x="85" y="93"/>
                    </a:lnTo>
                    <a:lnTo>
                      <a:pt x="85" y="93"/>
                    </a:lnTo>
                    <a:lnTo>
                      <a:pt x="86" y="84"/>
                    </a:lnTo>
                    <a:lnTo>
                      <a:pt x="87" y="81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1" y="83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0" y="96"/>
                    </a:lnTo>
                    <a:lnTo>
                      <a:pt x="87" y="98"/>
                    </a:lnTo>
                    <a:lnTo>
                      <a:pt x="86" y="102"/>
                    </a:lnTo>
                    <a:lnTo>
                      <a:pt x="86" y="112"/>
                    </a:lnTo>
                    <a:lnTo>
                      <a:pt x="86" y="112"/>
                    </a:lnTo>
                    <a:lnTo>
                      <a:pt x="90" y="109"/>
                    </a:lnTo>
                    <a:lnTo>
                      <a:pt x="92" y="108"/>
                    </a:lnTo>
                    <a:lnTo>
                      <a:pt x="93" y="105"/>
                    </a:lnTo>
                    <a:lnTo>
                      <a:pt x="91" y="117"/>
                    </a:lnTo>
                    <a:lnTo>
                      <a:pt x="103" y="114"/>
                    </a:lnTo>
                    <a:lnTo>
                      <a:pt x="103" y="114"/>
                    </a:lnTo>
                    <a:lnTo>
                      <a:pt x="107" y="86"/>
                    </a:lnTo>
                    <a:lnTo>
                      <a:pt x="110" y="53"/>
                    </a:lnTo>
                    <a:lnTo>
                      <a:pt x="110" y="53"/>
                    </a:lnTo>
                    <a:lnTo>
                      <a:pt x="111" y="56"/>
                    </a:lnTo>
                    <a:lnTo>
                      <a:pt x="113" y="59"/>
                    </a:lnTo>
                    <a:lnTo>
                      <a:pt x="115" y="60"/>
                    </a:lnTo>
                    <a:lnTo>
                      <a:pt x="116" y="59"/>
                    </a:lnTo>
                    <a:lnTo>
                      <a:pt x="118" y="54"/>
                    </a:lnTo>
                    <a:lnTo>
                      <a:pt x="121" y="49"/>
                    </a:lnTo>
                    <a:lnTo>
                      <a:pt x="119" y="56"/>
                    </a:lnTo>
                    <a:lnTo>
                      <a:pt x="119" y="56"/>
                    </a:lnTo>
                    <a:lnTo>
                      <a:pt x="122" y="60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31" y="61"/>
                    </a:lnTo>
                    <a:lnTo>
                      <a:pt x="133" y="57"/>
                    </a:lnTo>
                    <a:lnTo>
                      <a:pt x="136" y="54"/>
                    </a:lnTo>
                    <a:lnTo>
                      <a:pt x="138" y="49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9" y="47"/>
                    </a:lnTo>
                    <a:lnTo>
                      <a:pt x="139" y="52"/>
                    </a:lnTo>
                    <a:lnTo>
                      <a:pt x="137" y="63"/>
                    </a:lnTo>
                    <a:lnTo>
                      <a:pt x="130" y="92"/>
                    </a:lnTo>
                    <a:lnTo>
                      <a:pt x="127" y="105"/>
                    </a:lnTo>
                    <a:lnTo>
                      <a:pt x="126" y="111"/>
                    </a:lnTo>
                    <a:lnTo>
                      <a:pt x="127" y="115"/>
                    </a:lnTo>
                    <a:lnTo>
                      <a:pt x="129" y="119"/>
                    </a:lnTo>
                    <a:lnTo>
                      <a:pt x="131" y="121"/>
                    </a:lnTo>
                    <a:lnTo>
                      <a:pt x="134" y="122"/>
                    </a:lnTo>
                    <a:lnTo>
                      <a:pt x="139" y="120"/>
                    </a:lnTo>
                    <a:lnTo>
                      <a:pt x="139" y="120"/>
                    </a:lnTo>
                    <a:lnTo>
                      <a:pt x="140" y="120"/>
                    </a:lnTo>
                    <a:lnTo>
                      <a:pt x="142" y="119"/>
                    </a:lnTo>
                    <a:lnTo>
                      <a:pt x="145" y="113"/>
                    </a:lnTo>
                    <a:lnTo>
                      <a:pt x="146" y="105"/>
                    </a:lnTo>
                    <a:lnTo>
                      <a:pt x="147" y="96"/>
                    </a:lnTo>
                    <a:lnTo>
                      <a:pt x="148" y="76"/>
                    </a:lnTo>
                    <a:lnTo>
                      <a:pt x="149" y="67"/>
                    </a:lnTo>
                    <a:lnTo>
                      <a:pt x="152" y="60"/>
                    </a:lnTo>
                    <a:lnTo>
                      <a:pt x="152" y="60"/>
                    </a:lnTo>
                    <a:lnTo>
                      <a:pt x="152" y="63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3" y="68"/>
                    </a:lnTo>
                    <a:lnTo>
                      <a:pt x="154" y="67"/>
                    </a:lnTo>
                    <a:lnTo>
                      <a:pt x="156" y="61"/>
                    </a:lnTo>
                    <a:lnTo>
                      <a:pt x="159" y="54"/>
                    </a:lnTo>
                    <a:lnTo>
                      <a:pt x="161" y="47"/>
                    </a:lnTo>
                    <a:lnTo>
                      <a:pt x="161" y="47"/>
                    </a:lnTo>
                    <a:lnTo>
                      <a:pt x="159" y="42"/>
                    </a:lnTo>
                    <a:lnTo>
                      <a:pt x="156" y="41"/>
                    </a:lnTo>
                    <a:lnTo>
                      <a:pt x="154" y="42"/>
                    </a:lnTo>
                    <a:lnTo>
                      <a:pt x="153" y="46"/>
                    </a:lnTo>
                    <a:lnTo>
                      <a:pt x="153" y="46"/>
                    </a:lnTo>
                    <a:lnTo>
                      <a:pt x="153" y="41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61" y="39"/>
                    </a:lnTo>
                    <a:lnTo>
                      <a:pt x="162" y="39"/>
                    </a:lnTo>
                    <a:lnTo>
                      <a:pt x="164" y="37"/>
                    </a:lnTo>
                    <a:lnTo>
                      <a:pt x="165" y="33"/>
                    </a:lnTo>
                    <a:lnTo>
                      <a:pt x="165" y="33"/>
                    </a:lnTo>
                    <a:lnTo>
                      <a:pt x="164" y="42"/>
                    </a:lnTo>
                    <a:lnTo>
                      <a:pt x="165" y="47"/>
                    </a:lnTo>
                    <a:lnTo>
                      <a:pt x="167" y="51"/>
                    </a:lnTo>
                    <a:lnTo>
                      <a:pt x="168" y="52"/>
                    </a:lnTo>
                    <a:lnTo>
                      <a:pt x="170" y="52"/>
                    </a:lnTo>
                    <a:lnTo>
                      <a:pt x="171" y="53"/>
                    </a:lnTo>
                    <a:lnTo>
                      <a:pt x="172" y="55"/>
                    </a:lnTo>
                    <a:lnTo>
                      <a:pt x="171" y="59"/>
                    </a:lnTo>
                    <a:lnTo>
                      <a:pt x="171" y="59"/>
                    </a:lnTo>
                    <a:lnTo>
                      <a:pt x="175" y="64"/>
                    </a:lnTo>
                    <a:lnTo>
                      <a:pt x="177" y="66"/>
                    </a:lnTo>
                    <a:lnTo>
                      <a:pt x="178" y="66"/>
                    </a:lnTo>
                    <a:lnTo>
                      <a:pt x="182" y="64"/>
                    </a:lnTo>
                    <a:lnTo>
                      <a:pt x="185" y="61"/>
                    </a:lnTo>
                    <a:lnTo>
                      <a:pt x="188" y="55"/>
                    </a:lnTo>
                    <a:lnTo>
                      <a:pt x="191" y="49"/>
                    </a:lnTo>
                    <a:lnTo>
                      <a:pt x="195" y="33"/>
                    </a:lnTo>
                    <a:lnTo>
                      <a:pt x="195" y="33"/>
                    </a:lnTo>
                    <a:lnTo>
                      <a:pt x="198" y="44"/>
                    </a:lnTo>
                    <a:lnTo>
                      <a:pt x="200" y="48"/>
                    </a:lnTo>
                    <a:lnTo>
                      <a:pt x="201" y="49"/>
                    </a:lnTo>
                    <a:lnTo>
                      <a:pt x="202" y="48"/>
                    </a:lnTo>
                    <a:lnTo>
                      <a:pt x="205" y="47"/>
                    </a:lnTo>
                    <a:lnTo>
                      <a:pt x="207" y="44"/>
                    </a:lnTo>
                    <a:lnTo>
                      <a:pt x="210" y="41"/>
                    </a:lnTo>
                    <a:lnTo>
                      <a:pt x="211" y="41"/>
                    </a:lnTo>
                    <a:lnTo>
                      <a:pt x="214" y="41"/>
                    </a:lnTo>
                    <a:lnTo>
                      <a:pt x="215" y="42"/>
                    </a:lnTo>
                    <a:lnTo>
                      <a:pt x="217" y="46"/>
                    </a:lnTo>
                    <a:lnTo>
                      <a:pt x="217" y="46"/>
                    </a:lnTo>
                    <a:lnTo>
                      <a:pt x="215" y="46"/>
                    </a:lnTo>
                    <a:lnTo>
                      <a:pt x="214" y="47"/>
                    </a:lnTo>
                    <a:lnTo>
                      <a:pt x="211" y="47"/>
                    </a:lnTo>
                    <a:lnTo>
                      <a:pt x="210" y="46"/>
                    </a:lnTo>
                    <a:lnTo>
                      <a:pt x="210" y="46"/>
                    </a:lnTo>
                    <a:lnTo>
                      <a:pt x="209" y="53"/>
                    </a:lnTo>
                    <a:lnTo>
                      <a:pt x="209" y="57"/>
                    </a:lnTo>
                    <a:lnTo>
                      <a:pt x="210" y="61"/>
                    </a:lnTo>
                    <a:lnTo>
                      <a:pt x="213" y="63"/>
                    </a:lnTo>
                    <a:lnTo>
                      <a:pt x="214" y="66"/>
                    </a:lnTo>
                    <a:lnTo>
                      <a:pt x="215" y="68"/>
                    </a:lnTo>
                    <a:lnTo>
                      <a:pt x="214" y="72"/>
                    </a:lnTo>
                    <a:lnTo>
                      <a:pt x="211" y="78"/>
                    </a:lnTo>
                    <a:lnTo>
                      <a:pt x="211" y="78"/>
                    </a:lnTo>
                    <a:lnTo>
                      <a:pt x="213" y="75"/>
                    </a:lnTo>
                    <a:lnTo>
                      <a:pt x="213" y="71"/>
                    </a:lnTo>
                    <a:lnTo>
                      <a:pt x="211" y="69"/>
                    </a:lnTo>
                    <a:lnTo>
                      <a:pt x="210" y="69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08" y="74"/>
                    </a:lnTo>
                    <a:lnTo>
                      <a:pt x="206" y="78"/>
                    </a:lnTo>
                    <a:lnTo>
                      <a:pt x="205" y="85"/>
                    </a:lnTo>
                    <a:lnTo>
                      <a:pt x="205" y="93"/>
                    </a:lnTo>
                    <a:lnTo>
                      <a:pt x="213" y="113"/>
                    </a:lnTo>
                    <a:lnTo>
                      <a:pt x="209" y="119"/>
                    </a:lnTo>
                    <a:lnTo>
                      <a:pt x="222" y="147"/>
                    </a:lnTo>
                    <a:lnTo>
                      <a:pt x="222" y="147"/>
                    </a:lnTo>
                    <a:lnTo>
                      <a:pt x="222" y="139"/>
                    </a:lnTo>
                    <a:lnTo>
                      <a:pt x="221" y="134"/>
                    </a:lnTo>
                    <a:lnTo>
                      <a:pt x="221" y="134"/>
                    </a:lnTo>
                    <a:lnTo>
                      <a:pt x="226" y="137"/>
                    </a:lnTo>
                    <a:lnTo>
                      <a:pt x="232" y="138"/>
                    </a:lnTo>
                    <a:lnTo>
                      <a:pt x="238" y="138"/>
                    </a:lnTo>
                    <a:lnTo>
                      <a:pt x="244" y="137"/>
                    </a:lnTo>
                    <a:lnTo>
                      <a:pt x="255" y="135"/>
                    </a:lnTo>
                    <a:lnTo>
                      <a:pt x="260" y="134"/>
                    </a:lnTo>
                    <a:lnTo>
                      <a:pt x="265" y="135"/>
                    </a:lnTo>
                    <a:lnTo>
                      <a:pt x="265" y="135"/>
                    </a:lnTo>
                    <a:lnTo>
                      <a:pt x="267" y="123"/>
                    </a:lnTo>
                    <a:lnTo>
                      <a:pt x="268" y="114"/>
                    </a:lnTo>
                    <a:lnTo>
                      <a:pt x="269" y="107"/>
                    </a:lnTo>
                    <a:lnTo>
                      <a:pt x="271" y="102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4" y="91"/>
                    </a:lnTo>
                    <a:lnTo>
                      <a:pt x="291" y="89"/>
                    </a:lnTo>
                    <a:lnTo>
                      <a:pt x="297" y="85"/>
                    </a:lnTo>
                    <a:lnTo>
                      <a:pt x="300" y="83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08" y="67"/>
                    </a:lnTo>
                    <a:lnTo>
                      <a:pt x="308" y="67"/>
                    </a:lnTo>
                    <a:lnTo>
                      <a:pt x="306" y="83"/>
                    </a:lnTo>
                    <a:lnTo>
                      <a:pt x="305" y="101"/>
                    </a:lnTo>
                    <a:lnTo>
                      <a:pt x="305" y="119"/>
                    </a:lnTo>
                    <a:lnTo>
                      <a:pt x="305" y="131"/>
                    </a:lnTo>
                    <a:lnTo>
                      <a:pt x="305" y="131"/>
                    </a:lnTo>
                    <a:lnTo>
                      <a:pt x="302" y="137"/>
                    </a:lnTo>
                    <a:lnTo>
                      <a:pt x="300" y="146"/>
                    </a:lnTo>
                    <a:lnTo>
                      <a:pt x="297" y="154"/>
                    </a:lnTo>
                    <a:lnTo>
                      <a:pt x="294" y="155"/>
                    </a:lnTo>
                    <a:lnTo>
                      <a:pt x="293" y="154"/>
                    </a:lnTo>
                    <a:lnTo>
                      <a:pt x="293" y="154"/>
                    </a:lnTo>
                    <a:lnTo>
                      <a:pt x="291" y="146"/>
                    </a:lnTo>
                    <a:lnTo>
                      <a:pt x="290" y="138"/>
                    </a:lnTo>
                    <a:lnTo>
                      <a:pt x="288" y="130"/>
                    </a:lnTo>
                    <a:lnTo>
                      <a:pt x="288" y="126"/>
                    </a:lnTo>
                    <a:lnTo>
                      <a:pt x="290" y="121"/>
                    </a:lnTo>
                    <a:lnTo>
                      <a:pt x="290" y="121"/>
                    </a:lnTo>
                    <a:lnTo>
                      <a:pt x="285" y="124"/>
                    </a:lnTo>
                    <a:lnTo>
                      <a:pt x="284" y="129"/>
                    </a:lnTo>
                    <a:lnTo>
                      <a:pt x="284" y="135"/>
                    </a:lnTo>
                    <a:lnTo>
                      <a:pt x="284" y="140"/>
                    </a:lnTo>
                    <a:lnTo>
                      <a:pt x="287" y="155"/>
                    </a:lnTo>
                    <a:lnTo>
                      <a:pt x="287" y="165"/>
                    </a:lnTo>
                    <a:lnTo>
                      <a:pt x="287" y="173"/>
                    </a:lnTo>
                    <a:lnTo>
                      <a:pt x="287" y="173"/>
                    </a:lnTo>
                    <a:lnTo>
                      <a:pt x="293" y="169"/>
                    </a:lnTo>
                    <a:lnTo>
                      <a:pt x="298" y="164"/>
                    </a:lnTo>
                    <a:lnTo>
                      <a:pt x="302" y="155"/>
                    </a:lnTo>
                    <a:lnTo>
                      <a:pt x="307" y="147"/>
                    </a:lnTo>
                    <a:lnTo>
                      <a:pt x="315" y="129"/>
                    </a:lnTo>
                    <a:lnTo>
                      <a:pt x="320" y="121"/>
                    </a:lnTo>
                    <a:lnTo>
                      <a:pt x="323" y="114"/>
                    </a:lnTo>
                    <a:lnTo>
                      <a:pt x="323" y="122"/>
                    </a:lnTo>
                    <a:lnTo>
                      <a:pt x="331" y="107"/>
                    </a:lnTo>
                    <a:lnTo>
                      <a:pt x="331" y="107"/>
                    </a:lnTo>
                    <a:lnTo>
                      <a:pt x="329" y="105"/>
                    </a:lnTo>
                    <a:lnTo>
                      <a:pt x="328" y="99"/>
                    </a:lnTo>
                    <a:lnTo>
                      <a:pt x="326" y="86"/>
                    </a:lnTo>
                    <a:lnTo>
                      <a:pt x="328" y="82"/>
                    </a:lnTo>
                    <a:lnTo>
                      <a:pt x="329" y="77"/>
                    </a:lnTo>
                    <a:lnTo>
                      <a:pt x="329" y="77"/>
                    </a:lnTo>
                    <a:lnTo>
                      <a:pt x="330" y="77"/>
                    </a:lnTo>
                    <a:lnTo>
                      <a:pt x="333" y="79"/>
                    </a:lnTo>
                    <a:lnTo>
                      <a:pt x="332" y="81"/>
                    </a:lnTo>
                    <a:lnTo>
                      <a:pt x="332" y="81"/>
                    </a:lnTo>
                    <a:lnTo>
                      <a:pt x="334" y="85"/>
                    </a:lnTo>
                    <a:lnTo>
                      <a:pt x="337" y="87"/>
                    </a:lnTo>
                    <a:lnTo>
                      <a:pt x="339" y="87"/>
                    </a:lnTo>
                    <a:lnTo>
                      <a:pt x="341" y="85"/>
                    </a:lnTo>
                    <a:lnTo>
                      <a:pt x="348" y="82"/>
                    </a:lnTo>
                    <a:lnTo>
                      <a:pt x="351" y="81"/>
                    </a:lnTo>
                    <a:lnTo>
                      <a:pt x="354" y="81"/>
                    </a:lnTo>
                    <a:lnTo>
                      <a:pt x="359" y="60"/>
                    </a:lnTo>
                    <a:lnTo>
                      <a:pt x="359" y="60"/>
                    </a:lnTo>
                    <a:lnTo>
                      <a:pt x="361" y="62"/>
                    </a:lnTo>
                    <a:lnTo>
                      <a:pt x="363" y="68"/>
                    </a:lnTo>
                    <a:lnTo>
                      <a:pt x="366" y="84"/>
                    </a:lnTo>
                    <a:lnTo>
                      <a:pt x="368" y="124"/>
                    </a:lnTo>
                    <a:lnTo>
                      <a:pt x="368" y="124"/>
                    </a:lnTo>
                    <a:lnTo>
                      <a:pt x="370" y="124"/>
                    </a:lnTo>
                    <a:lnTo>
                      <a:pt x="372" y="124"/>
                    </a:lnTo>
                    <a:lnTo>
                      <a:pt x="376" y="121"/>
                    </a:lnTo>
                    <a:lnTo>
                      <a:pt x="379" y="115"/>
                    </a:lnTo>
                    <a:lnTo>
                      <a:pt x="383" y="108"/>
                    </a:lnTo>
                    <a:lnTo>
                      <a:pt x="389" y="92"/>
                    </a:lnTo>
                    <a:lnTo>
                      <a:pt x="394" y="76"/>
                    </a:lnTo>
                    <a:lnTo>
                      <a:pt x="394" y="76"/>
                    </a:lnTo>
                    <a:lnTo>
                      <a:pt x="397" y="82"/>
                    </a:lnTo>
                    <a:lnTo>
                      <a:pt x="399" y="87"/>
                    </a:lnTo>
                    <a:lnTo>
                      <a:pt x="405" y="96"/>
                    </a:lnTo>
                    <a:lnTo>
                      <a:pt x="407" y="100"/>
                    </a:lnTo>
                    <a:lnTo>
                      <a:pt x="408" y="105"/>
                    </a:lnTo>
                    <a:lnTo>
                      <a:pt x="408" y="112"/>
                    </a:lnTo>
                    <a:lnTo>
                      <a:pt x="406" y="119"/>
                    </a:lnTo>
                    <a:lnTo>
                      <a:pt x="406" y="119"/>
                    </a:lnTo>
                    <a:lnTo>
                      <a:pt x="408" y="114"/>
                    </a:lnTo>
                    <a:lnTo>
                      <a:pt x="409" y="109"/>
                    </a:lnTo>
                    <a:lnTo>
                      <a:pt x="412" y="96"/>
                    </a:lnTo>
                    <a:lnTo>
                      <a:pt x="416" y="66"/>
                    </a:lnTo>
                    <a:lnTo>
                      <a:pt x="418" y="54"/>
                    </a:lnTo>
                    <a:lnTo>
                      <a:pt x="420" y="49"/>
                    </a:lnTo>
                    <a:lnTo>
                      <a:pt x="422" y="47"/>
                    </a:lnTo>
                    <a:lnTo>
                      <a:pt x="424" y="47"/>
                    </a:lnTo>
                    <a:lnTo>
                      <a:pt x="426" y="49"/>
                    </a:lnTo>
                    <a:lnTo>
                      <a:pt x="429" y="54"/>
                    </a:lnTo>
                    <a:lnTo>
                      <a:pt x="432" y="62"/>
                    </a:lnTo>
                    <a:lnTo>
                      <a:pt x="428" y="78"/>
                    </a:lnTo>
                    <a:lnTo>
                      <a:pt x="428" y="78"/>
                    </a:lnTo>
                    <a:lnTo>
                      <a:pt x="433" y="76"/>
                    </a:lnTo>
                    <a:lnTo>
                      <a:pt x="440" y="71"/>
                    </a:lnTo>
                    <a:lnTo>
                      <a:pt x="455" y="61"/>
                    </a:lnTo>
                    <a:lnTo>
                      <a:pt x="461" y="57"/>
                    </a:lnTo>
                    <a:lnTo>
                      <a:pt x="467" y="55"/>
                    </a:lnTo>
                    <a:lnTo>
                      <a:pt x="470" y="55"/>
                    </a:lnTo>
                    <a:lnTo>
                      <a:pt x="472" y="55"/>
                    </a:lnTo>
                    <a:lnTo>
                      <a:pt x="474" y="57"/>
                    </a:lnTo>
                    <a:lnTo>
                      <a:pt x="476" y="60"/>
                    </a:lnTo>
                    <a:lnTo>
                      <a:pt x="476" y="60"/>
                    </a:lnTo>
                    <a:lnTo>
                      <a:pt x="475" y="79"/>
                    </a:lnTo>
                    <a:lnTo>
                      <a:pt x="476" y="96"/>
                    </a:lnTo>
                    <a:lnTo>
                      <a:pt x="479" y="108"/>
                    </a:lnTo>
                    <a:lnTo>
                      <a:pt x="484" y="120"/>
                    </a:lnTo>
                    <a:lnTo>
                      <a:pt x="489" y="131"/>
                    </a:lnTo>
                    <a:lnTo>
                      <a:pt x="493" y="144"/>
                    </a:lnTo>
                    <a:lnTo>
                      <a:pt x="498" y="159"/>
                    </a:lnTo>
                    <a:lnTo>
                      <a:pt x="500" y="179"/>
                    </a:lnTo>
                    <a:lnTo>
                      <a:pt x="500" y="179"/>
                    </a:lnTo>
                    <a:lnTo>
                      <a:pt x="500" y="170"/>
                    </a:lnTo>
                    <a:lnTo>
                      <a:pt x="502" y="164"/>
                    </a:lnTo>
                    <a:lnTo>
                      <a:pt x="505" y="159"/>
                    </a:lnTo>
                    <a:lnTo>
                      <a:pt x="506" y="153"/>
                    </a:lnTo>
                    <a:lnTo>
                      <a:pt x="506" y="153"/>
                    </a:lnTo>
                    <a:lnTo>
                      <a:pt x="507" y="159"/>
                    </a:lnTo>
                    <a:lnTo>
                      <a:pt x="508" y="161"/>
                    </a:lnTo>
                    <a:lnTo>
                      <a:pt x="509" y="161"/>
                    </a:lnTo>
                    <a:lnTo>
                      <a:pt x="510" y="161"/>
                    </a:lnTo>
                    <a:lnTo>
                      <a:pt x="512" y="155"/>
                    </a:lnTo>
                    <a:lnTo>
                      <a:pt x="512" y="155"/>
                    </a:lnTo>
                    <a:lnTo>
                      <a:pt x="510" y="149"/>
                    </a:lnTo>
                    <a:lnTo>
                      <a:pt x="509" y="140"/>
                    </a:lnTo>
                    <a:lnTo>
                      <a:pt x="510" y="123"/>
                    </a:lnTo>
                    <a:lnTo>
                      <a:pt x="510" y="116"/>
                    </a:lnTo>
                    <a:lnTo>
                      <a:pt x="509" y="112"/>
                    </a:lnTo>
                    <a:lnTo>
                      <a:pt x="509" y="112"/>
                    </a:lnTo>
                    <a:lnTo>
                      <a:pt x="508" y="113"/>
                    </a:lnTo>
                    <a:lnTo>
                      <a:pt x="505" y="119"/>
                    </a:lnTo>
                    <a:lnTo>
                      <a:pt x="505" y="119"/>
                    </a:lnTo>
                    <a:lnTo>
                      <a:pt x="509" y="90"/>
                    </a:lnTo>
                    <a:lnTo>
                      <a:pt x="513" y="78"/>
                    </a:lnTo>
                    <a:lnTo>
                      <a:pt x="515" y="68"/>
                    </a:lnTo>
                    <a:lnTo>
                      <a:pt x="520" y="60"/>
                    </a:lnTo>
                    <a:lnTo>
                      <a:pt x="523" y="53"/>
                    </a:lnTo>
                    <a:lnTo>
                      <a:pt x="528" y="49"/>
                    </a:lnTo>
                    <a:lnTo>
                      <a:pt x="530" y="49"/>
                    </a:lnTo>
                    <a:lnTo>
                      <a:pt x="532" y="49"/>
                    </a:lnTo>
                    <a:lnTo>
                      <a:pt x="532" y="74"/>
                    </a:lnTo>
                    <a:lnTo>
                      <a:pt x="521" y="66"/>
                    </a:lnTo>
                    <a:lnTo>
                      <a:pt x="521" y="66"/>
                    </a:lnTo>
                    <a:lnTo>
                      <a:pt x="521" y="76"/>
                    </a:lnTo>
                    <a:lnTo>
                      <a:pt x="520" y="82"/>
                    </a:lnTo>
                    <a:lnTo>
                      <a:pt x="516" y="86"/>
                    </a:lnTo>
                    <a:lnTo>
                      <a:pt x="514" y="91"/>
                    </a:lnTo>
                    <a:lnTo>
                      <a:pt x="514" y="91"/>
                    </a:lnTo>
                    <a:lnTo>
                      <a:pt x="517" y="93"/>
                    </a:lnTo>
                    <a:lnTo>
                      <a:pt x="521" y="97"/>
                    </a:lnTo>
                    <a:lnTo>
                      <a:pt x="522" y="101"/>
                    </a:lnTo>
                    <a:lnTo>
                      <a:pt x="523" y="105"/>
                    </a:lnTo>
                    <a:lnTo>
                      <a:pt x="524" y="114"/>
                    </a:lnTo>
                    <a:lnTo>
                      <a:pt x="523" y="124"/>
                    </a:lnTo>
                    <a:lnTo>
                      <a:pt x="523" y="132"/>
                    </a:lnTo>
                    <a:lnTo>
                      <a:pt x="524" y="139"/>
                    </a:lnTo>
                    <a:lnTo>
                      <a:pt x="525" y="142"/>
                    </a:lnTo>
                    <a:lnTo>
                      <a:pt x="527" y="144"/>
                    </a:lnTo>
                    <a:lnTo>
                      <a:pt x="529" y="144"/>
                    </a:lnTo>
                    <a:lnTo>
                      <a:pt x="532" y="144"/>
                    </a:lnTo>
                    <a:lnTo>
                      <a:pt x="532" y="144"/>
                    </a:lnTo>
                    <a:lnTo>
                      <a:pt x="535" y="134"/>
                    </a:lnTo>
                    <a:lnTo>
                      <a:pt x="539" y="129"/>
                    </a:lnTo>
                    <a:lnTo>
                      <a:pt x="539" y="129"/>
                    </a:lnTo>
                    <a:lnTo>
                      <a:pt x="538" y="130"/>
                    </a:lnTo>
                    <a:lnTo>
                      <a:pt x="537" y="132"/>
                    </a:lnTo>
                    <a:lnTo>
                      <a:pt x="537" y="138"/>
                    </a:lnTo>
                    <a:lnTo>
                      <a:pt x="538" y="144"/>
                    </a:lnTo>
                    <a:lnTo>
                      <a:pt x="538" y="146"/>
                    </a:lnTo>
                    <a:lnTo>
                      <a:pt x="540" y="146"/>
                    </a:lnTo>
                    <a:lnTo>
                      <a:pt x="544" y="128"/>
                    </a:lnTo>
                    <a:lnTo>
                      <a:pt x="544" y="128"/>
                    </a:lnTo>
                    <a:lnTo>
                      <a:pt x="545" y="140"/>
                    </a:lnTo>
                    <a:lnTo>
                      <a:pt x="545" y="149"/>
                    </a:lnTo>
                    <a:lnTo>
                      <a:pt x="544" y="155"/>
                    </a:lnTo>
                    <a:lnTo>
                      <a:pt x="541" y="159"/>
                    </a:lnTo>
                    <a:lnTo>
                      <a:pt x="539" y="164"/>
                    </a:lnTo>
                    <a:lnTo>
                      <a:pt x="537" y="167"/>
                    </a:lnTo>
                    <a:lnTo>
                      <a:pt x="537" y="174"/>
                    </a:lnTo>
                    <a:lnTo>
                      <a:pt x="538" y="182"/>
                    </a:lnTo>
                    <a:lnTo>
                      <a:pt x="538" y="182"/>
                    </a:lnTo>
                    <a:lnTo>
                      <a:pt x="531" y="196"/>
                    </a:lnTo>
                    <a:lnTo>
                      <a:pt x="524" y="207"/>
                    </a:lnTo>
                    <a:lnTo>
                      <a:pt x="522" y="215"/>
                    </a:lnTo>
                    <a:lnTo>
                      <a:pt x="520" y="222"/>
                    </a:lnTo>
                    <a:lnTo>
                      <a:pt x="518" y="232"/>
                    </a:lnTo>
                    <a:lnTo>
                      <a:pt x="518" y="243"/>
                    </a:lnTo>
                    <a:lnTo>
                      <a:pt x="518" y="243"/>
                    </a:lnTo>
                    <a:lnTo>
                      <a:pt x="521" y="244"/>
                    </a:lnTo>
                    <a:lnTo>
                      <a:pt x="523" y="243"/>
                    </a:lnTo>
                    <a:lnTo>
                      <a:pt x="524" y="242"/>
                    </a:lnTo>
                    <a:lnTo>
                      <a:pt x="527" y="238"/>
                    </a:lnTo>
                    <a:lnTo>
                      <a:pt x="529" y="230"/>
                    </a:lnTo>
                    <a:lnTo>
                      <a:pt x="531" y="220"/>
                    </a:lnTo>
                    <a:lnTo>
                      <a:pt x="533" y="210"/>
                    </a:lnTo>
                    <a:lnTo>
                      <a:pt x="536" y="202"/>
                    </a:lnTo>
                    <a:lnTo>
                      <a:pt x="538" y="198"/>
                    </a:lnTo>
                    <a:lnTo>
                      <a:pt x="539" y="197"/>
                    </a:lnTo>
                    <a:lnTo>
                      <a:pt x="541" y="197"/>
                    </a:lnTo>
                    <a:lnTo>
                      <a:pt x="544" y="198"/>
                    </a:lnTo>
                    <a:lnTo>
                      <a:pt x="546" y="212"/>
                    </a:lnTo>
                    <a:lnTo>
                      <a:pt x="546" y="212"/>
                    </a:lnTo>
                    <a:lnTo>
                      <a:pt x="548" y="203"/>
                    </a:lnTo>
                    <a:lnTo>
                      <a:pt x="551" y="191"/>
                    </a:lnTo>
                    <a:lnTo>
                      <a:pt x="554" y="168"/>
                    </a:lnTo>
                    <a:lnTo>
                      <a:pt x="554" y="168"/>
                    </a:lnTo>
                    <a:lnTo>
                      <a:pt x="555" y="179"/>
                    </a:lnTo>
                    <a:lnTo>
                      <a:pt x="556" y="182"/>
                    </a:lnTo>
                    <a:lnTo>
                      <a:pt x="559" y="184"/>
                    </a:lnTo>
                    <a:lnTo>
                      <a:pt x="559" y="184"/>
                    </a:lnTo>
                    <a:lnTo>
                      <a:pt x="564" y="165"/>
                    </a:lnTo>
                    <a:lnTo>
                      <a:pt x="569" y="149"/>
                    </a:lnTo>
                    <a:lnTo>
                      <a:pt x="575" y="134"/>
                    </a:lnTo>
                    <a:lnTo>
                      <a:pt x="579" y="113"/>
                    </a:lnTo>
                    <a:lnTo>
                      <a:pt x="579" y="113"/>
                    </a:lnTo>
                    <a:lnTo>
                      <a:pt x="576" y="116"/>
                    </a:lnTo>
                    <a:lnTo>
                      <a:pt x="573" y="119"/>
                    </a:lnTo>
                    <a:lnTo>
                      <a:pt x="570" y="120"/>
                    </a:lnTo>
                    <a:lnTo>
                      <a:pt x="568" y="120"/>
                    </a:lnTo>
                    <a:lnTo>
                      <a:pt x="566" y="119"/>
                    </a:lnTo>
                    <a:lnTo>
                      <a:pt x="564" y="117"/>
                    </a:lnTo>
                    <a:lnTo>
                      <a:pt x="561" y="113"/>
                    </a:lnTo>
                    <a:lnTo>
                      <a:pt x="558" y="108"/>
                    </a:lnTo>
                    <a:lnTo>
                      <a:pt x="555" y="107"/>
                    </a:lnTo>
                    <a:lnTo>
                      <a:pt x="554" y="106"/>
                    </a:lnTo>
                    <a:lnTo>
                      <a:pt x="551" y="105"/>
                    </a:lnTo>
                    <a:lnTo>
                      <a:pt x="548" y="106"/>
                    </a:lnTo>
                    <a:lnTo>
                      <a:pt x="545" y="108"/>
                    </a:lnTo>
                    <a:lnTo>
                      <a:pt x="541" y="112"/>
                    </a:lnTo>
                    <a:lnTo>
                      <a:pt x="541" y="112"/>
                    </a:lnTo>
                    <a:lnTo>
                      <a:pt x="544" y="107"/>
                    </a:lnTo>
                    <a:lnTo>
                      <a:pt x="546" y="104"/>
                    </a:lnTo>
                    <a:lnTo>
                      <a:pt x="552" y="94"/>
                    </a:lnTo>
                    <a:lnTo>
                      <a:pt x="555" y="89"/>
                    </a:lnTo>
                    <a:lnTo>
                      <a:pt x="558" y="81"/>
                    </a:lnTo>
                    <a:lnTo>
                      <a:pt x="560" y="71"/>
                    </a:lnTo>
                    <a:lnTo>
                      <a:pt x="561" y="60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6" y="76"/>
                    </a:lnTo>
                    <a:lnTo>
                      <a:pt x="570" y="68"/>
                    </a:lnTo>
                    <a:lnTo>
                      <a:pt x="574" y="66"/>
                    </a:lnTo>
                    <a:lnTo>
                      <a:pt x="576" y="66"/>
                    </a:lnTo>
                    <a:lnTo>
                      <a:pt x="579" y="66"/>
                    </a:lnTo>
                    <a:lnTo>
                      <a:pt x="582" y="68"/>
                    </a:lnTo>
                    <a:lnTo>
                      <a:pt x="577" y="82"/>
                    </a:lnTo>
                    <a:lnTo>
                      <a:pt x="577" y="82"/>
                    </a:lnTo>
                    <a:lnTo>
                      <a:pt x="579" y="78"/>
                    </a:lnTo>
                    <a:lnTo>
                      <a:pt x="581" y="78"/>
                    </a:lnTo>
                    <a:lnTo>
                      <a:pt x="583" y="78"/>
                    </a:lnTo>
                    <a:lnTo>
                      <a:pt x="585" y="79"/>
                    </a:lnTo>
                    <a:lnTo>
                      <a:pt x="589" y="83"/>
                    </a:lnTo>
                    <a:lnTo>
                      <a:pt x="592" y="89"/>
                    </a:lnTo>
                    <a:lnTo>
                      <a:pt x="594" y="92"/>
                    </a:lnTo>
                    <a:lnTo>
                      <a:pt x="597" y="93"/>
                    </a:lnTo>
                    <a:lnTo>
                      <a:pt x="598" y="93"/>
                    </a:lnTo>
                    <a:lnTo>
                      <a:pt x="600" y="92"/>
                    </a:lnTo>
                    <a:lnTo>
                      <a:pt x="601" y="89"/>
                    </a:lnTo>
                    <a:lnTo>
                      <a:pt x="605" y="77"/>
                    </a:lnTo>
                    <a:lnTo>
                      <a:pt x="605" y="77"/>
                    </a:lnTo>
                    <a:lnTo>
                      <a:pt x="602" y="76"/>
                    </a:lnTo>
                    <a:lnTo>
                      <a:pt x="600" y="77"/>
                    </a:lnTo>
                    <a:lnTo>
                      <a:pt x="599" y="77"/>
                    </a:lnTo>
                    <a:lnTo>
                      <a:pt x="597" y="79"/>
                    </a:lnTo>
                    <a:lnTo>
                      <a:pt x="597" y="79"/>
                    </a:lnTo>
                    <a:lnTo>
                      <a:pt x="599" y="76"/>
                    </a:lnTo>
                    <a:lnTo>
                      <a:pt x="601" y="74"/>
                    </a:lnTo>
                    <a:lnTo>
                      <a:pt x="604" y="72"/>
                    </a:lnTo>
                    <a:lnTo>
                      <a:pt x="606" y="72"/>
                    </a:lnTo>
                    <a:lnTo>
                      <a:pt x="612" y="72"/>
                    </a:lnTo>
                    <a:lnTo>
                      <a:pt x="616" y="76"/>
                    </a:lnTo>
                    <a:lnTo>
                      <a:pt x="629" y="36"/>
                    </a:lnTo>
                    <a:lnTo>
                      <a:pt x="629" y="36"/>
                    </a:lnTo>
                    <a:lnTo>
                      <a:pt x="630" y="39"/>
                    </a:lnTo>
                    <a:lnTo>
                      <a:pt x="630" y="42"/>
                    </a:lnTo>
                    <a:lnTo>
                      <a:pt x="632" y="48"/>
                    </a:lnTo>
                    <a:lnTo>
                      <a:pt x="635" y="56"/>
                    </a:lnTo>
                    <a:lnTo>
                      <a:pt x="635" y="61"/>
                    </a:lnTo>
                    <a:lnTo>
                      <a:pt x="633" y="68"/>
                    </a:lnTo>
                    <a:lnTo>
                      <a:pt x="633" y="68"/>
                    </a:lnTo>
                    <a:lnTo>
                      <a:pt x="637" y="72"/>
                    </a:lnTo>
                    <a:lnTo>
                      <a:pt x="638" y="72"/>
                    </a:lnTo>
                    <a:lnTo>
                      <a:pt x="639" y="72"/>
                    </a:lnTo>
                    <a:lnTo>
                      <a:pt x="642" y="70"/>
                    </a:lnTo>
                    <a:lnTo>
                      <a:pt x="645" y="64"/>
                    </a:lnTo>
                    <a:lnTo>
                      <a:pt x="648" y="53"/>
                    </a:lnTo>
                    <a:lnTo>
                      <a:pt x="651" y="47"/>
                    </a:lnTo>
                    <a:lnTo>
                      <a:pt x="653" y="44"/>
                    </a:lnTo>
                    <a:lnTo>
                      <a:pt x="653" y="44"/>
                    </a:lnTo>
                    <a:lnTo>
                      <a:pt x="655" y="52"/>
                    </a:lnTo>
                    <a:lnTo>
                      <a:pt x="655" y="57"/>
                    </a:lnTo>
                    <a:lnTo>
                      <a:pt x="654" y="61"/>
                    </a:lnTo>
                    <a:lnTo>
                      <a:pt x="652" y="63"/>
                    </a:lnTo>
                    <a:lnTo>
                      <a:pt x="650" y="67"/>
                    </a:lnTo>
                    <a:lnTo>
                      <a:pt x="646" y="71"/>
                    </a:lnTo>
                    <a:lnTo>
                      <a:pt x="644" y="78"/>
                    </a:lnTo>
                    <a:lnTo>
                      <a:pt x="644" y="89"/>
                    </a:lnTo>
                    <a:lnTo>
                      <a:pt x="644" y="89"/>
                    </a:lnTo>
                    <a:lnTo>
                      <a:pt x="648" y="92"/>
                    </a:lnTo>
                    <a:lnTo>
                      <a:pt x="653" y="93"/>
                    </a:lnTo>
                    <a:lnTo>
                      <a:pt x="658" y="93"/>
                    </a:lnTo>
                    <a:lnTo>
                      <a:pt x="662" y="91"/>
                    </a:lnTo>
                    <a:lnTo>
                      <a:pt x="667" y="87"/>
                    </a:lnTo>
                    <a:lnTo>
                      <a:pt x="671" y="82"/>
                    </a:lnTo>
                    <a:lnTo>
                      <a:pt x="675" y="76"/>
                    </a:lnTo>
                    <a:lnTo>
                      <a:pt x="678" y="68"/>
                    </a:lnTo>
                    <a:lnTo>
                      <a:pt x="678" y="68"/>
                    </a:lnTo>
                    <a:lnTo>
                      <a:pt x="675" y="61"/>
                    </a:lnTo>
                    <a:lnTo>
                      <a:pt x="674" y="53"/>
                    </a:lnTo>
                    <a:lnTo>
                      <a:pt x="674" y="53"/>
                    </a:lnTo>
                    <a:lnTo>
                      <a:pt x="675" y="57"/>
                    </a:lnTo>
                    <a:lnTo>
                      <a:pt x="677" y="59"/>
                    </a:lnTo>
                    <a:lnTo>
                      <a:pt x="683" y="5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8" y="51"/>
                    </a:lnTo>
                    <a:lnTo>
                      <a:pt x="689" y="59"/>
                    </a:lnTo>
                    <a:lnTo>
                      <a:pt x="688" y="67"/>
                    </a:lnTo>
                    <a:lnTo>
                      <a:pt x="685" y="75"/>
                    </a:lnTo>
                    <a:lnTo>
                      <a:pt x="685" y="75"/>
                    </a:lnTo>
                    <a:lnTo>
                      <a:pt x="686" y="75"/>
                    </a:lnTo>
                    <a:lnTo>
                      <a:pt x="689" y="72"/>
                    </a:lnTo>
                    <a:lnTo>
                      <a:pt x="692" y="66"/>
                    </a:lnTo>
                    <a:lnTo>
                      <a:pt x="694" y="63"/>
                    </a:lnTo>
                    <a:lnTo>
                      <a:pt x="697" y="62"/>
                    </a:lnTo>
                    <a:lnTo>
                      <a:pt x="698" y="64"/>
                    </a:lnTo>
                    <a:lnTo>
                      <a:pt x="700" y="70"/>
                    </a:lnTo>
                    <a:lnTo>
                      <a:pt x="700" y="70"/>
                    </a:lnTo>
                    <a:lnTo>
                      <a:pt x="697" y="76"/>
                    </a:lnTo>
                    <a:lnTo>
                      <a:pt x="693" y="79"/>
                    </a:lnTo>
                    <a:lnTo>
                      <a:pt x="691" y="81"/>
                    </a:lnTo>
                    <a:lnTo>
                      <a:pt x="688" y="81"/>
                    </a:lnTo>
                    <a:lnTo>
                      <a:pt x="682" y="81"/>
                    </a:lnTo>
                    <a:lnTo>
                      <a:pt x="679" y="82"/>
                    </a:lnTo>
                    <a:lnTo>
                      <a:pt x="677" y="85"/>
                    </a:lnTo>
                    <a:lnTo>
                      <a:pt x="677" y="85"/>
                    </a:lnTo>
                    <a:lnTo>
                      <a:pt x="681" y="83"/>
                    </a:lnTo>
                    <a:lnTo>
                      <a:pt x="683" y="83"/>
                    </a:lnTo>
                    <a:lnTo>
                      <a:pt x="685" y="83"/>
                    </a:lnTo>
                    <a:lnTo>
                      <a:pt x="688" y="85"/>
                    </a:lnTo>
                    <a:lnTo>
                      <a:pt x="691" y="92"/>
                    </a:lnTo>
                    <a:lnTo>
                      <a:pt x="694" y="100"/>
                    </a:lnTo>
                    <a:lnTo>
                      <a:pt x="699" y="108"/>
                    </a:lnTo>
                    <a:lnTo>
                      <a:pt x="701" y="112"/>
                    </a:lnTo>
                    <a:lnTo>
                      <a:pt x="704" y="115"/>
                    </a:lnTo>
                    <a:lnTo>
                      <a:pt x="706" y="116"/>
                    </a:lnTo>
                    <a:lnTo>
                      <a:pt x="708" y="116"/>
                    </a:lnTo>
                    <a:lnTo>
                      <a:pt x="712" y="115"/>
                    </a:lnTo>
                    <a:lnTo>
                      <a:pt x="716" y="113"/>
                    </a:lnTo>
                    <a:lnTo>
                      <a:pt x="716" y="113"/>
                    </a:lnTo>
                    <a:lnTo>
                      <a:pt x="715" y="127"/>
                    </a:lnTo>
                    <a:lnTo>
                      <a:pt x="715" y="132"/>
                    </a:lnTo>
                    <a:lnTo>
                      <a:pt x="715" y="135"/>
                    </a:lnTo>
                    <a:lnTo>
                      <a:pt x="716" y="136"/>
                    </a:lnTo>
                    <a:lnTo>
                      <a:pt x="716" y="136"/>
                    </a:lnTo>
                    <a:lnTo>
                      <a:pt x="720" y="132"/>
                    </a:lnTo>
                    <a:lnTo>
                      <a:pt x="721" y="128"/>
                    </a:lnTo>
                    <a:lnTo>
                      <a:pt x="722" y="122"/>
                    </a:lnTo>
                    <a:lnTo>
                      <a:pt x="722" y="115"/>
                    </a:lnTo>
                    <a:lnTo>
                      <a:pt x="721" y="100"/>
                    </a:lnTo>
                    <a:lnTo>
                      <a:pt x="721" y="92"/>
                    </a:lnTo>
                    <a:lnTo>
                      <a:pt x="722" y="85"/>
                    </a:lnTo>
                    <a:lnTo>
                      <a:pt x="722" y="85"/>
                    </a:lnTo>
                    <a:lnTo>
                      <a:pt x="720" y="87"/>
                    </a:lnTo>
                    <a:lnTo>
                      <a:pt x="717" y="89"/>
                    </a:lnTo>
                    <a:lnTo>
                      <a:pt x="715" y="89"/>
                    </a:lnTo>
                    <a:lnTo>
                      <a:pt x="713" y="86"/>
                    </a:lnTo>
                    <a:lnTo>
                      <a:pt x="711" y="78"/>
                    </a:lnTo>
                    <a:lnTo>
                      <a:pt x="707" y="66"/>
                    </a:lnTo>
                    <a:lnTo>
                      <a:pt x="709" y="53"/>
                    </a:lnTo>
                    <a:lnTo>
                      <a:pt x="709" y="53"/>
                    </a:lnTo>
                    <a:lnTo>
                      <a:pt x="709" y="56"/>
                    </a:lnTo>
                    <a:lnTo>
                      <a:pt x="712" y="60"/>
                    </a:lnTo>
                    <a:lnTo>
                      <a:pt x="714" y="62"/>
                    </a:lnTo>
                    <a:lnTo>
                      <a:pt x="715" y="66"/>
                    </a:lnTo>
                    <a:lnTo>
                      <a:pt x="716" y="40"/>
                    </a:lnTo>
                    <a:lnTo>
                      <a:pt x="716" y="40"/>
                    </a:lnTo>
                    <a:lnTo>
                      <a:pt x="716" y="51"/>
                    </a:lnTo>
                    <a:lnTo>
                      <a:pt x="717" y="60"/>
                    </a:lnTo>
                    <a:lnTo>
                      <a:pt x="719" y="68"/>
                    </a:lnTo>
                    <a:lnTo>
                      <a:pt x="720" y="75"/>
                    </a:lnTo>
                    <a:lnTo>
                      <a:pt x="722" y="79"/>
                    </a:lnTo>
                    <a:lnTo>
                      <a:pt x="724" y="83"/>
                    </a:lnTo>
                    <a:lnTo>
                      <a:pt x="727" y="83"/>
                    </a:lnTo>
                    <a:lnTo>
                      <a:pt x="729" y="81"/>
                    </a:lnTo>
                    <a:lnTo>
                      <a:pt x="729" y="81"/>
                    </a:lnTo>
                    <a:lnTo>
                      <a:pt x="725" y="68"/>
                    </a:lnTo>
                    <a:lnTo>
                      <a:pt x="724" y="59"/>
                    </a:lnTo>
                    <a:lnTo>
                      <a:pt x="723" y="28"/>
                    </a:lnTo>
                    <a:lnTo>
                      <a:pt x="723" y="28"/>
                    </a:lnTo>
                    <a:lnTo>
                      <a:pt x="725" y="19"/>
                    </a:lnTo>
                    <a:lnTo>
                      <a:pt x="727" y="18"/>
                    </a:lnTo>
                    <a:lnTo>
                      <a:pt x="728" y="18"/>
                    </a:lnTo>
                    <a:lnTo>
                      <a:pt x="730" y="22"/>
                    </a:lnTo>
                    <a:lnTo>
                      <a:pt x="732" y="26"/>
                    </a:lnTo>
                    <a:lnTo>
                      <a:pt x="734" y="32"/>
                    </a:lnTo>
                    <a:lnTo>
                      <a:pt x="736" y="34"/>
                    </a:lnTo>
                    <a:lnTo>
                      <a:pt x="737" y="34"/>
                    </a:lnTo>
                    <a:lnTo>
                      <a:pt x="738" y="33"/>
                    </a:lnTo>
                    <a:lnTo>
                      <a:pt x="742" y="25"/>
                    </a:lnTo>
                    <a:lnTo>
                      <a:pt x="742" y="25"/>
                    </a:lnTo>
                    <a:lnTo>
                      <a:pt x="739" y="31"/>
                    </a:lnTo>
                    <a:lnTo>
                      <a:pt x="738" y="38"/>
                    </a:lnTo>
                    <a:lnTo>
                      <a:pt x="737" y="42"/>
                    </a:lnTo>
                    <a:lnTo>
                      <a:pt x="738" y="46"/>
                    </a:lnTo>
                    <a:lnTo>
                      <a:pt x="739" y="48"/>
                    </a:lnTo>
                    <a:lnTo>
                      <a:pt x="739" y="48"/>
                    </a:lnTo>
                    <a:lnTo>
                      <a:pt x="742" y="47"/>
                    </a:lnTo>
                    <a:lnTo>
                      <a:pt x="743" y="45"/>
                    </a:lnTo>
                    <a:lnTo>
                      <a:pt x="745" y="37"/>
                    </a:lnTo>
                    <a:lnTo>
                      <a:pt x="746" y="28"/>
                    </a:lnTo>
                    <a:lnTo>
                      <a:pt x="748" y="19"/>
                    </a:lnTo>
                    <a:lnTo>
                      <a:pt x="748" y="19"/>
                    </a:lnTo>
                    <a:lnTo>
                      <a:pt x="746" y="37"/>
                    </a:lnTo>
                    <a:lnTo>
                      <a:pt x="745" y="53"/>
                    </a:lnTo>
                    <a:lnTo>
                      <a:pt x="743" y="70"/>
                    </a:lnTo>
                    <a:lnTo>
                      <a:pt x="740" y="90"/>
                    </a:lnTo>
                    <a:lnTo>
                      <a:pt x="740" y="90"/>
                    </a:lnTo>
                    <a:lnTo>
                      <a:pt x="736" y="92"/>
                    </a:lnTo>
                    <a:lnTo>
                      <a:pt x="734" y="92"/>
                    </a:lnTo>
                    <a:lnTo>
                      <a:pt x="727" y="100"/>
                    </a:lnTo>
                    <a:lnTo>
                      <a:pt x="735" y="121"/>
                    </a:lnTo>
                    <a:lnTo>
                      <a:pt x="735" y="121"/>
                    </a:lnTo>
                    <a:lnTo>
                      <a:pt x="732" y="123"/>
                    </a:lnTo>
                    <a:lnTo>
                      <a:pt x="730" y="127"/>
                    </a:lnTo>
                    <a:lnTo>
                      <a:pt x="729" y="131"/>
                    </a:lnTo>
                    <a:lnTo>
                      <a:pt x="729" y="137"/>
                    </a:lnTo>
                    <a:lnTo>
                      <a:pt x="728" y="158"/>
                    </a:lnTo>
                    <a:lnTo>
                      <a:pt x="728" y="158"/>
                    </a:lnTo>
                    <a:lnTo>
                      <a:pt x="730" y="161"/>
                    </a:lnTo>
                    <a:lnTo>
                      <a:pt x="732" y="164"/>
                    </a:lnTo>
                    <a:lnTo>
                      <a:pt x="735" y="164"/>
                    </a:lnTo>
                    <a:lnTo>
                      <a:pt x="736" y="162"/>
                    </a:lnTo>
                    <a:lnTo>
                      <a:pt x="738" y="158"/>
                    </a:lnTo>
                    <a:lnTo>
                      <a:pt x="740" y="150"/>
                    </a:lnTo>
                    <a:lnTo>
                      <a:pt x="744" y="132"/>
                    </a:lnTo>
                    <a:lnTo>
                      <a:pt x="745" y="128"/>
                    </a:lnTo>
                    <a:lnTo>
                      <a:pt x="747" y="127"/>
                    </a:lnTo>
                    <a:lnTo>
                      <a:pt x="748" y="128"/>
                    </a:lnTo>
                    <a:lnTo>
                      <a:pt x="748" y="128"/>
                    </a:lnTo>
                    <a:lnTo>
                      <a:pt x="750" y="122"/>
                    </a:lnTo>
                    <a:lnTo>
                      <a:pt x="750" y="120"/>
                    </a:lnTo>
                    <a:lnTo>
                      <a:pt x="748" y="119"/>
                    </a:lnTo>
                    <a:lnTo>
                      <a:pt x="746" y="117"/>
                    </a:lnTo>
                    <a:lnTo>
                      <a:pt x="745" y="116"/>
                    </a:lnTo>
                    <a:lnTo>
                      <a:pt x="745" y="115"/>
                    </a:lnTo>
                    <a:lnTo>
                      <a:pt x="745" y="112"/>
                    </a:lnTo>
                    <a:lnTo>
                      <a:pt x="746" y="107"/>
                    </a:lnTo>
                    <a:lnTo>
                      <a:pt x="746" y="107"/>
                    </a:lnTo>
                    <a:lnTo>
                      <a:pt x="750" y="107"/>
                    </a:lnTo>
                    <a:lnTo>
                      <a:pt x="751" y="106"/>
                    </a:lnTo>
                    <a:lnTo>
                      <a:pt x="752" y="99"/>
                    </a:lnTo>
                    <a:lnTo>
                      <a:pt x="754" y="90"/>
                    </a:lnTo>
                    <a:lnTo>
                      <a:pt x="755" y="85"/>
                    </a:lnTo>
                    <a:lnTo>
                      <a:pt x="759" y="81"/>
                    </a:lnTo>
                    <a:lnTo>
                      <a:pt x="757" y="92"/>
                    </a:lnTo>
                    <a:lnTo>
                      <a:pt x="757" y="92"/>
                    </a:lnTo>
                    <a:lnTo>
                      <a:pt x="758" y="96"/>
                    </a:lnTo>
                    <a:lnTo>
                      <a:pt x="759" y="97"/>
                    </a:lnTo>
                    <a:lnTo>
                      <a:pt x="760" y="97"/>
                    </a:lnTo>
                    <a:lnTo>
                      <a:pt x="761" y="94"/>
                    </a:lnTo>
                    <a:lnTo>
                      <a:pt x="763" y="90"/>
                    </a:lnTo>
                    <a:lnTo>
                      <a:pt x="767" y="86"/>
                    </a:lnTo>
                    <a:lnTo>
                      <a:pt x="767" y="86"/>
                    </a:lnTo>
                    <a:lnTo>
                      <a:pt x="767" y="81"/>
                    </a:lnTo>
                    <a:lnTo>
                      <a:pt x="768" y="69"/>
                    </a:lnTo>
                    <a:lnTo>
                      <a:pt x="768" y="41"/>
                    </a:lnTo>
                    <a:lnTo>
                      <a:pt x="768" y="26"/>
                    </a:lnTo>
                    <a:lnTo>
                      <a:pt x="770" y="14"/>
                    </a:lnTo>
                    <a:lnTo>
                      <a:pt x="771" y="8"/>
                    </a:lnTo>
                    <a:lnTo>
                      <a:pt x="773" y="4"/>
                    </a:lnTo>
                    <a:lnTo>
                      <a:pt x="775" y="1"/>
                    </a:lnTo>
                    <a:lnTo>
                      <a:pt x="778" y="0"/>
                    </a:lnTo>
                    <a:lnTo>
                      <a:pt x="778" y="0"/>
                    </a:lnTo>
                    <a:lnTo>
                      <a:pt x="777" y="14"/>
                    </a:lnTo>
                    <a:lnTo>
                      <a:pt x="761" y="217"/>
                    </a:lnTo>
                    <a:lnTo>
                      <a:pt x="761" y="217"/>
                    </a:lnTo>
                    <a:lnTo>
                      <a:pt x="774" y="218"/>
                    </a:lnTo>
                    <a:lnTo>
                      <a:pt x="786" y="221"/>
                    </a:lnTo>
                    <a:lnTo>
                      <a:pt x="800" y="227"/>
                    </a:lnTo>
                    <a:lnTo>
                      <a:pt x="814" y="235"/>
                    </a:lnTo>
                    <a:lnTo>
                      <a:pt x="814" y="235"/>
                    </a:lnTo>
                    <a:lnTo>
                      <a:pt x="815" y="248"/>
                    </a:lnTo>
                    <a:lnTo>
                      <a:pt x="814" y="257"/>
                    </a:lnTo>
                    <a:lnTo>
                      <a:pt x="812" y="264"/>
                    </a:lnTo>
                    <a:lnTo>
                      <a:pt x="809" y="268"/>
                    </a:lnTo>
                    <a:lnTo>
                      <a:pt x="805" y="275"/>
                    </a:lnTo>
                    <a:lnTo>
                      <a:pt x="803" y="280"/>
                    </a:lnTo>
                    <a:lnTo>
                      <a:pt x="803" y="286"/>
                    </a:lnTo>
                    <a:lnTo>
                      <a:pt x="793" y="278"/>
                    </a:lnTo>
                    <a:lnTo>
                      <a:pt x="793" y="278"/>
                    </a:lnTo>
                    <a:lnTo>
                      <a:pt x="794" y="273"/>
                    </a:lnTo>
                    <a:lnTo>
                      <a:pt x="797" y="270"/>
                    </a:lnTo>
                    <a:lnTo>
                      <a:pt x="803" y="265"/>
                    </a:lnTo>
                    <a:lnTo>
                      <a:pt x="805" y="263"/>
                    </a:lnTo>
                    <a:lnTo>
                      <a:pt x="806" y="258"/>
                    </a:lnTo>
                    <a:lnTo>
                      <a:pt x="806" y="252"/>
                    </a:lnTo>
                    <a:lnTo>
                      <a:pt x="804" y="243"/>
                    </a:lnTo>
                    <a:lnTo>
                      <a:pt x="804" y="243"/>
                    </a:lnTo>
                    <a:lnTo>
                      <a:pt x="799" y="247"/>
                    </a:lnTo>
                    <a:lnTo>
                      <a:pt x="794" y="248"/>
                    </a:lnTo>
                    <a:lnTo>
                      <a:pt x="785" y="248"/>
                    </a:lnTo>
                    <a:lnTo>
                      <a:pt x="782" y="250"/>
                    </a:lnTo>
                    <a:lnTo>
                      <a:pt x="777" y="253"/>
                    </a:lnTo>
                    <a:lnTo>
                      <a:pt x="773" y="259"/>
                    </a:lnTo>
                    <a:lnTo>
                      <a:pt x="768" y="271"/>
                    </a:lnTo>
                    <a:lnTo>
                      <a:pt x="768" y="271"/>
                    </a:lnTo>
                    <a:lnTo>
                      <a:pt x="770" y="281"/>
                    </a:lnTo>
                    <a:lnTo>
                      <a:pt x="771" y="285"/>
                    </a:lnTo>
                    <a:lnTo>
                      <a:pt x="773" y="286"/>
                    </a:lnTo>
                    <a:lnTo>
                      <a:pt x="775" y="287"/>
                    </a:lnTo>
                    <a:lnTo>
                      <a:pt x="776" y="287"/>
                    </a:lnTo>
                    <a:lnTo>
                      <a:pt x="781" y="286"/>
                    </a:lnTo>
                    <a:lnTo>
                      <a:pt x="784" y="283"/>
                    </a:lnTo>
                    <a:lnTo>
                      <a:pt x="789" y="282"/>
                    </a:lnTo>
                    <a:lnTo>
                      <a:pt x="790" y="283"/>
                    </a:lnTo>
                    <a:lnTo>
                      <a:pt x="792" y="286"/>
                    </a:lnTo>
                    <a:lnTo>
                      <a:pt x="794" y="289"/>
                    </a:lnTo>
                    <a:lnTo>
                      <a:pt x="796" y="294"/>
                    </a:lnTo>
                    <a:lnTo>
                      <a:pt x="796" y="294"/>
                    </a:lnTo>
                    <a:lnTo>
                      <a:pt x="793" y="293"/>
                    </a:lnTo>
                    <a:lnTo>
                      <a:pt x="791" y="295"/>
                    </a:lnTo>
                    <a:lnTo>
                      <a:pt x="788" y="297"/>
                    </a:lnTo>
                    <a:lnTo>
                      <a:pt x="785" y="301"/>
                    </a:lnTo>
                    <a:lnTo>
                      <a:pt x="785" y="301"/>
                    </a:lnTo>
                    <a:lnTo>
                      <a:pt x="813" y="318"/>
                    </a:lnTo>
                    <a:lnTo>
                      <a:pt x="815" y="309"/>
                    </a:lnTo>
                    <a:lnTo>
                      <a:pt x="815" y="309"/>
                    </a:lnTo>
                    <a:lnTo>
                      <a:pt x="807" y="303"/>
                    </a:lnTo>
                    <a:lnTo>
                      <a:pt x="804" y="300"/>
                    </a:lnTo>
                    <a:lnTo>
                      <a:pt x="804" y="300"/>
                    </a:lnTo>
                    <a:lnTo>
                      <a:pt x="807" y="300"/>
                    </a:lnTo>
                    <a:lnTo>
                      <a:pt x="811" y="297"/>
                    </a:lnTo>
                    <a:lnTo>
                      <a:pt x="813" y="293"/>
                    </a:lnTo>
                    <a:lnTo>
                      <a:pt x="815" y="288"/>
                    </a:lnTo>
                    <a:lnTo>
                      <a:pt x="817" y="280"/>
                    </a:lnTo>
                    <a:lnTo>
                      <a:pt x="819" y="272"/>
                    </a:lnTo>
                    <a:lnTo>
                      <a:pt x="821" y="251"/>
                    </a:lnTo>
                    <a:lnTo>
                      <a:pt x="819" y="250"/>
                    </a:lnTo>
                    <a:lnTo>
                      <a:pt x="822" y="242"/>
                    </a:lnTo>
                    <a:lnTo>
                      <a:pt x="822" y="242"/>
                    </a:lnTo>
                    <a:lnTo>
                      <a:pt x="829" y="247"/>
                    </a:lnTo>
                    <a:lnTo>
                      <a:pt x="829" y="247"/>
                    </a:lnTo>
                    <a:close/>
                    <a:moveTo>
                      <a:pt x="1399" y="253"/>
                    </a:moveTo>
                    <a:lnTo>
                      <a:pt x="1399" y="253"/>
                    </a:lnTo>
                    <a:lnTo>
                      <a:pt x="1398" y="264"/>
                    </a:lnTo>
                    <a:lnTo>
                      <a:pt x="1398" y="264"/>
                    </a:lnTo>
                    <a:lnTo>
                      <a:pt x="1398" y="258"/>
                    </a:lnTo>
                    <a:lnTo>
                      <a:pt x="1399" y="253"/>
                    </a:lnTo>
                    <a:lnTo>
                      <a:pt x="1399" y="253"/>
                    </a:lnTo>
                    <a:close/>
                    <a:moveTo>
                      <a:pt x="656" y="345"/>
                    </a:moveTo>
                    <a:lnTo>
                      <a:pt x="656" y="345"/>
                    </a:lnTo>
                    <a:lnTo>
                      <a:pt x="665" y="348"/>
                    </a:lnTo>
                    <a:lnTo>
                      <a:pt x="674" y="353"/>
                    </a:lnTo>
                    <a:lnTo>
                      <a:pt x="682" y="357"/>
                    </a:lnTo>
                    <a:lnTo>
                      <a:pt x="691" y="360"/>
                    </a:lnTo>
                    <a:lnTo>
                      <a:pt x="691" y="360"/>
                    </a:lnTo>
                    <a:lnTo>
                      <a:pt x="677" y="320"/>
                    </a:lnTo>
                    <a:lnTo>
                      <a:pt x="673" y="303"/>
                    </a:lnTo>
                    <a:lnTo>
                      <a:pt x="670" y="288"/>
                    </a:lnTo>
                    <a:lnTo>
                      <a:pt x="670" y="282"/>
                    </a:lnTo>
                    <a:lnTo>
                      <a:pt x="670" y="277"/>
                    </a:lnTo>
                    <a:lnTo>
                      <a:pt x="671" y="272"/>
                    </a:lnTo>
                    <a:lnTo>
                      <a:pt x="673" y="267"/>
                    </a:lnTo>
                    <a:lnTo>
                      <a:pt x="676" y="264"/>
                    </a:lnTo>
                    <a:lnTo>
                      <a:pt x="679" y="262"/>
                    </a:lnTo>
                    <a:lnTo>
                      <a:pt x="684" y="260"/>
                    </a:lnTo>
                    <a:lnTo>
                      <a:pt x="690" y="260"/>
                    </a:lnTo>
                    <a:lnTo>
                      <a:pt x="692" y="256"/>
                    </a:lnTo>
                    <a:lnTo>
                      <a:pt x="692" y="256"/>
                    </a:lnTo>
                    <a:lnTo>
                      <a:pt x="689" y="252"/>
                    </a:lnTo>
                    <a:lnTo>
                      <a:pt x="684" y="250"/>
                    </a:lnTo>
                    <a:lnTo>
                      <a:pt x="678" y="250"/>
                    </a:lnTo>
                    <a:lnTo>
                      <a:pt x="673" y="252"/>
                    </a:lnTo>
                    <a:lnTo>
                      <a:pt x="673" y="252"/>
                    </a:lnTo>
                    <a:lnTo>
                      <a:pt x="659" y="309"/>
                    </a:lnTo>
                    <a:lnTo>
                      <a:pt x="652" y="339"/>
                    </a:lnTo>
                    <a:lnTo>
                      <a:pt x="648" y="354"/>
                    </a:lnTo>
                    <a:lnTo>
                      <a:pt x="648" y="354"/>
                    </a:lnTo>
                    <a:lnTo>
                      <a:pt x="650" y="358"/>
                    </a:lnTo>
                    <a:lnTo>
                      <a:pt x="651" y="361"/>
                    </a:lnTo>
                    <a:lnTo>
                      <a:pt x="652" y="361"/>
                    </a:lnTo>
                    <a:lnTo>
                      <a:pt x="652" y="360"/>
                    </a:lnTo>
                    <a:lnTo>
                      <a:pt x="655" y="357"/>
                    </a:lnTo>
                    <a:lnTo>
                      <a:pt x="656" y="357"/>
                    </a:lnTo>
                    <a:lnTo>
                      <a:pt x="658" y="357"/>
                    </a:lnTo>
                    <a:lnTo>
                      <a:pt x="656" y="345"/>
                    </a:lnTo>
                    <a:close/>
                    <a:moveTo>
                      <a:pt x="647" y="249"/>
                    </a:moveTo>
                    <a:lnTo>
                      <a:pt x="647" y="249"/>
                    </a:lnTo>
                    <a:lnTo>
                      <a:pt x="645" y="247"/>
                    </a:lnTo>
                    <a:lnTo>
                      <a:pt x="644" y="247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2" y="266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7" y="257"/>
                    </a:lnTo>
                    <a:lnTo>
                      <a:pt x="647" y="249"/>
                    </a:lnTo>
                    <a:lnTo>
                      <a:pt x="647" y="249"/>
                    </a:lnTo>
                    <a:close/>
                    <a:moveTo>
                      <a:pt x="642" y="278"/>
                    </a:moveTo>
                    <a:lnTo>
                      <a:pt x="642" y="278"/>
                    </a:lnTo>
                    <a:lnTo>
                      <a:pt x="643" y="278"/>
                    </a:lnTo>
                    <a:lnTo>
                      <a:pt x="644" y="280"/>
                    </a:lnTo>
                    <a:lnTo>
                      <a:pt x="642" y="278"/>
                    </a:lnTo>
                    <a:close/>
                    <a:moveTo>
                      <a:pt x="771" y="292"/>
                    </a:moveTo>
                    <a:lnTo>
                      <a:pt x="771" y="292"/>
                    </a:lnTo>
                    <a:lnTo>
                      <a:pt x="770" y="293"/>
                    </a:lnTo>
                    <a:lnTo>
                      <a:pt x="775" y="295"/>
                    </a:lnTo>
                    <a:lnTo>
                      <a:pt x="775" y="295"/>
                    </a:lnTo>
                    <a:lnTo>
                      <a:pt x="774" y="293"/>
                    </a:lnTo>
                    <a:lnTo>
                      <a:pt x="771" y="292"/>
                    </a:lnTo>
                    <a:lnTo>
                      <a:pt x="771" y="292"/>
                    </a:lnTo>
                    <a:close/>
                    <a:moveTo>
                      <a:pt x="758" y="264"/>
                    </a:moveTo>
                    <a:lnTo>
                      <a:pt x="757" y="285"/>
                    </a:lnTo>
                    <a:lnTo>
                      <a:pt x="761" y="287"/>
                    </a:lnTo>
                    <a:lnTo>
                      <a:pt x="761" y="287"/>
                    </a:lnTo>
                    <a:lnTo>
                      <a:pt x="760" y="274"/>
                    </a:lnTo>
                    <a:lnTo>
                      <a:pt x="758" y="264"/>
                    </a:lnTo>
                    <a:lnTo>
                      <a:pt x="758" y="264"/>
                    </a:lnTo>
                    <a:close/>
                    <a:moveTo>
                      <a:pt x="714" y="195"/>
                    </a:moveTo>
                    <a:lnTo>
                      <a:pt x="714" y="195"/>
                    </a:lnTo>
                    <a:lnTo>
                      <a:pt x="713" y="204"/>
                    </a:lnTo>
                    <a:lnTo>
                      <a:pt x="712" y="211"/>
                    </a:lnTo>
                    <a:lnTo>
                      <a:pt x="707" y="221"/>
                    </a:lnTo>
                    <a:lnTo>
                      <a:pt x="704" y="233"/>
                    </a:lnTo>
                    <a:lnTo>
                      <a:pt x="702" y="241"/>
                    </a:lnTo>
                    <a:lnTo>
                      <a:pt x="702" y="250"/>
                    </a:lnTo>
                    <a:lnTo>
                      <a:pt x="702" y="250"/>
                    </a:lnTo>
                    <a:lnTo>
                      <a:pt x="702" y="255"/>
                    </a:lnTo>
                    <a:lnTo>
                      <a:pt x="702" y="258"/>
                    </a:lnTo>
                    <a:lnTo>
                      <a:pt x="706" y="263"/>
                    </a:lnTo>
                    <a:lnTo>
                      <a:pt x="706" y="263"/>
                    </a:lnTo>
                    <a:lnTo>
                      <a:pt x="713" y="265"/>
                    </a:lnTo>
                    <a:lnTo>
                      <a:pt x="713" y="265"/>
                    </a:lnTo>
                    <a:lnTo>
                      <a:pt x="715" y="253"/>
                    </a:lnTo>
                    <a:lnTo>
                      <a:pt x="715" y="253"/>
                    </a:lnTo>
                    <a:lnTo>
                      <a:pt x="713" y="250"/>
                    </a:lnTo>
                    <a:lnTo>
                      <a:pt x="712" y="244"/>
                    </a:lnTo>
                    <a:lnTo>
                      <a:pt x="711" y="236"/>
                    </a:lnTo>
                    <a:lnTo>
                      <a:pt x="712" y="225"/>
                    </a:lnTo>
                    <a:lnTo>
                      <a:pt x="712" y="225"/>
                    </a:lnTo>
                    <a:lnTo>
                      <a:pt x="714" y="235"/>
                    </a:lnTo>
                    <a:lnTo>
                      <a:pt x="714" y="237"/>
                    </a:lnTo>
                    <a:lnTo>
                      <a:pt x="715" y="237"/>
                    </a:lnTo>
                    <a:lnTo>
                      <a:pt x="716" y="234"/>
                    </a:lnTo>
                    <a:lnTo>
                      <a:pt x="717" y="227"/>
                    </a:lnTo>
                    <a:lnTo>
                      <a:pt x="721" y="211"/>
                    </a:lnTo>
                    <a:lnTo>
                      <a:pt x="722" y="206"/>
                    </a:lnTo>
                    <a:lnTo>
                      <a:pt x="723" y="206"/>
                    </a:lnTo>
                    <a:lnTo>
                      <a:pt x="725" y="207"/>
                    </a:lnTo>
                    <a:lnTo>
                      <a:pt x="725" y="207"/>
                    </a:lnTo>
                    <a:lnTo>
                      <a:pt x="725" y="200"/>
                    </a:lnTo>
                    <a:lnTo>
                      <a:pt x="724" y="196"/>
                    </a:lnTo>
                    <a:lnTo>
                      <a:pt x="723" y="192"/>
                    </a:lnTo>
                    <a:lnTo>
                      <a:pt x="722" y="190"/>
                    </a:lnTo>
                    <a:lnTo>
                      <a:pt x="720" y="190"/>
                    </a:lnTo>
                    <a:lnTo>
                      <a:pt x="717" y="191"/>
                    </a:lnTo>
                    <a:lnTo>
                      <a:pt x="715" y="192"/>
                    </a:lnTo>
                    <a:lnTo>
                      <a:pt x="714" y="195"/>
                    </a:lnTo>
                    <a:lnTo>
                      <a:pt x="714" y="195"/>
                    </a:lnTo>
                    <a:close/>
                    <a:moveTo>
                      <a:pt x="138" y="271"/>
                    </a:moveTo>
                    <a:lnTo>
                      <a:pt x="138" y="271"/>
                    </a:lnTo>
                    <a:lnTo>
                      <a:pt x="136" y="253"/>
                    </a:lnTo>
                    <a:lnTo>
                      <a:pt x="141" y="240"/>
                    </a:lnTo>
                    <a:lnTo>
                      <a:pt x="141" y="240"/>
                    </a:lnTo>
                    <a:lnTo>
                      <a:pt x="145" y="243"/>
                    </a:lnTo>
                    <a:lnTo>
                      <a:pt x="148" y="249"/>
                    </a:lnTo>
                    <a:lnTo>
                      <a:pt x="154" y="262"/>
                    </a:lnTo>
                    <a:lnTo>
                      <a:pt x="157" y="265"/>
                    </a:lnTo>
                    <a:lnTo>
                      <a:pt x="159" y="266"/>
                    </a:lnTo>
                    <a:lnTo>
                      <a:pt x="160" y="265"/>
                    </a:lnTo>
                    <a:lnTo>
                      <a:pt x="162" y="264"/>
                    </a:lnTo>
                    <a:lnTo>
                      <a:pt x="163" y="262"/>
                    </a:lnTo>
                    <a:lnTo>
                      <a:pt x="167" y="251"/>
                    </a:lnTo>
                    <a:lnTo>
                      <a:pt x="167" y="251"/>
                    </a:lnTo>
                    <a:lnTo>
                      <a:pt x="169" y="259"/>
                    </a:lnTo>
                    <a:lnTo>
                      <a:pt x="171" y="271"/>
                    </a:lnTo>
                    <a:lnTo>
                      <a:pt x="175" y="295"/>
                    </a:lnTo>
                    <a:lnTo>
                      <a:pt x="175" y="295"/>
                    </a:lnTo>
                    <a:lnTo>
                      <a:pt x="172" y="293"/>
                    </a:lnTo>
                    <a:lnTo>
                      <a:pt x="169" y="290"/>
                    </a:lnTo>
                    <a:lnTo>
                      <a:pt x="169" y="290"/>
                    </a:lnTo>
                    <a:lnTo>
                      <a:pt x="165" y="298"/>
                    </a:lnTo>
                    <a:lnTo>
                      <a:pt x="162" y="303"/>
                    </a:lnTo>
                    <a:lnTo>
                      <a:pt x="160" y="304"/>
                    </a:lnTo>
                    <a:lnTo>
                      <a:pt x="157" y="304"/>
                    </a:lnTo>
                    <a:lnTo>
                      <a:pt x="155" y="302"/>
                    </a:lnTo>
                    <a:lnTo>
                      <a:pt x="154" y="297"/>
                    </a:lnTo>
                    <a:lnTo>
                      <a:pt x="152" y="287"/>
                    </a:lnTo>
                    <a:lnTo>
                      <a:pt x="149" y="275"/>
                    </a:lnTo>
                    <a:lnTo>
                      <a:pt x="147" y="266"/>
                    </a:lnTo>
                    <a:lnTo>
                      <a:pt x="146" y="264"/>
                    </a:lnTo>
                    <a:lnTo>
                      <a:pt x="144" y="264"/>
                    </a:lnTo>
                    <a:lnTo>
                      <a:pt x="141" y="265"/>
                    </a:lnTo>
                    <a:lnTo>
                      <a:pt x="138" y="271"/>
                    </a:lnTo>
                    <a:lnTo>
                      <a:pt x="138" y="271"/>
                    </a:lnTo>
                    <a:close/>
                    <a:moveTo>
                      <a:pt x="246" y="321"/>
                    </a:moveTo>
                    <a:lnTo>
                      <a:pt x="246" y="321"/>
                    </a:lnTo>
                    <a:lnTo>
                      <a:pt x="245" y="326"/>
                    </a:lnTo>
                    <a:lnTo>
                      <a:pt x="245" y="328"/>
                    </a:lnTo>
                    <a:lnTo>
                      <a:pt x="245" y="328"/>
                    </a:lnTo>
                    <a:lnTo>
                      <a:pt x="253" y="310"/>
                    </a:lnTo>
                    <a:lnTo>
                      <a:pt x="260" y="295"/>
                    </a:lnTo>
                    <a:lnTo>
                      <a:pt x="267" y="283"/>
                    </a:lnTo>
                    <a:lnTo>
                      <a:pt x="274" y="274"/>
                    </a:lnTo>
                    <a:lnTo>
                      <a:pt x="279" y="267"/>
                    </a:lnTo>
                    <a:lnTo>
                      <a:pt x="285" y="264"/>
                    </a:lnTo>
                    <a:lnTo>
                      <a:pt x="290" y="262"/>
                    </a:lnTo>
                    <a:lnTo>
                      <a:pt x="294" y="262"/>
                    </a:lnTo>
                    <a:lnTo>
                      <a:pt x="294" y="262"/>
                    </a:lnTo>
                    <a:lnTo>
                      <a:pt x="293" y="253"/>
                    </a:lnTo>
                    <a:lnTo>
                      <a:pt x="292" y="247"/>
                    </a:lnTo>
                    <a:lnTo>
                      <a:pt x="287" y="234"/>
                    </a:lnTo>
                    <a:lnTo>
                      <a:pt x="282" y="223"/>
                    </a:lnTo>
                    <a:lnTo>
                      <a:pt x="277" y="215"/>
                    </a:lnTo>
                    <a:lnTo>
                      <a:pt x="282" y="191"/>
                    </a:lnTo>
                    <a:lnTo>
                      <a:pt x="284" y="211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90" y="180"/>
                    </a:lnTo>
                    <a:lnTo>
                      <a:pt x="286" y="175"/>
                    </a:lnTo>
                    <a:lnTo>
                      <a:pt x="283" y="170"/>
                    </a:lnTo>
                    <a:lnTo>
                      <a:pt x="279" y="164"/>
                    </a:lnTo>
                    <a:lnTo>
                      <a:pt x="279" y="164"/>
                    </a:lnTo>
                    <a:lnTo>
                      <a:pt x="277" y="170"/>
                    </a:lnTo>
                    <a:lnTo>
                      <a:pt x="272" y="183"/>
                    </a:lnTo>
                    <a:lnTo>
                      <a:pt x="267" y="198"/>
                    </a:lnTo>
                    <a:lnTo>
                      <a:pt x="263" y="211"/>
                    </a:lnTo>
                    <a:lnTo>
                      <a:pt x="274" y="227"/>
                    </a:lnTo>
                    <a:lnTo>
                      <a:pt x="274" y="227"/>
                    </a:lnTo>
                    <a:lnTo>
                      <a:pt x="271" y="226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3" y="225"/>
                    </a:lnTo>
                    <a:lnTo>
                      <a:pt x="256" y="228"/>
                    </a:lnTo>
                    <a:lnTo>
                      <a:pt x="252" y="233"/>
                    </a:lnTo>
                    <a:lnTo>
                      <a:pt x="252" y="233"/>
                    </a:lnTo>
                    <a:lnTo>
                      <a:pt x="252" y="237"/>
                    </a:lnTo>
                    <a:lnTo>
                      <a:pt x="253" y="242"/>
                    </a:lnTo>
                    <a:lnTo>
                      <a:pt x="254" y="247"/>
                    </a:lnTo>
                    <a:lnTo>
                      <a:pt x="256" y="249"/>
                    </a:lnTo>
                    <a:lnTo>
                      <a:pt x="257" y="250"/>
                    </a:lnTo>
                    <a:lnTo>
                      <a:pt x="260" y="249"/>
                    </a:lnTo>
                    <a:lnTo>
                      <a:pt x="261" y="244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2" y="243"/>
                    </a:lnTo>
                    <a:lnTo>
                      <a:pt x="261" y="248"/>
                    </a:lnTo>
                    <a:lnTo>
                      <a:pt x="259" y="255"/>
                    </a:lnTo>
                    <a:lnTo>
                      <a:pt x="257" y="258"/>
                    </a:lnTo>
                    <a:lnTo>
                      <a:pt x="256" y="263"/>
                    </a:lnTo>
                    <a:lnTo>
                      <a:pt x="257" y="267"/>
                    </a:lnTo>
                    <a:lnTo>
                      <a:pt x="259" y="274"/>
                    </a:lnTo>
                    <a:lnTo>
                      <a:pt x="259" y="274"/>
                    </a:lnTo>
                    <a:lnTo>
                      <a:pt x="255" y="280"/>
                    </a:lnTo>
                    <a:lnTo>
                      <a:pt x="252" y="282"/>
                    </a:lnTo>
                    <a:lnTo>
                      <a:pt x="248" y="283"/>
                    </a:lnTo>
                    <a:lnTo>
                      <a:pt x="245" y="281"/>
                    </a:lnTo>
                    <a:lnTo>
                      <a:pt x="241" y="279"/>
                    </a:lnTo>
                    <a:lnTo>
                      <a:pt x="238" y="275"/>
                    </a:lnTo>
                    <a:lnTo>
                      <a:pt x="232" y="268"/>
                    </a:lnTo>
                    <a:lnTo>
                      <a:pt x="231" y="238"/>
                    </a:lnTo>
                    <a:lnTo>
                      <a:pt x="231" y="238"/>
                    </a:lnTo>
                    <a:lnTo>
                      <a:pt x="230" y="237"/>
                    </a:lnTo>
                    <a:lnTo>
                      <a:pt x="229" y="236"/>
                    </a:lnTo>
                    <a:lnTo>
                      <a:pt x="228" y="238"/>
                    </a:lnTo>
                    <a:lnTo>
                      <a:pt x="225" y="250"/>
                    </a:lnTo>
                    <a:lnTo>
                      <a:pt x="224" y="256"/>
                    </a:lnTo>
                    <a:lnTo>
                      <a:pt x="223" y="260"/>
                    </a:lnTo>
                    <a:lnTo>
                      <a:pt x="222" y="260"/>
                    </a:lnTo>
                    <a:lnTo>
                      <a:pt x="222" y="260"/>
                    </a:lnTo>
                    <a:lnTo>
                      <a:pt x="218" y="257"/>
                    </a:lnTo>
                    <a:lnTo>
                      <a:pt x="218" y="257"/>
                    </a:lnTo>
                    <a:lnTo>
                      <a:pt x="222" y="255"/>
                    </a:lnTo>
                    <a:lnTo>
                      <a:pt x="223" y="250"/>
                    </a:lnTo>
                    <a:lnTo>
                      <a:pt x="223" y="244"/>
                    </a:lnTo>
                    <a:lnTo>
                      <a:pt x="223" y="238"/>
                    </a:lnTo>
                    <a:lnTo>
                      <a:pt x="222" y="228"/>
                    </a:lnTo>
                    <a:lnTo>
                      <a:pt x="223" y="223"/>
                    </a:lnTo>
                    <a:lnTo>
                      <a:pt x="225" y="222"/>
                    </a:lnTo>
                    <a:lnTo>
                      <a:pt x="225" y="222"/>
                    </a:lnTo>
                    <a:lnTo>
                      <a:pt x="224" y="212"/>
                    </a:lnTo>
                    <a:lnTo>
                      <a:pt x="223" y="202"/>
                    </a:lnTo>
                    <a:lnTo>
                      <a:pt x="222" y="198"/>
                    </a:lnTo>
                    <a:lnTo>
                      <a:pt x="221" y="195"/>
                    </a:lnTo>
                    <a:lnTo>
                      <a:pt x="219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5" y="203"/>
                    </a:lnTo>
                    <a:lnTo>
                      <a:pt x="214" y="205"/>
                    </a:lnTo>
                    <a:lnTo>
                      <a:pt x="213" y="206"/>
                    </a:lnTo>
                    <a:lnTo>
                      <a:pt x="213" y="205"/>
                    </a:lnTo>
                    <a:lnTo>
                      <a:pt x="211" y="204"/>
                    </a:lnTo>
                    <a:lnTo>
                      <a:pt x="210" y="199"/>
                    </a:lnTo>
                    <a:lnTo>
                      <a:pt x="209" y="195"/>
                    </a:lnTo>
                    <a:lnTo>
                      <a:pt x="207" y="191"/>
                    </a:lnTo>
                    <a:lnTo>
                      <a:pt x="206" y="192"/>
                    </a:lnTo>
                    <a:lnTo>
                      <a:pt x="206" y="194"/>
                    </a:lnTo>
                    <a:lnTo>
                      <a:pt x="203" y="203"/>
                    </a:lnTo>
                    <a:lnTo>
                      <a:pt x="203" y="203"/>
                    </a:lnTo>
                    <a:lnTo>
                      <a:pt x="202" y="198"/>
                    </a:lnTo>
                    <a:lnTo>
                      <a:pt x="202" y="194"/>
                    </a:lnTo>
                    <a:lnTo>
                      <a:pt x="203" y="185"/>
                    </a:lnTo>
                    <a:lnTo>
                      <a:pt x="203" y="179"/>
                    </a:lnTo>
                    <a:lnTo>
                      <a:pt x="202" y="175"/>
                    </a:lnTo>
                    <a:lnTo>
                      <a:pt x="200" y="173"/>
                    </a:lnTo>
                    <a:lnTo>
                      <a:pt x="200" y="173"/>
                    </a:lnTo>
                    <a:lnTo>
                      <a:pt x="194" y="188"/>
                    </a:lnTo>
                    <a:lnTo>
                      <a:pt x="192" y="203"/>
                    </a:lnTo>
                    <a:lnTo>
                      <a:pt x="191" y="219"/>
                    </a:lnTo>
                    <a:lnTo>
                      <a:pt x="191" y="238"/>
                    </a:lnTo>
                    <a:lnTo>
                      <a:pt x="191" y="238"/>
                    </a:lnTo>
                    <a:lnTo>
                      <a:pt x="192" y="240"/>
                    </a:lnTo>
                    <a:lnTo>
                      <a:pt x="193" y="238"/>
                    </a:lnTo>
                    <a:lnTo>
                      <a:pt x="195" y="236"/>
                    </a:lnTo>
                    <a:lnTo>
                      <a:pt x="198" y="230"/>
                    </a:lnTo>
                    <a:lnTo>
                      <a:pt x="199" y="223"/>
                    </a:lnTo>
                    <a:lnTo>
                      <a:pt x="202" y="211"/>
                    </a:lnTo>
                    <a:lnTo>
                      <a:pt x="205" y="207"/>
                    </a:lnTo>
                    <a:lnTo>
                      <a:pt x="206" y="207"/>
                    </a:lnTo>
                    <a:lnTo>
                      <a:pt x="207" y="207"/>
                    </a:lnTo>
                    <a:lnTo>
                      <a:pt x="193" y="257"/>
                    </a:lnTo>
                    <a:lnTo>
                      <a:pt x="193" y="257"/>
                    </a:lnTo>
                    <a:lnTo>
                      <a:pt x="195" y="262"/>
                    </a:lnTo>
                    <a:lnTo>
                      <a:pt x="196" y="264"/>
                    </a:lnTo>
                    <a:lnTo>
                      <a:pt x="198" y="264"/>
                    </a:lnTo>
                    <a:lnTo>
                      <a:pt x="199" y="263"/>
                    </a:lnTo>
                    <a:lnTo>
                      <a:pt x="199" y="263"/>
                    </a:lnTo>
                    <a:lnTo>
                      <a:pt x="198" y="266"/>
                    </a:lnTo>
                    <a:lnTo>
                      <a:pt x="195" y="27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88" y="298"/>
                    </a:lnTo>
                    <a:lnTo>
                      <a:pt x="188" y="298"/>
                    </a:lnTo>
                    <a:lnTo>
                      <a:pt x="194" y="298"/>
                    </a:lnTo>
                    <a:lnTo>
                      <a:pt x="199" y="300"/>
                    </a:lnTo>
                    <a:lnTo>
                      <a:pt x="201" y="302"/>
                    </a:lnTo>
                    <a:lnTo>
                      <a:pt x="203" y="304"/>
                    </a:lnTo>
                    <a:lnTo>
                      <a:pt x="205" y="308"/>
                    </a:lnTo>
                    <a:lnTo>
                      <a:pt x="205" y="311"/>
                    </a:lnTo>
                    <a:lnTo>
                      <a:pt x="203" y="325"/>
                    </a:lnTo>
                    <a:lnTo>
                      <a:pt x="203" y="325"/>
                    </a:lnTo>
                    <a:lnTo>
                      <a:pt x="205" y="330"/>
                    </a:lnTo>
                    <a:lnTo>
                      <a:pt x="206" y="331"/>
                    </a:lnTo>
                    <a:lnTo>
                      <a:pt x="207" y="332"/>
                    </a:lnTo>
                    <a:lnTo>
                      <a:pt x="209" y="331"/>
                    </a:lnTo>
                    <a:lnTo>
                      <a:pt x="211" y="325"/>
                    </a:lnTo>
                    <a:lnTo>
                      <a:pt x="213" y="318"/>
                    </a:lnTo>
                    <a:lnTo>
                      <a:pt x="213" y="318"/>
                    </a:lnTo>
                    <a:lnTo>
                      <a:pt x="216" y="317"/>
                    </a:lnTo>
                    <a:lnTo>
                      <a:pt x="218" y="315"/>
                    </a:lnTo>
                    <a:lnTo>
                      <a:pt x="223" y="309"/>
                    </a:lnTo>
                    <a:lnTo>
                      <a:pt x="225" y="308"/>
                    </a:lnTo>
                    <a:lnTo>
                      <a:pt x="226" y="308"/>
                    </a:lnTo>
                    <a:lnTo>
                      <a:pt x="228" y="310"/>
                    </a:lnTo>
                    <a:lnTo>
                      <a:pt x="229" y="315"/>
                    </a:lnTo>
                    <a:lnTo>
                      <a:pt x="226" y="327"/>
                    </a:lnTo>
                    <a:lnTo>
                      <a:pt x="226" y="327"/>
                    </a:lnTo>
                    <a:lnTo>
                      <a:pt x="236" y="324"/>
                    </a:lnTo>
                    <a:lnTo>
                      <a:pt x="239" y="323"/>
                    </a:lnTo>
                    <a:lnTo>
                      <a:pt x="246" y="321"/>
                    </a:lnTo>
                    <a:lnTo>
                      <a:pt x="246" y="321"/>
                    </a:lnTo>
                    <a:close/>
                    <a:moveTo>
                      <a:pt x="527" y="354"/>
                    </a:moveTo>
                    <a:lnTo>
                      <a:pt x="527" y="354"/>
                    </a:lnTo>
                    <a:lnTo>
                      <a:pt x="522" y="317"/>
                    </a:lnTo>
                    <a:lnTo>
                      <a:pt x="520" y="301"/>
                    </a:lnTo>
                    <a:lnTo>
                      <a:pt x="516" y="287"/>
                    </a:lnTo>
                    <a:lnTo>
                      <a:pt x="512" y="277"/>
                    </a:lnTo>
                    <a:lnTo>
                      <a:pt x="509" y="272"/>
                    </a:lnTo>
                    <a:lnTo>
                      <a:pt x="506" y="268"/>
                    </a:lnTo>
                    <a:lnTo>
                      <a:pt x="504" y="266"/>
                    </a:lnTo>
                    <a:lnTo>
                      <a:pt x="499" y="265"/>
                    </a:lnTo>
                    <a:lnTo>
                      <a:pt x="495" y="265"/>
                    </a:lnTo>
                    <a:lnTo>
                      <a:pt x="491" y="266"/>
                    </a:lnTo>
                    <a:lnTo>
                      <a:pt x="493" y="263"/>
                    </a:lnTo>
                    <a:lnTo>
                      <a:pt x="493" y="263"/>
                    </a:lnTo>
                    <a:lnTo>
                      <a:pt x="491" y="257"/>
                    </a:lnTo>
                    <a:lnTo>
                      <a:pt x="489" y="255"/>
                    </a:lnTo>
                    <a:lnTo>
                      <a:pt x="486" y="253"/>
                    </a:lnTo>
                    <a:lnTo>
                      <a:pt x="484" y="255"/>
                    </a:lnTo>
                    <a:lnTo>
                      <a:pt x="479" y="259"/>
                    </a:lnTo>
                    <a:lnTo>
                      <a:pt x="475" y="267"/>
                    </a:lnTo>
                    <a:lnTo>
                      <a:pt x="470" y="274"/>
                    </a:lnTo>
                    <a:lnTo>
                      <a:pt x="468" y="277"/>
                    </a:lnTo>
                    <a:lnTo>
                      <a:pt x="466" y="279"/>
                    </a:lnTo>
                    <a:lnTo>
                      <a:pt x="462" y="279"/>
                    </a:lnTo>
                    <a:lnTo>
                      <a:pt x="460" y="278"/>
                    </a:lnTo>
                    <a:lnTo>
                      <a:pt x="458" y="274"/>
                    </a:lnTo>
                    <a:lnTo>
                      <a:pt x="454" y="270"/>
                    </a:lnTo>
                    <a:lnTo>
                      <a:pt x="454" y="270"/>
                    </a:lnTo>
                    <a:lnTo>
                      <a:pt x="459" y="257"/>
                    </a:lnTo>
                    <a:lnTo>
                      <a:pt x="462" y="248"/>
                    </a:lnTo>
                    <a:lnTo>
                      <a:pt x="469" y="207"/>
                    </a:lnTo>
                    <a:lnTo>
                      <a:pt x="462" y="221"/>
                    </a:lnTo>
                    <a:lnTo>
                      <a:pt x="462" y="221"/>
                    </a:lnTo>
                    <a:lnTo>
                      <a:pt x="462" y="213"/>
                    </a:lnTo>
                    <a:lnTo>
                      <a:pt x="461" y="207"/>
                    </a:lnTo>
                    <a:lnTo>
                      <a:pt x="461" y="205"/>
                    </a:lnTo>
                    <a:lnTo>
                      <a:pt x="459" y="204"/>
                    </a:lnTo>
                    <a:lnTo>
                      <a:pt x="455" y="206"/>
                    </a:lnTo>
                    <a:lnTo>
                      <a:pt x="453" y="206"/>
                    </a:lnTo>
                    <a:lnTo>
                      <a:pt x="451" y="206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9" y="180"/>
                    </a:lnTo>
                    <a:lnTo>
                      <a:pt x="463" y="182"/>
                    </a:lnTo>
                    <a:lnTo>
                      <a:pt x="464" y="183"/>
                    </a:lnTo>
                    <a:lnTo>
                      <a:pt x="466" y="182"/>
                    </a:lnTo>
                    <a:lnTo>
                      <a:pt x="467" y="181"/>
                    </a:lnTo>
                    <a:lnTo>
                      <a:pt x="468" y="179"/>
                    </a:lnTo>
                    <a:lnTo>
                      <a:pt x="468" y="179"/>
                    </a:lnTo>
                    <a:lnTo>
                      <a:pt x="467" y="182"/>
                    </a:lnTo>
                    <a:lnTo>
                      <a:pt x="468" y="187"/>
                    </a:lnTo>
                    <a:lnTo>
                      <a:pt x="474" y="200"/>
                    </a:lnTo>
                    <a:lnTo>
                      <a:pt x="477" y="206"/>
                    </a:lnTo>
                    <a:lnTo>
                      <a:pt x="481" y="211"/>
                    </a:lnTo>
                    <a:lnTo>
                      <a:pt x="483" y="213"/>
                    </a:lnTo>
                    <a:lnTo>
                      <a:pt x="485" y="212"/>
                    </a:lnTo>
                    <a:lnTo>
                      <a:pt x="486" y="211"/>
                    </a:lnTo>
                    <a:lnTo>
                      <a:pt x="486" y="211"/>
                    </a:lnTo>
                    <a:lnTo>
                      <a:pt x="485" y="204"/>
                    </a:lnTo>
                    <a:lnTo>
                      <a:pt x="484" y="199"/>
                    </a:lnTo>
                    <a:lnTo>
                      <a:pt x="478" y="191"/>
                    </a:lnTo>
                    <a:lnTo>
                      <a:pt x="477" y="187"/>
                    </a:lnTo>
                    <a:lnTo>
                      <a:pt x="476" y="181"/>
                    </a:lnTo>
                    <a:lnTo>
                      <a:pt x="475" y="173"/>
                    </a:lnTo>
                    <a:lnTo>
                      <a:pt x="477" y="161"/>
                    </a:lnTo>
                    <a:lnTo>
                      <a:pt x="477" y="161"/>
                    </a:lnTo>
                    <a:lnTo>
                      <a:pt x="475" y="165"/>
                    </a:lnTo>
                    <a:lnTo>
                      <a:pt x="474" y="167"/>
                    </a:lnTo>
                    <a:lnTo>
                      <a:pt x="471" y="166"/>
                    </a:lnTo>
                    <a:lnTo>
                      <a:pt x="470" y="165"/>
                    </a:lnTo>
                    <a:lnTo>
                      <a:pt x="468" y="160"/>
                    </a:lnTo>
                    <a:lnTo>
                      <a:pt x="466" y="160"/>
                    </a:lnTo>
                    <a:lnTo>
                      <a:pt x="463" y="161"/>
                    </a:lnTo>
                    <a:lnTo>
                      <a:pt x="463" y="161"/>
                    </a:lnTo>
                    <a:lnTo>
                      <a:pt x="466" y="155"/>
                    </a:lnTo>
                    <a:lnTo>
                      <a:pt x="467" y="150"/>
                    </a:lnTo>
                    <a:lnTo>
                      <a:pt x="467" y="138"/>
                    </a:lnTo>
                    <a:lnTo>
                      <a:pt x="468" y="127"/>
                    </a:lnTo>
                    <a:lnTo>
                      <a:pt x="470" y="114"/>
                    </a:lnTo>
                    <a:lnTo>
                      <a:pt x="460" y="122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1" y="116"/>
                    </a:lnTo>
                    <a:lnTo>
                      <a:pt x="466" y="107"/>
                    </a:lnTo>
                    <a:lnTo>
                      <a:pt x="468" y="102"/>
                    </a:lnTo>
                    <a:lnTo>
                      <a:pt x="469" y="96"/>
                    </a:lnTo>
                    <a:lnTo>
                      <a:pt x="468" y="87"/>
                    </a:lnTo>
                    <a:lnTo>
                      <a:pt x="466" y="78"/>
                    </a:lnTo>
                    <a:lnTo>
                      <a:pt x="466" y="78"/>
                    </a:lnTo>
                    <a:lnTo>
                      <a:pt x="464" y="81"/>
                    </a:lnTo>
                    <a:lnTo>
                      <a:pt x="462" y="83"/>
                    </a:lnTo>
                    <a:lnTo>
                      <a:pt x="456" y="84"/>
                    </a:lnTo>
                    <a:lnTo>
                      <a:pt x="454" y="85"/>
                    </a:lnTo>
                    <a:lnTo>
                      <a:pt x="452" y="87"/>
                    </a:lnTo>
                    <a:lnTo>
                      <a:pt x="451" y="92"/>
                    </a:lnTo>
                    <a:lnTo>
                      <a:pt x="451" y="99"/>
                    </a:lnTo>
                    <a:lnTo>
                      <a:pt x="449" y="92"/>
                    </a:lnTo>
                    <a:lnTo>
                      <a:pt x="449" y="92"/>
                    </a:lnTo>
                    <a:lnTo>
                      <a:pt x="448" y="91"/>
                    </a:lnTo>
                    <a:lnTo>
                      <a:pt x="447" y="91"/>
                    </a:lnTo>
                    <a:lnTo>
                      <a:pt x="446" y="94"/>
                    </a:lnTo>
                    <a:lnTo>
                      <a:pt x="444" y="105"/>
                    </a:lnTo>
                    <a:lnTo>
                      <a:pt x="444" y="111"/>
                    </a:lnTo>
                    <a:lnTo>
                      <a:pt x="441" y="114"/>
                    </a:lnTo>
                    <a:lnTo>
                      <a:pt x="441" y="115"/>
                    </a:lnTo>
                    <a:lnTo>
                      <a:pt x="440" y="115"/>
                    </a:lnTo>
                    <a:lnTo>
                      <a:pt x="437" y="112"/>
                    </a:lnTo>
                    <a:lnTo>
                      <a:pt x="437" y="112"/>
                    </a:lnTo>
                    <a:lnTo>
                      <a:pt x="437" y="121"/>
                    </a:lnTo>
                    <a:lnTo>
                      <a:pt x="438" y="127"/>
                    </a:lnTo>
                    <a:lnTo>
                      <a:pt x="440" y="130"/>
                    </a:lnTo>
                    <a:lnTo>
                      <a:pt x="441" y="130"/>
                    </a:lnTo>
                    <a:lnTo>
                      <a:pt x="443" y="130"/>
                    </a:lnTo>
                    <a:lnTo>
                      <a:pt x="443" y="130"/>
                    </a:lnTo>
                    <a:lnTo>
                      <a:pt x="444" y="124"/>
                    </a:lnTo>
                    <a:lnTo>
                      <a:pt x="446" y="116"/>
                    </a:lnTo>
                    <a:lnTo>
                      <a:pt x="448" y="109"/>
                    </a:lnTo>
                    <a:lnTo>
                      <a:pt x="449" y="107"/>
                    </a:lnTo>
                    <a:lnTo>
                      <a:pt x="452" y="105"/>
                    </a:lnTo>
                    <a:lnTo>
                      <a:pt x="452" y="105"/>
                    </a:lnTo>
                    <a:lnTo>
                      <a:pt x="452" y="111"/>
                    </a:lnTo>
                    <a:lnTo>
                      <a:pt x="452" y="113"/>
                    </a:lnTo>
                    <a:lnTo>
                      <a:pt x="451" y="114"/>
                    </a:lnTo>
                    <a:lnTo>
                      <a:pt x="449" y="115"/>
                    </a:lnTo>
                    <a:lnTo>
                      <a:pt x="448" y="116"/>
                    </a:lnTo>
                    <a:lnTo>
                      <a:pt x="447" y="119"/>
                    </a:lnTo>
                    <a:lnTo>
                      <a:pt x="447" y="124"/>
                    </a:lnTo>
                    <a:lnTo>
                      <a:pt x="448" y="135"/>
                    </a:lnTo>
                    <a:lnTo>
                      <a:pt x="448" y="135"/>
                    </a:lnTo>
                    <a:lnTo>
                      <a:pt x="449" y="138"/>
                    </a:lnTo>
                    <a:lnTo>
                      <a:pt x="452" y="139"/>
                    </a:lnTo>
                    <a:lnTo>
                      <a:pt x="454" y="139"/>
                    </a:lnTo>
                    <a:lnTo>
                      <a:pt x="456" y="138"/>
                    </a:lnTo>
                    <a:lnTo>
                      <a:pt x="459" y="138"/>
                    </a:lnTo>
                    <a:lnTo>
                      <a:pt x="460" y="140"/>
                    </a:lnTo>
                    <a:lnTo>
                      <a:pt x="461" y="146"/>
                    </a:lnTo>
                    <a:lnTo>
                      <a:pt x="460" y="157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1" y="166"/>
                    </a:lnTo>
                    <a:lnTo>
                      <a:pt x="449" y="175"/>
                    </a:lnTo>
                    <a:lnTo>
                      <a:pt x="447" y="183"/>
                    </a:lnTo>
                    <a:lnTo>
                      <a:pt x="446" y="195"/>
                    </a:lnTo>
                    <a:lnTo>
                      <a:pt x="446" y="195"/>
                    </a:lnTo>
                    <a:lnTo>
                      <a:pt x="445" y="196"/>
                    </a:lnTo>
                    <a:lnTo>
                      <a:pt x="443" y="196"/>
                    </a:lnTo>
                    <a:lnTo>
                      <a:pt x="439" y="191"/>
                    </a:lnTo>
                    <a:lnTo>
                      <a:pt x="438" y="189"/>
                    </a:lnTo>
                    <a:lnTo>
                      <a:pt x="436" y="189"/>
                    </a:lnTo>
                    <a:lnTo>
                      <a:pt x="433" y="191"/>
                    </a:lnTo>
                    <a:lnTo>
                      <a:pt x="432" y="197"/>
                    </a:lnTo>
                    <a:lnTo>
                      <a:pt x="432" y="197"/>
                    </a:lnTo>
                    <a:lnTo>
                      <a:pt x="431" y="211"/>
                    </a:lnTo>
                    <a:lnTo>
                      <a:pt x="431" y="223"/>
                    </a:lnTo>
                    <a:lnTo>
                      <a:pt x="431" y="229"/>
                    </a:lnTo>
                    <a:lnTo>
                      <a:pt x="430" y="232"/>
                    </a:lnTo>
                    <a:lnTo>
                      <a:pt x="429" y="233"/>
                    </a:lnTo>
                    <a:lnTo>
                      <a:pt x="428" y="232"/>
                    </a:lnTo>
                    <a:lnTo>
                      <a:pt x="425" y="229"/>
                    </a:lnTo>
                    <a:lnTo>
                      <a:pt x="425" y="229"/>
                    </a:lnTo>
                    <a:lnTo>
                      <a:pt x="423" y="218"/>
                    </a:lnTo>
                    <a:lnTo>
                      <a:pt x="418" y="210"/>
                    </a:lnTo>
                    <a:lnTo>
                      <a:pt x="415" y="204"/>
                    </a:lnTo>
                    <a:lnTo>
                      <a:pt x="409" y="202"/>
                    </a:lnTo>
                    <a:lnTo>
                      <a:pt x="405" y="202"/>
                    </a:lnTo>
                    <a:lnTo>
                      <a:pt x="400" y="202"/>
                    </a:lnTo>
                    <a:lnTo>
                      <a:pt x="397" y="204"/>
                    </a:lnTo>
                    <a:lnTo>
                      <a:pt x="393" y="205"/>
                    </a:lnTo>
                    <a:lnTo>
                      <a:pt x="387" y="221"/>
                    </a:lnTo>
                    <a:lnTo>
                      <a:pt x="387" y="221"/>
                    </a:lnTo>
                    <a:lnTo>
                      <a:pt x="389" y="225"/>
                    </a:lnTo>
                    <a:lnTo>
                      <a:pt x="390" y="227"/>
                    </a:lnTo>
                    <a:lnTo>
                      <a:pt x="391" y="228"/>
                    </a:lnTo>
                    <a:lnTo>
                      <a:pt x="393" y="228"/>
                    </a:lnTo>
                    <a:lnTo>
                      <a:pt x="394" y="228"/>
                    </a:lnTo>
                    <a:lnTo>
                      <a:pt x="395" y="229"/>
                    </a:lnTo>
                    <a:lnTo>
                      <a:pt x="395" y="233"/>
                    </a:lnTo>
                    <a:lnTo>
                      <a:pt x="395" y="238"/>
                    </a:lnTo>
                    <a:lnTo>
                      <a:pt x="385" y="244"/>
                    </a:lnTo>
                    <a:lnTo>
                      <a:pt x="386" y="235"/>
                    </a:lnTo>
                    <a:lnTo>
                      <a:pt x="386" y="235"/>
                    </a:lnTo>
                    <a:lnTo>
                      <a:pt x="385" y="235"/>
                    </a:lnTo>
                    <a:lnTo>
                      <a:pt x="384" y="235"/>
                    </a:lnTo>
                    <a:lnTo>
                      <a:pt x="382" y="238"/>
                    </a:lnTo>
                    <a:lnTo>
                      <a:pt x="377" y="248"/>
                    </a:lnTo>
                    <a:lnTo>
                      <a:pt x="377" y="248"/>
                    </a:lnTo>
                    <a:lnTo>
                      <a:pt x="378" y="242"/>
                    </a:lnTo>
                    <a:lnTo>
                      <a:pt x="379" y="238"/>
                    </a:lnTo>
                    <a:lnTo>
                      <a:pt x="383" y="233"/>
                    </a:lnTo>
                    <a:lnTo>
                      <a:pt x="384" y="230"/>
                    </a:lnTo>
                    <a:lnTo>
                      <a:pt x="385" y="226"/>
                    </a:lnTo>
                    <a:lnTo>
                      <a:pt x="386" y="220"/>
                    </a:lnTo>
                    <a:lnTo>
                      <a:pt x="385" y="212"/>
                    </a:lnTo>
                    <a:lnTo>
                      <a:pt x="385" y="212"/>
                    </a:lnTo>
                    <a:lnTo>
                      <a:pt x="383" y="207"/>
                    </a:lnTo>
                    <a:lnTo>
                      <a:pt x="380" y="204"/>
                    </a:lnTo>
                    <a:lnTo>
                      <a:pt x="379" y="202"/>
                    </a:lnTo>
                    <a:lnTo>
                      <a:pt x="378" y="202"/>
                    </a:lnTo>
                    <a:lnTo>
                      <a:pt x="376" y="203"/>
                    </a:lnTo>
                    <a:lnTo>
                      <a:pt x="376" y="203"/>
                    </a:lnTo>
                    <a:lnTo>
                      <a:pt x="377" y="199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4"/>
                    </a:lnTo>
                    <a:lnTo>
                      <a:pt x="375" y="192"/>
                    </a:lnTo>
                    <a:lnTo>
                      <a:pt x="374" y="194"/>
                    </a:lnTo>
                    <a:lnTo>
                      <a:pt x="372" y="195"/>
                    </a:lnTo>
                    <a:lnTo>
                      <a:pt x="371" y="199"/>
                    </a:lnTo>
                    <a:lnTo>
                      <a:pt x="370" y="206"/>
                    </a:lnTo>
                    <a:lnTo>
                      <a:pt x="368" y="221"/>
                    </a:lnTo>
                    <a:lnTo>
                      <a:pt x="367" y="232"/>
                    </a:lnTo>
                    <a:lnTo>
                      <a:pt x="367" y="232"/>
                    </a:lnTo>
                    <a:lnTo>
                      <a:pt x="364" y="242"/>
                    </a:lnTo>
                    <a:lnTo>
                      <a:pt x="364" y="250"/>
                    </a:lnTo>
                    <a:lnTo>
                      <a:pt x="366" y="257"/>
                    </a:lnTo>
                    <a:lnTo>
                      <a:pt x="368" y="263"/>
                    </a:lnTo>
                    <a:lnTo>
                      <a:pt x="372" y="273"/>
                    </a:lnTo>
                    <a:lnTo>
                      <a:pt x="375" y="280"/>
                    </a:lnTo>
                    <a:lnTo>
                      <a:pt x="375" y="288"/>
                    </a:lnTo>
                    <a:lnTo>
                      <a:pt x="348" y="302"/>
                    </a:lnTo>
                    <a:lnTo>
                      <a:pt x="348" y="302"/>
                    </a:lnTo>
                    <a:lnTo>
                      <a:pt x="352" y="289"/>
                    </a:lnTo>
                    <a:lnTo>
                      <a:pt x="352" y="282"/>
                    </a:lnTo>
                    <a:lnTo>
                      <a:pt x="352" y="275"/>
                    </a:lnTo>
                    <a:lnTo>
                      <a:pt x="352" y="275"/>
                    </a:lnTo>
                    <a:lnTo>
                      <a:pt x="351" y="271"/>
                    </a:lnTo>
                    <a:lnTo>
                      <a:pt x="349" y="267"/>
                    </a:lnTo>
                    <a:lnTo>
                      <a:pt x="348" y="262"/>
                    </a:lnTo>
                    <a:lnTo>
                      <a:pt x="348" y="259"/>
                    </a:lnTo>
                    <a:lnTo>
                      <a:pt x="347" y="258"/>
                    </a:lnTo>
                    <a:lnTo>
                      <a:pt x="345" y="257"/>
                    </a:lnTo>
                    <a:lnTo>
                      <a:pt x="343" y="257"/>
                    </a:lnTo>
                    <a:lnTo>
                      <a:pt x="343" y="257"/>
                    </a:lnTo>
                    <a:lnTo>
                      <a:pt x="343" y="267"/>
                    </a:lnTo>
                    <a:lnTo>
                      <a:pt x="341" y="275"/>
                    </a:lnTo>
                    <a:lnTo>
                      <a:pt x="339" y="280"/>
                    </a:lnTo>
                    <a:lnTo>
                      <a:pt x="337" y="283"/>
                    </a:lnTo>
                    <a:lnTo>
                      <a:pt x="330" y="288"/>
                    </a:lnTo>
                    <a:lnTo>
                      <a:pt x="328" y="293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23" y="290"/>
                    </a:lnTo>
                    <a:lnTo>
                      <a:pt x="323" y="285"/>
                    </a:lnTo>
                    <a:lnTo>
                      <a:pt x="323" y="283"/>
                    </a:lnTo>
                    <a:lnTo>
                      <a:pt x="324" y="282"/>
                    </a:lnTo>
                    <a:lnTo>
                      <a:pt x="328" y="281"/>
                    </a:lnTo>
                    <a:lnTo>
                      <a:pt x="328" y="281"/>
                    </a:lnTo>
                    <a:lnTo>
                      <a:pt x="326" y="274"/>
                    </a:lnTo>
                    <a:lnTo>
                      <a:pt x="325" y="270"/>
                    </a:lnTo>
                    <a:lnTo>
                      <a:pt x="324" y="266"/>
                    </a:lnTo>
                    <a:lnTo>
                      <a:pt x="322" y="265"/>
                    </a:lnTo>
                    <a:lnTo>
                      <a:pt x="318" y="265"/>
                    </a:lnTo>
                    <a:lnTo>
                      <a:pt x="316" y="265"/>
                    </a:lnTo>
                    <a:lnTo>
                      <a:pt x="315" y="265"/>
                    </a:lnTo>
                    <a:lnTo>
                      <a:pt x="315" y="265"/>
                    </a:lnTo>
                    <a:lnTo>
                      <a:pt x="311" y="272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9" y="288"/>
                    </a:lnTo>
                    <a:lnTo>
                      <a:pt x="309" y="297"/>
                    </a:lnTo>
                    <a:lnTo>
                      <a:pt x="307" y="307"/>
                    </a:lnTo>
                    <a:lnTo>
                      <a:pt x="303" y="313"/>
                    </a:lnTo>
                    <a:lnTo>
                      <a:pt x="303" y="319"/>
                    </a:lnTo>
                    <a:lnTo>
                      <a:pt x="303" y="319"/>
                    </a:lnTo>
                    <a:lnTo>
                      <a:pt x="311" y="326"/>
                    </a:lnTo>
                    <a:lnTo>
                      <a:pt x="320" y="333"/>
                    </a:lnTo>
                    <a:lnTo>
                      <a:pt x="324" y="335"/>
                    </a:lnTo>
                    <a:lnTo>
                      <a:pt x="328" y="335"/>
                    </a:lnTo>
                    <a:lnTo>
                      <a:pt x="329" y="334"/>
                    </a:lnTo>
                    <a:lnTo>
                      <a:pt x="331" y="333"/>
                    </a:lnTo>
                    <a:lnTo>
                      <a:pt x="333" y="326"/>
                    </a:lnTo>
                    <a:lnTo>
                      <a:pt x="331" y="338"/>
                    </a:lnTo>
                    <a:lnTo>
                      <a:pt x="331" y="338"/>
                    </a:lnTo>
                    <a:lnTo>
                      <a:pt x="333" y="340"/>
                    </a:lnTo>
                    <a:lnTo>
                      <a:pt x="336" y="341"/>
                    </a:lnTo>
                    <a:lnTo>
                      <a:pt x="338" y="341"/>
                    </a:lnTo>
                    <a:lnTo>
                      <a:pt x="340" y="340"/>
                    </a:lnTo>
                    <a:lnTo>
                      <a:pt x="344" y="335"/>
                    </a:lnTo>
                    <a:lnTo>
                      <a:pt x="348" y="330"/>
                    </a:lnTo>
                    <a:lnTo>
                      <a:pt x="352" y="325"/>
                    </a:lnTo>
                    <a:lnTo>
                      <a:pt x="354" y="324"/>
                    </a:lnTo>
                    <a:lnTo>
                      <a:pt x="355" y="324"/>
                    </a:lnTo>
                    <a:lnTo>
                      <a:pt x="356" y="325"/>
                    </a:lnTo>
                    <a:lnTo>
                      <a:pt x="357" y="328"/>
                    </a:lnTo>
                    <a:lnTo>
                      <a:pt x="360" y="340"/>
                    </a:lnTo>
                    <a:lnTo>
                      <a:pt x="360" y="340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2" y="355"/>
                    </a:lnTo>
                    <a:lnTo>
                      <a:pt x="362" y="368"/>
                    </a:lnTo>
                    <a:lnTo>
                      <a:pt x="370" y="349"/>
                    </a:lnTo>
                    <a:lnTo>
                      <a:pt x="369" y="360"/>
                    </a:lnTo>
                    <a:lnTo>
                      <a:pt x="382" y="354"/>
                    </a:lnTo>
                    <a:lnTo>
                      <a:pt x="382" y="358"/>
                    </a:lnTo>
                    <a:lnTo>
                      <a:pt x="382" y="358"/>
                    </a:lnTo>
                    <a:lnTo>
                      <a:pt x="398" y="304"/>
                    </a:lnTo>
                    <a:lnTo>
                      <a:pt x="398" y="304"/>
                    </a:lnTo>
                    <a:lnTo>
                      <a:pt x="398" y="293"/>
                    </a:lnTo>
                    <a:lnTo>
                      <a:pt x="399" y="282"/>
                    </a:lnTo>
                    <a:lnTo>
                      <a:pt x="399" y="282"/>
                    </a:lnTo>
                    <a:lnTo>
                      <a:pt x="402" y="278"/>
                    </a:lnTo>
                    <a:lnTo>
                      <a:pt x="403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5" y="278"/>
                    </a:lnTo>
                    <a:lnTo>
                      <a:pt x="407" y="282"/>
                    </a:lnTo>
                    <a:lnTo>
                      <a:pt x="409" y="289"/>
                    </a:lnTo>
                    <a:lnTo>
                      <a:pt x="412" y="296"/>
                    </a:lnTo>
                    <a:lnTo>
                      <a:pt x="414" y="302"/>
                    </a:lnTo>
                    <a:lnTo>
                      <a:pt x="401" y="305"/>
                    </a:lnTo>
                    <a:lnTo>
                      <a:pt x="401" y="305"/>
                    </a:lnTo>
                    <a:lnTo>
                      <a:pt x="401" y="318"/>
                    </a:lnTo>
                    <a:lnTo>
                      <a:pt x="402" y="332"/>
                    </a:lnTo>
                    <a:lnTo>
                      <a:pt x="403" y="343"/>
                    </a:lnTo>
                    <a:lnTo>
                      <a:pt x="408" y="354"/>
                    </a:lnTo>
                    <a:lnTo>
                      <a:pt x="408" y="354"/>
                    </a:lnTo>
                    <a:lnTo>
                      <a:pt x="406" y="357"/>
                    </a:lnTo>
                    <a:lnTo>
                      <a:pt x="406" y="362"/>
                    </a:lnTo>
                    <a:lnTo>
                      <a:pt x="406" y="368"/>
                    </a:lnTo>
                    <a:lnTo>
                      <a:pt x="406" y="370"/>
                    </a:lnTo>
                    <a:lnTo>
                      <a:pt x="407" y="371"/>
                    </a:lnTo>
                    <a:lnTo>
                      <a:pt x="407" y="371"/>
                    </a:lnTo>
                    <a:lnTo>
                      <a:pt x="409" y="368"/>
                    </a:lnTo>
                    <a:lnTo>
                      <a:pt x="412" y="362"/>
                    </a:lnTo>
                    <a:lnTo>
                      <a:pt x="413" y="355"/>
                    </a:lnTo>
                    <a:lnTo>
                      <a:pt x="413" y="350"/>
                    </a:lnTo>
                    <a:lnTo>
                      <a:pt x="413" y="346"/>
                    </a:lnTo>
                    <a:lnTo>
                      <a:pt x="413" y="346"/>
                    </a:lnTo>
                    <a:lnTo>
                      <a:pt x="415" y="345"/>
                    </a:lnTo>
                    <a:lnTo>
                      <a:pt x="417" y="345"/>
                    </a:lnTo>
                    <a:lnTo>
                      <a:pt x="423" y="348"/>
                    </a:lnTo>
                    <a:lnTo>
                      <a:pt x="436" y="358"/>
                    </a:lnTo>
                    <a:lnTo>
                      <a:pt x="441" y="363"/>
                    </a:lnTo>
                    <a:lnTo>
                      <a:pt x="445" y="364"/>
                    </a:lnTo>
                    <a:lnTo>
                      <a:pt x="448" y="364"/>
                    </a:lnTo>
                    <a:lnTo>
                      <a:pt x="452" y="363"/>
                    </a:lnTo>
                    <a:lnTo>
                      <a:pt x="455" y="361"/>
                    </a:lnTo>
                    <a:lnTo>
                      <a:pt x="459" y="357"/>
                    </a:lnTo>
                    <a:lnTo>
                      <a:pt x="462" y="351"/>
                    </a:lnTo>
                    <a:lnTo>
                      <a:pt x="462" y="351"/>
                    </a:lnTo>
                    <a:lnTo>
                      <a:pt x="459" y="358"/>
                    </a:lnTo>
                    <a:lnTo>
                      <a:pt x="459" y="364"/>
                    </a:lnTo>
                    <a:lnTo>
                      <a:pt x="459" y="369"/>
                    </a:lnTo>
                    <a:lnTo>
                      <a:pt x="461" y="372"/>
                    </a:lnTo>
                    <a:lnTo>
                      <a:pt x="462" y="376"/>
                    </a:lnTo>
                    <a:lnTo>
                      <a:pt x="463" y="378"/>
                    </a:lnTo>
                    <a:lnTo>
                      <a:pt x="462" y="380"/>
                    </a:lnTo>
                    <a:lnTo>
                      <a:pt x="459" y="384"/>
                    </a:lnTo>
                    <a:lnTo>
                      <a:pt x="459" y="384"/>
                    </a:lnTo>
                    <a:lnTo>
                      <a:pt x="462" y="391"/>
                    </a:lnTo>
                    <a:lnTo>
                      <a:pt x="463" y="392"/>
                    </a:lnTo>
                    <a:lnTo>
                      <a:pt x="464" y="391"/>
                    </a:lnTo>
                    <a:lnTo>
                      <a:pt x="466" y="387"/>
                    </a:lnTo>
                    <a:lnTo>
                      <a:pt x="468" y="380"/>
                    </a:lnTo>
                    <a:lnTo>
                      <a:pt x="471" y="365"/>
                    </a:lnTo>
                    <a:lnTo>
                      <a:pt x="474" y="361"/>
                    </a:lnTo>
                    <a:lnTo>
                      <a:pt x="476" y="360"/>
                    </a:lnTo>
                    <a:lnTo>
                      <a:pt x="477" y="360"/>
                    </a:lnTo>
                    <a:lnTo>
                      <a:pt x="477" y="360"/>
                    </a:lnTo>
                    <a:lnTo>
                      <a:pt x="477" y="362"/>
                    </a:lnTo>
                    <a:lnTo>
                      <a:pt x="477" y="364"/>
                    </a:lnTo>
                    <a:lnTo>
                      <a:pt x="475" y="365"/>
                    </a:lnTo>
                    <a:lnTo>
                      <a:pt x="474" y="366"/>
                    </a:lnTo>
                    <a:lnTo>
                      <a:pt x="471" y="369"/>
                    </a:lnTo>
                    <a:lnTo>
                      <a:pt x="470" y="372"/>
                    </a:lnTo>
                    <a:lnTo>
                      <a:pt x="469" y="378"/>
                    </a:lnTo>
                    <a:lnTo>
                      <a:pt x="469" y="378"/>
                    </a:lnTo>
                    <a:lnTo>
                      <a:pt x="472" y="380"/>
                    </a:lnTo>
                    <a:lnTo>
                      <a:pt x="476" y="380"/>
                    </a:lnTo>
                    <a:lnTo>
                      <a:pt x="478" y="378"/>
                    </a:lnTo>
                    <a:lnTo>
                      <a:pt x="482" y="376"/>
                    </a:lnTo>
                    <a:lnTo>
                      <a:pt x="487" y="369"/>
                    </a:lnTo>
                    <a:lnTo>
                      <a:pt x="492" y="361"/>
                    </a:lnTo>
                    <a:lnTo>
                      <a:pt x="498" y="351"/>
                    </a:lnTo>
                    <a:lnTo>
                      <a:pt x="504" y="345"/>
                    </a:lnTo>
                    <a:lnTo>
                      <a:pt x="506" y="342"/>
                    </a:lnTo>
                    <a:lnTo>
                      <a:pt x="509" y="340"/>
                    </a:lnTo>
                    <a:lnTo>
                      <a:pt x="513" y="340"/>
                    </a:lnTo>
                    <a:lnTo>
                      <a:pt x="515" y="341"/>
                    </a:lnTo>
                    <a:lnTo>
                      <a:pt x="516" y="363"/>
                    </a:lnTo>
                    <a:lnTo>
                      <a:pt x="527" y="354"/>
                    </a:lnTo>
                    <a:close/>
                    <a:moveTo>
                      <a:pt x="560" y="326"/>
                    </a:moveTo>
                    <a:lnTo>
                      <a:pt x="569" y="318"/>
                    </a:lnTo>
                    <a:lnTo>
                      <a:pt x="569" y="318"/>
                    </a:lnTo>
                    <a:lnTo>
                      <a:pt x="568" y="317"/>
                    </a:lnTo>
                    <a:lnTo>
                      <a:pt x="578" y="300"/>
                    </a:lnTo>
                    <a:lnTo>
                      <a:pt x="578" y="300"/>
                    </a:lnTo>
                    <a:lnTo>
                      <a:pt x="576" y="295"/>
                    </a:lnTo>
                    <a:lnTo>
                      <a:pt x="574" y="290"/>
                    </a:lnTo>
                    <a:lnTo>
                      <a:pt x="571" y="278"/>
                    </a:lnTo>
                    <a:lnTo>
                      <a:pt x="571" y="271"/>
                    </a:lnTo>
                    <a:lnTo>
                      <a:pt x="573" y="265"/>
                    </a:lnTo>
                    <a:lnTo>
                      <a:pt x="574" y="259"/>
                    </a:lnTo>
                    <a:lnTo>
                      <a:pt x="576" y="255"/>
                    </a:lnTo>
                    <a:lnTo>
                      <a:pt x="576" y="255"/>
                    </a:lnTo>
                    <a:lnTo>
                      <a:pt x="576" y="268"/>
                    </a:lnTo>
                    <a:lnTo>
                      <a:pt x="576" y="275"/>
                    </a:lnTo>
                    <a:lnTo>
                      <a:pt x="575" y="280"/>
                    </a:lnTo>
                    <a:lnTo>
                      <a:pt x="575" y="280"/>
                    </a:lnTo>
                    <a:lnTo>
                      <a:pt x="581" y="289"/>
                    </a:lnTo>
                    <a:lnTo>
                      <a:pt x="583" y="293"/>
                    </a:lnTo>
                    <a:lnTo>
                      <a:pt x="585" y="295"/>
                    </a:lnTo>
                    <a:lnTo>
                      <a:pt x="587" y="294"/>
                    </a:lnTo>
                    <a:lnTo>
                      <a:pt x="590" y="290"/>
                    </a:lnTo>
                    <a:lnTo>
                      <a:pt x="590" y="283"/>
                    </a:lnTo>
                    <a:lnTo>
                      <a:pt x="590" y="273"/>
                    </a:lnTo>
                    <a:lnTo>
                      <a:pt x="590" y="273"/>
                    </a:lnTo>
                    <a:lnTo>
                      <a:pt x="586" y="280"/>
                    </a:lnTo>
                    <a:lnTo>
                      <a:pt x="585" y="281"/>
                    </a:lnTo>
                    <a:lnTo>
                      <a:pt x="585" y="280"/>
                    </a:lnTo>
                    <a:lnTo>
                      <a:pt x="584" y="274"/>
                    </a:lnTo>
                    <a:lnTo>
                      <a:pt x="583" y="266"/>
                    </a:lnTo>
                    <a:lnTo>
                      <a:pt x="583" y="251"/>
                    </a:lnTo>
                    <a:lnTo>
                      <a:pt x="582" y="249"/>
                    </a:lnTo>
                    <a:lnTo>
                      <a:pt x="582" y="249"/>
                    </a:lnTo>
                    <a:lnTo>
                      <a:pt x="578" y="253"/>
                    </a:lnTo>
                    <a:lnTo>
                      <a:pt x="578" y="253"/>
                    </a:lnTo>
                    <a:lnTo>
                      <a:pt x="581" y="247"/>
                    </a:lnTo>
                    <a:lnTo>
                      <a:pt x="582" y="242"/>
                    </a:lnTo>
                    <a:lnTo>
                      <a:pt x="584" y="240"/>
                    </a:lnTo>
                    <a:lnTo>
                      <a:pt x="585" y="238"/>
                    </a:lnTo>
                    <a:lnTo>
                      <a:pt x="589" y="236"/>
                    </a:lnTo>
                    <a:lnTo>
                      <a:pt x="591" y="234"/>
                    </a:lnTo>
                    <a:lnTo>
                      <a:pt x="592" y="232"/>
                    </a:lnTo>
                    <a:lnTo>
                      <a:pt x="592" y="232"/>
                    </a:lnTo>
                    <a:lnTo>
                      <a:pt x="591" y="238"/>
                    </a:lnTo>
                    <a:lnTo>
                      <a:pt x="591" y="247"/>
                    </a:lnTo>
                    <a:lnTo>
                      <a:pt x="592" y="260"/>
                    </a:lnTo>
                    <a:lnTo>
                      <a:pt x="596" y="273"/>
                    </a:lnTo>
                    <a:lnTo>
                      <a:pt x="598" y="279"/>
                    </a:lnTo>
                    <a:lnTo>
                      <a:pt x="600" y="282"/>
                    </a:lnTo>
                    <a:lnTo>
                      <a:pt x="600" y="282"/>
                    </a:lnTo>
                    <a:lnTo>
                      <a:pt x="601" y="281"/>
                    </a:lnTo>
                    <a:lnTo>
                      <a:pt x="602" y="280"/>
                    </a:lnTo>
                    <a:lnTo>
                      <a:pt x="607" y="279"/>
                    </a:lnTo>
                    <a:lnTo>
                      <a:pt x="612" y="278"/>
                    </a:lnTo>
                    <a:lnTo>
                      <a:pt x="613" y="275"/>
                    </a:lnTo>
                    <a:lnTo>
                      <a:pt x="615" y="273"/>
                    </a:lnTo>
                    <a:lnTo>
                      <a:pt x="615" y="273"/>
                    </a:lnTo>
                    <a:lnTo>
                      <a:pt x="615" y="259"/>
                    </a:lnTo>
                    <a:lnTo>
                      <a:pt x="615" y="249"/>
                    </a:lnTo>
                    <a:lnTo>
                      <a:pt x="614" y="241"/>
                    </a:lnTo>
                    <a:lnTo>
                      <a:pt x="613" y="237"/>
                    </a:lnTo>
                    <a:lnTo>
                      <a:pt x="609" y="235"/>
                    </a:lnTo>
                    <a:lnTo>
                      <a:pt x="609" y="235"/>
                    </a:lnTo>
                    <a:lnTo>
                      <a:pt x="613" y="232"/>
                    </a:lnTo>
                    <a:lnTo>
                      <a:pt x="615" y="229"/>
                    </a:lnTo>
                    <a:lnTo>
                      <a:pt x="617" y="229"/>
                    </a:lnTo>
                    <a:lnTo>
                      <a:pt x="619" y="230"/>
                    </a:lnTo>
                    <a:lnTo>
                      <a:pt x="622" y="236"/>
                    </a:lnTo>
                    <a:lnTo>
                      <a:pt x="622" y="236"/>
                    </a:lnTo>
                    <a:lnTo>
                      <a:pt x="619" y="242"/>
                    </a:lnTo>
                    <a:lnTo>
                      <a:pt x="617" y="245"/>
                    </a:lnTo>
                    <a:lnTo>
                      <a:pt x="617" y="250"/>
                    </a:lnTo>
                    <a:lnTo>
                      <a:pt x="617" y="250"/>
                    </a:lnTo>
                    <a:lnTo>
                      <a:pt x="620" y="260"/>
                    </a:lnTo>
                    <a:lnTo>
                      <a:pt x="622" y="267"/>
                    </a:lnTo>
                    <a:lnTo>
                      <a:pt x="624" y="271"/>
                    </a:lnTo>
                    <a:lnTo>
                      <a:pt x="627" y="277"/>
                    </a:lnTo>
                    <a:lnTo>
                      <a:pt x="627" y="277"/>
                    </a:lnTo>
                    <a:lnTo>
                      <a:pt x="631" y="273"/>
                    </a:lnTo>
                    <a:lnTo>
                      <a:pt x="631" y="273"/>
                    </a:lnTo>
                    <a:lnTo>
                      <a:pt x="630" y="266"/>
                    </a:lnTo>
                    <a:lnTo>
                      <a:pt x="636" y="248"/>
                    </a:lnTo>
                    <a:lnTo>
                      <a:pt x="636" y="248"/>
                    </a:lnTo>
                    <a:lnTo>
                      <a:pt x="633" y="250"/>
                    </a:lnTo>
                    <a:lnTo>
                      <a:pt x="631" y="250"/>
                    </a:lnTo>
                    <a:lnTo>
                      <a:pt x="631" y="248"/>
                    </a:lnTo>
                    <a:lnTo>
                      <a:pt x="631" y="244"/>
                    </a:lnTo>
                    <a:lnTo>
                      <a:pt x="632" y="226"/>
                    </a:lnTo>
                    <a:lnTo>
                      <a:pt x="632" y="226"/>
                    </a:lnTo>
                    <a:lnTo>
                      <a:pt x="632" y="236"/>
                    </a:lnTo>
                    <a:lnTo>
                      <a:pt x="633" y="237"/>
                    </a:lnTo>
                    <a:lnTo>
                      <a:pt x="635" y="236"/>
                    </a:lnTo>
                    <a:lnTo>
                      <a:pt x="637" y="232"/>
                    </a:lnTo>
                    <a:lnTo>
                      <a:pt x="639" y="228"/>
                    </a:lnTo>
                    <a:lnTo>
                      <a:pt x="633" y="203"/>
                    </a:lnTo>
                    <a:lnTo>
                      <a:pt x="633" y="203"/>
                    </a:lnTo>
                    <a:lnTo>
                      <a:pt x="635" y="199"/>
                    </a:lnTo>
                    <a:lnTo>
                      <a:pt x="637" y="199"/>
                    </a:lnTo>
                    <a:lnTo>
                      <a:pt x="639" y="204"/>
                    </a:lnTo>
                    <a:lnTo>
                      <a:pt x="640" y="205"/>
                    </a:lnTo>
                    <a:lnTo>
                      <a:pt x="642" y="205"/>
                    </a:lnTo>
                    <a:lnTo>
                      <a:pt x="642" y="203"/>
                    </a:lnTo>
                    <a:lnTo>
                      <a:pt x="642" y="196"/>
                    </a:lnTo>
                    <a:lnTo>
                      <a:pt x="642" y="196"/>
                    </a:lnTo>
                    <a:lnTo>
                      <a:pt x="638" y="192"/>
                    </a:lnTo>
                    <a:lnTo>
                      <a:pt x="635" y="190"/>
                    </a:lnTo>
                    <a:lnTo>
                      <a:pt x="631" y="190"/>
                    </a:lnTo>
                    <a:lnTo>
                      <a:pt x="628" y="190"/>
                    </a:lnTo>
                    <a:lnTo>
                      <a:pt x="622" y="192"/>
                    </a:lnTo>
                    <a:lnTo>
                      <a:pt x="615" y="197"/>
                    </a:lnTo>
                    <a:lnTo>
                      <a:pt x="620" y="218"/>
                    </a:lnTo>
                    <a:lnTo>
                      <a:pt x="620" y="218"/>
                    </a:lnTo>
                    <a:lnTo>
                      <a:pt x="617" y="219"/>
                    </a:lnTo>
                    <a:lnTo>
                      <a:pt x="616" y="220"/>
                    </a:lnTo>
                    <a:lnTo>
                      <a:pt x="614" y="219"/>
                    </a:lnTo>
                    <a:lnTo>
                      <a:pt x="613" y="218"/>
                    </a:lnTo>
                    <a:lnTo>
                      <a:pt x="612" y="213"/>
                    </a:lnTo>
                    <a:lnTo>
                      <a:pt x="609" y="205"/>
                    </a:lnTo>
                    <a:lnTo>
                      <a:pt x="608" y="198"/>
                    </a:lnTo>
                    <a:lnTo>
                      <a:pt x="606" y="191"/>
                    </a:lnTo>
                    <a:lnTo>
                      <a:pt x="604" y="185"/>
                    </a:lnTo>
                    <a:lnTo>
                      <a:pt x="601" y="184"/>
                    </a:lnTo>
                    <a:lnTo>
                      <a:pt x="599" y="184"/>
                    </a:lnTo>
                    <a:lnTo>
                      <a:pt x="599" y="184"/>
                    </a:lnTo>
                    <a:lnTo>
                      <a:pt x="597" y="189"/>
                    </a:lnTo>
                    <a:lnTo>
                      <a:pt x="593" y="192"/>
                    </a:lnTo>
                    <a:lnTo>
                      <a:pt x="586" y="196"/>
                    </a:lnTo>
                    <a:lnTo>
                      <a:pt x="584" y="198"/>
                    </a:lnTo>
                    <a:lnTo>
                      <a:pt x="582" y="203"/>
                    </a:lnTo>
                    <a:lnTo>
                      <a:pt x="579" y="211"/>
                    </a:lnTo>
                    <a:lnTo>
                      <a:pt x="578" y="221"/>
                    </a:lnTo>
                    <a:lnTo>
                      <a:pt x="578" y="221"/>
                    </a:lnTo>
                    <a:lnTo>
                      <a:pt x="578" y="217"/>
                    </a:lnTo>
                    <a:lnTo>
                      <a:pt x="578" y="212"/>
                    </a:lnTo>
                    <a:lnTo>
                      <a:pt x="577" y="207"/>
                    </a:lnTo>
                    <a:lnTo>
                      <a:pt x="575" y="204"/>
                    </a:lnTo>
                    <a:lnTo>
                      <a:pt x="573" y="200"/>
                    </a:lnTo>
                    <a:lnTo>
                      <a:pt x="570" y="199"/>
                    </a:lnTo>
                    <a:lnTo>
                      <a:pt x="568" y="202"/>
                    </a:lnTo>
                    <a:lnTo>
                      <a:pt x="566" y="206"/>
                    </a:lnTo>
                    <a:lnTo>
                      <a:pt x="566" y="206"/>
                    </a:lnTo>
                    <a:lnTo>
                      <a:pt x="563" y="217"/>
                    </a:lnTo>
                    <a:lnTo>
                      <a:pt x="561" y="226"/>
                    </a:lnTo>
                    <a:lnTo>
                      <a:pt x="554" y="240"/>
                    </a:lnTo>
                    <a:lnTo>
                      <a:pt x="552" y="244"/>
                    </a:lnTo>
                    <a:lnTo>
                      <a:pt x="550" y="249"/>
                    </a:lnTo>
                    <a:lnTo>
                      <a:pt x="550" y="253"/>
                    </a:lnTo>
                    <a:lnTo>
                      <a:pt x="551" y="259"/>
                    </a:lnTo>
                    <a:lnTo>
                      <a:pt x="551" y="259"/>
                    </a:lnTo>
                    <a:lnTo>
                      <a:pt x="552" y="258"/>
                    </a:lnTo>
                    <a:lnTo>
                      <a:pt x="554" y="257"/>
                    </a:lnTo>
                    <a:lnTo>
                      <a:pt x="558" y="252"/>
                    </a:lnTo>
                    <a:lnTo>
                      <a:pt x="559" y="252"/>
                    </a:lnTo>
                    <a:lnTo>
                      <a:pt x="560" y="253"/>
                    </a:lnTo>
                    <a:lnTo>
                      <a:pt x="562" y="256"/>
                    </a:lnTo>
                    <a:lnTo>
                      <a:pt x="563" y="263"/>
                    </a:lnTo>
                    <a:lnTo>
                      <a:pt x="555" y="270"/>
                    </a:lnTo>
                    <a:lnTo>
                      <a:pt x="561" y="288"/>
                    </a:lnTo>
                    <a:lnTo>
                      <a:pt x="561" y="288"/>
                    </a:lnTo>
                    <a:lnTo>
                      <a:pt x="560" y="287"/>
                    </a:lnTo>
                    <a:lnTo>
                      <a:pt x="559" y="287"/>
                    </a:lnTo>
                    <a:lnTo>
                      <a:pt x="559" y="294"/>
                    </a:lnTo>
                    <a:lnTo>
                      <a:pt x="560" y="326"/>
                    </a:lnTo>
                    <a:lnTo>
                      <a:pt x="560" y="326"/>
                    </a:lnTo>
                    <a:close/>
                    <a:moveTo>
                      <a:pt x="737" y="530"/>
                    </a:moveTo>
                    <a:lnTo>
                      <a:pt x="737" y="530"/>
                    </a:lnTo>
                    <a:lnTo>
                      <a:pt x="738" y="531"/>
                    </a:lnTo>
                    <a:lnTo>
                      <a:pt x="738" y="531"/>
                    </a:lnTo>
                    <a:lnTo>
                      <a:pt x="737" y="531"/>
                    </a:lnTo>
                    <a:lnTo>
                      <a:pt x="737" y="5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311">
                <a:extLst>
                  <a:ext uri="{FF2B5EF4-FFF2-40B4-BE49-F238E27FC236}">
                    <a16:creationId xmlns:a16="http://schemas.microsoft.com/office/drawing/2014/main" xmlns="" id="{854741E9-C4CB-1002-1936-B9A74383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17601"/>
                <a:ext cx="4763" cy="12700"/>
              </a:xfrm>
              <a:custGeom>
                <a:avLst/>
                <a:gdLst>
                  <a:gd name="T0" fmla="*/ 7 w 9"/>
                  <a:gd name="T1" fmla="*/ 0 h 24"/>
                  <a:gd name="T2" fmla="*/ 7 w 9"/>
                  <a:gd name="T3" fmla="*/ 0 h 24"/>
                  <a:gd name="T4" fmla="*/ 5 w 9"/>
                  <a:gd name="T5" fmla="*/ 4 h 24"/>
                  <a:gd name="T6" fmla="*/ 3 w 9"/>
                  <a:gd name="T7" fmla="*/ 8 h 24"/>
                  <a:gd name="T8" fmla="*/ 2 w 9"/>
                  <a:gd name="T9" fmla="*/ 14 h 24"/>
                  <a:gd name="T10" fmla="*/ 0 w 9"/>
                  <a:gd name="T11" fmla="*/ 24 h 24"/>
                  <a:gd name="T12" fmla="*/ 0 w 9"/>
                  <a:gd name="T13" fmla="*/ 24 h 24"/>
                  <a:gd name="T14" fmla="*/ 2 w 9"/>
                  <a:gd name="T15" fmla="*/ 18 h 24"/>
                  <a:gd name="T16" fmla="*/ 3 w 9"/>
                  <a:gd name="T17" fmla="*/ 15 h 24"/>
                  <a:gd name="T18" fmla="*/ 4 w 9"/>
                  <a:gd name="T19" fmla="*/ 14 h 24"/>
                  <a:gd name="T20" fmla="*/ 5 w 9"/>
                  <a:gd name="T21" fmla="*/ 13 h 24"/>
                  <a:gd name="T22" fmla="*/ 7 w 9"/>
                  <a:gd name="T23" fmla="*/ 11 h 24"/>
                  <a:gd name="T24" fmla="*/ 9 w 9"/>
                  <a:gd name="T25" fmla="*/ 10 h 24"/>
                  <a:gd name="T26" fmla="*/ 9 w 9"/>
                  <a:gd name="T27" fmla="*/ 6 h 24"/>
                  <a:gd name="T28" fmla="*/ 7 w 9"/>
                  <a:gd name="T29" fmla="*/ 0 h 24"/>
                  <a:gd name="T30" fmla="*/ 7 w 9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4">
                    <a:moveTo>
                      <a:pt x="7" y="0"/>
                    </a:moveTo>
                    <a:lnTo>
                      <a:pt x="7" y="0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2" y="1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312">
                <a:extLst>
                  <a:ext uri="{FF2B5EF4-FFF2-40B4-BE49-F238E27FC236}">
                    <a16:creationId xmlns:a16="http://schemas.microsoft.com/office/drawing/2014/main" xmlns="" id="{4F896A40-FF55-F911-03F6-AF7D6929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838" y="1106488"/>
                <a:ext cx="3175" cy="7938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8 h 13"/>
                  <a:gd name="T6" fmla="*/ 1 w 7"/>
                  <a:gd name="T7" fmla="*/ 12 h 13"/>
                  <a:gd name="T8" fmla="*/ 0 w 7"/>
                  <a:gd name="T9" fmla="*/ 13 h 13"/>
                  <a:gd name="T10" fmla="*/ 7 w 7"/>
                  <a:gd name="T11" fmla="*/ 8 h 13"/>
                  <a:gd name="T12" fmla="*/ 2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7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313">
                <a:extLst>
                  <a:ext uri="{FF2B5EF4-FFF2-40B4-BE49-F238E27FC236}">
                    <a16:creationId xmlns:a16="http://schemas.microsoft.com/office/drawing/2014/main" xmlns="" id="{0521057A-75B1-A62D-930D-6F4FC4F61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550" y="1016001"/>
                <a:ext cx="12700" cy="33338"/>
              </a:xfrm>
              <a:custGeom>
                <a:avLst/>
                <a:gdLst>
                  <a:gd name="T0" fmla="*/ 22 w 23"/>
                  <a:gd name="T1" fmla="*/ 37 h 62"/>
                  <a:gd name="T2" fmla="*/ 22 w 23"/>
                  <a:gd name="T3" fmla="*/ 37 h 62"/>
                  <a:gd name="T4" fmla="*/ 19 w 23"/>
                  <a:gd name="T5" fmla="*/ 48 h 62"/>
                  <a:gd name="T6" fmla="*/ 17 w 23"/>
                  <a:gd name="T7" fmla="*/ 55 h 62"/>
                  <a:gd name="T8" fmla="*/ 14 w 23"/>
                  <a:gd name="T9" fmla="*/ 59 h 62"/>
                  <a:gd name="T10" fmla="*/ 12 w 23"/>
                  <a:gd name="T11" fmla="*/ 59 h 62"/>
                  <a:gd name="T12" fmla="*/ 10 w 23"/>
                  <a:gd name="T13" fmla="*/ 59 h 62"/>
                  <a:gd name="T14" fmla="*/ 10 w 23"/>
                  <a:gd name="T15" fmla="*/ 59 h 62"/>
                  <a:gd name="T16" fmla="*/ 10 w 23"/>
                  <a:gd name="T17" fmla="*/ 45 h 62"/>
                  <a:gd name="T18" fmla="*/ 11 w 23"/>
                  <a:gd name="T19" fmla="*/ 36 h 62"/>
                  <a:gd name="T20" fmla="*/ 12 w 23"/>
                  <a:gd name="T21" fmla="*/ 32 h 62"/>
                  <a:gd name="T22" fmla="*/ 15 w 23"/>
                  <a:gd name="T23" fmla="*/ 29 h 62"/>
                  <a:gd name="T24" fmla="*/ 17 w 23"/>
                  <a:gd name="T25" fmla="*/ 27 h 62"/>
                  <a:gd name="T26" fmla="*/ 19 w 23"/>
                  <a:gd name="T27" fmla="*/ 22 h 62"/>
                  <a:gd name="T28" fmla="*/ 20 w 23"/>
                  <a:gd name="T29" fmla="*/ 14 h 62"/>
                  <a:gd name="T30" fmla="*/ 23 w 23"/>
                  <a:gd name="T31" fmla="*/ 2 h 62"/>
                  <a:gd name="T32" fmla="*/ 23 w 23"/>
                  <a:gd name="T33" fmla="*/ 2 h 62"/>
                  <a:gd name="T34" fmla="*/ 20 w 23"/>
                  <a:gd name="T35" fmla="*/ 0 h 62"/>
                  <a:gd name="T36" fmla="*/ 18 w 23"/>
                  <a:gd name="T37" fmla="*/ 2 h 62"/>
                  <a:gd name="T38" fmla="*/ 16 w 23"/>
                  <a:gd name="T39" fmla="*/ 5 h 62"/>
                  <a:gd name="T40" fmla="*/ 12 w 23"/>
                  <a:gd name="T41" fmla="*/ 11 h 62"/>
                  <a:gd name="T42" fmla="*/ 10 w 23"/>
                  <a:gd name="T43" fmla="*/ 19 h 62"/>
                  <a:gd name="T44" fmla="*/ 5 w 23"/>
                  <a:gd name="T45" fmla="*/ 34 h 62"/>
                  <a:gd name="T46" fmla="*/ 3 w 23"/>
                  <a:gd name="T47" fmla="*/ 40 h 62"/>
                  <a:gd name="T48" fmla="*/ 0 w 23"/>
                  <a:gd name="T49" fmla="*/ 43 h 62"/>
                  <a:gd name="T50" fmla="*/ 0 w 23"/>
                  <a:gd name="T51" fmla="*/ 43 h 62"/>
                  <a:gd name="T52" fmla="*/ 2 w 23"/>
                  <a:gd name="T53" fmla="*/ 50 h 62"/>
                  <a:gd name="T54" fmla="*/ 5 w 23"/>
                  <a:gd name="T55" fmla="*/ 56 h 62"/>
                  <a:gd name="T56" fmla="*/ 9 w 23"/>
                  <a:gd name="T57" fmla="*/ 59 h 62"/>
                  <a:gd name="T58" fmla="*/ 12 w 23"/>
                  <a:gd name="T59" fmla="*/ 62 h 62"/>
                  <a:gd name="T60" fmla="*/ 15 w 23"/>
                  <a:gd name="T61" fmla="*/ 62 h 62"/>
                  <a:gd name="T62" fmla="*/ 16 w 23"/>
                  <a:gd name="T63" fmla="*/ 60 h 62"/>
                  <a:gd name="T64" fmla="*/ 19 w 23"/>
                  <a:gd name="T65" fmla="*/ 57 h 62"/>
                  <a:gd name="T66" fmla="*/ 22 w 23"/>
                  <a:gd name="T67" fmla="*/ 49 h 62"/>
                  <a:gd name="T68" fmla="*/ 22 w 23"/>
                  <a:gd name="T69" fmla="*/ 37 h 62"/>
                  <a:gd name="T70" fmla="*/ 22 w 23"/>
                  <a:gd name="T71" fmla="*/ 3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62">
                    <a:moveTo>
                      <a:pt x="22" y="37"/>
                    </a:moveTo>
                    <a:lnTo>
                      <a:pt x="22" y="37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4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10" y="45"/>
                    </a:lnTo>
                    <a:lnTo>
                      <a:pt x="11" y="36"/>
                    </a:lnTo>
                    <a:lnTo>
                      <a:pt x="12" y="32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2"/>
                    </a:lnTo>
                    <a:lnTo>
                      <a:pt x="20" y="1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9"/>
                    </a:lnTo>
                    <a:lnTo>
                      <a:pt x="5" y="34"/>
                    </a:lnTo>
                    <a:lnTo>
                      <a:pt x="3" y="4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5" y="56"/>
                    </a:lnTo>
                    <a:lnTo>
                      <a:pt x="9" y="59"/>
                    </a:lnTo>
                    <a:lnTo>
                      <a:pt x="12" y="62"/>
                    </a:lnTo>
                    <a:lnTo>
                      <a:pt x="15" y="62"/>
                    </a:lnTo>
                    <a:lnTo>
                      <a:pt x="16" y="60"/>
                    </a:lnTo>
                    <a:lnTo>
                      <a:pt x="19" y="57"/>
                    </a:lnTo>
                    <a:lnTo>
                      <a:pt x="22" y="49"/>
                    </a:lnTo>
                    <a:lnTo>
                      <a:pt x="22" y="37"/>
                    </a:lnTo>
                    <a:lnTo>
                      <a:pt x="22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314">
                <a:extLst>
                  <a:ext uri="{FF2B5EF4-FFF2-40B4-BE49-F238E27FC236}">
                    <a16:creationId xmlns:a16="http://schemas.microsoft.com/office/drawing/2014/main" xmlns="" id="{AB9C97C4-6FBF-67AD-CEB9-916FE094B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663" y="1003301"/>
                <a:ext cx="3175" cy="7938"/>
              </a:xfrm>
              <a:custGeom>
                <a:avLst/>
                <a:gdLst>
                  <a:gd name="T0" fmla="*/ 6 w 7"/>
                  <a:gd name="T1" fmla="*/ 0 h 14"/>
                  <a:gd name="T2" fmla="*/ 0 w 7"/>
                  <a:gd name="T3" fmla="*/ 11 h 14"/>
                  <a:gd name="T4" fmla="*/ 2 w 7"/>
                  <a:gd name="T5" fmla="*/ 14 h 14"/>
                  <a:gd name="T6" fmla="*/ 7 w 7"/>
                  <a:gd name="T7" fmla="*/ 3 h 14"/>
                  <a:gd name="T8" fmla="*/ 6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lnTo>
                      <a:pt x="0" y="11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315">
                <a:extLst>
                  <a:ext uri="{FF2B5EF4-FFF2-40B4-BE49-F238E27FC236}">
                    <a16:creationId xmlns:a16="http://schemas.microsoft.com/office/drawing/2014/main" xmlns="" id="{5CF332C0-BD3C-DFF8-6E98-45332303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513" y="1222376"/>
                <a:ext cx="1588" cy="6350"/>
              </a:xfrm>
              <a:custGeom>
                <a:avLst/>
                <a:gdLst>
                  <a:gd name="T0" fmla="*/ 0 w 5"/>
                  <a:gd name="T1" fmla="*/ 5 h 12"/>
                  <a:gd name="T2" fmla="*/ 0 w 5"/>
                  <a:gd name="T3" fmla="*/ 5 h 12"/>
                  <a:gd name="T4" fmla="*/ 1 w 5"/>
                  <a:gd name="T5" fmla="*/ 12 h 12"/>
                  <a:gd name="T6" fmla="*/ 1 w 5"/>
                  <a:gd name="T7" fmla="*/ 12 h 12"/>
                  <a:gd name="T8" fmla="*/ 2 w 5"/>
                  <a:gd name="T9" fmla="*/ 10 h 12"/>
                  <a:gd name="T10" fmla="*/ 5 w 5"/>
                  <a:gd name="T11" fmla="*/ 1 h 12"/>
                  <a:gd name="T12" fmla="*/ 5 w 5"/>
                  <a:gd name="T13" fmla="*/ 1 h 12"/>
                  <a:gd name="T14" fmla="*/ 4 w 5"/>
                  <a:gd name="T15" fmla="*/ 0 h 12"/>
                  <a:gd name="T16" fmla="*/ 3 w 5"/>
                  <a:gd name="T17" fmla="*/ 0 h 12"/>
                  <a:gd name="T18" fmla="*/ 1 w 5"/>
                  <a:gd name="T19" fmla="*/ 0 h 12"/>
                  <a:gd name="T20" fmla="*/ 0 w 5"/>
                  <a:gd name="T21" fmla="*/ 5 h 12"/>
                  <a:gd name="T22" fmla="*/ 0 w 5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2">
                    <a:moveTo>
                      <a:pt x="0" y="5"/>
                    </a:move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316">
                <a:extLst>
                  <a:ext uri="{FF2B5EF4-FFF2-40B4-BE49-F238E27FC236}">
                    <a16:creationId xmlns:a16="http://schemas.microsoft.com/office/drawing/2014/main" xmlns="" id="{6A2C33F3-856C-1613-898B-3B4CD7C70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000" y="1225551"/>
                <a:ext cx="23813" cy="7938"/>
              </a:xfrm>
              <a:custGeom>
                <a:avLst/>
                <a:gdLst>
                  <a:gd name="T0" fmla="*/ 0 w 44"/>
                  <a:gd name="T1" fmla="*/ 15 h 15"/>
                  <a:gd name="T2" fmla="*/ 44 w 44"/>
                  <a:gd name="T3" fmla="*/ 0 h 15"/>
                  <a:gd name="T4" fmla="*/ 44 w 44"/>
                  <a:gd name="T5" fmla="*/ 0 h 15"/>
                  <a:gd name="T6" fmla="*/ 25 w 44"/>
                  <a:gd name="T7" fmla="*/ 6 h 15"/>
                  <a:gd name="T8" fmla="*/ 14 w 44"/>
                  <a:gd name="T9" fmla="*/ 9 h 15"/>
                  <a:gd name="T10" fmla="*/ 0 w 44"/>
                  <a:gd name="T11" fmla="*/ 15 h 15"/>
                  <a:gd name="T12" fmla="*/ 0 w 4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5">
                    <a:moveTo>
                      <a:pt x="0" y="15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25" y="6"/>
                    </a:lnTo>
                    <a:lnTo>
                      <a:pt x="14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317">
                <a:extLst>
                  <a:ext uri="{FF2B5EF4-FFF2-40B4-BE49-F238E27FC236}">
                    <a16:creationId xmlns:a16="http://schemas.microsoft.com/office/drawing/2014/main" xmlns="" id="{DB8A0021-AD7C-CFE9-9293-3B8A8057E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425" y="1173163"/>
                <a:ext cx="17463" cy="28575"/>
              </a:xfrm>
              <a:custGeom>
                <a:avLst/>
                <a:gdLst>
                  <a:gd name="T0" fmla="*/ 29 w 33"/>
                  <a:gd name="T1" fmla="*/ 0 h 54"/>
                  <a:gd name="T2" fmla="*/ 29 w 33"/>
                  <a:gd name="T3" fmla="*/ 0 h 54"/>
                  <a:gd name="T4" fmla="*/ 24 w 33"/>
                  <a:gd name="T5" fmla="*/ 5 h 54"/>
                  <a:gd name="T6" fmla="*/ 21 w 33"/>
                  <a:gd name="T7" fmla="*/ 12 h 54"/>
                  <a:gd name="T8" fmla="*/ 14 w 33"/>
                  <a:gd name="T9" fmla="*/ 26 h 54"/>
                  <a:gd name="T10" fmla="*/ 8 w 33"/>
                  <a:gd name="T11" fmla="*/ 39 h 54"/>
                  <a:gd name="T12" fmla="*/ 3 w 33"/>
                  <a:gd name="T13" fmla="*/ 43 h 54"/>
                  <a:gd name="T14" fmla="*/ 0 w 33"/>
                  <a:gd name="T15" fmla="*/ 47 h 54"/>
                  <a:gd name="T16" fmla="*/ 0 w 33"/>
                  <a:gd name="T17" fmla="*/ 47 h 54"/>
                  <a:gd name="T18" fmla="*/ 2 w 33"/>
                  <a:gd name="T19" fmla="*/ 50 h 54"/>
                  <a:gd name="T20" fmla="*/ 4 w 33"/>
                  <a:gd name="T21" fmla="*/ 53 h 54"/>
                  <a:gd name="T22" fmla="*/ 8 w 33"/>
                  <a:gd name="T23" fmla="*/ 54 h 54"/>
                  <a:gd name="T24" fmla="*/ 10 w 33"/>
                  <a:gd name="T25" fmla="*/ 53 h 54"/>
                  <a:gd name="T26" fmla="*/ 11 w 33"/>
                  <a:gd name="T27" fmla="*/ 49 h 54"/>
                  <a:gd name="T28" fmla="*/ 14 w 33"/>
                  <a:gd name="T29" fmla="*/ 47 h 54"/>
                  <a:gd name="T30" fmla="*/ 17 w 33"/>
                  <a:gd name="T31" fmla="*/ 38 h 54"/>
                  <a:gd name="T32" fmla="*/ 22 w 33"/>
                  <a:gd name="T33" fmla="*/ 30 h 54"/>
                  <a:gd name="T34" fmla="*/ 25 w 33"/>
                  <a:gd name="T35" fmla="*/ 24 h 54"/>
                  <a:gd name="T36" fmla="*/ 27 w 33"/>
                  <a:gd name="T37" fmla="*/ 23 h 54"/>
                  <a:gd name="T38" fmla="*/ 29 w 33"/>
                  <a:gd name="T39" fmla="*/ 23 h 54"/>
                  <a:gd name="T40" fmla="*/ 31 w 33"/>
                  <a:gd name="T41" fmla="*/ 26 h 54"/>
                  <a:gd name="T42" fmla="*/ 33 w 33"/>
                  <a:gd name="T43" fmla="*/ 30 h 54"/>
                  <a:gd name="T44" fmla="*/ 29 w 33"/>
                  <a:gd name="T4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54">
                    <a:moveTo>
                      <a:pt x="29" y="0"/>
                    </a:moveTo>
                    <a:lnTo>
                      <a:pt x="29" y="0"/>
                    </a:lnTo>
                    <a:lnTo>
                      <a:pt x="24" y="5"/>
                    </a:lnTo>
                    <a:lnTo>
                      <a:pt x="21" y="12"/>
                    </a:lnTo>
                    <a:lnTo>
                      <a:pt x="14" y="26"/>
                    </a:lnTo>
                    <a:lnTo>
                      <a:pt x="8" y="39"/>
                    </a:lnTo>
                    <a:lnTo>
                      <a:pt x="3" y="43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2" y="50"/>
                    </a:lnTo>
                    <a:lnTo>
                      <a:pt x="4" y="53"/>
                    </a:lnTo>
                    <a:lnTo>
                      <a:pt x="8" y="54"/>
                    </a:lnTo>
                    <a:lnTo>
                      <a:pt x="10" y="53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7" y="38"/>
                    </a:lnTo>
                    <a:lnTo>
                      <a:pt x="22" y="30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6"/>
                    </a:lnTo>
                    <a:lnTo>
                      <a:pt x="33" y="30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318">
                <a:extLst>
                  <a:ext uri="{FF2B5EF4-FFF2-40B4-BE49-F238E27FC236}">
                    <a16:creationId xmlns:a16="http://schemas.microsoft.com/office/drawing/2014/main" xmlns="" id="{A7CF55FF-6578-0816-7A84-BB1500C5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538" y="1206501"/>
                <a:ext cx="4763" cy="30163"/>
              </a:xfrm>
              <a:custGeom>
                <a:avLst/>
                <a:gdLst>
                  <a:gd name="T0" fmla="*/ 3 w 11"/>
                  <a:gd name="T1" fmla="*/ 55 h 55"/>
                  <a:gd name="T2" fmla="*/ 3 w 11"/>
                  <a:gd name="T3" fmla="*/ 55 h 55"/>
                  <a:gd name="T4" fmla="*/ 3 w 11"/>
                  <a:gd name="T5" fmla="*/ 45 h 55"/>
                  <a:gd name="T6" fmla="*/ 4 w 11"/>
                  <a:gd name="T7" fmla="*/ 37 h 55"/>
                  <a:gd name="T8" fmla="*/ 8 w 11"/>
                  <a:gd name="T9" fmla="*/ 25 h 55"/>
                  <a:gd name="T10" fmla="*/ 10 w 11"/>
                  <a:gd name="T11" fmla="*/ 14 h 55"/>
                  <a:gd name="T12" fmla="*/ 11 w 11"/>
                  <a:gd name="T13" fmla="*/ 7 h 55"/>
                  <a:gd name="T14" fmla="*/ 11 w 11"/>
                  <a:gd name="T15" fmla="*/ 0 h 55"/>
                  <a:gd name="T16" fmla="*/ 11 w 11"/>
                  <a:gd name="T17" fmla="*/ 0 h 55"/>
                  <a:gd name="T18" fmla="*/ 9 w 11"/>
                  <a:gd name="T19" fmla="*/ 4 h 55"/>
                  <a:gd name="T20" fmla="*/ 6 w 11"/>
                  <a:gd name="T21" fmla="*/ 7 h 55"/>
                  <a:gd name="T22" fmla="*/ 5 w 11"/>
                  <a:gd name="T23" fmla="*/ 16 h 55"/>
                  <a:gd name="T24" fmla="*/ 4 w 11"/>
                  <a:gd name="T25" fmla="*/ 23 h 55"/>
                  <a:gd name="T26" fmla="*/ 2 w 11"/>
                  <a:gd name="T27" fmla="*/ 25 h 55"/>
                  <a:gd name="T28" fmla="*/ 0 w 11"/>
                  <a:gd name="T29" fmla="*/ 25 h 55"/>
                  <a:gd name="T30" fmla="*/ 3 w 11"/>
                  <a:gd name="T3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55">
                    <a:moveTo>
                      <a:pt x="3" y="55"/>
                    </a:moveTo>
                    <a:lnTo>
                      <a:pt x="3" y="55"/>
                    </a:lnTo>
                    <a:lnTo>
                      <a:pt x="3" y="45"/>
                    </a:lnTo>
                    <a:lnTo>
                      <a:pt x="4" y="37"/>
                    </a:lnTo>
                    <a:lnTo>
                      <a:pt x="8" y="25"/>
                    </a:lnTo>
                    <a:lnTo>
                      <a:pt x="10" y="14"/>
                    </a:lnTo>
                    <a:lnTo>
                      <a:pt x="11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5" y="16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3" y="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319">
                <a:extLst>
                  <a:ext uri="{FF2B5EF4-FFF2-40B4-BE49-F238E27FC236}">
                    <a16:creationId xmlns:a16="http://schemas.microsoft.com/office/drawing/2014/main" xmlns="" id="{B041EE85-E53A-DD06-E797-A74A0377A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550" y="981076"/>
                <a:ext cx="1588" cy="7938"/>
              </a:xfrm>
              <a:custGeom>
                <a:avLst/>
                <a:gdLst>
                  <a:gd name="T0" fmla="*/ 0 w 4"/>
                  <a:gd name="T1" fmla="*/ 14 h 14"/>
                  <a:gd name="T2" fmla="*/ 4 w 4"/>
                  <a:gd name="T3" fmla="*/ 0 h 14"/>
                  <a:gd name="T4" fmla="*/ 0 w 4"/>
                  <a:gd name="T5" fmla="*/ 4 h 14"/>
                  <a:gd name="T6" fmla="*/ 0 w 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320">
                <a:extLst>
                  <a:ext uri="{FF2B5EF4-FFF2-40B4-BE49-F238E27FC236}">
                    <a16:creationId xmlns:a16="http://schemas.microsoft.com/office/drawing/2014/main" xmlns="" id="{DA432887-E472-527D-59D7-3BB799D3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2376"/>
                <a:ext cx="3175" cy="7938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7 h 15"/>
                  <a:gd name="T4" fmla="*/ 6 w 6"/>
                  <a:gd name="T5" fmla="*/ 15 h 15"/>
                  <a:gd name="T6" fmla="*/ 1 w 6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lnTo>
                      <a:pt x="0" y="7"/>
                    </a:lnTo>
                    <a:lnTo>
                      <a:pt x="6" y="1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321">
                <a:extLst>
                  <a:ext uri="{FF2B5EF4-FFF2-40B4-BE49-F238E27FC236}">
                    <a16:creationId xmlns:a16="http://schemas.microsoft.com/office/drawing/2014/main" xmlns="" id="{910205E0-AAEA-8983-7C36-CF635BD1B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113" y="1225551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0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322">
                <a:extLst>
                  <a:ext uri="{FF2B5EF4-FFF2-40B4-BE49-F238E27FC236}">
                    <a16:creationId xmlns:a16="http://schemas.microsoft.com/office/drawing/2014/main" xmlns="" id="{CAAEB298-F6BA-4746-10E9-DF0014844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963" y="954088"/>
                <a:ext cx="4763" cy="6350"/>
              </a:xfrm>
              <a:custGeom>
                <a:avLst/>
                <a:gdLst>
                  <a:gd name="T0" fmla="*/ 8 w 8"/>
                  <a:gd name="T1" fmla="*/ 6 h 13"/>
                  <a:gd name="T2" fmla="*/ 2 w 8"/>
                  <a:gd name="T3" fmla="*/ 0 h 13"/>
                  <a:gd name="T4" fmla="*/ 0 w 8"/>
                  <a:gd name="T5" fmla="*/ 13 h 13"/>
                  <a:gd name="T6" fmla="*/ 8 w 8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8" y="6"/>
                    </a:moveTo>
                    <a:lnTo>
                      <a:pt x="2" y="0"/>
                    </a:lnTo>
                    <a:lnTo>
                      <a:pt x="0" y="13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323">
                <a:extLst>
                  <a:ext uri="{FF2B5EF4-FFF2-40B4-BE49-F238E27FC236}">
                    <a16:creationId xmlns:a16="http://schemas.microsoft.com/office/drawing/2014/main" xmlns="" id="{B4290E16-0D2A-F564-E3A0-9ADC393C7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950" y="1036638"/>
                <a:ext cx="1588" cy="6350"/>
              </a:xfrm>
              <a:custGeom>
                <a:avLst/>
                <a:gdLst>
                  <a:gd name="T0" fmla="*/ 5 w 5"/>
                  <a:gd name="T1" fmla="*/ 0 h 11"/>
                  <a:gd name="T2" fmla="*/ 0 w 5"/>
                  <a:gd name="T3" fmla="*/ 9 h 11"/>
                  <a:gd name="T4" fmla="*/ 0 w 5"/>
                  <a:gd name="T5" fmla="*/ 9 h 11"/>
                  <a:gd name="T6" fmla="*/ 0 w 5"/>
                  <a:gd name="T7" fmla="*/ 9 h 11"/>
                  <a:gd name="T8" fmla="*/ 1 w 5"/>
                  <a:gd name="T9" fmla="*/ 9 h 11"/>
                  <a:gd name="T10" fmla="*/ 4 w 5"/>
                  <a:gd name="T11" fmla="*/ 11 h 11"/>
                  <a:gd name="T12" fmla="*/ 5 w 5"/>
                  <a:gd name="T13" fmla="*/ 10 h 11"/>
                  <a:gd name="T14" fmla="*/ 5 w 5"/>
                  <a:gd name="T15" fmla="*/ 9 h 11"/>
                  <a:gd name="T16" fmla="*/ 5 w 5"/>
                  <a:gd name="T17" fmla="*/ 0 h 11"/>
                  <a:gd name="T18" fmla="*/ 5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324">
                <a:extLst>
                  <a:ext uri="{FF2B5EF4-FFF2-40B4-BE49-F238E27FC236}">
                    <a16:creationId xmlns:a16="http://schemas.microsoft.com/office/drawing/2014/main" xmlns="" id="{09D7375F-C1C6-195B-D03A-B2C03D17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750" y="1222376"/>
                <a:ext cx="3175" cy="6350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2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325">
                <a:extLst>
                  <a:ext uri="{FF2B5EF4-FFF2-40B4-BE49-F238E27FC236}">
                    <a16:creationId xmlns:a16="http://schemas.microsoft.com/office/drawing/2014/main" xmlns="" id="{C8FF5DA7-A42C-4E2E-1660-F0A81A94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588" y="982663"/>
                <a:ext cx="3175" cy="12700"/>
              </a:xfrm>
              <a:custGeom>
                <a:avLst/>
                <a:gdLst>
                  <a:gd name="T0" fmla="*/ 2 w 6"/>
                  <a:gd name="T1" fmla="*/ 25 h 25"/>
                  <a:gd name="T2" fmla="*/ 2 w 6"/>
                  <a:gd name="T3" fmla="*/ 25 h 25"/>
                  <a:gd name="T4" fmla="*/ 2 w 6"/>
                  <a:gd name="T5" fmla="*/ 19 h 25"/>
                  <a:gd name="T6" fmla="*/ 2 w 6"/>
                  <a:gd name="T7" fmla="*/ 15 h 25"/>
                  <a:gd name="T8" fmla="*/ 3 w 6"/>
                  <a:gd name="T9" fmla="*/ 13 h 25"/>
                  <a:gd name="T10" fmla="*/ 4 w 6"/>
                  <a:gd name="T11" fmla="*/ 12 h 25"/>
                  <a:gd name="T12" fmla="*/ 6 w 6"/>
                  <a:gd name="T13" fmla="*/ 10 h 25"/>
                  <a:gd name="T14" fmla="*/ 6 w 6"/>
                  <a:gd name="T15" fmla="*/ 9 h 25"/>
                  <a:gd name="T16" fmla="*/ 6 w 6"/>
                  <a:gd name="T17" fmla="*/ 6 h 25"/>
                  <a:gd name="T18" fmla="*/ 5 w 6"/>
                  <a:gd name="T19" fmla="*/ 0 h 25"/>
                  <a:gd name="T20" fmla="*/ 5 w 6"/>
                  <a:gd name="T21" fmla="*/ 0 h 25"/>
                  <a:gd name="T22" fmla="*/ 3 w 6"/>
                  <a:gd name="T23" fmla="*/ 1 h 25"/>
                  <a:gd name="T24" fmla="*/ 2 w 6"/>
                  <a:gd name="T25" fmla="*/ 4 h 25"/>
                  <a:gd name="T26" fmla="*/ 0 w 6"/>
                  <a:gd name="T27" fmla="*/ 9 h 25"/>
                  <a:gd name="T28" fmla="*/ 2 w 6"/>
                  <a:gd name="T29" fmla="*/ 25 h 25"/>
                  <a:gd name="T30" fmla="*/ 2 w 6"/>
                  <a:gd name="T3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5">
                    <a:moveTo>
                      <a:pt x="2" y="25"/>
                    </a:moveTo>
                    <a:lnTo>
                      <a:pt x="2" y="25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326">
                <a:extLst>
                  <a:ext uri="{FF2B5EF4-FFF2-40B4-BE49-F238E27FC236}">
                    <a16:creationId xmlns:a16="http://schemas.microsoft.com/office/drawing/2014/main" xmlns="" id="{8E1DDBCD-1174-ED44-4394-6B3D339F1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688" y="1071563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0 h 4"/>
                  <a:gd name="T8" fmla="*/ 2 w 2"/>
                  <a:gd name="T9" fmla="*/ 0 h 4"/>
                  <a:gd name="T10" fmla="*/ 0 w 2"/>
                  <a:gd name="T11" fmla="*/ 4 h 4"/>
                  <a:gd name="T12" fmla="*/ 0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327">
                <a:extLst>
                  <a:ext uri="{FF2B5EF4-FFF2-40B4-BE49-F238E27FC236}">
                    <a16:creationId xmlns:a16="http://schemas.microsoft.com/office/drawing/2014/main" xmlns="" id="{08C72571-BB28-7FC6-1895-B1F0583C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1071563"/>
                <a:ext cx="3175" cy="4763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5 h 9"/>
                  <a:gd name="T4" fmla="*/ 4 w 7"/>
                  <a:gd name="T5" fmla="*/ 4 h 9"/>
                  <a:gd name="T6" fmla="*/ 3 w 7"/>
                  <a:gd name="T7" fmla="*/ 1 h 9"/>
                  <a:gd name="T8" fmla="*/ 1 w 7"/>
                  <a:gd name="T9" fmla="*/ 0 h 9"/>
                  <a:gd name="T10" fmla="*/ 0 w 7"/>
                  <a:gd name="T11" fmla="*/ 3 h 9"/>
                  <a:gd name="T12" fmla="*/ 0 w 7"/>
                  <a:gd name="T13" fmla="*/ 3 h 9"/>
                  <a:gd name="T14" fmla="*/ 2 w 7"/>
                  <a:gd name="T15" fmla="*/ 8 h 9"/>
                  <a:gd name="T16" fmla="*/ 3 w 7"/>
                  <a:gd name="T17" fmla="*/ 9 h 9"/>
                  <a:gd name="T18" fmla="*/ 6 w 7"/>
                  <a:gd name="T19" fmla="*/ 8 h 9"/>
                  <a:gd name="T20" fmla="*/ 7 w 7"/>
                  <a:gd name="T21" fmla="*/ 5 h 9"/>
                  <a:gd name="T22" fmla="*/ 7 w 7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328">
                <a:extLst>
                  <a:ext uri="{FF2B5EF4-FFF2-40B4-BE49-F238E27FC236}">
                    <a16:creationId xmlns:a16="http://schemas.microsoft.com/office/drawing/2014/main" xmlns="" id="{7E835A05-8C1F-08C8-BD9D-A2861C54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800" y="1066801"/>
                <a:ext cx="4763" cy="14288"/>
              </a:xfrm>
              <a:custGeom>
                <a:avLst/>
                <a:gdLst>
                  <a:gd name="T0" fmla="*/ 7 w 7"/>
                  <a:gd name="T1" fmla="*/ 9 h 28"/>
                  <a:gd name="T2" fmla="*/ 4 w 7"/>
                  <a:gd name="T3" fmla="*/ 7 h 28"/>
                  <a:gd name="T4" fmla="*/ 4 w 7"/>
                  <a:gd name="T5" fmla="*/ 7 h 28"/>
                  <a:gd name="T6" fmla="*/ 5 w 7"/>
                  <a:gd name="T7" fmla="*/ 0 h 28"/>
                  <a:gd name="T8" fmla="*/ 3 w 7"/>
                  <a:gd name="T9" fmla="*/ 7 h 28"/>
                  <a:gd name="T10" fmla="*/ 3 w 7"/>
                  <a:gd name="T11" fmla="*/ 7 h 28"/>
                  <a:gd name="T12" fmla="*/ 2 w 7"/>
                  <a:gd name="T13" fmla="*/ 8 h 28"/>
                  <a:gd name="T14" fmla="*/ 2 w 7"/>
                  <a:gd name="T15" fmla="*/ 12 h 28"/>
                  <a:gd name="T16" fmla="*/ 1 w 7"/>
                  <a:gd name="T17" fmla="*/ 20 h 28"/>
                  <a:gd name="T18" fmla="*/ 0 w 7"/>
                  <a:gd name="T19" fmla="*/ 28 h 28"/>
                  <a:gd name="T20" fmla="*/ 2 w 7"/>
                  <a:gd name="T21" fmla="*/ 20 h 28"/>
                  <a:gd name="T22" fmla="*/ 2 w 7"/>
                  <a:gd name="T23" fmla="*/ 20 h 28"/>
                  <a:gd name="T24" fmla="*/ 4 w 7"/>
                  <a:gd name="T25" fmla="*/ 20 h 28"/>
                  <a:gd name="T26" fmla="*/ 5 w 7"/>
                  <a:gd name="T27" fmla="*/ 18 h 28"/>
                  <a:gd name="T28" fmla="*/ 7 w 7"/>
                  <a:gd name="T29" fmla="*/ 15 h 28"/>
                  <a:gd name="T30" fmla="*/ 7 w 7"/>
                  <a:gd name="T31" fmla="*/ 9 h 28"/>
                  <a:gd name="T32" fmla="*/ 7 w 7"/>
                  <a:gd name="T33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8">
                    <a:moveTo>
                      <a:pt x="7" y="9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5" y="0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1" y="20"/>
                    </a:lnTo>
                    <a:lnTo>
                      <a:pt x="0" y="2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329">
                <a:extLst>
                  <a:ext uri="{FF2B5EF4-FFF2-40B4-BE49-F238E27FC236}">
                    <a16:creationId xmlns:a16="http://schemas.microsoft.com/office/drawing/2014/main" xmlns="" id="{982BC07E-74C1-18E8-F3BA-0D04A7F4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013" y="1249363"/>
                <a:ext cx="12700" cy="15875"/>
              </a:xfrm>
              <a:custGeom>
                <a:avLst/>
                <a:gdLst>
                  <a:gd name="T0" fmla="*/ 22 w 22"/>
                  <a:gd name="T1" fmla="*/ 30 h 32"/>
                  <a:gd name="T2" fmla="*/ 22 w 22"/>
                  <a:gd name="T3" fmla="*/ 30 h 32"/>
                  <a:gd name="T4" fmla="*/ 16 w 22"/>
                  <a:gd name="T5" fmla="*/ 24 h 32"/>
                  <a:gd name="T6" fmla="*/ 12 w 22"/>
                  <a:gd name="T7" fmla="*/ 18 h 32"/>
                  <a:gd name="T8" fmla="*/ 11 w 22"/>
                  <a:gd name="T9" fmla="*/ 11 h 32"/>
                  <a:gd name="T10" fmla="*/ 11 w 22"/>
                  <a:gd name="T11" fmla="*/ 1 h 32"/>
                  <a:gd name="T12" fmla="*/ 11 w 22"/>
                  <a:gd name="T13" fmla="*/ 1 h 32"/>
                  <a:gd name="T14" fmla="*/ 10 w 22"/>
                  <a:gd name="T15" fmla="*/ 0 h 32"/>
                  <a:gd name="T16" fmla="*/ 8 w 22"/>
                  <a:gd name="T17" fmla="*/ 0 h 32"/>
                  <a:gd name="T18" fmla="*/ 7 w 22"/>
                  <a:gd name="T19" fmla="*/ 2 h 32"/>
                  <a:gd name="T20" fmla="*/ 6 w 22"/>
                  <a:gd name="T21" fmla="*/ 7 h 32"/>
                  <a:gd name="T22" fmla="*/ 4 w 22"/>
                  <a:gd name="T23" fmla="*/ 11 h 32"/>
                  <a:gd name="T24" fmla="*/ 2 w 22"/>
                  <a:gd name="T25" fmla="*/ 23 h 32"/>
                  <a:gd name="T26" fmla="*/ 1 w 22"/>
                  <a:gd name="T27" fmla="*/ 27 h 32"/>
                  <a:gd name="T28" fmla="*/ 0 w 22"/>
                  <a:gd name="T29" fmla="*/ 31 h 32"/>
                  <a:gd name="T30" fmla="*/ 0 w 22"/>
                  <a:gd name="T31" fmla="*/ 31 h 32"/>
                  <a:gd name="T32" fmla="*/ 2 w 22"/>
                  <a:gd name="T33" fmla="*/ 31 h 32"/>
                  <a:gd name="T34" fmla="*/ 6 w 22"/>
                  <a:gd name="T35" fmla="*/ 31 h 32"/>
                  <a:gd name="T36" fmla="*/ 10 w 22"/>
                  <a:gd name="T37" fmla="*/ 31 h 32"/>
                  <a:gd name="T38" fmla="*/ 15 w 22"/>
                  <a:gd name="T39" fmla="*/ 32 h 32"/>
                  <a:gd name="T40" fmla="*/ 17 w 22"/>
                  <a:gd name="T41" fmla="*/ 31 h 32"/>
                  <a:gd name="T42" fmla="*/ 22 w 22"/>
                  <a:gd name="T43" fmla="*/ 30 h 32"/>
                  <a:gd name="T44" fmla="*/ 22 w 22"/>
                  <a:gd name="T4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32">
                    <a:moveTo>
                      <a:pt x="22" y="30"/>
                    </a:moveTo>
                    <a:lnTo>
                      <a:pt x="22" y="30"/>
                    </a:lnTo>
                    <a:lnTo>
                      <a:pt x="16" y="24"/>
                    </a:lnTo>
                    <a:lnTo>
                      <a:pt x="12" y="18"/>
                    </a:lnTo>
                    <a:lnTo>
                      <a:pt x="11" y="1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23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6" y="31"/>
                    </a:lnTo>
                    <a:lnTo>
                      <a:pt x="10" y="31"/>
                    </a:lnTo>
                    <a:lnTo>
                      <a:pt x="15" y="32"/>
                    </a:lnTo>
                    <a:lnTo>
                      <a:pt x="17" y="31"/>
                    </a:lnTo>
                    <a:lnTo>
                      <a:pt x="22" y="30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330">
                <a:extLst>
                  <a:ext uri="{FF2B5EF4-FFF2-40B4-BE49-F238E27FC236}">
                    <a16:creationId xmlns:a16="http://schemas.microsoft.com/office/drawing/2014/main" xmlns="" id="{3439CB6B-69AD-92C0-A7B5-8E3578FE8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425" y="1265238"/>
                <a:ext cx="1588" cy="0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4 w 4"/>
                  <a:gd name="T11" fmla="*/ 0 h 1"/>
                  <a:gd name="T12" fmla="*/ 4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331">
                <a:extLst>
                  <a:ext uri="{FF2B5EF4-FFF2-40B4-BE49-F238E27FC236}">
                    <a16:creationId xmlns:a16="http://schemas.microsoft.com/office/drawing/2014/main" xmlns="" id="{1D01569E-D5F9-8747-1028-8FB5001F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513" y="960438"/>
                <a:ext cx="3175" cy="12700"/>
              </a:xfrm>
              <a:custGeom>
                <a:avLst/>
                <a:gdLst>
                  <a:gd name="T0" fmla="*/ 0 w 5"/>
                  <a:gd name="T1" fmla="*/ 26 h 26"/>
                  <a:gd name="T2" fmla="*/ 5 w 5"/>
                  <a:gd name="T3" fmla="*/ 0 h 26"/>
                  <a:gd name="T4" fmla="*/ 4 w 5"/>
                  <a:gd name="T5" fmla="*/ 4 h 26"/>
                  <a:gd name="T6" fmla="*/ 0 w 5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6">
                    <a:moveTo>
                      <a:pt x="0" y="26"/>
                    </a:moveTo>
                    <a:lnTo>
                      <a:pt x="5" y="0"/>
                    </a:lnTo>
                    <a:lnTo>
                      <a:pt x="4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332">
                <a:extLst>
                  <a:ext uri="{FF2B5EF4-FFF2-40B4-BE49-F238E27FC236}">
                    <a16:creationId xmlns:a16="http://schemas.microsoft.com/office/drawing/2014/main" xmlns="" id="{4744D24B-2492-4391-CC53-916E31B6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1265238"/>
                <a:ext cx="3175" cy="4763"/>
              </a:xfrm>
              <a:custGeom>
                <a:avLst/>
                <a:gdLst>
                  <a:gd name="T0" fmla="*/ 5 w 5"/>
                  <a:gd name="T1" fmla="*/ 6 h 9"/>
                  <a:gd name="T2" fmla="*/ 5 w 5"/>
                  <a:gd name="T3" fmla="*/ 6 h 9"/>
                  <a:gd name="T4" fmla="*/ 2 w 5"/>
                  <a:gd name="T5" fmla="*/ 5 h 9"/>
                  <a:gd name="T6" fmla="*/ 1 w 5"/>
                  <a:gd name="T7" fmla="*/ 3 h 9"/>
                  <a:gd name="T8" fmla="*/ 0 w 5"/>
                  <a:gd name="T9" fmla="*/ 0 h 9"/>
                  <a:gd name="T10" fmla="*/ 0 w 5"/>
                  <a:gd name="T11" fmla="*/ 0 h 9"/>
                  <a:gd name="T12" fmla="*/ 0 w 5"/>
                  <a:gd name="T13" fmla="*/ 5 h 9"/>
                  <a:gd name="T14" fmla="*/ 1 w 5"/>
                  <a:gd name="T15" fmla="*/ 8 h 9"/>
                  <a:gd name="T16" fmla="*/ 2 w 5"/>
                  <a:gd name="T17" fmla="*/ 9 h 9"/>
                  <a:gd name="T18" fmla="*/ 3 w 5"/>
                  <a:gd name="T19" fmla="*/ 9 h 9"/>
                  <a:gd name="T20" fmla="*/ 4 w 5"/>
                  <a:gd name="T21" fmla="*/ 8 h 9"/>
                  <a:gd name="T22" fmla="*/ 5 w 5"/>
                  <a:gd name="T23" fmla="*/ 6 h 9"/>
                  <a:gd name="T24" fmla="*/ 5 w 5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6"/>
                    </a:moveTo>
                    <a:lnTo>
                      <a:pt x="5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Freeform 333">
                <a:extLst>
                  <a:ext uri="{FF2B5EF4-FFF2-40B4-BE49-F238E27FC236}">
                    <a16:creationId xmlns:a16="http://schemas.microsoft.com/office/drawing/2014/main" xmlns="" id="{4797AD44-4FE2-817A-919A-2A94EA743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1090613"/>
                <a:ext cx="4763" cy="7938"/>
              </a:xfrm>
              <a:custGeom>
                <a:avLst/>
                <a:gdLst>
                  <a:gd name="T0" fmla="*/ 8 w 8"/>
                  <a:gd name="T1" fmla="*/ 8 h 17"/>
                  <a:gd name="T2" fmla="*/ 8 w 8"/>
                  <a:gd name="T3" fmla="*/ 8 h 17"/>
                  <a:gd name="T4" fmla="*/ 8 w 8"/>
                  <a:gd name="T5" fmla="*/ 5 h 17"/>
                  <a:gd name="T6" fmla="*/ 7 w 8"/>
                  <a:gd name="T7" fmla="*/ 2 h 17"/>
                  <a:gd name="T8" fmla="*/ 6 w 8"/>
                  <a:gd name="T9" fmla="*/ 2 h 17"/>
                  <a:gd name="T10" fmla="*/ 4 w 8"/>
                  <a:gd name="T11" fmla="*/ 1 h 17"/>
                  <a:gd name="T12" fmla="*/ 2 w 8"/>
                  <a:gd name="T13" fmla="*/ 1 h 17"/>
                  <a:gd name="T14" fmla="*/ 1 w 8"/>
                  <a:gd name="T15" fmla="*/ 1 h 17"/>
                  <a:gd name="T16" fmla="*/ 0 w 8"/>
                  <a:gd name="T17" fmla="*/ 0 h 17"/>
                  <a:gd name="T18" fmla="*/ 0 w 8"/>
                  <a:gd name="T19" fmla="*/ 0 h 17"/>
                  <a:gd name="T20" fmla="*/ 1 w 8"/>
                  <a:gd name="T21" fmla="*/ 2 h 17"/>
                  <a:gd name="T22" fmla="*/ 2 w 8"/>
                  <a:gd name="T23" fmla="*/ 6 h 17"/>
                  <a:gd name="T24" fmla="*/ 4 w 8"/>
                  <a:gd name="T25" fmla="*/ 14 h 17"/>
                  <a:gd name="T26" fmla="*/ 6 w 8"/>
                  <a:gd name="T27" fmla="*/ 17 h 17"/>
                  <a:gd name="T28" fmla="*/ 6 w 8"/>
                  <a:gd name="T29" fmla="*/ 17 h 17"/>
                  <a:gd name="T30" fmla="*/ 7 w 8"/>
                  <a:gd name="T31" fmla="*/ 15 h 17"/>
                  <a:gd name="T32" fmla="*/ 8 w 8"/>
                  <a:gd name="T33" fmla="*/ 8 h 17"/>
                  <a:gd name="T34" fmla="*/ 8 w 8"/>
                  <a:gd name="T3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7">
                    <a:moveTo>
                      <a:pt x="8" y="8"/>
                    </a:moveTo>
                    <a:lnTo>
                      <a:pt x="8" y="8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6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334">
                <a:extLst>
                  <a:ext uri="{FF2B5EF4-FFF2-40B4-BE49-F238E27FC236}">
                    <a16:creationId xmlns:a16="http://schemas.microsoft.com/office/drawing/2014/main" xmlns="" id="{C308BB6F-0247-DC91-30B2-5C1129504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588" y="1217613"/>
                <a:ext cx="3175" cy="15875"/>
              </a:xfrm>
              <a:custGeom>
                <a:avLst/>
                <a:gdLst>
                  <a:gd name="T0" fmla="*/ 5 w 5"/>
                  <a:gd name="T1" fmla="*/ 27 h 29"/>
                  <a:gd name="T2" fmla="*/ 5 w 5"/>
                  <a:gd name="T3" fmla="*/ 27 h 29"/>
                  <a:gd name="T4" fmla="*/ 4 w 5"/>
                  <a:gd name="T5" fmla="*/ 24 h 29"/>
                  <a:gd name="T6" fmla="*/ 2 w 5"/>
                  <a:gd name="T7" fmla="*/ 19 h 29"/>
                  <a:gd name="T8" fmla="*/ 2 w 5"/>
                  <a:gd name="T9" fmla="*/ 10 h 29"/>
                  <a:gd name="T10" fmla="*/ 2 w 5"/>
                  <a:gd name="T11" fmla="*/ 0 h 29"/>
                  <a:gd name="T12" fmla="*/ 2 w 5"/>
                  <a:gd name="T13" fmla="*/ 0 h 29"/>
                  <a:gd name="T14" fmla="*/ 1 w 5"/>
                  <a:gd name="T15" fmla="*/ 9 h 29"/>
                  <a:gd name="T16" fmla="*/ 0 w 5"/>
                  <a:gd name="T17" fmla="*/ 21 h 29"/>
                  <a:gd name="T18" fmla="*/ 0 w 5"/>
                  <a:gd name="T19" fmla="*/ 25 h 29"/>
                  <a:gd name="T20" fmla="*/ 1 w 5"/>
                  <a:gd name="T21" fmla="*/ 29 h 29"/>
                  <a:gd name="T22" fmla="*/ 2 w 5"/>
                  <a:gd name="T23" fmla="*/ 29 h 29"/>
                  <a:gd name="T24" fmla="*/ 2 w 5"/>
                  <a:gd name="T25" fmla="*/ 29 h 29"/>
                  <a:gd name="T26" fmla="*/ 5 w 5"/>
                  <a:gd name="T27" fmla="*/ 27 h 29"/>
                  <a:gd name="T28" fmla="*/ 5 w 5"/>
                  <a:gd name="T2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9">
                    <a:moveTo>
                      <a:pt x="5" y="27"/>
                    </a:moveTo>
                    <a:lnTo>
                      <a:pt x="5" y="27"/>
                    </a:lnTo>
                    <a:lnTo>
                      <a:pt x="4" y="24"/>
                    </a:lnTo>
                    <a:lnTo>
                      <a:pt x="2" y="19"/>
                    </a:lnTo>
                    <a:lnTo>
                      <a:pt x="2" y="1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7"/>
                    </a:lnTo>
                    <a:lnTo>
                      <a:pt x="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335">
                <a:extLst>
                  <a:ext uri="{FF2B5EF4-FFF2-40B4-BE49-F238E27FC236}">
                    <a16:creationId xmlns:a16="http://schemas.microsoft.com/office/drawing/2014/main" xmlns="" id="{19F6A632-D028-16B0-7ED6-439339D64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363" y="1093788"/>
                <a:ext cx="3175" cy="4763"/>
              </a:xfrm>
              <a:custGeom>
                <a:avLst/>
                <a:gdLst>
                  <a:gd name="T0" fmla="*/ 7 w 7"/>
                  <a:gd name="T1" fmla="*/ 4 h 10"/>
                  <a:gd name="T2" fmla="*/ 6 w 7"/>
                  <a:gd name="T3" fmla="*/ 0 h 10"/>
                  <a:gd name="T4" fmla="*/ 0 w 7"/>
                  <a:gd name="T5" fmla="*/ 10 h 10"/>
                  <a:gd name="T6" fmla="*/ 7 w 7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4"/>
                    </a:moveTo>
                    <a:lnTo>
                      <a:pt x="6" y="0"/>
                    </a:lnTo>
                    <a:lnTo>
                      <a:pt x="0" y="10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Freeform 336">
                <a:extLst>
                  <a:ext uri="{FF2B5EF4-FFF2-40B4-BE49-F238E27FC236}">
                    <a16:creationId xmlns:a16="http://schemas.microsoft.com/office/drawing/2014/main" xmlns="" id="{A5BD1A3A-1D56-0F74-6339-ED52AFBE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838" y="963613"/>
                <a:ext cx="6350" cy="38100"/>
              </a:xfrm>
              <a:custGeom>
                <a:avLst/>
                <a:gdLst>
                  <a:gd name="T0" fmla="*/ 2 w 10"/>
                  <a:gd name="T1" fmla="*/ 0 h 71"/>
                  <a:gd name="T2" fmla="*/ 2 w 10"/>
                  <a:gd name="T3" fmla="*/ 0 h 71"/>
                  <a:gd name="T4" fmla="*/ 0 w 10"/>
                  <a:gd name="T5" fmla="*/ 9 h 71"/>
                  <a:gd name="T6" fmla="*/ 1 w 10"/>
                  <a:gd name="T7" fmla="*/ 17 h 71"/>
                  <a:gd name="T8" fmla="*/ 3 w 10"/>
                  <a:gd name="T9" fmla="*/ 34 h 71"/>
                  <a:gd name="T10" fmla="*/ 5 w 10"/>
                  <a:gd name="T11" fmla="*/ 43 h 71"/>
                  <a:gd name="T12" fmla="*/ 5 w 10"/>
                  <a:gd name="T13" fmla="*/ 51 h 71"/>
                  <a:gd name="T14" fmla="*/ 3 w 10"/>
                  <a:gd name="T15" fmla="*/ 59 h 71"/>
                  <a:gd name="T16" fmla="*/ 1 w 10"/>
                  <a:gd name="T17" fmla="*/ 66 h 71"/>
                  <a:gd name="T18" fmla="*/ 1 w 10"/>
                  <a:gd name="T19" fmla="*/ 66 h 71"/>
                  <a:gd name="T20" fmla="*/ 5 w 10"/>
                  <a:gd name="T21" fmla="*/ 71 h 71"/>
                  <a:gd name="T22" fmla="*/ 7 w 10"/>
                  <a:gd name="T23" fmla="*/ 71 h 71"/>
                  <a:gd name="T24" fmla="*/ 7 w 10"/>
                  <a:gd name="T25" fmla="*/ 71 h 71"/>
                  <a:gd name="T26" fmla="*/ 8 w 10"/>
                  <a:gd name="T27" fmla="*/ 66 h 71"/>
                  <a:gd name="T28" fmla="*/ 7 w 10"/>
                  <a:gd name="T29" fmla="*/ 59 h 71"/>
                  <a:gd name="T30" fmla="*/ 7 w 10"/>
                  <a:gd name="T31" fmla="*/ 47 h 71"/>
                  <a:gd name="T32" fmla="*/ 8 w 10"/>
                  <a:gd name="T33" fmla="*/ 42 h 71"/>
                  <a:gd name="T34" fmla="*/ 9 w 10"/>
                  <a:gd name="T35" fmla="*/ 41 h 71"/>
                  <a:gd name="T36" fmla="*/ 10 w 10"/>
                  <a:gd name="T37" fmla="*/ 41 h 71"/>
                  <a:gd name="T38" fmla="*/ 10 w 10"/>
                  <a:gd name="T39" fmla="*/ 41 h 71"/>
                  <a:gd name="T40" fmla="*/ 8 w 10"/>
                  <a:gd name="T41" fmla="*/ 37 h 71"/>
                  <a:gd name="T42" fmla="*/ 7 w 10"/>
                  <a:gd name="T43" fmla="*/ 33 h 71"/>
                  <a:gd name="T44" fmla="*/ 3 w 10"/>
                  <a:gd name="T45" fmla="*/ 21 h 71"/>
                  <a:gd name="T46" fmla="*/ 2 w 10"/>
                  <a:gd name="T47" fmla="*/ 9 h 71"/>
                  <a:gd name="T48" fmla="*/ 2 w 10"/>
                  <a:gd name="T49" fmla="*/ 0 h 71"/>
                  <a:gd name="T50" fmla="*/ 2 w 10"/>
                  <a:gd name="T5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1">
                    <a:moveTo>
                      <a:pt x="2" y="0"/>
                    </a:moveTo>
                    <a:lnTo>
                      <a:pt x="2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3" y="34"/>
                    </a:lnTo>
                    <a:lnTo>
                      <a:pt x="5" y="43"/>
                    </a:lnTo>
                    <a:lnTo>
                      <a:pt x="5" y="51"/>
                    </a:lnTo>
                    <a:lnTo>
                      <a:pt x="3" y="59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8" y="66"/>
                    </a:lnTo>
                    <a:lnTo>
                      <a:pt x="7" y="59"/>
                    </a:lnTo>
                    <a:lnTo>
                      <a:pt x="7" y="47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8" y="37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337">
                <a:extLst>
                  <a:ext uri="{FF2B5EF4-FFF2-40B4-BE49-F238E27FC236}">
                    <a16:creationId xmlns:a16="http://schemas.microsoft.com/office/drawing/2014/main" xmlns="" id="{983BD035-28CA-AE9B-42F3-FF8DABAE1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188" y="9858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338">
                <a:extLst>
                  <a:ext uri="{FF2B5EF4-FFF2-40B4-BE49-F238E27FC236}">
                    <a16:creationId xmlns:a16="http://schemas.microsoft.com/office/drawing/2014/main" xmlns="" id="{D71EC636-94E2-E97C-4DF5-F7029B596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813" y="1052513"/>
                <a:ext cx="0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339">
                <a:extLst>
                  <a:ext uri="{FF2B5EF4-FFF2-40B4-BE49-F238E27FC236}">
                    <a16:creationId xmlns:a16="http://schemas.microsoft.com/office/drawing/2014/main" xmlns="" id="{4FA5D7A8-DA12-1412-FD24-9DE173AC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888" y="965201"/>
                <a:ext cx="11113" cy="28575"/>
              </a:xfrm>
              <a:custGeom>
                <a:avLst/>
                <a:gdLst>
                  <a:gd name="T0" fmla="*/ 10 w 21"/>
                  <a:gd name="T1" fmla="*/ 21 h 52"/>
                  <a:gd name="T2" fmla="*/ 0 w 21"/>
                  <a:gd name="T3" fmla="*/ 52 h 52"/>
                  <a:gd name="T4" fmla="*/ 0 w 21"/>
                  <a:gd name="T5" fmla="*/ 52 h 52"/>
                  <a:gd name="T6" fmla="*/ 3 w 21"/>
                  <a:gd name="T7" fmla="*/ 45 h 52"/>
                  <a:gd name="T8" fmla="*/ 6 w 21"/>
                  <a:gd name="T9" fmla="*/ 39 h 52"/>
                  <a:gd name="T10" fmla="*/ 13 w 21"/>
                  <a:gd name="T11" fmla="*/ 31 h 52"/>
                  <a:gd name="T12" fmla="*/ 17 w 21"/>
                  <a:gd name="T13" fmla="*/ 25 h 52"/>
                  <a:gd name="T14" fmla="*/ 20 w 21"/>
                  <a:gd name="T15" fmla="*/ 19 h 52"/>
                  <a:gd name="T16" fmla="*/ 21 w 21"/>
                  <a:gd name="T17" fmla="*/ 12 h 52"/>
                  <a:gd name="T18" fmla="*/ 21 w 21"/>
                  <a:gd name="T19" fmla="*/ 2 h 52"/>
                  <a:gd name="T20" fmla="*/ 21 w 21"/>
                  <a:gd name="T21" fmla="*/ 2 h 52"/>
                  <a:gd name="T22" fmla="*/ 20 w 21"/>
                  <a:gd name="T23" fmla="*/ 1 h 52"/>
                  <a:gd name="T24" fmla="*/ 18 w 21"/>
                  <a:gd name="T25" fmla="*/ 0 h 52"/>
                  <a:gd name="T26" fmla="*/ 16 w 21"/>
                  <a:gd name="T27" fmla="*/ 1 h 52"/>
                  <a:gd name="T28" fmla="*/ 13 w 21"/>
                  <a:gd name="T29" fmla="*/ 2 h 52"/>
                  <a:gd name="T30" fmla="*/ 10 w 21"/>
                  <a:gd name="T31" fmla="*/ 9 h 52"/>
                  <a:gd name="T32" fmla="*/ 8 w 21"/>
                  <a:gd name="T33" fmla="*/ 17 h 52"/>
                  <a:gd name="T34" fmla="*/ 10 w 21"/>
                  <a:gd name="T35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52">
                    <a:moveTo>
                      <a:pt x="10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3" y="45"/>
                    </a:lnTo>
                    <a:lnTo>
                      <a:pt x="6" y="39"/>
                    </a:lnTo>
                    <a:lnTo>
                      <a:pt x="13" y="31"/>
                    </a:lnTo>
                    <a:lnTo>
                      <a:pt x="17" y="25"/>
                    </a:lnTo>
                    <a:lnTo>
                      <a:pt x="20" y="19"/>
                    </a:lnTo>
                    <a:lnTo>
                      <a:pt x="21" y="1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3" y="2"/>
                    </a:lnTo>
                    <a:lnTo>
                      <a:pt x="10" y="9"/>
                    </a:lnTo>
                    <a:lnTo>
                      <a:pt x="8" y="17"/>
                    </a:lnTo>
                    <a:lnTo>
                      <a:pt x="1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340">
                <a:extLst>
                  <a:ext uri="{FF2B5EF4-FFF2-40B4-BE49-F238E27FC236}">
                    <a16:creationId xmlns:a16="http://schemas.microsoft.com/office/drawing/2014/main" xmlns="" id="{57CCD964-A448-F81F-D3C5-DC854EE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800" y="1263651"/>
                <a:ext cx="3175" cy="9525"/>
              </a:xfrm>
              <a:custGeom>
                <a:avLst/>
                <a:gdLst>
                  <a:gd name="T0" fmla="*/ 3 w 5"/>
                  <a:gd name="T1" fmla="*/ 4 h 19"/>
                  <a:gd name="T2" fmla="*/ 0 w 5"/>
                  <a:gd name="T3" fmla="*/ 15 h 19"/>
                  <a:gd name="T4" fmla="*/ 5 w 5"/>
                  <a:gd name="T5" fmla="*/ 19 h 19"/>
                  <a:gd name="T6" fmla="*/ 5 w 5"/>
                  <a:gd name="T7" fmla="*/ 19 h 19"/>
                  <a:gd name="T8" fmla="*/ 5 w 5"/>
                  <a:gd name="T9" fmla="*/ 13 h 19"/>
                  <a:gd name="T10" fmla="*/ 5 w 5"/>
                  <a:gd name="T11" fmla="*/ 5 h 19"/>
                  <a:gd name="T12" fmla="*/ 5 w 5"/>
                  <a:gd name="T13" fmla="*/ 0 h 19"/>
                  <a:gd name="T14" fmla="*/ 3 w 5"/>
                  <a:gd name="T15" fmla="*/ 4 h 19"/>
                  <a:gd name="T16" fmla="*/ 3 w 5"/>
                  <a:gd name="T1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9">
                    <a:moveTo>
                      <a:pt x="3" y="4"/>
                    </a:moveTo>
                    <a:lnTo>
                      <a:pt x="0" y="15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5" y="13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Freeform 341">
                <a:extLst>
                  <a:ext uri="{FF2B5EF4-FFF2-40B4-BE49-F238E27FC236}">
                    <a16:creationId xmlns:a16="http://schemas.microsoft.com/office/drawing/2014/main" xmlns="" id="{0C762DFA-E97A-25F3-D62C-9CCCB9912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975" y="1273176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342">
                <a:extLst>
                  <a:ext uri="{FF2B5EF4-FFF2-40B4-BE49-F238E27FC236}">
                    <a16:creationId xmlns:a16="http://schemas.microsoft.com/office/drawing/2014/main" xmlns="" id="{B3D26F85-33D5-32D0-B3DB-45225A73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525" y="1060451"/>
                <a:ext cx="4763" cy="4763"/>
              </a:xfrm>
              <a:custGeom>
                <a:avLst/>
                <a:gdLst>
                  <a:gd name="T0" fmla="*/ 9 w 9"/>
                  <a:gd name="T1" fmla="*/ 2 h 11"/>
                  <a:gd name="T2" fmla="*/ 9 w 9"/>
                  <a:gd name="T3" fmla="*/ 2 h 11"/>
                  <a:gd name="T4" fmla="*/ 7 w 9"/>
                  <a:gd name="T5" fmla="*/ 0 h 11"/>
                  <a:gd name="T6" fmla="*/ 4 w 9"/>
                  <a:gd name="T7" fmla="*/ 0 h 11"/>
                  <a:gd name="T8" fmla="*/ 2 w 9"/>
                  <a:gd name="T9" fmla="*/ 2 h 11"/>
                  <a:gd name="T10" fmla="*/ 0 w 9"/>
                  <a:gd name="T11" fmla="*/ 5 h 11"/>
                  <a:gd name="T12" fmla="*/ 0 w 9"/>
                  <a:gd name="T13" fmla="*/ 5 h 11"/>
                  <a:gd name="T14" fmla="*/ 2 w 9"/>
                  <a:gd name="T15" fmla="*/ 10 h 11"/>
                  <a:gd name="T16" fmla="*/ 3 w 9"/>
                  <a:gd name="T17" fmla="*/ 11 h 11"/>
                  <a:gd name="T18" fmla="*/ 6 w 9"/>
                  <a:gd name="T19" fmla="*/ 11 h 11"/>
                  <a:gd name="T20" fmla="*/ 7 w 9"/>
                  <a:gd name="T21" fmla="*/ 11 h 11"/>
                  <a:gd name="T22" fmla="*/ 8 w 9"/>
                  <a:gd name="T23" fmla="*/ 9 h 11"/>
                  <a:gd name="T24" fmla="*/ 9 w 9"/>
                  <a:gd name="T25" fmla="*/ 6 h 11"/>
                  <a:gd name="T26" fmla="*/ 9 w 9"/>
                  <a:gd name="T27" fmla="*/ 2 h 11"/>
                  <a:gd name="T28" fmla="*/ 9 w 9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9" y="2"/>
                    </a:move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343">
                <a:extLst>
                  <a:ext uri="{FF2B5EF4-FFF2-40B4-BE49-F238E27FC236}">
                    <a16:creationId xmlns:a16="http://schemas.microsoft.com/office/drawing/2014/main" xmlns="" id="{D9A1E40B-9A8C-56D5-9FB3-B7B400797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088" y="1241426"/>
                <a:ext cx="4763" cy="3175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5 h 5"/>
                  <a:gd name="T4" fmla="*/ 8 w 8"/>
                  <a:gd name="T5" fmla="*/ 2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lnTo>
                      <a:pt x="0" y="5"/>
                    </a:lnTo>
                    <a:lnTo>
                      <a:pt x="8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344">
                <a:extLst>
                  <a:ext uri="{FF2B5EF4-FFF2-40B4-BE49-F238E27FC236}">
                    <a16:creationId xmlns:a16="http://schemas.microsoft.com/office/drawing/2014/main" xmlns="" id="{B714502F-99D5-1882-A7A6-400A4029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725" y="1263651"/>
                <a:ext cx="3175" cy="7938"/>
              </a:xfrm>
              <a:custGeom>
                <a:avLst/>
                <a:gdLst>
                  <a:gd name="T0" fmla="*/ 0 w 6"/>
                  <a:gd name="T1" fmla="*/ 11 h 17"/>
                  <a:gd name="T2" fmla="*/ 1 w 6"/>
                  <a:gd name="T3" fmla="*/ 17 h 17"/>
                  <a:gd name="T4" fmla="*/ 6 w 6"/>
                  <a:gd name="T5" fmla="*/ 6 h 17"/>
                  <a:gd name="T6" fmla="*/ 5 w 6"/>
                  <a:gd name="T7" fmla="*/ 0 h 17"/>
                  <a:gd name="T8" fmla="*/ 0 w 6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0" y="11"/>
                    </a:moveTo>
                    <a:lnTo>
                      <a:pt x="1" y="17"/>
                    </a:lnTo>
                    <a:lnTo>
                      <a:pt x="6" y="6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345">
                <a:extLst>
                  <a:ext uri="{FF2B5EF4-FFF2-40B4-BE49-F238E27FC236}">
                    <a16:creationId xmlns:a16="http://schemas.microsoft.com/office/drawing/2014/main" xmlns="" id="{63FE3A92-AFFB-A8DF-1084-6E6440A1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325" y="955676"/>
                <a:ext cx="4763" cy="15875"/>
              </a:xfrm>
              <a:custGeom>
                <a:avLst/>
                <a:gdLst>
                  <a:gd name="T0" fmla="*/ 7 w 9"/>
                  <a:gd name="T1" fmla="*/ 0 h 29"/>
                  <a:gd name="T2" fmla="*/ 7 w 9"/>
                  <a:gd name="T3" fmla="*/ 0 h 29"/>
                  <a:gd name="T4" fmla="*/ 6 w 9"/>
                  <a:gd name="T5" fmla="*/ 0 h 29"/>
                  <a:gd name="T6" fmla="*/ 4 w 9"/>
                  <a:gd name="T7" fmla="*/ 3 h 29"/>
                  <a:gd name="T8" fmla="*/ 1 w 9"/>
                  <a:gd name="T9" fmla="*/ 11 h 29"/>
                  <a:gd name="T10" fmla="*/ 0 w 9"/>
                  <a:gd name="T11" fmla="*/ 22 h 29"/>
                  <a:gd name="T12" fmla="*/ 0 w 9"/>
                  <a:gd name="T13" fmla="*/ 29 h 29"/>
                  <a:gd name="T14" fmla="*/ 9 w 9"/>
                  <a:gd name="T15" fmla="*/ 28 h 29"/>
                  <a:gd name="T16" fmla="*/ 9 w 9"/>
                  <a:gd name="T17" fmla="*/ 28 h 29"/>
                  <a:gd name="T18" fmla="*/ 8 w 9"/>
                  <a:gd name="T19" fmla="*/ 18 h 29"/>
                  <a:gd name="T20" fmla="*/ 7 w 9"/>
                  <a:gd name="T21" fmla="*/ 18 h 29"/>
                  <a:gd name="T22" fmla="*/ 7 w 9"/>
                  <a:gd name="T23" fmla="*/ 19 h 29"/>
                  <a:gd name="T24" fmla="*/ 5 w 9"/>
                  <a:gd name="T25" fmla="*/ 24 h 29"/>
                  <a:gd name="T26" fmla="*/ 4 w 9"/>
                  <a:gd name="T27" fmla="*/ 24 h 29"/>
                  <a:gd name="T28" fmla="*/ 1 w 9"/>
                  <a:gd name="T29" fmla="*/ 24 h 29"/>
                  <a:gd name="T30" fmla="*/ 7 w 9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9">
                    <a:moveTo>
                      <a:pt x="7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11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9" y="28"/>
                    </a:lnTo>
                    <a:lnTo>
                      <a:pt x="9" y="28"/>
                    </a:lnTo>
                    <a:lnTo>
                      <a:pt x="8" y="18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346">
                <a:extLst>
                  <a:ext uri="{FF2B5EF4-FFF2-40B4-BE49-F238E27FC236}">
                    <a16:creationId xmlns:a16="http://schemas.microsoft.com/office/drawing/2014/main" xmlns="" id="{F1AA35A7-6869-7ED3-780F-2C1FA2FD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500" y="1208088"/>
                <a:ext cx="90488" cy="74613"/>
              </a:xfrm>
              <a:custGeom>
                <a:avLst/>
                <a:gdLst>
                  <a:gd name="T0" fmla="*/ 43 w 171"/>
                  <a:gd name="T1" fmla="*/ 77 h 142"/>
                  <a:gd name="T2" fmla="*/ 37 w 171"/>
                  <a:gd name="T3" fmla="*/ 79 h 142"/>
                  <a:gd name="T4" fmla="*/ 31 w 171"/>
                  <a:gd name="T5" fmla="*/ 68 h 142"/>
                  <a:gd name="T6" fmla="*/ 35 w 171"/>
                  <a:gd name="T7" fmla="*/ 54 h 142"/>
                  <a:gd name="T8" fmla="*/ 27 w 171"/>
                  <a:gd name="T9" fmla="*/ 80 h 142"/>
                  <a:gd name="T10" fmla="*/ 23 w 171"/>
                  <a:gd name="T11" fmla="*/ 62 h 142"/>
                  <a:gd name="T12" fmla="*/ 34 w 171"/>
                  <a:gd name="T13" fmla="*/ 28 h 142"/>
                  <a:gd name="T14" fmla="*/ 36 w 171"/>
                  <a:gd name="T15" fmla="*/ 14 h 142"/>
                  <a:gd name="T16" fmla="*/ 28 w 171"/>
                  <a:gd name="T17" fmla="*/ 24 h 142"/>
                  <a:gd name="T18" fmla="*/ 14 w 171"/>
                  <a:gd name="T19" fmla="*/ 36 h 142"/>
                  <a:gd name="T20" fmla="*/ 19 w 171"/>
                  <a:gd name="T21" fmla="*/ 44 h 142"/>
                  <a:gd name="T22" fmla="*/ 21 w 171"/>
                  <a:gd name="T23" fmla="*/ 65 h 142"/>
                  <a:gd name="T24" fmla="*/ 15 w 171"/>
                  <a:gd name="T25" fmla="*/ 75 h 142"/>
                  <a:gd name="T26" fmla="*/ 7 w 171"/>
                  <a:gd name="T27" fmla="*/ 74 h 142"/>
                  <a:gd name="T28" fmla="*/ 6 w 171"/>
                  <a:gd name="T29" fmla="*/ 83 h 142"/>
                  <a:gd name="T30" fmla="*/ 3 w 171"/>
                  <a:gd name="T31" fmla="*/ 107 h 142"/>
                  <a:gd name="T32" fmla="*/ 0 w 171"/>
                  <a:gd name="T33" fmla="*/ 115 h 142"/>
                  <a:gd name="T34" fmla="*/ 1 w 171"/>
                  <a:gd name="T35" fmla="*/ 127 h 142"/>
                  <a:gd name="T36" fmla="*/ 6 w 171"/>
                  <a:gd name="T37" fmla="*/ 126 h 142"/>
                  <a:gd name="T38" fmla="*/ 14 w 171"/>
                  <a:gd name="T39" fmla="*/ 139 h 142"/>
                  <a:gd name="T40" fmla="*/ 16 w 171"/>
                  <a:gd name="T41" fmla="*/ 142 h 142"/>
                  <a:gd name="T42" fmla="*/ 19 w 171"/>
                  <a:gd name="T43" fmla="*/ 119 h 142"/>
                  <a:gd name="T44" fmla="*/ 30 w 171"/>
                  <a:gd name="T45" fmla="*/ 122 h 142"/>
                  <a:gd name="T46" fmla="*/ 36 w 171"/>
                  <a:gd name="T47" fmla="*/ 118 h 142"/>
                  <a:gd name="T48" fmla="*/ 44 w 171"/>
                  <a:gd name="T49" fmla="*/ 113 h 142"/>
                  <a:gd name="T50" fmla="*/ 41 w 171"/>
                  <a:gd name="T51" fmla="*/ 133 h 142"/>
                  <a:gd name="T52" fmla="*/ 47 w 171"/>
                  <a:gd name="T53" fmla="*/ 125 h 142"/>
                  <a:gd name="T54" fmla="*/ 52 w 171"/>
                  <a:gd name="T55" fmla="*/ 118 h 142"/>
                  <a:gd name="T56" fmla="*/ 74 w 171"/>
                  <a:gd name="T57" fmla="*/ 112 h 142"/>
                  <a:gd name="T58" fmla="*/ 76 w 171"/>
                  <a:gd name="T59" fmla="*/ 112 h 142"/>
                  <a:gd name="T60" fmla="*/ 167 w 171"/>
                  <a:gd name="T61" fmla="*/ 107 h 142"/>
                  <a:gd name="T62" fmla="*/ 157 w 171"/>
                  <a:gd name="T63" fmla="*/ 92 h 142"/>
                  <a:gd name="T64" fmla="*/ 159 w 171"/>
                  <a:gd name="T65" fmla="*/ 78 h 142"/>
                  <a:gd name="T66" fmla="*/ 154 w 171"/>
                  <a:gd name="T67" fmla="*/ 73 h 142"/>
                  <a:gd name="T68" fmla="*/ 151 w 171"/>
                  <a:gd name="T69" fmla="*/ 58 h 142"/>
                  <a:gd name="T70" fmla="*/ 156 w 171"/>
                  <a:gd name="T71" fmla="*/ 52 h 142"/>
                  <a:gd name="T72" fmla="*/ 162 w 171"/>
                  <a:gd name="T73" fmla="*/ 58 h 142"/>
                  <a:gd name="T74" fmla="*/ 161 w 171"/>
                  <a:gd name="T75" fmla="*/ 37 h 142"/>
                  <a:gd name="T76" fmla="*/ 159 w 171"/>
                  <a:gd name="T77" fmla="*/ 14 h 142"/>
                  <a:gd name="T78" fmla="*/ 153 w 171"/>
                  <a:gd name="T79" fmla="*/ 13 h 142"/>
                  <a:gd name="T80" fmla="*/ 146 w 171"/>
                  <a:gd name="T81" fmla="*/ 32 h 142"/>
                  <a:gd name="T82" fmla="*/ 139 w 171"/>
                  <a:gd name="T83" fmla="*/ 52 h 142"/>
                  <a:gd name="T84" fmla="*/ 134 w 171"/>
                  <a:gd name="T85" fmla="*/ 55 h 142"/>
                  <a:gd name="T86" fmla="*/ 135 w 171"/>
                  <a:gd name="T87" fmla="*/ 28 h 142"/>
                  <a:gd name="T88" fmla="*/ 130 w 171"/>
                  <a:gd name="T89" fmla="*/ 25 h 142"/>
                  <a:gd name="T90" fmla="*/ 130 w 171"/>
                  <a:gd name="T91" fmla="*/ 24 h 142"/>
                  <a:gd name="T92" fmla="*/ 126 w 171"/>
                  <a:gd name="T93" fmla="*/ 24 h 142"/>
                  <a:gd name="T94" fmla="*/ 121 w 171"/>
                  <a:gd name="T95" fmla="*/ 12 h 142"/>
                  <a:gd name="T96" fmla="*/ 118 w 171"/>
                  <a:gd name="T97" fmla="*/ 17 h 142"/>
                  <a:gd name="T98" fmla="*/ 115 w 171"/>
                  <a:gd name="T99" fmla="*/ 5 h 142"/>
                  <a:gd name="T100" fmla="*/ 107 w 171"/>
                  <a:gd name="T101" fmla="*/ 19 h 142"/>
                  <a:gd name="T102" fmla="*/ 93 w 171"/>
                  <a:gd name="T103" fmla="*/ 27 h 142"/>
                  <a:gd name="T104" fmla="*/ 89 w 171"/>
                  <a:gd name="T105" fmla="*/ 30 h 142"/>
                  <a:gd name="T106" fmla="*/ 80 w 171"/>
                  <a:gd name="T107" fmla="*/ 37 h 142"/>
                  <a:gd name="T108" fmla="*/ 72 w 171"/>
                  <a:gd name="T109" fmla="*/ 36 h 142"/>
                  <a:gd name="T110" fmla="*/ 74 w 171"/>
                  <a:gd name="T111" fmla="*/ 11 h 142"/>
                  <a:gd name="T112" fmla="*/ 69 w 171"/>
                  <a:gd name="T113" fmla="*/ 10 h 142"/>
                  <a:gd name="T114" fmla="*/ 65 w 171"/>
                  <a:gd name="T115" fmla="*/ 25 h 142"/>
                  <a:gd name="T116" fmla="*/ 61 w 171"/>
                  <a:gd name="T117" fmla="*/ 27 h 142"/>
                  <a:gd name="T118" fmla="*/ 62 w 171"/>
                  <a:gd name="T119" fmla="*/ 6 h 142"/>
                  <a:gd name="T120" fmla="*/ 42 w 171"/>
                  <a:gd name="T121" fmla="*/ 43 h 142"/>
                  <a:gd name="T122" fmla="*/ 41 w 171"/>
                  <a:gd name="T123" fmla="*/ 60 h 142"/>
                  <a:gd name="T124" fmla="*/ 44 w 171"/>
                  <a:gd name="T125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" h="142">
                    <a:moveTo>
                      <a:pt x="44" y="72"/>
                    </a:moveTo>
                    <a:lnTo>
                      <a:pt x="44" y="72"/>
                    </a:lnTo>
                    <a:lnTo>
                      <a:pt x="43" y="77"/>
                    </a:lnTo>
                    <a:lnTo>
                      <a:pt x="41" y="79"/>
                    </a:lnTo>
                    <a:lnTo>
                      <a:pt x="39" y="80"/>
                    </a:lnTo>
                    <a:lnTo>
                      <a:pt x="37" y="79"/>
                    </a:lnTo>
                    <a:lnTo>
                      <a:pt x="35" y="77"/>
                    </a:lnTo>
                    <a:lnTo>
                      <a:pt x="33" y="73"/>
                    </a:lnTo>
                    <a:lnTo>
                      <a:pt x="31" y="68"/>
                    </a:lnTo>
                    <a:lnTo>
                      <a:pt x="31" y="64"/>
                    </a:lnTo>
                    <a:lnTo>
                      <a:pt x="31" y="64"/>
                    </a:lnTo>
                    <a:lnTo>
                      <a:pt x="35" y="54"/>
                    </a:lnTo>
                    <a:lnTo>
                      <a:pt x="36" y="48"/>
                    </a:lnTo>
                    <a:lnTo>
                      <a:pt x="35" y="41"/>
                    </a:lnTo>
                    <a:lnTo>
                      <a:pt x="27" y="80"/>
                    </a:lnTo>
                    <a:lnTo>
                      <a:pt x="27" y="80"/>
                    </a:lnTo>
                    <a:lnTo>
                      <a:pt x="23" y="71"/>
                    </a:lnTo>
                    <a:lnTo>
                      <a:pt x="23" y="62"/>
                    </a:lnTo>
                    <a:lnTo>
                      <a:pt x="24" y="52"/>
                    </a:lnTo>
                    <a:lnTo>
                      <a:pt x="27" y="44"/>
                    </a:lnTo>
                    <a:lnTo>
                      <a:pt x="34" y="28"/>
                    </a:lnTo>
                    <a:lnTo>
                      <a:pt x="39" y="15"/>
                    </a:lnTo>
                    <a:lnTo>
                      <a:pt x="39" y="15"/>
                    </a:lnTo>
                    <a:lnTo>
                      <a:pt x="36" y="14"/>
                    </a:lnTo>
                    <a:lnTo>
                      <a:pt x="33" y="17"/>
                    </a:lnTo>
                    <a:lnTo>
                      <a:pt x="30" y="20"/>
                    </a:lnTo>
                    <a:lnTo>
                      <a:pt x="28" y="24"/>
                    </a:lnTo>
                    <a:lnTo>
                      <a:pt x="22" y="32"/>
                    </a:lnTo>
                    <a:lnTo>
                      <a:pt x="19" y="35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40"/>
                    </a:lnTo>
                    <a:lnTo>
                      <a:pt x="19" y="44"/>
                    </a:lnTo>
                    <a:lnTo>
                      <a:pt x="22" y="57"/>
                    </a:lnTo>
                    <a:lnTo>
                      <a:pt x="22" y="57"/>
                    </a:lnTo>
                    <a:lnTo>
                      <a:pt x="21" y="65"/>
                    </a:lnTo>
                    <a:lnTo>
                      <a:pt x="20" y="71"/>
                    </a:lnTo>
                    <a:lnTo>
                      <a:pt x="19" y="74"/>
                    </a:lnTo>
                    <a:lnTo>
                      <a:pt x="15" y="75"/>
                    </a:lnTo>
                    <a:lnTo>
                      <a:pt x="13" y="75"/>
                    </a:lnTo>
                    <a:lnTo>
                      <a:pt x="10" y="74"/>
                    </a:lnTo>
                    <a:lnTo>
                      <a:pt x="7" y="74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6" y="83"/>
                    </a:lnTo>
                    <a:lnTo>
                      <a:pt x="6" y="92"/>
                    </a:lnTo>
                    <a:lnTo>
                      <a:pt x="5" y="100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1" y="11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4" y="125"/>
                    </a:lnTo>
                    <a:lnTo>
                      <a:pt x="6" y="126"/>
                    </a:lnTo>
                    <a:lnTo>
                      <a:pt x="8" y="128"/>
                    </a:lnTo>
                    <a:lnTo>
                      <a:pt x="10" y="131"/>
                    </a:lnTo>
                    <a:lnTo>
                      <a:pt x="14" y="139"/>
                    </a:lnTo>
                    <a:lnTo>
                      <a:pt x="15" y="141"/>
                    </a:lnTo>
                    <a:lnTo>
                      <a:pt x="16" y="142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18" y="122"/>
                    </a:lnTo>
                    <a:lnTo>
                      <a:pt x="19" y="119"/>
                    </a:lnTo>
                    <a:lnTo>
                      <a:pt x="20" y="118"/>
                    </a:lnTo>
                    <a:lnTo>
                      <a:pt x="23" y="118"/>
                    </a:lnTo>
                    <a:lnTo>
                      <a:pt x="30" y="122"/>
                    </a:lnTo>
                    <a:lnTo>
                      <a:pt x="34" y="122"/>
                    </a:lnTo>
                    <a:lnTo>
                      <a:pt x="35" y="120"/>
                    </a:lnTo>
                    <a:lnTo>
                      <a:pt x="36" y="118"/>
                    </a:lnTo>
                    <a:lnTo>
                      <a:pt x="42" y="113"/>
                    </a:lnTo>
                    <a:lnTo>
                      <a:pt x="44" y="113"/>
                    </a:lnTo>
                    <a:lnTo>
                      <a:pt x="44" y="113"/>
                    </a:lnTo>
                    <a:lnTo>
                      <a:pt x="44" y="122"/>
                    </a:lnTo>
                    <a:lnTo>
                      <a:pt x="41" y="133"/>
                    </a:lnTo>
                    <a:lnTo>
                      <a:pt x="41" y="133"/>
                    </a:lnTo>
                    <a:lnTo>
                      <a:pt x="42" y="131"/>
                    </a:lnTo>
                    <a:lnTo>
                      <a:pt x="44" y="128"/>
                    </a:lnTo>
                    <a:lnTo>
                      <a:pt x="47" y="125"/>
                    </a:lnTo>
                    <a:lnTo>
                      <a:pt x="50" y="124"/>
                    </a:lnTo>
                    <a:lnTo>
                      <a:pt x="51" y="122"/>
                    </a:lnTo>
                    <a:lnTo>
                      <a:pt x="52" y="118"/>
                    </a:lnTo>
                    <a:lnTo>
                      <a:pt x="52" y="113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6" y="112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67" y="107"/>
                    </a:lnTo>
                    <a:lnTo>
                      <a:pt x="164" y="101"/>
                    </a:lnTo>
                    <a:lnTo>
                      <a:pt x="160" y="96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59" y="82"/>
                    </a:lnTo>
                    <a:lnTo>
                      <a:pt x="159" y="78"/>
                    </a:lnTo>
                    <a:lnTo>
                      <a:pt x="158" y="75"/>
                    </a:lnTo>
                    <a:lnTo>
                      <a:pt x="156" y="74"/>
                    </a:lnTo>
                    <a:lnTo>
                      <a:pt x="154" y="73"/>
                    </a:lnTo>
                    <a:lnTo>
                      <a:pt x="152" y="71"/>
                    </a:lnTo>
                    <a:lnTo>
                      <a:pt x="151" y="66"/>
                    </a:lnTo>
                    <a:lnTo>
                      <a:pt x="151" y="58"/>
                    </a:lnTo>
                    <a:lnTo>
                      <a:pt x="151" y="58"/>
                    </a:lnTo>
                    <a:lnTo>
                      <a:pt x="153" y="54"/>
                    </a:lnTo>
                    <a:lnTo>
                      <a:pt x="156" y="52"/>
                    </a:lnTo>
                    <a:lnTo>
                      <a:pt x="157" y="52"/>
                    </a:lnTo>
                    <a:lnTo>
                      <a:pt x="159" y="54"/>
                    </a:lnTo>
                    <a:lnTo>
                      <a:pt x="162" y="58"/>
                    </a:lnTo>
                    <a:lnTo>
                      <a:pt x="162" y="58"/>
                    </a:lnTo>
                    <a:lnTo>
                      <a:pt x="161" y="48"/>
                    </a:lnTo>
                    <a:lnTo>
                      <a:pt x="161" y="37"/>
                    </a:lnTo>
                    <a:lnTo>
                      <a:pt x="160" y="27"/>
                    </a:lnTo>
                    <a:lnTo>
                      <a:pt x="159" y="14"/>
                    </a:lnTo>
                    <a:lnTo>
                      <a:pt x="159" y="14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3" y="13"/>
                    </a:lnTo>
                    <a:lnTo>
                      <a:pt x="152" y="15"/>
                    </a:lnTo>
                    <a:lnTo>
                      <a:pt x="150" y="22"/>
                    </a:lnTo>
                    <a:lnTo>
                      <a:pt x="146" y="32"/>
                    </a:lnTo>
                    <a:lnTo>
                      <a:pt x="144" y="42"/>
                    </a:lnTo>
                    <a:lnTo>
                      <a:pt x="142" y="50"/>
                    </a:lnTo>
                    <a:lnTo>
                      <a:pt x="139" y="52"/>
                    </a:lnTo>
                    <a:lnTo>
                      <a:pt x="138" y="55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4" y="55"/>
                    </a:lnTo>
                    <a:lnTo>
                      <a:pt x="135" y="33"/>
                    </a:lnTo>
                    <a:lnTo>
                      <a:pt x="135" y="28"/>
                    </a:lnTo>
                    <a:lnTo>
                      <a:pt x="135" y="26"/>
                    </a:lnTo>
                    <a:lnTo>
                      <a:pt x="133" y="25"/>
                    </a:lnTo>
                    <a:lnTo>
                      <a:pt x="130" y="25"/>
                    </a:lnTo>
                    <a:lnTo>
                      <a:pt x="133" y="21"/>
                    </a:lnTo>
                    <a:lnTo>
                      <a:pt x="133" y="21"/>
                    </a:lnTo>
                    <a:lnTo>
                      <a:pt x="130" y="24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6" y="24"/>
                    </a:lnTo>
                    <a:lnTo>
                      <a:pt x="123" y="20"/>
                    </a:lnTo>
                    <a:lnTo>
                      <a:pt x="122" y="15"/>
                    </a:lnTo>
                    <a:lnTo>
                      <a:pt x="121" y="12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18" y="17"/>
                    </a:lnTo>
                    <a:lnTo>
                      <a:pt x="115" y="29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3" y="11"/>
                    </a:lnTo>
                    <a:lnTo>
                      <a:pt x="111" y="15"/>
                    </a:lnTo>
                    <a:lnTo>
                      <a:pt x="107" y="19"/>
                    </a:lnTo>
                    <a:lnTo>
                      <a:pt x="105" y="21"/>
                    </a:lnTo>
                    <a:lnTo>
                      <a:pt x="98" y="25"/>
                    </a:lnTo>
                    <a:lnTo>
                      <a:pt x="93" y="27"/>
                    </a:lnTo>
                    <a:lnTo>
                      <a:pt x="93" y="22"/>
                    </a:lnTo>
                    <a:lnTo>
                      <a:pt x="93" y="22"/>
                    </a:lnTo>
                    <a:lnTo>
                      <a:pt x="89" y="30"/>
                    </a:lnTo>
                    <a:lnTo>
                      <a:pt x="84" y="35"/>
                    </a:lnTo>
                    <a:lnTo>
                      <a:pt x="82" y="37"/>
                    </a:lnTo>
                    <a:lnTo>
                      <a:pt x="80" y="37"/>
                    </a:lnTo>
                    <a:lnTo>
                      <a:pt x="79" y="36"/>
                    </a:lnTo>
                    <a:lnTo>
                      <a:pt x="75" y="36"/>
                    </a:lnTo>
                    <a:lnTo>
                      <a:pt x="72" y="36"/>
                    </a:lnTo>
                    <a:lnTo>
                      <a:pt x="65" y="40"/>
                    </a:lnTo>
                    <a:lnTo>
                      <a:pt x="74" y="11"/>
                    </a:lnTo>
                    <a:lnTo>
                      <a:pt x="74" y="11"/>
                    </a:lnTo>
                    <a:lnTo>
                      <a:pt x="72" y="9"/>
                    </a:lnTo>
                    <a:lnTo>
                      <a:pt x="70" y="9"/>
                    </a:lnTo>
                    <a:lnTo>
                      <a:pt x="69" y="10"/>
                    </a:lnTo>
                    <a:lnTo>
                      <a:pt x="68" y="12"/>
                    </a:lnTo>
                    <a:lnTo>
                      <a:pt x="67" y="17"/>
                    </a:lnTo>
                    <a:lnTo>
                      <a:pt x="65" y="25"/>
                    </a:lnTo>
                    <a:lnTo>
                      <a:pt x="62" y="27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1" y="27"/>
                    </a:lnTo>
                    <a:lnTo>
                      <a:pt x="61" y="13"/>
                    </a:lnTo>
                    <a:lnTo>
                      <a:pt x="62" y="6"/>
                    </a:lnTo>
                    <a:lnTo>
                      <a:pt x="64" y="3"/>
                    </a:lnTo>
                    <a:lnTo>
                      <a:pt x="65" y="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39" y="55"/>
                    </a:lnTo>
                    <a:lnTo>
                      <a:pt x="41" y="60"/>
                    </a:lnTo>
                    <a:lnTo>
                      <a:pt x="42" y="66"/>
                    </a:lnTo>
                    <a:lnTo>
                      <a:pt x="44" y="72"/>
                    </a:lnTo>
                    <a:lnTo>
                      <a:pt x="44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347">
                <a:extLst>
                  <a:ext uri="{FF2B5EF4-FFF2-40B4-BE49-F238E27FC236}">
                    <a16:creationId xmlns:a16="http://schemas.microsoft.com/office/drawing/2014/main" xmlns="" id="{44A94DA8-E124-F4E1-DDE1-F9BF4155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850" y="1225551"/>
                <a:ext cx="1588" cy="1588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3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348">
                <a:extLst>
                  <a:ext uri="{FF2B5EF4-FFF2-40B4-BE49-F238E27FC236}">
                    <a16:creationId xmlns:a16="http://schemas.microsoft.com/office/drawing/2014/main" xmlns="" id="{53910731-395B-CC59-0162-DAC43E96B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8" y="1265238"/>
                <a:ext cx="3175" cy="1588"/>
              </a:xfrm>
              <a:custGeom>
                <a:avLst/>
                <a:gdLst>
                  <a:gd name="T0" fmla="*/ 6 w 6"/>
                  <a:gd name="T1" fmla="*/ 0 h 1"/>
                  <a:gd name="T2" fmla="*/ 0 w 6"/>
                  <a:gd name="T3" fmla="*/ 0 h 1"/>
                  <a:gd name="T4" fmla="*/ 0 w 6"/>
                  <a:gd name="T5" fmla="*/ 0 h 1"/>
                  <a:gd name="T6" fmla="*/ 3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349">
                <a:extLst>
                  <a:ext uri="{FF2B5EF4-FFF2-40B4-BE49-F238E27FC236}">
                    <a16:creationId xmlns:a16="http://schemas.microsoft.com/office/drawing/2014/main" xmlns="" id="{AB1BB678-646D-4C00-6586-4841E89B5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800" y="1254126"/>
                <a:ext cx="9525" cy="14288"/>
              </a:xfrm>
              <a:custGeom>
                <a:avLst/>
                <a:gdLst>
                  <a:gd name="T0" fmla="*/ 4 w 16"/>
                  <a:gd name="T1" fmla="*/ 2 h 29"/>
                  <a:gd name="T2" fmla="*/ 4 w 16"/>
                  <a:gd name="T3" fmla="*/ 2 h 29"/>
                  <a:gd name="T4" fmla="*/ 5 w 16"/>
                  <a:gd name="T5" fmla="*/ 6 h 29"/>
                  <a:gd name="T6" fmla="*/ 6 w 16"/>
                  <a:gd name="T7" fmla="*/ 10 h 29"/>
                  <a:gd name="T8" fmla="*/ 4 w 16"/>
                  <a:gd name="T9" fmla="*/ 16 h 29"/>
                  <a:gd name="T10" fmla="*/ 3 w 16"/>
                  <a:gd name="T11" fmla="*/ 22 h 29"/>
                  <a:gd name="T12" fmla="*/ 0 w 16"/>
                  <a:gd name="T13" fmla="*/ 29 h 29"/>
                  <a:gd name="T14" fmla="*/ 15 w 16"/>
                  <a:gd name="T15" fmla="*/ 29 h 29"/>
                  <a:gd name="T16" fmla="*/ 15 w 16"/>
                  <a:gd name="T17" fmla="*/ 29 h 29"/>
                  <a:gd name="T18" fmla="*/ 15 w 16"/>
                  <a:gd name="T19" fmla="*/ 14 h 29"/>
                  <a:gd name="T20" fmla="*/ 16 w 16"/>
                  <a:gd name="T21" fmla="*/ 0 h 29"/>
                  <a:gd name="T22" fmla="*/ 4 w 16"/>
                  <a:gd name="T23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9">
                    <a:moveTo>
                      <a:pt x="4" y="2"/>
                    </a:moveTo>
                    <a:lnTo>
                      <a:pt x="4" y="2"/>
                    </a:lnTo>
                    <a:lnTo>
                      <a:pt x="5" y="6"/>
                    </a:lnTo>
                    <a:lnTo>
                      <a:pt x="6" y="10"/>
                    </a:lnTo>
                    <a:lnTo>
                      <a:pt x="4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15" y="29"/>
                    </a:lnTo>
                    <a:lnTo>
                      <a:pt x="15" y="29"/>
                    </a:lnTo>
                    <a:lnTo>
                      <a:pt x="15" y="14"/>
                    </a:lnTo>
                    <a:lnTo>
                      <a:pt x="1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350">
                <a:extLst>
                  <a:ext uri="{FF2B5EF4-FFF2-40B4-BE49-F238E27FC236}">
                    <a16:creationId xmlns:a16="http://schemas.microsoft.com/office/drawing/2014/main" xmlns="" id="{34893589-1161-3D3C-2CD2-DA578DDC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738" y="1268413"/>
                <a:ext cx="4763" cy="9525"/>
              </a:xfrm>
              <a:custGeom>
                <a:avLst/>
                <a:gdLst>
                  <a:gd name="T0" fmla="*/ 4 w 8"/>
                  <a:gd name="T1" fmla="*/ 18 h 18"/>
                  <a:gd name="T2" fmla="*/ 4 w 8"/>
                  <a:gd name="T3" fmla="*/ 18 h 18"/>
                  <a:gd name="T4" fmla="*/ 6 w 8"/>
                  <a:gd name="T5" fmla="*/ 9 h 18"/>
                  <a:gd name="T6" fmla="*/ 8 w 8"/>
                  <a:gd name="T7" fmla="*/ 0 h 18"/>
                  <a:gd name="T8" fmla="*/ 0 w 8"/>
                  <a:gd name="T9" fmla="*/ 1 h 18"/>
                  <a:gd name="T10" fmla="*/ 0 w 8"/>
                  <a:gd name="T11" fmla="*/ 1 h 18"/>
                  <a:gd name="T12" fmla="*/ 1 w 8"/>
                  <a:gd name="T13" fmla="*/ 10 h 18"/>
                  <a:gd name="T14" fmla="*/ 3 w 8"/>
                  <a:gd name="T15" fmla="*/ 15 h 18"/>
                  <a:gd name="T16" fmla="*/ 4 w 8"/>
                  <a:gd name="T17" fmla="*/ 18 h 18"/>
                  <a:gd name="T18" fmla="*/ 4 w 8"/>
                  <a:gd name="T1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8">
                    <a:moveTo>
                      <a:pt x="4" y="18"/>
                    </a:moveTo>
                    <a:lnTo>
                      <a:pt x="4" y="18"/>
                    </a:lnTo>
                    <a:lnTo>
                      <a:pt x="6" y="9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0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351">
                <a:extLst>
                  <a:ext uri="{FF2B5EF4-FFF2-40B4-BE49-F238E27FC236}">
                    <a16:creationId xmlns:a16="http://schemas.microsoft.com/office/drawing/2014/main" xmlns="" id="{60A5442E-BC5E-3CFF-3961-38BD6A96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325" y="1009651"/>
                <a:ext cx="3175" cy="3175"/>
              </a:xfrm>
              <a:custGeom>
                <a:avLst/>
                <a:gdLst>
                  <a:gd name="T0" fmla="*/ 0 w 6"/>
                  <a:gd name="T1" fmla="*/ 8 h 8"/>
                  <a:gd name="T2" fmla="*/ 2 w 6"/>
                  <a:gd name="T3" fmla="*/ 8 h 8"/>
                  <a:gd name="T4" fmla="*/ 6 w 6"/>
                  <a:gd name="T5" fmla="*/ 0 h 8"/>
                  <a:gd name="T6" fmla="*/ 0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2" y="8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352">
                <a:extLst>
                  <a:ext uri="{FF2B5EF4-FFF2-40B4-BE49-F238E27FC236}">
                    <a16:creationId xmlns:a16="http://schemas.microsoft.com/office/drawing/2014/main" xmlns="" id="{AB529258-DA56-8CED-E401-A5F6B405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200" y="1031876"/>
                <a:ext cx="6350" cy="4763"/>
              </a:xfrm>
              <a:custGeom>
                <a:avLst/>
                <a:gdLst>
                  <a:gd name="T0" fmla="*/ 12 w 12"/>
                  <a:gd name="T1" fmla="*/ 7 h 10"/>
                  <a:gd name="T2" fmla="*/ 12 w 12"/>
                  <a:gd name="T3" fmla="*/ 7 h 10"/>
                  <a:gd name="T4" fmla="*/ 11 w 12"/>
                  <a:gd name="T5" fmla="*/ 3 h 10"/>
                  <a:gd name="T6" fmla="*/ 8 w 12"/>
                  <a:gd name="T7" fmla="*/ 0 h 10"/>
                  <a:gd name="T8" fmla="*/ 7 w 12"/>
                  <a:gd name="T9" fmla="*/ 0 h 10"/>
                  <a:gd name="T10" fmla="*/ 6 w 12"/>
                  <a:gd name="T11" fmla="*/ 0 h 10"/>
                  <a:gd name="T12" fmla="*/ 3 w 12"/>
                  <a:gd name="T13" fmla="*/ 4 h 10"/>
                  <a:gd name="T14" fmla="*/ 0 w 12"/>
                  <a:gd name="T15" fmla="*/ 7 h 10"/>
                  <a:gd name="T16" fmla="*/ 0 w 12"/>
                  <a:gd name="T17" fmla="*/ 7 h 10"/>
                  <a:gd name="T18" fmla="*/ 4 w 12"/>
                  <a:gd name="T19" fmla="*/ 8 h 10"/>
                  <a:gd name="T20" fmla="*/ 6 w 12"/>
                  <a:gd name="T21" fmla="*/ 10 h 10"/>
                  <a:gd name="T22" fmla="*/ 7 w 12"/>
                  <a:gd name="T23" fmla="*/ 10 h 10"/>
                  <a:gd name="T24" fmla="*/ 12 w 12"/>
                  <a:gd name="T25" fmla="*/ 7 h 10"/>
                  <a:gd name="T26" fmla="*/ 12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12" y="7"/>
                    </a:moveTo>
                    <a:lnTo>
                      <a:pt x="12" y="7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353">
                <a:extLst>
                  <a:ext uri="{FF2B5EF4-FFF2-40B4-BE49-F238E27FC236}">
                    <a16:creationId xmlns:a16="http://schemas.microsoft.com/office/drawing/2014/main" xmlns="" id="{26F9E557-FB89-2376-AEB6-98BE974B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788" y="949326"/>
                <a:ext cx="3175" cy="4763"/>
              </a:xfrm>
              <a:custGeom>
                <a:avLst/>
                <a:gdLst>
                  <a:gd name="T0" fmla="*/ 0 w 7"/>
                  <a:gd name="T1" fmla="*/ 10 h 10"/>
                  <a:gd name="T2" fmla="*/ 7 w 7"/>
                  <a:gd name="T3" fmla="*/ 2 h 10"/>
                  <a:gd name="T4" fmla="*/ 7 w 7"/>
                  <a:gd name="T5" fmla="*/ 0 h 10"/>
                  <a:gd name="T6" fmla="*/ 0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354">
                <a:extLst>
                  <a:ext uri="{FF2B5EF4-FFF2-40B4-BE49-F238E27FC236}">
                    <a16:creationId xmlns:a16="http://schemas.microsoft.com/office/drawing/2014/main" xmlns="" id="{9376A986-30D0-E97C-E460-8492FAE15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563" y="1214438"/>
                <a:ext cx="1588" cy="0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1 h 2"/>
                  <a:gd name="T10" fmla="*/ 0 w 3"/>
                  <a:gd name="T11" fmla="*/ 2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Freeform 355">
                <a:extLst>
                  <a:ext uri="{FF2B5EF4-FFF2-40B4-BE49-F238E27FC236}">
                    <a16:creationId xmlns:a16="http://schemas.microsoft.com/office/drawing/2014/main" xmlns="" id="{14E5F1A7-B900-B269-30C1-21AC51B1F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813" y="1214438"/>
                <a:ext cx="52388" cy="44450"/>
              </a:xfrm>
              <a:custGeom>
                <a:avLst/>
                <a:gdLst>
                  <a:gd name="T0" fmla="*/ 6 w 100"/>
                  <a:gd name="T1" fmla="*/ 23 h 84"/>
                  <a:gd name="T2" fmla="*/ 11 w 100"/>
                  <a:gd name="T3" fmla="*/ 38 h 84"/>
                  <a:gd name="T4" fmla="*/ 7 w 100"/>
                  <a:gd name="T5" fmla="*/ 49 h 84"/>
                  <a:gd name="T6" fmla="*/ 2 w 100"/>
                  <a:gd name="T7" fmla="*/ 61 h 84"/>
                  <a:gd name="T8" fmla="*/ 1 w 100"/>
                  <a:gd name="T9" fmla="*/ 81 h 84"/>
                  <a:gd name="T10" fmla="*/ 8 w 100"/>
                  <a:gd name="T11" fmla="*/ 79 h 84"/>
                  <a:gd name="T12" fmla="*/ 18 w 100"/>
                  <a:gd name="T13" fmla="*/ 75 h 84"/>
                  <a:gd name="T14" fmla="*/ 15 w 100"/>
                  <a:gd name="T15" fmla="*/ 52 h 84"/>
                  <a:gd name="T16" fmla="*/ 15 w 100"/>
                  <a:gd name="T17" fmla="*/ 42 h 84"/>
                  <a:gd name="T18" fmla="*/ 22 w 100"/>
                  <a:gd name="T19" fmla="*/ 48 h 84"/>
                  <a:gd name="T20" fmla="*/ 24 w 100"/>
                  <a:gd name="T21" fmla="*/ 57 h 84"/>
                  <a:gd name="T22" fmla="*/ 26 w 100"/>
                  <a:gd name="T23" fmla="*/ 75 h 84"/>
                  <a:gd name="T24" fmla="*/ 45 w 100"/>
                  <a:gd name="T25" fmla="*/ 80 h 84"/>
                  <a:gd name="T26" fmla="*/ 43 w 100"/>
                  <a:gd name="T27" fmla="*/ 84 h 84"/>
                  <a:gd name="T28" fmla="*/ 46 w 100"/>
                  <a:gd name="T29" fmla="*/ 80 h 84"/>
                  <a:gd name="T30" fmla="*/ 96 w 100"/>
                  <a:gd name="T31" fmla="*/ 69 h 84"/>
                  <a:gd name="T32" fmla="*/ 100 w 100"/>
                  <a:gd name="T33" fmla="*/ 58 h 84"/>
                  <a:gd name="T34" fmla="*/ 99 w 100"/>
                  <a:gd name="T35" fmla="*/ 46 h 84"/>
                  <a:gd name="T36" fmla="*/ 96 w 100"/>
                  <a:gd name="T37" fmla="*/ 23 h 84"/>
                  <a:gd name="T38" fmla="*/ 99 w 100"/>
                  <a:gd name="T39" fmla="*/ 14 h 84"/>
                  <a:gd name="T40" fmla="*/ 89 w 100"/>
                  <a:gd name="T41" fmla="*/ 12 h 84"/>
                  <a:gd name="T42" fmla="*/ 80 w 100"/>
                  <a:gd name="T43" fmla="*/ 10 h 84"/>
                  <a:gd name="T44" fmla="*/ 73 w 100"/>
                  <a:gd name="T45" fmla="*/ 13 h 84"/>
                  <a:gd name="T46" fmla="*/ 71 w 100"/>
                  <a:gd name="T47" fmla="*/ 30 h 84"/>
                  <a:gd name="T48" fmla="*/ 71 w 100"/>
                  <a:gd name="T49" fmla="*/ 21 h 84"/>
                  <a:gd name="T50" fmla="*/ 70 w 100"/>
                  <a:gd name="T51" fmla="*/ 12 h 84"/>
                  <a:gd name="T52" fmla="*/ 69 w 100"/>
                  <a:gd name="T53" fmla="*/ 49 h 84"/>
                  <a:gd name="T54" fmla="*/ 66 w 100"/>
                  <a:gd name="T55" fmla="*/ 57 h 84"/>
                  <a:gd name="T56" fmla="*/ 58 w 100"/>
                  <a:gd name="T57" fmla="*/ 66 h 84"/>
                  <a:gd name="T58" fmla="*/ 48 w 100"/>
                  <a:gd name="T59" fmla="*/ 66 h 84"/>
                  <a:gd name="T60" fmla="*/ 41 w 100"/>
                  <a:gd name="T61" fmla="*/ 59 h 84"/>
                  <a:gd name="T62" fmla="*/ 39 w 100"/>
                  <a:gd name="T63" fmla="*/ 52 h 84"/>
                  <a:gd name="T64" fmla="*/ 45 w 100"/>
                  <a:gd name="T65" fmla="*/ 42 h 84"/>
                  <a:gd name="T66" fmla="*/ 50 w 100"/>
                  <a:gd name="T67" fmla="*/ 26 h 84"/>
                  <a:gd name="T68" fmla="*/ 54 w 100"/>
                  <a:gd name="T69" fmla="*/ 23 h 84"/>
                  <a:gd name="T70" fmla="*/ 61 w 100"/>
                  <a:gd name="T71" fmla="*/ 28 h 84"/>
                  <a:gd name="T72" fmla="*/ 60 w 100"/>
                  <a:gd name="T73" fmla="*/ 13 h 84"/>
                  <a:gd name="T74" fmla="*/ 60 w 100"/>
                  <a:gd name="T75" fmla="*/ 3 h 84"/>
                  <a:gd name="T76" fmla="*/ 61 w 100"/>
                  <a:gd name="T77" fmla="*/ 0 h 84"/>
                  <a:gd name="T78" fmla="*/ 47 w 100"/>
                  <a:gd name="T79" fmla="*/ 4 h 84"/>
                  <a:gd name="T80" fmla="*/ 27 w 100"/>
                  <a:gd name="T81" fmla="*/ 6 h 84"/>
                  <a:gd name="T82" fmla="*/ 14 w 100"/>
                  <a:gd name="T83" fmla="*/ 14 h 84"/>
                  <a:gd name="T84" fmla="*/ 6 w 100"/>
                  <a:gd name="T85" fmla="*/ 2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" h="84">
                    <a:moveTo>
                      <a:pt x="6" y="23"/>
                    </a:moveTo>
                    <a:lnTo>
                      <a:pt x="6" y="23"/>
                    </a:lnTo>
                    <a:lnTo>
                      <a:pt x="10" y="33"/>
                    </a:lnTo>
                    <a:lnTo>
                      <a:pt x="11" y="38"/>
                    </a:lnTo>
                    <a:lnTo>
                      <a:pt x="10" y="44"/>
                    </a:lnTo>
                    <a:lnTo>
                      <a:pt x="7" y="49"/>
                    </a:lnTo>
                    <a:lnTo>
                      <a:pt x="4" y="54"/>
                    </a:lnTo>
                    <a:lnTo>
                      <a:pt x="2" y="61"/>
                    </a:lnTo>
                    <a:lnTo>
                      <a:pt x="0" y="69"/>
                    </a:lnTo>
                    <a:lnTo>
                      <a:pt x="1" y="81"/>
                    </a:lnTo>
                    <a:lnTo>
                      <a:pt x="9" y="69"/>
                    </a:lnTo>
                    <a:lnTo>
                      <a:pt x="8" y="79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6" y="59"/>
                    </a:lnTo>
                    <a:lnTo>
                      <a:pt x="15" y="5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2" y="48"/>
                    </a:lnTo>
                    <a:lnTo>
                      <a:pt x="23" y="52"/>
                    </a:lnTo>
                    <a:lnTo>
                      <a:pt x="24" y="57"/>
                    </a:lnTo>
                    <a:lnTo>
                      <a:pt x="25" y="68"/>
                    </a:lnTo>
                    <a:lnTo>
                      <a:pt x="26" y="75"/>
                    </a:lnTo>
                    <a:lnTo>
                      <a:pt x="30" y="83"/>
                    </a:lnTo>
                    <a:lnTo>
                      <a:pt x="45" y="80"/>
                    </a:lnTo>
                    <a:lnTo>
                      <a:pt x="43" y="84"/>
                    </a:lnTo>
                    <a:lnTo>
                      <a:pt x="43" y="84"/>
                    </a:lnTo>
                    <a:lnTo>
                      <a:pt x="45" y="83"/>
                    </a:lnTo>
                    <a:lnTo>
                      <a:pt x="46" y="80"/>
                    </a:lnTo>
                    <a:lnTo>
                      <a:pt x="96" y="69"/>
                    </a:lnTo>
                    <a:lnTo>
                      <a:pt x="96" y="69"/>
                    </a:lnTo>
                    <a:lnTo>
                      <a:pt x="99" y="64"/>
                    </a:lnTo>
                    <a:lnTo>
                      <a:pt x="100" y="58"/>
                    </a:lnTo>
                    <a:lnTo>
                      <a:pt x="100" y="52"/>
                    </a:lnTo>
                    <a:lnTo>
                      <a:pt x="99" y="46"/>
                    </a:lnTo>
                    <a:lnTo>
                      <a:pt x="96" y="31"/>
                    </a:lnTo>
                    <a:lnTo>
                      <a:pt x="96" y="23"/>
                    </a:lnTo>
                    <a:lnTo>
                      <a:pt x="99" y="14"/>
                    </a:lnTo>
                    <a:lnTo>
                      <a:pt x="99" y="14"/>
                    </a:lnTo>
                    <a:lnTo>
                      <a:pt x="94" y="13"/>
                    </a:lnTo>
                    <a:lnTo>
                      <a:pt x="89" y="12"/>
                    </a:lnTo>
                    <a:lnTo>
                      <a:pt x="85" y="11"/>
                    </a:lnTo>
                    <a:lnTo>
                      <a:pt x="80" y="10"/>
                    </a:lnTo>
                    <a:lnTo>
                      <a:pt x="77" y="10"/>
                    </a:lnTo>
                    <a:lnTo>
                      <a:pt x="73" y="13"/>
                    </a:lnTo>
                    <a:lnTo>
                      <a:pt x="71" y="20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21"/>
                    </a:lnTo>
                    <a:lnTo>
                      <a:pt x="71" y="15"/>
                    </a:lnTo>
                    <a:lnTo>
                      <a:pt x="70" y="12"/>
                    </a:lnTo>
                    <a:lnTo>
                      <a:pt x="63" y="40"/>
                    </a:lnTo>
                    <a:lnTo>
                      <a:pt x="69" y="49"/>
                    </a:lnTo>
                    <a:lnTo>
                      <a:pt x="69" y="49"/>
                    </a:lnTo>
                    <a:lnTo>
                      <a:pt x="66" y="57"/>
                    </a:lnTo>
                    <a:lnTo>
                      <a:pt x="62" y="63"/>
                    </a:lnTo>
                    <a:lnTo>
                      <a:pt x="58" y="66"/>
                    </a:lnTo>
                    <a:lnTo>
                      <a:pt x="53" y="67"/>
                    </a:lnTo>
                    <a:lnTo>
                      <a:pt x="48" y="66"/>
                    </a:lnTo>
                    <a:lnTo>
                      <a:pt x="45" y="63"/>
                    </a:lnTo>
                    <a:lnTo>
                      <a:pt x="41" y="59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2"/>
                    </a:lnTo>
                    <a:lnTo>
                      <a:pt x="48" y="30"/>
                    </a:lnTo>
                    <a:lnTo>
                      <a:pt x="50" y="26"/>
                    </a:lnTo>
                    <a:lnTo>
                      <a:pt x="53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61" y="28"/>
                    </a:lnTo>
                    <a:lnTo>
                      <a:pt x="61" y="28"/>
                    </a:lnTo>
                    <a:lnTo>
                      <a:pt x="60" y="13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4" y="3"/>
                    </a:lnTo>
                    <a:lnTo>
                      <a:pt x="47" y="4"/>
                    </a:lnTo>
                    <a:lnTo>
                      <a:pt x="33" y="5"/>
                    </a:lnTo>
                    <a:lnTo>
                      <a:pt x="27" y="6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356">
                <a:extLst>
                  <a:ext uri="{FF2B5EF4-FFF2-40B4-BE49-F238E27FC236}">
                    <a16:creationId xmlns:a16="http://schemas.microsoft.com/office/drawing/2014/main" xmlns="" id="{74D76B0B-FD24-1A09-A7E1-2429A5163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413" y="1219201"/>
                <a:ext cx="1588" cy="1588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357">
                <a:extLst>
                  <a:ext uri="{FF2B5EF4-FFF2-40B4-BE49-F238E27FC236}">
                    <a16:creationId xmlns:a16="http://schemas.microsoft.com/office/drawing/2014/main" xmlns="" id="{B0746B64-A2D7-E59F-FBA8-832DC408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1216026"/>
                <a:ext cx="7938" cy="17463"/>
              </a:xfrm>
              <a:custGeom>
                <a:avLst/>
                <a:gdLst>
                  <a:gd name="T0" fmla="*/ 9 w 15"/>
                  <a:gd name="T1" fmla="*/ 0 h 33"/>
                  <a:gd name="T2" fmla="*/ 0 w 15"/>
                  <a:gd name="T3" fmla="*/ 33 h 33"/>
                  <a:gd name="T4" fmla="*/ 15 w 15"/>
                  <a:gd name="T5" fmla="*/ 30 h 33"/>
                  <a:gd name="T6" fmla="*/ 15 w 15"/>
                  <a:gd name="T7" fmla="*/ 7 h 33"/>
                  <a:gd name="T8" fmla="*/ 15 w 15"/>
                  <a:gd name="T9" fmla="*/ 7 h 33"/>
                  <a:gd name="T10" fmla="*/ 14 w 15"/>
                  <a:gd name="T11" fmla="*/ 12 h 33"/>
                  <a:gd name="T12" fmla="*/ 12 w 15"/>
                  <a:gd name="T13" fmla="*/ 17 h 33"/>
                  <a:gd name="T14" fmla="*/ 10 w 15"/>
                  <a:gd name="T15" fmla="*/ 18 h 33"/>
                  <a:gd name="T16" fmla="*/ 9 w 15"/>
                  <a:gd name="T17" fmla="*/ 19 h 33"/>
                  <a:gd name="T18" fmla="*/ 8 w 15"/>
                  <a:gd name="T19" fmla="*/ 18 h 33"/>
                  <a:gd name="T20" fmla="*/ 7 w 15"/>
                  <a:gd name="T21" fmla="*/ 16 h 33"/>
                  <a:gd name="T22" fmla="*/ 9 w 15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33">
                    <a:moveTo>
                      <a:pt x="9" y="0"/>
                    </a:moveTo>
                    <a:lnTo>
                      <a:pt x="0" y="33"/>
                    </a:lnTo>
                    <a:lnTo>
                      <a:pt x="15" y="30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12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9" y="19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358">
                <a:extLst>
                  <a:ext uri="{FF2B5EF4-FFF2-40B4-BE49-F238E27FC236}">
                    <a16:creationId xmlns:a16="http://schemas.microsoft.com/office/drawing/2014/main" xmlns="" id="{8041647A-DA84-9896-30CE-C4639F98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713" y="1212851"/>
                <a:ext cx="6350" cy="31750"/>
              </a:xfrm>
              <a:custGeom>
                <a:avLst/>
                <a:gdLst>
                  <a:gd name="T0" fmla="*/ 0 w 11"/>
                  <a:gd name="T1" fmla="*/ 60 h 60"/>
                  <a:gd name="T2" fmla="*/ 0 w 11"/>
                  <a:gd name="T3" fmla="*/ 60 h 60"/>
                  <a:gd name="T4" fmla="*/ 2 w 11"/>
                  <a:gd name="T5" fmla="*/ 55 h 60"/>
                  <a:gd name="T6" fmla="*/ 4 w 11"/>
                  <a:gd name="T7" fmla="*/ 49 h 60"/>
                  <a:gd name="T8" fmla="*/ 5 w 11"/>
                  <a:gd name="T9" fmla="*/ 35 h 60"/>
                  <a:gd name="T10" fmla="*/ 4 w 11"/>
                  <a:gd name="T11" fmla="*/ 22 h 60"/>
                  <a:gd name="T12" fmla="*/ 2 w 11"/>
                  <a:gd name="T13" fmla="*/ 10 h 60"/>
                  <a:gd name="T14" fmla="*/ 2 w 11"/>
                  <a:gd name="T15" fmla="*/ 10 h 60"/>
                  <a:gd name="T16" fmla="*/ 4 w 11"/>
                  <a:gd name="T17" fmla="*/ 8 h 60"/>
                  <a:gd name="T18" fmla="*/ 5 w 11"/>
                  <a:gd name="T19" fmla="*/ 8 h 60"/>
                  <a:gd name="T20" fmla="*/ 7 w 11"/>
                  <a:gd name="T21" fmla="*/ 9 h 60"/>
                  <a:gd name="T22" fmla="*/ 8 w 11"/>
                  <a:gd name="T23" fmla="*/ 17 h 60"/>
                  <a:gd name="T24" fmla="*/ 8 w 11"/>
                  <a:gd name="T25" fmla="*/ 20 h 60"/>
                  <a:gd name="T26" fmla="*/ 9 w 11"/>
                  <a:gd name="T27" fmla="*/ 22 h 60"/>
                  <a:gd name="T28" fmla="*/ 11 w 11"/>
                  <a:gd name="T29" fmla="*/ 11 h 60"/>
                  <a:gd name="T30" fmla="*/ 11 w 11"/>
                  <a:gd name="T31" fmla="*/ 11 h 60"/>
                  <a:gd name="T32" fmla="*/ 10 w 11"/>
                  <a:gd name="T33" fmla="*/ 4 h 60"/>
                  <a:gd name="T34" fmla="*/ 9 w 11"/>
                  <a:gd name="T35" fmla="*/ 1 h 60"/>
                  <a:gd name="T36" fmla="*/ 8 w 11"/>
                  <a:gd name="T37" fmla="*/ 0 h 60"/>
                  <a:gd name="T38" fmla="*/ 7 w 11"/>
                  <a:gd name="T39" fmla="*/ 0 h 60"/>
                  <a:gd name="T40" fmla="*/ 3 w 11"/>
                  <a:gd name="T41" fmla="*/ 3 h 60"/>
                  <a:gd name="T42" fmla="*/ 1 w 11"/>
                  <a:gd name="T43" fmla="*/ 7 h 60"/>
                  <a:gd name="T44" fmla="*/ 0 w 11"/>
                  <a:gd name="T4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60">
                    <a:moveTo>
                      <a:pt x="0" y="60"/>
                    </a:moveTo>
                    <a:lnTo>
                      <a:pt x="0" y="60"/>
                    </a:lnTo>
                    <a:lnTo>
                      <a:pt x="2" y="55"/>
                    </a:lnTo>
                    <a:lnTo>
                      <a:pt x="4" y="49"/>
                    </a:lnTo>
                    <a:lnTo>
                      <a:pt x="5" y="35"/>
                    </a:lnTo>
                    <a:lnTo>
                      <a:pt x="4" y="2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7" y="9"/>
                    </a:lnTo>
                    <a:lnTo>
                      <a:pt x="8" y="17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359">
                <a:extLst>
                  <a:ext uri="{FF2B5EF4-FFF2-40B4-BE49-F238E27FC236}">
                    <a16:creationId xmlns:a16="http://schemas.microsoft.com/office/drawing/2014/main" xmlns="" id="{EC49CA13-F96B-32FC-505D-916025F25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550" y="1228726"/>
                <a:ext cx="3175" cy="7938"/>
              </a:xfrm>
              <a:custGeom>
                <a:avLst/>
                <a:gdLst>
                  <a:gd name="T0" fmla="*/ 4 w 6"/>
                  <a:gd name="T1" fmla="*/ 15 h 15"/>
                  <a:gd name="T2" fmla="*/ 6 w 6"/>
                  <a:gd name="T3" fmla="*/ 3 h 15"/>
                  <a:gd name="T4" fmla="*/ 0 w 6"/>
                  <a:gd name="T5" fmla="*/ 0 h 15"/>
                  <a:gd name="T6" fmla="*/ 4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4" y="15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360">
                <a:extLst>
                  <a:ext uri="{FF2B5EF4-FFF2-40B4-BE49-F238E27FC236}">
                    <a16:creationId xmlns:a16="http://schemas.microsoft.com/office/drawing/2014/main" xmlns="" id="{0BDA0492-F292-2807-30DD-6582152A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725" y="1220788"/>
                <a:ext cx="1588" cy="11113"/>
              </a:xfrm>
              <a:custGeom>
                <a:avLst/>
                <a:gdLst>
                  <a:gd name="T0" fmla="*/ 0 w 5"/>
                  <a:gd name="T1" fmla="*/ 19 h 22"/>
                  <a:gd name="T2" fmla="*/ 5 w 5"/>
                  <a:gd name="T3" fmla="*/ 22 h 22"/>
                  <a:gd name="T4" fmla="*/ 5 w 5"/>
                  <a:gd name="T5" fmla="*/ 22 h 22"/>
                  <a:gd name="T6" fmla="*/ 3 w 5"/>
                  <a:gd name="T7" fmla="*/ 0 h 22"/>
                  <a:gd name="T8" fmla="*/ 0 w 5"/>
                  <a:gd name="T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2">
                    <a:moveTo>
                      <a:pt x="0" y="19"/>
                    </a:moveTo>
                    <a:lnTo>
                      <a:pt x="5" y="22"/>
                    </a:lnTo>
                    <a:lnTo>
                      <a:pt x="5" y="22"/>
                    </a:lnTo>
                    <a:lnTo>
                      <a:pt x="3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361">
                <a:extLst>
                  <a:ext uri="{FF2B5EF4-FFF2-40B4-BE49-F238E27FC236}">
                    <a16:creationId xmlns:a16="http://schemas.microsoft.com/office/drawing/2014/main" xmlns="" id="{9CD6AC0D-4E26-311C-A8B4-BCE62484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250" y="1236663"/>
                <a:ext cx="3175" cy="1588"/>
              </a:xfrm>
              <a:custGeom>
                <a:avLst/>
                <a:gdLst>
                  <a:gd name="T0" fmla="*/ 0 w 7"/>
                  <a:gd name="T1" fmla="*/ 0 h 4"/>
                  <a:gd name="T2" fmla="*/ 0 w 7"/>
                  <a:gd name="T3" fmla="*/ 0 h 4"/>
                  <a:gd name="T4" fmla="*/ 3 w 7"/>
                  <a:gd name="T5" fmla="*/ 3 h 4"/>
                  <a:gd name="T6" fmla="*/ 7 w 7"/>
                  <a:gd name="T7" fmla="*/ 4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362">
                <a:extLst>
                  <a:ext uri="{FF2B5EF4-FFF2-40B4-BE49-F238E27FC236}">
                    <a16:creationId xmlns:a16="http://schemas.microsoft.com/office/drawing/2014/main" xmlns="" id="{00832F84-6C3A-F595-89E1-F04D99E70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075" y="123348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7 h 7"/>
                  <a:gd name="T8" fmla="*/ 0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Freeform 363">
                <a:extLst>
                  <a:ext uri="{FF2B5EF4-FFF2-40B4-BE49-F238E27FC236}">
                    <a16:creationId xmlns:a16="http://schemas.microsoft.com/office/drawing/2014/main" xmlns="" id="{D0B60E38-BC41-048C-5E9B-565EE7F9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313" y="1231901"/>
                <a:ext cx="4763" cy="19050"/>
              </a:xfrm>
              <a:custGeom>
                <a:avLst/>
                <a:gdLst>
                  <a:gd name="T0" fmla="*/ 0 w 9"/>
                  <a:gd name="T1" fmla="*/ 0 h 34"/>
                  <a:gd name="T2" fmla="*/ 0 w 9"/>
                  <a:gd name="T3" fmla="*/ 0 h 34"/>
                  <a:gd name="T4" fmla="*/ 1 w 9"/>
                  <a:gd name="T5" fmla="*/ 15 h 34"/>
                  <a:gd name="T6" fmla="*/ 2 w 9"/>
                  <a:gd name="T7" fmla="*/ 26 h 34"/>
                  <a:gd name="T8" fmla="*/ 3 w 9"/>
                  <a:gd name="T9" fmla="*/ 31 h 34"/>
                  <a:gd name="T10" fmla="*/ 4 w 9"/>
                  <a:gd name="T11" fmla="*/ 33 h 34"/>
                  <a:gd name="T12" fmla="*/ 6 w 9"/>
                  <a:gd name="T13" fmla="*/ 34 h 34"/>
                  <a:gd name="T14" fmla="*/ 9 w 9"/>
                  <a:gd name="T15" fmla="*/ 34 h 34"/>
                  <a:gd name="T16" fmla="*/ 8 w 9"/>
                  <a:gd name="T17" fmla="*/ 4 h 34"/>
                  <a:gd name="T18" fmla="*/ 0 w 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0" y="0"/>
                    </a:moveTo>
                    <a:lnTo>
                      <a:pt x="0" y="0"/>
                    </a:lnTo>
                    <a:lnTo>
                      <a:pt x="1" y="15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364">
                <a:extLst>
                  <a:ext uri="{FF2B5EF4-FFF2-40B4-BE49-F238E27FC236}">
                    <a16:creationId xmlns:a16="http://schemas.microsoft.com/office/drawing/2014/main" xmlns="" id="{9260866E-ACA2-02F2-0212-64C6FF5AD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600" y="962026"/>
                <a:ext cx="3175" cy="7938"/>
              </a:xfrm>
              <a:custGeom>
                <a:avLst/>
                <a:gdLst>
                  <a:gd name="T0" fmla="*/ 1 w 7"/>
                  <a:gd name="T1" fmla="*/ 14 h 14"/>
                  <a:gd name="T2" fmla="*/ 7 w 7"/>
                  <a:gd name="T3" fmla="*/ 3 h 14"/>
                  <a:gd name="T4" fmla="*/ 5 w 7"/>
                  <a:gd name="T5" fmla="*/ 0 h 14"/>
                  <a:gd name="T6" fmla="*/ 0 w 7"/>
                  <a:gd name="T7" fmla="*/ 10 h 14"/>
                  <a:gd name="T8" fmla="*/ 1 w 7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365">
                <a:extLst>
                  <a:ext uri="{FF2B5EF4-FFF2-40B4-BE49-F238E27FC236}">
                    <a16:creationId xmlns:a16="http://schemas.microsoft.com/office/drawing/2014/main" xmlns="" id="{0759EDA4-1551-9EDB-D6F2-FF4DAB06B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063" y="973138"/>
                <a:ext cx="3175" cy="6350"/>
              </a:xfrm>
              <a:custGeom>
                <a:avLst/>
                <a:gdLst>
                  <a:gd name="T0" fmla="*/ 0 w 4"/>
                  <a:gd name="T1" fmla="*/ 10 h 10"/>
                  <a:gd name="T2" fmla="*/ 0 w 4"/>
                  <a:gd name="T3" fmla="*/ 10 h 10"/>
                  <a:gd name="T4" fmla="*/ 4 w 4"/>
                  <a:gd name="T5" fmla="*/ 0 h 10"/>
                  <a:gd name="T6" fmla="*/ 4 w 4"/>
                  <a:gd name="T7" fmla="*/ 0 h 10"/>
                  <a:gd name="T8" fmla="*/ 1 w 4"/>
                  <a:gd name="T9" fmla="*/ 3 h 10"/>
                  <a:gd name="T10" fmla="*/ 0 w 4"/>
                  <a:gd name="T11" fmla="*/ 10 h 10"/>
                  <a:gd name="T12" fmla="*/ 0 w 4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366">
                <a:extLst>
                  <a:ext uri="{FF2B5EF4-FFF2-40B4-BE49-F238E27FC236}">
                    <a16:creationId xmlns:a16="http://schemas.microsoft.com/office/drawing/2014/main" xmlns="" id="{A4ACF3F5-B299-3798-D4FB-C1A0266E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238" y="898526"/>
                <a:ext cx="19050" cy="74613"/>
              </a:xfrm>
              <a:custGeom>
                <a:avLst/>
                <a:gdLst>
                  <a:gd name="T0" fmla="*/ 20 w 38"/>
                  <a:gd name="T1" fmla="*/ 22 h 142"/>
                  <a:gd name="T2" fmla="*/ 20 w 38"/>
                  <a:gd name="T3" fmla="*/ 22 h 142"/>
                  <a:gd name="T4" fmla="*/ 23 w 38"/>
                  <a:gd name="T5" fmla="*/ 29 h 142"/>
                  <a:gd name="T6" fmla="*/ 23 w 38"/>
                  <a:gd name="T7" fmla="*/ 35 h 142"/>
                  <a:gd name="T8" fmla="*/ 21 w 38"/>
                  <a:gd name="T9" fmla="*/ 39 h 142"/>
                  <a:gd name="T10" fmla="*/ 20 w 38"/>
                  <a:gd name="T11" fmla="*/ 43 h 142"/>
                  <a:gd name="T12" fmla="*/ 19 w 38"/>
                  <a:gd name="T13" fmla="*/ 46 h 142"/>
                  <a:gd name="T14" fmla="*/ 19 w 38"/>
                  <a:gd name="T15" fmla="*/ 50 h 142"/>
                  <a:gd name="T16" fmla="*/ 20 w 38"/>
                  <a:gd name="T17" fmla="*/ 53 h 142"/>
                  <a:gd name="T18" fmla="*/ 24 w 38"/>
                  <a:gd name="T19" fmla="*/ 55 h 142"/>
                  <a:gd name="T20" fmla="*/ 24 w 38"/>
                  <a:gd name="T21" fmla="*/ 55 h 142"/>
                  <a:gd name="T22" fmla="*/ 24 w 38"/>
                  <a:gd name="T23" fmla="*/ 69 h 142"/>
                  <a:gd name="T24" fmla="*/ 21 w 38"/>
                  <a:gd name="T25" fmla="*/ 82 h 142"/>
                  <a:gd name="T26" fmla="*/ 19 w 38"/>
                  <a:gd name="T27" fmla="*/ 86 h 142"/>
                  <a:gd name="T28" fmla="*/ 18 w 38"/>
                  <a:gd name="T29" fmla="*/ 89 h 142"/>
                  <a:gd name="T30" fmla="*/ 16 w 38"/>
                  <a:gd name="T31" fmla="*/ 90 h 142"/>
                  <a:gd name="T32" fmla="*/ 13 w 38"/>
                  <a:gd name="T33" fmla="*/ 88 h 142"/>
                  <a:gd name="T34" fmla="*/ 13 w 38"/>
                  <a:gd name="T35" fmla="*/ 88 h 142"/>
                  <a:gd name="T36" fmla="*/ 15 w 38"/>
                  <a:gd name="T37" fmla="*/ 78 h 142"/>
                  <a:gd name="T38" fmla="*/ 16 w 38"/>
                  <a:gd name="T39" fmla="*/ 74 h 142"/>
                  <a:gd name="T40" fmla="*/ 17 w 38"/>
                  <a:gd name="T41" fmla="*/ 69 h 142"/>
                  <a:gd name="T42" fmla="*/ 16 w 38"/>
                  <a:gd name="T43" fmla="*/ 60 h 142"/>
                  <a:gd name="T44" fmla="*/ 16 w 38"/>
                  <a:gd name="T45" fmla="*/ 60 h 142"/>
                  <a:gd name="T46" fmla="*/ 13 w 38"/>
                  <a:gd name="T47" fmla="*/ 69 h 142"/>
                  <a:gd name="T48" fmla="*/ 11 w 38"/>
                  <a:gd name="T49" fmla="*/ 74 h 142"/>
                  <a:gd name="T50" fmla="*/ 11 w 38"/>
                  <a:gd name="T51" fmla="*/ 78 h 142"/>
                  <a:gd name="T52" fmla="*/ 11 w 38"/>
                  <a:gd name="T53" fmla="*/ 91 h 142"/>
                  <a:gd name="T54" fmla="*/ 11 w 38"/>
                  <a:gd name="T55" fmla="*/ 91 h 142"/>
                  <a:gd name="T56" fmla="*/ 8 w 38"/>
                  <a:gd name="T57" fmla="*/ 104 h 142"/>
                  <a:gd name="T58" fmla="*/ 4 w 38"/>
                  <a:gd name="T59" fmla="*/ 116 h 142"/>
                  <a:gd name="T60" fmla="*/ 2 w 38"/>
                  <a:gd name="T61" fmla="*/ 129 h 142"/>
                  <a:gd name="T62" fmla="*/ 0 w 38"/>
                  <a:gd name="T63" fmla="*/ 142 h 142"/>
                  <a:gd name="T64" fmla="*/ 0 w 38"/>
                  <a:gd name="T65" fmla="*/ 142 h 142"/>
                  <a:gd name="T66" fmla="*/ 1 w 38"/>
                  <a:gd name="T67" fmla="*/ 139 h 142"/>
                  <a:gd name="T68" fmla="*/ 3 w 38"/>
                  <a:gd name="T69" fmla="*/ 139 h 142"/>
                  <a:gd name="T70" fmla="*/ 6 w 38"/>
                  <a:gd name="T71" fmla="*/ 138 h 142"/>
                  <a:gd name="T72" fmla="*/ 16 w 38"/>
                  <a:gd name="T73" fmla="*/ 141 h 142"/>
                  <a:gd name="T74" fmla="*/ 21 w 38"/>
                  <a:gd name="T75" fmla="*/ 141 h 142"/>
                  <a:gd name="T76" fmla="*/ 26 w 38"/>
                  <a:gd name="T77" fmla="*/ 139 h 142"/>
                  <a:gd name="T78" fmla="*/ 28 w 38"/>
                  <a:gd name="T79" fmla="*/ 137 h 142"/>
                  <a:gd name="T80" fmla="*/ 31 w 38"/>
                  <a:gd name="T81" fmla="*/ 134 h 142"/>
                  <a:gd name="T82" fmla="*/ 34 w 38"/>
                  <a:gd name="T83" fmla="*/ 124 h 142"/>
                  <a:gd name="T84" fmla="*/ 34 w 38"/>
                  <a:gd name="T85" fmla="*/ 124 h 142"/>
                  <a:gd name="T86" fmla="*/ 36 w 38"/>
                  <a:gd name="T87" fmla="*/ 112 h 142"/>
                  <a:gd name="T88" fmla="*/ 38 w 38"/>
                  <a:gd name="T89" fmla="*/ 99 h 142"/>
                  <a:gd name="T90" fmla="*/ 38 w 38"/>
                  <a:gd name="T91" fmla="*/ 71 h 142"/>
                  <a:gd name="T92" fmla="*/ 36 w 38"/>
                  <a:gd name="T93" fmla="*/ 8 h 142"/>
                  <a:gd name="T94" fmla="*/ 36 w 38"/>
                  <a:gd name="T95" fmla="*/ 8 h 142"/>
                  <a:gd name="T96" fmla="*/ 35 w 38"/>
                  <a:gd name="T97" fmla="*/ 5 h 142"/>
                  <a:gd name="T98" fmla="*/ 34 w 38"/>
                  <a:gd name="T99" fmla="*/ 2 h 142"/>
                  <a:gd name="T100" fmla="*/ 32 w 38"/>
                  <a:gd name="T101" fmla="*/ 0 h 142"/>
                  <a:gd name="T102" fmla="*/ 28 w 38"/>
                  <a:gd name="T103" fmla="*/ 0 h 142"/>
                  <a:gd name="T104" fmla="*/ 26 w 38"/>
                  <a:gd name="T105" fmla="*/ 2 h 142"/>
                  <a:gd name="T106" fmla="*/ 24 w 38"/>
                  <a:gd name="T107" fmla="*/ 6 h 142"/>
                  <a:gd name="T108" fmla="*/ 21 w 38"/>
                  <a:gd name="T109" fmla="*/ 13 h 142"/>
                  <a:gd name="T110" fmla="*/ 20 w 38"/>
                  <a:gd name="T111" fmla="*/ 22 h 142"/>
                  <a:gd name="T112" fmla="*/ 20 w 38"/>
                  <a:gd name="T113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8" h="142">
                    <a:moveTo>
                      <a:pt x="20" y="22"/>
                    </a:moveTo>
                    <a:lnTo>
                      <a:pt x="20" y="22"/>
                    </a:lnTo>
                    <a:lnTo>
                      <a:pt x="23" y="29"/>
                    </a:lnTo>
                    <a:lnTo>
                      <a:pt x="23" y="35"/>
                    </a:lnTo>
                    <a:lnTo>
                      <a:pt x="21" y="39"/>
                    </a:lnTo>
                    <a:lnTo>
                      <a:pt x="20" y="43"/>
                    </a:lnTo>
                    <a:lnTo>
                      <a:pt x="19" y="46"/>
                    </a:lnTo>
                    <a:lnTo>
                      <a:pt x="19" y="50"/>
                    </a:lnTo>
                    <a:lnTo>
                      <a:pt x="20" y="53"/>
                    </a:lnTo>
                    <a:lnTo>
                      <a:pt x="24" y="55"/>
                    </a:lnTo>
                    <a:lnTo>
                      <a:pt x="24" y="55"/>
                    </a:lnTo>
                    <a:lnTo>
                      <a:pt x="24" y="69"/>
                    </a:lnTo>
                    <a:lnTo>
                      <a:pt x="21" y="82"/>
                    </a:lnTo>
                    <a:lnTo>
                      <a:pt x="19" y="86"/>
                    </a:lnTo>
                    <a:lnTo>
                      <a:pt x="18" y="89"/>
                    </a:lnTo>
                    <a:lnTo>
                      <a:pt x="16" y="90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5" y="78"/>
                    </a:lnTo>
                    <a:lnTo>
                      <a:pt x="16" y="74"/>
                    </a:lnTo>
                    <a:lnTo>
                      <a:pt x="17" y="69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3" y="69"/>
                    </a:lnTo>
                    <a:lnTo>
                      <a:pt x="11" y="74"/>
                    </a:lnTo>
                    <a:lnTo>
                      <a:pt x="11" y="78"/>
                    </a:lnTo>
                    <a:lnTo>
                      <a:pt x="11" y="91"/>
                    </a:lnTo>
                    <a:lnTo>
                      <a:pt x="11" y="91"/>
                    </a:lnTo>
                    <a:lnTo>
                      <a:pt x="8" y="104"/>
                    </a:lnTo>
                    <a:lnTo>
                      <a:pt x="4" y="116"/>
                    </a:lnTo>
                    <a:lnTo>
                      <a:pt x="2" y="12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39"/>
                    </a:lnTo>
                    <a:lnTo>
                      <a:pt x="3" y="139"/>
                    </a:lnTo>
                    <a:lnTo>
                      <a:pt x="6" y="138"/>
                    </a:lnTo>
                    <a:lnTo>
                      <a:pt x="16" y="141"/>
                    </a:lnTo>
                    <a:lnTo>
                      <a:pt x="21" y="141"/>
                    </a:lnTo>
                    <a:lnTo>
                      <a:pt x="26" y="139"/>
                    </a:lnTo>
                    <a:lnTo>
                      <a:pt x="28" y="137"/>
                    </a:lnTo>
                    <a:lnTo>
                      <a:pt x="31" y="134"/>
                    </a:lnTo>
                    <a:lnTo>
                      <a:pt x="34" y="124"/>
                    </a:lnTo>
                    <a:lnTo>
                      <a:pt x="34" y="124"/>
                    </a:lnTo>
                    <a:lnTo>
                      <a:pt x="36" y="112"/>
                    </a:lnTo>
                    <a:lnTo>
                      <a:pt x="38" y="99"/>
                    </a:lnTo>
                    <a:lnTo>
                      <a:pt x="38" y="71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5" y="5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1" y="13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367">
                <a:extLst>
                  <a:ext uri="{FF2B5EF4-FFF2-40B4-BE49-F238E27FC236}">
                    <a16:creationId xmlns:a16="http://schemas.microsoft.com/office/drawing/2014/main" xmlns="" id="{3D3C2E60-EDFB-EC91-40C9-F0262139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825" y="885826"/>
                <a:ext cx="3175" cy="6350"/>
              </a:xfrm>
              <a:custGeom>
                <a:avLst/>
                <a:gdLst>
                  <a:gd name="T0" fmla="*/ 6 w 6"/>
                  <a:gd name="T1" fmla="*/ 1 h 10"/>
                  <a:gd name="T2" fmla="*/ 6 w 6"/>
                  <a:gd name="T3" fmla="*/ 1 h 10"/>
                  <a:gd name="T4" fmla="*/ 4 w 6"/>
                  <a:gd name="T5" fmla="*/ 0 h 10"/>
                  <a:gd name="T6" fmla="*/ 2 w 6"/>
                  <a:gd name="T7" fmla="*/ 1 h 10"/>
                  <a:gd name="T8" fmla="*/ 0 w 6"/>
                  <a:gd name="T9" fmla="*/ 5 h 10"/>
                  <a:gd name="T10" fmla="*/ 0 w 6"/>
                  <a:gd name="T11" fmla="*/ 5 h 10"/>
                  <a:gd name="T12" fmla="*/ 1 w 6"/>
                  <a:gd name="T13" fmla="*/ 10 h 10"/>
                  <a:gd name="T14" fmla="*/ 1 w 6"/>
                  <a:gd name="T15" fmla="*/ 10 h 10"/>
                  <a:gd name="T16" fmla="*/ 2 w 6"/>
                  <a:gd name="T17" fmla="*/ 9 h 10"/>
                  <a:gd name="T18" fmla="*/ 4 w 6"/>
                  <a:gd name="T19" fmla="*/ 5 h 10"/>
                  <a:gd name="T20" fmla="*/ 6 w 6"/>
                  <a:gd name="T21" fmla="*/ 1 h 10"/>
                  <a:gd name="T22" fmla="*/ 6 w 6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6" y="1"/>
                    </a:move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368">
                <a:extLst>
                  <a:ext uri="{FF2B5EF4-FFF2-40B4-BE49-F238E27FC236}">
                    <a16:creationId xmlns:a16="http://schemas.microsoft.com/office/drawing/2014/main" xmlns="" id="{0596C197-6A85-062E-BA1A-D307E465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513" y="1049338"/>
                <a:ext cx="4763" cy="12700"/>
              </a:xfrm>
              <a:custGeom>
                <a:avLst/>
                <a:gdLst>
                  <a:gd name="T0" fmla="*/ 3 w 8"/>
                  <a:gd name="T1" fmla="*/ 24 h 24"/>
                  <a:gd name="T2" fmla="*/ 3 w 8"/>
                  <a:gd name="T3" fmla="*/ 24 h 24"/>
                  <a:gd name="T4" fmla="*/ 5 w 8"/>
                  <a:gd name="T5" fmla="*/ 19 h 24"/>
                  <a:gd name="T6" fmla="*/ 7 w 8"/>
                  <a:gd name="T7" fmla="*/ 14 h 24"/>
                  <a:gd name="T8" fmla="*/ 8 w 8"/>
                  <a:gd name="T9" fmla="*/ 7 h 24"/>
                  <a:gd name="T10" fmla="*/ 8 w 8"/>
                  <a:gd name="T11" fmla="*/ 0 h 24"/>
                  <a:gd name="T12" fmla="*/ 0 w 8"/>
                  <a:gd name="T13" fmla="*/ 7 h 24"/>
                  <a:gd name="T14" fmla="*/ 0 w 8"/>
                  <a:gd name="T15" fmla="*/ 7 h 24"/>
                  <a:gd name="T16" fmla="*/ 1 w 8"/>
                  <a:gd name="T17" fmla="*/ 9 h 24"/>
                  <a:gd name="T18" fmla="*/ 2 w 8"/>
                  <a:gd name="T19" fmla="*/ 12 h 24"/>
                  <a:gd name="T20" fmla="*/ 3 w 8"/>
                  <a:gd name="T21" fmla="*/ 24 h 24"/>
                  <a:gd name="T22" fmla="*/ 3 w 8"/>
                  <a:gd name="T2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lnTo>
                      <a:pt x="3" y="24"/>
                    </a:lnTo>
                    <a:lnTo>
                      <a:pt x="5" y="19"/>
                    </a:lnTo>
                    <a:lnTo>
                      <a:pt x="7" y="14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2"/>
                    </a:lnTo>
                    <a:lnTo>
                      <a:pt x="3" y="24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369">
                <a:extLst>
                  <a:ext uri="{FF2B5EF4-FFF2-40B4-BE49-F238E27FC236}">
                    <a16:creationId xmlns:a16="http://schemas.microsoft.com/office/drawing/2014/main" xmlns="" id="{4258988A-17D6-BEF8-DD04-3E1C25DE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925" y="1052513"/>
                <a:ext cx="1588" cy="158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4 w 4"/>
                  <a:gd name="T5" fmla="*/ 0 h 3"/>
                  <a:gd name="T6" fmla="*/ 2 w 4"/>
                  <a:gd name="T7" fmla="*/ 1 h 3"/>
                  <a:gd name="T8" fmla="*/ 0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Rectangle 370">
                <a:extLst>
                  <a:ext uri="{FF2B5EF4-FFF2-40B4-BE49-F238E27FC236}">
                    <a16:creationId xmlns:a16="http://schemas.microsoft.com/office/drawing/2014/main" xmlns="" id="{9FABDD89-2137-4EA0-7B31-E5B58D3B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00" y="1062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371">
                <a:extLst>
                  <a:ext uri="{FF2B5EF4-FFF2-40B4-BE49-F238E27FC236}">
                    <a16:creationId xmlns:a16="http://schemas.microsoft.com/office/drawing/2014/main" xmlns="" id="{5AA726C3-79C8-4797-1265-8AE735F4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363" y="1241426"/>
                <a:ext cx="3175" cy="4763"/>
              </a:xfrm>
              <a:custGeom>
                <a:avLst/>
                <a:gdLst>
                  <a:gd name="T0" fmla="*/ 0 w 6"/>
                  <a:gd name="T1" fmla="*/ 2 h 9"/>
                  <a:gd name="T2" fmla="*/ 0 w 6"/>
                  <a:gd name="T3" fmla="*/ 2 h 9"/>
                  <a:gd name="T4" fmla="*/ 0 w 6"/>
                  <a:gd name="T5" fmla="*/ 8 h 9"/>
                  <a:gd name="T6" fmla="*/ 1 w 6"/>
                  <a:gd name="T7" fmla="*/ 9 h 9"/>
                  <a:gd name="T8" fmla="*/ 2 w 6"/>
                  <a:gd name="T9" fmla="*/ 8 h 9"/>
                  <a:gd name="T10" fmla="*/ 3 w 6"/>
                  <a:gd name="T11" fmla="*/ 6 h 9"/>
                  <a:gd name="T12" fmla="*/ 6 w 6"/>
                  <a:gd name="T13" fmla="*/ 3 h 9"/>
                  <a:gd name="T14" fmla="*/ 6 w 6"/>
                  <a:gd name="T15" fmla="*/ 3 h 9"/>
                  <a:gd name="T16" fmla="*/ 2 w 6"/>
                  <a:gd name="T17" fmla="*/ 1 h 9"/>
                  <a:gd name="T18" fmla="*/ 1 w 6"/>
                  <a:gd name="T19" fmla="*/ 0 h 9"/>
                  <a:gd name="T20" fmla="*/ 0 w 6"/>
                  <a:gd name="T21" fmla="*/ 2 h 9"/>
                  <a:gd name="T22" fmla="*/ 0 w 6"/>
                  <a:gd name="T2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372">
                <a:extLst>
                  <a:ext uri="{FF2B5EF4-FFF2-40B4-BE49-F238E27FC236}">
                    <a16:creationId xmlns:a16="http://schemas.microsoft.com/office/drawing/2014/main" xmlns="" id="{757D37BD-3073-21D1-2040-018CA6C7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6563" y="1217613"/>
                <a:ext cx="1588" cy="4763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2 w 2"/>
                  <a:gd name="T5" fmla="*/ 9 h 9"/>
                  <a:gd name="T6" fmla="*/ 1 w 2"/>
                  <a:gd name="T7" fmla="*/ 2 h 9"/>
                  <a:gd name="T8" fmla="*/ 0 w 2"/>
                  <a:gd name="T9" fmla="*/ 0 h 9"/>
                  <a:gd name="T10" fmla="*/ 0 w 2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373">
                <a:extLst>
                  <a:ext uri="{FF2B5EF4-FFF2-40B4-BE49-F238E27FC236}">
                    <a16:creationId xmlns:a16="http://schemas.microsoft.com/office/drawing/2014/main" xmlns="" id="{2D99F908-5891-CC5E-5881-80A542E4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550" y="1039813"/>
                <a:ext cx="1588" cy="3175"/>
              </a:xfrm>
              <a:custGeom>
                <a:avLst/>
                <a:gdLst>
                  <a:gd name="T0" fmla="*/ 0 w 1"/>
                  <a:gd name="T1" fmla="*/ 7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0 h 7"/>
                  <a:gd name="T8" fmla="*/ 0 w 1"/>
                  <a:gd name="T9" fmla="*/ 7 h 7"/>
                  <a:gd name="T10" fmla="*/ 0 w 1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374">
                <a:extLst>
                  <a:ext uri="{FF2B5EF4-FFF2-40B4-BE49-F238E27FC236}">
                    <a16:creationId xmlns:a16="http://schemas.microsoft.com/office/drawing/2014/main" xmlns="" id="{62D7D9D9-1D4C-E48B-6DF5-591AFB2D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8" y="1031876"/>
                <a:ext cx="7938" cy="7938"/>
              </a:xfrm>
              <a:custGeom>
                <a:avLst/>
                <a:gdLst>
                  <a:gd name="T0" fmla="*/ 0 w 16"/>
                  <a:gd name="T1" fmla="*/ 14 h 14"/>
                  <a:gd name="T2" fmla="*/ 0 w 16"/>
                  <a:gd name="T3" fmla="*/ 14 h 14"/>
                  <a:gd name="T4" fmla="*/ 1 w 16"/>
                  <a:gd name="T5" fmla="*/ 12 h 14"/>
                  <a:gd name="T6" fmla="*/ 2 w 16"/>
                  <a:gd name="T7" fmla="*/ 11 h 14"/>
                  <a:gd name="T8" fmla="*/ 6 w 16"/>
                  <a:gd name="T9" fmla="*/ 12 h 14"/>
                  <a:gd name="T10" fmla="*/ 7 w 16"/>
                  <a:gd name="T11" fmla="*/ 12 h 14"/>
                  <a:gd name="T12" fmla="*/ 9 w 16"/>
                  <a:gd name="T13" fmla="*/ 12 h 14"/>
                  <a:gd name="T14" fmla="*/ 10 w 16"/>
                  <a:gd name="T15" fmla="*/ 10 h 14"/>
                  <a:gd name="T16" fmla="*/ 11 w 16"/>
                  <a:gd name="T17" fmla="*/ 5 h 14"/>
                  <a:gd name="T18" fmla="*/ 11 w 16"/>
                  <a:gd name="T19" fmla="*/ 10 h 14"/>
                  <a:gd name="T20" fmla="*/ 16 w 16"/>
                  <a:gd name="T21" fmla="*/ 0 h 14"/>
                  <a:gd name="T22" fmla="*/ 16 w 16"/>
                  <a:gd name="T23" fmla="*/ 0 h 14"/>
                  <a:gd name="T24" fmla="*/ 11 w 16"/>
                  <a:gd name="T25" fmla="*/ 2 h 14"/>
                  <a:gd name="T26" fmla="*/ 7 w 16"/>
                  <a:gd name="T27" fmla="*/ 3 h 14"/>
                  <a:gd name="T28" fmla="*/ 4 w 16"/>
                  <a:gd name="T29" fmla="*/ 4 h 14"/>
                  <a:gd name="T30" fmla="*/ 2 w 16"/>
                  <a:gd name="T31" fmla="*/ 6 h 14"/>
                  <a:gd name="T32" fmla="*/ 1 w 16"/>
                  <a:gd name="T33" fmla="*/ 10 h 14"/>
                  <a:gd name="T34" fmla="*/ 0 w 16"/>
                  <a:gd name="T35" fmla="*/ 14 h 14"/>
                  <a:gd name="T36" fmla="*/ 0 w 16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5"/>
                    </a:lnTo>
                    <a:lnTo>
                      <a:pt x="11" y="1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375">
                <a:extLst>
                  <a:ext uri="{FF2B5EF4-FFF2-40B4-BE49-F238E27FC236}">
                    <a16:creationId xmlns:a16="http://schemas.microsoft.com/office/drawing/2014/main" xmlns="" id="{DEF27300-B2F1-A8C5-5829-26B448866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763" y="933451"/>
                <a:ext cx="44450" cy="42863"/>
              </a:xfrm>
              <a:custGeom>
                <a:avLst/>
                <a:gdLst>
                  <a:gd name="T0" fmla="*/ 8 w 84"/>
                  <a:gd name="T1" fmla="*/ 61 h 79"/>
                  <a:gd name="T2" fmla="*/ 13 w 84"/>
                  <a:gd name="T3" fmla="*/ 61 h 79"/>
                  <a:gd name="T4" fmla="*/ 16 w 84"/>
                  <a:gd name="T5" fmla="*/ 67 h 79"/>
                  <a:gd name="T6" fmla="*/ 18 w 84"/>
                  <a:gd name="T7" fmla="*/ 76 h 79"/>
                  <a:gd name="T8" fmla="*/ 18 w 84"/>
                  <a:gd name="T9" fmla="*/ 79 h 79"/>
                  <a:gd name="T10" fmla="*/ 26 w 84"/>
                  <a:gd name="T11" fmla="*/ 71 h 79"/>
                  <a:gd name="T12" fmla="*/ 32 w 84"/>
                  <a:gd name="T13" fmla="*/ 68 h 79"/>
                  <a:gd name="T14" fmla="*/ 34 w 84"/>
                  <a:gd name="T15" fmla="*/ 48 h 79"/>
                  <a:gd name="T16" fmla="*/ 38 w 84"/>
                  <a:gd name="T17" fmla="*/ 44 h 79"/>
                  <a:gd name="T18" fmla="*/ 44 w 84"/>
                  <a:gd name="T19" fmla="*/ 44 h 79"/>
                  <a:gd name="T20" fmla="*/ 47 w 84"/>
                  <a:gd name="T21" fmla="*/ 51 h 79"/>
                  <a:gd name="T22" fmla="*/ 46 w 84"/>
                  <a:gd name="T23" fmla="*/ 62 h 79"/>
                  <a:gd name="T24" fmla="*/ 69 w 84"/>
                  <a:gd name="T25" fmla="*/ 47 h 79"/>
                  <a:gd name="T26" fmla="*/ 53 w 84"/>
                  <a:gd name="T27" fmla="*/ 42 h 79"/>
                  <a:gd name="T28" fmla="*/ 55 w 84"/>
                  <a:gd name="T29" fmla="*/ 34 h 79"/>
                  <a:gd name="T30" fmla="*/ 59 w 84"/>
                  <a:gd name="T31" fmla="*/ 31 h 79"/>
                  <a:gd name="T32" fmla="*/ 68 w 84"/>
                  <a:gd name="T33" fmla="*/ 32 h 79"/>
                  <a:gd name="T34" fmla="*/ 75 w 84"/>
                  <a:gd name="T35" fmla="*/ 32 h 79"/>
                  <a:gd name="T36" fmla="*/ 79 w 84"/>
                  <a:gd name="T37" fmla="*/ 30 h 79"/>
                  <a:gd name="T38" fmla="*/ 83 w 84"/>
                  <a:gd name="T39" fmla="*/ 23 h 79"/>
                  <a:gd name="T40" fmla="*/ 55 w 84"/>
                  <a:gd name="T41" fmla="*/ 21 h 79"/>
                  <a:gd name="T42" fmla="*/ 56 w 84"/>
                  <a:gd name="T43" fmla="*/ 11 h 79"/>
                  <a:gd name="T44" fmla="*/ 50 w 84"/>
                  <a:gd name="T45" fmla="*/ 16 h 79"/>
                  <a:gd name="T46" fmla="*/ 44 w 84"/>
                  <a:gd name="T47" fmla="*/ 17 h 79"/>
                  <a:gd name="T48" fmla="*/ 33 w 84"/>
                  <a:gd name="T49" fmla="*/ 13 h 79"/>
                  <a:gd name="T50" fmla="*/ 34 w 84"/>
                  <a:gd name="T51" fmla="*/ 6 h 79"/>
                  <a:gd name="T52" fmla="*/ 37 w 84"/>
                  <a:gd name="T53" fmla="*/ 1 h 79"/>
                  <a:gd name="T54" fmla="*/ 38 w 84"/>
                  <a:gd name="T55" fmla="*/ 0 h 79"/>
                  <a:gd name="T56" fmla="*/ 29 w 84"/>
                  <a:gd name="T57" fmla="*/ 1 h 79"/>
                  <a:gd name="T58" fmla="*/ 22 w 84"/>
                  <a:gd name="T59" fmla="*/ 7 h 79"/>
                  <a:gd name="T60" fmla="*/ 19 w 84"/>
                  <a:gd name="T61" fmla="*/ 15 h 79"/>
                  <a:gd name="T62" fmla="*/ 16 w 84"/>
                  <a:gd name="T63" fmla="*/ 36 h 79"/>
                  <a:gd name="T64" fmla="*/ 11 w 84"/>
                  <a:gd name="T65" fmla="*/ 49 h 79"/>
                  <a:gd name="T66" fmla="*/ 6 w 84"/>
                  <a:gd name="T67" fmla="*/ 56 h 79"/>
                  <a:gd name="T68" fmla="*/ 0 w 84"/>
                  <a:gd name="T69" fmla="*/ 59 h 79"/>
                  <a:gd name="T70" fmla="*/ 8 w 84"/>
                  <a:gd name="T71" fmla="*/ 6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79">
                    <a:moveTo>
                      <a:pt x="8" y="61"/>
                    </a:moveTo>
                    <a:lnTo>
                      <a:pt x="8" y="61"/>
                    </a:lnTo>
                    <a:lnTo>
                      <a:pt x="10" y="61"/>
                    </a:lnTo>
                    <a:lnTo>
                      <a:pt x="13" y="61"/>
                    </a:lnTo>
                    <a:lnTo>
                      <a:pt x="15" y="63"/>
                    </a:lnTo>
                    <a:lnTo>
                      <a:pt x="16" y="67"/>
                    </a:lnTo>
                    <a:lnTo>
                      <a:pt x="18" y="72"/>
                    </a:lnTo>
                    <a:lnTo>
                      <a:pt x="18" y="76"/>
                    </a:lnTo>
                    <a:lnTo>
                      <a:pt x="18" y="79"/>
                    </a:lnTo>
                    <a:lnTo>
                      <a:pt x="18" y="79"/>
                    </a:lnTo>
                    <a:lnTo>
                      <a:pt x="23" y="74"/>
                    </a:lnTo>
                    <a:lnTo>
                      <a:pt x="26" y="71"/>
                    </a:lnTo>
                    <a:lnTo>
                      <a:pt x="31" y="69"/>
                    </a:lnTo>
                    <a:lnTo>
                      <a:pt x="32" y="68"/>
                    </a:lnTo>
                    <a:lnTo>
                      <a:pt x="33" y="64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8" y="44"/>
                    </a:lnTo>
                    <a:lnTo>
                      <a:pt x="41" y="42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7" y="51"/>
                    </a:lnTo>
                    <a:lnTo>
                      <a:pt x="47" y="56"/>
                    </a:lnTo>
                    <a:lnTo>
                      <a:pt x="46" y="62"/>
                    </a:lnTo>
                    <a:lnTo>
                      <a:pt x="42" y="68"/>
                    </a:lnTo>
                    <a:lnTo>
                      <a:pt x="69" y="47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4" y="38"/>
                    </a:lnTo>
                    <a:lnTo>
                      <a:pt x="55" y="34"/>
                    </a:lnTo>
                    <a:lnTo>
                      <a:pt x="57" y="32"/>
                    </a:lnTo>
                    <a:lnTo>
                      <a:pt x="59" y="31"/>
                    </a:lnTo>
                    <a:lnTo>
                      <a:pt x="63" y="31"/>
                    </a:lnTo>
                    <a:lnTo>
                      <a:pt x="68" y="32"/>
                    </a:lnTo>
                    <a:lnTo>
                      <a:pt x="72" y="32"/>
                    </a:lnTo>
                    <a:lnTo>
                      <a:pt x="75" y="32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80" y="28"/>
                    </a:lnTo>
                    <a:lnTo>
                      <a:pt x="83" y="23"/>
                    </a:lnTo>
                    <a:lnTo>
                      <a:pt x="84" y="18"/>
                    </a:lnTo>
                    <a:lnTo>
                      <a:pt x="55" y="21"/>
                    </a:lnTo>
                    <a:lnTo>
                      <a:pt x="56" y="11"/>
                    </a:lnTo>
                    <a:lnTo>
                      <a:pt x="56" y="11"/>
                    </a:lnTo>
                    <a:lnTo>
                      <a:pt x="54" y="15"/>
                    </a:lnTo>
                    <a:lnTo>
                      <a:pt x="50" y="16"/>
                    </a:lnTo>
                    <a:lnTo>
                      <a:pt x="47" y="17"/>
                    </a:lnTo>
                    <a:lnTo>
                      <a:pt x="44" y="17"/>
                    </a:lnTo>
                    <a:lnTo>
                      <a:pt x="38" y="16"/>
                    </a:lnTo>
                    <a:lnTo>
                      <a:pt x="33" y="13"/>
                    </a:lnTo>
                    <a:lnTo>
                      <a:pt x="33" y="13"/>
                    </a:lnTo>
                    <a:lnTo>
                      <a:pt x="34" y="6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9" y="1"/>
                    </a:lnTo>
                    <a:lnTo>
                      <a:pt x="25" y="3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9" y="15"/>
                    </a:lnTo>
                    <a:lnTo>
                      <a:pt x="17" y="25"/>
                    </a:lnTo>
                    <a:lnTo>
                      <a:pt x="16" y="36"/>
                    </a:lnTo>
                    <a:lnTo>
                      <a:pt x="14" y="45"/>
                    </a:lnTo>
                    <a:lnTo>
                      <a:pt x="11" y="49"/>
                    </a:lnTo>
                    <a:lnTo>
                      <a:pt x="9" y="53"/>
                    </a:lnTo>
                    <a:lnTo>
                      <a:pt x="6" y="56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3" y="57"/>
                    </a:lnTo>
                    <a:lnTo>
                      <a:pt x="8" y="61"/>
                    </a:lnTo>
                    <a:lnTo>
                      <a:pt x="8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376">
                <a:extLst>
                  <a:ext uri="{FF2B5EF4-FFF2-40B4-BE49-F238E27FC236}">
                    <a16:creationId xmlns:a16="http://schemas.microsoft.com/office/drawing/2014/main" xmlns="" id="{14AF7C24-CEB2-62D2-D133-1EBFD0E4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250" y="906463"/>
                <a:ext cx="39688" cy="73025"/>
              </a:xfrm>
              <a:custGeom>
                <a:avLst/>
                <a:gdLst>
                  <a:gd name="T0" fmla="*/ 38 w 77"/>
                  <a:gd name="T1" fmla="*/ 78 h 137"/>
                  <a:gd name="T2" fmla="*/ 18 w 77"/>
                  <a:gd name="T3" fmla="*/ 69 h 137"/>
                  <a:gd name="T4" fmla="*/ 16 w 77"/>
                  <a:gd name="T5" fmla="*/ 78 h 137"/>
                  <a:gd name="T6" fmla="*/ 10 w 77"/>
                  <a:gd name="T7" fmla="*/ 90 h 137"/>
                  <a:gd name="T8" fmla="*/ 10 w 77"/>
                  <a:gd name="T9" fmla="*/ 98 h 137"/>
                  <a:gd name="T10" fmla="*/ 12 w 77"/>
                  <a:gd name="T11" fmla="*/ 103 h 137"/>
                  <a:gd name="T12" fmla="*/ 19 w 77"/>
                  <a:gd name="T13" fmla="*/ 98 h 137"/>
                  <a:gd name="T14" fmla="*/ 21 w 77"/>
                  <a:gd name="T15" fmla="*/ 98 h 137"/>
                  <a:gd name="T16" fmla="*/ 16 w 77"/>
                  <a:gd name="T17" fmla="*/ 111 h 137"/>
                  <a:gd name="T18" fmla="*/ 8 w 77"/>
                  <a:gd name="T19" fmla="*/ 118 h 137"/>
                  <a:gd name="T20" fmla="*/ 1 w 77"/>
                  <a:gd name="T21" fmla="*/ 123 h 137"/>
                  <a:gd name="T22" fmla="*/ 0 w 77"/>
                  <a:gd name="T23" fmla="*/ 137 h 137"/>
                  <a:gd name="T24" fmla="*/ 10 w 77"/>
                  <a:gd name="T25" fmla="*/ 134 h 137"/>
                  <a:gd name="T26" fmla="*/ 19 w 77"/>
                  <a:gd name="T27" fmla="*/ 129 h 137"/>
                  <a:gd name="T28" fmla="*/ 28 w 77"/>
                  <a:gd name="T29" fmla="*/ 115 h 137"/>
                  <a:gd name="T30" fmla="*/ 39 w 77"/>
                  <a:gd name="T31" fmla="*/ 118 h 137"/>
                  <a:gd name="T32" fmla="*/ 55 w 77"/>
                  <a:gd name="T33" fmla="*/ 127 h 137"/>
                  <a:gd name="T34" fmla="*/ 61 w 77"/>
                  <a:gd name="T35" fmla="*/ 134 h 137"/>
                  <a:gd name="T36" fmla="*/ 63 w 77"/>
                  <a:gd name="T37" fmla="*/ 128 h 137"/>
                  <a:gd name="T38" fmla="*/ 67 w 77"/>
                  <a:gd name="T39" fmla="*/ 114 h 137"/>
                  <a:gd name="T40" fmla="*/ 71 w 77"/>
                  <a:gd name="T41" fmla="*/ 111 h 137"/>
                  <a:gd name="T42" fmla="*/ 67 w 77"/>
                  <a:gd name="T43" fmla="*/ 111 h 137"/>
                  <a:gd name="T44" fmla="*/ 66 w 77"/>
                  <a:gd name="T45" fmla="*/ 71 h 137"/>
                  <a:gd name="T46" fmla="*/ 61 w 77"/>
                  <a:gd name="T47" fmla="*/ 77 h 137"/>
                  <a:gd name="T48" fmla="*/ 52 w 77"/>
                  <a:gd name="T49" fmla="*/ 77 h 137"/>
                  <a:gd name="T50" fmla="*/ 77 w 77"/>
                  <a:gd name="T51" fmla="*/ 31 h 137"/>
                  <a:gd name="T52" fmla="*/ 73 w 77"/>
                  <a:gd name="T53" fmla="*/ 20 h 137"/>
                  <a:gd name="T54" fmla="*/ 69 w 77"/>
                  <a:gd name="T55" fmla="*/ 13 h 137"/>
                  <a:gd name="T56" fmla="*/ 57 w 77"/>
                  <a:gd name="T57" fmla="*/ 8 h 137"/>
                  <a:gd name="T58" fmla="*/ 41 w 77"/>
                  <a:gd name="T59" fmla="*/ 5 h 137"/>
                  <a:gd name="T60" fmla="*/ 38 w 77"/>
                  <a:gd name="T61" fmla="*/ 0 h 137"/>
                  <a:gd name="T62" fmla="*/ 40 w 77"/>
                  <a:gd name="T63" fmla="*/ 10 h 137"/>
                  <a:gd name="T64" fmla="*/ 40 w 77"/>
                  <a:gd name="T65" fmla="*/ 22 h 137"/>
                  <a:gd name="T66" fmla="*/ 39 w 77"/>
                  <a:gd name="T67" fmla="*/ 26 h 137"/>
                  <a:gd name="T68" fmla="*/ 43 w 77"/>
                  <a:gd name="T69" fmla="*/ 36 h 137"/>
                  <a:gd name="T70" fmla="*/ 50 w 77"/>
                  <a:gd name="T71" fmla="*/ 4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137">
                    <a:moveTo>
                      <a:pt x="50" y="44"/>
                    </a:moveTo>
                    <a:lnTo>
                      <a:pt x="38" y="78"/>
                    </a:lnTo>
                    <a:lnTo>
                      <a:pt x="18" y="69"/>
                    </a:lnTo>
                    <a:lnTo>
                      <a:pt x="18" y="69"/>
                    </a:lnTo>
                    <a:lnTo>
                      <a:pt x="17" y="74"/>
                    </a:lnTo>
                    <a:lnTo>
                      <a:pt x="16" y="78"/>
                    </a:lnTo>
                    <a:lnTo>
                      <a:pt x="11" y="86"/>
                    </a:lnTo>
                    <a:lnTo>
                      <a:pt x="10" y="90"/>
                    </a:lnTo>
                    <a:lnTo>
                      <a:pt x="9" y="94"/>
                    </a:lnTo>
                    <a:lnTo>
                      <a:pt x="10" y="98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7" y="99"/>
                    </a:lnTo>
                    <a:lnTo>
                      <a:pt x="19" y="98"/>
                    </a:lnTo>
                    <a:lnTo>
                      <a:pt x="21" y="98"/>
                    </a:lnTo>
                    <a:lnTo>
                      <a:pt x="21" y="98"/>
                    </a:lnTo>
                    <a:lnTo>
                      <a:pt x="19" y="106"/>
                    </a:lnTo>
                    <a:lnTo>
                      <a:pt x="16" y="111"/>
                    </a:lnTo>
                    <a:lnTo>
                      <a:pt x="12" y="114"/>
                    </a:lnTo>
                    <a:lnTo>
                      <a:pt x="8" y="118"/>
                    </a:lnTo>
                    <a:lnTo>
                      <a:pt x="3" y="120"/>
                    </a:lnTo>
                    <a:lnTo>
                      <a:pt x="1" y="123"/>
                    </a:lnTo>
                    <a:lnTo>
                      <a:pt x="0" y="12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10" y="134"/>
                    </a:lnTo>
                    <a:lnTo>
                      <a:pt x="17" y="131"/>
                    </a:lnTo>
                    <a:lnTo>
                      <a:pt x="19" y="129"/>
                    </a:lnTo>
                    <a:lnTo>
                      <a:pt x="21" y="127"/>
                    </a:lnTo>
                    <a:lnTo>
                      <a:pt x="28" y="115"/>
                    </a:lnTo>
                    <a:lnTo>
                      <a:pt x="28" y="115"/>
                    </a:lnTo>
                    <a:lnTo>
                      <a:pt x="39" y="118"/>
                    </a:lnTo>
                    <a:lnTo>
                      <a:pt x="47" y="121"/>
                    </a:lnTo>
                    <a:lnTo>
                      <a:pt x="55" y="127"/>
                    </a:lnTo>
                    <a:lnTo>
                      <a:pt x="61" y="134"/>
                    </a:lnTo>
                    <a:lnTo>
                      <a:pt x="61" y="134"/>
                    </a:lnTo>
                    <a:lnTo>
                      <a:pt x="62" y="131"/>
                    </a:lnTo>
                    <a:lnTo>
                      <a:pt x="63" y="128"/>
                    </a:lnTo>
                    <a:lnTo>
                      <a:pt x="65" y="121"/>
                    </a:lnTo>
                    <a:lnTo>
                      <a:pt x="67" y="114"/>
                    </a:lnTo>
                    <a:lnTo>
                      <a:pt x="69" y="112"/>
                    </a:lnTo>
                    <a:lnTo>
                      <a:pt x="71" y="111"/>
                    </a:lnTo>
                    <a:lnTo>
                      <a:pt x="71" y="111"/>
                    </a:lnTo>
                    <a:lnTo>
                      <a:pt x="67" y="111"/>
                    </a:lnTo>
                    <a:lnTo>
                      <a:pt x="66" y="71"/>
                    </a:lnTo>
                    <a:lnTo>
                      <a:pt x="66" y="71"/>
                    </a:lnTo>
                    <a:lnTo>
                      <a:pt x="63" y="76"/>
                    </a:lnTo>
                    <a:lnTo>
                      <a:pt x="61" y="77"/>
                    </a:lnTo>
                    <a:lnTo>
                      <a:pt x="56" y="77"/>
                    </a:lnTo>
                    <a:lnTo>
                      <a:pt x="52" y="77"/>
                    </a:lnTo>
                    <a:lnTo>
                      <a:pt x="77" y="31"/>
                    </a:lnTo>
                    <a:lnTo>
                      <a:pt x="77" y="31"/>
                    </a:lnTo>
                    <a:lnTo>
                      <a:pt x="75" y="25"/>
                    </a:lnTo>
                    <a:lnTo>
                      <a:pt x="73" y="20"/>
                    </a:lnTo>
                    <a:lnTo>
                      <a:pt x="71" y="16"/>
                    </a:lnTo>
                    <a:lnTo>
                      <a:pt x="69" y="13"/>
                    </a:lnTo>
                    <a:lnTo>
                      <a:pt x="63" y="9"/>
                    </a:lnTo>
                    <a:lnTo>
                      <a:pt x="57" y="8"/>
                    </a:lnTo>
                    <a:lnTo>
                      <a:pt x="47" y="7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10"/>
                    </a:lnTo>
                    <a:lnTo>
                      <a:pt x="41" y="17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39" y="26"/>
                    </a:lnTo>
                    <a:lnTo>
                      <a:pt x="40" y="30"/>
                    </a:lnTo>
                    <a:lnTo>
                      <a:pt x="43" y="36"/>
                    </a:lnTo>
                    <a:lnTo>
                      <a:pt x="50" y="44"/>
                    </a:lnTo>
                    <a:lnTo>
                      <a:pt x="5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Rectangle 377">
                <a:extLst>
                  <a:ext uri="{FF2B5EF4-FFF2-40B4-BE49-F238E27FC236}">
                    <a16:creationId xmlns:a16="http://schemas.microsoft.com/office/drawing/2014/main" xmlns="" id="{0C2B0762-47FE-CB0C-1202-925E7C1DB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763" y="965201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378">
                <a:extLst>
                  <a:ext uri="{FF2B5EF4-FFF2-40B4-BE49-F238E27FC236}">
                    <a16:creationId xmlns:a16="http://schemas.microsoft.com/office/drawing/2014/main" xmlns="" id="{CA636297-7111-F750-E738-D4151BE8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8" y="1019176"/>
                <a:ext cx="41275" cy="41275"/>
              </a:xfrm>
              <a:custGeom>
                <a:avLst/>
                <a:gdLst>
                  <a:gd name="T0" fmla="*/ 27 w 76"/>
                  <a:gd name="T1" fmla="*/ 50 h 78"/>
                  <a:gd name="T2" fmla="*/ 27 w 76"/>
                  <a:gd name="T3" fmla="*/ 50 h 78"/>
                  <a:gd name="T4" fmla="*/ 26 w 76"/>
                  <a:gd name="T5" fmla="*/ 51 h 78"/>
                  <a:gd name="T6" fmla="*/ 23 w 76"/>
                  <a:gd name="T7" fmla="*/ 52 h 78"/>
                  <a:gd name="T8" fmla="*/ 21 w 76"/>
                  <a:gd name="T9" fmla="*/ 56 h 78"/>
                  <a:gd name="T10" fmla="*/ 20 w 76"/>
                  <a:gd name="T11" fmla="*/ 65 h 78"/>
                  <a:gd name="T12" fmla="*/ 76 w 76"/>
                  <a:gd name="T13" fmla="*/ 65 h 78"/>
                  <a:gd name="T14" fmla="*/ 76 w 76"/>
                  <a:gd name="T15" fmla="*/ 65 h 78"/>
                  <a:gd name="T16" fmla="*/ 75 w 76"/>
                  <a:gd name="T17" fmla="*/ 61 h 78"/>
                  <a:gd name="T18" fmla="*/ 73 w 76"/>
                  <a:gd name="T19" fmla="*/ 57 h 78"/>
                  <a:gd name="T20" fmla="*/ 68 w 76"/>
                  <a:gd name="T21" fmla="*/ 49 h 78"/>
                  <a:gd name="T22" fmla="*/ 66 w 76"/>
                  <a:gd name="T23" fmla="*/ 45 h 78"/>
                  <a:gd name="T24" fmla="*/ 66 w 76"/>
                  <a:gd name="T25" fmla="*/ 42 h 78"/>
                  <a:gd name="T26" fmla="*/ 67 w 76"/>
                  <a:gd name="T27" fmla="*/ 38 h 78"/>
                  <a:gd name="T28" fmla="*/ 69 w 76"/>
                  <a:gd name="T29" fmla="*/ 36 h 78"/>
                  <a:gd name="T30" fmla="*/ 69 w 76"/>
                  <a:gd name="T31" fmla="*/ 36 h 78"/>
                  <a:gd name="T32" fmla="*/ 67 w 76"/>
                  <a:gd name="T33" fmla="*/ 33 h 78"/>
                  <a:gd name="T34" fmla="*/ 65 w 76"/>
                  <a:gd name="T35" fmla="*/ 32 h 78"/>
                  <a:gd name="T36" fmla="*/ 61 w 76"/>
                  <a:gd name="T37" fmla="*/ 30 h 78"/>
                  <a:gd name="T38" fmla="*/ 58 w 76"/>
                  <a:gd name="T39" fmla="*/ 33 h 78"/>
                  <a:gd name="T40" fmla="*/ 54 w 76"/>
                  <a:gd name="T41" fmla="*/ 35 h 78"/>
                  <a:gd name="T42" fmla="*/ 51 w 76"/>
                  <a:gd name="T43" fmla="*/ 38 h 78"/>
                  <a:gd name="T44" fmla="*/ 49 w 76"/>
                  <a:gd name="T45" fmla="*/ 43 h 78"/>
                  <a:gd name="T46" fmla="*/ 48 w 76"/>
                  <a:gd name="T47" fmla="*/ 48 h 78"/>
                  <a:gd name="T48" fmla="*/ 52 w 76"/>
                  <a:gd name="T49" fmla="*/ 32 h 78"/>
                  <a:gd name="T50" fmla="*/ 52 w 76"/>
                  <a:gd name="T51" fmla="*/ 32 h 78"/>
                  <a:gd name="T52" fmla="*/ 50 w 76"/>
                  <a:gd name="T53" fmla="*/ 35 h 78"/>
                  <a:gd name="T54" fmla="*/ 48 w 76"/>
                  <a:gd name="T55" fmla="*/ 37 h 78"/>
                  <a:gd name="T56" fmla="*/ 45 w 76"/>
                  <a:gd name="T57" fmla="*/ 37 h 78"/>
                  <a:gd name="T58" fmla="*/ 43 w 76"/>
                  <a:gd name="T59" fmla="*/ 37 h 78"/>
                  <a:gd name="T60" fmla="*/ 42 w 76"/>
                  <a:gd name="T61" fmla="*/ 36 h 78"/>
                  <a:gd name="T62" fmla="*/ 39 w 76"/>
                  <a:gd name="T63" fmla="*/ 34 h 78"/>
                  <a:gd name="T64" fmla="*/ 37 w 76"/>
                  <a:gd name="T65" fmla="*/ 28 h 78"/>
                  <a:gd name="T66" fmla="*/ 36 w 76"/>
                  <a:gd name="T67" fmla="*/ 21 h 78"/>
                  <a:gd name="T68" fmla="*/ 36 w 76"/>
                  <a:gd name="T69" fmla="*/ 13 h 78"/>
                  <a:gd name="T70" fmla="*/ 37 w 76"/>
                  <a:gd name="T71" fmla="*/ 6 h 78"/>
                  <a:gd name="T72" fmla="*/ 39 w 76"/>
                  <a:gd name="T73" fmla="*/ 0 h 78"/>
                  <a:gd name="T74" fmla="*/ 38 w 76"/>
                  <a:gd name="T75" fmla="*/ 0 h 78"/>
                  <a:gd name="T76" fmla="*/ 0 w 76"/>
                  <a:gd name="T77" fmla="*/ 76 h 78"/>
                  <a:gd name="T78" fmla="*/ 0 w 76"/>
                  <a:gd name="T79" fmla="*/ 76 h 78"/>
                  <a:gd name="T80" fmla="*/ 3 w 76"/>
                  <a:gd name="T81" fmla="*/ 78 h 78"/>
                  <a:gd name="T82" fmla="*/ 4 w 76"/>
                  <a:gd name="T83" fmla="*/ 78 h 78"/>
                  <a:gd name="T84" fmla="*/ 7 w 76"/>
                  <a:gd name="T85" fmla="*/ 75 h 78"/>
                  <a:gd name="T86" fmla="*/ 11 w 76"/>
                  <a:gd name="T87" fmla="*/ 71 h 78"/>
                  <a:gd name="T88" fmla="*/ 13 w 76"/>
                  <a:gd name="T89" fmla="*/ 65 h 78"/>
                  <a:gd name="T90" fmla="*/ 15 w 76"/>
                  <a:gd name="T91" fmla="*/ 60 h 78"/>
                  <a:gd name="T92" fmla="*/ 18 w 76"/>
                  <a:gd name="T93" fmla="*/ 55 h 78"/>
                  <a:gd name="T94" fmla="*/ 22 w 76"/>
                  <a:gd name="T95" fmla="*/ 51 h 78"/>
                  <a:gd name="T96" fmla="*/ 25 w 76"/>
                  <a:gd name="T97" fmla="*/ 50 h 78"/>
                  <a:gd name="T98" fmla="*/ 27 w 76"/>
                  <a:gd name="T99" fmla="*/ 50 h 78"/>
                  <a:gd name="T100" fmla="*/ 27 w 76"/>
                  <a:gd name="T101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78">
                    <a:moveTo>
                      <a:pt x="27" y="50"/>
                    </a:moveTo>
                    <a:lnTo>
                      <a:pt x="27" y="50"/>
                    </a:lnTo>
                    <a:lnTo>
                      <a:pt x="26" y="51"/>
                    </a:lnTo>
                    <a:lnTo>
                      <a:pt x="23" y="52"/>
                    </a:lnTo>
                    <a:lnTo>
                      <a:pt x="21" y="56"/>
                    </a:lnTo>
                    <a:lnTo>
                      <a:pt x="20" y="65"/>
                    </a:lnTo>
                    <a:lnTo>
                      <a:pt x="76" y="65"/>
                    </a:lnTo>
                    <a:lnTo>
                      <a:pt x="76" y="65"/>
                    </a:lnTo>
                    <a:lnTo>
                      <a:pt x="75" y="61"/>
                    </a:lnTo>
                    <a:lnTo>
                      <a:pt x="73" y="57"/>
                    </a:lnTo>
                    <a:lnTo>
                      <a:pt x="68" y="49"/>
                    </a:lnTo>
                    <a:lnTo>
                      <a:pt x="66" y="45"/>
                    </a:lnTo>
                    <a:lnTo>
                      <a:pt x="66" y="42"/>
                    </a:lnTo>
                    <a:lnTo>
                      <a:pt x="67" y="38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7" y="33"/>
                    </a:lnTo>
                    <a:lnTo>
                      <a:pt x="65" y="32"/>
                    </a:lnTo>
                    <a:lnTo>
                      <a:pt x="61" y="30"/>
                    </a:lnTo>
                    <a:lnTo>
                      <a:pt x="58" y="33"/>
                    </a:lnTo>
                    <a:lnTo>
                      <a:pt x="54" y="35"/>
                    </a:lnTo>
                    <a:lnTo>
                      <a:pt x="51" y="38"/>
                    </a:lnTo>
                    <a:lnTo>
                      <a:pt x="49" y="43"/>
                    </a:lnTo>
                    <a:lnTo>
                      <a:pt x="48" y="4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0" y="35"/>
                    </a:lnTo>
                    <a:lnTo>
                      <a:pt x="48" y="37"/>
                    </a:lnTo>
                    <a:lnTo>
                      <a:pt x="45" y="37"/>
                    </a:lnTo>
                    <a:lnTo>
                      <a:pt x="43" y="37"/>
                    </a:lnTo>
                    <a:lnTo>
                      <a:pt x="42" y="36"/>
                    </a:lnTo>
                    <a:lnTo>
                      <a:pt x="39" y="34"/>
                    </a:lnTo>
                    <a:lnTo>
                      <a:pt x="37" y="28"/>
                    </a:lnTo>
                    <a:lnTo>
                      <a:pt x="36" y="21"/>
                    </a:lnTo>
                    <a:lnTo>
                      <a:pt x="36" y="13"/>
                    </a:lnTo>
                    <a:lnTo>
                      <a:pt x="37" y="6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3" y="78"/>
                    </a:lnTo>
                    <a:lnTo>
                      <a:pt x="4" y="78"/>
                    </a:lnTo>
                    <a:lnTo>
                      <a:pt x="7" y="75"/>
                    </a:lnTo>
                    <a:lnTo>
                      <a:pt x="11" y="71"/>
                    </a:lnTo>
                    <a:lnTo>
                      <a:pt x="13" y="65"/>
                    </a:lnTo>
                    <a:lnTo>
                      <a:pt x="15" y="60"/>
                    </a:lnTo>
                    <a:lnTo>
                      <a:pt x="18" y="55"/>
                    </a:lnTo>
                    <a:lnTo>
                      <a:pt x="22" y="51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7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379">
                <a:extLst>
                  <a:ext uri="{FF2B5EF4-FFF2-40B4-BE49-F238E27FC236}">
                    <a16:creationId xmlns:a16="http://schemas.microsoft.com/office/drawing/2014/main" xmlns="" id="{1A28524D-F608-3E44-8AF5-6E2D72768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188" y="1036638"/>
                <a:ext cx="3175" cy="6350"/>
              </a:xfrm>
              <a:custGeom>
                <a:avLst/>
                <a:gdLst>
                  <a:gd name="T0" fmla="*/ 0 w 6"/>
                  <a:gd name="T1" fmla="*/ 11 h 11"/>
                  <a:gd name="T2" fmla="*/ 0 w 6"/>
                  <a:gd name="T3" fmla="*/ 11 h 11"/>
                  <a:gd name="T4" fmla="*/ 4 w 6"/>
                  <a:gd name="T5" fmla="*/ 8 h 11"/>
                  <a:gd name="T6" fmla="*/ 6 w 6"/>
                  <a:gd name="T7" fmla="*/ 5 h 11"/>
                  <a:gd name="T8" fmla="*/ 6 w 6"/>
                  <a:gd name="T9" fmla="*/ 2 h 11"/>
                  <a:gd name="T10" fmla="*/ 6 w 6"/>
                  <a:gd name="T11" fmla="*/ 0 h 11"/>
                  <a:gd name="T12" fmla="*/ 6 w 6"/>
                  <a:gd name="T13" fmla="*/ 0 h 11"/>
                  <a:gd name="T14" fmla="*/ 2 w 6"/>
                  <a:gd name="T15" fmla="*/ 4 h 11"/>
                  <a:gd name="T16" fmla="*/ 0 w 6"/>
                  <a:gd name="T17" fmla="*/ 11 h 11"/>
                  <a:gd name="T18" fmla="*/ 0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0" y="11"/>
                    </a:moveTo>
                    <a:lnTo>
                      <a:pt x="0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380">
                <a:extLst>
                  <a:ext uri="{FF2B5EF4-FFF2-40B4-BE49-F238E27FC236}">
                    <a16:creationId xmlns:a16="http://schemas.microsoft.com/office/drawing/2014/main" xmlns="" id="{E54F863F-1002-CDA6-D6C7-02C9F61D6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563" y="1069976"/>
                <a:ext cx="4763" cy="12700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0 w 11"/>
                  <a:gd name="T5" fmla="*/ 24 h 24"/>
                  <a:gd name="T6" fmla="*/ 5 w 11"/>
                  <a:gd name="T7" fmla="*/ 13 h 24"/>
                  <a:gd name="T8" fmla="*/ 11 w 11"/>
                  <a:gd name="T9" fmla="*/ 0 h 24"/>
                  <a:gd name="T10" fmla="*/ 11 w 11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5" y="13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381">
                <a:extLst>
                  <a:ext uri="{FF2B5EF4-FFF2-40B4-BE49-F238E27FC236}">
                    <a16:creationId xmlns:a16="http://schemas.microsoft.com/office/drawing/2014/main" xmlns="" id="{C0E4281F-81CF-F1BF-C347-71845321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873126"/>
                <a:ext cx="3175" cy="6350"/>
              </a:xfrm>
              <a:custGeom>
                <a:avLst/>
                <a:gdLst>
                  <a:gd name="T0" fmla="*/ 6 w 6"/>
                  <a:gd name="T1" fmla="*/ 3 h 11"/>
                  <a:gd name="T2" fmla="*/ 6 w 6"/>
                  <a:gd name="T3" fmla="*/ 3 h 11"/>
                  <a:gd name="T4" fmla="*/ 6 w 6"/>
                  <a:gd name="T5" fmla="*/ 0 h 11"/>
                  <a:gd name="T6" fmla="*/ 0 w 6"/>
                  <a:gd name="T7" fmla="*/ 11 h 11"/>
                  <a:gd name="T8" fmla="*/ 1 w 6"/>
                  <a:gd name="T9" fmla="*/ 11 h 11"/>
                  <a:gd name="T10" fmla="*/ 1 w 6"/>
                  <a:gd name="T11" fmla="*/ 11 h 11"/>
                  <a:gd name="T12" fmla="*/ 6 w 6"/>
                  <a:gd name="T13" fmla="*/ 3 h 11"/>
                  <a:gd name="T14" fmla="*/ 6 w 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lnTo>
                      <a:pt x="6" y="3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382">
                <a:extLst>
                  <a:ext uri="{FF2B5EF4-FFF2-40B4-BE49-F238E27FC236}">
                    <a16:creationId xmlns:a16="http://schemas.microsoft.com/office/drawing/2014/main" xmlns="" id="{11D110C2-D910-F45F-F648-C7033E74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16013"/>
                <a:ext cx="1588" cy="1588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383">
                <a:extLst>
                  <a:ext uri="{FF2B5EF4-FFF2-40B4-BE49-F238E27FC236}">
                    <a16:creationId xmlns:a16="http://schemas.microsoft.com/office/drawing/2014/main" xmlns="" id="{62812922-FBB6-2033-88D9-128D9320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8" y="804863"/>
                <a:ext cx="33338" cy="47625"/>
              </a:xfrm>
              <a:custGeom>
                <a:avLst/>
                <a:gdLst>
                  <a:gd name="T0" fmla="*/ 64 w 64"/>
                  <a:gd name="T1" fmla="*/ 0 h 88"/>
                  <a:gd name="T2" fmla="*/ 38 w 64"/>
                  <a:gd name="T3" fmla="*/ 21 h 88"/>
                  <a:gd name="T4" fmla="*/ 38 w 64"/>
                  <a:gd name="T5" fmla="*/ 21 h 88"/>
                  <a:gd name="T6" fmla="*/ 38 w 64"/>
                  <a:gd name="T7" fmla="*/ 18 h 88"/>
                  <a:gd name="T8" fmla="*/ 38 w 64"/>
                  <a:gd name="T9" fmla="*/ 16 h 88"/>
                  <a:gd name="T10" fmla="*/ 35 w 64"/>
                  <a:gd name="T11" fmla="*/ 12 h 88"/>
                  <a:gd name="T12" fmla="*/ 34 w 64"/>
                  <a:gd name="T13" fmla="*/ 10 h 88"/>
                  <a:gd name="T14" fmla="*/ 33 w 64"/>
                  <a:gd name="T15" fmla="*/ 9 h 88"/>
                  <a:gd name="T16" fmla="*/ 33 w 64"/>
                  <a:gd name="T17" fmla="*/ 5 h 88"/>
                  <a:gd name="T18" fmla="*/ 34 w 64"/>
                  <a:gd name="T19" fmla="*/ 1 h 88"/>
                  <a:gd name="T20" fmla="*/ 34 w 64"/>
                  <a:gd name="T21" fmla="*/ 1 h 88"/>
                  <a:gd name="T22" fmla="*/ 28 w 64"/>
                  <a:gd name="T23" fmla="*/ 5 h 88"/>
                  <a:gd name="T24" fmla="*/ 25 w 64"/>
                  <a:gd name="T25" fmla="*/ 9 h 88"/>
                  <a:gd name="T26" fmla="*/ 25 w 64"/>
                  <a:gd name="T27" fmla="*/ 11 h 88"/>
                  <a:gd name="T28" fmla="*/ 25 w 64"/>
                  <a:gd name="T29" fmla="*/ 12 h 88"/>
                  <a:gd name="T30" fmla="*/ 31 w 64"/>
                  <a:gd name="T31" fmla="*/ 12 h 88"/>
                  <a:gd name="T32" fmla="*/ 31 w 64"/>
                  <a:gd name="T33" fmla="*/ 12 h 88"/>
                  <a:gd name="T34" fmla="*/ 26 w 64"/>
                  <a:gd name="T35" fmla="*/ 24 h 88"/>
                  <a:gd name="T36" fmla="*/ 23 w 64"/>
                  <a:gd name="T37" fmla="*/ 33 h 88"/>
                  <a:gd name="T38" fmla="*/ 18 w 64"/>
                  <a:gd name="T39" fmla="*/ 49 h 88"/>
                  <a:gd name="T40" fmla="*/ 16 w 64"/>
                  <a:gd name="T41" fmla="*/ 57 h 88"/>
                  <a:gd name="T42" fmla="*/ 12 w 64"/>
                  <a:gd name="T43" fmla="*/ 64 h 88"/>
                  <a:gd name="T44" fmla="*/ 8 w 64"/>
                  <a:gd name="T45" fmla="*/ 72 h 88"/>
                  <a:gd name="T46" fmla="*/ 0 w 64"/>
                  <a:gd name="T47" fmla="*/ 80 h 88"/>
                  <a:gd name="T48" fmla="*/ 0 w 64"/>
                  <a:gd name="T49" fmla="*/ 80 h 88"/>
                  <a:gd name="T50" fmla="*/ 4 w 64"/>
                  <a:gd name="T51" fmla="*/ 86 h 88"/>
                  <a:gd name="T52" fmla="*/ 9 w 64"/>
                  <a:gd name="T53" fmla="*/ 88 h 88"/>
                  <a:gd name="T54" fmla="*/ 12 w 64"/>
                  <a:gd name="T55" fmla="*/ 88 h 88"/>
                  <a:gd name="T56" fmla="*/ 16 w 64"/>
                  <a:gd name="T57" fmla="*/ 87 h 88"/>
                  <a:gd name="T58" fmla="*/ 19 w 64"/>
                  <a:gd name="T59" fmla="*/ 84 h 88"/>
                  <a:gd name="T60" fmla="*/ 23 w 64"/>
                  <a:gd name="T61" fmla="*/ 79 h 88"/>
                  <a:gd name="T62" fmla="*/ 28 w 64"/>
                  <a:gd name="T63" fmla="*/ 69 h 88"/>
                  <a:gd name="T64" fmla="*/ 28 w 64"/>
                  <a:gd name="T65" fmla="*/ 69 h 88"/>
                  <a:gd name="T66" fmla="*/ 32 w 64"/>
                  <a:gd name="T67" fmla="*/ 65 h 88"/>
                  <a:gd name="T68" fmla="*/ 35 w 64"/>
                  <a:gd name="T69" fmla="*/ 64 h 88"/>
                  <a:gd name="T70" fmla="*/ 58 w 64"/>
                  <a:gd name="T71" fmla="*/ 20 h 88"/>
                  <a:gd name="T72" fmla="*/ 64 w 64"/>
                  <a:gd name="T7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88">
                    <a:moveTo>
                      <a:pt x="64" y="0"/>
                    </a:moveTo>
                    <a:lnTo>
                      <a:pt x="38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3" y="9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28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26" y="24"/>
                    </a:lnTo>
                    <a:lnTo>
                      <a:pt x="23" y="33"/>
                    </a:lnTo>
                    <a:lnTo>
                      <a:pt x="18" y="49"/>
                    </a:lnTo>
                    <a:lnTo>
                      <a:pt x="16" y="57"/>
                    </a:lnTo>
                    <a:lnTo>
                      <a:pt x="12" y="64"/>
                    </a:lnTo>
                    <a:lnTo>
                      <a:pt x="8" y="72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4" y="86"/>
                    </a:lnTo>
                    <a:lnTo>
                      <a:pt x="9" y="88"/>
                    </a:lnTo>
                    <a:lnTo>
                      <a:pt x="12" y="88"/>
                    </a:lnTo>
                    <a:lnTo>
                      <a:pt x="16" y="87"/>
                    </a:lnTo>
                    <a:lnTo>
                      <a:pt x="19" y="84"/>
                    </a:lnTo>
                    <a:lnTo>
                      <a:pt x="23" y="79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58" y="20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Rectangle 384">
                <a:extLst>
                  <a:ext uri="{FF2B5EF4-FFF2-40B4-BE49-F238E27FC236}">
                    <a16:creationId xmlns:a16="http://schemas.microsoft.com/office/drawing/2014/main" xmlns="" id="{D979B0DC-E752-35F3-9330-FED53D33E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988" y="930276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385">
                <a:extLst>
                  <a:ext uri="{FF2B5EF4-FFF2-40B4-BE49-F238E27FC236}">
                    <a16:creationId xmlns:a16="http://schemas.microsoft.com/office/drawing/2014/main" xmlns="" id="{F2F1C52A-5861-11D8-5D6C-579A1FD28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988" y="925513"/>
                <a:ext cx="1588" cy="4763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0 w 3"/>
                  <a:gd name="T5" fmla="*/ 10 h 10"/>
                  <a:gd name="T6" fmla="*/ 3 w 3"/>
                  <a:gd name="T7" fmla="*/ 3 h 10"/>
                  <a:gd name="T8" fmla="*/ 3 w 3"/>
                  <a:gd name="T9" fmla="*/ 1 h 10"/>
                  <a:gd name="T10" fmla="*/ 2 w 3"/>
                  <a:gd name="T11" fmla="*/ 0 h 10"/>
                  <a:gd name="T12" fmla="*/ 1 w 3"/>
                  <a:gd name="T13" fmla="*/ 0 h 10"/>
                  <a:gd name="T14" fmla="*/ 1 w 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386">
                <a:extLst>
                  <a:ext uri="{FF2B5EF4-FFF2-40B4-BE49-F238E27FC236}">
                    <a16:creationId xmlns:a16="http://schemas.microsoft.com/office/drawing/2014/main" xmlns="" id="{CAE8D5E6-B015-B753-651F-1BF4EB71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5" y="1058863"/>
                <a:ext cx="4763" cy="11113"/>
              </a:xfrm>
              <a:custGeom>
                <a:avLst/>
                <a:gdLst>
                  <a:gd name="T0" fmla="*/ 5 w 9"/>
                  <a:gd name="T1" fmla="*/ 0 h 21"/>
                  <a:gd name="T2" fmla="*/ 5 w 9"/>
                  <a:gd name="T3" fmla="*/ 0 h 21"/>
                  <a:gd name="T4" fmla="*/ 4 w 9"/>
                  <a:gd name="T5" fmla="*/ 11 h 21"/>
                  <a:gd name="T6" fmla="*/ 0 w 9"/>
                  <a:gd name="T7" fmla="*/ 21 h 21"/>
                  <a:gd name="T8" fmla="*/ 9 w 9"/>
                  <a:gd name="T9" fmla="*/ 2 h 21"/>
                  <a:gd name="T10" fmla="*/ 9 w 9"/>
                  <a:gd name="T11" fmla="*/ 2 h 21"/>
                  <a:gd name="T12" fmla="*/ 5 w 9"/>
                  <a:gd name="T13" fmla="*/ 0 h 21"/>
                  <a:gd name="T14" fmla="*/ 5 w 9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1">
                    <a:moveTo>
                      <a:pt x="5" y="0"/>
                    </a:moveTo>
                    <a:lnTo>
                      <a:pt x="5" y="0"/>
                    </a:lnTo>
                    <a:lnTo>
                      <a:pt x="4" y="11"/>
                    </a:lnTo>
                    <a:lnTo>
                      <a:pt x="0" y="2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387">
                <a:extLst>
                  <a:ext uri="{FF2B5EF4-FFF2-40B4-BE49-F238E27FC236}">
                    <a16:creationId xmlns:a16="http://schemas.microsoft.com/office/drawing/2014/main" xmlns="" id="{C1811B92-1169-715E-6CB1-DFE7D9E1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613" y="1011238"/>
                <a:ext cx="15875" cy="11113"/>
              </a:xfrm>
              <a:custGeom>
                <a:avLst/>
                <a:gdLst>
                  <a:gd name="T0" fmla="*/ 0 w 28"/>
                  <a:gd name="T1" fmla="*/ 20 h 20"/>
                  <a:gd name="T2" fmla="*/ 20 w 28"/>
                  <a:gd name="T3" fmla="*/ 16 h 20"/>
                  <a:gd name="T4" fmla="*/ 28 w 28"/>
                  <a:gd name="T5" fmla="*/ 0 h 20"/>
                  <a:gd name="T6" fmla="*/ 28 w 28"/>
                  <a:gd name="T7" fmla="*/ 0 h 20"/>
                  <a:gd name="T8" fmla="*/ 16 w 28"/>
                  <a:gd name="T9" fmla="*/ 8 h 20"/>
                  <a:gd name="T10" fmla="*/ 8 w 28"/>
                  <a:gd name="T11" fmla="*/ 14 h 20"/>
                  <a:gd name="T12" fmla="*/ 0 w 28"/>
                  <a:gd name="T13" fmla="*/ 20 h 20"/>
                  <a:gd name="T14" fmla="*/ 0 w 2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0">
                    <a:moveTo>
                      <a:pt x="0" y="20"/>
                    </a:moveTo>
                    <a:lnTo>
                      <a:pt x="20" y="16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6" y="8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388">
                <a:extLst>
                  <a:ext uri="{FF2B5EF4-FFF2-40B4-BE49-F238E27FC236}">
                    <a16:creationId xmlns:a16="http://schemas.microsoft.com/office/drawing/2014/main" xmlns="" id="{DB66AE38-44C1-F7FC-7603-4092C1DB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763" y="1052513"/>
                <a:ext cx="177800" cy="131763"/>
              </a:xfrm>
              <a:custGeom>
                <a:avLst/>
                <a:gdLst>
                  <a:gd name="T0" fmla="*/ 112 w 335"/>
                  <a:gd name="T1" fmla="*/ 138 h 248"/>
                  <a:gd name="T2" fmla="*/ 107 w 335"/>
                  <a:gd name="T3" fmla="*/ 128 h 248"/>
                  <a:gd name="T4" fmla="*/ 120 w 335"/>
                  <a:gd name="T5" fmla="*/ 99 h 248"/>
                  <a:gd name="T6" fmla="*/ 115 w 335"/>
                  <a:gd name="T7" fmla="*/ 91 h 248"/>
                  <a:gd name="T8" fmla="*/ 95 w 335"/>
                  <a:gd name="T9" fmla="*/ 113 h 248"/>
                  <a:gd name="T10" fmla="*/ 97 w 335"/>
                  <a:gd name="T11" fmla="*/ 117 h 248"/>
                  <a:gd name="T12" fmla="*/ 106 w 335"/>
                  <a:gd name="T13" fmla="*/ 125 h 248"/>
                  <a:gd name="T14" fmla="*/ 105 w 335"/>
                  <a:gd name="T15" fmla="*/ 159 h 248"/>
                  <a:gd name="T16" fmla="*/ 115 w 335"/>
                  <a:gd name="T17" fmla="*/ 169 h 248"/>
                  <a:gd name="T18" fmla="*/ 114 w 335"/>
                  <a:gd name="T19" fmla="*/ 188 h 248"/>
                  <a:gd name="T20" fmla="*/ 93 w 335"/>
                  <a:gd name="T21" fmla="*/ 199 h 248"/>
                  <a:gd name="T22" fmla="*/ 81 w 335"/>
                  <a:gd name="T23" fmla="*/ 185 h 248"/>
                  <a:gd name="T24" fmla="*/ 89 w 335"/>
                  <a:gd name="T25" fmla="*/ 163 h 248"/>
                  <a:gd name="T26" fmla="*/ 99 w 335"/>
                  <a:gd name="T27" fmla="*/ 141 h 248"/>
                  <a:gd name="T28" fmla="*/ 86 w 335"/>
                  <a:gd name="T29" fmla="*/ 151 h 248"/>
                  <a:gd name="T30" fmla="*/ 77 w 335"/>
                  <a:gd name="T31" fmla="*/ 169 h 248"/>
                  <a:gd name="T32" fmla="*/ 41 w 335"/>
                  <a:gd name="T33" fmla="*/ 183 h 248"/>
                  <a:gd name="T34" fmla="*/ 29 w 335"/>
                  <a:gd name="T35" fmla="*/ 177 h 248"/>
                  <a:gd name="T36" fmla="*/ 18 w 335"/>
                  <a:gd name="T37" fmla="*/ 168 h 248"/>
                  <a:gd name="T38" fmla="*/ 5 w 335"/>
                  <a:gd name="T39" fmla="*/ 191 h 248"/>
                  <a:gd name="T40" fmla="*/ 2 w 335"/>
                  <a:gd name="T41" fmla="*/ 221 h 248"/>
                  <a:gd name="T42" fmla="*/ 22 w 335"/>
                  <a:gd name="T43" fmla="*/ 234 h 248"/>
                  <a:gd name="T44" fmla="*/ 26 w 335"/>
                  <a:gd name="T45" fmla="*/ 242 h 248"/>
                  <a:gd name="T46" fmla="*/ 39 w 335"/>
                  <a:gd name="T47" fmla="*/ 242 h 248"/>
                  <a:gd name="T48" fmla="*/ 37 w 335"/>
                  <a:gd name="T49" fmla="*/ 220 h 248"/>
                  <a:gd name="T50" fmla="*/ 48 w 335"/>
                  <a:gd name="T51" fmla="*/ 205 h 248"/>
                  <a:gd name="T52" fmla="*/ 59 w 335"/>
                  <a:gd name="T53" fmla="*/ 206 h 248"/>
                  <a:gd name="T54" fmla="*/ 54 w 335"/>
                  <a:gd name="T55" fmla="*/ 220 h 248"/>
                  <a:gd name="T56" fmla="*/ 61 w 335"/>
                  <a:gd name="T57" fmla="*/ 220 h 248"/>
                  <a:gd name="T58" fmla="*/ 78 w 335"/>
                  <a:gd name="T59" fmla="*/ 208 h 248"/>
                  <a:gd name="T60" fmla="*/ 85 w 335"/>
                  <a:gd name="T61" fmla="*/ 213 h 248"/>
                  <a:gd name="T62" fmla="*/ 83 w 335"/>
                  <a:gd name="T63" fmla="*/ 226 h 248"/>
                  <a:gd name="T64" fmla="*/ 90 w 335"/>
                  <a:gd name="T65" fmla="*/ 215 h 248"/>
                  <a:gd name="T66" fmla="*/ 115 w 335"/>
                  <a:gd name="T67" fmla="*/ 197 h 248"/>
                  <a:gd name="T68" fmla="*/ 114 w 335"/>
                  <a:gd name="T69" fmla="*/ 219 h 248"/>
                  <a:gd name="T70" fmla="*/ 129 w 335"/>
                  <a:gd name="T71" fmla="*/ 203 h 248"/>
                  <a:gd name="T72" fmla="*/ 151 w 335"/>
                  <a:gd name="T73" fmla="*/ 203 h 248"/>
                  <a:gd name="T74" fmla="*/ 177 w 335"/>
                  <a:gd name="T75" fmla="*/ 219 h 248"/>
                  <a:gd name="T76" fmla="*/ 174 w 335"/>
                  <a:gd name="T77" fmla="*/ 203 h 248"/>
                  <a:gd name="T78" fmla="*/ 189 w 335"/>
                  <a:gd name="T79" fmla="*/ 209 h 248"/>
                  <a:gd name="T80" fmla="*/ 189 w 335"/>
                  <a:gd name="T81" fmla="*/ 235 h 248"/>
                  <a:gd name="T82" fmla="*/ 198 w 335"/>
                  <a:gd name="T83" fmla="*/ 227 h 248"/>
                  <a:gd name="T84" fmla="*/ 228 w 335"/>
                  <a:gd name="T85" fmla="*/ 236 h 248"/>
                  <a:gd name="T86" fmla="*/ 245 w 335"/>
                  <a:gd name="T87" fmla="*/ 234 h 248"/>
                  <a:gd name="T88" fmla="*/ 335 w 335"/>
                  <a:gd name="T89" fmla="*/ 56 h 248"/>
                  <a:gd name="T90" fmla="*/ 324 w 335"/>
                  <a:gd name="T91" fmla="*/ 65 h 248"/>
                  <a:gd name="T92" fmla="*/ 321 w 335"/>
                  <a:gd name="T93" fmla="*/ 27 h 248"/>
                  <a:gd name="T94" fmla="*/ 321 w 335"/>
                  <a:gd name="T95" fmla="*/ 24 h 248"/>
                  <a:gd name="T96" fmla="*/ 307 w 335"/>
                  <a:gd name="T97" fmla="*/ 50 h 248"/>
                  <a:gd name="T98" fmla="*/ 305 w 335"/>
                  <a:gd name="T99" fmla="*/ 38 h 248"/>
                  <a:gd name="T100" fmla="*/ 302 w 335"/>
                  <a:gd name="T101" fmla="*/ 7 h 248"/>
                  <a:gd name="T102" fmla="*/ 293 w 335"/>
                  <a:gd name="T103" fmla="*/ 0 h 248"/>
                  <a:gd name="T104" fmla="*/ 262 w 335"/>
                  <a:gd name="T105" fmla="*/ 30 h 248"/>
                  <a:gd name="T106" fmla="*/ 192 w 335"/>
                  <a:gd name="T107" fmla="*/ 135 h 248"/>
                  <a:gd name="T108" fmla="*/ 176 w 335"/>
                  <a:gd name="T109" fmla="*/ 148 h 248"/>
                  <a:gd name="T110" fmla="*/ 164 w 335"/>
                  <a:gd name="T111" fmla="*/ 137 h 248"/>
                  <a:gd name="T112" fmla="*/ 128 w 335"/>
                  <a:gd name="T113" fmla="*/ 130 h 248"/>
                  <a:gd name="T114" fmla="*/ 137 w 335"/>
                  <a:gd name="T115" fmla="*/ 109 h 248"/>
                  <a:gd name="T116" fmla="*/ 158 w 335"/>
                  <a:gd name="T117" fmla="*/ 94 h 248"/>
                  <a:gd name="T118" fmla="*/ 123 w 335"/>
                  <a:gd name="T119" fmla="*/ 13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5" h="248">
                    <a:moveTo>
                      <a:pt x="123" y="138"/>
                    </a:moveTo>
                    <a:lnTo>
                      <a:pt x="123" y="138"/>
                    </a:lnTo>
                    <a:lnTo>
                      <a:pt x="116" y="138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7" y="133"/>
                    </a:lnTo>
                    <a:lnTo>
                      <a:pt x="106" y="131"/>
                    </a:lnTo>
                    <a:lnTo>
                      <a:pt x="107" y="128"/>
                    </a:lnTo>
                    <a:lnTo>
                      <a:pt x="110" y="120"/>
                    </a:lnTo>
                    <a:lnTo>
                      <a:pt x="115" y="111"/>
                    </a:lnTo>
                    <a:lnTo>
                      <a:pt x="118" y="102"/>
                    </a:lnTo>
                    <a:lnTo>
                      <a:pt x="120" y="99"/>
                    </a:lnTo>
                    <a:lnTo>
                      <a:pt x="118" y="95"/>
                    </a:lnTo>
                    <a:lnTo>
                      <a:pt x="117" y="93"/>
                    </a:lnTo>
                    <a:lnTo>
                      <a:pt x="115" y="91"/>
                    </a:lnTo>
                    <a:lnTo>
                      <a:pt x="115" y="91"/>
                    </a:lnTo>
                    <a:lnTo>
                      <a:pt x="110" y="93"/>
                    </a:lnTo>
                    <a:lnTo>
                      <a:pt x="107" y="96"/>
                    </a:lnTo>
                    <a:lnTo>
                      <a:pt x="101" y="105"/>
                    </a:lnTo>
                    <a:lnTo>
                      <a:pt x="95" y="113"/>
                    </a:lnTo>
                    <a:lnTo>
                      <a:pt x="93" y="116"/>
                    </a:lnTo>
                    <a:lnTo>
                      <a:pt x="91" y="118"/>
                    </a:lnTo>
                    <a:lnTo>
                      <a:pt x="91" y="118"/>
                    </a:lnTo>
                    <a:lnTo>
                      <a:pt x="97" y="117"/>
                    </a:lnTo>
                    <a:lnTo>
                      <a:pt x="100" y="117"/>
                    </a:lnTo>
                    <a:lnTo>
                      <a:pt x="104" y="118"/>
                    </a:lnTo>
                    <a:lnTo>
                      <a:pt x="105" y="122"/>
                    </a:lnTo>
                    <a:lnTo>
                      <a:pt x="106" y="125"/>
                    </a:lnTo>
                    <a:lnTo>
                      <a:pt x="106" y="130"/>
                    </a:lnTo>
                    <a:lnTo>
                      <a:pt x="106" y="141"/>
                    </a:lnTo>
                    <a:lnTo>
                      <a:pt x="105" y="153"/>
                    </a:lnTo>
                    <a:lnTo>
                      <a:pt x="105" y="159"/>
                    </a:lnTo>
                    <a:lnTo>
                      <a:pt x="106" y="163"/>
                    </a:lnTo>
                    <a:lnTo>
                      <a:pt x="107" y="167"/>
                    </a:lnTo>
                    <a:lnTo>
                      <a:pt x="110" y="169"/>
                    </a:lnTo>
                    <a:lnTo>
                      <a:pt x="115" y="169"/>
                    </a:lnTo>
                    <a:lnTo>
                      <a:pt x="120" y="169"/>
                    </a:lnTo>
                    <a:lnTo>
                      <a:pt x="120" y="169"/>
                    </a:lnTo>
                    <a:lnTo>
                      <a:pt x="117" y="179"/>
                    </a:lnTo>
                    <a:lnTo>
                      <a:pt x="114" y="188"/>
                    </a:lnTo>
                    <a:lnTo>
                      <a:pt x="109" y="193"/>
                    </a:lnTo>
                    <a:lnTo>
                      <a:pt x="105" y="198"/>
                    </a:lnTo>
                    <a:lnTo>
                      <a:pt x="99" y="199"/>
                    </a:lnTo>
                    <a:lnTo>
                      <a:pt x="93" y="199"/>
                    </a:lnTo>
                    <a:lnTo>
                      <a:pt x="89" y="198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1" y="185"/>
                    </a:lnTo>
                    <a:lnTo>
                      <a:pt x="79" y="178"/>
                    </a:lnTo>
                    <a:lnTo>
                      <a:pt x="82" y="173"/>
                    </a:lnTo>
                    <a:lnTo>
                      <a:pt x="85" y="168"/>
                    </a:lnTo>
                    <a:lnTo>
                      <a:pt x="89" y="163"/>
                    </a:lnTo>
                    <a:lnTo>
                      <a:pt x="93" y="159"/>
                    </a:lnTo>
                    <a:lnTo>
                      <a:pt x="97" y="152"/>
                    </a:lnTo>
                    <a:lnTo>
                      <a:pt x="99" y="141"/>
                    </a:lnTo>
                    <a:lnTo>
                      <a:pt x="99" y="141"/>
                    </a:lnTo>
                    <a:lnTo>
                      <a:pt x="94" y="144"/>
                    </a:lnTo>
                    <a:lnTo>
                      <a:pt x="91" y="146"/>
                    </a:lnTo>
                    <a:lnTo>
                      <a:pt x="89" y="148"/>
                    </a:lnTo>
                    <a:lnTo>
                      <a:pt x="86" y="151"/>
                    </a:lnTo>
                    <a:lnTo>
                      <a:pt x="84" y="159"/>
                    </a:lnTo>
                    <a:lnTo>
                      <a:pt x="81" y="170"/>
                    </a:lnTo>
                    <a:lnTo>
                      <a:pt x="81" y="170"/>
                    </a:lnTo>
                    <a:lnTo>
                      <a:pt x="77" y="169"/>
                    </a:lnTo>
                    <a:lnTo>
                      <a:pt x="72" y="169"/>
                    </a:lnTo>
                    <a:lnTo>
                      <a:pt x="64" y="173"/>
                    </a:lnTo>
                    <a:lnTo>
                      <a:pt x="48" y="181"/>
                    </a:lnTo>
                    <a:lnTo>
                      <a:pt x="41" y="183"/>
                    </a:lnTo>
                    <a:lnTo>
                      <a:pt x="38" y="184"/>
                    </a:lnTo>
                    <a:lnTo>
                      <a:pt x="35" y="183"/>
                    </a:lnTo>
                    <a:lnTo>
                      <a:pt x="31" y="181"/>
                    </a:lnTo>
                    <a:lnTo>
                      <a:pt x="29" y="177"/>
                    </a:lnTo>
                    <a:lnTo>
                      <a:pt x="25" y="171"/>
                    </a:lnTo>
                    <a:lnTo>
                      <a:pt x="23" y="165"/>
                    </a:lnTo>
                    <a:lnTo>
                      <a:pt x="23" y="165"/>
                    </a:lnTo>
                    <a:lnTo>
                      <a:pt x="18" y="168"/>
                    </a:lnTo>
                    <a:lnTo>
                      <a:pt x="14" y="171"/>
                    </a:lnTo>
                    <a:lnTo>
                      <a:pt x="12" y="176"/>
                    </a:lnTo>
                    <a:lnTo>
                      <a:pt x="9" y="181"/>
                    </a:lnTo>
                    <a:lnTo>
                      <a:pt x="5" y="191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14"/>
                    </a:lnTo>
                    <a:lnTo>
                      <a:pt x="2" y="221"/>
                    </a:lnTo>
                    <a:lnTo>
                      <a:pt x="7" y="224"/>
                    </a:lnTo>
                    <a:lnTo>
                      <a:pt x="12" y="228"/>
                    </a:lnTo>
                    <a:lnTo>
                      <a:pt x="16" y="230"/>
                    </a:lnTo>
                    <a:lnTo>
                      <a:pt x="22" y="234"/>
                    </a:lnTo>
                    <a:lnTo>
                      <a:pt x="25" y="239"/>
                    </a:lnTo>
                    <a:lnTo>
                      <a:pt x="29" y="248"/>
                    </a:lnTo>
                    <a:lnTo>
                      <a:pt x="29" y="248"/>
                    </a:lnTo>
                    <a:lnTo>
                      <a:pt x="26" y="242"/>
                    </a:lnTo>
                    <a:lnTo>
                      <a:pt x="25" y="238"/>
                    </a:lnTo>
                    <a:lnTo>
                      <a:pt x="25" y="234"/>
                    </a:lnTo>
                    <a:lnTo>
                      <a:pt x="39" y="242"/>
                    </a:lnTo>
                    <a:lnTo>
                      <a:pt x="39" y="242"/>
                    </a:lnTo>
                    <a:lnTo>
                      <a:pt x="36" y="236"/>
                    </a:lnTo>
                    <a:lnTo>
                      <a:pt x="35" y="231"/>
                    </a:lnTo>
                    <a:lnTo>
                      <a:pt x="35" y="226"/>
                    </a:lnTo>
                    <a:lnTo>
                      <a:pt x="37" y="220"/>
                    </a:lnTo>
                    <a:lnTo>
                      <a:pt x="39" y="214"/>
                    </a:lnTo>
                    <a:lnTo>
                      <a:pt x="41" y="211"/>
                    </a:lnTo>
                    <a:lnTo>
                      <a:pt x="45" y="207"/>
                    </a:lnTo>
                    <a:lnTo>
                      <a:pt x="48" y="205"/>
                    </a:lnTo>
                    <a:lnTo>
                      <a:pt x="48" y="205"/>
                    </a:lnTo>
                    <a:lnTo>
                      <a:pt x="53" y="205"/>
                    </a:lnTo>
                    <a:lnTo>
                      <a:pt x="58" y="205"/>
                    </a:lnTo>
                    <a:lnTo>
                      <a:pt x="59" y="206"/>
                    </a:lnTo>
                    <a:lnTo>
                      <a:pt x="61" y="207"/>
                    </a:lnTo>
                    <a:lnTo>
                      <a:pt x="61" y="209"/>
                    </a:lnTo>
                    <a:lnTo>
                      <a:pt x="61" y="212"/>
                    </a:lnTo>
                    <a:lnTo>
                      <a:pt x="54" y="220"/>
                    </a:lnTo>
                    <a:lnTo>
                      <a:pt x="54" y="220"/>
                    </a:lnTo>
                    <a:lnTo>
                      <a:pt x="55" y="221"/>
                    </a:lnTo>
                    <a:lnTo>
                      <a:pt x="58" y="221"/>
                    </a:lnTo>
                    <a:lnTo>
                      <a:pt x="61" y="220"/>
                    </a:lnTo>
                    <a:lnTo>
                      <a:pt x="66" y="218"/>
                    </a:lnTo>
                    <a:lnTo>
                      <a:pt x="69" y="213"/>
                    </a:lnTo>
                    <a:lnTo>
                      <a:pt x="74" y="209"/>
                    </a:lnTo>
                    <a:lnTo>
                      <a:pt x="78" y="208"/>
                    </a:lnTo>
                    <a:lnTo>
                      <a:pt x="79" y="208"/>
                    </a:lnTo>
                    <a:lnTo>
                      <a:pt x="82" y="208"/>
                    </a:lnTo>
                    <a:lnTo>
                      <a:pt x="84" y="211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9"/>
                    </a:lnTo>
                    <a:lnTo>
                      <a:pt x="84" y="222"/>
                    </a:lnTo>
                    <a:lnTo>
                      <a:pt x="83" y="226"/>
                    </a:lnTo>
                    <a:lnTo>
                      <a:pt x="82" y="229"/>
                    </a:lnTo>
                    <a:lnTo>
                      <a:pt x="82" y="229"/>
                    </a:lnTo>
                    <a:lnTo>
                      <a:pt x="86" y="221"/>
                    </a:lnTo>
                    <a:lnTo>
                      <a:pt x="90" y="215"/>
                    </a:lnTo>
                    <a:lnTo>
                      <a:pt x="94" y="211"/>
                    </a:lnTo>
                    <a:lnTo>
                      <a:pt x="99" y="207"/>
                    </a:lnTo>
                    <a:lnTo>
                      <a:pt x="109" y="200"/>
                    </a:lnTo>
                    <a:lnTo>
                      <a:pt x="115" y="197"/>
                    </a:lnTo>
                    <a:lnTo>
                      <a:pt x="122" y="191"/>
                    </a:lnTo>
                    <a:lnTo>
                      <a:pt x="112" y="224"/>
                    </a:lnTo>
                    <a:lnTo>
                      <a:pt x="112" y="224"/>
                    </a:lnTo>
                    <a:lnTo>
                      <a:pt x="114" y="219"/>
                    </a:lnTo>
                    <a:lnTo>
                      <a:pt x="117" y="213"/>
                    </a:lnTo>
                    <a:lnTo>
                      <a:pt x="121" y="208"/>
                    </a:lnTo>
                    <a:lnTo>
                      <a:pt x="124" y="205"/>
                    </a:lnTo>
                    <a:lnTo>
                      <a:pt x="129" y="203"/>
                    </a:lnTo>
                    <a:lnTo>
                      <a:pt x="132" y="201"/>
                    </a:lnTo>
                    <a:lnTo>
                      <a:pt x="137" y="200"/>
                    </a:lnTo>
                    <a:lnTo>
                      <a:pt x="141" y="200"/>
                    </a:lnTo>
                    <a:lnTo>
                      <a:pt x="151" y="203"/>
                    </a:lnTo>
                    <a:lnTo>
                      <a:pt x="160" y="206"/>
                    </a:lnTo>
                    <a:lnTo>
                      <a:pt x="169" y="212"/>
                    </a:lnTo>
                    <a:lnTo>
                      <a:pt x="177" y="219"/>
                    </a:lnTo>
                    <a:lnTo>
                      <a:pt x="177" y="219"/>
                    </a:lnTo>
                    <a:lnTo>
                      <a:pt x="174" y="211"/>
                    </a:lnTo>
                    <a:lnTo>
                      <a:pt x="173" y="207"/>
                    </a:lnTo>
                    <a:lnTo>
                      <a:pt x="174" y="203"/>
                    </a:lnTo>
                    <a:lnTo>
                      <a:pt x="174" y="203"/>
                    </a:lnTo>
                    <a:lnTo>
                      <a:pt x="178" y="200"/>
                    </a:lnTo>
                    <a:lnTo>
                      <a:pt x="182" y="201"/>
                    </a:lnTo>
                    <a:lnTo>
                      <a:pt x="185" y="205"/>
                    </a:lnTo>
                    <a:lnTo>
                      <a:pt x="189" y="209"/>
                    </a:lnTo>
                    <a:lnTo>
                      <a:pt x="190" y="215"/>
                    </a:lnTo>
                    <a:lnTo>
                      <a:pt x="191" y="221"/>
                    </a:lnTo>
                    <a:lnTo>
                      <a:pt x="191" y="228"/>
                    </a:lnTo>
                    <a:lnTo>
                      <a:pt x="189" y="235"/>
                    </a:lnTo>
                    <a:lnTo>
                      <a:pt x="189" y="235"/>
                    </a:lnTo>
                    <a:lnTo>
                      <a:pt x="192" y="230"/>
                    </a:lnTo>
                    <a:lnTo>
                      <a:pt x="194" y="228"/>
                    </a:lnTo>
                    <a:lnTo>
                      <a:pt x="198" y="227"/>
                    </a:lnTo>
                    <a:lnTo>
                      <a:pt x="202" y="227"/>
                    </a:lnTo>
                    <a:lnTo>
                      <a:pt x="210" y="229"/>
                    </a:lnTo>
                    <a:lnTo>
                      <a:pt x="219" y="233"/>
                    </a:lnTo>
                    <a:lnTo>
                      <a:pt x="228" y="236"/>
                    </a:lnTo>
                    <a:lnTo>
                      <a:pt x="232" y="236"/>
                    </a:lnTo>
                    <a:lnTo>
                      <a:pt x="237" y="236"/>
                    </a:lnTo>
                    <a:lnTo>
                      <a:pt x="242" y="236"/>
                    </a:lnTo>
                    <a:lnTo>
                      <a:pt x="245" y="234"/>
                    </a:lnTo>
                    <a:lnTo>
                      <a:pt x="250" y="229"/>
                    </a:lnTo>
                    <a:lnTo>
                      <a:pt x="253" y="223"/>
                    </a:lnTo>
                    <a:lnTo>
                      <a:pt x="253" y="223"/>
                    </a:lnTo>
                    <a:lnTo>
                      <a:pt x="335" y="56"/>
                    </a:lnTo>
                    <a:lnTo>
                      <a:pt x="335" y="56"/>
                    </a:lnTo>
                    <a:lnTo>
                      <a:pt x="330" y="62"/>
                    </a:lnTo>
                    <a:lnTo>
                      <a:pt x="324" y="65"/>
                    </a:lnTo>
                    <a:lnTo>
                      <a:pt x="324" y="65"/>
                    </a:lnTo>
                    <a:lnTo>
                      <a:pt x="321" y="48"/>
                    </a:lnTo>
                    <a:lnTo>
                      <a:pt x="319" y="38"/>
                    </a:lnTo>
                    <a:lnTo>
                      <a:pt x="320" y="33"/>
                    </a:lnTo>
                    <a:lnTo>
                      <a:pt x="321" y="27"/>
                    </a:lnTo>
                    <a:lnTo>
                      <a:pt x="328" y="11"/>
                    </a:lnTo>
                    <a:lnTo>
                      <a:pt x="328" y="11"/>
                    </a:lnTo>
                    <a:lnTo>
                      <a:pt x="323" y="18"/>
                    </a:lnTo>
                    <a:lnTo>
                      <a:pt x="321" y="24"/>
                    </a:lnTo>
                    <a:lnTo>
                      <a:pt x="316" y="37"/>
                    </a:lnTo>
                    <a:lnTo>
                      <a:pt x="314" y="42"/>
                    </a:lnTo>
                    <a:lnTo>
                      <a:pt x="311" y="47"/>
                    </a:lnTo>
                    <a:lnTo>
                      <a:pt x="307" y="50"/>
                    </a:lnTo>
                    <a:lnTo>
                      <a:pt x="301" y="52"/>
                    </a:lnTo>
                    <a:lnTo>
                      <a:pt x="301" y="52"/>
                    </a:lnTo>
                    <a:lnTo>
                      <a:pt x="304" y="45"/>
                    </a:lnTo>
                    <a:lnTo>
                      <a:pt x="305" y="38"/>
                    </a:lnTo>
                    <a:lnTo>
                      <a:pt x="306" y="30"/>
                    </a:lnTo>
                    <a:lnTo>
                      <a:pt x="307" y="22"/>
                    </a:lnTo>
                    <a:lnTo>
                      <a:pt x="306" y="13"/>
                    </a:lnTo>
                    <a:lnTo>
                      <a:pt x="302" y="7"/>
                    </a:lnTo>
                    <a:lnTo>
                      <a:pt x="299" y="2"/>
                    </a:lnTo>
                    <a:lnTo>
                      <a:pt x="297" y="1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85" y="5"/>
                    </a:lnTo>
                    <a:lnTo>
                      <a:pt x="277" y="12"/>
                    </a:lnTo>
                    <a:lnTo>
                      <a:pt x="269" y="20"/>
                    </a:lnTo>
                    <a:lnTo>
                      <a:pt x="262" y="30"/>
                    </a:lnTo>
                    <a:lnTo>
                      <a:pt x="247" y="49"/>
                    </a:lnTo>
                    <a:lnTo>
                      <a:pt x="233" y="70"/>
                    </a:lnTo>
                    <a:lnTo>
                      <a:pt x="206" y="115"/>
                    </a:lnTo>
                    <a:lnTo>
                      <a:pt x="192" y="135"/>
                    </a:lnTo>
                    <a:lnTo>
                      <a:pt x="184" y="144"/>
                    </a:lnTo>
                    <a:lnTo>
                      <a:pt x="177" y="152"/>
                    </a:lnTo>
                    <a:lnTo>
                      <a:pt x="177" y="152"/>
                    </a:lnTo>
                    <a:lnTo>
                      <a:pt x="176" y="148"/>
                    </a:lnTo>
                    <a:lnTo>
                      <a:pt x="175" y="145"/>
                    </a:lnTo>
                    <a:lnTo>
                      <a:pt x="173" y="141"/>
                    </a:lnTo>
                    <a:lnTo>
                      <a:pt x="170" y="140"/>
                    </a:lnTo>
                    <a:lnTo>
                      <a:pt x="164" y="137"/>
                    </a:lnTo>
                    <a:lnTo>
                      <a:pt x="158" y="135"/>
                    </a:lnTo>
                    <a:lnTo>
                      <a:pt x="141" y="132"/>
                    </a:lnTo>
                    <a:lnTo>
                      <a:pt x="135" y="131"/>
                    </a:lnTo>
                    <a:lnTo>
                      <a:pt x="128" y="130"/>
                    </a:lnTo>
                    <a:lnTo>
                      <a:pt x="128" y="130"/>
                    </a:lnTo>
                    <a:lnTo>
                      <a:pt x="131" y="122"/>
                    </a:lnTo>
                    <a:lnTo>
                      <a:pt x="133" y="115"/>
                    </a:lnTo>
                    <a:lnTo>
                      <a:pt x="137" y="109"/>
                    </a:lnTo>
                    <a:lnTo>
                      <a:pt x="140" y="105"/>
                    </a:lnTo>
                    <a:lnTo>
                      <a:pt x="145" y="101"/>
                    </a:lnTo>
                    <a:lnTo>
                      <a:pt x="150" y="99"/>
                    </a:lnTo>
                    <a:lnTo>
                      <a:pt x="158" y="94"/>
                    </a:lnTo>
                    <a:lnTo>
                      <a:pt x="158" y="94"/>
                    </a:lnTo>
                    <a:lnTo>
                      <a:pt x="144" y="92"/>
                    </a:lnTo>
                    <a:lnTo>
                      <a:pt x="128" y="91"/>
                    </a:lnTo>
                    <a:lnTo>
                      <a:pt x="123" y="1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389">
                <a:extLst>
                  <a:ext uri="{FF2B5EF4-FFF2-40B4-BE49-F238E27FC236}">
                    <a16:creationId xmlns:a16="http://schemas.microsoft.com/office/drawing/2014/main" xmlns="" id="{BED53557-5366-BCA9-D869-7FF58A92D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1084263"/>
                <a:ext cx="1588" cy="3175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2 h 4"/>
                  <a:gd name="T10" fmla="*/ 2 w 2"/>
                  <a:gd name="T11" fmla="*/ 4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390">
                <a:extLst>
                  <a:ext uri="{FF2B5EF4-FFF2-40B4-BE49-F238E27FC236}">
                    <a16:creationId xmlns:a16="http://schemas.microsoft.com/office/drawing/2014/main" xmlns="" id="{3E31BA64-4374-0776-7BE5-0D39D06C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900" y="1101726"/>
                <a:ext cx="1588" cy="1588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3 w 4"/>
                  <a:gd name="T13" fmla="*/ 2 h 2"/>
                  <a:gd name="T14" fmla="*/ 3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391">
                <a:extLst>
                  <a:ext uri="{FF2B5EF4-FFF2-40B4-BE49-F238E27FC236}">
                    <a16:creationId xmlns:a16="http://schemas.microsoft.com/office/drawing/2014/main" xmlns="" id="{2CA4190E-E590-87E5-568D-EFB26BCC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738" y="1023938"/>
                <a:ext cx="4763" cy="7938"/>
              </a:xfrm>
              <a:custGeom>
                <a:avLst/>
                <a:gdLst>
                  <a:gd name="T0" fmla="*/ 0 w 8"/>
                  <a:gd name="T1" fmla="*/ 15 h 15"/>
                  <a:gd name="T2" fmla="*/ 0 w 8"/>
                  <a:gd name="T3" fmla="*/ 15 h 15"/>
                  <a:gd name="T4" fmla="*/ 4 w 8"/>
                  <a:gd name="T5" fmla="*/ 7 h 15"/>
                  <a:gd name="T6" fmla="*/ 8 w 8"/>
                  <a:gd name="T7" fmla="*/ 0 h 15"/>
                  <a:gd name="T8" fmla="*/ 8 w 8"/>
                  <a:gd name="T9" fmla="*/ 0 h 15"/>
                  <a:gd name="T10" fmla="*/ 2 w 8"/>
                  <a:gd name="T11" fmla="*/ 6 h 15"/>
                  <a:gd name="T12" fmla="*/ 2 w 8"/>
                  <a:gd name="T13" fmla="*/ 6 h 15"/>
                  <a:gd name="T14" fmla="*/ 0 w 8"/>
                  <a:gd name="T15" fmla="*/ 11 h 15"/>
                  <a:gd name="T16" fmla="*/ 0 w 8"/>
                  <a:gd name="T17" fmla="*/ 13 h 15"/>
                  <a:gd name="T18" fmla="*/ 0 w 8"/>
                  <a:gd name="T19" fmla="*/ 15 h 15"/>
                  <a:gd name="T20" fmla="*/ 0 w 8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lnTo>
                      <a:pt x="0" y="15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392">
                <a:extLst>
                  <a:ext uri="{FF2B5EF4-FFF2-40B4-BE49-F238E27FC236}">
                    <a16:creationId xmlns:a16="http://schemas.microsoft.com/office/drawing/2014/main" xmlns="" id="{E64C8665-82C5-6578-1291-5D049D3F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913" y="1052513"/>
                <a:ext cx="1588" cy="6350"/>
              </a:xfrm>
              <a:custGeom>
                <a:avLst/>
                <a:gdLst>
                  <a:gd name="T0" fmla="*/ 2 w 3"/>
                  <a:gd name="T1" fmla="*/ 0 h 11"/>
                  <a:gd name="T2" fmla="*/ 0 w 3"/>
                  <a:gd name="T3" fmla="*/ 9 h 11"/>
                  <a:gd name="T4" fmla="*/ 0 w 3"/>
                  <a:gd name="T5" fmla="*/ 9 h 11"/>
                  <a:gd name="T6" fmla="*/ 3 w 3"/>
                  <a:gd name="T7" fmla="*/ 11 h 11"/>
                  <a:gd name="T8" fmla="*/ 3 w 3"/>
                  <a:gd name="T9" fmla="*/ 11 h 11"/>
                  <a:gd name="T10" fmla="*/ 3 w 3"/>
                  <a:gd name="T11" fmla="*/ 4 h 11"/>
                  <a:gd name="T12" fmla="*/ 2 w 3"/>
                  <a:gd name="T13" fmla="*/ 0 h 11"/>
                  <a:gd name="T14" fmla="*/ 2 w 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393">
                <a:extLst>
                  <a:ext uri="{FF2B5EF4-FFF2-40B4-BE49-F238E27FC236}">
                    <a16:creationId xmlns:a16="http://schemas.microsoft.com/office/drawing/2014/main" xmlns="" id="{64488ED0-B0E6-9B9E-E13C-90CB1F503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950" y="1017588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w 3"/>
                  <a:gd name="T5" fmla="*/ 5 h 5"/>
                  <a:gd name="T6" fmla="*/ 1 w 3"/>
                  <a:gd name="T7" fmla="*/ 5 h 5"/>
                  <a:gd name="T8" fmla="*/ 2 w 3"/>
                  <a:gd name="T9" fmla="*/ 3 h 5"/>
                  <a:gd name="T10" fmla="*/ 3 w 3"/>
                  <a:gd name="T11" fmla="*/ 0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394">
                <a:extLst>
                  <a:ext uri="{FF2B5EF4-FFF2-40B4-BE49-F238E27FC236}">
                    <a16:creationId xmlns:a16="http://schemas.microsoft.com/office/drawing/2014/main" xmlns="" id="{25DDA6A3-F35D-5E3D-45C1-42BECEA3E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163" y="1058863"/>
                <a:ext cx="93663" cy="47625"/>
              </a:xfrm>
              <a:custGeom>
                <a:avLst/>
                <a:gdLst>
                  <a:gd name="T0" fmla="*/ 29 w 178"/>
                  <a:gd name="T1" fmla="*/ 88 h 88"/>
                  <a:gd name="T2" fmla="*/ 34 w 178"/>
                  <a:gd name="T3" fmla="*/ 86 h 88"/>
                  <a:gd name="T4" fmla="*/ 37 w 178"/>
                  <a:gd name="T5" fmla="*/ 75 h 88"/>
                  <a:gd name="T6" fmla="*/ 39 w 178"/>
                  <a:gd name="T7" fmla="*/ 64 h 88"/>
                  <a:gd name="T8" fmla="*/ 43 w 178"/>
                  <a:gd name="T9" fmla="*/ 57 h 88"/>
                  <a:gd name="T10" fmla="*/ 48 w 178"/>
                  <a:gd name="T11" fmla="*/ 55 h 88"/>
                  <a:gd name="T12" fmla="*/ 46 w 178"/>
                  <a:gd name="T13" fmla="*/ 51 h 88"/>
                  <a:gd name="T14" fmla="*/ 52 w 178"/>
                  <a:gd name="T15" fmla="*/ 48 h 88"/>
                  <a:gd name="T16" fmla="*/ 67 w 178"/>
                  <a:gd name="T17" fmla="*/ 43 h 88"/>
                  <a:gd name="T18" fmla="*/ 91 w 178"/>
                  <a:gd name="T19" fmla="*/ 43 h 88"/>
                  <a:gd name="T20" fmla="*/ 106 w 178"/>
                  <a:gd name="T21" fmla="*/ 43 h 88"/>
                  <a:gd name="T22" fmla="*/ 107 w 178"/>
                  <a:gd name="T23" fmla="*/ 52 h 88"/>
                  <a:gd name="T24" fmla="*/ 113 w 178"/>
                  <a:gd name="T25" fmla="*/ 63 h 88"/>
                  <a:gd name="T26" fmla="*/ 115 w 178"/>
                  <a:gd name="T27" fmla="*/ 73 h 88"/>
                  <a:gd name="T28" fmla="*/ 115 w 178"/>
                  <a:gd name="T29" fmla="*/ 81 h 88"/>
                  <a:gd name="T30" fmla="*/ 132 w 178"/>
                  <a:gd name="T31" fmla="*/ 72 h 88"/>
                  <a:gd name="T32" fmla="*/ 140 w 178"/>
                  <a:gd name="T33" fmla="*/ 63 h 88"/>
                  <a:gd name="T34" fmla="*/ 146 w 178"/>
                  <a:gd name="T35" fmla="*/ 50 h 88"/>
                  <a:gd name="T36" fmla="*/ 150 w 178"/>
                  <a:gd name="T37" fmla="*/ 51 h 88"/>
                  <a:gd name="T38" fmla="*/ 160 w 178"/>
                  <a:gd name="T39" fmla="*/ 48 h 88"/>
                  <a:gd name="T40" fmla="*/ 168 w 178"/>
                  <a:gd name="T41" fmla="*/ 45 h 88"/>
                  <a:gd name="T42" fmla="*/ 176 w 178"/>
                  <a:gd name="T43" fmla="*/ 48 h 88"/>
                  <a:gd name="T44" fmla="*/ 175 w 178"/>
                  <a:gd name="T45" fmla="*/ 42 h 88"/>
                  <a:gd name="T46" fmla="*/ 178 w 178"/>
                  <a:gd name="T47" fmla="*/ 23 h 88"/>
                  <a:gd name="T48" fmla="*/ 178 w 178"/>
                  <a:gd name="T49" fmla="*/ 18 h 88"/>
                  <a:gd name="T50" fmla="*/ 176 w 178"/>
                  <a:gd name="T51" fmla="*/ 16 h 88"/>
                  <a:gd name="T52" fmla="*/ 166 w 178"/>
                  <a:gd name="T53" fmla="*/ 20 h 88"/>
                  <a:gd name="T54" fmla="*/ 167 w 178"/>
                  <a:gd name="T55" fmla="*/ 19 h 88"/>
                  <a:gd name="T56" fmla="*/ 168 w 178"/>
                  <a:gd name="T57" fmla="*/ 15 h 88"/>
                  <a:gd name="T58" fmla="*/ 169 w 178"/>
                  <a:gd name="T59" fmla="*/ 14 h 88"/>
                  <a:gd name="T60" fmla="*/ 161 w 178"/>
                  <a:gd name="T61" fmla="*/ 8 h 88"/>
                  <a:gd name="T62" fmla="*/ 154 w 178"/>
                  <a:gd name="T63" fmla="*/ 10 h 88"/>
                  <a:gd name="T64" fmla="*/ 143 w 178"/>
                  <a:gd name="T65" fmla="*/ 21 h 88"/>
                  <a:gd name="T66" fmla="*/ 134 w 178"/>
                  <a:gd name="T67" fmla="*/ 26 h 88"/>
                  <a:gd name="T68" fmla="*/ 132 w 178"/>
                  <a:gd name="T69" fmla="*/ 21 h 88"/>
                  <a:gd name="T70" fmla="*/ 135 w 178"/>
                  <a:gd name="T71" fmla="*/ 14 h 88"/>
                  <a:gd name="T72" fmla="*/ 140 w 178"/>
                  <a:gd name="T73" fmla="*/ 5 h 88"/>
                  <a:gd name="T74" fmla="*/ 139 w 178"/>
                  <a:gd name="T75" fmla="*/ 0 h 88"/>
                  <a:gd name="T76" fmla="*/ 136 w 178"/>
                  <a:gd name="T77" fmla="*/ 3 h 88"/>
                  <a:gd name="T78" fmla="*/ 124 w 178"/>
                  <a:gd name="T79" fmla="*/ 4 h 88"/>
                  <a:gd name="T80" fmla="*/ 107 w 178"/>
                  <a:gd name="T81" fmla="*/ 3 h 88"/>
                  <a:gd name="T82" fmla="*/ 97 w 178"/>
                  <a:gd name="T83" fmla="*/ 6 h 88"/>
                  <a:gd name="T84" fmla="*/ 91 w 178"/>
                  <a:gd name="T85" fmla="*/ 13 h 88"/>
                  <a:gd name="T86" fmla="*/ 89 w 178"/>
                  <a:gd name="T87" fmla="*/ 25 h 88"/>
                  <a:gd name="T88" fmla="*/ 89 w 178"/>
                  <a:gd name="T89" fmla="*/ 31 h 88"/>
                  <a:gd name="T90" fmla="*/ 81 w 178"/>
                  <a:gd name="T91" fmla="*/ 33 h 88"/>
                  <a:gd name="T92" fmla="*/ 76 w 178"/>
                  <a:gd name="T93" fmla="*/ 28 h 88"/>
                  <a:gd name="T94" fmla="*/ 71 w 178"/>
                  <a:gd name="T95" fmla="*/ 16 h 88"/>
                  <a:gd name="T96" fmla="*/ 67 w 178"/>
                  <a:gd name="T97" fmla="*/ 25 h 88"/>
                  <a:gd name="T98" fmla="*/ 58 w 178"/>
                  <a:gd name="T99" fmla="*/ 33 h 88"/>
                  <a:gd name="T100" fmla="*/ 46 w 178"/>
                  <a:gd name="T101" fmla="*/ 35 h 88"/>
                  <a:gd name="T102" fmla="*/ 29 w 178"/>
                  <a:gd name="T103" fmla="*/ 31 h 88"/>
                  <a:gd name="T104" fmla="*/ 13 w 178"/>
                  <a:gd name="T105" fmla="*/ 30 h 88"/>
                  <a:gd name="T106" fmla="*/ 5 w 178"/>
                  <a:gd name="T107" fmla="*/ 35 h 88"/>
                  <a:gd name="T108" fmla="*/ 1 w 178"/>
                  <a:gd name="T109" fmla="*/ 48 h 88"/>
                  <a:gd name="T110" fmla="*/ 0 w 178"/>
                  <a:gd name="T111" fmla="*/ 58 h 88"/>
                  <a:gd name="T112" fmla="*/ 17 w 178"/>
                  <a:gd name="T113" fmla="*/ 53 h 88"/>
                  <a:gd name="T114" fmla="*/ 25 w 178"/>
                  <a:gd name="T115" fmla="*/ 48 h 88"/>
                  <a:gd name="T116" fmla="*/ 29 w 178"/>
                  <a:gd name="T11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8" h="88">
                    <a:moveTo>
                      <a:pt x="29" y="88"/>
                    </a:moveTo>
                    <a:lnTo>
                      <a:pt x="29" y="88"/>
                    </a:lnTo>
                    <a:lnTo>
                      <a:pt x="31" y="87"/>
                    </a:lnTo>
                    <a:lnTo>
                      <a:pt x="34" y="86"/>
                    </a:lnTo>
                    <a:lnTo>
                      <a:pt x="36" y="81"/>
                    </a:lnTo>
                    <a:lnTo>
                      <a:pt x="37" y="75"/>
                    </a:lnTo>
                    <a:lnTo>
                      <a:pt x="38" y="70"/>
                    </a:lnTo>
                    <a:lnTo>
                      <a:pt x="39" y="64"/>
                    </a:lnTo>
                    <a:lnTo>
                      <a:pt x="42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8" y="55"/>
                    </a:lnTo>
                    <a:lnTo>
                      <a:pt x="52" y="53"/>
                    </a:lnTo>
                    <a:lnTo>
                      <a:pt x="46" y="51"/>
                    </a:lnTo>
                    <a:lnTo>
                      <a:pt x="46" y="51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7" y="43"/>
                    </a:lnTo>
                    <a:lnTo>
                      <a:pt x="75" y="42"/>
                    </a:lnTo>
                    <a:lnTo>
                      <a:pt x="91" y="43"/>
                    </a:lnTo>
                    <a:lnTo>
                      <a:pt x="106" y="43"/>
                    </a:lnTo>
                    <a:lnTo>
                      <a:pt x="106" y="43"/>
                    </a:lnTo>
                    <a:lnTo>
                      <a:pt x="106" y="48"/>
                    </a:lnTo>
                    <a:lnTo>
                      <a:pt x="107" y="52"/>
                    </a:lnTo>
                    <a:lnTo>
                      <a:pt x="111" y="59"/>
                    </a:lnTo>
                    <a:lnTo>
                      <a:pt x="113" y="63"/>
                    </a:lnTo>
                    <a:lnTo>
                      <a:pt x="114" y="67"/>
                    </a:lnTo>
                    <a:lnTo>
                      <a:pt x="115" y="73"/>
                    </a:lnTo>
                    <a:lnTo>
                      <a:pt x="115" y="81"/>
                    </a:lnTo>
                    <a:lnTo>
                      <a:pt x="115" y="81"/>
                    </a:lnTo>
                    <a:lnTo>
                      <a:pt x="124" y="76"/>
                    </a:lnTo>
                    <a:lnTo>
                      <a:pt x="132" y="72"/>
                    </a:lnTo>
                    <a:lnTo>
                      <a:pt x="137" y="67"/>
                    </a:lnTo>
                    <a:lnTo>
                      <a:pt x="140" y="63"/>
                    </a:lnTo>
                    <a:lnTo>
                      <a:pt x="144" y="57"/>
                    </a:lnTo>
                    <a:lnTo>
                      <a:pt x="146" y="50"/>
                    </a:lnTo>
                    <a:lnTo>
                      <a:pt x="146" y="50"/>
                    </a:lnTo>
                    <a:lnTo>
                      <a:pt x="150" y="51"/>
                    </a:lnTo>
                    <a:lnTo>
                      <a:pt x="153" y="51"/>
                    </a:lnTo>
                    <a:lnTo>
                      <a:pt x="160" y="48"/>
                    </a:lnTo>
                    <a:lnTo>
                      <a:pt x="165" y="46"/>
                    </a:lnTo>
                    <a:lnTo>
                      <a:pt x="168" y="45"/>
                    </a:lnTo>
                    <a:lnTo>
                      <a:pt x="172" y="45"/>
                    </a:lnTo>
                    <a:lnTo>
                      <a:pt x="176" y="48"/>
                    </a:lnTo>
                    <a:lnTo>
                      <a:pt x="176" y="48"/>
                    </a:lnTo>
                    <a:lnTo>
                      <a:pt x="175" y="42"/>
                    </a:lnTo>
                    <a:lnTo>
                      <a:pt x="176" y="36"/>
                    </a:lnTo>
                    <a:lnTo>
                      <a:pt x="178" y="23"/>
                    </a:lnTo>
                    <a:lnTo>
                      <a:pt x="178" y="19"/>
                    </a:lnTo>
                    <a:lnTo>
                      <a:pt x="178" y="18"/>
                    </a:lnTo>
                    <a:lnTo>
                      <a:pt x="177" y="16"/>
                    </a:lnTo>
                    <a:lnTo>
                      <a:pt x="176" y="16"/>
                    </a:lnTo>
                    <a:lnTo>
                      <a:pt x="174" y="16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7" y="19"/>
                    </a:lnTo>
                    <a:lnTo>
                      <a:pt x="168" y="16"/>
                    </a:lnTo>
                    <a:lnTo>
                      <a:pt x="168" y="15"/>
                    </a:lnTo>
                    <a:lnTo>
                      <a:pt x="169" y="14"/>
                    </a:lnTo>
                    <a:lnTo>
                      <a:pt x="169" y="14"/>
                    </a:lnTo>
                    <a:lnTo>
                      <a:pt x="163" y="10"/>
                    </a:lnTo>
                    <a:lnTo>
                      <a:pt x="161" y="8"/>
                    </a:lnTo>
                    <a:lnTo>
                      <a:pt x="159" y="8"/>
                    </a:lnTo>
                    <a:lnTo>
                      <a:pt x="154" y="10"/>
                    </a:lnTo>
                    <a:lnTo>
                      <a:pt x="151" y="13"/>
                    </a:lnTo>
                    <a:lnTo>
                      <a:pt x="143" y="21"/>
                    </a:lnTo>
                    <a:lnTo>
                      <a:pt x="138" y="25"/>
                    </a:lnTo>
                    <a:lnTo>
                      <a:pt x="134" y="26"/>
                    </a:lnTo>
                    <a:lnTo>
                      <a:pt x="134" y="26"/>
                    </a:lnTo>
                    <a:lnTo>
                      <a:pt x="132" y="21"/>
                    </a:lnTo>
                    <a:lnTo>
                      <a:pt x="132" y="18"/>
                    </a:lnTo>
                    <a:lnTo>
                      <a:pt x="135" y="14"/>
                    </a:lnTo>
                    <a:lnTo>
                      <a:pt x="137" y="11"/>
                    </a:lnTo>
                    <a:lnTo>
                      <a:pt x="140" y="5"/>
                    </a:lnTo>
                    <a:lnTo>
                      <a:pt x="142" y="3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36" y="3"/>
                    </a:lnTo>
                    <a:lnTo>
                      <a:pt x="132" y="4"/>
                    </a:lnTo>
                    <a:lnTo>
                      <a:pt x="124" y="4"/>
                    </a:lnTo>
                    <a:lnTo>
                      <a:pt x="116" y="4"/>
                    </a:lnTo>
                    <a:lnTo>
                      <a:pt x="107" y="3"/>
                    </a:lnTo>
                    <a:lnTo>
                      <a:pt x="100" y="5"/>
                    </a:lnTo>
                    <a:lnTo>
                      <a:pt x="97" y="6"/>
                    </a:lnTo>
                    <a:lnTo>
                      <a:pt x="93" y="8"/>
                    </a:lnTo>
                    <a:lnTo>
                      <a:pt x="91" y="13"/>
                    </a:lnTo>
                    <a:lnTo>
                      <a:pt x="90" y="18"/>
                    </a:lnTo>
                    <a:lnTo>
                      <a:pt x="89" y="25"/>
                    </a:lnTo>
                    <a:lnTo>
                      <a:pt x="89" y="31"/>
                    </a:lnTo>
                    <a:lnTo>
                      <a:pt x="89" y="31"/>
                    </a:lnTo>
                    <a:lnTo>
                      <a:pt x="84" y="33"/>
                    </a:lnTo>
                    <a:lnTo>
                      <a:pt x="81" y="33"/>
                    </a:lnTo>
                    <a:lnTo>
                      <a:pt x="78" y="30"/>
                    </a:lnTo>
                    <a:lnTo>
                      <a:pt x="76" y="28"/>
                    </a:lnTo>
                    <a:lnTo>
                      <a:pt x="74" y="22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67" y="25"/>
                    </a:lnTo>
                    <a:lnTo>
                      <a:pt x="62" y="29"/>
                    </a:lnTo>
                    <a:lnTo>
                      <a:pt x="58" y="33"/>
                    </a:lnTo>
                    <a:lnTo>
                      <a:pt x="52" y="35"/>
                    </a:lnTo>
                    <a:lnTo>
                      <a:pt x="46" y="35"/>
                    </a:lnTo>
                    <a:lnTo>
                      <a:pt x="40" y="35"/>
                    </a:lnTo>
                    <a:lnTo>
                      <a:pt x="29" y="31"/>
                    </a:lnTo>
                    <a:lnTo>
                      <a:pt x="17" y="30"/>
                    </a:lnTo>
                    <a:lnTo>
                      <a:pt x="13" y="30"/>
                    </a:lnTo>
                    <a:lnTo>
                      <a:pt x="8" y="31"/>
                    </a:lnTo>
                    <a:lnTo>
                      <a:pt x="5" y="35"/>
                    </a:lnTo>
                    <a:lnTo>
                      <a:pt x="2" y="40"/>
                    </a:lnTo>
                    <a:lnTo>
                      <a:pt x="1" y="4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21" y="51"/>
                    </a:lnTo>
                    <a:lnTo>
                      <a:pt x="25" y="48"/>
                    </a:lnTo>
                    <a:lnTo>
                      <a:pt x="29" y="43"/>
                    </a:lnTo>
                    <a:lnTo>
                      <a:pt x="29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395">
                <a:extLst>
                  <a:ext uri="{FF2B5EF4-FFF2-40B4-BE49-F238E27FC236}">
                    <a16:creationId xmlns:a16="http://schemas.microsoft.com/office/drawing/2014/main" xmlns="" id="{E513BE2E-57CF-CDED-219F-1AFF69EED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863" y="1033463"/>
                <a:ext cx="1588" cy="0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  <a:gd name="T8" fmla="*/ 3 w 3"/>
                  <a:gd name="T9" fmla="*/ 1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396">
                <a:extLst>
                  <a:ext uri="{FF2B5EF4-FFF2-40B4-BE49-F238E27FC236}">
                    <a16:creationId xmlns:a16="http://schemas.microsoft.com/office/drawing/2014/main" xmlns="" id="{192DB5C6-0843-F340-CBA1-0A96D10E0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9038" y="1077913"/>
                <a:ext cx="96838" cy="79375"/>
              </a:xfrm>
              <a:custGeom>
                <a:avLst/>
                <a:gdLst>
                  <a:gd name="T0" fmla="*/ 165 w 184"/>
                  <a:gd name="T1" fmla="*/ 149 h 150"/>
                  <a:gd name="T2" fmla="*/ 118 w 184"/>
                  <a:gd name="T3" fmla="*/ 145 h 150"/>
                  <a:gd name="T4" fmla="*/ 96 w 184"/>
                  <a:gd name="T5" fmla="*/ 140 h 150"/>
                  <a:gd name="T6" fmla="*/ 91 w 184"/>
                  <a:gd name="T7" fmla="*/ 134 h 150"/>
                  <a:gd name="T8" fmla="*/ 44 w 184"/>
                  <a:gd name="T9" fmla="*/ 136 h 150"/>
                  <a:gd name="T10" fmla="*/ 29 w 184"/>
                  <a:gd name="T11" fmla="*/ 145 h 150"/>
                  <a:gd name="T12" fmla="*/ 15 w 184"/>
                  <a:gd name="T13" fmla="*/ 137 h 150"/>
                  <a:gd name="T14" fmla="*/ 12 w 184"/>
                  <a:gd name="T15" fmla="*/ 120 h 150"/>
                  <a:gd name="T16" fmla="*/ 0 w 184"/>
                  <a:gd name="T17" fmla="*/ 125 h 150"/>
                  <a:gd name="T18" fmla="*/ 3 w 184"/>
                  <a:gd name="T19" fmla="*/ 117 h 150"/>
                  <a:gd name="T20" fmla="*/ 10 w 184"/>
                  <a:gd name="T21" fmla="*/ 108 h 150"/>
                  <a:gd name="T22" fmla="*/ 5 w 184"/>
                  <a:gd name="T23" fmla="*/ 110 h 150"/>
                  <a:gd name="T24" fmla="*/ 7 w 184"/>
                  <a:gd name="T25" fmla="*/ 80 h 150"/>
                  <a:gd name="T26" fmla="*/ 18 w 184"/>
                  <a:gd name="T27" fmla="*/ 61 h 150"/>
                  <a:gd name="T28" fmla="*/ 27 w 184"/>
                  <a:gd name="T29" fmla="*/ 70 h 150"/>
                  <a:gd name="T30" fmla="*/ 17 w 184"/>
                  <a:gd name="T31" fmla="*/ 81 h 150"/>
                  <a:gd name="T32" fmla="*/ 12 w 184"/>
                  <a:gd name="T33" fmla="*/ 103 h 150"/>
                  <a:gd name="T34" fmla="*/ 19 w 184"/>
                  <a:gd name="T35" fmla="*/ 98 h 150"/>
                  <a:gd name="T36" fmla="*/ 25 w 184"/>
                  <a:gd name="T37" fmla="*/ 84 h 150"/>
                  <a:gd name="T38" fmla="*/ 30 w 184"/>
                  <a:gd name="T39" fmla="*/ 96 h 150"/>
                  <a:gd name="T40" fmla="*/ 34 w 184"/>
                  <a:gd name="T41" fmla="*/ 98 h 150"/>
                  <a:gd name="T42" fmla="*/ 46 w 184"/>
                  <a:gd name="T43" fmla="*/ 98 h 150"/>
                  <a:gd name="T44" fmla="*/ 56 w 184"/>
                  <a:gd name="T45" fmla="*/ 90 h 150"/>
                  <a:gd name="T46" fmla="*/ 61 w 184"/>
                  <a:gd name="T47" fmla="*/ 98 h 150"/>
                  <a:gd name="T48" fmla="*/ 60 w 184"/>
                  <a:gd name="T49" fmla="*/ 118 h 150"/>
                  <a:gd name="T50" fmla="*/ 94 w 184"/>
                  <a:gd name="T51" fmla="*/ 88 h 150"/>
                  <a:gd name="T52" fmla="*/ 106 w 184"/>
                  <a:gd name="T53" fmla="*/ 77 h 150"/>
                  <a:gd name="T54" fmla="*/ 110 w 184"/>
                  <a:gd name="T55" fmla="*/ 34 h 150"/>
                  <a:gd name="T56" fmla="*/ 118 w 184"/>
                  <a:gd name="T57" fmla="*/ 9 h 150"/>
                  <a:gd name="T58" fmla="*/ 127 w 184"/>
                  <a:gd name="T59" fmla="*/ 8 h 150"/>
                  <a:gd name="T60" fmla="*/ 136 w 184"/>
                  <a:gd name="T61" fmla="*/ 45 h 150"/>
                  <a:gd name="T62" fmla="*/ 153 w 184"/>
                  <a:gd name="T63" fmla="*/ 63 h 150"/>
                  <a:gd name="T64" fmla="*/ 127 w 184"/>
                  <a:gd name="T65" fmla="*/ 78 h 150"/>
                  <a:gd name="T66" fmla="*/ 111 w 184"/>
                  <a:gd name="T67" fmla="*/ 77 h 150"/>
                  <a:gd name="T68" fmla="*/ 115 w 184"/>
                  <a:gd name="T69" fmla="*/ 89 h 150"/>
                  <a:gd name="T70" fmla="*/ 106 w 184"/>
                  <a:gd name="T71" fmla="*/ 95 h 150"/>
                  <a:gd name="T72" fmla="*/ 94 w 184"/>
                  <a:gd name="T73" fmla="*/ 102 h 150"/>
                  <a:gd name="T74" fmla="*/ 94 w 184"/>
                  <a:gd name="T75" fmla="*/ 115 h 150"/>
                  <a:gd name="T76" fmla="*/ 111 w 184"/>
                  <a:gd name="T77" fmla="*/ 102 h 150"/>
                  <a:gd name="T78" fmla="*/ 130 w 184"/>
                  <a:gd name="T79" fmla="*/ 107 h 150"/>
                  <a:gd name="T80" fmla="*/ 130 w 184"/>
                  <a:gd name="T81" fmla="*/ 110 h 150"/>
                  <a:gd name="T82" fmla="*/ 155 w 184"/>
                  <a:gd name="T83" fmla="*/ 88 h 150"/>
                  <a:gd name="T84" fmla="*/ 166 w 184"/>
                  <a:gd name="T85" fmla="*/ 90 h 150"/>
                  <a:gd name="T86" fmla="*/ 172 w 184"/>
                  <a:gd name="T87" fmla="*/ 93 h 150"/>
                  <a:gd name="T88" fmla="*/ 171 w 184"/>
                  <a:gd name="T89" fmla="*/ 110 h 150"/>
                  <a:gd name="T90" fmla="*/ 184 w 184"/>
                  <a:gd name="T91" fmla="*/ 103 h 150"/>
                  <a:gd name="T92" fmla="*/ 155 w 184"/>
                  <a:gd name="T93" fmla="*/ 108 h 150"/>
                  <a:gd name="T94" fmla="*/ 163 w 184"/>
                  <a:gd name="T9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4" h="150">
                    <a:moveTo>
                      <a:pt x="184" y="105"/>
                    </a:moveTo>
                    <a:lnTo>
                      <a:pt x="178" y="146"/>
                    </a:lnTo>
                    <a:lnTo>
                      <a:pt x="178" y="146"/>
                    </a:lnTo>
                    <a:lnTo>
                      <a:pt x="165" y="149"/>
                    </a:lnTo>
                    <a:lnTo>
                      <a:pt x="153" y="150"/>
                    </a:lnTo>
                    <a:lnTo>
                      <a:pt x="144" y="149"/>
                    </a:lnTo>
                    <a:lnTo>
                      <a:pt x="135" y="148"/>
                    </a:lnTo>
                    <a:lnTo>
                      <a:pt x="118" y="145"/>
                    </a:lnTo>
                    <a:lnTo>
                      <a:pt x="107" y="144"/>
                    </a:lnTo>
                    <a:lnTo>
                      <a:pt x="97" y="144"/>
                    </a:lnTo>
                    <a:lnTo>
                      <a:pt x="97" y="144"/>
                    </a:lnTo>
                    <a:lnTo>
                      <a:pt x="96" y="140"/>
                    </a:lnTo>
                    <a:lnTo>
                      <a:pt x="97" y="137"/>
                    </a:lnTo>
                    <a:lnTo>
                      <a:pt x="100" y="133"/>
                    </a:lnTo>
                    <a:lnTo>
                      <a:pt x="100" y="133"/>
                    </a:lnTo>
                    <a:lnTo>
                      <a:pt x="91" y="134"/>
                    </a:lnTo>
                    <a:lnTo>
                      <a:pt x="82" y="134"/>
                    </a:lnTo>
                    <a:lnTo>
                      <a:pt x="63" y="134"/>
                    </a:lnTo>
                    <a:lnTo>
                      <a:pt x="53" y="135"/>
                    </a:lnTo>
                    <a:lnTo>
                      <a:pt x="44" y="136"/>
                    </a:lnTo>
                    <a:lnTo>
                      <a:pt x="36" y="140"/>
                    </a:lnTo>
                    <a:lnTo>
                      <a:pt x="33" y="143"/>
                    </a:lnTo>
                    <a:lnTo>
                      <a:pt x="29" y="145"/>
                    </a:lnTo>
                    <a:lnTo>
                      <a:pt x="29" y="145"/>
                    </a:lnTo>
                    <a:lnTo>
                      <a:pt x="26" y="145"/>
                    </a:lnTo>
                    <a:lnTo>
                      <a:pt x="22" y="143"/>
                    </a:lnTo>
                    <a:lnTo>
                      <a:pt x="19" y="141"/>
                    </a:lnTo>
                    <a:lnTo>
                      <a:pt x="15" y="137"/>
                    </a:lnTo>
                    <a:lnTo>
                      <a:pt x="12" y="133"/>
                    </a:lnTo>
                    <a:lnTo>
                      <a:pt x="10" y="128"/>
                    </a:lnTo>
                    <a:lnTo>
                      <a:pt x="10" y="125"/>
                    </a:lnTo>
                    <a:lnTo>
                      <a:pt x="12" y="120"/>
                    </a:lnTo>
                    <a:lnTo>
                      <a:pt x="12" y="120"/>
                    </a:lnTo>
                    <a:lnTo>
                      <a:pt x="6" y="125"/>
                    </a:lnTo>
                    <a:lnTo>
                      <a:pt x="3" y="126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2" y="118"/>
                    </a:lnTo>
                    <a:lnTo>
                      <a:pt x="3" y="117"/>
                    </a:lnTo>
                    <a:lnTo>
                      <a:pt x="4" y="115"/>
                    </a:lnTo>
                    <a:lnTo>
                      <a:pt x="7" y="114"/>
                    </a:lnTo>
                    <a:lnTo>
                      <a:pt x="8" y="112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6" y="107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5" y="110"/>
                    </a:lnTo>
                    <a:lnTo>
                      <a:pt x="6" y="104"/>
                    </a:lnTo>
                    <a:lnTo>
                      <a:pt x="6" y="96"/>
                    </a:lnTo>
                    <a:lnTo>
                      <a:pt x="7" y="80"/>
                    </a:lnTo>
                    <a:lnTo>
                      <a:pt x="10" y="72"/>
                    </a:lnTo>
                    <a:lnTo>
                      <a:pt x="12" y="66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5" y="60"/>
                    </a:lnTo>
                    <a:lnTo>
                      <a:pt x="27" y="70"/>
                    </a:lnTo>
                    <a:lnTo>
                      <a:pt x="26" y="76"/>
                    </a:lnTo>
                    <a:lnTo>
                      <a:pt x="23" y="78"/>
                    </a:lnTo>
                    <a:lnTo>
                      <a:pt x="20" y="80"/>
                    </a:lnTo>
                    <a:lnTo>
                      <a:pt x="17" y="81"/>
                    </a:lnTo>
                    <a:lnTo>
                      <a:pt x="13" y="84"/>
                    </a:lnTo>
                    <a:lnTo>
                      <a:pt x="12" y="88"/>
                    </a:lnTo>
                    <a:lnTo>
                      <a:pt x="12" y="91"/>
                    </a:lnTo>
                    <a:lnTo>
                      <a:pt x="12" y="103"/>
                    </a:lnTo>
                    <a:lnTo>
                      <a:pt x="12" y="103"/>
                    </a:lnTo>
                    <a:lnTo>
                      <a:pt x="15" y="102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5"/>
                    </a:lnTo>
                    <a:lnTo>
                      <a:pt x="21" y="83"/>
                    </a:lnTo>
                    <a:lnTo>
                      <a:pt x="21" y="83"/>
                    </a:lnTo>
                    <a:lnTo>
                      <a:pt x="25" y="84"/>
                    </a:lnTo>
                    <a:lnTo>
                      <a:pt x="27" y="85"/>
                    </a:lnTo>
                    <a:lnTo>
                      <a:pt x="28" y="88"/>
                    </a:lnTo>
                    <a:lnTo>
                      <a:pt x="29" y="90"/>
                    </a:lnTo>
                    <a:lnTo>
                      <a:pt x="30" y="96"/>
                    </a:lnTo>
                    <a:lnTo>
                      <a:pt x="29" y="103"/>
                    </a:lnTo>
                    <a:lnTo>
                      <a:pt x="29" y="103"/>
                    </a:lnTo>
                    <a:lnTo>
                      <a:pt x="31" y="99"/>
                    </a:lnTo>
                    <a:lnTo>
                      <a:pt x="34" y="98"/>
                    </a:lnTo>
                    <a:lnTo>
                      <a:pt x="37" y="98"/>
                    </a:lnTo>
                    <a:lnTo>
                      <a:pt x="41" y="99"/>
                    </a:lnTo>
                    <a:lnTo>
                      <a:pt x="44" y="99"/>
                    </a:lnTo>
                    <a:lnTo>
                      <a:pt x="46" y="98"/>
                    </a:lnTo>
                    <a:lnTo>
                      <a:pt x="50" y="96"/>
                    </a:lnTo>
                    <a:lnTo>
                      <a:pt x="52" y="90"/>
                    </a:lnTo>
                    <a:lnTo>
                      <a:pt x="52" y="90"/>
                    </a:lnTo>
                    <a:lnTo>
                      <a:pt x="56" y="90"/>
                    </a:lnTo>
                    <a:lnTo>
                      <a:pt x="58" y="91"/>
                    </a:lnTo>
                    <a:lnTo>
                      <a:pt x="60" y="92"/>
                    </a:lnTo>
                    <a:lnTo>
                      <a:pt x="61" y="93"/>
                    </a:lnTo>
                    <a:lnTo>
                      <a:pt x="61" y="98"/>
                    </a:lnTo>
                    <a:lnTo>
                      <a:pt x="60" y="104"/>
                    </a:lnTo>
                    <a:lnTo>
                      <a:pt x="59" y="110"/>
                    </a:lnTo>
                    <a:lnTo>
                      <a:pt x="59" y="114"/>
                    </a:lnTo>
                    <a:lnTo>
                      <a:pt x="60" y="118"/>
                    </a:lnTo>
                    <a:lnTo>
                      <a:pt x="61" y="119"/>
                    </a:lnTo>
                    <a:lnTo>
                      <a:pt x="64" y="119"/>
                    </a:lnTo>
                    <a:lnTo>
                      <a:pt x="73" y="80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99" y="85"/>
                    </a:lnTo>
                    <a:lnTo>
                      <a:pt x="103" y="82"/>
                    </a:lnTo>
                    <a:lnTo>
                      <a:pt x="106" y="77"/>
                    </a:lnTo>
                    <a:lnTo>
                      <a:pt x="107" y="72"/>
                    </a:lnTo>
                    <a:lnTo>
                      <a:pt x="110" y="60"/>
                    </a:lnTo>
                    <a:lnTo>
                      <a:pt x="110" y="47"/>
                    </a:lnTo>
                    <a:lnTo>
                      <a:pt x="110" y="34"/>
                    </a:lnTo>
                    <a:lnTo>
                      <a:pt x="111" y="27"/>
                    </a:lnTo>
                    <a:lnTo>
                      <a:pt x="112" y="21"/>
                    </a:lnTo>
                    <a:lnTo>
                      <a:pt x="114" y="14"/>
                    </a:lnTo>
                    <a:lnTo>
                      <a:pt x="118" y="9"/>
                    </a:lnTo>
                    <a:lnTo>
                      <a:pt x="122" y="4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27" y="8"/>
                    </a:lnTo>
                    <a:lnTo>
                      <a:pt x="128" y="17"/>
                    </a:lnTo>
                    <a:lnTo>
                      <a:pt x="129" y="27"/>
                    </a:lnTo>
                    <a:lnTo>
                      <a:pt x="133" y="36"/>
                    </a:lnTo>
                    <a:lnTo>
                      <a:pt x="136" y="45"/>
                    </a:lnTo>
                    <a:lnTo>
                      <a:pt x="142" y="53"/>
                    </a:lnTo>
                    <a:lnTo>
                      <a:pt x="148" y="59"/>
                    </a:lnTo>
                    <a:lnTo>
                      <a:pt x="153" y="63"/>
                    </a:lnTo>
                    <a:lnTo>
                      <a:pt x="153" y="63"/>
                    </a:lnTo>
                    <a:lnTo>
                      <a:pt x="149" y="65"/>
                    </a:lnTo>
                    <a:lnTo>
                      <a:pt x="144" y="68"/>
                    </a:lnTo>
                    <a:lnTo>
                      <a:pt x="133" y="75"/>
                    </a:lnTo>
                    <a:lnTo>
                      <a:pt x="127" y="78"/>
                    </a:lnTo>
                    <a:lnTo>
                      <a:pt x="121" y="81"/>
                    </a:lnTo>
                    <a:lnTo>
                      <a:pt x="115" y="80"/>
                    </a:lnTo>
                    <a:lnTo>
                      <a:pt x="113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3" y="82"/>
                    </a:lnTo>
                    <a:lnTo>
                      <a:pt x="114" y="87"/>
                    </a:lnTo>
                    <a:lnTo>
                      <a:pt x="115" y="89"/>
                    </a:lnTo>
                    <a:lnTo>
                      <a:pt x="114" y="91"/>
                    </a:lnTo>
                    <a:lnTo>
                      <a:pt x="113" y="92"/>
                    </a:lnTo>
                    <a:lnTo>
                      <a:pt x="111" y="93"/>
                    </a:lnTo>
                    <a:lnTo>
                      <a:pt x="106" y="95"/>
                    </a:lnTo>
                    <a:lnTo>
                      <a:pt x="100" y="96"/>
                    </a:lnTo>
                    <a:lnTo>
                      <a:pt x="98" y="97"/>
                    </a:lnTo>
                    <a:lnTo>
                      <a:pt x="96" y="99"/>
                    </a:lnTo>
                    <a:lnTo>
                      <a:pt x="94" y="102"/>
                    </a:lnTo>
                    <a:lnTo>
                      <a:pt x="92" y="105"/>
                    </a:lnTo>
                    <a:lnTo>
                      <a:pt x="92" y="110"/>
                    </a:lnTo>
                    <a:lnTo>
                      <a:pt x="94" y="115"/>
                    </a:lnTo>
                    <a:lnTo>
                      <a:pt x="94" y="115"/>
                    </a:lnTo>
                    <a:lnTo>
                      <a:pt x="98" y="110"/>
                    </a:lnTo>
                    <a:lnTo>
                      <a:pt x="102" y="106"/>
                    </a:lnTo>
                    <a:lnTo>
                      <a:pt x="106" y="103"/>
                    </a:lnTo>
                    <a:lnTo>
                      <a:pt x="111" y="102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6" y="104"/>
                    </a:lnTo>
                    <a:lnTo>
                      <a:pt x="130" y="107"/>
                    </a:lnTo>
                    <a:lnTo>
                      <a:pt x="126" y="111"/>
                    </a:lnTo>
                    <a:lnTo>
                      <a:pt x="126" y="111"/>
                    </a:lnTo>
                    <a:lnTo>
                      <a:pt x="128" y="111"/>
                    </a:lnTo>
                    <a:lnTo>
                      <a:pt x="130" y="110"/>
                    </a:lnTo>
                    <a:lnTo>
                      <a:pt x="135" y="107"/>
                    </a:lnTo>
                    <a:lnTo>
                      <a:pt x="144" y="96"/>
                    </a:lnTo>
                    <a:lnTo>
                      <a:pt x="150" y="91"/>
                    </a:lnTo>
                    <a:lnTo>
                      <a:pt x="155" y="88"/>
                    </a:lnTo>
                    <a:lnTo>
                      <a:pt x="157" y="87"/>
                    </a:lnTo>
                    <a:lnTo>
                      <a:pt x="160" y="87"/>
                    </a:lnTo>
                    <a:lnTo>
                      <a:pt x="163" y="88"/>
                    </a:lnTo>
                    <a:lnTo>
                      <a:pt x="166" y="90"/>
                    </a:lnTo>
                    <a:lnTo>
                      <a:pt x="166" y="90"/>
                    </a:lnTo>
                    <a:lnTo>
                      <a:pt x="169" y="91"/>
                    </a:lnTo>
                    <a:lnTo>
                      <a:pt x="171" y="92"/>
                    </a:lnTo>
                    <a:lnTo>
                      <a:pt x="172" y="93"/>
                    </a:lnTo>
                    <a:lnTo>
                      <a:pt x="173" y="96"/>
                    </a:lnTo>
                    <a:lnTo>
                      <a:pt x="172" y="103"/>
                    </a:lnTo>
                    <a:lnTo>
                      <a:pt x="171" y="110"/>
                    </a:lnTo>
                    <a:lnTo>
                      <a:pt x="171" y="110"/>
                    </a:lnTo>
                    <a:lnTo>
                      <a:pt x="181" y="102"/>
                    </a:lnTo>
                    <a:lnTo>
                      <a:pt x="182" y="102"/>
                    </a:lnTo>
                    <a:lnTo>
                      <a:pt x="184" y="102"/>
                    </a:lnTo>
                    <a:lnTo>
                      <a:pt x="184" y="103"/>
                    </a:lnTo>
                    <a:lnTo>
                      <a:pt x="184" y="105"/>
                    </a:lnTo>
                    <a:lnTo>
                      <a:pt x="184" y="105"/>
                    </a:lnTo>
                    <a:close/>
                    <a:moveTo>
                      <a:pt x="166" y="113"/>
                    </a:moveTo>
                    <a:lnTo>
                      <a:pt x="155" y="108"/>
                    </a:lnTo>
                    <a:lnTo>
                      <a:pt x="155" y="108"/>
                    </a:lnTo>
                    <a:lnTo>
                      <a:pt x="157" y="112"/>
                    </a:lnTo>
                    <a:lnTo>
                      <a:pt x="159" y="114"/>
                    </a:lnTo>
                    <a:lnTo>
                      <a:pt x="163" y="114"/>
                    </a:lnTo>
                    <a:lnTo>
                      <a:pt x="166" y="113"/>
                    </a:lnTo>
                    <a:lnTo>
                      <a:pt x="166" y="1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397">
                <a:extLst>
                  <a:ext uri="{FF2B5EF4-FFF2-40B4-BE49-F238E27FC236}">
                    <a16:creationId xmlns:a16="http://schemas.microsoft.com/office/drawing/2014/main" xmlns="" id="{A87ACD82-7D3C-ECA4-EE45-776CA9E4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513" y="930276"/>
                <a:ext cx="1588" cy="3175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1 h 4"/>
                  <a:gd name="T10" fmla="*/ 0 w 4"/>
                  <a:gd name="T11" fmla="*/ 0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398">
                <a:extLst>
                  <a:ext uri="{FF2B5EF4-FFF2-40B4-BE49-F238E27FC236}">
                    <a16:creationId xmlns:a16="http://schemas.microsoft.com/office/drawing/2014/main" xmlns="" id="{6660AE69-B7F3-1484-422E-736A035D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413" y="898526"/>
                <a:ext cx="4763" cy="0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7 w 7"/>
                  <a:gd name="T5" fmla="*/ 1 h 1"/>
                  <a:gd name="T6" fmla="*/ 3 w 7"/>
                  <a:gd name="T7" fmla="*/ 0 h 1"/>
                  <a:gd name="T8" fmla="*/ 0 w 7"/>
                  <a:gd name="T9" fmla="*/ 0 h 1"/>
                  <a:gd name="T10" fmla="*/ 0 w 7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lnTo>
                      <a:pt x="7" y="1"/>
                    </a:lnTo>
                    <a:lnTo>
                      <a:pt x="7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399">
                <a:extLst>
                  <a:ext uri="{FF2B5EF4-FFF2-40B4-BE49-F238E27FC236}">
                    <a16:creationId xmlns:a16="http://schemas.microsoft.com/office/drawing/2014/main" xmlns="" id="{39F3C45E-4F62-0343-8924-895530058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0263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12 w 12"/>
                  <a:gd name="T3" fmla="*/ 0 h 8"/>
                  <a:gd name="T4" fmla="*/ 12 w 12"/>
                  <a:gd name="T5" fmla="*/ 0 h 8"/>
                  <a:gd name="T6" fmla="*/ 9 w 12"/>
                  <a:gd name="T7" fmla="*/ 0 h 8"/>
                  <a:gd name="T8" fmla="*/ 6 w 12"/>
                  <a:gd name="T9" fmla="*/ 2 h 8"/>
                  <a:gd name="T10" fmla="*/ 0 w 12"/>
                  <a:gd name="T11" fmla="*/ 8 h 8"/>
                  <a:gd name="T12" fmla="*/ 0 w 1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400">
                <a:extLst>
                  <a:ext uri="{FF2B5EF4-FFF2-40B4-BE49-F238E27FC236}">
                    <a16:creationId xmlns:a16="http://schemas.microsoft.com/office/drawing/2014/main" xmlns="" id="{3120D7B8-0AF4-B2D2-EAEC-1C58FBE6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928688"/>
                <a:ext cx="0" cy="0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401">
                <a:extLst>
                  <a:ext uri="{FF2B5EF4-FFF2-40B4-BE49-F238E27FC236}">
                    <a16:creationId xmlns:a16="http://schemas.microsoft.com/office/drawing/2014/main" xmlns="" id="{79F6AEA2-7218-20AD-4322-4558875F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890588"/>
                <a:ext cx="3175" cy="4763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3 w 6"/>
                  <a:gd name="T5" fmla="*/ 6 h 9"/>
                  <a:gd name="T6" fmla="*/ 6 w 6"/>
                  <a:gd name="T7" fmla="*/ 9 h 9"/>
                  <a:gd name="T8" fmla="*/ 6 w 6"/>
                  <a:gd name="T9" fmla="*/ 9 h 9"/>
                  <a:gd name="T10" fmla="*/ 5 w 6"/>
                  <a:gd name="T11" fmla="*/ 7 h 9"/>
                  <a:gd name="T12" fmla="*/ 4 w 6"/>
                  <a:gd name="T13" fmla="*/ 5 h 9"/>
                  <a:gd name="T14" fmla="*/ 0 w 6"/>
                  <a:gd name="T15" fmla="*/ 0 h 9"/>
                  <a:gd name="T16" fmla="*/ 0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402">
                <a:extLst>
                  <a:ext uri="{FF2B5EF4-FFF2-40B4-BE49-F238E27FC236}">
                    <a16:creationId xmlns:a16="http://schemas.microsoft.com/office/drawing/2014/main" xmlns="" id="{68D0EA02-60EB-A727-699F-5A3FE8A1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550" y="833438"/>
                <a:ext cx="0" cy="158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Freeform 403">
                <a:extLst>
                  <a:ext uri="{FF2B5EF4-FFF2-40B4-BE49-F238E27FC236}">
                    <a16:creationId xmlns:a16="http://schemas.microsoft.com/office/drawing/2014/main" xmlns="" id="{0D7B1E7B-7DBD-05D8-4CB3-E5CBAA5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488" y="835026"/>
                <a:ext cx="3175" cy="317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3 h 4"/>
                  <a:gd name="T10" fmla="*/ 5 w 5"/>
                  <a:gd name="T11" fmla="*/ 0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404">
                <a:extLst>
                  <a:ext uri="{FF2B5EF4-FFF2-40B4-BE49-F238E27FC236}">
                    <a16:creationId xmlns:a16="http://schemas.microsoft.com/office/drawing/2014/main" xmlns="" id="{8BC9C114-086E-10FD-823F-DA5D238A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663" y="893763"/>
                <a:ext cx="1588" cy="317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405">
                <a:extLst>
                  <a:ext uri="{FF2B5EF4-FFF2-40B4-BE49-F238E27FC236}">
                    <a16:creationId xmlns:a16="http://schemas.microsoft.com/office/drawing/2014/main" xmlns="" id="{99F9A03B-E02F-7C7B-C0B1-3723FC772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250" y="847726"/>
                <a:ext cx="4763" cy="3175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5 h 5"/>
                  <a:gd name="T4" fmla="*/ 0 w 9"/>
                  <a:gd name="T5" fmla="*/ 5 h 5"/>
                  <a:gd name="T6" fmla="*/ 2 w 9"/>
                  <a:gd name="T7" fmla="*/ 5 h 5"/>
                  <a:gd name="T8" fmla="*/ 5 w 9"/>
                  <a:gd name="T9" fmla="*/ 4 h 5"/>
                  <a:gd name="T10" fmla="*/ 9 w 9"/>
                  <a:gd name="T11" fmla="*/ 0 h 5"/>
                  <a:gd name="T12" fmla="*/ 9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407">
                <a:extLst>
                  <a:ext uri="{FF2B5EF4-FFF2-40B4-BE49-F238E27FC236}">
                    <a16:creationId xmlns:a16="http://schemas.microsoft.com/office/drawing/2014/main" xmlns="" id="{AF89348A-B80E-2EBB-269E-05C43C10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550" y="879475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4 h 6"/>
                  <a:gd name="T10" fmla="*/ 1 w 1"/>
                  <a:gd name="T11" fmla="*/ 0 h 6"/>
                  <a:gd name="T12" fmla="*/ 1 w 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408">
                <a:extLst>
                  <a:ext uri="{FF2B5EF4-FFF2-40B4-BE49-F238E27FC236}">
                    <a16:creationId xmlns:a16="http://schemas.microsoft.com/office/drawing/2014/main" xmlns="" id="{1335AC6A-811A-D51B-1F5F-AD396ACD5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8" y="9937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0 h 4"/>
                  <a:gd name="T3" fmla="*/ 4 h 4"/>
                  <a:gd name="T4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409">
                <a:extLst>
                  <a:ext uri="{FF2B5EF4-FFF2-40B4-BE49-F238E27FC236}">
                    <a16:creationId xmlns:a16="http://schemas.microsoft.com/office/drawing/2014/main" xmlns="" id="{8126F1DB-C98D-0358-91A1-EDDCACC3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200" y="962025"/>
                <a:ext cx="4763" cy="1588"/>
              </a:xfrm>
              <a:custGeom>
                <a:avLst/>
                <a:gdLst>
                  <a:gd name="T0" fmla="*/ 0 w 8"/>
                  <a:gd name="T1" fmla="*/ 2 h 2"/>
                  <a:gd name="T2" fmla="*/ 0 w 8"/>
                  <a:gd name="T3" fmla="*/ 2 h 2"/>
                  <a:gd name="T4" fmla="*/ 8 w 8"/>
                  <a:gd name="T5" fmla="*/ 0 h 2"/>
                  <a:gd name="T6" fmla="*/ 8 w 8"/>
                  <a:gd name="T7" fmla="*/ 0 h 2"/>
                  <a:gd name="T8" fmla="*/ 5 w 8"/>
                  <a:gd name="T9" fmla="*/ 0 h 2"/>
                  <a:gd name="T10" fmla="*/ 0 w 8"/>
                  <a:gd name="T11" fmla="*/ 2 h 2"/>
                  <a:gd name="T12" fmla="*/ 0 w 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410">
                <a:extLst>
                  <a:ext uri="{FF2B5EF4-FFF2-40B4-BE49-F238E27FC236}">
                    <a16:creationId xmlns:a16="http://schemas.microsoft.com/office/drawing/2014/main" xmlns="" id="{EDFE0C28-F7BE-37F5-3B26-4A502C7BC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927100"/>
                <a:ext cx="3175" cy="11113"/>
              </a:xfrm>
              <a:custGeom>
                <a:avLst/>
                <a:gdLst>
                  <a:gd name="T0" fmla="*/ 0 w 8"/>
                  <a:gd name="T1" fmla="*/ 2 h 21"/>
                  <a:gd name="T2" fmla="*/ 0 w 8"/>
                  <a:gd name="T3" fmla="*/ 2 h 21"/>
                  <a:gd name="T4" fmla="*/ 4 w 8"/>
                  <a:gd name="T5" fmla="*/ 12 h 21"/>
                  <a:gd name="T6" fmla="*/ 5 w 8"/>
                  <a:gd name="T7" fmla="*/ 16 h 21"/>
                  <a:gd name="T8" fmla="*/ 5 w 8"/>
                  <a:gd name="T9" fmla="*/ 21 h 21"/>
                  <a:gd name="T10" fmla="*/ 5 w 8"/>
                  <a:gd name="T11" fmla="*/ 21 h 21"/>
                  <a:gd name="T12" fmla="*/ 6 w 8"/>
                  <a:gd name="T13" fmla="*/ 17 h 21"/>
                  <a:gd name="T14" fmla="*/ 7 w 8"/>
                  <a:gd name="T15" fmla="*/ 14 h 21"/>
                  <a:gd name="T16" fmla="*/ 8 w 8"/>
                  <a:gd name="T17" fmla="*/ 6 h 21"/>
                  <a:gd name="T18" fmla="*/ 7 w 8"/>
                  <a:gd name="T19" fmla="*/ 2 h 21"/>
                  <a:gd name="T20" fmla="*/ 6 w 8"/>
                  <a:gd name="T21" fmla="*/ 0 h 21"/>
                  <a:gd name="T22" fmla="*/ 4 w 8"/>
                  <a:gd name="T23" fmla="*/ 0 h 21"/>
                  <a:gd name="T24" fmla="*/ 0 w 8"/>
                  <a:gd name="T25" fmla="*/ 2 h 21"/>
                  <a:gd name="T26" fmla="*/ 0 w 8"/>
                  <a:gd name="T2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1">
                    <a:moveTo>
                      <a:pt x="0" y="2"/>
                    </a:moveTo>
                    <a:lnTo>
                      <a:pt x="0" y="2"/>
                    </a:lnTo>
                    <a:lnTo>
                      <a:pt x="4" y="12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8" y="6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411">
                <a:extLst>
                  <a:ext uri="{FF2B5EF4-FFF2-40B4-BE49-F238E27FC236}">
                    <a16:creationId xmlns:a16="http://schemas.microsoft.com/office/drawing/2014/main" xmlns="" id="{6018BF61-5389-38F9-AF0C-8E786852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0" y="1114425"/>
                <a:ext cx="3175" cy="7938"/>
              </a:xfrm>
              <a:custGeom>
                <a:avLst/>
                <a:gdLst>
                  <a:gd name="T0" fmla="*/ 0 w 6"/>
                  <a:gd name="T1" fmla="*/ 14 h 14"/>
                  <a:gd name="T2" fmla="*/ 0 w 6"/>
                  <a:gd name="T3" fmla="*/ 14 h 14"/>
                  <a:gd name="T4" fmla="*/ 3 w 6"/>
                  <a:gd name="T5" fmla="*/ 6 h 14"/>
                  <a:gd name="T6" fmla="*/ 6 w 6"/>
                  <a:gd name="T7" fmla="*/ 0 h 14"/>
                  <a:gd name="T8" fmla="*/ 6 w 6"/>
                  <a:gd name="T9" fmla="*/ 0 h 14"/>
                  <a:gd name="T10" fmla="*/ 1 w 6"/>
                  <a:gd name="T11" fmla="*/ 8 h 14"/>
                  <a:gd name="T12" fmla="*/ 0 w 6"/>
                  <a:gd name="T13" fmla="*/ 11 h 14"/>
                  <a:gd name="T14" fmla="*/ 0 w 6"/>
                  <a:gd name="T15" fmla="*/ 14 h 14"/>
                  <a:gd name="T16" fmla="*/ 0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412">
                <a:extLst>
                  <a:ext uri="{FF2B5EF4-FFF2-40B4-BE49-F238E27FC236}">
                    <a16:creationId xmlns:a16="http://schemas.microsoft.com/office/drawing/2014/main" xmlns="" id="{7D705E83-734D-925F-08D1-C89799E56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1111250"/>
                <a:ext cx="3175" cy="3175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5 w 5"/>
                  <a:gd name="T7" fmla="*/ 0 h 8"/>
                  <a:gd name="T8" fmla="*/ 0 w 5"/>
                  <a:gd name="T9" fmla="*/ 8 h 8"/>
                  <a:gd name="T10" fmla="*/ 0 w 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413">
                <a:extLst>
                  <a:ext uri="{FF2B5EF4-FFF2-40B4-BE49-F238E27FC236}">
                    <a16:creationId xmlns:a16="http://schemas.microsoft.com/office/drawing/2014/main" xmlns="" id="{EF7B18CA-B0EE-612C-6E21-953AF226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093788"/>
                <a:ext cx="1588" cy="317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1 w 2"/>
                  <a:gd name="T5" fmla="*/ 2 h 6"/>
                  <a:gd name="T6" fmla="*/ 0 w 2"/>
                  <a:gd name="T7" fmla="*/ 0 h 6"/>
                  <a:gd name="T8" fmla="*/ 0 w 2"/>
                  <a:gd name="T9" fmla="*/ 0 h 6"/>
                  <a:gd name="T10" fmla="*/ 0 w 2"/>
                  <a:gd name="T11" fmla="*/ 6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lnTo>
                      <a:pt x="2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414">
                <a:extLst>
                  <a:ext uri="{FF2B5EF4-FFF2-40B4-BE49-F238E27FC236}">
                    <a16:creationId xmlns:a16="http://schemas.microsoft.com/office/drawing/2014/main" xmlns="" id="{4ED670EC-4A8F-BE9B-5CB1-E04D880BD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898525"/>
                <a:ext cx="38100" cy="66675"/>
              </a:xfrm>
              <a:custGeom>
                <a:avLst/>
                <a:gdLst>
                  <a:gd name="T0" fmla="*/ 33 w 71"/>
                  <a:gd name="T1" fmla="*/ 126 h 126"/>
                  <a:gd name="T2" fmla="*/ 39 w 71"/>
                  <a:gd name="T3" fmla="*/ 118 h 126"/>
                  <a:gd name="T4" fmla="*/ 52 w 71"/>
                  <a:gd name="T5" fmla="*/ 103 h 126"/>
                  <a:gd name="T6" fmla="*/ 52 w 71"/>
                  <a:gd name="T7" fmla="*/ 98 h 126"/>
                  <a:gd name="T8" fmla="*/ 48 w 71"/>
                  <a:gd name="T9" fmla="*/ 95 h 126"/>
                  <a:gd name="T10" fmla="*/ 40 w 71"/>
                  <a:gd name="T11" fmla="*/ 91 h 126"/>
                  <a:gd name="T12" fmla="*/ 41 w 71"/>
                  <a:gd name="T13" fmla="*/ 83 h 126"/>
                  <a:gd name="T14" fmla="*/ 47 w 71"/>
                  <a:gd name="T15" fmla="*/ 74 h 126"/>
                  <a:gd name="T16" fmla="*/ 60 w 71"/>
                  <a:gd name="T17" fmla="*/ 74 h 126"/>
                  <a:gd name="T18" fmla="*/ 67 w 71"/>
                  <a:gd name="T19" fmla="*/ 71 h 126"/>
                  <a:gd name="T20" fmla="*/ 65 w 71"/>
                  <a:gd name="T21" fmla="*/ 68 h 126"/>
                  <a:gd name="T22" fmla="*/ 67 w 71"/>
                  <a:gd name="T23" fmla="*/ 58 h 126"/>
                  <a:gd name="T24" fmla="*/ 69 w 71"/>
                  <a:gd name="T25" fmla="*/ 46 h 126"/>
                  <a:gd name="T26" fmla="*/ 69 w 71"/>
                  <a:gd name="T27" fmla="*/ 43 h 126"/>
                  <a:gd name="T28" fmla="*/ 58 w 71"/>
                  <a:gd name="T29" fmla="*/ 52 h 126"/>
                  <a:gd name="T30" fmla="*/ 54 w 71"/>
                  <a:gd name="T31" fmla="*/ 52 h 126"/>
                  <a:gd name="T32" fmla="*/ 53 w 71"/>
                  <a:gd name="T33" fmla="*/ 47 h 126"/>
                  <a:gd name="T34" fmla="*/ 55 w 71"/>
                  <a:gd name="T35" fmla="*/ 39 h 126"/>
                  <a:gd name="T36" fmla="*/ 60 w 71"/>
                  <a:gd name="T37" fmla="*/ 35 h 126"/>
                  <a:gd name="T38" fmla="*/ 65 w 71"/>
                  <a:gd name="T39" fmla="*/ 33 h 126"/>
                  <a:gd name="T40" fmla="*/ 68 w 71"/>
                  <a:gd name="T41" fmla="*/ 35 h 126"/>
                  <a:gd name="T42" fmla="*/ 65 w 71"/>
                  <a:gd name="T43" fmla="*/ 24 h 126"/>
                  <a:gd name="T44" fmla="*/ 69 w 71"/>
                  <a:gd name="T45" fmla="*/ 16 h 126"/>
                  <a:gd name="T46" fmla="*/ 71 w 71"/>
                  <a:gd name="T47" fmla="*/ 8 h 126"/>
                  <a:gd name="T48" fmla="*/ 68 w 71"/>
                  <a:gd name="T49" fmla="*/ 0 h 126"/>
                  <a:gd name="T50" fmla="*/ 57 w 71"/>
                  <a:gd name="T51" fmla="*/ 3 h 126"/>
                  <a:gd name="T52" fmla="*/ 39 w 71"/>
                  <a:gd name="T53" fmla="*/ 13 h 126"/>
                  <a:gd name="T54" fmla="*/ 23 w 71"/>
                  <a:gd name="T55" fmla="*/ 26 h 126"/>
                  <a:gd name="T56" fmla="*/ 7 w 71"/>
                  <a:gd name="T57" fmla="*/ 47 h 126"/>
                  <a:gd name="T58" fmla="*/ 0 w 71"/>
                  <a:gd name="T59" fmla="*/ 62 h 126"/>
                  <a:gd name="T60" fmla="*/ 24 w 71"/>
                  <a:gd name="T61" fmla="*/ 53 h 126"/>
                  <a:gd name="T62" fmla="*/ 35 w 71"/>
                  <a:gd name="T63" fmla="*/ 53 h 126"/>
                  <a:gd name="T64" fmla="*/ 46 w 71"/>
                  <a:gd name="T65" fmla="*/ 59 h 126"/>
                  <a:gd name="T66" fmla="*/ 40 w 71"/>
                  <a:gd name="T67" fmla="*/ 84 h 126"/>
                  <a:gd name="T68" fmla="*/ 30 w 71"/>
                  <a:gd name="T69" fmla="*/ 74 h 126"/>
                  <a:gd name="T70" fmla="*/ 21 w 71"/>
                  <a:gd name="T71" fmla="*/ 73 h 126"/>
                  <a:gd name="T72" fmla="*/ 7 w 71"/>
                  <a:gd name="T73" fmla="*/ 76 h 126"/>
                  <a:gd name="T74" fmla="*/ 34 w 71"/>
                  <a:gd name="T75" fmla="*/ 89 h 126"/>
                  <a:gd name="T76" fmla="*/ 39 w 71"/>
                  <a:gd name="T77" fmla="*/ 97 h 126"/>
                  <a:gd name="T78" fmla="*/ 41 w 71"/>
                  <a:gd name="T79" fmla="*/ 107 h 126"/>
                  <a:gd name="T80" fmla="*/ 39 w 71"/>
                  <a:gd name="T81" fmla="*/ 113 h 126"/>
                  <a:gd name="T82" fmla="*/ 26 w 71"/>
                  <a:gd name="T83" fmla="*/ 120 h 126"/>
                  <a:gd name="T84" fmla="*/ 29 w 71"/>
                  <a:gd name="T85" fmla="*/ 120 h 126"/>
                  <a:gd name="T86" fmla="*/ 32 w 71"/>
                  <a:gd name="T87" fmla="*/ 123 h 126"/>
                  <a:gd name="T88" fmla="*/ 33 w 71"/>
                  <a:gd name="T8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1" h="126">
                    <a:moveTo>
                      <a:pt x="33" y="126"/>
                    </a:moveTo>
                    <a:lnTo>
                      <a:pt x="33" y="126"/>
                    </a:lnTo>
                    <a:lnTo>
                      <a:pt x="35" y="122"/>
                    </a:lnTo>
                    <a:lnTo>
                      <a:pt x="39" y="118"/>
                    </a:lnTo>
                    <a:lnTo>
                      <a:pt x="48" y="107"/>
                    </a:lnTo>
                    <a:lnTo>
                      <a:pt x="52" y="103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0" y="96"/>
                    </a:lnTo>
                    <a:lnTo>
                      <a:pt x="48" y="95"/>
                    </a:lnTo>
                    <a:lnTo>
                      <a:pt x="45" y="92"/>
                    </a:lnTo>
                    <a:lnTo>
                      <a:pt x="40" y="91"/>
                    </a:lnTo>
                    <a:lnTo>
                      <a:pt x="40" y="91"/>
                    </a:lnTo>
                    <a:lnTo>
                      <a:pt x="41" y="83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52" y="73"/>
                    </a:lnTo>
                    <a:lnTo>
                      <a:pt x="60" y="74"/>
                    </a:lnTo>
                    <a:lnTo>
                      <a:pt x="64" y="73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65" y="68"/>
                    </a:lnTo>
                    <a:lnTo>
                      <a:pt x="65" y="66"/>
                    </a:lnTo>
                    <a:lnTo>
                      <a:pt x="67" y="58"/>
                    </a:lnTo>
                    <a:lnTo>
                      <a:pt x="68" y="51"/>
                    </a:lnTo>
                    <a:lnTo>
                      <a:pt x="69" y="46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2" y="50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3" y="47"/>
                    </a:lnTo>
                    <a:lnTo>
                      <a:pt x="54" y="43"/>
                    </a:lnTo>
                    <a:lnTo>
                      <a:pt x="55" y="39"/>
                    </a:lnTo>
                    <a:lnTo>
                      <a:pt x="57" y="37"/>
                    </a:lnTo>
                    <a:lnTo>
                      <a:pt x="60" y="35"/>
                    </a:lnTo>
                    <a:lnTo>
                      <a:pt x="62" y="33"/>
                    </a:lnTo>
                    <a:lnTo>
                      <a:pt x="65" y="33"/>
                    </a:lnTo>
                    <a:lnTo>
                      <a:pt x="68" y="35"/>
                    </a:lnTo>
                    <a:lnTo>
                      <a:pt x="68" y="35"/>
                    </a:lnTo>
                    <a:lnTo>
                      <a:pt x="67" y="29"/>
                    </a:lnTo>
                    <a:lnTo>
                      <a:pt x="65" y="24"/>
                    </a:lnTo>
                    <a:lnTo>
                      <a:pt x="68" y="20"/>
                    </a:lnTo>
                    <a:lnTo>
                      <a:pt x="69" y="16"/>
                    </a:lnTo>
                    <a:lnTo>
                      <a:pt x="71" y="13"/>
                    </a:lnTo>
                    <a:lnTo>
                      <a:pt x="71" y="8"/>
                    </a:lnTo>
                    <a:lnTo>
                      <a:pt x="70" y="5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57" y="3"/>
                    </a:lnTo>
                    <a:lnTo>
                      <a:pt x="48" y="8"/>
                    </a:lnTo>
                    <a:lnTo>
                      <a:pt x="39" y="13"/>
                    </a:lnTo>
                    <a:lnTo>
                      <a:pt x="31" y="18"/>
                    </a:lnTo>
                    <a:lnTo>
                      <a:pt x="23" y="26"/>
                    </a:lnTo>
                    <a:lnTo>
                      <a:pt x="15" y="36"/>
                    </a:lnTo>
                    <a:lnTo>
                      <a:pt x="7" y="47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11" y="58"/>
                    </a:lnTo>
                    <a:lnTo>
                      <a:pt x="24" y="53"/>
                    </a:lnTo>
                    <a:lnTo>
                      <a:pt x="30" y="53"/>
                    </a:lnTo>
                    <a:lnTo>
                      <a:pt x="35" y="53"/>
                    </a:lnTo>
                    <a:lnTo>
                      <a:pt x="41" y="55"/>
                    </a:lnTo>
                    <a:lnTo>
                      <a:pt x="46" y="59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5" y="77"/>
                    </a:lnTo>
                    <a:lnTo>
                      <a:pt x="30" y="74"/>
                    </a:lnTo>
                    <a:lnTo>
                      <a:pt x="25" y="73"/>
                    </a:lnTo>
                    <a:lnTo>
                      <a:pt x="21" y="73"/>
                    </a:lnTo>
                    <a:lnTo>
                      <a:pt x="12" y="75"/>
                    </a:lnTo>
                    <a:lnTo>
                      <a:pt x="7" y="76"/>
                    </a:lnTo>
                    <a:lnTo>
                      <a:pt x="2" y="75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39" y="97"/>
                    </a:lnTo>
                    <a:lnTo>
                      <a:pt x="41" y="103"/>
                    </a:lnTo>
                    <a:lnTo>
                      <a:pt x="41" y="107"/>
                    </a:lnTo>
                    <a:lnTo>
                      <a:pt x="41" y="111"/>
                    </a:lnTo>
                    <a:lnTo>
                      <a:pt x="39" y="113"/>
                    </a:lnTo>
                    <a:lnTo>
                      <a:pt x="35" y="115"/>
                    </a:lnTo>
                    <a:lnTo>
                      <a:pt x="26" y="120"/>
                    </a:lnTo>
                    <a:lnTo>
                      <a:pt x="26" y="120"/>
                    </a:lnTo>
                    <a:lnTo>
                      <a:pt x="29" y="120"/>
                    </a:lnTo>
                    <a:lnTo>
                      <a:pt x="31" y="121"/>
                    </a:lnTo>
                    <a:lnTo>
                      <a:pt x="32" y="123"/>
                    </a:lnTo>
                    <a:lnTo>
                      <a:pt x="33" y="126"/>
                    </a:lnTo>
                    <a:lnTo>
                      <a:pt x="33" y="1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415">
                <a:extLst>
                  <a:ext uri="{FF2B5EF4-FFF2-40B4-BE49-F238E27FC236}">
                    <a16:creationId xmlns:a16="http://schemas.microsoft.com/office/drawing/2014/main" xmlns="" id="{6BED4DB0-94FD-F761-AAA6-5CE46ADED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438" y="1081088"/>
                <a:ext cx="0" cy="0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416">
                <a:extLst>
                  <a:ext uri="{FF2B5EF4-FFF2-40B4-BE49-F238E27FC236}">
                    <a16:creationId xmlns:a16="http://schemas.microsoft.com/office/drawing/2014/main" xmlns="" id="{5D9C01BB-AF9B-F423-4AC4-DBEA7C099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117600"/>
                <a:ext cx="1588" cy="4763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9 h 9"/>
                  <a:gd name="T4" fmla="*/ 0 w 3"/>
                  <a:gd name="T5" fmla="*/ 9 h 9"/>
                  <a:gd name="T6" fmla="*/ 2 w 3"/>
                  <a:gd name="T7" fmla="*/ 3 h 9"/>
                  <a:gd name="T8" fmla="*/ 3 w 3"/>
                  <a:gd name="T9" fmla="*/ 0 h 9"/>
                  <a:gd name="T10" fmla="*/ 3 w 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Rectangle 417">
                <a:extLst>
                  <a:ext uri="{FF2B5EF4-FFF2-40B4-BE49-F238E27FC236}">
                    <a16:creationId xmlns:a16="http://schemas.microsoft.com/office/drawing/2014/main" xmlns="" id="{697DC7E8-854A-9B6C-89AF-DD9678B04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913" y="10175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418">
                <a:extLst>
                  <a:ext uri="{FF2B5EF4-FFF2-40B4-BE49-F238E27FC236}">
                    <a16:creationId xmlns:a16="http://schemas.microsoft.com/office/drawing/2014/main" xmlns="" id="{4AC4BD01-F5D8-8F19-AF07-6B09DE8A2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91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3 h 3"/>
                  <a:gd name="T4" fmla="*/ 0 h 3"/>
                  <a:gd name="T5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419">
                <a:extLst>
                  <a:ext uri="{FF2B5EF4-FFF2-40B4-BE49-F238E27FC236}">
                    <a16:creationId xmlns:a16="http://schemas.microsoft.com/office/drawing/2014/main" xmlns="" id="{639A2206-7FAD-DDF4-CF2D-985976534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5" y="831850"/>
                <a:ext cx="0" cy="158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  <a:gd name="T10" fmla="*/ 1 w 1"/>
                  <a:gd name="T11" fmla="*/ 4 h 4"/>
                  <a:gd name="T12" fmla="*/ 1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420">
                <a:extLst>
                  <a:ext uri="{FF2B5EF4-FFF2-40B4-BE49-F238E27FC236}">
                    <a16:creationId xmlns:a16="http://schemas.microsoft.com/office/drawing/2014/main" xmlns="" id="{43483553-C9C1-653F-BCD6-DD3558FC5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117600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421">
                <a:extLst>
                  <a:ext uri="{FF2B5EF4-FFF2-40B4-BE49-F238E27FC236}">
                    <a16:creationId xmlns:a16="http://schemas.microsoft.com/office/drawing/2014/main" xmlns="" id="{0CAFC0C0-77AC-9866-8534-86C1ADCE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5" y="1074738"/>
                <a:ext cx="1588" cy="4763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3 h 9"/>
                  <a:gd name="T10" fmla="*/ 3 w 3"/>
                  <a:gd name="T11" fmla="*/ 9 h 9"/>
                  <a:gd name="T12" fmla="*/ 3 w 3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lnTo>
                      <a:pt x="3" y="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422">
                <a:extLst>
                  <a:ext uri="{FF2B5EF4-FFF2-40B4-BE49-F238E27FC236}">
                    <a16:creationId xmlns:a16="http://schemas.microsoft.com/office/drawing/2014/main" xmlns="" id="{99B95A06-64A2-64B6-3CD2-BA7C82B6C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050" y="1055688"/>
                <a:ext cx="1588" cy="158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423">
                <a:extLst>
                  <a:ext uri="{FF2B5EF4-FFF2-40B4-BE49-F238E27FC236}">
                    <a16:creationId xmlns:a16="http://schemas.microsoft.com/office/drawing/2014/main" xmlns="" id="{717E6BC9-BBF8-5748-460F-F98828B40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3175" cy="1588"/>
              </a:xfrm>
              <a:custGeom>
                <a:avLst/>
                <a:gdLst>
                  <a:gd name="T0" fmla="*/ 8 w 8"/>
                  <a:gd name="T1" fmla="*/ 0 h 1"/>
                  <a:gd name="T2" fmla="*/ 8 w 8"/>
                  <a:gd name="T3" fmla="*/ 0 h 1"/>
                  <a:gd name="T4" fmla="*/ 3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3 w 8"/>
                  <a:gd name="T11" fmla="*/ 1 h 1"/>
                  <a:gd name="T12" fmla="*/ 8 w 8"/>
                  <a:gd name="T13" fmla="*/ 0 h 1"/>
                  <a:gd name="T14" fmla="*/ 8 w 8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lnTo>
                      <a:pt x="8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424">
                <a:extLst>
                  <a:ext uri="{FF2B5EF4-FFF2-40B4-BE49-F238E27FC236}">
                    <a16:creationId xmlns:a16="http://schemas.microsoft.com/office/drawing/2014/main" xmlns="" id="{44264A02-8F98-A4C7-3F22-1B4461E2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1120775"/>
                <a:ext cx="1588" cy="4763"/>
              </a:xfrm>
              <a:custGeom>
                <a:avLst/>
                <a:gdLst>
                  <a:gd name="T0" fmla="*/ 3 w 3"/>
                  <a:gd name="T1" fmla="*/ 0 h 8"/>
                  <a:gd name="T2" fmla="*/ 3 w 3"/>
                  <a:gd name="T3" fmla="*/ 0 h 8"/>
                  <a:gd name="T4" fmla="*/ 0 w 3"/>
                  <a:gd name="T5" fmla="*/ 8 h 8"/>
                  <a:gd name="T6" fmla="*/ 0 w 3"/>
                  <a:gd name="T7" fmla="*/ 8 h 8"/>
                  <a:gd name="T8" fmla="*/ 3 w 3"/>
                  <a:gd name="T9" fmla="*/ 0 h 8"/>
                  <a:gd name="T10" fmla="*/ 3 w 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425">
                <a:extLst>
                  <a:ext uri="{FF2B5EF4-FFF2-40B4-BE49-F238E27FC236}">
                    <a16:creationId xmlns:a16="http://schemas.microsoft.com/office/drawing/2014/main" xmlns="" id="{AFF8AEEC-1EF1-D8A5-9874-6344B6DF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713" y="1014413"/>
                <a:ext cx="0" cy="317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0 w 2"/>
                  <a:gd name="T5" fmla="*/ 2 h 4"/>
                  <a:gd name="T6" fmla="*/ 1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426">
                <a:extLst>
                  <a:ext uri="{FF2B5EF4-FFF2-40B4-BE49-F238E27FC236}">
                    <a16:creationId xmlns:a16="http://schemas.microsoft.com/office/drawing/2014/main" xmlns="" id="{BE1CB1EC-3E22-55C2-4F66-EE4BA537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363" y="995363"/>
                <a:ext cx="44450" cy="34925"/>
              </a:xfrm>
              <a:custGeom>
                <a:avLst/>
                <a:gdLst>
                  <a:gd name="T0" fmla="*/ 45 w 83"/>
                  <a:gd name="T1" fmla="*/ 57 h 66"/>
                  <a:gd name="T2" fmla="*/ 43 w 83"/>
                  <a:gd name="T3" fmla="*/ 66 h 66"/>
                  <a:gd name="T4" fmla="*/ 55 w 83"/>
                  <a:gd name="T5" fmla="*/ 61 h 66"/>
                  <a:gd name="T6" fmla="*/ 72 w 83"/>
                  <a:gd name="T7" fmla="*/ 58 h 66"/>
                  <a:gd name="T8" fmla="*/ 81 w 83"/>
                  <a:gd name="T9" fmla="*/ 50 h 66"/>
                  <a:gd name="T10" fmla="*/ 83 w 83"/>
                  <a:gd name="T11" fmla="*/ 42 h 66"/>
                  <a:gd name="T12" fmla="*/ 78 w 83"/>
                  <a:gd name="T13" fmla="*/ 39 h 66"/>
                  <a:gd name="T14" fmla="*/ 69 w 83"/>
                  <a:gd name="T15" fmla="*/ 31 h 66"/>
                  <a:gd name="T16" fmla="*/ 63 w 83"/>
                  <a:gd name="T17" fmla="*/ 21 h 66"/>
                  <a:gd name="T18" fmla="*/ 61 w 83"/>
                  <a:gd name="T19" fmla="*/ 10 h 66"/>
                  <a:gd name="T20" fmla="*/ 58 w 83"/>
                  <a:gd name="T21" fmla="*/ 11 h 66"/>
                  <a:gd name="T22" fmla="*/ 51 w 83"/>
                  <a:gd name="T23" fmla="*/ 8 h 66"/>
                  <a:gd name="T24" fmla="*/ 41 w 83"/>
                  <a:gd name="T25" fmla="*/ 1 h 66"/>
                  <a:gd name="T26" fmla="*/ 36 w 83"/>
                  <a:gd name="T27" fmla="*/ 1 h 66"/>
                  <a:gd name="T28" fmla="*/ 40 w 83"/>
                  <a:gd name="T29" fmla="*/ 6 h 66"/>
                  <a:gd name="T30" fmla="*/ 42 w 83"/>
                  <a:gd name="T31" fmla="*/ 15 h 66"/>
                  <a:gd name="T32" fmla="*/ 37 w 83"/>
                  <a:gd name="T33" fmla="*/ 22 h 66"/>
                  <a:gd name="T34" fmla="*/ 26 w 83"/>
                  <a:gd name="T35" fmla="*/ 31 h 66"/>
                  <a:gd name="T36" fmla="*/ 23 w 83"/>
                  <a:gd name="T37" fmla="*/ 29 h 66"/>
                  <a:gd name="T38" fmla="*/ 23 w 83"/>
                  <a:gd name="T39" fmla="*/ 18 h 66"/>
                  <a:gd name="T40" fmla="*/ 23 w 83"/>
                  <a:gd name="T41" fmla="*/ 7 h 66"/>
                  <a:gd name="T42" fmla="*/ 0 w 83"/>
                  <a:gd name="T43" fmla="*/ 7 h 66"/>
                  <a:gd name="T44" fmla="*/ 12 w 83"/>
                  <a:gd name="T45" fmla="*/ 37 h 66"/>
                  <a:gd name="T46" fmla="*/ 13 w 83"/>
                  <a:gd name="T47" fmla="*/ 35 h 66"/>
                  <a:gd name="T48" fmla="*/ 19 w 83"/>
                  <a:gd name="T49" fmla="*/ 34 h 66"/>
                  <a:gd name="T50" fmla="*/ 26 w 83"/>
                  <a:gd name="T51" fmla="*/ 34 h 66"/>
                  <a:gd name="T52" fmla="*/ 28 w 83"/>
                  <a:gd name="T53" fmla="*/ 38 h 66"/>
                  <a:gd name="T54" fmla="*/ 29 w 83"/>
                  <a:gd name="T55" fmla="*/ 48 h 66"/>
                  <a:gd name="T56" fmla="*/ 30 w 83"/>
                  <a:gd name="T57" fmla="*/ 57 h 66"/>
                  <a:gd name="T58" fmla="*/ 34 w 83"/>
                  <a:gd name="T59" fmla="*/ 60 h 66"/>
                  <a:gd name="T60" fmla="*/ 41 w 83"/>
                  <a:gd name="T61" fmla="*/ 59 h 66"/>
                  <a:gd name="T62" fmla="*/ 45 w 83"/>
                  <a:gd name="T63" fmla="*/ 5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66">
                    <a:moveTo>
                      <a:pt x="45" y="57"/>
                    </a:moveTo>
                    <a:lnTo>
                      <a:pt x="45" y="57"/>
                    </a:lnTo>
                    <a:lnTo>
                      <a:pt x="43" y="66"/>
                    </a:lnTo>
                    <a:lnTo>
                      <a:pt x="43" y="66"/>
                    </a:lnTo>
                    <a:lnTo>
                      <a:pt x="49" y="63"/>
                    </a:lnTo>
                    <a:lnTo>
                      <a:pt x="55" y="61"/>
                    </a:lnTo>
                    <a:lnTo>
                      <a:pt x="66" y="60"/>
                    </a:lnTo>
                    <a:lnTo>
                      <a:pt x="72" y="58"/>
                    </a:lnTo>
                    <a:lnTo>
                      <a:pt x="76" y="56"/>
                    </a:lnTo>
                    <a:lnTo>
                      <a:pt x="81" y="50"/>
                    </a:lnTo>
                    <a:lnTo>
                      <a:pt x="83" y="42"/>
                    </a:lnTo>
                    <a:lnTo>
                      <a:pt x="83" y="42"/>
                    </a:lnTo>
                    <a:lnTo>
                      <a:pt x="81" y="41"/>
                    </a:lnTo>
                    <a:lnTo>
                      <a:pt x="78" y="39"/>
                    </a:lnTo>
                    <a:lnTo>
                      <a:pt x="73" y="36"/>
                    </a:lnTo>
                    <a:lnTo>
                      <a:pt x="69" y="31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1" y="15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51" y="8"/>
                    </a:lnTo>
                    <a:lnTo>
                      <a:pt x="48" y="6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0" y="6"/>
                    </a:lnTo>
                    <a:lnTo>
                      <a:pt x="42" y="11"/>
                    </a:lnTo>
                    <a:lnTo>
                      <a:pt x="42" y="15"/>
                    </a:lnTo>
                    <a:lnTo>
                      <a:pt x="40" y="19"/>
                    </a:lnTo>
                    <a:lnTo>
                      <a:pt x="37" y="22"/>
                    </a:lnTo>
                    <a:lnTo>
                      <a:pt x="34" y="26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23" y="29"/>
                    </a:lnTo>
                    <a:lnTo>
                      <a:pt x="22" y="24"/>
                    </a:lnTo>
                    <a:lnTo>
                      <a:pt x="23" y="18"/>
                    </a:lnTo>
                    <a:lnTo>
                      <a:pt x="23" y="11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0" y="7"/>
                    </a:lnTo>
                    <a:lnTo>
                      <a:pt x="19" y="12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9" y="34"/>
                    </a:lnTo>
                    <a:lnTo>
                      <a:pt x="22" y="34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28" y="38"/>
                    </a:lnTo>
                    <a:lnTo>
                      <a:pt x="29" y="41"/>
                    </a:lnTo>
                    <a:lnTo>
                      <a:pt x="29" y="48"/>
                    </a:lnTo>
                    <a:lnTo>
                      <a:pt x="30" y="54"/>
                    </a:lnTo>
                    <a:lnTo>
                      <a:pt x="30" y="57"/>
                    </a:lnTo>
                    <a:lnTo>
                      <a:pt x="32" y="59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1" y="59"/>
                    </a:lnTo>
                    <a:lnTo>
                      <a:pt x="45" y="57"/>
                    </a:lnTo>
                    <a:lnTo>
                      <a:pt x="45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427">
                <a:extLst>
                  <a:ext uri="{FF2B5EF4-FFF2-40B4-BE49-F238E27FC236}">
                    <a16:creationId xmlns:a16="http://schemas.microsoft.com/office/drawing/2014/main" xmlns="" id="{9C6CADC9-524E-76FE-B6CE-C044C130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000" y="1030288"/>
                <a:ext cx="3175" cy="3175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0 h 6"/>
                  <a:gd name="T4" fmla="*/ 4 w 6"/>
                  <a:gd name="T5" fmla="*/ 2 h 6"/>
                  <a:gd name="T6" fmla="*/ 0 w 6"/>
                  <a:gd name="T7" fmla="*/ 6 h 6"/>
                  <a:gd name="T8" fmla="*/ 0 w 6"/>
                  <a:gd name="T9" fmla="*/ 6 h 6"/>
                  <a:gd name="T10" fmla="*/ 3 w 6"/>
                  <a:gd name="T11" fmla="*/ 5 h 6"/>
                  <a:gd name="T12" fmla="*/ 4 w 6"/>
                  <a:gd name="T13" fmla="*/ 3 h 6"/>
                  <a:gd name="T14" fmla="*/ 6 w 6"/>
                  <a:gd name="T15" fmla="*/ 0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428">
                <a:extLst>
                  <a:ext uri="{FF2B5EF4-FFF2-40B4-BE49-F238E27FC236}">
                    <a16:creationId xmlns:a16="http://schemas.microsoft.com/office/drawing/2014/main" xmlns="" id="{DF7CFD67-3C2E-36DD-8F8A-BB05E970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054100"/>
                <a:ext cx="3175" cy="1588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3 h 3"/>
                  <a:gd name="T4" fmla="*/ 6 w 6"/>
                  <a:gd name="T5" fmla="*/ 0 h 3"/>
                  <a:gd name="T6" fmla="*/ 6 w 6"/>
                  <a:gd name="T7" fmla="*/ 0 h 3"/>
                  <a:gd name="T8" fmla="*/ 0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lnTo>
                      <a:pt x="0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429">
                <a:extLst>
                  <a:ext uri="{FF2B5EF4-FFF2-40B4-BE49-F238E27FC236}">
                    <a16:creationId xmlns:a16="http://schemas.microsoft.com/office/drawing/2014/main" xmlns="" id="{7DCBC6BB-A22B-04A5-6396-F3FF7D19C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1011238"/>
                <a:ext cx="9525" cy="9525"/>
              </a:xfrm>
              <a:custGeom>
                <a:avLst/>
                <a:gdLst>
                  <a:gd name="T0" fmla="*/ 0 w 19"/>
                  <a:gd name="T1" fmla="*/ 4 h 17"/>
                  <a:gd name="T2" fmla="*/ 0 w 19"/>
                  <a:gd name="T3" fmla="*/ 4 h 17"/>
                  <a:gd name="T4" fmla="*/ 1 w 19"/>
                  <a:gd name="T5" fmla="*/ 6 h 17"/>
                  <a:gd name="T6" fmla="*/ 4 w 19"/>
                  <a:gd name="T7" fmla="*/ 10 h 17"/>
                  <a:gd name="T8" fmla="*/ 6 w 19"/>
                  <a:gd name="T9" fmla="*/ 13 h 17"/>
                  <a:gd name="T10" fmla="*/ 10 w 19"/>
                  <a:gd name="T11" fmla="*/ 15 h 17"/>
                  <a:gd name="T12" fmla="*/ 13 w 19"/>
                  <a:gd name="T13" fmla="*/ 17 h 17"/>
                  <a:gd name="T14" fmla="*/ 15 w 19"/>
                  <a:gd name="T15" fmla="*/ 17 h 17"/>
                  <a:gd name="T16" fmla="*/ 18 w 19"/>
                  <a:gd name="T17" fmla="*/ 13 h 17"/>
                  <a:gd name="T18" fmla="*/ 19 w 19"/>
                  <a:gd name="T19" fmla="*/ 7 h 17"/>
                  <a:gd name="T20" fmla="*/ 19 w 19"/>
                  <a:gd name="T21" fmla="*/ 7 h 17"/>
                  <a:gd name="T22" fmla="*/ 3 w 19"/>
                  <a:gd name="T23" fmla="*/ 0 h 17"/>
                  <a:gd name="T24" fmla="*/ 0 w 19"/>
                  <a:gd name="T2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7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4" y="10"/>
                    </a:lnTo>
                    <a:lnTo>
                      <a:pt x="6" y="13"/>
                    </a:lnTo>
                    <a:lnTo>
                      <a:pt x="10" y="15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430">
                <a:extLst>
                  <a:ext uri="{FF2B5EF4-FFF2-40B4-BE49-F238E27FC236}">
                    <a16:creationId xmlns:a16="http://schemas.microsoft.com/office/drawing/2014/main" xmlns="" id="{5545923F-6C96-9E62-678C-D075A2D7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888" y="1003300"/>
                <a:ext cx="4763" cy="3175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2 w 7"/>
                  <a:gd name="T7" fmla="*/ 0 h 5"/>
                  <a:gd name="T8" fmla="*/ 2 w 7"/>
                  <a:gd name="T9" fmla="*/ 0 h 5"/>
                  <a:gd name="T10" fmla="*/ 0 w 7"/>
                  <a:gd name="T11" fmla="*/ 4 h 5"/>
                  <a:gd name="T12" fmla="*/ 0 w 7"/>
                  <a:gd name="T13" fmla="*/ 4 h 5"/>
                  <a:gd name="T14" fmla="*/ 2 w 7"/>
                  <a:gd name="T15" fmla="*/ 5 h 5"/>
                  <a:gd name="T16" fmla="*/ 4 w 7"/>
                  <a:gd name="T17" fmla="*/ 4 h 5"/>
                  <a:gd name="T18" fmla="*/ 7 w 7"/>
                  <a:gd name="T19" fmla="*/ 1 h 5"/>
                  <a:gd name="T20" fmla="*/ 7 w 7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431">
                <a:extLst>
                  <a:ext uri="{FF2B5EF4-FFF2-40B4-BE49-F238E27FC236}">
                    <a16:creationId xmlns:a16="http://schemas.microsoft.com/office/drawing/2014/main" xmlns="" id="{3E9741C0-934B-4AC4-8B5D-18ABA1CF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995363"/>
                <a:ext cx="3175" cy="4763"/>
              </a:xfrm>
              <a:custGeom>
                <a:avLst/>
                <a:gdLst>
                  <a:gd name="T0" fmla="*/ 7 w 7"/>
                  <a:gd name="T1" fmla="*/ 0 h 9"/>
                  <a:gd name="T2" fmla="*/ 7 w 7"/>
                  <a:gd name="T3" fmla="*/ 0 h 9"/>
                  <a:gd name="T4" fmla="*/ 3 w 7"/>
                  <a:gd name="T5" fmla="*/ 4 h 9"/>
                  <a:gd name="T6" fmla="*/ 0 w 7"/>
                  <a:gd name="T7" fmla="*/ 9 h 9"/>
                  <a:gd name="T8" fmla="*/ 0 w 7"/>
                  <a:gd name="T9" fmla="*/ 9 h 9"/>
                  <a:gd name="T10" fmla="*/ 4 w 7"/>
                  <a:gd name="T11" fmla="*/ 6 h 9"/>
                  <a:gd name="T12" fmla="*/ 7 w 7"/>
                  <a:gd name="T13" fmla="*/ 0 h 9"/>
                  <a:gd name="T14" fmla="*/ 7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6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432">
                <a:extLst>
                  <a:ext uri="{FF2B5EF4-FFF2-40B4-BE49-F238E27FC236}">
                    <a16:creationId xmlns:a16="http://schemas.microsoft.com/office/drawing/2014/main" xmlns="" id="{E1337128-7052-8479-617A-8288EB60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063" y="1028700"/>
                <a:ext cx="11113" cy="12700"/>
              </a:xfrm>
              <a:custGeom>
                <a:avLst/>
                <a:gdLst>
                  <a:gd name="T0" fmla="*/ 0 w 21"/>
                  <a:gd name="T1" fmla="*/ 0 h 22"/>
                  <a:gd name="T2" fmla="*/ 0 w 21"/>
                  <a:gd name="T3" fmla="*/ 0 h 22"/>
                  <a:gd name="T4" fmla="*/ 5 w 21"/>
                  <a:gd name="T5" fmla="*/ 9 h 22"/>
                  <a:gd name="T6" fmla="*/ 6 w 21"/>
                  <a:gd name="T7" fmla="*/ 16 h 22"/>
                  <a:gd name="T8" fmla="*/ 6 w 21"/>
                  <a:gd name="T9" fmla="*/ 22 h 22"/>
                  <a:gd name="T10" fmla="*/ 6 w 21"/>
                  <a:gd name="T11" fmla="*/ 22 h 22"/>
                  <a:gd name="T12" fmla="*/ 8 w 21"/>
                  <a:gd name="T13" fmla="*/ 20 h 22"/>
                  <a:gd name="T14" fmla="*/ 11 w 21"/>
                  <a:gd name="T15" fmla="*/ 19 h 22"/>
                  <a:gd name="T16" fmla="*/ 14 w 21"/>
                  <a:gd name="T17" fmla="*/ 16 h 22"/>
                  <a:gd name="T18" fmla="*/ 17 w 21"/>
                  <a:gd name="T19" fmla="*/ 11 h 22"/>
                  <a:gd name="T20" fmla="*/ 21 w 21"/>
                  <a:gd name="T21" fmla="*/ 8 h 22"/>
                  <a:gd name="T22" fmla="*/ 21 w 21"/>
                  <a:gd name="T23" fmla="*/ 8 h 22"/>
                  <a:gd name="T24" fmla="*/ 16 w 21"/>
                  <a:gd name="T25" fmla="*/ 9 h 22"/>
                  <a:gd name="T26" fmla="*/ 12 w 21"/>
                  <a:gd name="T27" fmla="*/ 8 h 22"/>
                  <a:gd name="T28" fmla="*/ 6 w 21"/>
                  <a:gd name="T29" fmla="*/ 4 h 22"/>
                  <a:gd name="T30" fmla="*/ 0 w 21"/>
                  <a:gd name="T31" fmla="*/ 0 h 22"/>
                  <a:gd name="T32" fmla="*/ 0 w 2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2">
                    <a:moveTo>
                      <a:pt x="0" y="0"/>
                    </a:moveTo>
                    <a:lnTo>
                      <a:pt x="0" y="0"/>
                    </a:lnTo>
                    <a:lnTo>
                      <a:pt x="5" y="9"/>
                    </a:lnTo>
                    <a:lnTo>
                      <a:pt x="6" y="16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16" y="9"/>
                    </a:lnTo>
                    <a:lnTo>
                      <a:pt x="12" y="8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433">
                <a:extLst>
                  <a:ext uri="{FF2B5EF4-FFF2-40B4-BE49-F238E27FC236}">
                    <a16:creationId xmlns:a16="http://schemas.microsoft.com/office/drawing/2014/main" xmlns="" id="{70272F7A-613D-EA05-C064-D6E81B1C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175" y="1033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434">
                <a:extLst>
                  <a:ext uri="{FF2B5EF4-FFF2-40B4-BE49-F238E27FC236}">
                    <a16:creationId xmlns:a16="http://schemas.microsoft.com/office/drawing/2014/main" xmlns="" id="{5B3AFF26-FF13-DAE1-60B5-60898E424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8325" y="787400"/>
                <a:ext cx="1554163" cy="368300"/>
              </a:xfrm>
              <a:custGeom>
                <a:avLst/>
                <a:gdLst>
                  <a:gd name="T0" fmla="*/ 1079 w 2936"/>
                  <a:gd name="T1" fmla="*/ 384 h 697"/>
                  <a:gd name="T2" fmla="*/ 922 w 2936"/>
                  <a:gd name="T3" fmla="*/ 467 h 697"/>
                  <a:gd name="T4" fmla="*/ 655 w 2936"/>
                  <a:gd name="T5" fmla="*/ 443 h 697"/>
                  <a:gd name="T6" fmla="*/ 547 w 2936"/>
                  <a:gd name="T7" fmla="*/ 432 h 697"/>
                  <a:gd name="T8" fmla="*/ 264 w 2936"/>
                  <a:gd name="T9" fmla="*/ 435 h 697"/>
                  <a:gd name="T10" fmla="*/ 25 w 2936"/>
                  <a:gd name="T11" fmla="*/ 372 h 697"/>
                  <a:gd name="T12" fmla="*/ 209 w 2936"/>
                  <a:gd name="T13" fmla="*/ 309 h 697"/>
                  <a:gd name="T14" fmla="*/ 453 w 2936"/>
                  <a:gd name="T15" fmla="*/ 263 h 697"/>
                  <a:gd name="T16" fmla="*/ 684 w 2936"/>
                  <a:gd name="T17" fmla="*/ 201 h 697"/>
                  <a:gd name="T18" fmla="*/ 846 w 2936"/>
                  <a:gd name="T19" fmla="*/ 181 h 697"/>
                  <a:gd name="T20" fmla="*/ 1010 w 2936"/>
                  <a:gd name="T21" fmla="*/ 208 h 697"/>
                  <a:gd name="T22" fmla="*/ 1207 w 2936"/>
                  <a:gd name="T23" fmla="*/ 182 h 697"/>
                  <a:gd name="T24" fmla="*/ 1297 w 2936"/>
                  <a:gd name="T25" fmla="*/ 35 h 697"/>
                  <a:gd name="T26" fmla="*/ 1153 w 2936"/>
                  <a:gd name="T27" fmla="*/ 110 h 697"/>
                  <a:gd name="T28" fmla="*/ 1221 w 2936"/>
                  <a:gd name="T29" fmla="*/ 6 h 697"/>
                  <a:gd name="T30" fmla="*/ 1396 w 2936"/>
                  <a:gd name="T31" fmla="*/ 16 h 697"/>
                  <a:gd name="T32" fmla="*/ 1483 w 2936"/>
                  <a:gd name="T33" fmla="*/ 112 h 697"/>
                  <a:gd name="T34" fmla="*/ 1595 w 2936"/>
                  <a:gd name="T35" fmla="*/ 78 h 697"/>
                  <a:gd name="T36" fmla="*/ 1603 w 2936"/>
                  <a:gd name="T37" fmla="*/ 37 h 697"/>
                  <a:gd name="T38" fmla="*/ 1858 w 2936"/>
                  <a:gd name="T39" fmla="*/ 141 h 697"/>
                  <a:gd name="T40" fmla="*/ 1711 w 2936"/>
                  <a:gd name="T41" fmla="*/ 85 h 697"/>
                  <a:gd name="T42" fmla="*/ 1861 w 2936"/>
                  <a:gd name="T43" fmla="*/ 266 h 697"/>
                  <a:gd name="T44" fmla="*/ 1886 w 2936"/>
                  <a:gd name="T45" fmla="*/ 150 h 697"/>
                  <a:gd name="T46" fmla="*/ 1956 w 2936"/>
                  <a:gd name="T47" fmla="*/ 142 h 697"/>
                  <a:gd name="T48" fmla="*/ 2133 w 2936"/>
                  <a:gd name="T49" fmla="*/ 119 h 697"/>
                  <a:gd name="T50" fmla="*/ 2029 w 2936"/>
                  <a:gd name="T51" fmla="*/ 231 h 697"/>
                  <a:gd name="T52" fmla="*/ 2225 w 2936"/>
                  <a:gd name="T53" fmla="*/ 122 h 697"/>
                  <a:gd name="T54" fmla="*/ 2162 w 2936"/>
                  <a:gd name="T55" fmla="*/ 208 h 697"/>
                  <a:gd name="T56" fmla="*/ 2327 w 2936"/>
                  <a:gd name="T57" fmla="*/ 189 h 697"/>
                  <a:gd name="T58" fmla="*/ 2359 w 2936"/>
                  <a:gd name="T59" fmla="*/ 272 h 697"/>
                  <a:gd name="T60" fmla="*/ 2624 w 2936"/>
                  <a:gd name="T61" fmla="*/ 186 h 697"/>
                  <a:gd name="T62" fmla="*/ 2646 w 2936"/>
                  <a:gd name="T63" fmla="*/ 250 h 697"/>
                  <a:gd name="T64" fmla="*/ 2729 w 2936"/>
                  <a:gd name="T65" fmla="*/ 235 h 697"/>
                  <a:gd name="T66" fmla="*/ 2757 w 2936"/>
                  <a:gd name="T67" fmla="*/ 262 h 697"/>
                  <a:gd name="T68" fmla="*/ 2903 w 2936"/>
                  <a:gd name="T69" fmla="*/ 338 h 697"/>
                  <a:gd name="T70" fmla="*/ 2734 w 2936"/>
                  <a:gd name="T71" fmla="*/ 508 h 697"/>
                  <a:gd name="T72" fmla="*/ 2839 w 2936"/>
                  <a:gd name="T73" fmla="*/ 508 h 697"/>
                  <a:gd name="T74" fmla="*/ 2871 w 2936"/>
                  <a:gd name="T75" fmla="*/ 593 h 697"/>
                  <a:gd name="T76" fmla="*/ 2752 w 2936"/>
                  <a:gd name="T77" fmla="*/ 656 h 697"/>
                  <a:gd name="T78" fmla="*/ 2607 w 2936"/>
                  <a:gd name="T79" fmla="*/ 688 h 697"/>
                  <a:gd name="T80" fmla="*/ 2508 w 2936"/>
                  <a:gd name="T81" fmla="*/ 654 h 697"/>
                  <a:gd name="T82" fmla="*/ 2317 w 2936"/>
                  <a:gd name="T83" fmla="*/ 563 h 697"/>
                  <a:gd name="T84" fmla="*/ 1991 w 2936"/>
                  <a:gd name="T85" fmla="*/ 644 h 697"/>
                  <a:gd name="T86" fmla="*/ 1868 w 2936"/>
                  <a:gd name="T87" fmla="*/ 580 h 697"/>
                  <a:gd name="T88" fmla="*/ 1779 w 2936"/>
                  <a:gd name="T89" fmla="*/ 541 h 697"/>
                  <a:gd name="T90" fmla="*/ 1639 w 2936"/>
                  <a:gd name="T91" fmla="*/ 611 h 697"/>
                  <a:gd name="T92" fmla="*/ 1530 w 2936"/>
                  <a:gd name="T93" fmla="*/ 586 h 697"/>
                  <a:gd name="T94" fmla="*/ 1437 w 2936"/>
                  <a:gd name="T95" fmla="*/ 633 h 697"/>
                  <a:gd name="T96" fmla="*/ 1375 w 2936"/>
                  <a:gd name="T97" fmla="*/ 631 h 697"/>
                  <a:gd name="T98" fmla="*/ 1312 w 2936"/>
                  <a:gd name="T99" fmla="*/ 370 h 697"/>
                  <a:gd name="T100" fmla="*/ 1625 w 2936"/>
                  <a:gd name="T101" fmla="*/ 420 h 697"/>
                  <a:gd name="T102" fmla="*/ 2661 w 2936"/>
                  <a:gd name="T103" fmla="*/ 480 h 697"/>
                  <a:gd name="T104" fmla="*/ 2401 w 2936"/>
                  <a:gd name="T105" fmla="*/ 512 h 697"/>
                  <a:gd name="T106" fmla="*/ 2503 w 2936"/>
                  <a:gd name="T107" fmla="*/ 522 h 697"/>
                  <a:gd name="T108" fmla="*/ 2477 w 2936"/>
                  <a:gd name="T109" fmla="*/ 416 h 697"/>
                  <a:gd name="T110" fmla="*/ 1949 w 2936"/>
                  <a:gd name="T111" fmla="*/ 488 h 697"/>
                  <a:gd name="T112" fmla="*/ 2024 w 2936"/>
                  <a:gd name="T113" fmla="*/ 590 h 697"/>
                  <a:gd name="T114" fmla="*/ 2152 w 2936"/>
                  <a:gd name="T115" fmla="*/ 475 h 697"/>
                  <a:gd name="T116" fmla="*/ 2283 w 2936"/>
                  <a:gd name="T117" fmla="*/ 433 h 697"/>
                  <a:gd name="T118" fmla="*/ 2118 w 2936"/>
                  <a:gd name="T119" fmla="*/ 430 h 697"/>
                  <a:gd name="T120" fmla="*/ 1987 w 2936"/>
                  <a:gd name="T121" fmla="*/ 332 h 697"/>
                  <a:gd name="T122" fmla="*/ 1741 w 2936"/>
                  <a:gd name="T123" fmla="*/ 435 h 697"/>
                  <a:gd name="T124" fmla="*/ 1674 w 2936"/>
                  <a:gd name="T125" fmla="*/ 492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36" h="697">
                    <a:moveTo>
                      <a:pt x="1261" y="420"/>
                    </a:moveTo>
                    <a:lnTo>
                      <a:pt x="1261" y="420"/>
                    </a:lnTo>
                    <a:lnTo>
                      <a:pt x="1255" y="424"/>
                    </a:lnTo>
                    <a:lnTo>
                      <a:pt x="1259" y="418"/>
                    </a:lnTo>
                    <a:lnTo>
                      <a:pt x="1259" y="418"/>
                    </a:lnTo>
                    <a:lnTo>
                      <a:pt x="1246" y="413"/>
                    </a:lnTo>
                    <a:lnTo>
                      <a:pt x="1246" y="413"/>
                    </a:lnTo>
                    <a:lnTo>
                      <a:pt x="1242" y="415"/>
                    </a:lnTo>
                    <a:lnTo>
                      <a:pt x="1242" y="415"/>
                    </a:lnTo>
                    <a:lnTo>
                      <a:pt x="1243" y="414"/>
                    </a:lnTo>
                    <a:lnTo>
                      <a:pt x="1244" y="410"/>
                    </a:lnTo>
                    <a:lnTo>
                      <a:pt x="1244" y="410"/>
                    </a:lnTo>
                    <a:lnTo>
                      <a:pt x="1239" y="408"/>
                    </a:lnTo>
                    <a:lnTo>
                      <a:pt x="1239" y="408"/>
                    </a:lnTo>
                    <a:lnTo>
                      <a:pt x="1235" y="415"/>
                    </a:lnTo>
                    <a:lnTo>
                      <a:pt x="1230" y="422"/>
                    </a:lnTo>
                    <a:lnTo>
                      <a:pt x="1217" y="435"/>
                    </a:lnTo>
                    <a:lnTo>
                      <a:pt x="1206" y="445"/>
                    </a:lnTo>
                    <a:lnTo>
                      <a:pt x="1201" y="450"/>
                    </a:lnTo>
                    <a:lnTo>
                      <a:pt x="1198" y="454"/>
                    </a:lnTo>
                    <a:lnTo>
                      <a:pt x="1198" y="454"/>
                    </a:lnTo>
                    <a:lnTo>
                      <a:pt x="1191" y="460"/>
                    </a:lnTo>
                    <a:lnTo>
                      <a:pt x="1183" y="463"/>
                    </a:lnTo>
                    <a:lnTo>
                      <a:pt x="1176" y="466"/>
                    </a:lnTo>
                    <a:lnTo>
                      <a:pt x="1170" y="466"/>
                    </a:lnTo>
                    <a:lnTo>
                      <a:pt x="1170" y="466"/>
                    </a:lnTo>
                    <a:lnTo>
                      <a:pt x="1175" y="465"/>
                    </a:lnTo>
                    <a:lnTo>
                      <a:pt x="1179" y="462"/>
                    </a:lnTo>
                    <a:lnTo>
                      <a:pt x="1182" y="461"/>
                    </a:lnTo>
                    <a:lnTo>
                      <a:pt x="1183" y="458"/>
                    </a:lnTo>
                    <a:lnTo>
                      <a:pt x="1184" y="455"/>
                    </a:lnTo>
                    <a:lnTo>
                      <a:pt x="1183" y="451"/>
                    </a:lnTo>
                    <a:lnTo>
                      <a:pt x="1183" y="451"/>
                    </a:lnTo>
                    <a:lnTo>
                      <a:pt x="1178" y="445"/>
                    </a:lnTo>
                    <a:lnTo>
                      <a:pt x="1175" y="439"/>
                    </a:lnTo>
                    <a:lnTo>
                      <a:pt x="1170" y="432"/>
                    </a:lnTo>
                    <a:lnTo>
                      <a:pt x="1166" y="427"/>
                    </a:lnTo>
                    <a:lnTo>
                      <a:pt x="1161" y="423"/>
                    </a:lnTo>
                    <a:lnTo>
                      <a:pt x="1159" y="422"/>
                    </a:lnTo>
                    <a:lnTo>
                      <a:pt x="1155" y="422"/>
                    </a:lnTo>
                    <a:lnTo>
                      <a:pt x="1153" y="423"/>
                    </a:lnTo>
                    <a:lnTo>
                      <a:pt x="1150" y="425"/>
                    </a:lnTo>
                    <a:lnTo>
                      <a:pt x="1145" y="429"/>
                    </a:lnTo>
                    <a:lnTo>
                      <a:pt x="1142" y="433"/>
                    </a:lnTo>
                    <a:lnTo>
                      <a:pt x="1154" y="433"/>
                    </a:lnTo>
                    <a:lnTo>
                      <a:pt x="1123" y="476"/>
                    </a:lnTo>
                    <a:lnTo>
                      <a:pt x="1123" y="476"/>
                    </a:lnTo>
                    <a:lnTo>
                      <a:pt x="1122" y="470"/>
                    </a:lnTo>
                    <a:lnTo>
                      <a:pt x="1122" y="465"/>
                    </a:lnTo>
                    <a:lnTo>
                      <a:pt x="1124" y="461"/>
                    </a:lnTo>
                    <a:lnTo>
                      <a:pt x="1128" y="457"/>
                    </a:lnTo>
                    <a:lnTo>
                      <a:pt x="1137" y="448"/>
                    </a:lnTo>
                    <a:lnTo>
                      <a:pt x="1142" y="445"/>
                    </a:lnTo>
                    <a:lnTo>
                      <a:pt x="1144" y="439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5" y="444"/>
                    </a:lnTo>
                    <a:lnTo>
                      <a:pt x="1131" y="444"/>
                    </a:lnTo>
                    <a:lnTo>
                      <a:pt x="1127" y="443"/>
                    </a:lnTo>
                    <a:lnTo>
                      <a:pt x="1120" y="439"/>
                    </a:lnTo>
                    <a:lnTo>
                      <a:pt x="1113" y="433"/>
                    </a:lnTo>
                    <a:lnTo>
                      <a:pt x="1106" y="429"/>
                    </a:lnTo>
                    <a:lnTo>
                      <a:pt x="1102" y="428"/>
                    </a:lnTo>
                    <a:lnTo>
                      <a:pt x="1100" y="427"/>
                    </a:lnTo>
                    <a:lnTo>
                      <a:pt x="1098" y="428"/>
                    </a:lnTo>
                    <a:lnTo>
                      <a:pt x="1094" y="430"/>
                    </a:lnTo>
                    <a:lnTo>
                      <a:pt x="1092" y="433"/>
                    </a:lnTo>
                    <a:lnTo>
                      <a:pt x="1090" y="440"/>
                    </a:lnTo>
                    <a:lnTo>
                      <a:pt x="1090" y="440"/>
                    </a:lnTo>
                    <a:lnTo>
                      <a:pt x="1089" y="421"/>
                    </a:lnTo>
                    <a:lnTo>
                      <a:pt x="1086" y="401"/>
                    </a:lnTo>
                    <a:lnTo>
                      <a:pt x="1084" y="393"/>
                    </a:lnTo>
                    <a:lnTo>
                      <a:pt x="1081" y="386"/>
                    </a:lnTo>
                    <a:lnTo>
                      <a:pt x="1079" y="384"/>
                    </a:lnTo>
                    <a:lnTo>
                      <a:pt x="1077" y="383"/>
                    </a:lnTo>
                    <a:lnTo>
                      <a:pt x="1075" y="382"/>
                    </a:lnTo>
                    <a:lnTo>
                      <a:pt x="1071" y="382"/>
                    </a:lnTo>
                    <a:lnTo>
                      <a:pt x="1071" y="382"/>
                    </a:lnTo>
                    <a:lnTo>
                      <a:pt x="1075" y="390"/>
                    </a:lnTo>
                    <a:lnTo>
                      <a:pt x="1075" y="395"/>
                    </a:lnTo>
                    <a:lnTo>
                      <a:pt x="1074" y="400"/>
                    </a:lnTo>
                    <a:lnTo>
                      <a:pt x="1073" y="404"/>
                    </a:lnTo>
                    <a:lnTo>
                      <a:pt x="1070" y="407"/>
                    </a:lnTo>
                    <a:lnTo>
                      <a:pt x="1069" y="410"/>
                    </a:lnTo>
                    <a:lnTo>
                      <a:pt x="1069" y="417"/>
                    </a:lnTo>
                    <a:lnTo>
                      <a:pt x="1071" y="425"/>
                    </a:lnTo>
                    <a:lnTo>
                      <a:pt x="1071" y="425"/>
                    </a:lnTo>
                    <a:lnTo>
                      <a:pt x="1069" y="429"/>
                    </a:lnTo>
                    <a:lnTo>
                      <a:pt x="1066" y="430"/>
                    </a:lnTo>
                    <a:lnTo>
                      <a:pt x="1063" y="430"/>
                    </a:lnTo>
                    <a:lnTo>
                      <a:pt x="1060" y="429"/>
                    </a:lnTo>
                    <a:lnTo>
                      <a:pt x="1058" y="428"/>
                    </a:lnTo>
                    <a:lnTo>
                      <a:pt x="1055" y="428"/>
                    </a:lnTo>
                    <a:lnTo>
                      <a:pt x="1054" y="429"/>
                    </a:lnTo>
                    <a:lnTo>
                      <a:pt x="1053" y="435"/>
                    </a:lnTo>
                    <a:lnTo>
                      <a:pt x="1054" y="424"/>
                    </a:lnTo>
                    <a:lnTo>
                      <a:pt x="1054" y="424"/>
                    </a:lnTo>
                    <a:lnTo>
                      <a:pt x="1050" y="418"/>
                    </a:lnTo>
                    <a:lnTo>
                      <a:pt x="1046" y="415"/>
                    </a:lnTo>
                    <a:lnTo>
                      <a:pt x="1041" y="414"/>
                    </a:lnTo>
                    <a:lnTo>
                      <a:pt x="1038" y="413"/>
                    </a:lnTo>
                    <a:lnTo>
                      <a:pt x="1035" y="414"/>
                    </a:lnTo>
                    <a:lnTo>
                      <a:pt x="1031" y="416"/>
                    </a:lnTo>
                    <a:lnTo>
                      <a:pt x="1029" y="420"/>
                    </a:lnTo>
                    <a:lnTo>
                      <a:pt x="1025" y="423"/>
                    </a:lnTo>
                    <a:lnTo>
                      <a:pt x="1021" y="433"/>
                    </a:lnTo>
                    <a:lnTo>
                      <a:pt x="1016" y="444"/>
                    </a:lnTo>
                    <a:lnTo>
                      <a:pt x="1013" y="454"/>
                    </a:lnTo>
                    <a:lnTo>
                      <a:pt x="1008" y="462"/>
                    </a:lnTo>
                    <a:lnTo>
                      <a:pt x="1008" y="462"/>
                    </a:lnTo>
                    <a:lnTo>
                      <a:pt x="997" y="465"/>
                    </a:lnTo>
                    <a:lnTo>
                      <a:pt x="987" y="466"/>
                    </a:lnTo>
                    <a:lnTo>
                      <a:pt x="978" y="465"/>
                    </a:lnTo>
                    <a:lnTo>
                      <a:pt x="970" y="463"/>
                    </a:lnTo>
                    <a:lnTo>
                      <a:pt x="954" y="460"/>
                    </a:lnTo>
                    <a:lnTo>
                      <a:pt x="946" y="460"/>
                    </a:lnTo>
                    <a:lnTo>
                      <a:pt x="937" y="460"/>
                    </a:lnTo>
                    <a:lnTo>
                      <a:pt x="937" y="460"/>
                    </a:lnTo>
                    <a:lnTo>
                      <a:pt x="936" y="445"/>
                    </a:lnTo>
                    <a:lnTo>
                      <a:pt x="932" y="427"/>
                    </a:lnTo>
                    <a:lnTo>
                      <a:pt x="929" y="418"/>
                    </a:lnTo>
                    <a:lnTo>
                      <a:pt x="926" y="412"/>
                    </a:lnTo>
                    <a:lnTo>
                      <a:pt x="923" y="407"/>
                    </a:lnTo>
                    <a:lnTo>
                      <a:pt x="921" y="406"/>
                    </a:lnTo>
                    <a:lnTo>
                      <a:pt x="920" y="406"/>
                    </a:lnTo>
                    <a:lnTo>
                      <a:pt x="920" y="406"/>
                    </a:lnTo>
                    <a:lnTo>
                      <a:pt x="917" y="413"/>
                    </a:lnTo>
                    <a:lnTo>
                      <a:pt x="913" y="418"/>
                    </a:lnTo>
                    <a:lnTo>
                      <a:pt x="903" y="431"/>
                    </a:lnTo>
                    <a:lnTo>
                      <a:pt x="899" y="437"/>
                    </a:lnTo>
                    <a:lnTo>
                      <a:pt x="894" y="444"/>
                    </a:lnTo>
                    <a:lnTo>
                      <a:pt x="891" y="452"/>
                    </a:lnTo>
                    <a:lnTo>
                      <a:pt x="889" y="461"/>
                    </a:lnTo>
                    <a:lnTo>
                      <a:pt x="889" y="461"/>
                    </a:lnTo>
                    <a:lnTo>
                      <a:pt x="892" y="462"/>
                    </a:lnTo>
                    <a:lnTo>
                      <a:pt x="895" y="463"/>
                    </a:lnTo>
                    <a:lnTo>
                      <a:pt x="898" y="463"/>
                    </a:lnTo>
                    <a:lnTo>
                      <a:pt x="899" y="462"/>
                    </a:lnTo>
                    <a:lnTo>
                      <a:pt x="902" y="459"/>
                    </a:lnTo>
                    <a:lnTo>
                      <a:pt x="905" y="454"/>
                    </a:lnTo>
                    <a:lnTo>
                      <a:pt x="909" y="442"/>
                    </a:lnTo>
                    <a:lnTo>
                      <a:pt x="912" y="437"/>
                    </a:lnTo>
                    <a:lnTo>
                      <a:pt x="915" y="433"/>
                    </a:lnTo>
                    <a:lnTo>
                      <a:pt x="915" y="433"/>
                    </a:lnTo>
                    <a:lnTo>
                      <a:pt x="917" y="443"/>
                    </a:lnTo>
                    <a:lnTo>
                      <a:pt x="920" y="450"/>
                    </a:lnTo>
                    <a:lnTo>
                      <a:pt x="921" y="459"/>
                    </a:lnTo>
                    <a:lnTo>
                      <a:pt x="922" y="467"/>
                    </a:lnTo>
                    <a:lnTo>
                      <a:pt x="924" y="472"/>
                    </a:lnTo>
                    <a:lnTo>
                      <a:pt x="928" y="477"/>
                    </a:lnTo>
                    <a:lnTo>
                      <a:pt x="928" y="477"/>
                    </a:lnTo>
                    <a:lnTo>
                      <a:pt x="925" y="475"/>
                    </a:lnTo>
                    <a:lnTo>
                      <a:pt x="923" y="474"/>
                    </a:lnTo>
                    <a:lnTo>
                      <a:pt x="916" y="474"/>
                    </a:lnTo>
                    <a:lnTo>
                      <a:pt x="900" y="476"/>
                    </a:lnTo>
                    <a:lnTo>
                      <a:pt x="892" y="477"/>
                    </a:lnTo>
                    <a:lnTo>
                      <a:pt x="884" y="476"/>
                    </a:lnTo>
                    <a:lnTo>
                      <a:pt x="880" y="475"/>
                    </a:lnTo>
                    <a:lnTo>
                      <a:pt x="877" y="473"/>
                    </a:lnTo>
                    <a:lnTo>
                      <a:pt x="875" y="469"/>
                    </a:lnTo>
                    <a:lnTo>
                      <a:pt x="872" y="466"/>
                    </a:lnTo>
                    <a:lnTo>
                      <a:pt x="876" y="461"/>
                    </a:lnTo>
                    <a:lnTo>
                      <a:pt x="876" y="461"/>
                    </a:lnTo>
                    <a:lnTo>
                      <a:pt x="872" y="458"/>
                    </a:lnTo>
                    <a:lnTo>
                      <a:pt x="870" y="454"/>
                    </a:lnTo>
                    <a:lnTo>
                      <a:pt x="864" y="443"/>
                    </a:lnTo>
                    <a:lnTo>
                      <a:pt x="860" y="431"/>
                    </a:lnTo>
                    <a:lnTo>
                      <a:pt x="855" y="421"/>
                    </a:lnTo>
                    <a:lnTo>
                      <a:pt x="853" y="416"/>
                    </a:lnTo>
                    <a:lnTo>
                      <a:pt x="849" y="413"/>
                    </a:lnTo>
                    <a:lnTo>
                      <a:pt x="847" y="409"/>
                    </a:lnTo>
                    <a:lnTo>
                      <a:pt x="844" y="408"/>
                    </a:lnTo>
                    <a:lnTo>
                      <a:pt x="839" y="408"/>
                    </a:lnTo>
                    <a:lnTo>
                      <a:pt x="836" y="410"/>
                    </a:lnTo>
                    <a:lnTo>
                      <a:pt x="831" y="415"/>
                    </a:lnTo>
                    <a:lnTo>
                      <a:pt x="825" y="421"/>
                    </a:lnTo>
                    <a:lnTo>
                      <a:pt x="811" y="437"/>
                    </a:lnTo>
                    <a:lnTo>
                      <a:pt x="811" y="437"/>
                    </a:lnTo>
                    <a:lnTo>
                      <a:pt x="813" y="429"/>
                    </a:lnTo>
                    <a:lnTo>
                      <a:pt x="813" y="429"/>
                    </a:lnTo>
                    <a:lnTo>
                      <a:pt x="809" y="428"/>
                    </a:lnTo>
                    <a:lnTo>
                      <a:pt x="806" y="427"/>
                    </a:lnTo>
                    <a:lnTo>
                      <a:pt x="800" y="423"/>
                    </a:lnTo>
                    <a:lnTo>
                      <a:pt x="793" y="415"/>
                    </a:lnTo>
                    <a:lnTo>
                      <a:pt x="790" y="412"/>
                    </a:lnTo>
                    <a:lnTo>
                      <a:pt x="787" y="412"/>
                    </a:lnTo>
                    <a:lnTo>
                      <a:pt x="785" y="412"/>
                    </a:lnTo>
                    <a:lnTo>
                      <a:pt x="779" y="414"/>
                    </a:lnTo>
                    <a:lnTo>
                      <a:pt x="771" y="420"/>
                    </a:lnTo>
                    <a:lnTo>
                      <a:pt x="771" y="420"/>
                    </a:lnTo>
                    <a:lnTo>
                      <a:pt x="772" y="418"/>
                    </a:lnTo>
                    <a:lnTo>
                      <a:pt x="772" y="417"/>
                    </a:lnTo>
                    <a:lnTo>
                      <a:pt x="772" y="415"/>
                    </a:lnTo>
                    <a:lnTo>
                      <a:pt x="774" y="414"/>
                    </a:lnTo>
                    <a:lnTo>
                      <a:pt x="774" y="414"/>
                    </a:lnTo>
                    <a:lnTo>
                      <a:pt x="771" y="412"/>
                    </a:lnTo>
                    <a:lnTo>
                      <a:pt x="768" y="410"/>
                    </a:lnTo>
                    <a:lnTo>
                      <a:pt x="765" y="409"/>
                    </a:lnTo>
                    <a:lnTo>
                      <a:pt x="763" y="410"/>
                    </a:lnTo>
                    <a:lnTo>
                      <a:pt x="757" y="413"/>
                    </a:lnTo>
                    <a:lnTo>
                      <a:pt x="753" y="416"/>
                    </a:lnTo>
                    <a:lnTo>
                      <a:pt x="742" y="427"/>
                    </a:lnTo>
                    <a:lnTo>
                      <a:pt x="738" y="432"/>
                    </a:lnTo>
                    <a:lnTo>
                      <a:pt x="734" y="435"/>
                    </a:lnTo>
                    <a:lnTo>
                      <a:pt x="734" y="435"/>
                    </a:lnTo>
                    <a:lnTo>
                      <a:pt x="732" y="428"/>
                    </a:lnTo>
                    <a:lnTo>
                      <a:pt x="731" y="422"/>
                    </a:lnTo>
                    <a:lnTo>
                      <a:pt x="732" y="418"/>
                    </a:lnTo>
                    <a:lnTo>
                      <a:pt x="732" y="414"/>
                    </a:lnTo>
                    <a:lnTo>
                      <a:pt x="736" y="407"/>
                    </a:lnTo>
                    <a:lnTo>
                      <a:pt x="739" y="398"/>
                    </a:lnTo>
                    <a:lnTo>
                      <a:pt x="739" y="398"/>
                    </a:lnTo>
                    <a:lnTo>
                      <a:pt x="734" y="397"/>
                    </a:lnTo>
                    <a:lnTo>
                      <a:pt x="730" y="397"/>
                    </a:lnTo>
                    <a:lnTo>
                      <a:pt x="725" y="398"/>
                    </a:lnTo>
                    <a:lnTo>
                      <a:pt x="719" y="400"/>
                    </a:lnTo>
                    <a:lnTo>
                      <a:pt x="710" y="405"/>
                    </a:lnTo>
                    <a:lnTo>
                      <a:pt x="701" y="413"/>
                    </a:lnTo>
                    <a:lnTo>
                      <a:pt x="693" y="423"/>
                    </a:lnTo>
                    <a:lnTo>
                      <a:pt x="685" y="433"/>
                    </a:lnTo>
                    <a:lnTo>
                      <a:pt x="672" y="454"/>
                    </a:lnTo>
                    <a:lnTo>
                      <a:pt x="655" y="443"/>
                    </a:lnTo>
                    <a:lnTo>
                      <a:pt x="655" y="443"/>
                    </a:lnTo>
                    <a:lnTo>
                      <a:pt x="663" y="433"/>
                    </a:lnTo>
                    <a:lnTo>
                      <a:pt x="669" y="421"/>
                    </a:lnTo>
                    <a:lnTo>
                      <a:pt x="671" y="414"/>
                    </a:lnTo>
                    <a:lnTo>
                      <a:pt x="672" y="408"/>
                    </a:lnTo>
                    <a:lnTo>
                      <a:pt x="673" y="402"/>
                    </a:lnTo>
                    <a:lnTo>
                      <a:pt x="673" y="397"/>
                    </a:lnTo>
                    <a:lnTo>
                      <a:pt x="673" y="397"/>
                    </a:lnTo>
                    <a:lnTo>
                      <a:pt x="670" y="399"/>
                    </a:lnTo>
                    <a:lnTo>
                      <a:pt x="668" y="401"/>
                    </a:lnTo>
                    <a:lnTo>
                      <a:pt x="664" y="406"/>
                    </a:lnTo>
                    <a:lnTo>
                      <a:pt x="663" y="407"/>
                    </a:lnTo>
                    <a:lnTo>
                      <a:pt x="661" y="408"/>
                    </a:lnTo>
                    <a:lnTo>
                      <a:pt x="657" y="408"/>
                    </a:lnTo>
                    <a:lnTo>
                      <a:pt x="653" y="408"/>
                    </a:lnTo>
                    <a:lnTo>
                      <a:pt x="653" y="408"/>
                    </a:lnTo>
                    <a:lnTo>
                      <a:pt x="655" y="398"/>
                    </a:lnTo>
                    <a:lnTo>
                      <a:pt x="659" y="386"/>
                    </a:lnTo>
                    <a:lnTo>
                      <a:pt x="665" y="363"/>
                    </a:lnTo>
                    <a:lnTo>
                      <a:pt x="665" y="363"/>
                    </a:lnTo>
                    <a:lnTo>
                      <a:pt x="661" y="360"/>
                    </a:lnTo>
                    <a:lnTo>
                      <a:pt x="657" y="359"/>
                    </a:lnTo>
                    <a:lnTo>
                      <a:pt x="655" y="359"/>
                    </a:lnTo>
                    <a:lnTo>
                      <a:pt x="653" y="361"/>
                    </a:lnTo>
                    <a:lnTo>
                      <a:pt x="652" y="363"/>
                    </a:lnTo>
                    <a:lnTo>
                      <a:pt x="652" y="367"/>
                    </a:lnTo>
                    <a:lnTo>
                      <a:pt x="650" y="374"/>
                    </a:lnTo>
                    <a:lnTo>
                      <a:pt x="650" y="380"/>
                    </a:lnTo>
                    <a:lnTo>
                      <a:pt x="649" y="384"/>
                    </a:lnTo>
                    <a:lnTo>
                      <a:pt x="648" y="383"/>
                    </a:lnTo>
                    <a:lnTo>
                      <a:pt x="647" y="380"/>
                    </a:lnTo>
                    <a:lnTo>
                      <a:pt x="641" y="370"/>
                    </a:lnTo>
                    <a:lnTo>
                      <a:pt x="641" y="370"/>
                    </a:lnTo>
                    <a:lnTo>
                      <a:pt x="639" y="371"/>
                    </a:lnTo>
                    <a:lnTo>
                      <a:pt x="636" y="374"/>
                    </a:lnTo>
                    <a:lnTo>
                      <a:pt x="634" y="377"/>
                    </a:lnTo>
                    <a:lnTo>
                      <a:pt x="632" y="383"/>
                    </a:lnTo>
                    <a:lnTo>
                      <a:pt x="630" y="394"/>
                    </a:lnTo>
                    <a:lnTo>
                      <a:pt x="629" y="407"/>
                    </a:lnTo>
                    <a:lnTo>
                      <a:pt x="613" y="386"/>
                    </a:lnTo>
                    <a:lnTo>
                      <a:pt x="613" y="386"/>
                    </a:lnTo>
                    <a:lnTo>
                      <a:pt x="611" y="393"/>
                    </a:lnTo>
                    <a:lnTo>
                      <a:pt x="609" y="399"/>
                    </a:lnTo>
                    <a:lnTo>
                      <a:pt x="606" y="402"/>
                    </a:lnTo>
                    <a:lnTo>
                      <a:pt x="601" y="406"/>
                    </a:lnTo>
                    <a:lnTo>
                      <a:pt x="596" y="408"/>
                    </a:lnTo>
                    <a:lnTo>
                      <a:pt x="592" y="410"/>
                    </a:lnTo>
                    <a:lnTo>
                      <a:pt x="581" y="413"/>
                    </a:lnTo>
                    <a:lnTo>
                      <a:pt x="581" y="413"/>
                    </a:lnTo>
                    <a:lnTo>
                      <a:pt x="581" y="416"/>
                    </a:lnTo>
                    <a:lnTo>
                      <a:pt x="583" y="420"/>
                    </a:lnTo>
                    <a:lnTo>
                      <a:pt x="585" y="423"/>
                    </a:lnTo>
                    <a:lnTo>
                      <a:pt x="587" y="427"/>
                    </a:lnTo>
                    <a:lnTo>
                      <a:pt x="590" y="429"/>
                    </a:lnTo>
                    <a:lnTo>
                      <a:pt x="592" y="429"/>
                    </a:lnTo>
                    <a:lnTo>
                      <a:pt x="594" y="429"/>
                    </a:lnTo>
                    <a:lnTo>
                      <a:pt x="596" y="427"/>
                    </a:lnTo>
                    <a:lnTo>
                      <a:pt x="596" y="427"/>
                    </a:lnTo>
                    <a:lnTo>
                      <a:pt x="595" y="432"/>
                    </a:lnTo>
                    <a:lnTo>
                      <a:pt x="594" y="438"/>
                    </a:lnTo>
                    <a:lnTo>
                      <a:pt x="592" y="442"/>
                    </a:lnTo>
                    <a:lnTo>
                      <a:pt x="588" y="446"/>
                    </a:lnTo>
                    <a:lnTo>
                      <a:pt x="585" y="448"/>
                    </a:lnTo>
                    <a:lnTo>
                      <a:pt x="581" y="451"/>
                    </a:lnTo>
                    <a:lnTo>
                      <a:pt x="578" y="452"/>
                    </a:lnTo>
                    <a:lnTo>
                      <a:pt x="575" y="452"/>
                    </a:lnTo>
                    <a:lnTo>
                      <a:pt x="575" y="452"/>
                    </a:lnTo>
                    <a:lnTo>
                      <a:pt x="573" y="445"/>
                    </a:lnTo>
                    <a:lnTo>
                      <a:pt x="571" y="439"/>
                    </a:lnTo>
                    <a:lnTo>
                      <a:pt x="569" y="436"/>
                    </a:lnTo>
                    <a:lnTo>
                      <a:pt x="565" y="433"/>
                    </a:lnTo>
                    <a:lnTo>
                      <a:pt x="561" y="432"/>
                    </a:lnTo>
                    <a:lnTo>
                      <a:pt x="556" y="432"/>
                    </a:lnTo>
                    <a:lnTo>
                      <a:pt x="547" y="432"/>
                    </a:lnTo>
                    <a:lnTo>
                      <a:pt x="539" y="432"/>
                    </a:lnTo>
                    <a:lnTo>
                      <a:pt x="535" y="432"/>
                    </a:lnTo>
                    <a:lnTo>
                      <a:pt x="532" y="430"/>
                    </a:lnTo>
                    <a:lnTo>
                      <a:pt x="530" y="427"/>
                    </a:lnTo>
                    <a:lnTo>
                      <a:pt x="529" y="422"/>
                    </a:lnTo>
                    <a:lnTo>
                      <a:pt x="529" y="416"/>
                    </a:lnTo>
                    <a:lnTo>
                      <a:pt x="530" y="407"/>
                    </a:lnTo>
                    <a:lnTo>
                      <a:pt x="530" y="407"/>
                    </a:lnTo>
                    <a:lnTo>
                      <a:pt x="515" y="413"/>
                    </a:lnTo>
                    <a:lnTo>
                      <a:pt x="500" y="417"/>
                    </a:lnTo>
                    <a:lnTo>
                      <a:pt x="469" y="428"/>
                    </a:lnTo>
                    <a:lnTo>
                      <a:pt x="454" y="432"/>
                    </a:lnTo>
                    <a:lnTo>
                      <a:pt x="440" y="437"/>
                    </a:lnTo>
                    <a:lnTo>
                      <a:pt x="427" y="444"/>
                    </a:lnTo>
                    <a:lnTo>
                      <a:pt x="417" y="451"/>
                    </a:lnTo>
                    <a:lnTo>
                      <a:pt x="417" y="451"/>
                    </a:lnTo>
                    <a:lnTo>
                      <a:pt x="414" y="446"/>
                    </a:lnTo>
                    <a:lnTo>
                      <a:pt x="410" y="443"/>
                    </a:lnTo>
                    <a:lnTo>
                      <a:pt x="403" y="437"/>
                    </a:lnTo>
                    <a:lnTo>
                      <a:pt x="400" y="433"/>
                    </a:lnTo>
                    <a:lnTo>
                      <a:pt x="399" y="430"/>
                    </a:lnTo>
                    <a:lnTo>
                      <a:pt x="399" y="424"/>
                    </a:lnTo>
                    <a:lnTo>
                      <a:pt x="401" y="417"/>
                    </a:lnTo>
                    <a:lnTo>
                      <a:pt x="401" y="417"/>
                    </a:lnTo>
                    <a:lnTo>
                      <a:pt x="395" y="417"/>
                    </a:lnTo>
                    <a:lnTo>
                      <a:pt x="391" y="420"/>
                    </a:lnTo>
                    <a:lnTo>
                      <a:pt x="386" y="422"/>
                    </a:lnTo>
                    <a:lnTo>
                      <a:pt x="381" y="425"/>
                    </a:lnTo>
                    <a:lnTo>
                      <a:pt x="373" y="432"/>
                    </a:lnTo>
                    <a:lnTo>
                      <a:pt x="365" y="440"/>
                    </a:lnTo>
                    <a:lnTo>
                      <a:pt x="357" y="448"/>
                    </a:lnTo>
                    <a:lnTo>
                      <a:pt x="348" y="454"/>
                    </a:lnTo>
                    <a:lnTo>
                      <a:pt x="343" y="455"/>
                    </a:lnTo>
                    <a:lnTo>
                      <a:pt x="339" y="457"/>
                    </a:lnTo>
                    <a:lnTo>
                      <a:pt x="334" y="457"/>
                    </a:lnTo>
                    <a:lnTo>
                      <a:pt x="328" y="455"/>
                    </a:lnTo>
                    <a:lnTo>
                      <a:pt x="328" y="455"/>
                    </a:lnTo>
                    <a:lnTo>
                      <a:pt x="328" y="454"/>
                    </a:lnTo>
                    <a:lnTo>
                      <a:pt x="330" y="453"/>
                    </a:lnTo>
                    <a:lnTo>
                      <a:pt x="334" y="451"/>
                    </a:lnTo>
                    <a:lnTo>
                      <a:pt x="337" y="450"/>
                    </a:lnTo>
                    <a:lnTo>
                      <a:pt x="339" y="447"/>
                    </a:lnTo>
                    <a:lnTo>
                      <a:pt x="340" y="444"/>
                    </a:lnTo>
                    <a:lnTo>
                      <a:pt x="340" y="439"/>
                    </a:lnTo>
                    <a:lnTo>
                      <a:pt x="340" y="439"/>
                    </a:lnTo>
                    <a:lnTo>
                      <a:pt x="337" y="443"/>
                    </a:lnTo>
                    <a:lnTo>
                      <a:pt x="333" y="444"/>
                    </a:lnTo>
                    <a:lnTo>
                      <a:pt x="330" y="445"/>
                    </a:lnTo>
                    <a:lnTo>
                      <a:pt x="326" y="445"/>
                    </a:lnTo>
                    <a:lnTo>
                      <a:pt x="318" y="443"/>
                    </a:lnTo>
                    <a:lnTo>
                      <a:pt x="311" y="440"/>
                    </a:lnTo>
                    <a:lnTo>
                      <a:pt x="303" y="436"/>
                    </a:lnTo>
                    <a:lnTo>
                      <a:pt x="294" y="433"/>
                    </a:lnTo>
                    <a:lnTo>
                      <a:pt x="289" y="433"/>
                    </a:lnTo>
                    <a:lnTo>
                      <a:pt x="285" y="433"/>
                    </a:lnTo>
                    <a:lnTo>
                      <a:pt x="279" y="435"/>
                    </a:lnTo>
                    <a:lnTo>
                      <a:pt x="274" y="437"/>
                    </a:lnTo>
                    <a:lnTo>
                      <a:pt x="274" y="437"/>
                    </a:lnTo>
                    <a:lnTo>
                      <a:pt x="276" y="436"/>
                    </a:lnTo>
                    <a:lnTo>
                      <a:pt x="277" y="435"/>
                    </a:lnTo>
                    <a:lnTo>
                      <a:pt x="279" y="430"/>
                    </a:lnTo>
                    <a:lnTo>
                      <a:pt x="280" y="422"/>
                    </a:lnTo>
                    <a:lnTo>
                      <a:pt x="280" y="422"/>
                    </a:lnTo>
                    <a:lnTo>
                      <a:pt x="280" y="424"/>
                    </a:lnTo>
                    <a:lnTo>
                      <a:pt x="279" y="428"/>
                    </a:lnTo>
                    <a:lnTo>
                      <a:pt x="274" y="433"/>
                    </a:lnTo>
                    <a:lnTo>
                      <a:pt x="262" y="446"/>
                    </a:lnTo>
                    <a:lnTo>
                      <a:pt x="262" y="446"/>
                    </a:lnTo>
                    <a:lnTo>
                      <a:pt x="261" y="444"/>
                    </a:lnTo>
                    <a:lnTo>
                      <a:pt x="261" y="443"/>
                    </a:lnTo>
                    <a:lnTo>
                      <a:pt x="263" y="440"/>
                    </a:lnTo>
                    <a:lnTo>
                      <a:pt x="264" y="438"/>
                    </a:lnTo>
                    <a:lnTo>
                      <a:pt x="265" y="436"/>
                    </a:lnTo>
                    <a:lnTo>
                      <a:pt x="264" y="435"/>
                    </a:lnTo>
                    <a:lnTo>
                      <a:pt x="264" y="435"/>
                    </a:lnTo>
                    <a:lnTo>
                      <a:pt x="254" y="432"/>
                    </a:lnTo>
                    <a:lnTo>
                      <a:pt x="243" y="431"/>
                    </a:lnTo>
                    <a:lnTo>
                      <a:pt x="233" y="432"/>
                    </a:lnTo>
                    <a:lnTo>
                      <a:pt x="223" y="435"/>
                    </a:lnTo>
                    <a:lnTo>
                      <a:pt x="213" y="438"/>
                    </a:lnTo>
                    <a:lnTo>
                      <a:pt x="204" y="442"/>
                    </a:lnTo>
                    <a:lnTo>
                      <a:pt x="186" y="452"/>
                    </a:lnTo>
                    <a:lnTo>
                      <a:pt x="186" y="452"/>
                    </a:lnTo>
                    <a:lnTo>
                      <a:pt x="167" y="463"/>
                    </a:lnTo>
                    <a:lnTo>
                      <a:pt x="149" y="474"/>
                    </a:lnTo>
                    <a:lnTo>
                      <a:pt x="140" y="478"/>
                    </a:lnTo>
                    <a:lnTo>
                      <a:pt x="130" y="482"/>
                    </a:lnTo>
                    <a:lnTo>
                      <a:pt x="119" y="484"/>
                    </a:lnTo>
                    <a:lnTo>
                      <a:pt x="109" y="485"/>
                    </a:lnTo>
                    <a:lnTo>
                      <a:pt x="109" y="485"/>
                    </a:lnTo>
                    <a:lnTo>
                      <a:pt x="112" y="485"/>
                    </a:lnTo>
                    <a:lnTo>
                      <a:pt x="115" y="484"/>
                    </a:lnTo>
                    <a:lnTo>
                      <a:pt x="119" y="481"/>
                    </a:lnTo>
                    <a:lnTo>
                      <a:pt x="123" y="475"/>
                    </a:lnTo>
                    <a:lnTo>
                      <a:pt x="125" y="468"/>
                    </a:lnTo>
                    <a:lnTo>
                      <a:pt x="126" y="461"/>
                    </a:lnTo>
                    <a:lnTo>
                      <a:pt x="127" y="454"/>
                    </a:lnTo>
                    <a:lnTo>
                      <a:pt x="127" y="443"/>
                    </a:lnTo>
                    <a:lnTo>
                      <a:pt x="111" y="444"/>
                    </a:lnTo>
                    <a:lnTo>
                      <a:pt x="111" y="444"/>
                    </a:lnTo>
                    <a:lnTo>
                      <a:pt x="109" y="448"/>
                    </a:lnTo>
                    <a:lnTo>
                      <a:pt x="107" y="453"/>
                    </a:lnTo>
                    <a:lnTo>
                      <a:pt x="100" y="459"/>
                    </a:lnTo>
                    <a:lnTo>
                      <a:pt x="93" y="465"/>
                    </a:lnTo>
                    <a:lnTo>
                      <a:pt x="89" y="468"/>
                    </a:lnTo>
                    <a:lnTo>
                      <a:pt x="86" y="473"/>
                    </a:lnTo>
                    <a:lnTo>
                      <a:pt x="86" y="473"/>
                    </a:lnTo>
                    <a:lnTo>
                      <a:pt x="82" y="463"/>
                    </a:lnTo>
                    <a:lnTo>
                      <a:pt x="81" y="459"/>
                    </a:lnTo>
                    <a:lnTo>
                      <a:pt x="81" y="457"/>
                    </a:lnTo>
                    <a:lnTo>
                      <a:pt x="82" y="454"/>
                    </a:lnTo>
                    <a:lnTo>
                      <a:pt x="82" y="454"/>
                    </a:lnTo>
                    <a:lnTo>
                      <a:pt x="77" y="450"/>
                    </a:lnTo>
                    <a:lnTo>
                      <a:pt x="71" y="448"/>
                    </a:lnTo>
                    <a:lnTo>
                      <a:pt x="65" y="450"/>
                    </a:lnTo>
                    <a:lnTo>
                      <a:pt x="61" y="452"/>
                    </a:lnTo>
                    <a:lnTo>
                      <a:pt x="56" y="455"/>
                    </a:lnTo>
                    <a:lnTo>
                      <a:pt x="51" y="460"/>
                    </a:lnTo>
                    <a:lnTo>
                      <a:pt x="43" y="473"/>
                    </a:lnTo>
                    <a:lnTo>
                      <a:pt x="34" y="485"/>
                    </a:lnTo>
                    <a:lnTo>
                      <a:pt x="29" y="491"/>
                    </a:lnTo>
                    <a:lnTo>
                      <a:pt x="24" y="496"/>
                    </a:lnTo>
                    <a:lnTo>
                      <a:pt x="19" y="500"/>
                    </a:lnTo>
                    <a:lnTo>
                      <a:pt x="13" y="503"/>
                    </a:lnTo>
                    <a:lnTo>
                      <a:pt x="6" y="504"/>
                    </a:lnTo>
                    <a:lnTo>
                      <a:pt x="0" y="503"/>
                    </a:lnTo>
                    <a:lnTo>
                      <a:pt x="0" y="503"/>
                    </a:lnTo>
                    <a:lnTo>
                      <a:pt x="39" y="437"/>
                    </a:lnTo>
                    <a:lnTo>
                      <a:pt x="25" y="417"/>
                    </a:lnTo>
                    <a:lnTo>
                      <a:pt x="42" y="389"/>
                    </a:lnTo>
                    <a:lnTo>
                      <a:pt x="42" y="389"/>
                    </a:lnTo>
                    <a:lnTo>
                      <a:pt x="40" y="386"/>
                    </a:lnTo>
                    <a:lnTo>
                      <a:pt x="38" y="385"/>
                    </a:lnTo>
                    <a:lnTo>
                      <a:pt x="35" y="385"/>
                    </a:lnTo>
                    <a:lnTo>
                      <a:pt x="33" y="385"/>
                    </a:lnTo>
                    <a:lnTo>
                      <a:pt x="29" y="389"/>
                    </a:lnTo>
                    <a:lnTo>
                      <a:pt x="26" y="392"/>
                    </a:lnTo>
                    <a:lnTo>
                      <a:pt x="24" y="395"/>
                    </a:lnTo>
                    <a:lnTo>
                      <a:pt x="21" y="398"/>
                    </a:lnTo>
                    <a:lnTo>
                      <a:pt x="20" y="397"/>
                    </a:lnTo>
                    <a:lnTo>
                      <a:pt x="19" y="395"/>
                    </a:lnTo>
                    <a:lnTo>
                      <a:pt x="18" y="391"/>
                    </a:lnTo>
                    <a:lnTo>
                      <a:pt x="18" y="391"/>
                    </a:lnTo>
                    <a:lnTo>
                      <a:pt x="20" y="386"/>
                    </a:lnTo>
                    <a:lnTo>
                      <a:pt x="23" y="384"/>
                    </a:lnTo>
                    <a:lnTo>
                      <a:pt x="25" y="379"/>
                    </a:lnTo>
                    <a:lnTo>
                      <a:pt x="25" y="377"/>
                    </a:lnTo>
                    <a:lnTo>
                      <a:pt x="25" y="372"/>
                    </a:lnTo>
                    <a:lnTo>
                      <a:pt x="25" y="372"/>
                    </a:lnTo>
                    <a:lnTo>
                      <a:pt x="20" y="371"/>
                    </a:lnTo>
                    <a:lnTo>
                      <a:pt x="18" y="371"/>
                    </a:lnTo>
                    <a:lnTo>
                      <a:pt x="15" y="372"/>
                    </a:lnTo>
                    <a:lnTo>
                      <a:pt x="13" y="376"/>
                    </a:lnTo>
                    <a:lnTo>
                      <a:pt x="10" y="382"/>
                    </a:lnTo>
                    <a:lnTo>
                      <a:pt x="8" y="385"/>
                    </a:lnTo>
                    <a:lnTo>
                      <a:pt x="4" y="387"/>
                    </a:lnTo>
                    <a:lnTo>
                      <a:pt x="4" y="387"/>
                    </a:lnTo>
                    <a:lnTo>
                      <a:pt x="8" y="379"/>
                    </a:lnTo>
                    <a:lnTo>
                      <a:pt x="12" y="371"/>
                    </a:lnTo>
                    <a:lnTo>
                      <a:pt x="18" y="364"/>
                    </a:lnTo>
                    <a:lnTo>
                      <a:pt x="23" y="359"/>
                    </a:lnTo>
                    <a:lnTo>
                      <a:pt x="28" y="354"/>
                    </a:lnTo>
                    <a:lnTo>
                      <a:pt x="34" y="349"/>
                    </a:lnTo>
                    <a:lnTo>
                      <a:pt x="47" y="341"/>
                    </a:lnTo>
                    <a:lnTo>
                      <a:pt x="59" y="335"/>
                    </a:lnTo>
                    <a:lnTo>
                      <a:pt x="72" y="330"/>
                    </a:lnTo>
                    <a:lnTo>
                      <a:pt x="84" y="325"/>
                    </a:lnTo>
                    <a:lnTo>
                      <a:pt x="94" y="320"/>
                    </a:lnTo>
                    <a:lnTo>
                      <a:pt x="94" y="320"/>
                    </a:lnTo>
                    <a:lnTo>
                      <a:pt x="95" y="320"/>
                    </a:lnTo>
                    <a:lnTo>
                      <a:pt x="95" y="320"/>
                    </a:lnTo>
                    <a:lnTo>
                      <a:pt x="94" y="325"/>
                    </a:lnTo>
                    <a:lnTo>
                      <a:pt x="92" y="337"/>
                    </a:lnTo>
                    <a:lnTo>
                      <a:pt x="92" y="337"/>
                    </a:lnTo>
                    <a:lnTo>
                      <a:pt x="95" y="337"/>
                    </a:lnTo>
                    <a:lnTo>
                      <a:pt x="98" y="338"/>
                    </a:lnTo>
                    <a:lnTo>
                      <a:pt x="105" y="340"/>
                    </a:lnTo>
                    <a:lnTo>
                      <a:pt x="110" y="341"/>
                    </a:lnTo>
                    <a:lnTo>
                      <a:pt x="113" y="342"/>
                    </a:lnTo>
                    <a:lnTo>
                      <a:pt x="117" y="341"/>
                    </a:lnTo>
                    <a:lnTo>
                      <a:pt x="121" y="339"/>
                    </a:lnTo>
                    <a:lnTo>
                      <a:pt x="121" y="339"/>
                    </a:lnTo>
                    <a:lnTo>
                      <a:pt x="123" y="332"/>
                    </a:lnTo>
                    <a:lnTo>
                      <a:pt x="123" y="329"/>
                    </a:lnTo>
                    <a:lnTo>
                      <a:pt x="121" y="325"/>
                    </a:lnTo>
                    <a:lnTo>
                      <a:pt x="119" y="324"/>
                    </a:lnTo>
                    <a:lnTo>
                      <a:pt x="113" y="324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108" y="314"/>
                    </a:lnTo>
                    <a:lnTo>
                      <a:pt x="109" y="309"/>
                    </a:lnTo>
                    <a:lnTo>
                      <a:pt x="112" y="307"/>
                    </a:lnTo>
                    <a:lnTo>
                      <a:pt x="117" y="304"/>
                    </a:lnTo>
                    <a:lnTo>
                      <a:pt x="117" y="304"/>
                    </a:lnTo>
                    <a:lnTo>
                      <a:pt x="118" y="308"/>
                    </a:lnTo>
                    <a:lnTo>
                      <a:pt x="119" y="311"/>
                    </a:lnTo>
                    <a:lnTo>
                      <a:pt x="121" y="314"/>
                    </a:lnTo>
                    <a:lnTo>
                      <a:pt x="125" y="315"/>
                    </a:lnTo>
                    <a:lnTo>
                      <a:pt x="132" y="317"/>
                    </a:lnTo>
                    <a:lnTo>
                      <a:pt x="140" y="318"/>
                    </a:lnTo>
                    <a:lnTo>
                      <a:pt x="148" y="319"/>
                    </a:lnTo>
                    <a:lnTo>
                      <a:pt x="156" y="322"/>
                    </a:lnTo>
                    <a:lnTo>
                      <a:pt x="159" y="324"/>
                    </a:lnTo>
                    <a:lnTo>
                      <a:pt x="163" y="327"/>
                    </a:lnTo>
                    <a:lnTo>
                      <a:pt x="166" y="331"/>
                    </a:lnTo>
                    <a:lnTo>
                      <a:pt x="169" y="335"/>
                    </a:lnTo>
                    <a:lnTo>
                      <a:pt x="169" y="335"/>
                    </a:lnTo>
                    <a:lnTo>
                      <a:pt x="174" y="333"/>
                    </a:lnTo>
                    <a:lnTo>
                      <a:pt x="179" y="330"/>
                    </a:lnTo>
                    <a:lnTo>
                      <a:pt x="181" y="326"/>
                    </a:lnTo>
                    <a:lnTo>
                      <a:pt x="184" y="322"/>
                    </a:lnTo>
                    <a:lnTo>
                      <a:pt x="184" y="317"/>
                    </a:lnTo>
                    <a:lnTo>
                      <a:pt x="184" y="312"/>
                    </a:lnTo>
                    <a:lnTo>
                      <a:pt x="181" y="303"/>
                    </a:lnTo>
                    <a:lnTo>
                      <a:pt x="180" y="294"/>
                    </a:lnTo>
                    <a:lnTo>
                      <a:pt x="180" y="291"/>
                    </a:lnTo>
                    <a:lnTo>
                      <a:pt x="180" y="288"/>
                    </a:lnTo>
                    <a:lnTo>
                      <a:pt x="182" y="285"/>
                    </a:lnTo>
                    <a:lnTo>
                      <a:pt x="185" y="284"/>
                    </a:lnTo>
                    <a:lnTo>
                      <a:pt x="189" y="284"/>
                    </a:lnTo>
                    <a:lnTo>
                      <a:pt x="195" y="284"/>
                    </a:lnTo>
                    <a:lnTo>
                      <a:pt x="209" y="309"/>
                    </a:lnTo>
                    <a:lnTo>
                      <a:pt x="209" y="309"/>
                    </a:lnTo>
                    <a:lnTo>
                      <a:pt x="217" y="301"/>
                    </a:lnTo>
                    <a:lnTo>
                      <a:pt x="225" y="293"/>
                    </a:lnTo>
                    <a:lnTo>
                      <a:pt x="234" y="286"/>
                    </a:lnTo>
                    <a:lnTo>
                      <a:pt x="243" y="280"/>
                    </a:lnTo>
                    <a:lnTo>
                      <a:pt x="253" y="276"/>
                    </a:lnTo>
                    <a:lnTo>
                      <a:pt x="262" y="272"/>
                    </a:lnTo>
                    <a:lnTo>
                      <a:pt x="271" y="271"/>
                    </a:lnTo>
                    <a:lnTo>
                      <a:pt x="280" y="271"/>
                    </a:lnTo>
                    <a:lnTo>
                      <a:pt x="276" y="272"/>
                    </a:lnTo>
                    <a:lnTo>
                      <a:pt x="276" y="272"/>
                    </a:lnTo>
                    <a:lnTo>
                      <a:pt x="274" y="276"/>
                    </a:lnTo>
                    <a:lnTo>
                      <a:pt x="276" y="279"/>
                    </a:lnTo>
                    <a:lnTo>
                      <a:pt x="277" y="286"/>
                    </a:lnTo>
                    <a:lnTo>
                      <a:pt x="282" y="295"/>
                    </a:lnTo>
                    <a:lnTo>
                      <a:pt x="282" y="295"/>
                    </a:lnTo>
                    <a:lnTo>
                      <a:pt x="286" y="296"/>
                    </a:lnTo>
                    <a:lnTo>
                      <a:pt x="289" y="296"/>
                    </a:lnTo>
                    <a:lnTo>
                      <a:pt x="295" y="296"/>
                    </a:lnTo>
                    <a:lnTo>
                      <a:pt x="302" y="293"/>
                    </a:lnTo>
                    <a:lnTo>
                      <a:pt x="308" y="291"/>
                    </a:lnTo>
                    <a:lnTo>
                      <a:pt x="314" y="288"/>
                    </a:lnTo>
                    <a:lnTo>
                      <a:pt x="319" y="288"/>
                    </a:lnTo>
                    <a:lnTo>
                      <a:pt x="322" y="288"/>
                    </a:lnTo>
                    <a:lnTo>
                      <a:pt x="324" y="291"/>
                    </a:lnTo>
                    <a:lnTo>
                      <a:pt x="326" y="293"/>
                    </a:lnTo>
                    <a:lnTo>
                      <a:pt x="328" y="297"/>
                    </a:lnTo>
                    <a:lnTo>
                      <a:pt x="328" y="297"/>
                    </a:lnTo>
                    <a:lnTo>
                      <a:pt x="337" y="287"/>
                    </a:lnTo>
                    <a:lnTo>
                      <a:pt x="346" y="277"/>
                    </a:lnTo>
                    <a:lnTo>
                      <a:pt x="355" y="267"/>
                    </a:lnTo>
                    <a:lnTo>
                      <a:pt x="365" y="259"/>
                    </a:lnTo>
                    <a:lnTo>
                      <a:pt x="387" y="243"/>
                    </a:lnTo>
                    <a:lnTo>
                      <a:pt x="406" y="231"/>
                    </a:lnTo>
                    <a:lnTo>
                      <a:pt x="406" y="231"/>
                    </a:lnTo>
                    <a:lnTo>
                      <a:pt x="407" y="236"/>
                    </a:lnTo>
                    <a:lnTo>
                      <a:pt x="407" y="242"/>
                    </a:lnTo>
                    <a:lnTo>
                      <a:pt x="407" y="246"/>
                    </a:lnTo>
                    <a:lnTo>
                      <a:pt x="404" y="250"/>
                    </a:lnTo>
                    <a:lnTo>
                      <a:pt x="402" y="254"/>
                    </a:lnTo>
                    <a:lnTo>
                      <a:pt x="400" y="256"/>
                    </a:lnTo>
                    <a:lnTo>
                      <a:pt x="393" y="262"/>
                    </a:lnTo>
                    <a:lnTo>
                      <a:pt x="378" y="270"/>
                    </a:lnTo>
                    <a:lnTo>
                      <a:pt x="371" y="276"/>
                    </a:lnTo>
                    <a:lnTo>
                      <a:pt x="369" y="279"/>
                    </a:lnTo>
                    <a:lnTo>
                      <a:pt x="368" y="282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85" y="282"/>
                    </a:lnTo>
                    <a:lnTo>
                      <a:pt x="380" y="285"/>
                    </a:lnTo>
                    <a:lnTo>
                      <a:pt x="377" y="288"/>
                    </a:lnTo>
                    <a:lnTo>
                      <a:pt x="374" y="292"/>
                    </a:lnTo>
                    <a:lnTo>
                      <a:pt x="369" y="302"/>
                    </a:lnTo>
                    <a:lnTo>
                      <a:pt x="364" y="316"/>
                    </a:lnTo>
                    <a:lnTo>
                      <a:pt x="364" y="316"/>
                    </a:lnTo>
                    <a:lnTo>
                      <a:pt x="368" y="316"/>
                    </a:lnTo>
                    <a:lnTo>
                      <a:pt x="371" y="316"/>
                    </a:lnTo>
                    <a:lnTo>
                      <a:pt x="377" y="314"/>
                    </a:lnTo>
                    <a:lnTo>
                      <a:pt x="381" y="310"/>
                    </a:lnTo>
                    <a:lnTo>
                      <a:pt x="386" y="304"/>
                    </a:lnTo>
                    <a:lnTo>
                      <a:pt x="394" y="292"/>
                    </a:lnTo>
                    <a:lnTo>
                      <a:pt x="400" y="286"/>
                    </a:lnTo>
                    <a:lnTo>
                      <a:pt x="406" y="281"/>
                    </a:lnTo>
                    <a:lnTo>
                      <a:pt x="406" y="281"/>
                    </a:lnTo>
                    <a:lnTo>
                      <a:pt x="406" y="287"/>
                    </a:lnTo>
                    <a:lnTo>
                      <a:pt x="408" y="292"/>
                    </a:lnTo>
                    <a:lnTo>
                      <a:pt x="411" y="295"/>
                    </a:lnTo>
                    <a:lnTo>
                      <a:pt x="416" y="296"/>
                    </a:lnTo>
                    <a:lnTo>
                      <a:pt x="417" y="273"/>
                    </a:lnTo>
                    <a:lnTo>
                      <a:pt x="417" y="273"/>
                    </a:lnTo>
                    <a:lnTo>
                      <a:pt x="418" y="276"/>
                    </a:lnTo>
                    <a:lnTo>
                      <a:pt x="422" y="278"/>
                    </a:lnTo>
                    <a:lnTo>
                      <a:pt x="453" y="263"/>
                    </a:lnTo>
                    <a:lnTo>
                      <a:pt x="453" y="263"/>
                    </a:lnTo>
                    <a:lnTo>
                      <a:pt x="450" y="258"/>
                    </a:lnTo>
                    <a:lnTo>
                      <a:pt x="448" y="255"/>
                    </a:lnTo>
                    <a:lnTo>
                      <a:pt x="445" y="244"/>
                    </a:lnTo>
                    <a:lnTo>
                      <a:pt x="441" y="237"/>
                    </a:lnTo>
                    <a:lnTo>
                      <a:pt x="439" y="235"/>
                    </a:lnTo>
                    <a:lnTo>
                      <a:pt x="437" y="234"/>
                    </a:lnTo>
                    <a:lnTo>
                      <a:pt x="437" y="234"/>
                    </a:lnTo>
                    <a:lnTo>
                      <a:pt x="437" y="239"/>
                    </a:lnTo>
                    <a:lnTo>
                      <a:pt x="437" y="242"/>
                    </a:lnTo>
                    <a:lnTo>
                      <a:pt x="437" y="244"/>
                    </a:lnTo>
                    <a:lnTo>
                      <a:pt x="434" y="247"/>
                    </a:lnTo>
                    <a:lnTo>
                      <a:pt x="433" y="248"/>
                    </a:lnTo>
                    <a:lnTo>
                      <a:pt x="430" y="249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6" y="246"/>
                    </a:lnTo>
                    <a:lnTo>
                      <a:pt x="425" y="242"/>
                    </a:lnTo>
                    <a:lnTo>
                      <a:pt x="424" y="239"/>
                    </a:lnTo>
                    <a:lnTo>
                      <a:pt x="423" y="236"/>
                    </a:lnTo>
                    <a:lnTo>
                      <a:pt x="417" y="233"/>
                    </a:lnTo>
                    <a:lnTo>
                      <a:pt x="416" y="229"/>
                    </a:lnTo>
                    <a:lnTo>
                      <a:pt x="415" y="226"/>
                    </a:lnTo>
                    <a:lnTo>
                      <a:pt x="415" y="226"/>
                    </a:lnTo>
                    <a:lnTo>
                      <a:pt x="429" y="225"/>
                    </a:lnTo>
                    <a:lnTo>
                      <a:pt x="441" y="223"/>
                    </a:lnTo>
                    <a:lnTo>
                      <a:pt x="454" y="219"/>
                    </a:lnTo>
                    <a:lnTo>
                      <a:pt x="463" y="214"/>
                    </a:lnTo>
                    <a:lnTo>
                      <a:pt x="468" y="235"/>
                    </a:lnTo>
                    <a:lnTo>
                      <a:pt x="468" y="235"/>
                    </a:lnTo>
                    <a:lnTo>
                      <a:pt x="475" y="236"/>
                    </a:lnTo>
                    <a:lnTo>
                      <a:pt x="480" y="236"/>
                    </a:lnTo>
                    <a:lnTo>
                      <a:pt x="492" y="234"/>
                    </a:lnTo>
                    <a:lnTo>
                      <a:pt x="503" y="232"/>
                    </a:lnTo>
                    <a:lnTo>
                      <a:pt x="508" y="232"/>
                    </a:lnTo>
                    <a:lnTo>
                      <a:pt x="512" y="233"/>
                    </a:lnTo>
                    <a:lnTo>
                      <a:pt x="509" y="244"/>
                    </a:lnTo>
                    <a:lnTo>
                      <a:pt x="509" y="244"/>
                    </a:lnTo>
                    <a:lnTo>
                      <a:pt x="517" y="246"/>
                    </a:lnTo>
                    <a:lnTo>
                      <a:pt x="524" y="246"/>
                    </a:lnTo>
                    <a:lnTo>
                      <a:pt x="538" y="244"/>
                    </a:lnTo>
                    <a:lnTo>
                      <a:pt x="545" y="244"/>
                    </a:lnTo>
                    <a:lnTo>
                      <a:pt x="552" y="247"/>
                    </a:lnTo>
                    <a:lnTo>
                      <a:pt x="558" y="249"/>
                    </a:lnTo>
                    <a:lnTo>
                      <a:pt x="565" y="256"/>
                    </a:lnTo>
                    <a:lnTo>
                      <a:pt x="565" y="256"/>
                    </a:lnTo>
                    <a:lnTo>
                      <a:pt x="578" y="237"/>
                    </a:lnTo>
                    <a:lnTo>
                      <a:pt x="592" y="220"/>
                    </a:lnTo>
                    <a:lnTo>
                      <a:pt x="606" y="204"/>
                    </a:lnTo>
                    <a:lnTo>
                      <a:pt x="611" y="195"/>
                    </a:lnTo>
                    <a:lnTo>
                      <a:pt x="616" y="186"/>
                    </a:lnTo>
                    <a:lnTo>
                      <a:pt x="616" y="186"/>
                    </a:lnTo>
                    <a:lnTo>
                      <a:pt x="618" y="181"/>
                    </a:lnTo>
                    <a:lnTo>
                      <a:pt x="621" y="179"/>
                    </a:lnTo>
                    <a:lnTo>
                      <a:pt x="624" y="179"/>
                    </a:lnTo>
                    <a:lnTo>
                      <a:pt x="627" y="179"/>
                    </a:lnTo>
                    <a:lnTo>
                      <a:pt x="637" y="182"/>
                    </a:lnTo>
                    <a:lnTo>
                      <a:pt x="647" y="187"/>
                    </a:lnTo>
                    <a:lnTo>
                      <a:pt x="659" y="191"/>
                    </a:lnTo>
                    <a:lnTo>
                      <a:pt x="664" y="193"/>
                    </a:lnTo>
                    <a:lnTo>
                      <a:pt x="669" y="193"/>
                    </a:lnTo>
                    <a:lnTo>
                      <a:pt x="675" y="193"/>
                    </a:lnTo>
                    <a:lnTo>
                      <a:pt x="679" y="190"/>
                    </a:lnTo>
                    <a:lnTo>
                      <a:pt x="683" y="186"/>
                    </a:lnTo>
                    <a:lnTo>
                      <a:pt x="687" y="180"/>
                    </a:lnTo>
                    <a:lnTo>
                      <a:pt x="687" y="180"/>
                    </a:lnTo>
                    <a:lnTo>
                      <a:pt x="687" y="181"/>
                    </a:lnTo>
                    <a:lnTo>
                      <a:pt x="685" y="184"/>
                    </a:lnTo>
                    <a:lnTo>
                      <a:pt x="680" y="193"/>
                    </a:lnTo>
                    <a:lnTo>
                      <a:pt x="668" y="211"/>
                    </a:lnTo>
                    <a:lnTo>
                      <a:pt x="668" y="211"/>
                    </a:lnTo>
                    <a:lnTo>
                      <a:pt x="670" y="211"/>
                    </a:lnTo>
                    <a:lnTo>
                      <a:pt x="672" y="210"/>
                    </a:lnTo>
                    <a:lnTo>
                      <a:pt x="677" y="208"/>
                    </a:lnTo>
                    <a:lnTo>
                      <a:pt x="684" y="201"/>
                    </a:lnTo>
                    <a:lnTo>
                      <a:pt x="687" y="198"/>
                    </a:lnTo>
                    <a:lnTo>
                      <a:pt x="690" y="197"/>
                    </a:lnTo>
                    <a:lnTo>
                      <a:pt x="691" y="198"/>
                    </a:lnTo>
                    <a:lnTo>
                      <a:pt x="692" y="199"/>
                    </a:lnTo>
                    <a:lnTo>
                      <a:pt x="693" y="201"/>
                    </a:lnTo>
                    <a:lnTo>
                      <a:pt x="695" y="209"/>
                    </a:lnTo>
                    <a:lnTo>
                      <a:pt x="695" y="209"/>
                    </a:lnTo>
                    <a:lnTo>
                      <a:pt x="686" y="208"/>
                    </a:lnTo>
                    <a:lnTo>
                      <a:pt x="684" y="208"/>
                    </a:lnTo>
                    <a:lnTo>
                      <a:pt x="683" y="209"/>
                    </a:lnTo>
                    <a:lnTo>
                      <a:pt x="682" y="211"/>
                    </a:lnTo>
                    <a:lnTo>
                      <a:pt x="682" y="212"/>
                    </a:lnTo>
                    <a:lnTo>
                      <a:pt x="683" y="218"/>
                    </a:lnTo>
                    <a:lnTo>
                      <a:pt x="685" y="224"/>
                    </a:lnTo>
                    <a:lnTo>
                      <a:pt x="687" y="231"/>
                    </a:lnTo>
                    <a:lnTo>
                      <a:pt x="687" y="235"/>
                    </a:lnTo>
                    <a:lnTo>
                      <a:pt x="686" y="237"/>
                    </a:lnTo>
                    <a:lnTo>
                      <a:pt x="684" y="240"/>
                    </a:lnTo>
                    <a:lnTo>
                      <a:pt x="684" y="240"/>
                    </a:lnTo>
                    <a:lnTo>
                      <a:pt x="694" y="239"/>
                    </a:lnTo>
                    <a:lnTo>
                      <a:pt x="703" y="235"/>
                    </a:lnTo>
                    <a:lnTo>
                      <a:pt x="713" y="231"/>
                    </a:lnTo>
                    <a:lnTo>
                      <a:pt x="716" y="227"/>
                    </a:lnTo>
                    <a:lnTo>
                      <a:pt x="718" y="224"/>
                    </a:lnTo>
                    <a:lnTo>
                      <a:pt x="718" y="224"/>
                    </a:lnTo>
                    <a:lnTo>
                      <a:pt x="715" y="223"/>
                    </a:lnTo>
                    <a:lnTo>
                      <a:pt x="713" y="221"/>
                    </a:lnTo>
                    <a:lnTo>
                      <a:pt x="710" y="220"/>
                    </a:lnTo>
                    <a:lnTo>
                      <a:pt x="710" y="218"/>
                    </a:lnTo>
                    <a:lnTo>
                      <a:pt x="709" y="212"/>
                    </a:lnTo>
                    <a:lnTo>
                      <a:pt x="710" y="205"/>
                    </a:lnTo>
                    <a:lnTo>
                      <a:pt x="711" y="199"/>
                    </a:lnTo>
                    <a:lnTo>
                      <a:pt x="711" y="196"/>
                    </a:lnTo>
                    <a:lnTo>
                      <a:pt x="711" y="195"/>
                    </a:lnTo>
                    <a:lnTo>
                      <a:pt x="709" y="195"/>
                    </a:lnTo>
                    <a:lnTo>
                      <a:pt x="703" y="197"/>
                    </a:lnTo>
                    <a:lnTo>
                      <a:pt x="703" y="197"/>
                    </a:lnTo>
                    <a:lnTo>
                      <a:pt x="710" y="189"/>
                    </a:lnTo>
                    <a:lnTo>
                      <a:pt x="717" y="181"/>
                    </a:lnTo>
                    <a:lnTo>
                      <a:pt x="724" y="176"/>
                    </a:lnTo>
                    <a:lnTo>
                      <a:pt x="732" y="172"/>
                    </a:lnTo>
                    <a:lnTo>
                      <a:pt x="740" y="169"/>
                    </a:lnTo>
                    <a:lnTo>
                      <a:pt x="748" y="168"/>
                    </a:lnTo>
                    <a:lnTo>
                      <a:pt x="756" y="169"/>
                    </a:lnTo>
                    <a:lnTo>
                      <a:pt x="764" y="172"/>
                    </a:lnTo>
                    <a:lnTo>
                      <a:pt x="764" y="172"/>
                    </a:lnTo>
                    <a:lnTo>
                      <a:pt x="765" y="180"/>
                    </a:lnTo>
                    <a:lnTo>
                      <a:pt x="767" y="186"/>
                    </a:lnTo>
                    <a:lnTo>
                      <a:pt x="770" y="190"/>
                    </a:lnTo>
                    <a:lnTo>
                      <a:pt x="775" y="195"/>
                    </a:lnTo>
                    <a:lnTo>
                      <a:pt x="780" y="178"/>
                    </a:lnTo>
                    <a:lnTo>
                      <a:pt x="780" y="178"/>
                    </a:lnTo>
                    <a:lnTo>
                      <a:pt x="783" y="178"/>
                    </a:lnTo>
                    <a:lnTo>
                      <a:pt x="783" y="179"/>
                    </a:lnTo>
                    <a:lnTo>
                      <a:pt x="783" y="182"/>
                    </a:lnTo>
                    <a:lnTo>
                      <a:pt x="778" y="189"/>
                    </a:lnTo>
                    <a:lnTo>
                      <a:pt x="776" y="194"/>
                    </a:lnTo>
                    <a:lnTo>
                      <a:pt x="775" y="198"/>
                    </a:lnTo>
                    <a:lnTo>
                      <a:pt x="776" y="199"/>
                    </a:lnTo>
                    <a:lnTo>
                      <a:pt x="777" y="202"/>
                    </a:lnTo>
                    <a:lnTo>
                      <a:pt x="779" y="203"/>
                    </a:lnTo>
                    <a:lnTo>
                      <a:pt x="782" y="204"/>
                    </a:lnTo>
                    <a:lnTo>
                      <a:pt x="782" y="204"/>
                    </a:lnTo>
                    <a:lnTo>
                      <a:pt x="786" y="199"/>
                    </a:lnTo>
                    <a:lnTo>
                      <a:pt x="791" y="196"/>
                    </a:lnTo>
                    <a:lnTo>
                      <a:pt x="795" y="194"/>
                    </a:lnTo>
                    <a:lnTo>
                      <a:pt x="800" y="193"/>
                    </a:lnTo>
                    <a:lnTo>
                      <a:pt x="810" y="194"/>
                    </a:lnTo>
                    <a:lnTo>
                      <a:pt x="821" y="194"/>
                    </a:lnTo>
                    <a:lnTo>
                      <a:pt x="831" y="194"/>
                    </a:lnTo>
                    <a:lnTo>
                      <a:pt x="834" y="193"/>
                    </a:lnTo>
                    <a:lnTo>
                      <a:pt x="839" y="190"/>
                    </a:lnTo>
                    <a:lnTo>
                      <a:pt x="843" y="187"/>
                    </a:lnTo>
                    <a:lnTo>
                      <a:pt x="846" y="181"/>
                    </a:lnTo>
                    <a:lnTo>
                      <a:pt x="848" y="174"/>
                    </a:lnTo>
                    <a:lnTo>
                      <a:pt x="851" y="165"/>
                    </a:lnTo>
                    <a:lnTo>
                      <a:pt x="851" y="165"/>
                    </a:lnTo>
                    <a:lnTo>
                      <a:pt x="853" y="169"/>
                    </a:lnTo>
                    <a:lnTo>
                      <a:pt x="854" y="173"/>
                    </a:lnTo>
                    <a:lnTo>
                      <a:pt x="854" y="175"/>
                    </a:lnTo>
                    <a:lnTo>
                      <a:pt x="853" y="179"/>
                    </a:lnTo>
                    <a:lnTo>
                      <a:pt x="849" y="183"/>
                    </a:lnTo>
                    <a:lnTo>
                      <a:pt x="845" y="188"/>
                    </a:lnTo>
                    <a:lnTo>
                      <a:pt x="840" y="193"/>
                    </a:lnTo>
                    <a:lnTo>
                      <a:pt x="839" y="196"/>
                    </a:lnTo>
                    <a:lnTo>
                      <a:pt x="838" y="198"/>
                    </a:lnTo>
                    <a:lnTo>
                      <a:pt x="838" y="202"/>
                    </a:lnTo>
                    <a:lnTo>
                      <a:pt x="839" y="205"/>
                    </a:lnTo>
                    <a:lnTo>
                      <a:pt x="841" y="210"/>
                    </a:lnTo>
                    <a:lnTo>
                      <a:pt x="845" y="214"/>
                    </a:lnTo>
                    <a:lnTo>
                      <a:pt x="845" y="214"/>
                    </a:lnTo>
                    <a:lnTo>
                      <a:pt x="843" y="218"/>
                    </a:lnTo>
                    <a:lnTo>
                      <a:pt x="840" y="220"/>
                    </a:lnTo>
                    <a:lnTo>
                      <a:pt x="834" y="223"/>
                    </a:lnTo>
                    <a:lnTo>
                      <a:pt x="829" y="224"/>
                    </a:lnTo>
                    <a:lnTo>
                      <a:pt x="823" y="224"/>
                    </a:lnTo>
                    <a:lnTo>
                      <a:pt x="818" y="225"/>
                    </a:lnTo>
                    <a:lnTo>
                      <a:pt x="815" y="227"/>
                    </a:lnTo>
                    <a:lnTo>
                      <a:pt x="813" y="228"/>
                    </a:lnTo>
                    <a:lnTo>
                      <a:pt x="811" y="232"/>
                    </a:lnTo>
                    <a:lnTo>
                      <a:pt x="809" y="240"/>
                    </a:lnTo>
                    <a:lnTo>
                      <a:pt x="809" y="240"/>
                    </a:lnTo>
                    <a:lnTo>
                      <a:pt x="813" y="239"/>
                    </a:lnTo>
                    <a:lnTo>
                      <a:pt x="814" y="239"/>
                    </a:lnTo>
                    <a:lnTo>
                      <a:pt x="815" y="240"/>
                    </a:lnTo>
                    <a:lnTo>
                      <a:pt x="817" y="243"/>
                    </a:lnTo>
                    <a:lnTo>
                      <a:pt x="817" y="248"/>
                    </a:lnTo>
                    <a:lnTo>
                      <a:pt x="818" y="258"/>
                    </a:lnTo>
                    <a:lnTo>
                      <a:pt x="820" y="262"/>
                    </a:lnTo>
                    <a:lnTo>
                      <a:pt x="821" y="263"/>
                    </a:lnTo>
                    <a:lnTo>
                      <a:pt x="822" y="263"/>
                    </a:lnTo>
                    <a:lnTo>
                      <a:pt x="837" y="246"/>
                    </a:lnTo>
                    <a:lnTo>
                      <a:pt x="833" y="246"/>
                    </a:lnTo>
                    <a:lnTo>
                      <a:pt x="833" y="246"/>
                    </a:lnTo>
                    <a:lnTo>
                      <a:pt x="838" y="241"/>
                    </a:lnTo>
                    <a:lnTo>
                      <a:pt x="844" y="236"/>
                    </a:lnTo>
                    <a:lnTo>
                      <a:pt x="848" y="234"/>
                    </a:lnTo>
                    <a:lnTo>
                      <a:pt x="854" y="232"/>
                    </a:lnTo>
                    <a:lnTo>
                      <a:pt x="866" y="228"/>
                    </a:lnTo>
                    <a:lnTo>
                      <a:pt x="878" y="227"/>
                    </a:lnTo>
                    <a:lnTo>
                      <a:pt x="903" y="228"/>
                    </a:lnTo>
                    <a:lnTo>
                      <a:pt x="916" y="228"/>
                    </a:lnTo>
                    <a:lnTo>
                      <a:pt x="928" y="227"/>
                    </a:lnTo>
                    <a:lnTo>
                      <a:pt x="928" y="227"/>
                    </a:lnTo>
                    <a:lnTo>
                      <a:pt x="937" y="216"/>
                    </a:lnTo>
                    <a:lnTo>
                      <a:pt x="946" y="204"/>
                    </a:lnTo>
                    <a:lnTo>
                      <a:pt x="955" y="194"/>
                    </a:lnTo>
                    <a:lnTo>
                      <a:pt x="964" y="182"/>
                    </a:lnTo>
                    <a:lnTo>
                      <a:pt x="974" y="174"/>
                    </a:lnTo>
                    <a:lnTo>
                      <a:pt x="983" y="167"/>
                    </a:lnTo>
                    <a:lnTo>
                      <a:pt x="987" y="164"/>
                    </a:lnTo>
                    <a:lnTo>
                      <a:pt x="993" y="163"/>
                    </a:lnTo>
                    <a:lnTo>
                      <a:pt x="999" y="161"/>
                    </a:lnTo>
                    <a:lnTo>
                      <a:pt x="1005" y="161"/>
                    </a:lnTo>
                    <a:lnTo>
                      <a:pt x="1005" y="161"/>
                    </a:lnTo>
                    <a:lnTo>
                      <a:pt x="1004" y="165"/>
                    </a:lnTo>
                    <a:lnTo>
                      <a:pt x="1002" y="167"/>
                    </a:lnTo>
                    <a:lnTo>
                      <a:pt x="1004" y="169"/>
                    </a:lnTo>
                    <a:lnTo>
                      <a:pt x="1005" y="172"/>
                    </a:lnTo>
                    <a:lnTo>
                      <a:pt x="1008" y="175"/>
                    </a:lnTo>
                    <a:lnTo>
                      <a:pt x="1012" y="180"/>
                    </a:lnTo>
                    <a:lnTo>
                      <a:pt x="1015" y="184"/>
                    </a:lnTo>
                    <a:lnTo>
                      <a:pt x="1016" y="188"/>
                    </a:lnTo>
                    <a:lnTo>
                      <a:pt x="1016" y="190"/>
                    </a:lnTo>
                    <a:lnTo>
                      <a:pt x="1016" y="194"/>
                    </a:lnTo>
                    <a:lnTo>
                      <a:pt x="1016" y="198"/>
                    </a:lnTo>
                    <a:lnTo>
                      <a:pt x="1014" y="203"/>
                    </a:lnTo>
                    <a:lnTo>
                      <a:pt x="1010" y="208"/>
                    </a:lnTo>
                    <a:lnTo>
                      <a:pt x="1010" y="208"/>
                    </a:lnTo>
                    <a:lnTo>
                      <a:pt x="1016" y="212"/>
                    </a:lnTo>
                    <a:lnTo>
                      <a:pt x="1021" y="213"/>
                    </a:lnTo>
                    <a:lnTo>
                      <a:pt x="1027" y="213"/>
                    </a:lnTo>
                    <a:lnTo>
                      <a:pt x="1030" y="211"/>
                    </a:lnTo>
                    <a:lnTo>
                      <a:pt x="1035" y="208"/>
                    </a:lnTo>
                    <a:lnTo>
                      <a:pt x="1037" y="203"/>
                    </a:lnTo>
                    <a:lnTo>
                      <a:pt x="1039" y="198"/>
                    </a:lnTo>
                    <a:lnTo>
                      <a:pt x="1040" y="194"/>
                    </a:lnTo>
                    <a:lnTo>
                      <a:pt x="1040" y="194"/>
                    </a:lnTo>
                    <a:lnTo>
                      <a:pt x="1033" y="191"/>
                    </a:lnTo>
                    <a:lnTo>
                      <a:pt x="1031" y="189"/>
                    </a:lnTo>
                    <a:lnTo>
                      <a:pt x="1030" y="187"/>
                    </a:lnTo>
                    <a:lnTo>
                      <a:pt x="1024" y="183"/>
                    </a:lnTo>
                    <a:lnTo>
                      <a:pt x="1024" y="183"/>
                    </a:lnTo>
                    <a:lnTo>
                      <a:pt x="1028" y="179"/>
                    </a:lnTo>
                    <a:lnTo>
                      <a:pt x="1032" y="175"/>
                    </a:lnTo>
                    <a:lnTo>
                      <a:pt x="1036" y="173"/>
                    </a:lnTo>
                    <a:lnTo>
                      <a:pt x="1040" y="172"/>
                    </a:lnTo>
                    <a:lnTo>
                      <a:pt x="1045" y="173"/>
                    </a:lnTo>
                    <a:lnTo>
                      <a:pt x="1050" y="174"/>
                    </a:lnTo>
                    <a:lnTo>
                      <a:pt x="1053" y="176"/>
                    </a:lnTo>
                    <a:lnTo>
                      <a:pt x="1056" y="180"/>
                    </a:lnTo>
                    <a:lnTo>
                      <a:pt x="1056" y="180"/>
                    </a:lnTo>
                    <a:lnTo>
                      <a:pt x="1054" y="180"/>
                    </a:lnTo>
                    <a:lnTo>
                      <a:pt x="1054" y="181"/>
                    </a:lnTo>
                    <a:lnTo>
                      <a:pt x="1053" y="186"/>
                    </a:lnTo>
                    <a:lnTo>
                      <a:pt x="1053" y="186"/>
                    </a:lnTo>
                    <a:lnTo>
                      <a:pt x="1058" y="188"/>
                    </a:lnTo>
                    <a:lnTo>
                      <a:pt x="1061" y="188"/>
                    </a:lnTo>
                    <a:lnTo>
                      <a:pt x="1063" y="186"/>
                    </a:lnTo>
                    <a:lnTo>
                      <a:pt x="1064" y="182"/>
                    </a:lnTo>
                    <a:lnTo>
                      <a:pt x="1067" y="173"/>
                    </a:lnTo>
                    <a:lnTo>
                      <a:pt x="1069" y="168"/>
                    </a:lnTo>
                    <a:lnTo>
                      <a:pt x="1073" y="165"/>
                    </a:lnTo>
                    <a:lnTo>
                      <a:pt x="1073" y="165"/>
                    </a:lnTo>
                    <a:lnTo>
                      <a:pt x="1074" y="172"/>
                    </a:lnTo>
                    <a:lnTo>
                      <a:pt x="1077" y="175"/>
                    </a:lnTo>
                    <a:lnTo>
                      <a:pt x="1082" y="176"/>
                    </a:lnTo>
                    <a:lnTo>
                      <a:pt x="1086" y="178"/>
                    </a:lnTo>
                    <a:lnTo>
                      <a:pt x="1098" y="178"/>
                    </a:lnTo>
                    <a:lnTo>
                      <a:pt x="1102" y="179"/>
                    </a:lnTo>
                    <a:lnTo>
                      <a:pt x="1107" y="182"/>
                    </a:lnTo>
                    <a:lnTo>
                      <a:pt x="1122" y="153"/>
                    </a:lnTo>
                    <a:lnTo>
                      <a:pt x="1122" y="153"/>
                    </a:lnTo>
                    <a:lnTo>
                      <a:pt x="1120" y="159"/>
                    </a:lnTo>
                    <a:lnTo>
                      <a:pt x="1121" y="163"/>
                    </a:lnTo>
                    <a:lnTo>
                      <a:pt x="1123" y="165"/>
                    </a:lnTo>
                    <a:lnTo>
                      <a:pt x="1127" y="166"/>
                    </a:lnTo>
                    <a:lnTo>
                      <a:pt x="1130" y="167"/>
                    </a:lnTo>
                    <a:lnTo>
                      <a:pt x="1133" y="169"/>
                    </a:lnTo>
                    <a:lnTo>
                      <a:pt x="1136" y="173"/>
                    </a:lnTo>
                    <a:lnTo>
                      <a:pt x="1138" y="179"/>
                    </a:lnTo>
                    <a:lnTo>
                      <a:pt x="1138" y="179"/>
                    </a:lnTo>
                    <a:lnTo>
                      <a:pt x="1146" y="167"/>
                    </a:lnTo>
                    <a:lnTo>
                      <a:pt x="1154" y="156"/>
                    </a:lnTo>
                    <a:lnTo>
                      <a:pt x="1159" y="151"/>
                    </a:lnTo>
                    <a:lnTo>
                      <a:pt x="1163" y="148"/>
                    </a:lnTo>
                    <a:lnTo>
                      <a:pt x="1168" y="146"/>
                    </a:lnTo>
                    <a:lnTo>
                      <a:pt x="1174" y="146"/>
                    </a:lnTo>
                    <a:lnTo>
                      <a:pt x="1174" y="146"/>
                    </a:lnTo>
                    <a:lnTo>
                      <a:pt x="1173" y="150"/>
                    </a:lnTo>
                    <a:lnTo>
                      <a:pt x="1174" y="153"/>
                    </a:lnTo>
                    <a:lnTo>
                      <a:pt x="1176" y="157"/>
                    </a:lnTo>
                    <a:lnTo>
                      <a:pt x="1178" y="160"/>
                    </a:lnTo>
                    <a:lnTo>
                      <a:pt x="1182" y="165"/>
                    </a:lnTo>
                    <a:lnTo>
                      <a:pt x="1185" y="169"/>
                    </a:lnTo>
                    <a:lnTo>
                      <a:pt x="1188" y="174"/>
                    </a:lnTo>
                    <a:lnTo>
                      <a:pt x="1189" y="181"/>
                    </a:lnTo>
                    <a:lnTo>
                      <a:pt x="1189" y="181"/>
                    </a:lnTo>
                    <a:lnTo>
                      <a:pt x="1193" y="184"/>
                    </a:lnTo>
                    <a:lnTo>
                      <a:pt x="1198" y="184"/>
                    </a:lnTo>
                    <a:lnTo>
                      <a:pt x="1202" y="184"/>
                    </a:lnTo>
                    <a:lnTo>
                      <a:pt x="1207" y="182"/>
                    </a:lnTo>
                    <a:lnTo>
                      <a:pt x="1212" y="179"/>
                    </a:lnTo>
                    <a:lnTo>
                      <a:pt x="1216" y="175"/>
                    </a:lnTo>
                    <a:lnTo>
                      <a:pt x="1225" y="166"/>
                    </a:lnTo>
                    <a:lnTo>
                      <a:pt x="1234" y="158"/>
                    </a:lnTo>
                    <a:lnTo>
                      <a:pt x="1238" y="154"/>
                    </a:lnTo>
                    <a:lnTo>
                      <a:pt x="1243" y="152"/>
                    </a:lnTo>
                    <a:lnTo>
                      <a:pt x="1247" y="151"/>
                    </a:lnTo>
                    <a:lnTo>
                      <a:pt x="1252" y="151"/>
                    </a:lnTo>
                    <a:lnTo>
                      <a:pt x="1257" y="153"/>
                    </a:lnTo>
                    <a:lnTo>
                      <a:pt x="1261" y="158"/>
                    </a:lnTo>
                    <a:lnTo>
                      <a:pt x="1261" y="158"/>
                    </a:lnTo>
                    <a:lnTo>
                      <a:pt x="1259" y="163"/>
                    </a:lnTo>
                    <a:lnTo>
                      <a:pt x="1258" y="168"/>
                    </a:lnTo>
                    <a:lnTo>
                      <a:pt x="1258" y="175"/>
                    </a:lnTo>
                    <a:lnTo>
                      <a:pt x="1259" y="178"/>
                    </a:lnTo>
                    <a:lnTo>
                      <a:pt x="1261" y="180"/>
                    </a:lnTo>
                    <a:lnTo>
                      <a:pt x="1261" y="180"/>
                    </a:lnTo>
                    <a:lnTo>
                      <a:pt x="1265" y="179"/>
                    </a:lnTo>
                    <a:lnTo>
                      <a:pt x="1267" y="178"/>
                    </a:lnTo>
                    <a:lnTo>
                      <a:pt x="1273" y="176"/>
                    </a:lnTo>
                    <a:lnTo>
                      <a:pt x="1280" y="176"/>
                    </a:lnTo>
                    <a:lnTo>
                      <a:pt x="1284" y="175"/>
                    </a:lnTo>
                    <a:lnTo>
                      <a:pt x="1284" y="176"/>
                    </a:lnTo>
                    <a:lnTo>
                      <a:pt x="1285" y="175"/>
                    </a:lnTo>
                    <a:lnTo>
                      <a:pt x="1285" y="175"/>
                    </a:lnTo>
                    <a:lnTo>
                      <a:pt x="1286" y="175"/>
                    </a:lnTo>
                    <a:lnTo>
                      <a:pt x="1289" y="173"/>
                    </a:lnTo>
                    <a:lnTo>
                      <a:pt x="1290" y="171"/>
                    </a:lnTo>
                    <a:lnTo>
                      <a:pt x="1290" y="167"/>
                    </a:lnTo>
                    <a:lnTo>
                      <a:pt x="1290" y="167"/>
                    </a:lnTo>
                    <a:lnTo>
                      <a:pt x="1298" y="153"/>
                    </a:lnTo>
                    <a:lnTo>
                      <a:pt x="1306" y="140"/>
                    </a:lnTo>
                    <a:lnTo>
                      <a:pt x="1311" y="133"/>
                    </a:lnTo>
                    <a:lnTo>
                      <a:pt x="1316" y="126"/>
                    </a:lnTo>
                    <a:lnTo>
                      <a:pt x="1323" y="120"/>
                    </a:lnTo>
                    <a:lnTo>
                      <a:pt x="1330" y="114"/>
                    </a:lnTo>
                    <a:lnTo>
                      <a:pt x="1330" y="114"/>
                    </a:lnTo>
                    <a:lnTo>
                      <a:pt x="1329" y="107"/>
                    </a:lnTo>
                    <a:lnTo>
                      <a:pt x="1327" y="103"/>
                    </a:lnTo>
                    <a:lnTo>
                      <a:pt x="1323" y="99"/>
                    </a:lnTo>
                    <a:lnTo>
                      <a:pt x="1320" y="99"/>
                    </a:lnTo>
                    <a:lnTo>
                      <a:pt x="1315" y="99"/>
                    </a:lnTo>
                    <a:lnTo>
                      <a:pt x="1311" y="101"/>
                    </a:lnTo>
                    <a:lnTo>
                      <a:pt x="1303" y="106"/>
                    </a:lnTo>
                    <a:lnTo>
                      <a:pt x="1296" y="128"/>
                    </a:lnTo>
                    <a:lnTo>
                      <a:pt x="1296" y="128"/>
                    </a:lnTo>
                    <a:lnTo>
                      <a:pt x="1293" y="119"/>
                    </a:lnTo>
                    <a:lnTo>
                      <a:pt x="1291" y="116"/>
                    </a:lnTo>
                    <a:lnTo>
                      <a:pt x="1290" y="114"/>
                    </a:lnTo>
                    <a:lnTo>
                      <a:pt x="1288" y="114"/>
                    </a:lnTo>
                    <a:lnTo>
                      <a:pt x="1286" y="114"/>
                    </a:lnTo>
                    <a:lnTo>
                      <a:pt x="1283" y="116"/>
                    </a:lnTo>
                    <a:lnTo>
                      <a:pt x="1276" y="123"/>
                    </a:lnTo>
                    <a:lnTo>
                      <a:pt x="1273" y="125"/>
                    </a:lnTo>
                    <a:lnTo>
                      <a:pt x="1271" y="123"/>
                    </a:lnTo>
                    <a:lnTo>
                      <a:pt x="1270" y="122"/>
                    </a:lnTo>
                    <a:lnTo>
                      <a:pt x="1270" y="122"/>
                    </a:lnTo>
                    <a:lnTo>
                      <a:pt x="1274" y="115"/>
                    </a:lnTo>
                    <a:lnTo>
                      <a:pt x="1277" y="110"/>
                    </a:lnTo>
                    <a:lnTo>
                      <a:pt x="1281" y="105"/>
                    </a:lnTo>
                    <a:lnTo>
                      <a:pt x="1285" y="100"/>
                    </a:lnTo>
                    <a:lnTo>
                      <a:pt x="1294" y="95"/>
                    </a:lnTo>
                    <a:lnTo>
                      <a:pt x="1305" y="90"/>
                    </a:lnTo>
                    <a:lnTo>
                      <a:pt x="1327" y="83"/>
                    </a:lnTo>
                    <a:lnTo>
                      <a:pt x="1336" y="77"/>
                    </a:lnTo>
                    <a:lnTo>
                      <a:pt x="1342" y="74"/>
                    </a:lnTo>
                    <a:lnTo>
                      <a:pt x="1346" y="70"/>
                    </a:lnTo>
                    <a:lnTo>
                      <a:pt x="1346" y="70"/>
                    </a:lnTo>
                    <a:lnTo>
                      <a:pt x="1340" y="59"/>
                    </a:lnTo>
                    <a:lnTo>
                      <a:pt x="1334" y="51"/>
                    </a:lnTo>
                    <a:lnTo>
                      <a:pt x="1326" y="44"/>
                    </a:lnTo>
                    <a:lnTo>
                      <a:pt x="1316" y="39"/>
                    </a:lnTo>
                    <a:lnTo>
                      <a:pt x="1307" y="37"/>
                    </a:lnTo>
                    <a:lnTo>
                      <a:pt x="1297" y="35"/>
                    </a:lnTo>
                    <a:lnTo>
                      <a:pt x="1286" y="35"/>
                    </a:lnTo>
                    <a:lnTo>
                      <a:pt x="1277" y="36"/>
                    </a:lnTo>
                    <a:lnTo>
                      <a:pt x="1288" y="50"/>
                    </a:lnTo>
                    <a:lnTo>
                      <a:pt x="1275" y="50"/>
                    </a:lnTo>
                    <a:lnTo>
                      <a:pt x="1286" y="74"/>
                    </a:lnTo>
                    <a:lnTo>
                      <a:pt x="1286" y="74"/>
                    </a:lnTo>
                    <a:lnTo>
                      <a:pt x="1282" y="73"/>
                    </a:lnTo>
                    <a:lnTo>
                      <a:pt x="1277" y="71"/>
                    </a:lnTo>
                    <a:lnTo>
                      <a:pt x="1268" y="71"/>
                    </a:lnTo>
                    <a:lnTo>
                      <a:pt x="1260" y="73"/>
                    </a:lnTo>
                    <a:lnTo>
                      <a:pt x="1251" y="73"/>
                    </a:lnTo>
                    <a:lnTo>
                      <a:pt x="1251" y="73"/>
                    </a:lnTo>
                    <a:lnTo>
                      <a:pt x="1253" y="73"/>
                    </a:lnTo>
                    <a:lnTo>
                      <a:pt x="1255" y="74"/>
                    </a:lnTo>
                    <a:lnTo>
                      <a:pt x="1260" y="77"/>
                    </a:lnTo>
                    <a:lnTo>
                      <a:pt x="1262" y="82"/>
                    </a:lnTo>
                    <a:lnTo>
                      <a:pt x="1265" y="88"/>
                    </a:lnTo>
                    <a:lnTo>
                      <a:pt x="1266" y="93"/>
                    </a:lnTo>
                    <a:lnTo>
                      <a:pt x="1265" y="97"/>
                    </a:lnTo>
                    <a:lnTo>
                      <a:pt x="1263" y="99"/>
                    </a:lnTo>
                    <a:lnTo>
                      <a:pt x="1262" y="99"/>
                    </a:lnTo>
                    <a:lnTo>
                      <a:pt x="1261" y="99"/>
                    </a:lnTo>
                    <a:lnTo>
                      <a:pt x="1261" y="99"/>
                    </a:lnTo>
                    <a:lnTo>
                      <a:pt x="1257" y="93"/>
                    </a:lnTo>
                    <a:lnTo>
                      <a:pt x="1254" y="92"/>
                    </a:lnTo>
                    <a:lnTo>
                      <a:pt x="1253" y="91"/>
                    </a:lnTo>
                    <a:lnTo>
                      <a:pt x="1251" y="92"/>
                    </a:lnTo>
                    <a:lnTo>
                      <a:pt x="1250" y="93"/>
                    </a:lnTo>
                    <a:lnTo>
                      <a:pt x="1246" y="97"/>
                    </a:lnTo>
                    <a:lnTo>
                      <a:pt x="1240" y="107"/>
                    </a:lnTo>
                    <a:lnTo>
                      <a:pt x="1238" y="111"/>
                    </a:lnTo>
                    <a:lnTo>
                      <a:pt x="1236" y="111"/>
                    </a:lnTo>
                    <a:lnTo>
                      <a:pt x="1234" y="111"/>
                    </a:lnTo>
                    <a:lnTo>
                      <a:pt x="1234" y="111"/>
                    </a:lnTo>
                    <a:lnTo>
                      <a:pt x="1238" y="113"/>
                    </a:lnTo>
                    <a:lnTo>
                      <a:pt x="1243" y="115"/>
                    </a:lnTo>
                    <a:lnTo>
                      <a:pt x="1244" y="116"/>
                    </a:lnTo>
                    <a:lnTo>
                      <a:pt x="1245" y="119"/>
                    </a:lnTo>
                    <a:lnTo>
                      <a:pt x="1244" y="122"/>
                    </a:lnTo>
                    <a:lnTo>
                      <a:pt x="1243" y="127"/>
                    </a:lnTo>
                    <a:lnTo>
                      <a:pt x="1243" y="127"/>
                    </a:lnTo>
                    <a:lnTo>
                      <a:pt x="1235" y="119"/>
                    </a:lnTo>
                    <a:lnTo>
                      <a:pt x="1229" y="113"/>
                    </a:lnTo>
                    <a:lnTo>
                      <a:pt x="1223" y="110"/>
                    </a:lnTo>
                    <a:lnTo>
                      <a:pt x="1217" y="107"/>
                    </a:lnTo>
                    <a:lnTo>
                      <a:pt x="1212" y="105"/>
                    </a:lnTo>
                    <a:lnTo>
                      <a:pt x="1207" y="101"/>
                    </a:lnTo>
                    <a:lnTo>
                      <a:pt x="1200" y="96"/>
                    </a:lnTo>
                    <a:lnTo>
                      <a:pt x="1193" y="86"/>
                    </a:lnTo>
                    <a:lnTo>
                      <a:pt x="1193" y="86"/>
                    </a:lnTo>
                    <a:lnTo>
                      <a:pt x="1193" y="93"/>
                    </a:lnTo>
                    <a:lnTo>
                      <a:pt x="1193" y="98"/>
                    </a:lnTo>
                    <a:lnTo>
                      <a:pt x="1192" y="101"/>
                    </a:lnTo>
                    <a:lnTo>
                      <a:pt x="1190" y="104"/>
                    </a:lnTo>
                    <a:lnTo>
                      <a:pt x="1189" y="105"/>
                    </a:lnTo>
                    <a:lnTo>
                      <a:pt x="1186" y="106"/>
                    </a:lnTo>
                    <a:lnTo>
                      <a:pt x="1181" y="106"/>
                    </a:lnTo>
                    <a:lnTo>
                      <a:pt x="1175" y="106"/>
                    </a:lnTo>
                    <a:lnTo>
                      <a:pt x="1170" y="108"/>
                    </a:lnTo>
                    <a:lnTo>
                      <a:pt x="1168" y="110"/>
                    </a:lnTo>
                    <a:lnTo>
                      <a:pt x="1166" y="112"/>
                    </a:lnTo>
                    <a:lnTo>
                      <a:pt x="1165" y="115"/>
                    </a:lnTo>
                    <a:lnTo>
                      <a:pt x="1163" y="121"/>
                    </a:lnTo>
                    <a:lnTo>
                      <a:pt x="1174" y="125"/>
                    </a:lnTo>
                    <a:lnTo>
                      <a:pt x="1152" y="146"/>
                    </a:lnTo>
                    <a:lnTo>
                      <a:pt x="1152" y="146"/>
                    </a:lnTo>
                    <a:lnTo>
                      <a:pt x="1150" y="141"/>
                    </a:lnTo>
                    <a:lnTo>
                      <a:pt x="1147" y="136"/>
                    </a:lnTo>
                    <a:lnTo>
                      <a:pt x="1147" y="131"/>
                    </a:lnTo>
                    <a:lnTo>
                      <a:pt x="1146" y="128"/>
                    </a:lnTo>
                    <a:lnTo>
                      <a:pt x="1148" y="122"/>
                    </a:lnTo>
                    <a:lnTo>
                      <a:pt x="1151" y="116"/>
                    </a:lnTo>
                    <a:lnTo>
                      <a:pt x="1152" y="112"/>
                    </a:lnTo>
                    <a:lnTo>
                      <a:pt x="1153" y="110"/>
                    </a:lnTo>
                    <a:lnTo>
                      <a:pt x="1152" y="106"/>
                    </a:lnTo>
                    <a:lnTo>
                      <a:pt x="1151" y="104"/>
                    </a:lnTo>
                    <a:lnTo>
                      <a:pt x="1150" y="100"/>
                    </a:lnTo>
                    <a:lnTo>
                      <a:pt x="1142" y="93"/>
                    </a:lnTo>
                    <a:lnTo>
                      <a:pt x="1142" y="93"/>
                    </a:lnTo>
                    <a:lnTo>
                      <a:pt x="1137" y="93"/>
                    </a:lnTo>
                    <a:lnTo>
                      <a:pt x="1132" y="93"/>
                    </a:lnTo>
                    <a:lnTo>
                      <a:pt x="1129" y="95"/>
                    </a:lnTo>
                    <a:lnTo>
                      <a:pt x="1125" y="97"/>
                    </a:lnTo>
                    <a:lnTo>
                      <a:pt x="1120" y="103"/>
                    </a:lnTo>
                    <a:lnTo>
                      <a:pt x="1115" y="110"/>
                    </a:lnTo>
                    <a:lnTo>
                      <a:pt x="1110" y="116"/>
                    </a:lnTo>
                    <a:lnTo>
                      <a:pt x="1106" y="123"/>
                    </a:lnTo>
                    <a:lnTo>
                      <a:pt x="1100" y="128"/>
                    </a:lnTo>
                    <a:lnTo>
                      <a:pt x="1097" y="130"/>
                    </a:lnTo>
                    <a:lnTo>
                      <a:pt x="1093" y="130"/>
                    </a:lnTo>
                    <a:lnTo>
                      <a:pt x="1093" y="130"/>
                    </a:lnTo>
                    <a:lnTo>
                      <a:pt x="1097" y="122"/>
                    </a:lnTo>
                    <a:lnTo>
                      <a:pt x="1100" y="115"/>
                    </a:lnTo>
                    <a:lnTo>
                      <a:pt x="1105" y="108"/>
                    </a:lnTo>
                    <a:lnTo>
                      <a:pt x="1110" y="103"/>
                    </a:lnTo>
                    <a:lnTo>
                      <a:pt x="1116" y="97"/>
                    </a:lnTo>
                    <a:lnTo>
                      <a:pt x="1122" y="93"/>
                    </a:lnTo>
                    <a:lnTo>
                      <a:pt x="1129" y="91"/>
                    </a:lnTo>
                    <a:lnTo>
                      <a:pt x="1135" y="91"/>
                    </a:lnTo>
                    <a:lnTo>
                      <a:pt x="1124" y="80"/>
                    </a:lnTo>
                    <a:lnTo>
                      <a:pt x="1124" y="80"/>
                    </a:lnTo>
                    <a:lnTo>
                      <a:pt x="1128" y="76"/>
                    </a:lnTo>
                    <a:lnTo>
                      <a:pt x="1132" y="73"/>
                    </a:lnTo>
                    <a:lnTo>
                      <a:pt x="1137" y="71"/>
                    </a:lnTo>
                    <a:lnTo>
                      <a:pt x="1143" y="70"/>
                    </a:lnTo>
                    <a:lnTo>
                      <a:pt x="1155" y="70"/>
                    </a:lnTo>
                    <a:lnTo>
                      <a:pt x="1166" y="73"/>
                    </a:lnTo>
                    <a:lnTo>
                      <a:pt x="1166" y="73"/>
                    </a:lnTo>
                    <a:lnTo>
                      <a:pt x="1160" y="80"/>
                    </a:lnTo>
                    <a:lnTo>
                      <a:pt x="1159" y="84"/>
                    </a:lnTo>
                    <a:lnTo>
                      <a:pt x="1159" y="85"/>
                    </a:lnTo>
                    <a:lnTo>
                      <a:pt x="1160" y="86"/>
                    </a:lnTo>
                    <a:lnTo>
                      <a:pt x="1163" y="88"/>
                    </a:lnTo>
                    <a:lnTo>
                      <a:pt x="1168" y="89"/>
                    </a:lnTo>
                    <a:lnTo>
                      <a:pt x="1174" y="91"/>
                    </a:lnTo>
                    <a:lnTo>
                      <a:pt x="1178" y="95"/>
                    </a:lnTo>
                    <a:lnTo>
                      <a:pt x="1181" y="97"/>
                    </a:lnTo>
                    <a:lnTo>
                      <a:pt x="1183" y="100"/>
                    </a:lnTo>
                    <a:lnTo>
                      <a:pt x="1183" y="100"/>
                    </a:lnTo>
                    <a:lnTo>
                      <a:pt x="1183" y="93"/>
                    </a:lnTo>
                    <a:lnTo>
                      <a:pt x="1182" y="88"/>
                    </a:lnTo>
                    <a:lnTo>
                      <a:pt x="1181" y="81"/>
                    </a:lnTo>
                    <a:lnTo>
                      <a:pt x="1179" y="78"/>
                    </a:lnTo>
                    <a:lnTo>
                      <a:pt x="1181" y="75"/>
                    </a:lnTo>
                    <a:lnTo>
                      <a:pt x="1183" y="70"/>
                    </a:lnTo>
                    <a:lnTo>
                      <a:pt x="1188" y="65"/>
                    </a:lnTo>
                    <a:lnTo>
                      <a:pt x="1188" y="65"/>
                    </a:lnTo>
                    <a:lnTo>
                      <a:pt x="1179" y="66"/>
                    </a:lnTo>
                    <a:lnTo>
                      <a:pt x="1173" y="65"/>
                    </a:lnTo>
                    <a:lnTo>
                      <a:pt x="1165" y="63"/>
                    </a:lnTo>
                    <a:lnTo>
                      <a:pt x="1154" y="59"/>
                    </a:lnTo>
                    <a:lnTo>
                      <a:pt x="1154" y="59"/>
                    </a:lnTo>
                    <a:lnTo>
                      <a:pt x="1161" y="59"/>
                    </a:lnTo>
                    <a:lnTo>
                      <a:pt x="1167" y="59"/>
                    </a:lnTo>
                    <a:lnTo>
                      <a:pt x="1171" y="55"/>
                    </a:lnTo>
                    <a:lnTo>
                      <a:pt x="1176" y="52"/>
                    </a:lnTo>
                    <a:lnTo>
                      <a:pt x="1181" y="46"/>
                    </a:lnTo>
                    <a:lnTo>
                      <a:pt x="1184" y="40"/>
                    </a:lnTo>
                    <a:lnTo>
                      <a:pt x="1191" y="28"/>
                    </a:lnTo>
                    <a:lnTo>
                      <a:pt x="1197" y="15"/>
                    </a:lnTo>
                    <a:lnTo>
                      <a:pt x="1200" y="10"/>
                    </a:lnTo>
                    <a:lnTo>
                      <a:pt x="1204" y="6"/>
                    </a:lnTo>
                    <a:lnTo>
                      <a:pt x="1208" y="2"/>
                    </a:lnTo>
                    <a:lnTo>
                      <a:pt x="1212" y="1"/>
                    </a:lnTo>
                    <a:lnTo>
                      <a:pt x="1217" y="1"/>
                    </a:lnTo>
                    <a:lnTo>
                      <a:pt x="1223" y="3"/>
                    </a:lnTo>
                    <a:lnTo>
                      <a:pt x="1223" y="3"/>
                    </a:lnTo>
                    <a:lnTo>
                      <a:pt x="1221" y="6"/>
                    </a:lnTo>
                    <a:lnTo>
                      <a:pt x="1219" y="8"/>
                    </a:lnTo>
                    <a:lnTo>
                      <a:pt x="1217" y="13"/>
                    </a:lnTo>
                    <a:lnTo>
                      <a:pt x="1217" y="18"/>
                    </a:lnTo>
                    <a:lnTo>
                      <a:pt x="1220" y="24"/>
                    </a:lnTo>
                    <a:lnTo>
                      <a:pt x="1225" y="36"/>
                    </a:lnTo>
                    <a:lnTo>
                      <a:pt x="1228" y="40"/>
                    </a:lnTo>
                    <a:lnTo>
                      <a:pt x="1229" y="45"/>
                    </a:lnTo>
                    <a:lnTo>
                      <a:pt x="1229" y="45"/>
                    </a:lnTo>
                    <a:lnTo>
                      <a:pt x="1243" y="40"/>
                    </a:lnTo>
                    <a:lnTo>
                      <a:pt x="1251" y="37"/>
                    </a:lnTo>
                    <a:lnTo>
                      <a:pt x="1257" y="33"/>
                    </a:lnTo>
                    <a:lnTo>
                      <a:pt x="1252" y="1"/>
                    </a:lnTo>
                    <a:lnTo>
                      <a:pt x="1252" y="1"/>
                    </a:lnTo>
                    <a:lnTo>
                      <a:pt x="1255" y="0"/>
                    </a:lnTo>
                    <a:lnTo>
                      <a:pt x="1259" y="0"/>
                    </a:lnTo>
                    <a:lnTo>
                      <a:pt x="1262" y="1"/>
                    </a:lnTo>
                    <a:lnTo>
                      <a:pt x="1265" y="5"/>
                    </a:lnTo>
                    <a:lnTo>
                      <a:pt x="1270" y="12"/>
                    </a:lnTo>
                    <a:lnTo>
                      <a:pt x="1275" y="20"/>
                    </a:lnTo>
                    <a:lnTo>
                      <a:pt x="1280" y="27"/>
                    </a:lnTo>
                    <a:lnTo>
                      <a:pt x="1283" y="30"/>
                    </a:lnTo>
                    <a:lnTo>
                      <a:pt x="1285" y="31"/>
                    </a:lnTo>
                    <a:lnTo>
                      <a:pt x="1289" y="32"/>
                    </a:lnTo>
                    <a:lnTo>
                      <a:pt x="1292" y="31"/>
                    </a:lnTo>
                    <a:lnTo>
                      <a:pt x="1296" y="29"/>
                    </a:lnTo>
                    <a:lnTo>
                      <a:pt x="1300" y="23"/>
                    </a:lnTo>
                    <a:lnTo>
                      <a:pt x="1300" y="23"/>
                    </a:lnTo>
                    <a:lnTo>
                      <a:pt x="1300" y="18"/>
                    </a:lnTo>
                    <a:lnTo>
                      <a:pt x="1298" y="15"/>
                    </a:lnTo>
                    <a:lnTo>
                      <a:pt x="1296" y="13"/>
                    </a:lnTo>
                    <a:lnTo>
                      <a:pt x="1292" y="13"/>
                    </a:lnTo>
                    <a:lnTo>
                      <a:pt x="1285" y="14"/>
                    </a:lnTo>
                    <a:lnTo>
                      <a:pt x="1284" y="14"/>
                    </a:lnTo>
                    <a:lnTo>
                      <a:pt x="1284" y="13"/>
                    </a:lnTo>
                    <a:lnTo>
                      <a:pt x="1284" y="13"/>
                    </a:lnTo>
                    <a:lnTo>
                      <a:pt x="1290" y="10"/>
                    </a:lnTo>
                    <a:lnTo>
                      <a:pt x="1296" y="9"/>
                    </a:lnTo>
                    <a:lnTo>
                      <a:pt x="1300" y="9"/>
                    </a:lnTo>
                    <a:lnTo>
                      <a:pt x="1305" y="10"/>
                    </a:lnTo>
                    <a:lnTo>
                      <a:pt x="1308" y="13"/>
                    </a:lnTo>
                    <a:lnTo>
                      <a:pt x="1313" y="16"/>
                    </a:lnTo>
                    <a:lnTo>
                      <a:pt x="1320" y="25"/>
                    </a:lnTo>
                    <a:lnTo>
                      <a:pt x="1334" y="47"/>
                    </a:lnTo>
                    <a:lnTo>
                      <a:pt x="1342" y="59"/>
                    </a:lnTo>
                    <a:lnTo>
                      <a:pt x="1351" y="69"/>
                    </a:lnTo>
                    <a:lnTo>
                      <a:pt x="1351" y="69"/>
                    </a:lnTo>
                    <a:lnTo>
                      <a:pt x="1354" y="50"/>
                    </a:lnTo>
                    <a:lnTo>
                      <a:pt x="1358" y="37"/>
                    </a:lnTo>
                    <a:lnTo>
                      <a:pt x="1360" y="30"/>
                    </a:lnTo>
                    <a:lnTo>
                      <a:pt x="1363" y="24"/>
                    </a:lnTo>
                    <a:lnTo>
                      <a:pt x="1363" y="24"/>
                    </a:lnTo>
                    <a:lnTo>
                      <a:pt x="1362" y="37"/>
                    </a:lnTo>
                    <a:lnTo>
                      <a:pt x="1362" y="47"/>
                    </a:lnTo>
                    <a:lnTo>
                      <a:pt x="1361" y="52"/>
                    </a:lnTo>
                    <a:lnTo>
                      <a:pt x="1360" y="56"/>
                    </a:lnTo>
                    <a:lnTo>
                      <a:pt x="1359" y="61"/>
                    </a:lnTo>
                    <a:lnTo>
                      <a:pt x="1355" y="66"/>
                    </a:lnTo>
                    <a:lnTo>
                      <a:pt x="1355" y="66"/>
                    </a:lnTo>
                    <a:lnTo>
                      <a:pt x="1359" y="68"/>
                    </a:lnTo>
                    <a:lnTo>
                      <a:pt x="1362" y="68"/>
                    </a:lnTo>
                    <a:lnTo>
                      <a:pt x="1366" y="68"/>
                    </a:lnTo>
                    <a:lnTo>
                      <a:pt x="1369" y="66"/>
                    </a:lnTo>
                    <a:lnTo>
                      <a:pt x="1376" y="60"/>
                    </a:lnTo>
                    <a:lnTo>
                      <a:pt x="1383" y="54"/>
                    </a:lnTo>
                    <a:lnTo>
                      <a:pt x="1383" y="54"/>
                    </a:lnTo>
                    <a:lnTo>
                      <a:pt x="1380" y="52"/>
                    </a:lnTo>
                    <a:lnTo>
                      <a:pt x="1378" y="50"/>
                    </a:lnTo>
                    <a:lnTo>
                      <a:pt x="1377" y="47"/>
                    </a:lnTo>
                    <a:lnTo>
                      <a:pt x="1377" y="45"/>
                    </a:lnTo>
                    <a:lnTo>
                      <a:pt x="1378" y="40"/>
                    </a:lnTo>
                    <a:lnTo>
                      <a:pt x="1381" y="35"/>
                    </a:lnTo>
                    <a:lnTo>
                      <a:pt x="1390" y="25"/>
                    </a:lnTo>
                    <a:lnTo>
                      <a:pt x="1393" y="21"/>
                    </a:lnTo>
                    <a:lnTo>
                      <a:pt x="1396" y="16"/>
                    </a:lnTo>
                    <a:lnTo>
                      <a:pt x="1396" y="16"/>
                    </a:lnTo>
                    <a:lnTo>
                      <a:pt x="1398" y="18"/>
                    </a:lnTo>
                    <a:lnTo>
                      <a:pt x="1399" y="21"/>
                    </a:lnTo>
                    <a:lnTo>
                      <a:pt x="1398" y="24"/>
                    </a:lnTo>
                    <a:lnTo>
                      <a:pt x="1397" y="28"/>
                    </a:lnTo>
                    <a:lnTo>
                      <a:pt x="1391" y="35"/>
                    </a:lnTo>
                    <a:lnTo>
                      <a:pt x="1385" y="40"/>
                    </a:lnTo>
                    <a:lnTo>
                      <a:pt x="1385" y="40"/>
                    </a:lnTo>
                    <a:lnTo>
                      <a:pt x="1389" y="43"/>
                    </a:lnTo>
                    <a:lnTo>
                      <a:pt x="1391" y="47"/>
                    </a:lnTo>
                    <a:lnTo>
                      <a:pt x="1397" y="55"/>
                    </a:lnTo>
                    <a:lnTo>
                      <a:pt x="1400" y="58"/>
                    </a:lnTo>
                    <a:lnTo>
                      <a:pt x="1401" y="58"/>
                    </a:lnTo>
                    <a:lnTo>
                      <a:pt x="1403" y="56"/>
                    </a:lnTo>
                    <a:lnTo>
                      <a:pt x="1405" y="53"/>
                    </a:lnTo>
                    <a:lnTo>
                      <a:pt x="1407" y="45"/>
                    </a:lnTo>
                    <a:lnTo>
                      <a:pt x="1407" y="45"/>
                    </a:lnTo>
                    <a:lnTo>
                      <a:pt x="1406" y="53"/>
                    </a:lnTo>
                    <a:lnTo>
                      <a:pt x="1403" y="61"/>
                    </a:lnTo>
                    <a:lnTo>
                      <a:pt x="1398" y="70"/>
                    </a:lnTo>
                    <a:lnTo>
                      <a:pt x="1393" y="78"/>
                    </a:lnTo>
                    <a:lnTo>
                      <a:pt x="1388" y="86"/>
                    </a:lnTo>
                    <a:lnTo>
                      <a:pt x="1381" y="93"/>
                    </a:lnTo>
                    <a:lnTo>
                      <a:pt x="1375" y="98"/>
                    </a:lnTo>
                    <a:lnTo>
                      <a:pt x="1369" y="100"/>
                    </a:lnTo>
                    <a:lnTo>
                      <a:pt x="1378" y="104"/>
                    </a:lnTo>
                    <a:lnTo>
                      <a:pt x="1378" y="104"/>
                    </a:lnTo>
                    <a:lnTo>
                      <a:pt x="1374" y="110"/>
                    </a:lnTo>
                    <a:lnTo>
                      <a:pt x="1373" y="111"/>
                    </a:lnTo>
                    <a:lnTo>
                      <a:pt x="1370" y="111"/>
                    </a:lnTo>
                    <a:lnTo>
                      <a:pt x="1367" y="110"/>
                    </a:lnTo>
                    <a:lnTo>
                      <a:pt x="1361" y="107"/>
                    </a:lnTo>
                    <a:lnTo>
                      <a:pt x="1361" y="107"/>
                    </a:lnTo>
                    <a:lnTo>
                      <a:pt x="1363" y="114"/>
                    </a:lnTo>
                    <a:lnTo>
                      <a:pt x="1366" y="120"/>
                    </a:lnTo>
                    <a:lnTo>
                      <a:pt x="1367" y="131"/>
                    </a:lnTo>
                    <a:lnTo>
                      <a:pt x="1367" y="143"/>
                    </a:lnTo>
                    <a:lnTo>
                      <a:pt x="1366" y="153"/>
                    </a:lnTo>
                    <a:lnTo>
                      <a:pt x="1366" y="153"/>
                    </a:lnTo>
                    <a:lnTo>
                      <a:pt x="1365" y="152"/>
                    </a:lnTo>
                    <a:lnTo>
                      <a:pt x="1365" y="150"/>
                    </a:lnTo>
                    <a:lnTo>
                      <a:pt x="1366" y="149"/>
                    </a:lnTo>
                    <a:lnTo>
                      <a:pt x="1365" y="146"/>
                    </a:lnTo>
                    <a:lnTo>
                      <a:pt x="1365" y="146"/>
                    </a:lnTo>
                    <a:lnTo>
                      <a:pt x="1362" y="145"/>
                    </a:lnTo>
                    <a:lnTo>
                      <a:pt x="1360" y="144"/>
                    </a:lnTo>
                    <a:lnTo>
                      <a:pt x="1358" y="144"/>
                    </a:lnTo>
                    <a:lnTo>
                      <a:pt x="1355" y="145"/>
                    </a:lnTo>
                    <a:lnTo>
                      <a:pt x="1354" y="148"/>
                    </a:lnTo>
                    <a:lnTo>
                      <a:pt x="1353" y="150"/>
                    </a:lnTo>
                    <a:lnTo>
                      <a:pt x="1353" y="157"/>
                    </a:lnTo>
                    <a:lnTo>
                      <a:pt x="1353" y="157"/>
                    </a:lnTo>
                    <a:lnTo>
                      <a:pt x="1351" y="165"/>
                    </a:lnTo>
                    <a:lnTo>
                      <a:pt x="1351" y="171"/>
                    </a:lnTo>
                    <a:lnTo>
                      <a:pt x="1353" y="174"/>
                    </a:lnTo>
                    <a:lnTo>
                      <a:pt x="1355" y="176"/>
                    </a:lnTo>
                    <a:lnTo>
                      <a:pt x="1362" y="180"/>
                    </a:lnTo>
                    <a:lnTo>
                      <a:pt x="1366" y="183"/>
                    </a:lnTo>
                    <a:lnTo>
                      <a:pt x="1368" y="187"/>
                    </a:lnTo>
                    <a:lnTo>
                      <a:pt x="1380" y="182"/>
                    </a:lnTo>
                    <a:lnTo>
                      <a:pt x="1423" y="99"/>
                    </a:lnTo>
                    <a:lnTo>
                      <a:pt x="1423" y="99"/>
                    </a:lnTo>
                    <a:lnTo>
                      <a:pt x="1429" y="97"/>
                    </a:lnTo>
                    <a:lnTo>
                      <a:pt x="1435" y="97"/>
                    </a:lnTo>
                    <a:lnTo>
                      <a:pt x="1439" y="99"/>
                    </a:lnTo>
                    <a:lnTo>
                      <a:pt x="1443" y="103"/>
                    </a:lnTo>
                    <a:lnTo>
                      <a:pt x="1451" y="113"/>
                    </a:lnTo>
                    <a:lnTo>
                      <a:pt x="1460" y="123"/>
                    </a:lnTo>
                    <a:lnTo>
                      <a:pt x="1464" y="101"/>
                    </a:lnTo>
                    <a:lnTo>
                      <a:pt x="1464" y="101"/>
                    </a:lnTo>
                    <a:lnTo>
                      <a:pt x="1469" y="103"/>
                    </a:lnTo>
                    <a:lnTo>
                      <a:pt x="1475" y="105"/>
                    </a:lnTo>
                    <a:lnTo>
                      <a:pt x="1480" y="107"/>
                    </a:lnTo>
                    <a:lnTo>
                      <a:pt x="1483" y="112"/>
                    </a:lnTo>
                    <a:lnTo>
                      <a:pt x="1485" y="116"/>
                    </a:lnTo>
                    <a:lnTo>
                      <a:pt x="1485" y="122"/>
                    </a:lnTo>
                    <a:lnTo>
                      <a:pt x="1485" y="130"/>
                    </a:lnTo>
                    <a:lnTo>
                      <a:pt x="1482" y="141"/>
                    </a:lnTo>
                    <a:lnTo>
                      <a:pt x="1482" y="141"/>
                    </a:lnTo>
                    <a:lnTo>
                      <a:pt x="1482" y="136"/>
                    </a:lnTo>
                    <a:lnTo>
                      <a:pt x="1481" y="135"/>
                    </a:lnTo>
                    <a:lnTo>
                      <a:pt x="1476" y="134"/>
                    </a:lnTo>
                    <a:lnTo>
                      <a:pt x="1476" y="134"/>
                    </a:lnTo>
                    <a:lnTo>
                      <a:pt x="1475" y="137"/>
                    </a:lnTo>
                    <a:lnTo>
                      <a:pt x="1474" y="141"/>
                    </a:lnTo>
                    <a:lnTo>
                      <a:pt x="1474" y="141"/>
                    </a:lnTo>
                    <a:lnTo>
                      <a:pt x="1473" y="144"/>
                    </a:lnTo>
                    <a:lnTo>
                      <a:pt x="1473" y="144"/>
                    </a:lnTo>
                    <a:lnTo>
                      <a:pt x="1500" y="133"/>
                    </a:lnTo>
                    <a:lnTo>
                      <a:pt x="1500" y="133"/>
                    </a:lnTo>
                    <a:lnTo>
                      <a:pt x="1492" y="143"/>
                    </a:lnTo>
                    <a:lnTo>
                      <a:pt x="1490" y="148"/>
                    </a:lnTo>
                    <a:lnTo>
                      <a:pt x="1488" y="152"/>
                    </a:lnTo>
                    <a:lnTo>
                      <a:pt x="1487" y="161"/>
                    </a:lnTo>
                    <a:lnTo>
                      <a:pt x="1488" y="169"/>
                    </a:lnTo>
                    <a:lnTo>
                      <a:pt x="1491" y="188"/>
                    </a:lnTo>
                    <a:lnTo>
                      <a:pt x="1492" y="199"/>
                    </a:lnTo>
                    <a:lnTo>
                      <a:pt x="1491" y="213"/>
                    </a:lnTo>
                    <a:lnTo>
                      <a:pt x="1519" y="202"/>
                    </a:lnTo>
                    <a:lnTo>
                      <a:pt x="1519" y="202"/>
                    </a:lnTo>
                    <a:lnTo>
                      <a:pt x="1514" y="197"/>
                    </a:lnTo>
                    <a:lnTo>
                      <a:pt x="1512" y="193"/>
                    </a:lnTo>
                    <a:lnTo>
                      <a:pt x="1512" y="189"/>
                    </a:lnTo>
                    <a:lnTo>
                      <a:pt x="1514" y="186"/>
                    </a:lnTo>
                    <a:lnTo>
                      <a:pt x="1516" y="183"/>
                    </a:lnTo>
                    <a:lnTo>
                      <a:pt x="1520" y="181"/>
                    </a:lnTo>
                    <a:lnTo>
                      <a:pt x="1526" y="176"/>
                    </a:lnTo>
                    <a:lnTo>
                      <a:pt x="1526" y="176"/>
                    </a:lnTo>
                    <a:lnTo>
                      <a:pt x="1527" y="183"/>
                    </a:lnTo>
                    <a:lnTo>
                      <a:pt x="1528" y="186"/>
                    </a:lnTo>
                    <a:lnTo>
                      <a:pt x="1529" y="187"/>
                    </a:lnTo>
                    <a:lnTo>
                      <a:pt x="1534" y="187"/>
                    </a:lnTo>
                    <a:lnTo>
                      <a:pt x="1538" y="186"/>
                    </a:lnTo>
                    <a:lnTo>
                      <a:pt x="1549" y="182"/>
                    </a:lnTo>
                    <a:lnTo>
                      <a:pt x="1553" y="181"/>
                    </a:lnTo>
                    <a:lnTo>
                      <a:pt x="1557" y="181"/>
                    </a:lnTo>
                    <a:lnTo>
                      <a:pt x="1556" y="186"/>
                    </a:lnTo>
                    <a:lnTo>
                      <a:pt x="1556" y="186"/>
                    </a:lnTo>
                    <a:lnTo>
                      <a:pt x="1559" y="188"/>
                    </a:lnTo>
                    <a:lnTo>
                      <a:pt x="1564" y="190"/>
                    </a:lnTo>
                    <a:lnTo>
                      <a:pt x="1568" y="191"/>
                    </a:lnTo>
                    <a:lnTo>
                      <a:pt x="1573" y="191"/>
                    </a:lnTo>
                    <a:lnTo>
                      <a:pt x="1582" y="190"/>
                    </a:lnTo>
                    <a:lnTo>
                      <a:pt x="1591" y="187"/>
                    </a:lnTo>
                    <a:lnTo>
                      <a:pt x="1591" y="187"/>
                    </a:lnTo>
                    <a:lnTo>
                      <a:pt x="1592" y="182"/>
                    </a:lnTo>
                    <a:lnTo>
                      <a:pt x="1593" y="176"/>
                    </a:lnTo>
                    <a:lnTo>
                      <a:pt x="1600" y="159"/>
                    </a:lnTo>
                    <a:lnTo>
                      <a:pt x="1615" y="121"/>
                    </a:lnTo>
                    <a:lnTo>
                      <a:pt x="1615" y="121"/>
                    </a:lnTo>
                    <a:lnTo>
                      <a:pt x="1610" y="118"/>
                    </a:lnTo>
                    <a:lnTo>
                      <a:pt x="1606" y="114"/>
                    </a:lnTo>
                    <a:lnTo>
                      <a:pt x="1605" y="111"/>
                    </a:lnTo>
                    <a:lnTo>
                      <a:pt x="1605" y="107"/>
                    </a:lnTo>
                    <a:lnTo>
                      <a:pt x="1606" y="99"/>
                    </a:lnTo>
                    <a:lnTo>
                      <a:pt x="1607" y="95"/>
                    </a:lnTo>
                    <a:lnTo>
                      <a:pt x="1607" y="89"/>
                    </a:lnTo>
                    <a:lnTo>
                      <a:pt x="1607" y="89"/>
                    </a:lnTo>
                    <a:lnTo>
                      <a:pt x="1611" y="90"/>
                    </a:lnTo>
                    <a:lnTo>
                      <a:pt x="1612" y="90"/>
                    </a:lnTo>
                    <a:lnTo>
                      <a:pt x="1613" y="88"/>
                    </a:lnTo>
                    <a:lnTo>
                      <a:pt x="1613" y="88"/>
                    </a:lnTo>
                    <a:lnTo>
                      <a:pt x="1614" y="84"/>
                    </a:lnTo>
                    <a:lnTo>
                      <a:pt x="1613" y="81"/>
                    </a:lnTo>
                    <a:lnTo>
                      <a:pt x="1611" y="76"/>
                    </a:lnTo>
                    <a:lnTo>
                      <a:pt x="1610" y="71"/>
                    </a:lnTo>
                    <a:lnTo>
                      <a:pt x="1610" y="71"/>
                    </a:lnTo>
                    <a:lnTo>
                      <a:pt x="1595" y="78"/>
                    </a:lnTo>
                    <a:lnTo>
                      <a:pt x="1587" y="82"/>
                    </a:lnTo>
                    <a:lnTo>
                      <a:pt x="1580" y="85"/>
                    </a:lnTo>
                    <a:lnTo>
                      <a:pt x="1574" y="90"/>
                    </a:lnTo>
                    <a:lnTo>
                      <a:pt x="1568" y="96"/>
                    </a:lnTo>
                    <a:lnTo>
                      <a:pt x="1562" y="104"/>
                    </a:lnTo>
                    <a:lnTo>
                      <a:pt x="1559" y="114"/>
                    </a:lnTo>
                    <a:lnTo>
                      <a:pt x="1559" y="114"/>
                    </a:lnTo>
                    <a:lnTo>
                      <a:pt x="1560" y="118"/>
                    </a:lnTo>
                    <a:lnTo>
                      <a:pt x="1562" y="119"/>
                    </a:lnTo>
                    <a:lnTo>
                      <a:pt x="1565" y="118"/>
                    </a:lnTo>
                    <a:lnTo>
                      <a:pt x="1567" y="114"/>
                    </a:lnTo>
                    <a:lnTo>
                      <a:pt x="1569" y="112"/>
                    </a:lnTo>
                    <a:lnTo>
                      <a:pt x="1572" y="110"/>
                    </a:lnTo>
                    <a:lnTo>
                      <a:pt x="1574" y="110"/>
                    </a:lnTo>
                    <a:lnTo>
                      <a:pt x="1576" y="111"/>
                    </a:lnTo>
                    <a:lnTo>
                      <a:pt x="1576" y="111"/>
                    </a:lnTo>
                    <a:lnTo>
                      <a:pt x="1572" y="118"/>
                    </a:lnTo>
                    <a:lnTo>
                      <a:pt x="1567" y="122"/>
                    </a:lnTo>
                    <a:lnTo>
                      <a:pt x="1562" y="126"/>
                    </a:lnTo>
                    <a:lnTo>
                      <a:pt x="1558" y="127"/>
                    </a:lnTo>
                    <a:lnTo>
                      <a:pt x="1553" y="127"/>
                    </a:lnTo>
                    <a:lnTo>
                      <a:pt x="1547" y="127"/>
                    </a:lnTo>
                    <a:lnTo>
                      <a:pt x="1536" y="126"/>
                    </a:lnTo>
                    <a:lnTo>
                      <a:pt x="1531" y="106"/>
                    </a:lnTo>
                    <a:lnTo>
                      <a:pt x="1514" y="116"/>
                    </a:lnTo>
                    <a:lnTo>
                      <a:pt x="1514" y="116"/>
                    </a:lnTo>
                    <a:lnTo>
                      <a:pt x="1516" y="112"/>
                    </a:lnTo>
                    <a:lnTo>
                      <a:pt x="1518" y="107"/>
                    </a:lnTo>
                    <a:lnTo>
                      <a:pt x="1521" y="97"/>
                    </a:lnTo>
                    <a:lnTo>
                      <a:pt x="1523" y="92"/>
                    </a:lnTo>
                    <a:lnTo>
                      <a:pt x="1526" y="89"/>
                    </a:lnTo>
                    <a:lnTo>
                      <a:pt x="1530" y="85"/>
                    </a:lnTo>
                    <a:lnTo>
                      <a:pt x="1536" y="83"/>
                    </a:lnTo>
                    <a:lnTo>
                      <a:pt x="1536" y="83"/>
                    </a:lnTo>
                    <a:lnTo>
                      <a:pt x="1535" y="78"/>
                    </a:lnTo>
                    <a:lnTo>
                      <a:pt x="1533" y="76"/>
                    </a:lnTo>
                    <a:lnTo>
                      <a:pt x="1529" y="76"/>
                    </a:lnTo>
                    <a:lnTo>
                      <a:pt x="1526" y="77"/>
                    </a:lnTo>
                    <a:lnTo>
                      <a:pt x="1516" y="81"/>
                    </a:lnTo>
                    <a:lnTo>
                      <a:pt x="1512" y="82"/>
                    </a:lnTo>
                    <a:lnTo>
                      <a:pt x="1507" y="81"/>
                    </a:lnTo>
                    <a:lnTo>
                      <a:pt x="1500" y="105"/>
                    </a:lnTo>
                    <a:lnTo>
                      <a:pt x="1500" y="105"/>
                    </a:lnTo>
                    <a:lnTo>
                      <a:pt x="1500" y="100"/>
                    </a:lnTo>
                    <a:lnTo>
                      <a:pt x="1499" y="97"/>
                    </a:lnTo>
                    <a:lnTo>
                      <a:pt x="1493" y="89"/>
                    </a:lnTo>
                    <a:lnTo>
                      <a:pt x="1492" y="85"/>
                    </a:lnTo>
                    <a:lnTo>
                      <a:pt x="1491" y="81"/>
                    </a:lnTo>
                    <a:lnTo>
                      <a:pt x="1493" y="75"/>
                    </a:lnTo>
                    <a:lnTo>
                      <a:pt x="1498" y="69"/>
                    </a:lnTo>
                    <a:lnTo>
                      <a:pt x="1526" y="50"/>
                    </a:lnTo>
                    <a:lnTo>
                      <a:pt x="1519" y="32"/>
                    </a:lnTo>
                    <a:lnTo>
                      <a:pt x="1542" y="29"/>
                    </a:lnTo>
                    <a:lnTo>
                      <a:pt x="1536" y="42"/>
                    </a:lnTo>
                    <a:lnTo>
                      <a:pt x="1536" y="42"/>
                    </a:lnTo>
                    <a:lnTo>
                      <a:pt x="1542" y="39"/>
                    </a:lnTo>
                    <a:lnTo>
                      <a:pt x="1547" y="39"/>
                    </a:lnTo>
                    <a:lnTo>
                      <a:pt x="1551" y="40"/>
                    </a:lnTo>
                    <a:lnTo>
                      <a:pt x="1553" y="43"/>
                    </a:lnTo>
                    <a:lnTo>
                      <a:pt x="1556" y="45"/>
                    </a:lnTo>
                    <a:lnTo>
                      <a:pt x="1557" y="48"/>
                    </a:lnTo>
                    <a:lnTo>
                      <a:pt x="1559" y="58"/>
                    </a:lnTo>
                    <a:lnTo>
                      <a:pt x="1561" y="65"/>
                    </a:lnTo>
                    <a:lnTo>
                      <a:pt x="1562" y="68"/>
                    </a:lnTo>
                    <a:lnTo>
                      <a:pt x="1565" y="70"/>
                    </a:lnTo>
                    <a:lnTo>
                      <a:pt x="1567" y="70"/>
                    </a:lnTo>
                    <a:lnTo>
                      <a:pt x="1570" y="70"/>
                    </a:lnTo>
                    <a:lnTo>
                      <a:pt x="1576" y="68"/>
                    </a:lnTo>
                    <a:lnTo>
                      <a:pt x="1582" y="63"/>
                    </a:lnTo>
                    <a:lnTo>
                      <a:pt x="1582" y="63"/>
                    </a:lnTo>
                    <a:lnTo>
                      <a:pt x="1588" y="54"/>
                    </a:lnTo>
                    <a:lnTo>
                      <a:pt x="1592" y="46"/>
                    </a:lnTo>
                    <a:lnTo>
                      <a:pt x="1597" y="40"/>
                    </a:lnTo>
                    <a:lnTo>
                      <a:pt x="1603" y="37"/>
                    </a:lnTo>
                    <a:lnTo>
                      <a:pt x="1608" y="36"/>
                    </a:lnTo>
                    <a:lnTo>
                      <a:pt x="1615" y="36"/>
                    </a:lnTo>
                    <a:lnTo>
                      <a:pt x="1622" y="37"/>
                    </a:lnTo>
                    <a:lnTo>
                      <a:pt x="1630" y="40"/>
                    </a:lnTo>
                    <a:lnTo>
                      <a:pt x="1630" y="40"/>
                    </a:lnTo>
                    <a:lnTo>
                      <a:pt x="1625" y="43"/>
                    </a:lnTo>
                    <a:lnTo>
                      <a:pt x="1622" y="46"/>
                    </a:lnTo>
                    <a:lnTo>
                      <a:pt x="1621" y="50"/>
                    </a:lnTo>
                    <a:lnTo>
                      <a:pt x="1621" y="55"/>
                    </a:lnTo>
                    <a:lnTo>
                      <a:pt x="1622" y="66"/>
                    </a:lnTo>
                    <a:lnTo>
                      <a:pt x="1622" y="71"/>
                    </a:lnTo>
                    <a:lnTo>
                      <a:pt x="1620" y="78"/>
                    </a:lnTo>
                    <a:lnTo>
                      <a:pt x="1620" y="78"/>
                    </a:lnTo>
                    <a:lnTo>
                      <a:pt x="1626" y="82"/>
                    </a:lnTo>
                    <a:lnTo>
                      <a:pt x="1630" y="82"/>
                    </a:lnTo>
                    <a:lnTo>
                      <a:pt x="1635" y="81"/>
                    </a:lnTo>
                    <a:lnTo>
                      <a:pt x="1638" y="76"/>
                    </a:lnTo>
                    <a:lnTo>
                      <a:pt x="1645" y="66"/>
                    </a:lnTo>
                    <a:lnTo>
                      <a:pt x="1652" y="55"/>
                    </a:lnTo>
                    <a:lnTo>
                      <a:pt x="1652" y="55"/>
                    </a:lnTo>
                    <a:lnTo>
                      <a:pt x="1654" y="67"/>
                    </a:lnTo>
                    <a:lnTo>
                      <a:pt x="1654" y="71"/>
                    </a:lnTo>
                    <a:lnTo>
                      <a:pt x="1654" y="76"/>
                    </a:lnTo>
                    <a:lnTo>
                      <a:pt x="1653" y="80"/>
                    </a:lnTo>
                    <a:lnTo>
                      <a:pt x="1651" y="82"/>
                    </a:lnTo>
                    <a:lnTo>
                      <a:pt x="1648" y="83"/>
                    </a:lnTo>
                    <a:lnTo>
                      <a:pt x="1643" y="82"/>
                    </a:lnTo>
                    <a:lnTo>
                      <a:pt x="1643" y="82"/>
                    </a:lnTo>
                    <a:lnTo>
                      <a:pt x="1643" y="91"/>
                    </a:lnTo>
                    <a:lnTo>
                      <a:pt x="1644" y="95"/>
                    </a:lnTo>
                    <a:lnTo>
                      <a:pt x="1645" y="96"/>
                    </a:lnTo>
                    <a:lnTo>
                      <a:pt x="1646" y="97"/>
                    </a:lnTo>
                    <a:lnTo>
                      <a:pt x="1648" y="97"/>
                    </a:lnTo>
                    <a:lnTo>
                      <a:pt x="1652" y="97"/>
                    </a:lnTo>
                    <a:lnTo>
                      <a:pt x="1656" y="96"/>
                    </a:lnTo>
                    <a:lnTo>
                      <a:pt x="1658" y="97"/>
                    </a:lnTo>
                    <a:lnTo>
                      <a:pt x="1659" y="97"/>
                    </a:lnTo>
                    <a:lnTo>
                      <a:pt x="1660" y="99"/>
                    </a:lnTo>
                    <a:lnTo>
                      <a:pt x="1661" y="103"/>
                    </a:lnTo>
                    <a:lnTo>
                      <a:pt x="1662" y="112"/>
                    </a:lnTo>
                    <a:lnTo>
                      <a:pt x="1662" y="112"/>
                    </a:lnTo>
                    <a:lnTo>
                      <a:pt x="1672" y="111"/>
                    </a:lnTo>
                    <a:lnTo>
                      <a:pt x="1679" y="107"/>
                    </a:lnTo>
                    <a:lnTo>
                      <a:pt x="1685" y="103"/>
                    </a:lnTo>
                    <a:lnTo>
                      <a:pt x="1691" y="96"/>
                    </a:lnTo>
                    <a:lnTo>
                      <a:pt x="1697" y="89"/>
                    </a:lnTo>
                    <a:lnTo>
                      <a:pt x="1702" y="81"/>
                    </a:lnTo>
                    <a:lnTo>
                      <a:pt x="1711" y="63"/>
                    </a:lnTo>
                    <a:lnTo>
                      <a:pt x="1715" y="55"/>
                    </a:lnTo>
                    <a:lnTo>
                      <a:pt x="1720" y="48"/>
                    </a:lnTo>
                    <a:lnTo>
                      <a:pt x="1725" y="43"/>
                    </a:lnTo>
                    <a:lnTo>
                      <a:pt x="1730" y="39"/>
                    </a:lnTo>
                    <a:lnTo>
                      <a:pt x="1737" y="37"/>
                    </a:lnTo>
                    <a:lnTo>
                      <a:pt x="1744" y="38"/>
                    </a:lnTo>
                    <a:lnTo>
                      <a:pt x="1753" y="42"/>
                    </a:lnTo>
                    <a:lnTo>
                      <a:pt x="1763" y="48"/>
                    </a:lnTo>
                    <a:lnTo>
                      <a:pt x="1759" y="62"/>
                    </a:lnTo>
                    <a:lnTo>
                      <a:pt x="1759" y="62"/>
                    </a:lnTo>
                    <a:lnTo>
                      <a:pt x="1773" y="58"/>
                    </a:lnTo>
                    <a:lnTo>
                      <a:pt x="1784" y="55"/>
                    </a:lnTo>
                    <a:lnTo>
                      <a:pt x="1796" y="55"/>
                    </a:lnTo>
                    <a:lnTo>
                      <a:pt x="1806" y="56"/>
                    </a:lnTo>
                    <a:lnTo>
                      <a:pt x="1827" y="58"/>
                    </a:lnTo>
                    <a:lnTo>
                      <a:pt x="1838" y="58"/>
                    </a:lnTo>
                    <a:lnTo>
                      <a:pt x="1851" y="55"/>
                    </a:lnTo>
                    <a:lnTo>
                      <a:pt x="1875" y="92"/>
                    </a:lnTo>
                    <a:lnTo>
                      <a:pt x="1875" y="92"/>
                    </a:lnTo>
                    <a:lnTo>
                      <a:pt x="1869" y="99"/>
                    </a:lnTo>
                    <a:lnTo>
                      <a:pt x="1863" y="112"/>
                    </a:lnTo>
                    <a:lnTo>
                      <a:pt x="1859" y="119"/>
                    </a:lnTo>
                    <a:lnTo>
                      <a:pt x="1857" y="126"/>
                    </a:lnTo>
                    <a:lnTo>
                      <a:pt x="1857" y="134"/>
                    </a:lnTo>
                    <a:lnTo>
                      <a:pt x="1858" y="141"/>
                    </a:lnTo>
                    <a:lnTo>
                      <a:pt x="1858" y="141"/>
                    </a:lnTo>
                    <a:lnTo>
                      <a:pt x="1855" y="129"/>
                    </a:lnTo>
                    <a:lnTo>
                      <a:pt x="1850" y="121"/>
                    </a:lnTo>
                    <a:lnTo>
                      <a:pt x="1845" y="115"/>
                    </a:lnTo>
                    <a:lnTo>
                      <a:pt x="1840" y="112"/>
                    </a:lnTo>
                    <a:lnTo>
                      <a:pt x="1830" y="106"/>
                    </a:lnTo>
                    <a:lnTo>
                      <a:pt x="1826" y="101"/>
                    </a:lnTo>
                    <a:lnTo>
                      <a:pt x="1820" y="96"/>
                    </a:lnTo>
                    <a:lnTo>
                      <a:pt x="1820" y="96"/>
                    </a:lnTo>
                    <a:lnTo>
                      <a:pt x="1820" y="103"/>
                    </a:lnTo>
                    <a:lnTo>
                      <a:pt x="1821" y="108"/>
                    </a:lnTo>
                    <a:lnTo>
                      <a:pt x="1826" y="118"/>
                    </a:lnTo>
                    <a:lnTo>
                      <a:pt x="1826" y="118"/>
                    </a:lnTo>
                    <a:lnTo>
                      <a:pt x="1823" y="116"/>
                    </a:lnTo>
                    <a:lnTo>
                      <a:pt x="1820" y="115"/>
                    </a:lnTo>
                    <a:lnTo>
                      <a:pt x="1815" y="110"/>
                    </a:lnTo>
                    <a:lnTo>
                      <a:pt x="1813" y="107"/>
                    </a:lnTo>
                    <a:lnTo>
                      <a:pt x="1810" y="106"/>
                    </a:lnTo>
                    <a:lnTo>
                      <a:pt x="1807" y="105"/>
                    </a:lnTo>
                    <a:lnTo>
                      <a:pt x="1803" y="106"/>
                    </a:lnTo>
                    <a:lnTo>
                      <a:pt x="1803" y="106"/>
                    </a:lnTo>
                    <a:lnTo>
                      <a:pt x="1804" y="110"/>
                    </a:lnTo>
                    <a:lnTo>
                      <a:pt x="1805" y="112"/>
                    </a:lnTo>
                    <a:lnTo>
                      <a:pt x="1807" y="119"/>
                    </a:lnTo>
                    <a:lnTo>
                      <a:pt x="1809" y="121"/>
                    </a:lnTo>
                    <a:lnTo>
                      <a:pt x="1809" y="123"/>
                    </a:lnTo>
                    <a:lnTo>
                      <a:pt x="1807" y="126"/>
                    </a:lnTo>
                    <a:lnTo>
                      <a:pt x="1805" y="127"/>
                    </a:lnTo>
                    <a:lnTo>
                      <a:pt x="1791" y="105"/>
                    </a:lnTo>
                    <a:lnTo>
                      <a:pt x="1791" y="105"/>
                    </a:lnTo>
                    <a:lnTo>
                      <a:pt x="1788" y="106"/>
                    </a:lnTo>
                    <a:lnTo>
                      <a:pt x="1786" y="110"/>
                    </a:lnTo>
                    <a:lnTo>
                      <a:pt x="1781" y="116"/>
                    </a:lnTo>
                    <a:lnTo>
                      <a:pt x="1777" y="125"/>
                    </a:lnTo>
                    <a:lnTo>
                      <a:pt x="1774" y="133"/>
                    </a:lnTo>
                    <a:lnTo>
                      <a:pt x="1772" y="140"/>
                    </a:lnTo>
                    <a:lnTo>
                      <a:pt x="1768" y="145"/>
                    </a:lnTo>
                    <a:lnTo>
                      <a:pt x="1766" y="146"/>
                    </a:lnTo>
                    <a:lnTo>
                      <a:pt x="1764" y="148"/>
                    </a:lnTo>
                    <a:lnTo>
                      <a:pt x="1760" y="146"/>
                    </a:lnTo>
                    <a:lnTo>
                      <a:pt x="1756" y="145"/>
                    </a:lnTo>
                    <a:lnTo>
                      <a:pt x="1756" y="145"/>
                    </a:lnTo>
                    <a:lnTo>
                      <a:pt x="1760" y="129"/>
                    </a:lnTo>
                    <a:lnTo>
                      <a:pt x="1767" y="114"/>
                    </a:lnTo>
                    <a:lnTo>
                      <a:pt x="1774" y="100"/>
                    </a:lnTo>
                    <a:lnTo>
                      <a:pt x="1777" y="97"/>
                    </a:lnTo>
                    <a:lnTo>
                      <a:pt x="1781" y="93"/>
                    </a:lnTo>
                    <a:lnTo>
                      <a:pt x="1781" y="93"/>
                    </a:lnTo>
                    <a:lnTo>
                      <a:pt x="1779" y="92"/>
                    </a:lnTo>
                    <a:lnTo>
                      <a:pt x="1779" y="90"/>
                    </a:lnTo>
                    <a:lnTo>
                      <a:pt x="1783" y="84"/>
                    </a:lnTo>
                    <a:lnTo>
                      <a:pt x="1787" y="82"/>
                    </a:lnTo>
                    <a:lnTo>
                      <a:pt x="1788" y="78"/>
                    </a:lnTo>
                    <a:lnTo>
                      <a:pt x="1789" y="75"/>
                    </a:lnTo>
                    <a:lnTo>
                      <a:pt x="1787" y="70"/>
                    </a:lnTo>
                    <a:lnTo>
                      <a:pt x="1787" y="70"/>
                    </a:lnTo>
                    <a:lnTo>
                      <a:pt x="1781" y="78"/>
                    </a:lnTo>
                    <a:lnTo>
                      <a:pt x="1775" y="83"/>
                    </a:lnTo>
                    <a:lnTo>
                      <a:pt x="1771" y="85"/>
                    </a:lnTo>
                    <a:lnTo>
                      <a:pt x="1766" y="85"/>
                    </a:lnTo>
                    <a:lnTo>
                      <a:pt x="1761" y="85"/>
                    </a:lnTo>
                    <a:lnTo>
                      <a:pt x="1756" y="85"/>
                    </a:lnTo>
                    <a:lnTo>
                      <a:pt x="1749" y="88"/>
                    </a:lnTo>
                    <a:lnTo>
                      <a:pt x="1742" y="92"/>
                    </a:lnTo>
                    <a:lnTo>
                      <a:pt x="1742" y="92"/>
                    </a:lnTo>
                    <a:lnTo>
                      <a:pt x="1745" y="85"/>
                    </a:lnTo>
                    <a:lnTo>
                      <a:pt x="1748" y="83"/>
                    </a:lnTo>
                    <a:lnTo>
                      <a:pt x="1751" y="81"/>
                    </a:lnTo>
                    <a:lnTo>
                      <a:pt x="1721" y="67"/>
                    </a:lnTo>
                    <a:lnTo>
                      <a:pt x="1721" y="67"/>
                    </a:lnTo>
                    <a:lnTo>
                      <a:pt x="1722" y="70"/>
                    </a:lnTo>
                    <a:lnTo>
                      <a:pt x="1722" y="73"/>
                    </a:lnTo>
                    <a:lnTo>
                      <a:pt x="1720" y="77"/>
                    </a:lnTo>
                    <a:lnTo>
                      <a:pt x="1717" y="82"/>
                    </a:lnTo>
                    <a:lnTo>
                      <a:pt x="1711" y="85"/>
                    </a:lnTo>
                    <a:lnTo>
                      <a:pt x="1706" y="90"/>
                    </a:lnTo>
                    <a:lnTo>
                      <a:pt x="1702" y="96"/>
                    </a:lnTo>
                    <a:lnTo>
                      <a:pt x="1698" y="101"/>
                    </a:lnTo>
                    <a:lnTo>
                      <a:pt x="1697" y="106"/>
                    </a:lnTo>
                    <a:lnTo>
                      <a:pt x="1697" y="111"/>
                    </a:lnTo>
                    <a:lnTo>
                      <a:pt x="1697" y="111"/>
                    </a:lnTo>
                    <a:lnTo>
                      <a:pt x="1707" y="114"/>
                    </a:lnTo>
                    <a:lnTo>
                      <a:pt x="1714" y="115"/>
                    </a:lnTo>
                    <a:lnTo>
                      <a:pt x="1720" y="115"/>
                    </a:lnTo>
                    <a:lnTo>
                      <a:pt x="1725" y="115"/>
                    </a:lnTo>
                    <a:lnTo>
                      <a:pt x="1729" y="115"/>
                    </a:lnTo>
                    <a:lnTo>
                      <a:pt x="1736" y="115"/>
                    </a:lnTo>
                    <a:lnTo>
                      <a:pt x="1744" y="118"/>
                    </a:lnTo>
                    <a:lnTo>
                      <a:pt x="1756" y="123"/>
                    </a:lnTo>
                    <a:lnTo>
                      <a:pt x="1756" y="123"/>
                    </a:lnTo>
                    <a:lnTo>
                      <a:pt x="1751" y="126"/>
                    </a:lnTo>
                    <a:lnTo>
                      <a:pt x="1746" y="130"/>
                    </a:lnTo>
                    <a:lnTo>
                      <a:pt x="1738" y="143"/>
                    </a:lnTo>
                    <a:lnTo>
                      <a:pt x="1729" y="159"/>
                    </a:lnTo>
                    <a:lnTo>
                      <a:pt x="1722" y="176"/>
                    </a:lnTo>
                    <a:lnTo>
                      <a:pt x="1722" y="176"/>
                    </a:lnTo>
                    <a:lnTo>
                      <a:pt x="1722" y="175"/>
                    </a:lnTo>
                    <a:lnTo>
                      <a:pt x="1721" y="174"/>
                    </a:lnTo>
                    <a:lnTo>
                      <a:pt x="1721" y="174"/>
                    </a:lnTo>
                    <a:lnTo>
                      <a:pt x="1719" y="183"/>
                    </a:lnTo>
                    <a:lnTo>
                      <a:pt x="1718" y="190"/>
                    </a:lnTo>
                    <a:lnTo>
                      <a:pt x="1718" y="205"/>
                    </a:lnTo>
                    <a:lnTo>
                      <a:pt x="1718" y="224"/>
                    </a:lnTo>
                    <a:lnTo>
                      <a:pt x="1718" y="250"/>
                    </a:lnTo>
                    <a:lnTo>
                      <a:pt x="1718" y="250"/>
                    </a:lnTo>
                    <a:lnTo>
                      <a:pt x="1723" y="241"/>
                    </a:lnTo>
                    <a:lnTo>
                      <a:pt x="1729" y="236"/>
                    </a:lnTo>
                    <a:lnTo>
                      <a:pt x="1735" y="234"/>
                    </a:lnTo>
                    <a:lnTo>
                      <a:pt x="1741" y="234"/>
                    </a:lnTo>
                    <a:lnTo>
                      <a:pt x="1746" y="235"/>
                    </a:lnTo>
                    <a:lnTo>
                      <a:pt x="1752" y="235"/>
                    </a:lnTo>
                    <a:lnTo>
                      <a:pt x="1758" y="234"/>
                    </a:lnTo>
                    <a:lnTo>
                      <a:pt x="1766" y="229"/>
                    </a:lnTo>
                    <a:lnTo>
                      <a:pt x="1766" y="229"/>
                    </a:lnTo>
                    <a:lnTo>
                      <a:pt x="1766" y="220"/>
                    </a:lnTo>
                    <a:lnTo>
                      <a:pt x="1766" y="214"/>
                    </a:lnTo>
                    <a:lnTo>
                      <a:pt x="1764" y="209"/>
                    </a:lnTo>
                    <a:lnTo>
                      <a:pt x="1761" y="205"/>
                    </a:lnTo>
                    <a:lnTo>
                      <a:pt x="1758" y="203"/>
                    </a:lnTo>
                    <a:lnTo>
                      <a:pt x="1753" y="202"/>
                    </a:lnTo>
                    <a:lnTo>
                      <a:pt x="1750" y="202"/>
                    </a:lnTo>
                    <a:lnTo>
                      <a:pt x="1745" y="203"/>
                    </a:lnTo>
                    <a:lnTo>
                      <a:pt x="1764" y="188"/>
                    </a:lnTo>
                    <a:lnTo>
                      <a:pt x="1760" y="199"/>
                    </a:lnTo>
                    <a:lnTo>
                      <a:pt x="1803" y="210"/>
                    </a:lnTo>
                    <a:lnTo>
                      <a:pt x="1803" y="210"/>
                    </a:lnTo>
                    <a:lnTo>
                      <a:pt x="1800" y="211"/>
                    </a:lnTo>
                    <a:lnTo>
                      <a:pt x="1798" y="212"/>
                    </a:lnTo>
                    <a:lnTo>
                      <a:pt x="1794" y="219"/>
                    </a:lnTo>
                    <a:lnTo>
                      <a:pt x="1787" y="234"/>
                    </a:lnTo>
                    <a:lnTo>
                      <a:pt x="1787" y="234"/>
                    </a:lnTo>
                    <a:lnTo>
                      <a:pt x="1790" y="236"/>
                    </a:lnTo>
                    <a:lnTo>
                      <a:pt x="1795" y="240"/>
                    </a:lnTo>
                    <a:lnTo>
                      <a:pt x="1803" y="250"/>
                    </a:lnTo>
                    <a:lnTo>
                      <a:pt x="1803" y="250"/>
                    </a:lnTo>
                    <a:lnTo>
                      <a:pt x="1803" y="234"/>
                    </a:lnTo>
                    <a:lnTo>
                      <a:pt x="1804" y="221"/>
                    </a:lnTo>
                    <a:lnTo>
                      <a:pt x="1806" y="213"/>
                    </a:lnTo>
                    <a:lnTo>
                      <a:pt x="1807" y="212"/>
                    </a:lnTo>
                    <a:lnTo>
                      <a:pt x="1810" y="211"/>
                    </a:lnTo>
                    <a:lnTo>
                      <a:pt x="1810" y="211"/>
                    </a:lnTo>
                    <a:lnTo>
                      <a:pt x="1820" y="214"/>
                    </a:lnTo>
                    <a:lnTo>
                      <a:pt x="1828" y="219"/>
                    </a:lnTo>
                    <a:lnTo>
                      <a:pt x="1836" y="225"/>
                    </a:lnTo>
                    <a:lnTo>
                      <a:pt x="1843" y="232"/>
                    </a:lnTo>
                    <a:lnTo>
                      <a:pt x="1849" y="239"/>
                    </a:lnTo>
                    <a:lnTo>
                      <a:pt x="1853" y="248"/>
                    </a:lnTo>
                    <a:lnTo>
                      <a:pt x="1857" y="257"/>
                    </a:lnTo>
                    <a:lnTo>
                      <a:pt x="1861" y="266"/>
                    </a:lnTo>
                    <a:lnTo>
                      <a:pt x="1861" y="266"/>
                    </a:lnTo>
                    <a:lnTo>
                      <a:pt x="1865" y="265"/>
                    </a:lnTo>
                    <a:lnTo>
                      <a:pt x="1865" y="265"/>
                    </a:lnTo>
                    <a:lnTo>
                      <a:pt x="1865" y="256"/>
                    </a:lnTo>
                    <a:lnTo>
                      <a:pt x="1866" y="248"/>
                    </a:lnTo>
                    <a:lnTo>
                      <a:pt x="1871" y="240"/>
                    </a:lnTo>
                    <a:lnTo>
                      <a:pt x="1875" y="233"/>
                    </a:lnTo>
                    <a:lnTo>
                      <a:pt x="1887" y="217"/>
                    </a:lnTo>
                    <a:lnTo>
                      <a:pt x="1892" y="209"/>
                    </a:lnTo>
                    <a:lnTo>
                      <a:pt x="1897" y="201"/>
                    </a:lnTo>
                    <a:lnTo>
                      <a:pt x="1897" y="201"/>
                    </a:lnTo>
                    <a:lnTo>
                      <a:pt x="1897" y="208"/>
                    </a:lnTo>
                    <a:lnTo>
                      <a:pt x="1898" y="213"/>
                    </a:lnTo>
                    <a:lnTo>
                      <a:pt x="1901" y="217"/>
                    </a:lnTo>
                    <a:lnTo>
                      <a:pt x="1904" y="219"/>
                    </a:lnTo>
                    <a:lnTo>
                      <a:pt x="1911" y="223"/>
                    </a:lnTo>
                    <a:lnTo>
                      <a:pt x="1914" y="225"/>
                    </a:lnTo>
                    <a:lnTo>
                      <a:pt x="1918" y="228"/>
                    </a:lnTo>
                    <a:lnTo>
                      <a:pt x="1918" y="228"/>
                    </a:lnTo>
                    <a:lnTo>
                      <a:pt x="1919" y="218"/>
                    </a:lnTo>
                    <a:lnTo>
                      <a:pt x="1920" y="206"/>
                    </a:lnTo>
                    <a:lnTo>
                      <a:pt x="1920" y="194"/>
                    </a:lnTo>
                    <a:lnTo>
                      <a:pt x="1920" y="182"/>
                    </a:lnTo>
                    <a:lnTo>
                      <a:pt x="1919" y="169"/>
                    </a:lnTo>
                    <a:lnTo>
                      <a:pt x="1917" y="159"/>
                    </a:lnTo>
                    <a:lnTo>
                      <a:pt x="1914" y="148"/>
                    </a:lnTo>
                    <a:lnTo>
                      <a:pt x="1911" y="138"/>
                    </a:lnTo>
                    <a:lnTo>
                      <a:pt x="1911" y="138"/>
                    </a:lnTo>
                    <a:lnTo>
                      <a:pt x="1905" y="146"/>
                    </a:lnTo>
                    <a:lnTo>
                      <a:pt x="1901" y="153"/>
                    </a:lnTo>
                    <a:lnTo>
                      <a:pt x="1898" y="159"/>
                    </a:lnTo>
                    <a:lnTo>
                      <a:pt x="1896" y="165"/>
                    </a:lnTo>
                    <a:lnTo>
                      <a:pt x="1894" y="179"/>
                    </a:lnTo>
                    <a:lnTo>
                      <a:pt x="1891" y="188"/>
                    </a:lnTo>
                    <a:lnTo>
                      <a:pt x="1888" y="199"/>
                    </a:lnTo>
                    <a:lnTo>
                      <a:pt x="1857" y="223"/>
                    </a:lnTo>
                    <a:lnTo>
                      <a:pt x="1865" y="201"/>
                    </a:lnTo>
                    <a:lnTo>
                      <a:pt x="1865" y="201"/>
                    </a:lnTo>
                    <a:lnTo>
                      <a:pt x="1861" y="198"/>
                    </a:lnTo>
                    <a:lnTo>
                      <a:pt x="1859" y="198"/>
                    </a:lnTo>
                    <a:lnTo>
                      <a:pt x="1853" y="198"/>
                    </a:lnTo>
                    <a:lnTo>
                      <a:pt x="1849" y="199"/>
                    </a:lnTo>
                    <a:lnTo>
                      <a:pt x="1844" y="202"/>
                    </a:lnTo>
                    <a:lnTo>
                      <a:pt x="1841" y="203"/>
                    </a:lnTo>
                    <a:lnTo>
                      <a:pt x="1838" y="203"/>
                    </a:lnTo>
                    <a:lnTo>
                      <a:pt x="1837" y="202"/>
                    </a:lnTo>
                    <a:lnTo>
                      <a:pt x="1836" y="197"/>
                    </a:lnTo>
                    <a:lnTo>
                      <a:pt x="1836" y="189"/>
                    </a:lnTo>
                    <a:lnTo>
                      <a:pt x="1836" y="189"/>
                    </a:lnTo>
                    <a:lnTo>
                      <a:pt x="1840" y="183"/>
                    </a:lnTo>
                    <a:lnTo>
                      <a:pt x="1844" y="180"/>
                    </a:lnTo>
                    <a:lnTo>
                      <a:pt x="1848" y="178"/>
                    </a:lnTo>
                    <a:lnTo>
                      <a:pt x="1852" y="176"/>
                    </a:lnTo>
                    <a:lnTo>
                      <a:pt x="1856" y="175"/>
                    </a:lnTo>
                    <a:lnTo>
                      <a:pt x="1859" y="173"/>
                    </a:lnTo>
                    <a:lnTo>
                      <a:pt x="1864" y="169"/>
                    </a:lnTo>
                    <a:lnTo>
                      <a:pt x="1867" y="164"/>
                    </a:lnTo>
                    <a:lnTo>
                      <a:pt x="1858" y="152"/>
                    </a:lnTo>
                    <a:lnTo>
                      <a:pt x="1858" y="152"/>
                    </a:lnTo>
                    <a:lnTo>
                      <a:pt x="1864" y="146"/>
                    </a:lnTo>
                    <a:lnTo>
                      <a:pt x="1866" y="145"/>
                    </a:lnTo>
                    <a:lnTo>
                      <a:pt x="1867" y="145"/>
                    </a:lnTo>
                    <a:lnTo>
                      <a:pt x="1868" y="146"/>
                    </a:lnTo>
                    <a:lnTo>
                      <a:pt x="1869" y="149"/>
                    </a:lnTo>
                    <a:lnTo>
                      <a:pt x="1872" y="154"/>
                    </a:lnTo>
                    <a:lnTo>
                      <a:pt x="1873" y="160"/>
                    </a:lnTo>
                    <a:lnTo>
                      <a:pt x="1876" y="165"/>
                    </a:lnTo>
                    <a:lnTo>
                      <a:pt x="1879" y="166"/>
                    </a:lnTo>
                    <a:lnTo>
                      <a:pt x="1881" y="166"/>
                    </a:lnTo>
                    <a:lnTo>
                      <a:pt x="1884" y="165"/>
                    </a:lnTo>
                    <a:lnTo>
                      <a:pt x="1888" y="161"/>
                    </a:lnTo>
                    <a:lnTo>
                      <a:pt x="1888" y="161"/>
                    </a:lnTo>
                    <a:lnTo>
                      <a:pt x="1886" y="151"/>
                    </a:lnTo>
                    <a:lnTo>
                      <a:pt x="1886" y="150"/>
                    </a:lnTo>
                    <a:lnTo>
                      <a:pt x="1888" y="150"/>
                    </a:lnTo>
                    <a:lnTo>
                      <a:pt x="1890" y="150"/>
                    </a:lnTo>
                    <a:lnTo>
                      <a:pt x="1892" y="150"/>
                    </a:lnTo>
                    <a:lnTo>
                      <a:pt x="1896" y="149"/>
                    </a:lnTo>
                    <a:lnTo>
                      <a:pt x="1899" y="144"/>
                    </a:lnTo>
                    <a:lnTo>
                      <a:pt x="1899" y="144"/>
                    </a:lnTo>
                    <a:lnTo>
                      <a:pt x="1898" y="142"/>
                    </a:lnTo>
                    <a:lnTo>
                      <a:pt x="1896" y="140"/>
                    </a:lnTo>
                    <a:lnTo>
                      <a:pt x="1891" y="137"/>
                    </a:lnTo>
                    <a:lnTo>
                      <a:pt x="1880" y="135"/>
                    </a:lnTo>
                    <a:lnTo>
                      <a:pt x="1874" y="133"/>
                    </a:lnTo>
                    <a:lnTo>
                      <a:pt x="1872" y="131"/>
                    </a:lnTo>
                    <a:lnTo>
                      <a:pt x="1871" y="128"/>
                    </a:lnTo>
                    <a:lnTo>
                      <a:pt x="1869" y="125"/>
                    </a:lnTo>
                    <a:lnTo>
                      <a:pt x="1868" y="121"/>
                    </a:lnTo>
                    <a:lnTo>
                      <a:pt x="1869" y="115"/>
                    </a:lnTo>
                    <a:lnTo>
                      <a:pt x="1871" y="107"/>
                    </a:lnTo>
                    <a:lnTo>
                      <a:pt x="1871" y="107"/>
                    </a:lnTo>
                    <a:lnTo>
                      <a:pt x="1873" y="105"/>
                    </a:lnTo>
                    <a:lnTo>
                      <a:pt x="1875" y="105"/>
                    </a:lnTo>
                    <a:lnTo>
                      <a:pt x="1879" y="106"/>
                    </a:lnTo>
                    <a:lnTo>
                      <a:pt x="1881" y="107"/>
                    </a:lnTo>
                    <a:lnTo>
                      <a:pt x="1888" y="114"/>
                    </a:lnTo>
                    <a:lnTo>
                      <a:pt x="1895" y="121"/>
                    </a:lnTo>
                    <a:lnTo>
                      <a:pt x="1902" y="128"/>
                    </a:lnTo>
                    <a:lnTo>
                      <a:pt x="1905" y="130"/>
                    </a:lnTo>
                    <a:lnTo>
                      <a:pt x="1909" y="131"/>
                    </a:lnTo>
                    <a:lnTo>
                      <a:pt x="1912" y="130"/>
                    </a:lnTo>
                    <a:lnTo>
                      <a:pt x="1915" y="128"/>
                    </a:lnTo>
                    <a:lnTo>
                      <a:pt x="1919" y="125"/>
                    </a:lnTo>
                    <a:lnTo>
                      <a:pt x="1922" y="118"/>
                    </a:lnTo>
                    <a:lnTo>
                      <a:pt x="1921" y="122"/>
                    </a:lnTo>
                    <a:lnTo>
                      <a:pt x="1921" y="122"/>
                    </a:lnTo>
                    <a:lnTo>
                      <a:pt x="1929" y="123"/>
                    </a:lnTo>
                    <a:lnTo>
                      <a:pt x="1935" y="122"/>
                    </a:lnTo>
                    <a:lnTo>
                      <a:pt x="1941" y="120"/>
                    </a:lnTo>
                    <a:lnTo>
                      <a:pt x="1945" y="115"/>
                    </a:lnTo>
                    <a:lnTo>
                      <a:pt x="1950" y="110"/>
                    </a:lnTo>
                    <a:lnTo>
                      <a:pt x="1953" y="104"/>
                    </a:lnTo>
                    <a:lnTo>
                      <a:pt x="1960" y="91"/>
                    </a:lnTo>
                    <a:lnTo>
                      <a:pt x="1960" y="91"/>
                    </a:lnTo>
                    <a:lnTo>
                      <a:pt x="1964" y="95"/>
                    </a:lnTo>
                    <a:lnTo>
                      <a:pt x="1968" y="97"/>
                    </a:lnTo>
                    <a:lnTo>
                      <a:pt x="1972" y="96"/>
                    </a:lnTo>
                    <a:lnTo>
                      <a:pt x="1976" y="95"/>
                    </a:lnTo>
                    <a:lnTo>
                      <a:pt x="1984" y="89"/>
                    </a:lnTo>
                    <a:lnTo>
                      <a:pt x="1989" y="88"/>
                    </a:lnTo>
                    <a:lnTo>
                      <a:pt x="1994" y="86"/>
                    </a:lnTo>
                    <a:lnTo>
                      <a:pt x="1993" y="98"/>
                    </a:lnTo>
                    <a:lnTo>
                      <a:pt x="2006" y="93"/>
                    </a:lnTo>
                    <a:lnTo>
                      <a:pt x="2006" y="93"/>
                    </a:lnTo>
                    <a:lnTo>
                      <a:pt x="2004" y="100"/>
                    </a:lnTo>
                    <a:lnTo>
                      <a:pt x="2001" y="103"/>
                    </a:lnTo>
                    <a:lnTo>
                      <a:pt x="1997" y="103"/>
                    </a:lnTo>
                    <a:lnTo>
                      <a:pt x="1994" y="101"/>
                    </a:lnTo>
                    <a:lnTo>
                      <a:pt x="1987" y="97"/>
                    </a:lnTo>
                    <a:lnTo>
                      <a:pt x="1982" y="95"/>
                    </a:lnTo>
                    <a:lnTo>
                      <a:pt x="1978" y="95"/>
                    </a:lnTo>
                    <a:lnTo>
                      <a:pt x="1978" y="118"/>
                    </a:lnTo>
                    <a:lnTo>
                      <a:pt x="1978" y="118"/>
                    </a:lnTo>
                    <a:lnTo>
                      <a:pt x="1975" y="113"/>
                    </a:lnTo>
                    <a:lnTo>
                      <a:pt x="1973" y="111"/>
                    </a:lnTo>
                    <a:lnTo>
                      <a:pt x="1971" y="108"/>
                    </a:lnTo>
                    <a:lnTo>
                      <a:pt x="1968" y="108"/>
                    </a:lnTo>
                    <a:lnTo>
                      <a:pt x="1966" y="108"/>
                    </a:lnTo>
                    <a:lnTo>
                      <a:pt x="1964" y="111"/>
                    </a:lnTo>
                    <a:lnTo>
                      <a:pt x="1960" y="116"/>
                    </a:lnTo>
                    <a:lnTo>
                      <a:pt x="1956" y="123"/>
                    </a:lnTo>
                    <a:lnTo>
                      <a:pt x="1951" y="133"/>
                    </a:lnTo>
                    <a:lnTo>
                      <a:pt x="1942" y="149"/>
                    </a:lnTo>
                    <a:lnTo>
                      <a:pt x="1942" y="149"/>
                    </a:lnTo>
                    <a:lnTo>
                      <a:pt x="1945" y="146"/>
                    </a:lnTo>
                    <a:lnTo>
                      <a:pt x="1949" y="144"/>
                    </a:lnTo>
                    <a:lnTo>
                      <a:pt x="1956" y="142"/>
                    </a:lnTo>
                    <a:lnTo>
                      <a:pt x="1972" y="141"/>
                    </a:lnTo>
                    <a:lnTo>
                      <a:pt x="1979" y="138"/>
                    </a:lnTo>
                    <a:lnTo>
                      <a:pt x="1981" y="137"/>
                    </a:lnTo>
                    <a:lnTo>
                      <a:pt x="1984" y="135"/>
                    </a:lnTo>
                    <a:lnTo>
                      <a:pt x="1987" y="131"/>
                    </a:lnTo>
                    <a:lnTo>
                      <a:pt x="1989" y="127"/>
                    </a:lnTo>
                    <a:lnTo>
                      <a:pt x="1991" y="121"/>
                    </a:lnTo>
                    <a:lnTo>
                      <a:pt x="1993" y="113"/>
                    </a:lnTo>
                    <a:lnTo>
                      <a:pt x="2001" y="136"/>
                    </a:lnTo>
                    <a:lnTo>
                      <a:pt x="2006" y="128"/>
                    </a:lnTo>
                    <a:lnTo>
                      <a:pt x="2006" y="128"/>
                    </a:lnTo>
                    <a:lnTo>
                      <a:pt x="2007" y="135"/>
                    </a:lnTo>
                    <a:lnTo>
                      <a:pt x="2009" y="143"/>
                    </a:lnTo>
                    <a:lnTo>
                      <a:pt x="2007" y="150"/>
                    </a:lnTo>
                    <a:lnTo>
                      <a:pt x="2005" y="158"/>
                    </a:lnTo>
                    <a:lnTo>
                      <a:pt x="2003" y="164"/>
                    </a:lnTo>
                    <a:lnTo>
                      <a:pt x="1998" y="169"/>
                    </a:lnTo>
                    <a:lnTo>
                      <a:pt x="1995" y="174"/>
                    </a:lnTo>
                    <a:lnTo>
                      <a:pt x="1989" y="176"/>
                    </a:lnTo>
                    <a:lnTo>
                      <a:pt x="1989" y="176"/>
                    </a:lnTo>
                    <a:lnTo>
                      <a:pt x="1987" y="169"/>
                    </a:lnTo>
                    <a:lnTo>
                      <a:pt x="1987" y="167"/>
                    </a:lnTo>
                    <a:lnTo>
                      <a:pt x="1987" y="164"/>
                    </a:lnTo>
                    <a:lnTo>
                      <a:pt x="1987" y="164"/>
                    </a:lnTo>
                    <a:lnTo>
                      <a:pt x="1981" y="172"/>
                    </a:lnTo>
                    <a:lnTo>
                      <a:pt x="1975" y="180"/>
                    </a:lnTo>
                    <a:lnTo>
                      <a:pt x="1972" y="183"/>
                    </a:lnTo>
                    <a:lnTo>
                      <a:pt x="1967" y="184"/>
                    </a:lnTo>
                    <a:lnTo>
                      <a:pt x="1963" y="186"/>
                    </a:lnTo>
                    <a:lnTo>
                      <a:pt x="1957" y="184"/>
                    </a:lnTo>
                    <a:lnTo>
                      <a:pt x="1966" y="173"/>
                    </a:lnTo>
                    <a:lnTo>
                      <a:pt x="1966" y="173"/>
                    </a:lnTo>
                    <a:lnTo>
                      <a:pt x="1959" y="172"/>
                    </a:lnTo>
                    <a:lnTo>
                      <a:pt x="1952" y="173"/>
                    </a:lnTo>
                    <a:lnTo>
                      <a:pt x="1945" y="174"/>
                    </a:lnTo>
                    <a:lnTo>
                      <a:pt x="1938" y="178"/>
                    </a:lnTo>
                    <a:lnTo>
                      <a:pt x="1933" y="181"/>
                    </a:lnTo>
                    <a:lnTo>
                      <a:pt x="1928" y="186"/>
                    </a:lnTo>
                    <a:lnTo>
                      <a:pt x="1924" y="193"/>
                    </a:lnTo>
                    <a:lnTo>
                      <a:pt x="1920" y="199"/>
                    </a:lnTo>
                    <a:lnTo>
                      <a:pt x="1920" y="199"/>
                    </a:lnTo>
                    <a:lnTo>
                      <a:pt x="1941" y="206"/>
                    </a:lnTo>
                    <a:lnTo>
                      <a:pt x="1963" y="211"/>
                    </a:lnTo>
                    <a:lnTo>
                      <a:pt x="1983" y="213"/>
                    </a:lnTo>
                    <a:lnTo>
                      <a:pt x="2003" y="214"/>
                    </a:lnTo>
                    <a:lnTo>
                      <a:pt x="2003" y="214"/>
                    </a:lnTo>
                    <a:lnTo>
                      <a:pt x="2011" y="180"/>
                    </a:lnTo>
                    <a:lnTo>
                      <a:pt x="2019" y="150"/>
                    </a:lnTo>
                    <a:lnTo>
                      <a:pt x="2026" y="121"/>
                    </a:lnTo>
                    <a:lnTo>
                      <a:pt x="2032" y="89"/>
                    </a:lnTo>
                    <a:lnTo>
                      <a:pt x="2032" y="89"/>
                    </a:lnTo>
                    <a:lnTo>
                      <a:pt x="2047" y="83"/>
                    </a:lnTo>
                    <a:lnTo>
                      <a:pt x="2053" y="82"/>
                    </a:lnTo>
                    <a:lnTo>
                      <a:pt x="2062" y="82"/>
                    </a:lnTo>
                    <a:lnTo>
                      <a:pt x="2070" y="82"/>
                    </a:lnTo>
                    <a:lnTo>
                      <a:pt x="2076" y="84"/>
                    </a:lnTo>
                    <a:lnTo>
                      <a:pt x="2083" y="88"/>
                    </a:lnTo>
                    <a:lnTo>
                      <a:pt x="2089" y="93"/>
                    </a:lnTo>
                    <a:lnTo>
                      <a:pt x="2087" y="103"/>
                    </a:lnTo>
                    <a:lnTo>
                      <a:pt x="2087" y="103"/>
                    </a:lnTo>
                    <a:lnTo>
                      <a:pt x="2093" y="106"/>
                    </a:lnTo>
                    <a:lnTo>
                      <a:pt x="2098" y="106"/>
                    </a:lnTo>
                    <a:lnTo>
                      <a:pt x="2103" y="104"/>
                    </a:lnTo>
                    <a:lnTo>
                      <a:pt x="2108" y="101"/>
                    </a:lnTo>
                    <a:lnTo>
                      <a:pt x="2108" y="101"/>
                    </a:lnTo>
                    <a:lnTo>
                      <a:pt x="2110" y="106"/>
                    </a:lnTo>
                    <a:lnTo>
                      <a:pt x="2110" y="111"/>
                    </a:lnTo>
                    <a:lnTo>
                      <a:pt x="2109" y="115"/>
                    </a:lnTo>
                    <a:lnTo>
                      <a:pt x="2108" y="119"/>
                    </a:lnTo>
                    <a:lnTo>
                      <a:pt x="2105" y="127"/>
                    </a:lnTo>
                    <a:lnTo>
                      <a:pt x="2105" y="130"/>
                    </a:lnTo>
                    <a:lnTo>
                      <a:pt x="2106" y="133"/>
                    </a:lnTo>
                    <a:lnTo>
                      <a:pt x="2133" y="119"/>
                    </a:lnTo>
                    <a:lnTo>
                      <a:pt x="2133" y="119"/>
                    </a:lnTo>
                    <a:lnTo>
                      <a:pt x="2131" y="126"/>
                    </a:lnTo>
                    <a:lnTo>
                      <a:pt x="2127" y="130"/>
                    </a:lnTo>
                    <a:lnTo>
                      <a:pt x="2124" y="134"/>
                    </a:lnTo>
                    <a:lnTo>
                      <a:pt x="2118" y="137"/>
                    </a:lnTo>
                    <a:lnTo>
                      <a:pt x="2113" y="138"/>
                    </a:lnTo>
                    <a:lnTo>
                      <a:pt x="2108" y="140"/>
                    </a:lnTo>
                    <a:lnTo>
                      <a:pt x="2098" y="140"/>
                    </a:lnTo>
                    <a:lnTo>
                      <a:pt x="2098" y="140"/>
                    </a:lnTo>
                    <a:lnTo>
                      <a:pt x="2102" y="136"/>
                    </a:lnTo>
                    <a:lnTo>
                      <a:pt x="2103" y="134"/>
                    </a:lnTo>
                    <a:lnTo>
                      <a:pt x="2103" y="131"/>
                    </a:lnTo>
                    <a:lnTo>
                      <a:pt x="2103" y="131"/>
                    </a:lnTo>
                    <a:lnTo>
                      <a:pt x="2101" y="130"/>
                    </a:lnTo>
                    <a:lnTo>
                      <a:pt x="2098" y="130"/>
                    </a:lnTo>
                    <a:lnTo>
                      <a:pt x="2093" y="131"/>
                    </a:lnTo>
                    <a:lnTo>
                      <a:pt x="2080" y="137"/>
                    </a:lnTo>
                    <a:lnTo>
                      <a:pt x="2075" y="140"/>
                    </a:lnTo>
                    <a:lnTo>
                      <a:pt x="2072" y="140"/>
                    </a:lnTo>
                    <a:lnTo>
                      <a:pt x="2070" y="140"/>
                    </a:lnTo>
                    <a:lnTo>
                      <a:pt x="2067" y="137"/>
                    </a:lnTo>
                    <a:lnTo>
                      <a:pt x="2066" y="135"/>
                    </a:lnTo>
                    <a:lnTo>
                      <a:pt x="2065" y="131"/>
                    </a:lnTo>
                    <a:lnTo>
                      <a:pt x="2064" y="126"/>
                    </a:lnTo>
                    <a:lnTo>
                      <a:pt x="2064" y="126"/>
                    </a:lnTo>
                    <a:lnTo>
                      <a:pt x="2063" y="127"/>
                    </a:lnTo>
                    <a:lnTo>
                      <a:pt x="2063" y="125"/>
                    </a:lnTo>
                    <a:lnTo>
                      <a:pt x="2066" y="116"/>
                    </a:lnTo>
                    <a:lnTo>
                      <a:pt x="2066" y="112"/>
                    </a:lnTo>
                    <a:lnTo>
                      <a:pt x="2066" y="107"/>
                    </a:lnTo>
                    <a:lnTo>
                      <a:pt x="2065" y="105"/>
                    </a:lnTo>
                    <a:lnTo>
                      <a:pt x="2063" y="104"/>
                    </a:lnTo>
                    <a:lnTo>
                      <a:pt x="2060" y="101"/>
                    </a:lnTo>
                    <a:lnTo>
                      <a:pt x="2057" y="101"/>
                    </a:lnTo>
                    <a:lnTo>
                      <a:pt x="2057" y="101"/>
                    </a:lnTo>
                    <a:lnTo>
                      <a:pt x="2053" y="98"/>
                    </a:lnTo>
                    <a:lnTo>
                      <a:pt x="2051" y="98"/>
                    </a:lnTo>
                    <a:lnTo>
                      <a:pt x="2049" y="98"/>
                    </a:lnTo>
                    <a:lnTo>
                      <a:pt x="2045" y="101"/>
                    </a:lnTo>
                    <a:lnTo>
                      <a:pt x="2043" y="105"/>
                    </a:lnTo>
                    <a:lnTo>
                      <a:pt x="2040" y="116"/>
                    </a:lnTo>
                    <a:lnTo>
                      <a:pt x="2037" y="126"/>
                    </a:lnTo>
                    <a:lnTo>
                      <a:pt x="2037" y="126"/>
                    </a:lnTo>
                    <a:lnTo>
                      <a:pt x="2037" y="130"/>
                    </a:lnTo>
                    <a:lnTo>
                      <a:pt x="2040" y="134"/>
                    </a:lnTo>
                    <a:lnTo>
                      <a:pt x="2045" y="141"/>
                    </a:lnTo>
                    <a:lnTo>
                      <a:pt x="2049" y="144"/>
                    </a:lnTo>
                    <a:lnTo>
                      <a:pt x="2050" y="149"/>
                    </a:lnTo>
                    <a:lnTo>
                      <a:pt x="2050" y="153"/>
                    </a:lnTo>
                    <a:lnTo>
                      <a:pt x="2049" y="158"/>
                    </a:lnTo>
                    <a:lnTo>
                      <a:pt x="2049" y="158"/>
                    </a:lnTo>
                    <a:lnTo>
                      <a:pt x="2052" y="157"/>
                    </a:lnTo>
                    <a:lnTo>
                      <a:pt x="2056" y="154"/>
                    </a:lnTo>
                    <a:lnTo>
                      <a:pt x="2062" y="151"/>
                    </a:lnTo>
                    <a:lnTo>
                      <a:pt x="2065" y="150"/>
                    </a:lnTo>
                    <a:lnTo>
                      <a:pt x="2068" y="149"/>
                    </a:lnTo>
                    <a:lnTo>
                      <a:pt x="2072" y="150"/>
                    </a:lnTo>
                    <a:lnTo>
                      <a:pt x="2076" y="153"/>
                    </a:lnTo>
                    <a:lnTo>
                      <a:pt x="2076" y="153"/>
                    </a:lnTo>
                    <a:lnTo>
                      <a:pt x="2073" y="156"/>
                    </a:lnTo>
                    <a:lnTo>
                      <a:pt x="2068" y="158"/>
                    </a:lnTo>
                    <a:lnTo>
                      <a:pt x="2059" y="164"/>
                    </a:lnTo>
                    <a:lnTo>
                      <a:pt x="2056" y="166"/>
                    </a:lnTo>
                    <a:lnTo>
                      <a:pt x="2052" y="167"/>
                    </a:lnTo>
                    <a:lnTo>
                      <a:pt x="2050" y="166"/>
                    </a:lnTo>
                    <a:lnTo>
                      <a:pt x="2049" y="165"/>
                    </a:lnTo>
                    <a:lnTo>
                      <a:pt x="2047" y="159"/>
                    </a:lnTo>
                    <a:lnTo>
                      <a:pt x="2047" y="159"/>
                    </a:lnTo>
                    <a:lnTo>
                      <a:pt x="2043" y="164"/>
                    </a:lnTo>
                    <a:lnTo>
                      <a:pt x="2040" y="169"/>
                    </a:lnTo>
                    <a:lnTo>
                      <a:pt x="2035" y="181"/>
                    </a:lnTo>
                    <a:lnTo>
                      <a:pt x="2030" y="194"/>
                    </a:lnTo>
                    <a:lnTo>
                      <a:pt x="2029" y="208"/>
                    </a:lnTo>
                    <a:lnTo>
                      <a:pt x="2028" y="220"/>
                    </a:lnTo>
                    <a:lnTo>
                      <a:pt x="2029" y="231"/>
                    </a:lnTo>
                    <a:lnTo>
                      <a:pt x="2032" y="239"/>
                    </a:lnTo>
                    <a:lnTo>
                      <a:pt x="2033" y="241"/>
                    </a:lnTo>
                    <a:lnTo>
                      <a:pt x="2034" y="242"/>
                    </a:lnTo>
                    <a:lnTo>
                      <a:pt x="2034" y="242"/>
                    </a:lnTo>
                    <a:lnTo>
                      <a:pt x="2035" y="239"/>
                    </a:lnTo>
                    <a:lnTo>
                      <a:pt x="2036" y="236"/>
                    </a:lnTo>
                    <a:lnTo>
                      <a:pt x="2040" y="231"/>
                    </a:lnTo>
                    <a:lnTo>
                      <a:pt x="2050" y="223"/>
                    </a:lnTo>
                    <a:lnTo>
                      <a:pt x="2053" y="218"/>
                    </a:lnTo>
                    <a:lnTo>
                      <a:pt x="2056" y="214"/>
                    </a:lnTo>
                    <a:lnTo>
                      <a:pt x="2056" y="212"/>
                    </a:lnTo>
                    <a:lnTo>
                      <a:pt x="2056" y="209"/>
                    </a:lnTo>
                    <a:lnTo>
                      <a:pt x="2053" y="205"/>
                    </a:lnTo>
                    <a:lnTo>
                      <a:pt x="2051" y="202"/>
                    </a:lnTo>
                    <a:lnTo>
                      <a:pt x="2048" y="197"/>
                    </a:lnTo>
                    <a:lnTo>
                      <a:pt x="2048" y="197"/>
                    </a:lnTo>
                    <a:lnTo>
                      <a:pt x="2052" y="190"/>
                    </a:lnTo>
                    <a:lnTo>
                      <a:pt x="2058" y="184"/>
                    </a:lnTo>
                    <a:lnTo>
                      <a:pt x="2065" y="180"/>
                    </a:lnTo>
                    <a:lnTo>
                      <a:pt x="2072" y="176"/>
                    </a:lnTo>
                    <a:lnTo>
                      <a:pt x="2086" y="171"/>
                    </a:lnTo>
                    <a:lnTo>
                      <a:pt x="2093" y="167"/>
                    </a:lnTo>
                    <a:lnTo>
                      <a:pt x="2098" y="163"/>
                    </a:lnTo>
                    <a:lnTo>
                      <a:pt x="2097" y="167"/>
                    </a:lnTo>
                    <a:lnTo>
                      <a:pt x="2117" y="163"/>
                    </a:lnTo>
                    <a:lnTo>
                      <a:pt x="2117" y="163"/>
                    </a:lnTo>
                    <a:lnTo>
                      <a:pt x="2111" y="172"/>
                    </a:lnTo>
                    <a:lnTo>
                      <a:pt x="2109" y="178"/>
                    </a:lnTo>
                    <a:lnTo>
                      <a:pt x="2106" y="186"/>
                    </a:lnTo>
                    <a:lnTo>
                      <a:pt x="2135" y="154"/>
                    </a:lnTo>
                    <a:lnTo>
                      <a:pt x="2135" y="154"/>
                    </a:lnTo>
                    <a:lnTo>
                      <a:pt x="2131" y="161"/>
                    </a:lnTo>
                    <a:lnTo>
                      <a:pt x="2129" y="166"/>
                    </a:lnTo>
                    <a:lnTo>
                      <a:pt x="2132" y="169"/>
                    </a:lnTo>
                    <a:lnTo>
                      <a:pt x="2134" y="172"/>
                    </a:lnTo>
                    <a:lnTo>
                      <a:pt x="2143" y="175"/>
                    </a:lnTo>
                    <a:lnTo>
                      <a:pt x="2147" y="178"/>
                    </a:lnTo>
                    <a:lnTo>
                      <a:pt x="2150" y="180"/>
                    </a:lnTo>
                    <a:lnTo>
                      <a:pt x="2150" y="180"/>
                    </a:lnTo>
                    <a:lnTo>
                      <a:pt x="2154" y="167"/>
                    </a:lnTo>
                    <a:lnTo>
                      <a:pt x="2158" y="156"/>
                    </a:lnTo>
                    <a:lnTo>
                      <a:pt x="2159" y="151"/>
                    </a:lnTo>
                    <a:lnTo>
                      <a:pt x="2159" y="146"/>
                    </a:lnTo>
                    <a:lnTo>
                      <a:pt x="2158" y="142"/>
                    </a:lnTo>
                    <a:lnTo>
                      <a:pt x="2156" y="137"/>
                    </a:lnTo>
                    <a:lnTo>
                      <a:pt x="2156" y="137"/>
                    </a:lnTo>
                    <a:lnTo>
                      <a:pt x="2152" y="134"/>
                    </a:lnTo>
                    <a:lnTo>
                      <a:pt x="2150" y="133"/>
                    </a:lnTo>
                    <a:lnTo>
                      <a:pt x="2148" y="135"/>
                    </a:lnTo>
                    <a:lnTo>
                      <a:pt x="2147" y="137"/>
                    </a:lnTo>
                    <a:lnTo>
                      <a:pt x="2144" y="144"/>
                    </a:lnTo>
                    <a:lnTo>
                      <a:pt x="2142" y="146"/>
                    </a:lnTo>
                    <a:lnTo>
                      <a:pt x="2139" y="148"/>
                    </a:lnTo>
                    <a:lnTo>
                      <a:pt x="2155" y="120"/>
                    </a:lnTo>
                    <a:lnTo>
                      <a:pt x="2156" y="122"/>
                    </a:lnTo>
                    <a:lnTo>
                      <a:pt x="2165" y="99"/>
                    </a:lnTo>
                    <a:lnTo>
                      <a:pt x="2165" y="99"/>
                    </a:lnTo>
                    <a:lnTo>
                      <a:pt x="2168" y="100"/>
                    </a:lnTo>
                    <a:lnTo>
                      <a:pt x="2171" y="101"/>
                    </a:lnTo>
                    <a:lnTo>
                      <a:pt x="2172" y="105"/>
                    </a:lnTo>
                    <a:lnTo>
                      <a:pt x="2172" y="108"/>
                    </a:lnTo>
                    <a:lnTo>
                      <a:pt x="2172" y="116"/>
                    </a:lnTo>
                    <a:lnTo>
                      <a:pt x="2171" y="125"/>
                    </a:lnTo>
                    <a:lnTo>
                      <a:pt x="2170" y="131"/>
                    </a:lnTo>
                    <a:lnTo>
                      <a:pt x="2170" y="135"/>
                    </a:lnTo>
                    <a:lnTo>
                      <a:pt x="2170" y="136"/>
                    </a:lnTo>
                    <a:lnTo>
                      <a:pt x="2171" y="137"/>
                    </a:lnTo>
                    <a:lnTo>
                      <a:pt x="2173" y="137"/>
                    </a:lnTo>
                    <a:lnTo>
                      <a:pt x="2180" y="133"/>
                    </a:lnTo>
                    <a:lnTo>
                      <a:pt x="2179" y="99"/>
                    </a:lnTo>
                    <a:lnTo>
                      <a:pt x="2179" y="99"/>
                    </a:lnTo>
                    <a:lnTo>
                      <a:pt x="2190" y="103"/>
                    </a:lnTo>
                    <a:lnTo>
                      <a:pt x="2202" y="108"/>
                    </a:lnTo>
                    <a:lnTo>
                      <a:pt x="2225" y="122"/>
                    </a:lnTo>
                    <a:lnTo>
                      <a:pt x="2235" y="128"/>
                    </a:lnTo>
                    <a:lnTo>
                      <a:pt x="2246" y="133"/>
                    </a:lnTo>
                    <a:lnTo>
                      <a:pt x="2251" y="133"/>
                    </a:lnTo>
                    <a:lnTo>
                      <a:pt x="2256" y="134"/>
                    </a:lnTo>
                    <a:lnTo>
                      <a:pt x="2260" y="133"/>
                    </a:lnTo>
                    <a:lnTo>
                      <a:pt x="2264" y="130"/>
                    </a:lnTo>
                    <a:lnTo>
                      <a:pt x="2264" y="130"/>
                    </a:lnTo>
                    <a:lnTo>
                      <a:pt x="2260" y="145"/>
                    </a:lnTo>
                    <a:lnTo>
                      <a:pt x="2257" y="164"/>
                    </a:lnTo>
                    <a:lnTo>
                      <a:pt x="2257" y="173"/>
                    </a:lnTo>
                    <a:lnTo>
                      <a:pt x="2257" y="181"/>
                    </a:lnTo>
                    <a:lnTo>
                      <a:pt x="2258" y="189"/>
                    </a:lnTo>
                    <a:lnTo>
                      <a:pt x="2260" y="196"/>
                    </a:lnTo>
                    <a:lnTo>
                      <a:pt x="2260" y="196"/>
                    </a:lnTo>
                    <a:lnTo>
                      <a:pt x="2257" y="195"/>
                    </a:lnTo>
                    <a:lnTo>
                      <a:pt x="2252" y="194"/>
                    </a:lnTo>
                    <a:lnTo>
                      <a:pt x="2242" y="191"/>
                    </a:lnTo>
                    <a:lnTo>
                      <a:pt x="2232" y="191"/>
                    </a:lnTo>
                    <a:lnTo>
                      <a:pt x="2221" y="193"/>
                    </a:lnTo>
                    <a:lnTo>
                      <a:pt x="2221" y="193"/>
                    </a:lnTo>
                    <a:lnTo>
                      <a:pt x="2221" y="190"/>
                    </a:lnTo>
                    <a:lnTo>
                      <a:pt x="2224" y="184"/>
                    </a:lnTo>
                    <a:lnTo>
                      <a:pt x="2227" y="179"/>
                    </a:lnTo>
                    <a:lnTo>
                      <a:pt x="2231" y="173"/>
                    </a:lnTo>
                    <a:lnTo>
                      <a:pt x="2236" y="167"/>
                    </a:lnTo>
                    <a:lnTo>
                      <a:pt x="2242" y="164"/>
                    </a:lnTo>
                    <a:lnTo>
                      <a:pt x="2248" y="161"/>
                    </a:lnTo>
                    <a:lnTo>
                      <a:pt x="2250" y="163"/>
                    </a:lnTo>
                    <a:lnTo>
                      <a:pt x="2252" y="163"/>
                    </a:lnTo>
                    <a:lnTo>
                      <a:pt x="2252" y="163"/>
                    </a:lnTo>
                    <a:lnTo>
                      <a:pt x="2251" y="154"/>
                    </a:lnTo>
                    <a:lnTo>
                      <a:pt x="2250" y="149"/>
                    </a:lnTo>
                    <a:lnTo>
                      <a:pt x="2248" y="145"/>
                    </a:lnTo>
                    <a:lnTo>
                      <a:pt x="2246" y="144"/>
                    </a:lnTo>
                    <a:lnTo>
                      <a:pt x="2242" y="144"/>
                    </a:lnTo>
                    <a:lnTo>
                      <a:pt x="2240" y="146"/>
                    </a:lnTo>
                    <a:lnTo>
                      <a:pt x="2233" y="151"/>
                    </a:lnTo>
                    <a:lnTo>
                      <a:pt x="2227" y="157"/>
                    </a:lnTo>
                    <a:lnTo>
                      <a:pt x="2224" y="158"/>
                    </a:lnTo>
                    <a:lnTo>
                      <a:pt x="2221" y="158"/>
                    </a:lnTo>
                    <a:lnTo>
                      <a:pt x="2220" y="157"/>
                    </a:lnTo>
                    <a:lnTo>
                      <a:pt x="2218" y="153"/>
                    </a:lnTo>
                    <a:lnTo>
                      <a:pt x="2218" y="148"/>
                    </a:lnTo>
                    <a:lnTo>
                      <a:pt x="2218" y="140"/>
                    </a:lnTo>
                    <a:lnTo>
                      <a:pt x="2218" y="140"/>
                    </a:lnTo>
                    <a:lnTo>
                      <a:pt x="2211" y="136"/>
                    </a:lnTo>
                    <a:lnTo>
                      <a:pt x="2206" y="135"/>
                    </a:lnTo>
                    <a:lnTo>
                      <a:pt x="2202" y="136"/>
                    </a:lnTo>
                    <a:lnTo>
                      <a:pt x="2198" y="138"/>
                    </a:lnTo>
                    <a:lnTo>
                      <a:pt x="2195" y="141"/>
                    </a:lnTo>
                    <a:lnTo>
                      <a:pt x="2191" y="144"/>
                    </a:lnTo>
                    <a:lnTo>
                      <a:pt x="2187" y="152"/>
                    </a:lnTo>
                    <a:lnTo>
                      <a:pt x="2181" y="160"/>
                    </a:lnTo>
                    <a:lnTo>
                      <a:pt x="2179" y="164"/>
                    </a:lnTo>
                    <a:lnTo>
                      <a:pt x="2177" y="165"/>
                    </a:lnTo>
                    <a:lnTo>
                      <a:pt x="2173" y="166"/>
                    </a:lnTo>
                    <a:lnTo>
                      <a:pt x="2170" y="165"/>
                    </a:lnTo>
                    <a:lnTo>
                      <a:pt x="2165" y="161"/>
                    </a:lnTo>
                    <a:lnTo>
                      <a:pt x="2160" y="157"/>
                    </a:lnTo>
                    <a:lnTo>
                      <a:pt x="2160" y="157"/>
                    </a:lnTo>
                    <a:lnTo>
                      <a:pt x="2159" y="164"/>
                    </a:lnTo>
                    <a:lnTo>
                      <a:pt x="2158" y="169"/>
                    </a:lnTo>
                    <a:lnTo>
                      <a:pt x="2156" y="172"/>
                    </a:lnTo>
                    <a:lnTo>
                      <a:pt x="2155" y="174"/>
                    </a:lnTo>
                    <a:lnTo>
                      <a:pt x="2152" y="176"/>
                    </a:lnTo>
                    <a:lnTo>
                      <a:pt x="2151" y="179"/>
                    </a:lnTo>
                    <a:lnTo>
                      <a:pt x="2149" y="183"/>
                    </a:lnTo>
                    <a:lnTo>
                      <a:pt x="2148" y="189"/>
                    </a:lnTo>
                    <a:lnTo>
                      <a:pt x="2148" y="189"/>
                    </a:lnTo>
                    <a:lnTo>
                      <a:pt x="2150" y="196"/>
                    </a:lnTo>
                    <a:lnTo>
                      <a:pt x="2152" y="201"/>
                    </a:lnTo>
                    <a:lnTo>
                      <a:pt x="2155" y="204"/>
                    </a:lnTo>
                    <a:lnTo>
                      <a:pt x="2158" y="206"/>
                    </a:lnTo>
                    <a:lnTo>
                      <a:pt x="2162" y="208"/>
                    </a:lnTo>
                    <a:lnTo>
                      <a:pt x="2165" y="208"/>
                    </a:lnTo>
                    <a:lnTo>
                      <a:pt x="2173" y="206"/>
                    </a:lnTo>
                    <a:lnTo>
                      <a:pt x="2182" y="204"/>
                    </a:lnTo>
                    <a:lnTo>
                      <a:pt x="2190" y="202"/>
                    </a:lnTo>
                    <a:lnTo>
                      <a:pt x="2195" y="202"/>
                    </a:lnTo>
                    <a:lnTo>
                      <a:pt x="2200" y="202"/>
                    </a:lnTo>
                    <a:lnTo>
                      <a:pt x="2203" y="203"/>
                    </a:lnTo>
                    <a:lnTo>
                      <a:pt x="2208" y="205"/>
                    </a:lnTo>
                    <a:lnTo>
                      <a:pt x="2208" y="205"/>
                    </a:lnTo>
                    <a:lnTo>
                      <a:pt x="2203" y="209"/>
                    </a:lnTo>
                    <a:lnTo>
                      <a:pt x="2201" y="211"/>
                    </a:lnTo>
                    <a:lnTo>
                      <a:pt x="2200" y="214"/>
                    </a:lnTo>
                    <a:lnTo>
                      <a:pt x="2200" y="214"/>
                    </a:lnTo>
                    <a:lnTo>
                      <a:pt x="2205" y="217"/>
                    </a:lnTo>
                    <a:lnTo>
                      <a:pt x="2209" y="218"/>
                    </a:lnTo>
                    <a:lnTo>
                      <a:pt x="2212" y="219"/>
                    </a:lnTo>
                    <a:lnTo>
                      <a:pt x="2216" y="218"/>
                    </a:lnTo>
                    <a:lnTo>
                      <a:pt x="2223" y="214"/>
                    </a:lnTo>
                    <a:lnTo>
                      <a:pt x="2229" y="209"/>
                    </a:lnTo>
                    <a:lnTo>
                      <a:pt x="2228" y="206"/>
                    </a:lnTo>
                    <a:lnTo>
                      <a:pt x="2228" y="206"/>
                    </a:lnTo>
                    <a:lnTo>
                      <a:pt x="2234" y="201"/>
                    </a:lnTo>
                    <a:lnTo>
                      <a:pt x="2236" y="199"/>
                    </a:lnTo>
                    <a:lnTo>
                      <a:pt x="2237" y="199"/>
                    </a:lnTo>
                    <a:lnTo>
                      <a:pt x="2240" y="201"/>
                    </a:lnTo>
                    <a:lnTo>
                      <a:pt x="2240" y="203"/>
                    </a:lnTo>
                    <a:lnTo>
                      <a:pt x="2241" y="209"/>
                    </a:lnTo>
                    <a:lnTo>
                      <a:pt x="2243" y="224"/>
                    </a:lnTo>
                    <a:lnTo>
                      <a:pt x="2244" y="231"/>
                    </a:lnTo>
                    <a:lnTo>
                      <a:pt x="2248" y="236"/>
                    </a:lnTo>
                    <a:lnTo>
                      <a:pt x="2248" y="236"/>
                    </a:lnTo>
                    <a:lnTo>
                      <a:pt x="2249" y="235"/>
                    </a:lnTo>
                    <a:lnTo>
                      <a:pt x="2252" y="235"/>
                    </a:lnTo>
                    <a:lnTo>
                      <a:pt x="2258" y="234"/>
                    </a:lnTo>
                    <a:lnTo>
                      <a:pt x="2260" y="234"/>
                    </a:lnTo>
                    <a:lnTo>
                      <a:pt x="2263" y="232"/>
                    </a:lnTo>
                    <a:lnTo>
                      <a:pt x="2264" y="228"/>
                    </a:lnTo>
                    <a:lnTo>
                      <a:pt x="2264" y="223"/>
                    </a:lnTo>
                    <a:lnTo>
                      <a:pt x="2281" y="247"/>
                    </a:lnTo>
                    <a:lnTo>
                      <a:pt x="2281" y="219"/>
                    </a:lnTo>
                    <a:lnTo>
                      <a:pt x="2281" y="219"/>
                    </a:lnTo>
                    <a:lnTo>
                      <a:pt x="2285" y="219"/>
                    </a:lnTo>
                    <a:lnTo>
                      <a:pt x="2288" y="221"/>
                    </a:lnTo>
                    <a:lnTo>
                      <a:pt x="2293" y="225"/>
                    </a:lnTo>
                    <a:lnTo>
                      <a:pt x="2294" y="226"/>
                    </a:lnTo>
                    <a:lnTo>
                      <a:pt x="2297" y="226"/>
                    </a:lnTo>
                    <a:lnTo>
                      <a:pt x="2300" y="225"/>
                    </a:lnTo>
                    <a:lnTo>
                      <a:pt x="2303" y="220"/>
                    </a:lnTo>
                    <a:lnTo>
                      <a:pt x="2304" y="196"/>
                    </a:lnTo>
                    <a:lnTo>
                      <a:pt x="2280" y="186"/>
                    </a:lnTo>
                    <a:lnTo>
                      <a:pt x="2280" y="186"/>
                    </a:lnTo>
                    <a:lnTo>
                      <a:pt x="2283" y="183"/>
                    </a:lnTo>
                    <a:lnTo>
                      <a:pt x="2286" y="180"/>
                    </a:lnTo>
                    <a:lnTo>
                      <a:pt x="2289" y="172"/>
                    </a:lnTo>
                    <a:lnTo>
                      <a:pt x="2290" y="167"/>
                    </a:lnTo>
                    <a:lnTo>
                      <a:pt x="2292" y="164"/>
                    </a:lnTo>
                    <a:lnTo>
                      <a:pt x="2294" y="160"/>
                    </a:lnTo>
                    <a:lnTo>
                      <a:pt x="2298" y="159"/>
                    </a:lnTo>
                    <a:lnTo>
                      <a:pt x="2298" y="159"/>
                    </a:lnTo>
                    <a:lnTo>
                      <a:pt x="2294" y="167"/>
                    </a:lnTo>
                    <a:lnTo>
                      <a:pt x="2293" y="172"/>
                    </a:lnTo>
                    <a:lnTo>
                      <a:pt x="2295" y="175"/>
                    </a:lnTo>
                    <a:lnTo>
                      <a:pt x="2297" y="178"/>
                    </a:lnTo>
                    <a:lnTo>
                      <a:pt x="2302" y="181"/>
                    </a:lnTo>
                    <a:lnTo>
                      <a:pt x="2305" y="183"/>
                    </a:lnTo>
                    <a:lnTo>
                      <a:pt x="2309" y="188"/>
                    </a:lnTo>
                    <a:lnTo>
                      <a:pt x="2310" y="195"/>
                    </a:lnTo>
                    <a:lnTo>
                      <a:pt x="2320" y="182"/>
                    </a:lnTo>
                    <a:lnTo>
                      <a:pt x="2318" y="188"/>
                    </a:lnTo>
                    <a:lnTo>
                      <a:pt x="2318" y="188"/>
                    </a:lnTo>
                    <a:lnTo>
                      <a:pt x="2320" y="191"/>
                    </a:lnTo>
                    <a:lnTo>
                      <a:pt x="2323" y="193"/>
                    </a:lnTo>
                    <a:lnTo>
                      <a:pt x="2325" y="191"/>
                    </a:lnTo>
                    <a:lnTo>
                      <a:pt x="2327" y="189"/>
                    </a:lnTo>
                    <a:lnTo>
                      <a:pt x="2331" y="184"/>
                    </a:lnTo>
                    <a:lnTo>
                      <a:pt x="2334" y="183"/>
                    </a:lnTo>
                    <a:lnTo>
                      <a:pt x="2338" y="183"/>
                    </a:lnTo>
                    <a:lnTo>
                      <a:pt x="2338" y="183"/>
                    </a:lnTo>
                    <a:lnTo>
                      <a:pt x="2329" y="173"/>
                    </a:lnTo>
                    <a:lnTo>
                      <a:pt x="2326" y="168"/>
                    </a:lnTo>
                    <a:lnTo>
                      <a:pt x="2323" y="165"/>
                    </a:lnTo>
                    <a:lnTo>
                      <a:pt x="2319" y="163"/>
                    </a:lnTo>
                    <a:lnTo>
                      <a:pt x="2315" y="161"/>
                    </a:lnTo>
                    <a:lnTo>
                      <a:pt x="2310" y="164"/>
                    </a:lnTo>
                    <a:lnTo>
                      <a:pt x="2305" y="168"/>
                    </a:lnTo>
                    <a:lnTo>
                      <a:pt x="2305" y="168"/>
                    </a:lnTo>
                    <a:lnTo>
                      <a:pt x="2315" y="159"/>
                    </a:lnTo>
                    <a:lnTo>
                      <a:pt x="2326" y="150"/>
                    </a:lnTo>
                    <a:lnTo>
                      <a:pt x="2336" y="143"/>
                    </a:lnTo>
                    <a:lnTo>
                      <a:pt x="2342" y="141"/>
                    </a:lnTo>
                    <a:lnTo>
                      <a:pt x="2342" y="141"/>
                    </a:lnTo>
                    <a:lnTo>
                      <a:pt x="2347" y="138"/>
                    </a:lnTo>
                    <a:lnTo>
                      <a:pt x="2350" y="138"/>
                    </a:lnTo>
                    <a:lnTo>
                      <a:pt x="2354" y="140"/>
                    </a:lnTo>
                    <a:lnTo>
                      <a:pt x="2357" y="142"/>
                    </a:lnTo>
                    <a:lnTo>
                      <a:pt x="2364" y="149"/>
                    </a:lnTo>
                    <a:lnTo>
                      <a:pt x="2367" y="151"/>
                    </a:lnTo>
                    <a:lnTo>
                      <a:pt x="2371" y="153"/>
                    </a:lnTo>
                    <a:lnTo>
                      <a:pt x="2371" y="153"/>
                    </a:lnTo>
                    <a:lnTo>
                      <a:pt x="2367" y="156"/>
                    </a:lnTo>
                    <a:lnTo>
                      <a:pt x="2365" y="159"/>
                    </a:lnTo>
                    <a:lnTo>
                      <a:pt x="2363" y="164"/>
                    </a:lnTo>
                    <a:lnTo>
                      <a:pt x="2362" y="168"/>
                    </a:lnTo>
                    <a:lnTo>
                      <a:pt x="2361" y="180"/>
                    </a:lnTo>
                    <a:lnTo>
                      <a:pt x="2359" y="191"/>
                    </a:lnTo>
                    <a:lnTo>
                      <a:pt x="2358" y="202"/>
                    </a:lnTo>
                    <a:lnTo>
                      <a:pt x="2357" y="205"/>
                    </a:lnTo>
                    <a:lnTo>
                      <a:pt x="2355" y="209"/>
                    </a:lnTo>
                    <a:lnTo>
                      <a:pt x="2351" y="211"/>
                    </a:lnTo>
                    <a:lnTo>
                      <a:pt x="2347" y="211"/>
                    </a:lnTo>
                    <a:lnTo>
                      <a:pt x="2342" y="211"/>
                    </a:lnTo>
                    <a:lnTo>
                      <a:pt x="2335" y="208"/>
                    </a:lnTo>
                    <a:lnTo>
                      <a:pt x="2335" y="208"/>
                    </a:lnTo>
                    <a:lnTo>
                      <a:pt x="2336" y="205"/>
                    </a:lnTo>
                    <a:lnTo>
                      <a:pt x="2338" y="205"/>
                    </a:lnTo>
                    <a:lnTo>
                      <a:pt x="2340" y="205"/>
                    </a:lnTo>
                    <a:lnTo>
                      <a:pt x="2341" y="208"/>
                    </a:lnTo>
                    <a:lnTo>
                      <a:pt x="2341" y="208"/>
                    </a:lnTo>
                    <a:lnTo>
                      <a:pt x="2339" y="198"/>
                    </a:lnTo>
                    <a:lnTo>
                      <a:pt x="2338" y="196"/>
                    </a:lnTo>
                    <a:lnTo>
                      <a:pt x="2335" y="195"/>
                    </a:lnTo>
                    <a:lnTo>
                      <a:pt x="2333" y="194"/>
                    </a:lnTo>
                    <a:lnTo>
                      <a:pt x="2331" y="195"/>
                    </a:lnTo>
                    <a:lnTo>
                      <a:pt x="2326" y="197"/>
                    </a:lnTo>
                    <a:lnTo>
                      <a:pt x="2321" y="203"/>
                    </a:lnTo>
                    <a:lnTo>
                      <a:pt x="2317" y="209"/>
                    </a:lnTo>
                    <a:lnTo>
                      <a:pt x="2308" y="219"/>
                    </a:lnTo>
                    <a:lnTo>
                      <a:pt x="2308" y="219"/>
                    </a:lnTo>
                    <a:lnTo>
                      <a:pt x="2308" y="226"/>
                    </a:lnTo>
                    <a:lnTo>
                      <a:pt x="2308" y="231"/>
                    </a:lnTo>
                    <a:lnTo>
                      <a:pt x="2306" y="239"/>
                    </a:lnTo>
                    <a:lnTo>
                      <a:pt x="2306" y="242"/>
                    </a:lnTo>
                    <a:lnTo>
                      <a:pt x="2308" y="246"/>
                    </a:lnTo>
                    <a:lnTo>
                      <a:pt x="2310" y="248"/>
                    </a:lnTo>
                    <a:lnTo>
                      <a:pt x="2315" y="252"/>
                    </a:lnTo>
                    <a:lnTo>
                      <a:pt x="2315" y="252"/>
                    </a:lnTo>
                    <a:lnTo>
                      <a:pt x="2315" y="247"/>
                    </a:lnTo>
                    <a:lnTo>
                      <a:pt x="2316" y="241"/>
                    </a:lnTo>
                    <a:lnTo>
                      <a:pt x="2318" y="235"/>
                    </a:lnTo>
                    <a:lnTo>
                      <a:pt x="2323" y="231"/>
                    </a:lnTo>
                    <a:lnTo>
                      <a:pt x="2327" y="226"/>
                    </a:lnTo>
                    <a:lnTo>
                      <a:pt x="2332" y="224"/>
                    </a:lnTo>
                    <a:lnTo>
                      <a:pt x="2335" y="224"/>
                    </a:lnTo>
                    <a:lnTo>
                      <a:pt x="2338" y="225"/>
                    </a:lnTo>
                    <a:lnTo>
                      <a:pt x="2341" y="226"/>
                    </a:lnTo>
                    <a:lnTo>
                      <a:pt x="2343" y="228"/>
                    </a:lnTo>
                    <a:lnTo>
                      <a:pt x="2339" y="266"/>
                    </a:lnTo>
                    <a:lnTo>
                      <a:pt x="2359" y="272"/>
                    </a:lnTo>
                    <a:lnTo>
                      <a:pt x="2357" y="273"/>
                    </a:lnTo>
                    <a:lnTo>
                      <a:pt x="2357" y="273"/>
                    </a:lnTo>
                    <a:lnTo>
                      <a:pt x="2361" y="280"/>
                    </a:lnTo>
                    <a:lnTo>
                      <a:pt x="2362" y="282"/>
                    </a:lnTo>
                    <a:lnTo>
                      <a:pt x="2364" y="284"/>
                    </a:lnTo>
                    <a:lnTo>
                      <a:pt x="2369" y="284"/>
                    </a:lnTo>
                    <a:lnTo>
                      <a:pt x="2373" y="282"/>
                    </a:lnTo>
                    <a:lnTo>
                      <a:pt x="2378" y="281"/>
                    </a:lnTo>
                    <a:lnTo>
                      <a:pt x="2382" y="280"/>
                    </a:lnTo>
                    <a:lnTo>
                      <a:pt x="2388" y="281"/>
                    </a:lnTo>
                    <a:lnTo>
                      <a:pt x="2390" y="282"/>
                    </a:lnTo>
                    <a:lnTo>
                      <a:pt x="2394" y="285"/>
                    </a:lnTo>
                    <a:lnTo>
                      <a:pt x="2394" y="285"/>
                    </a:lnTo>
                    <a:lnTo>
                      <a:pt x="2396" y="282"/>
                    </a:lnTo>
                    <a:lnTo>
                      <a:pt x="2398" y="281"/>
                    </a:lnTo>
                    <a:lnTo>
                      <a:pt x="2405" y="279"/>
                    </a:lnTo>
                    <a:lnTo>
                      <a:pt x="2413" y="277"/>
                    </a:lnTo>
                    <a:lnTo>
                      <a:pt x="2420" y="274"/>
                    </a:lnTo>
                    <a:lnTo>
                      <a:pt x="2427" y="271"/>
                    </a:lnTo>
                    <a:lnTo>
                      <a:pt x="2430" y="269"/>
                    </a:lnTo>
                    <a:lnTo>
                      <a:pt x="2431" y="265"/>
                    </a:lnTo>
                    <a:lnTo>
                      <a:pt x="2432" y="262"/>
                    </a:lnTo>
                    <a:lnTo>
                      <a:pt x="2432" y="257"/>
                    </a:lnTo>
                    <a:lnTo>
                      <a:pt x="2431" y="251"/>
                    </a:lnTo>
                    <a:lnTo>
                      <a:pt x="2428" y="244"/>
                    </a:lnTo>
                    <a:lnTo>
                      <a:pt x="2428" y="244"/>
                    </a:lnTo>
                    <a:lnTo>
                      <a:pt x="2433" y="250"/>
                    </a:lnTo>
                    <a:lnTo>
                      <a:pt x="2435" y="252"/>
                    </a:lnTo>
                    <a:lnTo>
                      <a:pt x="2438" y="254"/>
                    </a:lnTo>
                    <a:lnTo>
                      <a:pt x="2440" y="254"/>
                    </a:lnTo>
                    <a:lnTo>
                      <a:pt x="2442" y="252"/>
                    </a:lnTo>
                    <a:lnTo>
                      <a:pt x="2447" y="250"/>
                    </a:lnTo>
                    <a:lnTo>
                      <a:pt x="2457" y="241"/>
                    </a:lnTo>
                    <a:lnTo>
                      <a:pt x="2462" y="236"/>
                    </a:lnTo>
                    <a:lnTo>
                      <a:pt x="2467" y="234"/>
                    </a:lnTo>
                    <a:lnTo>
                      <a:pt x="2450" y="218"/>
                    </a:lnTo>
                    <a:lnTo>
                      <a:pt x="2450" y="218"/>
                    </a:lnTo>
                    <a:lnTo>
                      <a:pt x="2463" y="204"/>
                    </a:lnTo>
                    <a:lnTo>
                      <a:pt x="2469" y="198"/>
                    </a:lnTo>
                    <a:lnTo>
                      <a:pt x="2474" y="188"/>
                    </a:lnTo>
                    <a:lnTo>
                      <a:pt x="2484" y="166"/>
                    </a:lnTo>
                    <a:lnTo>
                      <a:pt x="2484" y="166"/>
                    </a:lnTo>
                    <a:lnTo>
                      <a:pt x="2486" y="181"/>
                    </a:lnTo>
                    <a:lnTo>
                      <a:pt x="2486" y="188"/>
                    </a:lnTo>
                    <a:lnTo>
                      <a:pt x="2485" y="196"/>
                    </a:lnTo>
                    <a:lnTo>
                      <a:pt x="2485" y="196"/>
                    </a:lnTo>
                    <a:lnTo>
                      <a:pt x="2507" y="199"/>
                    </a:lnTo>
                    <a:lnTo>
                      <a:pt x="2519" y="201"/>
                    </a:lnTo>
                    <a:lnTo>
                      <a:pt x="2531" y="201"/>
                    </a:lnTo>
                    <a:lnTo>
                      <a:pt x="2542" y="199"/>
                    </a:lnTo>
                    <a:lnTo>
                      <a:pt x="2547" y="198"/>
                    </a:lnTo>
                    <a:lnTo>
                      <a:pt x="2553" y="197"/>
                    </a:lnTo>
                    <a:lnTo>
                      <a:pt x="2557" y="194"/>
                    </a:lnTo>
                    <a:lnTo>
                      <a:pt x="2562" y="190"/>
                    </a:lnTo>
                    <a:lnTo>
                      <a:pt x="2565" y="187"/>
                    </a:lnTo>
                    <a:lnTo>
                      <a:pt x="2569" y="181"/>
                    </a:lnTo>
                    <a:lnTo>
                      <a:pt x="2569" y="181"/>
                    </a:lnTo>
                    <a:lnTo>
                      <a:pt x="2572" y="182"/>
                    </a:lnTo>
                    <a:lnTo>
                      <a:pt x="2576" y="183"/>
                    </a:lnTo>
                    <a:lnTo>
                      <a:pt x="2581" y="189"/>
                    </a:lnTo>
                    <a:lnTo>
                      <a:pt x="2591" y="204"/>
                    </a:lnTo>
                    <a:lnTo>
                      <a:pt x="2595" y="210"/>
                    </a:lnTo>
                    <a:lnTo>
                      <a:pt x="2599" y="212"/>
                    </a:lnTo>
                    <a:lnTo>
                      <a:pt x="2601" y="214"/>
                    </a:lnTo>
                    <a:lnTo>
                      <a:pt x="2604" y="216"/>
                    </a:lnTo>
                    <a:lnTo>
                      <a:pt x="2609" y="216"/>
                    </a:lnTo>
                    <a:lnTo>
                      <a:pt x="2612" y="214"/>
                    </a:lnTo>
                    <a:lnTo>
                      <a:pt x="2618" y="212"/>
                    </a:lnTo>
                    <a:lnTo>
                      <a:pt x="2618" y="212"/>
                    </a:lnTo>
                    <a:lnTo>
                      <a:pt x="2619" y="209"/>
                    </a:lnTo>
                    <a:lnTo>
                      <a:pt x="2620" y="204"/>
                    </a:lnTo>
                    <a:lnTo>
                      <a:pt x="2620" y="194"/>
                    </a:lnTo>
                    <a:lnTo>
                      <a:pt x="2622" y="189"/>
                    </a:lnTo>
                    <a:lnTo>
                      <a:pt x="2624" y="186"/>
                    </a:lnTo>
                    <a:lnTo>
                      <a:pt x="2625" y="186"/>
                    </a:lnTo>
                    <a:lnTo>
                      <a:pt x="2627" y="186"/>
                    </a:lnTo>
                    <a:lnTo>
                      <a:pt x="2632" y="188"/>
                    </a:lnTo>
                    <a:lnTo>
                      <a:pt x="2632" y="188"/>
                    </a:lnTo>
                    <a:lnTo>
                      <a:pt x="2632" y="190"/>
                    </a:lnTo>
                    <a:lnTo>
                      <a:pt x="2631" y="194"/>
                    </a:lnTo>
                    <a:lnTo>
                      <a:pt x="2626" y="203"/>
                    </a:lnTo>
                    <a:lnTo>
                      <a:pt x="2625" y="206"/>
                    </a:lnTo>
                    <a:lnTo>
                      <a:pt x="2625" y="211"/>
                    </a:lnTo>
                    <a:lnTo>
                      <a:pt x="2626" y="212"/>
                    </a:lnTo>
                    <a:lnTo>
                      <a:pt x="2628" y="213"/>
                    </a:lnTo>
                    <a:lnTo>
                      <a:pt x="2634" y="213"/>
                    </a:lnTo>
                    <a:lnTo>
                      <a:pt x="2634" y="213"/>
                    </a:lnTo>
                    <a:lnTo>
                      <a:pt x="2638" y="209"/>
                    </a:lnTo>
                    <a:lnTo>
                      <a:pt x="2640" y="205"/>
                    </a:lnTo>
                    <a:lnTo>
                      <a:pt x="2643" y="204"/>
                    </a:lnTo>
                    <a:lnTo>
                      <a:pt x="2646" y="203"/>
                    </a:lnTo>
                    <a:lnTo>
                      <a:pt x="2649" y="204"/>
                    </a:lnTo>
                    <a:lnTo>
                      <a:pt x="2653" y="205"/>
                    </a:lnTo>
                    <a:lnTo>
                      <a:pt x="2660" y="208"/>
                    </a:lnTo>
                    <a:lnTo>
                      <a:pt x="2665" y="211"/>
                    </a:lnTo>
                    <a:lnTo>
                      <a:pt x="2672" y="213"/>
                    </a:lnTo>
                    <a:lnTo>
                      <a:pt x="2676" y="213"/>
                    </a:lnTo>
                    <a:lnTo>
                      <a:pt x="2680" y="212"/>
                    </a:lnTo>
                    <a:lnTo>
                      <a:pt x="2684" y="210"/>
                    </a:lnTo>
                    <a:lnTo>
                      <a:pt x="2687" y="205"/>
                    </a:lnTo>
                    <a:lnTo>
                      <a:pt x="2687" y="205"/>
                    </a:lnTo>
                    <a:lnTo>
                      <a:pt x="2691" y="209"/>
                    </a:lnTo>
                    <a:lnTo>
                      <a:pt x="2695" y="212"/>
                    </a:lnTo>
                    <a:lnTo>
                      <a:pt x="2703" y="217"/>
                    </a:lnTo>
                    <a:lnTo>
                      <a:pt x="2707" y="219"/>
                    </a:lnTo>
                    <a:lnTo>
                      <a:pt x="2709" y="224"/>
                    </a:lnTo>
                    <a:lnTo>
                      <a:pt x="2710" y="228"/>
                    </a:lnTo>
                    <a:lnTo>
                      <a:pt x="2709" y="236"/>
                    </a:lnTo>
                    <a:lnTo>
                      <a:pt x="2709" y="236"/>
                    </a:lnTo>
                    <a:lnTo>
                      <a:pt x="2703" y="235"/>
                    </a:lnTo>
                    <a:lnTo>
                      <a:pt x="2697" y="234"/>
                    </a:lnTo>
                    <a:lnTo>
                      <a:pt x="2691" y="234"/>
                    </a:lnTo>
                    <a:lnTo>
                      <a:pt x="2684" y="235"/>
                    </a:lnTo>
                    <a:lnTo>
                      <a:pt x="2679" y="236"/>
                    </a:lnTo>
                    <a:lnTo>
                      <a:pt x="2673" y="239"/>
                    </a:lnTo>
                    <a:lnTo>
                      <a:pt x="2670" y="242"/>
                    </a:lnTo>
                    <a:lnTo>
                      <a:pt x="2668" y="246"/>
                    </a:lnTo>
                    <a:lnTo>
                      <a:pt x="2668" y="246"/>
                    </a:lnTo>
                    <a:lnTo>
                      <a:pt x="2669" y="241"/>
                    </a:lnTo>
                    <a:lnTo>
                      <a:pt x="2668" y="237"/>
                    </a:lnTo>
                    <a:lnTo>
                      <a:pt x="2665" y="232"/>
                    </a:lnTo>
                    <a:lnTo>
                      <a:pt x="2664" y="229"/>
                    </a:lnTo>
                    <a:lnTo>
                      <a:pt x="2664" y="227"/>
                    </a:lnTo>
                    <a:lnTo>
                      <a:pt x="2665" y="225"/>
                    </a:lnTo>
                    <a:lnTo>
                      <a:pt x="2669" y="221"/>
                    </a:lnTo>
                    <a:lnTo>
                      <a:pt x="2669" y="221"/>
                    </a:lnTo>
                    <a:lnTo>
                      <a:pt x="2662" y="217"/>
                    </a:lnTo>
                    <a:lnTo>
                      <a:pt x="2660" y="216"/>
                    </a:lnTo>
                    <a:lnTo>
                      <a:pt x="2656" y="216"/>
                    </a:lnTo>
                    <a:lnTo>
                      <a:pt x="2653" y="217"/>
                    </a:lnTo>
                    <a:lnTo>
                      <a:pt x="2650" y="220"/>
                    </a:lnTo>
                    <a:lnTo>
                      <a:pt x="2647" y="223"/>
                    </a:lnTo>
                    <a:lnTo>
                      <a:pt x="2643" y="225"/>
                    </a:lnTo>
                    <a:lnTo>
                      <a:pt x="2641" y="226"/>
                    </a:lnTo>
                    <a:lnTo>
                      <a:pt x="2639" y="225"/>
                    </a:lnTo>
                    <a:lnTo>
                      <a:pt x="2632" y="223"/>
                    </a:lnTo>
                    <a:lnTo>
                      <a:pt x="2632" y="223"/>
                    </a:lnTo>
                    <a:lnTo>
                      <a:pt x="2632" y="226"/>
                    </a:lnTo>
                    <a:lnTo>
                      <a:pt x="2633" y="231"/>
                    </a:lnTo>
                    <a:lnTo>
                      <a:pt x="2635" y="234"/>
                    </a:lnTo>
                    <a:lnTo>
                      <a:pt x="2638" y="237"/>
                    </a:lnTo>
                    <a:lnTo>
                      <a:pt x="2640" y="241"/>
                    </a:lnTo>
                    <a:lnTo>
                      <a:pt x="2642" y="242"/>
                    </a:lnTo>
                    <a:lnTo>
                      <a:pt x="2646" y="242"/>
                    </a:lnTo>
                    <a:lnTo>
                      <a:pt x="2647" y="240"/>
                    </a:lnTo>
                    <a:lnTo>
                      <a:pt x="2647" y="240"/>
                    </a:lnTo>
                    <a:lnTo>
                      <a:pt x="2647" y="246"/>
                    </a:lnTo>
                    <a:lnTo>
                      <a:pt x="2646" y="250"/>
                    </a:lnTo>
                    <a:lnTo>
                      <a:pt x="2643" y="254"/>
                    </a:lnTo>
                    <a:lnTo>
                      <a:pt x="2640" y="257"/>
                    </a:lnTo>
                    <a:lnTo>
                      <a:pt x="2634" y="261"/>
                    </a:lnTo>
                    <a:lnTo>
                      <a:pt x="2627" y="264"/>
                    </a:lnTo>
                    <a:lnTo>
                      <a:pt x="2623" y="267"/>
                    </a:lnTo>
                    <a:lnTo>
                      <a:pt x="2620" y="270"/>
                    </a:lnTo>
                    <a:lnTo>
                      <a:pt x="2618" y="273"/>
                    </a:lnTo>
                    <a:lnTo>
                      <a:pt x="2618" y="277"/>
                    </a:lnTo>
                    <a:lnTo>
                      <a:pt x="2618" y="281"/>
                    </a:lnTo>
                    <a:lnTo>
                      <a:pt x="2619" y="286"/>
                    </a:lnTo>
                    <a:lnTo>
                      <a:pt x="2623" y="293"/>
                    </a:lnTo>
                    <a:lnTo>
                      <a:pt x="2623" y="293"/>
                    </a:lnTo>
                    <a:lnTo>
                      <a:pt x="2626" y="293"/>
                    </a:lnTo>
                    <a:lnTo>
                      <a:pt x="2631" y="292"/>
                    </a:lnTo>
                    <a:lnTo>
                      <a:pt x="2634" y="288"/>
                    </a:lnTo>
                    <a:lnTo>
                      <a:pt x="2638" y="285"/>
                    </a:lnTo>
                    <a:lnTo>
                      <a:pt x="2643" y="277"/>
                    </a:lnTo>
                    <a:lnTo>
                      <a:pt x="2649" y="267"/>
                    </a:lnTo>
                    <a:lnTo>
                      <a:pt x="2655" y="259"/>
                    </a:lnTo>
                    <a:lnTo>
                      <a:pt x="2657" y="257"/>
                    </a:lnTo>
                    <a:lnTo>
                      <a:pt x="2661" y="255"/>
                    </a:lnTo>
                    <a:lnTo>
                      <a:pt x="2663" y="255"/>
                    </a:lnTo>
                    <a:lnTo>
                      <a:pt x="2666" y="256"/>
                    </a:lnTo>
                    <a:lnTo>
                      <a:pt x="2669" y="259"/>
                    </a:lnTo>
                    <a:lnTo>
                      <a:pt x="2672" y="265"/>
                    </a:lnTo>
                    <a:lnTo>
                      <a:pt x="2672" y="265"/>
                    </a:lnTo>
                    <a:lnTo>
                      <a:pt x="2669" y="270"/>
                    </a:lnTo>
                    <a:lnTo>
                      <a:pt x="2665" y="273"/>
                    </a:lnTo>
                    <a:lnTo>
                      <a:pt x="2662" y="276"/>
                    </a:lnTo>
                    <a:lnTo>
                      <a:pt x="2658" y="277"/>
                    </a:lnTo>
                    <a:lnTo>
                      <a:pt x="2654" y="279"/>
                    </a:lnTo>
                    <a:lnTo>
                      <a:pt x="2649" y="284"/>
                    </a:lnTo>
                    <a:lnTo>
                      <a:pt x="2646" y="289"/>
                    </a:lnTo>
                    <a:lnTo>
                      <a:pt x="2641" y="300"/>
                    </a:lnTo>
                    <a:lnTo>
                      <a:pt x="2657" y="314"/>
                    </a:lnTo>
                    <a:lnTo>
                      <a:pt x="2670" y="291"/>
                    </a:lnTo>
                    <a:lnTo>
                      <a:pt x="2669" y="295"/>
                    </a:lnTo>
                    <a:lnTo>
                      <a:pt x="2669" y="295"/>
                    </a:lnTo>
                    <a:lnTo>
                      <a:pt x="2673" y="300"/>
                    </a:lnTo>
                    <a:lnTo>
                      <a:pt x="2678" y="302"/>
                    </a:lnTo>
                    <a:lnTo>
                      <a:pt x="2681" y="303"/>
                    </a:lnTo>
                    <a:lnTo>
                      <a:pt x="2685" y="303"/>
                    </a:lnTo>
                    <a:lnTo>
                      <a:pt x="2688" y="301"/>
                    </a:lnTo>
                    <a:lnTo>
                      <a:pt x="2691" y="297"/>
                    </a:lnTo>
                    <a:lnTo>
                      <a:pt x="2696" y="289"/>
                    </a:lnTo>
                    <a:lnTo>
                      <a:pt x="2701" y="278"/>
                    </a:lnTo>
                    <a:lnTo>
                      <a:pt x="2707" y="266"/>
                    </a:lnTo>
                    <a:lnTo>
                      <a:pt x="2714" y="256"/>
                    </a:lnTo>
                    <a:lnTo>
                      <a:pt x="2717" y="251"/>
                    </a:lnTo>
                    <a:lnTo>
                      <a:pt x="2722" y="249"/>
                    </a:lnTo>
                    <a:lnTo>
                      <a:pt x="2722" y="249"/>
                    </a:lnTo>
                    <a:lnTo>
                      <a:pt x="2719" y="244"/>
                    </a:lnTo>
                    <a:lnTo>
                      <a:pt x="2718" y="240"/>
                    </a:lnTo>
                    <a:lnTo>
                      <a:pt x="2717" y="231"/>
                    </a:lnTo>
                    <a:lnTo>
                      <a:pt x="2717" y="220"/>
                    </a:lnTo>
                    <a:lnTo>
                      <a:pt x="2718" y="211"/>
                    </a:lnTo>
                    <a:lnTo>
                      <a:pt x="2719" y="202"/>
                    </a:lnTo>
                    <a:lnTo>
                      <a:pt x="2720" y="193"/>
                    </a:lnTo>
                    <a:lnTo>
                      <a:pt x="2719" y="186"/>
                    </a:lnTo>
                    <a:lnTo>
                      <a:pt x="2718" y="182"/>
                    </a:lnTo>
                    <a:lnTo>
                      <a:pt x="2717" y="180"/>
                    </a:lnTo>
                    <a:lnTo>
                      <a:pt x="2717" y="180"/>
                    </a:lnTo>
                    <a:lnTo>
                      <a:pt x="2723" y="179"/>
                    </a:lnTo>
                    <a:lnTo>
                      <a:pt x="2729" y="179"/>
                    </a:lnTo>
                    <a:lnTo>
                      <a:pt x="2733" y="180"/>
                    </a:lnTo>
                    <a:lnTo>
                      <a:pt x="2738" y="183"/>
                    </a:lnTo>
                    <a:lnTo>
                      <a:pt x="2741" y="187"/>
                    </a:lnTo>
                    <a:lnTo>
                      <a:pt x="2743" y="194"/>
                    </a:lnTo>
                    <a:lnTo>
                      <a:pt x="2745" y="202"/>
                    </a:lnTo>
                    <a:lnTo>
                      <a:pt x="2745" y="212"/>
                    </a:lnTo>
                    <a:lnTo>
                      <a:pt x="2745" y="212"/>
                    </a:lnTo>
                    <a:lnTo>
                      <a:pt x="2735" y="221"/>
                    </a:lnTo>
                    <a:lnTo>
                      <a:pt x="2731" y="228"/>
                    </a:lnTo>
                    <a:lnTo>
                      <a:pt x="2729" y="235"/>
                    </a:lnTo>
                    <a:lnTo>
                      <a:pt x="2727" y="242"/>
                    </a:lnTo>
                    <a:lnTo>
                      <a:pt x="2727" y="249"/>
                    </a:lnTo>
                    <a:lnTo>
                      <a:pt x="2725" y="257"/>
                    </a:lnTo>
                    <a:lnTo>
                      <a:pt x="2720" y="266"/>
                    </a:lnTo>
                    <a:lnTo>
                      <a:pt x="2712" y="277"/>
                    </a:lnTo>
                    <a:lnTo>
                      <a:pt x="2712" y="277"/>
                    </a:lnTo>
                    <a:lnTo>
                      <a:pt x="2712" y="282"/>
                    </a:lnTo>
                    <a:lnTo>
                      <a:pt x="2712" y="289"/>
                    </a:lnTo>
                    <a:lnTo>
                      <a:pt x="2711" y="304"/>
                    </a:lnTo>
                    <a:lnTo>
                      <a:pt x="2711" y="312"/>
                    </a:lnTo>
                    <a:lnTo>
                      <a:pt x="2712" y="319"/>
                    </a:lnTo>
                    <a:lnTo>
                      <a:pt x="2714" y="322"/>
                    </a:lnTo>
                    <a:lnTo>
                      <a:pt x="2716" y="324"/>
                    </a:lnTo>
                    <a:lnTo>
                      <a:pt x="2718" y="326"/>
                    </a:lnTo>
                    <a:lnTo>
                      <a:pt x="2720" y="327"/>
                    </a:lnTo>
                    <a:lnTo>
                      <a:pt x="2720" y="327"/>
                    </a:lnTo>
                    <a:lnTo>
                      <a:pt x="2726" y="319"/>
                    </a:lnTo>
                    <a:lnTo>
                      <a:pt x="2729" y="314"/>
                    </a:lnTo>
                    <a:lnTo>
                      <a:pt x="2730" y="309"/>
                    </a:lnTo>
                    <a:lnTo>
                      <a:pt x="2729" y="304"/>
                    </a:lnTo>
                    <a:lnTo>
                      <a:pt x="2727" y="301"/>
                    </a:lnTo>
                    <a:lnTo>
                      <a:pt x="2727" y="297"/>
                    </a:lnTo>
                    <a:lnTo>
                      <a:pt x="2731" y="294"/>
                    </a:lnTo>
                    <a:lnTo>
                      <a:pt x="2735" y="291"/>
                    </a:lnTo>
                    <a:lnTo>
                      <a:pt x="2735" y="291"/>
                    </a:lnTo>
                    <a:lnTo>
                      <a:pt x="2738" y="295"/>
                    </a:lnTo>
                    <a:lnTo>
                      <a:pt x="2738" y="301"/>
                    </a:lnTo>
                    <a:lnTo>
                      <a:pt x="2738" y="301"/>
                    </a:lnTo>
                    <a:lnTo>
                      <a:pt x="2740" y="296"/>
                    </a:lnTo>
                    <a:lnTo>
                      <a:pt x="2743" y="295"/>
                    </a:lnTo>
                    <a:lnTo>
                      <a:pt x="2746" y="295"/>
                    </a:lnTo>
                    <a:lnTo>
                      <a:pt x="2748" y="296"/>
                    </a:lnTo>
                    <a:lnTo>
                      <a:pt x="2749" y="296"/>
                    </a:lnTo>
                    <a:lnTo>
                      <a:pt x="2753" y="296"/>
                    </a:lnTo>
                    <a:lnTo>
                      <a:pt x="2755" y="294"/>
                    </a:lnTo>
                    <a:lnTo>
                      <a:pt x="2760" y="289"/>
                    </a:lnTo>
                    <a:lnTo>
                      <a:pt x="2756" y="295"/>
                    </a:lnTo>
                    <a:lnTo>
                      <a:pt x="2756" y="295"/>
                    </a:lnTo>
                    <a:lnTo>
                      <a:pt x="2758" y="299"/>
                    </a:lnTo>
                    <a:lnTo>
                      <a:pt x="2761" y="301"/>
                    </a:lnTo>
                    <a:lnTo>
                      <a:pt x="2763" y="301"/>
                    </a:lnTo>
                    <a:lnTo>
                      <a:pt x="2764" y="301"/>
                    </a:lnTo>
                    <a:lnTo>
                      <a:pt x="2768" y="299"/>
                    </a:lnTo>
                    <a:lnTo>
                      <a:pt x="2771" y="295"/>
                    </a:lnTo>
                    <a:lnTo>
                      <a:pt x="2773" y="292"/>
                    </a:lnTo>
                    <a:lnTo>
                      <a:pt x="2776" y="289"/>
                    </a:lnTo>
                    <a:lnTo>
                      <a:pt x="2778" y="289"/>
                    </a:lnTo>
                    <a:lnTo>
                      <a:pt x="2779" y="291"/>
                    </a:lnTo>
                    <a:lnTo>
                      <a:pt x="2783" y="295"/>
                    </a:lnTo>
                    <a:lnTo>
                      <a:pt x="2783" y="295"/>
                    </a:lnTo>
                    <a:lnTo>
                      <a:pt x="2783" y="288"/>
                    </a:lnTo>
                    <a:lnTo>
                      <a:pt x="2783" y="282"/>
                    </a:lnTo>
                    <a:lnTo>
                      <a:pt x="2785" y="278"/>
                    </a:lnTo>
                    <a:lnTo>
                      <a:pt x="2787" y="276"/>
                    </a:lnTo>
                    <a:lnTo>
                      <a:pt x="2793" y="270"/>
                    </a:lnTo>
                    <a:lnTo>
                      <a:pt x="2796" y="266"/>
                    </a:lnTo>
                    <a:lnTo>
                      <a:pt x="2799" y="262"/>
                    </a:lnTo>
                    <a:lnTo>
                      <a:pt x="2799" y="262"/>
                    </a:lnTo>
                    <a:lnTo>
                      <a:pt x="2795" y="257"/>
                    </a:lnTo>
                    <a:lnTo>
                      <a:pt x="2791" y="251"/>
                    </a:lnTo>
                    <a:lnTo>
                      <a:pt x="2784" y="237"/>
                    </a:lnTo>
                    <a:lnTo>
                      <a:pt x="2779" y="231"/>
                    </a:lnTo>
                    <a:lnTo>
                      <a:pt x="2773" y="225"/>
                    </a:lnTo>
                    <a:lnTo>
                      <a:pt x="2766" y="221"/>
                    </a:lnTo>
                    <a:lnTo>
                      <a:pt x="2763" y="220"/>
                    </a:lnTo>
                    <a:lnTo>
                      <a:pt x="2758" y="220"/>
                    </a:lnTo>
                    <a:lnTo>
                      <a:pt x="2758" y="220"/>
                    </a:lnTo>
                    <a:lnTo>
                      <a:pt x="2755" y="242"/>
                    </a:lnTo>
                    <a:lnTo>
                      <a:pt x="2753" y="250"/>
                    </a:lnTo>
                    <a:lnTo>
                      <a:pt x="2750" y="255"/>
                    </a:lnTo>
                    <a:lnTo>
                      <a:pt x="2747" y="257"/>
                    </a:lnTo>
                    <a:lnTo>
                      <a:pt x="2762" y="256"/>
                    </a:lnTo>
                    <a:lnTo>
                      <a:pt x="2762" y="256"/>
                    </a:lnTo>
                    <a:lnTo>
                      <a:pt x="2757" y="262"/>
                    </a:lnTo>
                    <a:lnTo>
                      <a:pt x="2753" y="267"/>
                    </a:lnTo>
                    <a:lnTo>
                      <a:pt x="2739" y="257"/>
                    </a:lnTo>
                    <a:lnTo>
                      <a:pt x="2739" y="257"/>
                    </a:lnTo>
                    <a:lnTo>
                      <a:pt x="2745" y="252"/>
                    </a:lnTo>
                    <a:lnTo>
                      <a:pt x="2748" y="247"/>
                    </a:lnTo>
                    <a:lnTo>
                      <a:pt x="2750" y="240"/>
                    </a:lnTo>
                    <a:lnTo>
                      <a:pt x="2753" y="233"/>
                    </a:lnTo>
                    <a:lnTo>
                      <a:pt x="2754" y="219"/>
                    </a:lnTo>
                    <a:lnTo>
                      <a:pt x="2756" y="212"/>
                    </a:lnTo>
                    <a:lnTo>
                      <a:pt x="2758" y="205"/>
                    </a:lnTo>
                    <a:lnTo>
                      <a:pt x="2758" y="205"/>
                    </a:lnTo>
                    <a:lnTo>
                      <a:pt x="2763" y="208"/>
                    </a:lnTo>
                    <a:lnTo>
                      <a:pt x="2768" y="208"/>
                    </a:lnTo>
                    <a:lnTo>
                      <a:pt x="2770" y="208"/>
                    </a:lnTo>
                    <a:lnTo>
                      <a:pt x="2772" y="206"/>
                    </a:lnTo>
                    <a:lnTo>
                      <a:pt x="2777" y="205"/>
                    </a:lnTo>
                    <a:lnTo>
                      <a:pt x="2779" y="205"/>
                    </a:lnTo>
                    <a:lnTo>
                      <a:pt x="2783" y="206"/>
                    </a:lnTo>
                    <a:lnTo>
                      <a:pt x="2783" y="206"/>
                    </a:lnTo>
                    <a:lnTo>
                      <a:pt x="2783" y="212"/>
                    </a:lnTo>
                    <a:lnTo>
                      <a:pt x="2784" y="217"/>
                    </a:lnTo>
                    <a:lnTo>
                      <a:pt x="2787" y="226"/>
                    </a:lnTo>
                    <a:lnTo>
                      <a:pt x="2793" y="234"/>
                    </a:lnTo>
                    <a:lnTo>
                      <a:pt x="2800" y="243"/>
                    </a:lnTo>
                    <a:lnTo>
                      <a:pt x="2808" y="250"/>
                    </a:lnTo>
                    <a:lnTo>
                      <a:pt x="2817" y="258"/>
                    </a:lnTo>
                    <a:lnTo>
                      <a:pt x="2833" y="272"/>
                    </a:lnTo>
                    <a:lnTo>
                      <a:pt x="2833" y="272"/>
                    </a:lnTo>
                    <a:lnTo>
                      <a:pt x="2829" y="271"/>
                    </a:lnTo>
                    <a:lnTo>
                      <a:pt x="2824" y="271"/>
                    </a:lnTo>
                    <a:lnTo>
                      <a:pt x="2824" y="271"/>
                    </a:lnTo>
                    <a:lnTo>
                      <a:pt x="2821" y="277"/>
                    </a:lnTo>
                    <a:lnTo>
                      <a:pt x="2819" y="281"/>
                    </a:lnTo>
                    <a:lnTo>
                      <a:pt x="2821" y="286"/>
                    </a:lnTo>
                    <a:lnTo>
                      <a:pt x="2823" y="289"/>
                    </a:lnTo>
                    <a:lnTo>
                      <a:pt x="2830" y="296"/>
                    </a:lnTo>
                    <a:lnTo>
                      <a:pt x="2832" y="299"/>
                    </a:lnTo>
                    <a:lnTo>
                      <a:pt x="2833" y="302"/>
                    </a:lnTo>
                    <a:lnTo>
                      <a:pt x="2844" y="288"/>
                    </a:lnTo>
                    <a:lnTo>
                      <a:pt x="2844" y="288"/>
                    </a:lnTo>
                    <a:lnTo>
                      <a:pt x="2842" y="291"/>
                    </a:lnTo>
                    <a:lnTo>
                      <a:pt x="2841" y="293"/>
                    </a:lnTo>
                    <a:lnTo>
                      <a:pt x="2841" y="297"/>
                    </a:lnTo>
                    <a:lnTo>
                      <a:pt x="2844" y="300"/>
                    </a:lnTo>
                    <a:lnTo>
                      <a:pt x="2844" y="300"/>
                    </a:lnTo>
                    <a:lnTo>
                      <a:pt x="2848" y="297"/>
                    </a:lnTo>
                    <a:lnTo>
                      <a:pt x="2852" y="293"/>
                    </a:lnTo>
                    <a:lnTo>
                      <a:pt x="2855" y="288"/>
                    </a:lnTo>
                    <a:lnTo>
                      <a:pt x="2857" y="281"/>
                    </a:lnTo>
                    <a:lnTo>
                      <a:pt x="2860" y="276"/>
                    </a:lnTo>
                    <a:lnTo>
                      <a:pt x="2863" y="271"/>
                    </a:lnTo>
                    <a:lnTo>
                      <a:pt x="2867" y="266"/>
                    </a:lnTo>
                    <a:lnTo>
                      <a:pt x="2871" y="264"/>
                    </a:lnTo>
                    <a:lnTo>
                      <a:pt x="2871" y="264"/>
                    </a:lnTo>
                    <a:lnTo>
                      <a:pt x="2871" y="270"/>
                    </a:lnTo>
                    <a:lnTo>
                      <a:pt x="2870" y="276"/>
                    </a:lnTo>
                    <a:lnTo>
                      <a:pt x="2867" y="289"/>
                    </a:lnTo>
                    <a:lnTo>
                      <a:pt x="2865" y="295"/>
                    </a:lnTo>
                    <a:lnTo>
                      <a:pt x="2865" y="301"/>
                    </a:lnTo>
                    <a:lnTo>
                      <a:pt x="2867" y="306"/>
                    </a:lnTo>
                    <a:lnTo>
                      <a:pt x="2869" y="309"/>
                    </a:lnTo>
                    <a:lnTo>
                      <a:pt x="2869" y="309"/>
                    </a:lnTo>
                    <a:lnTo>
                      <a:pt x="2871" y="322"/>
                    </a:lnTo>
                    <a:lnTo>
                      <a:pt x="2875" y="330"/>
                    </a:lnTo>
                    <a:lnTo>
                      <a:pt x="2878" y="337"/>
                    </a:lnTo>
                    <a:lnTo>
                      <a:pt x="2881" y="342"/>
                    </a:lnTo>
                    <a:lnTo>
                      <a:pt x="2886" y="347"/>
                    </a:lnTo>
                    <a:lnTo>
                      <a:pt x="2890" y="347"/>
                    </a:lnTo>
                    <a:lnTo>
                      <a:pt x="2892" y="347"/>
                    </a:lnTo>
                    <a:lnTo>
                      <a:pt x="2895" y="347"/>
                    </a:lnTo>
                    <a:lnTo>
                      <a:pt x="2899" y="345"/>
                    </a:lnTo>
                    <a:lnTo>
                      <a:pt x="2899" y="345"/>
                    </a:lnTo>
                    <a:lnTo>
                      <a:pt x="2901" y="341"/>
                    </a:lnTo>
                    <a:lnTo>
                      <a:pt x="2903" y="338"/>
                    </a:lnTo>
                    <a:lnTo>
                      <a:pt x="2907" y="335"/>
                    </a:lnTo>
                    <a:lnTo>
                      <a:pt x="2910" y="333"/>
                    </a:lnTo>
                    <a:lnTo>
                      <a:pt x="2910" y="333"/>
                    </a:lnTo>
                    <a:lnTo>
                      <a:pt x="2909" y="335"/>
                    </a:lnTo>
                    <a:lnTo>
                      <a:pt x="2921" y="353"/>
                    </a:lnTo>
                    <a:lnTo>
                      <a:pt x="2921" y="353"/>
                    </a:lnTo>
                    <a:lnTo>
                      <a:pt x="2917" y="360"/>
                    </a:lnTo>
                    <a:lnTo>
                      <a:pt x="2915" y="361"/>
                    </a:lnTo>
                    <a:lnTo>
                      <a:pt x="2913" y="362"/>
                    </a:lnTo>
                    <a:lnTo>
                      <a:pt x="2909" y="361"/>
                    </a:lnTo>
                    <a:lnTo>
                      <a:pt x="2904" y="359"/>
                    </a:lnTo>
                    <a:lnTo>
                      <a:pt x="2901" y="357"/>
                    </a:lnTo>
                    <a:lnTo>
                      <a:pt x="2896" y="356"/>
                    </a:lnTo>
                    <a:lnTo>
                      <a:pt x="2895" y="357"/>
                    </a:lnTo>
                    <a:lnTo>
                      <a:pt x="2893" y="359"/>
                    </a:lnTo>
                    <a:lnTo>
                      <a:pt x="2888" y="365"/>
                    </a:lnTo>
                    <a:lnTo>
                      <a:pt x="2887" y="390"/>
                    </a:lnTo>
                    <a:lnTo>
                      <a:pt x="2887" y="390"/>
                    </a:lnTo>
                    <a:lnTo>
                      <a:pt x="2884" y="391"/>
                    </a:lnTo>
                    <a:lnTo>
                      <a:pt x="2880" y="392"/>
                    </a:lnTo>
                    <a:lnTo>
                      <a:pt x="2873" y="397"/>
                    </a:lnTo>
                    <a:lnTo>
                      <a:pt x="2868" y="404"/>
                    </a:lnTo>
                    <a:lnTo>
                      <a:pt x="2862" y="413"/>
                    </a:lnTo>
                    <a:lnTo>
                      <a:pt x="2862" y="413"/>
                    </a:lnTo>
                    <a:lnTo>
                      <a:pt x="2867" y="414"/>
                    </a:lnTo>
                    <a:lnTo>
                      <a:pt x="2870" y="414"/>
                    </a:lnTo>
                    <a:lnTo>
                      <a:pt x="2876" y="413"/>
                    </a:lnTo>
                    <a:lnTo>
                      <a:pt x="2883" y="409"/>
                    </a:lnTo>
                    <a:lnTo>
                      <a:pt x="2892" y="406"/>
                    </a:lnTo>
                    <a:lnTo>
                      <a:pt x="2892" y="406"/>
                    </a:lnTo>
                    <a:lnTo>
                      <a:pt x="2892" y="412"/>
                    </a:lnTo>
                    <a:lnTo>
                      <a:pt x="2891" y="417"/>
                    </a:lnTo>
                    <a:lnTo>
                      <a:pt x="2888" y="425"/>
                    </a:lnTo>
                    <a:lnTo>
                      <a:pt x="2884" y="431"/>
                    </a:lnTo>
                    <a:lnTo>
                      <a:pt x="2881" y="435"/>
                    </a:lnTo>
                    <a:lnTo>
                      <a:pt x="2884" y="421"/>
                    </a:lnTo>
                    <a:lnTo>
                      <a:pt x="2884" y="421"/>
                    </a:lnTo>
                    <a:lnTo>
                      <a:pt x="2881" y="417"/>
                    </a:lnTo>
                    <a:lnTo>
                      <a:pt x="2878" y="416"/>
                    </a:lnTo>
                    <a:lnTo>
                      <a:pt x="2876" y="415"/>
                    </a:lnTo>
                    <a:lnTo>
                      <a:pt x="2872" y="415"/>
                    </a:lnTo>
                    <a:lnTo>
                      <a:pt x="2868" y="418"/>
                    </a:lnTo>
                    <a:lnTo>
                      <a:pt x="2862" y="424"/>
                    </a:lnTo>
                    <a:lnTo>
                      <a:pt x="2857" y="430"/>
                    </a:lnTo>
                    <a:lnTo>
                      <a:pt x="2852" y="435"/>
                    </a:lnTo>
                    <a:lnTo>
                      <a:pt x="2848" y="437"/>
                    </a:lnTo>
                    <a:lnTo>
                      <a:pt x="2845" y="438"/>
                    </a:lnTo>
                    <a:lnTo>
                      <a:pt x="2841" y="439"/>
                    </a:lnTo>
                    <a:lnTo>
                      <a:pt x="2838" y="438"/>
                    </a:lnTo>
                    <a:lnTo>
                      <a:pt x="2838" y="438"/>
                    </a:lnTo>
                    <a:lnTo>
                      <a:pt x="2835" y="438"/>
                    </a:lnTo>
                    <a:lnTo>
                      <a:pt x="2835" y="436"/>
                    </a:lnTo>
                    <a:lnTo>
                      <a:pt x="2837" y="431"/>
                    </a:lnTo>
                    <a:lnTo>
                      <a:pt x="2837" y="431"/>
                    </a:lnTo>
                    <a:lnTo>
                      <a:pt x="2834" y="435"/>
                    </a:lnTo>
                    <a:lnTo>
                      <a:pt x="2831" y="437"/>
                    </a:lnTo>
                    <a:lnTo>
                      <a:pt x="2827" y="439"/>
                    </a:lnTo>
                    <a:lnTo>
                      <a:pt x="2824" y="440"/>
                    </a:lnTo>
                    <a:lnTo>
                      <a:pt x="2818" y="440"/>
                    </a:lnTo>
                    <a:lnTo>
                      <a:pt x="2811" y="439"/>
                    </a:lnTo>
                    <a:lnTo>
                      <a:pt x="2806" y="438"/>
                    </a:lnTo>
                    <a:lnTo>
                      <a:pt x="2799" y="439"/>
                    </a:lnTo>
                    <a:lnTo>
                      <a:pt x="2796" y="440"/>
                    </a:lnTo>
                    <a:lnTo>
                      <a:pt x="2793" y="444"/>
                    </a:lnTo>
                    <a:lnTo>
                      <a:pt x="2789" y="447"/>
                    </a:lnTo>
                    <a:lnTo>
                      <a:pt x="2786" y="452"/>
                    </a:lnTo>
                    <a:lnTo>
                      <a:pt x="2792" y="439"/>
                    </a:lnTo>
                    <a:lnTo>
                      <a:pt x="2792" y="439"/>
                    </a:lnTo>
                    <a:lnTo>
                      <a:pt x="2768" y="463"/>
                    </a:lnTo>
                    <a:lnTo>
                      <a:pt x="2735" y="496"/>
                    </a:lnTo>
                    <a:lnTo>
                      <a:pt x="2734" y="505"/>
                    </a:lnTo>
                    <a:lnTo>
                      <a:pt x="2734" y="505"/>
                    </a:lnTo>
                    <a:lnTo>
                      <a:pt x="2735" y="507"/>
                    </a:lnTo>
                    <a:lnTo>
                      <a:pt x="2734" y="508"/>
                    </a:lnTo>
                    <a:lnTo>
                      <a:pt x="2732" y="510"/>
                    </a:lnTo>
                    <a:lnTo>
                      <a:pt x="2729" y="508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24" y="506"/>
                    </a:lnTo>
                    <a:lnTo>
                      <a:pt x="2708" y="522"/>
                    </a:lnTo>
                    <a:lnTo>
                      <a:pt x="2693" y="536"/>
                    </a:lnTo>
                    <a:lnTo>
                      <a:pt x="2693" y="536"/>
                    </a:lnTo>
                    <a:lnTo>
                      <a:pt x="2697" y="544"/>
                    </a:lnTo>
                    <a:lnTo>
                      <a:pt x="2700" y="546"/>
                    </a:lnTo>
                    <a:lnTo>
                      <a:pt x="2703" y="549"/>
                    </a:lnTo>
                    <a:lnTo>
                      <a:pt x="2703" y="549"/>
                    </a:lnTo>
                    <a:lnTo>
                      <a:pt x="2706" y="545"/>
                    </a:lnTo>
                    <a:lnTo>
                      <a:pt x="2708" y="543"/>
                    </a:lnTo>
                    <a:lnTo>
                      <a:pt x="2716" y="541"/>
                    </a:lnTo>
                    <a:lnTo>
                      <a:pt x="2720" y="538"/>
                    </a:lnTo>
                    <a:lnTo>
                      <a:pt x="2723" y="535"/>
                    </a:lnTo>
                    <a:lnTo>
                      <a:pt x="2725" y="529"/>
                    </a:lnTo>
                    <a:lnTo>
                      <a:pt x="2725" y="521"/>
                    </a:lnTo>
                    <a:lnTo>
                      <a:pt x="2725" y="521"/>
                    </a:lnTo>
                    <a:lnTo>
                      <a:pt x="2729" y="526"/>
                    </a:lnTo>
                    <a:lnTo>
                      <a:pt x="2733" y="527"/>
                    </a:lnTo>
                    <a:lnTo>
                      <a:pt x="2737" y="527"/>
                    </a:lnTo>
                    <a:lnTo>
                      <a:pt x="2741" y="526"/>
                    </a:lnTo>
                    <a:lnTo>
                      <a:pt x="2750" y="523"/>
                    </a:lnTo>
                    <a:lnTo>
                      <a:pt x="2754" y="523"/>
                    </a:lnTo>
                    <a:lnTo>
                      <a:pt x="2756" y="526"/>
                    </a:lnTo>
                    <a:lnTo>
                      <a:pt x="2756" y="526"/>
                    </a:lnTo>
                    <a:lnTo>
                      <a:pt x="2753" y="520"/>
                    </a:lnTo>
                    <a:lnTo>
                      <a:pt x="2753" y="514"/>
                    </a:lnTo>
                    <a:lnTo>
                      <a:pt x="2754" y="510"/>
                    </a:lnTo>
                    <a:lnTo>
                      <a:pt x="2757" y="506"/>
                    </a:lnTo>
                    <a:lnTo>
                      <a:pt x="2763" y="497"/>
                    </a:lnTo>
                    <a:lnTo>
                      <a:pt x="2766" y="492"/>
                    </a:lnTo>
                    <a:lnTo>
                      <a:pt x="2769" y="488"/>
                    </a:lnTo>
                    <a:lnTo>
                      <a:pt x="2769" y="488"/>
                    </a:lnTo>
                    <a:lnTo>
                      <a:pt x="2770" y="492"/>
                    </a:lnTo>
                    <a:lnTo>
                      <a:pt x="2772" y="495"/>
                    </a:lnTo>
                    <a:lnTo>
                      <a:pt x="2776" y="496"/>
                    </a:lnTo>
                    <a:lnTo>
                      <a:pt x="2779" y="496"/>
                    </a:lnTo>
                    <a:lnTo>
                      <a:pt x="2781" y="497"/>
                    </a:lnTo>
                    <a:lnTo>
                      <a:pt x="2784" y="498"/>
                    </a:lnTo>
                    <a:lnTo>
                      <a:pt x="2785" y="503"/>
                    </a:lnTo>
                    <a:lnTo>
                      <a:pt x="2785" y="508"/>
                    </a:lnTo>
                    <a:lnTo>
                      <a:pt x="2785" y="508"/>
                    </a:lnTo>
                    <a:lnTo>
                      <a:pt x="2785" y="510"/>
                    </a:lnTo>
                    <a:lnTo>
                      <a:pt x="2785" y="508"/>
                    </a:lnTo>
                    <a:lnTo>
                      <a:pt x="2781" y="505"/>
                    </a:lnTo>
                    <a:lnTo>
                      <a:pt x="2780" y="504"/>
                    </a:lnTo>
                    <a:lnTo>
                      <a:pt x="2778" y="503"/>
                    </a:lnTo>
                    <a:lnTo>
                      <a:pt x="2776" y="504"/>
                    </a:lnTo>
                    <a:lnTo>
                      <a:pt x="2773" y="507"/>
                    </a:lnTo>
                    <a:lnTo>
                      <a:pt x="2773" y="507"/>
                    </a:lnTo>
                    <a:lnTo>
                      <a:pt x="2771" y="511"/>
                    </a:lnTo>
                    <a:lnTo>
                      <a:pt x="2770" y="513"/>
                    </a:lnTo>
                    <a:lnTo>
                      <a:pt x="2770" y="516"/>
                    </a:lnTo>
                    <a:lnTo>
                      <a:pt x="2771" y="519"/>
                    </a:lnTo>
                    <a:lnTo>
                      <a:pt x="2773" y="522"/>
                    </a:lnTo>
                    <a:lnTo>
                      <a:pt x="2778" y="526"/>
                    </a:lnTo>
                    <a:lnTo>
                      <a:pt x="2781" y="529"/>
                    </a:lnTo>
                    <a:lnTo>
                      <a:pt x="2784" y="533"/>
                    </a:lnTo>
                    <a:lnTo>
                      <a:pt x="2785" y="535"/>
                    </a:lnTo>
                    <a:lnTo>
                      <a:pt x="2784" y="537"/>
                    </a:lnTo>
                    <a:lnTo>
                      <a:pt x="2783" y="541"/>
                    </a:lnTo>
                    <a:lnTo>
                      <a:pt x="2780" y="544"/>
                    </a:lnTo>
                    <a:lnTo>
                      <a:pt x="2780" y="544"/>
                    </a:lnTo>
                    <a:lnTo>
                      <a:pt x="2788" y="540"/>
                    </a:lnTo>
                    <a:lnTo>
                      <a:pt x="2796" y="536"/>
                    </a:lnTo>
                    <a:lnTo>
                      <a:pt x="2815" y="533"/>
                    </a:lnTo>
                    <a:lnTo>
                      <a:pt x="2824" y="530"/>
                    </a:lnTo>
                    <a:lnTo>
                      <a:pt x="2833" y="527"/>
                    </a:lnTo>
                    <a:lnTo>
                      <a:pt x="2842" y="523"/>
                    </a:lnTo>
                    <a:lnTo>
                      <a:pt x="2850" y="518"/>
                    </a:lnTo>
                    <a:lnTo>
                      <a:pt x="2839" y="508"/>
                    </a:lnTo>
                    <a:lnTo>
                      <a:pt x="2839" y="508"/>
                    </a:lnTo>
                    <a:lnTo>
                      <a:pt x="2842" y="508"/>
                    </a:lnTo>
                    <a:lnTo>
                      <a:pt x="2848" y="510"/>
                    </a:lnTo>
                    <a:lnTo>
                      <a:pt x="2858" y="510"/>
                    </a:lnTo>
                    <a:lnTo>
                      <a:pt x="2863" y="511"/>
                    </a:lnTo>
                    <a:lnTo>
                      <a:pt x="2868" y="512"/>
                    </a:lnTo>
                    <a:lnTo>
                      <a:pt x="2871" y="514"/>
                    </a:lnTo>
                    <a:lnTo>
                      <a:pt x="2872" y="518"/>
                    </a:lnTo>
                    <a:lnTo>
                      <a:pt x="2872" y="518"/>
                    </a:lnTo>
                    <a:lnTo>
                      <a:pt x="2861" y="520"/>
                    </a:lnTo>
                    <a:lnTo>
                      <a:pt x="2854" y="521"/>
                    </a:lnTo>
                    <a:lnTo>
                      <a:pt x="2848" y="523"/>
                    </a:lnTo>
                    <a:lnTo>
                      <a:pt x="2848" y="523"/>
                    </a:lnTo>
                    <a:lnTo>
                      <a:pt x="2848" y="530"/>
                    </a:lnTo>
                    <a:lnTo>
                      <a:pt x="2849" y="533"/>
                    </a:lnTo>
                    <a:lnTo>
                      <a:pt x="2850" y="534"/>
                    </a:lnTo>
                    <a:lnTo>
                      <a:pt x="2854" y="535"/>
                    </a:lnTo>
                    <a:lnTo>
                      <a:pt x="2858" y="535"/>
                    </a:lnTo>
                    <a:lnTo>
                      <a:pt x="2862" y="534"/>
                    </a:lnTo>
                    <a:lnTo>
                      <a:pt x="2867" y="534"/>
                    </a:lnTo>
                    <a:lnTo>
                      <a:pt x="2869" y="535"/>
                    </a:lnTo>
                    <a:lnTo>
                      <a:pt x="2870" y="536"/>
                    </a:lnTo>
                    <a:lnTo>
                      <a:pt x="2870" y="538"/>
                    </a:lnTo>
                    <a:lnTo>
                      <a:pt x="2898" y="499"/>
                    </a:lnTo>
                    <a:lnTo>
                      <a:pt x="2886" y="498"/>
                    </a:lnTo>
                    <a:lnTo>
                      <a:pt x="2886" y="498"/>
                    </a:lnTo>
                    <a:lnTo>
                      <a:pt x="2887" y="496"/>
                    </a:lnTo>
                    <a:lnTo>
                      <a:pt x="2890" y="493"/>
                    </a:lnTo>
                    <a:lnTo>
                      <a:pt x="2894" y="492"/>
                    </a:lnTo>
                    <a:lnTo>
                      <a:pt x="2900" y="492"/>
                    </a:lnTo>
                    <a:lnTo>
                      <a:pt x="2907" y="495"/>
                    </a:lnTo>
                    <a:lnTo>
                      <a:pt x="2921" y="500"/>
                    </a:lnTo>
                    <a:lnTo>
                      <a:pt x="2927" y="503"/>
                    </a:lnTo>
                    <a:lnTo>
                      <a:pt x="2936" y="505"/>
                    </a:lnTo>
                    <a:lnTo>
                      <a:pt x="2936" y="505"/>
                    </a:lnTo>
                    <a:lnTo>
                      <a:pt x="2933" y="511"/>
                    </a:lnTo>
                    <a:lnTo>
                      <a:pt x="2931" y="514"/>
                    </a:lnTo>
                    <a:lnTo>
                      <a:pt x="2929" y="518"/>
                    </a:lnTo>
                    <a:lnTo>
                      <a:pt x="2926" y="519"/>
                    </a:lnTo>
                    <a:lnTo>
                      <a:pt x="2923" y="520"/>
                    </a:lnTo>
                    <a:lnTo>
                      <a:pt x="2921" y="520"/>
                    </a:lnTo>
                    <a:lnTo>
                      <a:pt x="2915" y="519"/>
                    </a:lnTo>
                    <a:lnTo>
                      <a:pt x="2909" y="518"/>
                    </a:lnTo>
                    <a:lnTo>
                      <a:pt x="2902" y="515"/>
                    </a:lnTo>
                    <a:lnTo>
                      <a:pt x="2896" y="515"/>
                    </a:lnTo>
                    <a:lnTo>
                      <a:pt x="2893" y="516"/>
                    </a:lnTo>
                    <a:lnTo>
                      <a:pt x="2888" y="519"/>
                    </a:lnTo>
                    <a:lnTo>
                      <a:pt x="2888" y="519"/>
                    </a:lnTo>
                    <a:lnTo>
                      <a:pt x="2887" y="521"/>
                    </a:lnTo>
                    <a:lnTo>
                      <a:pt x="2885" y="523"/>
                    </a:lnTo>
                    <a:lnTo>
                      <a:pt x="2884" y="529"/>
                    </a:lnTo>
                    <a:lnTo>
                      <a:pt x="2885" y="535"/>
                    </a:lnTo>
                    <a:lnTo>
                      <a:pt x="2886" y="540"/>
                    </a:lnTo>
                    <a:lnTo>
                      <a:pt x="2887" y="545"/>
                    </a:lnTo>
                    <a:lnTo>
                      <a:pt x="2888" y="551"/>
                    </a:lnTo>
                    <a:lnTo>
                      <a:pt x="2887" y="555"/>
                    </a:lnTo>
                    <a:lnTo>
                      <a:pt x="2886" y="557"/>
                    </a:lnTo>
                    <a:lnTo>
                      <a:pt x="2884" y="558"/>
                    </a:lnTo>
                    <a:lnTo>
                      <a:pt x="2884" y="558"/>
                    </a:lnTo>
                    <a:lnTo>
                      <a:pt x="2885" y="561"/>
                    </a:lnTo>
                    <a:lnTo>
                      <a:pt x="2887" y="563"/>
                    </a:lnTo>
                    <a:lnTo>
                      <a:pt x="2890" y="564"/>
                    </a:lnTo>
                    <a:lnTo>
                      <a:pt x="2891" y="564"/>
                    </a:lnTo>
                    <a:lnTo>
                      <a:pt x="2894" y="564"/>
                    </a:lnTo>
                    <a:lnTo>
                      <a:pt x="2895" y="561"/>
                    </a:lnTo>
                    <a:lnTo>
                      <a:pt x="2898" y="560"/>
                    </a:lnTo>
                    <a:lnTo>
                      <a:pt x="2900" y="557"/>
                    </a:lnTo>
                    <a:lnTo>
                      <a:pt x="2904" y="564"/>
                    </a:lnTo>
                    <a:lnTo>
                      <a:pt x="2904" y="564"/>
                    </a:lnTo>
                    <a:lnTo>
                      <a:pt x="2900" y="573"/>
                    </a:lnTo>
                    <a:lnTo>
                      <a:pt x="2893" y="580"/>
                    </a:lnTo>
                    <a:lnTo>
                      <a:pt x="2886" y="585"/>
                    </a:lnTo>
                    <a:lnTo>
                      <a:pt x="2879" y="589"/>
                    </a:lnTo>
                    <a:lnTo>
                      <a:pt x="2871" y="593"/>
                    </a:lnTo>
                    <a:lnTo>
                      <a:pt x="2863" y="597"/>
                    </a:lnTo>
                    <a:lnTo>
                      <a:pt x="2856" y="603"/>
                    </a:lnTo>
                    <a:lnTo>
                      <a:pt x="2849" y="612"/>
                    </a:lnTo>
                    <a:lnTo>
                      <a:pt x="2849" y="612"/>
                    </a:lnTo>
                    <a:lnTo>
                      <a:pt x="2850" y="606"/>
                    </a:lnTo>
                    <a:lnTo>
                      <a:pt x="2853" y="602"/>
                    </a:lnTo>
                    <a:lnTo>
                      <a:pt x="2853" y="602"/>
                    </a:lnTo>
                    <a:lnTo>
                      <a:pt x="2847" y="597"/>
                    </a:lnTo>
                    <a:lnTo>
                      <a:pt x="2842" y="595"/>
                    </a:lnTo>
                    <a:lnTo>
                      <a:pt x="2838" y="593"/>
                    </a:lnTo>
                    <a:lnTo>
                      <a:pt x="2832" y="593"/>
                    </a:lnTo>
                    <a:lnTo>
                      <a:pt x="2827" y="593"/>
                    </a:lnTo>
                    <a:lnTo>
                      <a:pt x="2823" y="594"/>
                    </a:lnTo>
                    <a:lnTo>
                      <a:pt x="2817" y="595"/>
                    </a:lnTo>
                    <a:lnTo>
                      <a:pt x="2812" y="597"/>
                    </a:lnTo>
                    <a:lnTo>
                      <a:pt x="2812" y="597"/>
                    </a:lnTo>
                    <a:lnTo>
                      <a:pt x="2815" y="601"/>
                    </a:lnTo>
                    <a:lnTo>
                      <a:pt x="2817" y="602"/>
                    </a:lnTo>
                    <a:lnTo>
                      <a:pt x="2818" y="603"/>
                    </a:lnTo>
                    <a:lnTo>
                      <a:pt x="2821" y="602"/>
                    </a:lnTo>
                    <a:lnTo>
                      <a:pt x="2823" y="601"/>
                    </a:lnTo>
                    <a:lnTo>
                      <a:pt x="2826" y="597"/>
                    </a:lnTo>
                    <a:lnTo>
                      <a:pt x="2826" y="597"/>
                    </a:lnTo>
                    <a:lnTo>
                      <a:pt x="2825" y="599"/>
                    </a:lnTo>
                    <a:lnTo>
                      <a:pt x="2824" y="602"/>
                    </a:lnTo>
                    <a:lnTo>
                      <a:pt x="2819" y="606"/>
                    </a:lnTo>
                    <a:lnTo>
                      <a:pt x="2814" y="611"/>
                    </a:lnTo>
                    <a:lnTo>
                      <a:pt x="2809" y="616"/>
                    </a:lnTo>
                    <a:lnTo>
                      <a:pt x="2809" y="616"/>
                    </a:lnTo>
                    <a:lnTo>
                      <a:pt x="2812" y="619"/>
                    </a:lnTo>
                    <a:lnTo>
                      <a:pt x="2815" y="623"/>
                    </a:lnTo>
                    <a:lnTo>
                      <a:pt x="2815" y="626"/>
                    </a:lnTo>
                    <a:lnTo>
                      <a:pt x="2816" y="629"/>
                    </a:lnTo>
                    <a:lnTo>
                      <a:pt x="2816" y="634"/>
                    </a:lnTo>
                    <a:lnTo>
                      <a:pt x="2816" y="636"/>
                    </a:lnTo>
                    <a:lnTo>
                      <a:pt x="2818" y="639"/>
                    </a:lnTo>
                    <a:lnTo>
                      <a:pt x="2818" y="639"/>
                    </a:lnTo>
                    <a:lnTo>
                      <a:pt x="2812" y="642"/>
                    </a:lnTo>
                    <a:lnTo>
                      <a:pt x="2807" y="643"/>
                    </a:lnTo>
                    <a:lnTo>
                      <a:pt x="2801" y="642"/>
                    </a:lnTo>
                    <a:lnTo>
                      <a:pt x="2794" y="640"/>
                    </a:lnTo>
                    <a:lnTo>
                      <a:pt x="2794" y="640"/>
                    </a:lnTo>
                    <a:lnTo>
                      <a:pt x="2793" y="636"/>
                    </a:lnTo>
                    <a:lnTo>
                      <a:pt x="2793" y="633"/>
                    </a:lnTo>
                    <a:lnTo>
                      <a:pt x="2795" y="626"/>
                    </a:lnTo>
                    <a:lnTo>
                      <a:pt x="2798" y="619"/>
                    </a:lnTo>
                    <a:lnTo>
                      <a:pt x="2799" y="614"/>
                    </a:lnTo>
                    <a:lnTo>
                      <a:pt x="2799" y="610"/>
                    </a:lnTo>
                    <a:lnTo>
                      <a:pt x="2799" y="610"/>
                    </a:lnTo>
                    <a:lnTo>
                      <a:pt x="2796" y="611"/>
                    </a:lnTo>
                    <a:lnTo>
                      <a:pt x="2795" y="611"/>
                    </a:lnTo>
                    <a:lnTo>
                      <a:pt x="2792" y="610"/>
                    </a:lnTo>
                    <a:lnTo>
                      <a:pt x="2788" y="605"/>
                    </a:lnTo>
                    <a:lnTo>
                      <a:pt x="2786" y="602"/>
                    </a:lnTo>
                    <a:lnTo>
                      <a:pt x="2783" y="597"/>
                    </a:lnTo>
                    <a:lnTo>
                      <a:pt x="2779" y="595"/>
                    </a:lnTo>
                    <a:lnTo>
                      <a:pt x="2777" y="595"/>
                    </a:lnTo>
                    <a:lnTo>
                      <a:pt x="2775" y="595"/>
                    </a:lnTo>
                    <a:lnTo>
                      <a:pt x="2772" y="597"/>
                    </a:lnTo>
                    <a:lnTo>
                      <a:pt x="2770" y="599"/>
                    </a:lnTo>
                    <a:lnTo>
                      <a:pt x="2770" y="599"/>
                    </a:lnTo>
                    <a:lnTo>
                      <a:pt x="2772" y="601"/>
                    </a:lnTo>
                    <a:lnTo>
                      <a:pt x="2775" y="603"/>
                    </a:lnTo>
                    <a:lnTo>
                      <a:pt x="2776" y="605"/>
                    </a:lnTo>
                    <a:lnTo>
                      <a:pt x="2777" y="608"/>
                    </a:lnTo>
                    <a:lnTo>
                      <a:pt x="2776" y="613"/>
                    </a:lnTo>
                    <a:lnTo>
                      <a:pt x="2773" y="619"/>
                    </a:lnTo>
                    <a:lnTo>
                      <a:pt x="2764" y="632"/>
                    </a:lnTo>
                    <a:lnTo>
                      <a:pt x="2757" y="642"/>
                    </a:lnTo>
                    <a:lnTo>
                      <a:pt x="2760" y="643"/>
                    </a:lnTo>
                    <a:lnTo>
                      <a:pt x="2760" y="643"/>
                    </a:lnTo>
                    <a:lnTo>
                      <a:pt x="2755" y="653"/>
                    </a:lnTo>
                    <a:lnTo>
                      <a:pt x="2753" y="655"/>
                    </a:lnTo>
                    <a:lnTo>
                      <a:pt x="2752" y="656"/>
                    </a:lnTo>
                    <a:lnTo>
                      <a:pt x="2749" y="656"/>
                    </a:lnTo>
                    <a:lnTo>
                      <a:pt x="2747" y="654"/>
                    </a:lnTo>
                    <a:lnTo>
                      <a:pt x="2745" y="644"/>
                    </a:lnTo>
                    <a:lnTo>
                      <a:pt x="2745" y="644"/>
                    </a:lnTo>
                    <a:lnTo>
                      <a:pt x="2750" y="641"/>
                    </a:lnTo>
                    <a:lnTo>
                      <a:pt x="2755" y="639"/>
                    </a:lnTo>
                    <a:lnTo>
                      <a:pt x="2757" y="638"/>
                    </a:lnTo>
                    <a:lnTo>
                      <a:pt x="2758" y="634"/>
                    </a:lnTo>
                    <a:lnTo>
                      <a:pt x="2758" y="631"/>
                    </a:lnTo>
                    <a:lnTo>
                      <a:pt x="2758" y="625"/>
                    </a:lnTo>
                    <a:lnTo>
                      <a:pt x="2758" y="625"/>
                    </a:lnTo>
                    <a:lnTo>
                      <a:pt x="2750" y="626"/>
                    </a:lnTo>
                    <a:lnTo>
                      <a:pt x="2746" y="628"/>
                    </a:lnTo>
                    <a:lnTo>
                      <a:pt x="2741" y="632"/>
                    </a:lnTo>
                    <a:lnTo>
                      <a:pt x="2747" y="619"/>
                    </a:lnTo>
                    <a:lnTo>
                      <a:pt x="2722" y="621"/>
                    </a:lnTo>
                    <a:lnTo>
                      <a:pt x="2722" y="621"/>
                    </a:lnTo>
                    <a:lnTo>
                      <a:pt x="2714" y="649"/>
                    </a:lnTo>
                    <a:lnTo>
                      <a:pt x="2709" y="665"/>
                    </a:lnTo>
                    <a:lnTo>
                      <a:pt x="2706" y="682"/>
                    </a:lnTo>
                    <a:lnTo>
                      <a:pt x="2706" y="682"/>
                    </a:lnTo>
                    <a:lnTo>
                      <a:pt x="2703" y="678"/>
                    </a:lnTo>
                    <a:lnTo>
                      <a:pt x="2700" y="676"/>
                    </a:lnTo>
                    <a:lnTo>
                      <a:pt x="2697" y="676"/>
                    </a:lnTo>
                    <a:lnTo>
                      <a:pt x="2695" y="677"/>
                    </a:lnTo>
                    <a:lnTo>
                      <a:pt x="2689" y="680"/>
                    </a:lnTo>
                    <a:lnTo>
                      <a:pt x="2684" y="685"/>
                    </a:lnTo>
                    <a:lnTo>
                      <a:pt x="2687" y="678"/>
                    </a:lnTo>
                    <a:lnTo>
                      <a:pt x="2687" y="678"/>
                    </a:lnTo>
                    <a:lnTo>
                      <a:pt x="2683" y="674"/>
                    </a:lnTo>
                    <a:lnTo>
                      <a:pt x="2677" y="672"/>
                    </a:lnTo>
                    <a:lnTo>
                      <a:pt x="2670" y="672"/>
                    </a:lnTo>
                    <a:lnTo>
                      <a:pt x="2664" y="673"/>
                    </a:lnTo>
                    <a:lnTo>
                      <a:pt x="2658" y="676"/>
                    </a:lnTo>
                    <a:lnTo>
                      <a:pt x="2654" y="679"/>
                    </a:lnTo>
                    <a:lnTo>
                      <a:pt x="2649" y="684"/>
                    </a:lnTo>
                    <a:lnTo>
                      <a:pt x="2648" y="688"/>
                    </a:lnTo>
                    <a:lnTo>
                      <a:pt x="2648" y="688"/>
                    </a:lnTo>
                    <a:lnTo>
                      <a:pt x="2647" y="686"/>
                    </a:lnTo>
                    <a:lnTo>
                      <a:pt x="2648" y="681"/>
                    </a:lnTo>
                    <a:lnTo>
                      <a:pt x="2653" y="670"/>
                    </a:lnTo>
                    <a:lnTo>
                      <a:pt x="2661" y="656"/>
                    </a:lnTo>
                    <a:lnTo>
                      <a:pt x="2668" y="642"/>
                    </a:lnTo>
                    <a:lnTo>
                      <a:pt x="2671" y="635"/>
                    </a:lnTo>
                    <a:lnTo>
                      <a:pt x="2673" y="628"/>
                    </a:lnTo>
                    <a:lnTo>
                      <a:pt x="2673" y="623"/>
                    </a:lnTo>
                    <a:lnTo>
                      <a:pt x="2673" y="618"/>
                    </a:lnTo>
                    <a:lnTo>
                      <a:pt x="2671" y="614"/>
                    </a:lnTo>
                    <a:lnTo>
                      <a:pt x="2666" y="612"/>
                    </a:lnTo>
                    <a:lnTo>
                      <a:pt x="2660" y="612"/>
                    </a:lnTo>
                    <a:lnTo>
                      <a:pt x="2650" y="613"/>
                    </a:lnTo>
                    <a:lnTo>
                      <a:pt x="2650" y="613"/>
                    </a:lnTo>
                    <a:lnTo>
                      <a:pt x="2647" y="613"/>
                    </a:lnTo>
                    <a:lnTo>
                      <a:pt x="2643" y="614"/>
                    </a:lnTo>
                    <a:lnTo>
                      <a:pt x="2641" y="617"/>
                    </a:lnTo>
                    <a:lnTo>
                      <a:pt x="2639" y="620"/>
                    </a:lnTo>
                    <a:lnTo>
                      <a:pt x="2635" y="627"/>
                    </a:lnTo>
                    <a:lnTo>
                      <a:pt x="2633" y="636"/>
                    </a:lnTo>
                    <a:lnTo>
                      <a:pt x="2628" y="656"/>
                    </a:lnTo>
                    <a:lnTo>
                      <a:pt x="2626" y="665"/>
                    </a:lnTo>
                    <a:lnTo>
                      <a:pt x="2622" y="672"/>
                    </a:lnTo>
                    <a:lnTo>
                      <a:pt x="2622" y="672"/>
                    </a:lnTo>
                    <a:lnTo>
                      <a:pt x="2623" y="669"/>
                    </a:lnTo>
                    <a:lnTo>
                      <a:pt x="2622" y="664"/>
                    </a:lnTo>
                    <a:lnTo>
                      <a:pt x="2622" y="664"/>
                    </a:lnTo>
                    <a:lnTo>
                      <a:pt x="2618" y="664"/>
                    </a:lnTo>
                    <a:lnTo>
                      <a:pt x="2616" y="665"/>
                    </a:lnTo>
                    <a:lnTo>
                      <a:pt x="2614" y="668"/>
                    </a:lnTo>
                    <a:lnTo>
                      <a:pt x="2611" y="671"/>
                    </a:lnTo>
                    <a:lnTo>
                      <a:pt x="2608" y="678"/>
                    </a:lnTo>
                    <a:lnTo>
                      <a:pt x="2605" y="681"/>
                    </a:lnTo>
                    <a:lnTo>
                      <a:pt x="2602" y="685"/>
                    </a:lnTo>
                    <a:lnTo>
                      <a:pt x="2602" y="685"/>
                    </a:lnTo>
                    <a:lnTo>
                      <a:pt x="2607" y="688"/>
                    </a:lnTo>
                    <a:lnTo>
                      <a:pt x="2611" y="691"/>
                    </a:lnTo>
                    <a:lnTo>
                      <a:pt x="2616" y="689"/>
                    </a:lnTo>
                    <a:lnTo>
                      <a:pt x="2618" y="688"/>
                    </a:lnTo>
                    <a:lnTo>
                      <a:pt x="2619" y="686"/>
                    </a:lnTo>
                    <a:lnTo>
                      <a:pt x="2619" y="686"/>
                    </a:lnTo>
                    <a:lnTo>
                      <a:pt x="2617" y="691"/>
                    </a:lnTo>
                    <a:lnTo>
                      <a:pt x="2615" y="693"/>
                    </a:lnTo>
                    <a:lnTo>
                      <a:pt x="2611" y="694"/>
                    </a:lnTo>
                    <a:lnTo>
                      <a:pt x="2607" y="693"/>
                    </a:lnTo>
                    <a:lnTo>
                      <a:pt x="2603" y="693"/>
                    </a:lnTo>
                    <a:lnTo>
                      <a:pt x="2599" y="693"/>
                    </a:lnTo>
                    <a:lnTo>
                      <a:pt x="2595" y="694"/>
                    </a:lnTo>
                    <a:lnTo>
                      <a:pt x="2592" y="697"/>
                    </a:lnTo>
                    <a:lnTo>
                      <a:pt x="2592" y="697"/>
                    </a:lnTo>
                    <a:lnTo>
                      <a:pt x="2594" y="689"/>
                    </a:lnTo>
                    <a:lnTo>
                      <a:pt x="2594" y="686"/>
                    </a:lnTo>
                    <a:lnTo>
                      <a:pt x="2593" y="684"/>
                    </a:lnTo>
                    <a:lnTo>
                      <a:pt x="2591" y="681"/>
                    </a:lnTo>
                    <a:lnTo>
                      <a:pt x="2587" y="679"/>
                    </a:lnTo>
                    <a:lnTo>
                      <a:pt x="2584" y="679"/>
                    </a:lnTo>
                    <a:lnTo>
                      <a:pt x="2581" y="678"/>
                    </a:lnTo>
                    <a:lnTo>
                      <a:pt x="2580" y="677"/>
                    </a:lnTo>
                    <a:lnTo>
                      <a:pt x="2580" y="676"/>
                    </a:lnTo>
                    <a:lnTo>
                      <a:pt x="2581" y="672"/>
                    </a:lnTo>
                    <a:lnTo>
                      <a:pt x="2581" y="672"/>
                    </a:lnTo>
                    <a:lnTo>
                      <a:pt x="2578" y="669"/>
                    </a:lnTo>
                    <a:lnTo>
                      <a:pt x="2574" y="666"/>
                    </a:lnTo>
                    <a:lnTo>
                      <a:pt x="2571" y="665"/>
                    </a:lnTo>
                    <a:lnTo>
                      <a:pt x="2568" y="664"/>
                    </a:lnTo>
                    <a:lnTo>
                      <a:pt x="2559" y="665"/>
                    </a:lnTo>
                    <a:lnTo>
                      <a:pt x="2553" y="669"/>
                    </a:lnTo>
                    <a:lnTo>
                      <a:pt x="2547" y="673"/>
                    </a:lnTo>
                    <a:lnTo>
                      <a:pt x="2540" y="680"/>
                    </a:lnTo>
                    <a:lnTo>
                      <a:pt x="2535" y="687"/>
                    </a:lnTo>
                    <a:lnTo>
                      <a:pt x="2531" y="695"/>
                    </a:lnTo>
                    <a:lnTo>
                      <a:pt x="2531" y="695"/>
                    </a:lnTo>
                    <a:lnTo>
                      <a:pt x="2526" y="685"/>
                    </a:lnTo>
                    <a:lnTo>
                      <a:pt x="2524" y="681"/>
                    </a:lnTo>
                    <a:lnTo>
                      <a:pt x="2522" y="680"/>
                    </a:lnTo>
                    <a:lnTo>
                      <a:pt x="2519" y="679"/>
                    </a:lnTo>
                    <a:lnTo>
                      <a:pt x="2517" y="679"/>
                    </a:lnTo>
                    <a:lnTo>
                      <a:pt x="2512" y="681"/>
                    </a:lnTo>
                    <a:lnTo>
                      <a:pt x="2507" y="684"/>
                    </a:lnTo>
                    <a:lnTo>
                      <a:pt x="2501" y="686"/>
                    </a:lnTo>
                    <a:lnTo>
                      <a:pt x="2497" y="686"/>
                    </a:lnTo>
                    <a:lnTo>
                      <a:pt x="2495" y="686"/>
                    </a:lnTo>
                    <a:lnTo>
                      <a:pt x="2490" y="684"/>
                    </a:lnTo>
                    <a:lnTo>
                      <a:pt x="2487" y="681"/>
                    </a:lnTo>
                    <a:lnTo>
                      <a:pt x="2487" y="681"/>
                    </a:lnTo>
                    <a:lnTo>
                      <a:pt x="2490" y="681"/>
                    </a:lnTo>
                    <a:lnTo>
                      <a:pt x="2494" y="680"/>
                    </a:lnTo>
                    <a:lnTo>
                      <a:pt x="2497" y="680"/>
                    </a:lnTo>
                    <a:lnTo>
                      <a:pt x="2500" y="680"/>
                    </a:lnTo>
                    <a:lnTo>
                      <a:pt x="2501" y="681"/>
                    </a:lnTo>
                    <a:lnTo>
                      <a:pt x="2501" y="681"/>
                    </a:lnTo>
                    <a:lnTo>
                      <a:pt x="2504" y="674"/>
                    </a:lnTo>
                    <a:lnTo>
                      <a:pt x="2504" y="672"/>
                    </a:lnTo>
                    <a:lnTo>
                      <a:pt x="2503" y="670"/>
                    </a:lnTo>
                    <a:lnTo>
                      <a:pt x="2501" y="666"/>
                    </a:lnTo>
                    <a:lnTo>
                      <a:pt x="2497" y="664"/>
                    </a:lnTo>
                    <a:lnTo>
                      <a:pt x="2495" y="662"/>
                    </a:lnTo>
                    <a:lnTo>
                      <a:pt x="2493" y="659"/>
                    </a:lnTo>
                    <a:lnTo>
                      <a:pt x="2493" y="657"/>
                    </a:lnTo>
                    <a:lnTo>
                      <a:pt x="2494" y="655"/>
                    </a:lnTo>
                    <a:lnTo>
                      <a:pt x="2499" y="649"/>
                    </a:lnTo>
                    <a:lnTo>
                      <a:pt x="2499" y="649"/>
                    </a:lnTo>
                    <a:lnTo>
                      <a:pt x="2497" y="650"/>
                    </a:lnTo>
                    <a:lnTo>
                      <a:pt x="2497" y="651"/>
                    </a:lnTo>
                    <a:lnTo>
                      <a:pt x="2497" y="655"/>
                    </a:lnTo>
                    <a:lnTo>
                      <a:pt x="2500" y="658"/>
                    </a:lnTo>
                    <a:lnTo>
                      <a:pt x="2501" y="658"/>
                    </a:lnTo>
                    <a:lnTo>
                      <a:pt x="2502" y="657"/>
                    </a:lnTo>
                    <a:lnTo>
                      <a:pt x="2502" y="657"/>
                    </a:lnTo>
                    <a:lnTo>
                      <a:pt x="2508" y="654"/>
                    </a:lnTo>
                    <a:lnTo>
                      <a:pt x="2512" y="649"/>
                    </a:lnTo>
                    <a:lnTo>
                      <a:pt x="2515" y="642"/>
                    </a:lnTo>
                    <a:lnTo>
                      <a:pt x="2516" y="639"/>
                    </a:lnTo>
                    <a:lnTo>
                      <a:pt x="2516" y="635"/>
                    </a:lnTo>
                    <a:lnTo>
                      <a:pt x="2499" y="613"/>
                    </a:lnTo>
                    <a:lnTo>
                      <a:pt x="2505" y="609"/>
                    </a:lnTo>
                    <a:lnTo>
                      <a:pt x="2480" y="580"/>
                    </a:lnTo>
                    <a:lnTo>
                      <a:pt x="2480" y="580"/>
                    </a:lnTo>
                    <a:lnTo>
                      <a:pt x="2480" y="583"/>
                    </a:lnTo>
                    <a:lnTo>
                      <a:pt x="2481" y="587"/>
                    </a:lnTo>
                    <a:lnTo>
                      <a:pt x="2484" y="593"/>
                    </a:lnTo>
                    <a:lnTo>
                      <a:pt x="2484" y="593"/>
                    </a:lnTo>
                    <a:lnTo>
                      <a:pt x="2472" y="589"/>
                    </a:lnTo>
                    <a:lnTo>
                      <a:pt x="2461" y="587"/>
                    </a:lnTo>
                    <a:lnTo>
                      <a:pt x="2448" y="587"/>
                    </a:lnTo>
                    <a:lnTo>
                      <a:pt x="2436" y="587"/>
                    </a:lnTo>
                    <a:lnTo>
                      <a:pt x="2413" y="589"/>
                    </a:lnTo>
                    <a:lnTo>
                      <a:pt x="2403" y="589"/>
                    </a:lnTo>
                    <a:lnTo>
                      <a:pt x="2393" y="588"/>
                    </a:lnTo>
                    <a:lnTo>
                      <a:pt x="2393" y="588"/>
                    </a:lnTo>
                    <a:lnTo>
                      <a:pt x="2390" y="599"/>
                    </a:lnTo>
                    <a:lnTo>
                      <a:pt x="2387" y="608"/>
                    </a:lnTo>
                    <a:lnTo>
                      <a:pt x="2384" y="614"/>
                    </a:lnTo>
                    <a:lnTo>
                      <a:pt x="2379" y="620"/>
                    </a:lnTo>
                    <a:lnTo>
                      <a:pt x="2373" y="624"/>
                    </a:lnTo>
                    <a:lnTo>
                      <a:pt x="2367" y="626"/>
                    </a:lnTo>
                    <a:lnTo>
                      <a:pt x="2361" y="628"/>
                    </a:lnTo>
                    <a:lnTo>
                      <a:pt x="2354" y="629"/>
                    </a:lnTo>
                    <a:lnTo>
                      <a:pt x="2340" y="632"/>
                    </a:lnTo>
                    <a:lnTo>
                      <a:pt x="2326" y="634"/>
                    </a:lnTo>
                    <a:lnTo>
                      <a:pt x="2319" y="636"/>
                    </a:lnTo>
                    <a:lnTo>
                      <a:pt x="2313" y="640"/>
                    </a:lnTo>
                    <a:lnTo>
                      <a:pt x="2308" y="644"/>
                    </a:lnTo>
                    <a:lnTo>
                      <a:pt x="2303" y="651"/>
                    </a:lnTo>
                    <a:lnTo>
                      <a:pt x="2303" y="651"/>
                    </a:lnTo>
                    <a:lnTo>
                      <a:pt x="2308" y="635"/>
                    </a:lnTo>
                    <a:lnTo>
                      <a:pt x="2311" y="617"/>
                    </a:lnTo>
                    <a:lnTo>
                      <a:pt x="2312" y="601"/>
                    </a:lnTo>
                    <a:lnTo>
                      <a:pt x="2312" y="593"/>
                    </a:lnTo>
                    <a:lnTo>
                      <a:pt x="2312" y="587"/>
                    </a:lnTo>
                    <a:lnTo>
                      <a:pt x="2312" y="587"/>
                    </a:lnTo>
                    <a:lnTo>
                      <a:pt x="2315" y="585"/>
                    </a:lnTo>
                    <a:lnTo>
                      <a:pt x="2317" y="581"/>
                    </a:lnTo>
                    <a:lnTo>
                      <a:pt x="2323" y="573"/>
                    </a:lnTo>
                    <a:lnTo>
                      <a:pt x="2326" y="568"/>
                    </a:lnTo>
                    <a:lnTo>
                      <a:pt x="2331" y="565"/>
                    </a:lnTo>
                    <a:lnTo>
                      <a:pt x="2334" y="564"/>
                    </a:lnTo>
                    <a:lnTo>
                      <a:pt x="2339" y="565"/>
                    </a:lnTo>
                    <a:lnTo>
                      <a:pt x="2339" y="565"/>
                    </a:lnTo>
                    <a:lnTo>
                      <a:pt x="2339" y="568"/>
                    </a:lnTo>
                    <a:lnTo>
                      <a:pt x="2341" y="573"/>
                    </a:lnTo>
                    <a:lnTo>
                      <a:pt x="2344" y="581"/>
                    </a:lnTo>
                    <a:lnTo>
                      <a:pt x="2346" y="586"/>
                    </a:lnTo>
                    <a:lnTo>
                      <a:pt x="2347" y="590"/>
                    </a:lnTo>
                    <a:lnTo>
                      <a:pt x="2346" y="595"/>
                    </a:lnTo>
                    <a:lnTo>
                      <a:pt x="2343" y="599"/>
                    </a:lnTo>
                    <a:lnTo>
                      <a:pt x="2343" y="599"/>
                    </a:lnTo>
                    <a:lnTo>
                      <a:pt x="2348" y="597"/>
                    </a:lnTo>
                    <a:lnTo>
                      <a:pt x="2351" y="596"/>
                    </a:lnTo>
                    <a:lnTo>
                      <a:pt x="2354" y="594"/>
                    </a:lnTo>
                    <a:lnTo>
                      <a:pt x="2355" y="591"/>
                    </a:lnTo>
                    <a:lnTo>
                      <a:pt x="2356" y="589"/>
                    </a:lnTo>
                    <a:lnTo>
                      <a:pt x="2356" y="586"/>
                    </a:lnTo>
                    <a:lnTo>
                      <a:pt x="2354" y="580"/>
                    </a:lnTo>
                    <a:lnTo>
                      <a:pt x="2351" y="572"/>
                    </a:lnTo>
                    <a:lnTo>
                      <a:pt x="2349" y="564"/>
                    </a:lnTo>
                    <a:lnTo>
                      <a:pt x="2348" y="556"/>
                    </a:lnTo>
                    <a:lnTo>
                      <a:pt x="2349" y="551"/>
                    </a:lnTo>
                    <a:lnTo>
                      <a:pt x="2350" y="548"/>
                    </a:lnTo>
                    <a:lnTo>
                      <a:pt x="2350" y="548"/>
                    </a:lnTo>
                    <a:lnTo>
                      <a:pt x="2344" y="549"/>
                    </a:lnTo>
                    <a:lnTo>
                      <a:pt x="2339" y="550"/>
                    </a:lnTo>
                    <a:lnTo>
                      <a:pt x="2327" y="556"/>
                    </a:lnTo>
                    <a:lnTo>
                      <a:pt x="2317" y="563"/>
                    </a:lnTo>
                    <a:lnTo>
                      <a:pt x="2308" y="572"/>
                    </a:lnTo>
                    <a:lnTo>
                      <a:pt x="2290" y="589"/>
                    </a:lnTo>
                    <a:lnTo>
                      <a:pt x="2282" y="596"/>
                    </a:lnTo>
                    <a:lnTo>
                      <a:pt x="2274" y="603"/>
                    </a:lnTo>
                    <a:lnTo>
                      <a:pt x="2274" y="595"/>
                    </a:lnTo>
                    <a:lnTo>
                      <a:pt x="2258" y="609"/>
                    </a:lnTo>
                    <a:lnTo>
                      <a:pt x="2258" y="609"/>
                    </a:lnTo>
                    <a:lnTo>
                      <a:pt x="2260" y="610"/>
                    </a:lnTo>
                    <a:lnTo>
                      <a:pt x="2262" y="612"/>
                    </a:lnTo>
                    <a:lnTo>
                      <a:pt x="2265" y="617"/>
                    </a:lnTo>
                    <a:lnTo>
                      <a:pt x="2266" y="623"/>
                    </a:lnTo>
                    <a:lnTo>
                      <a:pt x="2266" y="629"/>
                    </a:lnTo>
                    <a:lnTo>
                      <a:pt x="2264" y="635"/>
                    </a:lnTo>
                    <a:lnTo>
                      <a:pt x="2262" y="639"/>
                    </a:lnTo>
                    <a:lnTo>
                      <a:pt x="2259" y="639"/>
                    </a:lnTo>
                    <a:lnTo>
                      <a:pt x="2257" y="639"/>
                    </a:lnTo>
                    <a:lnTo>
                      <a:pt x="2255" y="639"/>
                    </a:lnTo>
                    <a:lnTo>
                      <a:pt x="2252" y="636"/>
                    </a:lnTo>
                    <a:lnTo>
                      <a:pt x="2255" y="634"/>
                    </a:lnTo>
                    <a:lnTo>
                      <a:pt x="2255" y="634"/>
                    </a:lnTo>
                    <a:lnTo>
                      <a:pt x="2250" y="631"/>
                    </a:lnTo>
                    <a:lnTo>
                      <a:pt x="2246" y="628"/>
                    </a:lnTo>
                    <a:lnTo>
                      <a:pt x="2241" y="628"/>
                    </a:lnTo>
                    <a:lnTo>
                      <a:pt x="2235" y="628"/>
                    </a:lnTo>
                    <a:lnTo>
                      <a:pt x="2223" y="632"/>
                    </a:lnTo>
                    <a:lnTo>
                      <a:pt x="2217" y="633"/>
                    </a:lnTo>
                    <a:lnTo>
                      <a:pt x="2211" y="633"/>
                    </a:lnTo>
                    <a:lnTo>
                      <a:pt x="2200" y="654"/>
                    </a:lnTo>
                    <a:lnTo>
                      <a:pt x="2200" y="654"/>
                    </a:lnTo>
                    <a:lnTo>
                      <a:pt x="2197" y="653"/>
                    </a:lnTo>
                    <a:lnTo>
                      <a:pt x="2195" y="650"/>
                    </a:lnTo>
                    <a:lnTo>
                      <a:pt x="2191" y="644"/>
                    </a:lnTo>
                    <a:lnTo>
                      <a:pt x="2189" y="638"/>
                    </a:lnTo>
                    <a:lnTo>
                      <a:pt x="2187" y="628"/>
                    </a:lnTo>
                    <a:lnTo>
                      <a:pt x="2185" y="606"/>
                    </a:lnTo>
                    <a:lnTo>
                      <a:pt x="2183" y="587"/>
                    </a:lnTo>
                    <a:lnTo>
                      <a:pt x="2183" y="587"/>
                    </a:lnTo>
                    <a:lnTo>
                      <a:pt x="2179" y="587"/>
                    </a:lnTo>
                    <a:lnTo>
                      <a:pt x="2174" y="587"/>
                    </a:lnTo>
                    <a:lnTo>
                      <a:pt x="2167" y="590"/>
                    </a:lnTo>
                    <a:lnTo>
                      <a:pt x="2160" y="595"/>
                    </a:lnTo>
                    <a:lnTo>
                      <a:pt x="2154" y="602"/>
                    </a:lnTo>
                    <a:lnTo>
                      <a:pt x="2141" y="617"/>
                    </a:lnTo>
                    <a:lnTo>
                      <a:pt x="2128" y="633"/>
                    </a:lnTo>
                    <a:lnTo>
                      <a:pt x="2128" y="633"/>
                    </a:lnTo>
                    <a:lnTo>
                      <a:pt x="2125" y="627"/>
                    </a:lnTo>
                    <a:lnTo>
                      <a:pt x="2119" y="621"/>
                    </a:lnTo>
                    <a:lnTo>
                      <a:pt x="2108" y="612"/>
                    </a:lnTo>
                    <a:lnTo>
                      <a:pt x="2103" y="608"/>
                    </a:lnTo>
                    <a:lnTo>
                      <a:pt x="2102" y="605"/>
                    </a:lnTo>
                    <a:lnTo>
                      <a:pt x="2101" y="602"/>
                    </a:lnTo>
                    <a:lnTo>
                      <a:pt x="2101" y="599"/>
                    </a:lnTo>
                    <a:lnTo>
                      <a:pt x="2102" y="596"/>
                    </a:lnTo>
                    <a:lnTo>
                      <a:pt x="2103" y="593"/>
                    </a:lnTo>
                    <a:lnTo>
                      <a:pt x="2106" y="589"/>
                    </a:lnTo>
                    <a:lnTo>
                      <a:pt x="2106" y="589"/>
                    </a:lnTo>
                    <a:lnTo>
                      <a:pt x="2103" y="593"/>
                    </a:lnTo>
                    <a:lnTo>
                      <a:pt x="2099" y="598"/>
                    </a:lnTo>
                    <a:lnTo>
                      <a:pt x="2094" y="611"/>
                    </a:lnTo>
                    <a:lnTo>
                      <a:pt x="2083" y="641"/>
                    </a:lnTo>
                    <a:lnTo>
                      <a:pt x="2080" y="648"/>
                    </a:lnTo>
                    <a:lnTo>
                      <a:pt x="2078" y="653"/>
                    </a:lnTo>
                    <a:lnTo>
                      <a:pt x="2074" y="657"/>
                    </a:lnTo>
                    <a:lnTo>
                      <a:pt x="2071" y="658"/>
                    </a:lnTo>
                    <a:lnTo>
                      <a:pt x="2067" y="658"/>
                    </a:lnTo>
                    <a:lnTo>
                      <a:pt x="2063" y="656"/>
                    </a:lnTo>
                    <a:lnTo>
                      <a:pt x="2057" y="651"/>
                    </a:lnTo>
                    <a:lnTo>
                      <a:pt x="2051" y="642"/>
                    </a:lnTo>
                    <a:lnTo>
                      <a:pt x="2062" y="627"/>
                    </a:lnTo>
                    <a:lnTo>
                      <a:pt x="2062" y="627"/>
                    </a:lnTo>
                    <a:lnTo>
                      <a:pt x="2048" y="628"/>
                    </a:lnTo>
                    <a:lnTo>
                      <a:pt x="2034" y="632"/>
                    </a:lnTo>
                    <a:lnTo>
                      <a:pt x="2005" y="641"/>
                    </a:lnTo>
                    <a:lnTo>
                      <a:pt x="1991" y="644"/>
                    </a:lnTo>
                    <a:lnTo>
                      <a:pt x="1980" y="646"/>
                    </a:lnTo>
                    <a:lnTo>
                      <a:pt x="1974" y="646"/>
                    </a:lnTo>
                    <a:lnTo>
                      <a:pt x="1970" y="644"/>
                    </a:lnTo>
                    <a:lnTo>
                      <a:pt x="1966" y="643"/>
                    </a:lnTo>
                    <a:lnTo>
                      <a:pt x="1963" y="640"/>
                    </a:lnTo>
                    <a:lnTo>
                      <a:pt x="1963" y="640"/>
                    </a:lnTo>
                    <a:lnTo>
                      <a:pt x="1965" y="629"/>
                    </a:lnTo>
                    <a:lnTo>
                      <a:pt x="1965" y="620"/>
                    </a:lnTo>
                    <a:lnTo>
                      <a:pt x="1965" y="612"/>
                    </a:lnTo>
                    <a:lnTo>
                      <a:pt x="1963" y="605"/>
                    </a:lnTo>
                    <a:lnTo>
                      <a:pt x="1960" y="598"/>
                    </a:lnTo>
                    <a:lnTo>
                      <a:pt x="1957" y="591"/>
                    </a:lnTo>
                    <a:lnTo>
                      <a:pt x="1949" y="580"/>
                    </a:lnTo>
                    <a:lnTo>
                      <a:pt x="1940" y="567"/>
                    </a:lnTo>
                    <a:lnTo>
                      <a:pt x="1930" y="555"/>
                    </a:lnTo>
                    <a:lnTo>
                      <a:pt x="1927" y="546"/>
                    </a:lnTo>
                    <a:lnTo>
                      <a:pt x="1924" y="538"/>
                    </a:lnTo>
                    <a:lnTo>
                      <a:pt x="1921" y="529"/>
                    </a:lnTo>
                    <a:lnTo>
                      <a:pt x="1921" y="519"/>
                    </a:lnTo>
                    <a:lnTo>
                      <a:pt x="1921" y="519"/>
                    </a:lnTo>
                    <a:lnTo>
                      <a:pt x="1920" y="523"/>
                    </a:lnTo>
                    <a:lnTo>
                      <a:pt x="1919" y="528"/>
                    </a:lnTo>
                    <a:lnTo>
                      <a:pt x="1917" y="530"/>
                    </a:lnTo>
                    <a:lnTo>
                      <a:pt x="1914" y="534"/>
                    </a:lnTo>
                    <a:lnTo>
                      <a:pt x="1910" y="538"/>
                    </a:lnTo>
                    <a:lnTo>
                      <a:pt x="1907" y="541"/>
                    </a:lnTo>
                    <a:lnTo>
                      <a:pt x="1906" y="543"/>
                    </a:lnTo>
                    <a:lnTo>
                      <a:pt x="1906" y="543"/>
                    </a:lnTo>
                    <a:lnTo>
                      <a:pt x="1904" y="538"/>
                    </a:lnTo>
                    <a:lnTo>
                      <a:pt x="1902" y="535"/>
                    </a:lnTo>
                    <a:lnTo>
                      <a:pt x="1899" y="535"/>
                    </a:lnTo>
                    <a:lnTo>
                      <a:pt x="1898" y="535"/>
                    </a:lnTo>
                    <a:lnTo>
                      <a:pt x="1896" y="537"/>
                    </a:lnTo>
                    <a:lnTo>
                      <a:pt x="1894" y="541"/>
                    </a:lnTo>
                    <a:lnTo>
                      <a:pt x="1894" y="541"/>
                    </a:lnTo>
                    <a:lnTo>
                      <a:pt x="1896" y="544"/>
                    </a:lnTo>
                    <a:lnTo>
                      <a:pt x="1897" y="548"/>
                    </a:lnTo>
                    <a:lnTo>
                      <a:pt x="1898" y="556"/>
                    </a:lnTo>
                    <a:lnTo>
                      <a:pt x="1897" y="564"/>
                    </a:lnTo>
                    <a:lnTo>
                      <a:pt x="1896" y="573"/>
                    </a:lnTo>
                    <a:lnTo>
                      <a:pt x="1895" y="580"/>
                    </a:lnTo>
                    <a:lnTo>
                      <a:pt x="1896" y="582"/>
                    </a:lnTo>
                    <a:lnTo>
                      <a:pt x="1896" y="585"/>
                    </a:lnTo>
                    <a:lnTo>
                      <a:pt x="1898" y="585"/>
                    </a:lnTo>
                    <a:lnTo>
                      <a:pt x="1901" y="585"/>
                    </a:lnTo>
                    <a:lnTo>
                      <a:pt x="1909" y="579"/>
                    </a:lnTo>
                    <a:lnTo>
                      <a:pt x="1909" y="579"/>
                    </a:lnTo>
                    <a:lnTo>
                      <a:pt x="1903" y="593"/>
                    </a:lnTo>
                    <a:lnTo>
                      <a:pt x="1896" y="606"/>
                    </a:lnTo>
                    <a:lnTo>
                      <a:pt x="1889" y="618"/>
                    </a:lnTo>
                    <a:lnTo>
                      <a:pt x="1882" y="628"/>
                    </a:lnTo>
                    <a:lnTo>
                      <a:pt x="1875" y="636"/>
                    </a:lnTo>
                    <a:lnTo>
                      <a:pt x="1866" y="641"/>
                    </a:lnTo>
                    <a:lnTo>
                      <a:pt x="1861" y="643"/>
                    </a:lnTo>
                    <a:lnTo>
                      <a:pt x="1857" y="644"/>
                    </a:lnTo>
                    <a:lnTo>
                      <a:pt x="1852" y="646"/>
                    </a:lnTo>
                    <a:lnTo>
                      <a:pt x="1848" y="644"/>
                    </a:lnTo>
                    <a:lnTo>
                      <a:pt x="1849" y="620"/>
                    </a:lnTo>
                    <a:lnTo>
                      <a:pt x="1871" y="629"/>
                    </a:lnTo>
                    <a:lnTo>
                      <a:pt x="1871" y="629"/>
                    </a:lnTo>
                    <a:lnTo>
                      <a:pt x="1871" y="624"/>
                    </a:lnTo>
                    <a:lnTo>
                      <a:pt x="1872" y="619"/>
                    </a:lnTo>
                    <a:lnTo>
                      <a:pt x="1874" y="616"/>
                    </a:lnTo>
                    <a:lnTo>
                      <a:pt x="1876" y="613"/>
                    </a:lnTo>
                    <a:lnTo>
                      <a:pt x="1881" y="610"/>
                    </a:lnTo>
                    <a:lnTo>
                      <a:pt x="1883" y="608"/>
                    </a:lnTo>
                    <a:lnTo>
                      <a:pt x="1886" y="605"/>
                    </a:lnTo>
                    <a:lnTo>
                      <a:pt x="1886" y="605"/>
                    </a:lnTo>
                    <a:lnTo>
                      <a:pt x="1879" y="602"/>
                    </a:lnTo>
                    <a:lnTo>
                      <a:pt x="1874" y="598"/>
                    </a:lnTo>
                    <a:lnTo>
                      <a:pt x="1872" y="594"/>
                    </a:lnTo>
                    <a:lnTo>
                      <a:pt x="1869" y="589"/>
                    </a:lnTo>
                    <a:lnTo>
                      <a:pt x="1868" y="585"/>
                    </a:lnTo>
                    <a:lnTo>
                      <a:pt x="1868" y="580"/>
                    </a:lnTo>
                    <a:lnTo>
                      <a:pt x="1869" y="571"/>
                    </a:lnTo>
                    <a:lnTo>
                      <a:pt x="1871" y="563"/>
                    </a:lnTo>
                    <a:lnTo>
                      <a:pt x="1871" y="559"/>
                    </a:lnTo>
                    <a:lnTo>
                      <a:pt x="1869" y="556"/>
                    </a:lnTo>
                    <a:lnTo>
                      <a:pt x="1867" y="553"/>
                    </a:lnTo>
                    <a:lnTo>
                      <a:pt x="1864" y="551"/>
                    </a:lnTo>
                    <a:lnTo>
                      <a:pt x="1859" y="550"/>
                    </a:lnTo>
                    <a:lnTo>
                      <a:pt x="1852" y="550"/>
                    </a:lnTo>
                    <a:lnTo>
                      <a:pt x="1852" y="550"/>
                    </a:lnTo>
                    <a:lnTo>
                      <a:pt x="1850" y="558"/>
                    </a:lnTo>
                    <a:lnTo>
                      <a:pt x="1848" y="560"/>
                    </a:lnTo>
                    <a:lnTo>
                      <a:pt x="1845" y="561"/>
                    </a:lnTo>
                    <a:lnTo>
                      <a:pt x="1838" y="564"/>
                    </a:lnTo>
                    <a:lnTo>
                      <a:pt x="1838" y="564"/>
                    </a:lnTo>
                    <a:lnTo>
                      <a:pt x="1841" y="564"/>
                    </a:lnTo>
                    <a:lnTo>
                      <a:pt x="1842" y="561"/>
                    </a:lnTo>
                    <a:lnTo>
                      <a:pt x="1843" y="556"/>
                    </a:lnTo>
                    <a:lnTo>
                      <a:pt x="1843" y="552"/>
                    </a:lnTo>
                    <a:lnTo>
                      <a:pt x="1842" y="549"/>
                    </a:lnTo>
                    <a:lnTo>
                      <a:pt x="1840" y="548"/>
                    </a:lnTo>
                    <a:lnTo>
                      <a:pt x="1837" y="546"/>
                    </a:lnTo>
                    <a:lnTo>
                      <a:pt x="1828" y="565"/>
                    </a:lnTo>
                    <a:lnTo>
                      <a:pt x="1828" y="565"/>
                    </a:lnTo>
                    <a:lnTo>
                      <a:pt x="1827" y="558"/>
                    </a:lnTo>
                    <a:lnTo>
                      <a:pt x="1826" y="552"/>
                    </a:lnTo>
                    <a:lnTo>
                      <a:pt x="1826" y="548"/>
                    </a:lnTo>
                    <a:lnTo>
                      <a:pt x="1827" y="543"/>
                    </a:lnTo>
                    <a:lnTo>
                      <a:pt x="1828" y="541"/>
                    </a:lnTo>
                    <a:lnTo>
                      <a:pt x="1830" y="537"/>
                    </a:lnTo>
                    <a:lnTo>
                      <a:pt x="1835" y="534"/>
                    </a:lnTo>
                    <a:lnTo>
                      <a:pt x="1840" y="530"/>
                    </a:lnTo>
                    <a:lnTo>
                      <a:pt x="1844" y="526"/>
                    </a:lnTo>
                    <a:lnTo>
                      <a:pt x="1845" y="523"/>
                    </a:lnTo>
                    <a:lnTo>
                      <a:pt x="1845" y="520"/>
                    </a:lnTo>
                    <a:lnTo>
                      <a:pt x="1844" y="516"/>
                    </a:lnTo>
                    <a:lnTo>
                      <a:pt x="1843" y="511"/>
                    </a:lnTo>
                    <a:lnTo>
                      <a:pt x="1843" y="511"/>
                    </a:lnTo>
                    <a:lnTo>
                      <a:pt x="1850" y="505"/>
                    </a:lnTo>
                    <a:lnTo>
                      <a:pt x="1858" y="499"/>
                    </a:lnTo>
                    <a:lnTo>
                      <a:pt x="1872" y="487"/>
                    </a:lnTo>
                    <a:lnTo>
                      <a:pt x="1879" y="481"/>
                    </a:lnTo>
                    <a:lnTo>
                      <a:pt x="1883" y="473"/>
                    </a:lnTo>
                    <a:lnTo>
                      <a:pt x="1886" y="463"/>
                    </a:lnTo>
                    <a:lnTo>
                      <a:pt x="1886" y="459"/>
                    </a:lnTo>
                    <a:lnTo>
                      <a:pt x="1886" y="453"/>
                    </a:lnTo>
                    <a:lnTo>
                      <a:pt x="1886" y="453"/>
                    </a:lnTo>
                    <a:lnTo>
                      <a:pt x="1881" y="452"/>
                    </a:lnTo>
                    <a:lnTo>
                      <a:pt x="1878" y="452"/>
                    </a:lnTo>
                    <a:lnTo>
                      <a:pt x="1873" y="453"/>
                    </a:lnTo>
                    <a:lnTo>
                      <a:pt x="1871" y="457"/>
                    </a:lnTo>
                    <a:lnTo>
                      <a:pt x="1864" y="465"/>
                    </a:lnTo>
                    <a:lnTo>
                      <a:pt x="1859" y="475"/>
                    </a:lnTo>
                    <a:lnTo>
                      <a:pt x="1853" y="484"/>
                    </a:lnTo>
                    <a:lnTo>
                      <a:pt x="1851" y="489"/>
                    </a:lnTo>
                    <a:lnTo>
                      <a:pt x="1848" y="492"/>
                    </a:lnTo>
                    <a:lnTo>
                      <a:pt x="1844" y="495"/>
                    </a:lnTo>
                    <a:lnTo>
                      <a:pt x="1841" y="496"/>
                    </a:lnTo>
                    <a:lnTo>
                      <a:pt x="1836" y="496"/>
                    </a:lnTo>
                    <a:lnTo>
                      <a:pt x="1832" y="495"/>
                    </a:lnTo>
                    <a:lnTo>
                      <a:pt x="1829" y="481"/>
                    </a:lnTo>
                    <a:lnTo>
                      <a:pt x="1829" y="481"/>
                    </a:lnTo>
                    <a:lnTo>
                      <a:pt x="1826" y="484"/>
                    </a:lnTo>
                    <a:lnTo>
                      <a:pt x="1823" y="489"/>
                    </a:lnTo>
                    <a:lnTo>
                      <a:pt x="1818" y="500"/>
                    </a:lnTo>
                    <a:lnTo>
                      <a:pt x="1814" y="512"/>
                    </a:lnTo>
                    <a:lnTo>
                      <a:pt x="1811" y="523"/>
                    </a:lnTo>
                    <a:lnTo>
                      <a:pt x="1811" y="523"/>
                    </a:lnTo>
                    <a:lnTo>
                      <a:pt x="1810" y="518"/>
                    </a:lnTo>
                    <a:lnTo>
                      <a:pt x="1809" y="513"/>
                    </a:lnTo>
                    <a:lnTo>
                      <a:pt x="1806" y="510"/>
                    </a:lnTo>
                    <a:lnTo>
                      <a:pt x="1802" y="507"/>
                    </a:lnTo>
                    <a:lnTo>
                      <a:pt x="1802" y="507"/>
                    </a:lnTo>
                    <a:lnTo>
                      <a:pt x="1789" y="526"/>
                    </a:lnTo>
                    <a:lnTo>
                      <a:pt x="1779" y="541"/>
                    </a:lnTo>
                    <a:lnTo>
                      <a:pt x="1767" y="556"/>
                    </a:lnTo>
                    <a:lnTo>
                      <a:pt x="1761" y="565"/>
                    </a:lnTo>
                    <a:lnTo>
                      <a:pt x="1756" y="576"/>
                    </a:lnTo>
                    <a:lnTo>
                      <a:pt x="1756" y="576"/>
                    </a:lnTo>
                    <a:lnTo>
                      <a:pt x="1763" y="573"/>
                    </a:lnTo>
                    <a:lnTo>
                      <a:pt x="1769" y="571"/>
                    </a:lnTo>
                    <a:lnTo>
                      <a:pt x="1774" y="570"/>
                    </a:lnTo>
                    <a:lnTo>
                      <a:pt x="1779" y="571"/>
                    </a:lnTo>
                    <a:lnTo>
                      <a:pt x="1783" y="572"/>
                    </a:lnTo>
                    <a:lnTo>
                      <a:pt x="1787" y="573"/>
                    </a:lnTo>
                    <a:lnTo>
                      <a:pt x="1794" y="578"/>
                    </a:lnTo>
                    <a:lnTo>
                      <a:pt x="1799" y="582"/>
                    </a:lnTo>
                    <a:lnTo>
                      <a:pt x="1804" y="585"/>
                    </a:lnTo>
                    <a:lnTo>
                      <a:pt x="1807" y="586"/>
                    </a:lnTo>
                    <a:lnTo>
                      <a:pt x="1812" y="587"/>
                    </a:lnTo>
                    <a:lnTo>
                      <a:pt x="1818" y="586"/>
                    </a:lnTo>
                    <a:lnTo>
                      <a:pt x="1825" y="585"/>
                    </a:lnTo>
                    <a:lnTo>
                      <a:pt x="1832" y="581"/>
                    </a:lnTo>
                    <a:lnTo>
                      <a:pt x="1832" y="581"/>
                    </a:lnTo>
                    <a:lnTo>
                      <a:pt x="1828" y="585"/>
                    </a:lnTo>
                    <a:lnTo>
                      <a:pt x="1823" y="588"/>
                    </a:lnTo>
                    <a:lnTo>
                      <a:pt x="1811" y="597"/>
                    </a:lnTo>
                    <a:lnTo>
                      <a:pt x="1804" y="603"/>
                    </a:lnTo>
                    <a:lnTo>
                      <a:pt x="1798" y="610"/>
                    </a:lnTo>
                    <a:lnTo>
                      <a:pt x="1794" y="619"/>
                    </a:lnTo>
                    <a:lnTo>
                      <a:pt x="1791" y="631"/>
                    </a:lnTo>
                    <a:lnTo>
                      <a:pt x="1794" y="606"/>
                    </a:lnTo>
                    <a:lnTo>
                      <a:pt x="1794" y="606"/>
                    </a:lnTo>
                    <a:lnTo>
                      <a:pt x="1782" y="614"/>
                    </a:lnTo>
                    <a:lnTo>
                      <a:pt x="1777" y="618"/>
                    </a:lnTo>
                    <a:lnTo>
                      <a:pt x="1772" y="621"/>
                    </a:lnTo>
                    <a:lnTo>
                      <a:pt x="1766" y="624"/>
                    </a:lnTo>
                    <a:lnTo>
                      <a:pt x="1760" y="624"/>
                    </a:lnTo>
                    <a:lnTo>
                      <a:pt x="1754" y="624"/>
                    </a:lnTo>
                    <a:lnTo>
                      <a:pt x="1748" y="621"/>
                    </a:lnTo>
                    <a:lnTo>
                      <a:pt x="1759" y="608"/>
                    </a:lnTo>
                    <a:lnTo>
                      <a:pt x="1759" y="608"/>
                    </a:lnTo>
                    <a:lnTo>
                      <a:pt x="1754" y="610"/>
                    </a:lnTo>
                    <a:lnTo>
                      <a:pt x="1751" y="611"/>
                    </a:lnTo>
                    <a:lnTo>
                      <a:pt x="1748" y="610"/>
                    </a:lnTo>
                    <a:lnTo>
                      <a:pt x="1743" y="609"/>
                    </a:lnTo>
                    <a:lnTo>
                      <a:pt x="1736" y="604"/>
                    </a:lnTo>
                    <a:lnTo>
                      <a:pt x="1730" y="599"/>
                    </a:lnTo>
                    <a:lnTo>
                      <a:pt x="1723" y="595"/>
                    </a:lnTo>
                    <a:lnTo>
                      <a:pt x="1721" y="594"/>
                    </a:lnTo>
                    <a:lnTo>
                      <a:pt x="1718" y="594"/>
                    </a:lnTo>
                    <a:lnTo>
                      <a:pt x="1714" y="595"/>
                    </a:lnTo>
                    <a:lnTo>
                      <a:pt x="1711" y="597"/>
                    </a:lnTo>
                    <a:lnTo>
                      <a:pt x="1707" y="602"/>
                    </a:lnTo>
                    <a:lnTo>
                      <a:pt x="1704" y="609"/>
                    </a:lnTo>
                    <a:lnTo>
                      <a:pt x="1704" y="609"/>
                    </a:lnTo>
                    <a:lnTo>
                      <a:pt x="1708" y="610"/>
                    </a:lnTo>
                    <a:lnTo>
                      <a:pt x="1712" y="610"/>
                    </a:lnTo>
                    <a:lnTo>
                      <a:pt x="1715" y="609"/>
                    </a:lnTo>
                    <a:lnTo>
                      <a:pt x="1719" y="608"/>
                    </a:lnTo>
                    <a:lnTo>
                      <a:pt x="1719" y="608"/>
                    </a:lnTo>
                    <a:lnTo>
                      <a:pt x="1714" y="610"/>
                    </a:lnTo>
                    <a:lnTo>
                      <a:pt x="1710" y="612"/>
                    </a:lnTo>
                    <a:lnTo>
                      <a:pt x="1705" y="613"/>
                    </a:lnTo>
                    <a:lnTo>
                      <a:pt x="1699" y="613"/>
                    </a:lnTo>
                    <a:lnTo>
                      <a:pt x="1690" y="612"/>
                    </a:lnTo>
                    <a:lnTo>
                      <a:pt x="1680" y="609"/>
                    </a:lnTo>
                    <a:lnTo>
                      <a:pt x="1652" y="648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50" y="641"/>
                    </a:lnTo>
                    <a:lnTo>
                      <a:pt x="1645" y="634"/>
                    </a:lnTo>
                    <a:lnTo>
                      <a:pt x="1644" y="631"/>
                    </a:lnTo>
                    <a:lnTo>
                      <a:pt x="1643" y="627"/>
                    </a:lnTo>
                    <a:lnTo>
                      <a:pt x="1643" y="623"/>
                    </a:lnTo>
                    <a:lnTo>
                      <a:pt x="1645" y="616"/>
                    </a:lnTo>
                    <a:lnTo>
                      <a:pt x="1645" y="616"/>
                    </a:lnTo>
                    <a:lnTo>
                      <a:pt x="1642" y="612"/>
                    </a:lnTo>
                    <a:lnTo>
                      <a:pt x="1639" y="611"/>
                    </a:lnTo>
                    <a:lnTo>
                      <a:pt x="1636" y="610"/>
                    </a:lnTo>
                    <a:lnTo>
                      <a:pt x="1633" y="610"/>
                    </a:lnTo>
                    <a:lnTo>
                      <a:pt x="1630" y="611"/>
                    </a:lnTo>
                    <a:lnTo>
                      <a:pt x="1628" y="612"/>
                    </a:lnTo>
                    <a:lnTo>
                      <a:pt x="1623" y="617"/>
                    </a:lnTo>
                    <a:lnTo>
                      <a:pt x="1614" y="629"/>
                    </a:lnTo>
                    <a:lnTo>
                      <a:pt x="1610" y="634"/>
                    </a:lnTo>
                    <a:lnTo>
                      <a:pt x="1606" y="638"/>
                    </a:lnTo>
                    <a:lnTo>
                      <a:pt x="1606" y="638"/>
                    </a:lnTo>
                    <a:lnTo>
                      <a:pt x="1602" y="629"/>
                    </a:lnTo>
                    <a:lnTo>
                      <a:pt x="1600" y="626"/>
                    </a:lnTo>
                    <a:lnTo>
                      <a:pt x="1600" y="624"/>
                    </a:lnTo>
                    <a:lnTo>
                      <a:pt x="1602" y="623"/>
                    </a:lnTo>
                    <a:lnTo>
                      <a:pt x="1604" y="620"/>
                    </a:lnTo>
                    <a:lnTo>
                      <a:pt x="1608" y="618"/>
                    </a:lnTo>
                    <a:lnTo>
                      <a:pt x="1613" y="614"/>
                    </a:lnTo>
                    <a:lnTo>
                      <a:pt x="1619" y="611"/>
                    </a:lnTo>
                    <a:lnTo>
                      <a:pt x="1622" y="608"/>
                    </a:lnTo>
                    <a:lnTo>
                      <a:pt x="1623" y="604"/>
                    </a:lnTo>
                    <a:lnTo>
                      <a:pt x="1626" y="599"/>
                    </a:lnTo>
                    <a:lnTo>
                      <a:pt x="1627" y="594"/>
                    </a:lnTo>
                    <a:lnTo>
                      <a:pt x="1627" y="594"/>
                    </a:lnTo>
                    <a:lnTo>
                      <a:pt x="1616" y="589"/>
                    </a:lnTo>
                    <a:lnTo>
                      <a:pt x="1607" y="588"/>
                    </a:lnTo>
                    <a:lnTo>
                      <a:pt x="1597" y="588"/>
                    </a:lnTo>
                    <a:lnTo>
                      <a:pt x="1588" y="589"/>
                    </a:lnTo>
                    <a:lnTo>
                      <a:pt x="1579" y="593"/>
                    </a:lnTo>
                    <a:lnTo>
                      <a:pt x="1570" y="597"/>
                    </a:lnTo>
                    <a:lnTo>
                      <a:pt x="1562" y="603"/>
                    </a:lnTo>
                    <a:lnTo>
                      <a:pt x="1556" y="611"/>
                    </a:lnTo>
                    <a:lnTo>
                      <a:pt x="1556" y="611"/>
                    </a:lnTo>
                    <a:lnTo>
                      <a:pt x="1559" y="614"/>
                    </a:lnTo>
                    <a:lnTo>
                      <a:pt x="1561" y="618"/>
                    </a:lnTo>
                    <a:lnTo>
                      <a:pt x="1562" y="623"/>
                    </a:lnTo>
                    <a:lnTo>
                      <a:pt x="1564" y="626"/>
                    </a:lnTo>
                    <a:lnTo>
                      <a:pt x="1564" y="626"/>
                    </a:lnTo>
                    <a:lnTo>
                      <a:pt x="1562" y="624"/>
                    </a:lnTo>
                    <a:lnTo>
                      <a:pt x="1561" y="621"/>
                    </a:lnTo>
                    <a:lnTo>
                      <a:pt x="1557" y="620"/>
                    </a:lnTo>
                    <a:lnTo>
                      <a:pt x="1546" y="619"/>
                    </a:lnTo>
                    <a:lnTo>
                      <a:pt x="1541" y="635"/>
                    </a:lnTo>
                    <a:lnTo>
                      <a:pt x="1541" y="635"/>
                    </a:lnTo>
                    <a:lnTo>
                      <a:pt x="1538" y="631"/>
                    </a:lnTo>
                    <a:lnTo>
                      <a:pt x="1536" y="627"/>
                    </a:lnTo>
                    <a:lnTo>
                      <a:pt x="1535" y="623"/>
                    </a:lnTo>
                    <a:lnTo>
                      <a:pt x="1535" y="619"/>
                    </a:lnTo>
                    <a:lnTo>
                      <a:pt x="1536" y="616"/>
                    </a:lnTo>
                    <a:lnTo>
                      <a:pt x="1537" y="611"/>
                    </a:lnTo>
                    <a:lnTo>
                      <a:pt x="1543" y="603"/>
                    </a:lnTo>
                    <a:lnTo>
                      <a:pt x="1543" y="603"/>
                    </a:lnTo>
                    <a:lnTo>
                      <a:pt x="1541" y="603"/>
                    </a:lnTo>
                    <a:lnTo>
                      <a:pt x="1539" y="603"/>
                    </a:lnTo>
                    <a:lnTo>
                      <a:pt x="1535" y="605"/>
                    </a:lnTo>
                    <a:lnTo>
                      <a:pt x="1527" y="612"/>
                    </a:lnTo>
                    <a:lnTo>
                      <a:pt x="1523" y="614"/>
                    </a:lnTo>
                    <a:lnTo>
                      <a:pt x="1519" y="616"/>
                    </a:lnTo>
                    <a:lnTo>
                      <a:pt x="1518" y="614"/>
                    </a:lnTo>
                    <a:lnTo>
                      <a:pt x="1515" y="612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9" y="601"/>
                    </a:lnTo>
                    <a:lnTo>
                      <a:pt x="1524" y="598"/>
                    </a:lnTo>
                    <a:lnTo>
                      <a:pt x="1531" y="597"/>
                    </a:lnTo>
                    <a:lnTo>
                      <a:pt x="1538" y="597"/>
                    </a:lnTo>
                    <a:lnTo>
                      <a:pt x="1549" y="598"/>
                    </a:lnTo>
                    <a:lnTo>
                      <a:pt x="1553" y="597"/>
                    </a:lnTo>
                    <a:lnTo>
                      <a:pt x="1558" y="594"/>
                    </a:lnTo>
                    <a:lnTo>
                      <a:pt x="1558" y="594"/>
                    </a:lnTo>
                    <a:lnTo>
                      <a:pt x="1552" y="596"/>
                    </a:lnTo>
                    <a:lnTo>
                      <a:pt x="1546" y="596"/>
                    </a:lnTo>
                    <a:lnTo>
                      <a:pt x="1542" y="595"/>
                    </a:lnTo>
                    <a:lnTo>
                      <a:pt x="1537" y="593"/>
                    </a:lnTo>
                    <a:lnTo>
                      <a:pt x="1534" y="589"/>
                    </a:lnTo>
                    <a:lnTo>
                      <a:pt x="1530" y="586"/>
                    </a:lnTo>
                    <a:lnTo>
                      <a:pt x="1523" y="576"/>
                    </a:lnTo>
                    <a:lnTo>
                      <a:pt x="1516" y="568"/>
                    </a:lnTo>
                    <a:lnTo>
                      <a:pt x="1512" y="565"/>
                    </a:lnTo>
                    <a:lnTo>
                      <a:pt x="1507" y="561"/>
                    </a:lnTo>
                    <a:lnTo>
                      <a:pt x="1503" y="560"/>
                    </a:lnTo>
                    <a:lnTo>
                      <a:pt x="1497" y="559"/>
                    </a:lnTo>
                    <a:lnTo>
                      <a:pt x="1490" y="560"/>
                    </a:lnTo>
                    <a:lnTo>
                      <a:pt x="1482" y="563"/>
                    </a:lnTo>
                    <a:lnTo>
                      <a:pt x="1482" y="563"/>
                    </a:lnTo>
                    <a:lnTo>
                      <a:pt x="1483" y="556"/>
                    </a:lnTo>
                    <a:lnTo>
                      <a:pt x="1485" y="549"/>
                    </a:lnTo>
                    <a:lnTo>
                      <a:pt x="1485" y="545"/>
                    </a:lnTo>
                    <a:lnTo>
                      <a:pt x="1485" y="543"/>
                    </a:lnTo>
                    <a:lnTo>
                      <a:pt x="1484" y="541"/>
                    </a:lnTo>
                    <a:lnTo>
                      <a:pt x="1482" y="540"/>
                    </a:lnTo>
                    <a:lnTo>
                      <a:pt x="1482" y="540"/>
                    </a:lnTo>
                    <a:lnTo>
                      <a:pt x="1478" y="541"/>
                    </a:lnTo>
                    <a:lnTo>
                      <a:pt x="1476" y="543"/>
                    </a:lnTo>
                    <a:lnTo>
                      <a:pt x="1473" y="548"/>
                    </a:lnTo>
                    <a:lnTo>
                      <a:pt x="1470" y="553"/>
                    </a:lnTo>
                    <a:lnTo>
                      <a:pt x="1470" y="560"/>
                    </a:lnTo>
                    <a:lnTo>
                      <a:pt x="1470" y="575"/>
                    </a:lnTo>
                    <a:lnTo>
                      <a:pt x="1470" y="582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4" y="587"/>
                    </a:lnTo>
                    <a:lnTo>
                      <a:pt x="1478" y="586"/>
                    </a:lnTo>
                    <a:lnTo>
                      <a:pt x="1482" y="587"/>
                    </a:lnTo>
                    <a:lnTo>
                      <a:pt x="1485" y="589"/>
                    </a:lnTo>
                    <a:lnTo>
                      <a:pt x="1489" y="593"/>
                    </a:lnTo>
                    <a:lnTo>
                      <a:pt x="1492" y="597"/>
                    </a:lnTo>
                    <a:lnTo>
                      <a:pt x="1498" y="611"/>
                    </a:lnTo>
                    <a:lnTo>
                      <a:pt x="1493" y="624"/>
                    </a:lnTo>
                    <a:lnTo>
                      <a:pt x="1493" y="624"/>
                    </a:lnTo>
                    <a:lnTo>
                      <a:pt x="1492" y="621"/>
                    </a:lnTo>
                    <a:lnTo>
                      <a:pt x="1491" y="619"/>
                    </a:lnTo>
                    <a:lnTo>
                      <a:pt x="1488" y="617"/>
                    </a:lnTo>
                    <a:lnTo>
                      <a:pt x="1484" y="613"/>
                    </a:lnTo>
                    <a:lnTo>
                      <a:pt x="1481" y="610"/>
                    </a:lnTo>
                    <a:lnTo>
                      <a:pt x="1477" y="635"/>
                    </a:lnTo>
                    <a:lnTo>
                      <a:pt x="1477" y="635"/>
                    </a:lnTo>
                    <a:lnTo>
                      <a:pt x="1478" y="625"/>
                    </a:lnTo>
                    <a:lnTo>
                      <a:pt x="1477" y="616"/>
                    </a:lnTo>
                    <a:lnTo>
                      <a:pt x="1475" y="606"/>
                    </a:lnTo>
                    <a:lnTo>
                      <a:pt x="1472" y="601"/>
                    </a:lnTo>
                    <a:lnTo>
                      <a:pt x="1468" y="595"/>
                    </a:lnTo>
                    <a:lnTo>
                      <a:pt x="1464" y="593"/>
                    </a:lnTo>
                    <a:lnTo>
                      <a:pt x="1459" y="591"/>
                    </a:lnTo>
                    <a:lnTo>
                      <a:pt x="1454" y="594"/>
                    </a:lnTo>
                    <a:lnTo>
                      <a:pt x="1454" y="594"/>
                    </a:lnTo>
                    <a:lnTo>
                      <a:pt x="1460" y="606"/>
                    </a:lnTo>
                    <a:lnTo>
                      <a:pt x="1462" y="617"/>
                    </a:lnTo>
                    <a:lnTo>
                      <a:pt x="1464" y="628"/>
                    </a:lnTo>
                    <a:lnTo>
                      <a:pt x="1464" y="648"/>
                    </a:lnTo>
                    <a:lnTo>
                      <a:pt x="1464" y="648"/>
                    </a:lnTo>
                    <a:lnTo>
                      <a:pt x="1461" y="653"/>
                    </a:lnTo>
                    <a:lnTo>
                      <a:pt x="1458" y="655"/>
                    </a:lnTo>
                    <a:lnTo>
                      <a:pt x="1455" y="656"/>
                    </a:lnTo>
                    <a:lnTo>
                      <a:pt x="1453" y="656"/>
                    </a:lnTo>
                    <a:lnTo>
                      <a:pt x="1451" y="655"/>
                    </a:lnTo>
                    <a:lnTo>
                      <a:pt x="1450" y="653"/>
                    </a:lnTo>
                    <a:lnTo>
                      <a:pt x="1446" y="647"/>
                    </a:lnTo>
                    <a:lnTo>
                      <a:pt x="1443" y="642"/>
                    </a:lnTo>
                    <a:lnTo>
                      <a:pt x="1441" y="640"/>
                    </a:lnTo>
                    <a:lnTo>
                      <a:pt x="1438" y="639"/>
                    </a:lnTo>
                    <a:lnTo>
                      <a:pt x="1436" y="639"/>
                    </a:lnTo>
                    <a:lnTo>
                      <a:pt x="1434" y="640"/>
                    </a:lnTo>
                    <a:lnTo>
                      <a:pt x="1430" y="643"/>
                    </a:lnTo>
                    <a:lnTo>
                      <a:pt x="1427" y="648"/>
                    </a:lnTo>
                    <a:lnTo>
                      <a:pt x="1427" y="648"/>
                    </a:lnTo>
                    <a:lnTo>
                      <a:pt x="1428" y="644"/>
                    </a:lnTo>
                    <a:lnTo>
                      <a:pt x="1430" y="642"/>
                    </a:lnTo>
                    <a:lnTo>
                      <a:pt x="1435" y="636"/>
                    </a:lnTo>
                    <a:lnTo>
                      <a:pt x="1437" y="633"/>
                    </a:lnTo>
                    <a:lnTo>
                      <a:pt x="1437" y="631"/>
                    </a:lnTo>
                    <a:lnTo>
                      <a:pt x="1435" y="628"/>
                    </a:lnTo>
                    <a:lnTo>
                      <a:pt x="1431" y="625"/>
                    </a:lnTo>
                    <a:lnTo>
                      <a:pt x="1431" y="625"/>
                    </a:lnTo>
                    <a:lnTo>
                      <a:pt x="1428" y="626"/>
                    </a:lnTo>
                    <a:lnTo>
                      <a:pt x="1426" y="628"/>
                    </a:lnTo>
                    <a:lnTo>
                      <a:pt x="1423" y="632"/>
                    </a:lnTo>
                    <a:lnTo>
                      <a:pt x="1421" y="635"/>
                    </a:lnTo>
                    <a:lnTo>
                      <a:pt x="1418" y="646"/>
                    </a:lnTo>
                    <a:lnTo>
                      <a:pt x="1415" y="649"/>
                    </a:lnTo>
                    <a:lnTo>
                      <a:pt x="1413" y="653"/>
                    </a:lnTo>
                    <a:lnTo>
                      <a:pt x="1413" y="653"/>
                    </a:lnTo>
                    <a:lnTo>
                      <a:pt x="1419" y="636"/>
                    </a:lnTo>
                    <a:lnTo>
                      <a:pt x="1422" y="619"/>
                    </a:lnTo>
                    <a:lnTo>
                      <a:pt x="1426" y="603"/>
                    </a:lnTo>
                    <a:lnTo>
                      <a:pt x="1431" y="583"/>
                    </a:lnTo>
                    <a:lnTo>
                      <a:pt x="1431" y="583"/>
                    </a:lnTo>
                    <a:lnTo>
                      <a:pt x="1442" y="582"/>
                    </a:lnTo>
                    <a:lnTo>
                      <a:pt x="1446" y="581"/>
                    </a:lnTo>
                    <a:lnTo>
                      <a:pt x="1460" y="574"/>
                    </a:lnTo>
                    <a:lnTo>
                      <a:pt x="1444" y="553"/>
                    </a:lnTo>
                    <a:lnTo>
                      <a:pt x="1444" y="553"/>
                    </a:lnTo>
                    <a:lnTo>
                      <a:pt x="1450" y="551"/>
                    </a:lnTo>
                    <a:lnTo>
                      <a:pt x="1453" y="548"/>
                    </a:lnTo>
                    <a:lnTo>
                      <a:pt x="1457" y="543"/>
                    </a:lnTo>
                    <a:lnTo>
                      <a:pt x="1458" y="537"/>
                    </a:lnTo>
                    <a:lnTo>
                      <a:pt x="1459" y="526"/>
                    </a:lnTo>
                    <a:lnTo>
                      <a:pt x="1459" y="516"/>
                    </a:lnTo>
                    <a:lnTo>
                      <a:pt x="1459" y="516"/>
                    </a:lnTo>
                    <a:lnTo>
                      <a:pt x="1454" y="513"/>
                    </a:lnTo>
                    <a:lnTo>
                      <a:pt x="1450" y="511"/>
                    </a:lnTo>
                    <a:lnTo>
                      <a:pt x="1446" y="511"/>
                    </a:lnTo>
                    <a:lnTo>
                      <a:pt x="1444" y="512"/>
                    </a:lnTo>
                    <a:lnTo>
                      <a:pt x="1441" y="513"/>
                    </a:lnTo>
                    <a:lnTo>
                      <a:pt x="1438" y="516"/>
                    </a:lnTo>
                    <a:lnTo>
                      <a:pt x="1435" y="525"/>
                    </a:lnTo>
                    <a:lnTo>
                      <a:pt x="1431" y="533"/>
                    </a:lnTo>
                    <a:lnTo>
                      <a:pt x="1428" y="541"/>
                    </a:lnTo>
                    <a:lnTo>
                      <a:pt x="1426" y="543"/>
                    </a:lnTo>
                    <a:lnTo>
                      <a:pt x="1423" y="545"/>
                    </a:lnTo>
                    <a:lnTo>
                      <a:pt x="1421" y="545"/>
                    </a:lnTo>
                    <a:lnTo>
                      <a:pt x="1418" y="545"/>
                    </a:lnTo>
                    <a:lnTo>
                      <a:pt x="1418" y="545"/>
                    </a:lnTo>
                    <a:lnTo>
                      <a:pt x="1415" y="550"/>
                    </a:lnTo>
                    <a:lnTo>
                      <a:pt x="1415" y="553"/>
                    </a:lnTo>
                    <a:lnTo>
                      <a:pt x="1418" y="555"/>
                    </a:lnTo>
                    <a:lnTo>
                      <a:pt x="1421" y="556"/>
                    </a:lnTo>
                    <a:lnTo>
                      <a:pt x="1423" y="557"/>
                    </a:lnTo>
                    <a:lnTo>
                      <a:pt x="1424" y="558"/>
                    </a:lnTo>
                    <a:lnTo>
                      <a:pt x="1423" y="561"/>
                    </a:lnTo>
                    <a:lnTo>
                      <a:pt x="1420" y="566"/>
                    </a:lnTo>
                    <a:lnTo>
                      <a:pt x="1420" y="566"/>
                    </a:lnTo>
                    <a:lnTo>
                      <a:pt x="1414" y="566"/>
                    </a:lnTo>
                    <a:lnTo>
                      <a:pt x="1412" y="567"/>
                    </a:lnTo>
                    <a:lnTo>
                      <a:pt x="1409" y="570"/>
                    </a:lnTo>
                    <a:lnTo>
                      <a:pt x="1408" y="574"/>
                    </a:lnTo>
                    <a:lnTo>
                      <a:pt x="1407" y="578"/>
                    </a:lnTo>
                    <a:lnTo>
                      <a:pt x="1405" y="582"/>
                    </a:lnTo>
                    <a:lnTo>
                      <a:pt x="1401" y="587"/>
                    </a:lnTo>
                    <a:lnTo>
                      <a:pt x="1395" y="591"/>
                    </a:lnTo>
                    <a:lnTo>
                      <a:pt x="1399" y="580"/>
                    </a:lnTo>
                    <a:lnTo>
                      <a:pt x="1399" y="580"/>
                    </a:lnTo>
                    <a:lnTo>
                      <a:pt x="1397" y="576"/>
                    </a:lnTo>
                    <a:lnTo>
                      <a:pt x="1395" y="575"/>
                    </a:lnTo>
                    <a:lnTo>
                      <a:pt x="1392" y="575"/>
                    </a:lnTo>
                    <a:lnTo>
                      <a:pt x="1390" y="576"/>
                    </a:lnTo>
                    <a:lnTo>
                      <a:pt x="1384" y="582"/>
                    </a:lnTo>
                    <a:lnTo>
                      <a:pt x="1382" y="585"/>
                    </a:lnTo>
                    <a:lnTo>
                      <a:pt x="1380" y="586"/>
                    </a:lnTo>
                    <a:lnTo>
                      <a:pt x="1380" y="586"/>
                    </a:lnTo>
                    <a:lnTo>
                      <a:pt x="1378" y="588"/>
                    </a:lnTo>
                    <a:lnTo>
                      <a:pt x="1377" y="591"/>
                    </a:lnTo>
                    <a:lnTo>
                      <a:pt x="1376" y="602"/>
                    </a:lnTo>
                    <a:lnTo>
                      <a:pt x="1375" y="631"/>
                    </a:lnTo>
                    <a:lnTo>
                      <a:pt x="1374" y="644"/>
                    </a:lnTo>
                    <a:lnTo>
                      <a:pt x="1372" y="651"/>
                    </a:lnTo>
                    <a:lnTo>
                      <a:pt x="1369" y="657"/>
                    </a:lnTo>
                    <a:lnTo>
                      <a:pt x="1367" y="663"/>
                    </a:lnTo>
                    <a:lnTo>
                      <a:pt x="1363" y="666"/>
                    </a:lnTo>
                    <a:lnTo>
                      <a:pt x="1359" y="669"/>
                    </a:lnTo>
                    <a:lnTo>
                      <a:pt x="1353" y="670"/>
                    </a:lnTo>
                    <a:lnTo>
                      <a:pt x="1353" y="670"/>
                    </a:lnTo>
                    <a:lnTo>
                      <a:pt x="1355" y="662"/>
                    </a:lnTo>
                    <a:lnTo>
                      <a:pt x="1355" y="656"/>
                    </a:lnTo>
                    <a:lnTo>
                      <a:pt x="1395" y="455"/>
                    </a:lnTo>
                    <a:lnTo>
                      <a:pt x="1395" y="455"/>
                    </a:lnTo>
                    <a:lnTo>
                      <a:pt x="1369" y="453"/>
                    </a:lnTo>
                    <a:lnTo>
                      <a:pt x="1343" y="450"/>
                    </a:lnTo>
                    <a:lnTo>
                      <a:pt x="1316" y="443"/>
                    </a:lnTo>
                    <a:lnTo>
                      <a:pt x="1289" y="432"/>
                    </a:lnTo>
                    <a:lnTo>
                      <a:pt x="1289" y="432"/>
                    </a:lnTo>
                    <a:lnTo>
                      <a:pt x="1288" y="425"/>
                    </a:lnTo>
                    <a:lnTo>
                      <a:pt x="1288" y="420"/>
                    </a:lnTo>
                    <a:lnTo>
                      <a:pt x="1289" y="415"/>
                    </a:lnTo>
                    <a:lnTo>
                      <a:pt x="1290" y="410"/>
                    </a:lnTo>
                    <a:lnTo>
                      <a:pt x="1291" y="407"/>
                    </a:lnTo>
                    <a:lnTo>
                      <a:pt x="1293" y="404"/>
                    </a:lnTo>
                    <a:lnTo>
                      <a:pt x="1299" y="400"/>
                    </a:lnTo>
                    <a:lnTo>
                      <a:pt x="1311" y="393"/>
                    </a:lnTo>
                    <a:lnTo>
                      <a:pt x="1314" y="389"/>
                    </a:lnTo>
                    <a:lnTo>
                      <a:pt x="1314" y="386"/>
                    </a:lnTo>
                    <a:lnTo>
                      <a:pt x="1314" y="383"/>
                    </a:lnTo>
                    <a:lnTo>
                      <a:pt x="1331" y="392"/>
                    </a:lnTo>
                    <a:lnTo>
                      <a:pt x="1331" y="392"/>
                    </a:lnTo>
                    <a:lnTo>
                      <a:pt x="1331" y="394"/>
                    </a:lnTo>
                    <a:lnTo>
                      <a:pt x="1329" y="397"/>
                    </a:lnTo>
                    <a:lnTo>
                      <a:pt x="1326" y="400"/>
                    </a:lnTo>
                    <a:lnTo>
                      <a:pt x="1314" y="404"/>
                    </a:lnTo>
                    <a:lnTo>
                      <a:pt x="1309" y="406"/>
                    </a:lnTo>
                    <a:lnTo>
                      <a:pt x="1308" y="408"/>
                    </a:lnTo>
                    <a:lnTo>
                      <a:pt x="1307" y="410"/>
                    </a:lnTo>
                    <a:lnTo>
                      <a:pt x="1306" y="413"/>
                    </a:lnTo>
                    <a:lnTo>
                      <a:pt x="1306" y="416"/>
                    </a:lnTo>
                    <a:lnTo>
                      <a:pt x="1307" y="421"/>
                    </a:lnTo>
                    <a:lnTo>
                      <a:pt x="1309" y="425"/>
                    </a:lnTo>
                    <a:lnTo>
                      <a:pt x="1309" y="425"/>
                    </a:lnTo>
                    <a:lnTo>
                      <a:pt x="1321" y="423"/>
                    </a:lnTo>
                    <a:lnTo>
                      <a:pt x="1330" y="422"/>
                    </a:lnTo>
                    <a:lnTo>
                      <a:pt x="1346" y="422"/>
                    </a:lnTo>
                    <a:lnTo>
                      <a:pt x="1355" y="421"/>
                    </a:lnTo>
                    <a:lnTo>
                      <a:pt x="1363" y="417"/>
                    </a:lnTo>
                    <a:lnTo>
                      <a:pt x="1373" y="412"/>
                    </a:lnTo>
                    <a:lnTo>
                      <a:pt x="1383" y="401"/>
                    </a:lnTo>
                    <a:lnTo>
                      <a:pt x="1383" y="401"/>
                    </a:lnTo>
                    <a:lnTo>
                      <a:pt x="1382" y="394"/>
                    </a:lnTo>
                    <a:lnTo>
                      <a:pt x="1380" y="390"/>
                    </a:lnTo>
                    <a:lnTo>
                      <a:pt x="1377" y="386"/>
                    </a:lnTo>
                    <a:lnTo>
                      <a:pt x="1374" y="385"/>
                    </a:lnTo>
                    <a:lnTo>
                      <a:pt x="1370" y="384"/>
                    </a:lnTo>
                    <a:lnTo>
                      <a:pt x="1367" y="384"/>
                    </a:lnTo>
                    <a:lnTo>
                      <a:pt x="1359" y="385"/>
                    </a:lnTo>
                    <a:lnTo>
                      <a:pt x="1351" y="386"/>
                    </a:lnTo>
                    <a:lnTo>
                      <a:pt x="1343" y="387"/>
                    </a:lnTo>
                    <a:lnTo>
                      <a:pt x="1338" y="386"/>
                    </a:lnTo>
                    <a:lnTo>
                      <a:pt x="1335" y="384"/>
                    </a:lnTo>
                    <a:lnTo>
                      <a:pt x="1331" y="380"/>
                    </a:lnTo>
                    <a:lnTo>
                      <a:pt x="1328" y="376"/>
                    </a:lnTo>
                    <a:lnTo>
                      <a:pt x="1328" y="376"/>
                    </a:lnTo>
                    <a:lnTo>
                      <a:pt x="1334" y="376"/>
                    </a:lnTo>
                    <a:lnTo>
                      <a:pt x="1338" y="375"/>
                    </a:lnTo>
                    <a:lnTo>
                      <a:pt x="1344" y="372"/>
                    </a:lnTo>
                    <a:lnTo>
                      <a:pt x="1349" y="369"/>
                    </a:lnTo>
                    <a:lnTo>
                      <a:pt x="1349" y="369"/>
                    </a:lnTo>
                    <a:lnTo>
                      <a:pt x="1293" y="350"/>
                    </a:lnTo>
                    <a:lnTo>
                      <a:pt x="1289" y="360"/>
                    </a:lnTo>
                    <a:lnTo>
                      <a:pt x="1289" y="360"/>
                    </a:lnTo>
                    <a:lnTo>
                      <a:pt x="1305" y="365"/>
                    </a:lnTo>
                    <a:lnTo>
                      <a:pt x="1312" y="370"/>
                    </a:lnTo>
                    <a:lnTo>
                      <a:pt x="1312" y="370"/>
                    </a:lnTo>
                    <a:lnTo>
                      <a:pt x="1306" y="369"/>
                    </a:lnTo>
                    <a:lnTo>
                      <a:pt x="1299" y="371"/>
                    </a:lnTo>
                    <a:lnTo>
                      <a:pt x="1293" y="375"/>
                    </a:lnTo>
                    <a:lnTo>
                      <a:pt x="1289" y="380"/>
                    </a:lnTo>
                    <a:lnTo>
                      <a:pt x="1284" y="387"/>
                    </a:lnTo>
                    <a:lnTo>
                      <a:pt x="1281" y="395"/>
                    </a:lnTo>
                    <a:lnTo>
                      <a:pt x="1278" y="406"/>
                    </a:lnTo>
                    <a:lnTo>
                      <a:pt x="1276" y="416"/>
                    </a:lnTo>
                    <a:lnTo>
                      <a:pt x="1280" y="417"/>
                    </a:lnTo>
                    <a:lnTo>
                      <a:pt x="1273" y="425"/>
                    </a:lnTo>
                    <a:lnTo>
                      <a:pt x="1273" y="425"/>
                    </a:lnTo>
                    <a:lnTo>
                      <a:pt x="1261" y="420"/>
                    </a:lnTo>
                    <a:lnTo>
                      <a:pt x="1261" y="420"/>
                    </a:lnTo>
                    <a:close/>
                    <a:moveTo>
                      <a:pt x="112" y="443"/>
                    </a:moveTo>
                    <a:lnTo>
                      <a:pt x="112" y="443"/>
                    </a:lnTo>
                    <a:lnTo>
                      <a:pt x="113" y="432"/>
                    </a:lnTo>
                    <a:lnTo>
                      <a:pt x="113" y="432"/>
                    </a:lnTo>
                    <a:lnTo>
                      <a:pt x="113" y="437"/>
                    </a:lnTo>
                    <a:lnTo>
                      <a:pt x="113" y="440"/>
                    </a:lnTo>
                    <a:lnTo>
                      <a:pt x="112" y="443"/>
                    </a:lnTo>
                    <a:lnTo>
                      <a:pt x="112" y="443"/>
                    </a:lnTo>
                    <a:close/>
                    <a:moveTo>
                      <a:pt x="1613" y="337"/>
                    </a:moveTo>
                    <a:lnTo>
                      <a:pt x="1613" y="337"/>
                    </a:lnTo>
                    <a:lnTo>
                      <a:pt x="1596" y="332"/>
                    </a:lnTo>
                    <a:lnTo>
                      <a:pt x="1577" y="327"/>
                    </a:lnTo>
                    <a:lnTo>
                      <a:pt x="1560" y="322"/>
                    </a:lnTo>
                    <a:lnTo>
                      <a:pt x="1543" y="318"/>
                    </a:lnTo>
                    <a:lnTo>
                      <a:pt x="1543" y="318"/>
                    </a:lnTo>
                    <a:lnTo>
                      <a:pt x="1557" y="339"/>
                    </a:lnTo>
                    <a:lnTo>
                      <a:pt x="1568" y="359"/>
                    </a:lnTo>
                    <a:lnTo>
                      <a:pt x="1577" y="377"/>
                    </a:lnTo>
                    <a:lnTo>
                      <a:pt x="1580" y="384"/>
                    </a:lnTo>
                    <a:lnTo>
                      <a:pt x="1582" y="392"/>
                    </a:lnTo>
                    <a:lnTo>
                      <a:pt x="1582" y="398"/>
                    </a:lnTo>
                    <a:lnTo>
                      <a:pt x="1582" y="404"/>
                    </a:lnTo>
                    <a:lnTo>
                      <a:pt x="1579" y="408"/>
                    </a:lnTo>
                    <a:lnTo>
                      <a:pt x="1575" y="412"/>
                    </a:lnTo>
                    <a:lnTo>
                      <a:pt x="1569" y="415"/>
                    </a:lnTo>
                    <a:lnTo>
                      <a:pt x="1561" y="417"/>
                    </a:lnTo>
                    <a:lnTo>
                      <a:pt x="1552" y="417"/>
                    </a:lnTo>
                    <a:lnTo>
                      <a:pt x="1541" y="417"/>
                    </a:lnTo>
                    <a:lnTo>
                      <a:pt x="1536" y="422"/>
                    </a:lnTo>
                    <a:lnTo>
                      <a:pt x="1536" y="422"/>
                    </a:lnTo>
                    <a:lnTo>
                      <a:pt x="1539" y="424"/>
                    </a:lnTo>
                    <a:lnTo>
                      <a:pt x="1543" y="425"/>
                    </a:lnTo>
                    <a:lnTo>
                      <a:pt x="1552" y="428"/>
                    </a:lnTo>
                    <a:lnTo>
                      <a:pt x="1564" y="429"/>
                    </a:lnTo>
                    <a:lnTo>
                      <a:pt x="1574" y="427"/>
                    </a:lnTo>
                    <a:lnTo>
                      <a:pt x="1574" y="427"/>
                    </a:lnTo>
                    <a:lnTo>
                      <a:pt x="1588" y="404"/>
                    </a:lnTo>
                    <a:lnTo>
                      <a:pt x="1606" y="372"/>
                    </a:lnTo>
                    <a:lnTo>
                      <a:pt x="1622" y="344"/>
                    </a:lnTo>
                    <a:lnTo>
                      <a:pt x="1627" y="333"/>
                    </a:lnTo>
                    <a:lnTo>
                      <a:pt x="1628" y="327"/>
                    </a:lnTo>
                    <a:lnTo>
                      <a:pt x="1628" y="327"/>
                    </a:lnTo>
                    <a:lnTo>
                      <a:pt x="1627" y="323"/>
                    </a:lnTo>
                    <a:lnTo>
                      <a:pt x="1626" y="320"/>
                    </a:lnTo>
                    <a:lnTo>
                      <a:pt x="1623" y="320"/>
                    </a:lnTo>
                    <a:lnTo>
                      <a:pt x="1621" y="322"/>
                    </a:lnTo>
                    <a:lnTo>
                      <a:pt x="1616" y="324"/>
                    </a:lnTo>
                    <a:lnTo>
                      <a:pt x="1613" y="325"/>
                    </a:lnTo>
                    <a:lnTo>
                      <a:pt x="1611" y="324"/>
                    </a:lnTo>
                    <a:lnTo>
                      <a:pt x="1613" y="337"/>
                    </a:lnTo>
                    <a:close/>
                    <a:moveTo>
                      <a:pt x="1626" y="433"/>
                    </a:moveTo>
                    <a:lnTo>
                      <a:pt x="1626" y="433"/>
                    </a:lnTo>
                    <a:lnTo>
                      <a:pt x="1629" y="436"/>
                    </a:lnTo>
                    <a:lnTo>
                      <a:pt x="1633" y="436"/>
                    </a:lnTo>
                    <a:lnTo>
                      <a:pt x="1635" y="435"/>
                    </a:lnTo>
                    <a:lnTo>
                      <a:pt x="1636" y="432"/>
                    </a:lnTo>
                    <a:lnTo>
                      <a:pt x="1637" y="425"/>
                    </a:lnTo>
                    <a:lnTo>
                      <a:pt x="1638" y="416"/>
                    </a:lnTo>
                    <a:lnTo>
                      <a:pt x="1625" y="420"/>
                    </a:lnTo>
                    <a:lnTo>
                      <a:pt x="1625" y="420"/>
                    </a:lnTo>
                    <a:lnTo>
                      <a:pt x="1626" y="425"/>
                    </a:lnTo>
                    <a:lnTo>
                      <a:pt x="1626" y="433"/>
                    </a:lnTo>
                    <a:lnTo>
                      <a:pt x="1626" y="433"/>
                    </a:lnTo>
                    <a:close/>
                    <a:moveTo>
                      <a:pt x="1638" y="405"/>
                    </a:moveTo>
                    <a:lnTo>
                      <a:pt x="1638" y="405"/>
                    </a:lnTo>
                    <a:lnTo>
                      <a:pt x="1636" y="405"/>
                    </a:lnTo>
                    <a:lnTo>
                      <a:pt x="1635" y="402"/>
                    </a:lnTo>
                    <a:lnTo>
                      <a:pt x="1638" y="405"/>
                    </a:lnTo>
                    <a:close/>
                    <a:moveTo>
                      <a:pt x="1377" y="379"/>
                    </a:moveTo>
                    <a:lnTo>
                      <a:pt x="1377" y="379"/>
                    </a:lnTo>
                    <a:lnTo>
                      <a:pt x="1378" y="378"/>
                    </a:lnTo>
                    <a:lnTo>
                      <a:pt x="1369" y="376"/>
                    </a:lnTo>
                    <a:lnTo>
                      <a:pt x="1369" y="376"/>
                    </a:lnTo>
                    <a:lnTo>
                      <a:pt x="1373" y="378"/>
                    </a:lnTo>
                    <a:lnTo>
                      <a:pt x="1377" y="379"/>
                    </a:lnTo>
                    <a:lnTo>
                      <a:pt x="1377" y="379"/>
                    </a:lnTo>
                    <a:close/>
                    <a:moveTo>
                      <a:pt x="1404" y="408"/>
                    </a:moveTo>
                    <a:lnTo>
                      <a:pt x="1407" y="387"/>
                    </a:lnTo>
                    <a:lnTo>
                      <a:pt x="1399" y="384"/>
                    </a:lnTo>
                    <a:lnTo>
                      <a:pt x="1399" y="384"/>
                    </a:lnTo>
                    <a:lnTo>
                      <a:pt x="1400" y="398"/>
                    </a:lnTo>
                    <a:lnTo>
                      <a:pt x="1401" y="404"/>
                    </a:lnTo>
                    <a:lnTo>
                      <a:pt x="1404" y="408"/>
                    </a:lnTo>
                    <a:lnTo>
                      <a:pt x="1404" y="408"/>
                    </a:lnTo>
                    <a:close/>
                    <a:moveTo>
                      <a:pt x="1489" y="481"/>
                    </a:moveTo>
                    <a:lnTo>
                      <a:pt x="1489" y="481"/>
                    </a:lnTo>
                    <a:lnTo>
                      <a:pt x="1491" y="473"/>
                    </a:lnTo>
                    <a:lnTo>
                      <a:pt x="1495" y="466"/>
                    </a:lnTo>
                    <a:lnTo>
                      <a:pt x="1504" y="455"/>
                    </a:lnTo>
                    <a:lnTo>
                      <a:pt x="1508" y="450"/>
                    </a:lnTo>
                    <a:lnTo>
                      <a:pt x="1512" y="444"/>
                    </a:lnTo>
                    <a:lnTo>
                      <a:pt x="1514" y="436"/>
                    </a:lnTo>
                    <a:lnTo>
                      <a:pt x="1516" y="427"/>
                    </a:lnTo>
                    <a:lnTo>
                      <a:pt x="1516" y="427"/>
                    </a:lnTo>
                    <a:lnTo>
                      <a:pt x="1516" y="422"/>
                    </a:lnTo>
                    <a:lnTo>
                      <a:pt x="1515" y="418"/>
                    </a:lnTo>
                    <a:lnTo>
                      <a:pt x="1513" y="415"/>
                    </a:lnTo>
                    <a:lnTo>
                      <a:pt x="1510" y="414"/>
                    </a:lnTo>
                    <a:lnTo>
                      <a:pt x="1510" y="414"/>
                    </a:lnTo>
                    <a:lnTo>
                      <a:pt x="1493" y="410"/>
                    </a:lnTo>
                    <a:lnTo>
                      <a:pt x="1493" y="410"/>
                    </a:lnTo>
                    <a:lnTo>
                      <a:pt x="1492" y="416"/>
                    </a:lnTo>
                    <a:lnTo>
                      <a:pt x="1490" y="422"/>
                    </a:lnTo>
                    <a:lnTo>
                      <a:pt x="1490" y="422"/>
                    </a:lnTo>
                    <a:lnTo>
                      <a:pt x="1493" y="425"/>
                    </a:lnTo>
                    <a:lnTo>
                      <a:pt x="1496" y="431"/>
                    </a:lnTo>
                    <a:lnTo>
                      <a:pt x="1497" y="439"/>
                    </a:lnTo>
                    <a:lnTo>
                      <a:pt x="1496" y="451"/>
                    </a:lnTo>
                    <a:lnTo>
                      <a:pt x="1496" y="451"/>
                    </a:lnTo>
                    <a:lnTo>
                      <a:pt x="1492" y="440"/>
                    </a:lnTo>
                    <a:lnTo>
                      <a:pt x="1490" y="439"/>
                    </a:lnTo>
                    <a:lnTo>
                      <a:pt x="1489" y="438"/>
                    </a:lnTo>
                    <a:lnTo>
                      <a:pt x="1487" y="439"/>
                    </a:lnTo>
                    <a:lnTo>
                      <a:pt x="1485" y="442"/>
                    </a:lnTo>
                    <a:lnTo>
                      <a:pt x="1483" y="448"/>
                    </a:lnTo>
                    <a:lnTo>
                      <a:pt x="1480" y="457"/>
                    </a:lnTo>
                    <a:lnTo>
                      <a:pt x="1476" y="463"/>
                    </a:lnTo>
                    <a:lnTo>
                      <a:pt x="1475" y="467"/>
                    </a:lnTo>
                    <a:lnTo>
                      <a:pt x="1473" y="468"/>
                    </a:lnTo>
                    <a:lnTo>
                      <a:pt x="1470" y="468"/>
                    </a:lnTo>
                    <a:lnTo>
                      <a:pt x="1467" y="468"/>
                    </a:lnTo>
                    <a:lnTo>
                      <a:pt x="1467" y="468"/>
                    </a:lnTo>
                    <a:lnTo>
                      <a:pt x="1467" y="474"/>
                    </a:lnTo>
                    <a:lnTo>
                      <a:pt x="1468" y="480"/>
                    </a:lnTo>
                    <a:lnTo>
                      <a:pt x="1470" y="483"/>
                    </a:lnTo>
                    <a:lnTo>
                      <a:pt x="1474" y="484"/>
                    </a:lnTo>
                    <a:lnTo>
                      <a:pt x="1478" y="485"/>
                    </a:lnTo>
                    <a:lnTo>
                      <a:pt x="1482" y="484"/>
                    </a:lnTo>
                    <a:lnTo>
                      <a:pt x="1485" y="483"/>
                    </a:lnTo>
                    <a:lnTo>
                      <a:pt x="1489" y="481"/>
                    </a:lnTo>
                    <a:lnTo>
                      <a:pt x="1489" y="481"/>
                    </a:lnTo>
                    <a:close/>
                    <a:moveTo>
                      <a:pt x="2657" y="462"/>
                    </a:moveTo>
                    <a:lnTo>
                      <a:pt x="2657" y="462"/>
                    </a:lnTo>
                    <a:lnTo>
                      <a:pt x="2661" y="480"/>
                    </a:lnTo>
                    <a:lnTo>
                      <a:pt x="2649" y="493"/>
                    </a:lnTo>
                    <a:lnTo>
                      <a:pt x="2649" y="493"/>
                    </a:lnTo>
                    <a:lnTo>
                      <a:pt x="2642" y="490"/>
                    </a:lnTo>
                    <a:lnTo>
                      <a:pt x="2637" y="484"/>
                    </a:lnTo>
                    <a:lnTo>
                      <a:pt x="2630" y="477"/>
                    </a:lnTo>
                    <a:lnTo>
                      <a:pt x="2624" y="470"/>
                    </a:lnTo>
                    <a:lnTo>
                      <a:pt x="2617" y="467"/>
                    </a:lnTo>
                    <a:lnTo>
                      <a:pt x="2615" y="466"/>
                    </a:lnTo>
                    <a:lnTo>
                      <a:pt x="2611" y="466"/>
                    </a:lnTo>
                    <a:lnTo>
                      <a:pt x="2608" y="467"/>
                    </a:lnTo>
                    <a:lnTo>
                      <a:pt x="2605" y="470"/>
                    </a:lnTo>
                    <a:lnTo>
                      <a:pt x="2602" y="474"/>
                    </a:lnTo>
                    <a:lnTo>
                      <a:pt x="2599" y="480"/>
                    </a:lnTo>
                    <a:lnTo>
                      <a:pt x="2599" y="480"/>
                    </a:lnTo>
                    <a:lnTo>
                      <a:pt x="2595" y="476"/>
                    </a:lnTo>
                    <a:lnTo>
                      <a:pt x="2593" y="472"/>
                    </a:lnTo>
                    <a:lnTo>
                      <a:pt x="2589" y="460"/>
                    </a:lnTo>
                    <a:lnTo>
                      <a:pt x="2584" y="436"/>
                    </a:lnTo>
                    <a:lnTo>
                      <a:pt x="2584" y="436"/>
                    </a:lnTo>
                    <a:lnTo>
                      <a:pt x="2589" y="438"/>
                    </a:lnTo>
                    <a:lnTo>
                      <a:pt x="2594" y="440"/>
                    </a:lnTo>
                    <a:lnTo>
                      <a:pt x="2594" y="440"/>
                    </a:lnTo>
                    <a:lnTo>
                      <a:pt x="2602" y="433"/>
                    </a:lnTo>
                    <a:lnTo>
                      <a:pt x="2609" y="429"/>
                    </a:lnTo>
                    <a:lnTo>
                      <a:pt x="2615" y="427"/>
                    </a:lnTo>
                    <a:lnTo>
                      <a:pt x="2619" y="428"/>
                    </a:lnTo>
                    <a:lnTo>
                      <a:pt x="2623" y="430"/>
                    </a:lnTo>
                    <a:lnTo>
                      <a:pt x="2625" y="435"/>
                    </a:lnTo>
                    <a:lnTo>
                      <a:pt x="2630" y="446"/>
                    </a:lnTo>
                    <a:lnTo>
                      <a:pt x="2633" y="458"/>
                    </a:lnTo>
                    <a:lnTo>
                      <a:pt x="2634" y="462"/>
                    </a:lnTo>
                    <a:lnTo>
                      <a:pt x="2638" y="467"/>
                    </a:lnTo>
                    <a:lnTo>
                      <a:pt x="2641" y="469"/>
                    </a:lnTo>
                    <a:lnTo>
                      <a:pt x="2645" y="469"/>
                    </a:lnTo>
                    <a:lnTo>
                      <a:pt x="2650" y="467"/>
                    </a:lnTo>
                    <a:lnTo>
                      <a:pt x="2657" y="462"/>
                    </a:lnTo>
                    <a:lnTo>
                      <a:pt x="2657" y="462"/>
                    </a:lnTo>
                    <a:close/>
                    <a:moveTo>
                      <a:pt x="2440" y="402"/>
                    </a:moveTo>
                    <a:lnTo>
                      <a:pt x="2440" y="402"/>
                    </a:lnTo>
                    <a:lnTo>
                      <a:pt x="2442" y="399"/>
                    </a:lnTo>
                    <a:lnTo>
                      <a:pt x="2443" y="397"/>
                    </a:lnTo>
                    <a:lnTo>
                      <a:pt x="2443" y="397"/>
                    </a:lnTo>
                    <a:lnTo>
                      <a:pt x="2427" y="414"/>
                    </a:lnTo>
                    <a:lnTo>
                      <a:pt x="2411" y="428"/>
                    </a:lnTo>
                    <a:lnTo>
                      <a:pt x="2396" y="439"/>
                    </a:lnTo>
                    <a:lnTo>
                      <a:pt x="2384" y="447"/>
                    </a:lnTo>
                    <a:lnTo>
                      <a:pt x="2371" y="453"/>
                    </a:lnTo>
                    <a:lnTo>
                      <a:pt x="2359" y="457"/>
                    </a:lnTo>
                    <a:lnTo>
                      <a:pt x="2349" y="458"/>
                    </a:lnTo>
                    <a:lnTo>
                      <a:pt x="2340" y="458"/>
                    </a:lnTo>
                    <a:lnTo>
                      <a:pt x="2340" y="458"/>
                    </a:lnTo>
                    <a:lnTo>
                      <a:pt x="2341" y="466"/>
                    </a:lnTo>
                    <a:lnTo>
                      <a:pt x="2344" y="473"/>
                    </a:lnTo>
                    <a:lnTo>
                      <a:pt x="2349" y="480"/>
                    </a:lnTo>
                    <a:lnTo>
                      <a:pt x="2354" y="487"/>
                    </a:lnTo>
                    <a:lnTo>
                      <a:pt x="2364" y="497"/>
                    </a:lnTo>
                    <a:lnTo>
                      <a:pt x="2372" y="506"/>
                    </a:lnTo>
                    <a:lnTo>
                      <a:pt x="2362" y="529"/>
                    </a:lnTo>
                    <a:lnTo>
                      <a:pt x="2358" y="511"/>
                    </a:lnTo>
                    <a:lnTo>
                      <a:pt x="2342" y="531"/>
                    </a:lnTo>
                    <a:lnTo>
                      <a:pt x="2342" y="531"/>
                    </a:lnTo>
                    <a:lnTo>
                      <a:pt x="2343" y="536"/>
                    </a:lnTo>
                    <a:lnTo>
                      <a:pt x="2346" y="541"/>
                    </a:lnTo>
                    <a:lnTo>
                      <a:pt x="2349" y="543"/>
                    </a:lnTo>
                    <a:lnTo>
                      <a:pt x="2351" y="545"/>
                    </a:lnTo>
                    <a:lnTo>
                      <a:pt x="2358" y="550"/>
                    </a:lnTo>
                    <a:lnTo>
                      <a:pt x="2362" y="553"/>
                    </a:lnTo>
                    <a:lnTo>
                      <a:pt x="2365" y="558"/>
                    </a:lnTo>
                    <a:lnTo>
                      <a:pt x="2365" y="558"/>
                    </a:lnTo>
                    <a:lnTo>
                      <a:pt x="2366" y="555"/>
                    </a:lnTo>
                    <a:lnTo>
                      <a:pt x="2370" y="551"/>
                    </a:lnTo>
                    <a:lnTo>
                      <a:pt x="2380" y="538"/>
                    </a:lnTo>
                    <a:lnTo>
                      <a:pt x="2393" y="525"/>
                    </a:lnTo>
                    <a:lnTo>
                      <a:pt x="2401" y="512"/>
                    </a:lnTo>
                    <a:lnTo>
                      <a:pt x="2381" y="495"/>
                    </a:lnTo>
                    <a:lnTo>
                      <a:pt x="2381" y="495"/>
                    </a:lnTo>
                    <a:lnTo>
                      <a:pt x="2385" y="497"/>
                    </a:lnTo>
                    <a:lnTo>
                      <a:pt x="2389" y="498"/>
                    </a:lnTo>
                    <a:lnTo>
                      <a:pt x="2395" y="498"/>
                    </a:lnTo>
                    <a:lnTo>
                      <a:pt x="2401" y="498"/>
                    </a:lnTo>
                    <a:lnTo>
                      <a:pt x="2415" y="496"/>
                    </a:lnTo>
                    <a:lnTo>
                      <a:pt x="2426" y="491"/>
                    </a:lnTo>
                    <a:lnTo>
                      <a:pt x="2426" y="491"/>
                    </a:lnTo>
                    <a:lnTo>
                      <a:pt x="2425" y="487"/>
                    </a:lnTo>
                    <a:lnTo>
                      <a:pt x="2424" y="482"/>
                    </a:lnTo>
                    <a:lnTo>
                      <a:pt x="2420" y="477"/>
                    </a:lnTo>
                    <a:lnTo>
                      <a:pt x="2417" y="475"/>
                    </a:lnTo>
                    <a:lnTo>
                      <a:pt x="2413" y="473"/>
                    </a:lnTo>
                    <a:lnTo>
                      <a:pt x="2411" y="474"/>
                    </a:lnTo>
                    <a:lnTo>
                      <a:pt x="2410" y="474"/>
                    </a:lnTo>
                    <a:lnTo>
                      <a:pt x="2407" y="478"/>
                    </a:lnTo>
                    <a:lnTo>
                      <a:pt x="2405" y="487"/>
                    </a:lnTo>
                    <a:lnTo>
                      <a:pt x="2405" y="487"/>
                    </a:lnTo>
                    <a:lnTo>
                      <a:pt x="2405" y="480"/>
                    </a:lnTo>
                    <a:lnTo>
                      <a:pt x="2408" y="475"/>
                    </a:lnTo>
                    <a:lnTo>
                      <a:pt x="2412" y="468"/>
                    </a:lnTo>
                    <a:lnTo>
                      <a:pt x="2416" y="465"/>
                    </a:lnTo>
                    <a:lnTo>
                      <a:pt x="2417" y="461"/>
                    </a:lnTo>
                    <a:lnTo>
                      <a:pt x="2416" y="455"/>
                    </a:lnTo>
                    <a:lnTo>
                      <a:pt x="2412" y="448"/>
                    </a:lnTo>
                    <a:lnTo>
                      <a:pt x="2412" y="448"/>
                    </a:lnTo>
                    <a:lnTo>
                      <a:pt x="2416" y="446"/>
                    </a:lnTo>
                    <a:lnTo>
                      <a:pt x="2419" y="444"/>
                    </a:lnTo>
                    <a:lnTo>
                      <a:pt x="2426" y="442"/>
                    </a:lnTo>
                    <a:lnTo>
                      <a:pt x="2434" y="442"/>
                    </a:lnTo>
                    <a:lnTo>
                      <a:pt x="2441" y="443"/>
                    </a:lnTo>
                    <a:lnTo>
                      <a:pt x="2449" y="446"/>
                    </a:lnTo>
                    <a:lnTo>
                      <a:pt x="2455" y="450"/>
                    </a:lnTo>
                    <a:lnTo>
                      <a:pt x="2466" y="458"/>
                    </a:lnTo>
                    <a:lnTo>
                      <a:pt x="2467" y="488"/>
                    </a:lnTo>
                    <a:lnTo>
                      <a:pt x="2467" y="488"/>
                    </a:lnTo>
                    <a:lnTo>
                      <a:pt x="2469" y="489"/>
                    </a:lnTo>
                    <a:lnTo>
                      <a:pt x="2471" y="489"/>
                    </a:lnTo>
                    <a:lnTo>
                      <a:pt x="2473" y="489"/>
                    </a:lnTo>
                    <a:lnTo>
                      <a:pt x="2474" y="488"/>
                    </a:lnTo>
                    <a:lnTo>
                      <a:pt x="2477" y="482"/>
                    </a:lnTo>
                    <a:lnTo>
                      <a:pt x="2479" y="476"/>
                    </a:lnTo>
                    <a:lnTo>
                      <a:pt x="2481" y="470"/>
                    </a:lnTo>
                    <a:lnTo>
                      <a:pt x="2484" y="467"/>
                    </a:lnTo>
                    <a:lnTo>
                      <a:pt x="2486" y="466"/>
                    </a:lnTo>
                    <a:lnTo>
                      <a:pt x="2487" y="466"/>
                    </a:lnTo>
                    <a:lnTo>
                      <a:pt x="2489" y="467"/>
                    </a:lnTo>
                    <a:lnTo>
                      <a:pt x="2493" y="469"/>
                    </a:lnTo>
                    <a:lnTo>
                      <a:pt x="2493" y="469"/>
                    </a:lnTo>
                    <a:lnTo>
                      <a:pt x="2489" y="470"/>
                    </a:lnTo>
                    <a:lnTo>
                      <a:pt x="2487" y="473"/>
                    </a:lnTo>
                    <a:lnTo>
                      <a:pt x="2485" y="475"/>
                    </a:lnTo>
                    <a:lnTo>
                      <a:pt x="2485" y="477"/>
                    </a:lnTo>
                    <a:lnTo>
                      <a:pt x="2484" y="482"/>
                    </a:lnTo>
                    <a:lnTo>
                      <a:pt x="2484" y="488"/>
                    </a:lnTo>
                    <a:lnTo>
                      <a:pt x="2485" y="493"/>
                    </a:lnTo>
                    <a:lnTo>
                      <a:pt x="2485" y="499"/>
                    </a:lnTo>
                    <a:lnTo>
                      <a:pt x="2482" y="503"/>
                    </a:lnTo>
                    <a:lnTo>
                      <a:pt x="2481" y="504"/>
                    </a:lnTo>
                    <a:lnTo>
                      <a:pt x="2479" y="504"/>
                    </a:lnTo>
                    <a:lnTo>
                      <a:pt x="2479" y="504"/>
                    </a:lnTo>
                    <a:lnTo>
                      <a:pt x="2480" y="508"/>
                    </a:lnTo>
                    <a:lnTo>
                      <a:pt x="2480" y="514"/>
                    </a:lnTo>
                    <a:lnTo>
                      <a:pt x="2481" y="525"/>
                    </a:lnTo>
                    <a:lnTo>
                      <a:pt x="2482" y="529"/>
                    </a:lnTo>
                    <a:lnTo>
                      <a:pt x="2485" y="531"/>
                    </a:lnTo>
                    <a:lnTo>
                      <a:pt x="2488" y="534"/>
                    </a:lnTo>
                    <a:lnTo>
                      <a:pt x="2493" y="535"/>
                    </a:lnTo>
                    <a:lnTo>
                      <a:pt x="2493" y="535"/>
                    </a:lnTo>
                    <a:lnTo>
                      <a:pt x="2497" y="525"/>
                    </a:lnTo>
                    <a:lnTo>
                      <a:pt x="2500" y="522"/>
                    </a:lnTo>
                    <a:lnTo>
                      <a:pt x="2502" y="521"/>
                    </a:lnTo>
                    <a:lnTo>
                      <a:pt x="2503" y="522"/>
                    </a:lnTo>
                    <a:lnTo>
                      <a:pt x="2505" y="523"/>
                    </a:lnTo>
                    <a:lnTo>
                      <a:pt x="2508" y="528"/>
                    </a:lnTo>
                    <a:lnTo>
                      <a:pt x="2510" y="533"/>
                    </a:lnTo>
                    <a:lnTo>
                      <a:pt x="2512" y="535"/>
                    </a:lnTo>
                    <a:lnTo>
                      <a:pt x="2513" y="536"/>
                    </a:lnTo>
                    <a:lnTo>
                      <a:pt x="2516" y="536"/>
                    </a:lnTo>
                    <a:lnTo>
                      <a:pt x="2517" y="534"/>
                    </a:lnTo>
                    <a:lnTo>
                      <a:pt x="2519" y="530"/>
                    </a:lnTo>
                    <a:lnTo>
                      <a:pt x="2522" y="526"/>
                    </a:lnTo>
                    <a:lnTo>
                      <a:pt x="2522" y="526"/>
                    </a:lnTo>
                    <a:lnTo>
                      <a:pt x="2524" y="530"/>
                    </a:lnTo>
                    <a:lnTo>
                      <a:pt x="2524" y="535"/>
                    </a:lnTo>
                    <a:lnTo>
                      <a:pt x="2522" y="543"/>
                    </a:lnTo>
                    <a:lnTo>
                      <a:pt x="2520" y="546"/>
                    </a:lnTo>
                    <a:lnTo>
                      <a:pt x="2522" y="550"/>
                    </a:lnTo>
                    <a:lnTo>
                      <a:pt x="2524" y="552"/>
                    </a:lnTo>
                    <a:lnTo>
                      <a:pt x="2527" y="555"/>
                    </a:lnTo>
                    <a:lnTo>
                      <a:pt x="2527" y="555"/>
                    </a:lnTo>
                    <a:lnTo>
                      <a:pt x="2534" y="548"/>
                    </a:lnTo>
                    <a:lnTo>
                      <a:pt x="2539" y="541"/>
                    </a:lnTo>
                    <a:lnTo>
                      <a:pt x="2542" y="534"/>
                    </a:lnTo>
                    <a:lnTo>
                      <a:pt x="2545" y="527"/>
                    </a:lnTo>
                    <a:lnTo>
                      <a:pt x="2546" y="519"/>
                    </a:lnTo>
                    <a:lnTo>
                      <a:pt x="2547" y="511"/>
                    </a:lnTo>
                    <a:lnTo>
                      <a:pt x="2549" y="491"/>
                    </a:lnTo>
                    <a:lnTo>
                      <a:pt x="2549" y="491"/>
                    </a:lnTo>
                    <a:lnTo>
                      <a:pt x="2546" y="490"/>
                    </a:lnTo>
                    <a:lnTo>
                      <a:pt x="2543" y="490"/>
                    </a:lnTo>
                    <a:lnTo>
                      <a:pt x="2541" y="491"/>
                    </a:lnTo>
                    <a:lnTo>
                      <a:pt x="2539" y="493"/>
                    </a:lnTo>
                    <a:lnTo>
                      <a:pt x="2534" y="498"/>
                    </a:lnTo>
                    <a:lnTo>
                      <a:pt x="2531" y="505"/>
                    </a:lnTo>
                    <a:lnTo>
                      <a:pt x="2527" y="512"/>
                    </a:lnTo>
                    <a:lnTo>
                      <a:pt x="2523" y="518"/>
                    </a:lnTo>
                    <a:lnTo>
                      <a:pt x="2522" y="520"/>
                    </a:lnTo>
                    <a:lnTo>
                      <a:pt x="2519" y="521"/>
                    </a:lnTo>
                    <a:lnTo>
                      <a:pt x="2517" y="521"/>
                    </a:lnTo>
                    <a:lnTo>
                      <a:pt x="2515" y="520"/>
                    </a:lnTo>
                    <a:lnTo>
                      <a:pt x="2545" y="472"/>
                    </a:lnTo>
                    <a:lnTo>
                      <a:pt x="2545" y="472"/>
                    </a:lnTo>
                    <a:lnTo>
                      <a:pt x="2541" y="468"/>
                    </a:lnTo>
                    <a:lnTo>
                      <a:pt x="2538" y="466"/>
                    </a:lnTo>
                    <a:lnTo>
                      <a:pt x="2535" y="465"/>
                    </a:lnTo>
                    <a:lnTo>
                      <a:pt x="2532" y="466"/>
                    </a:lnTo>
                    <a:lnTo>
                      <a:pt x="2532" y="466"/>
                    </a:lnTo>
                    <a:lnTo>
                      <a:pt x="2536" y="462"/>
                    </a:lnTo>
                    <a:lnTo>
                      <a:pt x="2540" y="459"/>
                    </a:lnTo>
                    <a:lnTo>
                      <a:pt x="2545" y="453"/>
                    </a:lnTo>
                    <a:lnTo>
                      <a:pt x="2548" y="446"/>
                    </a:lnTo>
                    <a:lnTo>
                      <a:pt x="2548" y="446"/>
                    </a:lnTo>
                    <a:lnTo>
                      <a:pt x="2555" y="431"/>
                    </a:lnTo>
                    <a:lnTo>
                      <a:pt x="2555" y="431"/>
                    </a:lnTo>
                    <a:lnTo>
                      <a:pt x="2543" y="430"/>
                    </a:lnTo>
                    <a:lnTo>
                      <a:pt x="2534" y="429"/>
                    </a:lnTo>
                    <a:lnTo>
                      <a:pt x="2530" y="427"/>
                    </a:lnTo>
                    <a:lnTo>
                      <a:pt x="2526" y="424"/>
                    </a:lnTo>
                    <a:lnTo>
                      <a:pt x="2524" y="421"/>
                    </a:lnTo>
                    <a:lnTo>
                      <a:pt x="2523" y="416"/>
                    </a:lnTo>
                    <a:lnTo>
                      <a:pt x="2526" y="402"/>
                    </a:lnTo>
                    <a:lnTo>
                      <a:pt x="2526" y="402"/>
                    </a:lnTo>
                    <a:lnTo>
                      <a:pt x="2524" y="399"/>
                    </a:lnTo>
                    <a:lnTo>
                      <a:pt x="2522" y="397"/>
                    </a:lnTo>
                    <a:lnTo>
                      <a:pt x="2519" y="397"/>
                    </a:lnTo>
                    <a:lnTo>
                      <a:pt x="2516" y="398"/>
                    </a:lnTo>
                    <a:lnTo>
                      <a:pt x="2513" y="399"/>
                    </a:lnTo>
                    <a:lnTo>
                      <a:pt x="2511" y="402"/>
                    </a:lnTo>
                    <a:lnTo>
                      <a:pt x="2507" y="409"/>
                    </a:lnTo>
                    <a:lnTo>
                      <a:pt x="2507" y="409"/>
                    </a:lnTo>
                    <a:lnTo>
                      <a:pt x="2501" y="410"/>
                    </a:lnTo>
                    <a:lnTo>
                      <a:pt x="2496" y="413"/>
                    </a:lnTo>
                    <a:lnTo>
                      <a:pt x="2487" y="417"/>
                    </a:lnTo>
                    <a:lnTo>
                      <a:pt x="2482" y="418"/>
                    </a:lnTo>
                    <a:lnTo>
                      <a:pt x="2479" y="418"/>
                    </a:lnTo>
                    <a:lnTo>
                      <a:pt x="2477" y="416"/>
                    </a:lnTo>
                    <a:lnTo>
                      <a:pt x="2476" y="412"/>
                    </a:lnTo>
                    <a:lnTo>
                      <a:pt x="2481" y="399"/>
                    </a:lnTo>
                    <a:lnTo>
                      <a:pt x="2481" y="399"/>
                    </a:lnTo>
                    <a:lnTo>
                      <a:pt x="2463" y="402"/>
                    </a:lnTo>
                    <a:lnTo>
                      <a:pt x="2454" y="402"/>
                    </a:lnTo>
                    <a:lnTo>
                      <a:pt x="2440" y="402"/>
                    </a:lnTo>
                    <a:lnTo>
                      <a:pt x="2440" y="402"/>
                    </a:lnTo>
                    <a:close/>
                    <a:moveTo>
                      <a:pt x="1876" y="341"/>
                    </a:moveTo>
                    <a:lnTo>
                      <a:pt x="1876" y="341"/>
                    </a:lnTo>
                    <a:lnTo>
                      <a:pt x="1879" y="360"/>
                    </a:lnTo>
                    <a:lnTo>
                      <a:pt x="1882" y="378"/>
                    </a:lnTo>
                    <a:lnTo>
                      <a:pt x="1888" y="394"/>
                    </a:lnTo>
                    <a:lnTo>
                      <a:pt x="1894" y="409"/>
                    </a:lnTo>
                    <a:lnTo>
                      <a:pt x="1897" y="415"/>
                    </a:lnTo>
                    <a:lnTo>
                      <a:pt x="1902" y="420"/>
                    </a:lnTo>
                    <a:lnTo>
                      <a:pt x="1906" y="424"/>
                    </a:lnTo>
                    <a:lnTo>
                      <a:pt x="1912" y="429"/>
                    </a:lnTo>
                    <a:lnTo>
                      <a:pt x="1919" y="431"/>
                    </a:lnTo>
                    <a:lnTo>
                      <a:pt x="1926" y="432"/>
                    </a:lnTo>
                    <a:lnTo>
                      <a:pt x="1934" y="433"/>
                    </a:lnTo>
                    <a:lnTo>
                      <a:pt x="1942" y="432"/>
                    </a:lnTo>
                    <a:lnTo>
                      <a:pt x="1938" y="436"/>
                    </a:lnTo>
                    <a:lnTo>
                      <a:pt x="1938" y="436"/>
                    </a:lnTo>
                    <a:lnTo>
                      <a:pt x="1942" y="442"/>
                    </a:lnTo>
                    <a:lnTo>
                      <a:pt x="1947" y="444"/>
                    </a:lnTo>
                    <a:lnTo>
                      <a:pt x="1951" y="445"/>
                    </a:lnTo>
                    <a:lnTo>
                      <a:pt x="1956" y="445"/>
                    </a:lnTo>
                    <a:lnTo>
                      <a:pt x="1960" y="443"/>
                    </a:lnTo>
                    <a:lnTo>
                      <a:pt x="1966" y="440"/>
                    </a:lnTo>
                    <a:lnTo>
                      <a:pt x="1975" y="433"/>
                    </a:lnTo>
                    <a:lnTo>
                      <a:pt x="1986" y="427"/>
                    </a:lnTo>
                    <a:lnTo>
                      <a:pt x="1990" y="424"/>
                    </a:lnTo>
                    <a:lnTo>
                      <a:pt x="1996" y="423"/>
                    </a:lnTo>
                    <a:lnTo>
                      <a:pt x="2001" y="423"/>
                    </a:lnTo>
                    <a:lnTo>
                      <a:pt x="2006" y="424"/>
                    </a:lnTo>
                    <a:lnTo>
                      <a:pt x="2011" y="428"/>
                    </a:lnTo>
                    <a:lnTo>
                      <a:pt x="2017" y="433"/>
                    </a:lnTo>
                    <a:lnTo>
                      <a:pt x="2017" y="433"/>
                    </a:lnTo>
                    <a:lnTo>
                      <a:pt x="2007" y="445"/>
                    </a:lnTo>
                    <a:lnTo>
                      <a:pt x="2001" y="454"/>
                    </a:lnTo>
                    <a:lnTo>
                      <a:pt x="1994" y="469"/>
                    </a:lnTo>
                    <a:lnTo>
                      <a:pt x="1983" y="493"/>
                    </a:lnTo>
                    <a:lnTo>
                      <a:pt x="1999" y="480"/>
                    </a:lnTo>
                    <a:lnTo>
                      <a:pt x="1999" y="480"/>
                    </a:lnTo>
                    <a:lnTo>
                      <a:pt x="1998" y="489"/>
                    </a:lnTo>
                    <a:lnTo>
                      <a:pt x="1999" y="495"/>
                    </a:lnTo>
                    <a:lnTo>
                      <a:pt x="2001" y="497"/>
                    </a:lnTo>
                    <a:lnTo>
                      <a:pt x="2004" y="498"/>
                    </a:lnTo>
                    <a:lnTo>
                      <a:pt x="2012" y="497"/>
                    </a:lnTo>
                    <a:lnTo>
                      <a:pt x="2017" y="496"/>
                    </a:lnTo>
                    <a:lnTo>
                      <a:pt x="2021" y="496"/>
                    </a:lnTo>
                    <a:lnTo>
                      <a:pt x="2010" y="529"/>
                    </a:lnTo>
                    <a:lnTo>
                      <a:pt x="2010" y="529"/>
                    </a:lnTo>
                    <a:lnTo>
                      <a:pt x="2006" y="526"/>
                    </a:lnTo>
                    <a:lnTo>
                      <a:pt x="2003" y="522"/>
                    </a:lnTo>
                    <a:lnTo>
                      <a:pt x="1999" y="520"/>
                    </a:lnTo>
                    <a:lnTo>
                      <a:pt x="1995" y="519"/>
                    </a:lnTo>
                    <a:lnTo>
                      <a:pt x="1991" y="519"/>
                    </a:lnTo>
                    <a:lnTo>
                      <a:pt x="1989" y="519"/>
                    </a:lnTo>
                    <a:lnTo>
                      <a:pt x="1987" y="520"/>
                    </a:lnTo>
                    <a:lnTo>
                      <a:pt x="1986" y="522"/>
                    </a:lnTo>
                    <a:lnTo>
                      <a:pt x="1986" y="522"/>
                    </a:lnTo>
                    <a:lnTo>
                      <a:pt x="1986" y="521"/>
                    </a:lnTo>
                    <a:lnTo>
                      <a:pt x="1986" y="519"/>
                    </a:lnTo>
                    <a:lnTo>
                      <a:pt x="1983" y="514"/>
                    </a:lnTo>
                    <a:lnTo>
                      <a:pt x="1980" y="507"/>
                    </a:lnTo>
                    <a:lnTo>
                      <a:pt x="1975" y="500"/>
                    </a:lnTo>
                    <a:lnTo>
                      <a:pt x="1968" y="493"/>
                    </a:lnTo>
                    <a:lnTo>
                      <a:pt x="1961" y="489"/>
                    </a:lnTo>
                    <a:lnTo>
                      <a:pt x="1958" y="488"/>
                    </a:lnTo>
                    <a:lnTo>
                      <a:pt x="1956" y="487"/>
                    </a:lnTo>
                    <a:lnTo>
                      <a:pt x="1952" y="487"/>
                    </a:lnTo>
                    <a:lnTo>
                      <a:pt x="1949" y="488"/>
                    </a:lnTo>
                    <a:lnTo>
                      <a:pt x="1949" y="488"/>
                    </a:lnTo>
                    <a:lnTo>
                      <a:pt x="1950" y="491"/>
                    </a:lnTo>
                    <a:lnTo>
                      <a:pt x="1951" y="495"/>
                    </a:lnTo>
                    <a:lnTo>
                      <a:pt x="1955" y="500"/>
                    </a:lnTo>
                    <a:lnTo>
                      <a:pt x="1958" y="505"/>
                    </a:lnTo>
                    <a:lnTo>
                      <a:pt x="1964" y="508"/>
                    </a:lnTo>
                    <a:lnTo>
                      <a:pt x="1967" y="513"/>
                    </a:lnTo>
                    <a:lnTo>
                      <a:pt x="1968" y="515"/>
                    </a:lnTo>
                    <a:lnTo>
                      <a:pt x="1970" y="519"/>
                    </a:lnTo>
                    <a:lnTo>
                      <a:pt x="1970" y="523"/>
                    </a:lnTo>
                    <a:lnTo>
                      <a:pt x="1970" y="527"/>
                    </a:lnTo>
                    <a:lnTo>
                      <a:pt x="1965" y="540"/>
                    </a:lnTo>
                    <a:lnTo>
                      <a:pt x="1965" y="540"/>
                    </a:lnTo>
                    <a:lnTo>
                      <a:pt x="1970" y="535"/>
                    </a:lnTo>
                    <a:lnTo>
                      <a:pt x="1973" y="534"/>
                    </a:lnTo>
                    <a:lnTo>
                      <a:pt x="1976" y="535"/>
                    </a:lnTo>
                    <a:lnTo>
                      <a:pt x="1979" y="536"/>
                    </a:lnTo>
                    <a:lnTo>
                      <a:pt x="1981" y="538"/>
                    </a:lnTo>
                    <a:lnTo>
                      <a:pt x="1984" y="541"/>
                    </a:lnTo>
                    <a:lnTo>
                      <a:pt x="1988" y="541"/>
                    </a:lnTo>
                    <a:lnTo>
                      <a:pt x="1993" y="540"/>
                    </a:lnTo>
                    <a:lnTo>
                      <a:pt x="1993" y="540"/>
                    </a:lnTo>
                    <a:lnTo>
                      <a:pt x="1988" y="545"/>
                    </a:lnTo>
                    <a:lnTo>
                      <a:pt x="1986" y="551"/>
                    </a:lnTo>
                    <a:lnTo>
                      <a:pt x="1984" y="557"/>
                    </a:lnTo>
                    <a:lnTo>
                      <a:pt x="1983" y="563"/>
                    </a:lnTo>
                    <a:lnTo>
                      <a:pt x="1982" y="574"/>
                    </a:lnTo>
                    <a:lnTo>
                      <a:pt x="1980" y="580"/>
                    </a:lnTo>
                    <a:lnTo>
                      <a:pt x="1978" y="586"/>
                    </a:lnTo>
                    <a:lnTo>
                      <a:pt x="1999" y="580"/>
                    </a:lnTo>
                    <a:lnTo>
                      <a:pt x="1999" y="580"/>
                    </a:lnTo>
                    <a:lnTo>
                      <a:pt x="1997" y="582"/>
                    </a:lnTo>
                    <a:lnTo>
                      <a:pt x="1995" y="586"/>
                    </a:lnTo>
                    <a:lnTo>
                      <a:pt x="1990" y="589"/>
                    </a:lnTo>
                    <a:lnTo>
                      <a:pt x="1986" y="594"/>
                    </a:lnTo>
                    <a:lnTo>
                      <a:pt x="1981" y="598"/>
                    </a:lnTo>
                    <a:lnTo>
                      <a:pt x="1979" y="605"/>
                    </a:lnTo>
                    <a:lnTo>
                      <a:pt x="1979" y="610"/>
                    </a:lnTo>
                    <a:lnTo>
                      <a:pt x="1979" y="613"/>
                    </a:lnTo>
                    <a:lnTo>
                      <a:pt x="1981" y="618"/>
                    </a:lnTo>
                    <a:lnTo>
                      <a:pt x="1983" y="624"/>
                    </a:lnTo>
                    <a:lnTo>
                      <a:pt x="1983" y="624"/>
                    </a:lnTo>
                    <a:lnTo>
                      <a:pt x="1987" y="620"/>
                    </a:lnTo>
                    <a:lnTo>
                      <a:pt x="1991" y="619"/>
                    </a:lnTo>
                    <a:lnTo>
                      <a:pt x="2002" y="618"/>
                    </a:lnTo>
                    <a:lnTo>
                      <a:pt x="2007" y="618"/>
                    </a:lnTo>
                    <a:lnTo>
                      <a:pt x="2011" y="616"/>
                    </a:lnTo>
                    <a:lnTo>
                      <a:pt x="2014" y="611"/>
                    </a:lnTo>
                    <a:lnTo>
                      <a:pt x="2016" y="604"/>
                    </a:lnTo>
                    <a:lnTo>
                      <a:pt x="2016" y="611"/>
                    </a:lnTo>
                    <a:lnTo>
                      <a:pt x="2016" y="611"/>
                    </a:lnTo>
                    <a:lnTo>
                      <a:pt x="2019" y="612"/>
                    </a:lnTo>
                    <a:lnTo>
                      <a:pt x="2021" y="612"/>
                    </a:lnTo>
                    <a:lnTo>
                      <a:pt x="2022" y="611"/>
                    </a:lnTo>
                    <a:lnTo>
                      <a:pt x="2024" y="609"/>
                    </a:lnTo>
                    <a:lnTo>
                      <a:pt x="2027" y="604"/>
                    </a:lnTo>
                    <a:lnTo>
                      <a:pt x="2028" y="598"/>
                    </a:lnTo>
                    <a:lnTo>
                      <a:pt x="2030" y="594"/>
                    </a:lnTo>
                    <a:lnTo>
                      <a:pt x="2034" y="590"/>
                    </a:lnTo>
                    <a:lnTo>
                      <a:pt x="2035" y="589"/>
                    </a:lnTo>
                    <a:lnTo>
                      <a:pt x="2037" y="589"/>
                    </a:lnTo>
                    <a:lnTo>
                      <a:pt x="2040" y="590"/>
                    </a:lnTo>
                    <a:lnTo>
                      <a:pt x="2043" y="593"/>
                    </a:lnTo>
                    <a:lnTo>
                      <a:pt x="2043" y="593"/>
                    </a:lnTo>
                    <a:lnTo>
                      <a:pt x="2043" y="583"/>
                    </a:lnTo>
                    <a:lnTo>
                      <a:pt x="2042" y="578"/>
                    </a:lnTo>
                    <a:lnTo>
                      <a:pt x="2041" y="575"/>
                    </a:lnTo>
                    <a:lnTo>
                      <a:pt x="2039" y="574"/>
                    </a:lnTo>
                    <a:lnTo>
                      <a:pt x="2036" y="573"/>
                    </a:lnTo>
                    <a:lnTo>
                      <a:pt x="2034" y="573"/>
                    </a:lnTo>
                    <a:lnTo>
                      <a:pt x="2034" y="573"/>
                    </a:lnTo>
                    <a:lnTo>
                      <a:pt x="2032" y="576"/>
                    </a:lnTo>
                    <a:lnTo>
                      <a:pt x="2030" y="579"/>
                    </a:lnTo>
                    <a:lnTo>
                      <a:pt x="2026" y="587"/>
                    </a:lnTo>
                    <a:lnTo>
                      <a:pt x="2024" y="590"/>
                    </a:lnTo>
                    <a:lnTo>
                      <a:pt x="2021" y="594"/>
                    </a:lnTo>
                    <a:lnTo>
                      <a:pt x="2018" y="596"/>
                    </a:lnTo>
                    <a:lnTo>
                      <a:pt x="2013" y="598"/>
                    </a:lnTo>
                    <a:lnTo>
                      <a:pt x="2013" y="598"/>
                    </a:lnTo>
                    <a:lnTo>
                      <a:pt x="2013" y="593"/>
                    </a:lnTo>
                    <a:lnTo>
                      <a:pt x="2014" y="590"/>
                    </a:lnTo>
                    <a:lnTo>
                      <a:pt x="2016" y="589"/>
                    </a:lnTo>
                    <a:lnTo>
                      <a:pt x="2018" y="588"/>
                    </a:lnTo>
                    <a:lnTo>
                      <a:pt x="2021" y="587"/>
                    </a:lnTo>
                    <a:lnTo>
                      <a:pt x="2022" y="585"/>
                    </a:lnTo>
                    <a:lnTo>
                      <a:pt x="2022" y="579"/>
                    </a:lnTo>
                    <a:lnTo>
                      <a:pt x="2021" y="568"/>
                    </a:lnTo>
                    <a:lnTo>
                      <a:pt x="2021" y="568"/>
                    </a:lnTo>
                    <a:lnTo>
                      <a:pt x="2020" y="566"/>
                    </a:lnTo>
                    <a:lnTo>
                      <a:pt x="2019" y="565"/>
                    </a:lnTo>
                    <a:lnTo>
                      <a:pt x="2017" y="564"/>
                    </a:lnTo>
                    <a:lnTo>
                      <a:pt x="2016" y="563"/>
                    </a:lnTo>
                    <a:lnTo>
                      <a:pt x="2010" y="564"/>
                    </a:lnTo>
                    <a:lnTo>
                      <a:pt x="2005" y="564"/>
                    </a:lnTo>
                    <a:lnTo>
                      <a:pt x="2001" y="564"/>
                    </a:lnTo>
                    <a:lnTo>
                      <a:pt x="1999" y="563"/>
                    </a:lnTo>
                    <a:lnTo>
                      <a:pt x="1998" y="561"/>
                    </a:lnTo>
                    <a:lnTo>
                      <a:pt x="1997" y="559"/>
                    </a:lnTo>
                    <a:lnTo>
                      <a:pt x="1997" y="556"/>
                    </a:lnTo>
                    <a:lnTo>
                      <a:pt x="1999" y="545"/>
                    </a:lnTo>
                    <a:lnTo>
                      <a:pt x="2016" y="551"/>
                    </a:lnTo>
                    <a:lnTo>
                      <a:pt x="2016" y="551"/>
                    </a:lnTo>
                    <a:lnTo>
                      <a:pt x="2016" y="543"/>
                    </a:lnTo>
                    <a:lnTo>
                      <a:pt x="2018" y="537"/>
                    </a:lnTo>
                    <a:lnTo>
                      <a:pt x="2022" y="528"/>
                    </a:lnTo>
                    <a:lnTo>
                      <a:pt x="2027" y="521"/>
                    </a:lnTo>
                    <a:lnTo>
                      <a:pt x="2028" y="515"/>
                    </a:lnTo>
                    <a:lnTo>
                      <a:pt x="2029" y="510"/>
                    </a:lnTo>
                    <a:lnTo>
                      <a:pt x="2029" y="510"/>
                    </a:lnTo>
                    <a:lnTo>
                      <a:pt x="2033" y="507"/>
                    </a:lnTo>
                    <a:lnTo>
                      <a:pt x="2036" y="508"/>
                    </a:lnTo>
                    <a:lnTo>
                      <a:pt x="2043" y="513"/>
                    </a:lnTo>
                    <a:lnTo>
                      <a:pt x="2047" y="515"/>
                    </a:lnTo>
                    <a:lnTo>
                      <a:pt x="2050" y="515"/>
                    </a:lnTo>
                    <a:lnTo>
                      <a:pt x="2053" y="514"/>
                    </a:lnTo>
                    <a:lnTo>
                      <a:pt x="2058" y="508"/>
                    </a:lnTo>
                    <a:lnTo>
                      <a:pt x="2058" y="508"/>
                    </a:lnTo>
                    <a:lnTo>
                      <a:pt x="2059" y="501"/>
                    </a:lnTo>
                    <a:lnTo>
                      <a:pt x="2060" y="495"/>
                    </a:lnTo>
                    <a:lnTo>
                      <a:pt x="2062" y="482"/>
                    </a:lnTo>
                    <a:lnTo>
                      <a:pt x="2063" y="476"/>
                    </a:lnTo>
                    <a:lnTo>
                      <a:pt x="2065" y="474"/>
                    </a:lnTo>
                    <a:lnTo>
                      <a:pt x="2066" y="473"/>
                    </a:lnTo>
                    <a:lnTo>
                      <a:pt x="2068" y="474"/>
                    </a:lnTo>
                    <a:lnTo>
                      <a:pt x="2073" y="476"/>
                    </a:lnTo>
                    <a:lnTo>
                      <a:pt x="2073" y="476"/>
                    </a:lnTo>
                    <a:lnTo>
                      <a:pt x="2075" y="483"/>
                    </a:lnTo>
                    <a:lnTo>
                      <a:pt x="2078" y="489"/>
                    </a:lnTo>
                    <a:lnTo>
                      <a:pt x="2081" y="493"/>
                    </a:lnTo>
                    <a:lnTo>
                      <a:pt x="2086" y="497"/>
                    </a:lnTo>
                    <a:lnTo>
                      <a:pt x="2089" y="500"/>
                    </a:lnTo>
                    <a:lnTo>
                      <a:pt x="2094" y="503"/>
                    </a:lnTo>
                    <a:lnTo>
                      <a:pt x="2103" y="506"/>
                    </a:lnTo>
                    <a:lnTo>
                      <a:pt x="2113" y="507"/>
                    </a:lnTo>
                    <a:lnTo>
                      <a:pt x="2121" y="506"/>
                    </a:lnTo>
                    <a:lnTo>
                      <a:pt x="2129" y="505"/>
                    </a:lnTo>
                    <a:lnTo>
                      <a:pt x="2136" y="504"/>
                    </a:lnTo>
                    <a:lnTo>
                      <a:pt x="2149" y="489"/>
                    </a:lnTo>
                    <a:lnTo>
                      <a:pt x="2149" y="489"/>
                    </a:lnTo>
                    <a:lnTo>
                      <a:pt x="2149" y="484"/>
                    </a:lnTo>
                    <a:lnTo>
                      <a:pt x="2145" y="483"/>
                    </a:lnTo>
                    <a:lnTo>
                      <a:pt x="2142" y="482"/>
                    </a:lnTo>
                    <a:lnTo>
                      <a:pt x="2139" y="482"/>
                    </a:lnTo>
                    <a:lnTo>
                      <a:pt x="2135" y="481"/>
                    </a:lnTo>
                    <a:lnTo>
                      <a:pt x="2133" y="480"/>
                    </a:lnTo>
                    <a:lnTo>
                      <a:pt x="2133" y="476"/>
                    </a:lnTo>
                    <a:lnTo>
                      <a:pt x="2135" y="470"/>
                    </a:lnTo>
                    <a:lnTo>
                      <a:pt x="2155" y="466"/>
                    </a:lnTo>
                    <a:lnTo>
                      <a:pt x="2152" y="475"/>
                    </a:lnTo>
                    <a:lnTo>
                      <a:pt x="2152" y="475"/>
                    </a:lnTo>
                    <a:lnTo>
                      <a:pt x="2155" y="476"/>
                    </a:lnTo>
                    <a:lnTo>
                      <a:pt x="2157" y="475"/>
                    </a:lnTo>
                    <a:lnTo>
                      <a:pt x="2162" y="472"/>
                    </a:lnTo>
                    <a:lnTo>
                      <a:pt x="2172" y="463"/>
                    </a:lnTo>
                    <a:lnTo>
                      <a:pt x="2172" y="463"/>
                    </a:lnTo>
                    <a:lnTo>
                      <a:pt x="2168" y="468"/>
                    </a:lnTo>
                    <a:lnTo>
                      <a:pt x="2166" y="472"/>
                    </a:lnTo>
                    <a:lnTo>
                      <a:pt x="2159" y="477"/>
                    </a:lnTo>
                    <a:lnTo>
                      <a:pt x="2156" y="480"/>
                    </a:lnTo>
                    <a:lnTo>
                      <a:pt x="2155" y="484"/>
                    </a:lnTo>
                    <a:lnTo>
                      <a:pt x="2152" y="490"/>
                    </a:lnTo>
                    <a:lnTo>
                      <a:pt x="2152" y="498"/>
                    </a:lnTo>
                    <a:lnTo>
                      <a:pt x="2152" y="498"/>
                    </a:lnTo>
                    <a:lnTo>
                      <a:pt x="2158" y="503"/>
                    </a:lnTo>
                    <a:lnTo>
                      <a:pt x="2162" y="507"/>
                    </a:lnTo>
                    <a:lnTo>
                      <a:pt x="2164" y="508"/>
                    </a:lnTo>
                    <a:lnTo>
                      <a:pt x="2166" y="510"/>
                    </a:lnTo>
                    <a:lnTo>
                      <a:pt x="2168" y="510"/>
                    </a:lnTo>
                    <a:lnTo>
                      <a:pt x="2171" y="508"/>
                    </a:lnTo>
                    <a:lnTo>
                      <a:pt x="2171" y="508"/>
                    </a:lnTo>
                    <a:lnTo>
                      <a:pt x="2168" y="512"/>
                    </a:lnTo>
                    <a:lnTo>
                      <a:pt x="2167" y="516"/>
                    </a:lnTo>
                    <a:lnTo>
                      <a:pt x="2167" y="516"/>
                    </a:lnTo>
                    <a:lnTo>
                      <a:pt x="2171" y="518"/>
                    </a:lnTo>
                    <a:lnTo>
                      <a:pt x="2173" y="519"/>
                    </a:lnTo>
                    <a:lnTo>
                      <a:pt x="2175" y="518"/>
                    </a:lnTo>
                    <a:lnTo>
                      <a:pt x="2178" y="516"/>
                    </a:lnTo>
                    <a:lnTo>
                      <a:pt x="2181" y="512"/>
                    </a:lnTo>
                    <a:lnTo>
                      <a:pt x="2185" y="506"/>
                    </a:lnTo>
                    <a:lnTo>
                      <a:pt x="2188" y="491"/>
                    </a:lnTo>
                    <a:lnTo>
                      <a:pt x="2190" y="485"/>
                    </a:lnTo>
                    <a:lnTo>
                      <a:pt x="2191" y="481"/>
                    </a:lnTo>
                    <a:lnTo>
                      <a:pt x="2191" y="481"/>
                    </a:lnTo>
                    <a:lnTo>
                      <a:pt x="2195" y="475"/>
                    </a:lnTo>
                    <a:lnTo>
                      <a:pt x="2197" y="470"/>
                    </a:lnTo>
                    <a:lnTo>
                      <a:pt x="2197" y="466"/>
                    </a:lnTo>
                    <a:lnTo>
                      <a:pt x="2197" y="462"/>
                    </a:lnTo>
                    <a:lnTo>
                      <a:pt x="2197" y="459"/>
                    </a:lnTo>
                    <a:lnTo>
                      <a:pt x="2195" y="455"/>
                    </a:lnTo>
                    <a:lnTo>
                      <a:pt x="2191" y="450"/>
                    </a:lnTo>
                    <a:lnTo>
                      <a:pt x="2187" y="444"/>
                    </a:lnTo>
                    <a:lnTo>
                      <a:pt x="2182" y="438"/>
                    </a:lnTo>
                    <a:lnTo>
                      <a:pt x="2179" y="431"/>
                    </a:lnTo>
                    <a:lnTo>
                      <a:pt x="2178" y="428"/>
                    </a:lnTo>
                    <a:lnTo>
                      <a:pt x="2179" y="423"/>
                    </a:lnTo>
                    <a:lnTo>
                      <a:pt x="2233" y="412"/>
                    </a:lnTo>
                    <a:lnTo>
                      <a:pt x="2233" y="412"/>
                    </a:lnTo>
                    <a:lnTo>
                      <a:pt x="2229" y="418"/>
                    </a:lnTo>
                    <a:lnTo>
                      <a:pt x="2226" y="424"/>
                    </a:lnTo>
                    <a:lnTo>
                      <a:pt x="2225" y="431"/>
                    </a:lnTo>
                    <a:lnTo>
                      <a:pt x="2224" y="438"/>
                    </a:lnTo>
                    <a:lnTo>
                      <a:pt x="2224" y="438"/>
                    </a:lnTo>
                    <a:lnTo>
                      <a:pt x="2228" y="443"/>
                    </a:lnTo>
                    <a:lnTo>
                      <a:pt x="2229" y="447"/>
                    </a:lnTo>
                    <a:lnTo>
                      <a:pt x="2231" y="453"/>
                    </a:lnTo>
                    <a:lnTo>
                      <a:pt x="2232" y="455"/>
                    </a:lnTo>
                    <a:lnTo>
                      <a:pt x="2233" y="457"/>
                    </a:lnTo>
                    <a:lnTo>
                      <a:pt x="2236" y="458"/>
                    </a:lnTo>
                    <a:lnTo>
                      <a:pt x="2242" y="458"/>
                    </a:lnTo>
                    <a:lnTo>
                      <a:pt x="2242" y="458"/>
                    </a:lnTo>
                    <a:lnTo>
                      <a:pt x="2243" y="447"/>
                    </a:lnTo>
                    <a:lnTo>
                      <a:pt x="2244" y="443"/>
                    </a:lnTo>
                    <a:lnTo>
                      <a:pt x="2247" y="439"/>
                    </a:lnTo>
                    <a:lnTo>
                      <a:pt x="2250" y="435"/>
                    </a:lnTo>
                    <a:lnTo>
                      <a:pt x="2256" y="432"/>
                    </a:lnTo>
                    <a:lnTo>
                      <a:pt x="2269" y="428"/>
                    </a:lnTo>
                    <a:lnTo>
                      <a:pt x="2275" y="424"/>
                    </a:lnTo>
                    <a:lnTo>
                      <a:pt x="2280" y="418"/>
                    </a:lnTo>
                    <a:lnTo>
                      <a:pt x="2280" y="418"/>
                    </a:lnTo>
                    <a:lnTo>
                      <a:pt x="2283" y="427"/>
                    </a:lnTo>
                    <a:lnTo>
                      <a:pt x="2285" y="430"/>
                    </a:lnTo>
                    <a:lnTo>
                      <a:pt x="2285" y="432"/>
                    </a:lnTo>
                    <a:lnTo>
                      <a:pt x="2283" y="433"/>
                    </a:lnTo>
                    <a:lnTo>
                      <a:pt x="2281" y="435"/>
                    </a:lnTo>
                    <a:lnTo>
                      <a:pt x="2273" y="436"/>
                    </a:lnTo>
                    <a:lnTo>
                      <a:pt x="2273" y="436"/>
                    </a:lnTo>
                    <a:lnTo>
                      <a:pt x="2274" y="443"/>
                    </a:lnTo>
                    <a:lnTo>
                      <a:pt x="2277" y="447"/>
                    </a:lnTo>
                    <a:lnTo>
                      <a:pt x="2280" y="450"/>
                    </a:lnTo>
                    <a:lnTo>
                      <a:pt x="2283" y="452"/>
                    </a:lnTo>
                    <a:lnTo>
                      <a:pt x="2293" y="452"/>
                    </a:lnTo>
                    <a:lnTo>
                      <a:pt x="2296" y="452"/>
                    </a:lnTo>
                    <a:lnTo>
                      <a:pt x="2298" y="452"/>
                    </a:lnTo>
                    <a:lnTo>
                      <a:pt x="2298" y="452"/>
                    </a:lnTo>
                    <a:lnTo>
                      <a:pt x="2302" y="448"/>
                    </a:lnTo>
                    <a:lnTo>
                      <a:pt x="2306" y="446"/>
                    </a:lnTo>
                    <a:lnTo>
                      <a:pt x="2313" y="439"/>
                    </a:lnTo>
                    <a:lnTo>
                      <a:pt x="2313" y="439"/>
                    </a:lnTo>
                    <a:lnTo>
                      <a:pt x="2312" y="435"/>
                    </a:lnTo>
                    <a:lnTo>
                      <a:pt x="2311" y="430"/>
                    </a:lnTo>
                    <a:lnTo>
                      <a:pt x="2311" y="425"/>
                    </a:lnTo>
                    <a:lnTo>
                      <a:pt x="2312" y="421"/>
                    </a:lnTo>
                    <a:lnTo>
                      <a:pt x="2313" y="416"/>
                    </a:lnTo>
                    <a:lnTo>
                      <a:pt x="2317" y="413"/>
                    </a:lnTo>
                    <a:lnTo>
                      <a:pt x="2319" y="408"/>
                    </a:lnTo>
                    <a:lnTo>
                      <a:pt x="2324" y="405"/>
                    </a:lnTo>
                    <a:lnTo>
                      <a:pt x="2325" y="400"/>
                    </a:lnTo>
                    <a:lnTo>
                      <a:pt x="2325" y="400"/>
                    </a:lnTo>
                    <a:lnTo>
                      <a:pt x="2317" y="397"/>
                    </a:lnTo>
                    <a:lnTo>
                      <a:pt x="2309" y="392"/>
                    </a:lnTo>
                    <a:lnTo>
                      <a:pt x="2301" y="387"/>
                    </a:lnTo>
                    <a:lnTo>
                      <a:pt x="2293" y="384"/>
                    </a:lnTo>
                    <a:lnTo>
                      <a:pt x="2285" y="382"/>
                    </a:lnTo>
                    <a:lnTo>
                      <a:pt x="2277" y="380"/>
                    </a:lnTo>
                    <a:lnTo>
                      <a:pt x="2273" y="382"/>
                    </a:lnTo>
                    <a:lnTo>
                      <a:pt x="2270" y="383"/>
                    </a:lnTo>
                    <a:lnTo>
                      <a:pt x="2267" y="386"/>
                    </a:lnTo>
                    <a:lnTo>
                      <a:pt x="2265" y="390"/>
                    </a:lnTo>
                    <a:lnTo>
                      <a:pt x="2269" y="378"/>
                    </a:lnTo>
                    <a:lnTo>
                      <a:pt x="2269" y="378"/>
                    </a:lnTo>
                    <a:lnTo>
                      <a:pt x="2265" y="376"/>
                    </a:lnTo>
                    <a:lnTo>
                      <a:pt x="2260" y="375"/>
                    </a:lnTo>
                    <a:lnTo>
                      <a:pt x="2256" y="374"/>
                    </a:lnTo>
                    <a:lnTo>
                      <a:pt x="2251" y="375"/>
                    </a:lnTo>
                    <a:lnTo>
                      <a:pt x="2243" y="379"/>
                    </a:lnTo>
                    <a:lnTo>
                      <a:pt x="2235" y="384"/>
                    </a:lnTo>
                    <a:lnTo>
                      <a:pt x="2227" y="389"/>
                    </a:lnTo>
                    <a:lnTo>
                      <a:pt x="2224" y="390"/>
                    </a:lnTo>
                    <a:lnTo>
                      <a:pt x="2220" y="390"/>
                    </a:lnTo>
                    <a:lnTo>
                      <a:pt x="2217" y="389"/>
                    </a:lnTo>
                    <a:lnTo>
                      <a:pt x="2214" y="385"/>
                    </a:lnTo>
                    <a:lnTo>
                      <a:pt x="2212" y="380"/>
                    </a:lnTo>
                    <a:lnTo>
                      <a:pt x="2211" y="374"/>
                    </a:lnTo>
                    <a:lnTo>
                      <a:pt x="2211" y="374"/>
                    </a:lnTo>
                    <a:lnTo>
                      <a:pt x="2211" y="365"/>
                    </a:lnTo>
                    <a:lnTo>
                      <a:pt x="2210" y="362"/>
                    </a:lnTo>
                    <a:lnTo>
                      <a:pt x="2208" y="357"/>
                    </a:lnTo>
                    <a:lnTo>
                      <a:pt x="2208" y="345"/>
                    </a:lnTo>
                    <a:lnTo>
                      <a:pt x="2191" y="363"/>
                    </a:lnTo>
                    <a:lnTo>
                      <a:pt x="2195" y="353"/>
                    </a:lnTo>
                    <a:lnTo>
                      <a:pt x="2167" y="356"/>
                    </a:lnTo>
                    <a:lnTo>
                      <a:pt x="2168" y="352"/>
                    </a:lnTo>
                    <a:lnTo>
                      <a:pt x="2168" y="352"/>
                    </a:lnTo>
                    <a:lnTo>
                      <a:pt x="2134" y="405"/>
                    </a:lnTo>
                    <a:lnTo>
                      <a:pt x="2134" y="405"/>
                    </a:lnTo>
                    <a:lnTo>
                      <a:pt x="2133" y="416"/>
                    </a:lnTo>
                    <a:lnTo>
                      <a:pt x="2132" y="421"/>
                    </a:lnTo>
                    <a:lnTo>
                      <a:pt x="2129" y="427"/>
                    </a:lnTo>
                    <a:lnTo>
                      <a:pt x="2129" y="427"/>
                    </a:lnTo>
                    <a:lnTo>
                      <a:pt x="2126" y="429"/>
                    </a:lnTo>
                    <a:lnTo>
                      <a:pt x="2122" y="431"/>
                    </a:lnTo>
                    <a:lnTo>
                      <a:pt x="2120" y="431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8" y="430"/>
                    </a:lnTo>
                    <a:lnTo>
                      <a:pt x="2116" y="429"/>
                    </a:lnTo>
                    <a:lnTo>
                      <a:pt x="2113" y="425"/>
                    </a:lnTo>
                    <a:lnTo>
                      <a:pt x="2110" y="418"/>
                    </a:lnTo>
                    <a:lnTo>
                      <a:pt x="2105" y="412"/>
                    </a:lnTo>
                    <a:lnTo>
                      <a:pt x="2103" y="408"/>
                    </a:lnTo>
                    <a:lnTo>
                      <a:pt x="2099" y="405"/>
                    </a:lnTo>
                    <a:lnTo>
                      <a:pt x="2126" y="404"/>
                    </a:lnTo>
                    <a:lnTo>
                      <a:pt x="2126" y="404"/>
                    </a:lnTo>
                    <a:lnTo>
                      <a:pt x="2127" y="390"/>
                    </a:lnTo>
                    <a:lnTo>
                      <a:pt x="2126" y="377"/>
                    </a:lnTo>
                    <a:lnTo>
                      <a:pt x="2125" y="370"/>
                    </a:lnTo>
                    <a:lnTo>
                      <a:pt x="2122" y="364"/>
                    </a:lnTo>
                    <a:lnTo>
                      <a:pt x="2119" y="359"/>
                    </a:lnTo>
                    <a:lnTo>
                      <a:pt x="2116" y="354"/>
                    </a:lnTo>
                    <a:lnTo>
                      <a:pt x="2116" y="354"/>
                    </a:lnTo>
                    <a:lnTo>
                      <a:pt x="2118" y="353"/>
                    </a:lnTo>
                    <a:lnTo>
                      <a:pt x="2119" y="352"/>
                    </a:lnTo>
                    <a:lnTo>
                      <a:pt x="2120" y="346"/>
                    </a:lnTo>
                    <a:lnTo>
                      <a:pt x="2120" y="340"/>
                    </a:lnTo>
                    <a:lnTo>
                      <a:pt x="2119" y="338"/>
                    </a:lnTo>
                    <a:lnTo>
                      <a:pt x="2118" y="337"/>
                    </a:lnTo>
                    <a:lnTo>
                      <a:pt x="2118" y="337"/>
                    </a:lnTo>
                    <a:lnTo>
                      <a:pt x="2117" y="339"/>
                    </a:lnTo>
                    <a:lnTo>
                      <a:pt x="2114" y="341"/>
                    </a:lnTo>
                    <a:lnTo>
                      <a:pt x="2109" y="346"/>
                    </a:lnTo>
                    <a:lnTo>
                      <a:pt x="2106" y="349"/>
                    </a:lnTo>
                    <a:lnTo>
                      <a:pt x="2105" y="353"/>
                    </a:lnTo>
                    <a:lnTo>
                      <a:pt x="2104" y="357"/>
                    </a:lnTo>
                    <a:lnTo>
                      <a:pt x="2105" y="362"/>
                    </a:lnTo>
                    <a:lnTo>
                      <a:pt x="2105" y="362"/>
                    </a:lnTo>
                    <a:lnTo>
                      <a:pt x="2101" y="362"/>
                    </a:lnTo>
                    <a:lnTo>
                      <a:pt x="2096" y="362"/>
                    </a:lnTo>
                    <a:lnTo>
                      <a:pt x="2085" y="357"/>
                    </a:lnTo>
                    <a:lnTo>
                      <a:pt x="2060" y="346"/>
                    </a:lnTo>
                    <a:lnTo>
                      <a:pt x="2048" y="341"/>
                    </a:lnTo>
                    <a:lnTo>
                      <a:pt x="2041" y="340"/>
                    </a:lnTo>
                    <a:lnTo>
                      <a:pt x="2034" y="339"/>
                    </a:lnTo>
                    <a:lnTo>
                      <a:pt x="2027" y="340"/>
                    </a:lnTo>
                    <a:lnTo>
                      <a:pt x="2019" y="341"/>
                    </a:lnTo>
                    <a:lnTo>
                      <a:pt x="2012" y="345"/>
                    </a:lnTo>
                    <a:lnTo>
                      <a:pt x="2005" y="350"/>
                    </a:lnTo>
                    <a:lnTo>
                      <a:pt x="2005" y="350"/>
                    </a:lnTo>
                    <a:lnTo>
                      <a:pt x="2010" y="347"/>
                    </a:lnTo>
                    <a:lnTo>
                      <a:pt x="2012" y="344"/>
                    </a:lnTo>
                    <a:lnTo>
                      <a:pt x="2013" y="340"/>
                    </a:lnTo>
                    <a:lnTo>
                      <a:pt x="2014" y="338"/>
                    </a:lnTo>
                    <a:lnTo>
                      <a:pt x="2013" y="335"/>
                    </a:lnTo>
                    <a:lnTo>
                      <a:pt x="2012" y="333"/>
                    </a:lnTo>
                    <a:lnTo>
                      <a:pt x="2009" y="330"/>
                    </a:lnTo>
                    <a:lnTo>
                      <a:pt x="2006" y="326"/>
                    </a:lnTo>
                    <a:lnTo>
                      <a:pt x="2005" y="324"/>
                    </a:lnTo>
                    <a:lnTo>
                      <a:pt x="2005" y="323"/>
                    </a:lnTo>
                    <a:lnTo>
                      <a:pt x="2007" y="322"/>
                    </a:lnTo>
                    <a:lnTo>
                      <a:pt x="2014" y="319"/>
                    </a:lnTo>
                    <a:lnTo>
                      <a:pt x="2014" y="319"/>
                    </a:lnTo>
                    <a:lnTo>
                      <a:pt x="2012" y="315"/>
                    </a:lnTo>
                    <a:lnTo>
                      <a:pt x="2009" y="311"/>
                    </a:lnTo>
                    <a:lnTo>
                      <a:pt x="2006" y="310"/>
                    </a:lnTo>
                    <a:lnTo>
                      <a:pt x="2004" y="310"/>
                    </a:lnTo>
                    <a:lnTo>
                      <a:pt x="2002" y="312"/>
                    </a:lnTo>
                    <a:lnTo>
                      <a:pt x="1999" y="315"/>
                    </a:lnTo>
                    <a:lnTo>
                      <a:pt x="1996" y="320"/>
                    </a:lnTo>
                    <a:lnTo>
                      <a:pt x="1991" y="329"/>
                    </a:lnTo>
                    <a:lnTo>
                      <a:pt x="1987" y="335"/>
                    </a:lnTo>
                    <a:lnTo>
                      <a:pt x="1984" y="338"/>
                    </a:lnTo>
                    <a:lnTo>
                      <a:pt x="1982" y="340"/>
                    </a:lnTo>
                    <a:lnTo>
                      <a:pt x="1979" y="341"/>
                    </a:lnTo>
                    <a:lnTo>
                      <a:pt x="1975" y="341"/>
                    </a:lnTo>
                    <a:lnTo>
                      <a:pt x="1975" y="341"/>
                    </a:lnTo>
                    <a:lnTo>
                      <a:pt x="1975" y="338"/>
                    </a:lnTo>
                    <a:lnTo>
                      <a:pt x="1976" y="337"/>
                    </a:lnTo>
                    <a:lnTo>
                      <a:pt x="1981" y="335"/>
                    </a:lnTo>
                    <a:lnTo>
                      <a:pt x="1983" y="334"/>
                    </a:lnTo>
                    <a:lnTo>
                      <a:pt x="1987" y="332"/>
                    </a:lnTo>
                    <a:lnTo>
                      <a:pt x="1990" y="329"/>
                    </a:lnTo>
                    <a:lnTo>
                      <a:pt x="1993" y="323"/>
                    </a:lnTo>
                    <a:lnTo>
                      <a:pt x="1993" y="323"/>
                    </a:lnTo>
                    <a:lnTo>
                      <a:pt x="1986" y="320"/>
                    </a:lnTo>
                    <a:lnTo>
                      <a:pt x="1980" y="320"/>
                    </a:lnTo>
                    <a:lnTo>
                      <a:pt x="1974" y="322"/>
                    </a:lnTo>
                    <a:lnTo>
                      <a:pt x="1967" y="324"/>
                    </a:lnTo>
                    <a:lnTo>
                      <a:pt x="1956" y="330"/>
                    </a:lnTo>
                    <a:lnTo>
                      <a:pt x="1944" y="338"/>
                    </a:lnTo>
                    <a:lnTo>
                      <a:pt x="1933" y="346"/>
                    </a:lnTo>
                    <a:lnTo>
                      <a:pt x="1921" y="353"/>
                    </a:lnTo>
                    <a:lnTo>
                      <a:pt x="1915" y="355"/>
                    </a:lnTo>
                    <a:lnTo>
                      <a:pt x="1910" y="356"/>
                    </a:lnTo>
                    <a:lnTo>
                      <a:pt x="1904" y="356"/>
                    </a:lnTo>
                    <a:lnTo>
                      <a:pt x="1897" y="355"/>
                    </a:lnTo>
                    <a:lnTo>
                      <a:pt x="1897" y="333"/>
                    </a:lnTo>
                    <a:lnTo>
                      <a:pt x="1876" y="341"/>
                    </a:lnTo>
                    <a:close/>
                    <a:moveTo>
                      <a:pt x="1807" y="365"/>
                    </a:moveTo>
                    <a:lnTo>
                      <a:pt x="1788" y="372"/>
                    </a:lnTo>
                    <a:lnTo>
                      <a:pt x="1788" y="372"/>
                    </a:lnTo>
                    <a:lnTo>
                      <a:pt x="1789" y="372"/>
                    </a:lnTo>
                    <a:lnTo>
                      <a:pt x="1769" y="390"/>
                    </a:lnTo>
                    <a:lnTo>
                      <a:pt x="1769" y="390"/>
                    </a:lnTo>
                    <a:lnTo>
                      <a:pt x="1773" y="394"/>
                    </a:lnTo>
                    <a:lnTo>
                      <a:pt x="1776" y="399"/>
                    </a:lnTo>
                    <a:lnTo>
                      <a:pt x="1779" y="406"/>
                    </a:lnTo>
                    <a:lnTo>
                      <a:pt x="1780" y="412"/>
                    </a:lnTo>
                    <a:lnTo>
                      <a:pt x="1780" y="418"/>
                    </a:lnTo>
                    <a:lnTo>
                      <a:pt x="1779" y="424"/>
                    </a:lnTo>
                    <a:lnTo>
                      <a:pt x="1775" y="430"/>
                    </a:lnTo>
                    <a:lnTo>
                      <a:pt x="1769" y="435"/>
                    </a:lnTo>
                    <a:lnTo>
                      <a:pt x="1769" y="435"/>
                    </a:lnTo>
                    <a:lnTo>
                      <a:pt x="1771" y="428"/>
                    </a:lnTo>
                    <a:lnTo>
                      <a:pt x="1771" y="421"/>
                    </a:lnTo>
                    <a:lnTo>
                      <a:pt x="1771" y="414"/>
                    </a:lnTo>
                    <a:lnTo>
                      <a:pt x="1772" y="412"/>
                    </a:lnTo>
                    <a:lnTo>
                      <a:pt x="1774" y="409"/>
                    </a:lnTo>
                    <a:lnTo>
                      <a:pt x="1774" y="409"/>
                    </a:lnTo>
                    <a:lnTo>
                      <a:pt x="1769" y="404"/>
                    </a:lnTo>
                    <a:lnTo>
                      <a:pt x="1764" y="399"/>
                    </a:lnTo>
                    <a:lnTo>
                      <a:pt x="1758" y="395"/>
                    </a:lnTo>
                    <a:lnTo>
                      <a:pt x="1753" y="394"/>
                    </a:lnTo>
                    <a:lnTo>
                      <a:pt x="1749" y="394"/>
                    </a:lnTo>
                    <a:lnTo>
                      <a:pt x="1746" y="395"/>
                    </a:lnTo>
                    <a:lnTo>
                      <a:pt x="1745" y="398"/>
                    </a:lnTo>
                    <a:lnTo>
                      <a:pt x="1744" y="400"/>
                    </a:lnTo>
                    <a:lnTo>
                      <a:pt x="1743" y="405"/>
                    </a:lnTo>
                    <a:lnTo>
                      <a:pt x="1744" y="415"/>
                    </a:lnTo>
                    <a:lnTo>
                      <a:pt x="1744" y="415"/>
                    </a:lnTo>
                    <a:lnTo>
                      <a:pt x="1748" y="410"/>
                    </a:lnTo>
                    <a:lnTo>
                      <a:pt x="1751" y="408"/>
                    </a:lnTo>
                    <a:lnTo>
                      <a:pt x="1752" y="407"/>
                    </a:lnTo>
                    <a:lnTo>
                      <a:pt x="1754" y="408"/>
                    </a:lnTo>
                    <a:lnTo>
                      <a:pt x="1756" y="410"/>
                    </a:lnTo>
                    <a:lnTo>
                      <a:pt x="1756" y="414"/>
                    </a:lnTo>
                    <a:lnTo>
                      <a:pt x="1756" y="422"/>
                    </a:lnTo>
                    <a:lnTo>
                      <a:pt x="1756" y="431"/>
                    </a:lnTo>
                    <a:lnTo>
                      <a:pt x="1757" y="438"/>
                    </a:lnTo>
                    <a:lnTo>
                      <a:pt x="1758" y="439"/>
                    </a:lnTo>
                    <a:lnTo>
                      <a:pt x="1759" y="440"/>
                    </a:lnTo>
                    <a:lnTo>
                      <a:pt x="1761" y="438"/>
                    </a:lnTo>
                    <a:lnTo>
                      <a:pt x="1765" y="436"/>
                    </a:lnTo>
                    <a:lnTo>
                      <a:pt x="1765" y="436"/>
                    </a:lnTo>
                    <a:lnTo>
                      <a:pt x="1761" y="443"/>
                    </a:lnTo>
                    <a:lnTo>
                      <a:pt x="1757" y="446"/>
                    </a:lnTo>
                    <a:lnTo>
                      <a:pt x="1753" y="448"/>
                    </a:lnTo>
                    <a:lnTo>
                      <a:pt x="1750" y="451"/>
                    </a:lnTo>
                    <a:lnTo>
                      <a:pt x="1744" y="452"/>
                    </a:lnTo>
                    <a:lnTo>
                      <a:pt x="1741" y="453"/>
                    </a:lnTo>
                    <a:lnTo>
                      <a:pt x="1737" y="457"/>
                    </a:lnTo>
                    <a:lnTo>
                      <a:pt x="1737" y="457"/>
                    </a:lnTo>
                    <a:lnTo>
                      <a:pt x="1740" y="450"/>
                    </a:lnTo>
                    <a:lnTo>
                      <a:pt x="1741" y="442"/>
                    </a:lnTo>
                    <a:lnTo>
                      <a:pt x="1741" y="435"/>
                    </a:lnTo>
                    <a:lnTo>
                      <a:pt x="1740" y="427"/>
                    </a:lnTo>
                    <a:lnTo>
                      <a:pt x="1736" y="421"/>
                    </a:lnTo>
                    <a:lnTo>
                      <a:pt x="1733" y="414"/>
                    </a:lnTo>
                    <a:lnTo>
                      <a:pt x="1729" y="409"/>
                    </a:lnTo>
                    <a:lnTo>
                      <a:pt x="1723" y="405"/>
                    </a:lnTo>
                    <a:lnTo>
                      <a:pt x="1723" y="405"/>
                    </a:lnTo>
                    <a:lnTo>
                      <a:pt x="1721" y="406"/>
                    </a:lnTo>
                    <a:lnTo>
                      <a:pt x="1718" y="407"/>
                    </a:lnTo>
                    <a:lnTo>
                      <a:pt x="1710" y="407"/>
                    </a:lnTo>
                    <a:lnTo>
                      <a:pt x="1700" y="408"/>
                    </a:lnTo>
                    <a:lnTo>
                      <a:pt x="1696" y="409"/>
                    </a:lnTo>
                    <a:lnTo>
                      <a:pt x="1692" y="412"/>
                    </a:lnTo>
                    <a:lnTo>
                      <a:pt x="1692" y="412"/>
                    </a:lnTo>
                    <a:lnTo>
                      <a:pt x="1692" y="420"/>
                    </a:lnTo>
                    <a:lnTo>
                      <a:pt x="1692" y="427"/>
                    </a:lnTo>
                    <a:lnTo>
                      <a:pt x="1691" y="437"/>
                    </a:lnTo>
                    <a:lnTo>
                      <a:pt x="1692" y="442"/>
                    </a:lnTo>
                    <a:lnTo>
                      <a:pt x="1694" y="445"/>
                    </a:lnTo>
                    <a:lnTo>
                      <a:pt x="1696" y="448"/>
                    </a:lnTo>
                    <a:lnTo>
                      <a:pt x="1700" y="451"/>
                    </a:lnTo>
                    <a:lnTo>
                      <a:pt x="1700" y="451"/>
                    </a:lnTo>
                    <a:lnTo>
                      <a:pt x="1696" y="454"/>
                    </a:lnTo>
                    <a:lnTo>
                      <a:pt x="1690" y="455"/>
                    </a:lnTo>
                    <a:lnTo>
                      <a:pt x="1687" y="455"/>
                    </a:lnTo>
                    <a:lnTo>
                      <a:pt x="1683" y="454"/>
                    </a:lnTo>
                    <a:lnTo>
                      <a:pt x="1680" y="452"/>
                    </a:lnTo>
                    <a:lnTo>
                      <a:pt x="1676" y="448"/>
                    </a:lnTo>
                    <a:lnTo>
                      <a:pt x="1676" y="448"/>
                    </a:lnTo>
                    <a:lnTo>
                      <a:pt x="1683" y="444"/>
                    </a:lnTo>
                    <a:lnTo>
                      <a:pt x="1687" y="440"/>
                    </a:lnTo>
                    <a:lnTo>
                      <a:pt x="1688" y="436"/>
                    </a:lnTo>
                    <a:lnTo>
                      <a:pt x="1688" y="436"/>
                    </a:lnTo>
                    <a:lnTo>
                      <a:pt x="1685" y="429"/>
                    </a:lnTo>
                    <a:lnTo>
                      <a:pt x="1683" y="424"/>
                    </a:lnTo>
                    <a:lnTo>
                      <a:pt x="1679" y="417"/>
                    </a:lnTo>
                    <a:lnTo>
                      <a:pt x="1674" y="413"/>
                    </a:lnTo>
                    <a:lnTo>
                      <a:pt x="1671" y="408"/>
                    </a:lnTo>
                    <a:lnTo>
                      <a:pt x="1660" y="410"/>
                    </a:lnTo>
                    <a:lnTo>
                      <a:pt x="1660" y="410"/>
                    </a:lnTo>
                    <a:lnTo>
                      <a:pt x="1662" y="418"/>
                    </a:lnTo>
                    <a:lnTo>
                      <a:pt x="1650" y="436"/>
                    </a:lnTo>
                    <a:lnTo>
                      <a:pt x="1650" y="436"/>
                    </a:lnTo>
                    <a:lnTo>
                      <a:pt x="1654" y="433"/>
                    </a:lnTo>
                    <a:lnTo>
                      <a:pt x="1658" y="433"/>
                    </a:lnTo>
                    <a:lnTo>
                      <a:pt x="1659" y="436"/>
                    </a:lnTo>
                    <a:lnTo>
                      <a:pt x="1659" y="439"/>
                    </a:lnTo>
                    <a:lnTo>
                      <a:pt x="1658" y="448"/>
                    </a:lnTo>
                    <a:lnTo>
                      <a:pt x="1656" y="458"/>
                    </a:lnTo>
                    <a:lnTo>
                      <a:pt x="1656" y="458"/>
                    </a:lnTo>
                    <a:lnTo>
                      <a:pt x="1656" y="451"/>
                    </a:lnTo>
                    <a:lnTo>
                      <a:pt x="1654" y="447"/>
                    </a:lnTo>
                    <a:lnTo>
                      <a:pt x="1653" y="446"/>
                    </a:lnTo>
                    <a:lnTo>
                      <a:pt x="1651" y="447"/>
                    </a:lnTo>
                    <a:lnTo>
                      <a:pt x="1646" y="452"/>
                    </a:lnTo>
                    <a:lnTo>
                      <a:pt x="1643" y="454"/>
                    </a:lnTo>
                    <a:lnTo>
                      <a:pt x="1642" y="454"/>
                    </a:lnTo>
                    <a:lnTo>
                      <a:pt x="1651" y="481"/>
                    </a:lnTo>
                    <a:lnTo>
                      <a:pt x="1651" y="481"/>
                    </a:lnTo>
                    <a:lnTo>
                      <a:pt x="1650" y="483"/>
                    </a:lnTo>
                    <a:lnTo>
                      <a:pt x="1649" y="484"/>
                    </a:lnTo>
                    <a:lnTo>
                      <a:pt x="1645" y="483"/>
                    </a:lnTo>
                    <a:lnTo>
                      <a:pt x="1643" y="482"/>
                    </a:lnTo>
                    <a:lnTo>
                      <a:pt x="1641" y="480"/>
                    </a:lnTo>
                    <a:lnTo>
                      <a:pt x="1637" y="477"/>
                    </a:lnTo>
                    <a:lnTo>
                      <a:pt x="1636" y="477"/>
                    </a:lnTo>
                    <a:lnTo>
                      <a:pt x="1635" y="480"/>
                    </a:lnTo>
                    <a:lnTo>
                      <a:pt x="1635" y="487"/>
                    </a:lnTo>
                    <a:lnTo>
                      <a:pt x="1635" y="487"/>
                    </a:lnTo>
                    <a:lnTo>
                      <a:pt x="1643" y="491"/>
                    </a:lnTo>
                    <a:lnTo>
                      <a:pt x="1650" y="493"/>
                    </a:lnTo>
                    <a:lnTo>
                      <a:pt x="1656" y="495"/>
                    </a:lnTo>
                    <a:lnTo>
                      <a:pt x="1662" y="495"/>
                    </a:lnTo>
                    <a:lnTo>
                      <a:pt x="1668" y="493"/>
                    </a:lnTo>
                    <a:lnTo>
                      <a:pt x="1674" y="492"/>
                    </a:lnTo>
                    <a:lnTo>
                      <a:pt x="1688" y="488"/>
                    </a:lnTo>
                    <a:lnTo>
                      <a:pt x="1681" y="468"/>
                    </a:lnTo>
                    <a:lnTo>
                      <a:pt x="1681" y="468"/>
                    </a:lnTo>
                    <a:lnTo>
                      <a:pt x="1684" y="466"/>
                    </a:lnTo>
                    <a:lnTo>
                      <a:pt x="1688" y="466"/>
                    </a:lnTo>
                    <a:lnTo>
                      <a:pt x="1691" y="466"/>
                    </a:lnTo>
                    <a:lnTo>
                      <a:pt x="1694" y="468"/>
                    </a:lnTo>
                    <a:lnTo>
                      <a:pt x="1697" y="473"/>
                    </a:lnTo>
                    <a:lnTo>
                      <a:pt x="1699" y="481"/>
                    </a:lnTo>
                    <a:lnTo>
                      <a:pt x="1703" y="488"/>
                    </a:lnTo>
                    <a:lnTo>
                      <a:pt x="1706" y="496"/>
                    </a:lnTo>
                    <a:lnTo>
                      <a:pt x="1708" y="498"/>
                    </a:lnTo>
                    <a:lnTo>
                      <a:pt x="1712" y="500"/>
                    </a:lnTo>
                    <a:lnTo>
                      <a:pt x="1715" y="503"/>
                    </a:lnTo>
                    <a:lnTo>
                      <a:pt x="1720" y="503"/>
                    </a:lnTo>
                    <a:lnTo>
                      <a:pt x="1720" y="503"/>
                    </a:lnTo>
                    <a:lnTo>
                      <a:pt x="1722" y="500"/>
                    </a:lnTo>
                    <a:lnTo>
                      <a:pt x="1726" y="498"/>
                    </a:lnTo>
                    <a:lnTo>
                      <a:pt x="1731" y="495"/>
                    </a:lnTo>
                    <a:lnTo>
                      <a:pt x="1745" y="492"/>
                    </a:lnTo>
                    <a:lnTo>
                      <a:pt x="1752" y="490"/>
                    </a:lnTo>
                    <a:lnTo>
                      <a:pt x="1754" y="488"/>
                    </a:lnTo>
                    <a:lnTo>
                      <a:pt x="1757" y="485"/>
                    </a:lnTo>
                    <a:lnTo>
                      <a:pt x="1759" y="483"/>
                    </a:lnTo>
                    <a:lnTo>
                      <a:pt x="1761" y="478"/>
                    </a:lnTo>
                    <a:lnTo>
                      <a:pt x="1763" y="474"/>
                    </a:lnTo>
                    <a:lnTo>
                      <a:pt x="1764" y="467"/>
                    </a:lnTo>
                    <a:lnTo>
                      <a:pt x="1764" y="467"/>
                    </a:lnTo>
                    <a:lnTo>
                      <a:pt x="1763" y="472"/>
                    </a:lnTo>
                    <a:lnTo>
                      <a:pt x="1764" y="477"/>
                    </a:lnTo>
                    <a:lnTo>
                      <a:pt x="1767" y="482"/>
                    </a:lnTo>
                    <a:lnTo>
                      <a:pt x="1771" y="487"/>
                    </a:lnTo>
                    <a:lnTo>
                      <a:pt x="1775" y="489"/>
                    </a:lnTo>
                    <a:lnTo>
                      <a:pt x="1780" y="490"/>
                    </a:lnTo>
                    <a:lnTo>
                      <a:pt x="1782" y="490"/>
                    </a:lnTo>
                    <a:lnTo>
                      <a:pt x="1784" y="489"/>
                    </a:lnTo>
                    <a:lnTo>
                      <a:pt x="1787" y="488"/>
                    </a:lnTo>
                    <a:lnTo>
                      <a:pt x="1788" y="484"/>
                    </a:lnTo>
                    <a:lnTo>
                      <a:pt x="1788" y="484"/>
                    </a:lnTo>
                    <a:lnTo>
                      <a:pt x="1794" y="474"/>
                    </a:lnTo>
                    <a:lnTo>
                      <a:pt x="1799" y="465"/>
                    </a:lnTo>
                    <a:lnTo>
                      <a:pt x="1806" y="458"/>
                    </a:lnTo>
                    <a:lnTo>
                      <a:pt x="1813" y="452"/>
                    </a:lnTo>
                    <a:lnTo>
                      <a:pt x="1819" y="447"/>
                    </a:lnTo>
                    <a:lnTo>
                      <a:pt x="1822" y="443"/>
                    </a:lnTo>
                    <a:lnTo>
                      <a:pt x="1823" y="440"/>
                    </a:lnTo>
                    <a:lnTo>
                      <a:pt x="1823" y="438"/>
                    </a:lnTo>
                    <a:lnTo>
                      <a:pt x="1823" y="436"/>
                    </a:lnTo>
                    <a:lnTo>
                      <a:pt x="1822" y="433"/>
                    </a:lnTo>
                    <a:lnTo>
                      <a:pt x="1822" y="433"/>
                    </a:lnTo>
                    <a:lnTo>
                      <a:pt x="1819" y="433"/>
                    </a:lnTo>
                    <a:lnTo>
                      <a:pt x="1815" y="435"/>
                    </a:lnTo>
                    <a:lnTo>
                      <a:pt x="1809" y="438"/>
                    </a:lnTo>
                    <a:lnTo>
                      <a:pt x="1805" y="439"/>
                    </a:lnTo>
                    <a:lnTo>
                      <a:pt x="1802" y="438"/>
                    </a:lnTo>
                    <a:lnTo>
                      <a:pt x="1799" y="435"/>
                    </a:lnTo>
                    <a:lnTo>
                      <a:pt x="1797" y="428"/>
                    </a:lnTo>
                    <a:lnTo>
                      <a:pt x="1813" y="422"/>
                    </a:lnTo>
                    <a:lnTo>
                      <a:pt x="1804" y="404"/>
                    </a:lnTo>
                    <a:lnTo>
                      <a:pt x="1804" y="404"/>
                    </a:lnTo>
                    <a:lnTo>
                      <a:pt x="1805" y="405"/>
                    </a:lnTo>
                    <a:lnTo>
                      <a:pt x="1806" y="404"/>
                    </a:lnTo>
                    <a:lnTo>
                      <a:pt x="1807" y="401"/>
                    </a:lnTo>
                    <a:lnTo>
                      <a:pt x="1807" y="397"/>
                    </a:lnTo>
                    <a:lnTo>
                      <a:pt x="1809" y="384"/>
                    </a:lnTo>
                    <a:lnTo>
                      <a:pt x="1807" y="365"/>
                    </a:lnTo>
                    <a:lnTo>
                      <a:pt x="1807" y="365"/>
                    </a:lnTo>
                    <a:close/>
                    <a:moveTo>
                      <a:pt x="1455" y="143"/>
                    </a:move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lnTo>
                      <a:pt x="1455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435">
                <a:extLst>
                  <a:ext uri="{FF2B5EF4-FFF2-40B4-BE49-F238E27FC236}">
                    <a16:creationId xmlns:a16="http://schemas.microsoft.com/office/drawing/2014/main" xmlns="" id="{FFB7D675-C646-F0E3-3D30-D2A7F643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982663"/>
                <a:ext cx="7938" cy="12700"/>
              </a:xfrm>
              <a:custGeom>
                <a:avLst/>
                <a:gdLst>
                  <a:gd name="T0" fmla="*/ 2 w 15"/>
                  <a:gd name="T1" fmla="*/ 24 h 24"/>
                  <a:gd name="T2" fmla="*/ 2 w 15"/>
                  <a:gd name="T3" fmla="*/ 24 h 24"/>
                  <a:gd name="T4" fmla="*/ 3 w 15"/>
                  <a:gd name="T5" fmla="*/ 22 h 24"/>
                  <a:gd name="T6" fmla="*/ 6 w 15"/>
                  <a:gd name="T7" fmla="*/ 20 h 24"/>
                  <a:gd name="T8" fmla="*/ 11 w 15"/>
                  <a:gd name="T9" fmla="*/ 16 h 24"/>
                  <a:gd name="T10" fmla="*/ 13 w 15"/>
                  <a:gd name="T11" fmla="*/ 14 h 24"/>
                  <a:gd name="T12" fmla="*/ 14 w 15"/>
                  <a:gd name="T13" fmla="*/ 10 h 24"/>
                  <a:gd name="T14" fmla="*/ 15 w 15"/>
                  <a:gd name="T15" fmla="*/ 6 h 24"/>
                  <a:gd name="T16" fmla="*/ 15 w 15"/>
                  <a:gd name="T17" fmla="*/ 0 h 24"/>
                  <a:gd name="T18" fmla="*/ 15 w 15"/>
                  <a:gd name="T19" fmla="*/ 0 h 24"/>
                  <a:gd name="T20" fmla="*/ 14 w 15"/>
                  <a:gd name="T21" fmla="*/ 6 h 24"/>
                  <a:gd name="T22" fmla="*/ 12 w 15"/>
                  <a:gd name="T23" fmla="*/ 9 h 24"/>
                  <a:gd name="T24" fmla="*/ 10 w 15"/>
                  <a:gd name="T25" fmla="*/ 10 h 24"/>
                  <a:gd name="T26" fmla="*/ 6 w 15"/>
                  <a:gd name="T27" fmla="*/ 11 h 24"/>
                  <a:gd name="T28" fmla="*/ 3 w 15"/>
                  <a:gd name="T29" fmla="*/ 13 h 24"/>
                  <a:gd name="T30" fmla="*/ 0 w 15"/>
                  <a:gd name="T31" fmla="*/ 14 h 24"/>
                  <a:gd name="T32" fmla="*/ 0 w 15"/>
                  <a:gd name="T33" fmla="*/ 17 h 24"/>
                  <a:gd name="T34" fmla="*/ 2 w 15"/>
                  <a:gd name="T35" fmla="*/ 24 h 24"/>
                  <a:gd name="T36" fmla="*/ 2 w 15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4">
                    <a:moveTo>
                      <a:pt x="2" y="24"/>
                    </a:moveTo>
                    <a:lnTo>
                      <a:pt x="2" y="24"/>
                    </a:lnTo>
                    <a:lnTo>
                      <a:pt x="3" y="22"/>
                    </a:lnTo>
                    <a:lnTo>
                      <a:pt x="6" y="20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6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436">
                <a:extLst>
                  <a:ext uri="{FF2B5EF4-FFF2-40B4-BE49-F238E27FC236}">
                    <a16:creationId xmlns:a16="http://schemas.microsoft.com/office/drawing/2014/main" xmlns="" id="{57CED85B-7DCA-8817-F42C-99E323D6A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5" y="998538"/>
                <a:ext cx="6350" cy="6350"/>
              </a:xfrm>
              <a:custGeom>
                <a:avLst/>
                <a:gdLst>
                  <a:gd name="T0" fmla="*/ 8 w 14"/>
                  <a:gd name="T1" fmla="*/ 13 h 13"/>
                  <a:gd name="T2" fmla="*/ 8 w 14"/>
                  <a:gd name="T3" fmla="*/ 13 h 13"/>
                  <a:gd name="T4" fmla="*/ 9 w 14"/>
                  <a:gd name="T5" fmla="*/ 5 h 13"/>
                  <a:gd name="T6" fmla="*/ 12 w 14"/>
                  <a:gd name="T7" fmla="*/ 1 h 13"/>
                  <a:gd name="T8" fmla="*/ 13 w 14"/>
                  <a:gd name="T9" fmla="*/ 0 h 13"/>
                  <a:gd name="T10" fmla="*/ 14 w 14"/>
                  <a:gd name="T11" fmla="*/ 0 h 13"/>
                  <a:gd name="T12" fmla="*/ 0 w 14"/>
                  <a:gd name="T13" fmla="*/ 5 h 13"/>
                  <a:gd name="T14" fmla="*/ 8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8" y="13"/>
                    </a:moveTo>
                    <a:lnTo>
                      <a:pt x="8" y="13"/>
                    </a:lnTo>
                    <a:lnTo>
                      <a:pt x="9" y="5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0" y="5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437">
                <a:extLst>
                  <a:ext uri="{FF2B5EF4-FFF2-40B4-BE49-F238E27FC236}">
                    <a16:creationId xmlns:a16="http://schemas.microsoft.com/office/drawing/2014/main" xmlns="" id="{555F4A0B-AF65-6C54-5863-DDD31BDC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0" y="1063625"/>
                <a:ext cx="25400" cy="33338"/>
              </a:xfrm>
              <a:custGeom>
                <a:avLst/>
                <a:gdLst>
                  <a:gd name="T0" fmla="*/ 1 w 46"/>
                  <a:gd name="T1" fmla="*/ 25 h 62"/>
                  <a:gd name="T2" fmla="*/ 1 w 46"/>
                  <a:gd name="T3" fmla="*/ 25 h 62"/>
                  <a:gd name="T4" fmla="*/ 5 w 46"/>
                  <a:gd name="T5" fmla="*/ 14 h 62"/>
                  <a:gd name="T6" fmla="*/ 11 w 46"/>
                  <a:gd name="T7" fmla="*/ 7 h 62"/>
                  <a:gd name="T8" fmla="*/ 14 w 46"/>
                  <a:gd name="T9" fmla="*/ 5 h 62"/>
                  <a:gd name="T10" fmla="*/ 17 w 46"/>
                  <a:gd name="T11" fmla="*/ 4 h 62"/>
                  <a:gd name="T12" fmla="*/ 20 w 46"/>
                  <a:gd name="T13" fmla="*/ 3 h 62"/>
                  <a:gd name="T14" fmla="*/ 25 w 46"/>
                  <a:gd name="T15" fmla="*/ 3 h 62"/>
                  <a:gd name="T16" fmla="*/ 25 w 46"/>
                  <a:gd name="T17" fmla="*/ 3 h 62"/>
                  <a:gd name="T18" fmla="*/ 25 w 46"/>
                  <a:gd name="T19" fmla="*/ 18 h 62"/>
                  <a:gd name="T20" fmla="*/ 24 w 46"/>
                  <a:gd name="T21" fmla="*/ 22 h 62"/>
                  <a:gd name="T22" fmla="*/ 23 w 46"/>
                  <a:gd name="T23" fmla="*/ 26 h 62"/>
                  <a:gd name="T24" fmla="*/ 22 w 46"/>
                  <a:gd name="T25" fmla="*/ 29 h 62"/>
                  <a:gd name="T26" fmla="*/ 19 w 46"/>
                  <a:gd name="T27" fmla="*/ 30 h 62"/>
                  <a:gd name="T28" fmla="*/ 16 w 46"/>
                  <a:gd name="T29" fmla="*/ 33 h 62"/>
                  <a:gd name="T30" fmla="*/ 11 w 46"/>
                  <a:gd name="T31" fmla="*/ 36 h 62"/>
                  <a:gd name="T32" fmla="*/ 7 w 46"/>
                  <a:gd name="T33" fmla="*/ 40 h 62"/>
                  <a:gd name="T34" fmla="*/ 4 w 46"/>
                  <a:gd name="T35" fmla="*/ 43 h 62"/>
                  <a:gd name="T36" fmla="*/ 2 w 46"/>
                  <a:gd name="T37" fmla="*/ 48 h 62"/>
                  <a:gd name="T38" fmla="*/ 1 w 46"/>
                  <a:gd name="T39" fmla="*/ 53 h 62"/>
                  <a:gd name="T40" fmla="*/ 0 w 46"/>
                  <a:gd name="T41" fmla="*/ 60 h 62"/>
                  <a:gd name="T42" fmla="*/ 0 w 46"/>
                  <a:gd name="T43" fmla="*/ 60 h 62"/>
                  <a:gd name="T44" fmla="*/ 3 w 46"/>
                  <a:gd name="T45" fmla="*/ 62 h 62"/>
                  <a:gd name="T46" fmla="*/ 7 w 46"/>
                  <a:gd name="T47" fmla="*/ 60 h 62"/>
                  <a:gd name="T48" fmla="*/ 10 w 46"/>
                  <a:gd name="T49" fmla="*/ 59 h 62"/>
                  <a:gd name="T50" fmla="*/ 14 w 46"/>
                  <a:gd name="T51" fmla="*/ 57 h 62"/>
                  <a:gd name="T52" fmla="*/ 18 w 46"/>
                  <a:gd name="T53" fmla="*/ 51 h 62"/>
                  <a:gd name="T54" fmla="*/ 24 w 46"/>
                  <a:gd name="T55" fmla="*/ 44 h 62"/>
                  <a:gd name="T56" fmla="*/ 33 w 46"/>
                  <a:gd name="T57" fmla="*/ 29 h 62"/>
                  <a:gd name="T58" fmla="*/ 39 w 46"/>
                  <a:gd name="T59" fmla="*/ 23 h 62"/>
                  <a:gd name="T60" fmla="*/ 42 w 46"/>
                  <a:gd name="T61" fmla="*/ 21 h 62"/>
                  <a:gd name="T62" fmla="*/ 46 w 46"/>
                  <a:gd name="T63" fmla="*/ 20 h 62"/>
                  <a:gd name="T64" fmla="*/ 46 w 46"/>
                  <a:gd name="T65" fmla="*/ 20 h 62"/>
                  <a:gd name="T66" fmla="*/ 41 w 46"/>
                  <a:gd name="T67" fmla="*/ 13 h 62"/>
                  <a:gd name="T68" fmla="*/ 35 w 46"/>
                  <a:gd name="T69" fmla="*/ 7 h 62"/>
                  <a:gd name="T70" fmla="*/ 27 w 46"/>
                  <a:gd name="T71" fmla="*/ 3 h 62"/>
                  <a:gd name="T72" fmla="*/ 20 w 46"/>
                  <a:gd name="T73" fmla="*/ 0 h 62"/>
                  <a:gd name="T74" fmla="*/ 17 w 46"/>
                  <a:gd name="T75" fmla="*/ 0 h 62"/>
                  <a:gd name="T76" fmla="*/ 14 w 46"/>
                  <a:gd name="T77" fmla="*/ 2 h 62"/>
                  <a:gd name="T78" fmla="*/ 10 w 46"/>
                  <a:gd name="T79" fmla="*/ 3 h 62"/>
                  <a:gd name="T80" fmla="*/ 7 w 46"/>
                  <a:gd name="T81" fmla="*/ 5 h 62"/>
                  <a:gd name="T82" fmla="*/ 4 w 46"/>
                  <a:gd name="T83" fmla="*/ 8 h 62"/>
                  <a:gd name="T84" fmla="*/ 2 w 46"/>
                  <a:gd name="T85" fmla="*/ 13 h 62"/>
                  <a:gd name="T86" fmla="*/ 1 w 46"/>
                  <a:gd name="T87" fmla="*/ 18 h 62"/>
                  <a:gd name="T88" fmla="*/ 1 w 46"/>
                  <a:gd name="T89" fmla="*/ 25 h 62"/>
                  <a:gd name="T90" fmla="*/ 1 w 46"/>
                  <a:gd name="T91" fmla="*/ 2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2">
                    <a:moveTo>
                      <a:pt x="1" y="25"/>
                    </a:moveTo>
                    <a:lnTo>
                      <a:pt x="1" y="25"/>
                    </a:lnTo>
                    <a:lnTo>
                      <a:pt x="5" y="14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7" y="4"/>
                    </a:lnTo>
                    <a:lnTo>
                      <a:pt x="20" y="3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18"/>
                    </a:lnTo>
                    <a:lnTo>
                      <a:pt x="24" y="22"/>
                    </a:lnTo>
                    <a:lnTo>
                      <a:pt x="23" y="26"/>
                    </a:lnTo>
                    <a:lnTo>
                      <a:pt x="22" y="29"/>
                    </a:lnTo>
                    <a:lnTo>
                      <a:pt x="19" y="30"/>
                    </a:lnTo>
                    <a:lnTo>
                      <a:pt x="16" y="33"/>
                    </a:lnTo>
                    <a:lnTo>
                      <a:pt x="11" y="36"/>
                    </a:lnTo>
                    <a:lnTo>
                      <a:pt x="7" y="40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3" y="62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4" y="57"/>
                    </a:lnTo>
                    <a:lnTo>
                      <a:pt x="18" y="51"/>
                    </a:lnTo>
                    <a:lnTo>
                      <a:pt x="24" y="44"/>
                    </a:lnTo>
                    <a:lnTo>
                      <a:pt x="33" y="29"/>
                    </a:lnTo>
                    <a:lnTo>
                      <a:pt x="39" y="23"/>
                    </a:lnTo>
                    <a:lnTo>
                      <a:pt x="42" y="21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1" y="13"/>
                    </a:lnTo>
                    <a:lnTo>
                      <a:pt x="35" y="7"/>
                    </a:lnTo>
                    <a:lnTo>
                      <a:pt x="27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438">
                <a:extLst>
                  <a:ext uri="{FF2B5EF4-FFF2-40B4-BE49-F238E27FC236}">
                    <a16:creationId xmlns:a16="http://schemas.microsoft.com/office/drawing/2014/main" xmlns="" id="{5C69A814-BBAE-F8D4-6436-9363FA64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1101725"/>
                <a:ext cx="6350" cy="6350"/>
              </a:xfrm>
              <a:custGeom>
                <a:avLst/>
                <a:gdLst>
                  <a:gd name="T0" fmla="*/ 2 w 13"/>
                  <a:gd name="T1" fmla="*/ 14 h 14"/>
                  <a:gd name="T2" fmla="*/ 13 w 13"/>
                  <a:gd name="T3" fmla="*/ 3 h 14"/>
                  <a:gd name="T4" fmla="*/ 12 w 13"/>
                  <a:gd name="T5" fmla="*/ 0 h 14"/>
                  <a:gd name="T6" fmla="*/ 0 w 13"/>
                  <a:gd name="T7" fmla="*/ 11 h 14"/>
                  <a:gd name="T8" fmla="*/ 2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2" y="14"/>
                    </a:moveTo>
                    <a:lnTo>
                      <a:pt x="13" y="3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439">
                <a:extLst>
                  <a:ext uri="{FF2B5EF4-FFF2-40B4-BE49-F238E27FC236}">
                    <a16:creationId xmlns:a16="http://schemas.microsoft.com/office/drawing/2014/main" xmlns="" id="{684DA7F8-BDBB-FF7B-2DD4-A5881DDE9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850" y="881063"/>
                <a:ext cx="7938" cy="6350"/>
              </a:xfrm>
              <a:custGeom>
                <a:avLst/>
                <a:gdLst>
                  <a:gd name="T0" fmla="*/ 13 w 13"/>
                  <a:gd name="T1" fmla="*/ 5 h 11"/>
                  <a:gd name="T2" fmla="*/ 13 w 13"/>
                  <a:gd name="T3" fmla="*/ 5 h 11"/>
                  <a:gd name="T4" fmla="*/ 13 w 13"/>
                  <a:gd name="T5" fmla="*/ 2 h 11"/>
                  <a:gd name="T6" fmla="*/ 12 w 13"/>
                  <a:gd name="T7" fmla="*/ 0 h 11"/>
                  <a:gd name="T8" fmla="*/ 10 w 13"/>
                  <a:gd name="T9" fmla="*/ 0 h 11"/>
                  <a:gd name="T10" fmla="*/ 8 w 13"/>
                  <a:gd name="T11" fmla="*/ 1 h 11"/>
                  <a:gd name="T12" fmla="*/ 0 w 13"/>
                  <a:gd name="T13" fmla="*/ 9 h 11"/>
                  <a:gd name="T14" fmla="*/ 0 w 13"/>
                  <a:gd name="T15" fmla="*/ 9 h 11"/>
                  <a:gd name="T16" fmla="*/ 4 w 13"/>
                  <a:gd name="T17" fmla="*/ 10 h 11"/>
                  <a:gd name="T18" fmla="*/ 6 w 13"/>
                  <a:gd name="T19" fmla="*/ 11 h 11"/>
                  <a:gd name="T20" fmla="*/ 10 w 13"/>
                  <a:gd name="T21" fmla="*/ 10 h 11"/>
                  <a:gd name="T22" fmla="*/ 13 w 13"/>
                  <a:gd name="T23" fmla="*/ 5 h 11"/>
                  <a:gd name="T24" fmla="*/ 13 w 13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13" y="5"/>
                    </a:moveTo>
                    <a:lnTo>
                      <a:pt x="13" y="5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10" y="10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440">
                <a:extLst>
                  <a:ext uri="{FF2B5EF4-FFF2-40B4-BE49-F238E27FC236}">
                    <a16:creationId xmlns:a16="http://schemas.microsoft.com/office/drawing/2014/main" xmlns="" id="{B0211F35-66DC-BF99-09DF-467121FD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025" y="846138"/>
                <a:ext cx="47625" cy="9525"/>
              </a:xfrm>
              <a:custGeom>
                <a:avLst/>
                <a:gdLst>
                  <a:gd name="T0" fmla="*/ 91 w 91"/>
                  <a:gd name="T1" fmla="*/ 0 h 19"/>
                  <a:gd name="T2" fmla="*/ 91 w 91"/>
                  <a:gd name="T3" fmla="*/ 0 h 19"/>
                  <a:gd name="T4" fmla="*/ 0 w 91"/>
                  <a:gd name="T5" fmla="*/ 19 h 19"/>
                  <a:gd name="T6" fmla="*/ 0 w 91"/>
                  <a:gd name="T7" fmla="*/ 19 h 19"/>
                  <a:gd name="T8" fmla="*/ 40 w 91"/>
                  <a:gd name="T9" fmla="*/ 11 h 19"/>
                  <a:gd name="T10" fmla="*/ 63 w 91"/>
                  <a:gd name="T11" fmla="*/ 7 h 19"/>
                  <a:gd name="T12" fmla="*/ 91 w 91"/>
                  <a:gd name="T13" fmla="*/ 0 h 19"/>
                  <a:gd name="T14" fmla="*/ 91 w 91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9">
                    <a:moveTo>
                      <a:pt x="91" y="0"/>
                    </a:moveTo>
                    <a:lnTo>
                      <a:pt x="91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0" y="11"/>
                    </a:lnTo>
                    <a:lnTo>
                      <a:pt x="63" y="7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441">
                <a:extLst>
                  <a:ext uri="{FF2B5EF4-FFF2-40B4-BE49-F238E27FC236}">
                    <a16:creationId xmlns:a16="http://schemas.microsoft.com/office/drawing/2014/main" xmlns="" id="{DA9148A8-8098-4909-7F07-415984EAF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863" y="903288"/>
                <a:ext cx="36513" cy="26988"/>
              </a:xfrm>
              <a:custGeom>
                <a:avLst/>
                <a:gdLst>
                  <a:gd name="T0" fmla="*/ 8 w 69"/>
                  <a:gd name="T1" fmla="*/ 51 h 51"/>
                  <a:gd name="T2" fmla="*/ 8 w 69"/>
                  <a:gd name="T3" fmla="*/ 51 h 51"/>
                  <a:gd name="T4" fmla="*/ 18 w 69"/>
                  <a:gd name="T5" fmla="*/ 46 h 51"/>
                  <a:gd name="T6" fmla="*/ 24 w 69"/>
                  <a:gd name="T7" fmla="*/ 39 h 51"/>
                  <a:gd name="T8" fmla="*/ 39 w 69"/>
                  <a:gd name="T9" fmla="*/ 27 h 51"/>
                  <a:gd name="T10" fmla="*/ 46 w 69"/>
                  <a:gd name="T11" fmla="*/ 21 h 51"/>
                  <a:gd name="T12" fmla="*/ 53 w 69"/>
                  <a:gd name="T13" fmla="*/ 15 h 51"/>
                  <a:gd name="T14" fmla="*/ 60 w 69"/>
                  <a:gd name="T15" fmla="*/ 10 h 51"/>
                  <a:gd name="T16" fmla="*/ 69 w 69"/>
                  <a:gd name="T17" fmla="*/ 8 h 51"/>
                  <a:gd name="T18" fmla="*/ 69 w 69"/>
                  <a:gd name="T19" fmla="*/ 8 h 51"/>
                  <a:gd name="T20" fmla="*/ 64 w 69"/>
                  <a:gd name="T21" fmla="*/ 2 h 51"/>
                  <a:gd name="T22" fmla="*/ 59 w 69"/>
                  <a:gd name="T23" fmla="*/ 0 h 51"/>
                  <a:gd name="T24" fmla="*/ 54 w 69"/>
                  <a:gd name="T25" fmla="*/ 0 h 51"/>
                  <a:gd name="T26" fmla="*/ 50 w 69"/>
                  <a:gd name="T27" fmla="*/ 1 h 51"/>
                  <a:gd name="T28" fmla="*/ 45 w 69"/>
                  <a:gd name="T29" fmla="*/ 4 h 51"/>
                  <a:gd name="T30" fmla="*/ 41 w 69"/>
                  <a:gd name="T31" fmla="*/ 6 h 51"/>
                  <a:gd name="T32" fmla="*/ 32 w 69"/>
                  <a:gd name="T33" fmla="*/ 14 h 51"/>
                  <a:gd name="T34" fmla="*/ 24 w 69"/>
                  <a:gd name="T35" fmla="*/ 22 h 51"/>
                  <a:gd name="T36" fmla="*/ 21 w 69"/>
                  <a:gd name="T37" fmla="*/ 25 h 51"/>
                  <a:gd name="T38" fmla="*/ 18 w 69"/>
                  <a:gd name="T39" fmla="*/ 28 h 51"/>
                  <a:gd name="T40" fmla="*/ 13 w 69"/>
                  <a:gd name="T41" fmla="*/ 29 h 51"/>
                  <a:gd name="T42" fmla="*/ 8 w 69"/>
                  <a:gd name="T43" fmla="*/ 28 h 51"/>
                  <a:gd name="T44" fmla="*/ 5 w 69"/>
                  <a:gd name="T45" fmla="*/ 25 h 51"/>
                  <a:gd name="T46" fmla="*/ 0 w 69"/>
                  <a:gd name="T47" fmla="*/ 21 h 51"/>
                  <a:gd name="T48" fmla="*/ 8 w 69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51">
                    <a:moveTo>
                      <a:pt x="8" y="51"/>
                    </a:moveTo>
                    <a:lnTo>
                      <a:pt x="8" y="51"/>
                    </a:lnTo>
                    <a:lnTo>
                      <a:pt x="18" y="46"/>
                    </a:lnTo>
                    <a:lnTo>
                      <a:pt x="24" y="39"/>
                    </a:lnTo>
                    <a:lnTo>
                      <a:pt x="39" y="27"/>
                    </a:lnTo>
                    <a:lnTo>
                      <a:pt x="46" y="21"/>
                    </a:lnTo>
                    <a:lnTo>
                      <a:pt x="53" y="15"/>
                    </a:lnTo>
                    <a:lnTo>
                      <a:pt x="60" y="10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4" y="2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50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4"/>
                    </a:lnTo>
                    <a:lnTo>
                      <a:pt x="24" y="22"/>
                    </a:lnTo>
                    <a:lnTo>
                      <a:pt x="21" y="25"/>
                    </a:lnTo>
                    <a:lnTo>
                      <a:pt x="18" y="28"/>
                    </a:lnTo>
                    <a:lnTo>
                      <a:pt x="13" y="29"/>
                    </a:lnTo>
                    <a:lnTo>
                      <a:pt x="8" y="28"/>
                    </a:lnTo>
                    <a:lnTo>
                      <a:pt x="5" y="25"/>
                    </a:lnTo>
                    <a:lnTo>
                      <a:pt x="0" y="21"/>
                    </a:lnTo>
                    <a:lnTo>
                      <a:pt x="8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442">
                <a:extLst>
                  <a:ext uri="{FF2B5EF4-FFF2-40B4-BE49-F238E27FC236}">
                    <a16:creationId xmlns:a16="http://schemas.microsoft.com/office/drawing/2014/main" xmlns="" id="{67B10CD4-8A74-D2E8-2F52-EA7945D8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866775"/>
                <a:ext cx="11113" cy="28575"/>
              </a:xfrm>
              <a:custGeom>
                <a:avLst/>
                <a:gdLst>
                  <a:gd name="T0" fmla="*/ 18 w 23"/>
                  <a:gd name="T1" fmla="*/ 0 h 53"/>
                  <a:gd name="T2" fmla="*/ 18 w 23"/>
                  <a:gd name="T3" fmla="*/ 0 h 53"/>
                  <a:gd name="T4" fmla="*/ 17 w 23"/>
                  <a:gd name="T5" fmla="*/ 10 h 53"/>
                  <a:gd name="T6" fmla="*/ 16 w 23"/>
                  <a:gd name="T7" fmla="*/ 17 h 53"/>
                  <a:gd name="T8" fmla="*/ 13 w 23"/>
                  <a:gd name="T9" fmla="*/ 24 h 53"/>
                  <a:gd name="T10" fmla="*/ 9 w 23"/>
                  <a:gd name="T11" fmla="*/ 30 h 53"/>
                  <a:gd name="T12" fmla="*/ 6 w 23"/>
                  <a:gd name="T13" fmla="*/ 35 h 53"/>
                  <a:gd name="T14" fmla="*/ 2 w 23"/>
                  <a:gd name="T15" fmla="*/ 40 h 53"/>
                  <a:gd name="T16" fmla="*/ 1 w 23"/>
                  <a:gd name="T17" fmla="*/ 46 h 53"/>
                  <a:gd name="T18" fmla="*/ 0 w 23"/>
                  <a:gd name="T19" fmla="*/ 53 h 53"/>
                  <a:gd name="T20" fmla="*/ 0 w 23"/>
                  <a:gd name="T21" fmla="*/ 53 h 53"/>
                  <a:gd name="T22" fmla="*/ 6 w 23"/>
                  <a:gd name="T23" fmla="*/ 51 h 53"/>
                  <a:gd name="T24" fmla="*/ 9 w 23"/>
                  <a:gd name="T25" fmla="*/ 46 h 53"/>
                  <a:gd name="T26" fmla="*/ 11 w 23"/>
                  <a:gd name="T27" fmla="*/ 43 h 53"/>
                  <a:gd name="T28" fmla="*/ 13 w 23"/>
                  <a:gd name="T29" fmla="*/ 38 h 53"/>
                  <a:gd name="T30" fmla="*/ 14 w 23"/>
                  <a:gd name="T31" fmla="*/ 35 h 53"/>
                  <a:gd name="T32" fmla="*/ 16 w 23"/>
                  <a:gd name="T33" fmla="*/ 31 h 53"/>
                  <a:gd name="T34" fmla="*/ 19 w 23"/>
                  <a:gd name="T35" fmla="*/ 30 h 53"/>
                  <a:gd name="T36" fmla="*/ 23 w 23"/>
                  <a:gd name="T37" fmla="*/ 30 h 53"/>
                  <a:gd name="T38" fmla="*/ 18 w 23"/>
                  <a:gd name="T3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53">
                    <a:moveTo>
                      <a:pt x="18" y="0"/>
                    </a:moveTo>
                    <a:lnTo>
                      <a:pt x="18" y="0"/>
                    </a:lnTo>
                    <a:lnTo>
                      <a:pt x="17" y="10"/>
                    </a:lnTo>
                    <a:lnTo>
                      <a:pt x="16" y="17"/>
                    </a:lnTo>
                    <a:lnTo>
                      <a:pt x="13" y="24"/>
                    </a:lnTo>
                    <a:lnTo>
                      <a:pt x="9" y="30"/>
                    </a:lnTo>
                    <a:lnTo>
                      <a:pt x="6" y="35"/>
                    </a:lnTo>
                    <a:lnTo>
                      <a:pt x="2" y="40"/>
                    </a:lnTo>
                    <a:lnTo>
                      <a:pt x="1" y="46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6" y="51"/>
                    </a:lnTo>
                    <a:lnTo>
                      <a:pt x="9" y="46"/>
                    </a:lnTo>
                    <a:lnTo>
                      <a:pt x="11" y="43"/>
                    </a:lnTo>
                    <a:lnTo>
                      <a:pt x="13" y="38"/>
                    </a:lnTo>
                    <a:lnTo>
                      <a:pt x="14" y="35"/>
                    </a:lnTo>
                    <a:lnTo>
                      <a:pt x="16" y="31"/>
                    </a:lnTo>
                    <a:lnTo>
                      <a:pt x="19" y="30"/>
                    </a:lnTo>
                    <a:lnTo>
                      <a:pt x="23" y="3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443">
                <a:extLst>
                  <a:ext uri="{FF2B5EF4-FFF2-40B4-BE49-F238E27FC236}">
                    <a16:creationId xmlns:a16="http://schemas.microsoft.com/office/drawing/2014/main" xmlns="" id="{4D4165EC-FF21-9587-F723-AA7E08BD8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838" y="1116013"/>
                <a:ext cx="4763" cy="793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6 w 9"/>
                  <a:gd name="T5" fmla="*/ 9 h 13"/>
                  <a:gd name="T6" fmla="*/ 9 w 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lnTo>
                      <a:pt x="0" y="13"/>
                    </a:lnTo>
                    <a:lnTo>
                      <a:pt x="6" y="9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444">
                <a:extLst>
                  <a:ext uri="{FF2B5EF4-FFF2-40B4-BE49-F238E27FC236}">
                    <a16:creationId xmlns:a16="http://schemas.microsoft.com/office/drawing/2014/main" xmlns="" id="{3E85D4EC-B14E-2970-AD7E-A1420BBF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3" y="869950"/>
                <a:ext cx="6350" cy="7938"/>
              </a:xfrm>
              <a:custGeom>
                <a:avLst/>
                <a:gdLst>
                  <a:gd name="T0" fmla="*/ 9 w 11"/>
                  <a:gd name="T1" fmla="*/ 15 h 15"/>
                  <a:gd name="T2" fmla="*/ 11 w 11"/>
                  <a:gd name="T3" fmla="*/ 9 h 15"/>
                  <a:gd name="T4" fmla="*/ 0 w 11"/>
                  <a:gd name="T5" fmla="*/ 0 h 15"/>
                  <a:gd name="T6" fmla="*/ 9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9" y="15"/>
                    </a:moveTo>
                    <a:lnTo>
                      <a:pt x="11" y="9"/>
                    </a:lnTo>
                    <a:lnTo>
                      <a:pt x="0" y="0"/>
                    </a:lnTo>
                    <a:lnTo>
                      <a:pt x="9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445">
                <a:extLst>
                  <a:ext uri="{FF2B5EF4-FFF2-40B4-BE49-F238E27FC236}">
                    <a16:creationId xmlns:a16="http://schemas.microsoft.com/office/drawing/2014/main" xmlns="" id="{5CE5AF68-67E8-D54B-D6DB-2E62288C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413" y="869950"/>
                <a:ext cx="1588" cy="4763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446">
                <a:extLst>
                  <a:ext uri="{FF2B5EF4-FFF2-40B4-BE49-F238E27FC236}">
                    <a16:creationId xmlns:a16="http://schemas.microsoft.com/office/drawing/2014/main" xmlns="" id="{BA23047E-19EC-3F72-22BE-A0FA4443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3" y="1144588"/>
                <a:ext cx="9525" cy="6350"/>
              </a:xfrm>
              <a:custGeom>
                <a:avLst/>
                <a:gdLst>
                  <a:gd name="T0" fmla="*/ 0 w 17"/>
                  <a:gd name="T1" fmla="*/ 6 h 12"/>
                  <a:gd name="T2" fmla="*/ 11 w 17"/>
                  <a:gd name="T3" fmla="*/ 12 h 12"/>
                  <a:gd name="T4" fmla="*/ 17 w 17"/>
                  <a:gd name="T5" fmla="*/ 0 h 12"/>
                  <a:gd name="T6" fmla="*/ 0 w 17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6"/>
                    </a:moveTo>
                    <a:lnTo>
                      <a:pt x="11" y="12"/>
                    </a:lnTo>
                    <a:lnTo>
                      <a:pt x="17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447">
                <a:extLst>
                  <a:ext uri="{FF2B5EF4-FFF2-40B4-BE49-F238E27FC236}">
                    <a16:creationId xmlns:a16="http://schemas.microsoft.com/office/drawing/2014/main" xmlns="" id="{C64A755E-F7F8-2399-248D-FAE06BB7F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038" y="1058863"/>
                <a:ext cx="6350" cy="6350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3 h 12"/>
                  <a:gd name="T4" fmla="*/ 12 w 12"/>
                  <a:gd name="T5" fmla="*/ 3 h 12"/>
                  <a:gd name="T6" fmla="*/ 11 w 12"/>
                  <a:gd name="T7" fmla="*/ 3 h 12"/>
                  <a:gd name="T8" fmla="*/ 8 w 12"/>
                  <a:gd name="T9" fmla="*/ 3 h 12"/>
                  <a:gd name="T10" fmla="*/ 5 w 12"/>
                  <a:gd name="T11" fmla="*/ 0 h 12"/>
                  <a:gd name="T12" fmla="*/ 2 w 12"/>
                  <a:gd name="T13" fmla="*/ 1 h 12"/>
                  <a:gd name="T14" fmla="*/ 1 w 12"/>
                  <a:gd name="T15" fmla="*/ 3 h 12"/>
                  <a:gd name="T16" fmla="*/ 0 w 12"/>
                  <a:gd name="T17" fmla="*/ 6 h 12"/>
                  <a:gd name="T18" fmla="*/ 1 w 12"/>
                  <a:gd name="T19" fmla="*/ 12 h 12"/>
                  <a:gd name="T20" fmla="*/ 1 w 12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448">
                <a:extLst>
                  <a:ext uri="{FF2B5EF4-FFF2-40B4-BE49-F238E27FC236}">
                    <a16:creationId xmlns:a16="http://schemas.microsoft.com/office/drawing/2014/main" xmlns="" id="{E02E9E45-91EC-2DEE-1387-B3CE3951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5" y="869950"/>
                <a:ext cx="7938" cy="6350"/>
              </a:xfrm>
              <a:custGeom>
                <a:avLst/>
                <a:gdLst>
                  <a:gd name="T0" fmla="*/ 13 w 14"/>
                  <a:gd name="T1" fmla="*/ 0 h 12"/>
                  <a:gd name="T2" fmla="*/ 0 w 14"/>
                  <a:gd name="T3" fmla="*/ 9 h 12"/>
                  <a:gd name="T4" fmla="*/ 1 w 14"/>
                  <a:gd name="T5" fmla="*/ 12 h 12"/>
                  <a:gd name="T6" fmla="*/ 14 w 14"/>
                  <a:gd name="T7" fmla="*/ 2 h 12"/>
                  <a:gd name="T8" fmla="*/ 13 w 1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3" y="0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449">
                <a:extLst>
                  <a:ext uri="{FF2B5EF4-FFF2-40B4-BE49-F238E27FC236}">
                    <a16:creationId xmlns:a16="http://schemas.microsoft.com/office/drawing/2014/main" xmlns="" id="{D691B25D-76FC-7B66-BDC4-B97D35132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1104900"/>
                <a:ext cx="6350" cy="12700"/>
              </a:xfrm>
              <a:custGeom>
                <a:avLst/>
                <a:gdLst>
                  <a:gd name="T0" fmla="*/ 10 w 12"/>
                  <a:gd name="T1" fmla="*/ 0 h 24"/>
                  <a:gd name="T2" fmla="*/ 10 w 12"/>
                  <a:gd name="T3" fmla="*/ 0 h 24"/>
                  <a:gd name="T4" fmla="*/ 11 w 12"/>
                  <a:gd name="T5" fmla="*/ 7 h 24"/>
                  <a:gd name="T6" fmla="*/ 10 w 12"/>
                  <a:gd name="T7" fmla="*/ 10 h 24"/>
                  <a:gd name="T8" fmla="*/ 8 w 12"/>
                  <a:gd name="T9" fmla="*/ 12 h 24"/>
                  <a:gd name="T10" fmla="*/ 4 w 12"/>
                  <a:gd name="T11" fmla="*/ 12 h 24"/>
                  <a:gd name="T12" fmla="*/ 2 w 12"/>
                  <a:gd name="T13" fmla="*/ 13 h 24"/>
                  <a:gd name="T14" fmla="*/ 0 w 12"/>
                  <a:gd name="T15" fmla="*/ 15 h 24"/>
                  <a:gd name="T16" fmla="*/ 1 w 12"/>
                  <a:gd name="T17" fmla="*/ 18 h 24"/>
                  <a:gd name="T18" fmla="*/ 3 w 12"/>
                  <a:gd name="T19" fmla="*/ 24 h 24"/>
                  <a:gd name="T20" fmla="*/ 3 w 12"/>
                  <a:gd name="T21" fmla="*/ 24 h 24"/>
                  <a:gd name="T22" fmla="*/ 8 w 12"/>
                  <a:gd name="T23" fmla="*/ 23 h 24"/>
                  <a:gd name="T24" fmla="*/ 10 w 12"/>
                  <a:gd name="T25" fmla="*/ 20 h 24"/>
                  <a:gd name="T26" fmla="*/ 11 w 12"/>
                  <a:gd name="T27" fmla="*/ 18 h 24"/>
                  <a:gd name="T28" fmla="*/ 12 w 12"/>
                  <a:gd name="T29" fmla="*/ 15 h 24"/>
                  <a:gd name="T30" fmla="*/ 11 w 12"/>
                  <a:gd name="T31" fmla="*/ 8 h 24"/>
                  <a:gd name="T32" fmla="*/ 10 w 12"/>
                  <a:gd name="T33" fmla="*/ 0 h 24"/>
                  <a:gd name="T34" fmla="*/ 10 w 1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4">
                    <a:moveTo>
                      <a:pt x="10" y="0"/>
                    </a:moveTo>
                    <a:lnTo>
                      <a:pt x="10" y="0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3"/>
                    </a:lnTo>
                    <a:lnTo>
                      <a:pt x="10" y="20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1" y="8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450">
                <a:extLst>
                  <a:ext uri="{FF2B5EF4-FFF2-40B4-BE49-F238E27FC236}">
                    <a16:creationId xmlns:a16="http://schemas.microsoft.com/office/drawing/2014/main" xmlns="" id="{3A440FA7-9E0B-C5CC-CA56-E7896DAE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1022350"/>
                <a:ext cx="3175" cy="3175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0 h 4"/>
                  <a:gd name="T4" fmla="*/ 2 w 6"/>
                  <a:gd name="T5" fmla="*/ 1 h 4"/>
                  <a:gd name="T6" fmla="*/ 0 w 6"/>
                  <a:gd name="T7" fmla="*/ 4 h 4"/>
                  <a:gd name="T8" fmla="*/ 0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451">
                <a:extLst>
                  <a:ext uri="{FF2B5EF4-FFF2-40B4-BE49-F238E27FC236}">
                    <a16:creationId xmlns:a16="http://schemas.microsoft.com/office/drawing/2014/main" xmlns="" id="{6463A8F5-96C2-D218-6D33-4B354D9D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913" y="1020763"/>
                <a:ext cx="6350" cy="4763"/>
              </a:xfrm>
              <a:custGeom>
                <a:avLst/>
                <a:gdLst>
                  <a:gd name="T0" fmla="*/ 0 w 12"/>
                  <a:gd name="T1" fmla="*/ 3 h 8"/>
                  <a:gd name="T2" fmla="*/ 0 w 12"/>
                  <a:gd name="T3" fmla="*/ 3 h 8"/>
                  <a:gd name="T4" fmla="*/ 3 w 12"/>
                  <a:gd name="T5" fmla="*/ 4 h 8"/>
                  <a:gd name="T6" fmla="*/ 6 w 12"/>
                  <a:gd name="T7" fmla="*/ 7 h 8"/>
                  <a:gd name="T8" fmla="*/ 10 w 12"/>
                  <a:gd name="T9" fmla="*/ 8 h 8"/>
                  <a:gd name="T10" fmla="*/ 11 w 12"/>
                  <a:gd name="T11" fmla="*/ 8 h 8"/>
                  <a:gd name="T12" fmla="*/ 12 w 12"/>
                  <a:gd name="T13" fmla="*/ 7 h 8"/>
                  <a:gd name="T14" fmla="*/ 12 w 12"/>
                  <a:gd name="T15" fmla="*/ 7 h 8"/>
                  <a:gd name="T16" fmla="*/ 9 w 12"/>
                  <a:gd name="T17" fmla="*/ 1 h 8"/>
                  <a:gd name="T18" fmla="*/ 8 w 12"/>
                  <a:gd name="T19" fmla="*/ 0 h 8"/>
                  <a:gd name="T20" fmla="*/ 5 w 12"/>
                  <a:gd name="T21" fmla="*/ 0 h 8"/>
                  <a:gd name="T22" fmla="*/ 3 w 12"/>
                  <a:gd name="T23" fmla="*/ 1 h 8"/>
                  <a:gd name="T24" fmla="*/ 0 w 12"/>
                  <a:gd name="T25" fmla="*/ 3 h 8"/>
                  <a:gd name="T26" fmla="*/ 0 w 12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0" y="3"/>
                    </a:moveTo>
                    <a:lnTo>
                      <a:pt x="0" y="3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452">
                <a:extLst>
                  <a:ext uri="{FF2B5EF4-FFF2-40B4-BE49-F238E27FC236}">
                    <a16:creationId xmlns:a16="http://schemas.microsoft.com/office/drawing/2014/main" xmlns="" id="{EE76E6D8-1693-4FE2-4D59-20D0E8A4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163" y="1014413"/>
                <a:ext cx="7938" cy="14288"/>
              </a:xfrm>
              <a:custGeom>
                <a:avLst/>
                <a:gdLst>
                  <a:gd name="T0" fmla="*/ 0 w 15"/>
                  <a:gd name="T1" fmla="*/ 18 h 28"/>
                  <a:gd name="T2" fmla="*/ 5 w 15"/>
                  <a:gd name="T3" fmla="*/ 20 h 28"/>
                  <a:gd name="T4" fmla="*/ 5 w 15"/>
                  <a:gd name="T5" fmla="*/ 20 h 28"/>
                  <a:gd name="T6" fmla="*/ 1 w 15"/>
                  <a:gd name="T7" fmla="*/ 25 h 28"/>
                  <a:gd name="T8" fmla="*/ 1 w 15"/>
                  <a:gd name="T9" fmla="*/ 28 h 28"/>
                  <a:gd name="T10" fmla="*/ 6 w 15"/>
                  <a:gd name="T11" fmla="*/ 21 h 28"/>
                  <a:gd name="T12" fmla="*/ 6 w 15"/>
                  <a:gd name="T13" fmla="*/ 21 h 28"/>
                  <a:gd name="T14" fmla="*/ 9 w 15"/>
                  <a:gd name="T15" fmla="*/ 20 h 28"/>
                  <a:gd name="T16" fmla="*/ 10 w 15"/>
                  <a:gd name="T17" fmla="*/ 16 h 28"/>
                  <a:gd name="T18" fmla="*/ 11 w 15"/>
                  <a:gd name="T19" fmla="*/ 8 h 28"/>
                  <a:gd name="T20" fmla="*/ 15 w 15"/>
                  <a:gd name="T21" fmla="*/ 0 h 28"/>
                  <a:gd name="T22" fmla="*/ 15 w 15"/>
                  <a:gd name="T23" fmla="*/ 0 h 28"/>
                  <a:gd name="T24" fmla="*/ 10 w 15"/>
                  <a:gd name="T25" fmla="*/ 8 h 28"/>
                  <a:gd name="T26" fmla="*/ 10 w 15"/>
                  <a:gd name="T27" fmla="*/ 8 h 28"/>
                  <a:gd name="T28" fmla="*/ 6 w 15"/>
                  <a:gd name="T29" fmla="*/ 8 h 28"/>
                  <a:gd name="T30" fmla="*/ 2 w 15"/>
                  <a:gd name="T31" fmla="*/ 9 h 28"/>
                  <a:gd name="T32" fmla="*/ 0 w 15"/>
                  <a:gd name="T33" fmla="*/ 10 h 28"/>
                  <a:gd name="T34" fmla="*/ 0 w 15"/>
                  <a:gd name="T35" fmla="*/ 13 h 28"/>
                  <a:gd name="T36" fmla="*/ 0 w 15"/>
                  <a:gd name="T37" fmla="*/ 18 h 28"/>
                  <a:gd name="T38" fmla="*/ 0 w 15"/>
                  <a:gd name="T39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8">
                    <a:moveTo>
                      <a:pt x="0" y="18"/>
                    </a:moveTo>
                    <a:lnTo>
                      <a:pt x="5" y="20"/>
                    </a:lnTo>
                    <a:lnTo>
                      <a:pt x="5" y="20"/>
                    </a:lnTo>
                    <a:lnTo>
                      <a:pt x="1" y="25"/>
                    </a:lnTo>
                    <a:lnTo>
                      <a:pt x="1" y="28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1" y="8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453">
                <a:extLst>
                  <a:ext uri="{FF2B5EF4-FFF2-40B4-BE49-F238E27FC236}">
                    <a16:creationId xmlns:a16="http://schemas.microsoft.com/office/drawing/2014/main" xmlns="" id="{79BCD485-25A7-8818-FF9E-AB910A5B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823913"/>
                <a:ext cx="23813" cy="17463"/>
              </a:xfrm>
              <a:custGeom>
                <a:avLst/>
                <a:gdLst>
                  <a:gd name="T0" fmla="*/ 0 w 44"/>
                  <a:gd name="T1" fmla="*/ 1 h 33"/>
                  <a:gd name="T2" fmla="*/ 0 w 44"/>
                  <a:gd name="T3" fmla="*/ 1 h 33"/>
                  <a:gd name="T4" fmla="*/ 10 w 44"/>
                  <a:gd name="T5" fmla="*/ 7 h 33"/>
                  <a:gd name="T6" fmla="*/ 14 w 44"/>
                  <a:gd name="T7" fmla="*/ 11 h 33"/>
                  <a:gd name="T8" fmla="*/ 16 w 44"/>
                  <a:gd name="T9" fmla="*/ 13 h 33"/>
                  <a:gd name="T10" fmla="*/ 19 w 44"/>
                  <a:gd name="T11" fmla="*/ 16 h 33"/>
                  <a:gd name="T12" fmla="*/ 20 w 44"/>
                  <a:gd name="T13" fmla="*/ 21 h 33"/>
                  <a:gd name="T14" fmla="*/ 19 w 44"/>
                  <a:gd name="T15" fmla="*/ 31 h 33"/>
                  <a:gd name="T16" fmla="*/ 19 w 44"/>
                  <a:gd name="T17" fmla="*/ 31 h 33"/>
                  <a:gd name="T18" fmla="*/ 22 w 44"/>
                  <a:gd name="T19" fmla="*/ 33 h 33"/>
                  <a:gd name="T20" fmla="*/ 24 w 44"/>
                  <a:gd name="T21" fmla="*/ 33 h 33"/>
                  <a:gd name="T22" fmla="*/ 29 w 44"/>
                  <a:gd name="T23" fmla="*/ 30 h 33"/>
                  <a:gd name="T24" fmla="*/ 31 w 44"/>
                  <a:gd name="T25" fmla="*/ 27 h 33"/>
                  <a:gd name="T26" fmla="*/ 33 w 44"/>
                  <a:gd name="T27" fmla="*/ 21 h 33"/>
                  <a:gd name="T28" fmla="*/ 38 w 44"/>
                  <a:gd name="T29" fmla="*/ 11 h 33"/>
                  <a:gd name="T30" fmla="*/ 40 w 44"/>
                  <a:gd name="T31" fmla="*/ 6 h 33"/>
                  <a:gd name="T32" fmla="*/ 44 w 44"/>
                  <a:gd name="T33" fmla="*/ 3 h 33"/>
                  <a:gd name="T34" fmla="*/ 44 w 44"/>
                  <a:gd name="T35" fmla="*/ 3 h 33"/>
                  <a:gd name="T36" fmla="*/ 38 w 44"/>
                  <a:gd name="T37" fmla="*/ 3 h 33"/>
                  <a:gd name="T38" fmla="*/ 32 w 44"/>
                  <a:gd name="T39" fmla="*/ 3 h 33"/>
                  <a:gd name="T40" fmla="*/ 23 w 44"/>
                  <a:gd name="T41" fmla="*/ 0 h 33"/>
                  <a:gd name="T42" fmla="*/ 14 w 44"/>
                  <a:gd name="T43" fmla="*/ 0 h 33"/>
                  <a:gd name="T44" fmla="*/ 7 w 44"/>
                  <a:gd name="T45" fmla="*/ 0 h 33"/>
                  <a:gd name="T46" fmla="*/ 0 w 44"/>
                  <a:gd name="T47" fmla="*/ 1 h 33"/>
                  <a:gd name="T48" fmla="*/ 0 w 44"/>
                  <a:gd name="T4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0" y="1"/>
                    </a:moveTo>
                    <a:lnTo>
                      <a:pt x="0" y="1"/>
                    </a:lnTo>
                    <a:lnTo>
                      <a:pt x="10" y="7"/>
                    </a:lnTo>
                    <a:lnTo>
                      <a:pt x="14" y="11"/>
                    </a:lnTo>
                    <a:lnTo>
                      <a:pt x="16" y="13"/>
                    </a:lnTo>
                    <a:lnTo>
                      <a:pt x="19" y="16"/>
                    </a:lnTo>
                    <a:lnTo>
                      <a:pt x="20" y="2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2" y="33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1" y="27"/>
                    </a:lnTo>
                    <a:lnTo>
                      <a:pt x="33" y="21"/>
                    </a:lnTo>
                    <a:lnTo>
                      <a:pt x="38" y="11"/>
                    </a:lnTo>
                    <a:lnTo>
                      <a:pt x="40" y="6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454">
                <a:extLst>
                  <a:ext uri="{FF2B5EF4-FFF2-40B4-BE49-F238E27FC236}">
                    <a16:creationId xmlns:a16="http://schemas.microsoft.com/office/drawing/2014/main" xmlns="" id="{5353893D-7EA3-765C-A28C-B89A5FA69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200" y="823913"/>
                <a:ext cx="3175" cy="1588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7 w 7"/>
                  <a:gd name="T5" fmla="*/ 0 h 2"/>
                  <a:gd name="T6" fmla="*/ 7 w 7"/>
                  <a:gd name="T7" fmla="*/ 0 h 2"/>
                  <a:gd name="T8" fmla="*/ 3 w 7"/>
                  <a:gd name="T9" fmla="*/ 0 h 2"/>
                  <a:gd name="T10" fmla="*/ 0 w 7"/>
                  <a:gd name="T11" fmla="*/ 2 h 2"/>
                  <a:gd name="T12" fmla="*/ 0 w 7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455">
                <a:extLst>
                  <a:ext uri="{FF2B5EF4-FFF2-40B4-BE49-F238E27FC236}">
                    <a16:creationId xmlns:a16="http://schemas.microsoft.com/office/drawing/2014/main" xmlns="" id="{767D8EFF-EE34-2106-A3B1-F940B5D13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122363"/>
                <a:ext cx="6350" cy="14288"/>
              </a:xfrm>
              <a:custGeom>
                <a:avLst/>
                <a:gdLst>
                  <a:gd name="T0" fmla="*/ 13 w 13"/>
                  <a:gd name="T1" fmla="*/ 0 h 26"/>
                  <a:gd name="T2" fmla="*/ 0 w 13"/>
                  <a:gd name="T3" fmla="*/ 26 h 26"/>
                  <a:gd name="T4" fmla="*/ 5 w 13"/>
                  <a:gd name="T5" fmla="*/ 22 h 26"/>
                  <a:gd name="T6" fmla="*/ 13 w 13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3" y="0"/>
                    </a:moveTo>
                    <a:lnTo>
                      <a:pt x="0" y="26"/>
                    </a:lnTo>
                    <a:lnTo>
                      <a:pt x="5" y="2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456">
                <a:extLst>
                  <a:ext uri="{FF2B5EF4-FFF2-40B4-BE49-F238E27FC236}">
                    <a16:creationId xmlns:a16="http://schemas.microsoft.com/office/drawing/2014/main" xmlns="" id="{9113E523-0D52-BB6E-467B-D9BB9EF2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688" y="817563"/>
                <a:ext cx="4763" cy="4763"/>
              </a:xfrm>
              <a:custGeom>
                <a:avLst/>
                <a:gdLst>
                  <a:gd name="T0" fmla="*/ 0 w 10"/>
                  <a:gd name="T1" fmla="*/ 3 h 10"/>
                  <a:gd name="T2" fmla="*/ 0 w 10"/>
                  <a:gd name="T3" fmla="*/ 3 h 10"/>
                  <a:gd name="T4" fmla="*/ 6 w 10"/>
                  <a:gd name="T5" fmla="*/ 5 h 10"/>
                  <a:gd name="T6" fmla="*/ 8 w 10"/>
                  <a:gd name="T7" fmla="*/ 7 h 10"/>
                  <a:gd name="T8" fmla="*/ 10 w 10"/>
                  <a:gd name="T9" fmla="*/ 10 h 10"/>
                  <a:gd name="T10" fmla="*/ 10 w 10"/>
                  <a:gd name="T11" fmla="*/ 10 h 10"/>
                  <a:gd name="T12" fmla="*/ 10 w 10"/>
                  <a:gd name="T13" fmla="*/ 5 h 10"/>
                  <a:gd name="T14" fmla="*/ 9 w 10"/>
                  <a:gd name="T15" fmla="*/ 2 h 10"/>
                  <a:gd name="T16" fmla="*/ 7 w 10"/>
                  <a:gd name="T17" fmla="*/ 1 h 10"/>
                  <a:gd name="T18" fmla="*/ 4 w 10"/>
                  <a:gd name="T19" fmla="*/ 0 h 10"/>
                  <a:gd name="T20" fmla="*/ 1 w 10"/>
                  <a:gd name="T21" fmla="*/ 2 h 10"/>
                  <a:gd name="T22" fmla="*/ 0 w 10"/>
                  <a:gd name="T23" fmla="*/ 3 h 10"/>
                  <a:gd name="T24" fmla="*/ 0 w 10"/>
                  <a:gd name="T25" fmla="*/ 3 h 10"/>
                  <a:gd name="T26" fmla="*/ 0 w 10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0" y="3"/>
                    </a:moveTo>
                    <a:lnTo>
                      <a:pt x="0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457">
                <a:extLst>
                  <a:ext uri="{FF2B5EF4-FFF2-40B4-BE49-F238E27FC236}">
                    <a16:creationId xmlns:a16="http://schemas.microsoft.com/office/drawing/2014/main" xmlns="" id="{C8EA2F03-4AA6-299E-8F03-FE9C4214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990600"/>
                <a:ext cx="9525" cy="9525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1 w 17"/>
                  <a:gd name="T5" fmla="*/ 13 h 19"/>
                  <a:gd name="T6" fmla="*/ 2 w 17"/>
                  <a:gd name="T7" fmla="*/ 15 h 19"/>
                  <a:gd name="T8" fmla="*/ 5 w 17"/>
                  <a:gd name="T9" fmla="*/ 16 h 19"/>
                  <a:gd name="T10" fmla="*/ 7 w 17"/>
                  <a:gd name="T11" fmla="*/ 16 h 19"/>
                  <a:gd name="T12" fmla="*/ 13 w 17"/>
                  <a:gd name="T13" fmla="*/ 17 h 19"/>
                  <a:gd name="T14" fmla="*/ 15 w 17"/>
                  <a:gd name="T15" fmla="*/ 17 h 19"/>
                  <a:gd name="T16" fmla="*/ 17 w 17"/>
                  <a:gd name="T17" fmla="*/ 19 h 19"/>
                  <a:gd name="T18" fmla="*/ 17 w 17"/>
                  <a:gd name="T19" fmla="*/ 19 h 19"/>
                  <a:gd name="T20" fmla="*/ 15 w 17"/>
                  <a:gd name="T21" fmla="*/ 16 h 19"/>
                  <a:gd name="T22" fmla="*/ 13 w 17"/>
                  <a:gd name="T23" fmla="*/ 13 h 19"/>
                  <a:gd name="T24" fmla="*/ 9 w 17"/>
                  <a:gd name="T25" fmla="*/ 4 h 19"/>
                  <a:gd name="T26" fmla="*/ 7 w 17"/>
                  <a:gd name="T27" fmla="*/ 1 h 19"/>
                  <a:gd name="T28" fmla="*/ 6 w 17"/>
                  <a:gd name="T29" fmla="*/ 0 h 19"/>
                  <a:gd name="T30" fmla="*/ 5 w 17"/>
                  <a:gd name="T31" fmla="*/ 0 h 19"/>
                  <a:gd name="T32" fmla="*/ 2 w 17"/>
                  <a:gd name="T33" fmla="*/ 4 h 19"/>
                  <a:gd name="T34" fmla="*/ 0 w 17"/>
                  <a:gd name="T35" fmla="*/ 9 h 19"/>
                  <a:gd name="T36" fmla="*/ 0 w 17"/>
                  <a:gd name="T3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9"/>
                    </a:lnTo>
                    <a:lnTo>
                      <a:pt x="17" y="19"/>
                    </a:lnTo>
                    <a:lnTo>
                      <a:pt x="15" y="16"/>
                    </a:lnTo>
                    <a:lnTo>
                      <a:pt x="13" y="13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458">
                <a:extLst>
                  <a:ext uri="{FF2B5EF4-FFF2-40B4-BE49-F238E27FC236}">
                    <a16:creationId xmlns:a16="http://schemas.microsoft.com/office/drawing/2014/main" xmlns="" id="{E8C871AF-7ACD-DEDF-EF13-28BCF320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113" y="854075"/>
                <a:ext cx="6350" cy="14288"/>
              </a:xfrm>
              <a:custGeom>
                <a:avLst/>
                <a:gdLst>
                  <a:gd name="T0" fmla="*/ 0 w 10"/>
                  <a:gd name="T1" fmla="*/ 2 h 28"/>
                  <a:gd name="T2" fmla="*/ 0 w 10"/>
                  <a:gd name="T3" fmla="*/ 2 h 28"/>
                  <a:gd name="T4" fmla="*/ 2 w 10"/>
                  <a:gd name="T5" fmla="*/ 5 h 28"/>
                  <a:gd name="T6" fmla="*/ 5 w 10"/>
                  <a:gd name="T7" fmla="*/ 11 h 28"/>
                  <a:gd name="T8" fmla="*/ 6 w 10"/>
                  <a:gd name="T9" fmla="*/ 19 h 28"/>
                  <a:gd name="T10" fmla="*/ 5 w 10"/>
                  <a:gd name="T11" fmla="*/ 28 h 28"/>
                  <a:gd name="T12" fmla="*/ 5 w 10"/>
                  <a:gd name="T13" fmla="*/ 28 h 28"/>
                  <a:gd name="T14" fmla="*/ 9 w 10"/>
                  <a:gd name="T15" fmla="*/ 20 h 28"/>
                  <a:gd name="T16" fmla="*/ 10 w 10"/>
                  <a:gd name="T17" fmla="*/ 15 h 28"/>
                  <a:gd name="T18" fmla="*/ 10 w 10"/>
                  <a:gd name="T19" fmla="*/ 9 h 28"/>
                  <a:gd name="T20" fmla="*/ 10 w 10"/>
                  <a:gd name="T21" fmla="*/ 4 h 28"/>
                  <a:gd name="T22" fmla="*/ 9 w 10"/>
                  <a:gd name="T23" fmla="*/ 1 h 28"/>
                  <a:gd name="T24" fmla="*/ 8 w 10"/>
                  <a:gd name="T25" fmla="*/ 0 h 28"/>
                  <a:gd name="T26" fmla="*/ 6 w 10"/>
                  <a:gd name="T27" fmla="*/ 0 h 28"/>
                  <a:gd name="T28" fmla="*/ 0 w 10"/>
                  <a:gd name="T29" fmla="*/ 2 h 28"/>
                  <a:gd name="T30" fmla="*/ 0 w 10"/>
                  <a:gd name="T31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28">
                    <a:moveTo>
                      <a:pt x="0" y="2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5" y="11"/>
                    </a:lnTo>
                    <a:lnTo>
                      <a:pt x="6" y="19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9" y="20"/>
                    </a:lnTo>
                    <a:lnTo>
                      <a:pt x="10" y="15"/>
                    </a:lnTo>
                    <a:lnTo>
                      <a:pt x="10" y="9"/>
                    </a:lnTo>
                    <a:lnTo>
                      <a:pt x="10" y="4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459">
                <a:extLst>
                  <a:ext uri="{FF2B5EF4-FFF2-40B4-BE49-F238E27FC236}">
                    <a16:creationId xmlns:a16="http://schemas.microsoft.com/office/drawing/2014/main" xmlns="" id="{EF8A53F4-3E82-EE4E-C48C-1D52B497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213" y="990600"/>
                <a:ext cx="7938" cy="4763"/>
              </a:xfrm>
              <a:custGeom>
                <a:avLst/>
                <a:gdLst>
                  <a:gd name="T0" fmla="*/ 0 w 15"/>
                  <a:gd name="T1" fmla="*/ 4 h 9"/>
                  <a:gd name="T2" fmla="*/ 2 w 15"/>
                  <a:gd name="T3" fmla="*/ 9 h 9"/>
                  <a:gd name="T4" fmla="*/ 15 w 15"/>
                  <a:gd name="T5" fmla="*/ 0 h 9"/>
                  <a:gd name="T6" fmla="*/ 0 w 15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0" y="4"/>
                    </a:moveTo>
                    <a:lnTo>
                      <a:pt x="2" y="9"/>
                    </a:lnTo>
                    <a:lnTo>
                      <a:pt x="15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460">
                <a:extLst>
                  <a:ext uri="{FF2B5EF4-FFF2-40B4-BE49-F238E27FC236}">
                    <a16:creationId xmlns:a16="http://schemas.microsoft.com/office/drawing/2014/main" xmlns="" id="{77A7CC67-E0F4-5016-4E61-1C6E257FB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089025"/>
                <a:ext cx="11113" cy="36513"/>
              </a:xfrm>
              <a:custGeom>
                <a:avLst/>
                <a:gdLst>
                  <a:gd name="T0" fmla="*/ 16 w 20"/>
                  <a:gd name="T1" fmla="*/ 71 h 71"/>
                  <a:gd name="T2" fmla="*/ 16 w 20"/>
                  <a:gd name="T3" fmla="*/ 71 h 71"/>
                  <a:gd name="T4" fmla="*/ 17 w 20"/>
                  <a:gd name="T5" fmla="*/ 66 h 71"/>
                  <a:gd name="T6" fmla="*/ 19 w 20"/>
                  <a:gd name="T7" fmla="*/ 63 h 71"/>
                  <a:gd name="T8" fmla="*/ 19 w 20"/>
                  <a:gd name="T9" fmla="*/ 58 h 71"/>
                  <a:gd name="T10" fmla="*/ 19 w 20"/>
                  <a:gd name="T11" fmla="*/ 55 h 71"/>
                  <a:gd name="T12" fmla="*/ 17 w 20"/>
                  <a:gd name="T13" fmla="*/ 46 h 71"/>
                  <a:gd name="T14" fmla="*/ 15 w 20"/>
                  <a:gd name="T15" fmla="*/ 36 h 71"/>
                  <a:gd name="T16" fmla="*/ 12 w 20"/>
                  <a:gd name="T17" fmla="*/ 28 h 71"/>
                  <a:gd name="T18" fmla="*/ 12 w 20"/>
                  <a:gd name="T19" fmla="*/ 19 h 71"/>
                  <a:gd name="T20" fmla="*/ 12 w 20"/>
                  <a:gd name="T21" fmla="*/ 16 h 71"/>
                  <a:gd name="T22" fmla="*/ 15 w 20"/>
                  <a:gd name="T23" fmla="*/ 12 h 71"/>
                  <a:gd name="T24" fmla="*/ 17 w 20"/>
                  <a:gd name="T25" fmla="*/ 9 h 71"/>
                  <a:gd name="T26" fmla="*/ 20 w 20"/>
                  <a:gd name="T27" fmla="*/ 5 h 71"/>
                  <a:gd name="T28" fmla="*/ 20 w 20"/>
                  <a:gd name="T29" fmla="*/ 5 h 71"/>
                  <a:gd name="T30" fmla="*/ 12 w 20"/>
                  <a:gd name="T31" fmla="*/ 0 h 71"/>
                  <a:gd name="T32" fmla="*/ 10 w 20"/>
                  <a:gd name="T33" fmla="*/ 0 h 71"/>
                  <a:gd name="T34" fmla="*/ 9 w 20"/>
                  <a:gd name="T35" fmla="*/ 1 h 71"/>
                  <a:gd name="T36" fmla="*/ 8 w 20"/>
                  <a:gd name="T37" fmla="*/ 2 h 71"/>
                  <a:gd name="T38" fmla="*/ 8 w 20"/>
                  <a:gd name="T39" fmla="*/ 4 h 71"/>
                  <a:gd name="T40" fmla="*/ 8 w 20"/>
                  <a:gd name="T41" fmla="*/ 11 h 71"/>
                  <a:gd name="T42" fmla="*/ 9 w 20"/>
                  <a:gd name="T43" fmla="*/ 18 h 71"/>
                  <a:gd name="T44" fmla="*/ 9 w 20"/>
                  <a:gd name="T45" fmla="*/ 25 h 71"/>
                  <a:gd name="T46" fmla="*/ 8 w 20"/>
                  <a:gd name="T47" fmla="*/ 27 h 71"/>
                  <a:gd name="T48" fmla="*/ 5 w 20"/>
                  <a:gd name="T49" fmla="*/ 28 h 71"/>
                  <a:gd name="T50" fmla="*/ 3 w 20"/>
                  <a:gd name="T51" fmla="*/ 29 h 71"/>
                  <a:gd name="T52" fmla="*/ 0 w 20"/>
                  <a:gd name="T53" fmla="*/ 29 h 71"/>
                  <a:gd name="T54" fmla="*/ 0 w 20"/>
                  <a:gd name="T55" fmla="*/ 29 h 71"/>
                  <a:gd name="T56" fmla="*/ 4 w 20"/>
                  <a:gd name="T57" fmla="*/ 33 h 71"/>
                  <a:gd name="T58" fmla="*/ 8 w 20"/>
                  <a:gd name="T59" fmla="*/ 38 h 71"/>
                  <a:gd name="T60" fmla="*/ 11 w 20"/>
                  <a:gd name="T61" fmla="*/ 43 h 71"/>
                  <a:gd name="T62" fmla="*/ 14 w 20"/>
                  <a:gd name="T63" fmla="*/ 50 h 71"/>
                  <a:gd name="T64" fmla="*/ 16 w 20"/>
                  <a:gd name="T65" fmla="*/ 62 h 71"/>
                  <a:gd name="T66" fmla="*/ 16 w 20"/>
                  <a:gd name="T67" fmla="*/ 71 h 71"/>
                  <a:gd name="T68" fmla="*/ 16 w 20"/>
                  <a:gd name="T6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71">
                    <a:moveTo>
                      <a:pt x="16" y="71"/>
                    </a:moveTo>
                    <a:lnTo>
                      <a:pt x="16" y="71"/>
                    </a:lnTo>
                    <a:lnTo>
                      <a:pt x="17" y="66"/>
                    </a:lnTo>
                    <a:lnTo>
                      <a:pt x="19" y="63"/>
                    </a:lnTo>
                    <a:lnTo>
                      <a:pt x="19" y="58"/>
                    </a:lnTo>
                    <a:lnTo>
                      <a:pt x="19" y="55"/>
                    </a:lnTo>
                    <a:lnTo>
                      <a:pt x="17" y="46"/>
                    </a:lnTo>
                    <a:lnTo>
                      <a:pt x="15" y="36"/>
                    </a:lnTo>
                    <a:lnTo>
                      <a:pt x="12" y="28"/>
                    </a:lnTo>
                    <a:lnTo>
                      <a:pt x="12" y="19"/>
                    </a:lnTo>
                    <a:lnTo>
                      <a:pt x="12" y="16"/>
                    </a:lnTo>
                    <a:lnTo>
                      <a:pt x="15" y="12"/>
                    </a:lnTo>
                    <a:lnTo>
                      <a:pt x="17" y="9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11"/>
                    </a:lnTo>
                    <a:lnTo>
                      <a:pt x="9" y="18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5" y="28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8" y="38"/>
                    </a:lnTo>
                    <a:lnTo>
                      <a:pt x="11" y="43"/>
                    </a:lnTo>
                    <a:lnTo>
                      <a:pt x="14" y="50"/>
                    </a:lnTo>
                    <a:lnTo>
                      <a:pt x="16" y="62"/>
                    </a:lnTo>
                    <a:lnTo>
                      <a:pt x="16" y="71"/>
                    </a:lnTo>
                    <a:lnTo>
                      <a:pt x="16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461">
                <a:extLst>
                  <a:ext uri="{FF2B5EF4-FFF2-40B4-BE49-F238E27FC236}">
                    <a16:creationId xmlns:a16="http://schemas.microsoft.com/office/drawing/2014/main" xmlns="" id="{626699FC-29FF-B60A-30E4-6B64E20F1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388" y="1103313"/>
                <a:ext cx="3175" cy="0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3 w 6"/>
                  <a:gd name="T5" fmla="*/ 1 h 2"/>
                  <a:gd name="T6" fmla="*/ 0 w 6"/>
                  <a:gd name="T7" fmla="*/ 0 h 2"/>
                  <a:gd name="T8" fmla="*/ 0 w 6"/>
                  <a:gd name="T9" fmla="*/ 0 h 2"/>
                  <a:gd name="T10" fmla="*/ 6 w 6"/>
                  <a:gd name="T11" fmla="*/ 2 h 2"/>
                  <a:gd name="T12" fmla="*/ 6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462">
                <a:extLst>
                  <a:ext uri="{FF2B5EF4-FFF2-40B4-BE49-F238E27FC236}">
                    <a16:creationId xmlns:a16="http://schemas.microsoft.com/office/drawing/2014/main" xmlns="" id="{F01D3BDC-DE54-6520-1EC8-2DCCEEB7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900" y="1028700"/>
                <a:ext cx="1588" cy="317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0 w 4"/>
                  <a:gd name="T9" fmla="*/ 5 h 5"/>
                  <a:gd name="T10" fmla="*/ 0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463">
                <a:extLst>
                  <a:ext uri="{FF2B5EF4-FFF2-40B4-BE49-F238E27FC236}">
                    <a16:creationId xmlns:a16="http://schemas.microsoft.com/office/drawing/2014/main" xmlns="" id="{696891F2-8467-3390-CA81-FC9316BA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763" y="1095375"/>
                <a:ext cx="25400" cy="25400"/>
              </a:xfrm>
              <a:custGeom>
                <a:avLst/>
                <a:gdLst>
                  <a:gd name="T0" fmla="*/ 26 w 46"/>
                  <a:gd name="T1" fmla="*/ 29 h 49"/>
                  <a:gd name="T2" fmla="*/ 46 w 46"/>
                  <a:gd name="T3" fmla="*/ 0 h 49"/>
                  <a:gd name="T4" fmla="*/ 46 w 46"/>
                  <a:gd name="T5" fmla="*/ 0 h 49"/>
                  <a:gd name="T6" fmla="*/ 41 w 46"/>
                  <a:gd name="T7" fmla="*/ 6 h 49"/>
                  <a:gd name="T8" fmla="*/ 34 w 46"/>
                  <a:gd name="T9" fmla="*/ 12 h 49"/>
                  <a:gd name="T10" fmla="*/ 18 w 46"/>
                  <a:gd name="T11" fmla="*/ 20 h 49"/>
                  <a:gd name="T12" fmla="*/ 11 w 46"/>
                  <a:gd name="T13" fmla="*/ 23 h 49"/>
                  <a:gd name="T14" fmla="*/ 5 w 46"/>
                  <a:gd name="T15" fmla="*/ 29 h 49"/>
                  <a:gd name="T16" fmla="*/ 3 w 46"/>
                  <a:gd name="T17" fmla="*/ 33 h 49"/>
                  <a:gd name="T18" fmla="*/ 2 w 46"/>
                  <a:gd name="T19" fmla="*/ 37 h 49"/>
                  <a:gd name="T20" fmla="*/ 0 w 46"/>
                  <a:gd name="T21" fmla="*/ 42 h 49"/>
                  <a:gd name="T22" fmla="*/ 0 w 46"/>
                  <a:gd name="T23" fmla="*/ 46 h 49"/>
                  <a:gd name="T24" fmla="*/ 0 w 46"/>
                  <a:gd name="T25" fmla="*/ 46 h 49"/>
                  <a:gd name="T26" fmla="*/ 4 w 46"/>
                  <a:gd name="T27" fmla="*/ 49 h 49"/>
                  <a:gd name="T28" fmla="*/ 8 w 46"/>
                  <a:gd name="T29" fmla="*/ 49 h 49"/>
                  <a:gd name="T30" fmla="*/ 12 w 46"/>
                  <a:gd name="T31" fmla="*/ 49 h 49"/>
                  <a:gd name="T32" fmla="*/ 17 w 46"/>
                  <a:gd name="T33" fmla="*/ 48 h 49"/>
                  <a:gd name="T34" fmla="*/ 20 w 46"/>
                  <a:gd name="T35" fmla="*/ 45 h 49"/>
                  <a:gd name="T36" fmla="*/ 23 w 46"/>
                  <a:gd name="T37" fmla="*/ 42 h 49"/>
                  <a:gd name="T38" fmla="*/ 27 w 46"/>
                  <a:gd name="T39" fmla="*/ 38 h 49"/>
                  <a:gd name="T40" fmla="*/ 29 w 46"/>
                  <a:gd name="T41" fmla="*/ 34 h 49"/>
                  <a:gd name="T42" fmla="*/ 26 w 46"/>
                  <a:gd name="T43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" h="49">
                    <a:moveTo>
                      <a:pt x="26" y="29"/>
                    </a:moveTo>
                    <a:lnTo>
                      <a:pt x="46" y="0"/>
                    </a:lnTo>
                    <a:lnTo>
                      <a:pt x="46" y="0"/>
                    </a:lnTo>
                    <a:lnTo>
                      <a:pt x="41" y="6"/>
                    </a:lnTo>
                    <a:lnTo>
                      <a:pt x="34" y="12"/>
                    </a:lnTo>
                    <a:lnTo>
                      <a:pt x="18" y="20"/>
                    </a:lnTo>
                    <a:lnTo>
                      <a:pt x="11" y="23"/>
                    </a:lnTo>
                    <a:lnTo>
                      <a:pt x="5" y="29"/>
                    </a:lnTo>
                    <a:lnTo>
                      <a:pt x="3" y="33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4" y="49"/>
                    </a:lnTo>
                    <a:lnTo>
                      <a:pt x="8" y="49"/>
                    </a:lnTo>
                    <a:lnTo>
                      <a:pt x="12" y="49"/>
                    </a:lnTo>
                    <a:lnTo>
                      <a:pt x="17" y="48"/>
                    </a:lnTo>
                    <a:lnTo>
                      <a:pt x="20" y="45"/>
                    </a:lnTo>
                    <a:lnTo>
                      <a:pt x="23" y="42"/>
                    </a:lnTo>
                    <a:lnTo>
                      <a:pt x="27" y="38"/>
                    </a:lnTo>
                    <a:lnTo>
                      <a:pt x="29" y="34"/>
                    </a:lnTo>
                    <a:lnTo>
                      <a:pt x="26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Freeform 464">
                <a:extLst>
                  <a:ext uri="{FF2B5EF4-FFF2-40B4-BE49-F238E27FC236}">
                    <a16:creationId xmlns:a16="http://schemas.microsoft.com/office/drawing/2014/main" xmlns="" id="{E12996B7-61D7-9A1D-5EA3-C9EDC840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809625"/>
                <a:ext cx="6350" cy="9525"/>
              </a:xfrm>
              <a:custGeom>
                <a:avLst/>
                <a:gdLst>
                  <a:gd name="T0" fmla="*/ 3 w 12"/>
                  <a:gd name="T1" fmla="*/ 14 h 18"/>
                  <a:gd name="T2" fmla="*/ 12 w 12"/>
                  <a:gd name="T3" fmla="*/ 3 h 18"/>
                  <a:gd name="T4" fmla="*/ 2 w 12"/>
                  <a:gd name="T5" fmla="*/ 0 h 18"/>
                  <a:gd name="T6" fmla="*/ 2 w 12"/>
                  <a:gd name="T7" fmla="*/ 0 h 18"/>
                  <a:gd name="T8" fmla="*/ 2 w 12"/>
                  <a:gd name="T9" fmla="*/ 2 h 18"/>
                  <a:gd name="T10" fmla="*/ 2 w 12"/>
                  <a:gd name="T11" fmla="*/ 5 h 18"/>
                  <a:gd name="T12" fmla="*/ 2 w 12"/>
                  <a:gd name="T13" fmla="*/ 12 h 18"/>
                  <a:gd name="T14" fmla="*/ 0 w 12"/>
                  <a:gd name="T15" fmla="*/ 18 h 18"/>
                  <a:gd name="T16" fmla="*/ 2 w 12"/>
                  <a:gd name="T17" fmla="*/ 17 h 18"/>
                  <a:gd name="T18" fmla="*/ 3 w 12"/>
                  <a:gd name="T19" fmla="*/ 14 h 18"/>
                  <a:gd name="T20" fmla="*/ 3 w 12"/>
                  <a:gd name="T2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8">
                    <a:moveTo>
                      <a:pt x="3" y="14"/>
                    </a:moveTo>
                    <a:lnTo>
                      <a:pt x="1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465">
                <a:extLst>
                  <a:ext uri="{FF2B5EF4-FFF2-40B4-BE49-F238E27FC236}">
                    <a16:creationId xmlns:a16="http://schemas.microsoft.com/office/drawing/2014/main" xmlns="" id="{2AD27802-51F2-9424-A841-4C1170D7E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100" y="808038"/>
                <a:ext cx="1588" cy="1588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466">
                <a:extLst>
                  <a:ext uri="{FF2B5EF4-FFF2-40B4-BE49-F238E27FC236}">
                    <a16:creationId xmlns:a16="http://schemas.microsoft.com/office/drawing/2014/main" xmlns="" id="{7D065361-505A-7CC0-2A5A-788F6DDE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538" y="1019175"/>
                <a:ext cx="7938" cy="6350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3 w 17"/>
                  <a:gd name="T5" fmla="*/ 11 h 11"/>
                  <a:gd name="T6" fmla="*/ 8 w 17"/>
                  <a:gd name="T7" fmla="*/ 11 h 11"/>
                  <a:gd name="T8" fmla="*/ 12 w 17"/>
                  <a:gd name="T9" fmla="*/ 10 h 11"/>
                  <a:gd name="T10" fmla="*/ 17 w 17"/>
                  <a:gd name="T11" fmla="*/ 7 h 11"/>
                  <a:gd name="T12" fmla="*/ 17 w 17"/>
                  <a:gd name="T13" fmla="*/ 7 h 11"/>
                  <a:gd name="T14" fmla="*/ 16 w 17"/>
                  <a:gd name="T15" fmla="*/ 5 h 11"/>
                  <a:gd name="T16" fmla="*/ 13 w 17"/>
                  <a:gd name="T17" fmla="*/ 3 h 11"/>
                  <a:gd name="T18" fmla="*/ 10 w 17"/>
                  <a:gd name="T19" fmla="*/ 2 h 11"/>
                  <a:gd name="T20" fmla="*/ 6 w 17"/>
                  <a:gd name="T21" fmla="*/ 0 h 11"/>
                  <a:gd name="T22" fmla="*/ 4 w 17"/>
                  <a:gd name="T23" fmla="*/ 0 h 11"/>
                  <a:gd name="T24" fmla="*/ 2 w 17"/>
                  <a:gd name="T25" fmla="*/ 3 h 11"/>
                  <a:gd name="T26" fmla="*/ 0 w 17"/>
                  <a:gd name="T27" fmla="*/ 5 h 11"/>
                  <a:gd name="T28" fmla="*/ 0 w 17"/>
                  <a:gd name="T29" fmla="*/ 10 h 11"/>
                  <a:gd name="T30" fmla="*/ 0 w 17"/>
                  <a:gd name="T3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lnTo>
                      <a:pt x="0" y="10"/>
                    </a:lnTo>
                    <a:lnTo>
                      <a:pt x="3" y="11"/>
                    </a:lnTo>
                    <a:lnTo>
                      <a:pt x="8" y="11"/>
                    </a:lnTo>
                    <a:lnTo>
                      <a:pt x="12" y="10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3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467">
                <a:extLst>
                  <a:ext uri="{FF2B5EF4-FFF2-40B4-BE49-F238E27FC236}">
                    <a16:creationId xmlns:a16="http://schemas.microsoft.com/office/drawing/2014/main" xmlns="" id="{0EBDBE00-FC41-9BB6-80C7-BB9A86AE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350" y="836613"/>
                <a:ext cx="7938" cy="1588"/>
              </a:xfrm>
              <a:custGeom>
                <a:avLst/>
                <a:gdLst>
                  <a:gd name="T0" fmla="*/ 2 w 16"/>
                  <a:gd name="T1" fmla="*/ 4 h 4"/>
                  <a:gd name="T2" fmla="*/ 16 w 16"/>
                  <a:gd name="T3" fmla="*/ 0 h 4"/>
                  <a:gd name="T4" fmla="*/ 0 w 16"/>
                  <a:gd name="T5" fmla="*/ 2 h 4"/>
                  <a:gd name="T6" fmla="*/ 2 w 1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2" y="4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468">
                <a:extLst>
                  <a:ext uri="{FF2B5EF4-FFF2-40B4-BE49-F238E27FC236}">
                    <a16:creationId xmlns:a16="http://schemas.microsoft.com/office/drawing/2014/main" xmlns="" id="{7559B84C-12DE-7ADC-302B-3D42DE23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806450"/>
                <a:ext cx="7938" cy="9525"/>
              </a:xfrm>
              <a:custGeom>
                <a:avLst/>
                <a:gdLst>
                  <a:gd name="T0" fmla="*/ 15 w 15"/>
                  <a:gd name="T1" fmla="*/ 6 h 16"/>
                  <a:gd name="T2" fmla="*/ 13 w 15"/>
                  <a:gd name="T3" fmla="*/ 0 h 16"/>
                  <a:gd name="T4" fmla="*/ 0 w 15"/>
                  <a:gd name="T5" fmla="*/ 10 h 16"/>
                  <a:gd name="T6" fmla="*/ 3 w 15"/>
                  <a:gd name="T7" fmla="*/ 16 h 16"/>
                  <a:gd name="T8" fmla="*/ 15 w 15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6"/>
                    </a:moveTo>
                    <a:lnTo>
                      <a:pt x="13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469">
                <a:extLst>
                  <a:ext uri="{FF2B5EF4-FFF2-40B4-BE49-F238E27FC236}">
                    <a16:creationId xmlns:a16="http://schemas.microsoft.com/office/drawing/2014/main" xmlns="" id="{5EB809FF-974E-CA5E-B48B-EFE4EFEE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175" y="1109663"/>
                <a:ext cx="9525" cy="14288"/>
              </a:xfrm>
              <a:custGeom>
                <a:avLst/>
                <a:gdLst>
                  <a:gd name="T0" fmla="*/ 2 w 18"/>
                  <a:gd name="T1" fmla="*/ 29 h 29"/>
                  <a:gd name="T2" fmla="*/ 2 w 18"/>
                  <a:gd name="T3" fmla="*/ 29 h 29"/>
                  <a:gd name="T4" fmla="*/ 5 w 18"/>
                  <a:gd name="T5" fmla="*/ 29 h 29"/>
                  <a:gd name="T6" fmla="*/ 9 w 18"/>
                  <a:gd name="T7" fmla="*/ 26 h 29"/>
                  <a:gd name="T8" fmla="*/ 11 w 18"/>
                  <a:gd name="T9" fmla="*/ 23 h 29"/>
                  <a:gd name="T10" fmla="*/ 15 w 18"/>
                  <a:gd name="T11" fmla="*/ 18 h 29"/>
                  <a:gd name="T12" fmla="*/ 18 w 18"/>
                  <a:gd name="T13" fmla="*/ 8 h 29"/>
                  <a:gd name="T14" fmla="*/ 18 w 18"/>
                  <a:gd name="T15" fmla="*/ 3 h 29"/>
                  <a:gd name="T16" fmla="*/ 18 w 18"/>
                  <a:gd name="T17" fmla="*/ 0 h 29"/>
                  <a:gd name="T18" fmla="*/ 0 w 18"/>
                  <a:gd name="T19" fmla="*/ 0 h 29"/>
                  <a:gd name="T20" fmla="*/ 0 w 18"/>
                  <a:gd name="T21" fmla="*/ 0 h 29"/>
                  <a:gd name="T22" fmla="*/ 1 w 18"/>
                  <a:gd name="T23" fmla="*/ 7 h 29"/>
                  <a:gd name="T24" fmla="*/ 2 w 18"/>
                  <a:gd name="T25" fmla="*/ 10 h 29"/>
                  <a:gd name="T26" fmla="*/ 3 w 18"/>
                  <a:gd name="T27" fmla="*/ 11 h 29"/>
                  <a:gd name="T28" fmla="*/ 4 w 18"/>
                  <a:gd name="T29" fmla="*/ 10 h 29"/>
                  <a:gd name="T30" fmla="*/ 9 w 18"/>
                  <a:gd name="T31" fmla="*/ 5 h 29"/>
                  <a:gd name="T32" fmla="*/ 11 w 18"/>
                  <a:gd name="T33" fmla="*/ 5 h 29"/>
                  <a:gd name="T34" fmla="*/ 15 w 18"/>
                  <a:gd name="T35" fmla="*/ 7 h 29"/>
                  <a:gd name="T36" fmla="*/ 2 w 18"/>
                  <a:gd name="T3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9">
                    <a:moveTo>
                      <a:pt x="2" y="29"/>
                    </a:moveTo>
                    <a:lnTo>
                      <a:pt x="2" y="29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1" y="23"/>
                    </a:lnTo>
                    <a:lnTo>
                      <a:pt x="15" y="18"/>
                    </a:lnTo>
                    <a:lnTo>
                      <a:pt x="18" y="8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5" y="7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470">
                <a:extLst>
                  <a:ext uri="{FF2B5EF4-FFF2-40B4-BE49-F238E27FC236}">
                    <a16:creationId xmlns:a16="http://schemas.microsoft.com/office/drawing/2014/main" xmlns="" id="{F5289C9A-4A22-AFAD-779D-31678A14D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788988"/>
                <a:ext cx="188913" cy="74613"/>
              </a:xfrm>
              <a:custGeom>
                <a:avLst/>
                <a:gdLst>
                  <a:gd name="T0" fmla="*/ 270 w 356"/>
                  <a:gd name="T1" fmla="*/ 63 h 141"/>
                  <a:gd name="T2" fmla="*/ 286 w 356"/>
                  <a:gd name="T3" fmla="*/ 68 h 141"/>
                  <a:gd name="T4" fmla="*/ 287 w 356"/>
                  <a:gd name="T5" fmla="*/ 83 h 141"/>
                  <a:gd name="T6" fmla="*/ 281 w 356"/>
                  <a:gd name="T7" fmla="*/ 97 h 141"/>
                  <a:gd name="T8" fmla="*/ 303 w 356"/>
                  <a:gd name="T9" fmla="*/ 66 h 141"/>
                  <a:gd name="T10" fmla="*/ 306 w 356"/>
                  <a:gd name="T11" fmla="*/ 85 h 141"/>
                  <a:gd name="T12" fmla="*/ 284 w 356"/>
                  <a:gd name="T13" fmla="*/ 113 h 141"/>
                  <a:gd name="T14" fmla="*/ 286 w 356"/>
                  <a:gd name="T15" fmla="*/ 125 h 141"/>
                  <a:gd name="T16" fmla="*/ 309 w 356"/>
                  <a:gd name="T17" fmla="*/ 110 h 141"/>
                  <a:gd name="T18" fmla="*/ 319 w 356"/>
                  <a:gd name="T19" fmla="*/ 103 h 141"/>
                  <a:gd name="T20" fmla="*/ 310 w 356"/>
                  <a:gd name="T21" fmla="*/ 77 h 141"/>
                  <a:gd name="T22" fmla="*/ 329 w 356"/>
                  <a:gd name="T23" fmla="*/ 67 h 141"/>
                  <a:gd name="T24" fmla="*/ 347 w 356"/>
                  <a:gd name="T25" fmla="*/ 68 h 141"/>
                  <a:gd name="T26" fmla="*/ 342 w 356"/>
                  <a:gd name="T27" fmla="*/ 51 h 141"/>
                  <a:gd name="T28" fmla="*/ 353 w 356"/>
                  <a:gd name="T29" fmla="*/ 34 h 141"/>
                  <a:gd name="T30" fmla="*/ 354 w 356"/>
                  <a:gd name="T31" fmla="*/ 28 h 141"/>
                  <a:gd name="T32" fmla="*/ 348 w 356"/>
                  <a:gd name="T33" fmla="*/ 18 h 141"/>
                  <a:gd name="T34" fmla="*/ 327 w 356"/>
                  <a:gd name="T35" fmla="*/ 4 h 141"/>
                  <a:gd name="T36" fmla="*/ 322 w 356"/>
                  <a:gd name="T37" fmla="*/ 7 h 141"/>
                  <a:gd name="T38" fmla="*/ 317 w 356"/>
                  <a:gd name="T39" fmla="*/ 22 h 141"/>
                  <a:gd name="T40" fmla="*/ 286 w 356"/>
                  <a:gd name="T41" fmla="*/ 20 h 141"/>
                  <a:gd name="T42" fmla="*/ 264 w 356"/>
                  <a:gd name="T43" fmla="*/ 28 h 141"/>
                  <a:gd name="T44" fmla="*/ 268 w 356"/>
                  <a:gd name="T45" fmla="*/ 14 h 141"/>
                  <a:gd name="T46" fmla="*/ 265 w 356"/>
                  <a:gd name="T47" fmla="*/ 13 h 141"/>
                  <a:gd name="T48" fmla="*/ 248 w 356"/>
                  <a:gd name="T49" fmla="*/ 24 h 141"/>
                  <a:gd name="T50" fmla="*/ 201 w 356"/>
                  <a:gd name="T51" fmla="*/ 25 h 141"/>
                  <a:gd name="T52" fmla="*/ 197 w 356"/>
                  <a:gd name="T53" fmla="*/ 28 h 141"/>
                  <a:gd name="T54" fmla="*/ 0 w 356"/>
                  <a:gd name="T55" fmla="*/ 32 h 141"/>
                  <a:gd name="T56" fmla="*/ 28 w 356"/>
                  <a:gd name="T57" fmla="*/ 50 h 141"/>
                  <a:gd name="T58" fmla="*/ 25 w 356"/>
                  <a:gd name="T59" fmla="*/ 63 h 141"/>
                  <a:gd name="T60" fmla="*/ 35 w 356"/>
                  <a:gd name="T61" fmla="*/ 67 h 141"/>
                  <a:gd name="T62" fmla="*/ 41 w 356"/>
                  <a:gd name="T63" fmla="*/ 78 h 141"/>
                  <a:gd name="T64" fmla="*/ 35 w 356"/>
                  <a:gd name="T65" fmla="*/ 88 h 141"/>
                  <a:gd name="T66" fmla="*/ 24 w 356"/>
                  <a:gd name="T67" fmla="*/ 87 h 141"/>
                  <a:gd name="T68" fmla="*/ 18 w 356"/>
                  <a:gd name="T69" fmla="*/ 94 h 141"/>
                  <a:gd name="T70" fmla="*/ 24 w 356"/>
                  <a:gd name="T71" fmla="*/ 126 h 141"/>
                  <a:gd name="T72" fmla="*/ 36 w 356"/>
                  <a:gd name="T73" fmla="*/ 128 h 141"/>
                  <a:gd name="T74" fmla="*/ 50 w 356"/>
                  <a:gd name="T75" fmla="*/ 109 h 141"/>
                  <a:gd name="T76" fmla="*/ 68 w 356"/>
                  <a:gd name="T77" fmla="*/ 86 h 141"/>
                  <a:gd name="T78" fmla="*/ 74 w 356"/>
                  <a:gd name="T79" fmla="*/ 98 h 141"/>
                  <a:gd name="T80" fmla="*/ 79 w 356"/>
                  <a:gd name="T81" fmla="*/ 116 h 141"/>
                  <a:gd name="T82" fmla="*/ 84 w 356"/>
                  <a:gd name="T83" fmla="*/ 117 h 141"/>
                  <a:gd name="T84" fmla="*/ 97 w 356"/>
                  <a:gd name="T85" fmla="*/ 120 h 141"/>
                  <a:gd name="T86" fmla="*/ 107 w 356"/>
                  <a:gd name="T87" fmla="*/ 130 h 141"/>
                  <a:gd name="T88" fmla="*/ 115 w 356"/>
                  <a:gd name="T89" fmla="*/ 135 h 141"/>
                  <a:gd name="T90" fmla="*/ 131 w 356"/>
                  <a:gd name="T91" fmla="*/ 122 h 141"/>
                  <a:gd name="T92" fmla="*/ 161 w 356"/>
                  <a:gd name="T93" fmla="*/ 118 h 141"/>
                  <a:gd name="T94" fmla="*/ 184 w 356"/>
                  <a:gd name="T95" fmla="*/ 104 h 141"/>
                  <a:gd name="T96" fmla="*/ 207 w 356"/>
                  <a:gd name="T97" fmla="*/ 104 h 141"/>
                  <a:gd name="T98" fmla="*/ 203 w 356"/>
                  <a:gd name="T99" fmla="*/ 131 h 141"/>
                  <a:gd name="T100" fmla="*/ 212 w 356"/>
                  <a:gd name="T101" fmla="*/ 128 h 141"/>
                  <a:gd name="T102" fmla="*/ 226 w 356"/>
                  <a:gd name="T103" fmla="*/ 113 h 141"/>
                  <a:gd name="T104" fmla="*/ 226 w 356"/>
                  <a:gd name="T105" fmla="*/ 132 h 141"/>
                  <a:gd name="T106" fmla="*/ 268 w 356"/>
                  <a:gd name="T107" fmla="*/ 97 h 141"/>
                  <a:gd name="T108" fmla="*/ 272 w 356"/>
                  <a:gd name="T109" fmla="*/ 83 h 141"/>
                  <a:gd name="T110" fmla="*/ 264 w 356"/>
                  <a:gd name="T11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6" h="141">
                    <a:moveTo>
                      <a:pt x="264" y="70"/>
                    </a:moveTo>
                    <a:lnTo>
                      <a:pt x="264" y="70"/>
                    </a:lnTo>
                    <a:lnTo>
                      <a:pt x="266" y="65"/>
                    </a:lnTo>
                    <a:lnTo>
                      <a:pt x="270" y="63"/>
                    </a:lnTo>
                    <a:lnTo>
                      <a:pt x="275" y="62"/>
                    </a:lnTo>
                    <a:lnTo>
                      <a:pt x="279" y="63"/>
                    </a:lnTo>
                    <a:lnTo>
                      <a:pt x="283" y="65"/>
                    </a:lnTo>
                    <a:lnTo>
                      <a:pt x="286" y="68"/>
                    </a:lnTo>
                    <a:lnTo>
                      <a:pt x="289" y="73"/>
                    </a:lnTo>
                    <a:lnTo>
                      <a:pt x="291" y="78"/>
                    </a:lnTo>
                    <a:lnTo>
                      <a:pt x="291" y="78"/>
                    </a:lnTo>
                    <a:lnTo>
                      <a:pt x="287" y="83"/>
                    </a:lnTo>
                    <a:lnTo>
                      <a:pt x="283" y="88"/>
                    </a:lnTo>
                    <a:lnTo>
                      <a:pt x="281" y="90"/>
                    </a:lnTo>
                    <a:lnTo>
                      <a:pt x="281" y="94"/>
                    </a:lnTo>
                    <a:lnTo>
                      <a:pt x="281" y="97"/>
                    </a:lnTo>
                    <a:lnTo>
                      <a:pt x="283" y="101"/>
                    </a:lnTo>
                    <a:lnTo>
                      <a:pt x="300" y="62"/>
                    </a:lnTo>
                    <a:lnTo>
                      <a:pt x="300" y="62"/>
                    </a:lnTo>
                    <a:lnTo>
                      <a:pt x="303" y="66"/>
                    </a:lnTo>
                    <a:lnTo>
                      <a:pt x="306" y="71"/>
                    </a:lnTo>
                    <a:lnTo>
                      <a:pt x="307" y="75"/>
                    </a:lnTo>
                    <a:lnTo>
                      <a:pt x="307" y="80"/>
                    </a:lnTo>
                    <a:lnTo>
                      <a:pt x="306" y="85"/>
                    </a:lnTo>
                    <a:lnTo>
                      <a:pt x="303" y="89"/>
                    </a:lnTo>
                    <a:lnTo>
                      <a:pt x="298" y="98"/>
                    </a:lnTo>
                    <a:lnTo>
                      <a:pt x="291" y="107"/>
                    </a:lnTo>
                    <a:lnTo>
                      <a:pt x="284" y="113"/>
                    </a:lnTo>
                    <a:lnTo>
                      <a:pt x="272" y="126"/>
                    </a:lnTo>
                    <a:lnTo>
                      <a:pt x="272" y="126"/>
                    </a:lnTo>
                    <a:lnTo>
                      <a:pt x="279" y="127"/>
                    </a:lnTo>
                    <a:lnTo>
                      <a:pt x="286" y="125"/>
                    </a:lnTo>
                    <a:lnTo>
                      <a:pt x="292" y="123"/>
                    </a:lnTo>
                    <a:lnTo>
                      <a:pt x="298" y="118"/>
                    </a:lnTo>
                    <a:lnTo>
                      <a:pt x="303" y="113"/>
                    </a:lnTo>
                    <a:lnTo>
                      <a:pt x="309" y="110"/>
                    </a:lnTo>
                    <a:lnTo>
                      <a:pt x="316" y="108"/>
                    </a:lnTo>
                    <a:lnTo>
                      <a:pt x="324" y="107"/>
                    </a:lnTo>
                    <a:lnTo>
                      <a:pt x="324" y="107"/>
                    </a:lnTo>
                    <a:lnTo>
                      <a:pt x="319" y="103"/>
                    </a:lnTo>
                    <a:lnTo>
                      <a:pt x="316" y="97"/>
                    </a:lnTo>
                    <a:lnTo>
                      <a:pt x="310" y="85"/>
                    </a:lnTo>
                    <a:lnTo>
                      <a:pt x="310" y="85"/>
                    </a:lnTo>
                    <a:lnTo>
                      <a:pt x="310" y="77"/>
                    </a:lnTo>
                    <a:lnTo>
                      <a:pt x="314" y="71"/>
                    </a:lnTo>
                    <a:lnTo>
                      <a:pt x="317" y="68"/>
                    </a:lnTo>
                    <a:lnTo>
                      <a:pt x="323" y="67"/>
                    </a:lnTo>
                    <a:lnTo>
                      <a:pt x="329" y="67"/>
                    </a:lnTo>
                    <a:lnTo>
                      <a:pt x="334" y="67"/>
                    </a:lnTo>
                    <a:lnTo>
                      <a:pt x="341" y="68"/>
                    </a:lnTo>
                    <a:lnTo>
                      <a:pt x="347" y="68"/>
                    </a:lnTo>
                    <a:lnTo>
                      <a:pt x="347" y="68"/>
                    </a:lnTo>
                    <a:lnTo>
                      <a:pt x="344" y="64"/>
                    </a:lnTo>
                    <a:lnTo>
                      <a:pt x="342" y="59"/>
                    </a:lnTo>
                    <a:lnTo>
                      <a:pt x="342" y="56"/>
                    </a:lnTo>
                    <a:lnTo>
                      <a:pt x="342" y="51"/>
                    </a:lnTo>
                    <a:lnTo>
                      <a:pt x="346" y="43"/>
                    </a:lnTo>
                    <a:lnTo>
                      <a:pt x="350" y="36"/>
                    </a:lnTo>
                    <a:lnTo>
                      <a:pt x="350" y="36"/>
                    </a:lnTo>
                    <a:lnTo>
                      <a:pt x="353" y="34"/>
                    </a:lnTo>
                    <a:lnTo>
                      <a:pt x="354" y="32"/>
                    </a:lnTo>
                    <a:lnTo>
                      <a:pt x="356" y="28"/>
                    </a:lnTo>
                    <a:lnTo>
                      <a:pt x="354" y="28"/>
                    </a:lnTo>
                    <a:lnTo>
                      <a:pt x="354" y="28"/>
                    </a:lnTo>
                    <a:lnTo>
                      <a:pt x="354" y="22"/>
                    </a:lnTo>
                    <a:lnTo>
                      <a:pt x="353" y="15"/>
                    </a:lnTo>
                    <a:lnTo>
                      <a:pt x="353" y="15"/>
                    </a:lnTo>
                    <a:lnTo>
                      <a:pt x="348" y="18"/>
                    </a:lnTo>
                    <a:lnTo>
                      <a:pt x="344" y="17"/>
                    </a:lnTo>
                    <a:lnTo>
                      <a:pt x="339" y="14"/>
                    </a:lnTo>
                    <a:lnTo>
                      <a:pt x="335" y="11"/>
                    </a:lnTo>
                    <a:lnTo>
                      <a:pt x="327" y="4"/>
                    </a:lnTo>
                    <a:lnTo>
                      <a:pt x="324" y="2"/>
                    </a:lnTo>
                    <a:lnTo>
                      <a:pt x="321" y="0"/>
                    </a:lnTo>
                    <a:lnTo>
                      <a:pt x="321" y="0"/>
                    </a:lnTo>
                    <a:lnTo>
                      <a:pt x="322" y="7"/>
                    </a:lnTo>
                    <a:lnTo>
                      <a:pt x="322" y="13"/>
                    </a:lnTo>
                    <a:lnTo>
                      <a:pt x="322" y="18"/>
                    </a:lnTo>
                    <a:lnTo>
                      <a:pt x="319" y="21"/>
                    </a:lnTo>
                    <a:lnTo>
                      <a:pt x="317" y="22"/>
                    </a:lnTo>
                    <a:lnTo>
                      <a:pt x="315" y="24"/>
                    </a:lnTo>
                    <a:lnTo>
                      <a:pt x="308" y="24"/>
                    </a:lnTo>
                    <a:lnTo>
                      <a:pt x="293" y="20"/>
                    </a:lnTo>
                    <a:lnTo>
                      <a:pt x="286" y="20"/>
                    </a:lnTo>
                    <a:lnTo>
                      <a:pt x="284" y="21"/>
                    </a:lnTo>
                    <a:lnTo>
                      <a:pt x="281" y="24"/>
                    </a:lnTo>
                    <a:lnTo>
                      <a:pt x="269" y="28"/>
                    </a:lnTo>
                    <a:lnTo>
                      <a:pt x="264" y="28"/>
                    </a:lnTo>
                    <a:lnTo>
                      <a:pt x="264" y="28"/>
                    </a:lnTo>
                    <a:lnTo>
                      <a:pt x="263" y="24"/>
                    </a:lnTo>
                    <a:lnTo>
                      <a:pt x="264" y="19"/>
                    </a:lnTo>
                    <a:lnTo>
                      <a:pt x="268" y="14"/>
                    </a:lnTo>
                    <a:lnTo>
                      <a:pt x="271" y="9"/>
                    </a:lnTo>
                    <a:lnTo>
                      <a:pt x="271" y="9"/>
                    </a:lnTo>
                    <a:lnTo>
                      <a:pt x="269" y="11"/>
                    </a:lnTo>
                    <a:lnTo>
                      <a:pt x="265" y="13"/>
                    </a:lnTo>
                    <a:lnTo>
                      <a:pt x="256" y="15"/>
                    </a:lnTo>
                    <a:lnTo>
                      <a:pt x="253" y="18"/>
                    </a:lnTo>
                    <a:lnTo>
                      <a:pt x="249" y="20"/>
                    </a:lnTo>
                    <a:lnTo>
                      <a:pt x="248" y="24"/>
                    </a:lnTo>
                    <a:lnTo>
                      <a:pt x="247" y="28"/>
                    </a:lnTo>
                    <a:lnTo>
                      <a:pt x="202" y="28"/>
                    </a:lnTo>
                    <a:lnTo>
                      <a:pt x="202" y="28"/>
                    </a:lnTo>
                    <a:lnTo>
                      <a:pt x="201" y="25"/>
                    </a:lnTo>
                    <a:lnTo>
                      <a:pt x="199" y="21"/>
                    </a:lnTo>
                    <a:lnTo>
                      <a:pt x="199" y="21"/>
                    </a:lnTo>
                    <a:lnTo>
                      <a:pt x="197" y="25"/>
                    </a:lnTo>
                    <a:lnTo>
                      <a:pt x="197" y="28"/>
                    </a:lnTo>
                    <a:lnTo>
                      <a:pt x="197" y="28"/>
                    </a:lnTo>
                    <a:lnTo>
                      <a:pt x="99" y="29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35"/>
                    </a:lnTo>
                    <a:lnTo>
                      <a:pt x="15" y="40"/>
                    </a:lnTo>
                    <a:lnTo>
                      <a:pt x="22" y="45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5" y="58"/>
                    </a:lnTo>
                    <a:lnTo>
                      <a:pt x="25" y="62"/>
                    </a:lnTo>
                    <a:lnTo>
                      <a:pt x="25" y="63"/>
                    </a:lnTo>
                    <a:lnTo>
                      <a:pt x="26" y="65"/>
                    </a:lnTo>
                    <a:lnTo>
                      <a:pt x="27" y="66"/>
                    </a:lnTo>
                    <a:lnTo>
                      <a:pt x="31" y="66"/>
                    </a:lnTo>
                    <a:lnTo>
                      <a:pt x="35" y="67"/>
                    </a:lnTo>
                    <a:lnTo>
                      <a:pt x="39" y="70"/>
                    </a:lnTo>
                    <a:lnTo>
                      <a:pt x="40" y="72"/>
                    </a:lnTo>
                    <a:lnTo>
                      <a:pt x="41" y="74"/>
                    </a:lnTo>
                    <a:lnTo>
                      <a:pt x="41" y="78"/>
                    </a:lnTo>
                    <a:lnTo>
                      <a:pt x="41" y="82"/>
                    </a:lnTo>
                    <a:lnTo>
                      <a:pt x="41" y="82"/>
                    </a:lnTo>
                    <a:lnTo>
                      <a:pt x="39" y="86"/>
                    </a:lnTo>
                    <a:lnTo>
                      <a:pt x="35" y="88"/>
                    </a:lnTo>
                    <a:lnTo>
                      <a:pt x="32" y="89"/>
                    </a:lnTo>
                    <a:lnTo>
                      <a:pt x="30" y="89"/>
                    </a:lnTo>
                    <a:lnTo>
                      <a:pt x="26" y="88"/>
                    </a:lnTo>
                    <a:lnTo>
                      <a:pt x="24" y="87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8" y="88"/>
                    </a:lnTo>
                    <a:lnTo>
                      <a:pt x="18" y="94"/>
                    </a:lnTo>
                    <a:lnTo>
                      <a:pt x="20" y="103"/>
                    </a:lnTo>
                    <a:lnTo>
                      <a:pt x="23" y="115"/>
                    </a:lnTo>
                    <a:lnTo>
                      <a:pt x="24" y="120"/>
                    </a:lnTo>
                    <a:lnTo>
                      <a:pt x="24" y="126"/>
                    </a:lnTo>
                    <a:lnTo>
                      <a:pt x="24" y="126"/>
                    </a:lnTo>
                    <a:lnTo>
                      <a:pt x="28" y="128"/>
                    </a:lnTo>
                    <a:lnTo>
                      <a:pt x="32" y="130"/>
                    </a:lnTo>
                    <a:lnTo>
                      <a:pt x="36" y="128"/>
                    </a:lnTo>
                    <a:lnTo>
                      <a:pt x="39" y="126"/>
                    </a:lnTo>
                    <a:lnTo>
                      <a:pt x="42" y="123"/>
                    </a:lnTo>
                    <a:lnTo>
                      <a:pt x="45" y="118"/>
                    </a:lnTo>
                    <a:lnTo>
                      <a:pt x="50" y="109"/>
                    </a:lnTo>
                    <a:lnTo>
                      <a:pt x="56" y="100"/>
                    </a:lnTo>
                    <a:lnTo>
                      <a:pt x="62" y="90"/>
                    </a:lnTo>
                    <a:lnTo>
                      <a:pt x="64" y="88"/>
                    </a:lnTo>
                    <a:lnTo>
                      <a:pt x="68" y="86"/>
                    </a:lnTo>
                    <a:lnTo>
                      <a:pt x="72" y="86"/>
                    </a:lnTo>
                    <a:lnTo>
                      <a:pt x="77" y="87"/>
                    </a:lnTo>
                    <a:lnTo>
                      <a:pt x="77" y="87"/>
                    </a:lnTo>
                    <a:lnTo>
                      <a:pt x="74" y="98"/>
                    </a:lnTo>
                    <a:lnTo>
                      <a:pt x="73" y="109"/>
                    </a:lnTo>
                    <a:lnTo>
                      <a:pt x="74" y="112"/>
                    </a:lnTo>
                    <a:lnTo>
                      <a:pt x="76" y="115"/>
                    </a:lnTo>
                    <a:lnTo>
                      <a:pt x="79" y="116"/>
                    </a:lnTo>
                    <a:lnTo>
                      <a:pt x="84" y="116"/>
                    </a:lnTo>
                    <a:lnTo>
                      <a:pt x="80" y="119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8" y="116"/>
                    </a:lnTo>
                    <a:lnTo>
                      <a:pt x="91" y="116"/>
                    </a:lnTo>
                    <a:lnTo>
                      <a:pt x="94" y="117"/>
                    </a:lnTo>
                    <a:lnTo>
                      <a:pt x="97" y="120"/>
                    </a:lnTo>
                    <a:lnTo>
                      <a:pt x="101" y="125"/>
                    </a:lnTo>
                    <a:lnTo>
                      <a:pt x="104" y="130"/>
                    </a:lnTo>
                    <a:lnTo>
                      <a:pt x="105" y="130"/>
                    </a:lnTo>
                    <a:lnTo>
                      <a:pt x="107" y="130"/>
                    </a:lnTo>
                    <a:lnTo>
                      <a:pt x="108" y="127"/>
                    </a:lnTo>
                    <a:lnTo>
                      <a:pt x="110" y="124"/>
                    </a:lnTo>
                    <a:lnTo>
                      <a:pt x="116" y="111"/>
                    </a:lnTo>
                    <a:lnTo>
                      <a:pt x="115" y="135"/>
                    </a:lnTo>
                    <a:lnTo>
                      <a:pt x="115" y="135"/>
                    </a:lnTo>
                    <a:lnTo>
                      <a:pt x="119" y="130"/>
                    </a:lnTo>
                    <a:lnTo>
                      <a:pt x="125" y="125"/>
                    </a:lnTo>
                    <a:lnTo>
                      <a:pt x="131" y="122"/>
                    </a:lnTo>
                    <a:lnTo>
                      <a:pt x="138" y="119"/>
                    </a:lnTo>
                    <a:lnTo>
                      <a:pt x="150" y="116"/>
                    </a:lnTo>
                    <a:lnTo>
                      <a:pt x="161" y="113"/>
                    </a:lnTo>
                    <a:lnTo>
                      <a:pt x="161" y="118"/>
                    </a:lnTo>
                    <a:lnTo>
                      <a:pt x="161" y="118"/>
                    </a:lnTo>
                    <a:lnTo>
                      <a:pt x="171" y="110"/>
                    </a:lnTo>
                    <a:lnTo>
                      <a:pt x="179" y="105"/>
                    </a:lnTo>
                    <a:lnTo>
                      <a:pt x="184" y="104"/>
                    </a:lnTo>
                    <a:lnTo>
                      <a:pt x="188" y="104"/>
                    </a:lnTo>
                    <a:lnTo>
                      <a:pt x="193" y="104"/>
                    </a:lnTo>
                    <a:lnTo>
                      <a:pt x="199" y="104"/>
                    </a:lnTo>
                    <a:lnTo>
                      <a:pt x="207" y="104"/>
                    </a:lnTo>
                    <a:lnTo>
                      <a:pt x="219" y="101"/>
                    </a:lnTo>
                    <a:lnTo>
                      <a:pt x="201" y="130"/>
                    </a:lnTo>
                    <a:lnTo>
                      <a:pt x="201" y="130"/>
                    </a:lnTo>
                    <a:lnTo>
                      <a:pt x="203" y="131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10" y="132"/>
                    </a:lnTo>
                    <a:lnTo>
                      <a:pt x="212" y="128"/>
                    </a:lnTo>
                    <a:lnTo>
                      <a:pt x="216" y="125"/>
                    </a:lnTo>
                    <a:lnTo>
                      <a:pt x="222" y="117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7" y="113"/>
                    </a:lnTo>
                    <a:lnTo>
                      <a:pt x="227" y="113"/>
                    </a:lnTo>
                    <a:lnTo>
                      <a:pt x="227" y="127"/>
                    </a:lnTo>
                    <a:lnTo>
                      <a:pt x="226" y="132"/>
                    </a:lnTo>
                    <a:lnTo>
                      <a:pt x="225" y="135"/>
                    </a:lnTo>
                    <a:lnTo>
                      <a:pt x="223" y="139"/>
                    </a:lnTo>
                    <a:lnTo>
                      <a:pt x="219" y="141"/>
                    </a:lnTo>
                    <a:lnTo>
                      <a:pt x="268" y="97"/>
                    </a:lnTo>
                    <a:lnTo>
                      <a:pt x="268" y="97"/>
                    </a:lnTo>
                    <a:lnTo>
                      <a:pt x="271" y="92"/>
                    </a:lnTo>
                    <a:lnTo>
                      <a:pt x="272" y="87"/>
                    </a:lnTo>
                    <a:lnTo>
                      <a:pt x="272" y="83"/>
                    </a:lnTo>
                    <a:lnTo>
                      <a:pt x="271" y="81"/>
                    </a:lnTo>
                    <a:lnTo>
                      <a:pt x="268" y="75"/>
                    </a:lnTo>
                    <a:lnTo>
                      <a:pt x="265" y="73"/>
                    </a:lnTo>
                    <a:lnTo>
                      <a:pt x="264" y="70"/>
                    </a:lnTo>
                    <a:lnTo>
                      <a:pt x="264" y="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471">
                <a:extLst>
                  <a:ext uri="{FF2B5EF4-FFF2-40B4-BE49-F238E27FC236}">
                    <a16:creationId xmlns:a16="http://schemas.microsoft.com/office/drawing/2014/main" xmlns="" id="{E0A3A506-28A1-33BB-9CBE-20007353E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238" y="844550"/>
                <a:ext cx="4763" cy="1588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5 w 9"/>
                  <a:gd name="T5" fmla="*/ 1 h 1"/>
                  <a:gd name="T6" fmla="*/ 9 w 9"/>
                  <a:gd name="T7" fmla="*/ 1 h 1"/>
                  <a:gd name="T8" fmla="*/ 9 w 9"/>
                  <a:gd name="T9" fmla="*/ 1 h 1"/>
                  <a:gd name="T10" fmla="*/ 0 w 9"/>
                  <a:gd name="T11" fmla="*/ 0 h 1"/>
                  <a:gd name="T12" fmla="*/ 0 w 9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472">
                <a:extLst>
                  <a:ext uri="{FF2B5EF4-FFF2-40B4-BE49-F238E27FC236}">
                    <a16:creationId xmlns:a16="http://schemas.microsoft.com/office/drawing/2014/main" xmlns="" id="{E3949CA0-3C80-4F76-8EF8-69C3E6C96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850" y="804863"/>
                <a:ext cx="7938" cy="0"/>
              </a:xfrm>
              <a:custGeom>
                <a:avLst/>
                <a:gdLst>
                  <a:gd name="T0" fmla="*/ 0 w 14"/>
                  <a:gd name="T1" fmla="*/ 2 h 2"/>
                  <a:gd name="T2" fmla="*/ 14 w 14"/>
                  <a:gd name="T3" fmla="*/ 2 h 2"/>
                  <a:gd name="T4" fmla="*/ 14 w 14"/>
                  <a:gd name="T5" fmla="*/ 2 h 2"/>
                  <a:gd name="T6" fmla="*/ 8 w 14"/>
                  <a:gd name="T7" fmla="*/ 0 h 2"/>
                  <a:gd name="T8" fmla="*/ 4 w 14"/>
                  <a:gd name="T9" fmla="*/ 0 h 2"/>
                  <a:gd name="T10" fmla="*/ 0 w 14"/>
                  <a:gd name="T11" fmla="*/ 2 h 2"/>
                  <a:gd name="T12" fmla="*/ 0 w 1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473">
                <a:extLst>
                  <a:ext uri="{FF2B5EF4-FFF2-40B4-BE49-F238E27FC236}">
                    <a16:creationId xmlns:a16="http://schemas.microsoft.com/office/drawing/2014/main" xmlns="" id="{0F2A5452-1B6C-250E-1B7E-FBE097D94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050" y="803275"/>
                <a:ext cx="17463" cy="14288"/>
              </a:xfrm>
              <a:custGeom>
                <a:avLst/>
                <a:gdLst>
                  <a:gd name="T0" fmla="*/ 24 w 32"/>
                  <a:gd name="T1" fmla="*/ 27 h 28"/>
                  <a:gd name="T2" fmla="*/ 24 w 32"/>
                  <a:gd name="T3" fmla="*/ 27 h 28"/>
                  <a:gd name="T4" fmla="*/ 22 w 32"/>
                  <a:gd name="T5" fmla="*/ 22 h 28"/>
                  <a:gd name="T6" fmla="*/ 22 w 32"/>
                  <a:gd name="T7" fmla="*/ 19 h 28"/>
                  <a:gd name="T8" fmla="*/ 23 w 32"/>
                  <a:gd name="T9" fmla="*/ 15 h 28"/>
                  <a:gd name="T10" fmla="*/ 24 w 32"/>
                  <a:gd name="T11" fmla="*/ 13 h 28"/>
                  <a:gd name="T12" fmla="*/ 29 w 32"/>
                  <a:gd name="T13" fmla="*/ 6 h 28"/>
                  <a:gd name="T14" fmla="*/ 31 w 32"/>
                  <a:gd name="T15" fmla="*/ 4 h 28"/>
                  <a:gd name="T16" fmla="*/ 32 w 32"/>
                  <a:gd name="T17" fmla="*/ 0 h 28"/>
                  <a:gd name="T18" fmla="*/ 2 w 32"/>
                  <a:gd name="T19" fmla="*/ 0 h 28"/>
                  <a:gd name="T20" fmla="*/ 2 w 32"/>
                  <a:gd name="T21" fmla="*/ 0 h 28"/>
                  <a:gd name="T22" fmla="*/ 2 w 32"/>
                  <a:gd name="T23" fmla="*/ 7 h 28"/>
                  <a:gd name="T24" fmla="*/ 1 w 32"/>
                  <a:gd name="T25" fmla="*/ 14 h 28"/>
                  <a:gd name="T26" fmla="*/ 0 w 32"/>
                  <a:gd name="T27" fmla="*/ 22 h 28"/>
                  <a:gd name="T28" fmla="*/ 0 w 32"/>
                  <a:gd name="T29" fmla="*/ 28 h 28"/>
                  <a:gd name="T30" fmla="*/ 24 w 32"/>
                  <a:gd name="T3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8">
                    <a:moveTo>
                      <a:pt x="24" y="27"/>
                    </a:moveTo>
                    <a:lnTo>
                      <a:pt x="24" y="27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4" y="13"/>
                    </a:lnTo>
                    <a:lnTo>
                      <a:pt x="29" y="6"/>
                    </a:lnTo>
                    <a:lnTo>
                      <a:pt x="31" y="4"/>
                    </a:lnTo>
                    <a:lnTo>
                      <a:pt x="3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7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24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474">
                <a:extLst>
                  <a:ext uri="{FF2B5EF4-FFF2-40B4-BE49-F238E27FC236}">
                    <a16:creationId xmlns:a16="http://schemas.microsoft.com/office/drawing/2014/main" xmlns="" id="{C6FAFF66-7AAB-946F-FF05-D8B116267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0" y="793750"/>
                <a:ext cx="7938" cy="9525"/>
              </a:xfrm>
              <a:custGeom>
                <a:avLst/>
                <a:gdLst>
                  <a:gd name="T0" fmla="*/ 8 w 16"/>
                  <a:gd name="T1" fmla="*/ 0 h 18"/>
                  <a:gd name="T2" fmla="*/ 8 w 16"/>
                  <a:gd name="T3" fmla="*/ 0 h 18"/>
                  <a:gd name="T4" fmla="*/ 7 w 16"/>
                  <a:gd name="T5" fmla="*/ 4 h 18"/>
                  <a:gd name="T6" fmla="*/ 5 w 16"/>
                  <a:gd name="T7" fmla="*/ 9 h 18"/>
                  <a:gd name="T8" fmla="*/ 0 w 16"/>
                  <a:gd name="T9" fmla="*/ 18 h 18"/>
                  <a:gd name="T10" fmla="*/ 16 w 16"/>
                  <a:gd name="T11" fmla="*/ 18 h 18"/>
                  <a:gd name="T12" fmla="*/ 16 w 16"/>
                  <a:gd name="T13" fmla="*/ 18 h 18"/>
                  <a:gd name="T14" fmla="*/ 16 w 16"/>
                  <a:gd name="T15" fmla="*/ 12 h 18"/>
                  <a:gd name="T16" fmla="*/ 15 w 16"/>
                  <a:gd name="T17" fmla="*/ 8 h 18"/>
                  <a:gd name="T18" fmla="*/ 12 w 16"/>
                  <a:gd name="T19" fmla="*/ 4 h 18"/>
                  <a:gd name="T20" fmla="*/ 8 w 16"/>
                  <a:gd name="T21" fmla="*/ 0 h 18"/>
                  <a:gd name="T22" fmla="*/ 8 w 1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8">
                    <a:moveTo>
                      <a:pt x="8" y="0"/>
                    </a:moveTo>
                    <a:lnTo>
                      <a:pt x="8" y="0"/>
                    </a:lnTo>
                    <a:lnTo>
                      <a:pt x="7" y="4"/>
                    </a:lnTo>
                    <a:lnTo>
                      <a:pt x="5" y="9"/>
                    </a:lnTo>
                    <a:lnTo>
                      <a:pt x="0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2"/>
                    </a:lnTo>
                    <a:lnTo>
                      <a:pt x="15" y="8"/>
                    </a:lnTo>
                    <a:lnTo>
                      <a:pt x="12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475">
                <a:extLst>
                  <a:ext uri="{FF2B5EF4-FFF2-40B4-BE49-F238E27FC236}">
                    <a16:creationId xmlns:a16="http://schemas.microsoft.com/office/drawing/2014/main" xmlns="" id="{C5741361-3B40-8764-9FF3-F0BD2932D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350" y="1058863"/>
                <a:ext cx="6350" cy="3175"/>
              </a:xfrm>
              <a:custGeom>
                <a:avLst/>
                <a:gdLst>
                  <a:gd name="T0" fmla="*/ 13 w 13"/>
                  <a:gd name="T1" fmla="*/ 0 h 8"/>
                  <a:gd name="T2" fmla="*/ 8 w 13"/>
                  <a:gd name="T3" fmla="*/ 1 h 8"/>
                  <a:gd name="T4" fmla="*/ 0 w 13"/>
                  <a:gd name="T5" fmla="*/ 8 h 8"/>
                  <a:gd name="T6" fmla="*/ 13 w 1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13" y="0"/>
                    </a:moveTo>
                    <a:lnTo>
                      <a:pt x="8" y="1"/>
                    </a:lnTo>
                    <a:lnTo>
                      <a:pt x="0" y="8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476">
                <a:extLst>
                  <a:ext uri="{FF2B5EF4-FFF2-40B4-BE49-F238E27FC236}">
                    <a16:creationId xmlns:a16="http://schemas.microsoft.com/office/drawing/2014/main" xmlns="" id="{E94FF8F6-6FD6-ADD7-67D9-36FDF5DA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035050"/>
                <a:ext cx="11113" cy="4763"/>
              </a:xfrm>
              <a:custGeom>
                <a:avLst/>
                <a:gdLst>
                  <a:gd name="T0" fmla="*/ 0 w 22"/>
                  <a:gd name="T1" fmla="*/ 2 h 9"/>
                  <a:gd name="T2" fmla="*/ 0 w 22"/>
                  <a:gd name="T3" fmla="*/ 2 h 9"/>
                  <a:gd name="T4" fmla="*/ 2 w 22"/>
                  <a:gd name="T5" fmla="*/ 7 h 9"/>
                  <a:gd name="T6" fmla="*/ 6 w 22"/>
                  <a:gd name="T7" fmla="*/ 9 h 9"/>
                  <a:gd name="T8" fmla="*/ 8 w 22"/>
                  <a:gd name="T9" fmla="*/ 9 h 9"/>
                  <a:gd name="T10" fmla="*/ 11 w 22"/>
                  <a:gd name="T11" fmla="*/ 9 h 9"/>
                  <a:gd name="T12" fmla="*/ 17 w 22"/>
                  <a:gd name="T13" fmla="*/ 6 h 9"/>
                  <a:gd name="T14" fmla="*/ 22 w 22"/>
                  <a:gd name="T15" fmla="*/ 2 h 9"/>
                  <a:gd name="T16" fmla="*/ 22 w 22"/>
                  <a:gd name="T17" fmla="*/ 2 h 9"/>
                  <a:gd name="T18" fmla="*/ 15 w 22"/>
                  <a:gd name="T19" fmla="*/ 2 h 9"/>
                  <a:gd name="T20" fmla="*/ 11 w 22"/>
                  <a:gd name="T21" fmla="*/ 1 h 9"/>
                  <a:gd name="T22" fmla="*/ 8 w 22"/>
                  <a:gd name="T23" fmla="*/ 0 h 9"/>
                  <a:gd name="T24" fmla="*/ 0 w 22"/>
                  <a:gd name="T25" fmla="*/ 2 h 9"/>
                  <a:gd name="T26" fmla="*/ 0 w 22"/>
                  <a:gd name="T2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5" y="2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477">
                <a:extLst>
                  <a:ext uri="{FF2B5EF4-FFF2-40B4-BE49-F238E27FC236}">
                    <a16:creationId xmlns:a16="http://schemas.microsoft.com/office/drawing/2014/main" xmlns="" id="{4BD437D4-0685-54DD-6AAE-9CCE338E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116013"/>
                <a:ext cx="6350" cy="6350"/>
              </a:xfrm>
              <a:custGeom>
                <a:avLst/>
                <a:gdLst>
                  <a:gd name="T0" fmla="*/ 13 w 13"/>
                  <a:gd name="T1" fmla="*/ 0 h 10"/>
                  <a:gd name="T2" fmla="*/ 0 w 13"/>
                  <a:gd name="T3" fmla="*/ 8 h 10"/>
                  <a:gd name="T4" fmla="*/ 1 w 13"/>
                  <a:gd name="T5" fmla="*/ 10 h 10"/>
                  <a:gd name="T6" fmla="*/ 13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lnTo>
                      <a:pt x="0" y="8"/>
                    </a:lnTo>
                    <a:lnTo>
                      <a:pt x="1" y="1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478">
                <a:extLst>
                  <a:ext uri="{FF2B5EF4-FFF2-40B4-BE49-F238E27FC236}">
                    <a16:creationId xmlns:a16="http://schemas.microsoft.com/office/drawing/2014/main" xmlns="" id="{A8587E0D-1FE4-9DD8-910F-7FE7D004A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288" y="857250"/>
                <a:ext cx="3175" cy="0"/>
              </a:xfrm>
              <a:custGeom>
                <a:avLst/>
                <a:gdLst>
                  <a:gd name="T0" fmla="*/ 6 w 6"/>
                  <a:gd name="T1" fmla="*/ 0 h 1"/>
                  <a:gd name="T2" fmla="*/ 6 w 6"/>
                  <a:gd name="T3" fmla="*/ 0 h 1"/>
                  <a:gd name="T4" fmla="*/ 0 w 6"/>
                  <a:gd name="T5" fmla="*/ 1 h 1"/>
                  <a:gd name="T6" fmla="*/ 0 w 6"/>
                  <a:gd name="T7" fmla="*/ 1 h 1"/>
                  <a:gd name="T8" fmla="*/ 4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479">
                <a:extLst>
                  <a:ext uri="{FF2B5EF4-FFF2-40B4-BE49-F238E27FC236}">
                    <a16:creationId xmlns:a16="http://schemas.microsoft.com/office/drawing/2014/main" xmlns="" id="{25B581E8-5D21-D9DB-E6FF-75F110D91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013" y="811213"/>
                <a:ext cx="111125" cy="46038"/>
              </a:xfrm>
              <a:custGeom>
                <a:avLst/>
                <a:gdLst>
                  <a:gd name="T0" fmla="*/ 197 w 208"/>
                  <a:gd name="T1" fmla="*/ 61 h 87"/>
                  <a:gd name="T2" fmla="*/ 189 w 208"/>
                  <a:gd name="T3" fmla="*/ 52 h 87"/>
                  <a:gd name="T4" fmla="*/ 186 w 208"/>
                  <a:gd name="T5" fmla="*/ 45 h 87"/>
                  <a:gd name="T6" fmla="*/ 189 w 208"/>
                  <a:gd name="T7" fmla="*/ 40 h 87"/>
                  <a:gd name="T8" fmla="*/ 200 w 208"/>
                  <a:gd name="T9" fmla="*/ 30 h 87"/>
                  <a:gd name="T10" fmla="*/ 207 w 208"/>
                  <a:gd name="T11" fmla="*/ 20 h 87"/>
                  <a:gd name="T12" fmla="*/ 208 w 208"/>
                  <a:gd name="T13" fmla="*/ 9 h 87"/>
                  <a:gd name="T14" fmla="*/ 190 w 208"/>
                  <a:gd name="T15" fmla="*/ 15 h 87"/>
                  <a:gd name="T16" fmla="*/ 170 w 208"/>
                  <a:gd name="T17" fmla="*/ 9 h 87"/>
                  <a:gd name="T18" fmla="*/ 176 w 208"/>
                  <a:gd name="T19" fmla="*/ 25 h 87"/>
                  <a:gd name="T20" fmla="*/ 177 w 208"/>
                  <a:gd name="T21" fmla="*/ 43 h 87"/>
                  <a:gd name="T22" fmla="*/ 169 w 208"/>
                  <a:gd name="T23" fmla="*/ 40 h 87"/>
                  <a:gd name="T24" fmla="*/ 161 w 208"/>
                  <a:gd name="T25" fmla="*/ 32 h 87"/>
                  <a:gd name="T26" fmla="*/ 159 w 208"/>
                  <a:gd name="T27" fmla="*/ 22 h 87"/>
                  <a:gd name="T28" fmla="*/ 153 w 208"/>
                  <a:gd name="T29" fmla="*/ 9 h 87"/>
                  <a:gd name="T30" fmla="*/ 115 w 208"/>
                  <a:gd name="T31" fmla="*/ 6 h 87"/>
                  <a:gd name="T32" fmla="*/ 117 w 208"/>
                  <a:gd name="T33" fmla="*/ 0 h 87"/>
                  <a:gd name="T34" fmla="*/ 115 w 208"/>
                  <a:gd name="T35" fmla="*/ 2 h 87"/>
                  <a:gd name="T36" fmla="*/ 113 w 208"/>
                  <a:gd name="T37" fmla="*/ 6 h 87"/>
                  <a:gd name="T38" fmla="*/ 7 w 208"/>
                  <a:gd name="T39" fmla="*/ 20 h 87"/>
                  <a:gd name="T40" fmla="*/ 1 w 208"/>
                  <a:gd name="T41" fmla="*/ 24 h 87"/>
                  <a:gd name="T42" fmla="*/ 0 w 208"/>
                  <a:gd name="T43" fmla="*/ 30 h 87"/>
                  <a:gd name="T44" fmla="*/ 3 w 208"/>
                  <a:gd name="T45" fmla="*/ 43 h 87"/>
                  <a:gd name="T46" fmla="*/ 8 w 208"/>
                  <a:gd name="T47" fmla="*/ 58 h 87"/>
                  <a:gd name="T48" fmla="*/ 7 w 208"/>
                  <a:gd name="T49" fmla="*/ 70 h 87"/>
                  <a:gd name="T50" fmla="*/ 5 w 208"/>
                  <a:gd name="T51" fmla="*/ 75 h 87"/>
                  <a:gd name="T52" fmla="*/ 23 w 208"/>
                  <a:gd name="T53" fmla="*/ 76 h 87"/>
                  <a:gd name="T54" fmla="*/ 41 w 208"/>
                  <a:gd name="T55" fmla="*/ 79 h 87"/>
                  <a:gd name="T56" fmla="*/ 53 w 208"/>
                  <a:gd name="T57" fmla="*/ 76 h 87"/>
                  <a:gd name="T58" fmla="*/ 59 w 208"/>
                  <a:gd name="T59" fmla="*/ 72 h 87"/>
                  <a:gd name="T60" fmla="*/ 61 w 208"/>
                  <a:gd name="T61" fmla="*/ 62 h 87"/>
                  <a:gd name="T62" fmla="*/ 62 w 208"/>
                  <a:gd name="T63" fmla="*/ 57 h 87"/>
                  <a:gd name="T64" fmla="*/ 62 w 208"/>
                  <a:gd name="T65" fmla="*/ 72 h 87"/>
                  <a:gd name="T66" fmla="*/ 77 w 208"/>
                  <a:gd name="T67" fmla="*/ 47 h 87"/>
                  <a:gd name="T68" fmla="*/ 64 w 208"/>
                  <a:gd name="T69" fmla="*/ 38 h 87"/>
                  <a:gd name="T70" fmla="*/ 70 w 208"/>
                  <a:gd name="T71" fmla="*/ 29 h 87"/>
                  <a:gd name="T72" fmla="*/ 78 w 208"/>
                  <a:gd name="T73" fmla="*/ 23 h 87"/>
                  <a:gd name="T74" fmla="*/ 98 w 208"/>
                  <a:gd name="T75" fmla="*/ 19 h 87"/>
                  <a:gd name="T76" fmla="*/ 116 w 208"/>
                  <a:gd name="T77" fmla="*/ 22 h 87"/>
                  <a:gd name="T78" fmla="*/ 125 w 208"/>
                  <a:gd name="T79" fmla="*/ 30 h 87"/>
                  <a:gd name="T80" fmla="*/ 128 w 208"/>
                  <a:gd name="T81" fmla="*/ 32 h 87"/>
                  <a:gd name="T82" fmla="*/ 120 w 208"/>
                  <a:gd name="T83" fmla="*/ 37 h 87"/>
                  <a:gd name="T84" fmla="*/ 108 w 208"/>
                  <a:gd name="T85" fmla="*/ 55 h 87"/>
                  <a:gd name="T86" fmla="*/ 102 w 208"/>
                  <a:gd name="T87" fmla="*/ 62 h 87"/>
                  <a:gd name="T88" fmla="*/ 97 w 208"/>
                  <a:gd name="T89" fmla="*/ 64 h 87"/>
                  <a:gd name="T90" fmla="*/ 83 w 208"/>
                  <a:gd name="T91" fmla="*/ 58 h 87"/>
                  <a:gd name="T92" fmla="*/ 86 w 208"/>
                  <a:gd name="T93" fmla="*/ 74 h 87"/>
                  <a:gd name="T94" fmla="*/ 86 w 208"/>
                  <a:gd name="T95" fmla="*/ 81 h 87"/>
                  <a:gd name="T96" fmla="*/ 83 w 208"/>
                  <a:gd name="T97" fmla="*/ 87 h 87"/>
                  <a:gd name="T98" fmla="*/ 98 w 208"/>
                  <a:gd name="T99" fmla="*/ 83 h 87"/>
                  <a:gd name="T100" fmla="*/ 139 w 208"/>
                  <a:gd name="T101" fmla="*/ 81 h 87"/>
                  <a:gd name="T102" fmla="*/ 168 w 208"/>
                  <a:gd name="T103" fmla="*/ 76 h 87"/>
                  <a:gd name="T104" fmla="*/ 190 w 208"/>
                  <a:gd name="T105" fmla="*/ 66 h 87"/>
                  <a:gd name="T106" fmla="*/ 197 w 208"/>
                  <a:gd name="T107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87">
                    <a:moveTo>
                      <a:pt x="197" y="61"/>
                    </a:moveTo>
                    <a:lnTo>
                      <a:pt x="197" y="61"/>
                    </a:lnTo>
                    <a:lnTo>
                      <a:pt x="192" y="57"/>
                    </a:lnTo>
                    <a:lnTo>
                      <a:pt x="189" y="52"/>
                    </a:lnTo>
                    <a:lnTo>
                      <a:pt x="186" y="49"/>
                    </a:lnTo>
                    <a:lnTo>
                      <a:pt x="186" y="45"/>
                    </a:lnTo>
                    <a:lnTo>
                      <a:pt x="187" y="43"/>
                    </a:lnTo>
                    <a:lnTo>
                      <a:pt x="189" y="40"/>
                    </a:lnTo>
                    <a:lnTo>
                      <a:pt x="194" y="35"/>
                    </a:lnTo>
                    <a:lnTo>
                      <a:pt x="200" y="30"/>
                    </a:lnTo>
                    <a:lnTo>
                      <a:pt x="206" y="23"/>
                    </a:lnTo>
                    <a:lnTo>
                      <a:pt x="207" y="20"/>
                    </a:lnTo>
                    <a:lnTo>
                      <a:pt x="208" y="15"/>
                    </a:lnTo>
                    <a:lnTo>
                      <a:pt x="208" y="9"/>
                    </a:lnTo>
                    <a:lnTo>
                      <a:pt x="207" y="4"/>
                    </a:lnTo>
                    <a:lnTo>
                      <a:pt x="190" y="15"/>
                    </a:lnTo>
                    <a:lnTo>
                      <a:pt x="191" y="6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6" y="25"/>
                    </a:lnTo>
                    <a:lnTo>
                      <a:pt x="177" y="32"/>
                    </a:lnTo>
                    <a:lnTo>
                      <a:pt x="177" y="43"/>
                    </a:lnTo>
                    <a:lnTo>
                      <a:pt x="177" y="43"/>
                    </a:lnTo>
                    <a:lnTo>
                      <a:pt x="169" y="40"/>
                    </a:lnTo>
                    <a:lnTo>
                      <a:pt x="163" y="37"/>
                    </a:lnTo>
                    <a:lnTo>
                      <a:pt x="161" y="32"/>
                    </a:lnTo>
                    <a:lnTo>
                      <a:pt x="160" y="28"/>
                    </a:lnTo>
                    <a:lnTo>
                      <a:pt x="159" y="22"/>
                    </a:lnTo>
                    <a:lnTo>
                      <a:pt x="156" y="16"/>
                    </a:lnTo>
                    <a:lnTo>
                      <a:pt x="153" y="9"/>
                    </a:lnTo>
                    <a:lnTo>
                      <a:pt x="147" y="2"/>
                    </a:lnTo>
                    <a:lnTo>
                      <a:pt x="115" y="6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16" y="1"/>
                    </a:lnTo>
                    <a:lnTo>
                      <a:pt x="115" y="2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7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6"/>
                    </a:lnTo>
                    <a:lnTo>
                      <a:pt x="7" y="70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14" y="75"/>
                    </a:lnTo>
                    <a:lnTo>
                      <a:pt x="23" y="76"/>
                    </a:lnTo>
                    <a:lnTo>
                      <a:pt x="32" y="77"/>
                    </a:lnTo>
                    <a:lnTo>
                      <a:pt x="41" y="79"/>
                    </a:lnTo>
                    <a:lnTo>
                      <a:pt x="49" y="77"/>
                    </a:lnTo>
                    <a:lnTo>
                      <a:pt x="53" y="76"/>
                    </a:lnTo>
                    <a:lnTo>
                      <a:pt x="55" y="74"/>
                    </a:lnTo>
                    <a:lnTo>
                      <a:pt x="59" y="72"/>
                    </a:lnTo>
                    <a:lnTo>
                      <a:pt x="60" y="67"/>
                    </a:lnTo>
                    <a:lnTo>
                      <a:pt x="61" y="62"/>
                    </a:lnTo>
                    <a:lnTo>
                      <a:pt x="62" y="57"/>
                    </a:lnTo>
                    <a:lnTo>
                      <a:pt x="62" y="57"/>
                    </a:lnTo>
                    <a:lnTo>
                      <a:pt x="61" y="66"/>
                    </a:lnTo>
                    <a:lnTo>
                      <a:pt x="62" y="72"/>
                    </a:lnTo>
                    <a:lnTo>
                      <a:pt x="64" y="75"/>
                    </a:lnTo>
                    <a:lnTo>
                      <a:pt x="77" y="47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7" y="34"/>
                    </a:lnTo>
                    <a:lnTo>
                      <a:pt x="70" y="29"/>
                    </a:lnTo>
                    <a:lnTo>
                      <a:pt x="74" y="27"/>
                    </a:lnTo>
                    <a:lnTo>
                      <a:pt x="78" y="23"/>
                    </a:lnTo>
                    <a:lnTo>
                      <a:pt x="87" y="20"/>
                    </a:lnTo>
                    <a:lnTo>
                      <a:pt x="98" y="19"/>
                    </a:lnTo>
                    <a:lnTo>
                      <a:pt x="107" y="20"/>
                    </a:lnTo>
                    <a:lnTo>
                      <a:pt x="116" y="22"/>
                    </a:lnTo>
                    <a:lnTo>
                      <a:pt x="123" y="27"/>
                    </a:lnTo>
                    <a:lnTo>
                      <a:pt x="125" y="30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3" y="35"/>
                    </a:lnTo>
                    <a:lnTo>
                      <a:pt x="120" y="37"/>
                    </a:lnTo>
                    <a:lnTo>
                      <a:pt x="115" y="43"/>
                    </a:lnTo>
                    <a:lnTo>
                      <a:pt x="108" y="55"/>
                    </a:lnTo>
                    <a:lnTo>
                      <a:pt x="105" y="60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97" y="64"/>
                    </a:lnTo>
                    <a:lnTo>
                      <a:pt x="93" y="62"/>
                    </a:lnTo>
                    <a:lnTo>
                      <a:pt x="83" y="58"/>
                    </a:lnTo>
                    <a:lnTo>
                      <a:pt x="83" y="58"/>
                    </a:lnTo>
                    <a:lnTo>
                      <a:pt x="86" y="74"/>
                    </a:lnTo>
                    <a:lnTo>
                      <a:pt x="86" y="77"/>
                    </a:lnTo>
                    <a:lnTo>
                      <a:pt x="86" y="81"/>
                    </a:lnTo>
                    <a:lnTo>
                      <a:pt x="85" y="84"/>
                    </a:lnTo>
                    <a:lnTo>
                      <a:pt x="83" y="87"/>
                    </a:lnTo>
                    <a:lnTo>
                      <a:pt x="83" y="87"/>
                    </a:lnTo>
                    <a:lnTo>
                      <a:pt x="98" y="83"/>
                    </a:lnTo>
                    <a:lnTo>
                      <a:pt x="112" y="82"/>
                    </a:lnTo>
                    <a:lnTo>
                      <a:pt x="139" y="81"/>
                    </a:lnTo>
                    <a:lnTo>
                      <a:pt x="154" y="80"/>
                    </a:lnTo>
                    <a:lnTo>
                      <a:pt x="168" y="76"/>
                    </a:lnTo>
                    <a:lnTo>
                      <a:pt x="182" y="70"/>
                    </a:lnTo>
                    <a:lnTo>
                      <a:pt x="190" y="66"/>
                    </a:lnTo>
                    <a:lnTo>
                      <a:pt x="197" y="61"/>
                    </a:lnTo>
                    <a:lnTo>
                      <a:pt x="197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480">
                <a:extLst>
                  <a:ext uri="{FF2B5EF4-FFF2-40B4-BE49-F238E27FC236}">
                    <a16:creationId xmlns:a16="http://schemas.microsoft.com/office/drawing/2014/main" xmlns="" id="{33FB3AFA-29C2-F542-E168-82A1F511F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57250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0 h 3"/>
                  <a:gd name="T3" fmla="*/ 2 h 3"/>
                  <a:gd name="T4" fmla="*/ 3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481">
                <a:extLst>
                  <a:ext uri="{FF2B5EF4-FFF2-40B4-BE49-F238E27FC236}">
                    <a16:creationId xmlns:a16="http://schemas.microsoft.com/office/drawing/2014/main" xmlns="" id="{6F0924E9-B58A-6021-5E9D-5766E8875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413" y="842963"/>
                <a:ext cx="15875" cy="19050"/>
              </a:xfrm>
              <a:custGeom>
                <a:avLst/>
                <a:gdLst>
                  <a:gd name="T0" fmla="*/ 13 w 31"/>
                  <a:gd name="T1" fmla="*/ 35 h 35"/>
                  <a:gd name="T2" fmla="*/ 31 w 31"/>
                  <a:gd name="T3" fmla="*/ 0 h 35"/>
                  <a:gd name="T4" fmla="*/ 1 w 31"/>
                  <a:gd name="T5" fmla="*/ 5 h 35"/>
                  <a:gd name="T6" fmla="*/ 0 w 31"/>
                  <a:gd name="T7" fmla="*/ 28 h 35"/>
                  <a:gd name="T8" fmla="*/ 0 w 31"/>
                  <a:gd name="T9" fmla="*/ 28 h 35"/>
                  <a:gd name="T10" fmla="*/ 3 w 31"/>
                  <a:gd name="T11" fmla="*/ 23 h 35"/>
                  <a:gd name="T12" fmla="*/ 8 w 31"/>
                  <a:gd name="T13" fmla="*/ 17 h 35"/>
                  <a:gd name="T14" fmla="*/ 10 w 31"/>
                  <a:gd name="T15" fmla="*/ 16 h 35"/>
                  <a:gd name="T16" fmla="*/ 12 w 31"/>
                  <a:gd name="T17" fmla="*/ 15 h 35"/>
                  <a:gd name="T18" fmla="*/ 15 w 31"/>
                  <a:gd name="T19" fmla="*/ 16 h 35"/>
                  <a:gd name="T20" fmla="*/ 17 w 31"/>
                  <a:gd name="T21" fmla="*/ 19 h 35"/>
                  <a:gd name="T22" fmla="*/ 13 w 31"/>
                  <a:gd name="T2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5">
                    <a:moveTo>
                      <a:pt x="13" y="35"/>
                    </a:moveTo>
                    <a:lnTo>
                      <a:pt x="31" y="0"/>
                    </a:lnTo>
                    <a:lnTo>
                      <a:pt x="1" y="5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8" y="17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5" y="16"/>
                    </a:lnTo>
                    <a:lnTo>
                      <a:pt x="17" y="19"/>
                    </a:lnTo>
                    <a:lnTo>
                      <a:pt x="1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482">
                <a:extLst>
                  <a:ext uri="{FF2B5EF4-FFF2-40B4-BE49-F238E27FC236}">
                    <a16:creationId xmlns:a16="http://schemas.microsoft.com/office/drawing/2014/main" xmlns="" id="{55012553-05A0-3913-B130-9A6C7D315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288" y="831850"/>
                <a:ext cx="11113" cy="31750"/>
              </a:xfrm>
              <a:custGeom>
                <a:avLst/>
                <a:gdLst>
                  <a:gd name="T0" fmla="*/ 20 w 22"/>
                  <a:gd name="T1" fmla="*/ 0 h 61"/>
                  <a:gd name="T2" fmla="*/ 20 w 22"/>
                  <a:gd name="T3" fmla="*/ 0 h 61"/>
                  <a:gd name="T4" fmla="*/ 16 w 22"/>
                  <a:gd name="T5" fmla="*/ 5 h 61"/>
                  <a:gd name="T6" fmla="*/ 12 w 22"/>
                  <a:gd name="T7" fmla="*/ 11 h 61"/>
                  <a:gd name="T8" fmla="*/ 10 w 22"/>
                  <a:gd name="T9" fmla="*/ 18 h 61"/>
                  <a:gd name="T10" fmla="*/ 10 w 22"/>
                  <a:gd name="T11" fmla="*/ 25 h 61"/>
                  <a:gd name="T12" fmla="*/ 10 w 22"/>
                  <a:gd name="T13" fmla="*/ 31 h 61"/>
                  <a:gd name="T14" fmla="*/ 11 w 22"/>
                  <a:gd name="T15" fmla="*/ 38 h 61"/>
                  <a:gd name="T16" fmla="*/ 14 w 22"/>
                  <a:gd name="T17" fmla="*/ 45 h 61"/>
                  <a:gd name="T18" fmla="*/ 17 w 22"/>
                  <a:gd name="T19" fmla="*/ 50 h 61"/>
                  <a:gd name="T20" fmla="*/ 17 w 22"/>
                  <a:gd name="T21" fmla="*/ 50 h 61"/>
                  <a:gd name="T22" fmla="*/ 15 w 22"/>
                  <a:gd name="T23" fmla="*/ 52 h 61"/>
                  <a:gd name="T24" fmla="*/ 12 w 22"/>
                  <a:gd name="T25" fmla="*/ 53 h 61"/>
                  <a:gd name="T26" fmla="*/ 11 w 22"/>
                  <a:gd name="T27" fmla="*/ 52 h 61"/>
                  <a:gd name="T28" fmla="*/ 10 w 22"/>
                  <a:gd name="T29" fmla="*/ 52 h 61"/>
                  <a:gd name="T30" fmla="*/ 8 w 22"/>
                  <a:gd name="T31" fmla="*/ 49 h 61"/>
                  <a:gd name="T32" fmla="*/ 7 w 22"/>
                  <a:gd name="T33" fmla="*/ 44 h 61"/>
                  <a:gd name="T34" fmla="*/ 5 w 22"/>
                  <a:gd name="T35" fmla="*/ 41 h 61"/>
                  <a:gd name="T36" fmla="*/ 4 w 22"/>
                  <a:gd name="T37" fmla="*/ 40 h 61"/>
                  <a:gd name="T38" fmla="*/ 2 w 22"/>
                  <a:gd name="T39" fmla="*/ 43 h 61"/>
                  <a:gd name="T40" fmla="*/ 0 w 22"/>
                  <a:gd name="T41" fmla="*/ 51 h 61"/>
                  <a:gd name="T42" fmla="*/ 0 w 22"/>
                  <a:gd name="T43" fmla="*/ 51 h 61"/>
                  <a:gd name="T44" fmla="*/ 1 w 22"/>
                  <a:gd name="T45" fmla="*/ 57 h 61"/>
                  <a:gd name="T46" fmla="*/ 3 w 22"/>
                  <a:gd name="T47" fmla="*/ 60 h 61"/>
                  <a:gd name="T48" fmla="*/ 7 w 22"/>
                  <a:gd name="T49" fmla="*/ 61 h 61"/>
                  <a:gd name="T50" fmla="*/ 10 w 22"/>
                  <a:gd name="T51" fmla="*/ 61 h 61"/>
                  <a:gd name="T52" fmla="*/ 14 w 22"/>
                  <a:gd name="T53" fmla="*/ 59 h 61"/>
                  <a:gd name="T54" fmla="*/ 17 w 22"/>
                  <a:gd name="T55" fmla="*/ 58 h 61"/>
                  <a:gd name="T56" fmla="*/ 22 w 22"/>
                  <a:gd name="T57" fmla="*/ 53 h 61"/>
                  <a:gd name="T58" fmla="*/ 20 w 22"/>
                  <a:gd name="T5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61">
                    <a:moveTo>
                      <a:pt x="20" y="0"/>
                    </a:moveTo>
                    <a:lnTo>
                      <a:pt x="20" y="0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10" y="18"/>
                    </a:lnTo>
                    <a:lnTo>
                      <a:pt x="10" y="25"/>
                    </a:lnTo>
                    <a:lnTo>
                      <a:pt x="10" y="31"/>
                    </a:lnTo>
                    <a:lnTo>
                      <a:pt x="11" y="38"/>
                    </a:lnTo>
                    <a:lnTo>
                      <a:pt x="14" y="45"/>
                    </a:lnTo>
                    <a:lnTo>
                      <a:pt x="17" y="50"/>
                    </a:lnTo>
                    <a:lnTo>
                      <a:pt x="17" y="50"/>
                    </a:lnTo>
                    <a:lnTo>
                      <a:pt x="15" y="52"/>
                    </a:lnTo>
                    <a:lnTo>
                      <a:pt x="12" y="53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8" y="49"/>
                    </a:lnTo>
                    <a:lnTo>
                      <a:pt x="7" y="44"/>
                    </a:lnTo>
                    <a:lnTo>
                      <a:pt x="5" y="41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7" y="61"/>
                    </a:lnTo>
                    <a:lnTo>
                      <a:pt x="10" y="61"/>
                    </a:lnTo>
                    <a:lnTo>
                      <a:pt x="14" y="59"/>
                    </a:lnTo>
                    <a:lnTo>
                      <a:pt x="17" y="58"/>
                    </a:lnTo>
                    <a:lnTo>
                      <a:pt x="22" y="53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483">
                <a:extLst>
                  <a:ext uri="{FF2B5EF4-FFF2-40B4-BE49-F238E27FC236}">
                    <a16:creationId xmlns:a16="http://schemas.microsoft.com/office/drawing/2014/main" xmlns="" id="{6B788E51-33B5-6E3A-D562-B5CF241C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138" y="836613"/>
                <a:ext cx="4763" cy="7938"/>
              </a:xfrm>
              <a:custGeom>
                <a:avLst/>
                <a:gdLst>
                  <a:gd name="T0" fmla="*/ 4 w 11"/>
                  <a:gd name="T1" fmla="*/ 0 h 13"/>
                  <a:gd name="T2" fmla="*/ 0 w 11"/>
                  <a:gd name="T3" fmla="*/ 11 h 13"/>
                  <a:gd name="T4" fmla="*/ 11 w 11"/>
                  <a:gd name="T5" fmla="*/ 13 h 13"/>
                  <a:gd name="T6" fmla="*/ 4 w 1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4" y="0"/>
                    </a:moveTo>
                    <a:lnTo>
                      <a:pt x="0" y="11"/>
                    </a:lnTo>
                    <a:lnTo>
                      <a:pt x="11" y="1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484">
                <a:extLst>
                  <a:ext uri="{FF2B5EF4-FFF2-40B4-BE49-F238E27FC236}">
                    <a16:creationId xmlns:a16="http://schemas.microsoft.com/office/drawing/2014/main" xmlns="" id="{FF250F19-90B1-4916-2631-310348C21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41375"/>
                <a:ext cx="6350" cy="12700"/>
              </a:xfrm>
              <a:custGeom>
                <a:avLst/>
                <a:gdLst>
                  <a:gd name="T0" fmla="*/ 11 w 11"/>
                  <a:gd name="T1" fmla="*/ 2 h 22"/>
                  <a:gd name="T2" fmla="*/ 0 w 11"/>
                  <a:gd name="T3" fmla="*/ 0 h 22"/>
                  <a:gd name="T4" fmla="*/ 0 w 11"/>
                  <a:gd name="T5" fmla="*/ 0 h 22"/>
                  <a:gd name="T6" fmla="*/ 2 w 11"/>
                  <a:gd name="T7" fmla="*/ 11 h 22"/>
                  <a:gd name="T8" fmla="*/ 4 w 11"/>
                  <a:gd name="T9" fmla="*/ 22 h 22"/>
                  <a:gd name="T10" fmla="*/ 11 w 11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2">
                    <a:moveTo>
                      <a:pt x="11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4" y="2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485">
                <a:extLst>
                  <a:ext uri="{FF2B5EF4-FFF2-40B4-BE49-F238E27FC236}">
                    <a16:creationId xmlns:a16="http://schemas.microsoft.com/office/drawing/2014/main" xmlns="" id="{2DEB7AE6-2C0F-8DB2-9601-2C5D7F7C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563" y="836613"/>
                <a:ext cx="7938" cy="1588"/>
              </a:xfrm>
              <a:custGeom>
                <a:avLst/>
                <a:gdLst>
                  <a:gd name="T0" fmla="*/ 15 w 15"/>
                  <a:gd name="T1" fmla="*/ 4 h 4"/>
                  <a:gd name="T2" fmla="*/ 15 w 15"/>
                  <a:gd name="T3" fmla="*/ 4 h 4"/>
                  <a:gd name="T4" fmla="*/ 8 w 15"/>
                  <a:gd name="T5" fmla="*/ 2 h 4"/>
                  <a:gd name="T6" fmla="*/ 0 w 15"/>
                  <a:gd name="T7" fmla="*/ 0 h 4"/>
                  <a:gd name="T8" fmla="*/ 15 w 1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15" y="4"/>
                    </a:lnTo>
                    <a:lnTo>
                      <a:pt x="8" y="2"/>
                    </a:lnTo>
                    <a:lnTo>
                      <a:pt x="0" y="0"/>
                    </a:lnTo>
                    <a:lnTo>
                      <a:pt x="1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486">
                <a:extLst>
                  <a:ext uri="{FF2B5EF4-FFF2-40B4-BE49-F238E27FC236}">
                    <a16:creationId xmlns:a16="http://schemas.microsoft.com/office/drawing/2014/main" xmlns="" id="{8310A9A9-F55F-ABAA-5CE2-4E5199D7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0" y="838200"/>
                <a:ext cx="6350" cy="3175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2 h 6"/>
                  <a:gd name="T4" fmla="*/ 0 w 12"/>
                  <a:gd name="T5" fmla="*/ 0 h 6"/>
                  <a:gd name="T6" fmla="*/ 0 w 12"/>
                  <a:gd name="T7" fmla="*/ 0 h 6"/>
                  <a:gd name="T8" fmla="*/ 12 w 12"/>
                  <a:gd name="T9" fmla="*/ 6 h 6"/>
                  <a:gd name="T10" fmla="*/ 12 w 12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Freeform 487">
                <a:extLst>
                  <a:ext uri="{FF2B5EF4-FFF2-40B4-BE49-F238E27FC236}">
                    <a16:creationId xmlns:a16="http://schemas.microsoft.com/office/drawing/2014/main" xmlns="" id="{6BD536D6-286D-2646-EF7C-8960C47B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675" y="823913"/>
                <a:ext cx="11113" cy="17463"/>
              </a:xfrm>
              <a:custGeom>
                <a:avLst/>
                <a:gdLst>
                  <a:gd name="T0" fmla="*/ 20 w 20"/>
                  <a:gd name="T1" fmla="*/ 35 h 35"/>
                  <a:gd name="T2" fmla="*/ 20 w 20"/>
                  <a:gd name="T3" fmla="*/ 35 h 35"/>
                  <a:gd name="T4" fmla="*/ 18 w 20"/>
                  <a:gd name="T5" fmla="*/ 21 h 35"/>
                  <a:gd name="T6" fmla="*/ 17 w 20"/>
                  <a:gd name="T7" fmla="*/ 14 h 35"/>
                  <a:gd name="T8" fmla="*/ 15 w 20"/>
                  <a:gd name="T9" fmla="*/ 8 h 35"/>
                  <a:gd name="T10" fmla="*/ 12 w 20"/>
                  <a:gd name="T11" fmla="*/ 5 h 35"/>
                  <a:gd name="T12" fmla="*/ 9 w 20"/>
                  <a:gd name="T13" fmla="*/ 1 h 35"/>
                  <a:gd name="T14" fmla="*/ 6 w 20"/>
                  <a:gd name="T15" fmla="*/ 0 h 35"/>
                  <a:gd name="T16" fmla="*/ 0 w 20"/>
                  <a:gd name="T17" fmla="*/ 1 h 35"/>
                  <a:gd name="T18" fmla="*/ 4 w 20"/>
                  <a:gd name="T19" fmla="*/ 30 h 35"/>
                  <a:gd name="T20" fmla="*/ 20 w 20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5">
                    <a:moveTo>
                      <a:pt x="20" y="35"/>
                    </a:moveTo>
                    <a:lnTo>
                      <a:pt x="20" y="35"/>
                    </a:lnTo>
                    <a:lnTo>
                      <a:pt x="18" y="21"/>
                    </a:lnTo>
                    <a:lnTo>
                      <a:pt x="17" y="14"/>
                    </a:lnTo>
                    <a:lnTo>
                      <a:pt x="15" y="8"/>
                    </a:lnTo>
                    <a:lnTo>
                      <a:pt x="12" y="5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4" y="30"/>
                    </a:lnTo>
                    <a:lnTo>
                      <a:pt x="20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488">
                <a:extLst>
                  <a:ext uri="{FF2B5EF4-FFF2-40B4-BE49-F238E27FC236}">
                    <a16:creationId xmlns:a16="http://schemas.microsoft.com/office/drawing/2014/main" xmlns="" id="{E471F2E4-92E7-3A13-A25D-86254595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1100138"/>
                <a:ext cx="6350" cy="7938"/>
              </a:xfrm>
              <a:custGeom>
                <a:avLst/>
                <a:gdLst>
                  <a:gd name="T0" fmla="*/ 12 w 13"/>
                  <a:gd name="T1" fmla="*/ 0 h 13"/>
                  <a:gd name="T2" fmla="*/ 0 w 13"/>
                  <a:gd name="T3" fmla="*/ 11 h 13"/>
                  <a:gd name="T4" fmla="*/ 2 w 13"/>
                  <a:gd name="T5" fmla="*/ 13 h 13"/>
                  <a:gd name="T6" fmla="*/ 13 w 13"/>
                  <a:gd name="T7" fmla="*/ 3 h 13"/>
                  <a:gd name="T8" fmla="*/ 12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lnTo>
                      <a:pt x="0" y="11"/>
                    </a:lnTo>
                    <a:lnTo>
                      <a:pt x="2" y="13"/>
                    </a:lnTo>
                    <a:lnTo>
                      <a:pt x="13" y="3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489">
                <a:extLst>
                  <a:ext uri="{FF2B5EF4-FFF2-40B4-BE49-F238E27FC236}">
                    <a16:creationId xmlns:a16="http://schemas.microsoft.com/office/drawing/2014/main" xmlns="" id="{B30CE5B7-DB32-B0F0-26C5-F2A256510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463" y="1090613"/>
                <a:ext cx="4763" cy="6350"/>
              </a:xfrm>
              <a:custGeom>
                <a:avLst/>
                <a:gdLst>
                  <a:gd name="T0" fmla="*/ 7 w 7"/>
                  <a:gd name="T1" fmla="*/ 0 h 11"/>
                  <a:gd name="T2" fmla="*/ 7 w 7"/>
                  <a:gd name="T3" fmla="*/ 0 h 11"/>
                  <a:gd name="T4" fmla="*/ 4 w 7"/>
                  <a:gd name="T5" fmla="*/ 6 h 11"/>
                  <a:gd name="T6" fmla="*/ 0 w 7"/>
                  <a:gd name="T7" fmla="*/ 11 h 11"/>
                  <a:gd name="T8" fmla="*/ 0 w 7"/>
                  <a:gd name="T9" fmla="*/ 11 h 11"/>
                  <a:gd name="T10" fmla="*/ 5 w 7"/>
                  <a:gd name="T11" fmla="*/ 7 h 11"/>
                  <a:gd name="T12" fmla="*/ 7 w 7"/>
                  <a:gd name="T13" fmla="*/ 0 h 11"/>
                  <a:gd name="T14" fmla="*/ 7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lnTo>
                      <a:pt x="7" y="0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490">
                <a:extLst>
                  <a:ext uri="{FF2B5EF4-FFF2-40B4-BE49-F238E27FC236}">
                    <a16:creationId xmlns:a16="http://schemas.microsoft.com/office/drawing/2014/main" xmlns="" id="{C8373B6A-AFE8-DF0E-4455-65A25D8DA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63" y="1096963"/>
                <a:ext cx="38100" cy="74613"/>
              </a:xfrm>
              <a:custGeom>
                <a:avLst/>
                <a:gdLst>
                  <a:gd name="T0" fmla="*/ 33 w 74"/>
                  <a:gd name="T1" fmla="*/ 120 h 141"/>
                  <a:gd name="T2" fmla="*/ 29 w 74"/>
                  <a:gd name="T3" fmla="*/ 113 h 141"/>
                  <a:gd name="T4" fmla="*/ 32 w 74"/>
                  <a:gd name="T5" fmla="*/ 102 h 141"/>
                  <a:gd name="T6" fmla="*/ 35 w 74"/>
                  <a:gd name="T7" fmla="*/ 95 h 141"/>
                  <a:gd name="T8" fmla="*/ 35 w 74"/>
                  <a:gd name="T9" fmla="*/ 91 h 141"/>
                  <a:gd name="T10" fmla="*/ 26 w 74"/>
                  <a:gd name="T11" fmla="*/ 86 h 141"/>
                  <a:gd name="T12" fmla="*/ 26 w 74"/>
                  <a:gd name="T13" fmla="*/ 79 h 141"/>
                  <a:gd name="T14" fmla="*/ 28 w 74"/>
                  <a:gd name="T15" fmla="*/ 65 h 141"/>
                  <a:gd name="T16" fmla="*/ 35 w 74"/>
                  <a:gd name="T17" fmla="*/ 55 h 141"/>
                  <a:gd name="T18" fmla="*/ 43 w 74"/>
                  <a:gd name="T19" fmla="*/ 52 h 141"/>
                  <a:gd name="T20" fmla="*/ 47 w 74"/>
                  <a:gd name="T21" fmla="*/ 54 h 141"/>
                  <a:gd name="T22" fmla="*/ 46 w 74"/>
                  <a:gd name="T23" fmla="*/ 63 h 141"/>
                  <a:gd name="T24" fmla="*/ 41 w 74"/>
                  <a:gd name="T25" fmla="*/ 70 h 141"/>
                  <a:gd name="T26" fmla="*/ 41 w 74"/>
                  <a:gd name="T27" fmla="*/ 76 h 141"/>
                  <a:gd name="T28" fmla="*/ 43 w 74"/>
                  <a:gd name="T29" fmla="*/ 82 h 141"/>
                  <a:gd name="T30" fmla="*/ 48 w 74"/>
                  <a:gd name="T31" fmla="*/ 72 h 141"/>
                  <a:gd name="T32" fmla="*/ 51 w 74"/>
                  <a:gd name="T33" fmla="*/ 67 h 141"/>
                  <a:gd name="T34" fmla="*/ 51 w 74"/>
                  <a:gd name="T35" fmla="*/ 50 h 141"/>
                  <a:gd name="T36" fmla="*/ 56 w 74"/>
                  <a:gd name="T37" fmla="*/ 45 h 141"/>
                  <a:gd name="T38" fmla="*/ 64 w 74"/>
                  <a:gd name="T39" fmla="*/ 25 h 141"/>
                  <a:gd name="T40" fmla="*/ 74 w 74"/>
                  <a:gd name="T41" fmla="*/ 0 h 141"/>
                  <a:gd name="T42" fmla="*/ 71 w 74"/>
                  <a:gd name="T43" fmla="*/ 2 h 141"/>
                  <a:gd name="T44" fmla="*/ 59 w 74"/>
                  <a:gd name="T45" fmla="*/ 3 h 141"/>
                  <a:gd name="T46" fmla="*/ 32 w 74"/>
                  <a:gd name="T47" fmla="*/ 1 h 141"/>
                  <a:gd name="T48" fmla="*/ 23 w 74"/>
                  <a:gd name="T49" fmla="*/ 3 h 141"/>
                  <a:gd name="T50" fmla="*/ 13 w 74"/>
                  <a:gd name="T51" fmla="*/ 8 h 141"/>
                  <a:gd name="T52" fmla="*/ 5 w 74"/>
                  <a:gd name="T53" fmla="*/ 18 h 141"/>
                  <a:gd name="T54" fmla="*/ 2 w 74"/>
                  <a:gd name="T55" fmla="*/ 30 h 141"/>
                  <a:gd name="T56" fmla="*/ 0 w 74"/>
                  <a:gd name="T57" fmla="*/ 56 h 141"/>
                  <a:gd name="T58" fmla="*/ 1 w 74"/>
                  <a:gd name="T59" fmla="*/ 101 h 141"/>
                  <a:gd name="T60" fmla="*/ 2 w 74"/>
                  <a:gd name="T61" fmla="*/ 133 h 141"/>
                  <a:gd name="T62" fmla="*/ 8 w 74"/>
                  <a:gd name="T63" fmla="*/ 140 h 141"/>
                  <a:gd name="T64" fmla="*/ 18 w 74"/>
                  <a:gd name="T65" fmla="*/ 141 h 141"/>
                  <a:gd name="T66" fmla="*/ 28 w 74"/>
                  <a:gd name="T67" fmla="*/ 136 h 141"/>
                  <a:gd name="T68" fmla="*/ 32 w 74"/>
                  <a:gd name="T69" fmla="*/ 129 h 141"/>
                  <a:gd name="T70" fmla="*/ 33 w 74"/>
                  <a:gd name="T71" fmla="*/ 12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1">
                    <a:moveTo>
                      <a:pt x="33" y="120"/>
                    </a:moveTo>
                    <a:lnTo>
                      <a:pt x="33" y="120"/>
                    </a:lnTo>
                    <a:lnTo>
                      <a:pt x="31" y="116"/>
                    </a:lnTo>
                    <a:lnTo>
                      <a:pt x="29" y="113"/>
                    </a:lnTo>
                    <a:lnTo>
                      <a:pt x="29" y="107"/>
                    </a:lnTo>
                    <a:lnTo>
                      <a:pt x="32" y="102"/>
                    </a:lnTo>
                    <a:lnTo>
                      <a:pt x="34" y="99"/>
                    </a:lnTo>
                    <a:lnTo>
                      <a:pt x="35" y="95"/>
                    </a:lnTo>
                    <a:lnTo>
                      <a:pt x="36" y="92"/>
                    </a:lnTo>
                    <a:lnTo>
                      <a:pt x="35" y="91"/>
                    </a:lnTo>
                    <a:lnTo>
                      <a:pt x="33" y="88"/>
                    </a:lnTo>
                    <a:lnTo>
                      <a:pt x="26" y="86"/>
                    </a:lnTo>
                    <a:lnTo>
                      <a:pt x="26" y="86"/>
                    </a:lnTo>
                    <a:lnTo>
                      <a:pt x="26" y="79"/>
                    </a:lnTo>
                    <a:lnTo>
                      <a:pt x="27" y="72"/>
                    </a:lnTo>
                    <a:lnTo>
                      <a:pt x="28" y="65"/>
                    </a:lnTo>
                    <a:lnTo>
                      <a:pt x="32" y="60"/>
                    </a:lnTo>
                    <a:lnTo>
                      <a:pt x="35" y="55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7" y="54"/>
                    </a:lnTo>
                    <a:lnTo>
                      <a:pt x="47" y="54"/>
                    </a:lnTo>
                    <a:lnTo>
                      <a:pt x="47" y="60"/>
                    </a:lnTo>
                    <a:lnTo>
                      <a:pt x="46" y="63"/>
                    </a:lnTo>
                    <a:lnTo>
                      <a:pt x="42" y="68"/>
                    </a:lnTo>
                    <a:lnTo>
                      <a:pt x="41" y="70"/>
                    </a:lnTo>
                    <a:lnTo>
                      <a:pt x="41" y="72"/>
                    </a:lnTo>
                    <a:lnTo>
                      <a:pt x="41" y="76"/>
                    </a:lnTo>
                    <a:lnTo>
                      <a:pt x="43" y="82"/>
                    </a:lnTo>
                    <a:lnTo>
                      <a:pt x="43" y="82"/>
                    </a:lnTo>
                    <a:lnTo>
                      <a:pt x="46" y="76"/>
                    </a:lnTo>
                    <a:lnTo>
                      <a:pt x="48" y="72"/>
                    </a:lnTo>
                    <a:lnTo>
                      <a:pt x="51" y="68"/>
                    </a:lnTo>
                    <a:lnTo>
                      <a:pt x="51" y="67"/>
                    </a:lnTo>
                    <a:lnTo>
                      <a:pt x="52" y="63"/>
                    </a:lnTo>
                    <a:lnTo>
                      <a:pt x="51" y="50"/>
                    </a:lnTo>
                    <a:lnTo>
                      <a:pt x="51" y="50"/>
                    </a:lnTo>
                    <a:lnTo>
                      <a:pt x="56" y="45"/>
                    </a:lnTo>
                    <a:lnTo>
                      <a:pt x="59" y="38"/>
                    </a:lnTo>
                    <a:lnTo>
                      <a:pt x="64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59" y="3"/>
                    </a:lnTo>
                    <a:lnTo>
                      <a:pt x="41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6"/>
                    </a:lnTo>
                    <a:lnTo>
                      <a:pt x="0" y="71"/>
                    </a:lnTo>
                    <a:lnTo>
                      <a:pt x="1" y="101"/>
                    </a:lnTo>
                    <a:lnTo>
                      <a:pt x="2" y="133"/>
                    </a:lnTo>
                    <a:lnTo>
                      <a:pt x="2" y="133"/>
                    </a:lnTo>
                    <a:lnTo>
                      <a:pt x="4" y="137"/>
                    </a:lnTo>
                    <a:lnTo>
                      <a:pt x="8" y="140"/>
                    </a:lnTo>
                    <a:lnTo>
                      <a:pt x="12" y="141"/>
                    </a:lnTo>
                    <a:lnTo>
                      <a:pt x="18" y="141"/>
                    </a:lnTo>
                    <a:lnTo>
                      <a:pt x="23" y="139"/>
                    </a:lnTo>
                    <a:lnTo>
                      <a:pt x="28" y="136"/>
                    </a:lnTo>
                    <a:lnTo>
                      <a:pt x="29" y="132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0"/>
                    </a:lnTo>
                    <a:lnTo>
                      <a:pt x="33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491">
                <a:extLst>
                  <a:ext uri="{FF2B5EF4-FFF2-40B4-BE49-F238E27FC236}">
                    <a16:creationId xmlns:a16="http://schemas.microsoft.com/office/drawing/2014/main" xmlns="" id="{2717DBCE-5990-995D-6F5E-D8927500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938" y="1177925"/>
                <a:ext cx="4763" cy="6350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9 h 11"/>
                  <a:gd name="T4" fmla="*/ 3 w 11"/>
                  <a:gd name="T5" fmla="*/ 11 h 11"/>
                  <a:gd name="T6" fmla="*/ 7 w 11"/>
                  <a:gd name="T7" fmla="*/ 9 h 11"/>
                  <a:gd name="T8" fmla="*/ 9 w 11"/>
                  <a:gd name="T9" fmla="*/ 8 h 11"/>
                  <a:gd name="T10" fmla="*/ 11 w 11"/>
                  <a:gd name="T11" fmla="*/ 6 h 11"/>
                  <a:gd name="T12" fmla="*/ 11 w 11"/>
                  <a:gd name="T13" fmla="*/ 6 h 11"/>
                  <a:gd name="T14" fmla="*/ 11 w 11"/>
                  <a:gd name="T15" fmla="*/ 2 h 11"/>
                  <a:gd name="T16" fmla="*/ 10 w 11"/>
                  <a:gd name="T17" fmla="*/ 0 h 11"/>
                  <a:gd name="T18" fmla="*/ 9 w 11"/>
                  <a:gd name="T19" fmla="*/ 0 h 11"/>
                  <a:gd name="T20" fmla="*/ 7 w 11"/>
                  <a:gd name="T21" fmla="*/ 2 h 11"/>
                  <a:gd name="T22" fmla="*/ 3 w 11"/>
                  <a:gd name="T23" fmla="*/ 6 h 11"/>
                  <a:gd name="T24" fmla="*/ 2 w 11"/>
                  <a:gd name="T25" fmla="*/ 8 h 11"/>
                  <a:gd name="T26" fmla="*/ 0 w 11"/>
                  <a:gd name="T27" fmla="*/ 9 h 11"/>
                  <a:gd name="T28" fmla="*/ 0 w 11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9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492">
                <a:extLst>
                  <a:ext uri="{FF2B5EF4-FFF2-40B4-BE49-F238E27FC236}">
                    <a16:creationId xmlns:a16="http://schemas.microsoft.com/office/drawing/2014/main" xmlns="" id="{843F9657-95FD-01E1-65E8-9FFEC52E3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800" y="1009650"/>
                <a:ext cx="11113" cy="12700"/>
              </a:xfrm>
              <a:custGeom>
                <a:avLst/>
                <a:gdLst>
                  <a:gd name="T0" fmla="*/ 11 w 19"/>
                  <a:gd name="T1" fmla="*/ 0 h 25"/>
                  <a:gd name="T2" fmla="*/ 11 w 19"/>
                  <a:gd name="T3" fmla="*/ 0 h 25"/>
                  <a:gd name="T4" fmla="*/ 8 w 19"/>
                  <a:gd name="T5" fmla="*/ 5 h 25"/>
                  <a:gd name="T6" fmla="*/ 5 w 19"/>
                  <a:gd name="T7" fmla="*/ 11 h 25"/>
                  <a:gd name="T8" fmla="*/ 1 w 19"/>
                  <a:gd name="T9" fmla="*/ 17 h 25"/>
                  <a:gd name="T10" fmla="*/ 0 w 19"/>
                  <a:gd name="T11" fmla="*/ 20 h 25"/>
                  <a:gd name="T12" fmla="*/ 1 w 19"/>
                  <a:gd name="T13" fmla="*/ 25 h 25"/>
                  <a:gd name="T14" fmla="*/ 19 w 19"/>
                  <a:gd name="T15" fmla="*/ 17 h 25"/>
                  <a:gd name="T16" fmla="*/ 19 w 19"/>
                  <a:gd name="T17" fmla="*/ 17 h 25"/>
                  <a:gd name="T18" fmla="*/ 15 w 19"/>
                  <a:gd name="T19" fmla="*/ 15 h 25"/>
                  <a:gd name="T20" fmla="*/ 14 w 19"/>
                  <a:gd name="T21" fmla="*/ 11 h 25"/>
                  <a:gd name="T22" fmla="*/ 11 w 19"/>
                  <a:gd name="T23" fmla="*/ 0 h 25"/>
                  <a:gd name="T24" fmla="*/ 11 w 1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5">
                    <a:moveTo>
                      <a:pt x="11" y="0"/>
                    </a:moveTo>
                    <a:lnTo>
                      <a:pt x="11" y="0"/>
                    </a:lnTo>
                    <a:lnTo>
                      <a:pt x="8" y="5"/>
                    </a:lnTo>
                    <a:lnTo>
                      <a:pt x="5" y="11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19" y="17"/>
                    </a:lnTo>
                    <a:lnTo>
                      <a:pt x="19" y="17"/>
                    </a:lnTo>
                    <a:lnTo>
                      <a:pt x="15" y="15"/>
                    </a:lnTo>
                    <a:lnTo>
                      <a:pt x="14" y="11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493">
                <a:extLst>
                  <a:ext uri="{FF2B5EF4-FFF2-40B4-BE49-F238E27FC236}">
                    <a16:creationId xmlns:a16="http://schemas.microsoft.com/office/drawing/2014/main" xmlns="" id="{38DC30B1-7D7A-48D8-F7B2-89C968C47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913" y="1016000"/>
                <a:ext cx="3175" cy="1588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0 w 7"/>
                  <a:gd name="T5" fmla="*/ 4 h 4"/>
                  <a:gd name="T6" fmla="*/ 2 w 7"/>
                  <a:gd name="T7" fmla="*/ 3 h 4"/>
                  <a:gd name="T8" fmla="*/ 7 w 7"/>
                  <a:gd name="T9" fmla="*/ 0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494">
                <a:extLst>
                  <a:ext uri="{FF2B5EF4-FFF2-40B4-BE49-F238E27FC236}">
                    <a16:creationId xmlns:a16="http://schemas.microsoft.com/office/drawing/2014/main" xmlns="" id="{E78731F6-DFBC-6092-5C3B-FB57015A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563" y="1006475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495">
                <a:extLst>
                  <a:ext uri="{FF2B5EF4-FFF2-40B4-BE49-F238E27FC236}">
                    <a16:creationId xmlns:a16="http://schemas.microsoft.com/office/drawing/2014/main" xmlns="" id="{1F0038AD-13D5-D29B-0EC3-F3804CC2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830263"/>
                <a:ext cx="6350" cy="4763"/>
              </a:xfrm>
              <a:custGeom>
                <a:avLst/>
                <a:gdLst>
                  <a:gd name="T0" fmla="*/ 13 w 13"/>
                  <a:gd name="T1" fmla="*/ 6 h 8"/>
                  <a:gd name="T2" fmla="*/ 13 w 13"/>
                  <a:gd name="T3" fmla="*/ 6 h 8"/>
                  <a:gd name="T4" fmla="*/ 12 w 13"/>
                  <a:gd name="T5" fmla="*/ 2 h 8"/>
                  <a:gd name="T6" fmla="*/ 12 w 13"/>
                  <a:gd name="T7" fmla="*/ 0 h 8"/>
                  <a:gd name="T8" fmla="*/ 10 w 13"/>
                  <a:gd name="T9" fmla="*/ 0 h 8"/>
                  <a:gd name="T10" fmla="*/ 8 w 13"/>
                  <a:gd name="T11" fmla="*/ 0 h 8"/>
                  <a:gd name="T12" fmla="*/ 4 w 13"/>
                  <a:gd name="T13" fmla="*/ 2 h 8"/>
                  <a:gd name="T14" fmla="*/ 0 w 13"/>
                  <a:gd name="T15" fmla="*/ 6 h 8"/>
                  <a:gd name="T16" fmla="*/ 0 w 13"/>
                  <a:gd name="T17" fmla="*/ 6 h 8"/>
                  <a:gd name="T18" fmla="*/ 6 w 13"/>
                  <a:gd name="T19" fmla="*/ 7 h 8"/>
                  <a:gd name="T20" fmla="*/ 10 w 13"/>
                  <a:gd name="T21" fmla="*/ 8 h 8"/>
                  <a:gd name="T22" fmla="*/ 13 w 13"/>
                  <a:gd name="T23" fmla="*/ 6 h 8"/>
                  <a:gd name="T24" fmla="*/ 13 w 13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8">
                    <a:moveTo>
                      <a:pt x="13" y="6"/>
                    </a:moveTo>
                    <a:lnTo>
                      <a:pt x="13" y="6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0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496">
                <a:extLst>
                  <a:ext uri="{FF2B5EF4-FFF2-40B4-BE49-F238E27FC236}">
                    <a16:creationId xmlns:a16="http://schemas.microsoft.com/office/drawing/2014/main" xmlns="" id="{CD0C43FC-580D-1809-3588-A864A3EBB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175" y="865188"/>
                <a:ext cx="4763" cy="4763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0 h 9"/>
                  <a:gd name="T4" fmla="*/ 0 w 8"/>
                  <a:gd name="T5" fmla="*/ 0 h 9"/>
                  <a:gd name="T6" fmla="*/ 3 w 8"/>
                  <a:gd name="T7" fmla="*/ 6 h 9"/>
                  <a:gd name="T8" fmla="*/ 6 w 8"/>
                  <a:gd name="T9" fmla="*/ 8 h 9"/>
                  <a:gd name="T10" fmla="*/ 8 w 8"/>
                  <a:gd name="T11" fmla="*/ 9 h 9"/>
                  <a:gd name="T12" fmla="*/ 8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497">
                <a:extLst>
                  <a:ext uri="{FF2B5EF4-FFF2-40B4-BE49-F238E27FC236}">
                    <a16:creationId xmlns:a16="http://schemas.microsoft.com/office/drawing/2014/main" xmlns="" id="{9FB80CBF-8382-CA2B-3F0D-24F45CDE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250" y="1049338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1 w 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498">
                <a:extLst>
                  <a:ext uri="{FF2B5EF4-FFF2-40B4-BE49-F238E27FC236}">
                    <a16:creationId xmlns:a16="http://schemas.microsoft.com/office/drawing/2014/main" xmlns="" id="{93ECA245-D345-E36E-9CFF-5C3BD108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375" y="1052513"/>
                <a:ext cx="15875" cy="9525"/>
              </a:xfrm>
              <a:custGeom>
                <a:avLst/>
                <a:gdLst>
                  <a:gd name="T0" fmla="*/ 31 w 31"/>
                  <a:gd name="T1" fmla="*/ 0 h 19"/>
                  <a:gd name="T2" fmla="*/ 31 w 31"/>
                  <a:gd name="T3" fmla="*/ 0 h 19"/>
                  <a:gd name="T4" fmla="*/ 30 w 31"/>
                  <a:gd name="T5" fmla="*/ 4 h 19"/>
                  <a:gd name="T6" fmla="*/ 27 w 31"/>
                  <a:gd name="T7" fmla="*/ 5 h 19"/>
                  <a:gd name="T8" fmla="*/ 20 w 31"/>
                  <a:gd name="T9" fmla="*/ 5 h 19"/>
                  <a:gd name="T10" fmla="*/ 16 w 31"/>
                  <a:gd name="T11" fmla="*/ 5 h 19"/>
                  <a:gd name="T12" fmla="*/ 13 w 31"/>
                  <a:gd name="T13" fmla="*/ 6 h 19"/>
                  <a:gd name="T14" fmla="*/ 10 w 31"/>
                  <a:gd name="T15" fmla="*/ 9 h 19"/>
                  <a:gd name="T16" fmla="*/ 9 w 31"/>
                  <a:gd name="T17" fmla="*/ 13 h 19"/>
                  <a:gd name="T18" fmla="*/ 9 w 31"/>
                  <a:gd name="T19" fmla="*/ 9 h 19"/>
                  <a:gd name="T20" fmla="*/ 0 w 31"/>
                  <a:gd name="T21" fmla="*/ 19 h 19"/>
                  <a:gd name="T22" fmla="*/ 0 w 31"/>
                  <a:gd name="T23" fmla="*/ 19 h 19"/>
                  <a:gd name="T24" fmla="*/ 8 w 31"/>
                  <a:gd name="T25" fmla="*/ 17 h 19"/>
                  <a:gd name="T26" fmla="*/ 17 w 31"/>
                  <a:gd name="T27" fmla="*/ 14 h 19"/>
                  <a:gd name="T28" fmla="*/ 22 w 31"/>
                  <a:gd name="T29" fmla="*/ 12 h 19"/>
                  <a:gd name="T30" fmla="*/ 27 w 31"/>
                  <a:gd name="T31" fmla="*/ 10 h 19"/>
                  <a:gd name="T32" fmla="*/ 30 w 31"/>
                  <a:gd name="T33" fmla="*/ 5 h 19"/>
                  <a:gd name="T34" fmla="*/ 31 w 31"/>
                  <a:gd name="T35" fmla="*/ 0 h 19"/>
                  <a:gd name="T36" fmla="*/ 31 w 31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lnTo>
                      <a:pt x="31" y="0"/>
                    </a:lnTo>
                    <a:lnTo>
                      <a:pt x="30" y="4"/>
                    </a:lnTo>
                    <a:lnTo>
                      <a:pt x="27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9" y="13"/>
                    </a:lnTo>
                    <a:lnTo>
                      <a:pt x="9" y="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8" y="17"/>
                    </a:lnTo>
                    <a:lnTo>
                      <a:pt x="17" y="14"/>
                    </a:lnTo>
                    <a:lnTo>
                      <a:pt x="22" y="12"/>
                    </a:lnTo>
                    <a:lnTo>
                      <a:pt x="27" y="10"/>
                    </a:lnTo>
                    <a:lnTo>
                      <a:pt x="30" y="5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Freeform 499">
                <a:extLst>
                  <a:ext uri="{FF2B5EF4-FFF2-40B4-BE49-F238E27FC236}">
                    <a16:creationId xmlns:a16="http://schemas.microsoft.com/office/drawing/2014/main" xmlns="" id="{4031A8F1-FE4A-ED97-B087-5D851D26E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513" y="1306513"/>
                <a:ext cx="42863" cy="41275"/>
              </a:xfrm>
              <a:custGeom>
                <a:avLst/>
                <a:gdLst>
                  <a:gd name="T0" fmla="*/ 74 w 81"/>
                  <a:gd name="T1" fmla="*/ 17 h 78"/>
                  <a:gd name="T2" fmla="*/ 69 w 81"/>
                  <a:gd name="T3" fmla="*/ 17 h 78"/>
                  <a:gd name="T4" fmla="*/ 64 w 81"/>
                  <a:gd name="T5" fmla="*/ 12 h 78"/>
                  <a:gd name="T6" fmla="*/ 62 w 81"/>
                  <a:gd name="T7" fmla="*/ 2 h 78"/>
                  <a:gd name="T8" fmla="*/ 63 w 81"/>
                  <a:gd name="T9" fmla="*/ 0 h 78"/>
                  <a:gd name="T10" fmla="*/ 55 w 81"/>
                  <a:gd name="T11" fmla="*/ 7 h 78"/>
                  <a:gd name="T12" fmla="*/ 50 w 81"/>
                  <a:gd name="T13" fmla="*/ 10 h 78"/>
                  <a:gd name="T14" fmla="*/ 47 w 81"/>
                  <a:gd name="T15" fmla="*/ 31 h 78"/>
                  <a:gd name="T16" fmla="*/ 45 w 81"/>
                  <a:gd name="T17" fmla="*/ 35 h 78"/>
                  <a:gd name="T18" fmla="*/ 38 w 81"/>
                  <a:gd name="T19" fmla="*/ 36 h 78"/>
                  <a:gd name="T20" fmla="*/ 36 w 81"/>
                  <a:gd name="T21" fmla="*/ 28 h 78"/>
                  <a:gd name="T22" fmla="*/ 37 w 81"/>
                  <a:gd name="T23" fmla="*/ 16 h 78"/>
                  <a:gd name="T24" fmla="*/ 14 w 81"/>
                  <a:gd name="T25" fmla="*/ 31 h 78"/>
                  <a:gd name="T26" fmla="*/ 29 w 81"/>
                  <a:gd name="T27" fmla="*/ 37 h 78"/>
                  <a:gd name="T28" fmla="*/ 28 w 81"/>
                  <a:gd name="T29" fmla="*/ 44 h 78"/>
                  <a:gd name="T30" fmla="*/ 24 w 81"/>
                  <a:gd name="T31" fmla="*/ 47 h 78"/>
                  <a:gd name="T32" fmla="*/ 15 w 81"/>
                  <a:gd name="T33" fmla="*/ 47 h 78"/>
                  <a:gd name="T34" fmla="*/ 8 w 81"/>
                  <a:gd name="T35" fmla="*/ 46 h 78"/>
                  <a:gd name="T36" fmla="*/ 5 w 81"/>
                  <a:gd name="T37" fmla="*/ 49 h 78"/>
                  <a:gd name="T38" fmla="*/ 1 w 81"/>
                  <a:gd name="T39" fmla="*/ 55 h 78"/>
                  <a:gd name="T40" fmla="*/ 28 w 81"/>
                  <a:gd name="T41" fmla="*/ 58 h 78"/>
                  <a:gd name="T42" fmla="*/ 27 w 81"/>
                  <a:gd name="T43" fmla="*/ 67 h 78"/>
                  <a:gd name="T44" fmla="*/ 32 w 81"/>
                  <a:gd name="T45" fmla="*/ 62 h 78"/>
                  <a:gd name="T46" fmla="*/ 38 w 81"/>
                  <a:gd name="T47" fmla="*/ 61 h 78"/>
                  <a:gd name="T48" fmla="*/ 48 w 81"/>
                  <a:gd name="T49" fmla="*/ 66 h 78"/>
                  <a:gd name="T50" fmla="*/ 48 w 81"/>
                  <a:gd name="T51" fmla="*/ 74 h 78"/>
                  <a:gd name="T52" fmla="*/ 45 w 81"/>
                  <a:gd name="T53" fmla="*/ 77 h 78"/>
                  <a:gd name="T54" fmla="*/ 44 w 81"/>
                  <a:gd name="T55" fmla="*/ 78 h 78"/>
                  <a:gd name="T56" fmla="*/ 54 w 81"/>
                  <a:gd name="T57" fmla="*/ 77 h 78"/>
                  <a:gd name="T58" fmla="*/ 60 w 81"/>
                  <a:gd name="T59" fmla="*/ 72 h 78"/>
                  <a:gd name="T60" fmla="*/ 62 w 81"/>
                  <a:gd name="T61" fmla="*/ 63 h 78"/>
                  <a:gd name="T62" fmla="*/ 66 w 81"/>
                  <a:gd name="T63" fmla="*/ 43 h 78"/>
                  <a:gd name="T64" fmla="*/ 69 w 81"/>
                  <a:gd name="T65" fmla="*/ 29 h 78"/>
                  <a:gd name="T66" fmla="*/ 76 w 81"/>
                  <a:gd name="T67" fmla="*/ 22 h 78"/>
                  <a:gd name="T68" fmla="*/ 81 w 81"/>
                  <a:gd name="T69" fmla="*/ 20 h 78"/>
                  <a:gd name="T70" fmla="*/ 74 w 81"/>
                  <a:gd name="T71" fmla="*/ 1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78">
                    <a:moveTo>
                      <a:pt x="74" y="17"/>
                    </a:moveTo>
                    <a:lnTo>
                      <a:pt x="74" y="17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3" y="6"/>
                    </a:lnTo>
                    <a:lnTo>
                      <a:pt x="62" y="2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59" y="5"/>
                    </a:lnTo>
                    <a:lnTo>
                      <a:pt x="55" y="7"/>
                    </a:lnTo>
                    <a:lnTo>
                      <a:pt x="51" y="9"/>
                    </a:lnTo>
                    <a:lnTo>
                      <a:pt x="50" y="10"/>
                    </a:lnTo>
                    <a:lnTo>
                      <a:pt x="48" y="14"/>
                    </a:lnTo>
                    <a:lnTo>
                      <a:pt x="47" y="31"/>
                    </a:lnTo>
                    <a:lnTo>
                      <a:pt x="47" y="31"/>
                    </a:lnTo>
                    <a:lnTo>
                      <a:pt x="45" y="35"/>
                    </a:lnTo>
                    <a:lnTo>
                      <a:pt x="41" y="37"/>
                    </a:lnTo>
                    <a:lnTo>
                      <a:pt x="38" y="36"/>
                    </a:lnTo>
                    <a:lnTo>
                      <a:pt x="37" y="32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7" y="16"/>
                    </a:lnTo>
                    <a:lnTo>
                      <a:pt x="39" y="10"/>
                    </a:lnTo>
                    <a:lnTo>
                      <a:pt x="14" y="31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29" y="42"/>
                    </a:lnTo>
                    <a:lnTo>
                      <a:pt x="28" y="44"/>
                    </a:lnTo>
                    <a:lnTo>
                      <a:pt x="25" y="46"/>
                    </a:lnTo>
                    <a:lnTo>
                      <a:pt x="24" y="47"/>
                    </a:lnTo>
                    <a:lnTo>
                      <a:pt x="20" y="49"/>
                    </a:lnTo>
                    <a:lnTo>
                      <a:pt x="15" y="47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7" y="47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28" y="58"/>
                    </a:lnTo>
                    <a:lnTo>
                      <a:pt x="27" y="67"/>
                    </a:lnTo>
                    <a:lnTo>
                      <a:pt x="27" y="67"/>
                    </a:lnTo>
                    <a:lnTo>
                      <a:pt x="29" y="65"/>
                    </a:lnTo>
                    <a:lnTo>
                      <a:pt x="32" y="62"/>
                    </a:lnTo>
                    <a:lnTo>
                      <a:pt x="36" y="61"/>
                    </a:lnTo>
                    <a:lnTo>
                      <a:pt x="38" y="61"/>
                    </a:lnTo>
                    <a:lnTo>
                      <a:pt x="45" y="62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48" y="74"/>
                    </a:lnTo>
                    <a:lnTo>
                      <a:pt x="46" y="76"/>
                    </a:lnTo>
                    <a:lnTo>
                      <a:pt x="45" y="77"/>
                    </a:lnTo>
                    <a:lnTo>
                      <a:pt x="44" y="78"/>
                    </a:lnTo>
                    <a:lnTo>
                      <a:pt x="44" y="78"/>
                    </a:lnTo>
                    <a:lnTo>
                      <a:pt x="50" y="78"/>
                    </a:lnTo>
                    <a:lnTo>
                      <a:pt x="54" y="77"/>
                    </a:lnTo>
                    <a:lnTo>
                      <a:pt x="58" y="75"/>
                    </a:lnTo>
                    <a:lnTo>
                      <a:pt x="60" y="72"/>
                    </a:lnTo>
                    <a:lnTo>
                      <a:pt x="61" y="68"/>
                    </a:lnTo>
                    <a:lnTo>
                      <a:pt x="62" y="63"/>
                    </a:lnTo>
                    <a:lnTo>
                      <a:pt x="64" y="53"/>
                    </a:lnTo>
                    <a:lnTo>
                      <a:pt x="66" y="43"/>
                    </a:lnTo>
                    <a:lnTo>
                      <a:pt x="68" y="34"/>
                    </a:lnTo>
                    <a:lnTo>
                      <a:pt x="69" y="29"/>
                    </a:lnTo>
                    <a:lnTo>
                      <a:pt x="73" y="25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1" y="20"/>
                    </a:lnTo>
                    <a:lnTo>
                      <a:pt x="77" y="20"/>
                    </a:lnTo>
                    <a:lnTo>
                      <a:pt x="74" y="17"/>
                    </a:lnTo>
                    <a:lnTo>
                      <a:pt x="7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500">
                <a:extLst>
                  <a:ext uri="{FF2B5EF4-FFF2-40B4-BE49-F238E27FC236}">
                    <a16:creationId xmlns:a16="http://schemas.microsoft.com/office/drawing/2014/main" xmlns="" id="{DC33FABD-4F71-F985-8F59-94173DDF6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788" y="1301750"/>
                <a:ext cx="38100" cy="73025"/>
              </a:xfrm>
              <a:custGeom>
                <a:avLst/>
                <a:gdLst>
                  <a:gd name="T0" fmla="*/ 37 w 74"/>
                  <a:gd name="T1" fmla="*/ 59 h 137"/>
                  <a:gd name="T2" fmla="*/ 56 w 74"/>
                  <a:gd name="T3" fmla="*/ 68 h 137"/>
                  <a:gd name="T4" fmla="*/ 59 w 74"/>
                  <a:gd name="T5" fmla="*/ 60 h 137"/>
                  <a:gd name="T6" fmla="*/ 63 w 74"/>
                  <a:gd name="T7" fmla="*/ 47 h 137"/>
                  <a:gd name="T8" fmla="*/ 63 w 74"/>
                  <a:gd name="T9" fmla="*/ 39 h 137"/>
                  <a:gd name="T10" fmla="*/ 61 w 74"/>
                  <a:gd name="T11" fmla="*/ 36 h 137"/>
                  <a:gd name="T12" fmla="*/ 55 w 74"/>
                  <a:gd name="T13" fmla="*/ 40 h 137"/>
                  <a:gd name="T14" fmla="*/ 53 w 74"/>
                  <a:gd name="T15" fmla="*/ 40 h 137"/>
                  <a:gd name="T16" fmla="*/ 57 w 74"/>
                  <a:gd name="T17" fmla="*/ 27 h 137"/>
                  <a:gd name="T18" fmla="*/ 66 w 74"/>
                  <a:gd name="T19" fmla="*/ 21 h 137"/>
                  <a:gd name="T20" fmla="*/ 71 w 74"/>
                  <a:gd name="T21" fmla="*/ 14 h 137"/>
                  <a:gd name="T22" fmla="*/ 72 w 74"/>
                  <a:gd name="T23" fmla="*/ 0 h 137"/>
                  <a:gd name="T24" fmla="*/ 63 w 74"/>
                  <a:gd name="T25" fmla="*/ 3 h 137"/>
                  <a:gd name="T26" fmla="*/ 54 w 74"/>
                  <a:gd name="T27" fmla="*/ 8 h 137"/>
                  <a:gd name="T28" fmla="*/ 45 w 74"/>
                  <a:gd name="T29" fmla="*/ 23 h 137"/>
                  <a:gd name="T30" fmla="*/ 36 w 74"/>
                  <a:gd name="T31" fmla="*/ 21 h 137"/>
                  <a:gd name="T32" fmla="*/ 21 w 74"/>
                  <a:gd name="T33" fmla="*/ 12 h 137"/>
                  <a:gd name="T34" fmla="*/ 15 w 74"/>
                  <a:gd name="T35" fmla="*/ 5 h 137"/>
                  <a:gd name="T36" fmla="*/ 10 w 74"/>
                  <a:gd name="T37" fmla="*/ 17 h 137"/>
                  <a:gd name="T38" fmla="*/ 7 w 74"/>
                  <a:gd name="T39" fmla="*/ 27 h 137"/>
                  <a:gd name="T40" fmla="*/ 5 w 74"/>
                  <a:gd name="T41" fmla="*/ 28 h 137"/>
                  <a:gd name="T42" fmla="*/ 9 w 74"/>
                  <a:gd name="T43" fmla="*/ 67 h 137"/>
                  <a:gd name="T44" fmla="*/ 13 w 74"/>
                  <a:gd name="T45" fmla="*/ 62 h 137"/>
                  <a:gd name="T46" fmla="*/ 18 w 74"/>
                  <a:gd name="T47" fmla="*/ 61 h 137"/>
                  <a:gd name="T48" fmla="*/ 0 w 74"/>
                  <a:gd name="T49" fmla="*/ 107 h 137"/>
                  <a:gd name="T50" fmla="*/ 3 w 74"/>
                  <a:gd name="T51" fmla="*/ 119 h 137"/>
                  <a:gd name="T52" fmla="*/ 8 w 74"/>
                  <a:gd name="T53" fmla="*/ 126 h 137"/>
                  <a:gd name="T54" fmla="*/ 18 w 74"/>
                  <a:gd name="T55" fmla="*/ 130 h 137"/>
                  <a:gd name="T56" fmla="*/ 34 w 74"/>
                  <a:gd name="T57" fmla="*/ 134 h 137"/>
                  <a:gd name="T58" fmla="*/ 38 w 74"/>
                  <a:gd name="T59" fmla="*/ 137 h 137"/>
                  <a:gd name="T60" fmla="*/ 36 w 74"/>
                  <a:gd name="T61" fmla="*/ 128 h 137"/>
                  <a:gd name="T62" fmla="*/ 34 w 74"/>
                  <a:gd name="T63" fmla="*/ 116 h 137"/>
                  <a:gd name="T64" fmla="*/ 36 w 74"/>
                  <a:gd name="T65" fmla="*/ 111 h 137"/>
                  <a:gd name="T66" fmla="*/ 31 w 74"/>
                  <a:gd name="T67" fmla="*/ 103 h 137"/>
                  <a:gd name="T68" fmla="*/ 25 w 74"/>
                  <a:gd name="T69" fmla="*/ 9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137">
                    <a:moveTo>
                      <a:pt x="25" y="95"/>
                    </a:moveTo>
                    <a:lnTo>
                      <a:pt x="37" y="59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3"/>
                    </a:lnTo>
                    <a:lnTo>
                      <a:pt x="59" y="60"/>
                    </a:lnTo>
                    <a:lnTo>
                      <a:pt x="62" y="51"/>
                    </a:lnTo>
                    <a:lnTo>
                      <a:pt x="63" y="47"/>
                    </a:lnTo>
                    <a:lnTo>
                      <a:pt x="64" y="44"/>
                    </a:lnTo>
                    <a:lnTo>
                      <a:pt x="63" y="39"/>
                    </a:lnTo>
                    <a:lnTo>
                      <a:pt x="61" y="36"/>
                    </a:lnTo>
                    <a:lnTo>
                      <a:pt x="61" y="36"/>
                    </a:lnTo>
                    <a:lnTo>
                      <a:pt x="57" y="39"/>
                    </a:lnTo>
                    <a:lnTo>
                      <a:pt x="55" y="40"/>
                    </a:lnTo>
                    <a:lnTo>
                      <a:pt x="53" y="40"/>
                    </a:lnTo>
                    <a:lnTo>
                      <a:pt x="53" y="40"/>
                    </a:lnTo>
                    <a:lnTo>
                      <a:pt x="54" y="32"/>
                    </a:lnTo>
                    <a:lnTo>
                      <a:pt x="57" y="27"/>
                    </a:lnTo>
                    <a:lnTo>
                      <a:pt x="61" y="23"/>
                    </a:lnTo>
                    <a:lnTo>
                      <a:pt x="66" y="21"/>
                    </a:lnTo>
                    <a:lnTo>
                      <a:pt x="69" y="17"/>
                    </a:lnTo>
                    <a:lnTo>
                      <a:pt x="71" y="14"/>
                    </a:lnTo>
                    <a:lnTo>
                      <a:pt x="74" y="8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3" y="3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2" y="12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36" y="21"/>
                    </a:lnTo>
                    <a:lnTo>
                      <a:pt x="28" y="16"/>
                    </a:lnTo>
                    <a:lnTo>
                      <a:pt x="21" y="1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1" y="9"/>
                    </a:lnTo>
                    <a:lnTo>
                      <a:pt x="10" y="17"/>
                    </a:lnTo>
                    <a:lnTo>
                      <a:pt x="8" y="24"/>
                    </a:lnTo>
                    <a:lnTo>
                      <a:pt x="7" y="27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27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3" y="62"/>
                    </a:lnTo>
                    <a:lnTo>
                      <a:pt x="15" y="61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3" y="119"/>
                    </a:lnTo>
                    <a:lnTo>
                      <a:pt x="6" y="122"/>
                    </a:lnTo>
                    <a:lnTo>
                      <a:pt x="8" y="126"/>
                    </a:lnTo>
                    <a:lnTo>
                      <a:pt x="13" y="129"/>
                    </a:lnTo>
                    <a:lnTo>
                      <a:pt x="18" y="130"/>
                    </a:lnTo>
                    <a:lnTo>
                      <a:pt x="30" y="131"/>
                    </a:lnTo>
                    <a:lnTo>
                      <a:pt x="34" y="134"/>
                    </a:lnTo>
                    <a:lnTo>
                      <a:pt x="37" y="135"/>
                    </a:lnTo>
                    <a:lnTo>
                      <a:pt x="38" y="137"/>
                    </a:lnTo>
                    <a:lnTo>
                      <a:pt x="38" y="137"/>
                    </a:lnTo>
                    <a:lnTo>
                      <a:pt x="36" y="128"/>
                    </a:lnTo>
                    <a:lnTo>
                      <a:pt x="34" y="121"/>
                    </a:lnTo>
                    <a:lnTo>
                      <a:pt x="34" y="116"/>
                    </a:lnTo>
                    <a:lnTo>
                      <a:pt x="36" y="114"/>
                    </a:lnTo>
                    <a:lnTo>
                      <a:pt x="36" y="111"/>
                    </a:lnTo>
                    <a:lnTo>
                      <a:pt x="34" y="107"/>
                    </a:lnTo>
                    <a:lnTo>
                      <a:pt x="31" y="103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Rectangle 501">
                <a:extLst>
                  <a:ext uri="{FF2B5EF4-FFF2-40B4-BE49-F238E27FC236}">
                    <a16:creationId xmlns:a16="http://schemas.microsoft.com/office/drawing/2014/main" xmlns="" id="{FBAC4933-01C6-AC1C-E271-465A6632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4375" y="13160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502">
                <a:extLst>
                  <a:ext uri="{FF2B5EF4-FFF2-40B4-BE49-F238E27FC236}">
                    <a16:creationId xmlns:a16="http://schemas.microsoft.com/office/drawing/2014/main" xmlns="" id="{EE65AA9F-AAA3-66A0-DC19-D1A005E60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174750"/>
                <a:ext cx="38100" cy="42863"/>
              </a:xfrm>
              <a:custGeom>
                <a:avLst/>
                <a:gdLst>
                  <a:gd name="T0" fmla="*/ 47 w 72"/>
                  <a:gd name="T1" fmla="*/ 29 h 80"/>
                  <a:gd name="T2" fmla="*/ 47 w 72"/>
                  <a:gd name="T3" fmla="*/ 29 h 80"/>
                  <a:gd name="T4" fmla="*/ 49 w 72"/>
                  <a:gd name="T5" fmla="*/ 28 h 80"/>
                  <a:gd name="T6" fmla="*/ 50 w 72"/>
                  <a:gd name="T7" fmla="*/ 27 h 80"/>
                  <a:gd name="T8" fmla="*/ 53 w 72"/>
                  <a:gd name="T9" fmla="*/ 23 h 80"/>
                  <a:gd name="T10" fmla="*/ 54 w 72"/>
                  <a:gd name="T11" fmla="*/ 14 h 80"/>
                  <a:gd name="T12" fmla="*/ 0 w 72"/>
                  <a:gd name="T13" fmla="*/ 15 h 80"/>
                  <a:gd name="T14" fmla="*/ 0 w 72"/>
                  <a:gd name="T15" fmla="*/ 15 h 80"/>
                  <a:gd name="T16" fmla="*/ 1 w 72"/>
                  <a:gd name="T17" fmla="*/ 20 h 80"/>
                  <a:gd name="T18" fmla="*/ 3 w 72"/>
                  <a:gd name="T19" fmla="*/ 23 h 80"/>
                  <a:gd name="T20" fmla="*/ 8 w 72"/>
                  <a:gd name="T21" fmla="*/ 31 h 80"/>
                  <a:gd name="T22" fmla="*/ 10 w 72"/>
                  <a:gd name="T23" fmla="*/ 35 h 80"/>
                  <a:gd name="T24" fmla="*/ 10 w 72"/>
                  <a:gd name="T25" fmla="*/ 39 h 80"/>
                  <a:gd name="T26" fmla="*/ 10 w 72"/>
                  <a:gd name="T27" fmla="*/ 42 h 80"/>
                  <a:gd name="T28" fmla="*/ 7 w 72"/>
                  <a:gd name="T29" fmla="*/ 45 h 80"/>
                  <a:gd name="T30" fmla="*/ 7 w 72"/>
                  <a:gd name="T31" fmla="*/ 45 h 80"/>
                  <a:gd name="T32" fmla="*/ 9 w 72"/>
                  <a:gd name="T33" fmla="*/ 47 h 80"/>
                  <a:gd name="T34" fmla="*/ 13 w 72"/>
                  <a:gd name="T35" fmla="*/ 50 h 80"/>
                  <a:gd name="T36" fmla="*/ 15 w 72"/>
                  <a:gd name="T37" fmla="*/ 50 h 80"/>
                  <a:gd name="T38" fmla="*/ 18 w 72"/>
                  <a:gd name="T39" fmla="*/ 47 h 80"/>
                  <a:gd name="T40" fmla="*/ 22 w 72"/>
                  <a:gd name="T41" fmla="*/ 45 h 80"/>
                  <a:gd name="T42" fmla="*/ 24 w 72"/>
                  <a:gd name="T43" fmla="*/ 42 h 80"/>
                  <a:gd name="T44" fmla="*/ 26 w 72"/>
                  <a:gd name="T45" fmla="*/ 37 h 80"/>
                  <a:gd name="T46" fmla="*/ 27 w 72"/>
                  <a:gd name="T47" fmla="*/ 32 h 80"/>
                  <a:gd name="T48" fmla="*/ 24 w 72"/>
                  <a:gd name="T49" fmla="*/ 47 h 80"/>
                  <a:gd name="T50" fmla="*/ 24 w 72"/>
                  <a:gd name="T51" fmla="*/ 47 h 80"/>
                  <a:gd name="T52" fmla="*/ 26 w 72"/>
                  <a:gd name="T53" fmla="*/ 45 h 80"/>
                  <a:gd name="T54" fmla="*/ 29 w 72"/>
                  <a:gd name="T55" fmla="*/ 43 h 80"/>
                  <a:gd name="T56" fmla="*/ 31 w 72"/>
                  <a:gd name="T57" fmla="*/ 42 h 80"/>
                  <a:gd name="T58" fmla="*/ 32 w 72"/>
                  <a:gd name="T59" fmla="*/ 43 h 80"/>
                  <a:gd name="T60" fmla="*/ 34 w 72"/>
                  <a:gd name="T61" fmla="*/ 44 h 80"/>
                  <a:gd name="T62" fmla="*/ 36 w 72"/>
                  <a:gd name="T63" fmla="*/ 46 h 80"/>
                  <a:gd name="T64" fmla="*/ 38 w 72"/>
                  <a:gd name="T65" fmla="*/ 51 h 80"/>
                  <a:gd name="T66" fmla="*/ 40 w 72"/>
                  <a:gd name="T67" fmla="*/ 59 h 80"/>
                  <a:gd name="T68" fmla="*/ 40 w 72"/>
                  <a:gd name="T69" fmla="*/ 66 h 80"/>
                  <a:gd name="T70" fmla="*/ 39 w 72"/>
                  <a:gd name="T71" fmla="*/ 74 h 80"/>
                  <a:gd name="T72" fmla="*/ 37 w 72"/>
                  <a:gd name="T73" fmla="*/ 80 h 80"/>
                  <a:gd name="T74" fmla="*/ 38 w 72"/>
                  <a:gd name="T75" fmla="*/ 79 h 80"/>
                  <a:gd name="T76" fmla="*/ 72 w 72"/>
                  <a:gd name="T77" fmla="*/ 1 h 80"/>
                  <a:gd name="T78" fmla="*/ 72 w 72"/>
                  <a:gd name="T79" fmla="*/ 1 h 80"/>
                  <a:gd name="T80" fmla="*/ 70 w 72"/>
                  <a:gd name="T81" fmla="*/ 0 h 80"/>
                  <a:gd name="T82" fmla="*/ 68 w 72"/>
                  <a:gd name="T83" fmla="*/ 1 h 80"/>
                  <a:gd name="T84" fmla="*/ 65 w 72"/>
                  <a:gd name="T85" fmla="*/ 4 h 80"/>
                  <a:gd name="T86" fmla="*/ 63 w 72"/>
                  <a:gd name="T87" fmla="*/ 7 h 80"/>
                  <a:gd name="T88" fmla="*/ 61 w 72"/>
                  <a:gd name="T89" fmla="*/ 13 h 80"/>
                  <a:gd name="T90" fmla="*/ 59 w 72"/>
                  <a:gd name="T91" fmla="*/ 19 h 80"/>
                  <a:gd name="T92" fmla="*/ 56 w 72"/>
                  <a:gd name="T93" fmla="*/ 23 h 80"/>
                  <a:gd name="T94" fmla="*/ 52 w 72"/>
                  <a:gd name="T95" fmla="*/ 27 h 80"/>
                  <a:gd name="T96" fmla="*/ 50 w 72"/>
                  <a:gd name="T97" fmla="*/ 28 h 80"/>
                  <a:gd name="T98" fmla="*/ 47 w 72"/>
                  <a:gd name="T99" fmla="*/ 29 h 80"/>
                  <a:gd name="T100" fmla="*/ 47 w 72"/>
                  <a:gd name="T101" fmla="*/ 2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" h="80">
                    <a:moveTo>
                      <a:pt x="47" y="29"/>
                    </a:moveTo>
                    <a:lnTo>
                      <a:pt x="47" y="29"/>
                    </a:lnTo>
                    <a:lnTo>
                      <a:pt x="49" y="28"/>
                    </a:lnTo>
                    <a:lnTo>
                      <a:pt x="50" y="27"/>
                    </a:lnTo>
                    <a:lnTo>
                      <a:pt x="53" y="23"/>
                    </a:lnTo>
                    <a:lnTo>
                      <a:pt x="54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8" y="31"/>
                    </a:lnTo>
                    <a:lnTo>
                      <a:pt x="10" y="35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47"/>
                    </a:lnTo>
                    <a:lnTo>
                      <a:pt x="22" y="45"/>
                    </a:lnTo>
                    <a:lnTo>
                      <a:pt x="24" y="42"/>
                    </a:lnTo>
                    <a:lnTo>
                      <a:pt x="26" y="37"/>
                    </a:lnTo>
                    <a:lnTo>
                      <a:pt x="27" y="32"/>
                    </a:lnTo>
                    <a:lnTo>
                      <a:pt x="24" y="47"/>
                    </a:lnTo>
                    <a:lnTo>
                      <a:pt x="24" y="47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31" y="42"/>
                    </a:lnTo>
                    <a:lnTo>
                      <a:pt x="32" y="43"/>
                    </a:lnTo>
                    <a:lnTo>
                      <a:pt x="34" y="44"/>
                    </a:lnTo>
                    <a:lnTo>
                      <a:pt x="36" y="46"/>
                    </a:lnTo>
                    <a:lnTo>
                      <a:pt x="38" y="51"/>
                    </a:lnTo>
                    <a:lnTo>
                      <a:pt x="40" y="59"/>
                    </a:lnTo>
                    <a:lnTo>
                      <a:pt x="40" y="66"/>
                    </a:lnTo>
                    <a:lnTo>
                      <a:pt x="39" y="74"/>
                    </a:lnTo>
                    <a:lnTo>
                      <a:pt x="37" y="80"/>
                    </a:lnTo>
                    <a:lnTo>
                      <a:pt x="38" y="79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5" y="4"/>
                    </a:lnTo>
                    <a:lnTo>
                      <a:pt x="63" y="7"/>
                    </a:lnTo>
                    <a:lnTo>
                      <a:pt x="61" y="13"/>
                    </a:lnTo>
                    <a:lnTo>
                      <a:pt x="59" y="19"/>
                    </a:lnTo>
                    <a:lnTo>
                      <a:pt x="56" y="23"/>
                    </a:lnTo>
                    <a:lnTo>
                      <a:pt x="52" y="27"/>
                    </a:lnTo>
                    <a:lnTo>
                      <a:pt x="50" y="28"/>
                    </a:lnTo>
                    <a:lnTo>
                      <a:pt x="47" y="29"/>
                    </a:lnTo>
                    <a:lnTo>
                      <a:pt x="4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503">
                <a:extLst>
                  <a:ext uri="{FF2B5EF4-FFF2-40B4-BE49-F238E27FC236}">
                    <a16:creationId xmlns:a16="http://schemas.microsoft.com/office/drawing/2014/main" xmlns="" id="{2BA167C7-B972-C2B7-5032-B046B024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575" y="1208088"/>
                <a:ext cx="4763" cy="6350"/>
              </a:xfrm>
              <a:custGeom>
                <a:avLst/>
                <a:gdLst>
                  <a:gd name="T0" fmla="*/ 7 w 7"/>
                  <a:gd name="T1" fmla="*/ 0 h 12"/>
                  <a:gd name="T2" fmla="*/ 7 w 7"/>
                  <a:gd name="T3" fmla="*/ 0 h 12"/>
                  <a:gd name="T4" fmla="*/ 3 w 7"/>
                  <a:gd name="T5" fmla="*/ 4 h 12"/>
                  <a:gd name="T6" fmla="*/ 1 w 7"/>
                  <a:gd name="T7" fmla="*/ 6 h 12"/>
                  <a:gd name="T8" fmla="*/ 0 w 7"/>
                  <a:gd name="T9" fmla="*/ 10 h 12"/>
                  <a:gd name="T10" fmla="*/ 0 w 7"/>
                  <a:gd name="T11" fmla="*/ 12 h 12"/>
                  <a:gd name="T12" fmla="*/ 0 w 7"/>
                  <a:gd name="T13" fmla="*/ 12 h 12"/>
                  <a:gd name="T14" fmla="*/ 3 w 7"/>
                  <a:gd name="T15" fmla="*/ 7 h 12"/>
                  <a:gd name="T16" fmla="*/ 7 w 7"/>
                  <a:gd name="T17" fmla="*/ 0 h 12"/>
                  <a:gd name="T18" fmla="*/ 7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504">
                <a:extLst>
                  <a:ext uri="{FF2B5EF4-FFF2-40B4-BE49-F238E27FC236}">
                    <a16:creationId xmlns:a16="http://schemas.microsoft.com/office/drawing/2014/main" xmlns="" id="{F0B5D29F-DAAD-3CA7-582E-A6BA4E1D6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152525"/>
                <a:ext cx="6350" cy="12700"/>
              </a:xfrm>
              <a:custGeom>
                <a:avLst/>
                <a:gdLst>
                  <a:gd name="T0" fmla="*/ 0 w 11"/>
                  <a:gd name="T1" fmla="*/ 24 h 24"/>
                  <a:gd name="T2" fmla="*/ 11 w 11"/>
                  <a:gd name="T3" fmla="*/ 0 h 24"/>
                  <a:gd name="T4" fmla="*/ 11 w 11"/>
                  <a:gd name="T5" fmla="*/ 0 h 24"/>
                  <a:gd name="T6" fmla="*/ 5 w 11"/>
                  <a:gd name="T7" fmla="*/ 11 h 24"/>
                  <a:gd name="T8" fmla="*/ 0 w 11"/>
                  <a:gd name="T9" fmla="*/ 24 h 24"/>
                  <a:gd name="T10" fmla="*/ 0 w 11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5" y="1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505">
                <a:extLst>
                  <a:ext uri="{FF2B5EF4-FFF2-40B4-BE49-F238E27FC236}">
                    <a16:creationId xmlns:a16="http://schemas.microsoft.com/office/drawing/2014/main" xmlns="" id="{B19678E2-D0FF-9517-9A56-BCD85448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325" y="1357313"/>
                <a:ext cx="3175" cy="6350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13 h 13"/>
                  <a:gd name="T6" fmla="*/ 5 w 5"/>
                  <a:gd name="T7" fmla="*/ 0 h 13"/>
                  <a:gd name="T8" fmla="*/ 5 w 5"/>
                  <a:gd name="T9" fmla="*/ 0 h 13"/>
                  <a:gd name="T10" fmla="*/ 5 w 5"/>
                  <a:gd name="T11" fmla="*/ 0 h 13"/>
                  <a:gd name="T12" fmla="*/ 0 w 5"/>
                  <a:gd name="T13" fmla="*/ 8 h 13"/>
                  <a:gd name="T14" fmla="*/ 0 w 5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506">
                <a:extLst>
                  <a:ext uri="{FF2B5EF4-FFF2-40B4-BE49-F238E27FC236}">
                    <a16:creationId xmlns:a16="http://schemas.microsoft.com/office/drawing/2014/main" xmlns="" id="{71A98F58-52EF-2B96-0043-570E2856D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116013"/>
                <a:ext cx="3175" cy="0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4 w 4"/>
                  <a:gd name="T7" fmla="*/ 0 h 2"/>
                  <a:gd name="T8" fmla="*/ 0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Freeform 507">
                <a:extLst>
                  <a:ext uri="{FF2B5EF4-FFF2-40B4-BE49-F238E27FC236}">
                    <a16:creationId xmlns:a16="http://schemas.microsoft.com/office/drawing/2014/main" xmlns="" id="{23071399-21AF-A3F0-DE7E-E865D985F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125" y="1387475"/>
                <a:ext cx="28575" cy="49213"/>
              </a:xfrm>
              <a:custGeom>
                <a:avLst/>
                <a:gdLst>
                  <a:gd name="T0" fmla="*/ 0 w 56"/>
                  <a:gd name="T1" fmla="*/ 93 h 93"/>
                  <a:gd name="T2" fmla="*/ 24 w 56"/>
                  <a:gd name="T3" fmla="*/ 68 h 93"/>
                  <a:gd name="T4" fmla="*/ 24 w 56"/>
                  <a:gd name="T5" fmla="*/ 68 h 93"/>
                  <a:gd name="T6" fmla="*/ 23 w 56"/>
                  <a:gd name="T7" fmla="*/ 72 h 93"/>
                  <a:gd name="T8" fmla="*/ 24 w 56"/>
                  <a:gd name="T9" fmla="*/ 75 h 93"/>
                  <a:gd name="T10" fmla="*/ 26 w 56"/>
                  <a:gd name="T11" fmla="*/ 79 h 93"/>
                  <a:gd name="T12" fmla="*/ 28 w 56"/>
                  <a:gd name="T13" fmla="*/ 80 h 93"/>
                  <a:gd name="T14" fmla="*/ 29 w 56"/>
                  <a:gd name="T15" fmla="*/ 82 h 93"/>
                  <a:gd name="T16" fmla="*/ 29 w 56"/>
                  <a:gd name="T17" fmla="*/ 86 h 93"/>
                  <a:gd name="T18" fmla="*/ 28 w 56"/>
                  <a:gd name="T19" fmla="*/ 89 h 93"/>
                  <a:gd name="T20" fmla="*/ 28 w 56"/>
                  <a:gd name="T21" fmla="*/ 89 h 93"/>
                  <a:gd name="T22" fmla="*/ 33 w 56"/>
                  <a:gd name="T23" fmla="*/ 85 h 93"/>
                  <a:gd name="T24" fmla="*/ 36 w 56"/>
                  <a:gd name="T25" fmla="*/ 81 h 93"/>
                  <a:gd name="T26" fmla="*/ 36 w 56"/>
                  <a:gd name="T27" fmla="*/ 80 h 93"/>
                  <a:gd name="T28" fmla="*/ 36 w 56"/>
                  <a:gd name="T29" fmla="*/ 78 h 93"/>
                  <a:gd name="T30" fmla="*/ 30 w 56"/>
                  <a:gd name="T31" fmla="*/ 78 h 93"/>
                  <a:gd name="T32" fmla="*/ 30 w 56"/>
                  <a:gd name="T33" fmla="*/ 78 h 93"/>
                  <a:gd name="T34" fmla="*/ 35 w 56"/>
                  <a:gd name="T35" fmla="*/ 67 h 93"/>
                  <a:gd name="T36" fmla="*/ 37 w 56"/>
                  <a:gd name="T37" fmla="*/ 57 h 93"/>
                  <a:gd name="T38" fmla="*/ 40 w 56"/>
                  <a:gd name="T39" fmla="*/ 41 h 93"/>
                  <a:gd name="T40" fmla="*/ 41 w 56"/>
                  <a:gd name="T41" fmla="*/ 33 h 93"/>
                  <a:gd name="T42" fmla="*/ 45 w 56"/>
                  <a:gd name="T43" fmla="*/ 26 h 93"/>
                  <a:gd name="T44" fmla="*/ 49 w 56"/>
                  <a:gd name="T45" fmla="*/ 18 h 93"/>
                  <a:gd name="T46" fmla="*/ 56 w 56"/>
                  <a:gd name="T47" fmla="*/ 8 h 93"/>
                  <a:gd name="T48" fmla="*/ 56 w 56"/>
                  <a:gd name="T49" fmla="*/ 8 h 93"/>
                  <a:gd name="T50" fmla="*/ 52 w 56"/>
                  <a:gd name="T51" fmla="*/ 3 h 93"/>
                  <a:gd name="T52" fmla="*/ 47 w 56"/>
                  <a:gd name="T53" fmla="*/ 0 h 93"/>
                  <a:gd name="T54" fmla="*/ 44 w 56"/>
                  <a:gd name="T55" fmla="*/ 0 h 93"/>
                  <a:gd name="T56" fmla="*/ 40 w 56"/>
                  <a:gd name="T57" fmla="*/ 3 h 93"/>
                  <a:gd name="T58" fmla="*/ 38 w 56"/>
                  <a:gd name="T59" fmla="*/ 6 h 93"/>
                  <a:gd name="T60" fmla="*/ 36 w 56"/>
                  <a:gd name="T61" fmla="*/ 11 h 93"/>
                  <a:gd name="T62" fmla="*/ 30 w 56"/>
                  <a:gd name="T63" fmla="*/ 22 h 93"/>
                  <a:gd name="T64" fmla="*/ 30 w 56"/>
                  <a:gd name="T65" fmla="*/ 22 h 93"/>
                  <a:gd name="T66" fmla="*/ 28 w 56"/>
                  <a:gd name="T67" fmla="*/ 25 h 93"/>
                  <a:gd name="T68" fmla="*/ 24 w 56"/>
                  <a:gd name="T69" fmla="*/ 27 h 93"/>
                  <a:gd name="T70" fmla="*/ 5 w 56"/>
                  <a:gd name="T71" fmla="*/ 72 h 93"/>
                  <a:gd name="T72" fmla="*/ 0 w 56"/>
                  <a:gd name="T7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93">
                    <a:moveTo>
                      <a:pt x="0" y="93"/>
                    </a:moveTo>
                    <a:lnTo>
                      <a:pt x="24" y="68"/>
                    </a:lnTo>
                    <a:lnTo>
                      <a:pt x="24" y="68"/>
                    </a:lnTo>
                    <a:lnTo>
                      <a:pt x="23" y="72"/>
                    </a:lnTo>
                    <a:lnTo>
                      <a:pt x="24" y="75"/>
                    </a:lnTo>
                    <a:lnTo>
                      <a:pt x="26" y="79"/>
                    </a:lnTo>
                    <a:lnTo>
                      <a:pt x="28" y="80"/>
                    </a:lnTo>
                    <a:lnTo>
                      <a:pt x="29" y="82"/>
                    </a:lnTo>
                    <a:lnTo>
                      <a:pt x="29" y="86"/>
                    </a:lnTo>
                    <a:lnTo>
                      <a:pt x="28" y="89"/>
                    </a:lnTo>
                    <a:lnTo>
                      <a:pt x="28" y="89"/>
                    </a:lnTo>
                    <a:lnTo>
                      <a:pt x="33" y="85"/>
                    </a:lnTo>
                    <a:lnTo>
                      <a:pt x="36" y="81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5" y="67"/>
                    </a:lnTo>
                    <a:lnTo>
                      <a:pt x="37" y="57"/>
                    </a:lnTo>
                    <a:lnTo>
                      <a:pt x="40" y="41"/>
                    </a:lnTo>
                    <a:lnTo>
                      <a:pt x="41" y="33"/>
                    </a:lnTo>
                    <a:lnTo>
                      <a:pt x="45" y="26"/>
                    </a:lnTo>
                    <a:lnTo>
                      <a:pt x="49" y="1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38" y="6"/>
                    </a:lnTo>
                    <a:lnTo>
                      <a:pt x="36" y="11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8" y="25"/>
                    </a:lnTo>
                    <a:lnTo>
                      <a:pt x="24" y="27"/>
                    </a:lnTo>
                    <a:lnTo>
                      <a:pt x="5" y="72"/>
                    </a:lnTo>
                    <a:lnTo>
                      <a:pt x="0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Rectangle 508">
                <a:extLst>
                  <a:ext uri="{FF2B5EF4-FFF2-40B4-BE49-F238E27FC236}">
                    <a16:creationId xmlns:a16="http://schemas.microsoft.com/office/drawing/2014/main" xmlns="" id="{138DD35D-DB91-5BF9-E9ED-B762D4EA5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4538" y="1304925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509">
                <a:extLst>
                  <a:ext uri="{FF2B5EF4-FFF2-40B4-BE49-F238E27FC236}">
                    <a16:creationId xmlns:a16="http://schemas.microsoft.com/office/drawing/2014/main" xmlns="" id="{F6621DFF-5943-0069-84A9-70328F4AD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06513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0 w 3"/>
                  <a:gd name="T7" fmla="*/ 7 h 11"/>
                  <a:gd name="T8" fmla="*/ 0 w 3"/>
                  <a:gd name="T9" fmla="*/ 9 h 11"/>
                  <a:gd name="T10" fmla="*/ 1 w 3"/>
                  <a:gd name="T11" fmla="*/ 11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Freeform 510">
                <a:extLst>
                  <a:ext uri="{FF2B5EF4-FFF2-40B4-BE49-F238E27FC236}">
                    <a16:creationId xmlns:a16="http://schemas.microsoft.com/office/drawing/2014/main" xmlns="" id="{A4241564-A5D6-AEC5-DF32-3D8C80A4D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1165225"/>
                <a:ext cx="4763" cy="11113"/>
              </a:xfrm>
              <a:custGeom>
                <a:avLst/>
                <a:gdLst>
                  <a:gd name="T0" fmla="*/ 4 w 8"/>
                  <a:gd name="T1" fmla="*/ 21 h 21"/>
                  <a:gd name="T2" fmla="*/ 4 w 8"/>
                  <a:gd name="T3" fmla="*/ 21 h 21"/>
                  <a:gd name="T4" fmla="*/ 5 w 8"/>
                  <a:gd name="T5" fmla="*/ 10 h 21"/>
                  <a:gd name="T6" fmla="*/ 8 w 8"/>
                  <a:gd name="T7" fmla="*/ 0 h 21"/>
                  <a:gd name="T8" fmla="*/ 0 w 8"/>
                  <a:gd name="T9" fmla="*/ 18 h 21"/>
                  <a:gd name="T10" fmla="*/ 0 w 8"/>
                  <a:gd name="T11" fmla="*/ 18 h 21"/>
                  <a:gd name="T12" fmla="*/ 4 w 8"/>
                  <a:gd name="T13" fmla="*/ 21 h 21"/>
                  <a:gd name="T14" fmla="*/ 4 w 8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1">
                    <a:moveTo>
                      <a:pt x="4" y="21"/>
                    </a:moveTo>
                    <a:lnTo>
                      <a:pt x="4" y="21"/>
                    </a:lnTo>
                    <a:lnTo>
                      <a:pt x="5" y="10"/>
                    </a:lnTo>
                    <a:lnTo>
                      <a:pt x="8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511">
                <a:extLst>
                  <a:ext uri="{FF2B5EF4-FFF2-40B4-BE49-F238E27FC236}">
                    <a16:creationId xmlns:a16="http://schemas.microsoft.com/office/drawing/2014/main" xmlns="" id="{86C2F9F3-536C-406D-2F8E-4F41630B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1214438"/>
                <a:ext cx="14288" cy="11113"/>
              </a:xfrm>
              <a:custGeom>
                <a:avLst/>
                <a:gdLst>
                  <a:gd name="T0" fmla="*/ 28 w 28"/>
                  <a:gd name="T1" fmla="*/ 0 h 22"/>
                  <a:gd name="T2" fmla="*/ 7 w 28"/>
                  <a:gd name="T3" fmla="*/ 5 h 22"/>
                  <a:gd name="T4" fmla="*/ 0 w 28"/>
                  <a:gd name="T5" fmla="*/ 22 h 22"/>
                  <a:gd name="T6" fmla="*/ 0 w 28"/>
                  <a:gd name="T7" fmla="*/ 22 h 22"/>
                  <a:gd name="T8" fmla="*/ 13 w 28"/>
                  <a:gd name="T9" fmla="*/ 13 h 22"/>
                  <a:gd name="T10" fmla="*/ 19 w 28"/>
                  <a:gd name="T11" fmla="*/ 7 h 22"/>
                  <a:gd name="T12" fmla="*/ 28 w 28"/>
                  <a:gd name="T13" fmla="*/ 0 h 22"/>
                  <a:gd name="T14" fmla="*/ 28 w 28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lnTo>
                      <a:pt x="7" y="5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9" y="7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512">
                <a:extLst>
                  <a:ext uri="{FF2B5EF4-FFF2-40B4-BE49-F238E27FC236}">
                    <a16:creationId xmlns:a16="http://schemas.microsoft.com/office/drawing/2014/main" xmlns="" id="{16238D67-C58A-BB9F-7156-04A25FDFD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775" y="1047750"/>
                <a:ext cx="169863" cy="134938"/>
              </a:xfrm>
              <a:custGeom>
                <a:avLst/>
                <a:gdLst>
                  <a:gd name="T0" fmla="*/ 212 w 322"/>
                  <a:gd name="T1" fmla="*/ 111 h 254"/>
                  <a:gd name="T2" fmla="*/ 217 w 322"/>
                  <a:gd name="T3" fmla="*/ 121 h 254"/>
                  <a:gd name="T4" fmla="*/ 206 w 322"/>
                  <a:gd name="T5" fmla="*/ 150 h 254"/>
                  <a:gd name="T6" fmla="*/ 210 w 322"/>
                  <a:gd name="T7" fmla="*/ 158 h 254"/>
                  <a:gd name="T8" fmla="*/ 229 w 322"/>
                  <a:gd name="T9" fmla="*/ 135 h 254"/>
                  <a:gd name="T10" fmla="*/ 227 w 322"/>
                  <a:gd name="T11" fmla="*/ 132 h 254"/>
                  <a:gd name="T12" fmla="*/ 218 w 322"/>
                  <a:gd name="T13" fmla="*/ 123 h 254"/>
                  <a:gd name="T14" fmla="*/ 218 w 322"/>
                  <a:gd name="T15" fmla="*/ 90 h 254"/>
                  <a:gd name="T16" fmla="*/ 209 w 322"/>
                  <a:gd name="T17" fmla="*/ 79 h 254"/>
                  <a:gd name="T18" fmla="*/ 210 w 322"/>
                  <a:gd name="T19" fmla="*/ 60 h 254"/>
                  <a:gd name="T20" fmla="*/ 230 w 322"/>
                  <a:gd name="T21" fmla="*/ 49 h 254"/>
                  <a:gd name="T22" fmla="*/ 242 w 322"/>
                  <a:gd name="T23" fmla="*/ 63 h 254"/>
                  <a:gd name="T24" fmla="*/ 234 w 322"/>
                  <a:gd name="T25" fmla="*/ 85 h 254"/>
                  <a:gd name="T26" fmla="*/ 225 w 322"/>
                  <a:gd name="T27" fmla="*/ 106 h 254"/>
                  <a:gd name="T28" fmla="*/ 237 w 322"/>
                  <a:gd name="T29" fmla="*/ 97 h 254"/>
                  <a:gd name="T30" fmla="*/ 246 w 322"/>
                  <a:gd name="T31" fmla="*/ 79 h 254"/>
                  <a:gd name="T32" fmla="*/ 280 w 322"/>
                  <a:gd name="T33" fmla="*/ 65 h 254"/>
                  <a:gd name="T34" fmla="*/ 293 w 322"/>
                  <a:gd name="T35" fmla="*/ 71 h 254"/>
                  <a:gd name="T36" fmla="*/ 303 w 322"/>
                  <a:gd name="T37" fmla="*/ 80 h 254"/>
                  <a:gd name="T38" fmla="*/ 316 w 322"/>
                  <a:gd name="T39" fmla="*/ 57 h 254"/>
                  <a:gd name="T40" fmla="*/ 318 w 322"/>
                  <a:gd name="T41" fmla="*/ 27 h 254"/>
                  <a:gd name="T42" fmla="*/ 300 w 322"/>
                  <a:gd name="T43" fmla="*/ 14 h 254"/>
                  <a:gd name="T44" fmla="*/ 294 w 322"/>
                  <a:gd name="T45" fmla="*/ 6 h 254"/>
                  <a:gd name="T46" fmla="*/ 283 w 322"/>
                  <a:gd name="T47" fmla="*/ 6 h 254"/>
                  <a:gd name="T48" fmla="*/ 285 w 322"/>
                  <a:gd name="T49" fmla="*/ 28 h 254"/>
                  <a:gd name="T50" fmla="*/ 273 w 322"/>
                  <a:gd name="T51" fmla="*/ 43 h 254"/>
                  <a:gd name="T52" fmla="*/ 263 w 322"/>
                  <a:gd name="T53" fmla="*/ 42 h 254"/>
                  <a:gd name="T54" fmla="*/ 268 w 322"/>
                  <a:gd name="T55" fmla="*/ 29 h 254"/>
                  <a:gd name="T56" fmla="*/ 261 w 322"/>
                  <a:gd name="T57" fmla="*/ 28 h 254"/>
                  <a:gd name="T58" fmla="*/ 245 w 322"/>
                  <a:gd name="T59" fmla="*/ 41 h 254"/>
                  <a:gd name="T60" fmla="*/ 237 w 322"/>
                  <a:gd name="T61" fmla="*/ 35 h 254"/>
                  <a:gd name="T62" fmla="*/ 240 w 322"/>
                  <a:gd name="T63" fmla="*/ 22 h 254"/>
                  <a:gd name="T64" fmla="*/ 232 w 322"/>
                  <a:gd name="T65" fmla="*/ 33 h 254"/>
                  <a:gd name="T66" fmla="*/ 208 w 322"/>
                  <a:gd name="T67" fmla="*/ 52 h 254"/>
                  <a:gd name="T68" fmla="*/ 209 w 322"/>
                  <a:gd name="T69" fmla="*/ 30 h 254"/>
                  <a:gd name="T70" fmla="*/ 195 w 322"/>
                  <a:gd name="T71" fmla="*/ 47 h 254"/>
                  <a:gd name="T72" fmla="*/ 173 w 322"/>
                  <a:gd name="T73" fmla="*/ 48 h 254"/>
                  <a:gd name="T74" fmla="*/ 147 w 322"/>
                  <a:gd name="T75" fmla="*/ 32 h 254"/>
                  <a:gd name="T76" fmla="*/ 152 w 322"/>
                  <a:gd name="T77" fmla="*/ 48 h 254"/>
                  <a:gd name="T78" fmla="*/ 137 w 322"/>
                  <a:gd name="T79" fmla="*/ 41 h 254"/>
                  <a:gd name="T80" fmla="*/ 135 w 322"/>
                  <a:gd name="T81" fmla="*/ 15 h 254"/>
                  <a:gd name="T82" fmla="*/ 126 w 322"/>
                  <a:gd name="T83" fmla="*/ 23 h 254"/>
                  <a:gd name="T84" fmla="*/ 97 w 322"/>
                  <a:gd name="T85" fmla="*/ 15 h 254"/>
                  <a:gd name="T86" fmla="*/ 80 w 322"/>
                  <a:gd name="T87" fmla="*/ 19 h 254"/>
                  <a:gd name="T88" fmla="*/ 0 w 322"/>
                  <a:gd name="T89" fmla="*/ 199 h 254"/>
                  <a:gd name="T90" fmla="*/ 12 w 322"/>
                  <a:gd name="T91" fmla="*/ 206 h 254"/>
                  <a:gd name="T92" fmla="*/ 8 w 322"/>
                  <a:gd name="T93" fmla="*/ 243 h 254"/>
                  <a:gd name="T94" fmla="*/ 17 w 322"/>
                  <a:gd name="T95" fmla="*/ 217 h 254"/>
                  <a:gd name="T96" fmla="*/ 32 w 322"/>
                  <a:gd name="T97" fmla="*/ 202 h 254"/>
                  <a:gd name="T98" fmla="*/ 27 w 322"/>
                  <a:gd name="T99" fmla="*/ 224 h 254"/>
                  <a:gd name="T100" fmla="*/ 35 w 322"/>
                  <a:gd name="T101" fmla="*/ 252 h 254"/>
                  <a:gd name="T102" fmla="*/ 48 w 322"/>
                  <a:gd name="T103" fmla="*/ 247 h 254"/>
                  <a:gd name="T104" fmla="*/ 83 w 322"/>
                  <a:gd name="T105" fmla="*/ 203 h 254"/>
                  <a:gd name="T106" fmla="*/ 142 w 322"/>
                  <a:gd name="T107" fmla="*/ 106 h 254"/>
                  <a:gd name="T108" fmla="*/ 152 w 322"/>
                  <a:gd name="T109" fmla="*/ 105 h 254"/>
                  <a:gd name="T110" fmla="*/ 168 w 322"/>
                  <a:gd name="T111" fmla="*/ 115 h 254"/>
                  <a:gd name="T112" fmla="*/ 196 w 322"/>
                  <a:gd name="T113" fmla="*/ 119 h 254"/>
                  <a:gd name="T114" fmla="*/ 185 w 322"/>
                  <a:gd name="T115" fmla="*/ 145 h 254"/>
                  <a:gd name="T116" fmla="*/ 169 w 322"/>
                  <a:gd name="T117" fmla="*/ 155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2" h="254">
                    <a:moveTo>
                      <a:pt x="201" y="111"/>
                    </a:moveTo>
                    <a:lnTo>
                      <a:pt x="201" y="111"/>
                    </a:lnTo>
                    <a:lnTo>
                      <a:pt x="208" y="110"/>
                    </a:lnTo>
                    <a:lnTo>
                      <a:pt x="212" y="111"/>
                    </a:lnTo>
                    <a:lnTo>
                      <a:pt x="216" y="112"/>
                    </a:lnTo>
                    <a:lnTo>
                      <a:pt x="217" y="115"/>
                    </a:lnTo>
                    <a:lnTo>
                      <a:pt x="218" y="118"/>
                    </a:lnTo>
                    <a:lnTo>
                      <a:pt x="217" y="121"/>
                    </a:lnTo>
                    <a:lnTo>
                      <a:pt x="215" y="130"/>
                    </a:lnTo>
                    <a:lnTo>
                      <a:pt x="210" y="138"/>
                    </a:lnTo>
                    <a:lnTo>
                      <a:pt x="207" y="146"/>
                    </a:lnTo>
                    <a:lnTo>
                      <a:pt x="206" y="150"/>
                    </a:lnTo>
                    <a:lnTo>
                      <a:pt x="207" y="153"/>
                    </a:lnTo>
                    <a:lnTo>
                      <a:pt x="208" y="156"/>
                    </a:lnTo>
                    <a:lnTo>
                      <a:pt x="210" y="158"/>
                    </a:lnTo>
                    <a:lnTo>
                      <a:pt x="210" y="158"/>
                    </a:lnTo>
                    <a:lnTo>
                      <a:pt x="215" y="156"/>
                    </a:lnTo>
                    <a:lnTo>
                      <a:pt x="218" y="153"/>
                    </a:lnTo>
                    <a:lnTo>
                      <a:pt x="224" y="145"/>
                    </a:lnTo>
                    <a:lnTo>
                      <a:pt x="229" y="135"/>
                    </a:lnTo>
                    <a:lnTo>
                      <a:pt x="231" y="132"/>
                    </a:lnTo>
                    <a:lnTo>
                      <a:pt x="233" y="130"/>
                    </a:lnTo>
                    <a:lnTo>
                      <a:pt x="233" y="130"/>
                    </a:lnTo>
                    <a:lnTo>
                      <a:pt x="227" y="132"/>
                    </a:lnTo>
                    <a:lnTo>
                      <a:pt x="224" y="132"/>
                    </a:lnTo>
                    <a:lnTo>
                      <a:pt x="221" y="130"/>
                    </a:lnTo>
                    <a:lnTo>
                      <a:pt x="219" y="127"/>
                    </a:lnTo>
                    <a:lnTo>
                      <a:pt x="218" y="123"/>
                    </a:lnTo>
                    <a:lnTo>
                      <a:pt x="218" y="118"/>
                    </a:lnTo>
                    <a:lnTo>
                      <a:pt x="218" y="106"/>
                    </a:lnTo>
                    <a:lnTo>
                      <a:pt x="219" y="96"/>
                    </a:lnTo>
                    <a:lnTo>
                      <a:pt x="218" y="90"/>
                    </a:lnTo>
                    <a:lnTo>
                      <a:pt x="218" y="86"/>
                    </a:lnTo>
                    <a:lnTo>
                      <a:pt x="216" y="82"/>
                    </a:lnTo>
                    <a:lnTo>
                      <a:pt x="214" y="80"/>
                    </a:lnTo>
                    <a:lnTo>
                      <a:pt x="209" y="79"/>
                    </a:lnTo>
                    <a:lnTo>
                      <a:pt x="203" y="80"/>
                    </a:lnTo>
                    <a:lnTo>
                      <a:pt x="203" y="80"/>
                    </a:lnTo>
                    <a:lnTo>
                      <a:pt x="207" y="70"/>
                    </a:lnTo>
                    <a:lnTo>
                      <a:pt x="210" y="60"/>
                    </a:lnTo>
                    <a:lnTo>
                      <a:pt x="214" y="55"/>
                    </a:lnTo>
                    <a:lnTo>
                      <a:pt x="219" y="51"/>
                    </a:lnTo>
                    <a:lnTo>
                      <a:pt x="224" y="49"/>
                    </a:lnTo>
                    <a:lnTo>
                      <a:pt x="230" y="49"/>
                    </a:lnTo>
                    <a:lnTo>
                      <a:pt x="234" y="50"/>
                    </a:lnTo>
                    <a:lnTo>
                      <a:pt x="239" y="53"/>
                    </a:lnTo>
                    <a:lnTo>
                      <a:pt x="239" y="53"/>
                    </a:lnTo>
                    <a:lnTo>
                      <a:pt x="242" y="63"/>
                    </a:lnTo>
                    <a:lnTo>
                      <a:pt x="244" y="71"/>
                    </a:lnTo>
                    <a:lnTo>
                      <a:pt x="241" y="75"/>
                    </a:lnTo>
                    <a:lnTo>
                      <a:pt x="238" y="80"/>
                    </a:lnTo>
                    <a:lnTo>
                      <a:pt x="234" y="85"/>
                    </a:lnTo>
                    <a:lnTo>
                      <a:pt x="231" y="90"/>
                    </a:lnTo>
                    <a:lnTo>
                      <a:pt x="227" y="97"/>
                    </a:lnTo>
                    <a:lnTo>
                      <a:pt x="225" y="106"/>
                    </a:lnTo>
                    <a:lnTo>
                      <a:pt x="225" y="106"/>
                    </a:lnTo>
                    <a:lnTo>
                      <a:pt x="230" y="105"/>
                    </a:lnTo>
                    <a:lnTo>
                      <a:pt x="233" y="103"/>
                    </a:lnTo>
                    <a:lnTo>
                      <a:pt x="235" y="101"/>
                    </a:lnTo>
                    <a:lnTo>
                      <a:pt x="237" y="97"/>
                    </a:lnTo>
                    <a:lnTo>
                      <a:pt x="239" y="89"/>
                    </a:lnTo>
                    <a:lnTo>
                      <a:pt x="242" y="79"/>
                    </a:lnTo>
                    <a:lnTo>
                      <a:pt x="242" y="79"/>
                    </a:lnTo>
                    <a:lnTo>
                      <a:pt x="246" y="79"/>
                    </a:lnTo>
                    <a:lnTo>
                      <a:pt x="250" y="79"/>
                    </a:lnTo>
                    <a:lnTo>
                      <a:pt x="258" y="77"/>
                    </a:lnTo>
                    <a:lnTo>
                      <a:pt x="273" y="67"/>
                    </a:lnTo>
                    <a:lnTo>
                      <a:pt x="280" y="65"/>
                    </a:lnTo>
                    <a:lnTo>
                      <a:pt x="284" y="64"/>
                    </a:lnTo>
                    <a:lnTo>
                      <a:pt x="287" y="65"/>
                    </a:lnTo>
                    <a:lnTo>
                      <a:pt x="291" y="67"/>
                    </a:lnTo>
                    <a:lnTo>
                      <a:pt x="293" y="71"/>
                    </a:lnTo>
                    <a:lnTo>
                      <a:pt x="295" y="77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3" y="80"/>
                    </a:lnTo>
                    <a:lnTo>
                      <a:pt x="307" y="77"/>
                    </a:lnTo>
                    <a:lnTo>
                      <a:pt x="310" y="72"/>
                    </a:lnTo>
                    <a:lnTo>
                      <a:pt x="313" y="67"/>
                    </a:lnTo>
                    <a:lnTo>
                      <a:pt x="316" y="57"/>
                    </a:lnTo>
                    <a:lnTo>
                      <a:pt x="322" y="44"/>
                    </a:lnTo>
                    <a:lnTo>
                      <a:pt x="322" y="44"/>
                    </a:lnTo>
                    <a:lnTo>
                      <a:pt x="321" y="34"/>
                    </a:lnTo>
                    <a:lnTo>
                      <a:pt x="318" y="27"/>
                    </a:lnTo>
                    <a:lnTo>
                      <a:pt x="315" y="22"/>
                    </a:lnTo>
                    <a:lnTo>
                      <a:pt x="309" y="20"/>
                    </a:lnTo>
                    <a:lnTo>
                      <a:pt x="304" y="17"/>
                    </a:lnTo>
                    <a:lnTo>
                      <a:pt x="300" y="14"/>
                    </a:lnTo>
                    <a:lnTo>
                      <a:pt x="295" y="8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94" y="6"/>
                    </a:lnTo>
                    <a:lnTo>
                      <a:pt x="295" y="10"/>
                    </a:lnTo>
                    <a:lnTo>
                      <a:pt x="295" y="14"/>
                    </a:lnTo>
                    <a:lnTo>
                      <a:pt x="283" y="6"/>
                    </a:lnTo>
                    <a:lnTo>
                      <a:pt x="283" y="6"/>
                    </a:lnTo>
                    <a:lnTo>
                      <a:pt x="286" y="12"/>
                    </a:lnTo>
                    <a:lnTo>
                      <a:pt x="287" y="17"/>
                    </a:lnTo>
                    <a:lnTo>
                      <a:pt x="287" y="22"/>
                    </a:lnTo>
                    <a:lnTo>
                      <a:pt x="285" y="28"/>
                    </a:lnTo>
                    <a:lnTo>
                      <a:pt x="283" y="34"/>
                    </a:lnTo>
                    <a:lnTo>
                      <a:pt x="280" y="37"/>
                    </a:lnTo>
                    <a:lnTo>
                      <a:pt x="277" y="41"/>
                    </a:lnTo>
                    <a:lnTo>
                      <a:pt x="273" y="43"/>
                    </a:lnTo>
                    <a:lnTo>
                      <a:pt x="273" y="43"/>
                    </a:lnTo>
                    <a:lnTo>
                      <a:pt x="270" y="43"/>
                    </a:lnTo>
                    <a:lnTo>
                      <a:pt x="265" y="43"/>
                    </a:lnTo>
                    <a:lnTo>
                      <a:pt x="263" y="42"/>
                    </a:lnTo>
                    <a:lnTo>
                      <a:pt x="262" y="41"/>
                    </a:lnTo>
                    <a:lnTo>
                      <a:pt x="261" y="38"/>
                    </a:lnTo>
                    <a:lnTo>
                      <a:pt x="261" y="36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7" y="27"/>
                    </a:lnTo>
                    <a:lnTo>
                      <a:pt x="264" y="27"/>
                    </a:lnTo>
                    <a:lnTo>
                      <a:pt x="261" y="28"/>
                    </a:lnTo>
                    <a:lnTo>
                      <a:pt x="256" y="30"/>
                    </a:lnTo>
                    <a:lnTo>
                      <a:pt x="253" y="35"/>
                    </a:lnTo>
                    <a:lnTo>
                      <a:pt x="248" y="38"/>
                    </a:lnTo>
                    <a:lnTo>
                      <a:pt x="245" y="41"/>
                    </a:lnTo>
                    <a:lnTo>
                      <a:pt x="242" y="41"/>
                    </a:lnTo>
                    <a:lnTo>
                      <a:pt x="241" y="40"/>
                    </a:lnTo>
                    <a:lnTo>
                      <a:pt x="239" y="38"/>
                    </a:lnTo>
                    <a:lnTo>
                      <a:pt x="237" y="35"/>
                    </a:lnTo>
                    <a:lnTo>
                      <a:pt x="237" y="35"/>
                    </a:lnTo>
                    <a:lnTo>
                      <a:pt x="238" y="30"/>
                    </a:lnTo>
                    <a:lnTo>
                      <a:pt x="239" y="26"/>
                    </a:lnTo>
                    <a:lnTo>
                      <a:pt x="240" y="22"/>
                    </a:lnTo>
                    <a:lnTo>
                      <a:pt x="241" y="20"/>
                    </a:lnTo>
                    <a:lnTo>
                      <a:pt x="241" y="20"/>
                    </a:lnTo>
                    <a:lnTo>
                      <a:pt x="237" y="27"/>
                    </a:lnTo>
                    <a:lnTo>
                      <a:pt x="232" y="33"/>
                    </a:lnTo>
                    <a:lnTo>
                      <a:pt x="229" y="37"/>
                    </a:lnTo>
                    <a:lnTo>
                      <a:pt x="224" y="41"/>
                    </a:lnTo>
                    <a:lnTo>
                      <a:pt x="214" y="48"/>
                    </a:lnTo>
                    <a:lnTo>
                      <a:pt x="208" y="52"/>
                    </a:lnTo>
                    <a:lnTo>
                      <a:pt x="202" y="58"/>
                    </a:lnTo>
                    <a:lnTo>
                      <a:pt x="211" y="25"/>
                    </a:lnTo>
                    <a:lnTo>
                      <a:pt x="211" y="25"/>
                    </a:lnTo>
                    <a:lnTo>
                      <a:pt x="209" y="30"/>
                    </a:lnTo>
                    <a:lnTo>
                      <a:pt x="206" y="36"/>
                    </a:lnTo>
                    <a:lnTo>
                      <a:pt x="202" y="41"/>
                    </a:lnTo>
                    <a:lnTo>
                      <a:pt x="199" y="43"/>
                    </a:lnTo>
                    <a:lnTo>
                      <a:pt x="195" y="47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3" y="49"/>
                    </a:lnTo>
                    <a:lnTo>
                      <a:pt x="173" y="48"/>
                    </a:lnTo>
                    <a:lnTo>
                      <a:pt x="164" y="44"/>
                    </a:lnTo>
                    <a:lnTo>
                      <a:pt x="156" y="38"/>
                    </a:lnTo>
                    <a:lnTo>
                      <a:pt x="147" y="32"/>
                    </a:lnTo>
                    <a:lnTo>
                      <a:pt x="147" y="32"/>
                    </a:lnTo>
                    <a:lnTo>
                      <a:pt x="152" y="40"/>
                    </a:lnTo>
                    <a:lnTo>
                      <a:pt x="153" y="43"/>
                    </a:lnTo>
                    <a:lnTo>
                      <a:pt x="152" y="48"/>
                    </a:lnTo>
                    <a:lnTo>
                      <a:pt x="152" y="48"/>
                    </a:lnTo>
                    <a:lnTo>
                      <a:pt x="147" y="49"/>
                    </a:lnTo>
                    <a:lnTo>
                      <a:pt x="143" y="49"/>
                    </a:lnTo>
                    <a:lnTo>
                      <a:pt x="140" y="45"/>
                    </a:lnTo>
                    <a:lnTo>
                      <a:pt x="137" y="41"/>
                    </a:lnTo>
                    <a:lnTo>
                      <a:pt x="134" y="35"/>
                    </a:lnTo>
                    <a:lnTo>
                      <a:pt x="134" y="29"/>
                    </a:lnTo>
                    <a:lnTo>
                      <a:pt x="134" y="22"/>
                    </a:lnTo>
                    <a:lnTo>
                      <a:pt x="135" y="15"/>
                    </a:lnTo>
                    <a:lnTo>
                      <a:pt x="135" y="15"/>
                    </a:lnTo>
                    <a:lnTo>
                      <a:pt x="133" y="20"/>
                    </a:lnTo>
                    <a:lnTo>
                      <a:pt x="130" y="22"/>
                    </a:lnTo>
                    <a:lnTo>
                      <a:pt x="126" y="23"/>
                    </a:lnTo>
                    <a:lnTo>
                      <a:pt x="123" y="23"/>
                    </a:lnTo>
                    <a:lnTo>
                      <a:pt x="115" y="22"/>
                    </a:lnTo>
                    <a:lnTo>
                      <a:pt x="106" y="19"/>
                    </a:lnTo>
                    <a:lnTo>
                      <a:pt x="97" y="15"/>
                    </a:lnTo>
                    <a:lnTo>
                      <a:pt x="93" y="15"/>
                    </a:lnTo>
                    <a:lnTo>
                      <a:pt x="88" y="15"/>
                    </a:lnTo>
                    <a:lnTo>
                      <a:pt x="84" y="17"/>
                    </a:lnTo>
                    <a:lnTo>
                      <a:pt x="80" y="19"/>
                    </a:lnTo>
                    <a:lnTo>
                      <a:pt x="77" y="22"/>
                    </a:lnTo>
                    <a:lnTo>
                      <a:pt x="73" y="28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4" y="193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2" y="206"/>
                    </a:lnTo>
                    <a:lnTo>
                      <a:pt x="15" y="216"/>
                    </a:lnTo>
                    <a:lnTo>
                      <a:pt x="15" y="221"/>
                    </a:lnTo>
                    <a:lnTo>
                      <a:pt x="14" y="226"/>
                    </a:lnTo>
                    <a:lnTo>
                      <a:pt x="8" y="243"/>
                    </a:lnTo>
                    <a:lnTo>
                      <a:pt x="8" y="243"/>
                    </a:lnTo>
                    <a:lnTo>
                      <a:pt x="11" y="237"/>
                    </a:lnTo>
                    <a:lnTo>
                      <a:pt x="14" y="230"/>
                    </a:lnTo>
                    <a:lnTo>
                      <a:pt x="17" y="217"/>
                    </a:lnTo>
                    <a:lnTo>
                      <a:pt x="19" y="211"/>
                    </a:lnTo>
                    <a:lnTo>
                      <a:pt x="23" y="207"/>
                    </a:lnTo>
                    <a:lnTo>
                      <a:pt x="26" y="203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0" y="208"/>
                    </a:lnTo>
                    <a:lnTo>
                      <a:pt x="28" y="216"/>
                    </a:lnTo>
                    <a:lnTo>
                      <a:pt x="27" y="224"/>
                    </a:lnTo>
                    <a:lnTo>
                      <a:pt x="27" y="232"/>
                    </a:lnTo>
                    <a:lnTo>
                      <a:pt x="28" y="240"/>
                    </a:lnTo>
                    <a:lnTo>
                      <a:pt x="31" y="246"/>
                    </a:lnTo>
                    <a:lnTo>
                      <a:pt x="35" y="252"/>
                    </a:lnTo>
                    <a:lnTo>
                      <a:pt x="38" y="253"/>
                    </a:lnTo>
                    <a:lnTo>
                      <a:pt x="40" y="254"/>
                    </a:lnTo>
                    <a:lnTo>
                      <a:pt x="40" y="254"/>
                    </a:lnTo>
                    <a:lnTo>
                      <a:pt x="48" y="247"/>
                    </a:lnTo>
                    <a:lnTo>
                      <a:pt x="56" y="240"/>
                    </a:lnTo>
                    <a:lnTo>
                      <a:pt x="63" y="232"/>
                    </a:lnTo>
                    <a:lnTo>
                      <a:pt x="70" y="223"/>
                    </a:lnTo>
                    <a:lnTo>
                      <a:pt x="83" y="203"/>
                    </a:lnTo>
                    <a:lnTo>
                      <a:pt x="96" y="181"/>
                    </a:lnTo>
                    <a:lnTo>
                      <a:pt x="122" y="136"/>
                    </a:lnTo>
                    <a:lnTo>
                      <a:pt x="135" y="116"/>
                    </a:lnTo>
                    <a:lnTo>
                      <a:pt x="142" y="106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9" y="102"/>
                    </a:lnTo>
                    <a:lnTo>
                      <a:pt x="152" y="105"/>
                    </a:lnTo>
                    <a:lnTo>
                      <a:pt x="153" y="108"/>
                    </a:lnTo>
                    <a:lnTo>
                      <a:pt x="155" y="110"/>
                    </a:lnTo>
                    <a:lnTo>
                      <a:pt x="161" y="113"/>
                    </a:lnTo>
                    <a:lnTo>
                      <a:pt x="168" y="115"/>
                    </a:lnTo>
                    <a:lnTo>
                      <a:pt x="184" y="117"/>
                    </a:lnTo>
                    <a:lnTo>
                      <a:pt x="191" y="118"/>
                    </a:lnTo>
                    <a:lnTo>
                      <a:pt x="196" y="119"/>
                    </a:lnTo>
                    <a:lnTo>
                      <a:pt x="196" y="119"/>
                    </a:lnTo>
                    <a:lnTo>
                      <a:pt x="194" y="127"/>
                    </a:lnTo>
                    <a:lnTo>
                      <a:pt x="192" y="134"/>
                    </a:lnTo>
                    <a:lnTo>
                      <a:pt x="188" y="140"/>
                    </a:lnTo>
                    <a:lnTo>
                      <a:pt x="185" y="145"/>
                    </a:lnTo>
                    <a:lnTo>
                      <a:pt x="181" y="148"/>
                    </a:lnTo>
                    <a:lnTo>
                      <a:pt x="177" y="151"/>
                    </a:lnTo>
                    <a:lnTo>
                      <a:pt x="169" y="155"/>
                    </a:lnTo>
                    <a:lnTo>
                      <a:pt x="169" y="155"/>
                    </a:lnTo>
                    <a:lnTo>
                      <a:pt x="183" y="157"/>
                    </a:lnTo>
                    <a:lnTo>
                      <a:pt x="198" y="158"/>
                    </a:lnTo>
                    <a:lnTo>
                      <a:pt x="201" y="1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513">
                <a:extLst>
                  <a:ext uri="{FF2B5EF4-FFF2-40B4-BE49-F238E27FC236}">
                    <a16:creationId xmlns:a16="http://schemas.microsoft.com/office/drawing/2014/main" xmlns="" id="{BE236432-6BBE-04A9-2BEB-1A9534FC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46175"/>
                <a:ext cx="1588" cy="317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4 w 4"/>
                  <a:gd name="T5" fmla="*/ 5 h 5"/>
                  <a:gd name="T6" fmla="*/ 4 w 4"/>
                  <a:gd name="T7" fmla="*/ 5 h 5"/>
                  <a:gd name="T8" fmla="*/ 3 w 4"/>
                  <a:gd name="T9" fmla="*/ 2 h 5"/>
                  <a:gd name="T10" fmla="*/ 0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514">
                <a:extLst>
                  <a:ext uri="{FF2B5EF4-FFF2-40B4-BE49-F238E27FC236}">
                    <a16:creationId xmlns:a16="http://schemas.microsoft.com/office/drawing/2014/main" xmlns="" id="{25849693-C9F9-32DB-41BB-851A5C33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130300"/>
                <a:ext cx="1588" cy="0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515">
                <a:extLst>
                  <a:ext uri="{FF2B5EF4-FFF2-40B4-BE49-F238E27FC236}">
                    <a16:creationId xmlns:a16="http://schemas.microsoft.com/office/drawing/2014/main" xmlns="" id="{E23E94B5-4166-EC65-353E-BF8C96048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425" y="1203325"/>
                <a:ext cx="3175" cy="7938"/>
              </a:xfrm>
              <a:custGeom>
                <a:avLst/>
                <a:gdLst>
                  <a:gd name="T0" fmla="*/ 7 w 8"/>
                  <a:gd name="T1" fmla="*/ 0 h 15"/>
                  <a:gd name="T2" fmla="*/ 7 w 8"/>
                  <a:gd name="T3" fmla="*/ 0 h 15"/>
                  <a:gd name="T4" fmla="*/ 4 w 8"/>
                  <a:gd name="T5" fmla="*/ 8 h 15"/>
                  <a:gd name="T6" fmla="*/ 0 w 8"/>
                  <a:gd name="T7" fmla="*/ 15 h 15"/>
                  <a:gd name="T8" fmla="*/ 0 w 8"/>
                  <a:gd name="T9" fmla="*/ 15 h 15"/>
                  <a:gd name="T10" fmla="*/ 6 w 8"/>
                  <a:gd name="T11" fmla="*/ 10 h 15"/>
                  <a:gd name="T12" fmla="*/ 6 w 8"/>
                  <a:gd name="T13" fmla="*/ 10 h 15"/>
                  <a:gd name="T14" fmla="*/ 8 w 8"/>
                  <a:gd name="T15" fmla="*/ 5 h 15"/>
                  <a:gd name="T16" fmla="*/ 7 w 8"/>
                  <a:gd name="T17" fmla="*/ 0 h 15"/>
                  <a:gd name="T18" fmla="*/ 7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7" y="0"/>
                    </a:moveTo>
                    <a:lnTo>
                      <a:pt x="7" y="0"/>
                    </a:lnTo>
                    <a:lnTo>
                      <a:pt x="4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516">
                <a:extLst>
                  <a:ext uri="{FF2B5EF4-FFF2-40B4-BE49-F238E27FC236}">
                    <a16:creationId xmlns:a16="http://schemas.microsoft.com/office/drawing/2014/main" xmlns="" id="{53DA6EE7-8A82-4FA1-619F-18FA51FE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1176338"/>
                <a:ext cx="1588" cy="6350"/>
              </a:xfrm>
              <a:custGeom>
                <a:avLst/>
                <a:gdLst>
                  <a:gd name="T0" fmla="*/ 2 w 3"/>
                  <a:gd name="T1" fmla="*/ 11 h 11"/>
                  <a:gd name="T2" fmla="*/ 3 w 3"/>
                  <a:gd name="T3" fmla="*/ 2 h 11"/>
                  <a:gd name="T4" fmla="*/ 3 w 3"/>
                  <a:gd name="T5" fmla="*/ 2 h 11"/>
                  <a:gd name="T6" fmla="*/ 0 w 3"/>
                  <a:gd name="T7" fmla="*/ 0 h 11"/>
                  <a:gd name="T8" fmla="*/ 0 w 3"/>
                  <a:gd name="T9" fmla="*/ 0 h 11"/>
                  <a:gd name="T10" fmla="*/ 0 w 3"/>
                  <a:gd name="T11" fmla="*/ 7 h 11"/>
                  <a:gd name="T12" fmla="*/ 2 w 3"/>
                  <a:gd name="T13" fmla="*/ 11 h 11"/>
                  <a:gd name="T14" fmla="*/ 2 w 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517">
                <a:extLst>
                  <a:ext uri="{FF2B5EF4-FFF2-40B4-BE49-F238E27FC236}">
                    <a16:creationId xmlns:a16="http://schemas.microsoft.com/office/drawing/2014/main" xmlns="" id="{AF5E069B-9EBA-3E58-721C-6C33B631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1211263"/>
                <a:ext cx="3175" cy="317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5 w 5"/>
                  <a:gd name="T5" fmla="*/ 0 h 5"/>
                  <a:gd name="T6" fmla="*/ 3 w 5"/>
                  <a:gd name="T7" fmla="*/ 0 h 5"/>
                  <a:gd name="T8" fmla="*/ 2 w 5"/>
                  <a:gd name="T9" fmla="*/ 2 h 5"/>
                  <a:gd name="T10" fmla="*/ 0 w 5"/>
                  <a:gd name="T11" fmla="*/ 5 h 5"/>
                  <a:gd name="T12" fmla="*/ 0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518">
                <a:extLst>
                  <a:ext uri="{FF2B5EF4-FFF2-40B4-BE49-F238E27FC236}">
                    <a16:creationId xmlns:a16="http://schemas.microsoft.com/office/drawing/2014/main" xmlns="" id="{FE076228-62DC-0E21-0FCC-9413E8BDE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1127125"/>
                <a:ext cx="92075" cy="46038"/>
              </a:xfrm>
              <a:custGeom>
                <a:avLst/>
                <a:gdLst>
                  <a:gd name="T0" fmla="*/ 144 w 172"/>
                  <a:gd name="T1" fmla="*/ 0 h 88"/>
                  <a:gd name="T2" fmla="*/ 140 w 172"/>
                  <a:gd name="T3" fmla="*/ 2 h 88"/>
                  <a:gd name="T4" fmla="*/ 136 w 172"/>
                  <a:gd name="T5" fmla="*/ 12 h 88"/>
                  <a:gd name="T6" fmla="*/ 134 w 172"/>
                  <a:gd name="T7" fmla="*/ 23 h 88"/>
                  <a:gd name="T8" fmla="*/ 130 w 172"/>
                  <a:gd name="T9" fmla="*/ 31 h 88"/>
                  <a:gd name="T10" fmla="*/ 126 w 172"/>
                  <a:gd name="T11" fmla="*/ 34 h 88"/>
                  <a:gd name="T12" fmla="*/ 128 w 172"/>
                  <a:gd name="T13" fmla="*/ 36 h 88"/>
                  <a:gd name="T14" fmla="*/ 122 w 172"/>
                  <a:gd name="T15" fmla="*/ 40 h 88"/>
                  <a:gd name="T16" fmla="*/ 107 w 172"/>
                  <a:gd name="T17" fmla="*/ 45 h 88"/>
                  <a:gd name="T18" fmla="*/ 84 w 172"/>
                  <a:gd name="T19" fmla="*/ 45 h 88"/>
                  <a:gd name="T20" fmla="*/ 69 w 172"/>
                  <a:gd name="T21" fmla="*/ 45 h 88"/>
                  <a:gd name="T22" fmla="*/ 69 w 172"/>
                  <a:gd name="T23" fmla="*/ 37 h 88"/>
                  <a:gd name="T24" fmla="*/ 64 w 172"/>
                  <a:gd name="T25" fmla="*/ 26 h 88"/>
                  <a:gd name="T26" fmla="*/ 61 w 172"/>
                  <a:gd name="T27" fmla="*/ 15 h 88"/>
                  <a:gd name="T28" fmla="*/ 61 w 172"/>
                  <a:gd name="T29" fmla="*/ 8 h 88"/>
                  <a:gd name="T30" fmla="*/ 44 w 172"/>
                  <a:gd name="T31" fmla="*/ 17 h 88"/>
                  <a:gd name="T32" fmla="*/ 36 w 172"/>
                  <a:gd name="T33" fmla="*/ 27 h 88"/>
                  <a:gd name="T34" fmla="*/ 31 w 172"/>
                  <a:gd name="T35" fmla="*/ 39 h 88"/>
                  <a:gd name="T36" fmla="*/ 28 w 172"/>
                  <a:gd name="T37" fmla="*/ 38 h 88"/>
                  <a:gd name="T38" fmla="*/ 18 w 172"/>
                  <a:gd name="T39" fmla="*/ 42 h 88"/>
                  <a:gd name="T40" fmla="*/ 11 w 172"/>
                  <a:gd name="T41" fmla="*/ 45 h 88"/>
                  <a:gd name="T42" fmla="*/ 3 w 172"/>
                  <a:gd name="T43" fmla="*/ 43 h 88"/>
                  <a:gd name="T44" fmla="*/ 4 w 172"/>
                  <a:gd name="T45" fmla="*/ 49 h 88"/>
                  <a:gd name="T46" fmla="*/ 0 w 172"/>
                  <a:gd name="T47" fmla="*/ 67 h 88"/>
                  <a:gd name="T48" fmla="*/ 2 w 172"/>
                  <a:gd name="T49" fmla="*/ 73 h 88"/>
                  <a:gd name="T50" fmla="*/ 4 w 172"/>
                  <a:gd name="T51" fmla="*/ 74 h 88"/>
                  <a:gd name="T52" fmla="*/ 13 w 172"/>
                  <a:gd name="T53" fmla="*/ 69 h 88"/>
                  <a:gd name="T54" fmla="*/ 12 w 172"/>
                  <a:gd name="T55" fmla="*/ 72 h 88"/>
                  <a:gd name="T56" fmla="*/ 11 w 172"/>
                  <a:gd name="T57" fmla="*/ 75 h 88"/>
                  <a:gd name="T58" fmla="*/ 10 w 172"/>
                  <a:gd name="T59" fmla="*/ 76 h 88"/>
                  <a:gd name="T60" fmla="*/ 18 w 172"/>
                  <a:gd name="T61" fmla="*/ 82 h 88"/>
                  <a:gd name="T62" fmla="*/ 23 w 172"/>
                  <a:gd name="T63" fmla="*/ 80 h 88"/>
                  <a:gd name="T64" fmla="*/ 35 w 172"/>
                  <a:gd name="T65" fmla="*/ 68 h 88"/>
                  <a:gd name="T66" fmla="*/ 44 w 172"/>
                  <a:gd name="T67" fmla="*/ 64 h 88"/>
                  <a:gd name="T68" fmla="*/ 45 w 172"/>
                  <a:gd name="T69" fmla="*/ 68 h 88"/>
                  <a:gd name="T70" fmla="*/ 43 w 172"/>
                  <a:gd name="T71" fmla="*/ 75 h 88"/>
                  <a:gd name="T72" fmla="*/ 37 w 172"/>
                  <a:gd name="T73" fmla="*/ 84 h 88"/>
                  <a:gd name="T74" fmla="*/ 38 w 172"/>
                  <a:gd name="T75" fmla="*/ 88 h 88"/>
                  <a:gd name="T76" fmla="*/ 42 w 172"/>
                  <a:gd name="T77" fmla="*/ 87 h 88"/>
                  <a:gd name="T78" fmla="*/ 53 w 172"/>
                  <a:gd name="T79" fmla="*/ 85 h 88"/>
                  <a:gd name="T80" fmla="*/ 69 w 172"/>
                  <a:gd name="T81" fmla="*/ 85 h 88"/>
                  <a:gd name="T82" fmla="*/ 80 w 172"/>
                  <a:gd name="T83" fmla="*/ 82 h 88"/>
                  <a:gd name="T84" fmla="*/ 84 w 172"/>
                  <a:gd name="T85" fmla="*/ 75 h 88"/>
                  <a:gd name="T86" fmla="*/ 87 w 172"/>
                  <a:gd name="T87" fmla="*/ 64 h 88"/>
                  <a:gd name="T88" fmla="*/ 88 w 172"/>
                  <a:gd name="T89" fmla="*/ 57 h 88"/>
                  <a:gd name="T90" fmla="*/ 95 w 172"/>
                  <a:gd name="T91" fmla="*/ 55 h 88"/>
                  <a:gd name="T92" fmla="*/ 98 w 172"/>
                  <a:gd name="T93" fmla="*/ 59 h 88"/>
                  <a:gd name="T94" fmla="*/ 104 w 172"/>
                  <a:gd name="T95" fmla="*/ 72 h 88"/>
                  <a:gd name="T96" fmla="*/ 107 w 172"/>
                  <a:gd name="T97" fmla="*/ 64 h 88"/>
                  <a:gd name="T98" fmla="*/ 117 w 172"/>
                  <a:gd name="T99" fmla="*/ 54 h 88"/>
                  <a:gd name="T100" fmla="*/ 128 w 172"/>
                  <a:gd name="T101" fmla="*/ 52 h 88"/>
                  <a:gd name="T102" fmla="*/ 145 w 172"/>
                  <a:gd name="T103" fmla="*/ 55 h 88"/>
                  <a:gd name="T104" fmla="*/ 160 w 172"/>
                  <a:gd name="T105" fmla="*/ 57 h 88"/>
                  <a:gd name="T106" fmla="*/ 167 w 172"/>
                  <a:gd name="T107" fmla="*/ 52 h 88"/>
                  <a:gd name="T108" fmla="*/ 172 w 172"/>
                  <a:gd name="T109" fmla="*/ 39 h 88"/>
                  <a:gd name="T110" fmla="*/ 172 w 172"/>
                  <a:gd name="T111" fmla="*/ 29 h 88"/>
                  <a:gd name="T112" fmla="*/ 156 w 172"/>
                  <a:gd name="T113" fmla="*/ 34 h 88"/>
                  <a:gd name="T114" fmla="*/ 148 w 172"/>
                  <a:gd name="T115" fmla="*/ 39 h 88"/>
                  <a:gd name="T116" fmla="*/ 144 w 172"/>
                  <a:gd name="T1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2" h="88">
                    <a:moveTo>
                      <a:pt x="144" y="0"/>
                    </a:moveTo>
                    <a:lnTo>
                      <a:pt x="144" y="0"/>
                    </a:lnTo>
                    <a:lnTo>
                      <a:pt x="142" y="0"/>
                    </a:lnTo>
                    <a:lnTo>
                      <a:pt x="140" y="2"/>
                    </a:lnTo>
                    <a:lnTo>
                      <a:pt x="137" y="6"/>
                    </a:lnTo>
                    <a:lnTo>
                      <a:pt x="136" y="12"/>
                    </a:lnTo>
                    <a:lnTo>
                      <a:pt x="135" y="17"/>
                    </a:lnTo>
                    <a:lnTo>
                      <a:pt x="134" y="23"/>
                    </a:lnTo>
                    <a:lnTo>
                      <a:pt x="131" y="29"/>
                    </a:lnTo>
                    <a:lnTo>
                      <a:pt x="130" y="31"/>
                    </a:lnTo>
                    <a:lnTo>
                      <a:pt x="128" y="32"/>
                    </a:lnTo>
                    <a:lnTo>
                      <a:pt x="126" y="34"/>
                    </a:lnTo>
                    <a:lnTo>
                      <a:pt x="122" y="34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22" y="40"/>
                    </a:lnTo>
                    <a:lnTo>
                      <a:pt x="115" y="43"/>
                    </a:lnTo>
                    <a:lnTo>
                      <a:pt x="107" y="45"/>
                    </a:lnTo>
                    <a:lnTo>
                      <a:pt x="100" y="45"/>
                    </a:lnTo>
                    <a:lnTo>
                      <a:pt x="84" y="45"/>
                    </a:lnTo>
                    <a:lnTo>
                      <a:pt x="69" y="45"/>
                    </a:lnTo>
                    <a:lnTo>
                      <a:pt x="69" y="45"/>
                    </a:lnTo>
                    <a:lnTo>
                      <a:pt x="69" y="40"/>
                    </a:lnTo>
                    <a:lnTo>
                      <a:pt x="69" y="37"/>
                    </a:lnTo>
                    <a:lnTo>
                      <a:pt x="65" y="29"/>
                    </a:lnTo>
                    <a:lnTo>
                      <a:pt x="64" y="26"/>
                    </a:lnTo>
                    <a:lnTo>
                      <a:pt x="61" y="21"/>
                    </a:lnTo>
                    <a:lnTo>
                      <a:pt x="61" y="15"/>
                    </a:lnTo>
                    <a:lnTo>
                      <a:pt x="61" y="8"/>
                    </a:lnTo>
                    <a:lnTo>
                      <a:pt x="61" y="8"/>
                    </a:lnTo>
                    <a:lnTo>
                      <a:pt x="52" y="12"/>
                    </a:lnTo>
                    <a:lnTo>
                      <a:pt x="44" y="17"/>
                    </a:lnTo>
                    <a:lnTo>
                      <a:pt x="39" y="21"/>
                    </a:lnTo>
                    <a:lnTo>
                      <a:pt x="36" y="27"/>
                    </a:lnTo>
                    <a:lnTo>
                      <a:pt x="34" y="32"/>
                    </a:lnTo>
                    <a:lnTo>
                      <a:pt x="31" y="39"/>
                    </a:lnTo>
                    <a:lnTo>
                      <a:pt x="31" y="39"/>
                    </a:lnTo>
                    <a:lnTo>
                      <a:pt x="28" y="38"/>
                    </a:lnTo>
                    <a:lnTo>
                      <a:pt x="25" y="38"/>
                    </a:lnTo>
                    <a:lnTo>
                      <a:pt x="18" y="42"/>
                    </a:lnTo>
                    <a:lnTo>
                      <a:pt x="14" y="44"/>
                    </a:lnTo>
                    <a:lnTo>
                      <a:pt x="11" y="45"/>
                    </a:lnTo>
                    <a:lnTo>
                      <a:pt x="6" y="45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4" y="49"/>
                    </a:lnTo>
                    <a:lnTo>
                      <a:pt x="3" y="54"/>
                    </a:lnTo>
                    <a:lnTo>
                      <a:pt x="0" y="67"/>
                    </a:lnTo>
                    <a:lnTo>
                      <a:pt x="0" y="72"/>
                    </a:lnTo>
                    <a:lnTo>
                      <a:pt x="2" y="73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13" y="69"/>
                    </a:lnTo>
                    <a:lnTo>
                      <a:pt x="13" y="69"/>
                    </a:lnTo>
                    <a:lnTo>
                      <a:pt x="12" y="72"/>
                    </a:lnTo>
                    <a:lnTo>
                      <a:pt x="12" y="73"/>
                    </a:lnTo>
                    <a:lnTo>
                      <a:pt x="11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5" y="81"/>
                    </a:lnTo>
                    <a:lnTo>
                      <a:pt x="18" y="82"/>
                    </a:lnTo>
                    <a:lnTo>
                      <a:pt x="20" y="82"/>
                    </a:lnTo>
                    <a:lnTo>
                      <a:pt x="23" y="80"/>
                    </a:lnTo>
                    <a:lnTo>
                      <a:pt x="28" y="76"/>
                    </a:lnTo>
                    <a:lnTo>
                      <a:pt x="35" y="68"/>
                    </a:lnTo>
                    <a:lnTo>
                      <a:pt x="39" y="65"/>
                    </a:lnTo>
                    <a:lnTo>
                      <a:pt x="44" y="64"/>
                    </a:lnTo>
                    <a:lnTo>
                      <a:pt x="44" y="64"/>
                    </a:lnTo>
                    <a:lnTo>
                      <a:pt x="45" y="68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7" y="84"/>
                    </a:lnTo>
                    <a:lnTo>
                      <a:pt x="37" y="87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42" y="87"/>
                    </a:lnTo>
                    <a:lnTo>
                      <a:pt x="45" y="85"/>
                    </a:lnTo>
                    <a:lnTo>
                      <a:pt x="53" y="85"/>
                    </a:lnTo>
                    <a:lnTo>
                      <a:pt x="61" y="85"/>
                    </a:lnTo>
                    <a:lnTo>
                      <a:pt x="69" y="85"/>
                    </a:lnTo>
                    <a:lnTo>
                      <a:pt x="76" y="84"/>
                    </a:lnTo>
                    <a:lnTo>
                      <a:pt x="80" y="82"/>
                    </a:lnTo>
                    <a:lnTo>
                      <a:pt x="82" y="80"/>
                    </a:lnTo>
                    <a:lnTo>
                      <a:pt x="84" y="75"/>
                    </a:lnTo>
                    <a:lnTo>
                      <a:pt x="87" y="70"/>
                    </a:lnTo>
                    <a:lnTo>
                      <a:pt x="87" y="64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91" y="55"/>
                    </a:lnTo>
                    <a:lnTo>
                      <a:pt x="95" y="55"/>
                    </a:lnTo>
                    <a:lnTo>
                      <a:pt x="97" y="58"/>
                    </a:lnTo>
                    <a:lnTo>
                      <a:pt x="98" y="59"/>
                    </a:lnTo>
                    <a:lnTo>
                      <a:pt x="102" y="65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7" y="64"/>
                    </a:lnTo>
                    <a:lnTo>
                      <a:pt x="112" y="58"/>
                    </a:lnTo>
                    <a:lnTo>
                      <a:pt x="117" y="54"/>
                    </a:lnTo>
                    <a:lnTo>
                      <a:pt x="122" y="53"/>
                    </a:lnTo>
                    <a:lnTo>
                      <a:pt x="128" y="52"/>
                    </a:lnTo>
                    <a:lnTo>
                      <a:pt x="134" y="53"/>
                    </a:lnTo>
                    <a:lnTo>
                      <a:pt x="145" y="55"/>
                    </a:lnTo>
                    <a:lnTo>
                      <a:pt x="156" y="57"/>
                    </a:lnTo>
                    <a:lnTo>
                      <a:pt x="160" y="57"/>
                    </a:lnTo>
                    <a:lnTo>
                      <a:pt x="164" y="55"/>
                    </a:lnTo>
                    <a:lnTo>
                      <a:pt x="167" y="52"/>
                    </a:lnTo>
                    <a:lnTo>
                      <a:pt x="169" y="47"/>
                    </a:lnTo>
                    <a:lnTo>
                      <a:pt x="172" y="39"/>
                    </a:lnTo>
                    <a:lnTo>
                      <a:pt x="172" y="29"/>
                    </a:lnTo>
                    <a:lnTo>
                      <a:pt x="172" y="29"/>
                    </a:lnTo>
                    <a:lnTo>
                      <a:pt x="159" y="32"/>
                    </a:lnTo>
                    <a:lnTo>
                      <a:pt x="156" y="34"/>
                    </a:lnTo>
                    <a:lnTo>
                      <a:pt x="152" y="36"/>
                    </a:lnTo>
                    <a:lnTo>
                      <a:pt x="148" y="39"/>
                    </a:lnTo>
                    <a:lnTo>
                      <a:pt x="144" y="44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519">
                <a:extLst>
                  <a:ext uri="{FF2B5EF4-FFF2-40B4-BE49-F238E27FC236}">
                    <a16:creationId xmlns:a16="http://schemas.microsoft.com/office/drawing/2014/main" xmlns="" id="{0CF3C566-6726-B498-5CC9-636D1E798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120173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520">
                <a:extLst>
                  <a:ext uri="{FF2B5EF4-FFF2-40B4-BE49-F238E27FC236}">
                    <a16:creationId xmlns:a16="http://schemas.microsoft.com/office/drawing/2014/main" xmlns="" id="{31F92024-A6B9-C21A-235B-3EF1AEB0BB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9875" y="1081088"/>
                <a:ext cx="95250" cy="77788"/>
              </a:xfrm>
              <a:custGeom>
                <a:avLst/>
                <a:gdLst>
                  <a:gd name="T0" fmla="*/ 19 w 178"/>
                  <a:gd name="T1" fmla="*/ 2 h 149"/>
                  <a:gd name="T2" fmla="*/ 63 w 178"/>
                  <a:gd name="T3" fmla="*/ 3 h 149"/>
                  <a:gd name="T4" fmla="*/ 85 w 178"/>
                  <a:gd name="T5" fmla="*/ 8 h 149"/>
                  <a:gd name="T6" fmla="*/ 89 w 178"/>
                  <a:gd name="T7" fmla="*/ 13 h 149"/>
                  <a:gd name="T8" fmla="*/ 135 w 178"/>
                  <a:gd name="T9" fmla="*/ 9 h 149"/>
                  <a:gd name="T10" fmla="*/ 150 w 178"/>
                  <a:gd name="T11" fmla="*/ 0 h 149"/>
                  <a:gd name="T12" fmla="*/ 163 w 178"/>
                  <a:gd name="T13" fmla="*/ 8 h 149"/>
                  <a:gd name="T14" fmla="*/ 168 w 178"/>
                  <a:gd name="T15" fmla="*/ 25 h 149"/>
                  <a:gd name="T16" fmla="*/ 178 w 178"/>
                  <a:gd name="T17" fmla="*/ 19 h 149"/>
                  <a:gd name="T18" fmla="*/ 176 w 178"/>
                  <a:gd name="T19" fmla="*/ 27 h 149"/>
                  <a:gd name="T20" fmla="*/ 169 w 178"/>
                  <a:gd name="T21" fmla="*/ 35 h 149"/>
                  <a:gd name="T22" fmla="*/ 175 w 178"/>
                  <a:gd name="T23" fmla="*/ 34 h 149"/>
                  <a:gd name="T24" fmla="*/ 173 w 178"/>
                  <a:gd name="T25" fmla="*/ 64 h 149"/>
                  <a:gd name="T26" fmla="*/ 163 w 178"/>
                  <a:gd name="T27" fmla="*/ 84 h 149"/>
                  <a:gd name="T28" fmla="*/ 154 w 178"/>
                  <a:gd name="T29" fmla="*/ 74 h 149"/>
                  <a:gd name="T30" fmla="*/ 163 w 178"/>
                  <a:gd name="T31" fmla="*/ 63 h 149"/>
                  <a:gd name="T32" fmla="*/ 167 w 178"/>
                  <a:gd name="T33" fmla="*/ 42 h 149"/>
                  <a:gd name="T34" fmla="*/ 161 w 178"/>
                  <a:gd name="T35" fmla="*/ 49 h 149"/>
                  <a:gd name="T36" fmla="*/ 154 w 178"/>
                  <a:gd name="T37" fmla="*/ 59 h 149"/>
                  <a:gd name="T38" fmla="*/ 151 w 178"/>
                  <a:gd name="T39" fmla="*/ 42 h 149"/>
                  <a:gd name="T40" fmla="*/ 144 w 178"/>
                  <a:gd name="T41" fmla="*/ 47 h 149"/>
                  <a:gd name="T42" fmla="*/ 131 w 178"/>
                  <a:gd name="T43" fmla="*/ 50 h 149"/>
                  <a:gd name="T44" fmla="*/ 123 w 178"/>
                  <a:gd name="T45" fmla="*/ 55 h 149"/>
                  <a:gd name="T46" fmla="*/ 121 w 178"/>
                  <a:gd name="T47" fmla="*/ 42 h 149"/>
                  <a:gd name="T48" fmla="*/ 119 w 178"/>
                  <a:gd name="T49" fmla="*/ 27 h 149"/>
                  <a:gd name="T50" fmla="*/ 89 w 178"/>
                  <a:gd name="T51" fmla="*/ 59 h 149"/>
                  <a:gd name="T52" fmla="*/ 76 w 178"/>
                  <a:gd name="T53" fmla="*/ 76 h 149"/>
                  <a:gd name="T54" fmla="*/ 75 w 178"/>
                  <a:gd name="T55" fmla="*/ 121 h 149"/>
                  <a:gd name="T56" fmla="*/ 65 w 178"/>
                  <a:gd name="T57" fmla="*/ 145 h 149"/>
                  <a:gd name="T58" fmla="*/ 59 w 178"/>
                  <a:gd name="T59" fmla="*/ 132 h 149"/>
                  <a:gd name="T60" fmla="*/ 45 w 178"/>
                  <a:gd name="T61" fmla="*/ 96 h 149"/>
                  <a:gd name="T62" fmla="*/ 37 w 178"/>
                  <a:gd name="T63" fmla="*/ 85 h 149"/>
                  <a:gd name="T64" fmla="*/ 63 w 178"/>
                  <a:gd name="T65" fmla="*/ 68 h 149"/>
                  <a:gd name="T66" fmla="*/ 73 w 178"/>
                  <a:gd name="T67" fmla="*/ 71 h 149"/>
                  <a:gd name="T68" fmla="*/ 70 w 178"/>
                  <a:gd name="T69" fmla="*/ 55 h 149"/>
                  <a:gd name="T70" fmla="*/ 85 w 178"/>
                  <a:gd name="T71" fmla="*/ 50 h 149"/>
                  <a:gd name="T72" fmla="*/ 89 w 178"/>
                  <a:gd name="T73" fmla="*/ 38 h 149"/>
                  <a:gd name="T74" fmla="*/ 81 w 178"/>
                  <a:gd name="T75" fmla="*/ 42 h 149"/>
                  <a:gd name="T76" fmla="*/ 62 w 178"/>
                  <a:gd name="T77" fmla="*/ 47 h 149"/>
                  <a:gd name="T78" fmla="*/ 58 w 178"/>
                  <a:gd name="T79" fmla="*/ 39 h 149"/>
                  <a:gd name="T80" fmla="*/ 40 w 178"/>
                  <a:gd name="T81" fmla="*/ 54 h 149"/>
                  <a:gd name="T82" fmla="*/ 25 w 178"/>
                  <a:gd name="T83" fmla="*/ 63 h 149"/>
                  <a:gd name="T84" fmla="*/ 16 w 178"/>
                  <a:gd name="T85" fmla="*/ 59 h 149"/>
                  <a:gd name="T86" fmla="*/ 13 w 178"/>
                  <a:gd name="T87" fmla="*/ 48 h 149"/>
                  <a:gd name="T88" fmla="*/ 4 w 178"/>
                  <a:gd name="T89" fmla="*/ 49 h 149"/>
                  <a:gd name="T90" fmla="*/ 0 w 178"/>
                  <a:gd name="T91" fmla="*/ 46 h 149"/>
                  <a:gd name="T92" fmla="*/ 28 w 178"/>
                  <a:gd name="T93" fmla="*/ 38 h 149"/>
                  <a:gd name="T94" fmla="*/ 19 w 178"/>
                  <a:gd name="T95" fmla="*/ 3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8" h="149">
                    <a:moveTo>
                      <a:pt x="0" y="46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19" y="2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7" y="1"/>
                    </a:lnTo>
                    <a:lnTo>
                      <a:pt x="63" y="3"/>
                    </a:lnTo>
                    <a:lnTo>
                      <a:pt x="74" y="4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8"/>
                    </a:lnTo>
                    <a:lnTo>
                      <a:pt x="84" y="11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9" y="13"/>
                    </a:lnTo>
                    <a:lnTo>
                      <a:pt x="98" y="13"/>
                    </a:lnTo>
                    <a:lnTo>
                      <a:pt x="117" y="12"/>
                    </a:lnTo>
                    <a:lnTo>
                      <a:pt x="127" y="11"/>
                    </a:lnTo>
                    <a:lnTo>
                      <a:pt x="135" y="9"/>
                    </a:lnTo>
                    <a:lnTo>
                      <a:pt x="143" y="5"/>
                    </a:lnTo>
                    <a:lnTo>
                      <a:pt x="146" y="2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7" y="2"/>
                    </a:lnTo>
                    <a:lnTo>
                      <a:pt x="160" y="4"/>
                    </a:lnTo>
                    <a:lnTo>
                      <a:pt x="163" y="8"/>
                    </a:lnTo>
                    <a:lnTo>
                      <a:pt x="167" y="11"/>
                    </a:lnTo>
                    <a:lnTo>
                      <a:pt x="168" y="16"/>
                    </a:lnTo>
                    <a:lnTo>
                      <a:pt x="169" y="20"/>
                    </a:lnTo>
                    <a:lnTo>
                      <a:pt x="168" y="25"/>
                    </a:lnTo>
                    <a:lnTo>
                      <a:pt x="168" y="25"/>
                    </a:lnTo>
                    <a:lnTo>
                      <a:pt x="173" y="20"/>
                    </a:lnTo>
                    <a:lnTo>
                      <a:pt x="175" y="19"/>
                    </a:lnTo>
                    <a:lnTo>
                      <a:pt x="178" y="19"/>
                    </a:lnTo>
                    <a:lnTo>
                      <a:pt x="178" y="19"/>
                    </a:lnTo>
                    <a:lnTo>
                      <a:pt x="178" y="24"/>
                    </a:lnTo>
                    <a:lnTo>
                      <a:pt x="177" y="26"/>
                    </a:lnTo>
                    <a:lnTo>
                      <a:pt x="176" y="27"/>
                    </a:lnTo>
                    <a:lnTo>
                      <a:pt x="175" y="28"/>
                    </a:lnTo>
                    <a:lnTo>
                      <a:pt x="171" y="30"/>
                    </a:lnTo>
                    <a:lnTo>
                      <a:pt x="170" y="32"/>
                    </a:lnTo>
                    <a:lnTo>
                      <a:pt x="169" y="35"/>
                    </a:lnTo>
                    <a:lnTo>
                      <a:pt x="169" y="35"/>
                    </a:lnTo>
                    <a:lnTo>
                      <a:pt x="173" y="38"/>
                    </a:lnTo>
                    <a:lnTo>
                      <a:pt x="174" y="36"/>
                    </a:lnTo>
                    <a:lnTo>
                      <a:pt x="175" y="34"/>
                    </a:lnTo>
                    <a:lnTo>
                      <a:pt x="175" y="34"/>
                    </a:lnTo>
                    <a:lnTo>
                      <a:pt x="174" y="40"/>
                    </a:lnTo>
                    <a:lnTo>
                      <a:pt x="173" y="48"/>
                    </a:lnTo>
                    <a:lnTo>
                      <a:pt x="173" y="64"/>
                    </a:lnTo>
                    <a:lnTo>
                      <a:pt x="171" y="72"/>
                    </a:lnTo>
                    <a:lnTo>
                      <a:pt x="169" y="79"/>
                    </a:lnTo>
                    <a:lnTo>
                      <a:pt x="167" y="81"/>
                    </a:lnTo>
                    <a:lnTo>
                      <a:pt x="163" y="84"/>
                    </a:lnTo>
                    <a:lnTo>
                      <a:pt x="161" y="84"/>
                    </a:lnTo>
                    <a:lnTo>
                      <a:pt x="157" y="85"/>
                    </a:lnTo>
                    <a:lnTo>
                      <a:pt x="157" y="85"/>
                    </a:lnTo>
                    <a:lnTo>
                      <a:pt x="154" y="74"/>
                    </a:lnTo>
                    <a:lnTo>
                      <a:pt x="155" y="69"/>
                    </a:lnTo>
                    <a:lnTo>
                      <a:pt x="158" y="65"/>
                    </a:lnTo>
                    <a:lnTo>
                      <a:pt x="160" y="64"/>
                    </a:lnTo>
                    <a:lnTo>
                      <a:pt x="163" y="63"/>
                    </a:lnTo>
                    <a:lnTo>
                      <a:pt x="167" y="59"/>
                    </a:lnTo>
                    <a:lnTo>
                      <a:pt x="168" y="57"/>
                    </a:lnTo>
                    <a:lnTo>
                      <a:pt x="168" y="54"/>
                    </a:lnTo>
                    <a:lnTo>
                      <a:pt x="167" y="42"/>
                    </a:ln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4"/>
                    </a:lnTo>
                    <a:lnTo>
                      <a:pt x="161" y="49"/>
                    </a:lnTo>
                    <a:lnTo>
                      <a:pt x="160" y="62"/>
                    </a:lnTo>
                    <a:lnTo>
                      <a:pt x="160" y="62"/>
                    </a:lnTo>
                    <a:lnTo>
                      <a:pt x="157" y="61"/>
                    </a:lnTo>
                    <a:lnTo>
                      <a:pt x="154" y="59"/>
                    </a:lnTo>
                    <a:lnTo>
                      <a:pt x="152" y="57"/>
                    </a:lnTo>
                    <a:lnTo>
                      <a:pt x="151" y="55"/>
                    </a:lnTo>
                    <a:lnTo>
                      <a:pt x="151" y="49"/>
                    </a:lnTo>
                    <a:lnTo>
                      <a:pt x="151" y="42"/>
                    </a:lnTo>
                    <a:lnTo>
                      <a:pt x="151" y="42"/>
                    </a:lnTo>
                    <a:lnTo>
                      <a:pt x="148" y="46"/>
                    </a:lnTo>
                    <a:lnTo>
                      <a:pt x="146" y="47"/>
                    </a:lnTo>
                    <a:lnTo>
                      <a:pt x="144" y="47"/>
                    </a:lnTo>
                    <a:lnTo>
                      <a:pt x="140" y="47"/>
                    </a:lnTo>
                    <a:lnTo>
                      <a:pt x="137" y="47"/>
                    </a:lnTo>
                    <a:lnTo>
                      <a:pt x="134" y="48"/>
                    </a:lnTo>
                    <a:lnTo>
                      <a:pt x="131" y="50"/>
                    </a:lnTo>
                    <a:lnTo>
                      <a:pt x="129" y="56"/>
                    </a:lnTo>
                    <a:lnTo>
                      <a:pt x="129" y="56"/>
                    </a:lnTo>
                    <a:lnTo>
                      <a:pt x="125" y="56"/>
                    </a:lnTo>
                    <a:lnTo>
                      <a:pt x="123" y="55"/>
                    </a:lnTo>
                    <a:lnTo>
                      <a:pt x="122" y="54"/>
                    </a:lnTo>
                    <a:lnTo>
                      <a:pt x="121" y="53"/>
                    </a:lnTo>
                    <a:lnTo>
                      <a:pt x="120" y="48"/>
                    </a:lnTo>
                    <a:lnTo>
                      <a:pt x="121" y="42"/>
                    </a:lnTo>
                    <a:lnTo>
                      <a:pt x="121" y="36"/>
                    </a:lnTo>
                    <a:lnTo>
                      <a:pt x="122" y="32"/>
                    </a:lnTo>
                    <a:lnTo>
                      <a:pt x="121" y="28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1" y="66"/>
                    </a:lnTo>
                    <a:lnTo>
                      <a:pt x="89" y="59"/>
                    </a:lnTo>
                    <a:lnTo>
                      <a:pt x="89" y="59"/>
                    </a:lnTo>
                    <a:lnTo>
                      <a:pt x="84" y="62"/>
                    </a:lnTo>
                    <a:lnTo>
                      <a:pt x="81" y="66"/>
                    </a:lnTo>
                    <a:lnTo>
                      <a:pt x="78" y="71"/>
                    </a:lnTo>
                    <a:lnTo>
                      <a:pt x="76" y="76"/>
                    </a:lnTo>
                    <a:lnTo>
                      <a:pt x="75" y="88"/>
                    </a:lnTo>
                    <a:lnTo>
                      <a:pt x="76" y="101"/>
                    </a:lnTo>
                    <a:lnTo>
                      <a:pt x="76" y="115"/>
                    </a:lnTo>
                    <a:lnTo>
                      <a:pt x="75" y="121"/>
                    </a:lnTo>
                    <a:lnTo>
                      <a:pt x="74" y="127"/>
                    </a:lnTo>
                    <a:lnTo>
                      <a:pt x="73" y="133"/>
                    </a:lnTo>
                    <a:lnTo>
                      <a:pt x="69" y="139"/>
                    </a:lnTo>
                    <a:lnTo>
                      <a:pt x="65" y="14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60" y="140"/>
                    </a:lnTo>
                    <a:lnTo>
                      <a:pt x="59" y="132"/>
                    </a:lnTo>
                    <a:lnTo>
                      <a:pt x="58" y="122"/>
                    </a:lnTo>
                    <a:lnTo>
                      <a:pt x="54" y="113"/>
                    </a:lnTo>
                    <a:lnTo>
                      <a:pt x="50" y="104"/>
                    </a:lnTo>
                    <a:lnTo>
                      <a:pt x="45" y="96"/>
                    </a:lnTo>
                    <a:lnTo>
                      <a:pt x="39" y="91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7" y="85"/>
                    </a:lnTo>
                    <a:lnTo>
                      <a:pt x="42" y="81"/>
                    </a:lnTo>
                    <a:lnTo>
                      <a:pt x="52" y="73"/>
                    </a:lnTo>
                    <a:lnTo>
                      <a:pt x="58" y="70"/>
                    </a:lnTo>
                    <a:lnTo>
                      <a:pt x="63" y="68"/>
                    </a:lnTo>
                    <a:lnTo>
                      <a:pt x="68" y="68"/>
                    </a:lnTo>
                    <a:lnTo>
                      <a:pt x="70" y="69"/>
                    </a:lnTo>
                    <a:lnTo>
                      <a:pt x="73" y="71"/>
                    </a:lnTo>
                    <a:lnTo>
                      <a:pt x="73" y="71"/>
                    </a:lnTo>
                    <a:lnTo>
                      <a:pt x="69" y="62"/>
                    </a:lnTo>
                    <a:lnTo>
                      <a:pt x="69" y="58"/>
                    </a:lnTo>
                    <a:lnTo>
                      <a:pt x="69" y="57"/>
                    </a:lnTo>
                    <a:lnTo>
                      <a:pt x="70" y="55"/>
                    </a:lnTo>
                    <a:lnTo>
                      <a:pt x="73" y="54"/>
                    </a:lnTo>
                    <a:lnTo>
                      <a:pt x="77" y="53"/>
                    </a:lnTo>
                    <a:lnTo>
                      <a:pt x="83" y="51"/>
                    </a:lnTo>
                    <a:lnTo>
                      <a:pt x="85" y="50"/>
                    </a:lnTo>
                    <a:lnTo>
                      <a:pt x="88" y="48"/>
                    </a:lnTo>
                    <a:lnTo>
                      <a:pt x="89" y="46"/>
                    </a:lnTo>
                    <a:lnTo>
                      <a:pt x="90" y="42"/>
                    </a:lnTo>
                    <a:lnTo>
                      <a:pt x="89" y="38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4" y="38"/>
                    </a:lnTo>
                    <a:lnTo>
                      <a:pt x="81" y="42"/>
                    </a:lnTo>
                    <a:lnTo>
                      <a:pt x="76" y="44"/>
                    </a:lnTo>
                    <a:lnTo>
                      <a:pt x="71" y="47"/>
                    </a:lnTo>
                    <a:lnTo>
                      <a:pt x="67" y="47"/>
                    </a:lnTo>
                    <a:lnTo>
                      <a:pt x="62" y="47"/>
                    </a:lnTo>
                    <a:lnTo>
                      <a:pt x="58" y="44"/>
                    </a:lnTo>
                    <a:lnTo>
                      <a:pt x="53" y="42"/>
                    </a:lnTo>
                    <a:lnTo>
                      <a:pt x="58" y="39"/>
                    </a:lnTo>
                    <a:lnTo>
                      <a:pt x="58" y="39"/>
                    </a:lnTo>
                    <a:lnTo>
                      <a:pt x="55" y="38"/>
                    </a:lnTo>
                    <a:lnTo>
                      <a:pt x="53" y="39"/>
                    </a:lnTo>
                    <a:lnTo>
                      <a:pt x="48" y="42"/>
                    </a:lnTo>
                    <a:lnTo>
                      <a:pt x="40" y="54"/>
                    </a:lnTo>
                    <a:lnTo>
                      <a:pt x="36" y="58"/>
                    </a:lnTo>
                    <a:lnTo>
                      <a:pt x="31" y="63"/>
                    </a:lnTo>
                    <a:lnTo>
                      <a:pt x="28" y="63"/>
                    </a:lnTo>
                    <a:lnTo>
                      <a:pt x="25" y="63"/>
                    </a:lnTo>
                    <a:lnTo>
                      <a:pt x="22" y="62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6" y="59"/>
                    </a:lnTo>
                    <a:lnTo>
                      <a:pt x="15" y="58"/>
                    </a:lnTo>
                    <a:lnTo>
                      <a:pt x="14" y="57"/>
                    </a:lnTo>
                    <a:lnTo>
                      <a:pt x="13" y="54"/>
                    </a:lnTo>
                    <a:lnTo>
                      <a:pt x="13" y="48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  <a:moveTo>
                      <a:pt x="19" y="38"/>
                    </a:moveTo>
                    <a:lnTo>
                      <a:pt x="30" y="41"/>
                    </a:lnTo>
                    <a:lnTo>
                      <a:pt x="30" y="41"/>
                    </a:lnTo>
                    <a:lnTo>
                      <a:pt x="28" y="38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19" y="38"/>
                    </a:lnTo>
                    <a:lnTo>
                      <a:pt x="1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521">
                <a:extLst>
                  <a:ext uri="{FF2B5EF4-FFF2-40B4-BE49-F238E27FC236}">
                    <a16:creationId xmlns:a16="http://schemas.microsoft.com/office/drawing/2014/main" xmlns="" id="{4D2F5675-3545-4E62-8A91-D8FBF2A2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450" y="1346200"/>
                <a:ext cx="1588" cy="3175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1 w 4"/>
                  <a:gd name="T9" fmla="*/ 3 h 4"/>
                  <a:gd name="T10" fmla="*/ 4 w 4"/>
                  <a:gd name="T11" fmla="*/ 4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522">
                <a:extLst>
                  <a:ext uri="{FF2B5EF4-FFF2-40B4-BE49-F238E27FC236}">
                    <a16:creationId xmlns:a16="http://schemas.microsoft.com/office/drawing/2014/main" xmlns="" id="{1CD715F0-5B8D-04AF-8779-A2D7845C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563" y="1352550"/>
                <a:ext cx="3175" cy="1588"/>
              </a:xfrm>
              <a:custGeom>
                <a:avLst/>
                <a:gdLst>
                  <a:gd name="T0" fmla="*/ 7 w 7"/>
                  <a:gd name="T1" fmla="*/ 1 h 1"/>
                  <a:gd name="T2" fmla="*/ 0 w 7"/>
                  <a:gd name="T3" fmla="*/ 0 h 1"/>
                  <a:gd name="T4" fmla="*/ 0 w 7"/>
                  <a:gd name="T5" fmla="*/ 0 h 1"/>
                  <a:gd name="T6" fmla="*/ 3 w 7"/>
                  <a:gd name="T7" fmla="*/ 1 h 1"/>
                  <a:gd name="T8" fmla="*/ 7 w 7"/>
                  <a:gd name="T9" fmla="*/ 1 h 1"/>
                  <a:gd name="T10" fmla="*/ 7 w 7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523">
                <a:extLst>
                  <a:ext uri="{FF2B5EF4-FFF2-40B4-BE49-F238E27FC236}">
                    <a16:creationId xmlns:a16="http://schemas.microsoft.com/office/drawing/2014/main" xmlns="" id="{310252C0-689A-BEC5-A997-6FF80F67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775" y="1422400"/>
                <a:ext cx="4763" cy="4763"/>
              </a:xfrm>
              <a:custGeom>
                <a:avLst/>
                <a:gdLst>
                  <a:gd name="T0" fmla="*/ 9 w 9"/>
                  <a:gd name="T1" fmla="*/ 0 h 9"/>
                  <a:gd name="T2" fmla="*/ 0 w 9"/>
                  <a:gd name="T3" fmla="*/ 9 h 9"/>
                  <a:gd name="T4" fmla="*/ 0 w 9"/>
                  <a:gd name="T5" fmla="*/ 9 h 9"/>
                  <a:gd name="T6" fmla="*/ 2 w 9"/>
                  <a:gd name="T7" fmla="*/ 8 h 9"/>
                  <a:gd name="T8" fmla="*/ 5 w 9"/>
                  <a:gd name="T9" fmla="*/ 6 h 9"/>
                  <a:gd name="T10" fmla="*/ 9 w 9"/>
                  <a:gd name="T11" fmla="*/ 0 h 9"/>
                  <a:gd name="T12" fmla="*/ 9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524">
                <a:extLst>
                  <a:ext uri="{FF2B5EF4-FFF2-40B4-BE49-F238E27FC236}">
                    <a16:creationId xmlns:a16="http://schemas.microsoft.com/office/drawing/2014/main" xmlns="" id="{99E58D93-78B6-2DD3-7617-BA6668137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313" y="1349375"/>
                <a:ext cx="0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525">
                <a:extLst>
                  <a:ext uri="{FF2B5EF4-FFF2-40B4-BE49-F238E27FC236}">
                    <a16:creationId xmlns:a16="http://schemas.microsoft.com/office/drawing/2014/main" xmlns="" id="{5224008D-24BB-B694-18B1-334F00A9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963" y="1370013"/>
                <a:ext cx="1588" cy="4763"/>
              </a:xfrm>
              <a:custGeom>
                <a:avLst/>
                <a:gdLst>
                  <a:gd name="T0" fmla="*/ 4 w 4"/>
                  <a:gd name="T1" fmla="*/ 8 h 8"/>
                  <a:gd name="T2" fmla="*/ 4 w 4"/>
                  <a:gd name="T3" fmla="*/ 8 h 8"/>
                  <a:gd name="T4" fmla="*/ 2 w 4"/>
                  <a:gd name="T5" fmla="*/ 4 h 8"/>
                  <a:gd name="T6" fmla="*/ 0 w 4"/>
                  <a:gd name="T7" fmla="*/ 0 h 8"/>
                  <a:gd name="T8" fmla="*/ 0 w 4"/>
                  <a:gd name="T9" fmla="*/ 0 h 8"/>
                  <a:gd name="T10" fmla="*/ 1 w 4"/>
                  <a:gd name="T11" fmla="*/ 5 h 8"/>
                  <a:gd name="T12" fmla="*/ 4 w 4"/>
                  <a:gd name="T13" fmla="*/ 8 h 8"/>
                  <a:gd name="T14" fmla="*/ 4 w 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lnTo>
                      <a:pt x="4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526">
                <a:extLst>
                  <a:ext uri="{FF2B5EF4-FFF2-40B4-BE49-F238E27FC236}">
                    <a16:creationId xmlns:a16="http://schemas.microsoft.com/office/drawing/2014/main" xmlns="" id="{B23407A2-62CF-EBB7-50C4-50A497A9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420813"/>
                <a:ext cx="1588" cy="1588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2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527">
                <a:extLst>
                  <a:ext uri="{FF2B5EF4-FFF2-40B4-BE49-F238E27FC236}">
                    <a16:creationId xmlns:a16="http://schemas.microsoft.com/office/drawing/2014/main" xmlns="" id="{F39515CB-A09D-819D-1433-F0D46046A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1411288"/>
                <a:ext cx="3175" cy="1588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  <a:gd name="T8" fmla="*/ 1 w 4"/>
                  <a:gd name="T9" fmla="*/ 1 h 3"/>
                  <a:gd name="T10" fmla="*/ 0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528">
                <a:extLst>
                  <a:ext uri="{FF2B5EF4-FFF2-40B4-BE49-F238E27FC236}">
                    <a16:creationId xmlns:a16="http://schemas.microsoft.com/office/drawing/2014/main" xmlns="" id="{92352396-E827-6A40-5662-A6B3DAE0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313" y="1352550"/>
                <a:ext cx="1588" cy="1588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529">
                <a:extLst>
                  <a:ext uri="{FF2B5EF4-FFF2-40B4-BE49-F238E27FC236}">
                    <a16:creationId xmlns:a16="http://schemas.microsoft.com/office/drawing/2014/main" xmlns="" id="{33160EC9-3876-346E-3D78-09A55BD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788" y="1390650"/>
                <a:ext cx="4763" cy="3175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9 w 9"/>
                  <a:gd name="T5" fmla="*/ 0 h 6"/>
                  <a:gd name="T6" fmla="*/ 6 w 9"/>
                  <a:gd name="T7" fmla="*/ 2 h 6"/>
                  <a:gd name="T8" fmla="*/ 3 w 9"/>
                  <a:gd name="T9" fmla="*/ 3 h 6"/>
                  <a:gd name="T10" fmla="*/ 0 w 9"/>
                  <a:gd name="T11" fmla="*/ 6 h 6"/>
                  <a:gd name="T12" fmla="*/ 0 w 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530">
                <a:extLst>
                  <a:ext uri="{FF2B5EF4-FFF2-40B4-BE49-F238E27FC236}">
                    <a16:creationId xmlns:a16="http://schemas.microsoft.com/office/drawing/2014/main" xmlns="" id="{DD0C1DEB-7034-2982-239A-C558134CE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013" y="1365250"/>
                <a:ext cx="0" cy="317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0 h 5"/>
                  <a:gd name="T8" fmla="*/ 0 w 1"/>
                  <a:gd name="T9" fmla="*/ 2 h 5"/>
                  <a:gd name="T10" fmla="*/ 0 w 1"/>
                  <a:gd name="T11" fmla="*/ 5 h 5"/>
                  <a:gd name="T12" fmla="*/ 0 w 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31">
                <a:extLst>
                  <a:ext uri="{FF2B5EF4-FFF2-40B4-BE49-F238E27FC236}">
                    <a16:creationId xmlns:a16="http://schemas.microsoft.com/office/drawing/2014/main" xmlns="" id="{03F75D24-1027-31AC-4048-FBBCA333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875" y="1284288"/>
                <a:ext cx="1588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32">
                <a:extLst>
                  <a:ext uri="{FF2B5EF4-FFF2-40B4-BE49-F238E27FC236}">
                    <a16:creationId xmlns:a16="http://schemas.microsoft.com/office/drawing/2014/main" xmlns="" id="{8F164881-B4FE-5CC4-A82F-AFE5EC62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317625"/>
                <a:ext cx="4763" cy="1588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0 h 3"/>
                  <a:gd name="T4" fmla="*/ 0 w 8"/>
                  <a:gd name="T5" fmla="*/ 3 h 3"/>
                  <a:gd name="T6" fmla="*/ 0 w 8"/>
                  <a:gd name="T7" fmla="*/ 3 h 3"/>
                  <a:gd name="T8" fmla="*/ 4 w 8"/>
                  <a:gd name="T9" fmla="*/ 3 h 3"/>
                  <a:gd name="T10" fmla="*/ 8 w 8"/>
                  <a:gd name="T11" fmla="*/ 0 h 3"/>
                  <a:gd name="T12" fmla="*/ 8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lnTo>
                      <a:pt x="8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33">
                <a:extLst>
                  <a:ext uri="{FF2B5EF4-FFF2-40B4-BE49-F238E27FC236}">
                    <a16:creationId xmlns:a16="http://schemas.microsoft.com/office/drawing/2014/main" xmlns="" id="{B04C49A8-4F62-CF32-D5DF-328F3E1D2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331913"/>
                <a:ext cx="4763" cy="11113"/>
              </a:xfrm>
              <a:custGeom>
                <a:avLst/>
                <a:gdLst>
                  <a:gd name="T0" fmla="*/ 8 w 8"/>
                  <a:gd name="T1" fmla="*/ 19 h 20"/>
                  <a:gd name="T2" fmla="*/ 8 w 8"/>
                  <a:gd name="T3" fmla="*/ 19 h 20"/>
                  <a:gd name="T4" fmla="*/ 3 w 8"/>
                  <a:gd name="T5" fmla="*/ 10 h 20"/>
                  <a:gd name="T6" fmla="*/ 2 w 8"/>
                  <a:gd name="T7" fmla="*/ 4 h 20"/>
                  <a:gd name="T8" fmla="*/ 2 w 8"/>
                  <a:gd name="T9" fmla="*/ 0 h 20"/>
                  <a:gd name="T10" fmla="*/ 2 w 8"/>
                  <a:gd name="T11" fmla="*/ 0 h 20"/>
                  <a:gd name="T12" fmla="*/ 0 w 8"/>
                  <a:gd name="T13" fmla="*/ 8 h 20"/>
                  <a:gd name="T14" fmla="*/ 0 w 8"/>
                  <a:gd name="T15" fmla="*/ 16 h 20"/>
                  <a:gd name="T16" fmla="*/ 1 w 8"/>
                  <a:gd name="T17" fmla="*/ 19 h 20"/>
                  <a:gd name="T18" fmla="*/ 2 w 8"/>
                  <a:gd name="T19" fmla="*/ 20 h 20"/>
                  <a:gd name="T20" fmla="*/ 5 w 8"/>
                  <a:gd name="T21" fmla="*/ 20 h 20"/>
                  <a:gd name="T22" fmla="*/ 8 w 8"/>
                  <a:gd name="T23" fmla="*/ 19 h 20"/>
                  <a:gd name="T24" fmla="*/ 8 w 8"/>
                  <a:gd name="T2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0">
                    <a:moveTo>
                      <a:pt x="8" y="19"/>
                    </a:moveTo>
                    <a:lnTo>
                      <a:pt x="8" y="19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534">
                <a:extLst>
                  <a:ext uri="{FF2B5EF4-FFF2-40B4-BE49-F238E27FC236}">
                    <a16:creationId xmlns:a16="http://schemas.microsoft.com/office/drawing/2014/main" xmlns="" id="{40E0CBA3-BF2D-9644-13E6-7D43E3420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513" y="1157288"/>
                <a:ext cx="1588" cy="7938"/>
              </a:xfrm>
              <a:custGeom>
                <a:avLst/>
                <a:gdLst>
                  <a:gd name="T0" fmla="*/ 5 w 5"/>
                  <a:gd name="T1" fmla="*/ 0 h 13"/>
                  <a:gd name="T2" fmla="*/ 5 w 5"/>
                  <a:gd name="T3" fmla="*/ 0 h 13"/>
                  <a:gd name="T4" fmla="*/ 2 w 5"/>
                  <a:gd name="T5" fmla="*/ 7 h 13"/>
                  <a:gd name="T6" fmla="*/ 0 w 5"/>
                  <a:gd name="T7" fmla="*/ 13 h 13"/>
                  <a:gd name="T8" fmla="*/ 0 w 5"/>
                  <a:gd name="T9" fmla="*/ 13 h 13"/>
                  <a:gd name="T10" fmla="*/ 4 w 5"/>
                  <a:gd name="T11" fmla="*/ 6 h 13"/>
                  <a:gd name="T12" fmla="*/ 5 w 5"/>
                  <a:gd name="T13" fmla="*/ 2 h 13"/>
                  <a:gd name="T14" fmla="*/ 5 w 5"/>
                  <a:gd name="T15" fmla="*/ 0 h 13"/>
                  <a:gd name="T16" fmla="*/ 5 w 5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lnTo>
                      <a:pt x="5" y="0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535">
                <a:extLst>
                  <a:ext uri="{FF2B5EF4-FFF2-40B4-BE49-F238E27FC236}">
                    <a16:creationId xmlns:a16="http://schemas.microsoft.com/office/drawing/2014/main" xmlns="" id="{3DC3066B-BE93-AC43-CD60-9910BD2DD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338" y="1165225"/>
                <a:ext cx="3175" cy="4763"/>
              </a:xfrm>
              <a:custGeom>
                <a:avLst/>
                <a:gdLst>
                  <a:gd name="T0" fmla="*/ 4 w 4"/>
                  <a:gd name="T1" fmla="*/ 0 h 9"/>
                  <a:gd name="T2" fmla="*/ 4 w 4"/>
                  <a:gd name="T3" fmla="*/ 0 h 9"/>
                  <a:gd name="T4" fmla="*/ 0 w 4"/>
                  <a:gd name="T5" fmla="*/ 9 h 9"/>
                  <a:gd name="T6" fmla="*/ 0 w 4"/>
                  <a:gd name="T7" fmla="*/ 9 h 9"/>
                  <a:gd name="T8" fmla="*/ 4 w 4"/>
                  <a:gd name="T9" fmla="*/ 0 h 9"/>
                  <a:gd name="T10" fmla="*/ 4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4" y="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536">
                <a:extLst>
                  <a:ext uri="{FF2B5EF4-FFF2-40B4-BE49-F238E27FC236}">
                    <a16:creationId xmlns:a16="http://schemas.microsoft.com/office/drawing/2014/main" xmlns="" id="{F86674BD-FCF8-0B7E-946E-EE3BF3D2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038" y="11699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4 h 6"/>
                  <a:gd name="T6" fmla="*/ 3 w 3"/>
                  <a:gd name="T7" fmla="*/ 6 h 6"/>
                  <a:gd name="T8" fmla="*/ 3 w 3"/>
                  <a:gd name="T9" fmla="*/ 6 h 6"/>
                  <a:gd name="T10" fmla="*/ 2 w 3"/>
                  <a:gd name="T11" fmla="*/ 0 h 6"/>
                  <a:gd name="T12" fmla="*/ 2 w 3"/>
                  <a:gd name="T13" fmla="*/ 0 h 6"/>
                  <a:gd name="T14" fmla="*/ 0 w 3"/>
                  <a:gd name="T15" fmla="*/ 0 h 6"/>
                  <a:gd name="T16" fmla="*/ 0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537">
                <a:extLst>
                  <a:ext uri="{FF2B5EF4-FFF2-40B4-BE49-F238E27FC236}">
                    <a16:creationId xmlns:a16="http://schemas.microsoft.com/office/drawing/2014/main" xmlns="" id="{220B1454-202E-58F6-88DC-947D8D4C5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363" y="1316038"/>
                <a:ext cx="36513" cy="66675"/>
              </a:xfrm>
              <a:custGeom>
                <a:avLst/>
                <a:gdLst>
                  <a:gd name="T0" fmla="*/ 36 w 69"/>
                  <a:gd name="T1" fmla="*/ 0 h 125"/>
                  <a:gd name="T2" fmla="*/ 30 w 69"/>
                  <a:gd name="T3" fmla="*/ 8 h 125"/>
                  <a:gd name="T4" fmla="*/ 19 w 69"/>
                  <a:gd name="T5" fmla="*/ 24 h 125"/>
                  <a:gd name="T6" fmla="*/ 19 w 69"/>
                  <a:gd name="T7" fmla="*/ 27 h 125"/>
                  <a:gd name="T8" fmla="*/ 21 w 69"/>
                  <a:gd name="T9" fmla="*/ 32 h 125"/>
                  <a:gd name="T10" fmla="*/ 29 w 69"/>
                  <a:gd name="T11" fmla="*/ 34 h 125"/>
                  <a:gd name="T12" fmla="*/ 28 w 69"/>
                  <a:gd name="T13" fmla="*/ 42 h 125"/>
                  <a:gd name="T14" fmla="*/ 23 w 69"/>
                  <a:gd name="T15" fmla="*/ 51 h 125"/>
                  <a:gd name="T16" fmla="*/ 11 w 69"/>
                  <a:gd name="T17" fmla="*/ 53 h 125"/>
                  <a:gd name="T18" fmla="*/ 4 w 69"/>
                  <a:gd name="T19" fmla="*/ 55 h 125"/>
                  <a:gd name="T20" fmla="*/ 5 w 69"/>
                  <a:gd name="T21" fmla="*/ 57 h 125"/>
                  <a:gd name="T22" fmla="*/ 5 w 69"/>
                  <a:gd name="T23" fmla="*/ 68 h 125"/>
                  <a:gd name="T24" fmla="*/ 2 w 69"/>
                  <a:gd name="T25" fmla="*/ 79 h 125"/>
                  <a:gd name="T26" fmla="*/ 2 w 69"/>
                  <a:gd name="T27" fmla="*/ 84 h 125"/>
                  <a:gd name="T28" fmla="*/ 13 w 69"/>
                  <a:gd name="T29" fmla="*/ 73 h 125"/>
                  <a:gd name="T30" fmla="*/ 17 w 69"/>
                  <a:gd name="T31" fmla="*/ 73 h 125"/>
                  <a:gd name="T32" fmla="*/ 17 w 69"/>
                  <a:gd name="T33" fmla="*/ 78 h 125"/>
                  <a:gd name="T34" fmla="*/ 16 w 69"/>
                  <a:gd name="T35" fmla="*/ 86 h 125"/>
                  <a:gd name="T36" fmla="*/ 12 w 69"/>
                  <a:gd name="T37" fmla="*/ 91 h 125"/>
                  <a:gd name="T38" fmla="*/ 6 w 69"/>
                  <a:gd name="T39" fmla="*/ 92 h 125"/>
                  <a:gd name="T40" fmla="*/ 4 w 69"/>
                  <a:gd name="T41" fmla="*/ 91 h 125"/>
                  <a:gd name="T42" fmla="*/ 6 w 69"/>
                  <a:gd name="T43" fmla="*/ 101 h 125"/>
                  <a:gd name="T44" fmla="*/ 2 w 69"/>
                  <a:gd name="T45" fmla="*/ 109 h 125"/>
                  <a:gd name="T46" fmla="*/ 0 w 69"/>
                  <a:gd name="T47" fmla="*/ 117 h 125"/>
                  <a:gd name="T48" fmla="*/ 5 w 69"/>
                  <a:gd name="T49" fmla="*/ 125 h 125"/>
                  <a:gd name="T50" fmla="*/ 14 w 69"/>
                  <a:gd name="T51" fmla="*/ 122 h 125"/>
                  <a:gd name="T52" fmla="*/ 32 w 69"/>
                  <a:gd name="T53" fmla="*/ 113 h 125"/>
                  <a:gd name="T54" fmla="*/ 47 w 69"/>
                  <a:gd name="T55" fmla="*/ 99 h 125"/>
                  <a:gd name="T56" fmla="*/ 62 w 69"/>
                  <a:gd name="T57" fmla="*/ 77 h 125"/>
                  <a:gd name="T58" fmla="*/ 69 w 69"/>
                  <a:gd name="T59" fmla="*/ 62 h 125"/>
                  <a:gd name="T60" fmla="*/ 46 w 69"/>
                  <a:gd name="T61" fmla="*/ 71 h 125"/>
                  <a:gd name="T62" fmla="*/ 35 w 69"/>
                  <a:gd name="T63" fmla="*/ 72 h 125"/>
                  <a:gd name="T64" fmla="*/ 24 w 69"/>
                  <a:gd name="T65" fmla="*/ 66 h 125"/>
                  <a:gd name="T66" fmla="*/ 30 w 69"/>
                  <a:gd name="T67" fmla="*/ 41 h 125"/>
                  <a:gd name="T68" fmla="*/ 39 w 69"/>
                  <a:gd name="T69" fmla="*/ 51 h 125"/>
                  <a:gd name="T70" fmla="*/ 48 w 69"/>
                  <a:gd name="T71" fmla="*/ 53 h 125"/>
                  <a:gd name="T72" fmla="*/ 61 w 69"/>
                  <a:gd name="T73" fmla="*/ 49 h 125"/>
                  <a:gd name="T74" fmla="*/ 35 w 69"/>
                  <a:gd name="T75" fmla="*/ 36 h 125"/>
                  <a:gd name="T76" fmla="*/ 31 w 69"/>
                  <a:gd name="T77" fmla="*/ 28 h 125"/>
                  <a:gd name="T78" fmla="*/ 28 w 69"/>
                  <a:gd name="T79" fmla="*/ 18 h 125"/>
                  <a:gd name="T80" fmla="*/ 31 w 69"/>
                  <a:gd name="T81" fmla="*/ 12 h 125"/>
                  <a:gd name="T82" fmla="*/ 42 w 69"/>
                  <a:gd name="T83" fmla="*/ 5 h 125"/>
                  <a:gd name="T84" fmla="*/ 39 w 69"/>
                  <a:gd name="T85" fmla="*/ 5 h 125"/>
                  <a:gd name="T86" fmla="*/ 37 w 69"/>
                  <a:gd name="T87" fmla="*/ 2 h 125"/>
                  <a:gd name="T88" fmla="*/ 36 w 69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125">
                    <a:moveTo>
                      <a:pt x="36" y="0"/>
                    </a:moveTo>
                    <a:lnTo>
                      <a:pt x="36" y="0"/>
                    </a:lnTo>
                    <a:lnTo>
                      <a:pt x="34" y="3"/>
                    </a:lnTo>
                    <a:lnTo>
                      <a:pt x="30" y="8"/>
                    </a:lnTo>
                    <a:lnTo>
                      <a:pt x="21" y="18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9" y="27"/>
                    </a:lnTo>
                    <a:lnTo>
                      <a:pt x="20" y="30"/>
                    </a:lnTo>
                    <a:lnTo>
                      <a:pt x="21" y="32"/>
                    </a:lnTo>
                    <a:lnTo>
                      <a:pt x="24" y="33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8" y="42"/>
                    </a:lnTo>
                    <a:lnTo>
                      <a:pt x="25" y="48"/>
                    </a:lnTo>
                    <a:lnTo>
                      <a:pt x="23" y="51"/>
                    </a:lnTo>
                    <a:lnTo>
                      <a:pt x="19" y="53"/>
                    </a:lnTo>
                    <a:lnTo>
                      <a:pt x="11" y="53"/>
                    </a:lnTo>
                    <a:lnTo>
                      <a:pt x="7" y="53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6" y="61"/>
                    </a:lnTo>
                    <a:lnTo>
                      <a:pt x="5" y="68"/>
                    </a:lnTo>
                    <a:lnTo>
                      <a:pt x="4" y="76"/>
                    </a:lnTo>
                    <a:lnTo>
                      <a:pt x="2" y="79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9" y="77"/>
                    </a:lnTo>
                    <a:lnTo>
                      <a:pt x="13" y="73"/>
                    </a:lnTo>
                    <a:lnTo>
                      <a:pt x="15" y="73"/>
                    </a:lnTo>
                    <a:lnTo>
                      <a:pt x="17" y="73"/>
                    </a:lnTo>
                    <a:lnTo>
                      <a:pt x="17" y="73"/>
                    </a:lnTo>
                    <a:lnTo>
                      <a:pt x="17" y="78"/>
                    </a:lnTo>
                    <a:lnTo>
                      <a:pt x="17" y="83"/>
                    </a:lnTo>
                    <a:lnTo>
                      <a:pt x="16" y="86"/>
                    </a:lnTo>
                    <a:lnTo>
                      <a:pt x="14" y="89"/>
                    </a:lnTo>
                    <a:lnTo>
                      <a:pt x="12" y="91"/>
                    </a:lnTo>
                    <a:lnTo>
                      <a:pt x="9" y="92"/>
                    </a:lnTo>
                    <a:lnTo>
                      <a:pt x="6" y="92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6" y="101"/>
                    </a:lnTo>
                    <a:lnTo>
                      <a:pt x="5" y="106"/>
                    </a:lnTo>
                    <a:lnTo>
                      <a:pt x="2" y="109"/>
                    </a:lnTo>
                    <a:lnTo>
                      <a:pt x="1" y="114"/>
                    </a:lnTo>
                    <a:lnTo>
                      <a:pt x="0" y="117"/>
                    </a:lnTo>
                    <a:lnTo>
                      <a:pt x="1" y="122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14" y="122"/>
                    </a:lnTo>
                    <a:lnTo>
                      <a:pt x="23" y="117"/>
                    </a:lnTo>
                    <a:lnTo>
                      <a:pt x="32" y="113"/>
                    </a:lnTo>
                    <a:lnTo>
                      <a:pt x="40" y="106"/>
                    </a:lnTo>
                    <a:lnTo>
                      <a:pt x="47" y="99"/>
                    </a:lnTo>
                    <a:lnTo>
                      <a:pt x="55" y="88"/>
                    </a:lnTo>
                    <a:lnTo>
                      <a:pt x="62" y="77"/>
                    </a:lnTo>
                    <a:lnTo>
                      <a:pt x="69" y="62"/>
                    </a:lnTo>
                    <a:lnTo>
                      <a:pt x="69" y="62"/>
                    </a:lnTo>
                    <a:lnTo>
                      <a:pt x="58" y="68"/>
                    </a:lnTo>
                    <a:lnTo>
                      <a:pt x="46" y="71"/>
                    </a:lnTo>
                    <a:lnTo>
                      <a:pt x="40" y="72"/>
                    </a:lnTo>
                    <a:lnTo>
                      <a:pt x="35" y="72"/>
                    </a:lnTo>
                    <a:lnTo>
                      <a:pt x="29" y="70"/>
                    </a:lnTo>
                    <a:lnTo>
                      <a:pt x="24" y="66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5" y="48"/>
                    </a:lnTo>
                    <a:lnTo>
                      <a:pt x="39" y="51"/>
                    </a:lnTo>
                    <a:lnTo>
                      <a:pt x="44" y="53"/>
                    </a:lnTo>
                    <a:lnTo>
                      <a:pt x="48" y="53"/>
                    </a:lnTo>
                    <a:lnTo>
                      <a:pt x="57" y="50"/>
                    </a:lnTo>
                    <a:lnTo>
                      <a:pt x="61" y="49"/>
                    </a:lnTo>
                    <a:lnTo>
                      <a:pt x="67" y="49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31" y="12"/>
                    </a:lnTo>
                    <a:lnTo>
                      <a:pt x="34" y="10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538">
                <a:extLst>
                  <a:ext uri="{FF2B5EF4-FFF2-40B4-BE49-F238E27FC236}">
                    <a16:creationId xmlns:a16="http://schemas.microsoft.com/office/drawing/2014/main" xmlns="" id="{AD315B3E-7255-CDA9-A4DF-49187BF3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938" y="1198563"/>
                <a:ext cx="1588" cy="1588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539">
                <a:extLst>
                  <a:ext uri="{FF2B5EF4-FFF2-40B4-BE49-F238E27FC236}">
                    <a16:creationId xmlns:a16="http://schemas.microsoft.com/office/drawing/2014/main" xmlns="" id="{D988F8B2-4292-C106-336A-93F597FB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1120775"/>
                <a:ext cx="1588" cy="4763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0 h 9"/>
                  <a:gd name="T4" fmla="*/ 4 w 4"/>
                  <a:gd name="T5" fmla="*/ 0 h 9"/>
                  <a:gd name="T6" fmla="*/ 1 w 4"/>
                  <a:gd name="T7" fmla="*/ 5 h 9"/>
                  <a:gd name="T8" fmla="*/ 0 w 4"/>
                  <a:gd name="T9" fmla="*/ 9 h 9"/>
                  <a:gd name="T10" fmla="*/ 0 w 4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Rectangle 540">
                <a:extLst>
                  <a:ext uri="{FF2B5EF4-FFF2-40B4-BE49-F238E27FC236}">
                    <a16:creationId xmlns:a16="http://schemas.microsoft.com/office/drawing/2014/main" xmlns="" id="{7B7D2A2E-2484-7A91-9F50-E43220EB3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050" y="1263650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541">
                <a:extLst>
                  <a:ext uri="{FF2B5EF4-FFF2-40B4-BE49-F238E27FC236}">
                    <a16:creationId xmlns:a16="http://schemas.microsoft.com/office/drawing/2014/main" xmlns="" id="{686F3339-B4CE-AD2F-4C9F-28B3044C5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3950"/>
                <a:ext cx="0" cy="1588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3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542">
                <a:extLst>
                  <a:ext uri="{FF2B5EF4-FFF2-40B4-BE49-F238E27FC236}">
                    <a16:creationId xmlns:a16="http://schemas.microsoft.com/office/drawing/2014/main" xmlns="" id="{0380DA73-977C-98F6-C2A0-E236007D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338" y="1411288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543">
                <a:extLst>
                  <a:ext uri="{FF2B5EF4-FFF2-40B4-BE49-F238E27FC236}">
                    <a16:creationId xmlns:a16="http://schemas.microsoft.com/office/drawing/2014/main" xmlns="" id="{CCB05E8B-1B49-70DC-8D90-7DC8D140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25538"/>
                <a:ext cx="0" cy="0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  <a:gd name="T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544">
                <a:extLst>
                  <a:ext uri="{FF2B5EF4-FFF2-40B4-BE49-F238E27FC236}">
                    <a16:creationId xmlns:a16="http://schemas.microsoft.com/office/drawing/2014/main" xmlns="" id="{C6A0B953-CAB0-DB04-2361-C8C9B4E8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238" y="1176338"/>
                <a:ext cx="1588" cy="4763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4 w 4"/>
                  <a:gd name="T5" fmla="*/ 9 h 9"/>
                  <a:gd name="T6" fmla="*/ 4 w 4"/>
                  <a:gd name="T7" fmla="*/ 9 h 9"/>
                  <a:gd name="T8" fmla="*/ 4 w 4"/>
                  <a:gd name="T9" fmla="*/ 4 h 9"/>
                  <a:gd name="T10" fmla="*/ 0 w 4"/>
                  <a:gd name="T11" fmla="*/ 0 h 9"/>
                  <a:gd name="T12" fmla="*/ 0 w 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545">
                <a:extLst>
                  <a:ext uri="{FF2B5EF4-FFF2-40B4-BE49-F238E27FC236}">
                    <a16:creationId xmlns:a16="http://schemas.microsoft.com/office/drawing/2014/main" xmlns="" id="{4A55EE09-BF4E-4BE8-51A2-AEFE35C6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575" y="1195388"/>
                <a:ext cx="1588" cy="158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546">
                <a:extLst>
                  <a:ext uri="{FF2B5EF4-FFF2-40B4-BE49-F238E27FC236}">
                    <a16:creationId xmlns:a16="http://schemas.microsoft.com/office/drawing/2014/main" xmlns="" id="{1EE386AA-98A3-FEB7-5C98-35861FE37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400" y="1401763"/>
                <a:ext cx="3175" cy="0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4 w 7"/>
                  <a:gd name="T5" fmla="*/ 1 h 1"/>
                  <a:gd name="T6" fmla="*/ 7 w 7"/>
                  <a:gd name="T7" fmla="*/ 0 h 1"/>
                  <a:gd name="T8" fmla="*/ 7 w 7"/>
                  <a:gd name="T9" fmla="*/ 0 h 1"/>
                  <a:gd name="T10" fmla="*/ 4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547">
                <a:extLst>
                  <a:ext uri="{FF2B5EF4-FFF2-40B4-BE49-F238E27FC236}">
                    <a16:creationId xmlns:a16="http://schemas.microsoft.com/office/drawing/2014/main" xmlns="" id="{98B0466D-285D-B103-85E7-5600A588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119188"/>
                <a:ext cx="1588" cy="4763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2 w 2"/>
                  <a:gd name="T5" fmla="*/ 0 h 8"/>
                  <a:gd name="T6" fmla="*/ 2 w 2"/>
                  <a:gd name="T7" fmla="*/ 0 h 8"/>
                  <a:gd name="T8" fmla="*/ 0 w 2"/>
                  <a:gd name="T9" fmla="*/ 8 h 8"/>
                  <a:gd name="T10" fmla="*/ 0 w 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548">
                <a:extLst>
                  <a:ext uri="{FF2B5EF4-FFF2-40B4-BE49-F238E27FC236}">
                    <a16:creationId xmlns:a16="http://schemas.microsoft.com/office/drawing/2014/main" xmlns="" id="{B136F7B5-FD46-7855-95F2-7D46652D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438" y="1241425"/>
                <a:ext cx="0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2 h 4"/>
                  <a:gd name="T4" fmla="*/ 2 w 2"/>
                  <a:gd name="T5" fmla="*/ 2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549">
                <a:extLst>
                  <a:ext uri="{FF2B5EF4-FFF2-40B4-BE49-F238E27FC236}">
                    <a16:creationId xmlns:a16="http://schemas.microsoft.com/office/drawing/2014/main" xmlns="" id="{67FC840E-C387-2B80-B097-F9C868A7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925" y="1230313"/>
                <a:ext cx="42863" cy="33338"/>
              </a:xfrm>
              <a:custGeom>
                <a:avLst/>
                <a:gdLst>
                  <a:gd name="T0" fmla="*/ 34 w 80"/>
                  <a:gd name="T1" fmla="*/ 8 h 65"/>
                  <a:gd name="T2" fmla="*/ 34 w 80"/>
                  <a:gd name="T3" fmla="*/ 8 h 65"/>
                  <a:gd name="T4" fmla="*/ 37 w 80"/>
                  <a:gd name="T5" fmla="*/ 0 h 65"/>
                  <a:gd name="T6" fmla="*/ 37 w 80"/>
                  <a:gd name="T7" fmla="*/ 0 h 65"/>
                  <a:gd name="T8" fmla="*/ 32 w 80"/>
                  <a:gd name="T9" fmla="*/ 3 h 65"/>
                  <a:gd name="T10" fmla="*/ 26 w 80"/>
                  <a:gd name="T11" fmla="*/ 5 h 65"/>
                  <a:gd name="T12" fmla="*/ 15 w 80"/>
                  <a:gd name="T13" fmla="*/ 7 h 65"/>
                  <a:gd name="T14" fmla="*/ 9 w 80"/>
                  <a:gd name="T15" fmla="*/ 9 h 65"/>
                  <a:gd name="T16" fmla="*/ 5 w 80"/>
                  <a:gd name="T17" fmla="*/ 12 h 65"/>
                  <a:gd name="T18" fmla="*/ 2 w 80"/>
                  <a:gd name="T19" fmla="*/ 17 h 65"/>
                  <a:gd name="T20" fmla="*/ 0 w 80"/>
                  <a:gd name="T21" fmla="*/ 25 h 65"/>
                  <a:gd name="T22" fmla="*/ 0 w 80"/>
                  <a:gd name="T23" fmla="*/ 25 h 65"/>
                  <a:gd name="T24" fmla="*/ 2 w 80"/>
                  <a:gd name="T25" fmla="*/ 26 h 65"/>
                  <a:gd name="T26" fmla="*/ 5 w 80"/>
                  <a:gd name="T27" fmla="*/ 28 h 65"/>
                  <a:gd name="T28" fmla="*/ 10 w 80"/>
                  <a:gd name="T29" fmla="*/ 31 h 65"/>
                  <a:gd name="T30" fmla="*/ 14 w 80"/>
                  <a:gd name="T31" fmla="*/ 35 h 65"/>
                  <a:gd name="T32" fmla="*/ 17 w 80"/>
                  <a:gd name="T33" fmla="*/ 39 h 65"/>
                  <a:gd name="T34" fmla="*/ 20 w 80"/>
                  <a:gd name="T35" fmla="*/ 45 h 65"/>
                  <a:gd name="T36" fmla="*/ 22 w 80"/>
                  <a:gd name="T37" fmla="*/ 51 h 65"/>
                  <a:gd name="T38" fmla="*/ 22 w 80"/>
                  <a:gd name="T39" fmla="*/ 56 h 65"/>
                  <a:gd name="T40" fmla="*/ 22 w 80"/>
                  <a:gd name="T41" fmla="*/ 56 h 65"/>
                  <a:gd name="T42" fmla="*/ 25 w 80"/>
                  <a:gd name="T43" fmla="*/ 55 h 65"/>
                  <a:gd name="T44" fmla="*/ 28 w 80"/>
                  <a:gd name="T45" fmla="*/ 55 h 65"/>
                  <a:gd name="T46" fmla="*/ 32 w 80"/>
                  <a:gd name="T47" fmla="*/ 56 h 65"/>
                  <a:gd name="T48" fmla="*/ 35 w 80"/>
                  <a:gd name="T49" fmla="*/ 59 h 65"/>
                  <a:gd name="T50" fmla="*/ 42 w 80"/>
                  <a:gd name="T51" fmla="*/ 63 h 65"/>
                  <a:gd name="T52" fmla="*/ 45 w 80"/>
                  <a:gd name="T53" fmla="*/ 65 h 65"/>
                  <a:gd name="T54" fmla="*/ 47 w 80"/>
                  <a:gd name="T55" fmla="*/ 63 h 65"/>
                  <a:gd name="T56" fmla="*/ 47 w 80"/>
                  <a:gd name="T57" fmla="*/ 63 h 65"/>
                  <a:gd name="T58" fmla="*/ 43 w 80"/>
                  <a:gd name="T59" fmla="*/ 59 h 65"/>
                  <a:gd name="T60" fmla="*/ 41 w 80"/>
                  <a:gd name="T61" fmla="*/ 54 h 65"/>
                  <a:gd name="T62" fmla="*/ 41 w 80"/>
                  <a:gd name="T63" fmla="*/ 50 h 65"/>
                  <a:gd name="T64" fmla="*/ 42 w 80"/>
                  <a:gd name="T65" fmla="*/ 46 h 65"/>
                  <a:gd name="T66" fmla="*/ 45 w 80"/>
                  <a:gd name="T67" fmla="*/ 43 h 65"/>
                  <a:gd name="T68" fmla="*/ 48 w 80"/>
                  <a:gd name="T69" fmla="*/ 39 h 65"/>
                  <a:gd name="T70" fmla="*/ 55 w 80"/>
                  <a:gd name="T71" fmla="*/ 32 h 65"/>
                  <a:gd name="T72" fmla="*/ 55 w 80"/>
                  <a:gd name="T73" fmla="*/ 32 h 65"/>
                  <a:gd name="T74" fmla="*/ 57 w 80"/>
                  <a:gd name="T75" fmla="*/ 36 h 65"/>
                  <a:gd name="T76" fmla="*/ 58 w 80"/>
                  <a:gd name="T77" fmla="*/ 39 h 65"/>
                  <a:gd name="T78" fmla="*/ 58 w 80"/>
                  <a:gd name="T79" fmla="*/ 46 h 65"/>
                  <a:gd name="T80" fmla="*/ 57 w 80"/>
                  <a:gd name="T81" fmla="*/ 53 h 65"/>
                  <a:gd name="T82" fmla="*/ 58 w 80"/>
                  <a:gd name="T83" fmla="*/ 56 h 65"/>
                  <a:gd name="T84" fmla="*/ 61 w 80"/>
                  <a:gd name="T85" fmla="*/ 59 h 65"/>
                  <a:gd name="T86" fmla="*/ 80 w 80"/>
                  <a:gd name="T87" fmla="*/ 55 h 65"/>
                  <a:gd name="T88" fmla="*/ 63 w 80"/>
                  <a:gd name="T89" fmla="*/ 52 h 65"/>
                  <a:gd name="T90" fmla="*/ 68 w 80"/>
                  <a:gd name="T91" fmla="*/ 26 h 65"/>
                  <a:gd name="T92" fmla="*/ 66 w 80"/>
                  <a:gd name="T93" fmla="*/ 29 h 65"/>
                  <a:gd name="T94" fmla="*/ 66 w 80"/>
                  <a:gd name="T95" fmla="*/ 29 h 65"/>
                  <a:gd name="T96" fmla="*/ 62 w 80"/>
                  <a:gd name="T97" fmla="*/ 30 h 65"/>
                  <a:gd name="T98" fmla="*/ 57 w 80"/>
                  <a:gd name="T99" fmla="*/ 31 h 65"/>
                  <a:gd name="T100" fmla="*/ 55 w 80"/>
                  <a:gd name="T101" fmla="*/ 30 h 65"/>
                  <a:gd name="T102" fmla="*/ 53 w 80"/>
                  <a:gd name="T103" fmla="*/ 29 h 65"/>
                  <a:gd name="T104" fmla="*/ 51 w 80"/>
                  <a:gd name="T105" fmla="*/ 26 h 65"/>
                  <a:gd name="T106" fmla="*/ 51 w 80"/>
                  <a:gd name="T107" fmla="*/ 23 h 65"/>
                  <a:gd name="T108" fmla="*/ 50 w 80"/>
                  <a:gd name="T109" fmla="*/ 17 h 65"/>
                  <a:gd name="T110" fmla="*/ 49 w 80"/>
                  <a:gd name="T111" fmla="*/ 10 h 65"/>
                  <a:gd name="T112" fmla="*/ 49 w 80"/>
                  <a:gd name="T113" fmla="*/ 8 h 65"/>
                  <a:gd name="T114" fmla="*/ 47 w 80"/>
                  <a:gd name="T115" fmla="*/ 6 h 65"/>
                  <a:gd name="T116" fmla="*/ 46 w 80"/>
                  <a:gd name="T117" fmla="*/ 5 h 65"/>
                  <a:gd name="T118" fmla="*/ 42 w 80"/>
                  <a:gd name="T119" fmla="*/ 5 h 65"/>
                  <a:gd name="T120" fmla="*/ 39 w 80"/>
                  <a:gd name="T121" fmla="*/ 6 h 65"/>
                  <a:gd name="T122" fmla="*/ 34 w 80"/>
                  <a:gd name="T123" fmla="*/ 8 h 65"/>
                  <a:gd name="T124" fmla="*/ 34 w 80"/>
                  <a:gd name="T125" fmla="*/ 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65">
                    <a:moveTo>
                      <a:pt x="34" y="8"/>
                    </a:moveTo>
                    <a:lnTo>
                      <a:pt x="34" y="8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2" y="3"/>
                    </a:lnTo>
                    <a:lnTo>
                      <a:pt x="26" y="5"/>
                    </a:lnTo>
                    <a:lnTo>
                      <a:pt x="15" y="7"/>
                    </a:lnTo>
                    <a:lnTo>
                      <a:pt x="9" y="9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7" y="39"/>
                    </a:lnTo>
                    <a:lnTo>
                      <a:pt x="20" y="45"/>
                    </a:lnTo>
                    <a:lnTo>
                      <a:pt x="22" y="51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5" y="55"/>
                    </a:lnTo>
                    <a:lnTo>
                      <a:pt x="28" y="55"/>
                    </a:lnTo>
                    <a:lnTo>
                      <a:pt x="32" y="56"/>
                    </a:lnTo>
                    <a:lnTo>
                      <a:pt x="35" y="59"/>
                    </a:lnTo>
                    <a:lnTo>
                      <a:pt x="42" y="63"/>
                    </a:lnTo>
                    <a:lnTo>
                      <a:pt x="45" y="65"/>
                    </a:lnTo>
                    <a:lnTo>
                      <a:pt x="47" y="63"/>
                    </a:lnTo>
                    <a:lnTo>
                      <a:pt x="47" y="63"/>
                    </a:lnTo>
                    <a:lnTo>
                      <a:pt x="43" y="59"/>
                    </a:lnTo>
                    <a:lnTo>
                      <a:pt x="41" y="54"/>
                    </a:lnTo>
                    <a:lnTo>
                      <a:pt x="41" y="50"/>
                    </a:lnTo>
                    <a:lnTo>
                      <a:pt x="42" y="46"/>
                    </a:lnTo>
                    <a:lnTo>
                      <a:pt x="45" y="43"/>
                    </a:lnTo>
                    <a:lnTo>
                      <a:pt x="48" y="39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7" y="36"/>
                    </a:lnTo>
                    <a:lnTo>
                      <a:pt x="58" y="39"/>
                    </a:lnTo>
                    <a:lnTo>
                      <a:pt x="58" y="46"/>
                    </a:lnTo>
                    <a:lnTo>
                      <a:pt x="57" y="53"/>
                    </a:lnTo>
                    <a:lnTo>
                      <a:pt x="58" y="56"/>
                    </a:lnTo>
                    <a:lnTo>
                      <a:pt x="61" y="59"/>
                    </a:lnTo>
                    <a:lnTo>
                      <a:pt x="80" y="55"/>
                    </a:lnTo>
                    <a:lnTo>
                      <a:pt x="63" y="52"/>
                    </a:lnTo>
                    <a:lnTo>
                      <a:pt x="68" y="26"/>
                    </a:lnTo>
                    <a:lnTo>
                      <a:pt x="66" y="29"/>
                    </a:lnTo>
                    <a:lnTo>
                      <a:pt x="66" y="29"/>
                    </a:lnTo>
                    <a:lnTo>
                      <a:pt x="62" y="30"/>
                    </a:lnTo>
                    <a:lnTo>
                      <a:pt x="57" y="31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6"/>
                    </a:lnTo>
                    <a:lnTo>
                      <a:pt x="51" y="23"/>
                    </a:lnTo>
                    <a:lnTo>
                      <a:pt x="50" y="17"/>
                    </a:lnTo>
                    <a:lnTo>
                      <a:pt x="49" y="10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6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550">
                <a:extLst>
                  <a:ext uri="{FF2B5EF4-FFF2-40B4-BE49-F238E27FC236}">
                    <a16:creationId xmlns:a16="http://schemas.microsoft.com/office/drawing/2014/main" xmlns="" id="{CB203CCB-2EB9-5C21-5165-419681C1F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975" y="1225550"/>
                <a:ext cx="3175" cy="4763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7 h 7"/>
                  <a:gd name="T4" fmla="*/ 2 w 4"/>
                  <a:gd name="T5" fmla="*/ 4 h 7"/>
                  <a:gd name="T6" fmla="*/ 4 w 4"/>
                  <a:gd name="T7" fmla="*/ 0 h 7"/>
                  <a:gd name="T8" fmla="*/ 4 w 4"/>
                  <a:gd name="T9" fmla="*/ 0 h 7"/>
                  <a:gd name="T10" fmla="*/ 2 w 4"/>
                  <a:gd name="T11" fmla="*/ 1 h 7"/>
                  <a:gd name="T12" fmla="*/ 1 w 4"/>
                  <a:gd name="T13" fmla="*/ 2 h 7"/>
                  <a:gd name="T14" fmla="*/ 0 w 4"/>
                  <a:gd name="T15" fmla="*/ 7 h 7"/>
                  <a:gd name="T16" fmla="*/ 0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551">
                <a:extLst>
                  <a:ext uri="{FF2B5EF4-FFF2-40B4-BE49-F238E27FC236}">
                    <a16:creationId xmlns:a16="http://schemas.microsoft.com/office/drawing/2014/main" xmlns="" id="{2005B3D9-A2EF-C8D4-FFD3-468E393D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475" y="1208088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4 w 4"/>
                  <a:gd name="T9" fmla="*/ 0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552">
                <a:extLst>
                  <a:ext uri="{FF2B5EF4-FFF2-40B4-BE49-F238E27FC236}">
                    <a16:creationId xmlns:a16="http://schemas.microsoft.com/office/drawing/2014/main" xmlns="" id="{7F10E47F-8F45-ED8E-0514-31A9348D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563" y="1216025"/>
                <a:ext cx="9525" cy="9525"/>
              </a:xfrm>
              <a:custGeom>
                <a:avLst/>
                <a:gdLst>
                  <a:gd name="T0" fmla="*/ 16 w 16"/>
                  <a:gd name="T1" fmla="*/ 12 h 16"/>
                  <a:gd name="T2" fmla="*/ 16 w 16"/>
                  <a:gd name="T3" fmla="*/ 12 h 16"/>
                  <a:gd name="T4" fmla="*/ 16 w 16"/>
                  <a:gd name="T5" fmla="*/ 10 h 16"/>
                  <a:gd name="T6" fmla="*/ 14 w 16"/>
                  <a:gd name="T7" fmla="*/ 7 h 16"/>
                  <a:gd name="T8" fmla="*/ 10 w 16"/>
                  <a:gd name="T9" fmla="*/ 3 h 16"/>
                  <a:gd name="T10" fmla="*/ 8 w 16"/>
                  <a:gd name="T11" fmla="*/ 1 h 16"/>
                  <a:gd name="T12" fmla="*/ 4 w 16"/>
                  <a:gd name="T13" fmla="*/ 0 h 16"/>
                  <a:gd name="T14" fmla="*/ 2 w 16"/>
                  <a:gd name="T15" fmla="*/ 1 h 16"/>
                  <a:gd name="T16" fmla="*/ 0 w 16"/>
                  <a:gd name="T17" fmla="*/ 3 h 16"/>
                  <a:gd name="T18" fmla="*/ 0 w 16"/>
                  <a:gd name="T19" fmla="*/ 10 h 16"/>
                  <a:gd name="T20" fmla="*/ 0 w 16"/>
                  <a:gd name="T21" fmla="*/ 10 h 16"/>
                  <a:gd name="T22" fmla="*/ 15 w 16"/>
                  <a:gd name="T23" fmla="*/ 16 h 16"/>
                  <a:gd name="T24" fmla="*/ 16 w 16"/>
                  <a:gd name="T2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6" y="12"/>
                    </a:moveTo>
                    <a:lnTo>
                      <a:pt x="16" y="12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5" y="16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553">
                <a:extLst>
                  <a:ext uri="{FF2B5EF4-FFF2-40B4-BE49-F238E27FC236}">
                    <a16:creationId xmlns:a16="http://schemas.microsoft.com/office/drawing/2014/main" xmlns="" id="{E200C0BC-FE58-A76C-1027-401E9AF6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788" y="1266825"/>
                <a:ext cx="3175" cy="3175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2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6 w 6"/>
                  <a:gd name="T11" fmla="*/ 2 h 4"/>
                  <a:gd name="T12" fmla="*/ 6 w 6"/>
                  <a:gd name="T13" fmla="*/ 2 h 4"/>
                  <a:gd name="T14" fmla="*/ 4 w 6"/>
                  <a:gd name="T15" fmla="*/ 0 h 4"/>
                  <a:gd name="T16" fmla="*/ 3 w 6"/>
                  <a:gd name="T17" fmla="*/ 0 h 4"/>
                  <a:gd name="T18" fmla="*/ 0 w 6"/>
                  <a:gd name="T19" fmla="*/ 4 h 4"/>
                  <a:gd name="T20" fmla="*/ 0 w 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554">
                <a:extLst>
                  <a:ext uri="{FF2B5EF4-FFF2-40B4-BE49-F238E27FC236}">
                    <a16:creationId xmlns:a16="http://schemas.microsoft.com/office/drawing/2014/main" xmlns="" id="{33513E3E-861C-752E-1B21-3ABE332C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450" y="1258888"/>
                <a:ext cx="1588" cy="635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2 w 5"/>
                  <a:gd name="T11" fmla="*/ 4 h 10"/>
                  <a:gd name="T12" fmla="*/ 0 w 5"/>
                  <a:gd name="T13" fmla="*/ 10 h 10"/>
                  <a:gd name="T14" fmla="*/ 0 w 5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555">
                <a:extLst>
                  <a:ext uri="{FF2B5EF4-FFF2-40B4-BE49-F238E27FC236}">
                    <a16:creationId xmlns:a16="http://schemas.microsoft.com/office/drawing/2014/main" xmlns="" id="{2A9400FB-0BCF-C211-F5A8-D5B65047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33488"/>
                <a:ext cx="11113" cy="11113"/>
              </a:xfrm>
              <a:custGeom>
                <a:avLst/>
                <a:gdLst>
                  <a:gd name="T0" fmla="*/ 20 w 20"/>
                  <a:gd name="T1" fmla="*/ 22 h 22"/>
                  <a:gd name="T2" fmla="*/ 20 w 20"/>
                  <a:gd name="T3" fmla="*/ 22 h 22"/>
                  <a:gd name="T4" fmla="*/ 16 w 20"/>
                  <a:gd name="T5" fmla="*/ 11 h 22"/>
                  <a:gd name="T6" fmla="*/ 15 w 20"/>
                  <a:gd name="T7" fmla="*/ 6 h 22"/>
                  <a:gd name="T8" fmla="*/ 14 w 20"/>
                  <a:gd name="T9" fmla="*/ 0 h 22"/>
                  <a:gd name="T10" fmla="*/ 14 w 20"/>
                  <a:gd name="T11" fmla="*/ 0 h 22"/>
                  <a:gd name="T12" fmla="*/ 11 w 20"/>
                  <a:gd name="T13" fmla="*/ 1 h 22"/>
                  <a:gd name="T14" fmla="*/ 10 w 20"/>
                  <a:gd name="T15" fmla="*/ 2 h 22"/>
                  <a:gd name="T16" fmla="*/ 7 w 20"/>
                  <a:gd name="T17" fmla="*/ 6 h 22"/>
                  <a:gd name="T18" fmla="*/ 3 w 20"/>
                  <a:gd name="T19" fmla="*/ 10 h 22"/>
                  <a:gd name="T20" fmla="*/ 0 w 20"/>
                  <a:gd name="T21" fmla="*/ 15 h 22"/>
                  <a:gd name="T22" fmla="*/ 0 w 20"/>
                  <a:gd name="T23" fmla="*/ 15 h 22"/>
                  <a:gd name="T24" fmla="*/ 5 w 20"/>
                  <a:gd name="T25" fmla="*/ 12 h 22"/>
                  <a:gd name="T26" fmla="*/ 9 w 20"/>
                  <a:gd name="T27" fmla="*/ 14 h 22"/>
                  <a:gd name="T28" fmla="*/ 15 w 20"/>
                  <a:gd name="T29" fmla="*/ 17 h 22"/>
                  <a:gd name="T30" fmla="*/ 20 w 20"/>
                  <a:gd name="T31" fmla="*/ 22 h 22"/>
                  <a:gd name="T32" fmla="*/ 20 w 20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2">
                    <a:moveTo>
                      <a:pt x="20" y="22"/>
                    </a:moveTo>
                    <a:lnTo>
                      <a:pt x="20" y="22"/>
                    </a:lnTo>
                    <a:lnTo>
                      <a:pt x="16" y="11"/>
                    </a:lnTo>
                    <a:lnTo>
                      <a:pt x="15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5" y="12"/>
                    </a:lnTo>
                    <a:lnTo>
                      <a:pt x="9" y="14"/>
                    </a:lnTo>
                    <a:lnTo>
                      <a:pt x="15" y="17"/>
                    </a:lnTo>
                    <a:lnTo>
                      <a:pt x="20" y="22"/>
                    </a:lnTo>
                    <a:lnTo>
                      <a:pt x="2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556">
                <a:extLst>
                  <a:ext uri="{FF2B5EF4-FFF2-40B4-BE49-F238E27FC236}">
                    <a16:creationId xmlns:a16="http://schemas.microsoft.com/office/drawing/2014/main" xmlns="" id="{587A458E-5B67-D5A5-F167-1385448A1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675" y="12414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557">
                <a:extLst>
                  <a:ext uri="{FF2B5EF4-FFF2-40B4-BE49-F238E27FC236}">
                    <a16:creationId xmlns:a16="http://schemas.microsoft.com/office/drawing/2014/main" xmlns="" id="{8271B7D7-09D9-2E1A-0A16-0023B1E51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4063" y="1096963"/>
                <a:ext cx="1479550" cy="352425"/>
              </a:xfrm>
              <a:custGeom>
                <a:avLst/>
                <a:gdLst>
                  <a:gd name="T0" fmla="*/ 1764 w 2797"/>
                  <a:gd name="T1" fmla="*/ 278 h 665"/>
                  <a:gd name="T2" fmla="*/ 1908 w 2797"/>
                  <a:gd name="T3" fmla="*/ 185 h 665"/>
                  <a:gd name="T4" fmla="*/ 2164 w 2797"/>
                  <a:gd name="T5" fmla="*/ 215 h 665"/>
                  <a:gd name="T6" fmla="*/ 2276 w 2797"/>
                  <a:gd name="T7" fmla="*/ 228 h 665"/>
                  <a:gd name="T8" fmla="*/ 2537 w 2797"/>
                  <a:gd name="T9" fmla="*/ 242 h 665"/>
                  <a:gd name="T10" fmla="*/ 2761 w 2797"/>
                  <a:gd name="T11" fmla="*/ 328 h 665"/>
                  <a:gd name="T12" fmla="*/ 2581 w 2797"/>
                  <a:gd name="T13" fmla="*/ 371 h 665"/>
                  <a:gd name="T14" fmla="*/ 2354 w 2797"/>
                  <a:gd name="T15" fmla="*/ 410 h 665"/>
                  <a:gd name="T16" fmla="*/ 2131 w 2797"/>
                  <a:gd name="T17" fmla="*/ 460 h 665"/>
                  <a:gd name="T18" fmla="*/ 1982 w 2797"/>
                  <a:gd name="T19" fmla="*/ 482 h 665"/>
                  <a:gd name="T20" fmla="*/ 1811 w 2797"/>
                  <a:gd name="T21" fmla="*/ 448 h 665"/>
                  <a:gd name="T22" fmla="*/ 1619 w 2797"/>
                  <a:gd name="T23" fmla="*/ 511 h 665"/>
                  <a:gd name="T24" fmla="*/ 1577 w 2797"/>
                  <a:gd name="T25" fmla="*/ 594 h 665"/>
                  <a:gd name="T26" fmla="*/ 1719 w 2797"/>
                  <a:gd name="T27" fmla="*/ 568 h 665"/>
                  <a:gd name="T28" fmla="*/ 1633 w 2797"/>
                  <a:gd name="T29" fmla="*/ 623 h 665"/>
                  <a:gd name="T30" fmla="*/ 1477 w 2797"/>
                  <a:gd name="T31" fmla="*/ 644 h 665"/>
                  <a:gd name="T32" fmla="*/ 1392 w 2797"/>
                  <a:gd name="T33" fmla="*/ 535 h 665"/>
                  <a:gd name="T34" fmla="*/ 1322 w 2797"/>
                  <a:gd name="T35" fmla="*/ 565 h 665"/>
                  <a:gd name="T36" fmla="*/ 1263 w 2797"/>
                  <a:gd name="T37" fmla="*/ 641 h 665"/>
                  <a:gd name="T38" fmla="*/ 1072 w 2797"/>
                  <a:gd name="T39" fmla="*/ 594 h 665"/>
                  <a:gd name="T40" fmla="*/ 1192 w 2797"/>
                  <a:gd name="T41" fmla="*/ 577 h 665"/>
                  <a:gd name="T42" fmla="*/ 1025 w 2797"/>
                  <a:gd name="T43" fmla="*/ 449 h 665"/>
                  <a:gd name="T44" fmla="*/ 1000 w 2797"/>
                  <a:gd name="T45" fmla="*/ 555 h 665"/>
                  <a:gd name="T46" fmla="*/ 916 w 2797"/>
                  <a:gd name="T47" fmla="*/ 579 h 665"/>
                  <a:gd name="T48" fmla="*/ 803 w 2797"/>
                  <a:gd name="T49" fmla="*/ 573 h 665"/>
                  <a:gd name="T50" fmla="*/ 866 w 2797"/>
                  <a:gd name="T51" fmla="*/ 469 h 665"/>
                  <a:gd name="T52" fmla="*/ 658 w 2797"/>
                  <a:gd name="T53" fmla="*/ 589 h 665"/>
                  <a:gd name="T54" fmla="*/ 715 w 2797"/>
                  <a:gd name="T55" fmla="*/ 516 h 665"/>
                  <a:gd name="T56" fmla="*/ 582 w 2797"/>
                  <a:gd name="T57" fmla="*/ 542 h 665"/>
                  <a:gd name="T58" fmla="*/ 554 w 2797"/>
                  <a:gd name="T59" fmla="*/ 447 h 665"/>
                  <a:gd name="T60" fmla="*/ 304 w 2797"/>
                  <a:gd name="T61" fmla="*/ 554 h 665"/>
                  <a:gd name="T62" fmla="*/ 288 w 2797"/>
                  <a:gd name="T63" fmla="*/ 484 h 665"/>
                  <a:gd name="T64" fmla="*/ 205 w 2797"/>
                  <a:gd name="T65" fmla="*/ 501 h 665"/>
                  <a:gd name="T66" fmla="*/ 180 w 2797"/>
                  <a:gd name="T67" fmla="*/ 477 h 665"/>
                  <a:gd name="T68" fmla="*/ 27 w 2797"/>
                  <a:gd name="T69" fmla="*/ 415 h 665"/>
                  <a:gd name="T70" fmla="*/ 192 w 2797"/>
                  <a:gd name="T71" fmla="*/ 235 h 665"/>
                  <a:gd name="T72" fmla="*/ 91 w 2797"/>
                  <a:gd name="T73" fmla="*/ 240 h 665"/>
                  <a:gd name="T74" fmla="*/ 77 w 2797"/>
                  <a:gd name="T75" fmla="*/ 140 h 665"/>
                  <a:gd name="T76" fmla="*/ 170 w 2797"/>
                  <a:gd name="T77" fmla="*/ 104 h 665"/>
                  <a:gd name="T78" fmla="*/ 293 w 2797"/>
                  <a:gd name="T79" fmla="*/ 49 h 665"/>
                  <a:gd name="T80" fmla="*/ 426 w 2797"/>
                  <a:gd name="T81" fmla="*/ 151 h 665"/>
                  <a:gd name="T82" fmla="*/ 632 w 2797"/>
                  <a:gd name="T83" fmla="*/ 113 h 665"/>
                  <a:gd name="T84" fmla="*/ 909 w 2797"/>
                  <a:gd name="T85" fmla="*/ 84 h 665"/>
                  <a:gd name="T86" fmla="*/ 1014 w 2797"/>
                  <a:gd name="T87" fmla="*/ 149 h 665"/>
                  <a:gd name="T88" fmla="*/ 1088 w 2797"/>
                  <a:gd name="T89" fmla="*/ 123 h 665"/>
                  <a:gd name="T90" fmla="*/ 1249 w 2797"/>
                  <a:gd name="T91" fmla="*/ 46 h 665"/>
                  <a:gd name="T92" fmla="*/ 1364 w 2797"/>
                  <a:gd name="T93" fmla="*/ 116 h 665"/>
                  <a:gd name="T94" fmla="*/ 1423 w 2797"/>
                  <a:gd name="T95" fmla="*/ 46 h 665"/>
                  <a:gd name="T96" fmla="*/ 1480 w 2797"/>
                  <a:gd name="T97" fmla="*/ 4 h 665"/>
                  <a:gd name="T98" fmla="*/ 1564 w 2797"/>
                  <a:gd name="T99" fmla="*/ 287 h 665"/>
                  <a:gd name="T100" fmla="*/ 1231 w 2797"/>
                  <a:gd name="T101" fmla="*/ 279 h 665"/>
                  <a:gd name="T102" fmla="*/ 277 w 2797"/>
                  <a:gd name="T103" fmla="*/ 251 h 665"/>
                  <a:gd name="T104" fmla="*/ 517 w 2797"/>
                  <a:gd name="T105" fmla="*/ 232 h 665"/>
                  <a:gd name="T106" fmla="*/ 399 w 2797"/>
                  <a:gd name="T107" fmla="*/ 202 h 665"/>
                  <a:gd name="T108" fmla="*/ 434 w 2797"/>
                  <a:gd name="T109" fmla="*/ 335 h 665"/>
                  <a:gd name="T110" fmla="*/ 927 w 2797"/>
                  <a:gd name="T111" fmla="*/ 203 h 665"/>
                  <a:gd name="T112" fmla="*/ 865 w 2797"/>
                  <a:gd name="T113" fmla="*/ 109 h 665"/>
                  <a:gd name="T114" fmla="*/ 736 w 2797"/>
                  <a:gd name="T115" fmla="*/ 241 h 665"/>
                  <a:gd name="T116" fmla="*/ 627 w 2797"/>
                  <a:gd name="T117" fmla="*/ 280 h 665"/>
                  <a:gd name="T118" fmla="*/ 784 w 2797"/>
                  <a:gd name="T119" fmla="*/ 294 h 665"/>
                  <a:gd name="T120" fmla="*/ 901 w 2797"/>
                  <a:gd name="T121" fmla="*/ 383 h 665"/>
                  <a:gd name="T122" fmla="*/ 1141 w 2797"/>
                  <a:gd name="T123" fmla="*/ 275 h 665"/>
                  <a:gd name="T124" fmla="*/ 1188 w 2797"/>
                  <a:gd name="T125" fmla="*/ 21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7" h="665">
                    <a:moveTo>
                      <a:pt x="1588" y="247"/>
                    </a:moveTo>
                    <a:lnTo>
                      <a:pt x="1588" y="247"/>
                    </a:lnTo>
                    <a:lnTo>
                      <a:pt x="1593" y="242"/>
                    </a:lnTo>
                    <a:lnTo>
                      <a:pt x="1591" y="248"/>
                    </a:lnTo>
                    <a:lnTo>
                      <a:pt x="1591" y="248"/>
                    </a:lnTo>
                    <a:lnTo>
                      <a:pt x="1602" y="253"/>
                    </a:lnTo>
                    <a:lnTo>
                      <a:pt x="1602" y="253"/>
                    </a:lnTo>
                    <a:lnTo>
                      <a:pt x="1607" y="250"/>
                    </a:lnTo>
                    <a:lnTo>
                      <a:pt x="1607" y="250"/>
                    </a:lnTo>
                    <a:lnTo>
                      <a:pt x="1606" y="252"/>
                    </a:lnTo>
                    <a:lnTo>
                      <a:pt x="1606" y="255"/>
                    </a:lnTo>
                    <a:lnTo>
                      <a:pt x="1606" y="255"/>
                    </a:lnTo>
                    <a:lnTo>
                      <a:pt x="1609" y="257"/>
                    </a:lnTo>
                    <a:lnTo>
                      <a:pt x="1609" y="257"/>
                    </a:lnTo>
                    <a:lnTo>
                      <a:pt x="1612" y="250"/>
                    </a:lnTo>
                    <a:lnTo>
                      <a:pt x="1618" y="243"/>
                    </a:lnTo>
                    <a:lnTo>
                      <a:pt x="1629" y="230"/>
                    </a:lnTo>
                    <a:lnTo>
                      <a:pt x="1640" y="219"/>
                    </a:lnTo>
                    <a:lnTo>
                      <a:pt x="1644" y="214"/>
                    </a:lnTo>
                    <a:lnTo>
                      <a:pt x="1647" y="210"/>
                    </a:lnTo>
                    <a:lnTo>
                      <a:pt x="1647" y="210"/>
                    </a:lnTo>
                    <a:lnTo>
                      <a:pt x="1654" y="204"/>
                    </a:lnTo>
                    <a:lnTo>
                      <a:pt x="1661" y="199"/>
                    </a:lnTo>
                    <a:lnTo>
                      <a:pt x="1668" y="197"/>
                    </a:lnTo>
                    <a:lnTo>
                      <a:pt x="1672" y="197"/>
                    </a:lnTo>
                    <a:lnTo>
                      <a:pt x="1672" y="197"/>
                    </a:lnTo>
                    <a:lnTo>
                      <a:pt x="1668" y="198"/>
                    </a:lnTo>
                    <a:lnTo>
                      <a:pt x="1664" y="200"/>
                    </a:lnTo>
                    <a:lnTo>
                      <a:pt x="1662" y="203"/>
                    </a:lnTo>
                    <a:lnTo>
                      <a:pt x="1661" y="205"/>
                    </a:lnTo>
                    <a:lnTo>
                      <a:pt x="1661" y="208"/>
                    </a:lnTo>
                    <a:lnTo>
                      <a:pt x="1661" y="212"/>
                    </a:lnTo>
                    <a:lnTo>
                      <a:pt x="1661" y="212"/>
                    </a:lnTo>
                    <a:lnTo>
                      <a:pt x="1665" y="218"/>
                    </a:lnTo>
                    <a:lnTo>
                      <a:pt x="1670" y="223"/>
                    </a:lnTo>
                    <a:lnTo>
                      <a:pt x="1673" y="230"/>
                    </a:lnTo>
                    <a:lnTo>
                      <a:pt x="1678" y="236"/>
                    </a:lnTo>
                    <a:lnTo>
                      <a:pt x="1683" y="240"/>
                    </a:lnTo>
                    <a:lnTo>
                      <a:pt x="1685" y="240"/>
                    </a:lnTo>
                    <a:lnTo>
                      <a:pt x="1688" y="240"/>
                    </a:lnTo>
                    <a:lnTo>
                      <a:pt x="1691" y="238"/>
                    </a:lnTo>
                    <a:lnTo>
                      <a:pt x="1694" y="236"/>
                    </a:lnTo>
                    <a:lnTo>
                      <a:pt x="1701" y="228"/>
                    </a:lnTo>
                    <a:lnTo>
                      <a:pt x="1688" y="229"/>
                    </a:lnTo>
                    <a:lnTo>
                      <a:pt x="1717" y="185"/>
                    </a:lnTo>
                    <a:lnTo>
                      <a:pt x="1717" y="185"/>
                    </a:lnTo>
                    <a:lnTo>
                      <a:pt x="1719" y="191"/>
                    </a:lnTo>
                    <a:lnTo>
                      <a:pt x="1719" y="196"/>
                    </a:lnTo>
                    <a:lnTo>
                      <a:pt x="1717" y="200"/>
                    </a:lnTo>
                    <a:lnTo>
                      <a:pt x="1714" y="205"/>
                    </a:lnTo>
                    <a:lnTo>
                      <a:pt x="1704" y="213"/>
                    </a:lnTo>
                    <a:lnTo>
                      <a:pt x="1701" y="218"/>
                    </a:lnTo>
                    <a:lnTo>
                      <a:pt x="1699" y="222"/>
                    </a:lnTo>
                    <a:lnTo>
                      <a:pt x="1699" y="222"/>
                    </a:lnTo>
                    <a:lnTo>
                      <a:pt x="1703" y="220"/>
                    </a:lnTo>
                    <a:lnTo>
                      <a:pt x="1707" y="218"/>
                    </a:lnTo>
                    <a:lnTo>
                      <a:pt x="1711" y="218"/>
                    </a:lnTo>
                    <a:lnTo>
                      <a:pt x="1715" y="219"/>
                    </a:lnTo>
                    <a:lnTo>
                      <a:pt x="1722" y="222"/>
                    </a:lnTo>
                    <a:lnTo>
                      <a:pt x="1729" y="228"/>
                    </a:lnTo>
                    <a:lnTo>
                      <a:pt x="1736" y="233"/>
                    </a:lnTo>
                    <a:lnTo>
                      <a:pt x="1738" y="234"/>
                    </a:lnTo>
                    <a:lnTo>
                      <a:pt x="1741" y="234"/>
                    </a:lnTo>
                    <a:lnTo>
                      <a:pt x="1744" y="233"/>
                    </a:lnTo>
                    <a:lnTo>
                      <a:pt x="1746" y="230"/>
                    </a:lnTo>
                    <a:lnTo>
                      <a:pt x="1748" y="227"/>
                    </a:lnTo>
                    <a:lnTo>
                      <a:pt x="1750" y="220"/>
                    </a:lnTo>
                    <a:lnTo>
                      <a:pt x="1750" y="220"/>
                    </a:lnTo>
                    <a:lnTo>
                      <a:pt x="1752" y="240"/>
                    </a:lnTo>
                    <a:lnTo>
                      <a:pt x="1755" y="258"/>
                    </a:lnTo>
                    <a:lnTo>
                      <a:pt x="1757" y="267"/>
                    </a:lnTo>
                    <a:lnTo>
                      <a:pt x="1760" y="273"/>
                    </a:lnTo>
                    <a:lnTo>
                      <a:pt x="1764" y="278"/>
                    </a:lnTo>
                    <a:lnTo>
                      <a:pt x="1767" y="278"/>
                    </a:lnTo>
                    <a:lnTo>
                      <a:pt x="1769" y="278"/>
                    </a:lnTo>
                    <a:lnTo>
                      <a:pt x="1769" y="278"/>
                    </a:lnTo>
                    <a:lnTo>
                      <a:pt x="1767" y="270"/>
                    </a:lnTo>
                    <a:lnTo>
                      <a:pt x="1765" y="264"/>
                    </a:lnTo>
                    <a:lnTo>
                      <a:pt x="1767" y="260"/>
                    </a:lnTo>
                    <a:lnTo>
                      <a:pt x="1768" y="257"/>
                    </a:lnTo>
                    <a:lnTo>
                      <a:pt x="1770" y="253"/>
                    </a:lnTo>
                    <a:lnTo>
                      <a:pt x="1771" y="249"/>
                    </a:lnTo>
                    <a:lnTo>
                      <a:pt x="1771" y="243"/>
                    </a:lnTo>
                    <a:lnTo>
                      <a:pt x="1769" y="234"/>
                    </a:lnTo>
                    <a:lnTo>
                      <a:pt x="1769" y="234"/>
                    </a:lnTo>
                    <a:lnTo>
                      <a:pt x="1771" y="230"/>
                    </a:lnTo>
                    <a:lnTo>
                      <a:pt x="1773" y="229"/>
                    </a:lnTo>
                    <a:lnTo>
                      <a:pt x="1776" y="230"/>
                    </a:lnTo>
                    <a:lnTo>
                      <a:pt x="1779" y="232"/>
                    </a:lnTo>
                    <a:lnTo>
                      <a:pt x="1782" y="233"/>
                    </a:lnTo>
                    <a:lnTo>
                      <a:pt x="1784" y="232"/>
                    </a:lnTo>
                    <a:lnTo>
                      <a:pt x="1785" y="230"/>
                    </a:lnTo>
                    <a:lnTo>
                      <a:pt x="1786" y="226"/>
                    </a:lnTo>
                    <a:lnTo>
                      <a:pt x="1784" y="235"/>
                    </a:lnTo>
                    <a:lnTo>
                      <a:pt x="1784" y="235"/>
                    </a:lnTo>
                    <a:lnTo>
                      <a:pt x="1788" y="241"/>
                    </a:lnTo>
                    <a:lnTo>
                      <a:pt x="1793" y="244"/>
                    </a:lnTo>
                    <a:lnTo>
                      <a:pt x="1796" y="245"/>
                    </a:lnTo>
                    <a:lnTo>
                      <a:pt x="1800" y="247"/>
                    </a:lnTo>
                    <a:lnTo>
                      <a:pt x="1803" y="245"/>
                    </a:lnTo>
                    <a:lnTo>
                      <a:pt x="1807" y="243"/>
                    </a:lnTo>
                    <a:lnTo>
                      <a:pt x="1811" y="235"/>
                    </a:lnTo>
                    <a:lnTo>
                      <a:pt x="1816" y="226"/>
                    </a:lnTo>
                    <a:lnTo>
                      <a:pt x="1821" y="214"/>
                    </a:lnTo>
                    <a:lnTo>
                      <a:pt x="1824" y="204"/>
                    </a:lnTo>
                    <a:lnTo>
                      <a:pt x="1828" y="196"/>
                    </a:lnTo>
                    <a:lnTo>
                      <a:pt x="1828" y="196"/>
                    </a:lnTo>
                    <a:lnTo>
                      <a:pt x="1838" y="193"/>
                    </a:lnTo>
                    <a:lnTo>
                      <a:pt x="1847" y="192"/>
                    </a:lnTo>
                    <a:lnTo>
                      <a:pt x="1856" y="193"/>
                    </a:lnTo>
                    <a:lnTo>
                      <a:pt x="1863" y="195"/>
                    </a:lnTo>
                    <a:lnTo>
                      <a:pt x="1879" y="197"/>
                    </a:lnTo>
                    <a:lnTo>
                      <a:pt x="1887" y="198"/>
                    </a:lnTo>
                    <a:lnTo>
                      <a:pt x="1895" y="197"/>
                    </a:lnTo>
                    <a:lnTo>
                      <a:pt x="1895" y="197"/>
                    </a:lnTo>
                    <a:lnTo>
                      <a:pt x="1898" y="212"/>
                    </a:lnTo>
                    <a:lnTo>
                      <a:pt x="1901" y="230"/>
                    </a:lnTo>
                    <a:lnTo>
                      <a:pt x="1903" y="240"/>
                    </a:lnTo>
                    <a:lnTo>
                      <a:pt x="1907" y="247"/>
                    </a:lnTo>
                    <a:lnTo>
                      <a:pt x="1909" y="250"/>
                    </a:lnTo>
                    <a:lnTo>
                      <a:pt x="1911" y="251"/>
                    </a:lnTo>
                    <a:lnTo>
                      <a:pt x="1913" y="252"/>
                    </a:lnTo>
                    <a:lnTo>
                      <a:pt x="1913" y="252"/>
                    </a:lnTo>
                    <a:lnTo>
                      <a:pt x="1916" y="244"/>
                    </a:lnTo>
                    <a:lnTo>
                      <a:pt x="1920" y="238"/>
                    </a:lnTo>
                    <a:lnTo>
                      <a:pt x="1929" y="226"/>
                    </a:lnTo>
                    <a:lnTo>
                      <a:pt x="1933" y="220"/>
                    </a:lnTo>
                    <a:lnTo>
                      <a:pt x="1937" y="213"/>
                    </a:lnTo>
                    <a:lnTo>
                      <a:pt x="1940" y="205"/>
                    </a:lnTo>
                    <a:lnTo>
                      <a:pt x="1941" y="196"/>
                    </a:lnTo>
                    <a:lnTo>
                      <a:pt x="1941" y="196"/>
                    </a:lnTo>
                    <a:lnTo>
                      <a:pt x="1939" y="193"/>
                    </a:lnTo>
                    <a:lnTo>
                      <a:pt x="1936" y="193"/>
                    </a:lnTo>
                    <a:lnTo>
                      <a:pt x="1933" y="193"/>
                    </a:lnTo>
                    <a:lnTo>
                      <a:pt x="1932" y="195"/>
                    </a:lnTo>
                    <a:lnTo>
                      <a:pt x="1929" y="198"/>
                    </a:lnTo>
                    <a:lnTo>
                      <a:pt x="1926" y="204"/>
                    </a:lnTo>
                    <a:lnTo>
                      <a:pt x="1923" y="215"/>
                    </a:lnTo>
                    <a:lnTo>
                      <a:pt x="1921" y="220"/>
                    </a:lnTo>
                    <a:lnTo>
                      <a:pt x="1917" y="223"/>
                    </a:lnTo>
                    <a:lnTo>
                      <a:pt x="1917" y="223"/>
                    </a:lnTo>
                    <a:lnTo>
                      <a:pt x="1915" y="214"/>
                    </a:lnTo>
                    <a:lnTo>
                      <a:pt x="1913" y="207"/>
                    </a:lnTo>
                    <a:lnTo>
                      <a:pt x="1911" y="198"/>
                    </a:lnTo>
                    <a:lnTo>
                      <a:pt x="1910" y="190"/>
                    </a:lnTo>
                    <a:lnTo>
                      <a:pt x="1908" y="185"/>
                    </a:lnTo>
                    <a:lnTo>
                      <a:pt x="1905" y="181"/>
                    </a:lnTo>
                    <a:lnTo>
                      <a:pt x="1905" y="181"/>
                    </a:lnTo>
                    <a:lnTo>
                      <a:pt x="1906" y="182"/>
                    </a:lnTo>
                    <a:lnTo>
                      <a:pt x="1909" y="183"/>
                    </a:lnTo>
                    <a:lnTo>
                      <a:pt x="1915" y="183"/>
                    </a:lnTo>
                    <a:lnTo>
                      <a:pt x="1931" y="181"/>
                    </a:lnTo>
                    <a:lnTo>
                      <a:pt x="1939" y="180"/>
                    </a:lnTo>
                    <a:lnTo>
                      <a:pt x="1946" y="181"/>
                    </a:lnTo>
                    <a:lnTo>
                      <a:pt x="1949" y="182"/>
                    </a:lnTo>
                    <a:lnTo>
                      <a:pt x="1953" y="184"/>
                    </a:lnTo>
                    <a:lnTo>
                      <a:pt x="1955" y="188"/>
                    </a:lnTo>
                    <a:lnTo>
                      <a:pt x="1957" y="191"/>
                    </a:lnTo>
                    <a:lnTo>
                      <a:pt x="1954" y="195"/>
                    </a:lnTo>
                    <a:lnTo>
                      <a:pt x="1954" y="195"/>
                    </a:lnTo>
                    <a:lnTo>
                      <a:pt x="1957" y="198"/>
                    </a:lnTo>
                    <a:lnTo>
                      <a:pt x="1960" y="203"/>
                    </a:lnTo>
                    <a:lnTo>
                      <a:pt x="1966" y="213"/>
                    </a:lnTo>
                    <a:lnTo>
                      <a:pt x="1970" y="225"/>
                    </a:lnTo>
                    <a:lnTo>
                      <a:pt x="1975" y="236"/>
                    </a:lnTo>
                    <a:lnTo>
                      <a:pt x="1979" y="244"/>
                    </a:lnTo>
                    <a:lnTo>
                      <a:pt x="1983" y="247"/>
                    </a:lnTo>
                    <a:lnTo>
                      <a:pt x="1985" y="249"/>
                    </a:lnTo>
                    <a:lnTo>
                      <a:pt x="1989" y="248"/>
                    </a:lnTo>
                    <a:lnTo>
                      <a:pt x="1993" y="247"/>
                    </a:lnTo>
                    <a:lnTo>
                      <a:pt x="1998" y="242"/>
                    </a:lnTo>
                    <a:lnTo>
                      <a:pt x="2002" y="236"/>
                    </a:lnTo>
                    <a:lnTo>
                      <a:pt x="2015" y="220"/>
                    </a:lnTo>
                    <a:lnTo>
                      <a:pt x="2015" y="220"/>
                    </a:lnTo>
                    <a:lnTo>
                      <a:pt x="2015" y="228"/>
                    </a:lnTo>
                    <a:lnTo>
                      <a:pt x="2015" y="228"/>
                    </a:lnTo>
                    <a:lnTo>
                      <a:pt x="2018" y="228"/>
                    </a:lnTo>
                    <a:lnTo>
                      <a:pt x="2022" y="230"/>
                    </a:lnTo>
                    <a:lnTo>
                      <a:pt x="2026" y="234"/>
                    </a:lnTo>
                    <a:lnTo>
                      <a:pt x="2033" y="242"/>
                    </a:lnTo>
                    <a:lnTo>
                      <a:pt x="2037" y="245"/>
                    </a:lnTo>
                    <a:lnTo>
                      <a:pt x="2039" y="245"/>
                    </a:lnTo>
                    <a:lnTo>
                      <a:pt x="2041" y="245"/>
                    </a:lnTo>
                    <a:lnTo>
                      <a:pt x="2047" y="243"/>
                    </a:lnTo>
                    <a:lnTo>
                      <a:pt x="2054" y="236"/>
                    </a:lnTo>
                    <a:lnTo>
                      <a:pt x="2054" y="236"/>
                    </a:lnTo>
                    <a:lnTo>
                      <a:pt x="2054" y="238"/>
                    </a:lnTo>
                    <a:lnTo>
                      <a:pt x="2053" y="240"/>
                    </a:lnTo>
                    <a:lnTo>
                      <a:pt x="2053" y="242"/>
                    </a:lnTo>
                    <a:lnTo>
                      <a:pt x="2052" y="243"/>
                    </a:lnTo>
                    <a:lnTo>
                      <a:pt x="2052" y="243"/>
                    </a:lnTo>
                    <a:lnTo>
                      <a:pt x="2054" y="245"/>
                    </a:lnTo>
                    <a:lnTo>
                      <a:pt x="2058" y="247"/>
                    </a:lnTo>
                    <a:lnTo>
                      <a:pt x="2060" y="247"/>
                    </a:lnTo>
                    <a:lnTo>
                      <a:pt x="2062" y="247"/>
                    </a:lnTo>
                    <a:lnTo>
                      <a:pt x="2067" y="244"/>
                    </a:lnTo>
                    <a:lnTo>
                      <a:pt x="2072" y="241"/>
                    </a:lnTo>
                    <a:lnTo>
                      <a:pt x="2082" y="230"/>
                    </a:lnTo>
                    <a:lnTo>
                      <a:pt x="2085" y="225"/>
                    </a:lnTo>
                    <a:lnTo>
                      <a:pt x="2090" y="222"/>
                    </a:lnTo>
                    <a:lnTo>
                      <a:pt x="2090" y="222"/>
                    </a:lnTo>
                    <a:lnTo>
                      <a:pt x="2091" y="229"/>
                    </a:lnTo>
                    <a:lnTo>
                      <a:pt x="2092" y="235"/>
                    </a:lnTo>
                    <a:lnTo>
                      <a:pt x="2092" y="238"/>
                    </a:lnTo>
                    <a:lnTo>
                      <a:pt x="2091" y="243"/>
                    </a:lnTo>
                    <a:lnTo>
                      <a:pt x="2087" y="250"/>
                    </a:lnTo>
                    <a:lnTo>
                      <a:pt x="2084" y="259"/>
                    </a:lnTo>
                    <a:lnTo>
                      <a:pt x="2084" y="259"/>
                    </a:lnTo>
                    <a:lnTo>
                      <a:pt x="2089" y="260"/>
                    </a:lnTo>
                    <a:lnTo>
                      <a:pt x="2093" y="260"/>
                    </a:lnTo>
                    <a:lnTo>
                      <a:pt x="2098" y="259"/>
                    </a:lnTo>
                    <a:lnTo>
                      <a:pt x="2102" y="258"/>
                    </a:lnTo>
                    <a:lnTo>
                      <a:pt x="2112" y="252"/>
                    </a:lnTo>
                    <a:lnTo>
                      <a:pt x="2121" y="244"/>
                    </a:lnTo>
                    <a:lnTo>
                      <a:pt x="2129" y="235"/>
                    </a:lnTo>
                    <a:lnTo>
                      <a:pt x="2136" y="225"/>
                    </a:lnTo>
                    <a:lnTo>
                      <a:pt x="2150" y="203"/>
                    </a:lnTo>
                    <a:lnTo>
                      <a:pt x="2164" y="215"/>
                    </a:lnTo>
                    <a:lnTo>
                      <a:pt x="2164" y="215"/>
                    </a:lnTo>
                    <a:lnTo>
                      <a:pt x="2158" y="225"/>
                    </a:lnTo>
                    <a:lnTo>
                      <a:pt x="2152" y="237"/>
                    </a:lnTo>
                    <a:lnTo>
                      <a:pt x="2150" y="243"/>
                    </a:lnTo>
                    <a:lnTo>
                      <a:pt x="2147" y="250"/>
                    </a:lnTo>
                    <a:lnTo>
                      <a:pt x="2147" y="256"/>
                    </a:lnTo>
                    <a:lnTo>
                      <a:pt x="2147" y="262"/>
                    </a:lnTo>
                    <a:lnTo>
                      <a:pt x="2147" y="262"/>
                    </a:lnTo>
                    <a:lnTo>
                      <a:pt x="2151" y="259"/>
                    </a:lnTo>
                    <a:lnTo>
                      <a:pt x="2152" y="257"/>
                    </a:lnTo>
                    <a:lnTo>
                      <a:pt x="2155" y="252"/>
                    </a:lnTo>
                    <a:lnTo>
                      <a:pt x="2158" y="251"/>
                    </a:lnTo>
                    <a:lnTo>
                      <a:pt x="2160" y="250"/>
                    </a:lnTo>
                    <a:lnTo>
                      <a:pt x="2162" y="250"/>
                    </a:lnTo>
                    <a:lnTo>
                      <a:pt x="2167" y="250"/>
                    </a:lnTo>
                    <a:lnTo>
                      <a:pt x="2167" y="250"/>
                    </a:lnTo>
                    <a:lnTo>
                      <a:pt x="2164" y="260"/>
                    </a:lnTo>
                    <a:lnTo>
                      <a:pt x="2161" y="272"/>
                    </a:lnTo>
                    <a:lnTo>
                      <a:pt x="2154" y="295"/>
                    </a:lnTo>
                    <a:lnTo>
                      <a:pt x="2154" y="295"/>
                    </a:lnTo>
                    <a:lnTo>
                      <a:pt x="2158" y="298"/>
                    </a:lnTo>
                    <a:lnTo>
                      <a:pt x="2161" y="300"/>
                    </a:lnTo>
                    <a:lnTo>
                      <a:pt x="2163" y="300"/>
                    </a:lnTo>
                    <a:lnTo>
                      <a:pt x="2166" y="297"/>
                    </a:lnTo>
                    <a:lnTo>
                      <a:pt x="2167" y="295"/>
                    </a:lnTo>
                    <a:lnTo>
                      <a:pt x="2168" y="291"/>
                    </a:lnTo>
                    <a:lnTo>
                      <a:pt x="2168" y="285"/>
                    </a:lnTo>
                    <a:lnTo>
                      <a:pt x="2168" y="278"/>
                    </a:lnTo>
                    <a:lnTo>
                      <a:pt x="2169" y="274"/>
                    </a:lnTo>
                    <a:lnTo>
                      <a:pt x="2170" y="275"/>
                    </a:lnTo>
                    <a:lnTo>
                      <a:pt x="2171" y="278"/>
                    </a:lnTo>
                    <a:lnTo>
                      <a:pt x="2177" y="288"/>
                    </a:lnTo>
                    <a:lnTo>
                      <a:pt x="2177" y="288"/>
                    </a:lnTo>
                    <a:lnTo>
                      <a:pt x="2179" y="288"/>
                    </a:lnTo>
                    <a:lnTo>
                      <a:pt x="2182" y="285"/>
                    </a:lnTo>
                    <a:lnTo>
                      <a:pt x="2184" y="281"/>
                    </a:lnTo>
                    <a:lnTo>
                      <a:pt x="2186" y="276"/>
                    </a:lnTo>
                    <a:lnTo>
                      <a:pt x="2189" y="264"/>
                    </a:lnTo>
                    <a:lnTo>
                      <a:pt x="2190" y="251"/>
                    </a:lnTo>
                    <a:lnTo>
                      <a:pt x="2205" y="273"/>
                    </a:lnTo>
                    <a:lnTo>
                      <a:pt x="2205" y="273"/>
                    </a:lnTo>
                    <a:lnTo>
                      <a:pt x="2206" y="266"/>
                    </a:lnTo>
                    <a:lnTo>
                      <a:pt x="2208" y="260"/>
                    </a:lnTo>
                    <a:lnTo>
                      <a:pt x="2212" y="257"/>
                    </a:lnTo>
                    <a:lnTo>
                      <a:pt x="2216" y="253"/>
                    </a:lnTo>
                    <a:lnTo>
                      <a:pt x="2221" y="251"/>
                    </a:lnTo>
                    <a:lnTo>
                      <a:pt x="2225" y="250"/>
                    </a:lnTo>
                    <a:lnTo>
                      <a:pt x="2235" y="248"/>
                    </a:lnTo>
                    <a:lnTo>
                      <a:pt x="2235" y="248"/>
                    </a:lnTo>
                    <a:lnTo>
                      <a:pt x="2235" y="243"/>
                    </a:lnTo>
                    <a:lnTo>
                      <a:pt x="2233" y="240"/>
                    </a:lnTo>
                    <a:lnTo>
                      <a:pt x="2230" y="234"/>
                    </a:lnTo>
                    <a:lnTo>
                      <a:pt x="2228" y="232"/>
                    </a:lnTo>
                    <a:lnTo>
                      <a:pt x="2225" y="230"/>
                    </a:lnTo>
                    <a:lnTo>
                      <a:pt x="2223" y="230"/>
                    </a:lnTo>
                    <a:lnTo>
                      <a:pt x="2221" y="233"/>
                    </a:lnTo>
                    <a:lnTo>
                      <a:pt x="2221" y="233"/>
                    </a:lnTo>
                    <a:lnTo>
                      <a:pt x="2222" y="227"/>
                    </a:lnTo>
                    <a:lnTo>
                      <a:pt x="2223" y="221"/>
                    </a:lnTo>
                    <a:lnTo>
                      <a:pt x="2225" y="218"/>
                    </a:lnTo>
                    <a:lnTo>
                      <a:pt x="2229" y="214"/>
                    </a:lnTo>
                    <a:lnTo>
                      <a:pt x="2232" y="211"/>
                    </a:lnTo>
                    <a:lnTo>
                      <a:pt x="2236" y="210"/>
                    </a:lnTo>
                    <a:lnTo>
                      <a:pt x="2239" y="208"/>
                    </a:lnTo>
                    <a:lnTo>
                      <a:pt x="2242" y="208"/>
                    </a:lnTo>
                    <a:lnTo>
                      <a:pt x="2242" y="208"/>
                    </a:lnTo>
                    <a:lnTo>
                      <a:pt x="2243" y="215"/>
                    </a:lnTo>
                    <a:lnTo>
                      <a:pt x="2245" y="221"/>
                    </a:lnTo>
                    <a:lnTo>
                      <a:pt x="2247" y="225"/>
                    </a:lnTo>
                    <a:lnTo>
                      <a:pt x="2251" y="227"/>
                    </a:lnTo>
                    <a:lnTo>
                      <a:pt x="2255" y="228"/>
                    </a:lnTo>
                    <a:lnTo>
                      <a:pt x="2259" y="228"/>
                    </a:lnTo>
                    <a:lnTo>
                      <a:pt x="2268" y="228"/>
                    </a:lnTo>
                    <a:lnTo>
                      <a:pt x="2276" y="228"/>
                    </a:lnTo>
                    <a:lnTo>
                      <a:pt x="2279" y="229"/>
                    </a:lnTo>
                    <a:lnTo>
                      <a:pt x="2282" y="232"/>
                    </a:lnTo>
                    <a:lnTo>
                      <a:pt x="2284" y="234"/>
                    </a:lnTo>
                    <a:lnTo>
                      <a:pt x="2285" y="240"/>
                    </a:lnTo>
                    <a:lnTo>
                      <a:pt x="2285" y="245"/>
                    </a:lnTo>
                    <a:lnTo>
                      <a:pt x="2284" y="255"/>
                    </a:lnTo>
                    <a:lnTo>
                      <a:pt x="2284" y="255"/>
                    </a:lnTo>
                    <a:lnTo>
                      <a:pt x="2298" y="249"/>
                    </a:lnTo>
                    <a:lnTo>
                      <a:pt x="2313" y="245"/>
                    </a:lnTo>
                    <a:lnTo>
                      <a:pt x="2343" y="237"/>
                    </a:lnTo>
                    <a:lnTo>
                      <a:pt x="2358" y="233"/>
                    </a:lnTo>
                    <a:lnTo>
                      <a:pt x="2370" y="228"/>
                    </a:lnTo>
                    <a:lnTo>
                      <a:pt x="2383" y="222"/>
                    </a:lnTo>
                    <a:lnTo>
                      <a:pt x="2392" y="217"/>
                    </a:lnTo>
                    <a:lnTo>
                      <a:pt x="2392" y="217"/>
                    </a:lnTo>
                    <a:lnTo>
                      <a:pt x="2396" y="220"/>
                    </a:lnTo>
                    <a:lnTo>
                      <a:pt x="2399" y="223"/>
                    </a:lnTo>
                    <a:lnTo>
                      <a:pt x="2406" y="229"/>
                    </a:lnTo>
                    <a:lnTo>
                      <a:pt x="2408" y="234"/>
                    </a:lnTo>
                    <a:lnTo>
                      <a:pt x="2409" y="237"/>
                    </a:lnTo>
                    <a:lnTo>
                      <a:pt x="2409" y="243"/>
                    </a:lnTo>
                    <a:lnTo>
                      <a:pt x="2407" y="250"/>
                    </a:lnTo>
                    <a:lnTo>
                      <a:pt x="2407" y="250"/>
                    </a:lnTo>
                    <a:lnTo>
                      <a:pt x="2412" y="250"/>
                    </a:lnTo>
                    <a:lnTo>
                      <a:pt x="2416" y="248"/>
                    </a:lnTo>
                    <a:lnTo>
                      <a:pt x="2421" y="247"/>
                    </a:lnTo>
                    <a:lnTo>
                      <a:pt x="2426" y="243"/>
                    </a:lnTo>
                    <a:lnTo>
                      <a:pt x="2435" y="236"/>
                    </a:lnTo>
                    <a:lnTo>
                      <a:pt x="2443" y="228"/>
                    </a:lnTo>
                    <a:lnTo>
                      <a:pt x="2451" y="221"/>
                    </a:lnTo>
                    <a:lnTo>
                      <a:pt x="2459" y="217"/>
                    </a:lnTo>
                    <a:lnTo>
                      <a:pt x="2463" y="215"/>
                    </a:lnTo>
                    <a:lnTo>
                      <a:pt x="2468" y="214"/>
                    </a:lnTo>
                    <a:lnTo>
                      <a:pt x="2473" y="214"/>
                    </a:lnTo>
                    <a:lnTo>
                      <a:pt x="2478" y="217"/>
                    </a:lnTo>
                    <a:lnTo>
                      <a:pt x="2478" y="217"/>
                    </a:lnTo>
                    <a:lnTo>
                      <a:pt x="2478" y="218"/>
                    </a:lnTo>
                    <a:lnTo>
                      <a:pt x="2477" y="219"/>
                    </a:lnTo>
                    <a:lnTo>
                      <a:pt x="2473" y="220"/>
                    </a:lnTo>
                    <a:lnTo>
                      <a:pt x="2470" y="221"/>
                    </a:lnTo>
                    <a:lnTo>
                      <a:pt x="2468" y="223"/>
                    </a:lnTo>
                    <a:lnTo>
                      <a:pt x="2467" y="227"/>
                    </a:lnTo>
                    <a:lnTo>
                      <a:pt x="2466" y="232"/>
                    </a:lnTo>
                    <a:lnTo>
                      <a:pt x="2466" y="232"/>
                    </a:lnTo>
                    <a:lnTo>
                      <a:pt x="2469" y="229"/>
                    </a:lnTo>
                    <a:lnTo>
                      <a:pt x="2473" y="227"/>
                    </a:lnTo>
                    <a:lnTo>
                      <a:pt x="2476" y="227"/>
                    </a:lnTo>
                    <a:lnTo>
                      <a:pt x="2480" y="227"/>
                    </a:lnTo>
                    <a:lnTo>
                      <a:pt x="2486" y="229"/>
                    </a:lnTo>
                    <a:lnTo>
                      <a:pt x="2493" y="233"/>
                    </a:lnTo>
                    <a:lnTo>
                      <a:pt x="2501" y="237"/>
                    </a:lnTo>
                    <a:lnTo>
                      <a:pt x="2509" y="240"/>
                    </a:lnTo>
                    <a:lnTo>
                      <a:pt x="2514" y="241"/>
                    </a:lnTo>
                    <a:lnTo>
                      <a:pt x="2519" y="241"/>
                    </a:lnTo>
                    <a:lnTo>
                      <a:pt x="2523" y="241"/>
                    </a:lnTo>
                    <a:lnTo>
                      <a:pt x="2529" y="238"/>
                    </a:lnTo>
                    <a:lnTo>
                      <a:pt x="2529" y="238"/>
                    </a:lnTo>
                    <a:lnTo>
                      <a:pt x="2527" y="240"/>
                    </a:lnTo>
                    <a:lnTo>
                      <a:pt x="2526" y="241"/>
                    </a:lnTo>
                    <a:lnTo>
                      <a:pt x="2523" y="244"/>
                    </a:lnTo>
                    <a:lnTo>
                      <a:pt x="2522" y="253"/>
                    </a:lnTo>
                    <a:lnTo>
                      <a:pt x="2522" y="253"/>
                    </a:lnTo>
                    <a:lnTo>
                      <a:pt x="2522" y="250"/>
                    </a:lnTo>
                    <a:lnTo>
                      <a:pt x="2523" y="248"/>
                    </a:lnTo>
                    <a:lnTo>
                      <a:pt x="2528" y="242"/>
                    </a:lnTo>
                    <a:lnTo>
                      <a:pt x="2541" y="230"/>
                    </a:lnTo>
                    <a:lnTo>
                      <a:pt x="2541" y="230"/>
                    </a:lnTo>
                    <a:lnTo>
                      <a:pt x="2542" y="232"/>
                    </a:lnTo>
                    <a:lnTo>
                      <a:pt x="2542" y="233"/>
                    </a:lnTo>
                    <a:lnTo>
                      <a:pt x="2539" y="235"/>
                    </a:lnTo>
                    <a:lnTo>
                      <a:pt x="2538" y="238"/>
                    </a:lnTo>
                    <a:lnTo>
                      <a:pt x="2537" y="240"/>
                    </a:lnTo>
                    <a:lnTo>
                      <a:pt x="2537" y="242"/>
                    </a:lnTo>
                    <a:lnTo>
                      <a:pt x="2537" y="242"/>
                    </a:lnTo>
                    <a:lnTo>
                      <a:pt x="2547" y="244"/>
                    </a:lnTo>
                    <a:lnTo>
                      <a:pt x="2558" y="247"/>
                    </a:lnTo>
                    <a:lnTo>
                      <a:pt x="2567" y="247"/>
                    </a:lnTo>
                    <a:lnTo>
                      <a:pt x="2577" y="244"/>
                    </a:lnTo>
                    <a:lnTo>
                      <a:pt x="2587" y="242"/>
                    </a:lnTo>
                    <a:lnTo>
                      <a:pt x="2596" y="238"/>
                    </a:lnTo>
                    <a:lnTo>
                      <a:pt x="2614" y="230"/>
                    </a:lnTo>
                    <a:lnTo>
                      <a:pt x="2633" y="221"/>
                    </a:lnTo>
                    <a:lnTo>
                      <a:pt x="2651" y="212"/>
                    </a:lnTo>
                    <a:lnTo>
                      <a:pt x="2660" y="208"/>
                    </a:lnTo>
                    <a:lnTo>
                      <a:pt x="2670" y="206"/>
                    </a:lnTo>
                    <a:lnTo>
                      <a:pt x="2680" y="204"/>
                    </a:lnTo>
                    <a:lnTo>
                      <a:pt x="2690" y="204"/>
                    </a:lnTo>
                    <a:lnTo>
                      <a:pt x="2690" y="204"/>
                    </a:lnTo>
                    <a:lnTo>
                      <a:pt x="2688" y="204"/>
                    </a:lnTo>
                    <a:lnTo>
                      <a:pt x="2684" y="205"/>
                    </a:lnTo>
                    <a:lnTo>
                      <a:pt x="2680" y="208"/>
                    </a:lnTo>
                    <a:lnTo>
                      <a:pt x="2676" y="214"/>
                    </a:lnTo>
                    <a:lnTo>
                      <a:pt x="2674" y="220"/>
                    </a:lnTo>
                    <a:lnTo>
                      <a:pt x="2672" y="227"/>
                    </a:lnTo>
                    <a:lnTo>
                      <a:pt x="2669" y="234"/>
                    </a:lnTo>
                    <a:lnTo>
                      <a:pt x="2668" y="245"/>
                    </a:lnTo>
                    <a:lnTo>
                      <a:pt x="2684" y="247"/>
                    </a:lnTo>
                    <a:lnTo>
                      <a:pt x="2684" y="247"/>
                    </a:lnTo>
                    <a:lnTo>
                      <a:pt x="2687" y="241"/>
                    </a:lnTo>
                    <a:lnTo>
                      <a:pt x="2689" y="237"/>
                    </a:lnTo>
                    <a:lnTo>
                      <a:pt x="2696" y="232"/>
                    </a:lnTo>
                    <a:lnTo>
                      <a:pt x="2704" y="227"/>
                    </a:lnTo>
                    <a:lnTo>
                      <a:pt x="2707" y="223"/>
                    </a:lnTo>
                    <a:lnTo>
                      <a:pt x="2711" y="220"/>
                    </a:lnTo>
                    <a:lnTo>
                      <a:pt x="2711" y="220"/>
                    </a:lnTo>
                    <a:lnTo>
                      <a:pt x="2714" y="229"/>
                    </a:lnTo>
                    <a:lnTo>
                      <a:pt x="2714" y="234"/>
                    </a:lnTo>
                    <a:lnTo>
                      <a:pt x="2713" y="236"/>
                    </a:lnTo>
                    <a:lnTo>
                      <a:pt x="2712" y="238"/>
                    </a:lnTo>
                    <a:lnTo>
                      <a:pt x="2712" y="238"/>
                    </a:lnTo>
                    <a:lnTo>
                      <a:pt x="2718" y="243"/>
                    </a:lnTo>
                    <a:lnTo>
                      <a:pt x="2723" y="245"/>
                    </a:lnTo>
                    <a:lnTo>
                      <a:pt x="2728" y="245"/>
                    </a:lnTo>
                    <a:lnTo>
                      <a:pt x="2733" y="243"/>
                    </a:lnTo>
                    <a:lnTo>
                      <a:pt x="2737" y="240"/>
                    </a:lnTo>
                    <a:lnTo>
                      <a:pt x="2743" y="235"/>
                    </a:lnTo>
                    <a:lnTo>
                      <a:pt x="2752" y="225"/>
                    </a:lnTo>
                    <a:lnTo>
                      <a:pt x="2761" y="213"/>
                    </a:lnTo>
                    <a:lnTo>
                      <a:pt x="2767" y="208"/>
                    </a:lnTo>
                    <a:lnTo>
                      <a:pt x="2772" y="204"/>
                    </a:lnTo>
                    <a:lnTo>
                      <a:pt x="2777" y="200"/>
                    </a:lnTo>
                    <a:lnTo>
                      <a:pt x="2783" y="198"/>
                    </a:lnTo>
                    <a:lnTo>
                      <a:pt x="2790" y="198"/>
                    </a:lnTo>
                    <a:lnTo>
                      <a:pt x="2797" y="199"/>
                    </a:lnTo>
                    <a:lnTo>
                      <a:pt x="2752" y="260"/>
                    </a:lnTo>
                    <a:lnTo>
                      <a:pt x="2762" y="281"/>
                    </a:lnTo>
                    <a:lnTo>
                      <a:pt x="2743" y="308"/>
                    </a:lnTo>
                    <a:lnTo>
                      <a:pt x="2743" y="308"/>
                    </a:lnTo>
                    <a:lnTo>
                      <a:pt x="2745" y="311"/>
                    </a:lnTo>
                    <a:lnTo>
                      <a:pt x="2748" y="312"/>
                    </a:lnTo>
                    <a:lnTo>
                      <a:pt x="2750" y="312"/>
                    </a:lnTo>
                    <a:lnTo>
                      <a:pt x="2751" y="312"/>
                    </a:lnTo>
                    <a:lnTo>
                      <a:pt x="2756" y="310"/>
                    </a:lnTo>
                    <a:lnTo>
                      <a:pt x="2759" y="306"/>
                    </a:lnTo>
                    <a:lnTo>
                      <a:pt x="2761" y="303"/>
                    </a:lnTo>
                    <a:lnTo>
                      <a:pt x="2764" y="302"/>
                    </a:lnTo>
                    <a:lnTo>
                      <a:pt x="2765" y="302"/>
                    </a:lnTo>
                    <a:lnTo>
                      <a:pt x="2766" y="303"/>
                    </a:lnTo>
                    <a:lnTo>
                      <a:pt x="2767" y="309"/>
                    </a:lnTo>
                    <a:lnTo>
                      <a:pt x="2767" y="309"/>
                    </a:lnTo>
                    <a:lnTo>
                      <a:pt x="2765" y="312"/>
                    </a:lnTo>
                    <a:lnTo>
                      <a:pt x="2761" y="316"/>
                    </a:lnTo>
                    <a:lnTo>
                      <a:pt x="2759" y="319"/>
                    </a:lnTo>
                    <a:lnTo>
                      <a:pt x="2758" y="326"/>
                    </a:lnTo>
                    <a:lnTo>
                      <a:pt x="2758" y="326"/>
                    </a:lnTo>
                    <a:lnTo>
                      <a:pt x="2761" y="328"/>
                    </a:lnTo>
                    <a:lnTo>
                      <a:pt x="2765" y="328"/>
                    </a:lnTo>
                    <a:lnTo>
                      <a:pt x="2767" y="327"/>
                    </a:lnTo>
                    <a:lnTo>
                      <a:pt x="2769" y="325"/>
                    </a:lnTo>
                    <a:lnTo>
                      <a:pt x="2774" y="318"/>
                    </a:lnTo>
                    <a:lnTo>
                      <a:pt x="2776" y="316"/>
                    </a:lnTo>
                    <a:lnTo>
                      <a:pt x="2779" y="313"/>
                    </a:lnTo>
                    <a:lnTo>
                      <a:pt x="2779" y="313"/>
                    </a:lnTo>
                    <a:lnTo>
                      <a:pt x="2774" y="321"/>
                    </a:lnTo>
                    <a:lnTo>
                      <a:pt x="2769" y="328"/>
                    </a:lnTo>
                    <a:lnTo>
                      <a:pt x="2764" y="334"/>
                    </a:lnTo>
                    <a:lnTo>
                      <a:pt x="2758" y="340"/>
                    </a:lnTo>
                    <a:lnTo>
                      <a:pt x="2752" y="345"/>
                    </a:lnTo>
                    <a:lnTo>
                      <a:pt x="2746" y="348"/>
                    </a:lnTo>
                    <a:lnTo>
                      <a:pt x="2734" y="355"/>
                    </a:lnTo>
                    <a:lnTo>
                      <a:pt x="2721" y="359"/>
                    </a:lnTo>
                    <a:lnTo>
                      <a:pt x="2710" y="363"/>
                    </a:lnTo>
                    <a:lnTo>
                      <a:pt x="2698" y="366"/>
                    </a:lnTo>
                    <a:lnTo>
                      <a:pt x="2689" y="370"/>
                    </a:lnTo>
                    <a:lnTo>
                      <a:pt x="2689" y="370"/>
                    </a:lnTo>
                    <a:lnTo>
                      <a:pt x="2688" y="370"/>
                    </a:lnTo>
                    <a:lnTo>
                      <a:pt x="2688" y="370"/>
                    </a:lnTo>
                    <a:lnTo>
                      <a:pt x="2689" y="365"/>
                    </a:lnTo>
                    <a:lnTo>
                      <a:pt x="2692" y="354"/>
                    </a:lnTo>
                    <a:lnTo>
                      <a:pt x="2692" y="354"/>
                    </a:lnTo>
                    <a:lnTo>
                      <a:pt x="2689" y="354"/>
                    </a:lnTo>
                    <a:lnTo>
                      <a:pt x="2685" y="353"/>
                    </a:lnTo>
                    <a:lnTo>
                      <a:pt x="2680" y="349"/>
                    </a:lnTo>
                    <a:lnTo>
                      <a:pt x="2676" y="348"/>
                    </a:lnTo>
                    <a:lnTo>
                      <a:pt x="2673" y="347"/>
                    </a:lnTo>
                    <a:lnTo>
                      <a:pt x="2668" y="347"/>
                    </a:lnTo>
                    <a:lnTo>
                      <a:pt x="2665" y="349"/>
                    </a:lnTo>
                    <a:lnTo>
                      <a:pt x="2665" y="349"/>
                    </a:lnTo>
                    <a:lnTo>
                      <a:pt x="2662" y="355"/>
                    </a:lnTo>
                    <a:lnTo>
                      <a:pt x="2662" y="359"/>
                    </a:lnTo>
                    <a:lnTo>
                      <a:pt x="2664" y="362"/>
                    </a:lnTo>
                    <a:lnTo>
                      <a:pt x="2665" y="364"/>
                    </a:lnTo>
                    <a:lnTo>
                      <a:pt x="2670" y="365"/>
                    </a:lnTo>
                    <a:lnTo>
                      <a:pt x="2676" y="365"/>
                    </a:lnTo>
                    <a:lnTo>
                      <a:pt x="2676" y="365"/>
                    </a:lnTo>
                    <a:lnTo>
                      <a:pt x="2675" y="376"/>
                    </a:lnTo>
                    <a:lnTo>
                      <a:pt x="2673" y="380"/>
                    </a:lnTo>
                    <a:lnTo>
                      <a:pt x="2670" y="383"/>
                    </a:lnTo>
                    <a:lnTo>
                      <a:pt x="2666" y="384"/>
                    </a:lnTo>
                    <a:lnTo>
                      <a:pt x="2666" y="384"/>
                    </a:lnTo>
                    <a:lnTo>
                      <a:pt x="2665" y="380"/>
                    </a:lnTo>
                    <a:lnTo>
                      <a:pt x="2664" y="377"/>
                    </a:lnTo>
                    <a:lnTo>
                      <a:pt x="2661" y="374"/>
                    </a:lnTo>
                    <a:lnTo>
                      <a:pt x="2659" y="373"/>
                    </a:lnTo>
                    <a:lnTo>
                      <a:pt x="2653" y="370"/>
                    </a:lnTo>
                    <a:lnTo>
                      <a:pt x="2645" y="368"/>
                    </a:lnTo>
                    <a:lnTo>
                      <a:pt x="2638" y="366"/>
                    </a:lnTo>
                    <a:lnTo>
                      <a:pt x="2630" y="363"/>
                    </a:lnTo>
                    <a:lnTo>
                      <a:pt x="2628" y="361"/>
                    </a:lnTo>
                    <a:lnTo>
                      <a:pt x="2624" y="357"/>
                    </a:lnTo>
                    <a:lnTo>
                      <a:pt x="2622" y="354"/>
                    </a:lnTo>
                    <a:lnTo>
                      <a:pt x="2620" y="348"/>
                    </a:lnTo>
                    <a:lnTo>
                      <a:pt x="2620" y="348"/>
                    </a:lnTo>
                    <a:lnTo>
                      <a:pt x="2614" y="350"/>
                    </a:lnTo>
                    <a:lnTo>
                      <a:pt x="2611" y="353"/>
                    </a:lnTo>
                    <a:lnTo>
                      <a:pt x="2607" y="356"/>
                    </a:lnTo>
                    <a:lnTo>
                      <a:pt x="2606" y="361"/>
                    </a:lnTo>
                    <a:lnTo>
                      <a:pt x="2605" y="365"/>
                    </a:lnTo>
                    <a:lnTo>
                      <a:pt x="2605" y="370"/>
                    </a:lnTo>
                    <a:lnTo>
                      <a:pt x="2605" y="379"/>
                    </a:lnTo>
                    <a:lnTo>
                      <a:pt x="2606" y="388"/>
                    </a:lnTo>
                    <a:lnTo>
                      <a:pt x="2606" y="392"/>
                    </a:lnTo>
                    <a:lnTo>
                      <a:pt x="2605" y="394"/>
                    </a:lnTo>
                    <a:lnTo>
                      <a:pt x="2604" y="396"/>
                    </a:lnTo>
                    <a:lnTo>
                      <a:pt x="2601" y="398"/>
                    </a:lnTo>
                    <a:lnTo>
                      <a:pt x="2597" y="399"/>
                    </a:lnTo>
                    <a:lnTo>
                      <a:pt x="2591" y="398"/>
                    </a:lnTo>
                    <a:lnTo>
                      <a:pt x="2581" y="371"/>
                    </a:lnTo>
                    <a:lnTo>
                      <a:pt x="2581" y="371"/>
                    </a:lnTo>
                    <a:lnTo>
                      <a:pt x="2565" y="386"/>
                    </a:lnTo>
                    <a:lnTo>
                      <a:pt x="2555" y="392"/>
                    </a:lnTo>
                    <a:lnTo>
                      <a:pt x="2547" y="398"/>
                    </a:lnTo>
                    <a:lnTo>
                      <a:pt x="2538" y="401"/>
                    </a:lnTo>
                    <a:lnTo>
                      <a:pt x="2529" y="403"/>
                    </a:lnTo>
                    <a:lnTo>
                      <a:pt x="2520" y="404"/>
                    </a:lnTo>
                    <a:lnTo>
                      <a:pt x="2512" y="403"/>
                    </a:lnTo>
                    <a:lnTo>
                      <a:pt x="2516" y="403"/>
                    </a:lnTo>
                    <a:lnTo>
                      <a:pt x="2516" y="403"/>
                    </a:lnTo>
                    <a:lnTo>
                      <a:pt x="2518" y="395"/>
                    </a:lnTo>
                    <a:lnTo>
                      <a:pt x="2516" y="389"/>
                    </a:lnTo>
                    <a:lnTo>
                      <a:pt x="2512" y="379"/>
                    </a:lnTo>
                    <a:lnTo>
                      <a:pt x="2512" y="379"/>
                    </a:lnTo>
                    <a:lnTo>
                      <a:pt x="2508" y="378"/>
                    </a:lnTo>
                    <a:lnTo>
                      <a:pt x="2505" y="377"/>
                    </a:lnTo>
                    <a:lnTo>
                      <a:pt x="2499" y="378"/>
                    </a:lnTo>
                    <a:lnTo>
                      <a:pt x="2493" y="379"/>
                    </a:lnTo>
                    <a:lnTo>
                      <a:pt x="2488" y="383"/>
                    </a:lnTo>
                    <a:lnTo>
                      <a:pt x="2482" y="384"/>
                    </a:lnTo>
                    <a:lnTo>
                      <a:pt x="2477" y="384"/>
                    </a:lnTo>
                    <a:lnTo>
                      <a:pt x="2475" y="383"/>
                    </a:lnTo>
                    <a:lnTo>
                      <a:pt x="2473" y="381"/>
                    </a:lnTo>
                    <a:lnTo>
                      <a:pt x="2470" y="378"/>
                    </a:lnTo>
                    <a:lnTo>
                      <a:pt x="2468" y="374"/>
                    </a:lnTo>
                    <a:lnTo>
                      <a:pt x="2468" y="374"/>
                    </a:lnTo>
                    <a:lnTo>
                      <a:pt x="2460" y="384"/>
                    </a:lnTo>
                    <a:lnTo>
                      <a:pt x="2451" y="393"/>
                    </a:lnTo>
                    <a:lnTo>
                      <a:pt x="2442" y="402"/>
                    </a:lnTo>
                    <a:lnTo>
                      <a:pt x="2431" y="410"/>
                    </a:lnTo>
                    <a:lnTo>
                      <a:pt x="2412" y="424"/>
                    </a:lnTo>
                    <a:lnTo>
                      <a:pt x="2393" y="436"/>
                    </a:lnTo>
                    <a:lnTo>
                      <a:pt x="2393" y="436"/>
                    </a:lnTo>
                    <a:lnTo>
                      <a:pt x="2392" y="430"/>
                    </a:lnTo>
                    <a:lnTo>
                      <a:pt x="2392" y="425"/>
                    </a:lnTo>
                    <a:lnTo>
                      <a:pt x="2393" y="421"/>
                    </a:lnTo>
                    <a:lnTo>
                      <a:pt x="2394" y="417"/>
                    </a:lnTo>
                    <a:lnTo>
                      <a:pt x="2397" y="414"/>
                    </a:lnTo>
                    <a:lnTo>
                      <a:pt x="2400" y="411"/>
                    </a:lnTo>
                    <a:lnTo>
                      <a:pt x="2406" y="406"/>
                    </a:lnTo>
                    <a:lnTo>
                      <a:pt x="2421" y="398"/>
                    </a:lnTo>
                    <a:lnTo>
                      <a:pt x="2427" y="393"/>
                    </a:lnTo>
                    <a:lnTo>
                      <a:pt x="2430" y="389"/>
                    </a:lnTo>
                    <a:lnTo>
                      <a:pt x="2431" y="386"/>
                    </a:lnTo>
                    <a:lnTo>
                      <a:pt x="2411" y="386"/>
                    </a:lnTo>
                    <a:lnTo>
                      <a:pt x="2411" y="386"/>
                    </a:lnTo>
                    <a:lnTo>
                      <a:pt x="2415" y="385"/>
                    </a:lnTo>
                    <a:lnTo>
                      <a:pt x="2420" y="384"/>
                    </a:lnTo>
                    <a:lnTo>
                      <a:pt x="2422" y="380"/>
                    </a:lnTo>
                    <a:lnTo>
                      <a:pt x="2426" y="377"/>
                    </a:lnTo>
                    <a:lnTo>
                      <a:pt x="2431" y="366"/>
                    </a:lnTo>
                    <a:lnTo>
                      <a:pt x="2436" y="354"/>
                    </a:lnTo>
                    <a:lnTo>
                      <a:pt x="2436" y="354"/>
                    </a:lnTo>
                    <a:lnTo>
                      <a:pt x="2434" y="353"/>
                    </a:lnTo>
                    <a:lnTo>
                      <a:pt x="2430" y="353"/>
                    </a:lnTo>
                    <a:lnTo>
                      <a:pt x="2424" y="355"/>
                    </a:lnTo>
                    <a:lnTo>
                      <a:pt x="2420" y="358"/>
                    </a:lnTo>
                    <a:lnTo>
                      <a:pt x="2415" y="364"/>
                    </a:lnTo>
                    <a:lnTo>
                      <a:pt x="2406" y="376"/>
                    </a:lnTo>
                    <a:lnTo>
                      <a:pt x="2401" y="381"/>
                    </a:lnTo>
                    <a:lnTo>
                      <a:pt x="2396" y="385"/>
                    </a:lnTo>
                    <a:lnTo>
                      <a:pt x="2396" y="385"/>
                    </a:lnTo>
                    <a:lnTo>
                      <a:pt x="2396" y="379"/>
                    </a:lnTo>
                    <a:lnTo>
                      <a:pt x="2394" y="374"/>
                    </a:lnTo>
                    <a:lnTo>
                      <a:pt x="2391" y="371"/>
                    </a:lnTo>
                    <a:lnTo>
                      <a:pt x="2386" y="370"/>
                    </a:lnTo>
                    <a:lnTo>
                      <a:pt x="2384" y="393"/>
                    </a:lnTo>
                    <a:lnTo>
                      <a:pt x="2384" y="393"/>
                    </a:lnTo>
                    <a:lnTo>
                      <a:pt x="2383" y="391"/>
                    </a:lnTo>
                    <a:lnTo>
                      <a:pt x="2381" y="388"/>
                    </a:lnTo>
                    <a:lnTo>
                      <a:pt x="2351" y="402"/>
                    </a:lnTo>
                    <a:lnTo>
                      <a:pt x="2351" y="402"/>
                    </a:lnTo>
                    <a:lnTo>
                      <a:pt x="2353" y="406"/>
                    </a:lnTo>
                    <a:lnTo>
                      <a:pt x="2354" y="410"/>
                    </a:lnTo>
                    <a:lnTo>
                      <a:pt x="2358" y="421"/>
                    </a:lnTo>
                    <a:lnTo>
                      <a:pt x="2360" y="428"/>
                    </a:lnTo>
                    <a:lnTo>
                      <a:pt x="2362" y="430"/>
                    </a:lnTo>
                    <a:lnTo>
                      <a:pt x="2365" y="431"/>
                    </a:lnTo>
                    <a:lnTo>
                      <a:pt x="2365" y="431"/>
                    </a:lnTo>
                    <a:lnTo>
                      <a:pt x="2365" y="426"/>
                    </a:lnTo>
                    <a:lnTo>
                      <a:pt x="2365" y="423"/>
                    </a:lnTo>
                    <a:lnTo>
                      <a:pt x="2366" y="421"/>
                    </a:lnTo>
                    <a:lnTo>
                      <a:pt x="2367" y="418"/>
                    </a:lnTo>
                    <a:lnTo>
                      <a:pt x="2369" y="417"/>
                    </a:lnTo>
                    <a:lnTo>
                      <a:pt x="2371" y="416"/>
                    </a:lnTo>
                    <a:lnTo>
                      <a:pt x="2377" y="416"/>
                    </a:lnTo>
                    <a:lnTo>
                      <a:pt x="2377" y="416"/>
                    </a:lnTo>
                    <a:lnTo>
                      <a:pt x="2375" y="421"/>
                    </a:lnTo>
                    <a:lnTo>
                      <a:pt x="2375" y="424"/>
                    </a:lnTo>
                    <a:lnTo>
                      <a:pt x="2376" y="426"/>
                    </a:lnTo>
                    <a:lnTo>
                      <a:pt x="2378" y="429"/>
                    </a:lnTo>
                    <a:lnTo>
                      <a:pt x="2382" y="433"/>
                    </a:lnTo>
                    <a:lnTo>
                      <a:pt x="2384" y="437"/>
                    </a:lnTo>
                    <a:lnTo>
                      <a:pt x="2384" y="440"/>
                    </a:lnTo>
                    <a:lnTo>
                      <a:pt x="2384" y="440"/>
                    </a:lnTo>
                    <a:lnTo>
                      <a:pt x="2373" y="440"/>
                    </a:lnTo>
                    <a:lnTo>
                      <a:pt x="2360" y="443"/>
                    </a:lnTo>
                    <a:lnTo>
                      <a:pt x="2348" y="445"/>
                    </a:lnTo>
                    <a:lnTo>
                      <a:pt x="2339" y="449"/>
                    </a:lnTo>
                    <a:lnTo>
                      <a:pt x="2336" y="429"/>
                    </a:lnTo>
                    <a:lnTo>
                      <a:pt x="2336" y="429"/>
                    </a:lnTo>
                    <a:lnTo>
                      <a:pt x="2330" y="428"/>
                    </a:lnTo>
                    <a:lnTo>
                      <a:pt x="2324" y="428"/>
                    </a:lnTo>
                    <a:lnTo>
                      <a:pt x="2313" y="429"/>
                    </a:lnTo>
                    <a:lnTo>
                      <a:pt x="2302" y="431"/>
                    </a:lnTo>
                    <a:lnTo>
                      <a:pt x="2299" y="430"/>
                    </a:lnTo>
                    <a:lnTo>
                      <a:pt x="2294" y="429"/>
                    </a:lnTo>
                    <a:lnTo>
                      <a:pt x="2298" y="418"/>
                    </a:lnTo>
                    <a:lnTo>
                      <a:pt x="2298" y="418"/>
                    </a:lnTo>
                    <a:lnTo>
                      <a:pt x="2291" y="416"/>
                    </a:lnTo>
                    <a:lnTo>
                      <a:pt x="2284" y="416"/>
                    </a:lnTo>
                    <a:lnTo>
                      <a:pt x="2271" y="416"/>
                    </a:lnTo>
                    <a:lnTo>
                      <a:pt x="2265" y="416"/>
                    </a:lnTo>
                    <a:lnTo>
                      <a:pt x="2258" y="415"/>
                    </a:lnTo>
                    <a:lnTo>
                      <a:pt x="2252" y="411"/>
                    </a:lnTo>
                    <a:lnTo>
                      <a:pt x="2246" y="404"/>
                    </a:lnTo>
                    <a:lnTo>
                      <a:pt x="2246" y="404"/>
                    </a:lnTo>
                    <a:lnTo>
                      <a:pt x="2233" y="422"/>
                    </a:lnTo>
                    <a:lnTo>
                      <a:pt x="2220" y="439"/>
                    </a:lnTo>
                    <a:lnTo>
                      <a:pt x="2207" y="455"/>
                    </a:lnTo>
                    <a:lnTo>
                      <a:pt x="2201" y="464"/>
                    </a:lnTo>
                    <a:lnTo>
                      <a:pt x="2197" y="474"/>
                    </a:lnTo>
                    <a:lnTo>
                      <a:pt x="2197" y="474"/>
                    </a:lnTo>
                    <a:lnTo>
                      <a:pt x="2194" y="477"/>
                    </a:lnTo>
                    <a:lnTo>
                      <a:pt x="2192" y="479"/>
                    </a:lnTo>
                    <a:lnTo>
                      <a:pt x="2190" y="481"/>
                    </a:lnTo>
                    <a:lnTo>
                      <a:pt x="2186" y="481"/>
                    </a:lnTo>
                    <a:lnTo>
                      <a:pt x="2177" y="477"/>
                    </a:lnTo>
                    <a:lnTo>
                      <a:pt x="2168" y="471"/>
                    </a:lnTo>
                    <a:lnTo>
                      <a:pt x="2158" y="467"/>
                    </a:lnTo>
                    <a:lnTo>
                      <a:pt x="2153" y="466"/>
                    </a:lnTo>
                    <a:lnTo>
                      <a:pt x="2148" y="464"/>
                    </a:lnTo>
                    <a:lnTo>
                      <a:pt x="2144" y="466"/>
                    </a:lnTo>
                    <a:lnTo>
                      <a:pt x="2139" y="468"/>
                    </a:lnTo>
                    <a:lnTo>
                      <a:pt x="2135" y="471"/>
                    </a:lnTo>
                    <a:lnTo>
                      <a:pt x="2131" y="478"/>
                    </a:lnTo>
                    <a:lnTo>
                      <a:pt x="2131" y="478"/>
                    </a:lnTo>
                    <a:lnTo>
                      <a:pt x="2131" y="476"/>
                    </a:lnTo>
                    <a:lnTo>
                      <a:pt x="2132" y="474"/>
                    </a:lnTo>
                    <a:lnTo>
                      <a:pt x="2138" y="466"/>
                    </a:lnTo>
                    <a:lnTo>
                      <a:pt x="2150" y="447"/>
                    </a:lnTo>
                    <a:lnTo>
                      <a:pt x="2150" y="447"/>
                    </a:lnTo>
                    <a:lnTo>
                      <a:pt x="2147" y="447"/>
                    </a:lnTo>
                    <a:lnTo>
                      <a:pt x="2145" y="447"/>
                    </a:lnTo>
                    <a:lnTo>
                      <a:pt x="2141" y="449"/>
                    </a:lnTo>
                    <a:lnTo>
                      <a:pt x="2133" y="457"/>
                    </a:lnTo>
                    <a:lnTo>
                      <a:pt x="2131" y="460"/>
                    </a:lnTo>
                    <a:lnTo>
                      <a:pt x="2130" y="460"/>
                    </a:lnTo>
                    <a:lnTo>
                      <a:pt x="2128" y="460"/>
                    </a:lnTo>
                    <a:lnTo>
                      <a:pt x="2127" y="456"/>
                    </a:lnTo>
                    <a:lnTo>
                      <a:pt x="2124" y="448"/>
                    </a:lnTo>
                    <a:lnTo>
                      <a:pt x="2124" y="448"/>
                    </a:lnTo>
                    <a:lnTo>
                      <a:pt x="2132" y="451"/>
                    </a:lnTo>
                    <a:lnTo>
                      <a:pt x="2135" y="449"/>
                    </a:lnTo>
                    <a:lnTo>
                      <a:pt x="2136" y="448"/>
                    </a:lnTo>
                    <a:lnTo>
                      <a:pt x="2136" y="447"/>
                    </a:lnTo>
                    <a:lnTo>
                      <a:pt x="2137" y="445"/>
                    </a:lnTo>
                    <a:lnTo>
                      <a:pt x="2136" y="440"/>
                    </a:lnTo>
                    <a:lnTo>
                      <a:pt x="2133" y="433"/>
                    </a:lnTo>
                    <a:lnTo>
                      <a:pt x="2132" y="428"/>
                    </a:lnTo>
                    <a:lnTo>
                      <a:pt x="2132" y="422"/>
                    </a:lnTo>
                    <a:lnTo>
                      <a:pt x="2133" y="419"/>
                    </a:lnTo>
                    <a:lnTo>
                      <a:pt x="2135" y="418"/>
                    </a:lnTo>
                    <a:lnTo>
                      <a:pt x="2135" y="418"/>
                    </a:lnTo>
                    <a:lnTo>
                      <a:pt x="2125" y="419"/>
                    </a:lnTo>
                    <a:lnTo>
                      <a:pt x="2116" y="422"/>
                    </a:lnTo>
                    <a:lnTo>
                      <a:pt x="2108" y="428"/>
                    </a:lnTo>
                    <a:lnTo>
                      <a:pt x="2106" y="430"/>
                    </a:lnTo>
                    <a:lnTo>
                      <a:pt x="2102" y="433"/>
                    </a:lnTo>
                    <a:lnTo>
                      <a:pt x="2102" y="433"/>
                    </a:lnTo>
                    <a:lnTo>
                      <a:pt x="2106" y="434"/>
                    </a:lnTo>
                    <a:lnTo>
                      <a:pt x="2108" y="436"/>
                    </a:lnTo>
                    <a:lnTo>
                      <a:pt x="2109" y="437"/>
                    </a:lnTo>
                    <a:lnTo>
                      <a:pt x="2110" y="439"/>
                    </a:lnTo>
                    <a:lnTo>
                      <a:pt x="2110" y="445"/>
                    </a:lnTo>
                    <a:lnTo>
                      <a:pt x="2109" y="452"/>
                    </a:lnTo>
                    <a:lnTo>
                      <a:pt x="2108" y="457"/>
                    </a:lnTo>
                    <a:lnTo>
                      <a:pt x="2108" y="461"/>
                    </a:lnTo>
                    <a:lnTo>
                      <a:pt x="2109" y="462"/>
                    </a:lnTo>
                    <a:lnTo>
                      <a:pt x="2110" y="463"/>
                    </a:lnTo>
                    <a:lnTo>
                      <a:pt x="2116" y="461"/>
                    </a:lnTo>
                    <a:lnTo>
                      <a:pt x="2116" y="461"/>
                    </a:lnTo>
                    <a:lnTo>
                      <a:pt x="2110" y="469"/>
                    </a:lnTo>
                    <a:lnTo>
                      <a:pt x="2104" y="476"/>
                    </a:lnTo>
                    <a:lnTo>
                      <a:pt x="2097" y="481"/>
                    </a:lnTo>
                    <a:lnTo>
                      <a:pt x="2089" y="485"/>
                    </a:lnTo>
                    <a:lnTo>
                      <a:pt x="2082" y="487"/>
                    </a:lnTo>
                    <a:lnTo>
                      <a:pt x="2074" y="489"/>
                    </a:lnTo>
                    <a:lnTo>
                      <a:pt x="2067" y="487"/>
                    </a:lnTo>
                    <a:lnTo>
                      <a:pt x="2059" y="485"/>
                    </a:lnTo>
                    <a:lnTo>
                      <a:pt x="2059" y="485"/>
                    </a:lnTo>
                    <a:lnTo>
                      <a:pt x="2059" y="477"/>
                    </a:lnTo>
                    <a:lnTo>
                      <a:pt x="2058" y="470"/>
                    </a:lnTo>
                    <a:lnTo>
                      <a:pt x="2054" y="466"/>
                    </a:lnTo>
                    <a:lnTo>
                      <a:pt x="2049" y="462"/>
                    </a:lnTo>
                    <a:lnTo>
                      <a:pt x="2044" y="479"/>
                    </a:lnTo>
                    <a:lnTo>
                      <a:pt x="2044" y="479"/>
                    </a:lnTo>
                    <a:lnTo>
                      <a:pt x="2043" y="479"/>
                    </a:lnTo>
                    <a:lnTo>
                      <a:pt x="2043" y="478"/>
                    </a:lnTo>
                    <a:lnTo>
                      <a:pt x="2043" y="475"/>
                    </a:lnTo>
                    <a:lnTo>
                      <a:pt x="2047" y="467"/>
                    </a:lnTo>
                    <a:lnTo>
                      <a:pt x="2049" y="463"/>
                    </a:lnTo>
                    <a:lnTo>
                      <a:pt x="2049" y="459"/>
                    </a:lnTo>
                    <a:lnTo>
                      <a:pt x="2049" y="457"/>
                    </a:lnTo>
                    <a:lnTo>
                      <a:pt x="2048" y="455"/>
                    </a:lnTo>
                    <a:lnTo>
                      <a:pt x="2046" y="454"/>
                    </a:lnTo>
                    <a:lnTo>
                      <a:pt x="2044" y="453"/>
                    </a:lnTo>
                    <a:lnTo>
                      <a:pt x="2044" y="453"/>
                    </a:lnTo>
                    <a:lnTo>
                      <a:pt x="2039" y="457"/>
                    </a:lnTo>
                    <a:lnTo>
                      <a:pt x="2036" y="461"/>
                    </a:lnTo>
                    <a:lnTo>
                      <a:pt x="2031" y="462"/>
                    </a:lnTo>
                    <a:lnTo>
                      <a:pt x="2026" y="463"/>
                    </a:lnTo>
                    <a:lnTo>
                      <a:pt x="2017" y="463"/>
                    </a:lnTo>
                    <a:lnTo>
                      <a:pt x="2007" y="462"/>
                    </a:lnTo>
                    <a:lnTo>
                      <a:pt x="1998" y="462"/>
                    </a:lnTo>
                    <a:lnTo>
                      <a:pt x="1994" y="464"/>
                    </a:lnTo>
                    <a:lnTo>
                      <a:pt x="1990" y="467"/>
                    </a:lnTo>
                    <a:lnTo>
                      <a:pt x="1986" y="470"/>
                    </a:lnTo>
                    <a:lnTo>
                      <a:pt x="1984" y="475"/>
                    </a:lnTo>
                    <a:lnTo>
                      <a:pt x="1982" y="482"/>
                    </a:lnTo>
                    <a:lnTo>
                      <a:pt x="1979" y="492"/>
                    </a:lnTo>
                    <a:lnTo>
                      <a:pt x="1979" y="492"/>
                    </a:lnTo>
                    <a:lnTo>
                      <a:pt x="1977" y="487"/>
                    </a:lnTo>
                    <a:lnTo>
                      <a:pt x="1976" y="484"/>
                    </a:lnTo>
                    <a:lnTo>
                      <a:pt x="1976" y="482"/>
                    </a:lnTo>
                    <a:lnTo>
                      <a:pt x="1977" y="478"/>
                    </a:lnTo>
                    <a:lnTo>
                      <a:pt x="1980" y="474"/>
                    </a:lnTo>
                    <a:lnTo>
                      <a:pt x="1985" y="469"/>
                    </a:lnTo>
                    <a:lnTo>
                      <a:pt x="1989" y="464"/>
                    </a:lnTo>
                    <a:lnTo>
                      <a:pt x="1990" y="461"/>
                    </a:lnTo>
                    <a:lnTo>
                      <a:pt x="1991" y="459"/>
                    </a:lnTo>
                    <a:lnTo>
                      <a:pt x="1991" y="455"/>
                    </a:lnTo>
                    <a:lnTo>
                      <a:pt x="1990" y="451"/>
                    </a:lnTo>
                    <a:lnTo>
                      <a:pt x="1987" y="447"/>
                    </a:lnTo>
                    <a:lnTo>
                      <a:pt x="1985" y="443"/>
                    </a:lnTo>
                    <a:lnTo>
                      <a:pt x="1985" y="443"/>
                    </a:lnTo>
                    <a:lnTo>
                      <a:pt x="1990" y="437"/>
                    </a:lnTo>
                    <a:lnTo>
                      <a:pt x="1994" y="433"/>
                    </a:lnTo>
                    <a:lnTo>
                      <a:pt x="2000" y="432"/>
                    </a:lnTo>
                    <a:lnTo>
                      <a:pt x="2005" y="432"/>
                    </a:lnTo>
                    <a:lnTo>
                      <a:pt x="2009" y="432"/>
                    </a:lnTo>
                    <a:lnTo>
                      <a:pt x="2013" y="430"/>
                    </a:lnTo>
                    <a:lnTo>
                      <a:pt x="2016" y="425"/>
                    </a:lnTo>
                    <a:lnTo>
                      <a:pt x="2018" y="417"/>
                    </a:lnTo>
                    <a:lnTo>
                      <a:pt x="2018" y="417"/>
                    </a:lnTo>
                    <a:lnTo>
                      <a:pt x="2015" y="418"/>
                    </a:lnTo>
                    <a:lnTo>
                      <a:pt x="2013" y="418"/>
                    </a:lnTo>
                    <a:lnTo>
                      <a:pt x="2013" y="417"/>
                    </a:lnTo>
                    <a:lnTo>
                      <a:pt x="2010" y="413"/>
                    </a:lnTo>
                    <a:lnTo>
                      <a:pt x="2010" y="408"/>
                    </a:lnTo>
                    <a:lnTo>
                      <a:pt x="2009" y="399"/>
                    </a:lnTo>
                    <a:lnTo>
                      <a:pt x="2008" y="395"/>
                    </a:lnTo>
                    <a:lnTo>
                      <a:pt x="2007" y="394"/>
                    </a:lnTo>
                    <a:lnTo>
                      <a:pt x="2006" y="393"/>
                    </a:lnTo>
                    <a:lnTo>
                      <a:pt x="1992" y="410"/>
                    </a:lnTo>
                    <a:lnTo>
                      <a:pt x="1995" y="411"/>
                    </a:lnTo>
                    <a:lnTo>
                      <a:pt x="1995" y="411"/>
                    </a:lnTo>
                    <a:lnTo>
                      <a:pt x="1991" y="416"/>
                    </a:lnTo>
                    <a:lnTo>
                      <a:pt x="1986" y="419"/>
                    </a:lnTo>
                    <a:lnTo>
                      <a:pt x="1982" y="423"/>
                    </a:lnTo>
                    <a:lnTo>
                      <a:pt x="1976" y="425"/>
                    </a:lnTo>
                    <a:lnTo>
                      <a:pt x="1966" y="428"/>
                    </a:lnTo>
                    <a:lnTo>
                      <a:pt x="1954" y="429"/>
                    </a:lnTo>
                    <a:lnTo>
                      <a:pt x="1930" y="429"/>
                    </a:lnTo>
                    <a:lnTo>
                      <a:pt x="1918" y="430"/>
                    </a:lnTo>
                    <a:lnTo>
                      <a:pt x="1907" y="430"/>
                    </a:lnTo>
                    <a:lnTo>
                      <a:pt x="1907" y="430"/>
                    </a:lnTo>
                    <a:lnTo>
                      <a:pt x="1899" y="441"/>
                    </a:lnTo>
                    <a:lnTo>
                      <a:pt x="1890" y="453"/>
                    </a:lnTo>
                    <a:lnTo>
                      <a:pt x="1874" y="475"/>
                    </a:lnTo>
                    <a:lnTo>
                      <a:pt x="1865" y="484"/>
                    </a:lnTo>
                    <a:lnTo>
                      <a:pt x="1856" y="491"/>
                    </a:lnTo>
                    <a:lnTo>
                      <a:pt x="1852" y="494"/>
                    </a:lnTo>
                    <a:lnTo>
                      <a:pt x="1847" y="496"/>
                    </a:lnTo>
                    <a:lnTo>
                      <a:pt x="1842" y="497"/>
                    </a:lnTo>
                    <a:lnTo>
                      <a:pt x="1837" y="497"/>
                    </a:lnTo>
                    <a:lnTo>
                      <a:pt x="1837" y="497"/>
                    </a:lnTo>
                    <a:lnTo>
                      <a:pt x="1838" y="493"/>
                    </a:lnTo>
                    <a:lnTo>
                      <a:pt x="1838" y="491"/>
                    </a:lnTo>
                    <a:lnTo>
                      <a:pt x="1837" y="486"/>
                    </a:lnTo>
                    <a:lnTo>
                      <a:pt x="1833" y="483"/>
                    </a:lnTo>
                    <a:lnTo>
                      <a:pt x="1830" y="478"/>
                    </a:lnTo>
                    <a:lnTo>
                      <a:pt x="1826" y="474"/>
                    </a:lnTo>
                    <a:lnTo>
                      <a:pt x="1825" y="468"/>
                    </a:lnTo>
                    <a:lnTo>
                      <a:pt x="1825" y="464"/>
                    </a:lnTo>
                    <a:lnTo>
                      <a:pt x="1825" y="461"/>
                    </a:lnTo>
                    <a:lnTo>
                      <a:pt x="1828" y="455"/>
                    </a:lnTo>
                    <a:lnTo>
                      <a:pt x="1830" y="451"/>
                    </a:lnTo>
                    <a:lnTo>
                      <a:pt x="1830" y="451"/>
                    </a:lnTo>
                    <a:lnTo>
                      <a:pt x="1825" y="446"/>
                    </a:lnTo>
                    <a:lnTo>
                      <a:pt x="1821" y="445"/>
                    </a:lnTo>
                    <a:lnTo>
                      <a:pt x="1816" y="446"/>
                    </a:lnTo>
                    <a:lnTo>
                      <a:pt x="1811" y="448"/>
                    </a:lnTo>
                    <a:lnTo>
                      <a:pt x="1808" y="452"/>
                    </a:lnTo>
                    <a:lnTo>
                      <a:pt x="1806" y="456"/>
                    </a:lnTo>
                    <a:lnTo>
                      <a:pt x="1803" y="461"/>
                    </a:lnTo>
                    <a:lnTo>
                      <a:pt x="1803" y="466"/>
                    </a:lnTo>
                    <a:lnTo>
                      <a:pt x="1803" y="466"/>
                    </a:lnTo>
                    <a:lnTo>
                      <a:pt x="1809" y="468"/>
                    </a:lnTo>
                    <a:lnTo>
                      <a:pt x="1810" y="470"/>
                    </a:lnTo>
                    <a:lnTo>
                      <a:pt x="1813" y="471"/>
                    </a:lnTo>
                    <a:lnTo>
                      <a:pt x="1817" y="475"/>
                    </a:lnTo>
                    <a:lnTo>
                      <a:pt x="1817" y="475"/>
                    </a:lnTo>
                    <a:lnTo>
                      <a:pt x="1815" y="481"/>
                    </a:lnTo>
                    <a:lnTo>
                      <a:pt x="1811" y="484"/>
                    </a:lnTo>
                    <a:lnTo>
                      <a:pt x="1807" y="486"/>
                    </a:lnTo>
                    <a:lnTo>
                      <a:pt x="1802" y="486"/>
                    </a:lnTo>
                    <a:lnTo>
                      <a:pt x="1799" y="486"/>
                    </a:lnTo>
                    <a:lnTo>
                      <a:pt x="1794" y="485"/>
                    </a:lnTo>
                    <a:lnTo>
                      <a:pt x="1791" y="483"/>
                    </a:lnTo>
                    <a:lnTo>
                      <a:pt x="1788" y="479"/>
                    </a:lnTo>
                    <a:lnTo>
                      <a:pt x="1788" y="479"/>
                    </a:lnTo>
                    <a:lnTo>
                      <a:pt x="1790" y="481"/>
                    </a:lnTo>
                    <a:lnTo>
                      <a:pt x="1791" y="479"/>
                    </a:lnTo>
                    <a:lnTo>
                      <a:pt x="1791" y="474"/>
                    </a:lnTo>
                    <a:lnTo>
                      <a:pt x="1791" y="474"/>
                    </a:lnTo>
                    <a:lnTo>
                      <a:pt x="1786" y="471"/>
                    </a:lnTo>
                    <a:lnTo>
                      <a:pt x="1784" y="471"/>
                    </a:lnTo>
                    <a:lnTo>
                      <a:pt x="1782" y="474"/>
                    </a:lnTo>
                    <a:lnTo>
                      <a:pt x="1780" y="478"/>
                    </a:lnTo>
                    <a:lnTo>
                      <a:pt x="1778" y="487"/>
                    </a:lnTo>
                    <a:lnTo>
                      <a:pt x="1777" y="491"/>
                    </a:lnTo>
                    <a:lnTo>
                      <a:pt x="1773" y="494"/>
                    </a:lnTo>
                    <a:lnTo>
                      <a:pt x="1773" y="494"/>
                    </a:lnTo>
                    <a:lnTo>
                      <a:pt x="1771" y="489"/>
                    </a:lnTo>
                    <a:lnTo>
                      <a:pt x="1769" y="485"/>
                    </a:lnTo>
                    <a:lnTo>
                      <a:pt x="1764" y="483"/>
                    </a:lnTo>
                    <a:lnTo>
                      <a:pt x="1760" y="483"/>
                    </a:lnTo>
                    <a:lnTo>
                      <a:pt x="1749" y="483"/>
                    </a:lnTo>
                    <a:lnTo>
                      <a:pt x="1745" y="482"/>
                    </a:lnTo>
                    <a:lnTo>
                      <a:pt x="1741" y="478"/>
                    </a:lnTo>
                    <a:lnTo>
                      <a:pt x="1727" y="508"/>
                    </a:lnTo>
                    <a:lnTo>
                      <a:pt x="1727" y="508"/>
                    </a:lnTo>
                    <a:lnTo>
                      <a:pt x="1729" y="502"/>
                    </a:lnTo>
                    <a:lnTo>
                      <a:pt x="1729" y="499"/>
                    </a:lnTo>
                    <a:lnTo>
                      <a:pt x="1726" y="497"/>
                    </a:lnTo>
                    <a:lnTo>
                      <a:pt x="1723" y="496"/>
                    </a:lnTo>
                    <a:lnTo>
                      <a:pt x="1719" y="494"/>
                    </a:lnTo>
                    <a:lnTo>
                      <a:pt x="1716" y="492"/>
                    </a:lnTo>
                    <a:lnTo>
                      <a:pt x="1714" y="489"/>
                    </a:lnTo>
                    <a:lnTo>
                      <a:pt x="1713" y="483"/>
                    </a:lnTo>
                    <a:lnTo>
                      <a:pt x="1713" y="483"/>
                    </a:lnTo>
                    <a:lnTo>
                      <a:pt x="1704" y="494"/>
                    </a:lnTo>
                    <a:lnTo>
                      <a:pt x="1698" y="507"/>
                    </a:lnTo>
                    <a:lnTo>
                      <a:pt x="1693" y="512"/>
                    </a:lnTo>
                    <a:lnTo>
                      <a:pt x="1690" y="515"/>
                    </a:lnTo>
                    <a:lnTo>
                      <a:pt x="1685" y="516"/>
                    </a:lnTo>
                    <a:lnTo>
                      <a:pt x="1679" y="516"/>
                    </a:lnTo>
                    <a:lnTo>
                      <a:pt x="1679" y="516"/>
                    </a:lnTo>
                    <a:lnTo>
                      <a:pt x="1680" y="513"/>
                    </a:lnTo>
                    <a:lnTo>
                      <a:pt x="1679" y="509"/>
                    </a:lnTo>
                    <a:lnTo>
                      <a:pt x="1677" y="506"/>
                    </a:lnTo>
                    <a:lnTo>
                      <a:pt x="1675" y="502"/>
                    </a:lnTo>
                    <a:lnTo>
                      <a:pt x="1671" y="499"/>
                    </a:lnTo>
                    <a:lnTo>
                      <a:pt x="1668" y="494"/>
                    </a:lnTo>
                    <a:lnTo>
                      <a:pt x="1665" y="489"/>
                    </a:lnTo>
                    <a:lnTo>
                      <a:pt x="1665" y="482"/>
                    </a:lnTo>
                    <a:lnTo>
                      <a:pt x="1665" y="482"/>
                    </a:lnTo>
                    <a:lnTo>
                      <a:pt x="1660" y="479"/>
                    </a:lnTo>
                    <a:lnTo>
                      <a:pt x="1655" y="478"/>
                    </a:lnTo>
                    <a:lnTo>
                      <a:pt x="1652" y="479"/>
                    </a:lnTo>
                    <a:lnTo>
                      <a:pt x="1647" y="482"/>
                    </a:lnTo>
                    <a:lnTo>
                      <a:pt x="1639" y="490"/>
                    </a:lnTo>
                    <a:lnTo>
                      <a:pt x="1631" y="498"/>
                    </a:lnTo>
                    <a:lnTo>
                      <a:pt x="1623" y="507"/>
                    </a:lnTo>
                    <a:lnTo>
                      <a:pt x="1619" y="511"/>
                    </a:lnTo>
                    <a:lnTo>
                      <a:pt x="1615" y="513"/>
                    </a:lnTo>
                    <a:lnTo>
                      <a:pt x="1611" y="514"/>
                    </a:lnTo>
                    <a:lnTo>
                      <a:pt x="1607" y="514"/>
                    </a:lnTo>
                    <a:lnTo>
                      <a:pt x="1602" y="512"/>
                    </a:lnTo>
                    <a:lnTo>
                      <a:pt x="1598" y="508"/>
                    </a:lnTo>
                    <a:lnTo>
                      <a:pt x="1598" y="508"/>
                    </a:lnTo>
                    <a:lnTo>
                      <a:pt x="1600" y="497"/>
                    </a:lnTo>
                    <a:lnTo>
                      <a:pt x="1600" y="490"/>
                    </a:lnTo>
                    <a:lnTo>
                      <a:pt x="1599" y="487"/>
                    </a:lnTo>
                    <a:lnTo>
                      <a:pt x="1596" y="485"/>
                    </a:lnTo>
                    <a:lnTo>
                      <a:pt x="1596" y="485"/>
                    </a:lnTo>
                    <a:lnTo>
                      <a:pt x="1594" y="487"/>
                    </a:lnTo>
                    <a:lnTo>
                      <a:pt x="1592" y="489"/>
                    </a:lnTo>
                    <a:lnTo>
                      <a:pt x="1586" y="490"/>
                    </a:lnTo>
                    <a:lnTo>
                      <a:pt x="1580" y="490"/>
                    </a:lnTo>
                    <a:lnTo>
                      <a:pt x="1575" y="491"/>
                    </a:lnTo>
                    <a:lnTo>
                      <a:pt x="1576" y="490"/>
                    </a:lnTo>
                    <a:lnTo>
                      <a:pt x="1575" y="491"/>
                    </a:lnTo>
                    <a:lnTo>
                      <a:pt x="1575" y="491"/>
                    </a:lnTo>
                    <a:lnTo>
                      <a:pt x="1573" y="492"/>
                    </a:lnTo>
                    <a:lnTo>
                      <a:pt x="1571" y="493"/>
                    </a:lnTo>
                    <a:lnTo>
                      <a:pt x="1570" y="496"/>
                    </a:lnTo>
                    <a:lnTo>
                      <a:pt x="1570" y="499"/>
                    </a:lnTo>
                    <a:lnTo>
                      <a:pt x="1570" y="499"/>
                    </a:lnTo>
                    <a:lnTo>
                      <a:pt x="1563" y="514"/>
                    </a:lnTo>
                    <a:lnTo>
                      <a:pt x="1556" y="528"/>
                    </a:lnTo>
                    <a:lnTo>
                      <a:pt x="1552" y="535"/>
                    </a:lnTo>
                    <a:lnTo>
                      <a:pt x="1547" y="542"/>
                    </a:lnTo>
                    <a:lnTo>
                      <a:pt x="1541" y="549"/>
                    </a:lnTo>
                    <a:lnTo>
                      <a:pt x="1534" y="554"/>
                    </a:lnTo>
                    <a:lnTo>
                      <a:pt x="1534" y="554"/>
                    </a:lnTo>
                    <a:lnTo>
                      <a:pt x="1537" y="561"/>
                    </a:lnTo>
                    <a:lnTo>
                      <a:pt x="1539" y="566"/>
                    </a:lnTo>
                    <a:lnTo>
                      <a:pt x="1542" y="568"/>
                    </a:lnTo>
                    <a:lnTo>
                      <a:pt x="1546" y="569"/>
                    </a:lnTo>
                    <a:lnTo>
                      <a:pt x="1549" y="568"/>
                    </a:lnTo>
                    <a:lnTo>
                      <a:pt x="1554" y="566"/>
                    </a:lnTo>
                    <a:lnTo>
                      <a:pt x="1561" y="561"/>
                    </a:lnTo>
                    <a:lnTo>
                      <a:pt x="1566" y="538"/>
                    </a:lnTo>
                    <a:lnTo>
                      <a:pt x="1566" y="538"/>
                    </a:lnTo>
                    <a:lnTo>
                      <a:pt x="1570" y="549"/>
                    </a:lnTo>
                    <a:lnTo>
                      <a:pt x="1571" y="551"/>
                    </a:lnTo>
                    <a:lnTo>
                      <a:pt x="1572" y="552"/>
                    </a:lnTo>
                    <a:lnTo>
                      <a:pt x="1575" y="553"/>
                    </a:lnTo>
                    <a:lnTo>
                      <a:pt x="1576" y="552"/>
                    </a:lnTo>
                    <a:lnTo>
                      <a:pt x="1579" y="550"/>
                    </a:lnTo>
                    <a:lnTo>
                      <a:pt x="1585" y="543"/>
                    </a:lnTo>
                    <a:lnTo>
                      <a:pt x="1588" y="542"/>
                    </a:lnTo>
                    <a:lnTo>
                      <a:pt x="1589" y="543"/>
                    </a:lnTo>
                    <a:lnTo>
                      <a:pt x="1589" y="544"/>
                    </a:lnTo>
                    <a:lnTo>
                      <a:pt x="1589" y="544"/>
                    </a:lnTo>
                    <a:lnTo>
                      <a:pt x="1587" y="551"/>
                    </a:lnTo>
                    <a:lnTo>
                      <a:pt x="1585" y="557"/>
                    </a:lnTo>
                    <a:lnTo>
                      <a:pt x="1581" y="562"/>
                    </a:lnTo>
                    <a:lnTo>
                      <a:pt x="1577" y="566"/>
                    </a:lnTo>
                    <a:lnTo>
                      <a:pt x="1569" y="573"/>
                    </a:lnTo>
                    <a:lnTo>
                      <a:pt x="1560" y="577"/>
                    </a:lnTo>
                    <a:lnTo>
                      <a:pt x="1540" y="585"/>
                    </a:lnTo>
                    <a:lnTo>
                      <a:pt x="1531" y="591"/>
                    </a:lnTo>
                    <a:lnTo>
                      <a:pt x="1526" y="595"/>
                    </a:lnTo>
                    <a:lnTo>
                      <a:pt x="1523" y="599"/>
                    </a:lnTo>
                    <a:lnTo>
                      <a:pt x="1523" y="599"/>
                    </a:lnTo>
                    <a:lnTo>
                      <a:pt x="1527" y="610"/>
                    </a:lnTo>
                    <a:lnTo>
                      <a:pt x="1534" y="618"/>
                    </a:lnTo>
                    <a:lnTo>
                      <a:pt x="1542" y="623"/>
                    </a:lnTo>
                    <a:lnTo>
                      <a:pt x="1550" y="628"/>
                    </a:lnTo>
                    <a:lnTo>
                      <a:pt x="1560" y="630"/>
                    </a:lnTo>
                    <a:lnTo>
                      <a:pt x="1569" y="632"/>
                    </a:lnTo>
                    <a:lnTo>
                      <a:pt x="1578" y="632"/>
                    </a:lnTo>
                    <a:lnTo>
                      <a:pt x="1587" y="632"/>
                    </a:lnTo>
                    <a:lnTo>
                      <a:pt x="1577" y="618"/>
                    </a:lnTo>
                    <a:lnTo>
                      <a:pt x="1589" y="617"/>
                    </a:lnTo>
                    <a:lnTo>
                      <a:pt x="1577" y="594"/>
                    </a:lnTo>
                    <a:lnTo>
                      <a:pt x="1577" y="594"/>
                    </a:lnTo>
                    <a:lnTo>
                      <a:pt x="1581" y="595"/>
                    </a:lnTo>
                    <a:lnTo>
                      <a:pt x="1586" y="595"/>
                    </a:lnTo>
                    <a:lnTo>
                      <a:pt x="1594" y="594"/>
                    </a:lnTo>
                    <a:lnTo>
                      <a:pt x="1602" y="592"/>
                    </a:lnTo>
                    <a:lnTo>
                      <a:pt x="1610" y="592"/>
                    </a:lnTo>
                    <a:lnTo>
                      <a:pt x="1610" y="592"/>
                    </a:lnTo>
                    <a:lnTo>
                      <a:pt x="1608" y="592"/>
                    </a:lnTo>
                    <a:lnTo>
                      <a:pt x="1606" y="591"/>
                    </a:lnTo>
                    <a:lnTo>
                      <a:pt x="1602" y="588"/>
                    </a:lnTo>
                    <a:lnTo>
                      <a:pt x="1599" y="583"/>
                    </a:lnTo>
                    <a:lnTo>
                      <a:pt x="1598" y="579"/>
                    </a:lnTo>
                    <a:lnTo>
                      <a:pt x="1596" y="573"/>
                    </a:lnTo>
                    <a:lnTo>
                      <a:pt x="1596" y="569"/>
                    </a:lnTo>
                    <a:lnTo>
                      <a:pt x="1598" y="567"/>
                    </a:lnTo>
                    <a:lnTo>
                      <a:pt x="1599" y="566"/>
                    </a:lnTo>
                    <a:lnTo>
                      <a:pt x="1600" y="567"/>
                    </a:lnTo>
                    <a:lnTo>
                      <a:pt x="1600" y="567"/>
                    </a:lnTo>
                    <a:lnTo>
                      <a:pt x="1604" y="573"/>
                    </a:lnTo>
                    <a:lnTo>
                      <a:pt x="1606" y="574"/>
                    </a:lnTo>
                    <a:lnTo>
                      <a:pt x="1608" y="574"/>
                    </a:lnTo>
                    <a:lnTo>
                      <a:pt x="1611" y="572"/>
                    </a:lnTo>
                    <a:lnTo>
                      <a:pt x="1614" y="568"/>
                    </a:lnTo>
                    <a:lnTo>
                      <a:pt x="1618" y="558"/>
                    </a:lnTo>
                    <a:lnTo>
                      <a:pt x="1622" y="554"/>
                    </a:lnTo>
                    <a:lnTo>
                      <a:pt x="1623" y="553"/>
                    </a:lnTo>
                    <a:lnTo>
                      <a:pt x="1625" y="553"/>
                    </a:lnTo>
                    <a:lnTo>
                      <a:pt x="1625" y="553"/>
                    </a:lnTo>
                    <a:lnTo>
                      <a:pt x="1621" y="552"/>
                    </a:lnTo>
                    <a:lnTo>
                      <a:pt x="1616" y="550"/>
                    </a:lnTo>
                    <a:lnTo>
                      <a:pt x="1615" y="549"/>
                    </a:lnTo>
                    <a:lnTo>
                      <a:pt x="1615" y="546"/>
                    </a:lnTo>
                    <a:lnTo>
                      <a:pt x="1615" y="543"/>
                    </a:lnTo>
                    <a:lnTo>
                      <a:pt x="1616" y="538"/>
                    </a:lnTo>
                    <a:lnTo>
                      <a:pt x="1616" y="538"/>
                    </a:lnTo>
                    <a:lnTo>
                      <a:pt x="1623" y="546"/>
                    </a:lnTo>
                    <a:lnTo>
                      <a:pt x="1630" y="552"/>
                    </a:lnTo>
                    <a:lnTo>
                      <a:pt x="1635" y="554"/>
                    </a:lnTo>
                    <a:lnTo>
                      <a:pt x="1640" y="557"/>
                    </a:lnTo>
                    <a:lnTo>
                      <a:pt x="1645" y="559"/>
                    </a:lnTo>
                    <a:lnTo>
                      <a:pt x="1650" y="562"/>
                    </a:lnTo>
                    <a:lnTo>
                      <a:pt x="1656" y="567"/>
                    </a:lnTo>
                    <a:lnTo>
                      <a:pt x="1663" y="576"/>
                    </a:lnTo>
                    <a:lnTo>
                      <a:pt x="1663" y="576"/>
                    </a:lnTo>
                    <a:lnTo>
                      <a:pt x="1663" y="565"/>
                    </a:lnTo>
                    <a:lnTo>
                      <a:pt x="1664" y="561"/>
                    </a:lnTo>
                    <a:lnTo>
                      <a:pt x="1665" y="559"/>
                    </a:lnTo>
                    <a:lnTo>
                      <a:pt x="1668" y="558"/>
                    </a:lnTo>
                    <a:lnTo>
                      <a:pt x="1670" y="557"/>
                    </a:lnTo>
                    <a:lnTo>
                      <a:pt x="1675" y="557"/>
                    </a:lnTo>
                    <a:lnTo>
                      <a:pt x="1679" y="557"/>
                    </a:lnTo>
                    <a:lnTo>
                      <a:pt x="1684" y="554"/>
                    </a:lnTo>
                    <a:lnTo>
                      <a:pt x="1686" y="553"/>
                    </a:lnTo>
                    <a:lnTo>
                      <a:pt x="1687" y="551"/>
                    </a:lnTo>
                    <a:lnTo>
                      <a:pt x="1690" y="546"/>
                    </a:lnTo>
                    <a:lnTo>
                      <a:pt x="1690" y="542"/>
                    </a:lnTo>
                    <a:lnTo>
                      <a:pt x="1680" y="538"/>
                    </a:lnTo>
                    <a:lnTo>
                      <a:pt x="1700" y="515"/>
                    </a:lnTo>
                    <a:lnTo>
                      <a:pt x="1700" y="515"/>
                    </a:lnTo>
                    <a:lnTo>
                      <a:pt x="1702" y="521"/>
                    </a:lnTo>
                    <a:lnTo>
                      <a:pt x="1704" y="526"/>
                    </a:lnTo>
                    <a:lnTo>
                      <a:pt x="1704" y="530"/>
                    </a:lnTo>
                    <a:lnTo>
                      <a:pt x="1706" y="534"/>
                    </a:lnTo>
                    <a:lnTo>
                      <a:pt x="1704" y="540"/>
                    </a:lnTo>
                    <a:lnTo>
                      <a:pt x="1702" y="545"/>
                    </a:lnTo>
                    <a:lnTo>
                      <a:pt x="1700" y="551"/>
                    </a:lnTo>
                    <a:lnTo>
                      <a:pt x="1701" y="555"/>
                    </a:lnTo>
                    <a:lnTo>
                      <a:pt x="1702" y="558"/>
                    </a:lnTo>
                    <a:lnTo>
                      <a:pt x="1703" y="561"/>
                    </a:lnTo>
                    <a:lnTo>
                      <a:pt x="1711" y="568"/>
                    </a:lnTo>
                    <a:lnTo>
                      <a:pt x="1711" y="568"/>
                    </a:lnTo>
                    <a:lnTo>
                      <a:pt x="1716" y="568"/>
                    </a:lnTo>
                    <a:lnTo>
                      <a:pt x="1719" y="568"/>
                    </a:lnTo>
                    <a:lnTo>
                      <a:pt x="1723" y="566"/>
                    </a:lnTo>
                    <a:lnTo>
                      <a:pt x="1726" y="565"/>
                    </a:lnTo>
                    <a:lnTo>
                      <a:pt x="1731" y="559"/>
                    </a:lnTo>
                    <a:lnTo>
                      <a:pt x="1734" y="551"/>
                    </a:lnTo>
                    <a:lnTo>
                      <a:pt x="1739" y="544"/>
                    </a:lnTo>
                    <a:lnTo>
                      <a:pt x="1744" y="537"/>
                    </a:lnTo>
                    <a:lnTo>
                      <a:pt x="1748" y="532"/>
                    </a:lnTo>
                    <a:lnTo>
                      <a:pt x="1752" y="530"/>
                    </a:lnTo>
                    <a:lnTo>
                      <a:pt x="1755" y="529"/>
                    </a:lnTo>
                    <a:lnTo>
                      <a:pt x="1755" y="529"/>
                    </a:lnTo>
                    <a:lnTo>
                      <a:pt x="1752" y="538"/>
                    </a:lnTo>
                    <a:lnTo>
                      <a:pt x="1748" y="545"/>
                    </a:lnTo>
                    <a:lnTo>
                      <a:pt x="1745" y="552"/>
                    </a:lnTo>
                    <a:lnTo>
                      <a:pt x="1739" y="559"/>
                    </a:lnTo>
                    <a:lnTo>
                      <a:pt x="1734" y="564"/>
                    </a:lnTo>
                    <a:lnTo>
                      <a:pt x="1729" y="567"/>
                    </a:lnTo>
                    <a:lnTo>
                      <a:pt x="1723" y="569"/>
                    </a:lnTo>
                    <a:lnTo>
                      <a:pt x="1717" y="570"/>
                    </a:lnTo>
                    <a:lnTo>
                      <a:pt x="1727" y="581"/>
                    </a:lnTo>
                    <a:lnTo>
                      <a:pt x="1727" y="581"/>
                    </a:lnTo>
                    <a:lnTo>
                      <a:pt x="1724" y="585"/>
                    </a:lnTo>
                    <a:lnTo>
                      <a:pt x="1721" y="588"/>
                    </a:lnTo>
                    <a:lnTo>
                      <a:pt x="1716" y="590"/>
                    </a:lnTo>
                    <a:lnTo>
                      <a:pt x="1710" y="591"/>
                    </a:lnTo>
                    <a:lnTo>
                      <a:pt x="1699" y="591"/>
                    </a:lnTo>
                    <a:lnTo>
                      <a:pt x="1690" y="590"/>
                    </a:lnTo>
                    <a:lnTo>
                      <a:pt x="1690" y="590"/>
                    </a:lnTo>
                    <a:lnTo>
                      <a:pt x="1694" y="582"/>
                    </a:lnTo>
                    <a:lnTo>
                      <a:pt x="1695" y="577"/>
                    </a:lnTo>
                    <a:lnTo>
                      <a:pt x="1695" y="576"/>
                    </a:lnTo>
                    <a:lnTo>
                      <a:pt x="1694" y="575"/>
                    </a:lnTo>
                    <a:lnTo>
                      <a:pt x="1691" y="574"/>
                    </a:lnTo>
                    <a:lnTo>
                      <a:pt x="1686" y="573"/>
                    </a:lnTo>
                    <a:lnTo>
                      <a:pt x="1681" y="572"/>
                    </a:lnTo>
                    <a:lnTo>
                      <a:pt x="1677" y="568"/>
                    </a:lnTo>
                    <a:lnTo>
                      <a:pt x="1675" y="566"/>
                    </a:lnTo>
                    <a:lnTo>
                      <a:pt x="1672" y="562"/>
                    </a:lnTo>
                    <a:lnTo>
                      <a:pt x="1672" y="562"/>
                    </a:lnTo>
                    <a:lnTo>
                      <a:pt x="1672" y="569"/>
                    </a:lnTo>
                    <a:lnTo>
                      <a:pt x="1673" y="575"/>
                    </a:lnTo>
                    <a:lnTo>
                      <a:pt x="1676" y="582"/>
                    </a:lnTo>
                    <a:lnTo>
                      <a:pt x="1676" y="584"/>
                    </a:lnTo>
                    <a:lnTo>
                      <a:pt x="1676" y="588"/>
                    </a:lnTo>
                    <a:lnTo>
                      <a:pt x="1673" y="592"/>
                    </a:lnTo>
                    <a:lnTo>
                      <a:pt x="1669" y="598"/>
                    </a:lnTo>
                    <a:lnTo>
                      <a:pt x="1669" y="598"/>
                    </a:lnTo>
                    <a:lnTo>
                      <a:pt x="1677" y="597"/>
                    </a:lnTo>
                    <a:lnTo>
                      <a:pt x="1684" y="598"/>
                    </a:lnTo>
                    <a:lnTo>
                      <a:pt x="1691" y="599"/>
                    </a:lnTo>
                    <a:lnTo>
                      <a:pt x="1700" y="604"/>
                    </a:lnTo>
                    <a:lnTo>
                      <a:pt x="1700" y="604"/>
                    </a:lnTo>
                    <a:lnTo>
                      <a:pt x="1694" y="603"/>
                    </a:lnTo>
                    <a:lnTo>
                      <a:pt x="1688" y="604"/>
                    </a:lnTo>
                    <a:lnTo>
                      <a:pt x="1684" y="607"/>
                    </a:lnTo>
                    <a:lnTo>
                      <a:pt x="1680" y="611"/>
                    </a:lnTo>
                    <a:lnTo>
                      <a:pt x="1677" y="617"/>
                    </a:lnTo>
                    <a:lnTo>
                      <a:pt x="1673" y="622"/>
                    </a:lnTo>
                    <a:lnTo>
                      <a:pt x="1668" y="635"/>
                    </a:lnTo>
                    <a:lnTo>
                      <a:pt x="1662" y="648"/>
                    </a:lnTo>
                    <a:lnTo>
                      <a:pt x="1660" y="653"/>
                    </a:lnTo>
                    <a:lnTo>
                      <a:pt x="1656" y="658"/>
                    </a:lnTo>
                    <a:lnTo>
                      <a:pt x="1653" y="662"/>
                    </a:lnTo>
                    <a:lnTo>
                      <a:pt x="1648" y="663"/>
                    </a:lnTo>
                    <a:lnTo>
                      <a:pt x="1644" y="663"/>
                    </a:lnTo>
                    <a:lnTo>
                      <a:pt x="1639" y="660"/>
                    </a:lnTo>
                    <a:lnTo>
                      <a:pt x="1639" y="660"/>
                    </a:lnTo>
                    <a:lnTo>
                      <a:pt x="1641" y="659"/>
                    </a:lnTo>
                    <a:lnTo>
                      <a:pt x="1642" y="657"/>
                    </a:lnTo>
                    <a:lnTo>
                      <a:pt x="1644" y="651"/>
                    </a:lnTo>
                    <a:lnTo>
                      <a:pt x="1644" y="645"/>
                    </a:lnTo>
                    <a:lnTo>
                      <a:pt x="1641" y="640"/>
                    </a:lnTo>
                    <a:lnTo>
                      <a:pt x="1635" y="629"/>
                    </a:lnTo>
                    <a:lnTo>
                      <a:pt x="1633" y="623"/>
                    </a:lnTo>
                    <a:lnTo>
                      <a:pt x="1632" y="619"/>
                    </a:lnTo>
                    <a:lnTo>
                      <a:pt x="1632" y="619"/>
                    </a:lnTo>
                    <a:lnTo>
                      <a:pt x="1618" y="625"/>
                    </a:lnTo>
                    <a:lnTo>
                      <a:pt x="1611" y="628"/>
                    </a:lnTo>
                    <a:lnTo>
                      <a:pt x="1606" y="633"/>
                    </a:lnTo>
                    <a:lnTo>
                      <a:pt x="1611" y="664"/>
                    </a:lnTo>
                    <a:lnTo>
                      <a:pt x="1611" y="664"/>
                    </a:lnTo>
                    <a:lnTo>
                      <a:pt x="1608" y="665"/>
                    </a:lnTo>
                    <a:lnTo>
                      <a:pt x="1606" y="665"/>
                    </a:lnTo>
                    <a:lnTo>
                      <a:pt x="1602" y="664"/>
                    </a:lnTo>
                    <a:lnTo>
                      <a:pt x="1600" y="662"/>
                    </a:lnTo>
                    <a:lnTo>
                      <a:pt x="1595" y="655"/>
                    </a:lnTo>
                    <a:lnTo>
                      <a:pt x="1589" y="647"/>
                    </a:lnTo>
                    <a:lnTo>
                      <a:pt x="1585" y="640"/>
                    </a:lnTo>
                    <a:lnTo>
                      <a:pt x="1583" y="636"/>
                    </a:lnTo>
                    <a:lnTo>
                      <a:pt x="1580" y="635"/>
                    </a:lnTo>
                    <a:lnTo>
                      <a:pt x="1577" y="635"/>
                    </a:lnTo>
                    <a:lnTo>
                      <a:pt x="1573" y="636"/>
                    </a:lnTo>
                    <a:lnTo>
                      <a:pt x="1570" y="638"/>
                    </a:lnTo>
                    <a:lnTo>
                      <a:pt x="1566" y="643"/>
                    </a:lnTo>
                    <a:lnTo>
                      <a:pt x="1566" y="643"/>
                    </a:lnTo>
                    <a:lnTo>
                      <a:pt x="1566" y="649"/>
                    </a:lnTo>
                    <a:lnTo>
                      <a:pt x="1569" y="652"/>
                    </a:lnTo>
                    <a:lnTo>
                      <a:pt x="1571" y="653"/>
                    </a:lnTo>
                    <a:lnTo>
                      <a:pt x="1575" y="655"/>
                    </a:lnTo>
                    <a:lnTo>
                      <a:pt x="1580" y="653"/>
                    </a:lnTo>
                    <a:lnTo>
                      <a:pt x="1581" y="652"/>
                    </a:lnTo>
                    <a:lnTo>
                      <a:pt x="1581" y="653"/>
                    </a:lnTo>
                    <a:lnTo>
                      <a:pt x="1581" y="653"/>
                    </a:lnTo>
                    <a:lnTo>
                      <a:pt x="1576" y="656"/>
                    </a:lnTo>
                    <a:lnTo>
                      <a:pt x="1571" y="658"/>
                    </a:lnTo>
                    <a:lnTo>
                      <a:pt x="1566" y="658"/>
                    </a:lnTo>
                    <a:lnTo>
                      <a:pt x="1563" y="657"/>
                    </a:lnTo>
                    <a:lnTo>
                      <a:pt x="1560" y="655"/>
                    </a:lnTo>
                    <a:lnTo>
                      <a:pt x="1555" y="651"/>
                    </a:lnTo>
                    <a:lnTo>
                      <a:pt x="1548" y="643"/>
                    </a:lnTo>
                    <a:lnTo>
                      <a:pt x="1534" y="621"/>
                    </a:lnTo>
                    <a:lnTo>
                      <a:pt x="1526" y="610"/>
                    </a:lnTo>
                    <a:lnTo>
                      <a:pt x="1517" y="600"/>
                    </a:lnTo>
                    <a:lnTo>
                      <a:pt x="1517" y="600"/>
                    </a:lnTo>
                    <a:lnTo>
                      <a:pt x="1516" y="620"/>
                    </a:lnTo>
                    <a:lnTo>
                      <a:pt x="1512" y="633"/>
                    </a:lnTo>
                    <a:lnTo>
                      <a:pt x="1511" y="640"/>
                    </a:lnTo>
                    <a:lnTo>
                      <a:pt x="1508" y="645"/>
                    </a:lnTo>
                    <a:lnTo>
                      <a:pt x="1508" y="645"/>
                    </a:lnTo>
                    <a:lnTo>
                      <a:pt x="1509" y="633"/>
                    </a:lnTo>
                    <a:lnTo>
                      <a:pt x="1508" y="622"/>
                    </a:lnTo>
                    <a:lnTo>
                      <a:pt x="1508" y="618"/>
                    </a:lnTo>
                    <a:lnTo>
                      <a:pt x="1509" y="613"/>
                    </a:lnTo>
                    <a:lnTo>
                      <a:pt x="1511" y="609"/>
                    </a:lnTo>
                    <a:lnTo>
                      <a:pt x="1514" y="604"/>
                    </a:lnTo>
                    <a:lnTo>
                      <a:pt x="1514" y="604"/>
                    </a:lnTo>
                    <a:lnTo>
                      <a:pt x="1510" y="602"/>
                    </a:lnTo>
                    <a:lnTo>
                      <a:pt x="1507" y="602"/>
                    </a:lnTo>
                    <a:lnTo>
                      <a:pt x="1504" y="603"/>
                    </a:lnTo>
                    <a:lnTo>
                      <a:pt x="1501" y="605"/>
                    </a:lnTo>
                    <a:lnTo>
                      <a:pt x="1494" y="611"/>
                    </a:lnTo>
                    <a:lnTo>
                      <a:pt x="1488" y="617"/>
                    </a:lnTo>
                    <a:lnTo>
                      <a:pt x="1488" y="617"/>
                    </a:lnTo>
                    <a:lnTo>
                      <a:pt x="1491" y="619"/>
                    </a:lnTo>
                    <a:lnTo>
                      <a:pt x="1493" y="621"/>
                    </a:lnTo>
                    <a:lnTo>
                      <a:pt x="1494" y="623"/>
                    </a:lnTo>
                    <a:lnTo>
                      <a:pt x="1494" y="626"/>
                    </a:lnTo>
                    <a:lnTo>
                      <a:pt x="1494" y="630"/>
                    </a:lnTo>
                    <a:lnTo>
                      <a:pt x="1491" y="636"/>
                    </a:lnTo>
                    <a:lnTo>
                      <a:pt x="1484" y="645"/>
                    </a:lnTo>
                    <a:lnTo>
                      <a:pt x="1480" y="650"/>
                    </a:lnTo>
                    <a:lnTo>
                      <a:pt x="1478" y="655"/>
                    </a:lnTo>
                    <a:lnTo>
                      <a:pt x="1478" y="655"/>
                    </a:lnTo>
                    <a:lnTo>
                      <a:pt x="1476" y="653"/>
                    </a:lnTo>
                    <a:lnTo>
                      <a:pt x="1474" y="650"/>
                    </a:lnTo>
                    <a:lnTo>
                      <a:pt x="1476" y="648"/>
                    </a:lnTo>
                    <a:lnTo>
                      <a:pt x="1477" y="644"/>
                    </a:lnTo>
                    <a:lnTo>
                      <a:pt x="1481" y="636"/>
                    </a:lnTo>
                    <a:lnTo>
                      <a:pt x="1486" y="630"/>
                    </a:lnTo>
                    <a:lnTo>
                      <a:pt x="1486" y="630"/>
                    </a:lnTo>
                    <a:lnTo>
                      <a:pt x="1484" y="628"/>
                    </a:lnTo>
                    <a:lnTo>
                      <a:pt x="1480" y="625"/>
                    </a:lnTo>
                    <a:lnTo>
                      <a:pt x="1476" y="617"/>
                    </a:lnTo>
                    <a:lnTo>
                      <a:pt x="1472" y="614"/>
                    </a:lnTo>
                    <a:lnTo>
                      <a:pt x="1471" y="614"/>
                    </a:lnTo>
                    <a:lnTo>
                      <a:pt x="1470" y="614"/>
                    </a:lnTo>
                    <a:lnTo>
                      <a:pt x="1468" y="619"/>
                    </a:lnTo>
                    <a:lnTo>
                      <a:pt x="1466" y="627"/>
                    </a:lnTo>
                    <a:lnTo>
                      <a:pt x="1466" y="627"/>
                    </a:lnTo>
                    <a:lnTo>
                      <a:pt x="1468" y="619"/>
                    </a:lnTo>
                    <a:lnTo>
                      <a:pt x="1470" y="610"/>
                    </a:lnTo>
                    <a:lnTo>
                      <a:pt x="1473" y="602"/>
                    </a:lnTo>
                    <a:lnTo>
                      <a:pt x="1478" y="592"/>
                    </a:lnTo>
                    <a:lnTo>
                      <a:pt x="1483" y="584"/>
                    </a:lnTo>
                    <a:lnTo>
                      <a:pt x="1488" y="577"/>
                    </a:lnTo>
                    <a:lnTo>
                      <a:pt x="1494" y="573"/>
                    </a:lnTo>
                    <a:lnTo>
                      <a:pt x="1500" y="569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4" y="561"/>
                    </a:lnTo>
                    <a:lnTo>
                      <a:pt x="1497" y="559"/>
                    </a:lnTo>
                    <a:lnTo>
                      <a:pt x="1501" y="560"/>
                    </a:lnTo>
                    <a:lnTo>
                      <a:pt x="1507" y="562"/>
                    </a:lnTo>
                    <a:lnTo>
                      <a:pt x="1507" y="562"/>
                    </a:lnTo>
                    <a:lnTo>
                      <a:pt x="1504" y="557"/>
                    </a:lnTo>
                    <a:lnTo>
                      <a:pt x="1502" y="551"/>
                    </a:lnTo>
                    <a:lnTo>
                      <a:pt x="1500" y="538"/>
                    </a:lnTo>
                    <a:lnTo>
                      <a:pt x="1500" y="527"/>
                    </a:lnTo>
                    <a:lnTo>
                      <a:pt x="1501" y="516"/>
                    </a:lnTo>
                    <a:lnTo>
                      <a:pt x="1501" y="516"/>
                    </a:lnTo>
                    <a:lnTo>
                      <a:pt x="1501" y="519"/>
                    </a:lnTo>
                    <a:lnTo>
                      <a:pt x="1501" y="520"/>
                    </a:lnTo>
                    <a:lnTo>
                      <a:pt x="1501" y="522"/>
                    </a:lnTo>
                    <a:lnTo>
                      <a:pt x="1501" y="523"/>
                    </a:lnTo>
                    <a:lnTo>
                      <a:pt x="1501" y="523"/>
                    </a:lnTo>
                    <a:lnTo>
                      <a:pt x="1503" y="526"/>
                    </a:lnTo>
                    <a:lnTo>
                      <a:pt x="1507" y="526"/>
                    </a:lnTo>
                    <a:lnTo>
                      <a:pt x="1508" y="526"/>
                    </a:lnTo>
                    <a:lnTo>
                      <a:pt x="1510" y="524"/>
                    </a:lnTo>
                    <a:lnTo>
                      <a:pt x="1511" y="522"/>
                    </a:lnTo>
                    <a:lnTo>
                      <a:pt x="1512" y="520"/>
                    </a:lnTo>
                    <a:lnTo>
                      <a:pt x="1512" y="513"/>
                    </a:lnTo>
                    <a:lnTo>
                      <a:pt x="1512" y="513"/>
                    </a:lnTo>
                    <a:lnTo>
                      <a:pt x="1514" y="505"/>
                    </a:lnTo>
                    <a:lnTo>
                      <a:pt x="1514" y="499"/>
                    </a:lnTo>
                    <a:lnTo>
                      <a:pt x="1511" y="496"/>
                    </a:lnTo>
                    <a:lnTo>
                      <a:pt x="1509" y="493"/>
                    </a:lnTo>
                    <a:lnTo>
                      <a:pt x="1502" y="490"/>
                    </a:lnTo>
                    <a:lnTo>
                      <a:pt x="1500" y="487"/>
                    </a:lnTo>
                    <a:lnTo>
                      <a:pt x="1497" y="483"/>
                    </a:lnTo>
                    <a:lnTo>
                      <a:pt x="1486" y="489"/>
                    </a:lnTo>
                    <a:lnTo>
                      <a:pt x="1449" y="574"/>
                    </a:lnTo>
                    <a:lnTo>
                      <a:pt x="1449" y="574"/>
                    </a:lnTo>
                    <a:lnTo>
                      <a:pt x="1443" y="576"/>
                    </a:lnTo>
                    <a:lnTo>
                      <a:pt x="1439" y="576"/>
                    </a:lnTo>
                    <a:lnTo>
                      <a:pt x="1434" y="574"/>
                    </a:lnTo>
                    <a:lnTo>
                      <a:pt x="1430" y="570"/>
                    </a:lnTo>
                    <a:lnTo>
                      <a:pt x="1422" y="561"/>
                    </a:lnTo>
                    <a:lnTo>
                      <a:pt x="1414" y="551"/>
                    </a:lnTo>
                    <a:lnTo>
                      <a:pt x="1410" y="573"/>
                    </a:lnTo>
                    <a:lnTo>
                      <a:pt x="1410" y="573"/>
                    </a:lnTo>
                    <a:lnTo>
                      <a:pt x="1405" y="572"/>
                    </a:lnTo>
                    <a:lnTo>
                      <a:pt x="1401" y="570"/>
                    </a:lnTo>
                    <a:lnTo>
                      <a:pt x="1396" y="568"/>
                    </a:lnTo>
                    <a:lnTo>
                      <a:pt x="1393" y="565"/>
                    </a:lnTo>
                    <a:lnTo>
                      <a:pt x="1391" y="559"/>
                    </a:lnTo>
                    <a:lnTo>
                      <a:pt x="1389" y="553"/>
                    </a:lnTo>
                    <a:lnTo>
                      <a:pt x="1389" y="545"/>
                    </a:lnTo>
                    <a:lnTo>
                      <a:pt x="1392" y="535"/>
                    </a:lnTo>
                    <a:lnTo>
                      <a:pt x="1392" y="535"/>
                    </a:lnTo>
                    <a:lnTo>
                      <a:pt x="1393" y="539"/>
                    </a:lnTo>
                    <a:lnTo>
                      <a:pt x="1394" y="542"/>
                    </a:lnTo>
                    <a:lnTo>
                      <a:pt x="1397" y="542"/>
                    </a:lnTo>
                    <a:lnTo>
                      <a:pt x="1397" y="542"/>
                    </a:lnTo>
                    <a:lnTo>
                      <a:pt x="1400" y="535"/>
                    </a:lnTo>
                    <a:lnTo>
                      <a:pt x="1400" y="535"/>
                    </a:lnTo>
                    <a:lnTo>
                      <a:pt x="1400" y="531"/>
                    </a:lnTo>
                    <a:lnTo>
                      <a:pt x="1400" y="531"/>
                    </a:lnTo>
                    <a:lnTo>
                      <a:pt x="1376" y="544"/>
                    </a:lnTo>
                    <a:lnTo>
                      <a:pt x="1376" y="544"/>
                    </a:lnTo>
                    <a:lnTo>
                      <a:pt x="1382" y="532"/>
                    </a:lnTo>
                    <a:lnTo>
                      <a:pt x="1386" y="523"/>
                    </a:lnTo>
                    <a:lnTo>
                      <a:pt x="1387" y="514"/>
                    </a:lnTo>
                    <a:lnTo>
                      <a:pt x="1386" y="506"/>
                    </a:lnTo>
                    <a:lnTo>
                      <a:pt x="1381" y="487"/>
                    </a:lnTo>
                    <a:lnTo>
                      <a:pt x="1379" y="477"/>
                    </a:lnTo>
                    <a:lnTo>
                      <a:pt x="1380" y="463"/>
                    </a:lnTo>
                    <a:lnTo>
                      <a:pt x="1355" y="476"/>
                    </a:lnTo>
                    <a:lnTo>
                      <a:pt x="1355" y="476"/>
                    </a:lnTo>
                    <a:lnTo>
                      <a:pt x="1358" y="481"/>
                    </a:lnTo>
                    <a:lnTo>
                      <a:pt x="1361" y="485"/>
                    </a:lnTo>
                    <a:lnTo>
                      <a:pt x="1361" y="489"/>
                    </a:lnTo>
                    <a:lnTo>
                      <a:pt x="1359" y="491"/>
                    </a:lnTo>
                    <a:lnTo>
                      <a:pt x="1357" y="494"/>
                    </a:lnTo>
                    <a:lnTo>
                      <a:pt x="1355" y="497"/>
                    </a:lnTo>
                    <a:lnTo>
                      <a:pt x="1349" y="501"/>
                    </a:lnTo>
                    <a:lnTo>
                      <a:pt x="1349" y="501"/>
                    </a:lnTo>
                    <a:lnTo>
                      <a:pt x="1348" y="494"/>
                    </a:lnTo>
                    <a:lnTo>
                      <a:pt x="1347" y="493"/>
                    </a:lnTo>
                    <a:lnTo>
                      <a:pt x="1346" y="492"/>
                    </a:lnTo>
                    <a:lnTo>
                      <a:pt x="1341" y="491"/>
                    </a:lnTo>
                    <a:lnTo>
                      <a:pt x="1338" y="492"/>
                    </a:lnTo>
                    <a:lnTo>
                      <a:pt x="1328" y="497"/>
                    </a:lnTo>
                    <a:lnTo>
                      <a:pt x="1324" y="499"/>
                    </a:lnTo>
                    <a:lnTo>
                      <a:pt x="1319" y="499"/>
                    </a:lnTo>
                    <a:lnTo>
                      <a:pt x="1320" y="494"/>
                    </a:lnTo>
                    <a:lnTo>
                      <a:pt x="1320" y="494"/>
                    </a:lnTo>
                    <a:lnTo>
                      <a:pt x="1317" y="491"/>
                    </a:lnTo>
                    <a:lnTo>
                      <a:pt x="1313" y="490"/>
                    </a:lnTo>
                    <a:lnTo>
                      <a:pt x="1309" y="489"/>
                    </a:lnTo>
                    <a:lnTo>
                      <a:pt x="1304" y="489"/>
                    </a:lnTo>
                    <a:lnTo>
                      <a:pt x="1295" y="491"/>
                    </a:lnTo>
                    <a:lnTo>
                      <a:pt x="1287" y="494"/>
                    </a:lnTo>
                    <a:lnTo>
                      <a:pt x="1287" y="494"/>
                    </a:lnTo>
                    <a:lnTo>
                      <a:pt x="1285" y="505"/>
                    </a:lnTo>
                    <a:lnTo>
                      <a:pt x="1280" y="522"/>
                    </a:lnTo>
                    <a:lnTo>
                      <a:pt x="1269" y="561"/>
                    </a:lnTo>
                    <a:lnTo>
                      <a:pt x="1269" y="561"/>
                    </a:lnTo>
                    <a:lnTo>
                      <a:pt x="1274" y="565"/>
                    </a:lnTo>
                    <a:lnTo>
                      <a:pt x="1277" y="568"/>
                    </a:lnTo>
                    <a:lnTo>
                      <a:pt x="1279" y="572"/>
                    </a:lnTo>
                    <a:lnTo>
                      <a:pt x="1279" y="575"/>
                    </a:lnTo>
                    <a:lnTo>
                      <a:pt x="1278" y="583"/>
                    </a:lnTo>
                    <a:lnTo>
                      <a:pt x="1277" y="588"/>
                    </a:lnTo>
                    <a:lnTo>
                      <a:pt x="1278" y="594"/>
                    </a:lnTo>
                    <a:lnTo>
                      <a:pt x="1278" y="594"/>
                    </a:lnTo>
                    <a:lnTo>
                      <a:pt x="1274" y="592"/>
                    </a:lnTo>
                    <a:lnTo>
                      <a:pt x="1272" y="592"/>
                    </a:lnTo>
                    <a:lnTo>
                      <a:pt x="1272" y="595"/>
                    </a:lnTo>
                    <a:lnTo>
                      <a:pt x="1272" y="595"/>
                    </a:lnTo>
                    <a:lnTo>
                      <a:pt x="1271" y="598"/>
                    </a:lnTo>
                    <a:lnTo>
                      <a:pt x="1273" y="602"/>
                    </a:lnTo>
                    <a:lnTo>
                      <a:pt x="1274" y="606"/>
                    </a:lnTo>
                    <a:lnTo>
                      <a:pt x="1276" y="611"/>
                    </a:lnTo>
                    <a:lnTo>
                      <a:pt x="1276" y="611"/>
                    </a:lnTo>
                    <a:lnTo>
                      <a:pt x="1289" y="603"/>
                    </a:lnTo>
                    <a:lnTo>
                      <a:pt x="1296" y="599"/>
                    </a:lnTo>
                    <a:lnTo>
                      <a:pt x="1303" y="596"/>
                    </a:lnTo>
                    <a:lnTo>
                      <a:pt x="1309" y="590"/>
                    </a:lnTo>
                    <a:lnTo>
                      <a:pt x="1313" y="584"/>
                    </a:lnTo>
                    <a:lnTo>
                      <a:pt x="1318" y="575"/>
                    </a:lnTo>
                    <a:lnTo>
                      <a:pt x="1322" y="565"/>
                    </a:lnTo>
                    <a:lnTo>
                      <a:pt x="1322" y="565"/>
                    </a:lnTo>
                    <a:lnTo>
                      <a:pt x="1319" y="561"/>
                    </a:lnTo>
                    <a:lnTo>
                      <a:pt x="1317" y="561"/>
                    </a:lnTo>
                    <a:lnTo>
                      <a:pt x="1316" y="562"/>
                    </a:lnTo>
                    <a:lnTo>
                      <a:pt x="1313" y="566"/>
                    </a:lnTo>
                    <a:lnTo>
                      <a:pt x="1311" y="568"/>
                    </a:lnTo>
                    <a:lnTo>
                      <a:pt x="1310" y="570"/>
                    </a:lnTo>
                    <a:lnTo>
                      <a:pt x="1308" y="572"/>
                    </a:lnTo>
                    <a:lnTo>
                      <a:pt x="1305" y="569"/>
                    </a:lnTo>
                    <a:lnTo>
                      <a:pt x="1305" y="569"/>
                    </a:lnTo>
                    <a:lnTo>
                      <a:pt x="1309" y="562"/>
                    </a:lnTo>
                    <a:lnTo>
                      <a:pt x="1312" y="558"/>
                    </a:lnTo>
                    <a:lnTo>
                      <a:pt x="1317" y="554"/>
                    </a:lnTo>
                    <a:lnTo>
                      <a:pt x="1322" y="553"/>
                    </a:lnTo>
                    <a:lnTo>
                      <a:pt x="1326" y="552"/>
                    </a:lnTo>
                    <a:lnTo>
                      <a:pt x="1331" y="552"/>
                    </a:lnTo>
                    <a:lnTo>
                      <a:pt x="1342" y="552"/>
                    </a:lnTo>
                    <a:lnTo>
                      <a:pt x="1348" y="572"/>
                    </a:lnTo>
                    <a:lnTo>
                      <a:pt x="1363" y="561"/>
                    </a:lnTo>
                    <a:lnTo>
                      <a:pt x="1363" y="561"/>
                    </a:lnTo>
                    <a:lnTo>
                      <a:pt x="1362" y="565"/>
                    </a:lnTo>
                    <a:lnTo>
                      <a:pt x="1359" y="570"/>
                    </a:lnTo>
                    <a:lnTo>
                      <a:pt x="1357" y="580"/>
                    </a:lnTo>
                    <a:lnTo>
                      <a:pt x="1356" y="585"/>
                    </a:lnTo>
                    <a:lnTo>
                      <a:pt x="1354" y="589"/>
                    </a:lnTo>
                    <a:lnTo>
                      <a:pt x="1349" y="592"/>
                    </a:lnTo>
                    <a:lnTo>
                      <a:pt x="1345" y="595"/>
                    </a:lnTo>
                    <a:lnTo>
                      <a:pt x="1345" y="595"/>
                    </a:lnTo>
                    <a:lnTo>
                      <a:pt x="1346" y="599"/>
                    </a:lnTo>
                    <a:lnTo>
                      <a:pt x="1348" y="602"/>
                    </a:lnTo>
                    <a:lnTo>
                      <a:pt x="1351" y="602"/>
                    </a:lnTo>
                    <a:lnTo>
                      <a:pt x="1355" y="600"/>
                    </a:lnTo>
                    <a:lnTo>
                      <a:pt x="1363" y="596"/>
                    </a:lnTo>
                    <a:lnTo>
                      <a:pt x="1368" y="596"/>
                    </a:lnTo>
                    <a:lnTo>
                      <a:pt x="1371" y="597"/>
                    </a:lnTo>
                    <a:lnTo>
                      <a:pt x="1376" y="572"/>
                    </a:lnTo>
                    <a:lnTo>
                      <a:pt x="1376" y="572"/>
                    </a:lnTo>
                    <a:lnTo>
                      <a:pt x="1377" y="576"/>
                    </a:lnTo>
                    <a:lnTo>
                      <a:pt x="1378" y="580"/>
                    </a:lnTo>
                    <a:lnTo>
                      <a:pt x="1384" y="588"/>
                    </a:lnTo>
                    <a:lnTo>
                      <a:pt x="1386" y="591"/>
                    </a:lnTo>
                    <a:lnTo>
                      <a:pt x="1386" y="596"/>
                    </a:lnTo>
                    <a:lnTo>
                      <a:pt x="1385" y="600"/>
                    </a:lnTo>
                    <a:lnTo>
                      <a:pt x="1380" y="607"/>
                    </a:lnTo>
                    <a:lnTo>
                      <a:pt x="1356" y="628"/>
                    </a:lnTo>
                    <a:lnTo>
                      <a:pt x="1363" y="645"/>
                    </a:lnTo>
                    <a:lnTo>
                      <a:pt x="1341" y="650"/>
                    </a:lnTo>
                    <a:lnTo>
                      <a:pt x="1347" y="637"/>
                    </a:lnTo>
                    <a:lnTo>
                      <a:pt x="1347" y="637"/>
                    </a:lnTo>
                    <a:lnTo>
                      <a:pt x="1341" y="640"/>
                    </a:lnTo>
                    <a:lnTo>
                      <a:pt x="1336" y="640"/>
                    </a:lnTo>
                    <a:lnTo>
                      <a:pt x="1333" y="638"/>
                    </a:lnTo>
                    <a:lnTo>
                      <a:pt x="1330" y="637"/>
                    </a:lnTo>
                    <a:lnTo>
                      <a:pt x="1328" y="634"/>
                    </a:lnTo>
                    <a:lnTo>
                      <a:pt x="1326" y="630"/>
                    </a:lnTo>
                    <a:lnTo>
                      <a:pt x="1324" y="622"/>
                    </a:lnTo>
                    <a:lnTo>
                      <a:pt x="1322" y="614"/>
                    </a:lnTo>
                    <a:lnTo>
                      <a:pt x="1320" y="612"/>
                    </a:lnTo>
                    <a:lnTo>
                      <a:pt x="1318" y="610"/>
                    </a:lnTo>
                    <a:lnTo>
                      <a:pt x="1316" y="610"/>
                    </a:lnTo>
                    <a:lnTo>
                      <a:pt x="1312" y="610"/>
                    </a:lnTo>
                    <a:lnTo>
                      <a:pt x="1308" y="612"/>
                    </a:lnTo>
                    <a:lnTo>
                      <a:pt x="1302" y="617"/>
                    </a:lnTo>
                    <a:lnTo>
                      <a:pt x="1302" y="617"/>
                    </a:lnTo>
                    <a:lnTo>
                      <a:pt x="1297" y="627"/>
                    </a:lnTo>
                    <a:lnTo>
                      <a:pt x="1294" y="635"/>
                    </a:lnTo>
                    <a:lnTo>
                      <a:pt x="1289" y="641"/>
                    </a:lnTo>
                    <a:lnTo>
                      <a:pt x="1285" y="644"/>
                    </a:lnTo>
                    <a:lnTo>
                      <a:pt x="1279" y="647"/>
                    </a:lnTo>
                    <a:lnTo>
                      <a:pt x="1273" y="647"/>
                    </a:lnTo>
                    <a:lnTo>
                      <a:pt x="1266" y="645"/>
                    </a:lnTo>
                    <a:lnTo>
                      <a:pt x="1258" y="643"/>
                    </a:lnTo>
                    <a:lnTo>
                      <a:pt x="1258" y="643"/>
                    </a:lnTo>
                    <a:lnTo>
                      <a:pt x="1263" y="641"/>
                    </a:lnTo>
                    <a:lnTo>
                      <a:pt x="1265" y="637"/>
                    </a:lnTo>
                    <a:lnTo>
                      <a:pt x="1266" y="633"/>
                    </a:lnTo>
                    <a:lnTo>
                      <a:pt x="1265" y="628"/>
                    </a:lnTo>
                    <a:lnTo>
                      <a:pt x="1264" y="617"/>
                    </a:lnTo>
                    <a:lnTo>
                      <a:pt x="1264" y="611"/>
                    </a:lnTo>
                    <a:lnTo>
                      <a:pt x="1265" y="604"/>
                    </a:lnTo>
                    <a:lnTo>
                      <a:pt x="1265" y="604"/>
                    </a:lnTo>
                    <a:lnTo>
                      <a:pt x="1261" y="602"/>
                    </a:lnTo>
                    <a:lnTo>
                      <a:pt x="1256" y="602"/>
                    </a:lnTo>
                    <a:lnTo>
                      <a:pt x="1251" y="604"/>
                    </a:lnTo>
                    <a:lnTo>
                      <a:pt x="1248" y="607"/>
                    </a:lnTo>
                    <a:lnTo>
                      <a:pt x="1242" y="618"/>
                    </a:lnTo>
                    <a:lnTo>
                      <a:pt x="1236" y="629"/>
                    </a:lnTo>
                    <a:lnTo>
                      <a:pt x="1236" y="629"/>
                    </a:lnTo>
                    <a:lnTo>
                      <a:pt x="1234" y="618"/>
                    </a:lnTo>
                    <a:lnTo>
                      <a:pt x="1234" y="609"/>
                    </a:lnTo>
                    <a:lnTo>
                      <a:pt x="1234" y="605"/>
                    </a:lnTo>
                    <a:lnTo>
                      <a:pt x="1236" y="603"/>
                    </a:lnTo>
                    <a:lnTo>
                      <a:pt x="1240" y="602"/>
                    </a:lnTo>
                    <a:lnTo>
                      <a:pt x="1243" y="602"/>
                    </a:lnTo>
                    <a:lnTo>
                      <a:pt x="1243" y="602"/>
                    </a:lnTo>
                    <a:lnTo>
                      <a:pt x="1243" y="592"/>
                    </a:lnTo>
                    <a:lnTo>
                      <a:pt x="1242" y="590"/>
                    </a:lnTo>
                    <a:lnTo>
                      <a:pt x="1241" y="588"/>
                    </a:lnTo>
                    <a:lnTo>
                      <a:pt x="1240" y="588"/>
                    </a:lnTo>
                    <a:lnTo>
                      <a:pt x="1239" y="588"/>
                    </a:lnTo>
                    <a:lnTo>
                      <a:pt x="1235" y="588"/>
                    </a:lnTo>
                    <a:lnTo>
                      <a:pt x="1232" y="589"/>
                    </a:lnTo>
                    <a:lnTo>
                      <a:pt x="1230" y="589"/>
                    </a:lnTo>
                    <a:lnTo>
                      <a:pt x="1228" y="588"/>
                    </a:lnTo>
                    <a:lnTo>
                      <a:pt x="1226" y="585"/>
                    </a:lnTo>
                    <a:lnTo>
                      <a:pt x="1225" y="583"/>
                    </a:lnTo>
                    <a:lnTo>
                      <a:pt x="1224" y="573"/>
                    </a:lnTo>
                    <a:lnTo>
                      <a:pt x="1224" y="573"/>
                    </a:lnTo>
                    <a:lnTo>
                      <a:pt x="1216" y="575"/>
                    </a:lnTo>
                    <a:lnTo>
                      <a:pt x="1209" y="579"/>
                    </a:lnTo>
                    <a:lnTo>
                      <a:pt x="1203" y="584"/>
                    </a:lnTo>
                    <a:lnTo>
                      <a:pt x="1198" y="591"/>
                    </a:lnTo>
                    <a:lnTo>
                      <a:pt x="1194" y="598"/>
                    </a:lnTo>
                    <a:lnTo>
                      <a:pt x="1189" y="607"/>
                    </a:lnTo>
                    <a:lnTo>
                      <a:pt x="1182" y="625"/>
                    </a:lnTo>
                    <a:lnTo>
                      <a:pt x="1178" y="633"/>
                    </a:lnTo>
                    <a:lnTo>
                      <a:pt x="1174" y="640"/>
                    </a:lnTo>
                    <a:lnTo>
                      <a:pt x="1170" y="645"/>
                    </a:lnTo>
                    <a:lnTo>
                      <a:pt x="1164" y="650"/>
                    </a:lnTo>
                    <a:lnTo>
                      <a:pt x="1158" y="652"/>
                    </a:lnTo>
                    <a:lnTo>
                      <a:pt x="1151" y="652"/>
                    </a:lnTo>
                    <a:lnTo>
                      <a:pt x="1143" y="649"/>
                    </a:lnTo>
                    <a:lnTo>
                      <a:pt x="1134" y="643"/>
                    </a:lnTo>
                    <a:lnTo>
                      <a:pt x="1136" y="628"/>
                    </a:lnTo>
                    <a:lnTo>
                      <a:pt x="1136" y="628"/>
                    </a:lnTo>
                    <a:lnTo>
                      <a:pt x="1124" y="634"/>
                    </a:lnTo>
                    <a:lnTo>
                      <a:pt x="1112" y="636"/>
                    </a:lnTo>
                    <a:lnTo>
                      <a:pt x="1102" y="637"/>
                    </a:lnTo>
                    <a:lnTo>
                      <a:pt x="1093" y="637"/>
                    </a:lnTo>
                    <a:lnTo>
                      <a:pt x="1072" y="637"/>
                    </a:lnTo>
                    <a:lnTo>
                      <a:pt x="1062" y="638"/>
                    </a:lnTo>
                    <a:lnTo>
                      <a:pt x="1050" y="641"/>
                    </a:lnTo>
                    <a:lnTo>
                      <a:pt x="1025" y="606"/>
                    </a:lnTo>
                    <a:lnTo>
                      <a:pt x="1025" y="606"/>
                    </a:lnTo>
                    <a:lnTo>
                      <a:pt x="1031" y="598"/>
                    </a:lnTo>
                    <a:lnTo>
                      <a:pt x="1036" y="585"/>
                    </a:lnTo>
                    <a:lnTo>
                      <a:pt x="1039" y="579"/>
                    </a:lnTo>
                    <a:lnTo>
                      <a:pt x="1040" y="570"/>
                    </a:lnTo>
                    <a:lnTo>
                      <a:pt x="1040" y="564"/>
                    </a:lnTo>
                    <a:lnTo>
                      <a:pt x="1039" y="557"/>
                    </a:lnTo>
                    <a:lnTo>
                      <a:pt x="1039" y="557"/>
                    </a:lnTo>
                    <a:lnTo>
                      <a:pt x="1043" y="568"/>
                    </a:lnTo>
                    <a:lnTo>
                      <a:pt x="1048" y="575"/>
                    </a:lnTo>
                    <a:lnTo>
                      <a:pt x="1052" y="581"/>
                    </a:lnTo>
                    <a:lnTo>
                      <a:pt x="1057" y="584"/>
                    </a:lnTo>
                    <a:lnTo>
                      <a:pt x="1067" y="589"/>
                    </a:lnTo>
                    <a:lnTo>
                      <a:pt x="1072" y="594"/>
                    </a:lnTo>
                    <a:lnTo>
                      <a:pt x="1077" y="599"/>
                    </a:lnTo>
                    <a:lnTo>
                      <a:pt x="1077" y="599"/>
                    </a:lnTo>
                    <a:lnTo>
                      <a:pt x="1077" y="592"/>
                    </a:lnTo>
                    <a:lnTo>
                      <a:pt x="1074" y="587"/>
                    </a:lnTo>
                    <a:lnTo>
                      <a:pt x="1070" y="577"/>
                    </a:lnTo>
                    <a:lnTo>
                      <a:pt x="1070" y="577"/>
                    </a:lnTo>
                    <a:lnTo>
                      <a:pt x="1073" y="577"/>
                    </a:lnTo>
                    <a:lnTo>
                      <a:pt x="1075" y="580"/>
                    </a:lnTo>
                    <a:lnTo>
                      <a:pt x="1080" y="584"/>
                    </a:lnTo>
                    <a:lnTo>
                      <a:pt x="1083" y="587"/>
                    </a:lnTo>
                    <a:lnTo>
                      <a:pt x="1086" y="588"/>
                    </a:lnTo>
                    <a:lnTo>
                      <a:pt x="1089" y="589"/>
                    </a:lnTo>
                    <a:lnTo>
                      <a:pt x="1093" y="587"/>
                    </a:lnTo>
                    <a:lnTo>
                      <a:pt x="1093" y="587"/>
                    </a:lnTo>
                    <a:lnTo>
                      <a:pt x="1092" y="584"/>
                    </a:lnTo>
                    <a:lnTo>
                      <a:pt x="1090" y="581"/>
                    </a:lnTo>
                    <a:lnTo>
                      <a:pt x="1087" y="575"/>
                    </a:lnTo>
                    <a:lnTo>
                      <a:pt x="1086" y="573"/>
                    </a:lnTo>
                    <a:lnTo>
                      <a:pt x="1086" y="570"/>
                    </a:lnTo>
                    <a:lnTo>
                      <a:pt x="1087" y="568"/>
                    </a:lnTo>
                    <a:lnTo>
                      <a:pt x="1089" y="566"/>
                    </a:lnTo>
                    <a:lnTo>
                      <a:pt x="1103" y="589"/>
                    </a:lnTo>
                    <a:lnTo>
                      <a:pt x="1103" y="589"/>
                    </a:lnTo>
                    <a:lnTo>
                      <a:pt x="1106" y="585"/>
                    </a:lnTo>
                    <a:lnTo>
                      <a:pt x="1109" y="583"/>
                    </a:lnTo>
                    <a:lnTo>
                      <a:pt x="1113" y="576"/>
                    </a:lnTo>
                    <a:lnTo>
                      <a:pt x="1116" y="567"/>
                    </a:lnTo>
                    <a:lnTo>
                      <a:pt x="1118" y="559"/>
                    </a:lnTo>
                    <a:lnTo>
                      <a:pt x="1120" y="552"/>
                    </a:lnTo>
                    <a:lnTo>
                      <a:pt x="1123" y="546"/>
                    </a:lnTo>
                    <a:lnTo>
                      <a:pt x="1125" y="545"/>
                    </a:lnTo>
                    <a:lnTo>
                      <a:pt x="1127" y="544"/>
                    </a:lnTo>
                    <a:lnTo>
                      <a:pt x="1131" y="544"/>
                    </a:lnTo>
                    <a:lnTo>
                      <a:pt x="1135" y="545"/>
                    </a:lnTo>
                    <a:lnTo>
                      <a:pt x="1135" y="545"/>
                    </a:lnTo>
                    <a:lnTo>
                      <a:pt x="1131" y="561"/>
                    </a:lnTo>
                    <a:lnTo>
                      <a:pt x="1126" y="577"/>
                    </a:lnTo>
                    <a:lnTo>
                      <a:pt x="1120" y="591"/>
                    </a:lnTo>
                    <a:lnTo>
                      <a:pt x="1117" y="596"/>
                    </a:lnTo>
                    <a:lnTo>
                      <a:pt x="1113" y="598"/>
                    </a:lnTo>
                    <a:lnTo>
                      <a:pt x="1113" y="598"/>
                    </a:lnTo>
                    <a:lnTo>
                      <a:pt x="1117" y="600"/>
                    </a:lnTo>
                    <a:lnTo>
                      <a:pt x="1116" y="603"/>
                    </a:lnTo>
                    <a:lnTo>
                      <a:pt x="1112" y="607"/>
                    </a:lnTo>
                    <a:lnTo>
                      <a:pt x="1110" y="611"/>
                    </a:lnTo>
                    <a:lnTo>
                      <a:pt x="1108" y="614"/>
                    </a:lnTo>
                    <a:lnTo>
                      <a:pt x="1108" y="618"/>
                    </a:lnTo>
                    <a:lnTo>
                      <a:pt x="1110" y="622"/>
                    </a:lnTo>
                    <a:lnTo>
                      <a:pt x="1110" y="622"/>
                    </a:lnTo>
                    <a:lnTo>
                      <a:pt x="1115" y="613"/>
                    </a:lnTo>
                    <a:lnTo>
                      <a:pt x="1119" y="609"/>
                    </a:lnTo>
                    <a:lnTo>
                      <a:pt x="1124" y="606"/>
                    </a:lnTo>
                    <a:lnTo>
                      <a:pt x="1128" y="606"/>
                    </a:lnTo>
                    <a:lnTo>
                      <a:pt x="1133" y="606"/>
                    </a:lnTo>
                    <a:lnTo>
                      <a:pt x="1139" y="605"/>
                    </a:lnTo>
                    <a:lnTo>
                      <a:pt x="1144" y="603"/>
                    </a:lnTo>
                    <a:lnTo>
                      <a:pt x="1151" y="597"/>
                    </a:lnTo>
                    <a:lnTo>
                      <a:pt x="1151" y="597"/>
                    </a:lnTo>
                    <a:lnTo>
                      <a:pt x="1148" y="604"/>
                    </a:lnTo>
                    <a:lnTo>
                      <a:pt x="1146" y="607"/>
                    </a:lnTo>
                    <a:lnTo>
                      <a:pt x="1143" y="610"/>
                    </a:lnTo>
                    <a:lnTo>
                      <a:pt x="1172" y="621"/>
                    </a:lnTo>
                    <a:lnTo>
                      <a:pt x="1172" y="621"/>
                    </a:lnTo>
                    <a:lnTo>
                      <a:pt x="1171" y="618"/>
                    </a:lnTo>
                    <a:lnTo>
                      <a:pt x="1171" y="615"/>
                    </a:lnTo>
                    <a:lnTo>
                      <a:pt x="1172" y="611"/>
                    </a:lnTo>
                    <a:lnTo>
                      <a:pt x="1175" y="606"/>
                    </a:lnTo>
                    <a:lnTo>
                      <a:pt x="1180" y="603"/>
                    </a:lnTo>
                    <a:lnTo>
                      <a:pt x="1185" y="598"/>
                    </a:lnTo>
                    <a:lnTo>
                      <a:pt x="1189" y="592"/>
                    </a:lnTo>
                    <a:lnTo>
                      <a:pt x="1192" y="585"/>
                    </a:lnTo>
                    <a:lnTo>
                      <a:pt x="1192" y="582"/>
                    </a:lnTo>
                    <a:lnTo>
                      <a:pt x="1192" y="577"/>
                    </a:lnTo>
                    <a:lnTo>
                      <a:pt x="1192" y="577"/>
                    </a:lnTo>
                    <a:lnTo>
                      <a:pt x="1182" y="574"/>
                    </a:lnTo>
                    <a:lnTo>
                      <a:pt x="1175" y="573"/>
                    </a:lnTo>
                    <a:lnTo>
                      <a:pt x="1170" y="573"/>
                    </a:lnTo>
                    <a:lnTo>
                      <a:pt x="1165" y="574"/>
                    </a:lnTo>
                    <a:lnTo>
                      <a:pt x="1161" y="574"/>
                    </a:lnTo>
                    <a:lnTo>
                      <a:pt x="1155" y="574"/>
                    </a:lnTo>
                    <a:lnTo>
                      <a:pt x="1148" y="572"/>
                    </a:lnTo>
                    <a:lnTo>
                      <a:pt x="1136" y="568"/>
                    </a:lnTo>
                    <a:lnTo>
                      <a:pt x="1136" y="568"/>
                    </a:lnTo>
                    <a:lnTo>
                      <a:pt x="1140" y="565"/>
                    </a:lnTo>
                    <a:lnTo>
                      <a:pt x="1144" y="560"/>
                    </a:lnTo>
                    <a:lnTo>
                      <a:pt x="1151" y="546"/>
                    </a:lnTo>
                    <a:lnTo>
                      <a:pt x="1158" y="530"/>
                    </a:lnTo>
                    <a:lnTo>
                      <a:pt x="1164" y="512"/>
                    </a:lnTo>
                    <a:lnTo>
                      <a:pt x="1164" y="512"/>
                    </a:lnTo>
                    <a:lnTo>
                      <a:pt x="1165" y="514"/>
                    </a:lnTo>
                    <a:lnTo>
                      <a:pt x="1166" y="514"/>
                    </a:lnTo>
                    <a:lnTo>
                      <a:pt x="1166" y="514"/>
                    </a:lnTo>
                    <a:lnTo>
                      <a:pt x="1167" y="498"/>
                    </a:lnTo>
                    <a:lnTo>
                      <a:pt x="1167" y="484"/>
                    </a:lnTo>
                    <a:lnTo>
                      <a:pt x="1166" y="466"/>
                    </a:lnTo>
                    <a:lnTo>
                      <a:pt x="1165" y="439"/>
                    </a:lnTo>
                    <a:lnTo>
                      <a:pt x="1165" y="439"/>
                    </a:lnTo>
                    <a:lnTo>
                      <a:pt x="1159" y="448"/>
                    </a:lnTo>
                    <a:lnTo>
                      <a:pt x="1155" y="453"/>
                    </a:lnTo>
                    <a:lnTo>
                      <a:pt x="1149" y="455"/>
                    </a:lnTo>
                    <a:lnTo>
                      <a:pt x="1144" y="455"/>
                    </a:lnTo>
                    <a:lnTo>
                      <a:pt x="1139" y="455"/>
                    </a:lnTo>
                    <a:lnTo>
                      <a:pt x="1133" y="455"/>
                    </a:lnTo>
                    <a:lnTo>
                      <a:pt x="1127" y="457"/>
                    </a:lnTo>
                    <a:lnTo>
                      <a:pt x="1120" y="462"/>
                    </a:lnTo>
                    <a:lnTo>
                      <a:pt x="1120" y="462"/>
                    </a:lnTo>
                    <a:lnTo>
                      <a:pt x="1120" y="470"/>
                    </a:lnTo>
                    <a:lnTo>
                      <a:pt x="1121" y="477"/>
                    </a:lnTo>
                    <a:lnTo>
                      <a:pt x="1124" y="483"/>
                    </a:lnTo>
                    <a:lnTo>
                      <a:pt x="1126" y="486"/>
                    </a:lnTo>
                    <a:lnTo>
                      <a:pt x="1129" y="489"/>
                    </a:lnTo>
                    <a:lnTo>
                      <a:pt x="1133" y="489"/>
                    </a:lnTo>
                    <a:lnTo>
                      <a:pt x="1138" y="489"/>
                    </a:lnTo>
                    <a:lnTo>
                      <a:pt x="1141" y="486"/>
                    </a:lnTo>
                    <a:lnTo>
                      <a:pt x="1125" y="502"/>
                    </a:lnTo>
                    <a:lnTo>
                      <a:pt x="1128" y="492"/>
                    </a:lnTo>
                    <a:lnTo>
                      <a:pt x="1087" y="484"/>
                    </a:lnTo>
                    <a:lnTo>
                      <a:pt x="1087" y="484"/>
                    </a:lnTo>
                    <a:lnTo>
                      <a:pt x="1089" y="483"/>
                    </a:lnTo>
                    <a:lnTo>
                      <a:pt x="1092" y="481"/>
                    </a:lnTo>
                    <a:lnTo>
                      <a:pt x="1095" y="475"/>
                    </a:lnTo>
                    <a:lnTo>
                      <a:pt x="1101" y="459"/>
                    </a:lnTo>
                    <a:lnTo>
                      <a:pt x="1101" y="459"/>
                    </a:lnTo>
                    <a:lnTo>
                      <a:pt x="1097" y="456"/>
                    </a:lnTo>
                    <a:lnTo>
                      <a:pt x="1093" y="453"/>
                    </a:lnTo>
                    <a:lnTo>
                      <a:pt x="1085" y="444"/>
                    </a:lnTo>
                    <a:lnTo>
                      <a:pt x="1085" y="444"/>
                    </a:lnTo>
                    <a:lnTo>
                      <a:pt x="1085" y="460"/>
                    </a:lnTo>
                    <a:lnTo>
                      <a:pt x="1085" y="472"/>
                    </a:lnTo>
                    <a:lnTo>
                      <a:pt x="1083" y="481"/>
                    </a:lnTo>
                    <a:lnTo>
                      <a:pt x="1082" y="482"/>
                    </a:lnTo>
                    <a:lnTo>
                      <a:pt x="1080" y="483"/>
                    </a:lnTo>
                    <a:lnTo>
                      <a:pt x="1080" y="483"/>
                    </a:lnTo>
                    <a:lnTo>
                      <a:pt x="1071" y="481"/>
                    </a:lnTo>
                    <a:lnTo>
                      <a:pt x="1062" y="476"/>
                    </a:lnTo>
                    <a:lnTo>
                      <a:pt x="1055" y="471"/>
                    </a:lnTo>
                    <a:lnTo>
                      <a:pt x="1048" y="464"/>
                    </a:lnTo>
                    <a:lnTo>
                      <a:pt x="1042" y="457"/>
                    </a:lnTo>
                    <a:lnTo>
                      <a:pt x="1037" y="449"/>
                    </a:lnTo>
                    <a:lnTo>
                      <a:pt x="1033" y="440"/>
                    </a:lnTo>
                    <a:lnTo>
                      <a:pt x="1028" y="431"/>
                    </a:lnTo>
                    <a:lnTo>
                      <a:pt x="1028" y="431"/>
                    </a:lnTo>
                    <a:lnTo>
                      <a:pt x="1025" y="432"/>
                    </a:lnTo>
                    <a:lnTo>
                      <a:pt x="1025" y="432"/>
                    </a:lnTo>
                    <a:lnTo>
                      <a:pt x="1026" y="441"/>
                    </a:lnTo>
                    <a:lnTo>
                      <a:pt x="1025" y="449"/>
                    </a:lnTo>
                    <a:lnTo>
                      <a:pt x="1021" y="457"/>
                    </a:lnTo>
                    <a:lnTo>
                      <a:pt x="1017" y="466"/>
                    </a:lnTo>
                    <a:lnTo>
                      <a:pt x="1006" y="482"/>
                    </a:lnTo>
                    <a:lnTo>
                      <a:pt x="1003" y="490"/>
                    </a:lnTo>
                    <a:lnTo>
                      <a:pt x="998" y="499"/>
                    </a:lnTo>
                    <a:lnTo>
                      <a:pt x="998" y="499"/>
                    </a:lnTo>
                    <a:lnTo>
                      <a:pt x="998" y="491"/>
                    </a:lnTo>
                    <a:lnTo>
                      <a:pt x="996" y="486"/>
                    </a:lnTo>
                    <a:lnTo>
                      <a:pt x="994" y="483"/>
                    </a:lnTo>
                    <a:lnTo>
                      <a:pt x="991" y="482"/>
                    </a:lnTo>
                    <a:lnTo>
                      <a:pt x="983" y="478"/>
                    </a:lnTo>
                    <a:lnTo>
                      <a:pt x="980" y="476"/>
                    </a:lnTo>
                    <a:lnTo>
                      <a:pt x="978" y="472"/>
                    </a:lnTo>
                    <a:lnTo>
                      <a:pt x="978" y="472"/>
                    </a:lnTo>
                    <a:lnTo>
                      <a:pt x="977" y="483"/>
                    </a:lnTo>
                    <a:lnTo>
                      <a:pt x="977" y="494"/>
                    </a:lnTo>
                    <a:lnTo>
                      <a:pt x="977" y="507"/>
                    </a:lnTo>
                    <a:lnTo>
                      <a:pt x="978" y="519"/>
                    </a:lnTo>
                    <a:lnTo>
                      <a:pt x="982" y="542"/>
                    </a:lnTo>
                    <a:lnTo>
                      <a:pt x="986" y="552"/>
                    </a:lnTo>
                    <a:lnTo>
                      <a:pt x="988" y="561"/>
                    </a:lnTo>
                    <a:lnTo>
                      <a:pt x="988" y="561"/>
                    </a:lnTo>
                    <a:lnTo>
                      <a:pt x="994" y="553"/>
                    </a:lnTo>
                    <a:lnTo>
                      <a:pt x="997" y="546"/>
                    </a:lnTo>
                    <a:lnTo>
                      <a:pt x="1000" y="540"/>
                    </a:lnTo>
                    <a:lnTo>
                      <a:pt x="1001" y="535"/>
                    </a:lnTo>
                    <a:lnTo>
                      <a:pt x="1003" y="521"/>
                    </a:lnTo>
                    <a:lnTo>
                      <a:pt x="1006" y="499"/>
                    </a:lnTo>
                    <a:lnTo>
                      <a:pt x="1035" y="475"/>
                    </a:lnTo>
                    <a:lnTo>
                      <a:pt x="1029" y="498"/>
                    </a:lnTo>
                    <a:lnTo>
                      <a:pt x="1029" y="498"/>
                    </a:lnTo>
                    <a:lnTo>
                      <a:pt x="1032" y="499"/>
                    </a:lnTo>
                    <a:lnTo>
                      <a:pt x="1034" y="499"/>
                    </a:lnTo>
                    <a:lnTo>
                      <a:pt x="1040" y="499"/>
                    </a:lnTo>
                    <a:lnTo>
                      <a:pt x="1044" y="497"/>
                    </a:lnTo>
                    <a:lnTo>
                      <a:pt x="1049" y="494"/>
                    </a:lnTo>
                    <a:lnTo>
                      <a:pt x="1051" y="493"/>
                    </a:lnTo>
                    <a:lnTo>
                      <a:pt x="1054" y="493"/>
                    </a:lnTo>
                    <a:lnTo>
                      <a:pt x="1055" y="494"/>
                    </a:lnTo>
                    <a:lnTo>
                      <a:pt x="1056" y="498"/>
                    </a:lnTo>
                    <a:lnTo>
                      <a:pt x="1056" y="506"/>
                    </a:lnTo>
                    <a:lnTo>
                      <a:pt x="1056" y="506"/>
                    </a:lnTo>
                    <a:lnTo>
                      <a:pt x="1054" y="513"/>
                    </a:lnTo>
                    <a:lnTo>
                      <a:pt x="1050" y="516"/>
                    </a:lnTo>
                    <a:lnTo>
                      <a:pt x="1047" y="519"/>
                    </a:lnTo>
                    <a:lnTo>
                      <a:pt x="1042" y="520"/>
                    </a:lnTo>
                    <a:lnTo>
                      <a:pt x="1039" y="522"/>
                    </a:lnTo>
                    <a:lnTo>
                      <a:pt x="1035" y="524"/>
                    </a:lnTo>
                    <a:lnTo>
                      <a:pt x="1032" y="528"/>
                    </a:lnTo>
                    <a:lnTo>
                      <a:pt x="1028" y="534"/>
                    </a:lnTo>
                    <a:lnTo>
                      <a:pt x="1039" y="544"/>
                    </a:lnTo>
                    <a:lnTo>
                      <a:pt x="1039" y="544"/>
                    </a:lnTo>
                    <a:lnTo>
                      <a:pt x="1033" y="551"/>
                    </a:lnTo>
                    <a:lnTo>
                      <a:pt x="1032" y="552"/>
                    </a:lnTo>
                    <a:lnTo>
                      <a:pt x="1029" y="552"/>
                    </a:lnTo>
                    <a:lnTo>
                      <a:pt x="1028" y="551"/>
                    </a:lnTo>
                    <a:lnTo>
                      <a:pt x="1027" y="550"/>
                    </a:lnTo>
                    <a:lnTo>
                      <a:pt x="1025" y="544"/>
                    </a:lnTo>
                    <a:lnTo>
                      <a:pt x="1023" y="538"/>
                    </a:lnTo>
                    <a:lnTo>
                      <a:pt x="1020" y="534"/>
                    </a:lnTo>
                    <a:lnTo>
                      <a:pt x="1018" y="532"/>
                    </a:lnTo>
                    <a:lnTo>
                      <a:pt x="1016" y="532"/>
                    </a:lnTo>
                    <a:lnTo>
                      <a:pt x="1013" y="534"/>
                    </a:lnTo>
                    <a:lnTo>
                      <a:pt x="1010" y="537"/>
                    </a:lnTo>
                    <a:lnTo>
                      <a:pt x="1010" y="537"/>
                    </a:lnTo>
                    <a:lnTo>
                      <a:pt x="1012" y="547"/>
                    </a:lnTo>
                    <a:lnTo>
                      <a:pt x="1012" y="549"/>
                    </a:lnTo>
                    <a:lnTo>
                      <a:pt x="1010" y="549"/>
                    </a:lnTo>
                    <a:lnTo>
                      <a:pt x="1008" y="549"/>
                    </a:lnTo>
                    <a:lnTo>
                      <a:pt x="1005" y="549"/>
                    </a:lnTo>
                    <a:lnTo>
                      <a:pt x="1002" y="551"/>
                    </a:lnTo>
                    <a:lnTo>
                      <a:pt x="1000" y="555"/>
                    </a:lnTo>
                    <a:lnTo>
                      <a:pt x="1000" y="555"/>
                    </a:lnTo>
                    <a:lnTo>
                      <a:pt x="1001" y="558"/>
                    </a:lnTo>
                    <a:lnTo>
                      <a:pt x="1003" y="560"/>
                    </a:lnTo>
                    <a:lnTo>
                      <a:pt x="1008" y="562"/>
                    </a:lnTo>
                    <a:lnTo>
                      <a:pt x="1019" y="564"/>
                    </a:lnTo>
                    <a:lnTo>
                      <a:pt x="1024" y="565"/>
                    </a:lnTo>
                    <a:lnTo>
                      <a:pt x="1026" y="567"/>
                    </a:lnTo>
                    <a:lnTo>
                      <a:pt x="1027" y="569"/>
                    </a:lnTo>
                    <a:lnTo>
                      <a:pt x="1029" y="573"/>
                    </a:lnTo>
                    <a:lnTo>
                      <a:pt x="1029" y="577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2"/>
                    </a:lnTo>
                    <a:lnTo>
                      <a:pt x="1025" y="594"/>
                    </a:lnTo>
                    <a:lnTo>
                      <a:pt x="1021" y="592"/>
                    </a:lnTo>
                    <a:lnTo>
                      <a:pt x="1019" y="590"/>
                    </a:lnTo>
                    <a:lnTo>
                      <a:pt x="1012" y="584"/>
                    </a:lnTo>
                    <a:lnTo>
                      <a:pt x="1005" y="577"/>
                    </a:lnTo>
                    <a:lnTo>
                      <a:pt x="998" y="572"/>
                    </a:lnTo>
                    <a:lnTo>
                      <a:pt x="995" y="569"/>
                    </a:lnTo>
                    <a:lnTo>
                      <a:pt x="991" y="569"/>
                    </a:lnTo>
                    <a:lnTo>
                      <a:pt x="988" y="569"/>
                    </a:lnTo>
                    <a:lnTo>
                      <a:pt x="985" y="572"/>
                    </a:lnTo>
                    <a:lnTo>
                      <a:pt x="982" y="576"/>
                    </a:lnTo>
                    <a:lnTo>
                      <a:pt x="979" y="583"/>
                    </a:lnTo>
                    <a:lnTo>
                      <a:pt x="980" y="579"/>
                    </a:lnTo>
                    <a:lnTo>
                      <a:pt x="980" y="579"/>
                    </a:lnTo>
                    <a:lnTo>
                      <a:pt x="973" y="577"/>
                    </a:lnTo>
                    <a:lnTo>
                      <a:pt x="967" y="579"/>
                    </a:lnTo>
                    <a:lnTo>
                      <a:pt x="962" y="582"/>
                    </a:lnTo>
                    <a:lnTo>
                      <a:pt x="957" y="588"/>
                    </a:lnTo>
                    <a:lnTo>
                      <a:pt x="954" y="594"/>
                    </a:lnTo>
                    <a:lnTo>
                      <a:pt x="950" y="599"/>
                    </a:lnTo>
                    <a:lnTo>
                      <a:pt x="944" y="612"/>
                    </a:lnTo>
                    <a:lnTo>
                      <a:pt x="944" y="612"/>
                    </a:lnTo>
                    <a:lnTo>
                      <a:pt x="941" y="609"/>
                    </a:lnTo>
                    <a:lnTo>
                      <a:pt x="937" y="607"/>
                    </a:lnTo>
                    <a:lnTo>
                      <a:pt x="934" y="607"/>
                    </a:lnTo>
                    <a:lnTo>
                      <a:pt x="929" y="610"/>
                    </a:lnTo>
                    <a:lnTo>
                      <a:pt x="921" y="615"/>
                    </a:lnTo>
                    <a:lnTo>
                      <a:pt x="918" y="618"/>
                    </a:lnTo>
                    <a:lnTo>
                      <a:pt x="914" y="619"/>
                    </a:lnTo>
                    <a:lnTo>
                      <a:pt x="914" y="607"/>
                    </a:lnTo>
                    <a:lnTo>
                      <a:pt x="901" y="612"/>
                    </a:lnTo>
                    <a:lnTo>
                      <a:pt x="901" y="612"/>
                    </a:lnTo>
                    <a:lnTo>
                      <a:pt x="903" y="606"/>
                    </a:lnTo>
                    <a:lnTo>
                      <a:pt x="906" y="603"/>
                    </a:lnTo>
                    <a:lnTo>
                      <a:pt x="909" y="603"/>
                    </a:lnTo>
                    <a:lnTo>
                      <a:pt x="912" y="604"/>
                    </a:lnTo>
                    <a:lnTo>
                      <a:pt x="920" y="609"/>
                    </a:lnTo>
                    <a:lnTo>
                      <a:pt x="924" y="610"/>
                    </a:lnTo>
                    <a:lnTo>
                      <a:pt x="928" y="610"/>
                    </a:lnTo>
                    <a:lnTo>
                      <a:pt x="927" y="587"/>
                    </a:lnTo>
                    <a:lnTo>
                      <a:pt x="927" y="587"/>
                    </a:lnTo>
                    <a:lnTo>
                      <a:pt x="929" y="591"/>
                    </a:lnTo>
                    <a:lnTo>
                      <a:pt x="932" y="594"/>
                    </a:lnTo>
                    <a:lnTo>
                      <a:pt x="934" y="595"/>
                    </a:lnTo>
                    <a:lnTo>
                      <a:pt x="936" y="596"/>
                    </a:lnTo>
                    <a:lnTo>
                      <a:pt x="937" y="595"/>
                    </a:lnTo>
                    <a:lnTo>
                      <a:pt x="940" y="592"/>
                    </a:lnTo>
                    <a:lnTo>
                      <a:pt x="944" y="588"/>
                    </a:lnTo>
                    <a:lnTo>
                      <a:pt x="948" y="580"/>
                    </a:lnTo>
                    <a:lnTo>
                      <a:pt x="951" y="570"/>
                    </a:lnTo>
                    <a:lnTo>
                      <a:pt x="959" y="553"/>
                    </a:lnTo>
                    <a:lnTo>
                      <a:pt x="959" y="553"/>
                    </a:lnTo>
                    <a:lnTo>
                      <a:pt x="956" y="557"/>
                    </a:lnTo>
                    <a:lnTo>
                      <a:pt x="952" y="559"/>
                    </a:lnTo>
                    <a:lnTo>
                      <a:pt x="945" y="561"/>
                    </a:lnTo>
                    <a:lnTo>
                      <a:pt x="932" y="564"/>
                    </a:lnTo>
                    <a:lnTo>
                      <a:pt x="925" y="566"/>
                    </a:lnTo>
                    <a:lnTo>
                      <a:pt x="922" y="567"/>
                    </a:lnTo>
                    <a:lnTo>
                      <a:pt x="919" y="570"/>
                    </a:lnTo>
                    <a:lnTo>
                      <a:pt x="917" y="574"/>
                    </a:lnTo>
                    <a:lnTo>
                      <a:pt x="916" y="579"/>
                    </a:lnTo>
                    <a:lnTo>
                      <a:pt x="914" y="584"/>
                    </a:lnTo>
                    <a:lnTo>
                      <a:pt x="913" y="592"/>
                    </a:lnTo>
                    <a:lnTo>
                      <a:pt x="904" y="569"/>
                    </a:lnTo>
                    <a:lnTo>
                      <a:pt x="899" y="577"/>
                    </a:lnTo>
                    <a:lnTo>
                      <a:pt x="899" y="577"/>
                    </a:lnTo>
                    <a:lnTo>
                      <a:pt x="897" y="570"/>
                    </a:lnTo>
                    <a:lnTo>
                      <a:pt x="896" y="564"/>
                    </a:lnTo>
                    <a:lnTo>
                      <a:pt x="897" y="555"/>
                    </a:lnTo>
                    <a:lnTo>
                      <a:pt x="898" y="549"/>
                    </a:lnTo>
                    <a:lnTo>
                      <a:pt x="901" y="542"/>
                    </a:lnTo>
                    <a:lnTo>
                      <a:pt x="904" y="536"/>
                    </a:lnTo>
                    <a:lnTo>
                      <a:pt x="908" y="531"/>
                    </a:lnTo>
                    <a:lnTo>
                      <a:pt x="912" y="528"/>
                    </a:lnTo>
                    <a:lnTo>
                      <a:pt x="912" y="528"/>
                    </a:lnTo>
                    <a:lnTo>
                      <a:pt x="916" y="535"/>
                    </a:lnTo>
                    <a:lnTo>
                      <a:pt x="916" y="542"/>
                    </a:lnTo>
                    <a:lnTo>
                      <a:pt x="916" y="542"/>
                    </a:lnTo>
                    <a:lnTo>
                      <a:pt x="920" y="532"/>
                    </a:lnTo>
                    <a:lnTo>
                      <a:pt x="926" y="524"/>
                    </a:lnTo>
                    <a:lnTo>
                      <a:pt x="928" y="521"/>
                    </a:lnTo>
                    <a:lnTo>
                      <a:pt x="933" y="519"/>
                    </a:lnTo>
                    <a:lnTo>
                      <a:pt x="937" y="517"/>
                    </a:lnTo>
                    <a:lnTo>
                      <a:pt x="942" y="519"/>
                    </a:lnTo>
                    <a:lnTo>
                      <a:pt x="934" y="531"/>
                    </a:lnTo>
                    <a:lnTo>
                      <a:pt x="934" y="531"/>
                    </a:lnTo>
                    <a:lnTo>
                      <a:pt x="941" y="531"/>
                    </a:lnTo>
                    <a:lnTo>
                      <a:pt x="948" y="530"/>
                    </a:lnTo>
                    <a:lnTo>
                      <a:pt x="955" y="528"/>
                    </a:lnTo>
                    <a:lnTo>
                      <a:pt x="960" y="526"/>
                    </a:lnTo>
                    <a:lnTo>
                      <a:pt x="965" y="521"/>
                    </a:lnTo>
                    <a:lnTo>
                      <a:pt x="970" y="515"/>
                    </a:lnTo>
                    <a:lnTo>
                      <a:pt x="973" y="509"/>
                    </a:lnTo>
                    <a:lnTo>
                      <a:pt x="977" y="501"/>
                    </a:lnTo>
                    <a:lnTo>
                      <a:pt x="977" y="501"/>
                    </a:lnTo>
                    <a:lnTo>
                      <a:pt x="956" y="496"/>
                    </a:lnTo>
                    <a:lnTo>
                      <a:pt x="936" y="492"/>
                    </a:lnTo>
                    <a:lnTo>
                      <a:pt x="917" y="491"/>
                    </a:lnTo>
                    <a:lnTo>
                      <a:pt x="897" y="491"/>
                    </a:lnTo>
                    <a:lnTo>
                      <a:pt x="897" y="491"/>
                    </a:lnTo>
                    <a:lnTo>
                      <a:pt x="891" y="527"/>
                    </a:lnTo>
                    <a:lnTo>
                      <a:pt x="886" y="557"/>
                    </a:lnTo>
                    <a:lnTo>
                      <a:pt x="881" y="587"/>
                    </a:lnTo>
                    <a:lnTo>
                      <a:pt x="878" y="619"/>
                    </a:lnTo>
                    <a:lnTo>
                      <a:pt x="878" y="619"/>
                    </a:lnTo>
                    <a:lnTo>
                      <a:pt x="864" y="625"/>
                    </a:lnTo>
                    <a:lnTo>
                      <a:pt x="857" y="627"/>
                    </a:lnTo>
                    <a:lnTo>
                      <a:pt x="850" y="628"/>
                    </a:lnTo>
                    <a:lnTo>
                      <a:pt x="842" y="628"/>
                    </a:lnTo>
                    <a:lnTo>
                      <a:pt x="835" y="626"/>
                    </a:lnTo>
                    <a:lnTo>
                      <a:pt x="828" y="622"/>
                    </a:lnTo>
                    <a:lnTo>
                      <a:pt x="822" y="618"/>
                    </a:lnTo>
                    <a:lnTo>
                      <a:pt x="824" y="607"/>
                    </a:lnTo>
                    <a:lnTo>
                      <a:pt x="824" y="607"/>
                    </a:lnTo>
                    <a:lnTo>
                      <a:pt x="819" y="605"/>
                    </a:lnTo>
                    <a:lnTo>
                      <a:pt x="813" y="605"/>
                    </a:lnTo>
                    <a:lnTo>
                      <a:pt x="809" y="607"/>
                    </a:lnTo>
                    <a:lnTo>
                      <a:pt x="804" y="611"/>
                    </a:lnTo>
                    <a:lnTo>
                      <a:pt x="804" y="611"/>
                    </a:lnTo>
                    <a:lnTo>
                      <a:pt x="803" y="606"/>
                    </a:lnTo>
                    <a:lnTo>
                      <a:pt x="802" y="602"/>
                    </a:lnTo>
                    <a:lnTo>
                      <a:pt x="803" y="597"/>
                    </a:lnTo>
                    <a:lnTo>
                      <a:pt x="804" y="594"/>
                    </a:lnTo>
                    <a:lnTo>
                      <a:pt x="805" y="585"/>
                    </a:lnTo>
                    <a:lnTo>
                      <a:pt x="805" y="582"/>
                    </a:lnTo>
                    <a:lnTo>
                      <a:pt x="804" y="580"/>
                    </a:lnTo>
                    <a:lnTo>
                      <a:pt x="780" y="596"/>
                    </a:lnTo>
                    <a:lnTo>
                      <a:pt x="780" y="596"/>
                    </a:lnTo>
                    <a:lnTo>
                      <a:pt x="781" y="588"/>
                    </a:lnTo>
                    <a:lnTo>
                      <a:pt x="784" y="583"/>
                    </a:lnTo>
                    <a:lnTo>
                      <a:pt x="788" y="579"/>
                    </a:lnTo>
                    <a:lnTo>
                      <a:pt x="793" y="576"/>
                    </a:lnTo>
                    <a:lnTo>
                      <a:pt x="797" y="574"/>
                    </a:lnTo>
                    <a:lnTo>
                      <a:pt x="803" y="573"/>
                    </a:lnTo>
                    <a:lnTo>
                      <a:pt x="812" y="572"/>
                    </a:lnTo>
                    <a:lnTo>
                      <a:pt x="812" y="572"/>
                    </a:lnTo>
                    <a:lnTo>
                      <a:pt x="809" y="576"/>
                    </a:lnTo>
                    <a:lnTo>
                      <a:pt x="807" y="579"/>
                    </a:lnTo>
                    <a:lnTo>
                      <a:pt x="807" y="580"/>
                    </a:lnTo>
                    <a:lnTo>
                      <a:pt x="807" y="580"/>
                    </a:lnTo>
                    <a:lnTo>
                      <a:pt x="810" y="581"/>
                    </a:lnTo>
                    <a:lnTo>
                      <a:pt x="812" y="582"/>
                    </a:lnTo>
                    <a:lnTo>
                      <a:pt x="817" y="580"/>
                    </a:lnTo>
                    <a:lnTo>
                      <a:pt x="828" y="574"/>
                    </a:lnTo>
                    <a:lnTo>
                      <a:pt x="834" y="570"/>
                    </a:lnTo>
                    <a:lnTo>
                      <a:pt x="836" y="570"/>
                    </a:lnTo>
                    <a:lnTo>
                      <a:pt x="839" y="570"/>
                    </a:lnTo>
                    <a:lnTo>
                      <a:pt x="841" y="573"/>
                    </a:lnTo>
                    <a:lnTo>
                      <a:pt x="842" y="575"/>
                    </a:lnTo>
                    <a:lnTo>
                      <a:pt x="843" y="579"/>
                    </a:lnTo>
                    <a:lnTo>
                      <a:pt x="844" y="583"/>
                    </a:lnTo>
                    <a:lnTo>
                      <a:pt x="844" y="583"/>
                    </a:lnTo>
                    <a:lnTo>
                      <a:pt x="845" y="583"/>
                    </a:lnTo>
                    <a:lnTo>
                      <a:pt x="845" y="584"/>
                    </a:lnTo>
                    <a:lnTo>
                      <a:pt x="843" y="594"/>
                    </a:lnTo>
                    <a:lnTo>
                      <a:pt x="843" y="598"/>
                    </a:lnTo>
                    <a:lnTo>
                      <a:pt x="844" y="603"/>
                    </a:lnTo>
                    <a:lnTo>
                      <a:pt x="845" y="605"/>
                    </a:lnTo>
                    <a:lnTo>
                      <a:pt x="847" y="606"/>
                    </a:lnTo>
                    <a:lnTo>
                      <a:pt x="849" y="607"/>
                    </a:lnTo>
                    <a:lnTo>
                      <a:pt x="852" y="607"/>
                    </a:lnTo>
                    <a:lnTo>
                      <a:pt x="852" y="607"/>
                    </a:lnTo>
                    <a:lnTo>
                      <a:pt x="857" y="611"/>
                    </a:lnTo>
                    <a:lnTo>
                      <a:pt x="859" y="611"/>
                    </a:lnTo>
                    <a:lnTo>
                      <a:pt x="860" y="610"/>
                    </a:lnTo>
                    <a:lnTo>
                      <a:pt x="864" y="607"/>
                    </a:lnTo>
                    <a:lnTo>
                      <a:pt x="866" y="603"/>
                    </a:lnTo>
                    <a:lnTo>
                      <a:pt x="868" y="591"/>
                    </a:lnTo>
                    <a:lnTo>
                      <a:pt x="871" y="582"/>
                    </a:lnTo>
                    <a:lnTo>
                      <a:pt x="871" y="582"/>
                    </a:lnTo>
                    <a:lnTo>
                      <a:pt x="870" y="577"/>
                    </a:lnTo>
                    <a:lnTo>
                      <a:pt x="867" y="574"/>
                    </a:lnTo>
                    <a:lnTo>
                      <a:pt x="862" y="567"/>
                    </a:lnTo>
                    <a:lnTo>
                      <a:pt x="858" y="564"/>
                    </a:lnTo>
                    <a:lnTo>
                      <a:pt x="857" y="560"/>
                    </a:lnTo>
                    <a:lnTo>
                      <a:pt x="856" y="555"/>
                    </a:lnTo>
                    <a:lnTo>
                      <a:pt x="857" y="551"/>
                    </a:lnTo>
                    <a:lnTo>
                      <a:pt x="857" y="551"/>
                    </a:lnTo>
                    <a:lnTo>
                      <a:pt x="853" y="552"/>
                    </a:lnTo>
                    <a:lnTo>
                      <a:pt x="851" y="554"/>
                    </a:lnTo>
                    <a:lnTo>
                      <a:pt x="845" y="559"/>
                    </a:lnTo>
                    <a:lnTo>
                      <a:pt x="842" y="560"/>
                    </a:lnTo>
                    <a:lnTo>
                      <a:pt x="840" y="561"/>
                    </a:lnTo>
                    <a:lnTo>
                      <a:pt x="835" y="560"/>
                    </a:lnTo>
                    <a:lnTo>
                      <a:pt x="832" y="557"/>
                    </a:lnTo>
                    <a:lnTo>
                      <a:pt x="832" y="557"/>
                    </a:lnTo>
                    <a:lnTo>
                      <a:pt x="835" y="555"/>
                    </a:lnTo>
                    <a:lnTo>
                      <a:pt x="839" y="552"/>
                    </a:lnTo>
                    <a:lnTo>
                      <a:pt x="847" y="545"/>
                    </a:lnTo>
                    <a:lnTo>
                      <a:pt x="850" y="543"/>
                    </a:lnTo>
                    <a:lnTo>
                      <a:pt x="853" y="542"/>
                    </a:lnTo>
                    <a:lnTo>
                      <a:pt x="856" y="543"/>
                    </a:lnTo>
                    <a:lnTo>
                      <a:pt x="857" y="544"/>
                    </a:lnTo>
                    <a:lnTo>
                      <a:pt x="859" y="549"/>
                    </a:lnTo>
                    <a:lnTo>
                      <a:pt x="859" y="549"/>
                    </a:lnTo>
                    <a:lnTo>
                      <a:pt x="863" y="544"/>
                    </a:lnTo>
                    <a:lnTo>
                      <a:pt x="865" y="539"/>
                    </a:lnTo>
                    <a:lnTo>
                      <a:pt x="870" y="527"/>
                    </a:lnTo>
                    <a:lnTo>
                      <a:pt x="872" y="514"/>
                    </a:lnTo>
                    <a:lnTo>
                      <a:pt x="873" y="500"/>
                    </a:lnTo>
                    <a:lnTo>
                      <a:pt x="873" y="487"/>
                    </a:lnTo>
                    <a:lnTo>
                      <a:pt x="871" y="477"/>
                    </a:lnTo>
                    <a:lnTo>
                      <a:pt x="868" y="469"/>
                    </a:lnTo>
                    <a:lnTo>
                      <a:pt x="867" y="467"/>
                    </a:lnTo>
                    <a:lnTo>
                      <a:pt x="866" y="466"/>
                    </a:lnTo>
                    <a:lnTo>
                      <a:pt x="866" y="466"/>
                    </a:lnTo>
                    <a:lnTo>
                      <a:pt x="866" y="469"/>
                    </a:lnTo>
                    <a:lnTo>
                      <a:pt x="865" y="472"/>
                    </a:lnTo>
                    <a:lnTo>
                      <a:pt x="862" y="477"/>
                    </a:lnTo>
                    <a:lnTo>
                      <a:pt x="852" y="486"/>
                    </a:lnTo>
                    <a:lnTo>
                      <a:pt x="849" y="492"/>
                    </a:lnTo>
                    <a:lnTo>
                      <a:pt x="848" y="494"/>
                    </a:lnTo>
                    <a:lnTo>
                      <a:pt x="848" y="497"/>
                    </a:lnTo>
                    <a:lnTo>
                      <a:pt x="848" y="500"/>
                    </a:lnTo>
                    <a:lnTo>
                      <a:pt x="850" y="504"/>
                    </a:lnTo>
                    <a:lnTo>
                      <a:pt x="852" y="507"/>
                    </a:lnTo>
                    <a:lnTo>
                      <a:pt x="856" y="512"/>
                    </a:lnTo>
                    <a:lnTo>
                      <a:pt x="856" y="512"/>
                    </a:lnTo>
                    <a:lnTo>
                      <a:pt x="851" y="520"/>
                    </a:lnTo>
                    <a:lnTo>
                      <a:pt x="847" y="526"/>
                    </a:lnTo>
                    <a:lnTo>
                      <a:pt x="841" y="530"/>
                    </a:lnTo>
                    <a:lnTo>
                      <a:pt x="834" y="534"/>
                    </a:lnTo>
                    <a:lnTo>
                      <a:pt x="821" y="540"/>
                    </a:lnTo>
                    <a:lnTo>
                      <a:pt x="816" y="545"/>
                    </a:lnTo>
                    <a:lnTo>
                      <a:pt x="810" y="550"/>
                    </a:lnTo>
                    <a:lnTo>
                      <a:pt x="811" y="545"/>
                    </a:lnTo>
                    <a:lnTo>
                      <a:pt x="793" y="551"/>
                    </a:lnTo>
                    <a:lnTo>
                      <a:pt x="793" y="551"/>
                    </a:lnTo>
                    <a:lnTo>
                      <a:pt x="797" y="540"/>
                    </a:lnTo>
                    <a:lnTo>
                      <a:pt x="799" y="535"/>
                    </a:lnTo>
                    <a:lnTo>
                      <a:pt x="801" y="527"/>
                    </a:lnTo>
                    <a:lnTo>
                      <a:pt x="775" y="560"/>
                    </a:lnTo>
                    <a:lnTo>
                      <a:pt x="775" y="560"/>
                    </a:lnTo>
                    <a:lnTo>
                      <a:pt x="779" y="552"/>
                    </a:lnTo>
                    <a:lnTo>
                      <a:pt x="780" y="547"/>
                    </a:lnTo>
                    <a:lnTo>
                      <a:pt x="779" y="545"/>
                    </a:lnTo>
                    <a:lnTo>
                      <a:pt x="775" y="543"/>
                    </a:lnTo>
                    <a:lnTo>
                      <a:pt x="767" y="539"/>
                    </a:lnTo>
                    <a:lnTo>
                      <a:pt x="763" y="538"/>
                    </a:lnTo>
                    <a:lnTo>
                      <a:pt x="760" y="535"/>
                    </a:lnTo>
                    <a:lnTo>
                      <a:pt x="760" y="535"/>
                    </a:lnTo>
                    <a:lnTo>
                      <a:pt x="757" y="547"/>
                    </a:lnTo>
                    <a:lnTo>
                      <a:pt x="753" y="559"/>
                    </a:lnTo>
                    <a:lnTo>
                      <a:pt x="753" y="565"/>
                    </a:lnTo>
                    <a:lnTo>
                      <a:pt x="753" y="569"/>
                    </a:lnTo>
                    <a:lnTo>
                      <a:pt x="755" y="574"/>
                    </a:lnTo>
                    <a:lnTo>
                      <a:pt x="757" y="577"/>
                    </a:lnTo>
                    <a:lnTo>
                      <a:pt x="757" y="577"/>
                    </a:lnTo>
                    <a:lnTo>
                      <a:pt x="760" y="581"/>
                    </a:lnTo>
                    <a:lnTo>
                      <a:pt x="763" y="582"/>
                    </a:lnTo>
                    <a:lnTo>
                      <a:pt x="764" y="581"/>
                    </a:lnTo>
                    <a:lnTo>
                      <a:pt x="765" y="577"/>
                    </a:lnTo>
                    <a:lnTo>
                      <a:pt x="767" y="570"/>
                    </a:lnTo>
                    <a:lnTo>
                      <a:pt x="770" y="567"/>
                    </a:lnTo>
                    <a:lnTo>
                      <a:pt x="773" y="566"/>
                    </a:lnTo>
                    <a:lnTo>
                      <a:pt x="759" y="596"/>
                    </a:lnTo>
                    <a:lnTo>
                      <a:pt x="758" y="592"/>
                    </a:lnTo>
                    <a:lnTo>
                      <a:pt x="750" y="617"/>
                    </a:lnTo>
                    <a:lnTo>
                      <a:pt x="750" y="617"/>
                    </a:lnTo>
                    <a:lnTo>
                      <a:pt x="747" y="615"/>
                    </a:lnTo>
                    <a:lnTo>
                      <a:pt x="745" y="614"/>
                    </a:lnTo>
                    <a:lnTo>
                      <a:pt x="743" y="611"/>
                    </a:lnTo>
                    <a:lnTo>
                      <a:pt x="743" y="607"/>
                    </a:lnTo>
                    <a:lnTo>
                      <a:pt x="743" y="599"/>
                    </a:lnTo>
                    <a:lnTo>
                      <a:pt x="744" y="591"/>
                    </a:lnTo>
                    <a:lnTo>
                      <a:pt x="744" y="584"/>
                    </a:lnTo>
                    <a:lnTo>
                      <a:pt x="744" y="580"/>
                    </a:lnTo>
                    <a:lnTo>
                      <a:pt x="743" y="579"/>
                    </a:lnTo>
                    <a:lnTo>
                      <a:pt x="741" y="579"/>
                    </a:lnTo>
                    <a:lnTo>
                      <a:pt x="734" y="584"/>
                    </a:lnTo>
                    <a:lnTo>
                      <a:pt x="737" y="618"/>
                    </a:lnTo>
                    <a:lnTo>
                      <a:pt x="737" y="618"/>
                    </a:lnTo>
                    <a:lnTo>
                      <a:pt x="727" y="614"/>
                    </a:lnTo>
                    <a:lnTo>
                      <a:pt x="715" y="610"/>
                    </a:lnTo>
                    <a:lnTo>
                      <a:pt x="692" y="597"/>
                    </a:lnTo>
                    <a:lnTo>
                      <a:pt x="681" y="591"/>
                    </a:lnTo>
                    <a:lnTo>
                      <a:pt x="671" y="588"/>
                    </a:lnTo>
                    <a:lnTo>
                      <a:pt x="666" y="588"/>
                    </a:lnTo>
                    <a:lnTo>
                      <a:pt x="661" y="588"/>
                    </a:lnTo>
                    <a:lnTo>
                      <a:pt x="658" y="589"/>
                    </a:lnTo>
                    <a:lnTo>
                      <a:pt x="653" y="591"/>
                    </a:lnTo>
                    <a:lnTo>
                      <a:pt x="653" y="591"/>
                    </a:lnTo>
                    <a:lnTo>
                      <a:pt x="657" y="575"/>
                    </a:lnTo>
                    <a:lnTo>
                      <a:pt x="659" y="558"/>
                    </a:lnTo>
                    <a:lnTo>
                      <a:pt x="658" y="549"/>
                    </a:lnTo>
                    <a:lnTo>
                      <a:pt x="658" y="540"/>
                    </a:lnTo>
                    <a:lnTo>
                      <a:pt x="656" y="532"/>
                    </a:lnTo>
                    <a:lnTo>
                      <a:pt x="653" y="524"/>
                    </a:lnTo>
                    <a:lnTo>
                      <a:pt x="653" y="524"/>
                    </a:lnTo>
                    <a:lnTo>
                      <a:pt x="657" y="527"/>
                    </a:lnTo>
                    <a:lnTo>
                      <a:pt x="661" y="528"/>
                    </a:lnTo>
                    <a:lnTo>
                      <a:pt x="672" y="529"/>
                    </a:lnTo>
                    <a:lnTo>
                      <a:pt x="682" y="528"/>
                    </a:lnTo>
                    <a:lnTo>
                      <a:pt x="691" y="526"/>
                    </a:lnTo>
                    <a:lnTo>
                      <a:pt x="691" y="526"/>
                    </a:lnTo>
                    <a:lnTo>
                      <a:pt x="691" y="529"/>
                    </a:lnTo>
                    <a:lnTo>
                      <a:pt x="690" y="535"/>
                    </a:lnTo>
                    <a:lnTo>
                      <a:pt x="687" y="540"/>
                    </a:lnTo>
                    <a:lnTo>
                      <a:pt x="683" y="546"/>
                    </a:lnTo>
                    <a:lnTo>
                      <a:pt x="679" y="552"/>
                    </a:lnTo>
                    <a:lnTo>
                      <a:pt x="674" y="557"/>
                    </a:lnTo>
                    <a:lnTo>
                      <a:pt x="668" y="559"/>
                    </a:lnTo>
                    <a:lnTo>
                      <a:pt x="666" y="559"/>
                    </a:lnTo>
                    <a:lnTo>
                      <a:pt x="664" y="558"/>
                    </a:lnTo>
                    <a:lnTo>
                      <a:pt x="664" y="558"/>
                    </a:lnTo>
                    <a:lnTo>
                      <a:pt x="665" y="566"/>
                    </a:lnTo>
                    <a:lnTo>
                      <a:pt x="666" y="572"/>
                    </a:lnTo>
                    <a:lnTo>
                      <a:pt x="668" y="575"/>
                    </a:lnTo>
                    <a:lnTo>
                      <a:pt x="672" y="576"/>
                    </a:lnTo>
                    <a:lnTo>
                      <a:pt x="674" y="576"/>
                    </a:lnTo>
                    <a:lnTo>
                      <a:pt x="676" y="574"/>
                    </a:lnTo>
                    <a:lnTo>
                      <a:pt x="682" y="568"/>
                    </a:lnTo>
                    <a:lnTo>
                      <a:pt x="688" y="564"/>
                    </a:lnTo>
                    <a:lnTo>
                      <a:pt x="690" y="561"/>
                    </a:lnTo>
                    <a:lnTo>
                      <a:pt x="692" y="561"/>
                    </a:lnTo>
                    <a:lnTo>
                      <a:pt x="695" y="562"/>
                    </a:lnTo>
                    <a:lnTo>
                      <a:pt x="696" y="566"/>
                    </a:lnTo>
                    <a:lnTo>
                      <a:pt x="697" y="570"/>
                    </a:lnTo>
                    <a:lnTo>
                      <a:pt x="698" y="580"/>
                    </a:lnTo>
                    <a:lnTo>
                      <a:pt x="698" y="580"/>
                    </a:lnTo>
                    <a:lnTo>
                      <a:pt x="704" y="582"/>
                    </a:lnTo>
                    <a:lnTo>
                      <a:pt x="709" y="583"/>
                    </a:lnTo>
                    <a:lnTo>
                      <a:pt x="713" y="582"/>
                    </a:lnTo>
                    <a:lnTo>
                      <a:pt x="717" y="580"/>
                    </a:lnTo>
                    <a:lnTo>
                      <a:pt x="720" y="576"/>
                    </a:lnTo>
                    <a:lnTo>
                      <a:pt x="722" y="573"/>
                    </a:lnTo>
                    <a:lnTo>
                      <a:pt x="727" y="565"/>
                    </a:lnTo>
                    <a:lnTo>
                      <a:pt x="730" y="557"/>
                    </a:lnTo>
                    <a:lnTo>
                      <a:pt x="734" y="553"/>
                    </a:lnTo>
                    <a:lnTo>
                      <a:pt x="736" y="551"/>
                    </a:lnTo>
                    <a:lnTo>
                      <a:pt x="738" y="551"/>
                    </a:lnTo>
                    <a:lnTo>
                      <a:pt x="742" y="551"/>
                    </a:lnTo>
                    <a:lnTo>
                      <a:pt x="747" y="554"/>
                    </a:lnTo>
                    <a:lnTo>
                      <a:pt x="751" y="559"/>
                    </a:lnTo>
                    <a:lnTo>
                      <a:pt x="751" y="559"/>
                    </a:lnTo>
                    <a:lnTo>
                      <a:pt x="752" y="551"/>
                    </a:lnTo>
                    <a:lnTo>
                      <a:pt x="753" y="546"/>
                    </a:lnTo>
                    <a:lnTo>
                      <a:pt x="755" y="543"/>
                    </a:lnTo>
                    <a:lnTo>
                      <a:pt x="756" y="540"/>
                    </a:lnTo>
                    <a:lnTo>
                      <a:pt x="759" y="536"/>
                    </a:lnTo>
                    <a:lnTo>
                      <a:pt x="760" y="532"/>
                    </a:lnTo>
                    <a:lnTo>
                      <a:pt x="761" y="526"/>
                    </a:lnTo>
                    <a:lnTo>
                      <a:pt x="761" y="526"/>
                    </a:lnTo>
                    <a:lnTo>
                      <a:pt x="759" y="519"/>
                    </a:lnTo>
                    <a:lnTo>
                      <a:pt x="757" y="514"/>
                    </a:lnTo>
                    <a:lnTo>
                      <a:pt x="755" y="511"/>
                    </a:lnTo>
                    <a:lnTo>
                      <a:pt x="751" y="508"/>
                    </a:lnTo>
                    <a:lnTo>
                      <a:pt x="748" y="508"/>
                    </a:lnTo>
                    <a:lnTo>
                      <a:pt x="744" y="508"/>
                    </a:lnTo>
                    <a:lnTo>
                      <a:pt x="736" y="509"/>
                    </a:lnTo>
                    <a:lnTo>
                      <a:pt x="728" y="513"/>
                    </a:lnTo>
                    <a:lnTo>
                      <a:pt x="720" y="515"/>
                    </a:lnTo>
                    <a:lnTo>
                      <a:pt x="715" y="516"/>
                    </a:lnTo>
                    <a:lnTo>
                      <a:pt x="712" y="516"/>
                    </a:lnTo>
                    <a:lnTo>
                      <a:pt x="707" y="515"/>
                    </a:lnTo>
                    <a:lnTo>
                      <a:pt x="704" y="513"/>
                    </a:lnTo>
                    <a:lnTo>
                      <a:pt x="704" y="513"/>
                    </a:lnTo>
                    <a:lnTo>
                      <a:pt x="707" y="509"/>
                    </a:lnTo>
                    <a:lnTo>
                      <a:pt x="710" y="507"/>
                    </a:lnTo>
                    <a:lnTo>
                      <a:pt x="711" y="504"/>
                    </a:lnTo>
                    <a:lnTo>
                      <a:pt x="711" y="504"/>
                    </a:lnTo>
                    <a:lnTo>
                      <a:pt x="706" y="501"/>
                    </a:lnTo>
                    <a:lnTo>
                      <a:pt x="702" y="500"/>
                    </a:lnTo>
                    <a:lnTo>
                      <a:pt x="698" y="500"/>
                    </a:lnTo>
                    <a:lnTo>
                      <a:pt x="695" y="501"/>
                    </a:lnTo>
                    <a:lnTo>
                      <a:pt x="689" y="505"/>
                    </a:lnTo>
                    <a:lnTo>
                      <a:pt x="682" y="511"/>
                    </a:lnTo>
                    <a:lnTo>
                      <a:pt x="683" y="514"/>
                    </a:lnTo>
                    <a:lnTo>
                      <a:pt x="683" y="514"/>
                    </a:lnTo>
                    <a:lnTo>
                      <a:pt x="679" y="520"/>
                    </a:lnTo>
                    <a:lnTo>
                      <a:pt x="676" y="521"/>
                    </a:lnTo>
                    <a:lnTo>
                      <a:pt x="675" y="521"/>
                    </a:lnTo>
                    <a:lnTo>
                      <a:pt x="674" y="520"/>
                    </a:lnTo>
                    <a:lnTo>
                      <a:pt x="673" y="517"/>
                    </a:lnTo>
                    <a:lnTo>
                      <a:pt x="672" y="512"/>
                    </a:lnTo>
                    <a:lnTo>
                      <a:pt x="668" y="497"/>
                    </a:lnTo>
                    <a:lnTo>
                      <a:pt x="667" y="490"/>
                    </a:lnTo>
                    <a:lnTo>
                      <a:pt x="664" y="485"/>
                    </a:lnTo>
                    <a:lnTo>
                      <a:pt x="664" y="485"/>
                    </a:lnTo>
                    <a:lnTo>
                      <a:pt x="663" y="486"/>
                    </a:lnTo>
                    <a:lnTo>
                      <a:pt x="660" y="486"/>
                    </a:lnTo>
                    <a:lnTo>
                      <a:pt x="655" y="486"/>
                    </a:lnTo>
                    <a:lnTo>
                      <a:pt x="652" y="487"/>
                    </a:lnTo>
                    <a:lnTo>
                      <a:pt x="650" y="490"/>
                    </a:lnTo>
                    <a:lnTo>
                      <a:pt x="649" y="494"/>
                    </a:lnTo>
                    <a:lnTo>
                      <a:pt x="649" y="499"/>
                    </a:lnTo>
                    <a:lnTo>
                      <a:pt x="632" y="476"/>
                    </a:lnTo>
                    <a:lnTo>
                      <a:pt x="633" y="504"/>
                    </a:lnTo>
                    <a:lnTo>
                      <a:pt x="633" y="504"/>
                    </a:lnTo>
                    <a:lnTo>
                      <a:pt x="629" y="504"/>
                    </a:lnTo>
                    <a:lnTo>
                      <a:pt x="627" y="502"/>
                    </a:lnTo>
                    <a:lnTo>
                      <a:pt x="622" y="498"/>
                    </a:lnTo>
                    <a:lnTo>
                      <a:pt x="620" y="497"/>
                    </a:lnTo>
                    <a:lnTo>
                      <a:pt x="618" y="497"/>
                    </a:lnTo>
                    <a:lnTo>
                      <a:pt x="615" y="499"/>
                    </a:lnTo>
                    <a:lnTo>
                      <a:pt x="612" y="504"/>
                    </a:lnTo>
                    <a:lnTo>
                      <a:pt x="612" y="528"/>
                    </a:lnTo>
                    <a:lnTo>
                      <a:pt x="636" y="537"/>
                    </a:lnTo>
                    <a:lnTo>
                      <a:pt x="636" y="537"/>
                    </a:lnTo>
                    <a:lnTo>
                      <a:pt x="633" y="539"/>
                    </a:lnTo>
                    <a:lnTo>
                      <a:pt x="630" y="544"/>
                    </a:lnTo>
                    <a:lnTo>
                      <a:pt x="628" y="552"/>
                    </a:lnTo>
                    <a:lnTo>
                      <a:pt x="627" y="555"/>
                    </a:lnTo>
                    <a:lnTo>
                      <a:pt x="626" y="559"/>
                    </a:lnTo>
                    <a:lnTo>
                      <a:pt x="623" y="562"/>
                    </a:lnTo>
                    <a:lnTo>
                      <a:pt x="619" y="565"/>
                    </a:lnTo>
                    <a:lnTo>
                      <a:pt x="619" y="565"/>
                    </a:lnTo>
                    <a:lnTo>
                      <a:pt x="623" y="557"/>
                    </a:lnTo>
                    <a:lnTo>
                      <a:pt x="623" y="551"/>
                    </a:lnTo>
                    <a:lnTo>
                      <a:pt x="622" y="547"/>
                    </a:lnTo>
                    <a:lnTo>
                      <a:pt x="619" y="545"/>
                    </a:lnTo>
                    <a:lnTo>
                      <a:pt x="615" y="543"/>
                    </a:lnTo>
                    <a:lnTo>
                      <a:pt x="612" y="540"/>
                    </a:lnTo>
                    <a:lnTo>
                      <a:pt x="609" y="536"/>
                    </a:lnTo>
                    <a:lnTo>
                      <a:pt x="607" y="529"/>
                    </a:lnTo>
                    <a:lnTo>
                      <a:pt x="597" y="543"/>
                    </a:lnTo>
                    <a:lnTo>
                      <a:pt x="599" y="536"/>
                    </a:lnTo>
                    <a:lnTo>
                      <a:pt x="599" y="536"/>
                    </a:lnTo>
                    <a:lnTo>
                      <a:pt x="597" y="534"/>
                    </a:lnTo>
                    <a:lnTo>
                      <a:pt x="595" y="532"/>
                    </a:lnTo>
                    <a:lnTo>
                      <a:pt x="592" y="534"/>
                    </a:lnTo>
                    <a:lnTo>
                      <a:pt x="591" y="536"/>
                    </a:lnTo>
                    <a:lnTo>
                      <a:pt x="587" y="540"/>
                    </a:lnTo>
                    <a:lnTo>
                      <a:pt x="584" y="543"/>
                    </a:lnTo>
                    <a:lnTo>
                      <a:pt x="582" y="542"/>
                    </a:lnTo>
                    <a:lnTo>
                      <a:pt x="582" y="542"/>
                    </a:lnTo>
                    <a:lnTo>
                      <a:pt x="589" y="552"/>
                    </a:lnTo>
                    <a:lnTo>
                      <a:pt x="592" y="557"/>
                    </a:lnTo>
                    <a:lnTo>
                      <a:pt x="596" y="560"/>
                    </a:lnTo>
                    <a:lnTo>
                      <a:pt x="599" y="562"/>
                    </a:lnTo>
                    <a:lnTo>
                      <a:pt x="604" y="562"/>
                    </a:lnTo>
                    <a:lnTo>
                      <a:pt x="609" y="560"/>
                    </a:lnTo>
                    <a:lnTo>
                      <a:pt x="613" y="555"/>
                    </a:lnTo>
                    <a:lnTo>
                      <a:pt x="613" y="555"/>
                    </a:lnTo>
                    <a:lnTo>
                      <a:pt x="604" y="566"/>
                    </a:lnTo>
                    <a:lnTo>
                      <a:pt x="594" y="575"/>
                    </a:lnTo>
                    <a:lnTo>
                      <a:pt x="584" y="582"/>
                    </a:lnTo>
                    <a:lnTo>
                      <a:pt x="579" y="585"/>
                    </a:lnTo>
                    <a:lnTo>
                      <a:pt x="579" y="585"/>
                    </a:lnTo>
                    <a:lnTo>
                      <a:pt x="575" y="588"/>
                    </a:lnTo>
                    <a:lnTo>
                      <a:pt x="572" y="588"/>
                    </a:lnTo>
                    <a:lnTo>
                      <a:pt x="568" y="587"/>
                    </a:lnTo>
                    <a:lnTo>
                      <a:pt x="565" y="584"/>
                    </a:lnTo>
                    <a:lnTo>
                      <a:pt x="558" y="579"/>
                    </a:lnTo>
                    <a:lnTo>
                      <a:pt x="554" y="576"/>
                    </a:lnTo>
                    <a:lnTo>
                      <a:pt x="551" y="574"/>
                    </a:lnTo>
                    <a:lnTo>
                      <a:pt x="551" y="574"/>
                    </a:lnTo>
                    <a:lnTo>
                      <a:pt x="554" y="572"/>
                    </a:lnTo>
                    <a:lnTo>
                      <a:pt x="557" y="568"/>
                    </a:lnTo>
                    <a:lnTo>
                      <a:pt x="558" y="564"/>
                    </a:lnTo>
                    <a:lnTo>
                      <a:pt x="559" y="559"/>
                    </a:lnTo>
                    <a:lnTo>
                      <a:pt x="559" y="547"/>
                    </a:lnTo>
                    <a:lnTo>
                      <a:pt x="559" y="536"/>
                    </a:lnTo>
                    <a:lnTo>
                      <a:pt x="560" y="526"/>
                    </a:lnTo>
                    <a:lnTo>
                      <a:pt x="561" y="521"/>
                    </a:lnTo>
                    <a:lnTo>
                      <a:pt x="564" y="519"/>
                    </a:lnTo>
                    <a:lnTo>
                      <a:pt x="567" y="516"/>
                    </a:lnTo>
                    <a:lnTo>
                      <a:pt x="571" y="515"/>
                    </a:lnTo>
                    <a:lnTo>
                      <a:pt x="575" y="515"/>
                    </a:lnTo>
                    <a:lnTo>
                      <a:pt x="582" y="517"/>
                    </a:lnTo>
                    <a:lnTo>
                      <a:pt x="582" y="517"/>
                    </a:lnTo>
                    <a:lnTo>
                      <a:pt x="581" y="521"/>
                    </a:lnTo>
                    <a:lnTo>
                      <a:pt x="580" y="521"/>
                    </a:lnTo>
                    <a:lnTo>
                      <a:pt x="577" y="521"/>
                    </a:lnTo>
                    <a:lnTo>
                      <a:pt x="576" y="519"/>
                    </a:lnTo>
                    <a:lnTo>
                      <a:pt x="576" y="519"/>
                    </a:lnTo>
                    <a:lnTo>
                      <a:pt x="580" y="528"/>
                    </a:lnTo>
                    <a:lnTo>
                      <a:pt x="581" y="530"/>
                    </a:lnTo>
                    <a:lnTo>
                      <a:pt x="583" y="531"/>
                    </a:lnTo>
                    <a:lnTo>
                      <a:pt x="584" y="531"/>
                    </a:lnTo>
                    <a:lnTo>
                      <a:pt x="587" y="531"/>
                    </a:lnTo>
                    <a:lnTo>
                      <a:pt x="591" y="528"/>
                    </a:lnTo>
                    <a:lnTo>
                      <a:pt x="596" y="522"/>
                    </a:lnTo>
                    <a:lnTo>
                      <a:pt x="600" y="516"/>
                    </a:lnTo>
                    <a:lnTo>
                      <a:pt x="607" y="505"/>
                    </a:lnTo>
                    <a:lnTo>
                      <a:pt x="607" y="505"/>
                    </a:lnTo>
                    <a:lnTo>
                      <a:pt x="607" y="499"/>
                    </a:lnTo>
                    <a:lnTo>
                      <a:pt x="607" y="493"/>
                    </a:lnTo>
                    <a:lnTo>
                      <a:pt x="607" y="485"/>
                    </a:lnTo>
                    <a:lnTo>
                      <a:pt x="607" y="483"/>
                    </a:lnTo>
                    <a:lnTo>
                      <a:pt x="606" y="479"/>
                    </a:lnTo>
                    <a:lnTo>
                      <a:pt x="604" y="476"/>
                    </a:lnTo>
                    <a:lnTo>
                      <a:pt x="599" y="472"/>
                    </a:lnTo>
                    <a:lnTo>
                      <a:pt x="599" y="472"/>
                    </a:lnTo>
                    <a:lnTo>
                      <a:pt x="600" y="477"/>
                    </a:lnTo>
                    <a:lnTo>
                      <a:pt x="599" y="483"/>
                    </a:lnTo>
                    <a:lnTo>
                      <a:pt x="597" y="490"/>
                    </a:lnTo>
                    <a:lnTo>
                      <a:pt x="594" y="496"/>
                    </a:lnTo>
                    <a:lnTo>
                      <a:pt x="589" y="499"/>
                    </a:lnTo>
                    <a:lnTo>
                      <a:pt x="584" y="501"/>
                    </a:lnTo>
                    <a:lnTo>
                      <a:pt x="581" y="502"/>
                    </a:lnTo>
                    <a:lnTo>
                      <a:pt x="579" y="501"/>
                    </a:lnTo>
                    <a:lnTo>
                      <a:pt x="576" y="500"/>
                    </a:lnTo>
                    <a:lnTo>
                      <a:pt x="574" y="498"/>
                    </a:lnTo>
                    <a:lnTo>
                      <a:pt x="575" y="460"/>
                    </a:lnTo>
                    <a:lnTo>
                      <a:pt x="556" y="455"/>
                    </a:lnTo>
                    <a:lnTo>
                      <a:pt x="558" y="453"/>
                    </a:lnTo>
                    <a:lnTo>
                      <a:pt x="558" y="453"/>
                    </a:lnTo>
                    <a:lnTo>
                      <a:pt x="554" y="447"/>
                    </a:lnTo>
                    <a:lnTo>
                      <a:pt x="552" y="445"/>
                    </a:lnTo>
                    <a:lnTo>
                      <a:pt x="551" y="444"/>
                    </a:lnTo>
                    <a:lnTo>
                      <a:pt x="546" y="444"/>
                    </a:lnTo>
                    <a:lnTo>
                      <a:pt x="542" y="445"/>
                    </a:lnTo>
                    <a:lnTo>
                      <a:pt x="537" y="447"/>
                    </a:lnTo>
                    <a:lnTo>
                      <a:pt x="533" y="448"/>
                    </a:lnTo>
                    <a:lnTo>
                      <a:pt x="528" y="447"/>
                    </a:lnTo>
                    <a:lnTo>
                      <a:pt x="525" y="446"/>
                    </a:lnTo>
                    <a:lnTo>
                      <a:pt x="522" y="444"/>
                    </a:lnTo>
                    <a:lnTo>
                      <a:pt x="522" y="444"/>
                    </a:lnTo>
                    <a:lnTo>
                      <a:pt x="520" y="446"/>
                    </a:lnTo>
                    <a:lnTo>
                      <a:pt x="518" y="448"/>
                    </a:lnTo>
                    <a:lnTo>
                      <a:pt x="511" y="451"/>
                    </a:lnTo>
                    <a:lnTo>
                      <a:pt x="504" y="453"/>
                    </a:lnTo>
                    <a:lnTo>
                      <a:pt x="497" y="455"/>
                    </a:lnTo>
                    <a:lnTo>
                      <a:pt x="491" y="460"/>
                    </a:lnTo>
                    <a:lnTo>
                      <a:pt x="489" y="462"/>
                    </a:lnTo>
                    <a:lnTo>
                      <a:pt x="488" y="466"/>
                    </a:lnTo>
                    <a:lnTo>
                      <a:pt x="487" y="469"/>
                    </a:lnTo>
                    <a:lnTo>
                      <a:pt x="488" y="474"/>
                    </a:lnTo>
                    <a:lnTo>
                      <a:pt x="489" y="481"/>
                    </a:lnTo>
                    <a:lnTo>
                      <a:pt x="491" y="487"/>
                    </a:lnTo>
                    <a:lnTo>
                      <a:pt x="491" y="487"/>
                    </a:lnTo>
                    <a:lnTo>
                      <a:pt x="487" y="481"/>
                    </a:lnTo>
                    <a:lnTo>
                      <a:pt x="484" y="478"/>
                    </a:lnTo>
                    <a:lnTo>
                      <a:pt x="482" y="478"/>
                    </a:lnTo>
                    <a:lnTo>
                      <a:pt x="480" y="478"/>
                    </a:lnTo>
                    <a:lnTo>
                      <a:pt x="477" y="478"/>
                    </a:lnTo>
                    <a:lnTo>
                      <a:pt x="473" y="482"/>
                    </a:lnTo>
                    <a:lnTo>
                      <a:pt x="465" y="491"/>
                    </a:lnTo>
                    <a:lnTo>
                      <a:pt x="459" y="496"/>
                    </a:lnTo>
                    <a:lnTo>
                      <a:pt x="454" y="499"/>
                    </a:lnTo>
                    <a:lnTo>
                      <a:pt x="472" y="514"/>
                    </a:lnTo>
                    <a:lnTo>
                      <a:pt x="472" y="514"/>
                    </a:lnTo>
                    <a:lnTo>
                      <a:pt x="460" y="528"/>
                    </a:lnTo>
                    <a:lnTo>
                      <a:pt x="456" y="535"/>
                    </a:lnTo>
                    <a:lnTo>
                      <a:pt x="450" y="545"/>
                    </a:lnTo>
                    <a:lnTo>
                      <a:pt x="442" y="568"/>
                    </a:lnTo>
                    <a:lnTo>
                      <a:pt x="442" y="568"/>
                    </a:lnTo>
                    <a:lnTo>
                      <a:pt x="439" y="553"/>
                    </a:lnTo>
                    <a:lnTo>
                      <a:pt x="438" y="545"/>
                    </a:lnTo>
                    <a:lnTo>
                      <a:pt x="439" y="537"/>
                    </a:lnTo>
                    <a:lnTo>
                      <a:pt x="439" y="537"/>
                    </a:lnTo>
                    <a:lnTo>
                      <a:pt x="418" y="536"/>
                    </a:lnTo>
                    <a:lnTo>
                      <a:pt x="406" y="535"/>
                    </a:lnTo>
                    <a:lnTo>
                      <a:pt x="396" y="535"/>
                    </a:lnTo>
                    <a:lnTo>
                      <a:pt x="384" y="536"/>
                    </a:lnTo>
                    <a:lnTo>
                      <a:pt x="380" y="538"/>
                    </a:lnTo>
                    <a:lnTo>
                      <a:pt x="375" y="540"/>
                    </a:lnTo>
                    <a:lnTo>
                      <a:pt x="370" y="543"/>
                    </a:lnTo>
                    <a:lnTo>
                      <a:pt x="366" y="546"/>
                    </a:lnTo>
                    <a:lnTo>
                      <a:pt x="362" y="551"/>
                    </a:lnTo>
                    <a:lnTo>
                      <a:pt x="359" y="557"/>
                    </a:lnTo>
                    <a:lnTo>
                      <a:pt x="359" y="557"/>
                    </a:lnTo>
                    <a:lnTo>
                      <a:pt x="357" y="555"/>
                    </a:lnTo>
                    <a:lnTo>
                      <a:pt x="353" y="554"/>
                    </a:lnTo>
                    <a:lnTo>
                      <a:pt x="347" y="549"/>
                    </a:lnTo>
                    <a:lnTo>
                      <a:pt x="338" y="535"/>
                    </a:lnTo>
                    <a:lnTo>
                      <a:pt x="334" y="529"/>
                    </a:lnTo>
                    <a:lnTo>
                      <a:pt x="330" y="527"/>
                    </a:lnTo>
                    <a:lnTo>
                      <a:pt x="327" y="524"/>
                    </a:lnTo>
                    <a:lnTo>
                      <a:pt x="323" y="523"/>
                    </a:lnTo>
                    <a:lnTo>
                      <a:pt x="320" y="523"/>
                    </a:lnTo>
                    <a:lnTo>
                      <a:pt x="316" y="526"/>
                    </a:lnTo>
                    <a:lnTo>
                      <a:pt x="312" y="528"/>
                    </a:lnTo>
                    <a:lnTo>
                      <a:pt x="312" y="528"/>
                    </a:lnTo>
                    <a:lnTo>
                      <a:pt x="310" y="531"/>
                    </a:lnTo>
                    <a:lnTo>
                      <a:pt x="310" y="536"/>
                    </a:lnTo>
                    <a:lnTo>
                      <a:pt x="310" y="546"/>
                    </a:lnTo>
                    <a:lnTo>
                      <a:pt x="308" y="551"/>
                    </a:lnTo>
                    <a:lnTo>
                      <a:pt x="307" y="554"/>
                    </a:lnTo>
                    <a:lnTo>
                      <a:pt x="305" y="554"/>
                    </a:lnTo>
                    <a:lnTo>
                      <a:pt x="304" y="554"/>
                    </a:lnTo>
                    <a:lnTo>
                      <a:pt x="298" y="552"/>
                    </a:lnTo>
                    <a:lnTo>
                      <a:pt x="298" y="552"/>
                    </a:lnTo>
                    <a:lnTo>
                      <a:pt x="298" y="551"/>
                    </a:lnTo>
                    <a:lnTo>
                      <a:pt x="300" y="547"/>
                    </a:lnTo>
                    <a:lnTo>
                      <a:pt x="304" y="537"/>
                    </a:lnTo>
                    <a:lnTo>
                      <a:pt x="305" y="534"/>
                    </a:lnTo>
                    <a:lnTo>
                      <a:pt x="304" y="529"/>
                    </a:lnTo>
                    <a:lnTo>
                      <a:pt x="303" y="528"/>
                    </a:lnTo>
                    <a:lnTo>
                      <a:pt x="301" y="528"/>
                    </a:lnTo>
                    <a:lnTo>
                      <a:pt x="296" y="527"/>
                    </a:lnTo>
                    <a:lnTo>
                      <a:pt x="296" y="527"/>
                    </a:lnTo>
                    <a:lnTo>
                      <a:pt x="293" y="532"/>
                    </a:lnTo>
                    <a:lnTo>
                      <a:pt x="290" y="535"/>
                    </a:lnTo>
                    <a:lnTo>
                      <a:pt x="288" y="537"/>
                    </a:lnTo>
                    <a:lnTo>
                      <a:pt x="284" y="537"/>
                    </a:lnTo>
                    <a:lnTo>
                      <a:pt x="281" y="537"/>
                    </a:lnTo>
                    <a:lnTo>
                      <a:pt x="278" y="536"/>
                    </a:lnTo>
                    <a:lnTo>
                      <a:pt x="272" y="534"/>
                    </a:lnTo>
                    <a:lnTo>
                      <a:pt x="266" y="530"/>
                    </a:lnTo>
                    <a:lnTo>
                      <a:pt x="259" y="529"/>
                    </a:lnTo>
                    <a:lnTo>
                      <a:pt x="255" y="529"/>
                    </a:lnTo>
                    <a:lnTo>
                      <a:pt x="252" y="530"/>
                    </a:lnTo>
                    <a:lnTo>
                      <a:pt x="249" y="532"/>
                    </a:lnTo>
                    <a:lnTo>
                      <a:pt x="245" y="537"/>
                    </a:lnTo>
                    <a:lnTo>
                      <a:pt x="245" y="537"/>
                    </a:lnTo>
                    <a:lnTo>
                      <a:pt x="242" y="534"/>
                    </a:lnTo>
                    <a:lnTo>
                      <a:pt x="237" y="531"/>
                    </a:lnTo>
                    <a:lnTo>
                      <a:pt x="229" y="527"/>
                    </a:lnTo>
                    <a:lnTo>
                      <a:pt x="226" y="523"/>
                    </a:lnTo>
                    <a:lnTo>
                      <a:pt x="223" y="520"/>
                    </a:lnTo>
                    <a:lnTo>
                      <a:pt x="222" y="514"/>
                    </a:lnTo>
                    <a:lnTo>
                      <a:pt x="222" y="507"/>
                    </a:lnTo>
                    <a:lnTo>
                      <a:pt x="222" y="507"/>
                    </a:lnTo>
                    <a:lnTo>
                      <a:pt x="228" y="508"/>
                    </a:lnTo>
                    <a:lnTo>
                      <a:pt x="235" y="509"/>
                    </a:lnTo>
                    <a:lnTo>
                      <a:pt x="241" y="508"/>
                    </a:lnTo>
                    <a:lnTo>
                      <a:pt x="246" y="507"/>
                    </a:lnTo>
                    <a:lnTo>
                      <a:pt x="252" y="506"/>
                    </a:lnTo>
                    <a:lnTo>
                      <a:pt x="257" y="504"/>
                    </a:lnTo>
                    <a:lnTo>
                      <a:pt x="260" y="500"/>
                    </a:lnTo>
                    <a:lnTo>
                      <a:pt x="262" y="496"/>
                    </a:lnTo>
                    <a:lnTo>
                      <a:pt x="262" y="496"/>
                    </a:lnTo>
                    <a:lnTo>
                      <a:pt x="261" y="500"/>
                    </a:lnTo>
                    <a:lnTo>
                      <a:pt x="262" y="505"/>
                    </a:lnTo>
                    <a:lnTo>
                      <a:pt x="265" y="509"/>
                    </a:lnTo>
                    <a:lnTo>
                      <a:pt x="266" y="512"/>
                    </a:lnTo>
                    <a:lnTo>
                      <a:pt x="266" y="514"/>
                    </a:lnTo>
                    <a:lnTo>
                      <a:pt x="265" y="516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9" y="524"/>
                    </a:lnTo>
                    <a:lnTo>
                      <a:pt x="272" y="526"/>
                    </a:lnTo>
                    <a:lnTo>
                      <a:pt x="274" y="526"/>
                    </a:lnTo>
                    <a:lnTo>
                      <a:pt x="277" y="524"/>
                    </a:lnTo>
                    <a:lnTo>
                      <a:pt x="280" y="521"/>
                    </a:lnTo>
                    <a:lnTo>
                      <a:pt x="283" y="519"/>
                    </a:lnTo>
                    <a:lnTo>
                      <a:pt x="285" y="515"/>
                    </a:lnTo>
                    <a:lnTo>
                      <a:pt x="288" y="515"/>
                    </a:lnTo>
                    <a:lnTo>
                      <a:pt x="290" y="515"/>
                    </a:lnTo>
                    <a:lnTo>
                      <a:pt x="297" y="517"/>
                    </a:lnTo>
                    <a:lnTo>
                      <a:pt x="297" y="517"/>
                    </a:lnTo>
                    <a:lnTo>
                      <a:pt x="297" y="514"/>
                    </a:lnTo>
                    <a:lnTo>
                      <a:pt x="296" y="511"/>
                    </a:lnTo>
                    <a:lnTo>
                      <a:pt x="291" y="502"/>
                    </a:lnTo>
                    <a:lnTo>
                      <a:pt x="289" y="500"/>
                    </a:lnTo>
                    <a:lnTo>
                      <a:pt x="287" y="498"/>
                    </a:lnTo>
                    <a:lnTo>
                      <a:pt x="284" y="499"/>
                    </a:lnTo>
                    <a:lnTo>
                      <a:pt x="282" y="500"/>
                    </a:lnTo>
                    <a:lnTo>
                      <a:pt x="282" y="500"/>
                    </a:lnTo>
                    <a:lnTo>
                      <a:pt x="282" y="496"/>
                    </a:lnTo>
                    <a:lnTo>
                      <a:pt x="283" y="491"/>
                    </a:lnTo>
                    <a:lnTo>
                      <a:pt x="285" y="487"/>
                    </a:lnTo>
                    <a:lnTo>
                      <a:pt x="288" y="484"/>
                    </a:lnTo>
                    <a:lnTo>
                      <a:pt x="293" y="479"/>
                    </a:lnTo>
                    <a:lnTo>
                      <a:pt x="299" y="476"/>
                    </a:lnTo>
                    <a:lnTo>
                      <a:pt x="305" y="472"/>
                    </a:lnTo>
                    <a:lnTo>
                      <a:pt x="307" y="470"/>
                    </a:lnTo>
                    <a:lnTo>
                      <a:pt x="308" y="467"/>
                    </a:lnTo>
                    <a:lnTo>
                      <a:pt x="308" y="463"/>
                    </a:lnTo>
                    <a:lnTo>
                      <a:pt x="308" y="459"/>
                    </a:lnTo>
                    <a:lnTo>
                      <a:pt x="306" y="453"/>
                    </a:lnTo>
                    <a:lnTo>
                      <a:pt x="304" y="447"/>
                    </a:lnTo>
                    <a:lnTo>
                      <a:pt x="304" y="447"/>
                    </a:lnTo>
                    <a:lnTo>
                      <a:pt x="300" y="447"/>
                    </a:lnTo>
                    <a:lnTo>
                      <a:pt x="296" y="448"/>
                    </a:lnTo>
                    <a:lnTo>
                      <a:pt x="293" y="452"/>
                    </a:lnTo>
                    <a:lnTo>
                      <a:pt x="290" y="455"/>
                    </a:lnTo>
                    <a:lnTo>
                      <a:pt x="284" y="464"/>
                    </a:lnTo>
                    <a:lnTo>
                      <a:pt x="280" y="474"/>
                    </a:lnTo>
                    <a:lnTo>
                      <a:pt x="274" y="482"/>
                    </a:lnTo>
                    <a:lnTo>
                      <a:pt x="272" y="484"/>
                    </a:lnTo>
                    <a:lnTo>
                      <a:pt x="269" y="486"/>
                    </a:lnTo>
                    <a:lnTo>
                      <a:pt x="266" y="486"/>
                    </a:lnTo>
                    <a:lnTo>
                      <a:pt x="264" y="485"/>
                    </a:lnTo>
                    <a:lnTo>
                      <a:pt x="260" y="483"/>
                    </a:lnTo>
                    <a:lnTo>
                      <a:pt x="257" y="477"/>
                    </a:lnTo>
                    <a:lnTo>
                      <a:pt x="257" y="477"/>
                    </a:lnTo>
                    <a:lnTo>
                      <a:pt x="260" y="471"/>
                    </a:lnTo>
                    <a:lnTo>
                      <a:pt x="264" y="468"/>
                    </a:lnTo>
                    <a:lnTo>
                      <a:pt x="267" y="466"/>
                    </a:lnTo>
                    <a:lnTo>
                      <a:pt x="270" y="464"/>
                    </a:lnTo>
                    <a:lnTo>
                      <a:pt x="274" y="462"/>
                    </a:lnTo>
                    <a:lnTo>
                      <a:pt x="278" y="457"/>
                    </a:lnTo>
                    <a:lnTo>
                      <a:pt x="282" y="451"/>
                    </a:lnTo>
                    <a:lnTo>
                      <a:pt x="285" y="440"/>
                    </a:lnTo>
                    <a:lnTo>
                      <a:pt x="270" y="428"/>
                    </a:lnTo>
                    <a:lnTo>
                      <a:pt x="259" y="451"/>
                    </a:lnTo>
                    <a:lnTo>
                      <a:pt x="259" y="446"/>
                    </a:lnTo>
                    <a:lnTo>
                      <a:pt x="259" y="446"/>
                    </a:lnTo>
                    <a:lnTo>
                      <a:pt x="254" y="441"/>
                    </a:lnTo>
                    <a:lnTo>
                      <a:pt x="251" y="439"/>
                    </a:lnTo>
                    <a:lnTo>
                      <a:pt x="246" y="439"/>
                    </a:lnTo>
                    <a:lnTo>
                      <a:pt x="244" y="439"/>
                    </a:lnTo>
                    <a:lnTo>
                      <a:pt x="241" y="441"/>
                    </a:lnTo>
                    <a:lnTo>
                      <a:pt x="238" y="445"/>
                    </a:lnTo>
                    <a:lnTo>
                      <a:pt x="234" y="454"/>
                    </a:lnTo>
                    <a:lnTo>
                      <a:pt x="229" y="466"/>
                    </a:lnTo>
                    <a:lnTo>
                      <a:pt x="224" y="477"/>
                    </a:lnTo>
                    <a:lnTo>
                      <a:pt x="218" y="487"/>
                    </a:lnTo>
                    <a:lnTo>
                      <a:pt x="214" y="492"/>
                    </a:lnTo>
                    <a:lnTo>
                      <a:pt x="209" y="496"/>
                    </a:lnTo>
                    <a:lnTo>
                      <a:pt x="209" y="496"/>
                    </a:lnTo>
                    <a:lnTo>
                      <a:pt x="212" y="499"/>
                    </a:lnTo>
                    <a:lnTo>
                      <a:pt x="214" y="504"/>
                    </a:lnTo>
                    <a:lnTo>
                      <a:pt x="215" y="513"/>
                    </a:lnTo>
                    <a:lnTo>
                      <a:pt x="215" y="523"/>
                    </a:lnTo>
                    <a:lnTo>
                      <a:pt x="215" y="532"/>
                    </a:lnTo>
                    <a:lnTo>
                      <a:pt x="214" y="542"/>
                    </a:lnTo>
                    <a:lnTo>
                      <a:pt x="214" y="551"/>
                    </a:lnTo>
                    <a:lnTo>
                      <a:pt x="214" y="558"/>
                    </a:lnTo>
                    <a:lnTo>
                      <a:pt x="215" y="561"/>
                    </a:lnTo>
                    <a:lnTo>
                      <a:pt x="218" y="564"/>
                    </a:lnTo>
                    <a:lnTo>
                      <a:pt x="218" y="564"/>
                    </a:lnTo>
                    <a:lnTo>
                      <a:pt x="212" y="565"/>
                    </a:lnTo>
                    <a:lnTo>
                      <a:pt x="206" y="565"/>
                    </a:lnTo>
                    <a:lnTo>
                      <a:pt x="201" y="564"/>
                    </a:lnTo>
                    <a:lnTo>
                      <a:pt x="197" y="561"/>
                    </a:lnTo>
                    <a:lnTo>
                      <a:pt x="193" y="557"/>
                    </a:lnTo>
                    <a:lnTo>
                      <a:pt x="191" y="551"/>
                    </a:lnTo>
                    <a:lnTo>
                      <a:pt x="189" y="543"/>
                    </a:lnTo>
                    <a:lnTo>
                      <a:pt x="189" y="532"/>
                    </a:lnTo>
                    <a:lnTo>
                      <a:pt x="189" y="532"/>
                    </a:lnTo>
                    <a:lnTo>
                      <a:pt x="198" y="523"/>
                    </a:lnTo>
                    <a:lnTo>
                      <a:pt x="203" y="515"/>
                    </a:lnTo>
                    <a:lnTo>
                      <a:pt x="204" y="508"/>
                    </a:lnTo>
                    <a:lnTo>
                      <a:pt x="205" y="501"/>
                    </a:lnTo>
                    <a:lnTo>
                      <a:pt x="205" y="494"/>
                    </a:lnTo>
                    <a:lnTo>
                      <a:pt x="206" y="486"/>
                    </a:lnTo>
                    <a:lnTo>
                      <a:pt x="211" y="477"/>
                    </a:lnTo>
                    <a:lnTo>
                      <a:pt x="219" y="467"/>
                    </a:lnTo>
                    <a:lnTo>
                      <a:pt x="219" y="467"/>
                    </a:lnTo>
                    <a:lnTo>
                      <a:pt x="218" y="461"/>
                    </a:lnTo>
                    <a:lnTo>
                      <a:pt x="218" y="454"/>
                    </a:lnTo>
                    <a:lnTo>
                      <a:pt x="218" y="439"/>
                    </a:lnTo>
                    <a:lnTo>
                      <a:pt x="218" y="431"/>
                    </a:lnTo>
                    <a:lnTo>
                      <a:pt x="216" y="424"/>
                    </a:lnTo>
                    <a:lnTo>
                      <a:pt x="213" y="419"/>
                    </a:lnTo>
                    <a:lnTo>
                      <a:pt x="211" y="417"/>
                    </a:lnTo>
                    <a:lnTo>
                      <a:pt x="208" y="416"/>
                    </a:lnTo>
                    <a:lnTo>
                      <a:pt x="208" y="416"/>
                    </a:lnTo>
                    <a:lnTo>
                      <a:pt x="203" y="424"/>
                    </a:lnTo>
                    <a:lnTo>
                      <a:pt x="201" y="430"/>
                    </a:lnTo>
                    <a:lnTo>
                      <a:pt x="200" y="436"/>
                    </a:lnTo>
                    <a:lnTo>
                      <a:pt x="201" y="439"/>
                    </a:lnTo>
                    <a:lnTo>
                      <a:pt x="203" y="444"/>
                    </a:lnTo>
                    <a:lnTo>
                      <a:pt x="203" y="446"/>
                    </a:lnTo>
                    <a:lnTo>
                      <a:pt x="200" y="449"/>
                    </a:lnTo>
                    <a:lnTo>
                      <a:pt x="196" y="454"/>
                    </a:lnTo>
                    <a:lnTo>
                      <a:pt x="196" y="454"/>
                    </a:lnTo>
                    <a:lnTo>
                      <a:pt x="193" y="449"/>
                    </a:lnTo>
                    <a:lnTo>
                      <a:pt x="193" y="444"/>
                    </a:lnTo>
                    <a:lnTo>
                      <a:pt x="193" y="444"/>
                    </a:lnTo>
                    <a:lnTo>
                      <a:pt x="190" y="447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4" y="448"/>
                    </a:lnTo>
                    <a:lnTo>
                      <a:pt x="182" y="448"/>
                    </a:lnTo>
                    <a:lnTo>
                      <a:pt x="180" y="448"/>
                    </a:lnTo>
                    <a:lnTo>
                      <a:pt x="176" y="451"/>
                    </a:lnTo>
                    <a:lnTo>
                      <a:pt x="173" y="455"/>
                    </a:lnTo>
                    <a:lnTo>
                      <a:pt x="175" y="449"/>
                    </a:lnTo>
                    <a:lnTo>
                      <a:pt x="175" y="449"/>
                    </a:lnTo>
                    <a:lnTo>
                      <a:pt x="173" y="446"/>
                    </a:lnTo>
                    <a:lnTo>
                      <a:pt x="170" y="445"/>
                    </a:lnTo>
                    <a:lnTo>
                      <a:pt x="169" y="444"/>
                    </a:lnTo>
                    <a:lnTo>
                      <a:pt x="167" y="444"/>
                    </a:lnTo>
                    <a:lnTo>
                      <a:pt x="165" y="446"/>
                    </a:lnTo>
                    <a:lnTo>
                      <a:pt x="162" y="451"/>
                    </a:lnTo>
                    <a:lnTo>
                      <a:pt x="159" y="454"/>
                    </a:lnTo>
                    <a:lnTo>
                      <a:pt x="157" y="456"/>
                    </a:lnTo>
                    <a:lnTo>
                      <a:pt x="155" y="456"/>
                    </a:lnTo>
                    <a:lnTo>
                      <a:pt x="153" y="455"/>
                    </a:lnTo>
                    <a:lnTo>
                      <a:pt x="150" y="451"/>
                    </a:lnTo>
                    <a:lnTo>
                      <a:pt x="150" y="451"/>
                    </a:lnTo>
                    <a:lnTo>
                      <a:pt x="151" y="457"/>
                    </a:lnTo>
                    <a:lnTo>
                      <a:pt x="151" y="463"/>
                    </a:lnTo>
                    <a:lnTo>
                      <a:pt x="149" y="468"/>
                    </a:lnTo>
                    <a:lnTo>
                      <a:pt x="147" y="470"/>
                    </a:lnTo>
                    <a:lnTo>
                      <a:pt x="142" y="476"/>
                    </a:lnTo>
                    <a:lnTo>
                      <a:pt x="138" y="479"/>
                    </a:lnTo>
                    <a:lnTo>
                      <a:pt x="136" y="484"/>
                    </a:lnTo>
                    <a:lnTo>
                      <a:pt x="136" y="484"/>
                    </a:lnTo>
                    <a:lnTo>
                      <a:pt x="139" y="489"/>
                    </a:lnTo>
                    <a:lnTo>
                      <a:pt x="143" y="494"/>
                    </a:lnTo>
                    <a:lnTo>
                      <a:pt x="151" y="508"/>
                    </a:lnTo>
                    <a:lnTo>
                      <a:pt x="155" y="515"/>
                    </a:lnTo>
                    <a:lnTo>
                      <a:pt x="161" y="521"/>
                    </a:lnTo>
                    <a:lnTo>
                      <a:pt x="168" y="524"/>
                    </a:lnTo>
                    <a:lnTo>
                      <a:pt x="172" y="524"/>
                    </a:lnTo>
                    <a:lnTo>
                      <a:pt x="175" y="526"/>
                    </a:lnTo>
                    <a:lnTo>
                      <a:pt x="175" y="526"/>
                    </a:lnTo>
                    <a:lnTo>
                      <a:pt x="178" y="502"/>
                    </a:lnTo>
                    <a:lnTo>
                      <a:pt x="181" y="494"/>
                    </a:lnTo>
                    <a:lnTo>
                      <a:pt x="183" y="490"/>
                    </a:lnTo>
                    <a:lnTo>
                      <a:pt x="185" y="486"/>
                    </a:lnTo>
                    <a:lnTo>
                      <a:pt x="172" y="489"/>
                    </a:lnTo>
                    <a:lnTo>
                      <a:pt x="172" y="489"/>
                    </a:lnTo>
                    <a:lnTo>
                      <a:pt x="175" y="484"/>
                    </a:lnTo>
                    <a:lnTo>
                      <a:pt x="180" y="477"/>
                    </a:lnTo>
                    <a:lnTo>
                      <a:pt x="193" y="487"/>
                    </a:lnTo>
                    <a:lnTo>
                      <a:pt x="193" y="487"/>
                    </a:lnTo>
                    <a:lnTo>
                      <a:pt x="188" y="492"/>
                    </a:lnTo>
                    <a:lnTo>
                      <a:pt x="184" y="498"/>
                    </a:lnTo>
                    <a:lnTo>
                      <a:pt x="182" y="505"/>
                    </a:lnTo>
                    <a:lnTo>
                      <a:pt x="181" y="512"/>
                    </a:lnTo>
                    <a:lnTo>
                      <a:pt x="180" y="526"/>
                    </a:lnTo>
                    <a:lnTo>
                      <a:pt x="178" y="532"/>
                    </a:lnTo>
                    <a:lnTo>
                      <a:pt x="176" y="539"/>
                    </a:lnTo>
                    <a:lnTo>
                      <a:pt x="176" y="539"/>
                    </a:lnTo>
                    <a:lnTo>
                      <a:pt x="172" y="538"/>
                    </a:lnTo>
                    <a:lnTo>
                      <a:pt x="167" y="537"/>
                    </a:lnTo>
                    <a:lnTo>
                      <a:pt x="165" y="538"/>
                    </a:lnTo>
                    <a:lnTo>
                      <a:pt x="162" y="538"/>
                    </a:lnTo>
                    <a:lnTo>
                      <a:pt x="159" y="540"/>
                    </a:lnTo>
                    <a:lnTo>
                      <a:pt x="157" y="540"/>
                    </a:lnTo>
                    <a:lnTo>
                      <a:pt x="153" y="539"/>
                    </a:lnTo>
                    <a:lnTo>
                      <a:pt x="153" y="539"/>
                    </a:lnTo>
                    <a:lnTo>
                      <a:pt x="153" y="534"/>
                    </a:lnTo>
                    <a:lnTo>
                      <a:pt x="152" y="529"/>
                    </a:lnTo>
                    <a:lnTo>
                      <a:pt x="149" y="520"/>
                    </a:lnTo>
                    <a:lnTo>
                      <a:pt x="143" y="512"/>
                    </a:lnTo>
                    <a:lnTo>
                      <a:pt x="135" y="504"/>
                    </a:lnTo>
                    <a:lnTo>
                      <a:pt x="119" y="489"/>
                    </a:lnTo>
                    <a:lnTo>
                      <a:pt x="103" y="475"/>
                    </a:lnTo>
                    <a:lnTo>
                      <a:pt x="103" y="475"/>
                    </a:lnTo>
                    <a:lnTo>
                      <a:pt x="107" y="476"/>
                    </a:lnTo>
                    <a:lnTo>
                      <a:pt x="112" y="476"/>
                    </a:lnTo>
                    <a:lnTo>
                      <a:pt x="112" y="476"/>
                    </a:lnTo>
                    <a:lnTo>
                      <a:pt x="115" y="470"/>
                    </a:lnTo>
                    <a:lnTo>
                      <a:pt x="115" y="464"/>
                    </a:lnTo>
                    <a:lnTo>
                      <a:pt x="114" y="461"/>
                    </a:lnTo>
                    <a:lnTo>
                      <a:pt x="112" y="457"/>
                    </a:lnTo>
                    <a:lnTo>
                      <a:pt x="105" y="451"/>
                    </a:lnTo>
                    <a:lnTo>
                      <a:pt x="103" y="448"/>
                    </a:lnTo>
                    <a:lnTo>
                      <a:pt x="101" y="446"/>
                    </a:lnTo>
                    <a:lnTo>
                      <a:pt x="91" y="459"/>
                    </a:lnTo>
                    <a:lnTo>
                      <a:pt x="91" y="459"/>
                    </a:lnTo>
                    <a:lnTo>
                      <a:pt x="93" y="457"/>
                    </a:lnTo>
                    <a:lnTo>
                      <a:pt x="93" y="454"/>
                    </a:lnTo>
                    <a:lnTo>
                      <a:pt x="93" y="451"/>
                    </a:lnTo>
                    <a:lnTo>
                      <a:pt x="91" y="447"/>
                    </a:lnTo>
                    <a:lnTo>
                      <a:pt x="91" y="447"/>
                    </a:lnTo>
                    <a:lnTo>
                      <a:pt x="88" y="449"/>
                    </a:lnTo>
                    <a:lnTo>
                      <a:pt x="84" y="454"/>
                    </a:lnTo>
                    <a:lnTo>
                      <a:pt x="81" y="460"/>
                    </a:lnTo>
                    <a:lnTo>
                      <a:pt x="78" y="466"/>
                    </a:lnTo>
                    <a:lnTo>
                      <a:pt x="74" y="477"/>
                    </a:lnTo>
                    <a:lnTo>
                      <a:pt x="70" y="482"/>
                    </a:lnTo>
                    <a:lnTo>
                      <a:pt x="66" y="484"/>
                    </a:lnTo>
                    <a:lnTo>
                      <a:pt x="66" y="484"/>
                    </a:lnTo>
                    <a:lnTo>
                      <a:pt x="66" y="478"/>
                    </a:lnTo>
                    <a:lnTo>
                      <a:pt x="67" y="472"/>
                    </a:lnTo>
                    <a:lnTo>
                      <a:pt x="69" y="459"/>
                    </a:lnTo>
                    <a:lnTo>
                      <a:pt x="70" y="453"/>
                    </a:lnTo>
                    <a:lnTo>
                      <a:pt x="70" y="447"/>
                    </a:lnTo>
                    <a:lnTo>
                      <a:pt x="70" y="443"/>
                    </a:lnTo>
                    <a:lnTo>
                      <a:pt x="68" y="439"/>
                    </a:lnTo>
                    <a:lnTo>
                      <a:pt x="68" y="439"/>
                    </a:lnTo>
                    <a:lnTo>
                      <a:pt x="65" y="425"/>
                    </a:lnTo>
                    <a:lnTo>
                      <a:pt x="61" y="418"/>
                    </a:lnTo>
                    <a:lnTo>
                      <a:pt x="58" y="411"/>
                    </a:lnTo>
                    <a:lnTo>
                      <a:pt x="54" y="406"/>
                    </a:lnTo>
                    <a:lnTo>
                      <a:pt x="50" y="402"/>
                    </a:lnTo>
                    <a:lnTo>
                      <a:pt x="46" y="401"/>
                    </a:lnTo>
                    <a:lnTo>
                      <a:pt x="44" y="401"/>
                    </a:lnTo>
                    <a:lnTo>
                      <a:pt x="40" y="402"/>
                    </a:lnTo>
                    <a:lnTo>
                      <a:pt x="38" y="403"/>
                    </a:lnTo>
                    <a:lnTo>
                      <a:pt x="38" y="403"/>
                    </a:lnTo>
                    <a:lnTo>
                      <a:pt x="36" y="408"/>
                    </a:lnTo>
                    <a:lnTo>
                      <a:pt x="34" y="411"/>
                    </a:lnTo>
                    <a:lnTo>
                      <a:pt x="30" y="414"/>
                    </a:lnTo>
                    <a:lnTo>
                      <a:pt x="27" y="415"/>
                    </a:lnTo>
                    <a:lnTo>
                      <a:pt x="27" y="415"/>
                    </a:lnTo>
                    <a:lnTo>
                      <a:pt x="29" y="413"/>
                    </a:lnTo>
                    <a:lnTo>
                      <a:pt x="16" y="396"/>
                    </a:lnTo>
                    <a:lnTo>
                      <a:pt x="16" y="396"/>
                    </a:lnTo>
                    <a:lnTo>
                      <a:pt x="21" y="389"/>
                    </a:lnTo>
                    <a:lnTo>
                      <a:pt x="22" y="388"/>
                    </a:lnTo>
                    <a:lnTo>
                      <a:pt x="24" y="387"/>
                    </a:lnTo>
                    <a:lnTo>
                      <a:pt x="28" y="387"/>
                    </a:lnTo>
                    <a:lnTo>
                      <a:pt x="31" y="389"/>
                    </a:lnTo>
                    <a:lnTo>
                      <a:pt x="36" y="392"/>
                    </a:lnTo>
                    <a:lnTo>
                      <a:pt x="39" y="392"/>
                    </a:lnTo>
                    <a:lnTo>
                      <a:pt x="42" y="392"/>
                    </a:lnTo>
                    <a:lnTo>
                      <a:pt x="43" y="389"/>
                    </a:lnTo>
                    <a:lnTo>
                      <a:pt x="47" y="383"/>
                    </a:lnTo>
                    <a:lnTo>
                      <a:pt x="47" y="358"/>
                    </a:lnTo>
                    <a:lnTo>
                      <a:pt x="47" y="358"/>
                    </a:lnTo>
                    <a:lnTo>
                      <a:pt x="51" y="357"/>
                    </a:lnTo>
                    <a:lnTo>
                      <a:pt x="54" y="356"/>
                    </a:lnTo>
                    <a:lnTo>
                      <a:pt x="61" y="351"/>
                    </a:lnTo>
                    <a:lnTo>
                      <a:pt x="67" y="343"/>
                    </a:lnTo>
                    <a:lnTo>
                      <a:pt x="71" y="335"/>
                    </a:lnTo>
                    <a:lnTo>
                      <a:pt x="71" y="335"/>
                    </a:lnTo>
                    <a:lnTo>
                      <a:pt x="67" y="334"/>
                    </a:lnTo>
                    <a:lnTo>
                      <a:pt x="63" y="334"/>
                    </a:lnTo>
                    <a:lnTo>
                      <a:pt x="58" y="335"/>
                    </a:lnTo>
                    <a:lnTo>
                      <a:pt x="52" y="339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3" y="336"/>
                    </a:lnTo>
                    <a:lnTo>
                      <a:pt x="44" y="332"/>
                    </a:lnTo>
                    <a:lnTo>
                      <a:pt x="46" y="323"/>
                    </a:lnTo>
                    <a:lnTo>
                      <a:pt x="50" y="317"/>
                    </a:lnTo>
                    <a:lnTo>
                      <a:pt x="52" y="313"/>
                    </a:lnTo>
                    <a:lnTo>
                      <a:pt x="51" y="327"/>
                    </a:lnTo>
                    <a:lnTo>
                      <a:pt x="51" y="327"/>
                    </a:lnTo>
                    <a:lnTo>
                      <a:pt x="53" y="331"/>
                    </a:lnTo>
                    <a:lnTo>
                      <a:pt x="55" y="333"/>
                    </a:lnTo>
                    <a:lnTo>
                      <a:pt x="59" y="333"/>
                    </a:lnTo>
                    <a:lnTo>
                      <a:pt x="61" y="333"/>
                    </a:lnTo>
                    <a:lnTo>
                      <a:pt x="66" y="330"/>
                    </a:lnTo>
                    <a:lnTo>
                      <a:pt x="70" y="324"/>
                    </a:lnTo>
                    <a:lnTo>
                      <a:pt x="76" y="318"/>
                    </a:lnTo>
                    <a:lnTo>
                      <a:pt x="81" y="312"/>
                    </a:lnTo>
                    <a:lnTo>
                      <a:pt x="84" y="310"/>
                    </a:lnTo>
                    <a:lnTo>
                      <a:pt x="88" y="309"/>
                    </a:lnTo>
                    <a:lnTo>
                      <a:pt x="90" y="309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6" y="310"/>
                    </a:lnTo>
                    <a:lnTo>
                      <a:pt x="96" y="311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8" y="312"/>
                    </a:lnTo>
                    <a:lnTo>
                      <a:pt x="100" y="310"/>
                    </a:lnTo>
                    <a:lnTo>
                      <a:pt x="104" y="308"/>
                    </a:lnTo>
                    <a:lnTo>
                      <a:pt x="107" y="306"/>
                    </a:lnTo>
                    <a:lnTo>
                      <a:pt x="113" y="306"/>
                    </a:lnTo>
                    <a:lnTo>
                      <a:pt x="119" y="308"/>
                    </a:lnTo>
                    <a:lnTo>
                      <a:pt x="124" y="308"/>
                    </a:lnTo>
                    <a:lnTo>
                      <a:pt x="130" y="306"/>
                    </a:lnTo>
                    <a:lnTo>
                      <a:pt x="134" y="305"/>
                    </a:lnTo>
                    <a:lnTo>
                      <a:pt x="136" y="303"/>
                    </a:lnTo>
                    <a:lnTo>
                      <a:pt x="139" y="298"/>
                    </a:lnTo>
                    <a:lnTo>
                      <a:pt x="142" y="294"/>
                    </a:lnTo>
                    <a:lnTo>
                      <a:pt x="137" y="306"/>
                    </a:lnTo>
                    <a:lnTo>
                      <a:pt x="137" y="306"/>
                    </a:lnTo>
                    <a:lnTo>
                      <a:pt x="159" y="282"/>
                    </a:lnTo>
                    <a:lnTo>
                      <a:pt x="189" y="249"/>
                    </a:lnTo>
                    <a:lnTo>
                      <a:pt x="190" y="238"/>
                    </a:lnTo>
                    <a:lnTo>
                      <a:pt x="190" y="238"/>
                    </a:lnTo>
                    <a:lnTo>
                      <a:pt x="189" y="237"/>
                    </a:lnTo>
                    <a:lnTo>
                      <a:pt x="189" y="236"/>
                    </a:lnTo>
                    <a:lnTo>
                      <a:pt x="192" y="235"/>
                    </a:lnTo>
                    <a:lnTo>
                      <a:pt x="196" y="235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199" y="237"/>
                    </a:lnTo>
                    <a:lnTo>
                      <a:pt x="228" y="207"/>
                    </a:lnTo>
                    <a:lnTo>
                      <a:pt x="228" y="207"/>
                    </a:lnTo>
                    <a:lnTo>
                      <a:pt x="223" y="199"/>
                    </a:lnTo>
                    <a:lnTo>
                      <a:pt x="221" y="197"/>
                    </a:lnTo>
                    <a:lnTo>
                      <a:pt x="218" y="195"/>
                    </a:lnTo>
                    <a:lnTo>
                      <a:pt x="218" y="195"/>
                    </a:lnTo>
                    <a:lnTo>
                      <a:pt x="216" y="198"/>
                    </a:lnTo>
                    <a:lnTo>
                      <a:pt x="213" y="200"/>
                    </a:lnTo>
                    <a:lnTo>
                      <a:pt x="206" y="204"/>
                    </a:lnTo>
                    <a:lnTo>
                      <a:pt x="203" y="205"/>
                    </a:lnTo>
                    <a:lnTo>
                      <a:pt x="199" y="208"/>
                    </a:lnTo>
                    <a:lnTo>
                      <a:pt x="198" y="214"/>
                    </a:lnTo>
                    <a:lnTo>
                      <a:pt x="198" y="222"/>
                    </a:lnTo>
                    <a:lnTo>
                      <a:pt x="198" y="222"/>
                    </a:lnTo>
                    <a:lnTo>
                      <a:pt x="195" y="219"/>
                    </a:lnTo>
                    <a:lnTo>
                      <a:pt x="191" y="217"/>
                    </a:lnTo>
                    <a:lnTo>
                      <a:pt x="186" y="218"/>
                    </a:lnTo>
                    <a:lnTo>
                      <a:pt x="182" y="219"/>
                    </a:lnTo>
                    <a:lnTo>
                      <a:pt x="175" y="222"/>
                    </a:lnTo>
                    <a:lnTo>
                      <a:pt x="172" y="222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72" y="226"/>
                    </a:lnTo>
                    <a:lnTo>
                      <a:pt x="173" y="230"/>
                    </a:lnTo>
                    <a:lnTo>
                      <a:pt x="172" y="235"/>
                    </a:lnTo>
                    <a:lnTo>
                      <a:pt x="168" y="240"/>
                    </a:lnTo>
                    <a:lnTo>
                      <a:pt x="162" y="248"/>
                    </a:lnTo>
                    <a:lnTo>
                      <a:pt x="160" y="252"/>
                    </a:lnTo>
                    <a:lnTo>
                      <a:pt x="158" y="258"/>
                    </a:lnTo>
                    <a:lnTo>
                      <a:pt x="158" y="258"/>
                    </a:lnTo>
                    <a:lnTo>
                      <a:pt x="157" y="253"/>
                    </a:lnTo>
                    <a:lnTo>
                      <a:pt x="154" y="251"/>
                    </a:lnTo>
                    <a:lnTo>
                      <a:pt x="151" y="250"/>
                    </a:lnTo>
                    <a:lnTo>
                      <a:pt x="149" y="250"/>
                    </a:lnTo>
                    <a:lnTo>
                      <a:pt x="145" y="249"/>
                    </a:lnTo>
                    <a:lnTo>
                      <a:pt x="144" y="248"/>
                    </a:lnTo>
                    <a:lnTo>
                      <a:pt x="143" y="243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42" y="236"/>
                    </a:lnTo>
                    <a:lnTo>
                      <a:pt x="143" y="237"/>
                    </a:lnTo>
                    <a:lnTo>
                      <a:pt x="145" y="241"/>
                    </a:lnTo>
                    <a:lnTo>
                      <a:pt x="147" y="242"/>
                    </a:lnTo>
                    <a:lnTo>
                      <a:pt x="149" y="243"/>
                    </a:lnTo>
                    <a:lnTo>
                      <a:pt x="151" y="242"/>
                    </a:lnTo>
                    <a:lnTo>
                      <a:pt x="153" y="238"/>
                    </a:lnTo>
                    <a:lnTo>
                      <a:pt x="153" y="238"/>
                    </a:lnTo>
                    <a:lnTo>
                      <a:pt x="154" y="235"/>
                    </a:lnTo>
                    <a:lnTo>
                      <a:pt x="155" y="232"/>
                    </a:lnTo>
                    <a:lnTo>
                      <a:pt x="155" y="229"/>
                    </a:lnTo>
                    <a:lnTo>
                      <a:pt x="155" y="227"/>
                    </a:lnTo>
                    <a:lnTo>
                      <a:pt x="152" y="223"/>
                    </a:lnTo>
                    <a:lnTo>
                      <a:pt x="149" y="220"/>
                    </a:lnTo>
                    <a:lnTo>
                      <a:pt x="145" y="217"/>
                    </a:lnTo>
                    <a:lnTo>
                      <a:pt x="142" y="213"/>
                    </a:lnTo>
                    <a:lnTo>
                      <a:pt x="142" y="211"/>
                    </a:lnTo>
                    <a:lnTo>
                      <a:pt x="142" y="208"/>
                    </a:lnTo>
                    <a:lnTo>
                      <a:pt x="144" y="205"/>
                    </a:lnTo>
                    <a:lnTo>
                      <a:pt x="146" y="202"/>
                    </a:lnTo>
                    <a:lnTo>
                      <a:pt x="146" y="202"/>
                    </a:lnTo>
                    <a:lnTo>
                      <a:pt x="138" y="206"/>
                    </a:lnTo>
                    <a:lnTo>
                      <a:pt x="130" y="210"/>
                    </a:lnTo>
                    <a:lnTo>
                      <a:pt x="113" y="214"/>
                    </a:lnTo>
                    <a:lnTo>
                      <a:pt x="105" y="217"/>
                    </a:lnTo>
                    <a:lnTo>
                      <a:pt x="96" y="220"/>
                    </a:lnTo>
                    <a:lnTo>
                      <a:pt x="88" y="225"/>
                    </a:lnTo>
                    <a:lnTo>
                      <a:pt x="80" y="230"/>
                    </a:lnTo>
                    <a:lnTo>
                      <a:pt x="91" y="240"/>
                    </a:lnTo>
                    <a:lnTo>
                      <a:pt x="91" y="240"/>
                    </a:lnTo>
                    <a:lnTo>
                      <a:pt x="83" y="238"/>
                    </a:lnTo>
                    <a:lnTo>
                      <a:pt x="73" y="237"/>
                    </a:lnTo>
                    <a:lnTo>
                      <a:pt x="68" y="237"/>
                    </a:lnTo>
                    <a:lnTo>
                      <a:pt x="63" y="236"/>
                    </a:lnTo>
                    <a:lnTo>
                      <a:pt x="61" y="234"/>
                    </a:lnTo>
                    <a:lnTo>
                      <a:pt x="60" y="230"/>
                    </a:lnTo>
                    <a:lnTo>
                      <a:pt x="60" y="230"/>
                    </a:lnTo>
                    <a:lnTo>
                      <a:pt x="70" y="228"/>
                    </a:lnTo>
                    <a:lnTo>
                      <a:pt x="76" y="227"/>
                    </a:lnTo>
                    <a:lnTo>
                      <a:pt x="83" y="223"/>
                    </a:lnTo>
                    <a:lnTo>
                      <a:pt x="83" y="223"/>
                    </a:lnTo>
                    <a:lnTo>
                      <a:pt x="82" y="217"/>
                    </a:lnTo>
                    <a:lnTo>
                      <a:pt x="81" y="214"/>
                    </a:lnTo>
                    <a:lnTo>
                      <a:pt x="80" y="213"/>
                    </a:lnTo>
                    <a:lnTo>
                      <a:pt x="76" y="212"/>
                    </a:lnTo>
                    <a:lnTo>
                      <a:pt x="73" y="213"/>
                    </a:lnTo>
                    <a:lnTo>
                      <a:pt x="68" y="214"/>
                    </a:lnTo>
                    <a:lnTo>
                      <a:pt x="65" y="214"/>
                    </a:lnTo>
                    <a:lnTo>
                      <a:pt x="62" y="213"/>
                    </a:lnTo>
                    <a:lnTo>
                      <a:pt x="61" y="210"/>
                    </a:lnTo>
                    <a:lnTo>
                      <a:pt x="36" y="249"/>
                    </a:lnTo>
                    <a:lnTo>
                      <a:pt x="47" y="251"/>
                    </a:lnTo>
                    <a:lnTo>
                      <a:pt x="47" y="251"/>
                    </a:lnTo>
                    <a:lnTo>
                      <a:pt x="45" y="253"/>
                    </a:lnTo>
                    <a:lnTo>
                      <a:pt x="44" y="255"/>
                    </a:lnTo>
                    <a:lnTo>
                      <a:pt x="39" y="257"/>
                    </a:lnTo>
                    <a:lnTo>
                      <a:pt x="34" y="256"/>
                    </a:lnTo>
                    <a:lnTo>
                      <a:pt x="28" y="255"/>
                    </a:lnTo>
                    <a:lnTo>
                      <a:pt x="14" y="249"/>
                    </a:lnTo>
                    <a:lnTo>
                      <a:pt x="7" y="247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5" y="235"/>
                    </a:lnTo>
                    <a:lnTo>
                      <a:pt x="7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4" y="229"/>
                    </a:lnTo>
                    <a:lnTo>
                      <a:pt x="19" y="229"/>
                    </a:lnTo>
                    <a:lnTo>
                      <a:pt x="24" y="232"/>
                    </a:lnTo>
                    <a:lnTo>
                      <a:pt x="31" y="233"/>
                    </a:lnTo>
                    <a:lnTo>
                      <a:pt x="37" y="233"/>
                    </a:lnTo>
                    <a:lnTo>
                      <a:pt x="40" y="232"/>
                    </a:lnTo>
                    <a:lnTo>
                      <a:pt x="44" y="230"/>
                    </a:lnTo>
                    <a:lnTo>
                      <a:pt x="44" y="230"/>
                    </a:lnTo>
                    <a:lnTo>
                      <a:pt x="47" y="225"/>
                    </a:lnTo>
                    <a:lnTo>
                      <a:pt x="48" y="220"/>
                    </a:lnTo>
                    <a:lnTo>
                      <a:pt x="47" y="214"/>
                    </a:lnTo>
                    <a:lnTo>
                      <a:pt x="46" y="208"/>
                    </a:lnTo>
                    <a:lnTo>
                      <a:pt x="45" y="203"/>
                    </a:lnTo>
                    <a:lnTo>
                      <a:pt x="44" y="198"/>
                    </a:lnTo>
                    <a:lnTo>
                      <a:pt x="45" y="193"/>
                    </a:lnTo>
                    <a:lnTo>
                      <a:pt x="46" y="191"/>
                    </a:lnTo>
                    <a:lnTo>
                      <a:pt x="47" y="190"/>
                    </a:lnTo>
                    <a:lnTo>
                      <a:pt x="47" y="190"/>
                    </a:lnTo>
                    <a:lnTo>
                      <a:pt x="46" y="188"/>
                    </a:lnTo>
                    <a:lnTo>
                      <a:pt x="45" y="185"/>
                    </a:lnTo>
                    <a:lnTo>
                      <a:pt x="43" y="184"/>
                    </a:lnTo>
                    <a:lnTo>
                      <a:pt x="40" y="184"/>
                    </a:lnTo>
                    <a:lnTo>
                      <a:pt x="38" y="185"/>
                    </a:lnTo>
                    <a:lnTo>
                      <a:pt x="36" y="187"/>
                    </a:lnTo>
                    <a:lnTo>
                      <a:pt x="32" y="191"/>
                    </a:lnTo>
                    <a:lnTo>
                      <a:pt x="28" y="185"/>
                    </a:lnTo>
                    <a:lnTo>
                      <a:pt x="28" y="185"/>
                    </a:lnTo>
                    <a:lnTo>
                      <a:pt x="32" y="176"/>
                    </a:lnTo>
                    <a:lnTo>
                      <a:pt x="38" y="168"/>
                    </a:lnTo>
                    <a:lnTo>
                      <a:pt x="45" y="164"/>
                    </a:lnTo>
                    <a:lnTo>
                      <a:pt x="52" y="159"/>
                    </a:lnTo>
                    <a:lnTo>
                      <a:pt x="59" y="155"/>
                    </a:lnTo>
                    <a:lnTo>
                      <a:pt x="66" y="151"/>
                    </a:lnTo>
                    <a:lnTo>
                      <a:pt x="73" y="144"/>
                    </a:lnTo>
                    <a:lnTo>
                      <a:pt x="80" y="136"/>
                    </a:lnTo>
                    <a:lnTo>
                      <a:pt x="80" y="136"/>
                    </a:lnTo>
                    <a:lnTo>
                      <a:pt x="77" y="140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81" y="150"/>
                    </a:lnTo>
                    <a:lnTo>
                      <a:pt x="85" y="153"/>
                    </a:lnTo>
                    <a:lnTo>
                      <a:pt x="90" y="154"/>
                    </a:lnTo>
                    <a:lnTo>
                      <a:pt x="96" y="155"/>
                    </a:lnTo>
                    <a:lnTo>
                      <a:pt x="100" y="154"/>
                    </a:lnTo>
                    <a:lnTo>
                      <a:pt x="105" y="153"/>
                    </a:lnTo>
                    <a:lnTo>
                      <a:pt x="109" y="152"/>
                    </a:lnTo>
                    <a:lnTo>
                      <a:pt x="114" y="150"/>
                    </a:lnTo>
                    <a:lnTo>
                      <a:pt x="114" y="150"/>
                    </a:lnTo>
                    <a:lnTo>
                      <a:pt x="109" y="145"/>
                    </a:lnTo>
                    <a:lnTo>
                      <a:pt x="108" y="144"/>
                    </a:lnTo>
                    <a:lnTo>
                      <a:pt x="106" y="145"/>
                    </a:lnTo>
                    <a:lnTo>
                      <a:pt x="104" y="146"/>
                    </a:lnTo>
                    <a:lnTo>
                      <a:pt x="101" y="150"/>
                    </a:lnTo>
                    <a:lnTo>
                      <a:pt x="101" y="150"/>
                    </a:lnTo>
                    <a:lnTo>
                      <a:pt x="101" y="147"/>
                    </a:lnTo>
                    <a:lnTo>
                      <a:pt x="103" y="145"/>
                    </a:lnTo>
                    <a:lnTo>
                      <a:pt x="107" y="140"/>
                    </a:lnTo>
                    <a:lnTo>
                      <a:pt x="112" y="136"/>
                    </a:lnTo>
                    <a:lnTo>
                      <a:pt x="116" y="130"/>
                    </a:lnTo>
                    <a:lnTo>
                      <a:pt x="116" y="130"/>
                    </a:lnTo>
                    <a:lnTo>
                      <a:pt x="113" y="128"/>
                    </a:lnTo>
                    <a:lnTo>
                      <a:pt x="111" y="124"/>
                    </a:lnTo>
                    <a:lnTo>
                      <a:pt x="111" y="121"/>
                    </a:lnTo>
                    <a:lnTo>
                      <a:pt x="111" y="117"/>
                    </a:lnTo>
                    <a:lnTo>
                      <a:pt x="109" y="113"/>
                    </a:lnTo>
                    <a:lnTo>
                      <a:pt x="109" y="109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13" y="104"/>
                    </a:lnTo>
                    <a:lnTo>
                      <a:pt x="117" y="102"/>
                    </a:lnTo>
                    <a:lnTo>
                      <a:pt x="123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30" y="109"/>
                    </a:lnTo>
                    <a:lnTo>
                      <a:pt x="131" y="113"/>
                    </a:lnTo>
                    <a:lnTo>
                      <a:pt x="129" y="120"/>
                    </a:lnTo>
                    <a:lnTo>
                      <a:pt x="128" y="127"/>
                    </a:lnTo>
                    <a:lnTo>
                      <a:pt x="127" y="131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8" y="136"/>
                    </a:lnTo>
                    <a:lnTo>
                      <a:pt x="130" y="135"/>
                    </a:lnTo>
                    <a:lnTo>
                      <a:pt x="132" y="137"/>
                    </a:lnTo>
                    <a:lnTo>
                      <a:pt x="136" y="140"/>
                    </a:lnTo>
                    <a:lnTo>
                      <a:pt x="138" y="144"/>
                    </a:lnTo>
                    <a:lnTo>
                      <a:pt x="142" y="149"/>
                    </a:lnTo>
                    <a:lnTo>
                      <a:pt x="145" y="151"/>
                    </a:lnTo>
                    <a:lnTo>
                      <a:pt x="147" y="151"/>
                    </a:lnTo>
                    <a:lnTo>
                      <a:pt x="149" y="150"/>
                    </a:lnTo>
                    <a:lnTo>
                      <a:pt x="151" y="149"/>
                    </a:lnTo>
                    <a:lnTo>
                      <a:pt x="153" y="146"/>
                    </a:lnTo>
                    <a:lnTo>
                      <a:pt x="153" y="146"/>
                    </a:lnTo>
                    <a:lnTo>
                      <a:pt x="151" y="145"/>
                    </a:lnTo>
                    <a:lnTo>
                      <a:pt x="149" y="143"/>
                    </a:lnTo>
                    <a:lnTo>
                      <a:pt x="147" y="140"/>
                    </a:lnTo>
                    <a:lnTo>
                      <a:pt x="147" y="138"/>
                    </a:lnTo>
                    <a:lnTo>
                      <a:pt x="147" y="132"/>
                    </a:lnTo>
                    <a:lnTo>
                      <a:pt x="150" y="127"/>
                    </a:lnTo>
                    <a:lnTo>
                      <a:pt x="158" y="113"/>
                    </a:lnTo>
                    <a:lnTo>
                      <a:pt x="165" y="104"/>
                    </a:lnTo>
                    <a:lnTo>
                      <a:pt x="161" y="102"/>
                    </a:lnTo>
                    <a:lnTo>
                      <a:pt x="161" y="102"/>
                    </a:lnTo>
                    <a:lnTo>
                      <a:pt x="166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72" y="89"/>
                    </a:lnTo>
                    <a:lnTo>
                      <a:pt x="173" y="91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0" y="104"/>
                    </a:lnTo>
                    <a:lnTo>
                      <a:pt x="166" y="106"/>
                    </a:lnTo>
                    <a:lnTo>
                      <a:pt x="165" y="108"/>
                    </a:lnTo>
                    <a:lnTo>
                      <a:pt x="163" y="110"/>
                    </a:lnTo>
                    <a:lnTo>
                      <a:pt x="163" y="114"/>
                    </a:lnTo>
                    <a:lnTo>
                      <a:pt x="163" y="120"/>
                    </a:lnTo>
                    <a:lnTo>
                      <a:pt x="163" y="120"/>
                    </a:lnTo>
                    <a:lnTo>
                      <a:pt x="172" y="119"/>
                    </a:lnTo>
                    <a:lnTo>
                      <a:pt x="175" y="116"/>
                    </a:lnTo>
                    <a:lnTo>
                      <a:pt x="178" y="113"/>
                    </a:lnTo>
                    <a:lnTo>
                      <a:pt x="174" y="127"/>
                    </a:lnTo>
                    <a:lnTo>
                      <a:pt x="198" y="122"/>
                    </a:lnTo>
                    <a:lnTo>
                      <a:pt x="198" y="122"/>
                    </a:lnTo>
                    <a:lnTo>
                      <a:pt x="205" y="94"/>
                    </a:lnTo>
                    <a:lnTo>
                      <a:pt x="208" y="78"/>
                    </a:lnTo>
                    <a:lnTo>
                      <a:pt x="212" y="61"/>
                    </a:lnTo>
                    <a:lnTo>
                      <a:pt x="212" y="61"/>
                    </a:lnTo>
                    <a:lnTo>
                      <a:pt x="214" y="66"/>
                    </a:lnTo>
                    <a:lnTo>
                      <a:pt x="216" y="67"/>
                    </a:lnTo>
                    <a:lnTo>
                      <a:pt x="219" y="68"/>
                    </a:lnTo>
                    <a:lnTo>
                      <a:pt x="221" y="67"/>
                    </a:lnTo>
                    <a:lnTo>
                      <a:pt x="227" y="62"/>
                    </a:lnTo>
                    <a:lnTo>
                      <a:pt x="231" y="57"/>
                    </a:lnTo>
                    <a:lnTo>
                      <a:pt x="228" y="64"/>
                    </a:lnTo>
                    <a:lnTo>
                      <a:pt x="228" y="64"/>
                    </a:lnTo>
                    <a:lnTo>
                      <a:pt x="232" y="68"/>
                    </a:lnTo>
                    <a:lnTo>
                      <a:pt x="238" y="70"/>
                    </a:lnTo>
                    <a:lnTo>
                      <a:pt x="244" y="70"/>
                    </a:lnTo>
                    <a:lnTo>
                      <a:pt x="250" y="69"/>
                    </a:lnTo>
                    <a:lnTo>
                      <a:pt x="255" y="66"/>
                    </a:lnTo>
                    <a:lnTo>
                      <a:pt x="260" y="62"/>
                    </a:lnTo>
                    <a:lnTo>
                      <a:pt x="264" y="57"/>
                    </a:lnTo>
                    <a:lnTo>
                      <a:pt x="265" y="53"/>
                    </a:lnTo>
                    <a:lnTo>
                      <a:pt x="265" y="53"/>
                    </a:lnTo>
                    <a:lnTo>
                      <a:pt x="266" y="55"/>
                    </a:lnTo>
                    <a:lnTo>
                      <a:pt x="265" y="60"/>
                    </a:lnTo>
                    <a:lnTo>
                      <a:pt x="260" y="71"/>
                    </a:lnTo>
                    <a:lnTo>
                      <a:pt x="247" y="100"/>
                    </a:lnTo>
                    <a:lnTo>
                      <a:pt x="243" y="113"/>
                    </a:lnTo>
                    <a:lnTo>
                      <a:pt x="243" y="119"/>
                    </a:lnTo>
                    <a:lnTo>
                      <a:pt x="244" y="123"/>
                    </a:lnTo>
                    <a:lnTo>
                      <a:pt x="246" y="128"/>
                    </a:lnTo>
                    <a:lnTo>
                      <a:pt x="250" y="129"/>
                    </a:lnTo>
                    <a:lnTo>
                      <a:pt x="257" y="130"/>
                    </a:lnTo>
                    <a:lnTo>
                      <a:pt x="265" y="128"/>
                    </a:lnTo>
                    <a:lnTo>
                      <a:pt x="265" y="128"/>
                    </a:lnTo>
                    <a:lnTo>
                      <a:pt x="268" y="128"/>
                    </a:lnTo>
                    <a:lnTo>
                      <a:pt x="272" y="127"/>
                    </a:lnTo>
                    <a:lnTo>
                      <a:pt x="274" y="124"/>
                    </a:lnTo>
                    <a:lnTo>
                      <a:pt x="276" y="121"/>
                    </a:lnTo>
                    <a:lnTo>
                      <a:pt x="278" y="113"/>
                    </a:lnTo>
                    <a:lnTo>
                      <a:pt x="281" y="104"/>
                    </a:lnTo>
                    <a:lnTo>
                      <a:pt x="283" y="84"/>
                    </a:lnTo>
                    <a:lnTo>
                      <a:pt x="285" y="75"/>
                    </a:lnTo>
                    <a:lnTo>
                      <a:pt x="290" y="68"/>
                    </a:lnTo>
                    <a:lnTo>
                      <a:pt x="290" y="68"/>
                    </a:lnTo>
                    <a:lnTo>
                      <a:pt x="289" y="71"/>
                    </a:lnTo>
                    <a:lnTo>
                      <a:pt x="290" y="76"/>
                    </a:lnTo>
                    <a:lnTo>
                      <a:pt x="290" y="76"/>
                    </a:lnTo>
                    <a:lnTo>
                      <a:pt x="293" y="76"/>
                    </a:lnTo>
                    <a:lnTo>
                      <a:pt x="296" y="75"/>
                    </a:lnTo>
                    <a:lnTo>
                      <a:pt x="297" y="72"/>
                    </a:lnTo>
                    <a:lnTo>
                      <a:pt x="299" y="69"/>
                    </a:lnTo>
                    <a:lnTo>
                      <a:pt x="303" y="62"/>
                    </a:lnTo>
                    <a:lnTo>
                      <a:pt x="305" y="57"/>
                    </a:lnTo>
                    <a:lnTo>
                      <a:pt x="307" y="55"/>
                    </a:lnTo>
                    <a:lnTo>
                      <a:pt x="307" y="55"/>
                    </a:lnTo>
                    <a:lnTo>
                      <a:pt x="303" y="51"/>
                    </a:lnTo>
                    <a:lnTo>
                      <a:pt x="298" y="49"/>
                    </a:lnTo>
                    <a:lnTo>
                      <a:pt x="295" y="51"/>
                    </a:lnTo>
                    <a:lnTo>
                      <a:pt x="292" y="52"/>
                    </a:lnTo>
                    <a:lnTo>
                      <a:pt x="291" y="54"/>
                    </a:lnTo>
                    <a:lnTo>
                      <a:pt x="291" y="54"/>
                    </a:lnTo>
                    <a:lnTo>
                      <a:pt x="293" y="49"/>
                    </a:lnTo>
                    <a:lnTo>
                      <a:pt x="296" y="46"/>
                    </a:lnTo>
                    <a:lnTo>
                      <a:pt x="299" y="46"/>
                    </a:lnTo>
                    <a:lnTo>
                      <a:pt x="303" y="46"/>
                    </a:lnTo>
                    <a:lnTo>
                      <a:pt x="306" y="47"/>
                    </a:lnTo>
                    <a:lnTo>
                      <a:pt x="311" y="47"/>
                    </a:lnTo>
                    <a:lnTo>
                      <a:pt x="314" y="45"/>
                    </a:lnTo>
                    <a:lnTo>
                      <a:pt x="316" y="41"/>
                    </a:lnTo>
                    <a:lnTo>
                      <a:pt x="316" y="41"/>
                    </a:lnTo>
                    <a:lnTo>
                      <a:pt x="315" y="49"/>
                    </a:lnTo>
                    <a:lnTo>
                      <a:pt x="315" y="55"/>
                    </a:lnTo>
                    <a:lnTo>
                      <a:pt x="319" y="57"/>
                    </a:lnTo>
                    <a:lnTo>
                      <a:pt x="321" y="60"/>
                    </a:lnTo>
                    <a:lnTo>
                      <a:pt x="324" y="60"/>
                    </a:lnTo>
                    <a:lnTo>
                      <a:pt x="328" y="61"/>
                    </a:lnTo>
                    <a:lnTo>
                      <a:pt x="329" y="63"/>
                    </a:lnTo>
                    <a:lnTo>
                      <a:pt x="328" y="67"/>
                    </a:lnTo>
                    <a:lnTo>
                      <a:pt x="328" y="67"/>
                    </a:lnTo>
                    <a:lnTo>
                      <a:pt x="331" y="70"/>
                    </a:lnTo>
                    <a:lnTo>
                      <a:pt x="335" y="71"/>
                    </a:lnTo>
                    <a:lnTo>
                      <a:pt x="337" y="74"/>
                    </a:lnTo>
                    <a:lnTo>
                      <a:pt x="341" y="74"/>
                    </a:lnTo>
                    <a:lnTo>
                      <a:pt x="347" y="72"/>
                    </a:lnTo>
                    <a:lnTo>
                      <a:pt x="354" y="69"/>
                    </a:lnTo>
                    <a:lnTo>
                      <a:pt x="360" y="63"/>
                    </a:lnTo>
                    <a:lnTo>
                      <a:pt x="365" y="56"/>
                    </a:lnTo>
                    <a:lnTo>
                      <a:pt x="369" y="49"/>
                    </a:lnTo>
                    <a:lnTo>
                      <a:pt x="374" y="41"/>
                    </a:lnTo>
                    <a:lnTo>
                      <a:pt x="374" y="41"/>
                    </a:lnTo>
                    <a:lnTo>
                      <a:pt x="379" y="52"/>
                    </a:lnTo>
                    <a:lnTo>
                      <a:pt x="381" y="54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7" y="56"/>
                    </a:lnTo>
                    <a:lnTo>
                      <a:pt x="391" y="54"/>
                    </a:lnTo>
                    <a:lnTo>
                      <a:pt x="396" y="52"/>
                    </a:lnTo>
                    <a:lnTo>
                      <a:pt x="402" y="49"/>
                    </a:lnTo>
                    <a:lnTo>
                      <a:pt x="405" y="48"/>
                    </a:lnTo>
                    <a:lnTo>
                      <a:pt x="407" y="49"/>
                    </a:lnTo>
                    <a:lnTo>
                      <a:pt x="411" y="51"/>
                    </a:lnTo>
                    <a:lnTo>
                      <a:pt x="414" y="53"/>
                    </a:lnTo>
                    <a:lnTo>
                      <a:pt x="414" y="53"/>
                    </a:lnTo>
                    <a:lnTo>
                      <a:pt x="412" y="53"/>
                    </a:lnTo>
                    <a:lnTo>
                      <a:pt x="408" y="54"/>
                    </a:lnTo>
                    <a:lnTo>
                      <a:pt x="405" y="55"/>
                    </a:lnTo>
                    <a:lnTo>
                      <a:pt x="404" y="54"/>
                    </a:lnTo>
                    <a:lnTo>
                      <a:pt x="402" y="53"/>
                    </a:lnTo>
                    <a:lnTo>
                      <a:pt x="402" y="53"/>
                    </a:lnTo>
                    <a:lnTo>
                      <a:pt x="399" y="61"/>
                    </a:lnTo>
                    <a:lnTo>
                      <a:pt x="399" y="63"/>
                    </a:lnTo>
                    <a:lnTo>
                      <a:pt x="400" y="66"/>
                    </a:lnTo>
                    <a:lnTo>
                      <a:pt x="403" y="68"/>
                    </a:lnTo>
                    <a:lnTo>
                      <a:pt x="406" y="70"/>
                    </a:lnTo>
                    <a:lnTo>
                      <a:pt x="408" y="72"/>
                    </a:lnTo>
                    <a:lnTo>
                      <a:pt x="411" y="76"/>
                    </a:lnTo>
                    <a:lnTo>
                      <a:pt x="410" y="79"/>
                    </a:lnTo>
                    <a:lnTo>
                      <a:pt x="405" y="86"/>
                    </a:lnTo>
                    <a:lnTo>
                      <a:pt x="405" y="86"/>
                    </a:lnTo>
                    <a:lnTo>
                      <a:pt x="406" y="85"/>
                    </a:lnTo>
                    <a:lnTo>
                      <a:pt x="407" y="83"/>
                    </a:lnTo>
                    <a:lnTo>
                      <a:pt x="406" y="79"/>
                    </a:lnTo>
                    <a:lnTo>
                      <a:pt x="404" y="77"/>
                    </a:lnTo>
                    <a:lnTo>
                      <a:pt x="403" y="77"/>
                    </a:lnTo>
                    <a:lnTo>
                      <a:pt x="402" y="78"/>
                    </a:lnTo>
                    <a:lnTo>
                      <a:pt x="402" y="78"/>
                    </a:lnTo>
                    <a:lnTo>
                      <a:pt x="397" y="81"/>
                    </a:lnTo>
                    <a:lnTo>
                      <a:pt x="393" y="86"/>
                    </a:lnTo>
                    <a:lnTo>
                      <a:pt x="391" y="93"/>
                    </a:lnTo>
                    <a:lnTo>
                      <a:pt x="391" y="101"/>
                    </a:lnTo>
                    <a:lnTo>
                      <a:pt x="407" y="121"/>
                    </a:lnTo>
                    <a:lnTo>
                      <a:pt x="402" y="127"/>
                    </a:lnTo>
                    <a:lnTo>
                      <a:pt x="426" y="154"/>
                    </a:lnTo>
                    <a:lnTo>
                      <a:pt x="426" y="154"/>
                    </a:lnTo>
                    <a:lnTo>
                      <a:pt x="426" y="151"/>
                    </a:lnTo>
                    <a:lnTo>
                      <a:pt x="425" y="147"/>
                    </a:lnTo>
                    <a:lnTo>
                      <a:pt x="423" y="142"/>
                    </a:lnTo>
                    <a:lnTo>
                      <a:pt x="423" y="142"/>
                    </a:lnTo>
                    <a:lnTo>
                      <a:pt x="434" y="144"/>
                    </a:lnTo>
                    <a:lnTo>
                      <a:pt x="444" y="146"/>
                    </a:lnTo>
                    <a:lnTo>
                      <a:pt x="456" y="145"/>
                    </a:lnTo>
                    <a:lnTo>
                      <a:pt x="467" y="144"/>
                    </a:lnTo>
                    <a:lnTo>
                      <a:pt x="488" y="142"/>
                    </a:lnTo>
                    <a:lnTo>
                      <a:pt x="498" y="140"/>
                    </a:lnTo>
                    <a:lnTo>
                      <a:pt x="508" y="142"/>
                    </a:lnTo>
                    <a:lnTo>
                      <a:pt x="508" y="142"/>
                    </a:lnTo>
                    <a:lnTo>
                      <a:pt x="510" y="130"/>
                    </a:lnTo>
                    <a:lnTo>
                      <a:pt x="512" y="121"/>
                    </a:lnTo>
                    <a:lnTo>
                      <a:pt x="515" y="114"/>
                    </a:lnTo>
                    <a:lnTo>
                      <a:pt x="520" y="109"/>
                    </a:lnTo>
                    <a:lnTo>
                      <a:pt x="525" y="105"/>
                    </a:lnTo>
                    <a:lnTo>
                      <a:pt x="530" y="102"/>
                    </a:lnTo>
                    <a:lnTo>
                      <a:pt x="536" y="100"/>
                    </a:lnTo>
                    <a:lnTo>
                      <a:pt x="543" y="98"/>
                    </a:lnTo>
                    <a:lnTo>
                      <a:pt x="556" y="95"/>
                    </a:lnTo>
                    <a:lnTo>
                      <a:pt x="568" y="92"/>
                    </a:lnTo>
                    <a:lnTo>
                      <a:pt x="574" y="89"/>
                    </a:lnTo>
                    <a:lnTo>
                      <a:pt x="580" y="85"/>
                    </a:lnTo>
                    <a:lnTo>
                      <a:pt x="584" y="81"/>
                    </a:lnTo>
                    <a:lnTo>
                      <a:pt x="589" y="74"/>
                    </a:lnTo>
                    <a:lnTo>
                      <a:pt x="589" y="74"/>
                    </a:lnTo>
                    <a:lnTo>
                      <a:pt x="586" y="90"/>
                    </a:lnTo>
                    <a:lnTo>
                      <a:pt x="583" y="108"/>
                    </a:lnTo>
                    <a:lnTo>
                      <a:pt x="582" y="125"/>
                    </a:lnTo>
                    <a:lnTo>
                      <a:pt x="583" y="132"/>
                    </a:lnTo>
                    <a:lnTo>
                      <a:pt x="584" y="138"/>
                    </a:lnTo>
                    <a:lnTo>
                      <a:pt x="584" y="138"/>
                    </a:lnTo>
                    <a:lnTo>
                      <a:pt x="582" y="140"/>
                    </a:lnTo>
                    <a:lnTo>
                      <a:pt x="580" y="144"/>
                    </a:lnTo>
                    <a:lnTo>
                      <a:pt x="574" y="153"/>
                    </a:lnTo>
                    <a:lnTo>
                      <a:pt x="572" y="157"/>
                    </a:lnTo>
                    <a:lnTo>
                      <a:pt x="568" y="160"/>
                    </a:lnTo>
                    <a:lnTo>
                      <a:pt x="564" y="162"/>
                    </a:lnTo>
                    <a:lnTo>
                      <a:pt x="560" y="161"/>
                    </a:lnTo>
                    <a:lnTo>
                      <a:pt x="560" y="161"/>
                    </a:lnTo>
                    <a:lnTo>
                      <a:pt x="559" y="158"/>
                    </a:lnTo>
                    <a:lnTo>
                      <a:pt x="558" y="153"/>
                    </a:lnTo>
                    <a:lnTo>
                      <a:pt x="553" y="145"/>
                    </a:lnTo>
                    <a:lnTo>
                      <a:pt x="552" y="140"/>
                    </a:lnTo>
                    <a:lnTo>
                      <a:pt x="551" y="137"/>
                    </a:lnTo>
                    <a:lnTo>
                      <a:pt x="552" y="132"/>
                    </a:lnTo>
                    <a:lnTo>
                      <a:pt x="554" y="128"/>
                    </a:lnTo>
                    <a:lnTo>
                      <a:pt x="554" y="128"/>
                    </a:lnTo>
                    <a:lnTo>
                      <a:pt x="550" y="129"/>
                    </a:lnTo>
                    <a:lnTo>
                      <a:pt x="546" y="131"/>
                    </a:lnTo>
                    <a:lnTo>
                      <a:pt x="544" y="134"/>
                    </a:lnTo>
                    <a:lnTo>
                      <a:pt x="543" y="136"/>
                    </a:lnTo>
                    <a:lnTo>
                      <a:pt x="543" y="138"/>
                    </a:lnTo>
                    <a:lnTo>
                      <a:pt x="543" y="142"/>
                    </a:lnTo>
                    <a:lnTo>
                      <a:pt x="544" y="147"/>
                    </a:lnTo>
                    <a:lnTo>
                      <a:pt x="548" y="154"/>
                    </a:lnTo>
                    <a:lnTo>
                      <a:pt x="550" y="162"/>
                    </a:lnTo>
                    <a:lnTo>
                      <a:pt x="551" y="172"/>
                    </a:lnTo>
                    <a:lnTo>
                      <a:pt x="551" y="175"/>
                    </a:lnTo>
                    <a:lnTo>
                      <a:pt x="550" y="180"/>
                    </a:lnTo>
                    <a:lnTo>
                      <a:pt x="550" y="180"/>
                    </a:lnTo>
                    <a:lnTo>
                      <a:pt x="556" y="178"/>
                    </a:lnTo>
                    <a:lnTo>
                      <a:pt x="561" y="176"/>
                    </a:lnTo>
                    <a:lnTo>
                      <a:pt x="571" y="170"/>
                    </a:lnTo>
                    <a:lnTo>
                      <a:pt x="580" y="162"/>
                    </a:lnTo>
                    <a:lnTo>
                      <a:pt x="589" y="153"/>
                    </a:lnTo>
                    <a:lnTo>
                      <a:pt x="604" y="135"/>
                    </a:lnTo>
                    <a:lnTo>
                      <a:pt x="611" y="127"/>
                    </a:lnTo>
                    <a:lnTo>
                      <a:pt x="619" y="121"/>
                    </a:lnTo>
                    <a:lnTo>
                      <a:pt x="619" y="128"/>
                    </a:lnTo>
                    <a:lnTo>
                      <a:pt x="634" y="114"/>
                    </a:lnTo>
                    <a:lnTo>
                      <a:pt x="634" y="114"/>
                    </a:lnTo>
                    <a:lnTo>
                      <a:pt x="632" y="113"/>
                    </a:lnTo>
                    <a:lnTo>
                      <a:pt x="629" y="110"/>
                    </a:lnTo>
                    <a:lnTo>
                      <a:pt x="627" y="106"/>
                    </a:lnTo>
                    <a:lnTo>
                      <a:pt x="626" y="99"/>
                    </a:lnTo>
                    <a:lnTo>
                      <a:pt x="625" y="93"/>
                    </a:lnTo>
                    <a:lnTo>
                      <a:pt x="626" y="87"/>
                    </a:lnTo>
                    <a:lnTo>
                      <a:pt x="628" y="84"/>
                    </a:lnTo>
                    <a:lnTo>
                      <a:pt x="630" y="83"/>
                    </a:lnTo>
                    <a:lnTo>
                      <a:pt x="633" y="83"/>
                    </a:lnTo>
                    <a:lnTo>
                      <a:pt x="635" y="84"/>
                    </a:lnTo>
                    <a:lnTo>
                      <a:pt x="637" y="85"/>
                    </a:lnTo>
                    <a:lnTo>
                      <a:pt x="636" y="87"/>
                    </a:lnTo>
                    <a:lnTo>
                      <a:pt x="636" y="87"/>
                    </a:lnTo>
                    <a:lnTo>
                      <a:pt x="640" y="91"/>
                    </a:lnTo>
                    <a:lnTo>
                      <a:pt x="644" y="93"/>
                    </a:lnTo>
                    <a:lnTo>
                      <a:pt x="649" y="93"/>
                    </a:lnTo>
                    <a:lnTo>
                      <a:pt x="655" y="92"/>
                    </a:lnTo>
                    <a:lnTo>
                      <a:pt x="666" y="87"/>
                    </a:lnTo>
                    <a:lnTo>
                      <a:pt x="672" y="86"/>
                    </a:lnTo>
                    <a:lnTo>
                      <a:pt x="676" y="86"/>
                    </a:lnTo>
                    <a:lnTo>
                      <a:pt x="686" y="66"/>
                    </a:lnTo>
                    <a:lnTo>
                      <a:pt x="686" y="66"/>
                    </a:lnTo>
                    <a:lnTo>
                      <a:pt x="689" y="67"/>
                    </a:lnTo>
                    <a:lnTo>
                      <a:pt x="690" y="68"/>
                    </a:lnTo>
                    <a:lnTo>
                      <a:pt x="695" y="74"/>
                    </a:lnTo>
                    <a:lnTo>
                      <a:pt x="697" y="81"/>
                    </a:lnTo>
                    <a:lnTo>
                      <a:pt x="699" y="90"/>
                    </a:lnTo>
                    <a:lnTo>
                      <a:pt x="703" y="110"/>
                    </a:lnTo>
                    <a:lnTo>
                      <a:pt x="705" y="130"/>
                    </a:lnTo>
                    <a:lnTo>
                      <a:pt x="705" y="130"/>
                    </a:lnTo>
                    <a:lnTo>
                      <a:pt x="710" y="130"/>
                    </a:lnTo>
                    <a:lnTo>
                      <a:pt x="713" y="130"/>
                    </a:lnTo>
                    <a:lnTo>
                      <a:pt x="720" y="127"/>
                    </a:lnTo>
                    <a:lnTo>
                      <a:pt x="727" y="121"/>
                    </a:lnTo>
                    <a:lnTo>
                      <a:pt x="733" y="114"/>
                    </a:lnTo>
                    <a:lnTo>
                      <a:pt x="744" y="98"/>
                    </a:lnTo>
                    <a:lnTo>
                      <a:pt x="755" y="82"/>
                    </a:lnTo>
                    <a:lnTo>
                      <a:pt x="755" y="82"/>
                    </a:lnTo>
                    <a:lnTo>
                      <a:pt x="758" y="87"/>
                    </a:lnTo>
                    <a:lnTo>
                      <a:pt x="764" y="92"/>
                    </a:lnTo>
                    <a:lnTo>
                      <a:pt x="775" y="101"/>
                    </a:lnTo>
                    <a:lnTo>
                      <a:pt x="780" y="106"/>
                    </a:lnTo>
                    <a:lnTo>
                      <a:pt x="782" y="110"/>
                    </a:lnTo>
                    <a:lnTo>
                      <a:pt x="782" y="113"/>
                    </a:lnTo>
                    <a:lnTo>
                      <a:pt x="782" y="116"/>
                    </a:lnTo>
                    <a:lnTo>
                      <a:pt x="780" y="120"/>
                    </a:lnTo>
                    <a:lnTo>
                      <a:pt x="778" y="123"/>
                    </a:lnTo>
                    <a:lnTo>
                      <a:pt x="778" y="123"/>
                    </a:lnTo>
                    <a:lnTo>
                      <a:pt x="781" y="120"/>
                    </a:lnTo>
                    <a:lnTo>
                      <a:pt x="783" y="115"/>
                    </a:lnTo>
                    <a:lnTo>
                      <a:pt x="789" y="101"/>
                    </a:lnTo>
                    <a:lnTo>
                      <a:pt x="796" y="70"/>
                    </a:lnTo>
                    <a:lnTo>
                      <a:pt x="798" y="64"/>
                    </a:lnTo>
                    <a:lnTo>
                      <a:pt x="801" y="59"/>
                    </a:lnTo>
                    <a:lnTo>
                      <a:pt x="804" y="55"/>
                    </a:lnTo>
                    <a:lnTo>
                      <a:pt x="807" y="53"/>
                    </a:lnTo>
                    <a:lnTo>
                      <a:pt x="811" y="52"/>
                    </a:lnTo>
                    <a:lnTo>
                      <a:pt x="816" y="54"/>
                    </a:lnTo>
                    <a:lnTo>
                      <a:pt x="820" y="59"/>
                    </a:lnTo>
                    <a:lnTo>
                      <a:pt x="826" y="67"/>
                    </a:lnTo>
                    <a:lnTo>
                      <a:pt x="818" y="84"/>
                    </a:lnTo>
                    <a:lnTo>
                      <a:pt x="818" y="84"/>
                    </a:lnTo>
                    <a:lnTo>
                      <a:pt x="830" y="81"/>
                    </a:lnTo>
                    <a:lnTo>
                      <a:pt x="843" y="77"/>
                    </a:lnTo>
                    <a:lnTo>
                      <a:pt x="871" y="66"/>
                    </a:lnTo>
                    <a:lnTo>
                      <a:pt x="883" y="62"/>
                    </a:lnTo>
                    <a:lnTo>
                      <a:pt x="894" y="60"/>
                    </a:lnTo>
                    <a:lnTo>
                      <a:pt x="899" y="59"/>
                    </a:lnTo>
                    <a:lnTo>
                      <a:pt x="903" y="60"/>
                    </a:lnTo>
                    <a:lnTo>
                      <a:pt x="908" y="61"/>
                    </a:lnTo>
                    <a:lnTo>
                      <a:pt x="911" y="64"/>
                    </a:lnTo>
                    <a:lnTo>
                      <a:pt x="911" y="64"/>
                    </a:lnTo>
                    <a:lnTo>
                      <a:pt x="909" y="75"/>
                    </a:lnTo>
                    <a:lnTo>
                      <a:pt x="909" y="84"/>
                    </a:lnTo>
                    <a:lnTo>
                      <a:pt x="910" y="92"/>
                    </a:lnTo>
                    <a:lnTo>
                      <a:pt x="912" y="99"/>
                    </a:lnTo>
                    <a:lnTo>
                      <a:pt x="914" y="106"/>
                    </a:lnTo>
                    <a:lnTo>
                      <a:pt x="919" y="113"/>
                    </a:lnTo>
                    <a:lnTo>
                      <a:pt x="927" y="123"/>
                    </a:lnTo>
                    <a:lnTo>
                      <a:pt x="936" y="135"/>
                    </a:lnTo>
                    <a:lnTo>
                      <a:pt x="945" y="147"/>
                    </a:lnTo>
                    <a:lnTo>
                      <a:pt x="950" y="155"/>
                    </a:lnTo>
                    <a:lnTo>
                      <a:pt x="954" y="164"/>
                    </a:lnTo>
                    <a:lnTo>
                      <a:pt x="956" y="172"/>
                    </a:lnTo>
                    <a:lnTo>
                      <a:pt x="957" y="182"/>
                    </a:lnTo>
                    <a:lnTo>
                      <a:pt x="957" y="182"/>
                    </a:lnTo>
                    <a:lnTo>
                      <a:pt x="957" y="177"/>
                    </a:lnTo>
                    <a:lnTo>
                      <a:pt x="958" y="174"/>
                    </a:lnTo>
                    <a:lnTo>
                      <a:pt x="960" y="170"/>
                    </a:lnTo>
                    <a:lnTo>
                      <a:pt x="962" y="168"/>
                    </a:lnTo>
                    <a:lnTo>
                      <a:pt x="966" y="162"/>
                    </a:lnTo>
                    <a:lnTo>
                      <a:pt x="968" y="160"/>
                    </a:lnTo>
                    <a:lnTo>
                      <a:pt x="970" y="158"/>
                    </a:lnTo>
                    <a:lnTo>
                      <a:pt x="970" y="158"/>
                    </a:lnTo>
                    <a:lnTo>
                      <a:pt x="972" y="162"/>
                    </a:lnTo>
                    <a:lnTo>
                      <a:pt x="974" y="165"/>
                    </a:lnTo>
                    <a:lnTo>
                      <a:pt x="977" y="166"/>
                    </a:lnTo>
                    <a:lnTo>
                      <a:pt x="978" y="165"/>
                    </a:lnTo>
                    <a:lnTo>
                      <a:pt x="979" y="162"/>
                    </a:lnTo>
                    <a:lnTo>
                      <a:pt x="981" y="159"/>
                    </a:lnTo>
                    <a:lnTo>
                      <a:pt x="981" y="159"/>
                    </a:lnTo>
                    <a:lnTo>
                      <a:pt x="979" y="157"/>
                    </a:lnTo>
                    <a:lnTo>
                      <a:pt x="978" y="153"/>
                    </a:lnTo>
                    <a:lnTo>
                      <a:pt x="977" y="145"/>
                    </a:lnTo>
                    <a:lnTo>
                      <a:pt x="977" y="136"/>
                    </a:lnTo>
                    <a:lnTo>
                      <a:pt x="978" y="127"/>
                    </a:lnTo>
                    <a:lnTo>
                      <a:pt x="978" y="120"/>
                    </a:lnTo>
                    <a:lnTo>
                      <a:pt x="978" y="117"/>
                    </a:lnTo>
                    <a:lnTo>
                      <a:pt x="977" y="116"/>
                    </a:lnTo>
                    <a:lnTo>
                      <a:pt x="974" y="115"/>
                    </a:lnTo>
                    <a:lnTo>
                      <a:pt x="973" y="116"/>
                    </a:lnTo>
                    <a:lnTo>
                      <a:pt x="966" y="122"/>
                    </a:lnTo>
                    <a:lnTo>
                      <a:pt x="966" y="122"/>
                    </a:lnTo>
                    <a:lnTo>
                      <a:pt x="971" y="107"/>
                    </a:lnTo>
                    <a:lnTo>
                      <a:pt x="975" y="94"/>
                    </a:lnTo>
                    <a:lnTo>
                      <a:pt x="981" y="82"/>
                    </a:lnTo>
                    <a:lnTo>
                      <a:pt x="987" y="71"/>
                    </a:lnTo>
                    <a:lnTo>
                      <a:pt x="994" y="63"/>
                    </a:lnTo>
                    <a:lnTo>
                      <a:pt x="1002" y="56"/>
                    </a:lnTo>
                    <a:lnTo>
                      <a:pt x="1005" y="55"/>
                    </a:lnTo>
                    <a:lnTo>
                      <a:pt x="1010" y="53"/>
                    </a:lnTo>
                    <a:lnTo>
                      <a:pt x="1014" y="53"/>
                    </a:lnTo>
                    <a:lnTo>
                      <a:pt x="1019" y="53"/>
                    </a:lnTo>
                    <a:lnTo>
                      <a:pt x="1019" y="77"/>
                    </a:lnTo>
                    <a:lnTo>
                      <a:pt x="998" y="69"/>
                    </a:lnTo>
                    <a:lnTo>
                      <a:pt x="998" y="69"/>
                    </a:lnTo>
                    <a:lnTo>
                      <a:pt x="998" y="75"/>
                    </a:lnTo>
                    <a:lnTo>
                      <a:pt x="997" y="79"/>
                    </a:lnTo>
                    <a:lnTo>
                      <a:pt x="996" y="83"/>
                    </a:lnTo>
                    <a:lnTo>
                      <a:pt x="994" y="85"/>
                    </a:lnTo>
                    <a:lnTo>
                      <a:pt x="989" y="90"/>
                    </a:lnTo>
                    <a:lnTo>
                      <a:pt x="987" y="92"/>
                    </a:lnTo>
                    <a:lnTo>
                      <a:pt x="986" y="94"/>
                    </a:lnTo>
                    <a:lnTo>
                      <a:pt x="986" y="94"/>
                    </a:lnTo>
                    <a:lnTo>
                      <a:pt x="991" y="98"/>
                    </a:lnTo>
                    <a:lnTo>
                      <a:pt x="996" y="100"/>
                    </a:lnTo>
                    <a:lnTo>
                      <a:pt x="1000" y="105"/>
                    </a:lnTo>
                    <a:lnTo>
                      <a:pt x="1002" y="109"/>
                    </a:lnTo>
                    <a:lnTo>
                      <a:pt x="1003" y="114"/>
                    </a:lnTo>
                    <a:lnTo>
                      <a:pt x="1003" y="119"/>
                    </a:lnTo>
                    <a:lnTo>
                      <a:pt x="1003" y="128"/>
                    </a:lnTo>
                    <a:lnTo>
                      <a:pt x="1002" y="136"/>
                    </a:lnTo>
                    <a:lnTo>
                      <a:pt x="1003" y="139"/>
                    </a:lnTo>
                    <a:lnTo>
                      <a:pt x="1004" y="143"/>
                    </a:lnTo>
                    <a:lnTo>
                      <a:pt x="1005" y="145"/>
                    </a:lnTo>
                    <a:lnTo>
                      <a:pt x="1009" y="147"/>
                    </a:lnTo>
                    <a:lnTo>
                      <a:pt x="1014" y="149"/>
                    </a:lnTo>
                    <a:lnTo>
                      <a:pt x="1020" y="147"/>
                    </a:lnTo>
                    <a:lnTo>
                      <a:pt x="1020" y="147"/>
                    </a:lnTo>
                    <a:lnTo>
                      <a:pt x="1023" y="139"/>
                    </a:lnTo>
                    <a:lnTo>
                      <a:pt x="1024" y="137"/>
                    </a:lnTo>
                    <a:lnTo>
                      <a:pt x="1026" y="135"/>
                    </a:lnTo>
                    <a:lnTo>
                      <a:pt x="1032" y="132"/>
                    </a:lnTo>
                    <a:lnTo>
                      <a:pt x="1032" y="132"/>
                    </a:lnTo>
                    <a:lnTo>
                      <a:pt x="1031" y="134"/>
                    </a:lnTo>
                    <a:lnTo>
                      <a:pt x="1029" y="136"/>
                    </a:lnTo>
                    <a:lnTo>
                      <a:pt x="1028" y="142"/>
                    </a:lnTo>
                    <a:lnTo>
                      <a:pt x="1029" y="145"/>
                    </a:lnTo>
                    <a:lnTo>
                      <a:pt x="1031" y="147"/>
                    </a:lnTo>
                    <a:lnTo>
                      <a:pt x="1032" y="150"/>
                    </a:lnTo>
                    <a:lnTo>
                      <a:pt x="1034" y="150"/>
                    </a:lnTo>
                    <a:lnTo>
                      <a:pt x="1042" y="131"/>
                    </a:lnTo>
                    <a:lnTo>
                      <a:pt x="1042" y="131"/>
                    </a:lnTo>
                    <a:lnTo>
                      <a:pt x="1044" y="138"/>
                    </a:lnTo>
                    <a:lnTo>
                      <a:pt x="1044" y="144"/>
                    </a:lnTo>
                    <a:lnTo>
                      <a:pt x="1046" y="149"/>
                    </a:lnTo>
                    <a:lnTo>
                      <a:pt x="1044" y="152"/>
                    </a:lnTo>
                    <a:lnTo>
                      <a:pt x="1043" y="155"/>
                    </a:lnTo>
                    <a:lnTo>
                      <a:pt x="1041" y="159"/>
                    </a:lnTo>
                    <a:lnTo>
                      <a:pt x="1037" y="162"/>
                    </a:lnTo>
                    <a:lnTo>
                      <a:pt x="1033" y="167"/>
                    </a:lnTo>
                    <a:lnTo>
                      <a:pt x="1029" y="170"/>
                    </a:lnTo>
                    <a:lnTo>
                      <a:pt x="1028" y="174"/>
                    </a:lnTo>
                    <a:lnTo>
                      <a:pt x="1028" y="176"/>
                    </a:lnTo>
                    <a:lnTo>
                      <a:pt x="1029" y="181"/>
                    </a:lnTo>
                    <a:lnTo>
                      <a:pt x="1031" y="185"/>
                    </a:lnTo>
                    <a:lnTo>
                      <a:pt x="1031" y="185"/>
                    </a:lnTo>
                    <a:lnTo>
                      <a:pt x="1025" y="192"/>
                    </a:lnTo>
                    <a:lnTo>
                      <a:pt x="1018" y="199"/>
                    </a:lnTo>
                    <a:lnTo>
                      <a:pt x="1005" y="212"/>
                    </a:lnTo>
                    <a:lnTo>
                      <a:pt x="1000" y="219"/>
                    </a:lnTo>
                    <a:lnTo>
                      <a:pt x="996" y="227"/>
                    </a:lnTo>
                    <a:lnTo>
                      <a:pt x="994" y="235"/>
                    </a:lnTo>
                    <a:lnTo>
                      <a:pt x="994" y="247"/>
                    </a:lnTo>
                    <a:lnTo>
                      <a:pt x="994" y="247"/>
                    </a:lnTo>
                    <a:lnTo>
                      <a:pt x="998" y="248"/>
                    </a:lnTo>
                    <a:lnTo>
                      <a:pt x="1003" y="247"/>
                    </a:lnTo>
                    <a:lnTo>
                      <a:pt x="1006" y="245"/>
                    </a:lnTo>
                    <a:lnTo>
                      <a:pt x="1009" y="242"/>
                    </a:lnTo>
                    <a:lnTo>
                      <a:pt x="1013" y="234"/>
                    </a:lnTo>
                    <a:lnTo>
                      <a:pt x="1018" y="223"/>
                    </a:lnTo>
                    <a:lnTo>
                      <a:pt x="1023" y="213"/>
                    </a:lnTo>
                    <a:lnTo>
                      <a:pt x="1025" y="208"/>
                    </a:lnTo>
                    <a:lnTo>
                      <a:pt x="1028" y="205"/>
                    </a:lnTo>
                    <a:lnTo>
                      <a:pt x="1031" y="202"/>
                    </a:lnTo>
                    <a:lnTo>
                      <a:pt x="1034" y="200"/>
                    </a:lnTo>
                    <a:lnTo>
                      <a:pt x="1039" y="200"/>
                    </a:lnTo>
                    <a:lnTo>
                      <a:pt x="1043" y="202"/>
                    </a:lnTo>
                    <a:lnTo>
                      <a:pt x="1046" y="215"/>
                    </a:lnTo>
                    <a:lnTo>
                      <a:pt x="1046" y="215"/>
                    </a:lnTo>
                    <a:lnTo>
                      <a:pt x="1049" y="211"/>
                    </a:lnTo>
                    <a:lnTo>
                      <a:pt x="1051" y="206"/>
                    </a:lnTo>
                    <a:lnTo>
                      <a:pt x="1055" y="195"/>
                    </a:lnTo>
                    <a:lnTo>
                      <a:pt x="1058" y="183"/>
                    </a:lnTo>
                    <a:lnTo>
                      <a:pt x="1062" y="172"/>
                    </a:lnTo>
                    <a:lnTo>
                      <a:pt x="1062" y="172"/>
                    </a:lnTo>
                    <a:lnTo>
                      <a:pt x="1063" y="177"/>
                    </a:lnTo>
                    <a:lnTo>
                      <a:pt x="1064" y="181"/>
                    </a:lnTo>
                    <a:lnTo>
                      <a:pt x="1066" y="184"/>
                    </a:lnTo>
                    <a:lnTo>
                      <a:pt x="1071" y="187"/>
                    </a:lnTo>
                    <a:lnTo>
                      <a:pt x="1071" y="187"/>
                    </a:lnTo>
                    <a:lnTo>
                      <a:pt x="1081" y="167"/>
                    </a:lnTo>
                    <a:lnTo>
                      <a:pt x="1090" y="152"/>
                    </a:lnTo>
                    <a:lnTo>
                      <a:pt x="1101" y="136"/>
                    </a:lnTo>
                    <a:lnTo>
                      <a:pt x="1110" y="115"/>
                    </a:lnTo>
                    <a:lnTo>
                      <a:pt x="1110" y="115"/>
                    </a:lnTo>
                    <a:lnTo>
                      <a:pt x="1104" y="119"/>
                    </a:lnTo>
                    <a:lnTo>
                      <a:pt x="1097" y="122"/>
                    </a:lnTo>
                    <a:lnTo>
                      <a:pt x="1093" y="123"/>
                    </a:lnTo>
                    <a:lnTo>
                      <a:pt x="1088" y="123"/>
                    </a:lnTo>
                    <a:lnTo>
                      <a:pt x="1085" y="122"/>
                    </a:lnTo>
                    <a:lnTo>
                      <a:pt x="1081" y="120"/>
                    </a:lnTo>
                    <a:lnTo>
                      <a:pt x="1074" y="116"/>
                    </a:lnTo>
                    <a:lnTo>
                      <a:pt x="1067" y="112"/>
                    </a:lnTo>
                    <a:lnTo>
                      <a:pt x="1064" y="109"/>
                    </a:lnTo>
                    <a:lnTo>
                      <a:pt x="1060" y="108"/>
                    </a:lnTo>
                    <a:lnTo>
                      <a:pt x="1056" y="108"/>
                    </a:lnTo>
                    <a:lnTo>
                      <a:pt x="1050" y="109"/>
                    </a:lnTo>
                    <a:lnTo>
                      <a:pt x="1044" y="112"/>
                    </a:lnTo>
                    <a:lnTo>
                      <a:pt x="1037" y="115"/>
                    </a:lnTo>
                    <a:lnTo>
                      <a:pt x="1037" y="115"/>
                    </a:lnTo>
                    <a:lnTo>
                      <a:pt x="1041" y="110"/>
                    </a:lnTo>
                    <a:lnTo>
                      <a:pt x="1046" y="107"/>
                    </a:lnTo>
                    <a:lnTo>
                      <a:pt x="1057" y="98"/>
                    </a:lnTo>
                    <a:lnTo>
                      <a:pt x="1063" y="92"/>
                    </a:lnTo>
                    <a:lnTo>
                      <a:pt x="1067" y="84"/>
                    </a:lnTo>
                    <a:lnTo>
                      <a:pt x="1072" y="75"/>
                    </a:lnTo>
                    <a:lnTo>
                      <a:pt x="1073" y="63"/>
                    </a:lnTo>
                    <a:lnTo>
                      <a:pt x="1073" y="87"/>
                    </a:lnTo>
                    <a:lnTo>
                      <a:pt x="1073" y="87"/>
                    </a:lnTo>
                    <a:lnTo>
                      <a:pt x="1082" y="78"/>
                    </a:lnTo>
                    <a:lnTo>
                      <a:pt x="1088" y="75"/>
                    </a:lnTo>
                    <a:lnTo>
                      <a:pt x="1093" y="71"/>
                    </a:lnTo>
                    <a:lnTo>
                      <a:pt x="1098" y="69"/>
                    </a:lnTo>
                    <a:lnTo>
                      <a:pt x="1103" y="68"/>
                    </a:lnTo>
                    <a:lnTo>
                      <a:pt x="1109" y="68"/>
                    </a:lnTo>
                    <a:lnTo>
                      <a:pt x="1115" y="70"/>
                    </a:lnTo>
                    <a:lnTo>
                      <a:pt x="1105" y="84"/>
                    </a:lnTo>
                    <a:lnTo>
                      <a:pt x="1105" y="84"/>
                    </a:lnTo>
                    <a:lnTo>
                      <a:pt x="1109" y="82"/>
                    </a:lnTo>
                    <a:lnTo>
                      <a:pt x="1113" y="81"/>
                    </a:lnTo>
                    <a:lnTo>
                      <a:pt x="1117" y="81"/>
                    </a:lnTo>
                    <a:lnTo>
                      <a:pt x="1120" y="82"/>
                    </a:lnTo>
                    <a:lnTo>
                      <a:pt x="1127" y="86"/>
                    </a:lnTo>
                    <a:lnTo>
                      <a:pt x="1133" y="91"/>
                    </a:lnTo>
                    <a:lnTo>
                      <a:pt x="1140" y="94"/>
                    </a:lnTo>
                    <a:lnTo>
                      <a:pt x="1142" y="95"/>
                    </a:lnTo>
                    <a:lnTo>
                      <a:pt x="1146" y="95"/>
                    </a:lnTo>
                    <a:lnTo>
                      <a:pt x="1149" y="94"/>
                    </a:lnTo>
                    <a:lnTo>
                      <a:pt x="1151" y="91"/>
                    </a:lnTo>
                    <a:lnTo>
                      <a:pt x="1155" y="86"/>
                    </a:lnTo>
                    <a:lnTo>
                      <a:pt x="1158" y="81"/>
                    </a:lnTo>
                    <a:lnTo>
                      <a:pt x="1158" y="81"/>
                    </a:lnTo>
                    <a:lnTo>
                      <a:pt x="1154" y="79"/>
                    </a:lnTo>
                    <a:lnTo>
                      <a:pt x="1150" y="79"/>
                    </a:lnTo>
                    <a:lnTo>
                      <a:pt x="1147" y="81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8" y="79"/>
                    </a:lnTo>
                    <a:lnTo>
                      <a:pt x="1152" y="76"/>
                    </a:lnTo>
                    <a:lnTo>
                      <a:pt x="1157" y="75"/>
                    </a:lnTo>
                    <a:lnTo>
                      <a:pt x="1162" y="75"/>
                    </a:lnTo>
                    <a:lnTo>
                      <a:pt x="1171" y="75"/>
                    </a:lnTo>
                    <a:lnTo>
                      <a:pt x="1180" y="78"/>
                    </a:lnTo>
                    <a:lnTo>
                      <a:pt x="1204" y="38"/>
                    </a:lnTo>
                    <a:lnTo>
                      <a:pt x="1204" y="38"/>
                    </a:lnTo>
                    <a:lnTo>
                      <a:pt x="1205" y="41"/>
                    </a:lnTo>
                    <a:lnTo>
                      <a:pt x="1207" y="45"/>
                    </a:lnTo>
                    <a:lnTo>
                      <a:pt x="1211" y="51"/>
                    </a:lnTo>
                    <a:lnTo>
                      <a:pt x="1213" y="54"/>
                    </a:lnTo>
                    <a:lnTo>
                      <a:pt x="1215" y="57"/>
                    </a:lnTo>
                    <a:lnTo>
                      <a:pt x="1215" y="63"/>
                    </a:lnTo>
                    <a:lnTo>
                      <a:pt x="1213" y="69"/>
                    </a:lnTo>
                    <a:lnTo>
                      <a:pt x="1213" y="69"/>
                    </a:lnTo>
                    <a:lnTo>
                      <a:pt x="1216" y="72"/>
                    </a:lnTo>
                    <a:lnTo>
                      <a:pt x="1219" y="74"/>
                    </a:lnTo>
                    <a:lnTo>
                      <a:pt x="1223" y="75"/>
                    </a:lnTo>
                    <a:lnTo>
                      <a:pt x="1225" y="75"/>
                    </a:lnTo>
                    <a:lnTo>
                      <a:pt x="1230" y="71"/>
                    </a:lnTo>
                    <a:lnTo>
                      <a:pt x="1234" y="67"/>
                    </a:lnTo>
                    <a:lnTo>
                      <a:pt x="1242" y="54"/>
                    </a:lnTo>
                    <a:lnTo>
                      <a:pt x="1246" y="49"/>
                    </a:lnTo>
                    <a:lnTo>
                      <a:pt x="1249" y="46"/>
                    </a:lnTo>
                    <a:lnTo>
                      <a:pt x="1249" y="46"/>
                    </a:lnTo>
                    <a:lnTo>
                      <a:pt x="1254" y="53"/>
                    </a:lnTo>
                    <a:lnTo>
                      <a:pt x="1255" y="56"/>
                    </a:lnTo>
                    <a:lnTo>
                      <a:pt x="1255" y="59"/>
                    </a:lnTo>
                    <a:lnTo>
                      <a:pt x="1254" y="61"/>
                    </a:lnTo>
                    <a:lnTo>
                      <a:pt x="1253" y="62"/>
                    </a:lnTo>
                    <a:lnTo>
                      <a:pt x="1248" y="66"/>
                    </a:lnTo>
                    <a:lnTo>
                      <a:pt x="1243" y="68"/>
                    </a:lnTo>
                    <a:lnTo>
                      <a:pt x="1238" y="72"/>
                    </a:lnTo>
                    <a:lnTo>
                      <a:pt x="1236" y="76"/>
                    </a:lnTo>
                    <a:lnTo>
                      <a:pt x="1234" y="81"/>
                    </a:lnTo>
                    <a:lnTo>
                      <a:pt x="1233" y="85"/>
                    </a:lnTo>
                    <a:lnTo>
                      <a:pt x="1232" y="91"/>
                    </a:lnTo>
                    <a:lnTo>
                      <a:pt x="1232" y="91"/>
                    </a:lnTo>
                    <a:lnTo>
                      <a:pt x="1242" y="93"/>
                    </a:lnTo>
                    <a:lnTo>
                      <a:pt x="1251" y="95"/>
                    </a:lnTo>
                    <a:lnTo>
                      <a:pt x="1261" y="94"/>
                    </a:lnTo>
                    <a:lnTo>
                      <a:pt x="1270" y="92"/>
                    </a:lnTo>
                    <a:lnTo>
                      <a:pt x="1278" y="89"/>
                    </a:lnTo>
                    <a:lnTo>
                      <a:pt x="1286" y="84"/>
                    </a:lnTo>
                    <a:lnTo>
                      <a:pt x="1293" y="77"/>
                    </a:lnTo>
                    <a:lnTo>
                      <a:pt x="1299" y="69"/>
                    </a:lnTo>
                    <a:lnTo>
                      <a:pt x="1299" y="69"/>
                    </a:lnTo>
                    <a:lnTo>
                      <a:pt x="1295" y="66"/>
                    </a:lnTo>
                    <a:lnTo>
                      <a:pt x="1293" y="62"/>
                    </a:lnTo>
                    <a:lnTo>
                      <a:pt x="1292" y="59"/>
                    </a:lnTo>
                    <a:lnTo>
                      <a:pt x="1290" y="54"/>
                    </a:lnTo>
                    <a:lnTo>
                      <a:pt x="1290" y="54"/>
                    </a:lnTo>
                    <a:lnTo>
                      <a:pt x="1292" y="56"/>
                    </a:lnTo>
                    <a:lnTo>
                      <a:pt x="1293" y="59"/>
                    </a:lnTo>
                    <a:lnTo>
                      <a:pt x="1297" y="60"/>
                    </a:lnTo>
                    <a:lnTo>
                      <a:pt x="1308" y="60"/>
                    </a:lnTo>
                    <a:lnTo>
                      <a:pt x="1311" y="45"/>
                    </a:lnTo>
                    <a:lnTo>
                      <a:pt x="1311" y="45"/>
                    </a:lnTo>
                    <a:lnTo>
                      <a:pt x="1315" y="48"/>
                    </a:lnTo>
                    <a:lnTo>
                      <a:pt x="1317" y="52"/>
                    </a:lnTo>
                    <a:lnTo>
                      <a:pt x="1318" y="56"/>
                    </a:lnTo>
                    <a:lnTo>
                      <a:pt x="1318" y="60"/>
                    </a:lnTo>
                    <a:lnTo>
                      <a:pt x="1317" y="63"/>
                    </a:lnTo>
                    <a:lnTo>
                      <a:pt x="1316" y="68"/>
                    </a:lnTo>
                    <a:lnTo>
                      <a:pt x="1311" y="76"/>
                    </a:lnTo>
                    <a:lnTo>
                      <a:pt x="1311" y="76"/>
                    </a:lnTo>
                    <a:lnTo>
                      <a:pt x="1313" y="76"/>
                    </a:lnTo>
                    <a:lnTo>
                      <a:pt x="1315" y="76"/>
                    </a:lnTo>
                    <a:lnTo>
                      <a:pt x="1318" y="74"/>
                    </a:lnTo>
                    <a:lnTo>
                      <a:pt x="1326" y="67"/>
                    </a:lnTo>
                    <a:lnTo>
                      <a:pt x="1330" y="63"/>
                    </a:lnTo>
                    <a:lnTo>
                      <a:pt x="1333" y="63"/>
                    </a:lnTo>
                    <a:lnTo>
                      <a:pt x="1335" y="63"/>
                    </a:lnTo>
                    <a:lnTo>
                      <a:pt x="1338" y="66"/>
                    </a:lnTo>
                    <a:lnTo>
                      <a:pt x="1341" y="71"/>
                    </a:lnTo>
                    <a:lnTo>
                      <a:pt x="1341" y="71"/>
                    </a:lnTo>
                    <a:lnTo>
                      <a:pt x="1334" y="77"/>
                    </a:lnTo>
                    <a:lnTo>
                      <a:pt x="1328" y="81"/>
                    </a:lnTo>
                    <a:lnTo>
                      <a:pt x="1323" y="82"/>
                    </a:lnTo>
                    <a:lnTo>
                      <a:pt x="1317" y="82"/>
                    </a:lnTo>
                    <a:lnTo>
                      <a:pt x="1305" y="82"/>
                    </a:lnTo>
                    <a:lnTo>
                      <a:pt x="1301" y="83"/>
                    </a:lnTo>
                    <a:lnTo>
                      <a:pt x="1297" y="86"/>
                    </a:lnTo>
                    <a:lnTo>
                      <a:pt x="1297" y="86"/>
                    </a:lnTo>
                    <a:lnTo>
                      <a:pt x="1303" y="84"/>
                    </a:lnTo>
                    <a:lnTo>
                      <a:pt x="1309" y="84"/>
                    </a:lnTo>
                    <a:lnTo>
                      <a:pt x="1312" y="84"/>
                    </a:lnTo>
                    <a:lnTo>
                      <a:pt x="1317" y="86"/>
                    </a:lnTo>
                    <a:lnTo>
                      <a:pt x="1320" y="90"/>
                    </a:lnTo>
                    <a:lnTo>
                      <a:pt x="1324" y="93"/>
                    </a:lnTo>
                    <a:lnTo>
                      <a:pt x="1331" y="101"/>
                    </a:lnTo>
                    <a:lnTo>
                      <a:pt x="1339" y="109"/>
                    </a:lnTo>
                    <a:lnTo>
                      <a:pt x="1342" y="113"/>
                    </a:lnTo>
                    <a:lnTo>
                      <a:pt x="1347" y="115"/>
                    </a:lnTo>
                    <a:lnTo>
                      <a:pt x="1353" y="117"/>
                    </a:lnTo>
                    <a:lnTo>
                      <a:pt x="1357" y="117"/>
                    </a:lnTo>
                    <a:lnTo>
                      <a:pt x="1364" y="116"/>
                    </a:lnTo>
                    <a:lnTo>
                      <a:pt x="1371" y="114"/>
                    </a:lnTo>
                    <a:lnTo>
                      <a:pt x="1371" y="114"/>
                    </a:lnTo>
                    <a:lnTo>
                      <a:pt x="1371" y="120"/>
                    </a:lnTo>
                    <a:lnTo>
                      <a:pt x="1370" y="128"/>
                    </a:lnTo>
                    <a:lnTo>
                      <a:pt x="1369" y="131"/>
                    </a:lnTo>
                    <a:lnTo>
                      <a:pt x="1370" y="134"/>
                    </a:lnTo>
                    <a:lnTo>
                      <a:pt x="1371" y="136"/>
                    </a:lnTo>
                    <a:lnTo>
                      <a:pt x="1373" y="136"/>
                    </a:lnTo>
                    <a:lnTo>
                      <a:pt x="1373" y="136"/>
                    </a:lnTo>
                    <a:lnTo>
                      <a:pt x="1376" y="135"/>
                    </a:lnTo>
                    <a:lnTo>
                      <a:pt x="1378" y="132"/>
                    </a:lnTo>
                    <a:lnTo>
                      <a:pt x="1381" y="128"/>
                    </a:lnTo>
                    <a:lnTo>
                      <a:pt x="1382" y="122"/>
                    </a:lnTo>
                    <a:lnTo>
                      <a:pt x="1382" y="115"/>
                    </a:lnTo>
                    <a:lnTo>
                      <a:pt x="1381" y="100"/>
                    </a:lnTo>
                    <a:lnTo>
                      <a:pt x="1381" y="93"/>
                    </a:lnTo>
                    <a:lnTo>
                      <a:pt x="1382" y="86"/>
                    </a:lnTo>
                    <a:lnTo>
                      <a:pt x="1382" y="86"/>
                    </a:lnTo>
                    <a:lnTo>
                      <a:pt x="1378" y="89"/>
                    </a:lnTo>
                    <a:lnTo>
                      <a:pt x="1373" y="90"/>
                    </a:lnTo>
                    <a:lnTo>
                      <a:pt x="1370" y="90"/>
                    </a:lnTo>
                    <a:lnTo>
                      <a:pt x="1366" y="87"/>
                    </a:lnTo>
                    <a:lnTo>
                      <a:pt x="1363" y="84"/>
                    </a:lnTo>
                    <a:lnTo>
                      <a:pt x="1361" y="79"/>
                    </a:lnTo>
                    <a:lnTo>
                      <a:pt x="1354" y="67"/>
                    </a:lnTo>
                    <a:lnTo>
                      <a:pt x="1357" y="53"/>
                    </a:lnTo>
                    <a:lnTo>
                      <a:pt x="1357" y="53"/>
                    </a:lnTo>
                    <a:lnTo>
                      <a:pt x="1358" y="55"/>
                    </a:lnTo>
                    <a:lnTo>
                      <a:pt x="1359" y="57"/>
                    </a:lnTo>
                    <a:lnTo>
                      <a:pt x="1363" y="60"/>
                    </a:lnTo>
                    <a:lnTo>
                      <a:pt x="1366" y="63"/>
                    </a:lnTo>
                    <a:lnTo>
                      <a:pt x="1370" y="67"/>
                    </a:lnTo>
                    <a:lnTo>
                      <a:pt x="1372" y="40"/>
                    </a:lnTo>
                    <a:lnTo>
                      <a:pt x="1372" y="40"/>
                    </a:lnTo>
                    <a:lnTo>
                      <a:pt x="1372" y="51"/>
                    </a:lnTo>
                    <a:lnTo>
                      <a:pt x="1373" y="61"/>
                    </a:lnTo>
                    <a:lnTo>
                      <a:pt x="1377" y="69"/>
                    </a:lnTo>
                    <a:lnTo>
                      <a:pt x="1380" y="76"/>
                    </a:lnTo>
                    <a:lnTo>
                      <a:pt x="1384" y="81"/>
                    </a:lnTo>
                    <a:lnTo>
                      <a:pt x="1388" y="83"/>
                    </a:lnTo>
                    <a:lnTo>
                      <a:pt x="1392" y="83"/>
                    </a:lnTo>
                    <a:lnTo>
                      <a:pt x="1396" y="81"/>
                    </a:lnTo>
                    <a:lnTo>
                      <a:pt x="1396" y="81"/>
                    </a:lnTo>
                    <a:lnTo>
                      <a:pt x="1391" y="68"/>
                    </a:lnTo>
                    <a:lnTo>
                      <a:pt x="1387" y="59"/>
                    </a:lnTo>
                    <a:lnTo>
                      <a:pt x="1386" y="47"/>
                    </a:lnTo>
                    <a:lnTo>
                      <a:pt x="1385" y="27"/>
                    </a:lnTo>
                    <a:lnTo>
                      <a:pt x="1385" y="27"/>
                    </a:lnTo>
                    <a:lnTo>
                      <a:pt x="1387" y="23"/>
                    </a:lnTo>
                    <a:lnTo>
                      <a:pt x="1389" y="21"/>
                    </a:lnTo>
                    <a:lnTo>
                      <a:pt x="1392" y="18"/>
                    </a:lnTo>
                    <a:lnTo>
                      <a:pt x="1394" y="18"/>
                    </a:lnTo>
                    <a:lnTo>
                      <a:pt x="1396" y="19"/>
                    </a:lnTo>
                    <a:lnTo>
                      <a:pt x="1397" y="22"/>
                    </a:lnTo>
                    <a:lnTo>
                      <a:pt x="1402" y="27"/>
                    </a:lnTo>
                    <a:lnTo>
                      <a:pt x="1405" y="32"/>
                    </a:lnTo>
                    <a:lnTo>
                      <a:pt x="1407" y="34"/>
                    </a:lnTo>
                    <a:lnTo>
                      <a:pt x="1409" y="36"/>
                    </a:lnTo>
                    <a:lnTo>
                      <a:pt x="1411" y="36"/>
                    </a:lnTo>
                    <a:lnTo>
                      <a:pt x="1414" y="33"/>
                    </a:lnTo>
                    <a:lnTo>
                      <a:pt x="1417" y="30"/>
                    </a:lnTo>
                    <a:lnTo>
                      <a:pt x="1419" y="25"/>
                    </a:lnTo>
                    <a:lnTo>
                      <a:pt x="1419" y="25"/>
                    </a:lnTo>
                    <a:lnTo>
                      <a:pt x="1418" y="29"/>
                    </a:lnTo>
                    <a:lnTo>
                      <a:pt x="1417" y="32"/>
                    </a:lnTo>
                    <a:lnTo>
                      <a:pt x="1412" y="38"/>
                    </a:lnTo>
                    <a:lnTo>
                      <a:pt x="1411" y="40"/>
                    </a:lnTo>
                    <a:lnTo>
                      <a:pt x="1411" y="44"/>
                    </a:lnTo>
                    <a:lnTo>
                      <a:pt x="1412" y="46"/>
                    </a:lnTo>
                    <a:lnTo>
                      <a:pt x="1417" y="48"/>
                    </a:lnTo>
                    <a:lnTo>
                      <a:pt x="1417" y="48"/>
                    </a:lnTo>
                    <a:lnTo>
                      <a:pt x="1420" y="48"/>
                    </a:lnTo>
                    <a:lnTo>
                      <a:pt x="1423" y="46"/>
                    </a:lnTo>
                    <a:lnTo>
                      <a:pt x="1425" y="41"/>
                    </a:lnTo>
                    <a:lnTo>
                      <a:pt x="1426" y="38"/>
                    </a:lnTo>
                    <a:lnTo>
                      <a:pt x="1428" y="27"/>
                    </a:lnTo>
                    <a:lnTo>
                      <a:pt x="1431" y="23"/>
                    </a:lnTo>
                    <a:lnTo>
                      <a:pt x="1433" y="19"/>
                    </a:lnTo>
                    <a:lnTo>
                      <a:pt x="1433" y="19"/>
                    </a:lnTo>
                    <a:lnTo>
                      <a:pt x="1428" y="37"/>
                    </a:lnTo>
                    <a:lnTo>
                      <a:pt x="1426" y="54"/>
                    </a:lnTo>
                    <a:lnTo>
                      <a:pt x="1424" y="71"/>
                    </a:lnTo>
                    <a:lnTo>
                      <a:pt x="1418" y="91"/>
                    </a:lnTo>
                    <a:lnTo>
                      <a:pt x="1418" y="91"/>
                    </a:lnTo>
                    <a:lnTo>
                      <a:pt x="1409" y="92"/>
                    </a:lnTo>
                    <a:lnTo>
                      <a:pt x="1405" y="93"/>
                    </a:lnTo>
                    <a:lnTo>
                      <a:pt x="1392" y="101"/>
                    </a:lnTo>
                    <a:lnTo>
                      <a:pt x="1408" y="121"/>
                    </a:lnTo>
                    <a:lnTo>
                      <a:pt x="1408" y="121"/>
                    </a:lnTo>
                    <a:lnTo>
                      <a:pt x="1403" y="123"/>
                    </a:lnTo>
                    <a:lnTo>
                      <a:pt x="1400" y="128"/>
                    </a:lnTo>
                    <a:lnTo>
                      <a:pt x="1397" y="132"/>
                    </a:lnTo>
                    <a:lnTo>
                      <a:pt x="1396" y="138"/>
                    </a:lnTo>
                    <a:lnTo>
                      <a:pt x="1395" y="149"/>
                    </a:lnTo>
                    <a:lnTo>
                      <a:pt x="1395" y="158"/>
                    </a:lnTo>
                    <a:lnTo>
                      <a:pt x="1395" y="158"/>
                    </a:lnTo>
                    <a:lnTo>
                      <a:pt x="1400" y="161"/>
                    </a:lnTo>
                    <a:lnTo>
                      <a:pt x="1404" y="164"/>
                    </a:lnTo>
                    <a:lnTo>
                      <a:pt x="1408" y="164"/>
                    </a:lnTo>
                    <a:lnTo>
                      <a:pt x="1410" y="162"/>
                    </a:lnTo>
                    <a:lnTo>
                      <a:pt x="1414" y="160"/>
                    </a:lnTo>
                    <a:lnTo>
                      <a:pt x="1415" y="158"/>
                    </a:lnTo>
                    <a:lnTo>
                      <a:pt x="1418" y="150"/>
                    </a:lnTo>
                    <a:lnTo>
                      <a:pt x="1422" y="140"/>
                    </a:lnTo>
                    <a:lnTo>
                      <a:pt x="1424" y="134"/>
                    </a:lnTo>
                    <a:lnTo>
                      <a:pt x="1426" y="130"/>
                    </a:lnTo>
                    <a:lnTo>
                      <a:pt x="1428" y="128"/>
                    </a:lnTo>
                    <a:lnTo>
                      <a:pt x="1431" y="127"/>
                    </a:lnTo>
                    <a:lnTo>
                      <a:pt x="1434" y="128"/>
                    </a:lnTo>
                    <a:lnTo>
                      <a:pt x="1434" y="128"/>
                    </a:lnTo>
                    <a:lnTo>
                      <a:pt x="1435" y="123"/>
                    </a:lnTo>
                    <a:lnTo>
                      <a:pt x="1435" y="120"/>
                    </a:lnTo>
                    <a:lnTo>
                      <a:pt x="1433" y="119"/>
                    </a:lnTo>
                    <a:lnTo>
                      <a:pt x="1431" y="117"/>
                    </a:lnTo>
                    <a:lnTo>
                      <a:pt x="1428" y="116"/>
                    </a:lnTo>
                    <a:lnTo>
                      <a:pt x="1426" y="115"/>
                    </a:lnTo>
                    <a:lnTo>
                      <a:pt x="1427" y="112"/>
                    </a:lnTo>
                    <a:lnTo>
                      <a:pt x="1431" y="107"/>
                    </a:lnTo>
                    <a:lnTo>
                      <a:pt x="1431" y="107"/>
                    </a:lnTo>
                    <a:lnTo>
                      <a:pt x="1435" y="107"/>
                    </a:lnTo>
                    <a:lnTo>
                      <a:pt x="1439" y="106"/>
                    </a:lnTo>
                    <a:lnTo>
                      <a:pt x="1440" y="102"/>
                    </a:lnTo>
                    <a:lnTo>
                      <a:pt x="1441" y="99"/>
                    </a:lnTo>
                    <a:lnTo>
                      <a:pt x="1442" y="94"/>
                    </a:lnTo>
                    <a:lnTo>
                      <a:pt x="1445" y="90"/>
                    </a:lnTo>
                    <a:lnTo>
                      <a:pt x="1448" y="85"/>
                    </a:lnTo>
                    <a:lnTo>
                      <a:pt x="1453" y="81"/>
                    </a:lnTo>
                    <a:lnTo>
                      <a:pt x="1450" y="92"/>
                    </a:lnTo>
                    <a:lnTo>
                      <a:pt x="1450" y="92"/>
                    </a:lnTo>
                    <a:lnTo>
                      <a:pt x="1453" y="95"/>
                    </a:lnTo>
                    <a:lnTo>
                      <a:pt x="1455" y="97"/>
                    </a:lnTo>
                    <a:lnTo>
                      <a:pt x="1457" y="97"/>
                    </a:lnTo>
                    <a:lnTo>
                      <a:pt x="1458" y="94"/>
                    </a:lnTo>
                    <a:lnTo>
                      <a:pt x="1463" y="90"/>
                    </a:lnTo>
                    <a:lnTo>
                      <a:pt x="1465" y="87"/>
                    </a:lnTo>
                    <a:lnTo>
                      <a:pt x="1469" y="85"/>
                    </a:lnTo>
                    <a:lnTo>
                      <a:pt x="1469" y="85"/>
                    </a:lnTo>
                    <a:lnTo>
                      <a:pt x="1470" y="84"/>
                    </a:lnTo>
                    <a:lnTo>
                      <a:pt x="1470" y="81"/>
                    </a:lnTo>
                    <a:lnTo>
                      <a:pt x="1471" y="69"/>
                    </a:lnTo>
                    <a:lnTo>
                      <a:pt x="1470" y="41"/>
                    </a:lnTo>
                    <a:lnTo>
                      <a:pt x="1471" y="26"/>
                    </a:lnTo>
                    <a:lnTo>
                      <a:pt x="1472" y="19"/>
                    </a:lnTo>
                    <a:lnTo>
                      <a:pt x="1474" y="14"/>
                    </a:lnTo>
                    <a:lnTo>
                      <a:pt x="1477" y="8"/>
                    </a:lnTo>
                    <a:lnTo>
                      <a:pt x="1480" y="4"/>
                    </a:lnTo>
                    <a:lnTo>
                      <a:pt x="1485" y="1"/>
                    </a:lnTo>
                    <a:lnTo>
                      <a:pt x="1489" y="0"/>
                    </a:lnTo>
                    <a:lnTo>
                      <a:pt x="1489" y="0"/>
                    </a:lnTo>
                    <a:lnTo>
                      <a:pt x="1488" y="9"/>
                    </a:lnTo>
                    <a:lnTo>
                      <a:pt x="1487" y="14"/>
                    </a:lnTo>
                    <a:lnTo>
                      <a:pt x="1460" y="217"/>
                    </a:lnTo>
                    <a:lnTo>
                      <a:pt x="1460" y="217"/>
                    </a:lnTo>
                    <a:lnTo>
                      <a:pt x="1484" y="218"/>
                    </a:lnTo>
                    <a:lnTo>
                      <a:pt x="1509" y="220"/>
                    </a:lnTo>
                    <a:lnTo>
                      <a:pt x="1535" y="226"/>
                    </a:lnTo>
                    <a:lnTo>
                      <a:pt x="1562" y="235"/>
                    </a:lnTo>
                    <a:lnTo>
                      <a:pt x="1562" y="235"/>
                    </a:lnTo>
                    <a:lnTo>
                      <a:pt x="1563" y="242"/>
                    </a:lnTo>
                    <a:lnTo>
                      <a:pt x="1563" y="248"/>
                    </a:lnTo>
                    <a:lnTo>
                      <a:pt x="1563" y="252"/>
                    </a:lnTo>
                    <a:lnTo>
                      <a:pt x="1562" y="257"/>
                    </a:lnTo>
                    <a:lnTo>
                      <a:pt x="1560" y="260"/>
                    </a:lnTo>
                    <a:lnTo>
                      <a:pt x="1557" y="263"/>
                    </a:lnTo>
                    <a:lnTo>
                      <a:pt x="1553" y="268"/>
                    </a:lnTo>
                    <a:lnTo>
                      <a:pt x="1542" y="275"/>
                    </a:lnTo>
                    <a:lnTo>
                      <a:pt x="1539" y="280"/>
                    </a:lnTo>
                    <a:lnTo>
                      <a:pt x="1539" y="282"/>
                    </a:lnTo>
                    <a:lnTo>
                      <a:pt x="1539" y="285"/>
                    </a:lnTo>
                    <a:lnTo>
                      <a:pt x="1523" y="278"/>
                    </a:lnTo>
                    <a:lnTo>
                      <a:pt x="1523" y="278"/>
                    </a:lnTo>
                    <a:lnTo>
                      <a:pt x="1523" y="274"/>
                    </a:lnTo>
                    <a:lnTo>
                      <a:pt x="1524" y="272"/>
                    </a:lnTo>
                    <a:lnTo>
                      <a:pt x="1527" y="268"/>
                    </a:lnTo>
                    <a:lnTo>
                      <a:pt x="1538" y="265"/>
                    </a:lnTo>
                    <a:lnTo>
                      <a:pt x="1542" y="262"/>
                    </a:lnTo>
                    <a:lnTo>
                      <a:pt x="1543" y="260"/>
                    </a:lnTo>
                    <a:lnTo>
                      <a:pt x="1545" y="258"/>
                    </a:lnTo>
                    <a:lnTo>
                      <a:pt x="1546" y="255"/>
                    </a:lnTo>
                    <a:lnTo>
                      <a:pt x="1545" y="251"/>
                    </a:lnTo>
                    <a:lnTo>
                      <a:pt x="1541" y="242"/>
                    </a:lnTo>
                    <a:lnTo>
                      <a:pt x="1541" y="242"/>
                    </a:lnTo>
                    <a:lnTo>
                      <a:pt x="1532" y="245"/>
                    </a:lnTo>
                    <a:lnTo>
                      <a:pt x="1523" y="247"/>
                    </a:lnTo>
                    <a:lnTo>
                      <a:pt x="1507" y="248"/>
                    </a:lnTo>
                    <a:lnTo>
                      <a:pt x="1499" y="249"/>
                    </a:lnTo>
                    <a:lnTo>
                      <a:pt x="1491" y="252"/>
                    </a:lnTo>
                    <a:lnTo>
                      <a:pt x="1483" y="259"/>
                    </a:lnTo>
                    <a:lnTo>
                      <a:pt x="1473" y="270"/>
                    </a:lnTo>
                    <a:lnTo>
                      <a:pt x="1473" y="270"/>
                    </a:lnTo>
                    <a:lnTo>
                      <a:pt x="1474" y="276"/>
                    </a:lnTo>
                    <a:lnTo>
                      <a:pt x="1477" y="281"/>
                    </a:lnTo>
                    <a:lnTo>
                      <a:pt x="1479" y="285"/>
                    </a:lnTo>
                    <a:lnTo>
                      <a:pt x="1483" y="286"/>
                    </a:lnTo>
                    <a:lnTo>
                      <a:pt x="1486" y="287"/>
                    </a:lnTo>
                    <a:lnTo>
                      <a:pt x="1489" y="287"/>
                    </a:lnTo>
                    <a:lnTo>
                      <a:pt x="1496" y="285"/>
                    </a:lnTo>
                    <a:lnTo>
                      <a:pt x="1504" y="283"/>
                    </a:lnTo>
                    <a:lnTo>
                      <a:pt x="1511" y="282"/>
                    </a:lnTo>
                    <a:lnTo>
                      <a:pt x="1516" y="283"/>
                    </a:lnTo>
                    <a:lnTo>
                      <a:pt x="1519" y="285"/>
                    </a:lnTo>
                    <a:lnTo>
                      <a:pt x="1523" y="288"/>
                    </a:lnTo>
                    <a:lnTo>
                      <a:pt x="1526" y="294"/>
                    </a:lnTo>
                    <a:lnTo>
                      <a:pt x="1526" y="294"/>
                    </a:lnTo>
                    <a:lnTo>
                      <a:pt x="1522" y="293"/>
                    </a:lnTo>
                    <a:lnTo>
                      <a:pt x="1516" y="294"/>
                    </a:lnTo>
                    <a:lnTo>
                      <a:pt x="1511" y="297"/>
                    </a:lnTo>
                    <a:lnTo>
                      <a:pt x="1507" y="301"/>
                    </a:lnTo>
                    <a:lnTo>
                      <a:pt x="1507" y="301"/>
                    </a:lnTo>
                    <a:lnTo>
                      <a:pt x="1561" y="317"/>
                    </a:lnTo>
                    <a:lnTo>
                      <a:pt x="1564" y="308"/>
                    </a:lnTo>
                    <a:lnTo>
                      <a:pt x="1564" y="308"/>
                    </a:lnTo>
                    <a:lnTo>
                      <a:pt x="1549" y="302"/>
                    </a:lnTo>
                    <a:lnTo>
                      <a:pt x="1541" y="298"/>
                    </a:lnTo>
                    <a:lnTo>
                      <a:pt x="1541" y="298"/>
                    </a:lnTo>
                    <a:lnTo>
                      <a:pt x="1548" y="298"/>
                    </a:lnTo>
                    <a:lnTo>
                      <a:pt x="1554" y="296"/>
                    </a:lnTo>
                    <a:lnTo>
                      <a:pt x="1558" y="293"/>
                    </a:lnTo>
                    <a:lnTo>
                      <a:pt x="1564" y="287"/>
                    </a:lnTo>
                    <a:lnTo>
                      <a:pt x="1568" y="280"/>
                    </a:lnTo>
                    <a:lnTo>
                      <a:pt x="1571" y="271"/>
                    </a:lnTo>
                    <a:lnTo>
                      <a:pt x="1572" y="262"/>
                    </a:lnTo>
                    <a:lnTo>
                      <a:pt x="1573" y="251"/>
                    </a:lnTo>
                    <a:lnTo>
                      <a:pt x="1571" y="250"/>
                    </a:lnTo>
                    <a:lnTo>
                      <a:pt x="1577" y="241"/>
                    </a:lnTo>
                    <a:lnTo>
                      <a:pt x="1577" y="241"/>
                    </a:lnTo>
                    <a:lnTo>
                      <a:pt x="1588" y="247"/>
                    </a:lnTo>
                    <a:lnTo>
                      <a:pt x="1588" y="247"/>
                    </a:lnTo>
                    <a:close/>
                    <a:moveTo>
                      <a:pt x="2683" y="248"/>
                    </a:moveTo>
                    <a:lnTo>
                      <a:pt x="2683" y="248"/>
                    </a:lnTo>
                    <a:lnTo>
                      <a:pt x="2681" y="257"/>
                    </a:lnTo>
                    <a:lnTo>
                      <a:pt x="2681" y="257"/>
                    </a:lnTo>
                    <a:lnTo>
                      <a:pt x="2681" y="252"/>
                    </a:lnTo>
                    <a:lnTo>
                      <a:pt x="2682" y="250"/>
                    </a:lnTo>
                    <a:lnTo>
                      <a:pt x="2683" y="248"/>
                    </a:lnTo>
                    <a:lnTo>
                      <a:pt x="2683" y="248"/>
                    </a:lnTo>
                    <a:close/>
                    <a:moveTo>
                      <a:pt x="1258" y="346"/>
                    </a:moveTo>
                    <a:lnTo>
                      <a:pt x="1258" y="346"/>
                    </a:lnTo>
                    <a:lnTo>
                      <a:pt x="1276" y="349"/>
                    </a:lnTo>
                    <a:lnTo>
                      <a:pt x="1293" y="354"/>
                    </a:lnTo>
                    <a:lnTo>
                      <a:pt x="1309" y="358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11" y="340"/>
                    </a:lnTo>
                    <a:lnTo>
                      <a:pt x="1300" y="321"/>
                    </a:lnTo>
                    <a:lnTo>
                      <a:pt x="1290" y="304"/>
                    </a:lnTo>
                    <a:lnTo>
                      <a:pt x="1287" y="297"/>
                    </a:lnTo>
                    <a:lnTo>
                      <a:pt x="1285" y="289"/>
                    </a:lnTo>
                    <a:lnTo>
                      <a:pt x="1285" y="283"/>
                    </a:lnTo>
                    <a:lnTo>
                      <a:pt x="1285" y="278"/>
                    </a:lnTo>
                    <a:lnTo>
                      <a:pt x="1287" y="273"/>
                    </a:lnTo>
                    <a:lnTo>
                      <a:pt x="1290" y="268"/>
                    </a:lnTo>
                    <a:lnTo>
                      <a:pt x="1296" y="265"/>
                    </a:lnTo>
                    <a:lnTo>
                      <a:pt x="1303" y="263"/>
                    </a:lnTo>
                    <a:lnTo>
                      <a:pt x="1312" y="262"/>
                    </a:lnTo>
                    <a:lnTo>
                      <a:pt x="1324" y="262"/>
                    </a:lnTo>
                    <a:lnTo>
                      <a:pt x="1327" y="257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0" y="253"/>
                    </a:lnTo>
                    <a:lnTo>
                      <a:pt x="1311" y="251"/>
                    </a:lnTo>
                    <a:lnTo>
                      <a:pt x="1301" y="251"/>
                    </a:lnTo>
                    <a:lnTo>
                      <a:pt x="1290" y="253"/>
                    </a:lnTo>
                    <a:lnTo>
                      <a:pt x="1290" y="253"/>
                    </a:lnTo>
                    <a:lnTo>
                      <a:pt x="1279" y="278"/>
                    </a:lnTo>
                    <a:lnTo>
                      <a:pt x="1263" y="310"/>
                    </a:lnTo>
                    <a:lnTo>
                      <a:pt x="1250" y="340"/>
                    </a:lnTo>
                    <a:lnTo>
                      <a:pt x="1246" y="350"/>
                    </a:lnTo>
                    <a:lnTo>
                      <a:pt x="1244" y="356"/>
                    </a:lnTo>
                    <a:lnTo>
                      <a:pt x="1244" y="356"/>
                    </a:lnTo>
                    <a:lnTo>
                      <a:pt x="1246" y="361"/>
                    </a:lnTo>
                    <a:lnTo>
                      <a:pt x="1248" y="363"/>
                    </a:lnTo>
                    <a:lnTo>
                      <a:pt x="1250" y="363"/>
                    </a:lnTo>
                    <a:lnTo>
                      <a:pt x="1251" y="362"/>
                    </a:lnTo>
                    <a:lnTo>
                      <a:pt x="1256" y="358"/>
                    </a:lnTo>
                    <a:lnTo>
                      <a:pt x="1259" y="358"/>
                    </a:lnTo>
                    <a:lnTo>
                      <a:pt x="1262" y="359"/>
                    </a:lnTo>
                    <a:lnTo>
                      <a:pt x="1258" y="346"/>
                    </a:lnTo>
                    <a:close/>
                    <a:moveTo>
                      <a:pt x="1242" y="250"/>
                    </a:moveTo>
                    <a:lnTo>
                      <a:pt x="1242" y="250"/>
                    </a:lnTo>
                    <a:lnTo>
                      <a:pt x="1238" y="249"/>
                    </a:lnTo>
                    <a:lnTo>
                      <a:pt x="1235" y="249"/>
                    </a:lnTo>
                    <a:lnTo>
                      <a:pt x="1233" y="250"/>
                    </a:lnTo>
                    <a:lnTo>
                      <a:pt x="1232" y="252"/>
                    </a:lnTo>
                    <a:lnTo>
                      <a:pt x="1231" y="259"/>
                    </a:lnTo>
                    <a:lnTo>
                      <a:pt x="1231" y="268"/>
                    </a:lnTo>
                    <a:lnTo>
                      <a:pt x="1243" y="264"/>
                    </a:lnTo>
                    <a:lnTo>
                      <a:pt x="1243" y="264"/>
                    </a:lnTo>
                    <a:lnTo>
                      <a:pt x="1242" y="258"/>
                    </a:lnTo>
                    <a:lnTo>
                      <a:pt x="1242" y="250"/>
                    </a:lnTo>
                    <a:lnTo>
                      <a:pt x="1242" y="250"/>
                    </a:lnTo>
                    <a:close/>
                    <a:moveTo>
                      <a:pt x="1231" y="279"/>
                    </a:moveTo>
                    <a:lnTo>
                      <a:pt x="1231" y="279"/>
                    </a:lnTo>
                    <a:lnTo>
                      <a:pt x="1233" y="280"/>
                    </a:lnTo>
                    <a:lnTo>
                      <a:pt x="1234" y="281"/>
                    </a:lnTo>
                    <a:lnTo>
                      <a:pt x="1231" y="279"/>
                    </a:lnTo>
                    <a:close/>
                    <a:moveTo>
                      <a:pt x="1479" y="291"/>
                    </a:moveTo>
                    <a:lnTo>
                      <a:pt x="1479" y="291"/>
                    </a:lnTo>
                    <a:lnTo>
                      <a:pt x="1478" y="293"/>
                    </a:lnTo>
                    <a:lnTo>
                      <a:pt x="1487" y="295"/>
                    </a:lnTo>
                    <a:lnTo>
                      <a:pt x="1487" y="295"/>
                    </a:lnTo>
                    <a:lnTo>
                      <a:pt x="1485" y="293"/>
                    </a:lnTo>
                    <a:lnTo>
                      <a:pt x="1479" y="291"/>
                    </a:lnTo>
                    <a:lnTo>
                      <a:pt x="1479" y="291"/>
                    </a:lnTo>
                    <a:close/>
                    <a:moveTo>
                      <a:pt x="1453" y="264"/>
                    </a:moveTo>
                    <a:lnTo>
                      <a:pt x="1450" y="285"/>
                    </a:lnTo>
                    <a:lnTo>
                      <a:pt x="1460" y="287"/>
                    </a:lnTo>
                    <a:lnTo>
                      <a:pt x="1460" y="287"/>
                    </a:lnTo>
                    <a:lnTo>
                      <a:pt x="1457" y="274"/>
                    </a:lnTo>
                    <a:lnTo>
                      <a:pt x="1455" y="268"/>
                    </a:lnTo>
                    <a:lnTo>
                      <a:pt x="1453" y="264"/>
                    </a:lnTo>
                    <a:lnTo>
                      <a:pt x="1453" y="264"/>
                    </a:lnTo>
                    <a:close/>
                    <a:moveTo>
                      <a:pt x="1370" y="196"/>
                    </a:moveTo>
                    <a:lnTo>
                      <a:pt x="1370" y="196"/>
                    </a:lnTo>
                    <a:lnTo>
                      <a:pt x="1366" y="204"/>
                    </a:lnTo>
                    <a:lnTo>
                      <a:pt x="1364" y="211"/>
                    </a:lnTo>
                    <a:lnTo>
                      <a:pt x="1356" y="222"/>
                    </a:lnTo>
                    <a:lnTo>
                      <a:pt x="1353" y="228"/>
                    </a:lnTo>
                    <a:lnTo>
                      <a:pt x="1349" y="234"/>
                    </a:lnTo>
                    <a:lnTo>
                      <a:pt x="1347" y="242"/>
                    </a:lnTo>
                    <a:lnTo>
                      <a:pt x="1346" y="251"/>
                    </a:lnTo>
                    <a:lnTo>
                      <a:pt x="1346" y="251"/>
                    </a:lnTo>
                    <a:lnTo>
                      <a:pt x="1346" y="256"/>
                    </a:lnTo>
                    <a:lnTo>
                      <a:pt x="1347" y="259"/>
                    </a:lnTo>
                    <a:lnTo>
                      <a:pt x="1350" y="262"/>
                    </a:lnTo>
                    <a:lnTo>
                      <a:pt x="1353" y="264"/>
                    </a:lnTo>
                    <a:lnTo>
                      <a:pt x="1353" y="264"/>
                    </a:lnTo>
                    <a:lnTo>
                      <a:pt x="1368" y="266"/>
                    </a:lnTo>
                    <a:lnTo>
                      <a:pt x="1368" y="266"/>
                    </a:lnTo>
                    <a:lnTo>
                      <a:pt x="1369" y="260"/>
                    </a:lnTo>
                    <a:lnTo>
                      <a:pt x="1371" y="255"/>
                    </a:lnTo>
                    <a:lnTo>
                      <a:pt x="1371" y="255"/>
                    </a:lnTo>
                    <a:lnTo>
                      <a:pt x="1366" y="251"/>
                    </a:lnTo>
                    <a:lnTo>
                      <a:pt x="1364" y="245"/>
                    </a:lnTo>
                    <a:lnTo>
                      <a:pt x="1363" y="237"/>
                    </a:lnTo>
                    <a:lnTo>
                      <a:pt x="1364" y="226"/>
                    </a:lnTo>
                    <a:lnTo>
                      <a:pt x="1364" y="226"/>
                    </a:lnTo>
                    <a:lnTo>
                      <a:pt x="1369" y="236"/>
                    </a:lnTo>
                    <a:lnTo>
                      <a:pt x="1370" y="237"/>
                    </a:lnTo>
                    <a:lnTo>
                      <a:pt x="1371" y="237"/>
                    </a:lnTo>
                    <a:lnTo>
                      <a:pt x="1373" y="236"/>
                    </a:lnTo>
                    <a:lnTo>
                      <a:pt x="1374" y="234"/>
                    </a:lnTo>
                    <a:lnTo>
                      <a:pt x="1377" y="228"/>
                    </a:lnTo>
                    <a:lnTo>
                      <a:pt x="1379" y="219"/>
                    </a:lnTo>
                    <a:lnTo>
                      <a:pt x="1381" y="212"/>
                    </a:lnTo>
                    <a:lnTo>
                      <a:pt x="1384" y="208"/>
                    </a:lnTo>
                    <a:lnTo>
                      <a:pt x="1385" y="207"/>
                    </a:lnTo>
                    <a:lnTo>
                      <a:pt x="1387" y="206"/>
                    </a:lnTo>
                    <a:lnTo>
                      <a:pt x="1389" y="207"/>
                    </a:lnTo>
                    <a:lnTo>
                      <a:pt x="1389" y="207"/>
                    </a:lnTo>
                    <a:lnTo>
                      <a:pt x="1391" y="200"/>
                    </a:lnTo>
                    <a:lnTo>
                      <a:pt x="1389" y="196"/>
                    </a:lnTo>
                    <a:lnTo>
                      <a:pt x="1386" y="192"/>
                    </a:lnTo>
                    <a:lnTo>
                      <a:pt x="1382" y="191"/>
                    </a:lnTo>
                    <a:lnTo>
                      <a:pt x="1379" y="190"/>
                    </a:lnTo>
                    <a:lnTo>
                      <a:pt x="1374" y="191"/>
                    </a:lnTo>
                    <a:lnTo>
                      <a:pt x="1372" y="193"/>
                    </a:lnTo>
                    <a:lnTo>
                      <a:pt x="1370" y="196"/>
                    </a:lnTo>
                    <a:lnTo>
                      <a:pt x="1370" y="196"/>
                    </a:lnTo>
                    <a:close/>
                    <a:moveTo>
                      <a:pt x="265" y="279"/>
                    </a:moveTo>
                    <a:lnTo>
                      <a:pt x="265" y="279"/>
                    </a:lnTo>
                    <a:lnTo>
                      <a:pt x="260" y="262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7" y="251"/>
                    </a:lnTo>
                    <a:lnTo>
                      <a:pt x="283" y="257"/>
                    </a:lnTo>
                    <a:lnTo>
                      <a:pt x="296" y="270"/>
                    </a:lnTo>
                    <a:lnTo>
                      <a:pt x="301" y="273"/>
                    </a:lnTo>
                    <a:lnTo>
                      <a:pt x="305" y="274"/>
                    </a:lnTo>
                    <a:lnTo>
                      <a:pt x="307" y="273"/>
                    </a:lnTo>
                    <a:lnTo>
                      <a:pt x="311" y="272"/>
                    </a:lnTo>
                    <a:lnTo>
                      <a:pt x="313" y="270"/>
                    </a:lnTo>
                    <a:lnTo>
                      <a:pt x="316" y="265"/>
                    </a:lnTo>
                    <a:lnTo>
                      <a:pt x="319" y="259"/>
                    </a:lnTo>
                    <a:lnTo>
                      <a:pt x="319" y="259"/>
                    </a:lnTo>
                    <a:lnTo>
                      <a:pt x="322" y="263"/>
                    </a:lnTo>
                    <a:lnTo>
                      <a:pt x="324" y="267"/>
                    </a:lnTo>
                    <a:lnTo>
                      <a:pt x="328" y="279"/>
                    </a:lnTo>
                    <a:lnTo>
                      <a:pt x="335" y="303"/>
                    </a:lnTo>
                    <a:lnTo>
                      <a:pt x="335" y="303"/>
                    </a:lnTo>
                    <a:lnTo>
                      <a:pt x="329" y="301"/>
                    </a:lnTo>
                    <a:lnTo>
                      <a:pt x="324" y="298"/>
                    </a:lnTo>
                    <a:lnTo>
                      <a:pt x="324" y="298"/>
                    </a:lnTo>
                    <a:lnTo>
                      <a:pt x="318" y="306"/>
                    </a:lnTo>
                    <a:lnTo>
                      <a:pt x="311" y="311"/>
                    </a:lnTo>
                    <a:lnTo>
                      <a:pt x="306" y="312"/>
                    </a:lnTo>
                    <a:lnTo>
                      <a:pt x="301" y="312"/>
                    </a:lnTo>
                    <a:lnTo>
                      <a:pt x="298" y="310"/>
                    </a:lnTo>
                    <a:lnTo>
                      <a:pt x="296" y="305"/>
                    </a:lnTo>
                    <a:lnTo>
                      <a:pt x="291" y="295"/>
                    </a:lnTo>
                    <a:lnTo>
                      <a:pt x="288" y="283"/>
                    </a:lnTo>
                    <a:lnTo>
                      <a:pt x="285" y="278"/>
                    </a:lnTo>
                    <a:lnTo>
                      <a:pt x="283" y="274"/>
                    </a:lnTo>
                    <a:lnTo>
                      <a:pt x="280" y="272"/>
                    </a:lnTo>
                    <a:lnTo>
                      <a:pt x="275" y="272"/>
                    </a:lnTo>
                    <a:lnTo>
                      <a:pt x="270" y="274"/>
                    </a:lnTo>
                    <a:lnTo>
                      <a:pt x="265" y="279"/>
                    </a:lnTo>
                    <a:lnTo>
                      <a:pt x="265" y="279"/>
                    </a:lnTo>
                    <a:close/>
                    <a:moveTo>
                      <a:pt x="472" y="330"/>
                    </a:moveTo>
                    <a:lnTo>
                      <a:pt x="472" y="330"/>
                    </a:lnTo>
                    <a:lnTo>
                      <a:pt x="471" y="333"/>
                    </a:lnTo>
                    <a:lnTo>
                      <a:pt x="469" y="335"/>
                    </a:lnTo>
                    <a:lnTo>
                      <a:pt x="469" y="335"/>
                    </a:lnTo>
                    <a:lnTo>
                      <a:pt x="484" y="317"/>
                    </a:lnTo>
                    <a:lnTo>
                      <a:pt x="498" y="302"/>
                    </a:lnTo>
                    <a:lnTo>
                      <a:pt x="512" y="290"/>
                    </a:lnTo>
                    <a:lnTo>
                      <a:pt x="525" y="281"/>
                    </a:lnTo>
                    <a:lnTo>
                      <a:pt x="536" y="274"/>
                    </a:lnTo>
                    <a:lnTo>
                      <a:pt x="546" y="271"/>
                    </a:lnTo>
                    <a:lnTo>
                      <a:pt x="556" y="268"/>
                    </a:lnTo>
                    <a:lnTo>
                      <a:pt x="565" y="268"/>
                    </a:lnTo>
                    <a:lnTo>
                      <a:pt x="565" y="268"/>
                    </a:lnTo>
                    <a:lnTo>
                      <a:pt x="563" y="260"/>
                    </a:lnTo>
                    <a:lnTo>
                      <a:pt x="559" y="253"/>
                    </a:lnTo>
                    <a:lnTo>
                      <a:pt x="554" y="247"/>
                    </a:lnTo>
                    <a:lnTo>
                      <a:pt x="550" y="241"/>
                    </a:lnTo>
                    <a:lnTo>
                      <a:pt x="540" y="230"/>
                    </a:lnTo>
                    <a:lnTo>
                      <a:pt x="531" y="222"/>
                    </a:lnTo>
                    <a:lnTo>
                      <a:pt x="540" y="198"/>
                    </a:lnTo>
                    <a:lnTo>
                      <a:pt x="545" y="218"/>
                    </a:lnTo>
                    <a:lnTo>
                      <a:pt x="559" y="196"/>
                    </a:lnTo>
                    <a:lnTo>
                      <a:pt x="559" y="196"/>
                    </a:lnTo>
                    <a:lnTo>
                      <a:pt x="557" y="190"/>
                    </a:lnTo>
                    <a:lnTo>
                      <a:pt x="554" y="187"/>
                    </a:lnTo>
                    <a:lnTo>
                      <a:pt x="552" y="183"/>
                    </a:lnTo>
                    <a:lnTo>
                      <a:pt x="549" y="181"/>
                    </a:lnTo>
                    <a:lnTo>
                      <a:pt x="542" y="177"/>
                    </a:lnTo>
                    <a:lnTo>
                      <a:pt x="538" y="174"/>
                    </a:lnTo>
                    <a:lnTo>
                      <a:pt x="536" y="170"/>
                    </a:lnTo>
                    <a:lnTo>
                      <a:pt x="536" y="170"/>
                    </a:lnTo>
                    <a:lnTo>
                      <a:pt x="531" y="177"/>
                    </a:lnTo>
                    <a:lnTo>
                      <a:pt x="522" y="190"/>
                    </a:lnTo>
                    <a:lnTo>
                      <a:pt x="512" y="205"/>
                    </a:lnTo>
                    <a:lnTo>
                      <a:pt x="504" y="218"/>
                    </a:lnTo>
                    <a:lnTo>
                      <a:pt x="523" y="234"/>
                    </a:lnTo>
                    <a:lnTo>
                      <a:pt x="523" y="234"/>
                    </a:lnTo>
                    <a:lnTo>
                      <a:pt x="520" y="233"/>
                    </a:lnTo>
                    <a:lnTo>
                      <a:pt x="517" y="232"/>
                    </a:lnTo>
                    <a:lnTo>
                      <a:pt x="511" y="232"/>
                    </a:lnTo>
                    <a:lnTo>
                      <a:pt x="504" y="232"/>
                    </a:lnTo>
                    <a:lnTo>
                      <a:pt x="491" y="235"/>
                    </a:lnTo>
                    <a:lnTo>
                      <a:pt x="482" y="240"/>
                    </a:lnTo>
                    <a:lnTo>
                      <a:pt x="482" y="240"/>
                    </a:lnTo>
                    <a:lnTo>
                      <a:pt x="482" y="244"/>
                    </a:lnTo>
                    <a:lnTo>
                      <a:pt x="484" y="249"/>
                    </a:lnTo>
                    <a:lnTo>
                      <a:pt x="488" y="253"/>
                    </a:lnTo>
                    <a:lnTo>
                      <a:pt x="491" y="256"/>
                    </a:lnTo>
                    <a:lnTo>
                      <a:pt x="495" y="257"/>
                    </a:lnTo>
                    <a:lnTo>
                      <a:pt x="496" y="257"/>
                    </a:lnTo>
                    <a:lnTo>
                      <a:pt x="498" y="256"/>
                    </a:lnTo>
                    <a:lnTo>
                      <a:pt x="500" y="251"/>
                    </a:lnTo>
                    <a:lnTo>
                      <a:pt x="502" y="244"/>
                    </a:lnTo>
                    <a:lnTo>
                      <a:pt x="502" y="244"/>
                    </a:lnTo>
                    <a:lnTo>
                      <a:pt x="502" y="250"/>
                    </a:lnTo>
                    <a:lnTo>
                      <a:pt x="500" y="255"/>
                    </a:lnTo>
                    <a:lnTo>
                      <a:pt x="495" y="262"/>
                    </a:lnTo>
                    <a:lnTo>
                      <a:pt x="492" y="266"/>
                    </a:lnTo>
                    <a:lnTo>
                      <a:pt x="492" y="270"/>
                    </a:lnTo>
                    <a:lnTo>
                      <a:pt x="492" y="275"/>
                    </a:lnTo>
                    <a:lnTo>
                      <a:pt x="496" y="281"/>
                    </a:lnTo>
                    <a:lnTo>
                      <a:pt x="496" y="281"/>
                    </a:lnTo>
                    <a:lnTo>
                      <a:pt x="494" y="285"/>
                    </a:lnTo>
                    <a:lnTo>
                      <a:pt x="490" y="287"/>
                    </a:lnTo>
                    <a:lnTo>
                      <a:pt x="483" y="289"/>
                    </a:lnTo>
                    <a:lnTo>
                      <a:pt x="476" y="290"/>
                    </a:lnTo>
                    <a:lnTo>
                      <a:pt x="469" y="289"/>
                    </a:lnTo>
                    <a:lnTo>
                      <a:pt x="462" y="287"/>
                    </a:lnTo>
                    <a:lnTo>
                      <a:pt x="456" y="283"/>
                    </a:lnTo>
                    <a:lnTo>
                      <a:pt x="445" y="275"/>
                    </a:lnTo>
                    <a:lnTo>
                      <a:pt x="443" y="245"/>
                    </a:lnTo>
                    <a:lnTo>
                      <a:pt x="443" y="245"/>
                    </a:lnTo>
                    <a:lnTo>
                      <a:pt x="441" y="244"/>
                    </a:lnTo>
                    <a:lnTo>
                      <a:pt x="438" y="244"/>
                    </a:lnTo>
                    <a:lnTo>
                      <a:pt x="437" y="244"/>
                    </a:lnTo>
                    <a:lnTo>
                      <a:pt x="436" y="247"/>
                    </a:lnTo>
                    <a:lnTo>
                      <a:pt x="434" y="251"/>
                    </a:lnTo>
                    <a:lnTo>
                      <a:pt x="433" y="257"/>
                    </a:lnTo>
                    <a:lnTo>
                      <a:pt x="430" y="263"/>
                    </a:lnTo>
                    <a:lnTo>
                      <a:pt x="428" y="267"/>
                    </a:lnTo>
                    <a:lnTo>
                      <a:pt x="427" y="268"/>
                    </a:lnTo>
                    <a:lnTo>
                      <a:pt x="425" y="268"/>
                    </a:lnTo>
                    <a:lnTo>
                      <a:pt x="422" y="267"/>
                    </a:lnTo>
                    <a:lnTo>
                      <a:pt x="420" y="265"/>
                    </a:lnTo>
                    <a:lnTo>
                      <a:pt x="420" y="265"/>
                    </a:lnTo>
                    <a:lnTo>
                      <a:pt x="422" y="264"/>
                    </a:lnTo>
                    <a:lnTo>
                      <a:pt x="425" y="262"/>
                    </a:lnTo>
                    <a:lnTo>
                      <a:pt x="426" y="259"/>
                    </a:lnTo>
                    <a:lnTo>
                      <a:pt x="427" y="257"/>
                    </a:lnTo>
                    <a:lnTo>
                      <a:pt x="428" y="251"/>
                    </a:lnTo>
                    <a:lnTo>
                      <a:pt x="427" y="245"/>
                    </a:lnTo>
                    <a:lnTo>
                      <a:pt x="426" y="240"/>
                    </a:lnTo>
                    <a:lnTo>
                      <a:pt x="426" y="235"/>
                    </a:lnTo>
                    <a:lnTo>
                      <a:pt x="427" y="232"/>
                    </a:lnTo>
                    <a:lnTo>
                      <a:pt x="429" y="230"/>
                    </a:lnTo>
                    <a:lnTo>
                      <a:pt x="431" y="229"/>
                    </a:lnTo>
                    <a:lnTo>
                      <a:pt x="431" y="229"/>
                    </a:lnTo>
                    <a:lnTo>
                      <a:pt x="429" y="225"/>
                    </a:lnTo>
                    <a:lnTo>
                      <a:pt x="429" y="220"/>
                    </a:lnTo>
                    <a:lnTo>
                      <a:pt x="427" y="210"/>
                    </a:lnTo>
                    <a:lnTo>
                      <a:pt x="426" y="205"/>
                    </a:lnTo>
                    <a:lnTo>
                      <a:pt x="423" y="202"/>
                    </a:lnTo>
                    <a:lnTo>
                      <a:pt x="421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2" y="211"/>
                    </a:lnTo>
                    <a:lnTo>
                      <a:pt x="411" y="213"/>
                    </a:lnTo>
                    <a:lnTo>
                      <a:pt x="408" y="213"/>
                    </a:lnTo>
                    <a:lnTo>
                      <a:pt x="407" y="213"/>
                    </a:lnTo>
                    <a:lnTo>
                      <a:pt x="405" y="212"/>
                    </a:lnTo>
                    <a:lnTo>
                      <a:pt x="403" y="207"/>
                    </a:lnTo>
                    <a:lnTo>
                      <a:pt x="399" y="202"/>
                    </a:lnTo>
                    <a:lnTo>
                      <a:pt x="398" y="200"/>
                    </a:lnTo>
                    <a:lnTo>
                      <a:pt x="397" y="199"/>
                    </a:lnTo>
                    <a:lnTo>
                      <a:pt x="395" y="199"/>
                    </a:lnTo>
                    <a:lnTo>
                      <a:pt x="393" y="202"/>
                    </a:lnTo>
                    <a:lnTo>
                      <a:pt x="391" y="205"/>
                    </a:lnTo>
                    <a:lnTo>
                      <a:pt x="389" y="210"/>
                    </a:lnTo>
                    <a:lnTo>
                      <a:pt x="389" y="210"/>
                    </a:lnTo>
                    <a:lnTo>
                      <a:pt x="388" y="205"/>
                    </a:lnTo>
                    <a:lnTo>
                      <a:pt x="388" y="202"/>
                    </a:lnTo>
                    <a:lnTo>
                      <a:pt x="389" y="192"/>
                    </a:lnTo>
                    <a:lnTo>
                      <a:pt x="389" y="189"/>
                    </a:lnTo>
                    <a:lnTo>
                      <a:pt x="389" y="185"/>
                    </a:lnTo>
                    <a:lnTo>
                      <a:pt x="387" y="183"/>
                    </a:lnTo>
                    <a:lnTo>
                      <a:pt x="382" y="181"/>
                    </a:lnTo>
                    <a:lnTo>
                      <a:pt x="382" y="181"/>
                    </a:lnTo>
                    <a:lnTo>
                      <a:pt x="377" y="189"/>
                    </a:lnTo>
                    <a:lnTo>
                      <a:pt x="373" y="196"/>
                    </a:lnTo>
                    <a:lnTo>
                      <a:pt x="369" y="203"/>
                    </a:lnTo>
                    <a:lnTo>
                      <a:pt x="368" y="211"/>
                    </a:lnTo>
                    <a:lnTo>
                      <a:pt x="366" y="227"/>
                    </a:lnTo>
                    <a:lnTo>
                      <a:pt x="366" y="245"/>
                    </a:lnTo>
                    <a:lnTo>
                      <a:pt x="366" y="245"/>
                    </a:lnTo>
                    <a:lnTo>
                      <a:pt x="368" y="247"/>
                    </a:lnTo>
                    <a:lnTo>
                      <a:pt x="370" y="247"/>
                    </a:lnTo>
                    <a:lnTo>
                      <a:pt x="373" y="245"/>
                    </a:lnTo>
                    <a:lnTo>
                      <a:pt x="375" y="243"/>
                    </a:lnTo>
                    <a:lnTo>
                      <a:pt x="379" y="237"/>
                    </a:lnTo>
                    <a:lnTo>
                      <a:pt x="382" y="230"/>
                    </a:lnTo>
                    <a:lnTo>
                      <a:pt x="385" y="223"/>
                    </a:lnTo>
                    <a:lnTo>
                      <a:pt x="389" y="218"/>
                    </a:lnTo>
                    <a:lnTo>
                      <a:pt x="390" y="217"/>
                    </a:lnTo>
                    <a:lnTo>
                      <a:pt x="392" y="214"/>
                    </a:lnTo>
                    <a:lnTo>
                      <a:pt x="395" y="214"/>
                    </a:lnTo>
                    <a:lnTo>
                      <a:pt x="397" y="215"/>
                    </a:lnTo>
                    <a:lnTo>
                      <a:pt x="370" y="265"/>
                    </a:lnTo>
                    <a:lnTo>
                      <a:pt x="370" y="265"/>
                    </a:lnTo>
                    <a:lnTo>
                      <a:pt x="374" y="268"/>
                    </a:lnTo>
                    <a:lnTo>
                      <a:pt x="377" y="271"/>
                    </a:lnTo>
                    <a:lnTo>
                      <a:pt x="380" y="272"/>
                    </a:lnTo>
                    <a:lnTo>
                      <a:pt x="382" y="271"/>
                    </a:lnTo>
                    <a:lnTo>
                      <a:pt x="382" y="271"/>
                    </a:lnTo>
                    <a:lnTo>
                      <a:pt x="379" y="273"/>
                    </a:lnTo>
                    <a:lnTo>
                      <a:pt x="375" y="278"/>
                    </a:lnTo>
                    <a:lnTo>
                      <a:pt x="372" y="283"/>
                    </a:lnTo>
                    <a:lnTo>
                      <a:pt x="368" y="291"/>
                    </a:lnTo>
                    <a:lnTo>
                      <a:pt x="368" y="291"/>
                    </a:lnTo>
                    <a:lnTo>
                      <a:pt x="362" y="305"/>
                    </a:lnTo>
                    <a:lnTo>
                      <a:pt x="362" y="305"/>
                    </a:lnTo>
                    <a:lnTo>
                      <a:pt x="373" y="306"/>
                    </a:lnTo>
                    <a:lnTo>
                      <a:pt x="382" y="308"/>
                    </a:lnTo>
                    <a:lnTo>
                      <a:pt x="387" y="310"/>
                    </a:lnTo>
                    <a:lnTo>
                      <a:pt x="389" y="312"/>
                    </a:lnTo>
                    <a:lnTo>
                      <a:pt x="391" y="315"/>
                    </a:lnTo>
                    <a:lnTo>
                      <a:pt x="393" y="319"/>
                    </a:lnTo>
                    <a:lnTo>
                      <a:pt x="391" y="333"/>
                    </a:lnTo>
                    <a:lnTo>
                      <a:pt x="391" y="333"/>
                    </a:lnTo>
                    <a:lnTo>
                      <a:pt x="393" y="336"/>
                    </a:lnTo>
                    <a:lnTo>
                      <a:pt x="396" y="339"/>
                    </a:lnTo>
                    <a:lnTo>
                      <a:pt x="398" y="339"/>
                    </a:lnTo>
                    <a:lnTo>
                      <a:pt x="400" y="338"/>
                    </a:lnTo>
                    <a:lnTo>
                      <a:pt x="403" y="335"/>
                    </a:lnTo>
                    <a:lnTo>
                      <a:pt x="405" y="333"/>
                    </a:lnTo>
                    <a:lnTo>
                      <a:pt x="408" y="325"/>
                    </a:lnTo>
                    <a:lnTo>
                      <a:pt x="408" y="325"/>
                    </a:lnTo>
                    <a:lnTo>
                      <a:pt x="414" y="324"/>
                    </a:lnTo>
                    <a:lnTo>
                      <a:pt x="419" y="321"/>
                    </a:lnTo>
                    <a:lnTo>
                      <a:pt x="428" y="317"/>
                    </a:lnTo>
                    <a:lnTo>
                      <a:pt x="431" y="315"/>
                    </a:lnTo>
                    <a:lnTo>
                      <a:pt x="435" y="315"/>
                    </a:lnTo>
                    <a:lnTo>
                      <a:pt x="437" y="317"/>
                    </a:lnTo>
                    <a:lnTo>
                      <a:pt x="438" y="323"/>
                    </a:lnTo>
                    <a:lnTo>
                      <a:pt x="434" y="335"/>
                    </a:lnTo>
                    <a:lnTo>
                      <a:pt x="434" y="335"/>
                    </a:lnTo>
                    <a:lnTo>
                      <a:pt x="451" y="331"/>
                    </a:lnTo>
                    <a:lnTo>
                      <a:pt x="460" y="330"/>
                    </a:lnTo>
                    <a:lnTo>
                      <a:pt x="472" y="330"/>
                    </a:lnTo>
                    <a:lnTo>
                      <a:pt x="472" y="330"/>
                    </a:lnTo>
                    <a:close/>
                    <a:moveTo>
                      <a:pt x="1010" y="357"/>
                    </a:moveTo>
                    <a:lnTo>
                      <a:pt x="1010" y="357"/>
                    </a:lnTo>
                    <a:lnTo>
                      <a:pt x="1006" y="339"/>
                    </a:lnTo>
                    <a:lnTo>
                      <a:pt x="1002" y="320"/>
                    </a:lnTo>
                    <a:lnTo>
                      <a:pt x="996" y="304"/>
                    </a:lnTo>
                    <a:lnTo>
                      <a:pt x="989" y="290"/>
                    </a:lnTo>
                    <a:lnTo>
                      <a:pt x="986" y="285"/>
                    </a:lnTo>
                    <a:lnTo>
                      <a:pt x="981" y="280"/>
                    </a:lnTo>
                    <a:lnTo>
                      <a:pt x="977" y="275"/>
                    </a:lnTo>
                    <a:lnTo>
                      <a:pt x="971" y="272"/>
                    </a:lnTo>
                    <a:lnTo>
                      <a:pt x="965" y="270"/>
                    </a:lnTo>
                    <a:lnTo>
                      <a:pt x="958" y="268"/>
                    </a:lnTo>
                    <a:lnTo>
                      <a:pt x="950" y="268"/>
                    </a:lnTo>
                    <a:lnTo>
                      <a:pt x="942" y="270"/>
                    </a:lnTo>
                    <a:lnTo>
                      <a:pt x="945" y="266"/>
                    </a:lnTo>
                    <a:lnTo>
                      <a:pt x="945" y="266"/>
                    </a:lnTo>
                    <a:lnTo>
                      <a:pt x="941" y="262"/>
                    </a:lnTo>
                    <a:lnTo>
                      <a:pt x="936" y="259"/>
                    </a:lnTo>
                    <a:lnTo>
                      <a:pt x="933" y="258"/>
                    </a:lnTo>
                    <a:lnTo>
                      <a:pt x="928" y="259"/>
                    </a:lnTo>
                    <a:lnTo>
                      <a:pt x="924" y="262"/>
                    </a:lnTo>
                    <a:lnTo>
                      <a:pt x="919" y="264"/>
                    </a:lnTo>
                    <a:lnTo>
                      <a:pt x="911" y="271"/>
                    </a:lnTo>
                    <a:lnTo>
                      <a:pt x="902" y="279"/>
                    </a:lnTo>
                    <a:lnTo>
                      <a:pt x="897" y="281"/>
                    </a:lnTo>
                    <a:lnTo>
                      <a:pt x="893" y="283"/>
                    </a:lnTo>
                    <a:lnTo>
                      <a:pt x="887" y="283"/>
                    </a:lnTo>
                    <a:lnTo>
                      <a:pt x="882" y="282"/>
                    </a:lnTo>
                    <a:lnTo>
                      <a:pt x="876" y="279"/>
                    </a:lnTo>
                    <a:lnTo>
                      <a:pt x="872" y="274"/>
                    </a:lnTo>
                    <a:lnTo>
                      <a:pt x="872" y="274"/>
                    </a:lnTo>
                    <a:lnTo>
                      <a:pt x="880" y="262"/>
                    </a:lnTo>
                    <a:lnTo>
                      <a:pt x="886" y="252"/>
                    </a:lnTo>
                    <a:lnTo>
                      <a:pt x="890" y="237"/>
                    </a:lnTo>
                    <a:lnTo>
                      <a:pt x="899" y="212"/>
                    </a:lnTo>
                    <a:lnTo>
                      <a:pt x="885" y="226"/>
                    </a:lnTo>
                    <a:lnTo>
                      <a:pt x="885" y="226"/>
                    </a:lnTo>
                    <a:lnTo>
                      <a:pt x="886" y="218"/>
                    </a:lnTo>
                    <a:lnTo>
                      <a:pt x="885" y="212"/>
                    </a:lnTo>
                    <a:lnTo>
                      <a:pt x="882" y="210"/>
                    </a:lnTo>
                    <a:lnTo>
                      <a:pt x="880" y="208"/>
                    </a:lnTo>
                    <a:lnTo>
                      <a:pt x="872" y="211"/>
                    </a:lnTo>
                    <a:lnTo>
                      <a:pt x="867" y="211"/>
                    </a:lnTo>
                    <a:lnTo>
                      <a:pt x="863" y="212"/>
                    </a:lnTo>
                    <a:lnTo>
                      <a:pt x="873" y="178"/>
                    </a:lnTo>
                    <a:lnTo>
                      <a:pt x="873" y="178"/>
                    </a:lnTo>
                    <a:lnTo>
                      <a:pt x="875" y="181"/>
                    </a:lnTo>
                    <a:lnTo>
                      <a:pt x="879" y="184"/>
                    </a:lnTo>
                    <a:lnTo>
                      <a:pt x="883" y="185"/>
                    </a:lnTo>
                    <a:lnTo>
                      <a:pt x="887" y="187"/>
                    </a:lnTo>
                    <a:lnTo>
                      <a:pt x="890" y="188"/>
                    </a:lnTo>
                    <a:lnTo>
                      <a:pt x="893" y="187"/>
                    </a:lnTo>
                    <a:lnTo>
                      <a:pt x="895" y="185"/>
                    </a:lnTo>
                    <a:lnTo>
                      <a:pt x="896" y="183"/>
                    </a:lnTo>
                    <a:lnTo>
                      <a:pt x="896" y="183"/>
                    </a:lnTo>
                    <a:lnTo>
                      <a:pt x="895" y="187"/>
                    </a:lnTo>
                    <a:lnTo>
                      <a:pt x="897" y="191"/>
                    </a:lnTo>
                    <a:lnTo>
                      <a:pt x="902" y="198"/>
                    </a:lnTo>
                    <a:lnTo>
                      <a:pt x="908" y="204"/>
                    </a:lnTo>
                    <a:lnTo>
                      <a:pt x="913" y="211"/>
                    </a:lnTo>
                    <a:lnTo>
                      <a:pt x="920" y="215"/>
                    </a:lnTo>
                    <a:lnTo>
                      <a:pt x="924" y="217"/>
                    </a:lnTo>
                    <a:lnTo>
                      <a:pt x="926" y="217"/>
                    </a:lnTo>
                    <a:lnTo>
                      <a:pt x="929" y="217"/>
                    </a:lnTo>
                    <a:lnTo>
                      <a:pt x="932" y="215"/>
                    </a:lnTo>
                    <a:lnTo>
                      <a:pt x="932" y="215"/>
                    </a:lnTo>
                    <a:lnTo>
                      <a:pt x="932" y="212"/>
                    </a:lnTo>
                    <a:lnTo>
                      <a:pt x="931" y="208"/>
                    </a:lnTo>
                    <a:lnTo>
                      <a:pt x="927" y="203"/>
                    </a:lnTo>
                    <a:lnTo>
                      <a:pt x="918" y="196"/>
                    </a:lnTo>
                    <a:lnTo>
                      <a:pt x="913" y="191"/>
                    </a:lnTo>
                    <a:lnTo>
                      <a:pt x="912" y="189"/>
                    </a:lnTo>
                    <a:lnTo>
                      <a:pt x="911" y="185"/>
                    </a:lnTo>
                    <a:lnTo>
                      <a:pt x="911" y="182"/>
                    </a:lnTo>
                    <a:lnTo>
                      <a:pt x="911" y="177"/>
                    </a:lnTo>
                    <a:lnTo>
                      <a:pt x="913" y="165"/>
                    </a:lnTo>
                    <a:lnTo>
                      <a:pt x="913" y="165"/>
                    </a:lnTo>
                    <a:lnTo>
                      <a:pt x="910" y="169"/>
                    </a:lnTo>
                    <a:lnTo>
                      <a:pt x="906" y="170"/>
                    </a:lnTo>
                    <a:lnTo>
                      <a:pt x="904" y="170"/>
                    </a:lnTo>
                    <a:lnTo>
                      <a:pt x="902" y="168"/>
                    </a:lnTo>
                    <a:lnTo>
                      <a:pt x="898" y="167"/>
                    </a:lnTo>
                    <a:lnTo>
                      <a:pt x="896" y="165"/>
                    </a:lnTo>
                    <a:lnTo>
                      <a:pt x="893" y="165"/>
                    </a:lnTo>
                    <a:lnTo>
                      <a:pt x="888" y="166"/>
                    </a:lnTo>
                    <a:lnTo>
                      <a:pt x="888" y="166"/>
                    </a:lnTo>
                    <a:lnTo>
                      <a:pt x="891" y="160"/>
                    </a:lnTo>
                    <a:lnTo>
                      <a:pt x="894" y="154"/>
                    </a:lnTo>
                    <a:lnTo>
                      <a:pt x="895" y="149"/>
                    </a:lnTo>
                    <a:lnTo>
                      <a:pt x="895" y="143"/>
                    </a:lnTo>
                    <a:lnTo>
                      <a:pt x="896" y="131"/>
                    </a:lnTo>
                    <a:lnTo>
                      <a:pt x="897" y="125"/>
                    </a:lnTo>
                    <a:lnTo>
                      <a:pt x="899" y="119"/>
                    </a:lnTo>
                    <a:lnTo>
                      <a:pt x="880" y="127"/>
                    </a:lnTo>
                    <a:lnTo>
                      <a:pt x="880" y="127"/>
                    </a:lnTo>
                    <a:lnTo>
                      <a:pt x="881" y="124"/>
                    </a:lnTo>
                    <a:lnTo>
                      <a:pt x="883" y="121"/>
                    </a:lnTo>
                    <a:lnTo>
                      <a:pt x="891" y="112"/>
                    </a:lnTo>
                    <a:lnTo>
                      <a:pt x="895" y="106"/>
                    </a:lnTo>
                    <a:lnTo>
                      <a:pt x="897" y="100"/>
                    </a:lnTo>
                    <a:lnTo>
                      <a:pt x="897" y="95"/>
                    </a:lnTo>
                    <a:lnTo>
                      <a:pt x="896" y="92"/>
                    </a:lnTo>
                    <a:lnTo>
                      <a:pt x="895" y="87"/>
                    </a:lnTo>
                    <a:lnTo>
                      <a:pt x="893" y="82"/>
                    </a:lnTo>
                    <a:lnTo>
                      <a:pt x="893" y="82"/>
                    </a:lnTo>
                    <a:lnTo>
                      <a:pt x="889" y="85"/>
                    </a:lnTo>
                    <a:lnTo>
                      <a:pt x="885" y="87"/>
                    </a:lnTo>
                    <a:lnTo>
                      <a:pt x="874" y="89"/>
                    </a:lnTo>
                    <a:lnTo>
                      <a:pt x="870" y="90"/>
                    </a:lnTo>
                    <a:lnTo>
                      <a:pt x="866" y="92"/>
                    </a:lnTo>
                    <a:lnTo>
                      <a:pt x="864" y="97"/>
                    </a:lnTo>
                    <a:lnTo>
                      <a:pt x="863" y="104"/>
                    </a:lnTo>
                    <a:lnTo>
                      <a:pt x="862" y="97"/>
                    </a:lnTo>
                    <a:lnTo>
                      <a:pt x="862" y="97"/>
                    </a:lnTo>
                    <a:lnTo>
                      <a:pt x="859" y="95"/>
                    </a:lnTo>
                    <a:lnTo>
                      <a:pt x="857" y="97"/>
                    </a:lnTo>
                    <a:lnTo>
                      <a:pt x="856" y="98"/>
                    </a:lnTo>
                    <a:lnTo>
                      <a:pt x="855" y="99"/>
                    </a:lnTo>
                    <a:lnTo>
                      <a:pt x="852" y="104"/>
                    </a:lnTo>
                    <a:lnTo>
                      <a:pt x="850" y="109"/>
                    </a:lnTo>
                    <a:lnTo>
                      <a:pt x="849" y="115"/>
                    </a:lnTo>
                    <a:lnTo>
                      <a:pt x="847" y="119"/>
                    </a:lnTo>
                    <a:lnTo>
                      <a:pt x="844" y="120"/>
                    </a:lnTo>
                    <a:lnTo>
                      <a:pt x="843" y="120"/>
                    </a:lnTo>
                    <a:lnTo>
                      <a:pt x="840" y="119"/>
                    </a:lnTo>
                    <a:lnTo>
                      <a:pt x="836" y="117"/>
                    </a:lnTo>
                    <a:lnTo>
                      <a:pt x="836" y="117"/>
                    </a:lnTo>
                    <a:lnTo>
                      <a:pt x="837" y="125"/>
                    </a:lnTo>
                    <a:lnTo>
                      <a:pt x="840" y="131"/>
                    </a:lnTo>
                    <a:lnTo>
                      <a:pt x="841" y="134"/>
                    </a:lnTo>
                    <a:lnTo>
                      <a:pt x="842" y="135"/>
                    </a:lnTo>
                    <a:lnTo>
                      <a:pt x="844" y="136"/>
                    </a:lnTo>
                    <a:lnTo>
                      <a:pt x="847" y="135"/>
                    </a:lnTo>
                    <a:lnTo>
                      <a:pt x="847" y="135"/>
                    </a:lnTo>
                    <a:lnTo>
                      <a:pt x="849" y="132"/>
                    </a:lnTo>
                    <a:lnTo>
                      <a:pt x="850" y="129"/>
                    </a:lnTo>
                    <a:lnTo>
                      <a:pt x="853" y="121"/>
                    </a:lnTo>
                    <a:lnTo>
                      <a:pt x="856" y="117"/>
                    </a:lnTo>
                    <a:lnTo>
                      <a:pt x="858" y="114"/>
                    </a:lnTo>
                    <a:lnTo>
                      <a:pt x="860" y="112"/>
                    </a:lnTo>
                    <a:lnTo>
                      <a:pt x="865" y="109"/>
                    </a:lnTo>
                    <a:lnTo>
                      <a:pt x="865" y="109"/>
                    </a:lnTo>
                    <a:lnTo>
                      <a:pt x="866" y="115"/>
                    </a:lnTo>
                    <a:lnTo>
                      <a:pt x="865" y="117"/>
                    </a:lnTo>
                    <a:lnTo>
                      <a:pt x="863" y="119"/>
                    </a:lnTo>
                    <a:lnTo>
                      <a:pt x="860" y="120"/>
                    </a:lnTo>
                    <a:lnTo>
                      <a:pt x="858" y="121"/>
                    </a:lnTo>
                    <a:lnTo>
                      <a:pt x="857" y="123"/>
                    </a:lnTo>
                    <a:lnTo>
                      <a:pt x="857" y="129"/>
                    </a:lnTo>
                    <a:lnTo>
                      <a:pt x="859" y="139"/>
                    </a:lnTo>
                    <a:lnTo>
                      <a:pt x="859" y="139"/>
                    </a:lnTo>
                    <a:lnTo>
                      <a:pt x="860" y="142"/>
                    </a:lnTo>
                    <a:lnTo>
                      <a:pt x="862" y="143"/>
                    </a:lnTo>
                    <a:lnTo>
                      <a:pt x="864" y="144"/>
                    </a:lnTo>
                    <a:lnTo>
                      <a:pt x="865" y="144"/>
                    </a:lnTo>
                    <a:lnTo>
                      <a:pt x="870" y="144"/>
                    </a:lnTo>
                    <a:lnTo>
                      <a:pt x="874" y="143"/>
                    </a:lnTo>
                    <a:lnTo>
                      <a:pt x="879" y="143"/>
                    </a:lnTo>
                    <a:lnTo>
                      <a:pt x="880" y="144"/>
                    </a:lnTo>
                    <a:lnTo>
                      <a:pt x="882" y="145"/>
                    </a:lnTo>
                    <a:lnTo>
                      <a:pt x="882" y="147"/>
                    </a:lnTo>
                    <a:lnTo>
                      <a:pt x="882" y="151"/>
                    </a:lnTo>
                    <a:lnTo>
                      <a:pt x="881" y="161"/>
                    </a:lnTo>
                    <a:lnTo>
                      <a:pt x="866" y="157"/>
                    </a:lnTo>
                    <a:lnTo>
                      <a:pt x="866" y="157"/>
                    </a:lnTo>
                    <a:lnTo>
                      <a:pt x="866" y="165"/>
                    </a:lnTo>
                    <a:lnTo>
                      <a:pt x="864" y="170"/>
                    </a:lnTo>
                    <a:lnTo>
                      <a:pt x="860" y="180"/>
                    </a:lnTo>
                    <a:lnTo>
                      <a:pt x="857" y="188"/>
                    </a:lnTo>
                    <a:lnTo>
                      <a:pt x="856" y="192"/>
                    </a:lnTo>
                    <a:lnTo>
                      <a:pt x="856" y="199"/>
                    </a:lnTo>
                    <a:lnTo>
                      <a:pt x="856" y="199"/>
                    </a:lnTo>
                    <a:lnTo>
                      <a:pt x="852" y="200"/>
                    </a:lnTo>
                    <a:lnTo>
                      <a:pt x="849" y="200"/>
                    </a:lnTo>
                    <a:lnTo>
                      <a:pt x="842" y="196"/>
                    </a:lnTo>
                    <a:lnTo>
                      <a:pt x="839" y="193"/>
                    </a:lnTo>
                    <a:lnTo>
                      <a:pt x="835" y="193"/>
                    </a:lnTo>
                    <a:lnTo>
                      <a:pt x="832" y="196"/>
                    </a:lnTo>
                    <a:lnTo>
                      <a:pt x="828" y="202"/>
                    </a:lnTo>
                    <a:lnTo>
                      <a:pt x="828" y="202"/>
                    </a:lnTo>
                    <a:lnTo>
                      <a:pt x="827" y="208"/>
                    </a:lnTo>
                    <a:lnTo>
                      <a:pt x="827" y="215"/>
                    </a:lnTo>
                    <a:lnTo>
                      <a:pt x="826" y="229"/>
                    </a:lnTo>
                    <a:lnTo>
                      <a:pt x="826" y="234"/>
                    </a:lnTo>
                    <a:lnTo>
                      <a:pt x="824" y="236"/>
                    </a:lnTo>
                    <a:lnTo>
                      <a:pt x="822" y="237"/>
                    </a:lnTo>
                    <a:lnTo>
                      <a:pt x="820" y="237"/>
                    </a:lnTo>
                    <a:lnTo>
                      <a:pt x="816" y="234"/>
                    </a:lnTo>
                    <a:lnTo>
                      <a:pt x="816" y="234"/>
                    </a:lnTo>
                    <a:lnTo>
                      <a:pt x="813" y="228"/>
                    </a:lnTo>
                    <a:lnTo>
                      <a:pt x="810" y="222"/>
                    </a:lnTo>
                    <a:lnTo>
                      <a:pt x="806" y="218"/>
                    </a:lnTo>
                    <a:lnTo>
                      <a:pt x="803" y="214"/>
                    </a:lnTo>
                    <a:lnTo>
                      <a:pt x="798" y="212"/>
                    </a:lnTo>
                    <a:lnTo>
                      <a:pt x="795" y="210"/>
                    </a:lnTo>
                    <a:lnTo>
                      <a:pt x="786" y="207"/>
                    </a:lnTo>
                    <a:lnTo>
                      <a:pt x="776" y="206"/>
                    </a:lnTo>
                    <a:lnTo>
                      <a:pt x="767" y="207"/>
                    </a:lnTo>
                    <a:lnTo>
                      <a:pt x="760" y="208"/>
                    </a:lnTo>
                    <a:lnTo>
                      <a:pt x="755" y="211"/>
                    </a:lnTo>
                    <a:lnTo>
                      <a:pt x="743" y="227"/>
                    </a:lnTo>
                    <a:lnTo>
                      <a:pt x="743" y="227"/>
                    </a:lnTo>
                    <a:lnTo>
                      <a:pt x="744" y="230"/>
                    </a:lnTo>
                    <a:lnTo>
                      <a:pt x="747" y="233"/>
                    </a:lnTo>
                    <a:lnTo>
                      <a:pt x="750" y="234"/>
                    </a:lnTo>
                    <a:lnTo>
                      <a:pt x="753" y="234"/>
                    </a:lnTo>
                    <a:lnTo>
                      <a:pt x="757" y="234"/>
                    </a:lnTo>
                    <a:lnTo>
                      <a:pt x="758" y="235"/>
                    </a:lnTo>
                    <a:lnTo>
                      <a:pt x="759" y="238"/>
                    </a:lnTo>
                    <a:lnTo>
                      <a:pt x="758" y="244"/>
                    </a:lnTo>
                    <a:lnTo>
                      <a:pt x="740" y="250"/>
                    </a:lnTo>
                    <a:lnTo>
                      <a:pt x="741" y="241"/>
                    </a:lnTo>
                    <a:lnTo>
                      <a:pt x="741" y="241"/>
                    </a:lnTo>
                    <a:lnTo>
                      <a:pt x="738" y="240"/>
                    </a:lnTo>
                    <a:lnTo>
                      <a:pt x="736" y="241"/>
                    </a:lnTo>
                    <a:lnTo>
                      <a:pt x="732" y="244"/>
                    </a:lnTo>
                    <a:lnTo>
                      <a:pt x="724" y="253"/>
                    </a:lnTo>
                    <a:lnTo>
                      <a:pt x="724" y="253"/>
                    </a:lnTo>
                    <a:lnTo>
                      <a:pt x="726" y="248"/>
                    </a:lnTo>
                    <a:lnTo>
                      <a:pt x="728" y="244"/>
                    </a:lnTo>
                    <a:lnTo>
                      <a:pt x="734" y="238"/>
                    </a:lnTo>
                    <a:lnTo>
                      <a:pt x="736" y="236"/>
                    </a:lnTo>
                    <a:lnTo>
                      <a:pt x="738" y="232"/>
                    </a:lnTo>
                    <a:lnTo>
                      <a:pt x="740" y="226"/>
                    </a:lnTo>
                    <a:lnTo>
                      <a:pt x="738" y="218"/>
                    </a:lnTo>
                    <a:lnTo>
                      <a:pt x="738" y="218"/>
                    </a:lnTo>
                    <a:lnTo>
                      <a:pt x="734" y="213"/>
                    </a:lnTo>
                    <a:lnTo>
                      <a:pt x="729" y="210"/>
                    </a:lnTo>
                    <a:lnTo>
                      <a:pt x="728" y="207"/>
                    </a:lnTo>
                    <a:lnTo>
                      <a:pt x="726" y="207"/>
                    </a:lnTo>
                    <a:lnTo>
                      <a:pt x="724" y="207"/>
                    </a:lnTo>
                    <a:lnTo>
                      <a:pt x="721" y="208"/>
                    </a:lnTo>
                    <a:lnTo>
                      <a:pt x="721" y="208"/>
                    </a:lnTo>
                    <a:lnTo>
                      <a:pt x="724" y="205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1" y="199"/>
                    </a:lnTo>
                    <a:lnTo>
                      <a:pt x="719" y="198"/>
                    </a:lnTo>
                    <a:lnTo>
                      <a:pt x="717" y="199"/>
                    </a:lnTo>
                    <a:lnTo>
                      <a:pt x="714" y="200"/>
                    </a:lnTo>
                    <a:lnTo>
                      <a:pt x="711" y="205"/>
                    </a:lnTo>
                    <a:lnTo>
                      <a:pt x="709" y="212"/>
                    </a:lnTo>
                    <a:lnTo>
                      <a:pt x="706" y="227"/>
                    </a:lnTo>
                    <a:lnTo>
                      <a:pt x="705" y="233"/>
                    </a:lnTo>
                    <a:lnTo>
                      <a:pt x="703" y="237"/>
                    </a:lnTo>
                    <a:lnTo>
                      <a:pt x="703" y="237"/>
                    </a:lnTo>
                    <a:lnTo>
                      <a:pt x="701" y="243"/>
                    </a:lnTo>
                    <a:lnTo>
                      <a:pt x="699" y="248"/>
                    </a:lnTo>
                    <a:lnTo>
                      <a:pt x="698" y="252"/>
                    </a:lnTo>
                    <a:lnTo>
                      <a:pt x="698" y="257"/>
                    </a:lnTo>
                    <a:lnTo>
                      <a:pt x="699" y="259"/>
                    </a:lnTo>
                    <a:lnTo>
                      <a:pt x="702" y="263"/>
                    </a:lnTo>
                    <a:lnTo>
                      <a:pt x="705" y="268"/>
                    </a:lnTo>
                    <a:lnTo>
                      <a:pt x="711" y="273"/>
                    </a:lnTo>
                    <a:lnTo>
                      <a:pt x="715" y="279"/>
                    </a:lnTo>
                    <a:lnTo>
                      <a:pt x="718" y="286"/>
                    </a:lnTo>
                    <a:lnTo>
                      <a:pt x="719" y="289"/>
                    </a:lnTo>
                    <a:lnTo>
                      <a:pt x="719" y="294"/>
                    </a:lnTo>
                    <a:lnTo>
                      <a:pt x="668" y="308"/>
                    </a:lnTo>
                    <a:lnTo>
                      <a:pt x="668" y="308"/>
                    </a:lnTo>
                    <a:lnTo>
                      <a:pt x="671" y="302"/>
                    </a:lnTo>
                    <a:lnTo>
                      <a:pt x="674" y="295"/>
                    </a:lnTo>
                    <a:lnTo>
                      <a:pt x="675" y="289"/>
                    </a:lnTo>
                    <a:lnTo>
                      <a:pt x="675" y="281"/>
                    </a:lnTo>
                    <a:lnTo>
                      <a:pt x="675" y="281"/>
                    </a:lnTo>
                    <a:lnTo>
                      <a:pt x="672" y="276"/>
                    </a:lnTo>
                    <a:lnTo>
                      <a:pt x="669" y="273"/>
                    </a:lnTo>
                    <a:lnTo>
                      <a:pt x="668" y="267"/>
                    </a:lnTo>
                    <a:lnTo>
                      <a:pt x="667" y="265"/>
                    </a:lnTo>
                    <a:lnTo>
                      <a:pt x="665" y="264"/>
                    </a:lnTo>
                    <a:lnTo>
                      <a:pt x="663" y="263"/>
                    </a:lnTo>
                    <a:lnTo>
                      <a:pt x="657" y="263"/>
                    </a:lnTo>
                    <a:lnTo>
                      <a:pt x="657" y="263"/>
                    </a:lnTo>
                    <a:lnTo>
                      <a:pt x="657" y="274"/>
                    </a:lnTo>
                    <a:lnTo>
                      <a:pt x="653" y="281"/>
                    </a:lnTo>
                    <a:lnTo>
                      <a:pt x="650" y="286"/>
                    </a:lnTo>
                    <a:lnTo>
                      <a:pt x="645" y="289"/>
                    </a:lnTo>
                    <a:lnTo>
                      <a:pt x="634" y="295"/>
                    </a:lnTo>
                    <a:lnTo>
                      <a:pt x="628" y="298"/>
                    </a:lnTo>
                    <a:lnTo>
                      <a:pt x="622" y="305"/>
                    </a:lnTo>
                    <a:lnTo>
                      <a:pt x="622" y="305"/>
                    </a:lnTo>
                    <a:lnTo>
                      <a:pt x="619" y="296"/>
                    </a:lnTo>
                    <a:lnTo>
                      <a:pt x="619" y="290"/>
                    </a:lnTo>
                    <a:lnTo>
                      <a:pt x="619" y="289"/>
                    </a:lnTo>
                    <a:lnTo>
                      <a:pt x="621" y="288"/>
                    </a:lnTo>
                    <a:lnTo>
                      <a:pt x="628" y="287"/>
                    </a:lnTo>
                    <a:lnTo>
                      <a:pt x="628" y="287"/>
                    </a:lnTo>
                    <a:lnTo>
                      <a:pt x="627" y="280"/>
                    </a:lnTo>
                    <a:lnTo>
                      <a:pt x="625" y="275"/>
                    </a:lnTo>
                    <a:lnTo>
                      <a:pt x="621" y="273"/>
                    </a:lnTo>
                    <a:lnTo>
                      <a:pt x="618" y="272"/>
                    </a:lnTo>
                    <a:lnTo>
                      <a:pt x="610" y="272"/>
                    </a:lnTo>
                    <a:lnTo>
                      <a:pt x="606" y="272"/>
                    </a:lnTo>
                    <a:lnTo>
                      <a:pt x="604" y="272"/>
                    </a:lnTo>
                    <a:lnTo>
                      <a:pt x="604" y="272"/>
                    </a:lnTo>
                    <a:lnTo>
                      <a:pt x="600" y="275"/>
                    </a:lnTo>
                    <a:lnTo>
                      <a:pt x="597" y="279"/>
                    </a:lnTo>
                    <a:lnTo>
                      <a:pt x="590" y="286"/>
                    </a:lnTo>
                    <a:lnTo>
                      <a:pt x="590" y="286"/>
                    </a:lnTo>
                    <a:lnTo>
                      <a:pt x="592" y="290"/>
                    </a:lnTo>
                    <a:lnTo>
                      <a:pt x="592" y="294"/>
                    </a:lnTo>
                    <a:lnTo>
                      <a:pt x="594" y="298"/>
                    </a:lnTo>
                    <a:lnTo>
                      <a:pt x="592" y="303"/>
                    </a:lnTo>
                    <a:lnTo>
                      <a:pt x="591" y="308"/>
                    </a:lnTo>
                    <a:lnTo>
                      <a:pt x="589" y="312"/>
                    </a:lnTo>
                    <a:lnTo>
                      <a:pt x="587" y="317"/>
                    </a:lnTo>
                    <a:lnTo>
                      <a:pt x="582" y="320"/>
                    </a:lnTo>
                    <a:lnTo>
                      <a:pt x="582" y="325"/>
                    </a:lnTo>
                    <a:lnTo>
                      <a:pt x="582" y="325"/>
                    </a:lnTo>
                    <a:lnTo>
                      <a:pt x="589" y="328"/>
                    </a:lnTo>
                    <a:lnTo>
                      <a:pt x="597" y="332"/>
                    </a:lnTo>
                    <a:lnTo>
                      <a:pt x="605" y="336"/>
                    </a:lnTo>
                    <a:lnTo>
                      <a:pt x="613" y="340"/>
                    </a:lnTo>
                    <a:lnTo>
                      <a:pt x="621" y="342"/>
                    </a:lnTo>
                    <a:lnTo>
                      <a:pt x="628" y="342"/>
                    </a:lnTo>
                    <a:lnTo>
                      <a:pt x="632" y="341"/>
                    </a:lnTo>
                    <a:lnTo>
                      <a:pt x="634" y="339"/>
                    </a:lnTo>
                    <a:lnTo>
                      <a:pt x="637" y="336"/>
                    </a:lnTo>
                    <a:lnTo>
                      <a:pt x="640" y="333"/>
                    </a:lnTo>
                    <a:lnTo>
                      <a:pt x="636" y="343"/>
                    </a:lnTo>
                    <a:lnTo>
                      <a:pt x="636" y="343"/>
                    </a:lnTo>
                    <a:lnTo>
                      <a:pt x="641" y="347"/>
                    </a:lnTo>
                    <a:lnTo>
                      <a:pt x="644" y="348"/>
                    </a:lnTo>
                    <a:lnTo>
                      <a:pt x="649" y="347"/>
                    </a:lnTo>
                    <a:lnTo>
                      <a:pt x="652" y="346"/>
                    </a:lnTo>
                    <a:lnTo>
                      <a:pt x="660" y="341"/>
                    </a:lnTo>
                    <a:lnTo>
                      <a:pt x="668" y="336"/>
                    </a:lnTo>
                    <a:lnTo>
                      <a:pt x="675" y="332"/>
                    </a:lnTo>
                    <a:lnTo>
                      <a:pt x="679" y="331"/>
                    </a:lnTo>
                    <a:lnTo>
                      <a:pt x="681" y="330"/>
                    </a:lnTo>
                    <a:lnTo>
                      <a:pt x="684" y="331"/>
                    </a:lnTo>
                    <a:lnTo>
                      <a:pt x="687" y="334"/>
                    </a:lnTo>
                    <a:lnTo>
                      <a:pt x="689" y="339"/>
                    </a:lnTo>
                    <a:lnTo>
                      <a:pt x="691" y="346"/>
                    </a:lnTo>
                    <a:lnTo>
                      <a:pt x="691" y="346"/>
                    </a:lnTo>
                    <a:lnTo>
                      <a:pt x="691" y="354"/>
                    </a:lnTo>
                    <a:lnTo>
                      <a:pt x="694" y="357"/>
                    </a:lnTo>
                    <a:lnTo>
                      <a:pt x="695" y="362"/>
                    </a:lnTo>
                    <a:lnTo>
                      <a:pt x="695" y="373"/>
                    </a:lnTo>
                    <a:lnTo>
                      <a:pt x="711" y="355"/>
                    </a:lnTo>
                    <a:lnTo>
                      <a:pt x="707" y="365"/>
                    </a:lnTo>
                    <a:lnTo>
                      <a:pt x="734" y="359"/>
                    </a:lnTo>
                    <a:lnTo>
                      <a:pt x="733" y="364"/>
                    </a:lnTo>
                    <a:lnTo>
                      <a:pt x="733" y="364"/>
                    </a:lnTo>
                    <a:lnTo>
                      <a:pt x="763" y="310"/>
                    </a:lnTo>
                    <a:lnTo>
                      <a:pt x="763" y="310"/>
                    </a:lnTo>
                    <a:lnTo>
                      <a:pt x="763" y="297"/>
                    </a:lnTo>
                    <a:lnTo>
                      <a:pt x="764" y="293"/>
                    </a:lnTo>
                    <a:lnTo>
                      <a:pt x="766" y="288"/>
                    </a:lnTo>
                    <a:lnTo>
                      <a:pt x="766" y="288"/>
                    </a:lnTo>
                    <a:lnTo>
                      <a:pt x="768" y="285"/>
                    </a:lnTo>
                    <a:lnTo>
                      <a:pt x="771" y="283"/>
                    </a:lnTo>
                    <a:lnTo>
                      <a:pt x="774" y="282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5" y="283"/>
                    </a:lnTo>
                    <a:lnTo>
                      <a:pt x="778" y="285"/>
                    </a:lnTo>
                    <a:lnTo>
                      <a:pt x="780" y="287"/>
                    </a:lnTo>
                    <a:lnTo>
                      <a:pt x="784" y="294"/>
                    </a:lnTo>
                    <a:lnTo>
                      <a:pt x="789" y="302"/>
                    </a:lnTo>
                    <a:lnTo>
                      <a:pt x="795" y="308"/>
                    </a:lnTo>
                    <a:lnTo>
                      <a:pt x="771" y="310"/>
                    </a:lnTo>
                    <a:lnTo>
                      <a:pt x="771" y="310"/>
                    </a:lnTo>
                    <a:lnTo>
                      <a:pt x="770" y="324"/>
                    </a:lnTo>
                    <a:lnTo>
                      <a:pt x="771" y="336"/>
                    </a:lnTo>
                    <a:lnTo>
                      <a:pt x="773" y="343"/>
                    </a:lnTo>
                    <a:lnTo>
                      <a:pt x="775" y="349"/>
                    </a:lnTo>
                    <a:lnTo>
                      <a:pt x="779" y="355"/>
                    </a:lnTo>
                    <a:lnTo>
                      <a:pt x="782" y="359"/>
                    </a:lnTo>
                    <a:lnTo>
                      <a:pt x="782" y="359"/>
                    </a:lnTo>
                    <a:lnTo>
                      <a:pt x="781" y="361"/>
                    </a:lnTo>
                    <a:lnTo>
                      <a:pt x="780" y="362"/>
                    </a:lnTo>
                    <a:lnTo>
                      <a:pt x="778" y="368"/>
                    </a:lnTo>
                    <a:lnTo>
                      <a:pt x="779" y="373"/>
                    </a:lnTo>
                    <a:lnTo>
                      <a:pt x="780" y="374"/>
                    </a:lnTo>
                    <a:lnTo>
                      <a:pt x="782" y="377"/>
                    </a:lnTo>
                    <a:lnTo>
                      <a:pt x="782" y="377"/>
                    </a:lnTo>
                    <a:lnTo>
                      <a:pt x="782" y="374"/>
                    </a:lnTo>
                    <a:lnTo>
                      <a:pt x="784" y="372"/>
                    </a:lnTo>
                    <a:lnTo>
                      <a:pt x="789" y="366"/>
                    </a:lnTo>
                    <a:lnTo>
                      <a:pt x="791" y="364"/>
                    </a:lnTo>
                    <a:lnTo>
                      <a:pt x="793" y="359"/>
                    </a:lnTo>
                    <a:lnTo>
                      <a:pt x="793" y="355"/>
                    </a:lnTo>
                    <a:lnTo>
                      <a:pt x="791" y="350"/>
                    </a:lnTo>
                    <a:lnTo>
                      <a:pt x="791" y="350"/>
                    </a:lnTo>
                    <a:lnTo>
                      <a:pt x="796" y="350"/>
                    </a:lnTo>
                    <a:lnTo>
                      <a:pt x="801" y="350"/>
                    </a:lnTo>
                    <a:lnTo>
                      <a:pt x="812" y="354"/>
                    </a:lnTo>
                    <a:lnTo>
                      <a:pt x="835" y="364"/>
                    </a:lnTo>
                    <a:lnTo>
                      <a:pt x="848" y="368"/>
                    </a:lnTo>
                    <a:lnTo>
                      <a:pt x="855" y="369"/>
                    </a:lnTo>
                    <a:lnTo>
                      <a:pt x="862" y="369"/>
                    </a:lnTo>
                    <a:lnTo>
                      <a:pt x="867" y="368"/>
                    </a:lnTo>
                    <a:lnTo>
                      <a:pt x="874" y="365"/>
                    </a:lnTo>
                    <a:lnTo>
                      <a:pt x="881" y="362"/>
                    </a:lnTo>
                    <a:lnTo>
                      <a:pt x="887" y="356"/>
                    </a:lnTo>
                    <a:lnTo>
                      <a:pt x="887" y="356"/>
                    </a:lnTo>
                    <a:lnTo>
                      <a:pt x="883" y="359"/>
                    </a:lnTo>
                    <a:lnTo>
                      <a:pt x="881" y="363"/>
                    </a:lnTo>
                    <a:lnTo>
                      <a:pt x="880" y="366"/>
                    </a:lnTo>
                    <a:lnTo>
                      <a:pt x="880" y="369"/>
                    </a:lnTo>
                    <a:lnTo>
                      <a:pt x="880" y="371"/>
                    </a:lnTo>
                    <a:lnTo>
                      <a:pt x="881" y="373"/>
                    </a:lnTo>
                    <a:lnTo>
                      <a:pt x="885" y="377"/>
                    </a:lnTo>
                    <a:lnTo>
                      <a:pt x="888" y="380"/>
                    </a:lnTo>
                    <a:lnTo>
                      <a:pt x="889" y="383"/>
                    </a:lnTo>
                    <a:lnTo>
                      <a:pt x="889" y="384"/>
                    </a:lnTo>
                    <a:lnTo>
                      <a:pt x="887" y="385"/>
                    </a:lnTo>
                    <a:lnTo>
                      <a:pt x="880" y="388"/>
                    </a:lnTo>
                    <a:lnTo>
                      <a:pt x="880" y="388"/>
                    </a:lnTo>
                    <a:lnTo>
                      <a:pt x="883" y="392"/>
                    </a:lnTo>
                    <a:lnTo>
                      <a:pt x="886" y="395"/>
                    </a:lnTo>
                    <a:lnTo>
                      <a:pt x="889" y="396"/>
                    </a:lnTo>
                    <a:lnTo>
                      <a:pt x="891" y="395"/>
                    </a:lnTo>
                    <a:lnTo>
                      <a:pt x="893" y="394"/>
                    </a:lnTo>
                    <a:lnTo>
                      <a:pt x="895" y="392"/>
                    </a:lnTo>
                    <a:lnTo>
                      <a:pt x="898" y="385"/>
                    </a:lnTo>
                    <a:lnTo>
                      <a:pt x="902" y="377"/>
                    </a:lnTo>
                    <a:lnTo>
                      <a:pt x="905" y="370"/>
                    </a:lnTo>
                    <a:lnTo>
                      <a:pt x="908" y="366"/>
                    </a:lnTo>
                    <a:lnTo>
                      <a:pt x="910" y="364"/>
                    </a:lnTo>
                    <a:lnTo>
                      <a:pt x="913" y="363"/>
                    </a:lnTo>
                    <a:lnTo>
                      <a:pt x="917" y="364"/>
                    </a:lnTo>
                    <a:lnTo>
                      <a:pt x="917" y="364"/>
                    </a:lnTo>
                    <a:lnTo>
                      <a:pt x="917" y="366"/>
                    </a:lnTo>
                    <a:lnTo>
                      <a:pt x="916" y="368"/>
                    </a:lnTo>
                    <a:lnTo>
                      <a:pt x="911" y="370"/>
                    </a:lnTo>
                    <a:lnTo>
                      <a:pt x="909" y="371"/>
                    </a:lnTo>
                    <a:lnTo>
                      <a:pt x="905" y="372"/>
                    </a:lnTo>
                    <a:lnTo>
                      <a:pt x="903" y="377"/>
                    </a:lnTo>
                    <a:lnTo>
                      <a:pt x="901" y="383"/>
                    </a:lnTo>
                    <a:lnTo>
                      <a:pt x="901" y="383"/>
                    </a:lnTo>
                    <a:lnTo>
                      <a:pt x="908" y="384"/>
                    </a:lnTo>
                    <a:lnTo>
                      <a:pt x="913" y="384"/>
                    </a:lnTo>
                    <a:lnTo>
                      <a:pt x="919" y="383"/>
                    </a:lnTo>
                    <a:lnTo>
                      <a:pt x="925" y="380"/>
                    </a:lnTo>
                    <a:lnTo>
                      <a:pt x="935" y="373"/>
                    </a:lnTo>
                    <a:lnTo>
                      <a:pt x="945" y="364"/>
                    </a:lnTo>
                    <a:lnTo>
                      <a:pt x="956" y="356"/>
                    </a:lnTo>
                    <a:lnTo>
                      <a:pt x="966" y="348"/>
                    </a:lnTo>
                    <a:lnTo>
                      <a:pt x="972" y="346"/>
                    </a:lnTo>
                    <a:lnTo>
                      <a:pt x="977" y="345"/>
                    </a:lnTo>
                    <a:lnTo>
                      <a:pt x="982" y="343"/>
                    </a:lnTo>
                    <a:lnTo>
                      <a:pt x="989" y="345"/>
                    </a:lnTo>
                    <a:lnTo>
                      <a:pt x="990" y="366"/>
                    </a:lnTo>
                    <a:lnTo>
                      <a:pt x="1010" y="357"/>
                    </a:lnTo>
                    <a:close/>
                    <a:moveTo>
                      <a:pt x="1073" y="328"/>
                    </a:moveTo>
                    <a:lnTo>
                      <a:pt x="1092" y="321"/>
                    </a:lnTo>
                    <a:lnTo>
                      <a:pt x="1092" y="321"/>
                    </a:lnTo>
                    <a:lnTo>
                      <a:pt x="1090" y="320"/>
                    </a:lnTo>
                    <a:lnTo>
                      <a:pt x="1109" y="302"/>
                    </a:lnTo>
                    <a:lnTo>
                      <a:pt x="1109" y="302"/>
                    </a:lnTo>
                    <a:lnTo>
                      <a:pt x="1104" y="298"/>
                    </a:lnTo>
                    <a:lnTo>
                      <a:pt x="1101" y="293"/>
                    </a:lnTo>
                    <a:lnTo>
                      <a:pt x="1098" y="287"/>
                    </a:lnTo>
                    <a:lnTo>
                      <a:pt x="1096" y="281"/>
                    </a:lnTo>
                    <a:lnTo>
                      <a:pt x="1096" y="274"/>
                    </a:lnTo>
                    <a:lnTo>
                      <a:pt x="1097" y="267"/>
                    </a:lnTo>
                    <a:lnTo>
                      <a:pt x="1100" y="262"/>
                    </a:lnTo>
                    <a:lnTo>
                      <a:pt x="1105" y="257"/>
                    </a:lnTo>
                    <a:lnTo>
                      <a:pt x="1105" y="257"/>
                    </a:lnTo>
                    <a:lnTo>
                      <a:pt x="1105" y="264"/>
                    </a:lnTo>
                    <a:lnTo>
                      <a:pt x="1105" y="272"/>
                    </a:lnTo>
                    <a:lnTo>
                      <a:pt x="1105" y="278"/>
                    </a:lnTo>
                    <a:lnTo>
                      <a:pt x="1104" y="281"/>
                    </a:lnTo>
                    <a:lnTo>
                      <a:pt x="1103" y="283"/>
                    </a:lnTo>
                    <a:lnTo>
                      <a:pt x="1103" y="283"/>
                    </a:lnTo>
                    <a:lnTo>
                      <a:pt x="1108" y="288"/>
                    </a:lnTo>
                    <a:lnTo>
                      <a:pt x="1112" y="293"/>
                    </a:lnTo>
                    <a:lnTo>
                      <a:pt x="1118" y="296"/>
                    </a:lnTo>
                    <a:lnTo>
                      <a:pt x="1124" y="297"/>
                    </a:lnTo>
                    <a:lnTo>
                      <a:pt x="1127" y="296"/>
                    </a:lnTo>
                    <a:lnTo>
                      <a:pt x="1129" y="295"/>
                    </a:lnTo>
                    <a:lnTo>
                      <a:pt x="1131" y="293"/>
                    </a:lnTo>
                    <a:lnTo>
                      <a:pt x="1132" y="286"/>
                    </a:lnTo>
                    <a:lnTo>
                      <a:pt x="1131" y="275"/>
                    </a:lnTo>
                    <a:lnTo>
                      <a:pt x="1131" y="275"/>
                    </a:lnTo>
                    <a:lnTo>
                      <a:pt x="1127" y="280"/>
                    </a:lnTo>
                    <a:lnTo>
                      <a:pt x="1125" y="283"/>
                    </a:lnTo>
                    <a:lnTo>
                      <a:pt x="1123" y="283"/>
                    </a:lnTo>
                    <a:lnTo>
                      <a:pt x="1121" y="282"/>
                    </a:lnTo>
                    <a:lnTo>
                      <a:pt x="1120" y="281"/>
                    </a:lnTo>
                    <a:lnTo>
                      <a:pt x="1119" y="278"/>
                    </a:lnTo>
                    <a:lnTo>
                      <a:pt x="1119" y="270"/>
                    </a:lnTo>
                    <a:lnTo>
                      <a:pt x="1118" y="260"/>
                    </a:lnTo>
                    <a:lnTo>
                      <a:pt x="1117" y="253"/>
                    </a:lnTo>
                    <a:lnTo>
                      <a:pt x="1116" y="252"/>
                    </a:lnTo>
                    <a:lnTo>
                      <a:pt x="1115" y="251"/>
                    </a:lnTo>
                    <a:lnTo>
                      <a:pt x="1112" y="253"/>
                    </a:lnTo>
                    <a:lnTo>
                      <a:pt x="1110" y="257"/>
                    </a:lnTo>
                    <a:lnTo>
                      <a:pt x="1110" y="257"/>
                    </a:lnTo>
                    <a:lnTo>
                      <a:pt x="1113" y="250"/>
                    </a:lnTo>
                    <a:lnTo>
                      <a:pt x="1116" y="245"/>
                    </a:lnTo>
                    <a:lnTo>
                      <a:pt x="1119" y="242"/>
                    </a:lnTo>
                    <a:lnTo>
                      <a:pt x="1123" y="241"/>
                    </a:lnTo>
                    <a:lnTo>
                      <a:pt x="1128" y="238"/>
                    </a:lnTo>
                    <a:lnTo>
                      <a:pt x="1132" y="237"/>
                    </a:lnTo>
                    <a:lnTo>
                      <a:pt x="1135" y="234"/>
                    </a:lnTo>
                    <a:lnTo>
                      <a:pt x="1135" y="234"/>
                    </a:lnTo>
                    <a:lnTo>
                      <a:pt x="1133" y="241"/>
                    </a:lnTo>
                    <a:lnTo>
                      <a:pt x="1132" y="249"/>
                    </a:lnTo>
                    <a:lnTo>
                      <a:pt x="1133" y="256"/>
                    </a:lnTo>
                    <a:lnTo>
                      <a:pt x="1134" y="263"/>
                    </a:lnTo>
                    <a:lnTo>
                      <a:pt x="1138" y="270"/>
                    </a:lnTo>
                    <a:lnTo>
                      <a:pt x="1141" y="275"/>
                    </a:lnTo>
                    <a:lnTo>
                      <a:pt x="1146" y="281"/>
                    </a:lnTo>
                    <a:lnTo>
                      <a:pt x="1150" y="285"/>
                    </a:lnTo>
                    <a:lnTo>
                      <a:pt x="1150" y="285"/>
                    </a:lnTo>
                    <a:lnTo>
                      <a:pt x="1152" y="283"/>
                    </a:lnTo>
                    <a:lnTo>
                      <a:pt x="1156" y="282"/>
                    </a:lnTo>
                    <a:lnTo>
                      <a:pt x="1164" y="281"/>
                    </a:lnTo>
                    <a:lnTo>
                      <a:pt x="1172" y="280"/>
                    </a:lnTo>
                    <a:lnTo>
                      <a:pt x="1177" y="278"/>
                    </a:lnTo>
                    <a:lnTo>
                      <a:pt x="1180" y="275"/>
                    </a:lnTo>
                    <a:lnTo>
                      <a:pt x="1180" y="275"/>
                    </a:lnTo>
                    <a:lnTo>
                      <a:pt x="1179" y="268"/>
                    </a:lnTo>
                    <a:lnTo>
                      <a:pt x="1179" y="262"/>
                    </a:lnTo>
                    <a:lnTo>
                      <a:pt x="1179" y="251"/>
                    </a:lnTo>
                    <a:lnTo>
                      <a:pt x="1178" y="247"/>
                    </a:lnTo>
                    <a:lnTo>
                      <a:pt x="1177" y="243"/>
                    </a:lnTo>
                    <a:lnTo>
                      <a:pt x="1174" y="240"/>
                    </a:lnTo>
                    <a:lnTo>
                      <a:pt x="1170" y="237"/>
                    </a:lnTo>
                    <a:lnTo>
                      <a:pt x="1170" y="237"/>
                    </a:lnTo>
                    <a:lnTo>
                      <a:pt x="1174" y="234"/>
                    </a:lnTo>
                    <a:lnTo>
                      <a:pt x="1179" y="232"/>
                    </a:lnTo>
                    <a:lnTo>
                      <a:pt x="1182" y="232"/>
                    </a:lnTo>
                    <a:lnTo>
                      <a:pt x="1186" y="233"/>
                    </a:lnTo>
                    <a:lnTo>
                      <a:pt x="1189" y="235"/>
                    </a:lnTo>
                    <a:lnTo>
                      <a:pt x="1193" y="238"/>
                    </a:lnTo>
                    <a:lnTo>
                      <a:pt x="1193" y="238"/>
                    </a:lnTo>
                    <a:lnTo>
                      <a:pt x="1186" y="243"/>
                    </a:lnTo>
                    <a:lnTo>
                      <a:pt x="1184" y="248"/>
                    </a:lnTo>
                    <a:lnTo>
                      <a:pt x="1184" y="252"/>
                    </a:lnTo>
                    <a:lnTo>
                      <a:pt x="1184" y="252"/>
                    </a:lnTo>
                    <a:lnTo>
                      <a:pt x="1186" y="258"/>
                    </a:lnTo>
                    <a:lnTo>
                      <a:pt x="1188" y="263"/>
                    </a:lnTo>
                    <a:lnTo>
                      <a:pt x="1193" y="270"/>
                    </a:lnTo>
                    <a:lnTo>
                      <a:pt x="1197" y="273"/>
                    </a:lnTo>
                    <a:lnTo>
                      <a:pt x="1201" y="279"/>
                    </a:lnTo>
                    <a:lnTo>
                      <a:pt x="1210" y="275"/>
                    </a:lnTo>
                    <a:lnTo>
                      <a:pt x="1210" y="275"/>
                    </a:lnTo>
                    <a:lnTo>
                      <a:pt x="1208" y="267"/>
                    </a:lnTo>
                    <a:lnTo>
                      <a:pt x="1218" y="249"/>
                    </a:lnTo>
                    <a:lnTo>
                      <a:pt x="1218" y="249"/>
                    </a:lnTo>
                    <a:lnTo>
                      <a:pt x="1213" y="251"/>
                    </a:lnTo>
                    <a:lnTo>
                      <a:pt x="1211" y="252"/>
                    </a:lnTo>
                    <a:lnTo>
                      <a:pt x="1210" y="250"/>
                    </a:lnTo>
                    <a:lnTo>
                      <a:pt x="1210" y="247"/>
                    </a:lnTo>
                    <a:lnTo>
                      <a:pt x="1211" y="237"/>
                    </a:lnTo>
                    <a:lnTo>
                      <a:pt x="1211" y="228"/>
                    </a:lnTo>
                    <a:lnTo>
                      <a:pt x="1211" y="228"/>
                    </a:lnTo>
                    <a:lnTo>
                      <a:pt x="1212" y="235"/>
                    </a:lnTo>
                    <a:lnTo>
                      <a:pt x="1213" y="238"/>
                    </a:lnTo>
                    <a:lnTo>
                      <a:pt x="1215" y="240"/>
                    </a:lnTo>
                    <a:lnTo>
                      <a:pt x="1217" y="238"/>
                    </a:lnTo>
                    <a:lnTo>
                      <a:pt x="1221" y="233"/>
                    </a:lnTo>
                    <a:lnTo>
                      <a:pt x="1224" y="232"/>
                    </a:lnTo>
                    <a:lnTo>
                      <a:pt x="1226" y="230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6" y="203"/>
                    </a:lnTo>
                    <a:lnTo>
                      <a:pt x="1217" y="202"/>
                    </a:lnTo>
                    <a:lnTo>
                      <a:pt x="1220" y="202"/>
                    </a:lnTo>
                    <a:lnTo>
                      <a:pt x="1223" y="203"/>
                    </a:lnTo>
                    <a:lnTo>
                      <a:pt x="1225" y="205"/>
                    </a:lnTo>
                    <a:lnTo>
                      <a:pt x="1228" y="207"/>
                    </a:lnTo>
                    <a:lnTo>
                      <a:pt x="1230" y="207"/>
                    </a:lnTo>
                    <a:lnTo>
                      <a:pt x="1231" y="204"/>
                    </a:lnTo>
                    <a:lnTo>
                      <a:pt x="1230" y="197"/>
                    </a:lnTo>
                    <a:lnTo>
                      <a:pt x="1230" y="197"/>
                    </a:lnTo>
                    <a:lnTo>
                      <a:pt x="1223" y="195"/>
                    </a:lnTo>
                    <a:lnTo>
                      <a:pt x="1216" y="192"/>
                    </a:lnTo>
                    <a:lnTo>
                      <a:pt x="1210" y="191"/>
                    </a:lnTo>
                    <a:lnTo>
                      <a:pt x="1204" y="191"/>
                    </a:lnTo>
                    <a:lnTo>
                      <a:pt x="1198" y="192"/>
                    </a:lnTo>
                    <a:lnTo>
                      <a:pt x="1193" y="195"/>
                    </a:lnTo>
                    <a:lnTo>
                      <a:pt x="1179" y="199"/>
                    </a:lnTo>
                    <a:lnTo>
                      <a:pt x="1188" y="219"/>
                    </a:lnTo>
                    <a:lnTo>
                      <a:pt x="1188" y="219"/>
                    </a:lnTo>
                    <a:lnTo>
                      <a:pt x="1184" y="221"/>
                    </a:lnTo>
                    <a:lnTo>
                      <a:pt x="1180" y="222"/>
                    </a:lnTo>
                    <a:lnTo>
                      <a:pt x="1178" y="221"/>
                    </a:lnTo>
                    <a:lnTo>
                      <a:pt x="1175" y="220"/>
                    </a:lnTo>
                    <a:lnTo>
                      <a:pt x="1172" y="215"/>
                    </a:lnTo>
                    <a:lnTo>
                      <a:pt x="1169" y="207"/>
                    </a:lnTo>
                    <a:lnTo>
                      <a:pt x="1165" y="200"/>
                    </a:lnTo>
                    <a:lnTo>
                      <a:pt x="1162" y="193"/>
                    </a:lnTo>
                    <a:lnTo>
                      <a:pt x="1159" y="190"/>
                    </a:lnTo>
                    <a:lnTo>
                      <a:pt x="1156" y="188"/>
                    </a:lnTo>
                    <a:lnTo>
                      <a:pt x="1152" y="187"/>
                    </a:lnTo>
                    <a:lnTo>
                      <a:pt x="1148" y="187"/>
                    </a:lnTo>
                    <a:lnTo>
                      <a:pt x="1148" y="187"/>
                    </a:lnTo>
                    <a:lnTo>
                      <a:pt x="1146" y="190"/>
                    </a:lnTo>
                    <a:lnTo>
                      <a:pt x="1143" y="192"/>
                    </a:lnTo>
                    <a:lnTo>
                      <a:pt x="1138" y="195"/>
                    </a:lnTo>
                    <a:lnTo>
                      <a:pt x="1125" y="198"/>
                    </a:lnTo>
                    <a:lnTo>
                      <a:pt x="1119" y="202"/>
                    </a:lnTo>
                    <a:lnTo>
                      <a:pt x="1117" y="203"/>
                    </a:lnTo>
                    <a:lnTo>
                      <a:pt x="1115" y="206"/>
                    </a:lnTo>
                    <a:lnTo>
                      <a:pt x="1112" y="208"/>
                    </a:lnTo>
                    <a:lnTo>
                      <a:pt x="1111" y="213"/>
                    </a:lnTo>
                    <a:lnTo>
                      <a:pt x="1110" y="218"/>
                    </a:lnTo>
                    <a:lnTo>
                      <a:pt x="1110" y="225"/>
                    </a:lnTo>
                    <a:lnTo>
                      <a:pt x="1110" y="225"/>
                    </a:lnTo>
                    <a:lnTo>
                      <a:pt x="1110" y="220"/>
                    </a:lnTo>
                    <a:lnTo>
                      <a:pt x="1108" y="215"/>
                    </a:lnTo>
                    <a:lnTo>
                      <a:pt x="1105" y="211"/>
                    </a:lnTo>
                    <a:lnTo>
                      <a:pt x="1102" y="206"/>
                    </a:lnTo>
                    <a:lnTo>
                      <a:pt x="1097" y="204"/>
                    </a:lnTo>
                    <a:lnTo>
                      <a:pt x="1093" y="203"/>
                    </a:lnTo>
                    <a:lnTo>
                      <a:pt x="1090" y="203"/>
                    </a:lnTo>
                    <a:lnTo>
                      <a:pt x="1088" y="204"/>
                    </a:lnTo>
                    <a:lnTo>
                      <a:pt x="1087" y="206"/>
                    </a:lnTo>
                    <a:lnTo>
                      <a:pt x="1085" y="208"/>
                    </a:lnTo>
                    <a:lnTo>
                      <a:pt x="1085" y="208"/>
                    </a:lnTo>
                    <a:lnTo>
                      <a:pt x="1080" y="220"/>
                    </a:lnTo>
                    <a:lnTo>
                      <a:pt x="1075" y="229"/>
                    </a:lnTo>
                    <a:lnTo>
                      <a:pt x="1069" y="236"/>
                    </a:lnTo>
                    <a:lnTo>
                      <a:pt x="1063" y="242"/>
                    </a:lnTo>
                    <a:lnTo>
                      <a:pt x="1058" y="248"/>
                    </a:lnTo>
                    <a:lnTo>
                      <a:pt x="1055" y="252"/>
                    </a:lnTo>
                    <a:lnTo>
                      <a:pt x="1054" y="257"/>
                    </a:lnTo>
                    <a:lnTo>
                      <a:pt x="1054" y="259"/>
                    </a:lnTo>
                    <a:lnTo>
                      <a:pt x="1055" y="262"/>
                    </a:lnTo>
                    <a:lnTo>
                      <a:pt x="1055" y="262"/>
                    </a:lnTo>
                    <a:lnTo>
                      <a:pt x="1058" y="262"/>
                    </a:lnTo>
                    <a:lnTo>
                      <a:pt x="1062" y="259"/>
                    </a:lnTo>
                    <a:lnTo>
                      <a:pt x="1069" y="256"/>
                    </a:lnTo>
                    <a:lnTo>
                      <a:pt x="1072" y="255"/>
                    </a:lnTo>
                    <a:lnTo>
                      <a:pt x="1074" y="256"/>
                    </a:lnTo>
                    <a:lnTo>
                      <a:pt x="1078" y="259"/>
                    </a:lnTo>
                    <a:lnTo>
                      <a:pt x="1080" y="266"/>
                    </a:lnTo>
                    <a:lnTo>
                      <a:pt x="1065" y="273"/>
                    </a:lnTo>
                    <a:lnTo>
                      <a:pt x="1075" y="290"/>
                    </a:lnTo>
                    <a:lnTo>
                      <a:pt x="1075" y="290"/>
                    </a:lnTo>
                    <a:lnTo>
                      <a:pt x="1073" y="289"/>
                    </a:lnTo>
                    <a:lnTo>
                      <a:pt x="1072" y="290"/>
                    </a:lnTo>
                    <a:lnTo>
                      <a:pt x="1071" y="297"/>
                    </a:lnTo>
                    <a:lnTo>
                      <a:pt x="1072" y="311"/>
                    </a:lnTo>
                    <a:lnTo>
                      <a:pt x="1073" y="328"/>
                    </a:lnTo>
                    <a:lnTo>
                      <a:pt x="1073" y="328"/>
                    </a:lnTo>
                    <a:close/>
                    <a:moveTo>
                      <a:pt x="1417" y="531"/>
                    </a:moveTo>
                    <a:lnTo>
                      <a:pt x="1417" y="531"/>
                    </a:lnTo>
                    <a:lnTo>
                      <a:pt x="1417" y="531"/>
                    </a:lnTo>
                    <a:lnTo>
                      <a:pt x="1417" y="531"/>
                    </a:lnTo>
                    <a:lnTo>
                      <a:pt x="1416" y="531"/>
                    </a:lnTo>
                    <a:lnTo>
                      <a:pt x="1417" y="5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558">
                <a:extLst>
                  <a:ext uri="{FF2B5EF4-FFF2-40B4-BE49-F238E27FC236}">
                    <a16:creationId xmlns:a16="http://schemas.microsoft.com/office/drawing/2014/main" xmlns="" id="{F959C74D-6F21-A75E-693F-904AEAD24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763" y="1285875"/>
                <a:ext cx="7938" cy="12700"/>
              </a:xfrm>
              <a:custGeom>
                <a:avLst/>
                <a:gdLst>
                  <a:gd name="T0" fmla="*/ 13 w 14"/>
                  <a:gd name="T1" fmla="*/ 0 h 25"/>
                  <a:gd name="T2" fmla="*/ 13 w 14"/>
                  <a:gd name="T3" fmla="*/ 0 h 25"/>
                  <a:gd name="T4" fmla="*/ 11 w 14"/>
                  <a:gd name="T5" fmla="*/ 3 h 25"/>
                  <a:gd name="T6" fmla="*/ 10 w 14"/>
                  <a:gd name="T7" fmla="*/ 6 h 25"/>
                  <a:gd name="T8" fmla="*/ 4 w 14"/>
                  <a:gd name="T9" fmla="*/ 9 h 25"/>
                  <a:gd name="T10" fmla="*/ 3 w 14"/>
                  <a:gd name="T11" fmla="*/ 11 h 25"/>
                  <a:gd name="T12" fmla="*/ 0 w 14"/>
                  <a:gd name="T13" fmla="*/ 15 h 25"/>
                  <a:gd name="T14" fmla="*/ 0 w 14"/>
                  <a:gd name="T15" fmla="*/ 19 h 25"/>
                  <a:gd name="T16" fmla="*/ 0 w 14"/>
                  <a:gd name="T17" fmla="*/ 25 h 25"/>
                  <a:gd name="T18" fmla="*/ 0 w 14"/>
                  <a:gd name="T19" fmla="*/ 25 h 25"/>
                  <a:gd name="T20" fmla="*/ 0 w 14"/>
                  <a:gd name="T21" fmla="*/ 19 h 25"/>
                  <a:gd name="T22" fmla="*/ 3 w 14"/>
                  <a:gd name="T23" fmla="*/ 16 h 25"/>
                  <a:gd name="T24" fmla="*/ 6 w 14"/>
                  <a:gd name="T25" fmla="*/ 15 h 25"/>
                  <a:gd name="T26" fmla="*/ 9 w 14"/>
                  <a:gd name="T27" fmla="*/ 14 h 25"/>
                  <a:gd name="T28" fmla="*/ 12 w 14"/>
                  <a:gd name="T29" fmla="*/ 13 h 25"/>
                  <a:gd name="T30" fmla="*/ 14 w 14"/>
                  <a:gd name="T31" fmla="*/ 10 h 25"/>
                  <a:gd name="T32" fmla="*/ 14 w 14"/>
                  <a:gd name="T33" fmla="*/ 7 h 25"/>
                  <a:gd name="T34" fmla="*/ 13 w 14"/>
                  <a:gd name="T35" fmla="*/ 0 h 25"/>
                  <a:gd name="T36" fmla="*/ 13 w 14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5">
                    <a:moveTo>
                      <a:pt x="13" y="0"/>
                    </a:moveTo>
                    <a:lnTo>
                      <a:pt x="13" y="0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6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559">
                <a:extLst>
                  <a:ext uri="{FF2B5EF4-FFF2-40B4-BE49-F238E27FC236}">
                    <a16:creationId xmlns:a16="http://schemas.microsoft.com/office/drawing/2014/main" xmlns="" id="{A0B67CEC-155E-913B-A3CC-1CA29221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588" y="1274763"/>
                <a:ext cx="7938" cy="7938"/>
              </a:xfrm>
              <a:custGeom>
                <a:avLst/>
                <a:gdLst>
                  <a:gd name="T0" fmla="*/ 5 w 14"/>
                  <a:gd name="T1" fmla="*/ 0 h 13"/>
                  <a:gd name="T2" fmla="*/ 5 w 14"/>
                  <a:gd name="T3" fmla="*/ 0 h 13"/>
                  <a:gd name="T4" fmla="*/ 4 w 14"/>
                  <a:gd name="T5" fmla="*/ 9 h 13"/>
                  <a:gd name="T6" fmla="*/ 3 w 14"/>
                  <a:gd name="T7" fmla="*/ 11 h 13"/>
                  <a:gd name="T8" fmla="*/ 2 w 14"/>
                  <a:gd name="T9" fmla="*/ 12 h 13"/>
                  <a:gd name="T10" fmla="*/ 0 w 14"/>
                  <a:gd name="T11" fmla="*/ 13 h 13"/>
                  <a:gd name="T12" fmla="*/ 14 w 14"/>
                  <a:gd name="T13" fmla="*/ 7 h 13"/>
                  <a:gd name="T14" fmla="*/ 5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lnTo>
                      <a:pt x="5" y="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14" y="7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560">
                <a:extLst>
                  <a:ext uri="{FF2B5EF4-FFF2-40B4-BE49-F238E27FC236}">
                    <a16:creationId xmlns:a16="http://schemas.microsoft.com/office/drawing/2014/main" xmlns="" id="{70F5CF4F-E1A6-E1DC-67E6-EFA5DDBF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600" y="1184275"/>
                <a:ext cx="23813" cy="33338"/>
              </a:xfrm>
              <a:custGeom>
                <a:avLst/>
                <a:gdLst>
                  <a:gd name="T0" fmla="*/ 43 w 43"/>
                  <a:gd name="T1" fmla="*/ 37 h 61"/>
                  <a:gd name="T2" fmla="*/ 43 w 43"/>
                  <a:gd name="T3" fmla="*/ 37 h 61"/>
                  <a:gd name="T4" fmla="*/ 38 w 43"/>
                  <a:gd name="T5" fmla="*/ 47 h 61"/>
                  <a:gd name="T6" fmla="*/ 32 w 43"/>
                  <a:gd name="T7" fmla="*/ 54 h 61"/>
                  <a:gd name="T8" fmla="*/ 30 w 43"/>
                  <a:gd name="T9" fmla="*/ 56 h 61"/>
                  <a:gd name="T10" fmla="*/ 28 w 43"/>
                  <a:gd name="T11" fmla="*/ 57 h 61"/>
                  <a:gd name="T12" fmla="*/ 24 w 43"/>
                  <a:gd name="T13" fmla="*/ 58 h 61"/>
                  <a:gd name="T14" fmla="*/ 21 w 43"/>
                  <a:gd name="T15" fmla="*/ 58 h 61"/>
                  <a:gd name="T16" fmla="*/ 21 w 43"/>
                  <a:gd name="T17" fmla="*/ 58 h 61"/>
                  <a:gd name="T18" fmla="*/ 20 w 43"/>
                  <a:gd name="T19" fmla="*/ 43 h 61"/>
                  <a:gd name="T20" fmla="*/ 22 w 43"/>
                  <a:gd name="T21" fmla="*/ 35 h 61"/>
                  <a:gd name="T22" fmla="*/ 23 w 43"/>
                  <a:gd name="T23" fmla="*/ 33 h 61"/>
                  <a:gd name="T24" fmla="*/ 24 w 43"/>
                  <a:gd name="T25" fmla="*/ 31 h 61"/>
                  <a:gd name="T26" fmla="*/ 28 w 43"/>
                  <a:gd name="T27" fmla="*/ 28 h 61"/>
                  <a:gd name="T28" fmla="*/ 32 w 43"/>
                  <a:gd name="T29" fmla="*/ 26 h 61"/>
                  <a:gd name="T30" fmla="*/ 37 w 43"/>
                  <a:gd name="T31" fmla="*/ 22 h 61"/>
                  <a:gd name="T32" fmla="*/ 39 w 43"/>
                  <a:gd name="T33" fmla="*/ 18 h 61"/>
                  <a:gd name="T34" fmla="*/ 40 w 43"/>
                  <a:gd name="T35" fmla="*/ 13 h 61"/>
                  <a:gd name="T36" fmla="*/ 43 w 43"/>
                  <a:gd name="T37" fmla="*/ 1 h 61"/>
                  <a:gd name="T38" fmla="*/ 43 w 43"/>
                  <a:gd name="T39" fmla="*/ 1 h 61"/>
                  <a:gd name="T40" fmla="*/ 39 w 43"/>
                  <a:gd name="T41" fmla="*/ 0 h 61"/>
                  <a:gd name="T42" fmla="*/ 36 w 43"/>
                  <a:gd name="T43" fmla="*/ 1 h 61"/>
                  <a:gd name="T44" fmla="*/ 33 w 43"/>
                  <a:gd name="T45" fmla="*/ 2 h 61"/>
                  <a:gd name="T46" fmla="*/ 30 w 43"/>
                  <a:gd name="T47" fmla="*/ 4 h 61"/>
                  <a:gd name="T48" fmla="*/ 25 w 43"/>
                  <a:gd name="T49" fmla="*/ 10 h 61"/>
                  <a:gd name="T50" fmla="*/ 21 w 43"/>
                  <a:gd name="T51" fmla="*/ 18 h 61"/>
                  <a:gd name="T52" fmla="*/ 12 w 43"/>
                  <a:gd name="T53" fmla="*/ 33 h 61"/>
                  <a:gd name="T54" fmla="*/ 6 w 43"/>
                  <a:gd name="T55" fmla="*/ 39 h 61"/>
                  <a:gd name="T56" fmla="*/ 4 w 43"/>
                  <a:gd name="T57" fmla="*/ 40 h 61"/>
                  <a:gd name="T58" fmla="*/ 0 w 43"/>
                  <a:gd name="T59" fmla="*/ 41 h 61"/>
                  <a:gd name="T60" fmla="*/ 0 w 43"/>
                  <a:gd name="T61" fmla="*/ 41 h 61"/>
                  <a:gd name="T62" fmla="*/ 5 w 43"/>
                  <a:gd name="T63" fmla="*/ 49 h 61"/>
                  <a:gd name="T64" fmla="*/ 10 w 43"/>
                  <a:gd name="T65" fmla="*/ 55 h 61"/>
                  <a:gd name="T66" fmla="*/ 17 w 43"/>
                  <a:gd name="T67" fmla="*/ 58 h 61"/>
                  <a:gd name="T68" fmla="*/ 24 w 43"/>
                  <a:gd name="T69" fmla="*/ 61 h 61"/>
                  <a:gd name="T70" fmla="*/ 28 w 43"/>
                  <a:gd name="T71" fmla="*/ 61 h 61"/>
                  <a:gd name="T72" fmla="*/ 31 w 43"/>
                  <a:gd name="T73" fmla="*/ 60 h 61"/>
                  <a:gd name="T74" fmla="*/ 35 w 43"/>
                  <a:gd name="T75" fmla="*/ 58 h 61"/>
                  <a:gd name="T76" fmla="*/ 37 w 43"/>
                  <a:gd name="T77" fmla="*/ 56 h 61"/>
                  <a:gd name="T78" fmla="*/ 39 w 43"/>
                  <a:gd name="T79" fmla="*/ 53 h 61"/>
                  <a:gd name="T80" fmla="*/ 40 w 43"/>
                  <a:gd name="T81" fmla="*/ 48 h 61"/>
                  <a:gd name="T82" fmla="*/ 42 w 43"/>
                  <a:gd name="T83" fmla="*/ 43 h 61"/>
                  <a:gd name="T84" fmla="*/ 43 w 43"/>
                  <a:gd name="T85" fmla="*/ 37 h 61"/>
                  <a:gd name="T86" fmla="*/ 43 w 43"/>
                  <a:gd name="T87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61">
                    <a:moveTo>
                      <a:pt x="43" y="37"/>
                    </a:moveTo>
                    <a:lnTo>
                      <a:pt x="43" y="37"/>
                    </a:lnTo>
                    <a:lnTo>
                      <a:pt x="38" y="47"/>
                    </a:lnTo>
                    <a:lnTo>
                      <a:pt x="32" y="54"/>
                    </a:lnTo>
                    <a:lnTo>
                      <a:pt x="30" y="56"/>
                    </a:lnTo>
                    <a:lnTo>
                      <a:pt x="28" y="57"/>
                    </a:lnTo>
                    <a:lnTo>
                      <a:pt x="24" y="58"/>
                    </a:lnTo>
                    <a:lnTo>
                      <a:pt x="21" y="58"/>
                    </a:lnTo>
                    <a:lnTo>
                      <a:pt x="21" y="58"/>
                    </a:lnTo>
                    <a:lnTo>
                      <a:pt x="20" y="43"/>
                    </a:lnTo>
                    <a:lnTo>
                      <a:pt x="22" y="35"/>
                    </a:lnTo>
                    <a:lnTo>
                      <a:pt x="23" y="33"/>
                    </a:lnTo>
                    <a:lnTo>
                      <a:pt x="24" y="31"/>
                    </a:lnTo>
                    <a:lnTo>
                      <a:pt x="28" y="28"/>
                    </a:lnTo>
                    <a:lnTo>
                      <a:pt x="32" y="26"/>
                    </a:lnTo>
                    <a:lnTo>
                      <a:pt x="37" y="22"/>
                    </a:lnTo>
                    <a:lnTo>
                      <a:pt x="39" y="18"/>
                    </a:lnTo>
                    <a:lnTo>
                      <a:pt x="40" y="13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3" y="2"/>
                    </a:lnTo>
                    <a:lnTo>
                      <a:pt x="30" y="4"/>
                    </a:lnTo>
                    <a:lnTo>
                      <a:pt x="25" y="10"/>
                    </a:lnTo>
                    <a:lnTo>
                      <a:pt x="21" y="18"/>
                    </a:lnTo>
                    <a:lnTo>
                      <a:pt x="12" y="33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49"/>
                    </a:lnTo>
                    <a:lnTo>
                      <a:pt x="10" y="55"/>
                    </a:lnTo>
                    <a:lnTo>
                      <a:pt x="17" y="58"/>
                    </a:lnTo>
                    <a:lnTo>
                      <a:pt x="24" y="61"/>
                    </a:lnTo>
                    <a:lnTo>
                      <a:pt x="28" y="61"/>
                    </a:lnTo>
                    <a:lnTo>
                      <a:pt x="31" y="60"/>
                    </a:lnTo>
                    <a:lnTo>
                      <a:pt x="35" y="58"/>
                    </a:lnTo>
                    <a:lnTo>
                      <a:pt x="37" y="56"/>
                    </a:lnTo>
                    <a:lnTo>
                      <a:pt x="39" y="53"/>
                    </a:lnTo>
                    <a:lnTo>
                      <a:pt x="40" y="48"/>
                    </a:lnTo>
                    <a:lnTo>
                      <a:pt x="42" y="43"/>
                    </a:lnTo>
                    <a:lnTo>
                      <a:pt x="43" y="37"/>
                    </a:lnTo>
                    <a:lnTo>
                      <a:pt x="4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561">
                <a:extLst>
                  <a:ext uri="{FF2B5EF4-FFF2-40B4-BE49-F238E27FC236}">
                    <a16:creationId xmlns:a16="http://schemas.microsoft.com/office/drawing/2014/main" xmlns="" id="{4C5BC0AE-B0C2-F4F0-2C81-216C5B85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825" y="1173163"/>
                <a:ext cx="6350" cy="6350"/>
              </a:xfrm>
              <a:custGeom>
                <a:avLst/>
                <a:gdLst>
                  <a:gd name="T0" fmla="*/ 11 w 12"/>
                  <a:gd name="T1" fmla="*/ 0 h 12"/>
                  <a:gd name="T2" fmla="*/ 0 w 12"/>
                  <a:gd name="T3" fmla="*/ 10 h 12"/>
                  <a:gd name="T4" fmla="*/ 2 w 12"/>
                  <a:gd name="T5" fmla="*/ 12 h 12"/>
                  <a:gd name="T6" fmla="*/ 12 w 12"/>
                  <a:gd name="T7" fmla="*/ 2 h 12"/>
                  <a:gd name="T8" fmla="*/ 11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lnTo>
                      <a:pt x="0" y="10"/>
                    </a:lnTo>
                    <a:lnTo>
                      <a:pt x="2" y="12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562">
                <a:extLst>
                  <a:ext uri="{FF2B5EF4-FFF2-40B4-BE49-F238E27FC236}">
                    <a16:creationId xmlns:a16="http://schemas.microsoft.com/office/drawing/2014/main" xmlns="" id="{FD21A853-9C07-D0E9-04E0-6B5F44D0D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175" y="1389063"/>
                <a:ext cx="6350" cy="6350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9 h 12"/>
                  <a:gd name="T6" fmla="*/ 1 w 12"/>
                  <a:gd name="T7" fmla="*/ 12 h 12"/>
                  <a:gd name="T8" fmla="*/ 4 w 12"/>
                  <a:gd name="T9" fmla="*/ 12 h 12"/>
                  <a:gd name="T10" fmla="*/ 5 w 12"/>
                  <a:gd name="T11" fmla="*/ 10 h 12"/>
                  <a:gd name="T12" fmla="*/ 12 w 12"/>
                  <a:gd name="T13" fmla="*/ 1 h 12"/>
                  <a:gd name="T14" fmla="*/ 12 w 12"/>
                  <a:gd name="T15" fmla="*/ 1 h 12"/>
                  <a:gd name="T16" fmla="*/ 9 w 12"/>
                  <a:gd name="T17" fmla="*/ 0 h 12"/>
                  <a:gd name="T18" fmla="*/ 6 w 12"/>
                  <a:gd name="T19" fmla="*/ 0 h 12"/>
                  <a:gd name="T20" fmla="*/ 4 w 12"/>
                  <a:gd name="T21" fmla="*/ 1 h 12"/>
                  <a:gd name="T22" fmla="*/ 0 w 12"/>
                  <a:gd name="T23" fmla="*/ 5 h 12"/>
                  <a:gd name="T24" fmla="*/ 0 w 12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563">
                <a:extLst>
                  <a:ext uri="{FF2B5EF4-FFF2-40B4-BE49-F238E27FC236}">
                    <a16:creationId xmlns:a16="http://schemas.microsoft.com/office/drawing/2014/main" xmlns="" id="{CB5BCA6E-8C80-8559-07BF-5C8BD13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113" y="1384300"/>
                <a:ext cx="44450" cy="7938"/>
              </a:xfrm>
              <a:custGeom>
                <a:avLst/>
                <a:gdLst>
                  <a:gd name="T0" fmla="*/ 0 w 84"/>
                  <a:gd name="T1" fmla="*/ 15 h 15"/>
                  <a:gd name="T2" fmla="*/ 84 w 84"/>
                  <a:gd name="T3" fmla="*/ 0 h 15"/>
                  <a:gd name="T4" fmla="*/ 84 w 84"/>
                  <a:gd name="T5" fmla="*/ 0 h 15"/>
                  <a:gd name="T6" fmla="*/ 47 w 84"/>
                  <a:gd name="T7" fmla="*/ 6 h 15"/>
                  <a:gd name="T8" fmla="*/ 25 w 84"/>
                  <a:gd name="T9" fmla="*/ 9 h 15"/>
                  <a:gd name="T10" fmla="*/ 0 w 84"/>
                  <a:gd name="T11" fmla="*/ 15 h 15"/>
                  <a:gd name="T12" fmla="*/ 0 w 84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5">
                    <a:moveTo>
                      <a:pt x="0" y="15"/>
                    </a:moveTo>
                    <a:lnTo>
                      <a:pt x="84" y="0"/>
                    </a:lnTo>
                    <a:lnTo>
                      <a:pt x="84" y="0"/>
                    </a:lnTo>
                    <a:lnTo>
                      <a:pt x="47" y="6"/>
                    </a:lnTo>
                    <a:lnTo>
                      <a:pt x="25" y="9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564">
                <a:extLst>
                  <a:ext uri="{FF2B5EF4-FFF2-40B4-BE49-F238E27FC236}">
                    <a16:creationId xmlns:a16="http://schemas.microsoft.com/office/drawing/2014/main" xmlns="" id="{A2A86AC3-3C50-55E3-23FE-E5A6C669D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650" y="1339850"/>
                <a:ext cx="34925" cy="28575"/>
              </a:xfrm>
              <a:custGeom>
                <a:avLst/>
                <a:gdLst>
                  <a:gd name="T0" fmla="*/ 56 w 66"/>
                  <a:gd name="T1" fmla="*/ 0 h 55"/>
                  <a:gd name="T2" fmla="*/ 56 w 66"/>
                  <a:gd name="T3" fmla="*/ 0 h 55"/>
                  <a:gd name="T4" fmla="*/ 49 w 66"/>
                  <a:gd name="T5" fmla="*/ 6 h 55"/>
                  <a:gd name="T6" fmla="*/ 41 w 66"/>
                  <a:gd name="T7" fmla="*/ 13 h 55"/>
                  <a:gd name="T8" fmla="*/ 28 w 66"/>
                  <a:gd name="T9" fmla="*/ 27 h 55"/>
                  <a:gd name="T10" fmla="*/ 22 w 66"/>
                  <a:gd name="T11" fmla="*/ 34 h 55"/>
                  <a:gd name="T12" fmla="*/ 15 w 66"/>
                  <a:gd name="T13" fmla="*/ 40 h 55"/>
                  <a:gd name="T14" fmla="*/ 9 w 66"/>
                  <a:gd name="T15" fmla="*/ 44 h 55"/>
                  <a:gd name="T16" fmla="*/ 0 w 66"/>
                  <a:gd name="T17" fmla="*/ 48 h 55"/>
                  <a:gd name="T18" fmla="*/ 0 w 66"/>
                  <a:gd name="T19" fmla="*/ 48 h 55"/>
                  <a:gd name="T20" fmla="*/ 6 w 66"/>
                  <a:gd name="T21" fmla="*/ 52 h 55"/>
                  <a:gd name="T22" fmla="*/ 11 w 66"/>
                  <a:gd name="T23" fmla="*/ 55 h 55"/>
                  <a:gd name="T24" fmla="*/ 15 w 66"/>
                  <a:gd name="T25" fmla="*/ 55 h 55"/>
                  <a:gd name="T26" fmla="*/ 20 w 66"/>
                  <a:gd name="T27" fmla="*/ 54 h 55"/>
                  <a:gd name="T28" fmla="*/ 25 w 66"/>
                  <a:gd name="T29" fmla="*/ 51 h 55"/>
                  <a:gd name="T30" fmla="*/ 28 w 66"/>
                  <a:gd name="T31" fmla="*/ 48 h 55"/>
                  <a:gd name="T32" fmla="*/ 35 w 66"/>
                  <a:gd name="T33" fmla="*/ 39 h 55"/>
                  <a:gd name="T34" fmla="*/ 42 w 66"/>
                  <a:gd name="T35" fmla="*/ 30 h 55"/>
                  <a:gd name="T36" fmla="*/ 45 w 66"/>
                  <a:gd name="T37" fmla="*/ 27 h 55"/>
                  <a:gd name="T38" fmla="*/ 50 w 66"/>
                  <a:gd name="T39" fmla="*/ 25 h 55"/>
                  <a:gd name="T40" fmla="*/ 53 w 66"/>
                  <a:gd name="T41" fmla="*/ 24 h 55"/>
                  <a:gd name="T42" fmla="*/ 57 w 66"/>
                  <a:gd name="T43" fmla="*/ 24 h 55"/>
                  <a:gd name="T44" fmla="*/ 61 w 66"/>
                  <a:gd name="T45" fmla="*/ 26 h 55"/>
                  <a:gd name="T46" fmla="*/ 66 w 66"/>
                  <a:gd name="T47" fmla="*/ 30 h 55"/>
                  <a:gd name="T48" fmla="*/ 56 w 66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55">
                    <a:moveTo>
                      <a:pt x="56" y="0"/>
                    </a:moveTo>
                    <a:lnTo>
                      <a:pt x="56" y="0"/>
                    </a:lnTo>
                    <a:lnTo>
                      <a:pt x="49" y="6"/>
                    </a:lnTo>
                    <a:lnTo>
                      <a:pt x="41" y="13"/>
                    </a:lnTo>
                    <a:lnTo>
                      <a:pt x="28" y="27"/>
                    </a:lnTo>
                    <a:lnTo>
                      <a:pt x="22" y="34"/>
                    </a:lnTo>
                    <a:lnTo>
                      <a:pt x="15" y="40"/>
                    </a:lnTo>
                    <a:lnTo>
                      <a:pt x="9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5" y="55"/>
                    </a:lnTo>
                    <a:lnTo>
                      <a:pt x="20" y="54"/>
                    </a:lnTo>
                    <a:lnTo>
                      <a:pt x="25" y="51"/>
                    </a:lnTo>
                    <a:lnTo>
                      <a:pt x="28" y="48"/>
                    </a:lnTo>
                    <a:lnTo>
                      <a:pt x="35" y="39"/>
                    </a:lnTo>
                    <a:lnTo>
                      <a:pt x="42" y="30"/>
                    </a:lnTo>
                    <a:lnTo>
                      <a:pt x="45" y="27"/>
                    </a:lnTo>
                    <a:lnTo>
                      <a:pt x="50" y="25"/>
                    </a:lnTo>
                    <a:lnTo>
                      <a:pt x="53" y="24"/>
                    </a:lnTo>
                    <a:lnTo>
                      <a:pt x="57" y="24"/>
                    </a:lnTo>
                    <a:lnTo>
                      <a:pt x="61" y="26"/>
                    </a:lnTo>
                    <a:lnTo>
                      <a:pt x="66" y="30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565">
                <a:extLst>
                  <a:ext uri="{FF2B5EF4-FFF2-40B4-BE49-F238E27FC236}">
                    <a16:creationId xmlns:a16="http://schemas.microsoft.com/office/drawing/2014/main" xmlns="" id="{2D6D34F8-6326-99F3-EA8C-F5B96D590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1374775"/>
                <a:ext cx="11113" cy="28575"/>
              </a:xfrm>
              <a:custGeom>
                <a:avLst/>
                <a:gdLst>
                  <a:gd name="T0" fmla="*/ 7 w 21"/>
                  <a:gd name="T1" fmla="*/ 54 h 54"/>
                  <a:gd name="T2" fmla="*/ 7 w 21"/>
                  <a:gd name="T3" fmla="*/ 54 h 54"/>
                  <a:gd name="T4" fmla="*/ 7 w 21"/>
                  <a:gd name="T5" fmla="*/ 45 h 54"/>
                  <a:gd name="T6" fmla="*/ 8 w 21"/>
                  <a:gd name="T7" fmla="*/ 37 h 54"/>
                  <a:gd name="T8" fmla="*/ 10 w 21"/>
                  <a:gd name="T9" fmla="*/ 30 h 54"/>
                  <a:gd name="T10" fmla="*/ 14 w 21"/>
                  <a:gd name="T11" fmla="*/ 24 h 54"/>
                  <a:gd name="T12" fmla="*/ 17 w 21"/>
                  <a:gd name="T13" fmla="*/ 19 h 54"/>
                  <a:gd name="T14" fmla="*/ 19 w 21"/>
                  <a:gd name="T15" fmla="*/ 14 h 54"/>
                  <a:gd name="T16" fmla="*/ 21 w 21"/>
                  <a:gd name="T17" fmla="*/ 7 h 54"/>
                  <a:gd name="T18" fmla="*/ 21 w 21"/>
                  <a:gd name="T19" fmla="*/ 0 h 54"/>
                  <a:gd name="T20" fmla="*/ 21 w 21"/>
                  <a:gd name="T21" fmla="*/ 0 h 54"/>
                  <a:gd name="T22" fmla="*/ 16 w 21"/>
                  <a:gd name="T23" fmla="*/ 4 h 54"/>
                  <a:gd name="T24" fmla="*/ 13 w 21"/>
                  <a:gd name="T25" fmla="*/ 7 h 54"/>
                  <a:gd name="T26" fmla="*/ 11 w 21"/>
                  <a:gd name="T27" fmla="*/ 12 h 54"/>
                  <a:gd name="T28" fmla="*/ 10 w 21"/>
                  <a:gd name="T29" fmla="*/ 16 h 54"/>
                  <a:gd name="T30" fmla="*/ 9 w 21"/>
                  <a:gd name="T31" fmla="*/ 20 h 54"/>
                  <a:gd name="T32" fmla="*/ 7 w 21"/>
                  <a:gd name="T33" fmla="*/ 23 h 54"/>
                  <a:gd name="T34" fmla="*/ 4 w 21"/>
                  <a:gd name="T35" fmla="*/ 24 h 54"/>
                  <a:gd name="T36" fmla="*/ 0 w 21"/>
                  <a:gd name="T37" fmla="*/ 24 h 54"/>
                  <a:gd name="T38" fmla="*/ 7 w 21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54">
                    <a:moveTo>
                      <a:pt x="7" y="54"/>
                    </a:moveTo>
                    <a:lnTo>
                      <a:pt x="7" y="54"/>
                    </a:lnTo>
                    <a:lnTo>
                      <a:pt x="7" y="45"/>
                    </a:lnTo>
                    <a:lnTo>
                      <a:pt x="8" y="37"/>
                    </a:lnTo>
                    <a:lnTo>
                      <a:pt x="10" y="30"/>
                    </a:lnTo>
                    <a:lnTo>
                      <a:pt x="14" y="24"/>
                    </a:lnTo>
                    <a:lnTo>
                      <a:pt x="17" y="19"/>
                    </a:lnTo>
                    <a:lnTo>
                      <a:pt x="19" y="14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4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10" y="16"/>
                    </a:lnTo>
                    <a:lnTo>
                      <a:pt x="9" y="20"/>
                    </a:lnTo>
                    <a:lnTo>
                      <a:pt x="7" y="23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7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566">
                <a:extLst>
                  <a:ext uri="{FF2B5EF4-FFF2-40B4-BE49-F238E27FC236}">
                    <a16:creationId xmlns:a16="http://schemas.microsoft.com/office/drawing/2014/main" xmlns="" id="{A900FDE8-0B03-2A46-1AF6-A9DE8B26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075" y="1149350"/>
                <a:ext cx="3175" cy="7938"/>
              </a:xfrm>
              <a:custGeom>
                <a:avLst/>
                <a:gdLst>
                  <a:gd name="T0" fmla="*/ 0 w 6"/>
                  <a:gd name="T1" fmla="*/ 15 h 15"/>
                  <a:gd name="T2" fmla="*/ 6 w 6"/>
                  <a:gd name="T3" fmla="*/ 0 h 15"/>
                  <a:gd name="T4" fmla="*/ 1 w 6"/>
                  <a:gd name="T5" fmla="*/ 5 h 15"/>
                  <a:gd name="T6" fmla="*/ 0 w 6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15"/>
                    </a:moveTo>
                    <a:lnTo>
                      <a:pt x="6" y="0"/>
                    </a:lnTo>
                    <a:lnTo>
                      <a:pt x="1" y="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567">
                <a:extLst>
                  <a:ext uri="{FF2B5EF4-FFF2-40B4-BE49-F238E27FC236}">
                    <a16:creationId xmlns:a16="http://schemas.microsoft.com/office/drawing/2014/main" xmlns="" id="{1B1A902F-C1EC-F1EB-1BE4-E52A3451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89063"/>
                <a:ext cx="6350" cy="7938"/>
              </a:xfrm>
              <a:custGeom>
                <a:avLst/>
                <a:gdLst>
                  <a:gd name="T0" fmla="*/ 2 w 11"/>
                  <a:gd name="T1" fmla="*/ 0 h 15"/>
                  <a:gd name="T2" fmla="*/ 0 w 11"/>
                  <a:gd name="T3" fmla="*/ 6 h 15"/>
                  <a:gd name="T4" fmla="*/ 11 w 11"/>
                  <a:gd name="T5" fmla="*/ 15 h 15"/>
                  <a:gd name="T6" fmla="*/ 2 w 11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2" y="0"/>
                    </a:moveTo>
                    <a:lnTo>
                      <a:pt x="0" y="6"/>
                    </a:lnTo>
                    <a:lnTo>
                      <a:pt x="11" y="1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568">
                <a:extLst>
                  <a:ext uri="{FF2B5EF4-FFF2-40B4-BE49-F238E27FC236}">
                    <a16:creationId xmlns:a16="http://schemas.microsoft.com/office/drawing/2014/main" xmlns="" id="{F6F533B7-F503-4CAC-84F6-CBBF1644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025" y="1392238"/>
                <a:ext cx="0" cy="4763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569">
                <a:extLst>
                  <a:ext uri="{FF2B5EF4-FFF2-40B4-BE49-F238E27FC236}">
                    <a16:creationId xmlns:a16="http://schemas.microsoft.com/office/drawing/2014/main" xmlns="" id="{6071651C-DE4D-97CE-0A95-90578E7A3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1120775"/>
                <a:ext cx="7938" cy="6350"/>
              </a:xfrm>
              <a:custGeom>
                <a:avLst/>
                <a:gdLst>
                  <a:gd name="T0" fmla="*/ 15 w 15"/>
                  <a:gd name="T1" fmla="*/ 6 h 12"/>
                  <a:gd name="T2" fmla="*/ 5 w 15"/>
                  <a:gd name="T3" fmla="*/ 0 h 12"/>
                  <a:gd name="T4" fmla="*/ 0 w 15"/>
                  <a:gd name="T5" fmla="*/ 12 h 12"/>
                  <a:gd name="T6" fmla="*/ 15 w 15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6"/>
                    </a:moveTo>
                    <a:lnTo>
                      <a:pt x="5" y="0"/>
                    </a:lnTo>
                    <a:lnTo>
                      <a:pt x="0" y="1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570">
                <a:extLst>
                  <a:ext uri="{FF2B5EF4-FFF2-40B4-BE49-F238E27FC236}">
                    <a16:creationId xmlns:a16="http://schemas.microsoft.com/office/drawing/2014/main" xmlns="" id="{EE765AC9-2B7D-8448-E7DD-150441BF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700" y="1204913"/>
                <a:ext cx="4763" cy="4763"/>
              </a:xfrm>
              <a:custGeom>
                <a:avLst/>
                <a:gdLst>
                  <a:gd name="T0" fmla="*/ 9 w 10"/>
                  <a:gd name="T1" fmla="*/ 0 h 11"/>
                  <a:gd name="T2" fmla="*/ 0 w 10"/>
                  <a:gd name="T3" fmla="*/ 9 h 11"/>
                  <a:gd name="T4" fmla="*/ 0 w 10"/>
                  <a:gd name="T5" fmla="*/ 9 h 11"/>
                  <a:gd name="T6" fmla="*/ 1 w 10"/>
                  <a:gd name="T7" fmla="*/ 9 h 11"/>
                  <a:gd name="T8" fmla="*/ 3 w 10"/>
                  <a:gd name="T9" fmla="*/ 9 h 11"/>
                  <a:gd name="T10" fmla="*/ 7 w 10"/>
                  <a:gd name="T11" fmla="*/ 11 h 11"/>
                  <a:gd name="T12" fmla="*/ 9 w 10"/>
                  <a:gd name="T13" fmla="*/ 10 h 11"/>
                  <a:gd name="T14" fmla="*/ 10 w 10"/>
                  <a:gd name="T15" fmla="*/ 9 h 11"/>
                  <a:gd name="T16" fmla="*/ 10 w 10"/>
                  <a:gd name="T17" fmla="*/ 5 h 11"/>
                  <a:gd name="T18" fmla="*/ 9 w 10"/>
                  <a:gd name="T19" fmla="*/ 0 h 11"/>
                  <a:gd name="T20" fmla="*/ 9 w 10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1">
                    <a:moveTo>
                      <a:pt x="9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0" y="5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571">
                <a:extLst>
                  <a:ext uri="{FF2B5EF4-FFF2-40B4-BE49-F238E27FC236}">
                    <a16:creationId xmlns:a16="http://schemas.microsoft.com/office/drawing/2014/main" xmlns="" id="{107052B4-2606-E75A-FD64-241D1EC0B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125" y="1389063"/>
                <a:ext cx="6350" cy="6350"/>
              </a:xfrm>
              <a:custGeom>
                <a:avLst/>
                <a:gdLst>
                  <a:gd name="T0" fmla="*/ 1 w 13"/>
                  <a:gd name="T1" fmla="*/ 14 h 14"/>
                  <a:gd name="T2" fmla="*/ 13 w 13"/>
                  <a:gd name="T3" fmla="*/ 2 h 14"/>
                  <a:gd name="T4" fmla="*/ 12 w 13"/>
                  <a:gd name="T5" fmla="*/ 0 h 14"/>
                  <a:gd name="T6" fmla="*/ 0 w 13"/>
                  <a:gd name="T7" fmla="*/ 10 h 14"/>
                  <a:gd name="T8" fmla="*/ 1 w 1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lnTo>
                      <a:pt x="13" y="2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72">
                <a:extLst>
                  <a:ext uri="{FF2B5EF4-FFF2-40B4-BE49-F238E27FC236}">
                    <a16:creationId xmlns:a16="http://schemas.microsoft.com/office/drawing/2014/main" xmlns="" id="{97A3AE58-D5B5-1943-7F2F-D7FF69A9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975" y="1149350"/>
                <a:ext cx="4763" cy="12700"/>
              </a:xfrm>
              <a:custGeom>
                <a:avLst/>
                <a:gdLst>
                  <a:gd name="T0" fmla="*/ 2 w 10"/>
                  <a:gd name="T1" fmla="*/ 24 h 24"/>
                  <a:gd name="T2" fmla="*/ 2 w 10"/>
                  <a:gd name="T3" fmla="*/ 24 h 24"/>
                  <a:gd name="T4" fmla="*/ 1 w 10"/>
                  <a:gd name="T5" fmla="*/ 18 h 24"/>
                  <a:gd name="T6" fmla="*/ 2 w 10"/>
                  <a:gd name="T7" fmla="*/ 14 h 24"/>
                  <a:gd name="T8" fmla="*/ 5 w 10"/>
                  <a:gd name="T9" fmla="*/ 11 h 24"/>
                  <a:gd name="T10" fmla="*/ 7 w 10"/>
                  <a:gd name="T11" fmla="*/ 11 h 24"/>
                  <a:gd name="T12" fmla="*/ 9 w 10"/>
                  <a:gd name="T13" fmla="*/ 10 h 24"/>
                  <a:gd name="T14" fmla="*/ 10 w 10"/>
                  <a:gd name="T15" fmla="*/ 8 h 24"/>
                  <a:gd name="T16" fmla="*/ 10 w 10"/>
                  <a:gd name="T17" fmla="*/ 5 h 24"/>
                  <a:gd name="T18" fmla="*/ 7 w 10"/>
                  <a:gd name="T19" fmla="*/ 0 h 24"/>
                  <a:gd name="T20" fmla="*/ 7 w 10"/>
                  <a:gd name="T21" fmla="*/ 0 h 24"/>
                  <a:gd name="T22" fmla="*/ 3 w 10"/>
                  <a:gd name="T23" fmla="*/ 1 h 24"/>
                  <a:gd name="T24" fmla="*/ 1 w 10"/>
                  <a:gd name="T25" fmla="*/ 3 h 24"/>
                  <a:gd name="T26" fmla="*/ 0 w 10"/>
                  <a:gd name="T27" fmla="*/ 6 h 24"/>
                  <a:gd name="T28" fmla="*/ 0 w 10"/>
                  <a:gd name="T29" fmla="*/ 9 h 24"/>
                  <a:gd name="T30" fmla="*/ 0 w 10"/>
                  <a:gd name="T31" fmla="*/ 16 h 24"/>
                  <a:gd name="T32" fmla="*/ 2 w 10"/>
                  <a:gd name="T33" fmla="*/ 24 h 24"/>
                  <a:gd name="T34" fmla="*/ 2 w 10"/>
                  <a:gd name="T3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24">
                    <a:moveTo>
                      <a:pt x="2" y="24"/>
                    </a:moveTo>
                    <a:lnTo>
                      <a:pt x="2" y="24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2" y="24"/>
                    </a:lnTo>
                    <a:lnTo>
                      <a:pt x="2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73">
                <a:extLst>
                  <a:ext uri="{FF2B5EF4-FFF2-40B4-BE49-F238E27FC236}">
                    <a16:creationId xmlns:a16="http://schemas.microsoft.com/office/drawing/2014/main" xmlns="" id="{55322766-9860-40C7-3797-99B4DC250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413" y="1238250"/>
                <a:ext cx="3175" cy="158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2 h 4"/>
                  <a:gd name="T6" fmla="*/ 4 w 4"/>
                  <a:gd name="T7" fmla="*/ 0 h 4"/>
                  <a:gd name="T8" fmla="*/ 4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574">
                <a:extLst>
                  <a:ext uri="{FF2B5EF4-FFF2-40B4-BE49-F238E27FC236}">
                    <a16:creationId xmlns:a16="http://schemas.microsoft.com/office/drawing/2014/main" xmlns="" id="{FB2CBE39-5556-0E7C-FCDB-C0F0F531A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063" y="1238250"/>
                <a:ext cx="6350" cy="4763"/>
              </a:xfrm>
              <a:custGeom>
                <a:avLst/>
                <a:gdLst>
                  <a:gd name="T0" fmla="*/ 13 w 13"/>
                  <a:gd name="T1" fmla="*/ 5 h 9"/>
                  <a:gd name="T2" fmla="*/ 13 w 13"/>
                  <a:gd name="T3" fmla="*/ 5 h 9"/>
                  <a:gd name="T4" fmla="*/ 9 w 13"/>
                  <a:gd name="T5" fmla="*/ 3 h 9"/>
                  <a:gd name="T6" fmla="*/ 6 w 13"/>
                  <a:gd name="T7" fmla="*/ 1 h 9"/>
                  <a:gd name="T8" fmla="*/ 3 w 13"/>
                  <a:gd name="T9" fmla="*/ 0 h 9"/>
                  <a:gd name="T10" fmla="*/ 1 w 13"/>
                  <a:gd name="T11" fmla="*/ 1 h 9"/>
                  <a:gd name="T12" fmla="*/ 0 w 13"/>
                  <a:gd name="T13" fmla="*/ 2 h 9"/>
                  <a:gd name="T14" fmla="*/ 0 w 13"/>
                  <a:gd name="T15" fmla="*/ 2 h 9"/>
                  <a:gd name="T16" fmla="*/ 4 w 13"/>
                  <a:gd name="T17" fmla="*/ 8 h 9"/>
                  <a:gd name="T18" fmla="*/ 6 w 13"/>
                  <a:gd name="T19" fmla="*/ 9 h 9"/>
                  <a:gd name="T20" fmla="*/ 7 w 13"/>
                  <a:gd name="T21" fmla="*/ 9 h 9"/>
                  <a:gd name="T22" fmla="*/ 9 w 13"/>
                  <a:gd name="T23" fmla="*/ 8 h 9"/>
                  <a:gd name="T24" fmla="*/ 13 w 13"/>
                  <a:gd name="T25" fmla="*/ 5 h 9"/>
                  <a:gd name="T26" fmla="*/ 13 w 13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lnTo>
                      <a:pt x="13" y="5"/>
                    </a:lnTo>
                    <a:lnTo>
                      <a:pt x="9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Freeform 575">
                <a:extLst>
                  <a:ext uri="{FF2B5EF4-FFF2-40B4-BE49-F238E27FC236}">
                    <a16:creationId xmlns:a16="http://schemas.microsoft.com/office/drawing/2014/main" xmlns="" id="{F1D58C6F-F19A-D568-F57F-84D7EDD03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638" y="1233488"/>
                <a:ext cx="7938" cy="14288"/>
              </a:xfrm>
              <a:custGeom>
                <a:avLst/>
                <a:gdLst>
                  <a:gd name="T0" fmla="*/ 14 w 14"/>
                  <a:gd name="T1" fmla="*/ 8 h 27"/>
                  <a:gd name="T2" fmla="*/ 11 w 14"/>
                  <a:gd name="T3" fmla="*/ 7 h 27"/>
                  <a:gd name="T4" fmla="*/ 11 w 14"/>
                  <a:gd name="T5" fmla="*/ 7 h 27"/>
                  <a:gd name="T6" fmla="*/ 12 w 14"/>
                  <a:gd name="T7" fmla="*/ 1 h 27"/>
                  <a:gd name="T8" fmla="*/ 13 w 14"/>
                  <a:gd name="T9" fmla="*/ 0 h 27"/>
                  <a:gd name="T10" fmla="*/ 8 w 14"/>
                  <a:gd name="T11" fmla="*/ 7 h 27"/>
                  <a:gd name="T12" fmla="*/ 8 w 14"/>
                  <a:gd name="T13" fmla="*/ 7 h 27"/>
                  <a:gd name="T14" fmla="*/ 6 w 14"/>
                  <a:gd name="T15" fmla="*/ 8 h 27"/>
                  <a:gd name="T16" fmla="*/ 5 w 14"/>
                  <a:gd name="T17" fmla="*/ 11 h 27"/>
                  <a:gd name="T18" fmla="*/ 4 w 14"/>
                  <a:gd name="T19" fmla="*/ 18 h 27"/>
                  <a:gd name="T20" fmla="*/ 0 w 14"/>
                  <a:gd name="T21" fmla="*/ 27 h 27"/>
                  <a:gd name="T22" fmla="*/ 0 w 14"/>
                  <a:gd name="T23" fmla="*/ 27 h 27"/>
                  <a:gd name="T24" fmla="*/ 5 w 14"/>
                  <a:gd name="T25" fmla="*/ 19 h 27"/>
                  <a:gd name="T26" fmla="*/ 5 w 14"/>
                  <a:gd name="T27" fmla="*/ 19 h 27"/>
                  <a:gd name="T28" fmla="*/ 9 w 14"/>
                  <a:gd name="T29" fmla="*/ 19 h 27"/>
                  <a:gd name="T30" fmla="*/ 13 w 14"/>
                  <a:gd name="T31" fmla="*/ 17 h 27"/>
                  <a:gd name="T32" fmla="*/ 14 w 14"/>
                  <a:gd name="T33" fmla="*/ 16 h 27"/>
                  <a:gd name="T34" fmla="*/ 14 w 14"/>
                  <a:gd name="T35" fmla="*/ 14 h 27"/>
                  <a:gd name="T36" fmla="*/ 14 w 14"/>
                  <a:gd name="T37" fmla="*/ 8 h 27"/>
                  <a:gd name="T38" fmla="*/ 14 w 14"/>
                  <a:gd name="T3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27">
                    <a:moveTo>
                      <a:pt x="14" y="8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4" y="18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8"/>
                    </a:lnTo>
                    <a:lnTo>
                      <a:pt x="1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576">
                <a:extLst>
                  <a:ext uri="{FF2B5EF4-FFF2-40B4-BE49-F238E27FC236}">
                    <a16:creationId xmlns:a16="http://schemas.microsoft.com/office/drawing/2014/main" xmlns="" id="{F8CADACA-DA0F-A4C7-9B46-88986E3B2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475" y="1414463"/>
                <a:ext cx="20638" cy="15875"/>
              </a:xfrm>
              <a:custGeom>
                <a:avLst/>
                <a:gdLst>
                  <a:gd name="T0" fmla="*/ 41 w 41"/>
                  <a:gd name="T1" fmla="*/ 29 h 31"/>
                  <a:gd name="T2" fmla="*/ 41 w 41"/>
                  <a:gd name="T3" fmla="*/ 29 h 31"/>
                  <a:gd name="T4" fmla="*/ 31 w 41"/>
                  <a:gd name="T5" fmla="*/ 23 h 31"/>
                  <a:gd name="T6" fmla="*/ 28 w 41"/>
                  <a:gd name="T7" fmla="*/ 21 h 31"/>
                  <a:gd name="T8" fmla="*/ 25 w 41"/>
                  <a:gd name="T9" fmla="*/ 19 h 31"/>
                  <a:gd name="T10" fmla="*/ 23 w 41"/>
                  <a:gd name="T11" fmla="*/ 15 h 31"/>
                  <a:gd name="T12" fmla="*/ 22 w 41"/>
                  <a:gd name="T13" fmla="*/ 11 h 31"/>
                  <a:gd name="T14" fmla="*/ 22 w 41"/>
                  <a:gd name="T15" fmla="*/ 0 h 31"/>
                  <a:gd name="T16" fmla="*/ 22 w 41"/>
                  <a:gd name="T17" fmla="*/ 0 h 31"/>
                  <a:gd name="T18" fmla="*/ 18 w 41"/>
                  <a:gd name="T19" fmla="*/ 0 h 31"/>
                  <a:gd name="T20" fmla="*/ 16 w 41"/>
                  <a:gd name="T21" fmla="*/ 0 h 31"/>
                  <a:gd name="T22" fmla="*/ 13 w 41"/>
                  <a:gd name="T23" fmla="*/ 3 h 31"/>
                  <a:gd name="T24" fmla="*/ 10 w 41"/>
                  <a:gd name="T25" fmla="*/ 6 h 31"/>
                  <a:gd name="T26" fmla="*/ 8 w 41"/>
                  <a:gd name="T27" fmla="*/ 12 h 31"/>
                  <a:gd name="T28" fmla="*/ 5 w 41"/>
                  <a:gd name="T29" fmla="*/ 22 h 31"/>
                  <a:gd name="T30" fmla="*/ 2 w 41"/>
                  <a:gd name="T31" fmla="*/ 28 h 31"/>
                  <a:gd name="T32" fmla="*/ 0 w 41"/>
                  <a:gd name="T33" fmla="*/ 31 h 31"/>
                  <a:gd name="T34" fmla="*/ 0 w 41"/>
                  <a:gd name="T35" fmla="*/ 31 h 31"/>
                  <a:gd name="T36" fmla="*/ 6 w 41"/>
                  <a:gd name="T37" fmla="*/ 30 h 31"/>
                  <a:gd name="T38" fmla="*/ 10 w 41"/>
                  <a:gd name="T39" fmla="*/ 30 h 31"/>
                  <a:gd name="T40" fmla="*/ 20 w 41"/>
                  <a:gd name="T41" fmla="*/ 31 h 31"/>
                  <a:gd name="T42" fmla="*/ 29 w 41"/>
                  <a:gd name="T43" fmla="*/ 31 h 31"/>
                  <a:gd name="T44" fmla="*/ 34 w 41"/>
                  <a:gd name="T45" fmla="*/ 31 h 31"/>
                  <a:gd name="T46" fmla="*/ 41 w 41"/>
                  <a:gd name="T47" fmla="*/ 29 h 31"/>
                  <a:gd name="T48" fmla="*/ 41 w 41"/>
                  <a:gd name="T4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1">
                    <a:moveTo>
                      <a:pt x="41" y="29"/>
                    </a:moveTo>
                    <a:lnTo>
                      <a:pt x="41" y="29"/>
                    </a:lnTo>
                    <a:lnTo>
                      <a:pt x="31" y="23"/>
                    </a:lnTo>
                    <a:lnTo>
                      <a:pt x="28" y="21"/>
                    </a:lnTo>
                    <a:lnTo>
                      <a:pt x="25" y="19"/>
                    </a:lnTo>
                    <a:lnTo>
                      <a:pt x="23" y="15"/>
                    </a:lnTo>
                    <a:lnTo>
                      <a:pt x="22" y="1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8" y="12"/>
                    </a:lnTo>
                    <a:lnTo>
                      <a:pt x="5" y="22"/>
                    </a:lnTo>
                    <a:lnTo>
                      <a:pt x="2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20" y="31"/>
                    </a:lnTo>
                    <a:lnTo>
                      <a:pt x="29" y="31"/>
                    </a:lnTo>
                    <a:lnTo>
                      <a:pt x="34" y="31"/>
                    </a:lnTo>
                    <a:lnTo>
                      <a:pt x="41" y="29"/>
                    </a:ln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577">
                <a:extLst>
                  <a:ext uri="{FF2B5EF4-FFF2-40B4-BE49-F238E27FC236}">
                    <a16:creationId xmlns:a16="http://schemas.microsoft.com/office/drawing/2014/main" xmlns="" id="{674D8891-BB6A-2CEB-61A5-E925B665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1430338"/>
                <a:ext cx="4763" cy="1588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0 w 7"/>
                  <a:gd name="T7" fmla="*/ 2 h 2"/>
                  <a:gd name="T8" fmla="*/ 4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578">
                <a:extLst>
                  <a:ext uri="{FF2B5EF4-FFF2-40B4-BE49-F238E27FC236}">
                    <a16:creationId xmlns:a16="http://schemas.microsoft.com/office/drawing/2014/main" xmlns="" id="{4117A749-894F-DF94-2BD1-6ADF33E3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50" y="1127125"/>
                <a:ext cx="4763" cy="12700"/>
              </a:xfrm>
              <a:custGeom>
                <a:avLst/>
                <a:gdLst>
                  <a:gd name="T0" fmla="*/ 0 w 10"/>
                  <a:gd name="T1" fmla="*/ 26 h 26"/>
                  <a:gd name="T2" fmla="*/ 10 w 10"/>
                  <a:gd name="T3" fmla="*/ 0 h 26"/>
                  <a:gd name="T4" fmla="*/ 5 w 10"/>
                  <a:gd name="T5" fmla="*/ 4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lnTo>
                      <a:pt x="10" y="0"/>
                    </a:lnTo>
                    <a:lnTo>
                      <a:pt x="5" y="4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Freeform 579">
                <a:extLst>
                  <a:ext uri="{FF2B5EF4-FFF2-40B4-BE49-F238E27FC236}">
                    <a16:creationId xmlns:a16="http://schemas.microsoft.com/office/drawing/2014/main" xmlns="" id="{49B51391-9136-DEED-FFBB-9142B2832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050" y="1430338"/>
                <a:ext cx="6350" cy="6350"/>
              </a:xfrm>
              <a:custGeom>
                <a:avLst/>
                <a:gdLst>
                  <a:gd name="T0" fmla="*/ 11 w 11"/>
                  <a:gd name="T1" fmla="*/ 6 h 10"/>
                  <a:gd name="T2" fmla="*/ 11 w 11"/>
                  <a:gd name="T3" fmla="*/ 6 h 10"/>
                  <a:gd name="T4" fmla="*/ 5 w 11"/>
                  <a:gd name="T5" fmla="*/ 5 h 10"/>
                  <a:gd name="T6" fmla="*/ 2 w 11"/>
                  <a:gd name="T7" fmla="*/ 4 h 10"/>
                  <a:gd name="T8" fmla="*/ 0 w 11"/>
                  <a:gd name="T9" fmla="*/ 0 h 10"/>
                  <a:gd name="T10" fmla="*/ 0 w 11"/>
                  <a:gd name="T11" fmla="*/ 0 h 10"/>
                  <a:gd name="T12" fmla="*/ 0 w 11"/>
                  <a:gd name="T13" fmla="*/ 6 h 10"/>
                  <a:gd name="T14" fmla="*/ 2 w 11"/>
                  <a:gd name="T15" fmla="*/ 8 h 10"/>
                  <a:gd name="T16" fmla="*/ 4 w 11"/>
                  <a:gd name="T17" fmla="*/ 10 h 10"/>
                  <a:gd name="T18" fmla="*/ 6 w 11"/>
                  <a:gd name="T19" fmla="*/ 10 h 10"/>
                  <a:gd name="T20" fmla="*/ 11 w 11"/>
                  <a:gd name="T21" fmla="*/ 8 h 10"/>
                  <a:gd name="T22" fmla="*/ 11 w 11"/>
                  <a:gd name="T23" fmla="*/ 7 h 10"/>
                  <a:gd name="T24" fmla="*/ 11 w 11"/>
                  <a:gd name="T25" fmla="*/ 6 h 10"/>
                  <a:gd name="T26" fmla="*/ 11 w 11"/>
                  <a:gd name="T2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1" y="6"/>
                    </a:moveTo>
                    <a:lnTo>
                      <a:pt x="11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580">
                <a:extLst>
                  <a:ext uri="{FF2B5EF4-FFF2-40B4-BE49-F238E27FC236}">
                    <a16:creationId xmlns:a16="http://schemas.microsoft.com/office/drawing/2014/main" xmlns="" id="{CAEE8BA6-B731-558C-3F8D-705CDA434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950" y="1255713"/>
                <a:ext cx="9525" cy="9525"/>
              </a:xfrm>
              <a:custGeom>
                <a:avLst/>
                <a:gdLst>
                  <a:gd name="T0" fmla="*/ 16 w 16"/>
                  <a:gd name="T1" fmla="*/ 8 h 19"/>
                  <a:gd name="T2" fmla="*/ 16 w 16"/>
                  <a:gd name="T3" fmla="*/ 8 h 19"/>
                  <a:gd name="T4" fmla="*/ 15 w 16"/>
                  <a:gd name="T5" fmla="*/ 6 h 19"/>
                  <a:gd name="T6" fmla="*/ 14 w 16"/>
                  <a:gd name="T7" fmla="*/ 4 h 19"/>
                  <a:gd name="T8" fmla="*/ 11 w 16"/>
                  <a:gd name="T9" fmla="*/ 3 h 19"/>
                  <a:gd name="T10" fmla="*/ 9 w 16"/>
                  <a:gd name="T11" fmla="*/ 3 h 19"/>
                  <a:gd name="T12" fmla="*/ 4 w 16"/>
                  <a:gd name="T13" fmla="*/ 3 h 19"/>
                  <a:gd name="T14" fmla="*/ 2 w 16"/>
                  <a:gd name="T15" fmla="*/ 2 h 19"/>
                  <a:gd name="T16" fmla="*/ 0 w 16"/>
                  <a:gd name="T17" fmla="*/ 0 h 19"/>
                  <a:gd name="T18" fmla="*/ 0 w 16"/>
                  <a:gd name="T19" fmla="*/ 0 h 19"/>
                  <a:gd name="T20" fmla="*/ 2 w 16"/>
                  <a:gd name="T21" fmla="*/ 3 h 19"/>
                  <a:gd name="T22" fmla="*/ 4 w 16"/>
                  <a:gd name="T23" fmla="*/ 6 h 19"/>
                  <a:gd name="T24" fmla="*/ 9 w 16"/>
                  <a:gd name="T25" fmla="*/ 15 h 19"/>
                  <a:gd name="T26" fmla="*/ 10 w 16"/>
                  <a:gd name="T27" fmla="*/ 18 h 19"/>
                  <a:gd name="T28" fmla="*/ 11 w 16"/>
                  <a:gd name="T29" fmla="*/ 19 h 19"/>
                  <a:gd name="T30" fmla="*/ 13 w 16"/>
                  <a:gd name="T31" fmla="*/ 19 h 19"/>
                  <a:gd name="T32" fmla="*/ 15 w 16"/>
                  <a:gd name="T33" fmla="*/ 15 h 19"/>
                  <a:gd name="T34" fmla="*/ 16 w 16"/>
                  <a:gd name="T35" fmla="*/ 8 h 19"/>
                  <a:gd name="T36" fmla="*/ 16 w 16"/>
                  <a:gd name="T3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9">
                    <a:moveTo>
                      <a:pt x="16" y="8"/>
                    </a:moveTo>
                    <a:lnTo>
                      <a:pt x="16" y="8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6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581">
                <a:extLst>
                  <a:ext uri="{FF2B5EF4-FFF2-40B4-BE49-F238E27FC236}">
                    <a16:creationId xmlns:a16="http://schemas.microsoft.com/office/drawing/2014/main" xmlns="" id="{1CF7496B-BC7A-C804-D8FA-D31DE873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863" y="1382713"/>
                <a:ext cx="6350" cy="15875"/>
              </a:xfrm>
              <a:custGeom>
                <a:avLst/>
                <a:gdLst>
                  <a:gd name="T0" fmla="*/ 11 w 11"/>
                  <a:gd name="T1" fmla="*/ 27 h 29"/>
                  <a:gd name="T2" fmla="*/ 11 w 11"/>
                  <a:gd name="T3" fmla="*/ 27 h 29"/>
                  <a:gd name="T4" fmla="*/ 8 w 11"/>
                  <a:gd name="T5" fmla="*/ 24 h 29"/>
                  <a:gd name="T6" fmla="*/ 6 w 11"/>
                  <a:gd name="T7" fmla="*/ 18 h 29"/>
                  <a:gd name="T8" fmla="*/ 5 w 11"/>
                  <a:gd name="T9" fmla="*/ 10 h 29"/>
                  <a:gd name="T10" fmla="*/ 5 w 11"/>
                  <a:gd name="T11" fmla="*/ 0 h 29"/>
                  <a:gd name="T12" fmla="*/ 5 w 11"/>
                  <a:gd name="T13" fmla="*/ 0 h 29"/>
                  <a:gd name="T14" fmla="*/ 1 w 11"/>
                  <a:gd name="T15" fmla="*/ 10 h 29"/>
                  <a:gd name="T16" fmla="*/ 0 w 11"/>
                  <a:gd name="T17" fmla="*/ 15 h 29"/>
                  <a:gd name="T18" fmla="*/ 0 w 11"/>
                  <a:gd name="T19" fmla="*/ 21 h 29"/>
                  <a:gd name="T20" fmla="*/ 0 w 11"/>
                  <a:gd name="T21" fmla="*/ 26 h 29"/>
                  <a:gd name="T22" fmla="*/ 2 w 11"/>
                  <a:gd name="T23" fmla="*/ 28 h 29"/>
                  <a:gd name="T24" fmla="*/ 4 w 11"/>
                  <a:gd name="T25" fmla="*/ 29 h 29"/>
                  <a:gd name="T26" fmla="*/ 6 w 11"/>
                  <a:gd name="T27" fmla="*/ 29 h 29"/>
                  <a:gd name="T28" fmla="*/ 11 w 11"/>
                  <a:gd name="T29" fmla="*/ 27 h 29"/>
                  <a:gd name="T30" fmla="*/ 11 w 11"/>
                  <a:gd name="T3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9">
                    <a:moveTo>
                      <a:pt x="11" y="27"/>
                    </a:moveTo>
                    <a:lnTo>
                      <a:pt x="11" y="27"/>
                    </a:lnTo>
                    <a:lnTo>
                      <a:pt x="8" y="24"/>
                    </a:lnTo>
                    <a:lnTo>
                      <a:pt x="6" y="18"/>
                    </a:lnTo>
                    <a:lnTo>
                      <a:pt x="5" y="1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11" y="27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582">
                <a:extLst>
                  <a:ext uri="{FF2B5EF4-FFF2-40B4-BE49-F238E27FC236}">
                    <a16:creationId xmlns:a16="http://schemas.microsoft.com/office/drawing/2014/main" xmlns="" id="{5C40E87D-64DA-DFF5-AF97-32E38DC31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413" y="1258888"/>
                <a:ext cx="7938" cy="4763"/>
              </a:xfrm>
              <a:custGeom>
                <a:avLst/>
                <a:gdLst>
                  <a:gd name="T0" fmla="*/ 13 w 13"/>
                  <a:gd name="T1" fmla="*/ 6 h 11"/>
                  <a:gd name="T2" fmla="*/ 11 w 13"/>
                  <a:gd name="T3" fmla="*/ 0 h 11"/>
                  <a:gd name="T4" fmla="*/ 0 w 13"/>
                  <a:gd name="T5" fmla="*/ 11 h 11"/>
                  <a:gd name="T6" fmla="*/ 13 w 13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6"/>
                    </a:moveTo>
                    <a:lnTo>
                      <a:pt x="11" y="0"/>
                    </a:lnTo>
                    <a:lnTo>
                      <a:pt x="0" y="11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583">
                <a:extLst>
                  <a:ext uri="{FF2B5EF4-FFF2-40B4-BE49-F238E27FC236}">
                    <a16:creationId xmlns:a16="http://schemas.microsoft.com/office/drawing/2014/main" xmlns="" id="{C48478F0-C5D7-1FE0-5F95-48C9EC11B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538" y="1130300"/>
                <a:ext cx="11113" cy="36513"/>
              </a:xfrm>
              <a:custGeom>
                <a:avLst/>
                <a:gdLst>
                  <a:gd name="T0" fmla="*/ 2 w 20"/>
                  <a:gd name="T1" fmla="*/ 0 h 71"/>
                  <a:gd name="T2" fmla="*/ 2 w 20"/>
                  <a:gd name="T3" fmla="*/ 0 h 71"/>
                  <a:gd name="T4" fmla="*/ 1 w 20"/>
                  <a:gd name="T5" fmla="*/ 5 h 71"/>
                  <a:gd name="T6" fmla="*/ 0 w 20"/>
                  <a:gd name="T7" fmla="*/ 8 h 71"/>
                  <a:gd name="T8" fmla="*/ 0 w 20"/>
                  <a:gd name="T9" fmla="*/ 17 h 71"/>
                  <a:gd name="T10" fmla="*/ 2 w 20"/>
                  <a:gd name="T11" fmla="*/ 25 h 71"/>
                  <a:gd name="T12" fmla="*/ 6 w 20"/>
                  <a:gd name="T13" fmla="*/ 34 h 71"/>
                  <a:gd name="T14" fmla="*/ 8 w 20"/>
                  <a:gd name="T15" fmla="*/ 43 h 71"/>
                  <a:gd name="T16" fmla="*/ 9 w 20"/>
                  <a:gd name="T17" fmla="*/ 51 h 71"/>
                  <a:gd name="T18" fmla="*/ 8 w 20"/>
                  <a:gd name="T19" fmla="*/ 55 h 71"/>
                  <a:gd name="T20" fmla="*/ 7 w 20"/>
                  <a:gd name="T21" fmla="*/ 59 h 71"/>
                  <a:gd name="T22" fmla="*/ 5 w 20"/>
                  <a:gd name="T23" fmla="*/ 62 h 71"/>
                  <a:gd name="T24" fmla="*/ 1 w 20"/>
                  <a:gd name="T25" fmla="*/ 66 h 71"/>
                  <a:gd name="T26" fmla="*/ 1 w 20"/>
                  <a:gd name="T27" fmla="*/ 66 h 71"/>
                  <a:gd name="T28" fmla="*/ 9 w 20"/>
                  <a:gd name="T29" fmla="*/ 70 h 71"/>
                  <a:gd name="T30" fmla="*/ 12 w 20"/>
                  <a:gd name="T31" fmla="*/ 71 h 71"/>
                  <a:gd name="T32" fmla="*/ 13 w 20"/>
                  <a:gd name="T33" fmla="*/ 70 h 71"/>
                  <a:gd name="T34" fmla="*/ 14 w 20"/>
                  <a:gd name="T35" fmla="*/ 69 h 71"/>
                  <a:gd name="T36" fmla="*/ 14 w 20"/>
                  <a:gd name="T37" fmla="*/ 66 h 71"/>
                  <a:gd name="T38" fmla="*/ 13 w 20"/>
                  <a:gd name="T39" fmla="*/ 60 h 71"/>
                  <a:gd name="T40" fmla="*/ 12 w 20"/>
                  <a:gd name="T41" fmla="*/ 53 h 71"/>
                  <a:gd name="T42" fmla="*/ 12 w 20"/>
                  <a:gd name="T43" fmla="*/ 46 h 71"/>
                  <a:gd name="T44" fmla="*/ 13 w 20"/>
                  <a:gd name="T45" fmla="*/ 44 h 71"/>
                  <a:gd name="T46" fmla="*/ 14 w 20"/>
                  <a:gd name="T47" fmla="*/ 41 h 71"/>
                  <a:gd name="T48" fmla="*/ 16 w 20"/>
                  <a:gd name="T49" fmla="*/ 40 h 71"/>
                  <a:gd name="T50" fmla="*/ 20 w 20"/>
                  <a:gd name="T51" fmla="*/ 40 h 71"/>
                  <a:gd name="T52" fmla="*/ 20 w 20"/>
                  <a:gd name="T53" fmla="*/ 40 h 71"/>
                  <a:gd name="T54" fmla="*/ 15 w 20"/>
                  <a:gd name="T55" fmla="*/ 37 h 71"/>
                  <a:gd name="T56" fmla="*/ 12 w 20"/>
                  <a:gd name="T57" fmla="*/ 32 h 71"/>
                  <a:gd name="T58" fmla="*/ 8 w 20"/>
                  <a:gd name="T59" fmla="*/ 26 h 71"/>
                  <a:gd name="T60" fmla="*/ 6 w 20"/>
                  <a:gd name="T61" fmla="*/ 21 h 71"/>
                  <a:gd name="T62" fmla="*/ 4 w 20"/>
                  <a:gd name="T63" fmla="*/ 9 h 71"/>
                  <a:gd name="T64" fmla="*/ 2 w 20"/>
                  <a:gd name="T65" fmla="*/ 0 h 71"/>
                  <a:gd name="T66" fmla="*/ 2 w 20"/>
                  <a:gd name="T6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" h="71">
                    <a:moveTo>
                      <a:pt x="2" y="0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6" y="34"/>
                    </a:lnTo>
                    <a:lnTo>
                      <a:pt x="8" y="43"/>
                    </a:lnTo>
                    <a:lnTo>
                      <a:pt x="9" y="51"/>
                    </a:lnTo>
                    <a:lnTo>
                      <a:pt x="8" y="55"/>
                    </a:lnTo>
                    <a:lnTo>
                      <a:pt x="7" y="59"/>
                    </a:lnTo>
                    <a:lnTo>
                      <a:pt x="5" y="62"/>
                    </a:lnTo>
                    <a:lnTo>
                      <a:pt x="1" y="66"/>
                    </a:lnTo>
                    <a:lnTo>
                      <a:pt x="1" y="66"/>
                    </a:lnTo>
                    <a:lnTo>
                      <a:pt x="9" y="70"/>
                    </a:lnTo>
                    <a:lnTo>
                      <a:pt x="12" y="71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3" y="60"/>
                    </a:lnTo>
                    <a:lnTo>
                      <a:pt x="12" y="53"/>
                    </a:lnTo>
                    <a:lnTo>
                      <a:pt x="12" y="46"/>
                    </a:lnTo>
                    <a:lnTo>
                      <a:pt x="13" y="44"/>
                    </a:lnTo>
                    <a:lnTo>
                      <a:pt x="14" y="41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5" y="37"/>
                    </a:lnTo>
                    <a:lnTo>
                      <a:pt x="12" y="32"/>
                    </a:lnTo>
                    <a:lnTo>
                      <a:pt x="8" y="26"/>
                    </a:lnTo>
                    <a:lnTo>
                      <a:pt x="6" y="21"/>
                    </a:lnTo>
                    <a:lnTo>
                      <a:pt x="4" y="9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584">
                <a:extLst>
                  <a:ext uri="{FF2B5EF4-FFF2-40B4-BE49-F238E27FC236}">
                    <a16:creationId xmlns:a16="http://schemas.microsoft.com/office/drawing/2014/main" xmlns="" id="{B81BE5EE-1838-7016-0AD3-F42F697E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650" y="1150938"/>
                <a:ext cx="1588" cy="1588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2 w 5"/>
                  <a:gd name="T5" fmla="*/ 1 h 3"/>
                  <a:gd name="T6" fmla="*/ 5 w 5"/>
                  <a:gd name="T7" fmla="*/ 3 h 3"/>
                  <a:gd name="T8" fmla="*/ 5 w 5"/>
                  <a:gd name="T9" fmla="*/ 3 h 3"/>
                  <a:gd name="T10" fmla="*/ 0 w 5"/>
                  <a:gd name="T11" fmla="*/ 0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585">
                <a:extLst>
                  <a:ext uri="{FF2B5EF4-FFF2-40B4-BE49-F238E27FC236}">
                    <a16:creationId xmlns:a16="http://schemas.microsoft.com/office/drawing/2014/main" xmlns="" id="{A5D8E677-AAB2-17EE-067C-E4F55E9A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138" y="1217613"/>
                <a:ext cx="1588" cy="3175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4 w 4"/>
                  <a:gd name="T9" fmla="*/ 0 h 7"/>
                  <a:gd name="T10" fmla="*/ 4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586">
                <a:extLst>
                  <a:ext uri="{FF2B5EF4-FFF2-40B4-BE49-F238E27FC236}">
                    <a16:creationId xmlns:a16="http://schemas.microsoft.com/office/drawing/2014/main" xmlns="" id="{F56C588A-EAEB-7509-D6EB-BF8BD577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463" y="1130300"/>
                <a:ext cx="22225" cy="28575"/>
              </a:xfrm>
              <a:custGeom>
                <a:avLst/>
                <a:gdLst>
                  <a:gd name="T0" fmla="*/ 18 w 42"/>
                  <a:gd name="T1" fmla="*/ 21 h 52"/>
                  <a:gd name="T2" fmla="*/ 0 w 42"/>
                  <a:gd name="T3" fmla="*/ 52 h 52"/>
                  <a:gd name="T4" fmla="*/ 0 w 42"/>
                  <a:gd name="T5" fmla="*/ 52 h 52"/>
                  <a:gd name="T6" fmla="*/ 5 w 42"/>
                  <a:gd name="T7" fmla="*/ 45 h 52"/>
                  <a:gd name="T8" fmla="*/ 12 w 42"/>
                  <a:gd name="T9" fmla="*/ 39 h 52"/>
                  <a:gd name="T10" fmla="*/ 26 w 42"/>
                  <a:gd name="T11" fmla="*/ 31 h 52"/>
                  <a:gd name="T12" fmla="*/ 33 w 42"/>
                  <a:gd name="T13" fmla="*/ 26 h 52"/>
                  <a:gd name="T14" fmla="*/ 38 w 42"/>
                  <a:gd name="T15" fmla="*/ 20 h 52"/>
                  <a:gd name="T16" fmla="*/ 40 w 42"/>
                  <a:gd name="T17" fmla="*/ 16 h 52"/>
                  <a:gd name="T18" fmla="*/ 41 w 42"/>
                  <a:gd name="T19" fmla="*/ 13 h 52"/>
                  <a:gd name="T20" fmla="*/ 42 w 42"/>
                  <a:gd name="T21" fmla="*/ 8 h 52"/>
                  <a:gd name="T22" fmla="*/ 42 w 42"/>
                  <a:gd name="T23" fmla="*/ 3 h 52"/>
                  <a:gd name="T24" fmla="*/ 42 w 42"/>
                  <a:gd name="T25" fmla="*/ 3 h 52"/>
                  <a:gd name="T26" fmla="*/ 38 w 42"/>
                  <a:gd name="T27" fmla="*/ 1 h 52"/>
                  <a:gd name="T28" fmla="*/ 34 w 42"/>
                  <a:gd name="T29" fmla="*/ 0 h 52"/>
                  <a:gd name="T30" fmla="*/ 30 w 42"/>
                  <a:gd name="T31" fmla="*/ 1 h 52"/>
                  <a:gd name="T32" fmla="*/ 26 w 42"/>
                  <a:gd name="T33" fmla="*/ 3 h 52"/>
                  <a:gd name="T34" fmla="*/ 23 w 42"/>
                  <a:gd name="T35" fmla="*/ 6 h 52"/>
                  <a:gd name="T36" fmla="*/ 19 w 42"/>
                  <a:gd name="T37" fmla="*/ 9 h 52"/>
                  <a:gd name="T38" fmla="*/ 17 w 42"/>
                  <a:gd name="T39" fmla="*/ 13 h 52"/>
                  <a:gd name="T40" fmla="*/ 15 w 42"/>
                  <a:gd name="T41" fmla="*/ 18 h 52"/>
                  <a:gd name="T42" fmla="*/ 18 w 42"/>
                  <a:gd name="T43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52">
                    <a:moveTo>
                      <a:pt x="18" y="21"/>
                    </a:moveTo>
                    <a:lnTo>
                      <a:pt x="0" y="52"/>
                    </a:lnTo>
                    <a:lnTo>
                      <a:pt x="0" y="52"/>
                    </a:lnTo>
                    <a:lnTo>
                      <a:pt x="5" y="45"/>
                    </a:lnTo>
                    <a:lnTo>
                      <a:pt x="12" y="39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8" y="20"/>
                    </a:lnTo>
                    <a:lnTo>
                      <a:pt x="40" y="16"/>
                    </a:lnTo>
                    <a:lnTo>
                      <a:pt x="41" y="13"/>
                    </a:lnTo>
                    <a:lnTo>
                      <a:pt x="42" y="8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1"/>
                    </a:lnTo>
                    <a:lnTo>
                      <a:pt x="26" y="3"/>
                    </a:lnTo>
                    <a:lnTo>
                      <a:pt x="23" y="6"/>
                    </a:lnTo>
                    <a:lnTo>
                      <a:pt x="19" y="9"/>
                    </a:lnTo>
                    <a:lnTo>
                      <a:pt x="17" y="13"/>
                    </a:lnTo>
                    <a:lnTo>
                      <a:pt x="15" y="18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587">
                <a:extLst>
                  <a:ext uri="{FF2B5EF4-FFF2-40B4-BE49-F238E27FC236}">
                    <a16:creationId xmlns:a16="http://schemas.microsoft.com/office/drawing/2014/main" xmlns="" id="{4613C318-6F3D-B8F5-AD82-08C5E759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0" y="1428750"/>
                <a:ext cx="4763" cy="9525"/>
              </a:xfrm>
              <a:custGeom>
                <a:avLst/>
                <a:gdLst>
                  <a:gd name="T0" fmla="*/ 8 w 10"/>
                  <a:gd name="T1" fmla="*/ 2 h 18"/>
                  <a:gd name="T2" fmla="*/ 0 w 10"/>
                  <a:gd name="T3" fmla="*/ 15 h 18"/>
                  <a:gd name="T4" fmla="*/ 10 w 10"/>
                  <a:gd name="T5" fmla="*/ 18 h 18"/>
                  <a:gd name="T6" fmla="*/ 10 w 10"/>
                  <a:gd name="T7" fmla="*/ 18 h 18"/>
                  <a:gd name="T8" fmla="*/ 9 w 10"/>
                  <a:gd name="T9" fmla="*/ 16 h 18"/>
                  <a:gd name="T10" fmla="*/ 9 w 10"/>
                  <a:gd name="T11" fmla="*/ 12 h 18"/>
                  <a:gd name="T12" fmla="*/ 9 w 10"/>
                  <a:gd name="T13" fmla="*/ 4 h 18"/>
                  <a:gd name="T14" fmla="*/ 9 w 10"/>
                  <a:gd name="T15" fmla="*/ 0 h 18"/>
                  <a:gd name="T16" fmla="*/ 9 w 10"/>
                  <a:gd name="T17" fmla="*/ 0 h 18"/>
                  <a:gd name="T18" fmla="*/ 8 w 10"/>
                  <a:gd name="T19" fmla="*/ 2 h 18"/>
                  <a:gd name="T20" fmla="*/ 8 w 10"/>
                  <a:gd name="T21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8">
                    <a:moveTo>
                      <a:pt x="8" y="2"/>
                    </a:moveTo>
                    <a:lnTo>
                      <a:pt x="0" y="15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588">
                <a:extLst>
                  <a:ext uri="{FF2B5EF4-FFF2-40B4-BE49-F238E27FC236}">
                    <a16:creationId xmlns:a16="http://schemas.microsoft.com/office/drawing/2014/main" xmlns="" id="{AA22D7C1-7744-0E63-9F0A-CE11C5C5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463" y="1438275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589">
                <a:extLst>
                  <a:ext uri="{FF2B5EF4-FFF2-40B4-BE49-F238E27FC236}">
                    <a16:creationId xmlns:a16="http://schemas.microsoft.com/office/drawing/2014/main" xmlns="" id="{60C575FA-6BF3-4EEB-F535-F74A80453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738" y="1225550"/>
                <a:ext cx="9525" cy="4763"/>
              </a:xfrm>
              <a:custGeom>
                <a:avLst/>
                <a:gdLst>
                  <a:gd name="T0" fmla="*/ 17 w 17"/>
                  <a:gd name="T1" fmla="*/ 1 h 11"/>
                  <a:gd name="T2" fmla="*/ 17 w 17"/>
                  <a:gd name="T3" fmla="*/ 1 h 11"/>
                  <a:gd name="T4" fmla="*/ 13 w 17"/>
                  <a:gd name="T5" fmla="*/ 0 h 11"/>
                  <a:gd name="T6" fmla="*/ 8 w 17"/>
                  <a:gd name="T7" fmla="*/ 1 h 11"/>
                  <a:gd name="T8" fmla="*/ 5 w 17"/>
                  <a:gd name="T9" fmla="*/ 2 h 11"/>
                  <a:gd name="T10" fmla="*/ 0 w 17"/>
                  <a:gd name="T11" fmla="*/ 6 h 11"/>
                  <a:gd name="T12" fmla="*/ 0 w 17"/>
                  <a:gd name="T13" fmla="*/ 6 h 11"/>
                  <a:gd name="T14" fmla="*/ 2 w 17"/>
                  <a:gd name="T15" fmla="*/ 8 h 11"/>
                  <a:gd name="T16" fmla="*/ 5 w 17"/>
                  <a:gd name="T17" fmla="*/ 9 h 11"/>
                  <a:gd name="T18" fmla="*/ 7 w 17"/>
                  <a:gd name="T19" fmla="*/ 10 h 11"/>
                  <a:gd name="T20" fmla="*/ 10 w 17"/>
                  <a:gd name="T21" fmla="*/ 11 h 11"/>
                  <a:gd name="T22" fmla="*/ 13 w 17"/>
                  <a:gd name="T23" fmla="*/ 10 h 11"/>
                  <a:gd name="T24" fmla="*/ 15 w 17"/>
                  <a:gd name="T25" fmla="*/ 9 h 11"/>
                  <a:gd name="T26" fmla="*/ 16 w 17"/>
                  <a:gd name="T27" fmla="*/ 6 h 11"/>
                  <a:gd name="T28" fmla="*/ 17 w 17"/>
                  <a:gd name="T29" fmla="*/ 1 h 11"/>
                  <a:gd name="T30" fmla="*/ 17 w 17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1">
                    <a:moveTo>
                      <a:pt x="17" y="1"/>
                    </a:move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10" y="11"/>
                    </a:lnTo>
                    <a:lnTo>
                      <a:pt x="13" y="10"/>
                    </a:lnTo>
                    <a:lnTo>
                      <a:pt x="15" y="9"/>
                    </a:lnTo>
                    <a:lnTo>
                      <a:pt x="16" y="6"/>
                    </a:lnTo>
                    <a:lnTo>
                      <a:pt x="17" y="1"/>
                    </a:lnTo>
                    <a:lnTo>
                      <a:pt x="1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590">
                <a:extLst>
                  <a:ext uri="{FF2B5EF4-FFF2-40B4-BE49-F238E27FC236}">
                    <a16:creationId xmlns:a16="http://schemas.microsoft.com/office/drawing/2014/main" xmlns="" id="{9BCCD62D-837D-5F8A-7BFB-DEBEB8E4B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1406525"/>
                <a:ext cx="6350" cy="3175"/>
              </a:xfrm>
              <a:custGeom>
                <a:avLst/>
                <a:gdLst>
                  <a:gd name="T0" fmla="*/ 13 w 14"/>
                  <a:gd name="T1" fmla="*/ 0 h 6"/>
                  <a:gd name="T2" fmla="*/ 0 w 14"/>
                  <a:gd name="T3" fmla="*/ 6 h 6"/>
                  <a:gd name="T4" fmla="*/ 14 w 14"/>
                  <a:gd name="T5" fmla="*/ 4 h 6"/>
                  <a:gd name="T6" fmla="*/ 13 w 1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lnTo>
                      <a:pt x="0" y="6"/>
                    </a:lnTo>
                    <a:lnTo>
                      <a:pt x="14" y="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Freeform 591">
                <a:extLst>
                  <a:ext uri="{FF2B5EF4-FFF2-40B4-BE49-F238E27FC236}">
                    <a16:creationId xmlns:a16="http://schemas.microsoft.com/office/drawing/2014/main" xmlns="" id="{012B9BC7-D3ED-110C-594F-F36F6B7B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375" y="1427163"/>
                <a:ext cx="6350" cy="9525"/>
              </a:xfrm>
              <a:custGeom>
                <a:avLst/>
                <a:gdLst>
                  <a:gd name="T0" fmla="*/ 0 w 13"/>
                  <a:gd name="T1" fmla="*/ 12 h 18"/>
                  <a:gd name="T2" fmla="*/ 3 w 13"/>
                  <a:gd name="T3" fmla="*/ 18 h 18"/>
                  <a:gd name="T4" fmla="*/ 13 w 13"/>
                  <a:gd name="T5" fmla="*/ 6 h 18"/>
                  <a:gd name="T6" fmla="*/ 11 w 13"/>
                  <a:gd name="T7" fmla="*/ 0 h 18"/>
                  <a:gd name="T8" fmla="*/ 0 w 13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2"/>
                    </a:moveTo>
                    <a:lnTo>
                      <a:pt x="3" y="18"/>
                    </a:lnTo>
                    <a:lnTo>
                      <a:pt x="13" y="6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592">
                <a:extLst>
                  <a:ext uri="{FF2B5EF4-FFF2-40B4-BE49-F238E27FC236}">
                    <a16:creationId xmlns:a16="http://schemas.microsoft.com/office/drawing/2014/main" xmlns="" id="{0ECDE20D-5234-1A34-0C11-36C7189DD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988" y="1120775"/>
                <a:ext cx="9525" cy="14288"/>
              </a:xfrm>
              <a:custGeom>
                <a:avLst/>
                <a:gdLst>
                  <a:gd name="T0" fmla="*/ 14 w 18"/>
                  <a:gd name="T1" fmla="*/ 0 h 28"/>
                  <a:gd name="T2" fmla="*/ 14 w 18"/>
                  <a:gd name="T3" fmla="*/ 0 h 28"/>
                  <a:gd name="T4" fmla="*/ 11 w 18"/>
                  <a:gd name="T5" fmla="*/ 0 h 28"/>
                  <a:gd name="T6" fmla="*/ 7 w 18"/>
                  <a:gd name="T7" fmla="*/ 2 h 28"/>
                  <a:gd name="T8" fmla="*/ 5 w 18"/>
                  <a:gd name="T9" fmla="*/ 5 h 28"/>
                  <a:gd name="T10" fmla="*/ 3 w 18"/>
                  <a:gd name="T11" fmla="*/ 11 h 28"/>
                  <a:gd name="T12" fmla="*/ 0 w 18"/>
                  <a:gd name="T13" fmla="*/ 22 h 28"/>
                  <a:gd name="T14" fmla="*/ 0 w 18"/>
                  <a:gd name="T15" fmla="*/ 26 h 28"/>
                  <a:gd name="T16" fmla="*/ 0 w 18"/>
                  <a:gd name="T17" fmla="*/ 28 h 28"/>
                  <a:gd name="T18" fmla="*/ 18 w 18"/>
                  <a:gd name="T19" fmla="*/ 27 h 28"/>
                  <a:gd name="T20" fmla="*/ 18 w 18"/>
                  <a:gd name="T21" fmla="*/ 27 h 28"/>
                  <a:gd name="T22" fmla="*/ 16 w 18"/>
                  <a:gd name="T23" fmla="*/ 20 h 28"/>
                  <a:gd name="T24" fmla="*/ 15 w 18"/>
                  <a:gd name="T25" fmla="*/ 18 h 28"/>
                  <a:gd name="T26" fmla="*/ 14 w 18"/>
                  <a:gd name="T27" fmla="*/ 17 h 28"/>
                  <a:gd name="T28" fmla="*/ 12 w 18"/>
                  <a:gd name="T29" fmla="*/ 18 h 28"/>
                  <a:gd name="T30" fmla="*/ 8 w 18"/>
                  <a:gd name="T31" fmla="*/ 23 h 28"/>
                  <a:gd name="T32" fmla="*/ 6 w 18"/>
                  <a:gd name="T33" fmla="*/ 24 h 28"/>
                  <a:gd name="T34" fmla="*/ 3 w 18"/>
                  <a:gd name="T35" fmla="*/ 23 h 28"/>
                  <a:gd name="T36" fmla="*/ 14 w 18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8">
                    <a:moveTo>
                      <a:pt x="14" y="0"/>
                    </a:move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11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0"/>
                    </a:lnTo>
                    <a:lnTo>
                      <a:pt x="15" y="18"/>
                    </a:lnTo>
                    <a:lnTo>
                      <a:pt x="14" y="17"/>
                    </a:lnTo>
                    <a:lnTo>
                      <a:pt x="12" y="18"/>
                    </a:lnTo>
                    <a:lnTo>
                      <a:pt x="8" y="23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593">
                <a:extLst>
                  <a:ext uri="{FF2B5EF4-FFF2-40B4-BE49-F238E27FC236}">
                    <a16:creationId xmlns:a16="http://schemas.microsoft.com/office/drawing/2014/main" xmlns="" id="{89A7B5A9-7E92-629A-62B8-E46212FC3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400" y="1370013"/>
                <a:ext cx="173038" cy="74613"/>
              </a:xfrm>
              <a:custGeom>
                <a:avLst/>
                <a:gdLst>
                  <a:gd name="T0" fmla="*/ 78 w 326"/>
                  <a:gd name="T1" fmla="*/ 80 h 143"/>
                  <a:gd name="T2" fmla="*/ 63 w 326"/>
                  <a:gd name="T3" fmla="*/ 74 h 143"/>
                  <a:gd name="T4" fmla="*/ 62 w 326"/>
                  <a:gd name="T5" fmla="*/ 59 h 143"/>
                  <a:gd name="T6" fmla="*/ 67 w 326"/>
                  <a:gd name="T7" fmla="*/ 45 h 143"/>
                  <a:gd name="T8" fmla="*/ 48 w 326"/>
                  <a:gd name="T9" fmla="*/ 76 h 143"/>
                  <a:gd name="T10" fmla="*/ 46 w 326"/>
                  <a:gd name="T11" fmla="*/ 58 h 143"/>
                  <a:gd name="T12" fmla="*/ 64 w 326"/>
                  <a:gd name="T13" fmla="*/ 28 h 143"/>
                  <a:gd name="T14" fmla="*/ 62 w 326"/>
                  <a:gd name="T15" fmla="*/ 17 h 143"/>
                  <a:gd name="T16" fmla="*/ 41 w 326"/>
                  <a:gd name="T17" fmla="*/ 32 h 143"/>
                  <a:gd name="T18" fmla="*/ 32 w 326"/>
                  <a:gd name="T19" fmla="*/ 40 h 143"/>
                  <a:gd name="T20" fmla="*/ 41 w 326"/>
                  <a:gd name="T21" fmla="*/ 66 h 143"/>
                  <a:gd name="T22" fmla="*/ 25 w 326"/>
                  <a:gd name="T23" fmla="*/ 76 h 143"/>
                  <a:gd name="T24" fmla="*/ 6 w 326"/>
                  <a:gd name="T25" fmla="*/ 75 h 143"/>
                  <a:gd name="T26" fmla="*/ 12 w 326"/>
                  <a:gd name="T27" fmla="*/ 92 h 143"/>
                  <a:gd name="T28" fmla="*/ 3 w 326"/>
                  <a:gd name="T29" fmla="*/ 109 h 143"/>
                  <a:gd name="T30" fmla="*/ 2 w 326"/>
                  <a:gd name="T31" fmla="*/ 115 h 143"/>
                  <a:gd name="T32" fmla="*/ 8 w 326"/>
                  <a:gd name="T33" fmla="*/ 126 h 143"/>
                  <a:gd name="T34" fmla="*/ 26 w 326"/>
                  <a:gd name="T35" fmla="*/ 139 h 143"/>
                  <a:gd name="T36" fmla="*/ 32 w 326"/>
                  <a:gd name="T37" fmla="*/ 135 h 143"/>
                  <a:gd name="T38" fmla="*/ 35 w 326"/>
                  <a:gd name="T39" fmla="*/ 120 h 143"/>
                  <a:gd name="T40" fmla="*/ 64 w 326"/>
                  <a:gd name="T41" fmla="*/ 121 h 143"/>
                  <a:gd name="T42" fmla="*/ 85 w 326"/>
                  <a:gd name="T43" fmla="*/ 114 h 143"/>
                  <a:gd name="T44" fmla="*/ 81 w 326"/>
                  <a:gd name="T45" fmla="*/ 128 h 143"/>
                  <a:gd name="T46" fmla="*/ 84 w 326"/>
                  <a:gd name="T47" fmla="*/ 129 h 143"/>
                  <a:gd name="T48" fmla="*/ 100 w 326"/>
                  <a:gd name="T49" fmla="*/ 118 h 143"/>
                  <a:gd name="T50" fmla="*/ 143 w 326"/>
                  <a:gd name="T51" fmla="*/ 115 h 143"/>
                  <a:gd name="T52" fmla="*/ 146 w 326"/>
                  <a:gd name="T53" fmla="*/ 113 h 143"/>
                  <a:gd name="T54" fmla="*/ 314 w 326"/>
                  <a:gd name="T55" fmla="*/ 100 h 143"/>
                  <a:gd name="T56" fmla="*/ 303 w 326"/>
                  <a:gd name="T57" fmla="*/ 82 h 143"/>
                  <a:gd name="T58" fmla="*/ 299 w 326"/>
                  <a:gd name="T59" fmla="*/ 73 h 143"/>
                  <a:gd name="T60" fmla="*/ 289 w 326"/>
                  <a:gd name="T61" fmla="*/ 66 h 143"/>
                  <a:gd name="T62" fmla="*/ 294 w 326"/>
                  <a:gd name="T63" fmla="*/ 52 h 143"/>
                  <a:gd name="T64" fmla="*/ 304 w 326"/>
                  <a:gd name="T65" fmla="*/ 53 h 143"/>
                  <a:gd name="T66" fmla="*/ 309 w 326"/>
                  <a:gd name="T67" fmla="*/ 46 h 143"/>
                  <a:gd name="T68" fmla="*/ 304 w 326"/>
                  <a:gd name="T69" fmla="*/ 14 h 143"/>
                  <a:gd name="T70" fmla="*/ 291 w 326"/>
                  <a:gd name="T71" fmla="*/ 14 h 143"/>
                  <a:gd name="T72" fmla="*/ 270 w 326"/>
                  <a:gd name="T73" fmla="*/ 48 h 143"/>
                  <a:gd name="T74" fmla="*/ 256 w 326"/>
                  <a:gd name="T75" fmla="*/ 53 h 143"/>
                  <a:gd name="T76" fmla="*/ 258 w 326"/>
                  <a:gd name="T77" fmla="*/ 28 h 143"/>
                  <a:gd name="T78" fmla="*/ 253 w 326"/>
                  <a:gd name="T79" fmla="*/ 21 h 143"/>
                  <a:gd name="T80" fmla="*/ 242 w 326"/>
                  <a:gd name="T81" fmla="*/ 24 h 143"/>
                  <a:gd name="T82" fmla="*/ 231 w 326"/>
                  <a:gd name="T83" fmla="*/ 10 h 143"/>
                  <a:gd name="T84" fmla="*/ 225 w 326"/>
                  <a:gd name="T85" fmla="*/ 16 h 143"/>
                  <a:gd name="T86" fmla="*/ 216 w 326"/>
                  <a:gd name="T87" fmla="*/ 10 h 143"/>
                  <a:gd name="T88" fmla="*/ 188 w 326"/>
                  <a:gd name="T89" fmla="*/ 24 h 143"/>
                  <a:gd name="T90" fmla="*/ 169 w 326"/>
                  <a:gd name="T91" fmla="*/ 30 h 143"/>
                  <a:gd name="T92" fmla="*/ 149 w 326"/>
                  <a:gd name="T93" fmla="*/ 36 h 143"/>
                  <a:gd name="T94" fmla="*/ 141 w 326"/>
                  <a:gd name="T95" fmla="*/ 12 h 143"/>
                  <a:gd name="T96" fmla="*/ 133 w 326"/>
                  <a:gd name="T97" fmla="*/ 9 h 143"/>
                  <a:gd name="T98" fmla="*/ 119 w 326"/>
                  <a:gd name="T99" fmla="*/ 26 h 143"/>
                  <a:gd name="T100" fmla="*/ 117 w 326"/>
                  <a:gd name="T101" fmla="*/ 14 h 143"/>
                  <a:gd name="T102" fmla="*/ 79 w 326"/>
                  <a:gd name="T103" fmla="*/ 44 h 143"/>
                  <a:gd name="T104" fmla="*/ 75 w 326"/>
                  <a:gd name="T105" fmla="*/ 58 h 143"/>
                  <a:gd name="T106" fmla="*/ 84 w 326"/>
                  <a:gd name="T107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6" h="143">
                    <a:moveTo>
                      <a:pt x="84" y="71"/>
                    </a:moveTo>
                    <a:lnTo>
                      <a:pt x="84" y="71"/>
                    </a:lnTo>
                    <a:lnTo>
                      <a:pt x="81" y="77"/>
                    </a:lnTo>
                    <a:lnTo>
                      <a:pt x="78" y="80"/>
                    </a:lnTo>
                    <a:lnTo>
                      <a:pt x="74" y="81"/>
                    </a:lnTo>
                    <a:lnTo>
                      <a:pt x="70" y="80"/>
                    </a:lnTo>
                    <a:lnTo>
                      <a:pt x="66" y="77"/>
                    </a:lnTo>
                    <a:lnTo>
                      <a:pt x="63" y="74"/>
                    </a:lnTo>
                    <a:lnTo>
                      <a:pt x="61" y="69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2" y="59"/>
                    </a:lnTo>
                    <a:lnTo>
                      <a:pt x="65" y="54"/>
                    </a:lnTo>
                    <a:lnTo>
                      <a:pt x="67" y="51"/>
                    </a:lnTo>
                    <a:lnTo>
                      <a:pt x="67" y="48"/>
                    </a:lnTo>
                    <a:lnTo>
                      <a:pt x="67" y="45"/>
                    </a:lnTo>
                    <a:lnTo>
                      <a:pt x="65" y="41"/>
                    </a:lnTo>
                    <a:lnTo>
                      <a:pt x="50" y="81"/>
                    </a:lnTo>
                    <a:lnTo>
                      <a:pt x="50" y="81"/>
                    </a:lnTo>
                    <a:lnTo>
                      <a:pt x="48" y="76"/>
                    </a:lnTo>
                    <a:lnTo>
                      <a:pt x="46" y="71"/>
                    </a:lnTo>
                    <a:lnTo>
                      <a:pt x="44" y="67"/>
                    </a:lnTo>
                    <a:lnTo>
                      <a:pt x="44" y="62"/>
                    </a:lnTo>
                    <a:lnTo>
                      <a:pt x="46" y="58"/>
                    </a:lnTo>
                    <a:lnTo>
                      <a:pt x="47" y="53"/>
                    </a:lnTo>
                    <a:lnTo>
                      <a:pt x="51" y="44"/>
                    </a:lnTo>
                    <a:lnTo>
                      <a:pt x="58" y="36"/>
                    </a:lnTo>
                    <a:lnTo>
                      <a:pt x="64" y="28"/>
                    </a:lnTo>
                    <a:lnTo>
                      <a:pt x="75" y="16"/>
                    </a:lnTo>
                    <a:lnTo>
                      <a:pt x="75" y="16"/>
                    </a:lnTo>
                    <a:lnTo>
                      <a:pt x="69" y="15"/>
                    </a:lnTo>
                    <a:lnTo>
                      <a:pt x="62" y="17"/>
                    </a:lnTo>
                    <a:lnTo>
                      <a:pt x="57" y="20"/>
                    </a:lnTo>
                    <a:lnTo>
                      <a:pt x="51" y="24"/>
                    </a:lnTo>
                    <a:lnTo>
                      <a:pt x="47" y="29"/>
                    </a:lnTo>
                    <a:lnTo>
                      <a:pt x="41" y="32"/>
                    </a:lnTo>
                    <a:lnTo>
                      <a:pt x="34" y="36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32" y="40"/>
                    </a:lnTo>
                    <a:lnTo>
                      <a:pt x="35" y="45"/>
                    </a:lnTo>
                    <a:lnTo>
                      <a:pt x="41" y="58"/>
                    </a:lnTo>
                    <a:lnTo>
                      <a:pt x="41" y="58"/>
                    </a:lnTo>
                    <a:lnTo>
                      <a:pt x="41" y="66"/>
                    </a:lnTo>
                    <a:lnTo>
                      <a:pt x="39" y="71"/>
                    </a:lnTo>
                    <a:lnTo>
                      <a:pt x="34" y="75"/>
                    </a:lnTo>
                    <a:lnTo>
                      <a:pt x="29" y="76"/>
                    </a:lnTo>
                    <a:lnTo>
                      <a:pt x="25" y="76"/>
                    </a:lnTo>
                    <a:lnTo>
                      <a:pt x="19" y="75"/>
                    </a:lnTo>
                    <a:lnTo>
                      <a:pt x="12" y="75"/>
                    </a:lnTo>
                    <a:lnTo>
                      <a:pt x="6" y="75"/>
                    </a:lnTo>
                    <a:lnTo>
                      <a:pt x="6" y="75"/>
                    </a:lnTo>
                    <a:lnTo>
                      <a:pt x="10" y="80"/>
                    </a:lnTo>
                    <a:lnTo>
                      <a:pt x="11" y="84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9" y="100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3" y="109"/>
                    </a:lnTo>
                    <a:lnTo>
                      <a:pt x="2" y="112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21"/>
                    </a:lnTo>
                    <a:lnTo>
                      <a:pt x="3" y="128"/>
                    </a:lnTo>
                    <a:lnTo>
                      <a:pt x="3" y="128"/>
                    </a:lnTo>
                    <a:lnTo>
                      <a:pt x="8" y="126"/>
                    </a:lnTo>
                    <a:lnTo>
                      <a:pt x="11" y="127"/>
                    </a:lnTo>
                    <a:lnTo>
                      <a:pt x="16" y="129"/>
                    </a:lnTo>
                    <a:lnTo>
                      <a:pt x="19" y="131"/>
                    </a:lnTo>
                    <a:lnTo>
                      <a:pt x="26" y="139"/>
                    </a:lnTo>
                    <a:lnTo>
                      <a:pt x="29" y="142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2" y="135"/>
                    </a:lnTo>
                    <a:lnTo>
                      <a:pt x="32" y="129"/>
                    </a:lnTo>
                    <a:lnTo>
                      <a:pt x="32" y="124"/>
                    </a:lnTo>
                    <a:lnTo>
                      <a:pt x="33" y="122"/>
                    </a:lnTo>
                    <a:lnTo>
                      <a:pt x="35" y="120"/>
                    </a:lnTo>
                    <a:lnTo>
                      <a:pt x="38" y="119"/>
                    </a:lnTo>
                    <a:lnTo>
                      <a:pt x="44" y="119"/>
                    </a:lnTo>
                    <a:lnTo>
                      <a:pt x="58" y="122"/>
                    </a:lnTo>
                    <a:lnTo>
                      <a:pt x="64" y="121"/>
                    </a:lnTo>
                    <a:lnTo>
                      <a:pt x="66" y="120"/>
                    </a:lnTo>
                    <a:lnTo>
                      <a:pt x="69" y="119"/>
                    </a:lnTo>
                    <a:lnTo>
                      <a:pt x="80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85" y="118"/>
                    </a:lnTo>
                    <a:lnTo>
                      <a:pt x="84" y="122"/>
                    </a:lnTo>
                    <a:lnTo>
                      <a:pt x="81" y="128"/>
                    </a:lnTo>
                    <a:lnTo>
                      <a:pt x="78" y="134"/>
                    </a:lnTo>
                    <a:lnTo>
                      <a:pt x="78" y="134"/>
                    </a:lnTo>
                    <a:lnTo>
                      <a:pt x="80" y="130"/>
                    </a:lnTo>
                    <a:lnTo>
                      <a:pt x="84" y="129"/>
                    </a:lnTo>
                    <a:lnTo>
                      <a:pt x="92" y="126"/>
                    </a:lnTo>
                    <a:lnTo>
                      <a:pt x="95" y="123"/>
                    </a:lnTo>
                    <a:lnTo>
                      <a:pt x="97" y="121"/>
                    </a:lnTo>
                    <a:lnTo>
                      <a:pt x="100" y="118"/>
                    </a:lnTo>
                    <a:lnTo>
                      <a:pt x="100" y="113"/>
                    </a:lnTo>
                    <a:lnTo>
                      <a:pt x="141" y="113"/>
                    </a:lnTo>
                    <a:lnTo>
                      <a:pt x="141" y="113"/>
                    </a:lnTo>
                    <a:lnTo>
                      <a:pt x="143" y="115"/>
                    </a:lnTo>
                    <a:lnTo>
                      <a:pt x="144" y="120"/>
                    </a:lnTo>
                    <a:lnTo>
                      <a:pt x="144" y="120"/>
                    </a:lnTo>
                    <a:lnTo>
                      <a:pt x="146" y="116"/>
                    </a:lnTo>
                    <a:lnTo>
                      <a:pt x="146" y="113"/>
                    </a:lnTo>
                    <a:lnTo>
                      <a:pt x="326" y="108"/>
                    </a:lnTo>
                    <a:lnTo>
                      <a:pt x="326" y="108"/>
                    </a:lnTo>
                    <a:lnTo>
                      <a:pt x="319" y="105"/>
                    </a:lnTo>
                    <a:lnTo>
                      <a:pt x="314" y="100"/>
                    </a:lnTo>
                    <a:lnTo>
                      <a:pt x="307" y="95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3" y="82"/>
                    </a:lnTo>
                    <a:lnTo>
                      <a:pt x="303" y="76"/>
                    </a:lnTo>
                    <a:lnTo>
                      <a:pt x="303" y="75"/>
                    </a:lnTo>
                    <a:lnTo>
                      <a:pt x="302" y="74"/>
                    </a:lnTo>
                    <a:lnTo>
                      <a:pt x="299" y="73"/>
                    </a:lnTo>
                    <a:lnTo>
                      <a:pt x="294" y="71"/>
                    </a:lnTo>
                    <a:lnTo>
                      <a:pt x="291" y="70"/>
                    </a:lnTo>
                    <a:lnTo>
                      <a:pt x="289" y="68"/>
                    </a:lnTo>
                    <a:lnTo>
                      <a:pt x="289" y="66"/>
                    </a:lnTo>
                    <a:lnTo>
                      <a:pt x="289" y="58"/>
                    </a:lnTo>
                    <a:lnTo>
                      <a:pt x="289" y="58"/>
                    </a:lnTo>
                    <a:lnTo>
                      <a:pt x="292" y="54"/>
                    </a:lnTo>
                    <a:lnTo>
                      <a:pt x="294" y="52"/>
                    </a:lnTo>
                    <a:lnTo>
                      <a:pt x="296" y="51"/>
                    </a:lnTo>
                    <a:lnTo>
                      <a:pt x="300" y="51"/>
                    </a:lnTo>
                    <a:lnTo>
                      <a:pt x="302" y="51"/>
                    </a:lnTo>
                    <a:lnTo>
                      <a:pt x="304" y="53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10" y="52"/>
                    </a:lnTo>
                    <a:lnTo>
                      <a:pt x="309" y="46"/>
                    </a:lnTo>
                    <a:lnTo>
                      <a:pt x="308" y="36"/>
                    </a:lnTo>
                    <a:lnTo>
                      <a:pt x="305" y="25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1" y="12"/>
                    </a:lnTo>
                    <a:lnTo>
                      <a:pt x="296" y="10"/>
                    </a:lnTo>
                    <a:lnTo>
                      <a:pt x="294" y="12"/>
                    </a:lnTo>
                    <a:lnTo>
                      <a:pt x="291" y="14"/>
                    </a:lnTo>
                    <a:lnTo>
                      <a:pt x="285" y="21"/>
                    </a:lnTo>
                    <a:lnTo>
                      <a:pt x="280" y="31"/>
                    </a:lnTo>
                    <a:lnTo>
                      <a:pt x="276" y="40"/>
                    </a:lnTo>
                    <a:lnTo>
                      <a:pt x="270" y="48"/>
                    </a:lnTo>
                    <a:lnTo>
                      <a:pt x="268" y="52"/>
                    </a:lnTo>
                    <a:lnTo>
                      <a:pt x="264" y="54"/>
                    </a:lnTo>
                    <a:lnTo>
                      <a:pt x="261" y="54"/>
                    </a:lnTo>
                    <a:lnTo>
                      <a:pt x="256" y="53"/>
                    </a:lnTo>
                    <a:lnTo>
                      <a:pt x="256" y="53"/>
                    </a:lnTo>
                    <a:lnTo>
                      <a:pt x="257" y="41"/>
                    </a:lnTo>
                    <a:lnTo>
                      <a:pt x="258" y="31"/>
                    </a:lnTo>
                    <a:lnTo>
                      <a:pt x="258" y="28"/>
                    </a:lnTo>
                    <a:lnTo>
                      <a:pt x="257" y="25"/>
                    </a:lnTo>
                    <a:lnTo>
                      <a:pt x="254" y="24"/>
                    </a:lnTo>
                    <a:lnTo>
                      <a:pt x="249" y="24"/>
                    </a:lnTo>
                    <a:lnTo>
                      <a:pt x="253" y="21"/>
                    </a:lnTo>
                    <a:lnTo>
                      <a:pt x="253" y="21"/>
                    </a:lnTo>
                    <a:lnTo>
                      <a:pt x="249" y="23"/>
                    </a:lnTo>
                    <a:lnTo>
                      <a:pt x="246" y="24"/>
                    </a:lnTo>
                    <a:lnTo>
                      <a:pt x="242" y="24"/>
                    </a:lnTo>
                    <a:lnTo>
                      <a:pt x="240" y="23"/>
                    </a:lnTo>
                    <a:lnTo>
                      <a:pt x="236" y="20"/>
                    </a:lnTo>
                    <a:lnTo>
                      <a:pt x="233" y="14"/>
                    </a:lnTo>
                    <a:lnTo>
                      <a:pt x="231" y="10"/>
                    </a:lnTo>
                    <a:lnTo>
                      <a:pt x="230" y="10"/>
                    </a:lnTo>
                    <a:lnTo>
                      <a:pt x="228" y="10"/>
                    </a:lnTo>
                    <a:lnTo>
                      <a:pt x="226" y="13"/>
                    </a:lnTo>
                    <a:lnTo>
                      <a:pt x="225" y="16"/>
                    </a:lnTo>
                    <a:lnTo>
                      <a:pt x="220" y="29"/>
                    </a:lnTo>
                    <a:lnTo>
                      <a:pt x="220" y="5"/>
                    </a:lnTo>
                    <a:lnTo>
                      <a:pt x="220" y="5"/>
                    </a:lnTo>
                    <a:lnTo>
                      <a:pt x="216" y="10"/>
                    </a:lnTo>
                    <a:lnTo>
                      <a:pt x="211" y="15"/>
                    </a:lnTo>
                    <a:lnTo>
                      <a:pt x="205" y="18"/>
                    </a:lnTo>
                    <a:lnTo>
                      <a:pt x="200" y="21"/>
                    </a:lnTo>
                    <a:lnTo>
                      <a:pt x="188" y="24"/>
                    </a:lnTo>
                    <a:lnTo>
                      <a:pt x="178" y="26"/>
                    </a:lnTo>
                    <a:lnTo>
                      <a:pt x="179" y="22"/>
                    </a:lnTo>
                    <a:lnTo>
                      <a:pt x="179" y="22"/>
                    </a:lnTo>
                    <a:lnTo>
                      <a:pt x="169" y="30"/>
                    </a:lnTo>
                    <a:lnTo>
                      <a:pt x="162" y="35"/>
                    </a:lnTo>
                    <a:lnTo>
                      <a:pt x="157" y="37"/>
                    </a:lnTo>
                    <a:lnTo>
                      <a:pt x="153" y="37"/>
                    </a:lnTo>
                    <a:lnTo>
                      <a:pt x="149" y="36"/>
                    </a:lnTo>
                    <a:lnTo>
                      <a:pt x="143" y="36"/>
                    </a:lnTo>
                    <a:lnTo>
                      <a:pt x="135" y="37"/>
                    </a:lnTo>
                    <a:lnTo>
                      <a:pt x="124" y="39"/>
                    </a:lnTo>
                    <a:lnTo>
                      <a:pt x="141" y="12"/>
                    </a:lnTo>
                    <a:lnTo>
                      <a:pt x="141" y="12"/>
                    </a:lnTo>
                    <a:lnTo>
                      <a:pt x="136" y="8"/>
                    </a:lnTo>
                    <a:lnTo>
                      <a:pt x="134" y="8"/>
                    </a:lnTo>
                    <a:lnTo>
                      <a:pt x="133" y="9"/>
                    </a:lnTo>
                    <a:lnTo>
                      <a:pt x="130" y="12"/>
                    </a:lnTo>
                    <a:lnTo>
                      <a:pt x="127" y="16"/>
                    </a:lnTo>
                    <a:lnTo>
                      <a:pt x="123" y="24"/>
                    </a:lnTo>
                    <a:lnTo>
                      <a:pt x="119" y="26"/>
                    </a:lnTo>
                    <a:lnTo>
                      <a:pt x="118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14"/>
                    </a:lnTo>
                    <a:lnTo>
                      <a:pt x="119" y="6"/>
                    </a:lnTo>
                    <a:lnTo>
                      <a:pt x="120" y="2"/>
                    </a:lnTo>
                    <a:lnTo>
                      <a:pt x="124" y="0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7" y="50"/>
                    </a:lnTo>
                    <a:lnTo>
                      <a:pt x="75" y="54"/>
                    </a:lnTo>
                    <a:lnTo>
                      <a:pt x="75" y="58"/>
                    </a:lnTo>
                    <a:lnTo>
                      <a:pt x="77" y="61"/>
                    </a:lnTo>
                    <a:lnTo>
                      <a:pt x="80" y="66"/>
                    </a:lnTo>
                    <a:lnTo>
                      <a:pt x="82" y="69"/>
                    </a:lnTo>
                    <a:lnTo>
                      <a:pt x="84" y="71"/>
                    </a:lnTo>
                    <a:lnTo>
                      <a:pt x="84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594">
                <a:extLst>
                  <a:ext uri="{FF2B5EF4-FFF2-40B4-BE49-F238E27FC236}">
                    <a16:creationId xmlns:a16="http://schemas.microsoft.com/office/drawing/2014/main" xmlns="" id="{AE9C189F-44FC-21F3-9BFE-A18E7E5A2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925" y="1387475"/>
                <a:ext cx="4763" cy="1588"/>
              </a:xfrm>
              <a:custGeom>
                <a:avLst/>
                <a:gdLst>
                  <a:gd name="T0" fmla="*/ 8 w 8"/>
                  <a:gd name="T1" fmla="*/ 1 h 1"/>
                  <a:gd name="T2" fmla="*/ 8 w 8"/>
                  <a:gd name="T3" fmla="*/ 1 h 1"/>
                  <a:gd name="T4" fmla="*/ 5 w 8"/>
                  <a:gd name="T5" fmla="*/ 0 h 1"/>
                  <a:gd name="T6" fmla="*/ 0 w 8"/>
                  <a:gd name="T7" fmla="*/ 1 h 1"/>
                  <a:gd name="T8" fmla="*/ 0 w 8"/>
                  <a:gd name="T9" fmla="*/ 1 h 1"/>
                  <a:gd name="T10" fmla="*/ 8 w 8"/>
                  <a:gd name="T11" fmla="*/ 1 h 1"/>
                  <a:gd name="T12" fmla="*/ 8 w 8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595">
                <a:extLst>
                  <a:ext uri="{FF2B5EF4-FFF2-40B4-BE49-F238E27FC236}">
                    <a16:creationId xmlns:a16="http://schemas.microsoft.com/office/drawing/2014/main" xmlns="" id="{334FBD42-EA91-9F76-E76F-5D02A54C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427163"/>
                <a:ext cx="6350" cy="0"/>
              </a:xfrm>
              <a:custGeom>
                <a:avLst/>
                <a:gdLst>
                  <a:gd name="T0" fmla="*/ 13 w 13"/>
                  <a:gd name="T1" fmla="*/ 0 h 1"/>
                  <a:gd name="T2" fmla="*/ 0 w 13"/>
                  <a:gd name="T3" fmla="*/ 0 h 1"/>
                  <a:gd name="T4" fmla="*/ 0 w 13"/>
                  <a:gd name="T5" fmla="*/ 0 h 1"/>
                  <a:gd name="T6" fmla="*/ 6 w 13"/>
                  <a:gd name="T7" fmla="*/ 1 h 1"/>
                  <a:gd name="T8" fmla="*/ 9 w 13"/>
                  <a:gd name="T9" fmla="*/ 1 h 1"/>
                  <a:gd name="T10" fmla="*/ 13 w 13"/>
                  <a:gd name="T11" fmla="*/ 0 h 1"/>
                  <a:gd name="T12" fmla="*/ 13 w 1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">
                    <a:moveTo>
                      <a:pt x="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596">
                <a:extLst>
                  <a:ext uri="{FF2B5EF4-FFF2-40B4-BE49-F238E27FC236}">
                    <a16:creationId xmlns:a16="http://schemas.microsoft.com/office/drawing/2014/main" xmlns="" id="{E5807C33-E764-E3F6-202A-624EA81AE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5" y="1416050"/>
                <a:ext cx="15875" cy="14288"/>
              </a:xfrm>
              <a:custGeom>
                <a:avLst/>
                <a:gdLst>
                  <a:gd name="T0" fmla="*/ 7 w 30"/>
                  <a:gd name="T1" fmla="*/ 2 h 28"/>
                  <a:gd name="T2" fmla="*/ 7 w 30"/>
                  <a:gd name="T3" fmla="*/ 2 h 28"/>
                  <a:gd name="T4" fmla="*/ 9 w 30"/>
                  <a:gd name="T5" fmla="*/ 7 h 28"/>
                  <a:gd name="T6" fmla="*/ 9 w 30"/>
                  <a:gd name="T7" fmla="*/ 10 h 28"/>
                  <a:gd name="T8" fmla="*/ 8 w 30"/>
                  <a:gd name="T9" fmla="*/ 13 h 28"/>
                  <a:gd name="T10" fmla="*/ 7 w 30"/>
                  <a:gd name="T11" fmla="*/ 17 h 28"/>
                  <a:gd name="T12" fmla="*/ 2 w 30"/>
                  <a:gd name="T13" fmla="*/ 23 h 28"/>
                  <a:gd name="T14" fmla="*/ 1 w 30"/>
                  <a:gd name="T15" fmla="*/ 25 h 28"/>
                  <a:gd name="T16" fmla="*/ 0 w 30"/>
                  <a:gd name="T17" fmla="*/ 28 h 28"/>
                  <a:gd name="T18" fmla="*/ 28 w 30"/>
                  <a:gd name="T19" fmla="*/ 28 h 28"/>
                  <a:gd name="T20" fmla="*/ 28 w 30"/>
                  <a:gd name="T21" fmla="*/ 28 h 28"/>
                  <a:gd name="T22" fmla="*/ 29 w 30"/>
                  <a:gd name="T23" fmla="*/ 13 h 28"/>
                  <a:gd name="T24" fmla="*/ 29 w 30"/>
                  <a:gd name="T25" fmla="*/ 7 h 28"/>
                  <a:gd name="T26" fmla="*/ 30 w 30"/>
                  <a:gd name="T27" fmla="*/ 0 h 28"/>
                  <a:gd name="T28" fmla="*/ 7 w 30"/>
                  <a:gd name="T2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28">
                    <a:moveTo>
                      <a:pt x="7" y="2"/>
                    </a:moveTo>
                    <a:lnTo>
                      <a:pt x="7" y="2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7" y="17"/>
                    </a:lnTo>
                    <a:lnTo>
                      <a:pt x="2" y="23"/>
                    </a:lnTo>
                    <a:lnTo>
                      <a:pt x="1" y="25"/>
                    </a:lnTo>
                    <a:lnTo>
                      <a:pt x="0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9" y="13"/>
                    </a:lnTo>
                    <a:lnTo>
                      <a:pt x="29" y="7"/>
                    </a:lnTo>
                    <a:lnTo>
                      <a:pt x="3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Freeform 597">
                <a:extLst>
                  <a:ext uri="{FF2B5EF4-FFF2-40B4-BE49-F238E27FC236}">
                    <a16:creationId xmlns:a16="http://schemas.microsoft.com/office/drawing/2014/main" xmlns="" id="{D3C3351E-C4C3-DB6A-7B90-9472A125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430338"/>
                <a:ext cx="7938" cy="9525"/>
              </a:xfrm>
              <a:custGeom>
                <a:avLst/>
                <a:gdLst>
                  <a:gd name="T0" fmla="*/ 8 w 15"/>
                  <a:gd name="T1" fmla="*/ 19 h 19"/>
                  <a:gd name="T2" fmla="*/ 8 w 15"/>
                  <a:gd name="T3" fmla="*/ 19 h 19"/>
                  <a:gd name="T4" fmla="*/ 10 w 15"/>
                  <a:gd name="T5" fmla="*/ 9 h 19"/>
                  <a:gd name="T6" fmla="*/ 15 w 15"/>
                  <a:gd name="T7" fmla="*/ 0 h 19"/>
                  <a:gd name="T8" fmla="*/ 0 w 15"/>
                  <a:gd name="T9" fmla="*/ 1 h 19"/>
                  <a:gd name="T10" fmla="*/ 0 w 15"/>
                  <a:gd name="T11" fmla="*/ 1 h 19"/>
                  <a:gd name="T12" fmla="*/ 0 w 15"/>
                  <a:gd name="T13" fmla="*/ 6 h 19"/>
                  <a:gd name="T14" fmla="*/ 1 w 15"/>
                  <a:gd name="T15" fmla="*/ 11 h 19"/>
                  <a:gd name="T16" fmla="*/ 4 w 15"/>
                  <a:gd name="T17" fmla="*/ 15 h 19"/>
                  <a:gd name="T18" fmla="*/ 8 w 15"/>
                  <a:gd name="T19" fmla="*/ 19 h 19"/>
                  <a:gd name="T20" fmla="*/ 8 w 15"/>
                  <a:gd name="T2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8" y="19"/>
                    </a:moveTo>
                    <a:lnTo>
                      <a:pt x="8" y="19"/>
                    </a:lnTo>
                    <a:lnTo>
                      <a:pt x="10" y="9"/>
                    </a:lnTo>
                    <a:lnTo>
                      <a:pt x="15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4" y="15"/>
                    </a:lnTo>
                    <a:lnTo>
                      <a:pt x="8" y="19"/>
                    </a:lnTo>
                    <a:lnTo>
                      <a:pt x="8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598">
                <a:extLst>
                  <a:ext uri="{FF2B5EF4-FFF2-40B4-BE49-F238E27FC236}">
                    <a16:creationId xmlns:a16="http://schemas.microsoft.com/office/drawing/2014/main" xmlns="" id="{7CE502DA-0EBA-71AA-DF6F-25FF0E16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1171575"/>
                <a:ext cx="6350" cy="3175"/>
              </a:xfrm>
              <a:custGeom>
                <a:avLst/>
                <a:gdLst>
                  <a:gd name="T0" fmla="*/ 0 w 12"/>
                  <a:gd name="T1" fmla="*/ 8 h 8"/>
                  <a:gd name="T2" fmla="*/ 4 w 12"/>
                  <a:gd name="T3" fmla="*/ 8 h 8"/>
                  <a:gd name="T4" fmla="*/ 12 w 12"/>
                  <a:gd name="T5" fmla="*/ 0 h 8"/>
                  <a:gd name="T6" fmla="*/ 0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lnTo>
                      <a:pt x="4" y="8"/>
                    </a:lnTo>
                    <a:lnTo>
                      <a:pt x="1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Freeform 599">
                <a:extLst>
                  <a:ext uri="{FF2B5EF4-FFF2-40B4-BE49-F238E27FC236}">
                    <a16:creationId xmlns:a16="http://schemas.microsoft.com/office/drawing/2014/main" xmlns="" id="{567702ED-D8BA-2BA9-2E2B-6AB4F9AD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625" y="1193800"/>
                <a:ext cx="11113" cy="4763"/>
              </a:xfrm>
              <a:custGeom>
                <a:avLst/>
                <a:gdLst>
                  <a:gd name="T0" fmla="*/ 21 w 21"/>
                  <a:gd name="T1" fmla="*/ 7 h 9"/>
                  <a:gd name="T2" fmla="*/ 21 w 21"/>
                  <a:gd name="T3" fmla="*/ 7 h 9"/>
                  <a:gd name="T4" fmla="*/ 19 w 21"/>
                  <a:gd name="T5" fmla="*/ 2 h 9"/>
                  <a:gd name="T6" fmla="*/ 15 w 21"/>
                  <a:gd name="T7" fmla="*/ 0 h 9"/>
                  <a:gd name="T8" fmla="*/ 13 w 21"/>
                  <a:gd name="T9" fmla="*/ 0 h 9"/>
                  <a:gd name="T10" fmla="*/ 9 w 21"/>
                  <a:gd name="T11" fmla="*/ 0 h 9"/>
                  <a:gd name="T12" fmla="*/ 4 w 21"/>
                  <a:gd name="T13" fmla="*/ 3 h 9"/>
                  <a:gd name="T14" fmla="*/ 0 w 21"/>
                  <a:gd name="T15" fmla="*/ 7 h 9"/>
                  <a:gd name="T16" fmla="*/ 0 w 21"/>
                  <a:gd name="T17" fmla="*/ 7 h 9"/>
                  <a:gd name="T18" fmla="*/ 7 w 21"/>
                  <a:gd name="T19" fmla="*/ 7 h 9"/>
                  <a:gd name="T20" fmla="*/ 10 w 21"/>
                  <a:gd name="T21" fmla="*/ 8 h 9"/>
                  <a:gd name="T22" fmla="*/ 14 w 21"/>
                  <a:gd name="T23" fmla="*/ 9 h 9"/>
                  <a:gd name="T24" fmla="*/ 21 w 21"/>
                  <a:gd name="T25" fmla="*/ 7 h 9"/>
                  <a:gd name="T26" fmla="*/ 21 w 21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lnTo>
                      <a:pt x="21" y="7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0" y="8"/>
                    </a:lnTo>
                    <a:lnTo>
                      <a:pt x="14" y="9"/>
                    </a:lnTo>
                    <a:lnTo>
                      <a:pt x="21" y="7"/>
                    </a:lnTo>
                    <a:lnTo>
                      <a:pt x="21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600">
                <a:extLst>
                  <a:ext uri="{FF2B5EF4-FFF2-40B4-BE49-F238E27FC236}">
                    <a16:creationId xmlns:a16="http://schemas.microsoft.com/office/drawing/2014/main" xmlns="" id="{40DB15F6-FD4F-0D0C-02F9-E499D4A2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213" y="1111250"/>
                <a:ext cx="6350" cy="6350"/>
              </a:xfrm>
              <a:custGeom>
                <a:avLst/>
                <a:gdLst>
                  <a:gd name="T0" fmla="*/ 0 w 12"/>
                  <a:gd name="T1" fmla="*/ 12 h 12"/>
                  <a:gd name="T2" fmla="*/ 12 w 12"/>
                  <a:gd name="T3" fmla="*/ 4 h 12"/>
                  <a:gd name="T4" fmla="*/ 11 w 12"/>
                  <a:gd name="T5" fmla="*/ 0 h 12"/>
                  <a:gd name="T6" fmla="*/ 0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lnTo>
                      <a:pt x="12" y="4"/>
                    </a:lnTo>
                    <a:lnTo>
                      <a:pt x="11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601">
                <a:extLst>
                  <a:ext uri="{FF2B5EF4-FFF2-40B4-BE49-F238E27FC236}">
                    <a16:creationId xmlns:a16="http://schemas.microsoft.com/office/drawing/2014/main" xmlns="" id="{8598EAC3-1CE4-2128-028D-DF844355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000" y="1374775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6 w 6"/>
                  <a:gd name="T7" fmla="*/ 0 h 2"/>
                  <a:gd name="T8" fmla="*/ 2 w 6"/>
                  <a:gd name="T9" fmla="*/ 0 h 2"/>
                  <a:gd name="T10" fmla="*/ 0 w 6"/>
                  <a:gd name="T11" fmla="*/ 2 h 2"/>
                  <a:gd name="T12" fmla="*/ 0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Freeform 602">
                <a:extLst>
                  <a:ext uri="{FF2B5EF4-FFF2-40B4-BE49-F238E27FC236}">
                    <a16:creationId xmlns:a16="http://schemas.microsoft.com/office/drawing/2014/main" xmlns="" id="{19529B9D-1365-C91A-ADF6-6E4EE3E7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088" y="1376363"/>
                <a:ext cx="101600" cy="44450"/>
              </a:xfrm>
              <a:custGeom>
                <a:avLst/>
                <a:gdLst>
                  <a:gd name="T0" fmla="*/ 10 w 191"/>
                  <a:gd name="T1" fmla="*/ 24 h 85"/>
                  <a:gd name="T2" fmla="*/ 18 w 191"/>
                  <a:gd name="T3" fmla="*/ 33 h 85"/>
                  <a:gd name="T4" fmla="*/ 21 w 191"/>
                  <a:gd name="T5" fmla="*/ 39 h 85"/>
                  <a:gd name="T6" fmla="*/ 18 w 191"/>
                  <a:gd name="T7" fmla="*/ 44 h 85"/>
                  <a:gd name="T8" fmla="*/ 8 w 191"/>
                  <a:gd name="T9" fmla="*/ 55 h 85"/>
                  <a:gd name="T10" fmla="*/ 1 w 191"/>
                  <a:gd name="T11" fmla="*/ 65 h 85"/>
                  <a:gd name="T12" fmla="*/ 0 w 191"/>
                  <a:gd name="T13" fmla="*/ 76 h 85"/>
                  <a:gd name="T14" fmla="*/ 17 w 191"/>
                  <a:gd name="T15" fmla="*/ 70 h 85"/>
                  <a:gd name="T16" fmla="*/ 34 w 191"/>
                  <a:gd name="T17" fmla="*/ 76 h 85"/>
                  <a:gd name="T18" fmla="*/ 30 w 191"/>
                  <a:gd name="T19" fmla="*/ 59 h 85"/>
                  <a:gd name="T20" fmla="*/ 29 w 191"/>
                  <a:gd name="T21" fmla="*/ 42 h 85"/>
                  <a:gd name="T22" fmla="*/ 37 w 191"/>
                  <a:gd name="T23" fmla="*/ 44 h 85"/>
                  <a:gd name="T24" fmla="*/ 44 w 191"/>
                  <a:gd name="T25" fmla="*/ 53 h 85"/>
                  <a:gd name="T26" fmla="*/ 46 w 191"/>
                  <a:gd name="T27" fmla="*/ 63 h 85"/>
                  <a:gd name="T28" fmla="*/ 50 w 191"/>
                  <a:gd name="T29" fmla="*/ 76 h 85"/>
                  <a:gd name="T30" fmla="*/ 85 w 191"/>
                  <a:gd name="T31" fmla="*/ 80 h 85"/>
                  <a:gd name="T32" fmla="*/ 83 w 191"/>
                  <a:gd name="T33" fmla="*/ 85 h 85"/>
                  <a:gd name="T34" fmla="*/ 85 w 191"/>
                  <a:gd name="T35" fmla="*/ 84 h 85"/>
                  <a:gd name="T36" fmla="*/ 184 w 191"/>
                  <a:gd name="T37" fmla="*/ 69 h 85"/>
                  <a:gd name="T38" fmla="*/ 187 w 191"/>
                  <a:gd name="T39" fmla="*/ 66 h 85"/>
                  <a:gd name="T40" fmla="*/ 190 w 191"/>
                  <a:gd name="T41" fmla="*/ 61 h 85"/>
                  <a:gd name="T42" fmla="*/ 190 w 191"/>
                  <a:gd name="T43" fmla="*/ 51 h 85"/>
                  <a:gd name="T44" fmla="*/ 185 w 191"/>
                  <a:gd name="T45" fmla="*/ 39 h 85"/>
                  <a:gd name="T46" fmla="*/ 184 w 191"/>
                  <a:gd name="T47" fmla="*/ 23 h 85"/>
                  <a:gd name="T48" fmla="*/ 187 w 191"/>
                  <a:gd name="T49" fmla="*/ 13 h 85"/>
                  <a:gd name="T50" fmla="*/ 179 w 191"/>
                  <a:gd name="T51" fmla="*/ 13 h 85"/>
                  <a:gd name="T52" fmla="*/ 162 w 191"/>
                  <a:gd name="T53" fmla="*/ 10 h 85"/>
                  <a:gd name="T54" fmla="*/ 146 w 191"/>
                  <a:gd name="T55" fmla="*/ 10 h 85"/>
                  <a:gd name="T56" fmla="*/ 140 w 191"/>
                  <a:gd name="T57" fmla="*/ 13 h 85"/>
                  <a:gd name="T58" fmla="*/ 137 w 191"/>
                  <a:gd name="T59" fmla="*/ 19 h 85"/>
                  <a:gd name="T60" fmla="*/ 134 w 191"/>
                  <a:gd name="T61" fmla="*/ 29 h 85"/>
                  <a:gd name="T62" fmla="*/ 136 w 191"/>
                  <a:gd name="T63" fmla="*/ 20 h 85"/>
                  <a:gd name="T64" fmla="*/ 132 w 191"/>
                  <a:gd name="T65" fmla="*/ 12 h 85"/>
                  <a:gd name="T66" fmla="*/ 132 w 191"/>
                  <a:gd name="T67" fmla="*/ 48 h 85"/>
                  <a:gd name="T68" fmla="*/ 130 w 191"/>
                  <a:gd name="T69" fmla="*/ 53 h 85"/>
                  <a:gd name="T70" fmla="*/ 123 w 191"/>
                  <a:gd name="T71" fmla="*/ 61 h 85"/>
                  <a:gd name="T72" fmla="*/ 110 w 191"/>
                  <a:gd name="T73" fmla="*/ 66 h 85"/>
                  <a:gd name="T74" fmla="*/ 93 w 191"/>
                  <a:gd name="T75" fmla="*/ 66 h 85"/>
                  <a:gd name="T76" fmla="*/ 78 w 191"/>
                  <a:gd name="T77" fmla="*/ 58 h 85"/>
                  <a:gd name="T78" fmla="*/ 75 w 191"/>
                  <a:gd name="T79" fmla="*/ 53 h 85"/>
                  <a:gd name="T80" fmla="*/ 78 w 191"/>
                  <a:gd name="T81" fmla="*/ 51 h 85"/>
                  <a:gd name="T82" fmla="*/ 86 w 191"/>
                  <a:gd name="T83" fmla="*/ 42 h 85"/>
                  <a:gd name="T84" fmla="*/ 95 w 191"/>
                  <a:gd name="T85" fmla="*/ 26 h 85"/>
                  <a:gd name="T86" fmla="*/ 100 w 191"/>
                  <a:gd name="T87" fmla="*/ 23 h 85"/>
                  <a:gd name="T88" fmla="*/ 106 w 191"/>
                  <a:gd name="T89" fmla="*/ 24 h 85"/>
                  <a:gd name="T90" fmla="*/ 116 w 191"/>
                  <a:gd name="T91" fmla="*/ 28 h 85"/>
                  <a:gd name="T92" fmla="*/ 113 w 191"/>
                  <a:gd name="T93" fmla="*/ 5 h 85"/>
                  <a:gd name="T94" fmla="*/ 116 w 191"/>
                  <a:gd name="T95" fmla="*/ 0 h 85"/>
                  <a:gd name="T96" fmla="*/ 102 w 191"/>
                  <a:gd name="T97" fmla="*/ 3 h 85"/>
                  <a:gd name="T98" fmla="*/ 63 w 191"/>
                  <a:gd name="T99" fmla="*/ 5 h 85"/>
                  <a:gd name="T100" fmla="*/ 38 w 191"/>
                  <a:gd name="T101" fmla="*/ 9 h 85"/>
                  <a:gd name="T102" fmla="*/ 17 w 191"/>
                  <a:gd name="T103" fmla="*/ 19 h 85"/>
                  <a:gd name="T104" fmla="*/ 10 w 191"/>
                  <a:gd name="T105" fmla="*/ 2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1" h="85">
                    <a:moveTo>
                      <a:pt x="10" y="24"/>
                    </a:moveTo>
                    <a:lnTo>
                      <a:pt x="10" y="24"/>
                    </a:lnTo>
                    <a:lnTo>
                      <a:pt x="15" y="28"/>
                    </a:lnTo>
                    <a:lnTo>
                      <a:pt x="18" y="33"/>
                    </a:lnTo>
                    <a:lnTo>
                      <a:pt x="19" y="36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8" y="44"/>
                    </a:lnTo>
                    <a:lnTo>
                      <a:pt x="14" y="50"/>
                    </a:lnTo>
                    <a:lnTo>
                      <a:pt x="8" y="55"/>
                    </a:lnTo>
                    <a:lnTo>
                      <a:pt x="2" y="62"/>
                    </a:lnTo>
                    <a:lnTo>
                      <a:pt x="1" y="65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1" y="81"/>
                    </a:lnTo>
                    <a:lnTo>
                      <a:pt x="17" y="70"/>
                    </a:lnTo>
                    <a:lnTo>
                      <a:pt x="16" y="79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0" y="59"/>
                    </a:lnTo>
                    <a:lnTo>
                      <a:pt x="29" y="53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7" y="44"/>
                    </a:lnTo>
                    <a:lnTo>
                      <a:pt x="41" y="48"/>
                    </a:lnTo>
                    <a:lnTo>
                      <a:pt x="44" y="53"/>
                    </a:lnTo>
                    <a:lnTo>
                      <a:pt x="45" y="57"/>
                    </a:lnTo>
                    <a:lnTo>
                      <a:pt x="46" y="63"/>
                    </a:lnTo>
                    <a:lnTo>
                      <a:pt x="47" y="69"/>
                    </a:lnTo>
                    <a:lnTo>
                      <a:pt x="50" y="76"/>
                    </a:lnTo>
                    <a:lnTo>
                      <a:pt x="56" y="84"/>
                    </a:lnTo>
                    <a:lnTo>
                      <a:pt x="85" y="80"/>
                    </a:lnTo>
                    <a:lnTo>
                      <a:pt x="83" y="85"/>
                    </a:lnTo>
                    <a:lnTo>
                      <a:pt x="83" y="85"/>
                    </a:lnTo>
                    <a:lnTo>
                      <a:pt x="84" y="85"/>
                    </a:lnTo>
                    <a:lnTo>
                      <a:pt x="85" y="84"/>
                    </a:lnTo>
                    <a:lnTo>
                      <a:pt x="87" y="80"/>
                    </a:lnTo>
                    <a:lnTo>
                      <a:pt x="184" y="69"/>
                    </a:lnTo>
                    <a:lnTo>
                      <a:pt x="184" y="69"/>
                    </a:lnTo>
                    <a:lnTo>
                      <a:pt x="187" y="66"/>
                    </a:lnTo>
                    <a:lnTo>
                      <a:pt x="188" y="64"/>
                    </a:lnTo>
                    <a:lnTo>
                      <a:pt x="190" y="61"/>
                    </a:lnTo>
                    <a:lnTo>
                      <a:pt x="191" y="58"/>
                    </a:lnTo>
                    <a:lnTo>
                      <a:pt x="190" y="51"/>
                    </a:lnTo>
                    <a:lnTo>
                      <a:pt x="187" y="46"/>
                    </a:lnTo>
                    <a:lnTo>
                      <a:pt x="185" y="39"/>
                    </a:lnTo>
                    <a:lnTo>
                      <a:pt x="184" y="31"/>
                    </a:lnTo>
                    <a:lnTo>
                      <a:pt x="184" y="23"/>
                    </a:lnTo>
                    <a:lnTo>
                      <a:pt x="185" y="18"/>
                    </a:lnTo>
                    <a:lnTo>
                      <a:pt x="187" y="13"/>
                    </a:lnTo>
                    <a:lnTo>
                      <a:pt x="187" y="13"/>
                    </a:lnTo>
                    <a:lnTo>
                      <a:pt x="179" y="13"/>
                    </a:lnTo>
                    <a:lnTo>
                      <a:pt x="170" y="11"/>
                    </a:lnTo>
                    <a:lnTo>
                      <a:pt x="162" y="10"/>
                    </a:lnTo>
                    <a:lnTo>
                      <a:pt x="154" y="9"/>
                    </a:lnTo>
                    <a:lnTo>
                      <a:pt x="146" y="10"/>
                    </a:lnTo>
                    <a:lnTo>
                      <a:pt x="144" y="11"/>
                    </a:lnTo>
                    <a:lnTo>
                      <a:pt x="140" y="13"/>
                    </a:lnTo>
                    <a:lnTo>
                      <a:pt x="138" y="16"/>
                    </a:lnTo>
                    <a:lnTo>
                      <a:pt x="137" y="19"/>
                    </a:lnTo>
                    <a:lnTo>
                      <a:pt x="136" y="24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36" y="20"/>
                    </a:lnTo>
                    <a:lnTo>
                      <a:pt x="134" y="16"/>
                    </a:lnTo>
                    <a:lnTo>
                      <a:pt x="132" y="12"/>
                    </a:lnTo>
                    <a:lnTo>
                      <a:pt x="121" y="40"/>
                    </a:lnTo>
                    <a:lnTo>
                      <a:pt x="132" y="48"/>
                    </a:lnTo>
                    <a:lnTo>
                      <a:pt x="132" y="48"/>
                    </a:lnTo>
                    <a:lnTo>
                      <a:pt x="130" y="53"/>
                    </a:lnTo>
                    <a:lnTo>
                      <a:pt x="126" y="57"/>
                    </a:lnTo>
                    <a:lnTo>
                      <a:pt x="123" y="61"/>
                    </a:lnTo>
                    <a:lnTo>
                      <a:pt x="119" y="63"/>
                    </a:lnTo>
                    <a:lnTo>
                      <a:pt x="110" y="66"/>
                    </a:lnTo>
                    <a:lnTo>
                      <a:pt x="101" y="68"/>
                    </a:lnTo>
                    <a:lnTo>
                      <a:pt x="93" y="66"/>
                    </a:lnTo>
                    <a:lnTo>
                      <a:pt x="85" y="63"/>
                    </a:lnTo>
                    <a:lnTo>
                      <a:pt x="78" y="58"/>
                    </a:lnTo>
                    <a:lnTo>
                      <a:pt x="76" y="56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8" y="51"/>
                    </a:lnTo>
                    <a:lnTo>
                      <a:pt x="81" y="48"/>
                    </a:lnTo>
                    <a:lnTo>
                      <a:pt x="86" y="42"/>
                    </a:lnTo>
                    <a:lnTo>
                      <a:pt x="92" y="31"/>
                    </a:lnTo>
                    <a:lnTo>
                      <a:pt x="95" y="26"/>
                    </a:lnTo>
                    <a:lnTo>
                      <a:pt x="96" y="24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6" y="24"/>
                    </a:lnTo>
                    <a:lnTo>
                      <a:pt x="116" y="28"/>
                    </a:lnTo>
                    <a:lnTo>
                      <a:pt x="116" y="28"/>
                    </a:lnTo>
                    <a:lnTo>
                      <a:pt x="113" y="12"/>
                    </a:lnTo>
                    <a:lnTo>
                      <a:pt x="113" y="5"/>
                    </a:lnTo>
                    <a:lnTo>
                      <a:pt x="114" y="2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3"/>
                    </a:lnTo>
                    <a:lnTo>
                      <a:pt x="90" y="4"/>
                    </a:lnTo>
                    <a:lnTo>
                      <a:pt x="63" y="5"/>
                    </a:lnTo>
                    <a:lnTo>
                      <a:pt x="50" y="6"/>
                    </a:lnTo>
                    <a:lnTo>
                      <a:pt x="38" y="9"/>
                    </a:lnTo>
                    <a:lnTo>
                      <a:pt x="24" y="14"/>
                    </a:lnTo>
                    <a:lnTo>
                      <a:pt x="17" y="19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603">
                <a:extLst>
                  <a:ext uri="{FF2B5EF4-FFF2-40B4-BE49-F238E27FC236}">
                    <a16:creationId xmlns:a16="http://schemas.microsoft.com/office/drawing/2014/main" xmlns="" id="{58984D67-0EDE-EF60-ED3E-796ABBB9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350" y="1377950"/>
                <a:ext cx="1588" cy="317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  <a:gd name="T10" fmla="*/ 1 w 1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604">
                <a:extLst>
                  <a:ext uri="{FF2B5EF4-FFF2-40B4-BE49-F238E27FC236}">
                    <a16:creationId xmlns:a16="http://schemas.microsoft.com/office/drawing/2014/main" xmlns="" id="{435F1636-1FAC-6025-F8D0-473EC61C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063" y="1376363"/>
                <a:ext cx="14288" cy="17463"/>
              </a:xfrm>
              <a:custGeom>
                <a:avLst/>
                <a:gdLst>
                  <a:gd name="T0" fmla="*/ 17 w 29"/>
                  <a:gd name="T1" fmla="*/ 0 h 33"/>
                  <a:gd name="T2" fmla="*/ 0 w 29"/>
                  <a:gd name="T3" fmla="*/ 33 h 33"/>
                  <a:gd name="T4" fmla="*/ 28 w 29"/>
                  <a:gd name="T5" fmla="*/ 30 h 33"/>
                  <a:gd name="T6" fmla="*/ 29 w 29"/>
                  <a:gd name="T7" fmla="*/ 7 h 33"/>
                  <a:gd name="T8" fmla="*/ 29 w 29"/>
                  <a:gd name="T9" fmla="*/ 7 h 33"/>
                  <a:gd name="T10" fmla="*/ 27 w 29"/>
                  <a:gd name="T11" fmla="*/ 12 h 33"/>
                  <a:gd name="T12" fmla="*/ 22 w 29"/>
                  <a:gd name="T13" fmla="*/ 17 h 33"/>
                  <a:gd name="T14" fmla="*/ 20 w 29"/>
                  <a:gd name="T15" fmla="*/ 18 h 33"/>
                  <a:gd name="T16" fmla="*/ 17 w 29"/>
                  <a:gd name="T17" fmla="*/ 18 h 33"/>
                  <a:gd name="T18" fmla="*/ 15 w 29"/>
                  <a:gd name="T19" fmla="*/ 18 h 33"/>
                  <a:gd name="T20" fmla="*/ 14 w 29"/>
                  <a:gd name="T21" fmla="*/ 16 h 33"/>
                  <a:gd name="T22" fmla="*/ 17 w 29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3">
                    <a:moveTo>
                      <a:pt x="17" y="0"/>
                    </a:moveTo>
                    <a:lnTo>
                      <a:pt x="0" y="33"/>
                    </a:lnTo>
                    <a:lnTo>
                      <a:pt x="28" y="30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4" y="1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605">
                <a:extLst>
                  <a:ext uri="{FF2B5EF4-FFF2-40B4-BE49-F238E27FC236}">
                    <a16:creationId xmlns:a16="http://schemas.microsoft.com/office/drawing/2014/main" xmlns="" id="{CEC6E28E-6C71-04B1-7468-E68AD2A7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950" y="1373188"/>
                <a:ext cx="11113" cy="31750"/>
              </a:xfrm>
              <a:custGeom>
                <a:avLst/>
                <a:gdLst>
                  <a:gd name="T0" fmla="*/ 0 w 20"/>
                  <a:gd name="T1" fmla="*/ 60 h 60"/>
                  <a:gd name="T2" fmla="*/ 0 w 20"/>
                  <a:gd name="T3" fmla="*/ 60 h 60"/>
                  <a:gd name="T4" fmla="*/ 4 w 20"/>
                  <a:gd name="T5" fmla="*/ 55 h 60"/>
                  <a:gd name="T6" fmla="*/ 7 w 20"/>
                  <a:gd name="T7" fmla="*/ 49 h 60"/>
                  <a:gd name="T8" fmla="*/ 9 w 20"/>
                  <a:gd name="T9" fmla="*/ 43 h 60"/>
                  <a:gd name="T10" fmla="*/ 10 w 20"/>
                  <a:gd name="T11" fmla="*/ 36 h 60"/>
                  <a:gd name="T12" fmla="*/ 10 w 20"/>
                  <a:gd name="T13" fmla="*/ 29 h 60"/>
                  <a:gd name="T14" fmla="*/ 9 w 20"/>
                  <a:gd name="T15" fmla="*/ 22 h 60"/>
                  <a:gd name="T16" fmla="*/ 8 w 20"/>
                  <a:gd name="T17" fmla="*/ 16 h 60"/>
                  <a:gd name="T18" fmla="*/ 4 w 20"/>
                  <a:gd name="T19" fmla="*/ 10 h 60"/>
                  <a:gd name="T20" fmla="*/ 4 w 20"/>
                  <a:gd name="T21" fmla="*/ 10 h 60"/>
                  <a:gd name="T22" fmla="*/ 7 w 20"/>
                  <a:gd name="T23" fmla="*/ 8 h 60"/>
                  <a:gd name="T24" fmla="*/ 9 w 20"/>
                  <a:gd name="T25" fmla="*/ 8 h 60"/>
                  <a:gd name="T26" fmla="*/ 10 w 20"/>
                  <a:gd name="T27" fmla="*/ 8 h 60"/>
                  <a:gd name="T28" fmla="*/ 11 w 20"/>
                  <a:gd name="T29" fmla="*/ 9 h 60"/>
                  <a:gd name="T30" fmla="*/ 13 w 20"/>
                  <a:gd name="T31" fmla="*/ 13 h 60"/>
                  <a:gd name="T32" fmla="*/ 15 w 20"/>
                  <a:gd name="T33" fmla="*/ 16 h 60"/>
                  <a:gd name="T34" fmla="*/ 15 w 20"/>
                  <a:gd name="T35" fmla="*/ 19 h 60"/>
                  <a:gd name="T36" fmla="*/ 16 w 20"/>
                  <a:gd name="T37" fmla="*/ 21 h 60"/>
                  <a:gd name="T38" fmla="*/ 18 w 20"/>
                  <a:gd name="T39" fmla="*/ 18 h 60"/>
                  <a:gd name="T40" fmla="*/ 20 w 20"/>
                  <a:gd name="T41" fmla="*/ 10 h 60"/>
                  <a:gd name="T42" fmla="*/ 20 w 20"/>
                  <a:gd name="T43" fmla="*/ 10 h 60"/>
                  <a:gd name="T44" fmla="*/ 19 w 20"/>
                  <a:gd name="T45" fmla="*/ 5 h 60"/>
                  <a:gd name="T46" fmla="*/ 18 w 20"/>
                  <a:gd name="T47" fmla="*/ 1 h 60"/>
                  <a:gd name="T48" fmla="*/ 15 w 20"/>
                  <a:gd name="T49" fmla="*/ 0 h 60"/>
                  <a:gd name="T50" fmla="*/ 11 w 20"/>
                  <a:gd name="T51" fmla="*/ 0 h 60"/>
                  <a:gd name="T52" fmla="*/ 9 w 20"/>
                  <a:gd name="T53" fmla="*/ 1 h 60"/>
                  <a:gd name="T54" fmla="*/ 5 w 20"/>
                  <a:gd name="T55" fmla="*/ 2 h 60"/>
                  <a:gd name="T56" fmla="*/ 1 w 20"/>
                  <a:gd name="T57" fmla="*/ 7 h 60"/>
                  <a:gd name="T58" fmla="*/ 0 w 20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" h="60">
                    <a:moveTo>
                      <a:pt x="0" y="60"/>
                    </a:moveTo>
                    <a:lnTo>
                      <a:pt x="0" y="60"/>
                    </a:lnTo>
                    <a:lnTo>
                      <a:pt x="4" y="55"/>
                    </a:lnTo>
                    <a:lnTo>
                      <a:pt x="7" y="49"/>
                    </a:lnTo>
                    <a:lnTo>
                      <a:pt x="9" y="43"/>
                    </a:lnTo>
                    <a:lnTo>
                      <a:pt x="10" y="36"/>
                    </a:lnTo>
                    <a:lnTo>
                      <a:pt x="10" y="29"/>
                    </a:lnTo>
                    <a:lnTo>
                      <a:pt x="9" y="22"/>
                    </a:lnTo>
                    <a:lnTo>
                      <a:pt x="8" y="16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3" y="13"/>
                    </a:lnTo>
                    <a:lnTo>
                      <a:pt x="15" y="16"/>
                    </a:lnTo>
                    <a:lnTo>
                      <a:pt x="15" y="19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9" y="5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1" y="7"/>
                    </a:lnTo>
                    <a:lnTo>
                      <a:pt x="0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606">
                <a:extLst>
                  <a:ext uri="{FF2B5EF4-FFF2-40B4-BE49-F238E27FC236}">
                    <a16:creationId xmlns:a16="http://schemas.microsoft.com/office/drawing/2014/main" xmlns="" id="{26251AB8-0287-8E9B-9016-1DC12990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3" y="1389063"/>
                <a:ext cx="6350" cy="7938"/>
              </a:xfrm>
              <a:custGeom>
                <a:avLst/>
                <a:gdLst>
                  <a:gd name="T0" fmla="*/ 6 w 11"/>
                  <a:gd name="T1" fmla="*/ 15 h 15"/>
                  <a:gd name="T2" fmla="*/ 11 w 11"/>
                  <a:gd name="T3" fmla="*/ 3 h 15"/>
                  <a:gd name="T4" fmla="*/ 0 w 11"/>
                  <a:gd name="T5" fmla="*/ 0 h 15"/>
                  <a:gd name="T6" fmla="*/ 6 w 11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608">
                <a:extLst>
                  <a:ext uri="{FF2B5EF4-FFF2-40B4-BE49-F238E27FC236}">
                    <a16:creationId xmlns:a16="http://schemas.microsoft.com/office/drawing/2014/main" xmlns="" id="{B7170AF4-82E6-4122-ADB7-299DE221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563" y="1381125"/>
                <a:ext cx="4763" cy="12700"/>
              </a:xfrm>
              <a:custGeom>
                <a:avLst/>
                <a:gdLst>
                  <a:gd name="T0" fmla="*/ 0 w 9"/>
                  <a:gd name="T1" fmla="*/ 19 h 23"/>
                  <a:gd name="T2" fmla="*/ 9 w 9"/>
                  <a:gd name="T3" fmla="*/ 23 h 23"/>
                  <a:gd name="T4" fmla="*/ 9 w 9"/>
                  <a:gd name="T5" fmla="*/ 23 h 23"/>
                  <a:gd name="T6" fmla="*/ 8 w 9"/>
                  <a:gd name="T7" fmla="*/ 10 h 23"/>
                  <a:gd name="T8" fmla="*/ 7 w 9"/>
                  <a:gd name="T9" fmla="*/ 0 h 23"/>
                  <a:gd name="T10" fmla="*/ 0 w 9"/>
                  <a:gd name="T11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0" y="19"/>
                    </a:moveTo>
                    <a:lnTo>
                      <a:pt x="9" y="23"/>
                    </a:lnTo>
                    <a:lnTo>
                      <a:pt x="9" y="23"/>
                    </a:lnTo>
                    <a:lnTo>
                      <a:pt x="8" y="10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609">
                <a:extLst>
                  <a:ext uri="{FF2B5EF4-FFF2-40B4-BE49-F238E27FC236}">
                    <a16:creationId xmlns:a16="http://schemas.microsoft.com/office/drawing/2014/main" xmlns="" id="{15941333-43AC-1C06-BC86-5B055C40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026" y="1397000"/>
                <a:ext cx="7938" cy="1588"/>
              </a:xfrm>
              <a:custGeom>
                <a:avLst/>
                <a:gdLst>
                  <a:gd name="T0" fmla="*/ 0 w 15"/>
                  <a:gd name="T1" fmla="*/ 0 h 4"/>
                  <a:gd name="T2" fmla="*/ 0 w 15"/>
                  <a:gd name="T3" fmla="*/ 0 h 4"/>
                  <a:gd name="T4" fmla="*/ 7 w 15"/>
                  <a:gd name="T5" fmla="*/ 3 h 4"/>
                  <a:gd name="T6" fmla="*/ 15 w 15"/>
                  <a:gd name="T7" fmla="*/ 4 h 4"/>
                  <a:gd name="T8" fmla="*/ 0 w 1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lnTo>
                      <a:pt x="0" y="0"/>
                    </a:lnTo>
                    <a:lnTo>
                      <a:pt x="7" y="3"/>
                    </a:lnTo>
                    <a:lnTo>
                      <a:pt x="15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610">
                <a:extLst>
                  <a:ext uri="{FF2B5EF4-FFF2-40B4-BE49-F238E27FC236}">
                    <a16:creationId xmlns:a16="http://schemas.microsoft.com/office/drawing/2014/main" xmlns="" id="{B0B3C4AC-9A8A-4201-8FAB-1A6C32FF2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263" y="1393825"/>
                <a:ext cx="4763" cy="3175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3 h 7"/>
                  <a:gd name="T4" fmla="*/ 10 w 10"/>
                  <a:gd name="T5" fmla="*/ 7 h 7"/>
                  <a:gd name="T6" fmla="*/ 10 w 10"/>
                  <a:gd name="T7" fmla="*/ 7 h 7"/>
                  <a:gd name="T8" fmla="*/ 0 w 10"/>
                  <a:gd name="T9" fmla="*/ 0 h 7"/>
                  <a:gd name="T10" fmla="*/ 0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lnTo>
                      <a:pt x="0" y="3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611">
                <a:extLst>
                  <a:ext uri="{FF2B5EF4-FFF2-40B4-BE49-F238E27FC236}">
                    <a16:creationId xmlns:a16="http://schemas.microsoft.com/office/drawing/2014/main" xmlns="" id="{4396A962-861D-DEFF-8472-762FD8044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326" y="1393825"/>
                <a:ext cx="9525" cy="17463"/>
              </a:xfrm>
              <a:custGeom>
                <a:avLst/>
                <a:gdLst>
                  <a:gd name="T0" fmla="*/ 0 w 17"/>
                  <a:gd name="T1" fmla="*/ 0 h 35"/>
                  <a:gd name="T2" fmla="*/ 0 w 17"/>
                  <a:gd name="T3" fmla="*/ 0 h 35"/>
                  <a:gd name="T4" fmla="*/ 2 w 17"/>
                  <a:gd name="T5" fmla="*/ 14 h 35"/>
                  <a:gd name="T6" fmla="*/ 4 w 17"/>
                  <a:gd name="T7" fmla="*/ 25 h 35"/>
                  <a:gd name="T8" fmla="*/ 7 w 17"/>
                  <a:gd name="T9" fmla="*/ 30 h 35"/>
                  <a:gd name="T10" fmla="*/ 9 w 17"/>
                  <a:gd name="T11" fmla="*/ 33 h 35"/>
                  <a:gd name="T12" fmla="*/ 12 w 17"/>
                  <a:gd name="T13" fmla="*/ 35 h 35"/>
                  <a:gd name="T14" fmla="*/ 17 w 17"/>
                  <a:gd name="T15" fmla="*/ 33 h 35"/>
                  <a:gd name="T16" fmla="*/ 15 w 17"/>
                  <a:gd name="T17" fmla="*/ 3 h 35"/>
                  <a:gd name="T18" fmla="*/ 0 w 17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5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4" y="25"/>
                    </a:lnTo>
                    <a:lnTo>
                      <a:pt x="7" y="30"/>
                    </a:lnTo>
                    <a:lnTo>
                      <a:pt x="9" y="33"/>
                    </a:lnTo>
                    <a:lnTo>
                      <a:pt x="12" y="35"/>
                    </a:lnTo>
                    <a:lnTo>
                      <a:pt x="17" y="33"/>
                    </a:lnTo>
                    <a:lnTo>
                      <a:pt x="15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612">
                <a:extLst>
                  <a:ext uri="{FF2B5EF4-FFF2-40B4-BE49-F238E27FC236}">
                    <a16:creationId xmlns:a16="http://schemas.microsoft.com/office/drawing/2014/main" xmlns="" id="{8E797175-2118-33FB-74A8-F0D6B84CB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123950"/>
                <a:ext cx="6350" cy="7938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3 h 13"/>
                  <a:gd name="T4" fmla="*/ 10 w 12"/>
                  <a:gd name="T5" fmla="*/ 0 h 13"/>
                  <a:gd name="T6" fmla="*/ 0 w 12"/>
                  <a:gd name="T7" fmla="*/ 11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3"/>
                    </a:lnTo>
                    <a:lnTo>
                      <a:pt x="10" y="0"/>
                    </a:lnTo>
                    <a:lnTo>
                      <a:pt x="0" y="11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613">
                <a:extLst>
                  <a:ext uri="{FF2B5EF4-FFF2-40B4-BE49-F238E27FC236}">
                    <a16:creationId xmlns:a16="http://schemas.microsoft.com/office/drawing/2014/main" xmlns="" id="{2B76DD36-AECE-9143-2028-1570CA441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35063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3 w 5"/>
                  <a:gd name="T5" fmla="*/ 5 h 11"/>
                  <a:gd name="T6" fmla="*/ 5 w 5"/>
                  <a:gd name="T7" fmla="*/ 0 h 11"/>
                  <a:gd name="T8" fmla="*/ 5 w 5"/>
                  <a:gd name="T9" fmla="*/ 0 h 11"/>
                  <a:gd name="T10" fmla="*/ 2 w 5"/>
                  <a:gd name="T11" fmla="*/ 4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0" y="11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614">
                <a:extLst>
                  <a:ext uri="{FF2B5EF4-FFF2-40B4-BE49-F238E27FC236}">
                    <a16:creationId xmlns:a16="http://schemas.microsoft.com/office/drawing/2014/main" xmlns="" id="{951D772A-2337-DAFB-F8B3-208E8069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1" y="1060450"/>
                <a:ext cx="39688" cy="74613"/>
              </a:xfrm>
              <a:custGeom>
                <a:avLst/>
                <a:gdLst>
                  <a:gd name="T0" fmla="*/ 41 w 74"/>
                  <a:gd name="T1" fmla="*/ 22 h 142"/>
                  <a:gd name="T2" fmla="*/ 44 w 74"/>
                  <a:gd name="T3" fmla="*/ 28 h 142"/>
                  <a:gd name="T4" fmla="*/ 42 w 74"/>
                  <a:gd name="T5" fmla="*/ 39 h 142"/>
                  <a:gd name="T6" fmla="*/ 38 w 74"/>
                  <a:gd name="T7" fmla="*/ 47 h 142"/>
                  <a:gd name="T8" fmla="*/ 41 w 74"/>
                  <a:gd name="T9" fmla="*/ 52 h 142"/>
                  <a:gd name="T10" fmla="*/ 48 w 74"/>
                  <a:gd name="T11" fmla="*/ 56 h 142"/>
                  <a:gd name="T12" fmla="*/ 46 w 74"/>
                  <a:gd name="T13" fmla="*/ 70 h 142"/>
                  <a:gd name="T14" fmla="*/ 42 w 74"/>
                  <a:gd name="T15" fmla="*/ 82 h 142"/>
                  <a:gd name="T16" fmla="*/ 35 w 74"/>
                  <a:gd name="T17" fmla="*/ 89 h 142"/>
                  <a:gd name="T18" fmla="*/ 27 w 74"/>
                  <a:gd name="T19" fmla="*/ 88 h 142"/>
                  <a:gd name="T20" fmla="*/ 28 w 74"/>
                  <a:gd name="T21" fmla="*/ 82 h 142"/>
                  <a:gd name="T22" fmla="*/ 31 w 74"/>
                  <a:gd name="T23" fmla="*/ 74 h 142"/>
                  <a:gd name="T24" fmla="*/ 34 w 74"/>
                  <a:gd name="T25" fmla="*/ 70 h 142"/>
                  <a:gd name="T26" fmla="*/ 30 w 74"/>
                  <a:gd name="T27" fmla="*/ 60 h 142"/>
                  <a:gd name="T28" fmla="*/ 28 w 74"/>
                  <a:gd name="T29" fmla="*/ 66 h 142"/>
                  <a:gd name="T30" fmla="*/ 23 w 74"/>
                  <a:gd name="T31" fmla="*/ 73 h 142"/>
                  <a:gd name="T32" fmla="*/ 22 w 74"/>
                  <a:gd name="T33" fmla="*/ 79 h 142"/>
                  <a:gd name="T34" fmla="*/ 23 w 74"/>
                  <a:gd name="T35" fmla="*/ 92 h 142"/>
                  <a:gd name="T36" fmla="*/ 15 w 74"/>
                  <a:gd name="T37" fmla="*/ 104 h 142"/>
                  <a:gd name="T38" fmla="*/ 6 w 74"/>
                  <a:gd name="T39" fmla="*/ 130 h 142"/>
                  <a:gd name="T40" fmla="*/ 0 w 74"/>
                  <a:gd name="T41" fmla="*/ 142 h 142"/>
                  <a:gd name="T42" fmla="*/ 7 w 74"/>
                  <a:gd name="T43" fmla="*/ 139 h 142"/>
                  <a:gd name="T44" fmla="*/ 33 w 74"/>
                  <a:gd name="T45" fmla="*/ 141 h 142"/>
                  <a:gd name="T46" fmla="*/ 46 w 74"/>
                  <a:gd name="T47" fmla="*/ 140 h 142"/>
                  <a:gd name="T48" fmla="*/ 56 w 74"/>
                  <a:gd name="T49" fmla="*/ 137 h 142"/>
                  <a:gd name="T50" fmla="*/ 64 w 74"/>
                  <a:gd name="T51" fmla="*/ 130 h 142"/>
                  <a:gd name="T52" fmla="*/ 68 w 74"/>
                  <a:gd name="T53" fmla="*/ 124 h 142"/>
                  <a:gd name="T54" fmla="*/ 73 w 74"/>
                  <a:gd name="T55" fmla="*/ 100 h 142"/>
                  <a:gd name="T56" fmla="*/ 74 w 74"/>
                  <a:gd name="T57" fmla="*/ 71 h 142"/>
                  <a:gd name="T58" fmla="*/ 72 w 74"/>
                  <a:gd name="T59" fmla="*/ 7 h 142"/>
                  <a:gd name="T60" fmla="*/ 69 w 74"/>
                  <a:gd name="T61" fmla="*/ 4 h 142"/>
                  <a:gd name="T62" fmla="*/ 61 w 74"/>
                  <a:gd name="T63" fmla="*/ 0 h 142"/>
                  <a:gd name="T64" fmla="*/ 51 w 74"/>
                  <a:gd name="T65" fmla="*/ 2 h 142"/>
                  <a:gd name="T66" fmla="*/ 44 w 74"/>
                  <a:gd name="T67" fmla="*/ 9 h 142"/>
                  <a:gd name="T68" fmla="*/ 42 w 74"/>
                  <a:gd name="T69" fmla="*/ 17 h 142"/>
                  <a:gd name="T70" fmla="*/ 41 w 74"/>
                  <a:gd name="T71" fmla="*/ 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42">
                    <a:moveTo>
                      <a:pt x="41" y="22"/>
                    </a:moveTo>
                    <a:lnTo>
                      <a:pt x="41" y="22"/>
                    </a:lnTo>
                    <a:lnTo>
                      <a:pt x="43" y="26"/>
                    </a:lnTo>
                    <a:lnTo>
                      <a:pt x="44" y="28"/>
                    </a:lnTo>
                    <a:lnTo>
                      <a:pt x="44" y="34"/>
                    </a:lnTo>
                    <a:lnTo>
                      <a:pt x="42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8" y="50"/>
                    </a:lnTo>
                    <a:lnTo>
                      <a:pt x="41" y="52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8" y="63"/>
                    </a:lnTo>
                    <a:lnTo>
                      <a:pt x="46" y="70"/>
                    </a:lnTo>
                    <a:lnTo>
                      <a:pt x="45" y="77"/>
                    </a:lnTo>
                    <a:lnTo>
                      <a:pt x="42" y="82"/>
                    </a:lnTo>
                    <a:lnTo>
                      <a:pt x="40" y="86"/>
                    </a:lnTo>
                    <a:lnTo>
                      <a:pt x="35" y="89"/>
                    </a:lnTo>
                    <a:lnTo>
                      <a:pt x="31" y="89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8" y="82"/>
                    </a:lnTo>
                    <a:lnTo>
                      <a:pt x="29" y="79"/>
                    </a:lnTo>
                    <a:lnTo>
                      <a:pt x="31" y="74"/>
                    </a:lnTo>
                    <a:lnTo>
                      <a:pt x="33" y="72"/>
                    </a:lnTo>
                    <a:lnTo>
                      <a:pt x="34" y="70"/>
                    </a:lnTo>
                    <a:lnTo>
                      <a:pt x="33" y="65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8" y="66"/>
                    </a:lnTo>
                    <a:lnTo>
                      <a:pt x="26" y="70"/>
                    </a:lnTo>
                    <a:lnTo>
                      <a:pt x="23" y="73"/>
                    </a:lnTo>
                    <a:lnTo>
                      <a:pt x="22" y="75"/>
                    </a:lnTo>
                    <a:lnTo>
                      <a:pt x="22" y="79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19" y="97"/>
                    </a:lnTo>
                    <a:lnTo>
                      <a:pt x="15" y="104"/>
                    </a:lnTo>
                    <a:lnTo>
                      <a:pt x="11" y="117"/>
                    </a:lnTo>
                    <a:lnTo>
                      <a:pt x="6" y="13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4" y="140"/>
                    </a:lnTo>
                    <a:lnTo>
                      <a:pt x="7" y="139"/>
                    </a:lnTo>
                    <a:lnTo>
                      <a:pt x="15" y="139"/>
                    </a:lnTo>
                    <a:lnTo>
                      <a:pt x="33" y="141"/>
                    </a:lnTo>
                    <a:lnTo>
                      <a:pt x="42" y="141"/>
                    </a:lnTo>
                    <a:lnTo>
                      <a:pt x="46" y="140"/>
                    </a:lnTo>
                    <a:lnTo>
                      <a:pt x="51" y="139"/>
                    </a:lnTo>
                    <a:lnTo>
                      <a:pt x="56" y="137"/>
                    </a:lnTo>
                    <a:lnTo>
                      <a:pt x="60" y="133"/>
                    </a:lnTo>
                    <a:lnTo>
                      <a:pt x="64" y="130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1" y="112"/>
                    </a:lnTo>
                    <a:lnTo>
                      <a:pt x="73" y="100"/>
                    </a:lnTo>
                    <a:lnTo>
                      <a:pt x="74" y="86"/>
                    </a:lnTo>
                    <a:lnTo>
                      <a:pt x="74" y="71"/>
                    </a:lnTo>
                    <a:lnTo>
                      <a:pt x="73" y="41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69" y="4"/>
                    </a:lnTo>
                    <a:lnTo>
                      <a:pt x="66" y="2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1" y="2"/>
                    </a:lnTo>
                    <a:lnTo>
                      <a:pt x="45" y="6"/>
                    </a:lnTo>
                    <a:lnTo>
                      <a:pt x="44" y="9"/>
                    </a:lnTo>
                    <a:lnTo>
                      <a:pt x="43" y="13"/>
                    </a:lnTo>
                    <a:lnTo>
                      <a:pt x="42" y="17"/>
                    </a:lnTo>
                    <a:lnTo>
                      <a:pt x="41" y="22"/>
                    </a:lnTo>
                    <a:lnTo>
                      <a:pt x="4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615">
                <a:extLst>
                  <a:ext uri="{FF2B5EF4-FFF2-40B4-BE49-F238E27FC236}">
                    <a16:creationId xmlns:a16="http://schemas.microsoft.com/office/drawing/2014/main" xmlns="" id="{F7F14F38-D31F-C9D9-2873-B79288B3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047750"/>
                <a:ext cx="6350" cy="6350"/>
              </a:xfrm>
              <a:custGeom>
                <a:avLst/>
                <a:gdLst>
                  <a:gd name="T0" fmla="*/ 12 w 12"/>
                  <a:gd name="T1" fmla="*/ 2 h 11"/>
                  <a:gd name="T2" fmla="*/ 12 w 12"/>
                  <a:gd name="T3" fmla="*/ 2 h 11"/>
                  <a:gd name="T4" fmla="*/ 9 w 12"/>
                  <a:gd name="T5" fmla="*/ 0 h 11"/>
                  <a:gd name="T6" fmla="*/ 5 w 12"/>
                  <a:gd name="T7" fmla="*/ 0 h 11"/>
                  <a:gd name="T8" fmla="*/ 3 w 12"/>
                  <a:gd name="T9" fmla="*/ 3 h 11"/>
                  <a:gd name="T10" fmla="*/ 0 w 12"/>
                  <a:gd name="T11" fmla="*/ 5 h 11"/>
                  <a:gd name="T12" fmla="*/ 0 w 12"/>
                  <a:gd name="T13" fmla="*/ 5 h 11"/>
                  <a:gd name="T14" fmla="*/ 2 w 12"/>
                  <a:gd name="T15" fmla="*/ 8 h 11"/>
                  <a:gd name="T16" fmla="*/ 2 w 12"/>
                  <a:gd name="T17" fmla="*/ 11 h 11"/>
                  <a:gd name="T18" fmla="*/ 4 w 12"/>
                  <a:gd name="T19" fmla="*/ 11 h 11"/>
                  <a:gd name="T20" fmla="*/ 5 w 12"/>
                  <a:gd name="T21" fmla="*/ 8 h 11"/>
                  <a:gd name="T22" fmla="*/ 9 w 12"/>
                  <a:gd name="T23" fmla="*/ 4 h 11"/>
                  <a:gd name="T24" fmla="*/ 11 w 12"/>
                  <a:gd name="T25" fmla="*/ 3 h 11"/>
                  <a:gd name="T26" fmla="*/ 12 w 12"/>
                  <a:gd name="T27" fmla="*/ 2 h 11"/>
                  <a:gd name="T28" fmla="*/ 12 w 12"/>
                  <a:gd name="T2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1">
                    <a:moveTo>
                      <a:pt x="12" y="2"/>
                    </a:moveTo>
                    <a:lnTo>
                      <a:pt x="12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616">
                <a:extLst>
                  <a:ext uri="{FF2B5EF4-FFF2-40B4-BE49-F238E27FC236}">
                    <a16:creationId xmlns:a16="http://schemas.microsoft.com/office/drawing/2014/main" xmlns="" id="{A2A9936E-4E0C-73C6-7ACF-1605D9DC8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313" y="1209675"/>
                <a:ext cx="9525" cy="12700"/>
              </a:xfrm>
              <a:custGeom>
                <a:avLst/>
                <a:gdLst>
                  <a:gd name="T0" fmla="*/ 7 w 18"/>
                  <a:gd name="T1" fmla="*/ 24 h 24"/>
                  <a:gd name="T2" fmla="*/ 7 w 18"/>
                  <a:gd name="T3" fmla="*/ 24 h 24"/>
                  <a:gd name="T4" fmla="*/ 10 w 18"/>
                  <a:gd name="T5" fmla="*/ 20 h 24"/>
                  <a:gd name="T6" fmla="*/ 14 w 18"/>
                  <a:gd name="T7" fmla="*/ 14 h 24"/>
                  <a:gd name="T8" fmla="*/ 18 w 18"/>
                  <a:gd name="T9" fmla="*/ 7 h 24"/>
                  <a:gd name="T10" fmla="*/ 18 w 18"/>
                  <a:gd name="T11" fmla="*/ 4 h 24"/>
                  <a:gd name="T12" fmla="*/ 18 w 18"/>
                  <a:gd name="T13" fmla="*/ 0 h 24"/>
                  <a:gd name="T14" fmla="*/ 0 w 18"/>
                  <a:gd name="T15" fmla="*/ 7 h 24"/>
                  <a:gd name="T16" fmla="*/ 0 w 18"/>
                  <a:gd name="T17" fmla="*/ 7 h 24"/>
                  <a:gd name="T18" fmla="*/ 4 w 18"/>
                  <a:gd name="T19" fmla="*/ 9 h 24"/>
                  <a:gd name="T20" fmla="*/ 5 w 18"/>
                  <a:gd name="T21" fmla="*/ 13 h 24"/>
                  <a:gd name="T22" fmla="*/ 7 w 18"/>
                  <a:gd name="T23" fmla="*/ 24 h 24"/>
                  <a:gd name="T24" fmla="*/ 7 w 18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4">
                    <a:moveTo>
                      <a:pt x="7" y="24"/>
                    </a:moveTo>
                    <a:lnTo>
                      <a:pt x="7" y="24"/>
                    </a:lnTo>
                    <a:lnTo>
                      <a:pt x="10" y="20"/>
                    </a:lnTo>
                    <a:lnTo>
                      <a:pt x="14" y="14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9"/>
                    </a:lnTo>
                    <a:lnTo>
                      <a:pt x="5" y="13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617">
                <a:extLst>
                  <a:ext uri="{FF2B5EF4-FFF2-40B4-BE49-F238E27FC236}">
                    <a16:creationId xmlns:a16="http://schemas.microsoft.com/office/drawing/2014/main" xmlns="" id="{4E55185F-98B6-02AE-CC5A-9594D8749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138" y="1214438"/>
                <a:ext cx="3175" cy="1588"/>
              </a:xfrm>
              <a:custGeom>
                <a:avLst/>
                <a:gdLst>
                  <a:gd name="T0" fmla="*/ 0 w 7"/>
                  <a:gd name="T1" fmla="*/ 3 h 3"/>
                  <a:gd name="T2" fmla="*/ 7 w 7"/>
                  <a:gd name="T3" fmla="*/ 0 h 3"/>
                  <a:gd name="T4" fmla="*/ 7 w 7"/>
                  <a:gd name="T5" fmla="*/ 0 h 3"/>
                  <a:gd name="T6" fmla="*/ 5 w 7"/>
                  <a:gd name="T7" fmla="*/ 1 h 3"/>
                  <a:gd name="T8" fmla="*/ 0 w 7"/>
                  <a:gd name="T9" fmla="*/ 3 h 3"/>
                  <a:gd name="T10" fmla="*/ 0 w 7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618">
                <a:extLst>
                  <a:ext uri="{FF2B5EF4-FFF2-40B4-BE49-F238E27FC236}">
                    <a16:creationId xmlns:a16="http://schemas.microsoft.com/office/drawing/2014/main" xmlns="" id="{C042C225-0E3A-BACA-673A-02600B3B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076" y="1222375"/>
                <a:ext cx="0" cy="3175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0 w 1"/>
                  <a:gd name="T5" fmla="*/ 0 h 4"/>
                  <a:gd name="T6" fmla="*/ 0 w 1"/>
                  <a:gd name="T7" fmla="*/ 3 h 4"/>
                  <a:gd name="T8" fmla="*/ 1 w 1"/>
                  <a:gd name="T9" fmla="*/ 4 h 4"/>
                  <a:gd name="T10" fmla="*/ 1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619">
                <a:extLst>
                  <a:ext uri="{FF2B5EF4-FFF2-40B4-BE49-F238E27FC236}">
                    <a16:creationId xmlns:a16="http://schemas.microsoft.com/office/drawing/2014/main" xmlns="" id="{85012C9A-5D0D-E375-9592-D810B9B33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1" y="1401763"/>
                <a:ext cx="6350" cy="4763"/>
              </a:xfrm>
              <a:custGeom>
                <a:avLst/>
                <a:gdLst>
                  <a:gd name="T0" fmla="*/ 0 w 12"/>
                  <a:gd name="T1" fmla="*/ 2 h 8"/>
                  <a:gd name="T2" fmla="*/ 0 w 12"/>
                  <a:gd name="T3" fmla="*/ 2 h 8"/>
                  <a:gd name="T4" fmla="*/ 0 w 12"/>
                  <a:gd name="T5" fmla="*/ 6 h 8"/>
                  <a:gd name="T6" fmla="*/ 2 w 12"/>
                  <a:gd name="T7" fmla="*/ 8 h 8"/>
                  <a:gd name="T8" fmla="*/ 3 w 12"/>
                  <a:gd name="T9" fmla="*/ 8 h 8"/>
                  <a:gd name="T10" fmla="*/ 5 w 12"/>
                  <a:gd name="T11" fmla="*/ 8 h 8"/>
                  <a:gd name="T12" fmla="*/ 8 w 12"/>
                  <a:gd name="T13" fmla="*/ 6 h 8"/>
                  <a:gd name="T14" fmla="*/ 12 w 12"/>
                  <a:gd name="T15" fmla="*/ 4 h 8"/>
                  <a:gd name="T16" fmla="*/ 12 w 12"/>
                  <a:gd name="T17" fmla="*/ 4 h 8"/>
                  <a:gd name="T18" fmla="*/ 6 w 12"/>
                  <a:gd name="T19" fmla="*/ 1 h 8"/>
                  <a:gd name="T20" fmla="*/ 4 w 12"/>
                  <a:gd name="T21" fmla="*/ 0 h 8"/>
                  <a:gd name="T22" fmla="*/ 0 w 12"/>
                  <a:gd name="T23" fmla="*/ 2 h 8"/>
                  <a:gd name="T24" fmla="*/ 0 w 12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620">
                <a:extLst>
                  <a:ext uri="{FF2B5EF4-FFF2-40B4-BE49-F238E27FC236}">
                    <a16:creationId xmlns:a16="http://schemas.microsoft.com/office/drawing/2014/main" xmlns="" id="{2CD6DCE2-42B2-02D9-09B0-2C52573E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1" y="1377950"/>
                <a:ext cx="3175" cy="4763"/>
              </a:xfrm>
              <a:custGeom>
                <a:avLst/>
                <a:gdLst>
                  <a:gd name="T0" fmla="*/ 0 w 5"/>
                  <a:gd name="T1" fmla="*/ 0 h 9"/>
                  <a:gd name="T2" fmla="*/ 5 w 5"/>
                  <a:gd name="T3" fmla="*/ 9 h 9"/>
                  <a:gd name="T4" fmla="*/ 5 w 5"/>
                  <a:gd name="T5" fmla="*/ 9 h 9"/>
                  <a:gd name="T6" fmla="*/ 3 w 5"/>
                  <a:gd name="T7" fmla="*/ 2 h 9"/>
                  <a:gd name="T8" fmla="*/ 1 w 5"/>
                  <a:gd name="T9" fmla="*/ 1 h 9"/>
                  <a:gd name="T10" fmla="*/ 0 w 5"/>
                  <a:gd name="T11" fmla="*/ 0 h 9"/>
                  <a:gd name="T12" fmla="*/ 0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5" y="9"/>
                    </a:lnTo>
                    <a:lnTo>
                      <a:pt x="5" y="9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621">
                <a:extLst>
                  <a:ext uri="{FF2B5EF4-FFF2-40B4-BE49-F238E27FC236}">
                    <a16:creationId xmlns:a16="http://schemas.microsoft.com/office/drawing/2014/main" xmlns="" id="{9B8061BB-EDD3-E8EA-C6E1-606DCC845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200150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6 h 6"/>
                  <a:gd name="T4" fmla="*/ 1 w 1"/>
                  <a:gd name="T5" fmla="*/ 0 h 6"/>
                  <a:gd name="T6" fmla="*/ 1 w 1"/>
                  <a:gd name="T7" fmla="*/ 0 h 6"/>
                  <a:gd name="T8" fmla="*/ 0 w 1"/>
                  <a:gd name="T9" fmla="*/ 6 h 6"/>
                  <a:gd name="T10" fmla="*/ 0 w 1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622">
                <a:extLst>
                  <a:ext uri="{FF2B5EF4-FFF2-40B4-BE49-F238E27FC236}">
                    <a16:creationId xmlns:a16="http://schemas.microsoft.com/office/drawing/2014/main" xmlns="" id="{C2367CB2-ED1A-5297-8DF0-FB160C563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276" y="1192213"/>
                <a:ext cx="15875" cy="7938"/>
              </a:xfrm>
              <a:custGeom>
                <a:avLst/>
                <a:gdLst>
                  <a:gd name="T0" fmla="*/ 0 w 31"/>
                  <a:gd name="T1" fmla="*/ 15 h 15"/>
                  <a:gd name="T2" fmla="*/ 0 w 31"/>
                  <a:gd name="T3" fmla="*/ 15 h 15"/>
                  <a:gd name="T4" fmla="*/ 1 w 31"/>
                  <a:gd name="T5" fmla="*/ 12 h 15"/>
                  <a:gd name="T6" fmla="*/ 4 w 31"/>
                  <a:gd name="T7" fmla="*/ 11 h 15"/>
                  <a:gd name="T8" fmla="*/ 11 w 31"/>
                  <a:gd name="T9" fmla="*/ 12 h 15"/>
                  <a:gd name="T10" fmla="*/ 15 w 31"/>
                  <a:gd name="T11" fmla="*/ 12 h 15"/>
                  <a:gd name="T12" fmla="*/ 17 w 31"/>
                  <a:gd name="T13" fmla="*/ 12 h 15"/>
                  <a:gd name="T14" fmla="*/ 20 w 31"/>
                  <a:gd name="T15" fmla="*/ 10 h 15"/>
                  <a:gd name="T16" fmla="*/ 23 w 31"/>
                  <a:gd name="T17" fmla="*/ 5 h 15"/>
                  <a:gd name="T18" fmla="*/ 22 w 31"/>
                  <a:gd name="T19" fmla="*/ 10 h 15"/>
                  <a:gd name="T20" fmla="*/ 31 w 31"/>
                  <a:gd name="T21" fmla="*/ 0 h 15"/>
                  <a:gd name="T22" fmla="*/ 31 w 31"/>
                  <a:gd name="T23" fmla="*/ 0 h 15"/>
                  <a:gd name="T24" fmla="*/ 23 w 31"/>
                  <a:gd name="T25" fmla="*/ 2 h 15"/>
                  <a:gd name="T26" fmla="*/ 14 w 31"/>
                  <a:gd name="T27" fmla="*/ 3 h 15"/>
                  <a:gd name="T28" fmla="*/ 9 w 31"/>
                  <a:gd name="T29" fmla="*/ 4 h 15"/>
                  <a:gd name="T30" fmla="*/ 5 w 31"/>
                  <a:gd name="T31" fmla="*/ 6 h 15"/>
                  <a:gd name="T32" fmla="*/ 2 w 31"/>
                  <a:gd name="T33" fmla="*/ 10 h 15"/>
                  <a:gd name="T34" fmla="*/ 0 w 31"/>
                  <a:gd name="T35" fmla="*/ 15 h 15"/>
                  <a:gd name="T36" fmla="*/ 0 w 31"/>
                  <a:gd name="T3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5">
                    <a:moveTo>
                      <a:pt x="0" y="15"/>
                    </a:moveTo>
                    <a:lnTo>
                      <a:pt x="0" y="15"/>
                    </a:lnTo>
                    <a:lnTo>
                      <a:pt x="1" y="12"/>
                    </a:lnTo>
                    <a:lnTo>
                      <a:pt x="4" y="11"/>
                    </a:lnTo>
                    <a:lnTo>
                      <a:pt x="11" y="12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0" y="10"/>
                    </a:lnTo>
                    <a:lnTo>
                      <a:pt x="23" y="5"/>
                    </a:lnTo>
                    <a:lnTo>
                      <a:pt x="22" y="1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623">
                <a:extLst>
                  <a:ext uri="{FF2B5EF4-FFF2-40B4-BE49-F238E27FC236}">
                    <a16:creationId xmlns:a16="http://schemas.microsoft.com/office/drawing/2014/main" xmlns="" id="{EA0679E5-2C13-630D-81F8-3B4B1BB5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938" y="909638"/>
                <a:ext cx="1588" cy="11113"/>
              </a:xfrm>
              <a:custGeom>
                <a:avLst/>
                <a:gdLst>
                  <a:gd name="T0" fmla="*/ 1 w 1"/>
                  <a:gd name="T1" fmla="*/ 0 h 21"/>
                  <a:gd name="T2" fmla="*/ 1 w 1"/>
                  <a:gd name="T3" fmla="*/ 0 h 21"/>
                  <a:gd name="T4" fmla="*/ 0 w 1"/>
                  <a:gd name="T5" fmla="*/ 0 h 21"/>
                  <a:gd name="T6" fmla="*/ 0 w 1"/>
                  <a:gd name="T7" fmla="*/ 1 h 21"/>
                  <a:gd name="T8" fmla="*/ 0 w 1"/>
                  <a:gd name="T9" fmla="*/ 8 h 21"/>
                  <a:gd name="T10" fmla="*/ 0 w 1"/>
                  <a:gd name="T11" fmla="*/ 21 h 21"/>
                  <a:gd name="T12" fmla="*/ 0 w 1"/>
                  <a:gd name="T13" fmla="*/ 21 h 21"/>
                  <a:gd name="T14" fmla="*/ 1 w 1"/>
                  <a:gd name="T15" fmla="*/ 18 h 21"/>
                  <a:gd name="T16" fmla="*/ 1 w 1"/>
                  <a:gd name="T17" fmla="*/ 15 h 21"/>
                  <a:gd name="T18" fmla="*/ 1 w 1"/>
                  <a:gd name="T19" fmla="*/ 7 h 21"/>
                  <a:gd name="T20" fmla="*/ 1 w 1"/>
                  <a:gd name="T21" fmla="*/ 0 h 21"/>
                  <a:gd name="T22" fmla="*/ 1 w 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624">
                <a:extLst>
                  <a:ext uri="{FF2B5EF4-FFF2-40B4-BE49-F238E27FC236}">
                    <a16:creationId xmlns:a16="http://schemas.microsoft.com/office/drawing/2014/main" xmlns="" id="{8CA1E261-687F-FA9C-0E8B-98CF30E0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401" y="881063"/>
                <a:ext cx="3175" cy="9525"/>
              </a:xfrm>
              <a:custGeom>
                <a:avLst/>
                <a:gdLst>
                  <a:gd name="T0" fmla="*/ 0 w 5"/>
                  <a:gd name="T1" fmla="*/ 11 h 18"/>
                  <a:gd name="T2" fmla="*/ 0 w 5"/>
                  <a:gd name="T3" fmla="*/ 18 h 18"/>
                  <a:gd name="T4" fmla="*/ 5 w 5"/>
                  <a:gd name="T5" fmla="*/ 0 h 18"/>
                  <a:gd name="T6" fmla="*/ 0 w 5"/>
                  <a:gd name="T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8">
                    <a:moveTo>
                      <a:pt x="0" y="11"/>
                    </a:moveTo>
                    <a:lnTo>
                      <a:pt x="0" y="18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625">
                <a:extLst>
                  <a:ext uri="{FF2B5EF4-FFF2-40B4-BE49-F238E27FC236}">
                    <a16:creationId xmlns:a16="http://schemas.microsoft.com/office/drawing/2014/main" xmlns="" id="{7BE30831-9885-4929-5040-C3D72E1E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751" y="879475"/>
                <a:ext cx="11113" cy="14288"/>
              </a:xfrm>
              <a:custGeom>
                <a:avLst/>
                <a:gdLst>
                  <a:gd name="T0" fmla="*/ 19 w 19"/>
                  <a:gd name="T1" fmla="*/ 14 h 27"/>
                  <a:gd name="T2" fmla="*/ 19 w 19"/>
                  <a:gd name="T3" fmla="*/ 14 h 27"/>
                  <a:gd name="T4" fmla="*/ 18 w 19"/>
                  <a:gd name="T5" fmla="*/ 5 h 27"/>
                  <a:gd name="T6" fmla="*/ 16 w 19"/>
                  <a:gd name="T7" fmla="*/ 0 h 27"/>
                  <a:gd name="T8" fmla="*/ 15 w 19"/>
                  <a:gd name="T9" fmla="*/ 0 h 27"/>
                  <a:gd name="T10" fmla="*/ 15 w 19"/>
                  <a:gd name="T11" fmla="*/ 0 h 27"/>
                  <a:gd name="T12" fmla="*/ 12 w 19"/>
                  <a:gd name="T13" fmla="*/ 3 h 27"/>
                  <a:gd name="T14" fmla="*/ 8 w 19"/>
                  <a:gd name="T15" fmla="*/ 8 h 27"/>
                  <a:gd name="T16" fmla="*/ 5 w 19"/>
                  <a:gd name="T17" fmla="*/ 9 h 27"/>
                  <a:gd name="T18" fmla="*/ 4 w 19"/>
                  <a:gd name="T19" fmla="*/ 9 h 27"/>
                  <a:gd name="T20" fmla="*/ 3 w 19"/>
                  <a:gd name="T21" fmla="*/ 7 h 27"/>
                  <a:gd name="T22" fmla="*/ 2 w 19"/>
                  <a:gd name="T23" fmla="*/ 0 h 27"/>
                  <a:gd name="T24" fmla="*/ 0 w 19"/>
                  <a:gd name="T25" fmla="*/ 27 h 27"/>
                  <a:gd name="T26" fmla="*/ 0 w 19"/>
                  <a:gd name="T27" fmla="*/ 27 h 27"/>
                  <a:gd name="T28" fmla="*/ 4 w 19"/>
                  <a:gd name="T29" fmla="*/ 21 h 27"/>
                  <a:gd name="T30" fmla="*/ 10 w 19"/>
                  <a:gd name="T31" fmla="*/ 15 h 27"/>
                  <a:gd name="T32" fmla="*/ 12 w 19"/>
                  <a:gd name="T33" fmla="*/ 13 h 27"/>
                  <a:gd name="T34" fmla="*/ 15 w 19"/>
                  <a:gd name="T35" fmla="*/ 12 h 27"/>
                  <a:gd name="T36" fmla="*/ 17 w 19"/>
                  <a:gd name="T37" fmla="*/ 12 h 27"/>
                  <a:gd name="T38" fmla="*/ 19 w 19"/>
                  <a:gd name="T39" fmla="*/ 14 h 27"/>
                  <a:gd name="T40" fmla="*/ 19 w 19"/>
                  <a:gd name="T4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27">
                    <a:moveTo>
                      <a:pt x="19" y="14"/>
                    </a:moveTo>
                    <a:lnTo>
                      <a:pt x="19" y="14"/>
                    </a:lnTo>
                    <a:lnTo>
                      <a:pt x="18" y="5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8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9" y="14"/>
                    </a:lnTo>
                    <a:lnTo>
                      <a:pt x="19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626">
                <a:extLst>
                  <a:ext uri="{FF2B5EF4-FFF2-40B4-BE49-F238E27FC236}">
                    <a16:creationId xmlns:a16="http://schemas.microsoft.com/office/drawing/2014/main" xmlns="" id="{E78826D7-4CB9-A621-5E6A-11E56362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19163"/>
                <a:ext cx="1588" cy="4763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2 h 9"/>
                  <a:gd name="T6" fmla="*/ 4 w 4"/>
                  <a:gd name="T7" fmla="*/ 0 h 9"/>
                  <a:gd name="T8" fmla="*/ 3 w 4"/>
                  <a:gd name="T9" fmla="*/ 1 h 9"/>
                  <a:gd name="T10" fmla="*/ 0 w 4"/>
                  <a:gd name="T11" fmla="*/ 6 h 9"/>
                  <a:gd name="T12" fmla="*/ 0 w 4"/>
                  <a:gd name="T13" fmla="*/ 6 h 9"/>
                  <a:gd name="T14" fmla="*/ 1 w 4"/>
                  <a:gd name="T15" fmla="*/ 9 h 9"/>
                  <a:gd name="T16" fmla="*/ 1 w 4"/>
                  <a:gd name="T17" fmla="*/ 9 h 9"/>
                  <a:gd name="T18" fmla="*/ 2 w 4"/>
                  <a:gd name="T19" fmla="*/ 9 h 9"/>
                  <a:gd name="T20" fmla="*/ 4 w 4"/>
                  <a:gd name="T21" fmla="*/ 9 h 9"/>
                  <a:gd name="T22" fmla="*/ 4 w 4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627">
                <a:extLst>
                  <a:ext uri="{FF2B5EF4-FFF2-40B4-BE49-F238E27FC236}">
                    <a16:creationId xmlns:a16="http://schemas.microsoft.com/office/drawing/2014/main" xmlns="" id="{E4CB854E-D506-1F3D-FF68-87FED12E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213" y="923925"/>
                <a:ext cx="0" cy="3175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  <a:gd name="T12" fmla="*/ 1 w 1"/>
                  <a:gd name="T13" fmla="*/ 5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628">
                <a:extLst>
                  <a:ext uri="{FF2B5EF4-FFF2-40B4-BE49-F238E27FC236}">
                    <a16:creationId xmlns:a16="http://schemas.microsoft.com/office/drawing/2014/main" xmlns="" id="{300E14B1-01C1-6DF9-8648-32B997A4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19163"/>
                <a:ext cx="3175" cy="14288"/>
              </a:xfrm>
              <a:custGeom>
                <a:avLst/>
                <a:gdLst>
                  <a:gd name="T0" fmla="*/ 5 w 7"/>
                  <a:gd name="T1" fmla="*/ 0 h 27"/>
                  <a:gd name="T2" fmla="*/ 0 w 7"/>
                  <a:gd name="T3" fmla="*/ 12 h 27"/>
                  <a:gd name="T4" fmla="*/ 0 w 7"/>
                  <a:gd name="T5" fmla="*/ 12 h 27"/>
                  <a:gd name="T6" fmla="*/ 1 w 7"/>
                  <a:gd name="T7" fmla="*/ 16 h 27"/>
                  <a:gd name="T8" fmla="*/ 4 w 7"/>
                  <a:gd name="T9" fmla="*/ 20 h 27"/>
                  <a:gd name="T10" fmla="*/ 4 w 7"/>
                  <a:gd name="T11" fmla="*/ 23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2 h 27"/>
                  <a:gd name="T18" fmla="*/ 7 w 7"/>
                  <a:gd name="T19" fmla="*/ 16 h 27"/>
                  <a:gd name="T20" fmla="*/ 6 w 7"/>
                  <a:gd name="T21" fmla="*/ 10 h 27"/>
                  <a:gd name="T22" fmla="*/ 5 w 7"/>
                  <a:gd name="T23" fmla="*/ 0 h 27"/>
                  <a:gd name="T24" fmla="*/ 5 w 7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7">
                    <a:moveTo>
                      <a:pt x="5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2"/>
                    </a:lnTo>
                    <a:lnTo>
                      <a:pt x="7" y="16"/>
                    </a:lnTo>
                    <a:lnTo>
                      <a:pt x="6" y="10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629">
                <a:extLst>
                  <a:ext uri="{FF2B5EF4-FFF2-40B4-BE49-F238E27FC236}">
                    <a16:creationId xmlns:a16="http://schemas.microsoft.com/office/drawing/2014/main" xmlns="" id="{9E45EF8C-19AA-0F8F-DCFA-D815BD4D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738" y="906463"/>
                <a:ext cx="0" cy="4763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0 w 2"/>
                  <a:gd name="T5" fmla="*/ 6 h 8"/>
                  <a:gd name="T6" fmla="*/ 1 w 2"/>
                  <a:gd name="T7" fmla="*/ 7 h 8"/>
                  <a:gd name="T8" fmla="*/ 1 w 2"/>
                  <a:gd name="T9" fmla="*/ 8 h 8"/>
                  <a:gd name="T10" fmla="*/ 2 w 2"/>
                  <a:gd name="T11" fmla="*/ 0 h 8"/>
                  <a:gd name="T12" fmla="*/ 2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630">
                <a:extLst>
                  <a:ext uri="{FF2B5EF4-FFF2-40B4-BE49-F238E27FC236}">
                    <a16:creationId xmlns:a16="http://schemas.microsoft.com/office/drawing/2014/main" xmlns="" id="{FFE96753-2426-D66B-89C0-8593E41D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906463"/>
                <a:ext cx="3175" cy="7938"/>
              </a:xfrm>
              <a:custGeom>
                <a:avLst/>
                <a:gdLst>
                  <a:gd name="T0" fmla="*/ 0 w 5"/>
                  <a:gd name="T1" fmla="*/ 17 h 17"/>
                  <a:gd name="T2" fmla="*/ 5 w 5"/>
                  <a:gd name="T3" fmla="*/ 8 h 17"/>
                  <a:gd name="T4" fmla="*/ 5 w 5"/>
                  <a:gd name="T5" fmla="*/ 8 h 17"/>
                  <a:gd name="T6" fmla="*/ 5 w 5"/>
                  <a:gd name="T7" fmla="*/ 0 h 17"/>
                  <a:gd name="T8" fmla="*/ 4 w 5"/>
                  <a:gd name="T9" fmla="*/ 1 h 17"/>
                  <a:gd name="T10" fmla="*/ 4 w 5"/>
                  <a:gd name="T11" fmla="*/ 11 h 17"/>
                  <a:gd name="T12" fmla="*/ 4 w 5"/>
                  <a:gd name="T13" fmla="*/ 11 h 17"/>
                  <a:gd name="T14" fmla="*/ 4 w 5"/>
                  <a:gd name="T15" fmla="*/ 7 h 17"/>
                  <a:gd name="T16" fmla="*/ 3 w 5"/>
                  <a:gd name="T17" fmla="*/ 8 h 17"/>
                  <a:gd name="T18" fmla="*/ 0 w 5"/>
                  <a:gd name="T19" fmla="*/ 17 h 17"/>
                  <a:gd name="T20" fmla="*/ 0 w 5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0" y="17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631">
                <a:extLst>
                  <a:ext uri="{FF2B5EF4-FFF2-40B4-BE49-F238E27FC236}">
                    <a16:creationId xmlns:a16="http://schemas.microsoft.com/office/drawing/2014/main" xmlns="" id="{0C087BFA-BCFF-4B2E-7E93-935C45699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801" y="900113"/>
                <a:ext cx="3175" cy="12700"/>
              </a:xfrm>
              <a:custGeom>
                <a:avLst/>
                <a:gdLst>
                  <a:gd name="T0" fmla="*/ 7 w 7"/>
                  <a:gd name="T1" fmla="*/ 23 h 25"/>
                  <a:gd name="T2" fmla="*/ 7 w 7"/>
                  <a:gd name="T3" fmla="*/ 23 h 25"/>
                  <a:gd name="T4" fmla="*/ 5 w 7"/>
                  <a:gd name="T5" fmla="*/ 19 h 25"/>
                  <a:gd name="T6" fmla="*/ 4 w 7"/>
                  <a:gd name="T7" fmla="*/ 14 h 25"/>
                  <a:gd name="T8" fmla="*/ 4 w 7"/>
                  <a:gd name="T9" fmla="*/ 9 h 25"/>
                  <a:gd name="T10" fmla="*/ 6 w 7"/>
                  <a:gd name="T11" fmla="*/ 0 h 25"/>
                  <a:gd name="T12" fmla="*/ 6 w 7"/>
                  <a:gd name="T13" fmla="*/ 0 h 25"/>
                  <a:gd name="T14" fmla="*/ 4 w 7"/>
                  <a:gd name="T15" fmla="*/ 3 h 25"/>
                  <a:gd name="T16" fmla="*/ 1 w 7"/>
                  <a:gd name="T17" fmla="*/ 7 h 25"/>
                  <a:gd name="T18" fmla="*/ 0 w 7"/>
                  <a:gd name="T19" fmla="*/ 11 h 25"/>
                  <a:gd name="T20" fmla="*/ 0 w 7"/>
                  <a:gd name="T21" fmla="*/ 15 h 25"/>
                  <a:gd name="T22" fmla="*/ 1 w 7"/>
                  <a:gd name="T23" fmla="*/ 20 h 25"/>
                  <a:gd name="T24" fmla="*/ 3 w 7"/>
                  <a:gd name="T25" fmla="*/ 22 h 25"/>
                  <a:gd name="T26" fmla="*/ 5 w 7"/>
                  <a:gd name="T27" fmla="*/ 25 h 25"/>
                  <a:gd name="T28" fmla="*/ 7 w 7"/>
                  <a:gd name="T29" fmla="*/ 23 h 25"/>
                  <a:gd name="T30" fmla="*/ 7 w 7"/>
                  <a:gd name="T3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25">
                    <a:moveTo>
                      <a:pt x="7" y="23"/>
                    </a:moveTo>
                    <a:lnTo>
                      <a:pt x="7" y="23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4" y="9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5" y="25"/>
                    </a:lnTo>
                    <a:lnTo>
                      <a:pt x="7" y="23"/>
                    </a:lnTo>
                    <a:lnTo>
                      <a:pt x="7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632">
                <a:extLst>
                  <a:ext uri="{FF2B5EF4-FFF2-40B4-BE49-F238E27FC236}">
                    <a16:creationId xmlns:a16="http://schemas.microsoft.com/office/drawing/2014/main" xmlns="" id="{610343BF-6FAE-7C6C-AB55-92917C2E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688" y="863600"/>
                <a:ext cx="3175" cy="6350"/>
              </a:xfrm>
              <a:custGeom>
                <a:avLst/>
                <a:gdLst>
                  <a:gd name="T0" fmla="*/ 5 w 5"/>
                  <a:gd name="T1" fmla="*/ 9 h 13"/>
                  <a:gd name="T2" fmla="*/ 2 w 5"/>
                  <a:gd name="T3" fmla="*/ 0 h 13"/>
                  <a:gd name="T4" fmla="*/ 0 w 5"/>
                  <a:gd name="T5" fmla="*/ 11 h 13"/>
                  <a:gd name="T6" fmla="*/ 0 w 5"/>
                  <a:gd name="T7" fmla="*/ 11 h 13"/>
                  <a:gd name="T8" fmla="*/ 1 w 5"/>
                  <a:gd name="T9" fmla="*/ 9 h 13"/>
                  <a:gd name="T10" fmla="*/ 1 w 5"/>
                  <a:gd name="T11" fmla="*/ 9 h 13"/>
                  <a:gd name="T12" fmla="*/ 3 w 5"/>
                  <a:gd name="T13" fmla="*/ 12 h 13"/>
                  <a:gd name="T14" fmla="*/ 5 w 5"/>
                  <a:gd name="T15" fmla="*/ 13 h 13"/>
                  <a:gd name="T16" fmla="*/ 5 w 5"/>
                  <a:gd name="T17" fmla="*/ 13 h 13"/>
                  <a:gd name="T18" fmla="*/ 5 w 5"/>
                  <a:gd name="T19" fmla="*/ 9 h 13"/>
                  <a:gd name="T20" fmla="*/ 5 w 5"/>
                  <a:gd name="T2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5" y="9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633">
                <a:extLst>
                  <a:ext uri="{FF2B5EF4-FFF2-40B4-BE49-F238E27FC236}">
                    <a16:creationId xmlns:a16="http://schemas.microsoft.com/office/drawing/2014/main" xmlns="" id="{BBE1BD97-DC6E-BE54-286B-B952C3454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14400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4 h 28"/>
                  <a:gd name="T6" fmla="*/ 2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2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4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634">
                <a:extLst>
                  <a:ext uri="{FF2B5EF4-FFF2-40B4-BE49-F238E27FC236}">
                    <a16:creationId xmlns:a16="http://schemas.microsoft.com/office/drawing/2014/main" xmlns="" id="{625A8341-34FF-A77C-411C-48A6D3F2E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90805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0 h 13"/>
                  <a:gd name="T4" fmla="*/ 5 w 5"/>
                  <a:gd name="T5" fmla="*/ 0 h 13"/>
                  <a:gd name="T6" fmla="*/ 2 w 5"/>
                  <a:gd name="T7" fmla="*/ 1 h 13"/>
                  <a:gd name="T8" fmla="*/ 1 w 5"/>
                  <a:gd name="T9" fmla="*/ 4 h 13"/>
                  <a:gd name="T10" fmla="*/ 0 w 5"/>
                  <a:gd name="T11" fmla="*/ 7 h 13"/>
                  <a:gd name="T12" fmla="*/ 0 w 5"/>
                  <a:gd name="T13" fmla="*/ 13 h 13"/>
                  <a:gd name="T14" fmla="*/ 0 w 5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635">
                <a:extLst>
                  <a:ext uri="{FF2B5EF4-FFF2-40B4-BE49-F238E27FC236}">
                    <a16:creationId xmlns:a16="http://schemas.microsoft.com/office/drawing/2014/main" xmlns="" id="{2705EF80-CA29-48B5-7BA4-17EFD72F6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887413"/>
                <a:ext cx="4763" cy="14288"/>
              </a:xfrm>
              <a:custGeom>
                <a:avLst/>
                <a:gdLst>
                  <a:gd name="T0" fmla="*/ 8 w 10"/>
                  <a:gd name="T1" fmla="*/ 1 h 27"/>
                  <a:gd name="T2" fmla="*/ 0 w 10"/>
                  <a:gd name="T3" fmla="*/ 27 h 27"/>
                  <a:gd name="T4" fmla="*/ 10 w 10"/>
                  <a:gd name="T5" fmla="*/ 0 h 27"/>
                  <a:gd name="T6" fmla="*/ 8 w 10"/>
                  <a:gd name="T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7">
                    <a:moveTo>
                      <a:pt x="8" y="1"/>
                    </a:moveTo>
                    <a:lnTo>
                      <a:pt x="0" y="27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636">
                <a:extLst>
                  <a:ext uri="{FF2B5EF4-FFF2-40B4-BE49-F238E27FC236}">
                    <a16:creationId xmlns:a16="http://schemas.microsoft.com/office/drawing/2014/main" xmlns="" id="{7C313A7D-1E6C-7F45-E7B9-F408BA1B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376" y="925513"/>
                <a:ext cx="3175" cy="12700"/>
              </a:xfrm>
              <a:custGeom>
                <a:avLst/>
                <a:gdLst>
                  <a:gd name="T0" fmla="*/ 3 w 5"/>
                  <a:gd name="T1" fmla="*/ 8 h 24"/>
                  <a:gd name="T2" fmla="*/ 0 w 5"/>
                  <a:gd name="T3" fmla="*/ 24 h 24"/>
                  <a:gd name="T4" fmla="*/ 5 w 5"/>
                  <a:gd name="T5" fmla="*/ 0 h 24"/>
                  <a:gd name="T6" fmla="*/ 3 w 5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4">
                    <a:moveTo>
                      <a:pt x="3" y="8"/>
                    </a:moveTo>
                    <a:lnTo>
                      <a:pt x="0" y="24"/>
                    </a:lnTo>
                    <a:lnTo>
                      <a:pt x="5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637">
                <a:extLst>
                  <a:ext uri="{FF2B5EF4-FFF2-40B4-BE49-F238E27FC236}">
                    <a16:creationId xmlns:a16="http://schemas.microsoft.com/office/drawing/2014/main" xmlns="" id="{30168868-CE40-3066-1909-D6572F2C5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313" y="927100"/>
                <a:ext cx="4763" cy="17463"/>
              </a:xfrm>
              <a:custGeom>
                <a:avLst/>
                <a:gdLst>
                  <a:gd name="T0" fmla="*/ 0 w 9"/>
                  <a:gd name="T1" fmla="*/ 0 h 31"/>
                  <a:gd name="T2" fmla="*/ 0 w 9"/>
                  <a:gd name="T3" fmla="*/ 0 h 31"/>
                  <a:gd name="T4" fmla="*/ 0 w 9"/>
                  <a:gd name="T5" fmla="*/ 10 h 31"/>
                  <a:gd name="T6" fmla="*/ 1 w 9"/>
                  <a:gd name="T7" fmla="*/ 18 h 31"/>
                  <a:gd name="T8" fmla="*/ 3 w 9"/>
                  <a:gd name="T9" fmla="*/ 25 h 31"/>
                  <a:gd name="T10" fmla="*/ 1 w 9"/>
                  <a:gd name="T11" fmla="*/ 31 h 31"/>
                  <a:gd name="T12" fmla="*/ 1 w 9"/>
                  <a:gd name="T13" fmla="*/ 31 h 31"/>
                  <a:gd name="T14" fmla="*/ 4 w 9"/>
                  <a:gd name="T15" fmla="*/ 28 h 31"/>
                  <a:gd name="T16" fmla="*/ 6 w 9"/>
                  <a:gd name="T17" fmla="*/ 22 h 31"/>
                  <a:gd name="T18" fmla="*/ 9 w 9"/>
                  <a:gd name="T19" fmla="*/ 6 h 31"/>
                  <a:gd name="T20" fmla="*/ 9 w 9"/>
                  <a:gd name="T21" fmla="*/ 6 h 31"/>
                  <a:gd name="T22" fmla="*/ 8 w 9"/>
                  <a:gd name="T23" fmla="*/ 10 h 31"/>
                  <a:gd name="T24" fmla="*/ 7 w 9"/>
                  <a:gd name="T25" fmla="*/ 10 h 31"/>
                  <a:gd name="T26" fmla="*/ 6 w 9"/>
                  <a:gd name="T27" fmla="*/ 10 h 31"/>
                  <a:gd name="T28" fmla="*/ 4 w 9"/>
                  <a:gd name="T29" fmla="*/ 6 h 31"/>
                  <a:gd name="T30" fmla="*/ 0 w 9"/>
                  <a:gd name="T31" fmla="*/ 0 h 31"/>
                  <a:gd name="T32" fmla="*/ 0 w 9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1" y="18"/>
                    </a:lnTo>
                    <a:lnTo>
                      <a:pt x="3" y="25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4" y="28"/>
                    </a:lnTo>
                    <a:lnTo>
                      <a:pt x="6" y="2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638">
                <a:extLst>
                  <a:ext uri="{FF2B5EF4-FFF2-40B4-BE49-F238E27FC236}">
                    <a16:creationId xmlns:a16="http://schemas.microsoft.com/office/drawing/2014/main" xmlns="" id="{51BB57A4-0A65-D033-5D08-2CCFEEE74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076" y="922338"/>
                <a:ext cx="3175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3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639">
                <a:extLst>
                  <a:ext uri="{FF2B5EF4-FFF2-40B4-BE49-F238E27FC236}">
                    <a16:creationId xmlns:a16="http://schemas.microsoft.com/office/drawing/2014/main" xmlns="" id="{0A66773E-395E-1BD3-878C-9D47663FD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1 w 4"/>
                  <a:gd name="T5" fmla="*/ 10 h 20"/>
                  <a:gd name="T6" fmla="*/ 2 w 4"/>
                  <a:gd name="T7" fmla="*/ 16 h 20"/>
                  <a:gd name="T8" fmla="*/ 4 w 4"/>
                  <a:gd name="T9" fmla="*/ 20 h 20"/>
                  <a:gd name="T10" fmla="*/ 2 w 4"/>
                  <a:gd name="T11" fmla="*/ 1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1" y="10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640">
                <a:extLst>
                  <a:ext uri="{FF2B5EF4-FFF2-40B4-BE49-F238E27FC236}">
                    <a16:creationId xmlns:a16="http://schemas.microsoft.com/office/drawing/2014/main" xmlns="" id="{5050E824-332C-1445-F669-A1020717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3175" cy="0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5 w 5"/>
                  <a:gd name="T7" fmla="*/ 1 h 1"/>
                  <a:gd name="T8" fmla="*/ 5 w 5"/>
                  <a:gd name="T9" fmla="*/ 1 h 1"/>
                  <a:gd name="T10" fmla="*/ 0 w 5"/>
                  <a:gd name="T11" fmla="*/ 0 h 1"/>
                  <a:gd name="T12" fmla="*/ 0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641">
                <a:extLst>
                  <a:ext uri="{FF2B5EF4-FFF2-40B4-BE49-F238E27FC236}">
                    <a16:creationId xmlns:a16="http://schemas.microsoft.com/office/drawing/2014/main" xmlns="" id="{4567F565-8870-FBF5-735D-1ADE3AEE5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788" y="909638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642">
                <a:extLst>
                  <a:ext uri="{FF2B5EF4-FFF2-40B4-BE49-F238E27FC236}">
                    <a16:creationId xmlns:a16="http://schemas.microsoft.com/office/drawing/2014/main" xmlns="" id="{FCCC44EB-C823-BEA3-30CB-764C4A6E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676" y="876300"/>
                <a:ext cx="3175" cy="20638"/>
              </a:xfrm>
              <a:custGeom>
                <a:avLst/>
                <a:gdLst>
                  <a:gd name="T0" fmla="*/ 0 w 5"/>
                  <a:gd name="T1" fmla="*/ 40 h 40"/>
                  <a:gd name="T2" fmla="*/ 0 w 5"/>
                  <a:gd name="T3" fmla="*/ 40 h 40"/>
                  <a:gd name="T4" fmla="*/ 2 w 5"/>
                  <a:gd name="T5" fmla="*/ 32 h 40"/>
                  <a:gd name="T6" fmla="*/ 4 w 5"/>
                  <a:gd name="T7" fmla="*/ 22 h 40"/>
                  <a:gd name="T8" fmla="*/ 5 w 5"/>
                  <a:gd name="T9" fmla="*/ 12 h 40"/>
                  <a:gd name="T10" fmla="*/ 4 w 5"/>
                  <a:gd name="T11" fmla="*/ 6 h 40"/>
                  <a:gd name="T12" fmla="*/ 2 w 5"/>
                  <a:gd name="T13" fmla="*/ 0 h 40"/>
                  <a:gd name="T14" fmla="*/ 2 w 5"/>
                  <a:gd name="T15" fmla="*/ 0 h 40"/>
                  <a:gd name="T16" fmla="*/ 1 w 5"/>
                  <a:gd name="T17" fmla="*/ 10 h 40"/>
                  <a:gd name="T18" fmla="*/ 1 w 5"/>
                  <a:gd name="T19" fmla="*/ 19 h 40"/>
                  <a:gd name="T20" fmla="*/ 1 w 5"/>
                  <a:gd name="T21" fmla="*/ 28 h 40"/>
                  <a:gd name="T22" fmla="*/ 0 w 5"/>
                  <a:gd name="T23" fmla="*/ 40 h 40"/>
                  <a:gd name="T24" fmla="*/ 0 w 5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0">
                    <a:moveTo>
                      <a:pt x="0" y="40"/>
                    </a:moveTo>
                    <a:lnTo>
                      <a:pt x="0" y="40"/>
                    </a:lnTo>
                    <a:lnTo>
                      <a:pt x="2" y="32"/>
                    </a:lnTo>
                    <a:lnTo>
                      <a:pt x="4" y="22"/>
                    </a:lnTo>
                    <a:lnTo>
                      <a:pt x="5" y="12"/>
                    </a:lnTo>
                    <a:lnTo>
                      <a:pt x="4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0"/>
                    </a:lnTo>
                    <a:lnTo>
                      <a:pt x="1" y="19"/>
                    </a:lnTo>
                    <a:lnTo>
                      <a:pt x="1" y="28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643">
                <a:extLst>
                  <a:ext uri="{FF2B5EF4-FFF2-40B4-BE49-F238E27FC236}">
                    <a16:creationId xmlns:a16="http://schemas.microsoft.com/office/drawing/2014/main" xmlns="" id="{5E8C9455-F831-BAE6-5B4A-A77F2497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026" y="893763"/>
                <a:ext cx="3175" cy="9525"/>
              </a:xfrm>
              <a:custGeom>
                <a:avLst/>
                <a:gdLst>
                  <a:gd name="T0" fmla="*/ 5 w 5"/>
                  <a:gd name="T1" fmla="*/ 5 h 18"/>
                  <a:gd name="T2" fmla="*/ 0 w 5"/>
                  <a:gd name="T3" fmla="*/ 0 h 18"/>
                  <a:gd name="T4" fmla="*/ 0 w 5"/>
                  <a:gd name="T5" fmla="*/ 0 h 18"/>
                  <a:gd name="T6" fmla="*/ 1 w 5"/>
                  <a:gd name="T7" fmla="*/ 9 h 18"/>
                  <a:gd name="T8" fmla="*/ 1 w 5"/>
                  <a:gd name="T9" fmla="*/ 14 h 18"/>
                  <a:gd name="T10" fmla="*/ 0 w 5"/>
                  <a:gd name="T11" fmla="*/ 18 h 18"/>
                  <a:gd name="T12" fmla="*/ 5 w 5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644">
                <a:extLst>
                  <a:ext uri="{FF2B5EF4-FFF2-40B4-BE49-F238E27FC236}">
                    <a16:creationId xmlns:a16="http://schemas.microsoft.com/office/drawing/2014/main" xmlns="" id="{D08E1F61-82D8-D7DE-A6E8-8D0698EEE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201" y="893763"/>
                <a:ext cx="1588" cy="3175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7 h 8"/>
                  <a:gd name="T4" fmla="*/ 2 w 3"/>
                  <a:gd name="T5" fmla="*/ 8 h 8"/>
                  <a:gd name="T6" fmla="*/ 3 w 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645">
                <a:extLst>
                  <a:ext uri="{FF2B5EF4-FFF2-40B4-BE49-F238E27FC236}">
                    <a16:creationId xmlns:a16="http://schemas.microsoft.com/office/drawing/2014/main" xmlns="" id="{F8151DD8-BCAC-88D4-9D7B-E00030264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901" y="904875"/>
                <a:ext cx="4763" cy="7938"/>
              </a:xfrm>
              <a:custGeom>
                <a:avLst/>
                <a:gdLst>
                  <a:gd name="T0" fmla="*/ 2 w 9"/>
                  <a:gd name="T1" fmla="*/ 16 h 16"/>
                  <a:gd name="T2" fmla="*/ 2 w 9"/>
                  <a:gd name="T3" fmla="*/ 16 h 16"/>
                  <a:gd name="T4" fmla="*/ 3 w 9"/>
                  <a:gd name="T5" fmla="*/ 11 h 16"/>
                  <a:gd name="T6" fmla="*/ 5 w 9"/>
                  <a:gd name="T7" fmla="*/ 8 h 16"/>
                  <a:gd name="T8" fmla="*/ 8 w 9"/>
                  <a:gd name="T9" fmla="*/ 6 h 16"/>
                  <a:gd name="T10" fmla="*/ 9 w 9"/>
                  <a:gd name="T11" fmla="*/ 5 h 16"/>
                  <a:gd name="T12" fmla="*/ 9 w 9"/>
                  <a:gd name="T13" fmla="*/ 5 h 16"/>
                  <a:gd name="T14" fmla="*/ 4 w 9"/>
                  <a:gd name="T15" fmla="*/ 1 h 16"/>
                  <a:gd name="T16" fmla="*/ 2 w 9"/>
                  <a:gd name="T17" fmla="*/ 0 h 16"/>
                  <a:gd name="T18" fmla="*/ 1 w 9"/>
                  <a:gd name="T19" fmla="*/ 0 h 16"/>
                  <a:gd name="T20" fmla="*/ 1 w 9"/>
                  <a:gd name="T21" fmla="*/ 0 h 16"/>
                  <a:gd name="T22" fmla="*/ 0 w 9"/>
                  <a:gd name="T23" fmla="*/ 10 h 16"/>
                  <a:gd name="T24" fmla="*/ 1 w 9"/>
                  <a:gd name="T25" fmla="*/ 14 h 16"/>
                  <a:gd name="T26" fmla="*/ 1 w 9"/>
                  <a:gd name="T27" fmla="*/ 16 h 16"/>
                  <a:gd name="T28" fmla="*/ 2 w 9"/>
                  <a:gd name="T29" fmla="*/ 16 h 16"/>
                  <a:gd name="T30" fmla="*/ 2 w 9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2" y="16"/>
                    </a:moveTo>
                    <a:lnTo>
                      <a:pt x="2" y="16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646">
                <a:extLst>
                  <a:ext uri="{FF2B5EF4-FFF2-40B4-BE49-F238E27FC236}">
                    <a16:creationId xmlns:a16="http://schemas.microsoft.com/office/drawing/2014/main" xmlns="" id="{523EEF8A-155A-0633-D8E3-7E9F1D815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9638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1 h 2"/>
                  <a:gd name="T3" fmla="*/ 1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647">
                <a:extLst>
                  <a:ext uri="{FF2B5EF4-FFF2-40B4-BE49-F238E27FC236}">
                    <a16:creationId xmlns:a16="http://schemas.microsoft.com/office/drawing/2014/main" xmlns="" id="{0E182963-01B8-C1E4-C66A-2926EB714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646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648">
                <a:extLst>
                  <a:ext uri="{FF2B5EF4-FFF2-40B4-BE49-F238E27FC236}">
                    <a16:creationId xmlns:a16="http://schemas.microsoft.com/office/drawing/2014/main" xmlns="" id="{163CFD87-BE53-5F52-F4CE-7A34F632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01700"/>
                <a:ext cx="3175" cy="47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3 w 6"/>
                  <a:gd name="T5" fmla="*/ 0 h 8"/>
                  <a:gd name="T6" fmla="*/ 2 w 6"/>
                  <a:gd name="T7" fmla="*/ 1 h 8"/>
                  <a:gd name="T8" fmla="*/ 0 w 6"/>
                  <a:gd name="T9" fmla="*/ 8 h 8"/>
                  <a:gd name="T10" fmla="*/ 0 w 6"/>
                  <a:gd name="T11" fmla="*/ 8 h 8"/>
                  <a:gd name="T12" fmla="*/ 2 w 6"/>
                  <a:gd name="T13" fmla="*/ 6 h 8"/>
                  <a:gd name="T14" fmla="*/ 6 w 6"/>
                  <a:gd name="T15" fmla="*/ 5 h 8"/>
                  <a:gd name="T16" fmla="*/ 6 w 6"/>
                  <a:gd name="T17" fmla="*/ 5 h 8"/>
                  <a:gd name="T18" fmla="*/ 6 w 6"/>
                  <a:gd name="T19" fmla="*/ 1 h 8"/>
                  <a:gd name="T20" fmla="*/ 6 w 6"/>
                  <a:gd name="T21" fmla="*/ 1 h 8"/>
                  <a:gd name="T22" fmla="*/ 5 w 6"/>
                  <a:gd name="T23" fmla="*/ 1 h 8"/>
                  <a:gd name="T24" fmla="*/ 5 w 6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649">
                <a:extLst>
                  <a:ext uri="{FF2B5EF4-FFF2-40B4-BE49-F238E27FC236}">
                    <a16:creationId xmlns:a16="http://schemas.microsoft.com/office/drawing/2014/main" xmlns="" id="{89A99B7A-C10A-AD7F-12BF-1CFEFA63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838" y="912813"/>
                <a:ext cx="1588" cy="6350"/>
              </a:xfrm>
              <a:custGeom>
                <a:avLst/>
                <a:gdLst>
                  <a:gd name="T0" fmla="*/ 4 w 4"/>
                  <a:gd name="T1" fmla="*/ 11 h 12"/>
                  <a:gd name="T2" fmla="*/ 4 w 4"/>
                  <a:gd name="T3" fmla="*/ 11 h 12"/>
                  <a:gd name="T4" fmla="*/ 0 w 4"/>
                  <a:gd name="T5" fmla="*/ 0 h 12"/>
                  <a:gd name="T6" fmla="*/ 0 w 4"/>
                  <a:gd name="T7" fmla="*/ 0 h 12"/>
                  <a:gd name="T8" fmla="*/ 3 w 4"/>
                  <a:gd name="T9" fmla="*/ 10 h 12"/>
                  <a:gd name="T10" fmla="*/ 4 w 4"/>
                  <a:gd name="T11" fmla="*/ 12 h 12"/>
                  <a:gd name="T12" fmla="*/ 4 w 4"/>
                  <a:gd name="T13" fmla="*/ 11 h 12"/>
                  <a:gd name="T14" fmla="*/ 4 w 4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2">
                    <a:moveTo>
                      <a:pt x="4" y="11"/>
                    </a:moveTo>
                    <a:lnTo>
                      <a:pt x="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650">
                <a:extLst>
                  <a:ext uri="{FF2B5EF4-FFF2-40B4-BE49-F238E27FC236}">
                    <a16:creationId xmlns:a16="http://schemas.microsoft.com/office/drawing/2014/main" xmlns="" id="{E6BEB824-963A-B4C8-EC1D-1C364B288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726" y="91281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2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651">
                <a:extLst>
                  <a:ext uri="{FF2B5EF4-FFF2-40B4-BE49-F238E27FC236}">
                    <a16:creationId xmlns:a16="http://schemas.microsoft.com/office/drawing/2014/main" xmlns="" id="{A217967F-FBA5-6034-5474-F53CFF27D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906463"/>
                <a:ext cx="1588" cy="6350"/>
              </a:xfrm>
              <a:custGeom>
                <a:avLst/>
                <a:gdLst>
                  <a:gd name="T0" fmla="*/ 2 w 4"/>
                  <a:gd name="T1" fmla="*/ 13 h 13"/>
                  <a:gd name="T2" fmla="*/ 2 w 4"/>
                  <a:gd name="T3" fmla="*/ 13 h 13"/>
                  <a:gd name="T4" fmla="*/ 4 w 4"/>
                  <a:gd name="T5" fmla="*/ 0 h 13"/>
                  <a:gd name="T6" fmla="*/ 4 w 4"/>
                  <a:gd name="T7" fmla="*/ 0 h 13"/>
                  <a:gd name="T8" fmla="*/ 0 w 4"/>
                  <a:gd name="T9" fmla="*/ 7 h 13"/>
                  <a:gd name="T10" fmla="*/ 0 w 4"/>
                  <a:gd name="T11" fmla="*/ 7 h 13"/>
                  <a:gd name="T12" fmla="*/ 2 w 4"/>
                  <a:gd name="T13" fmla="*/ 13 h 13"/>
                  <a:gd name="T14" fmla="*/ 2 w 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2" y="13"/>
                    </a:moveTo>
                    <a:lnTo>
                      <a:pt x="2" y="1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652">
                <a:extLst>
                  <a:ext uri="{FF2B5EF4-FFF2-40B4-BE49-F238E27FC236}">
                    <a16:creationId xmlns:a16="http://schemas.microsoft.com/office/drawing/2014/main" xmlns="" id="{E6EE5903-D6D2-F649-91B9-0269D44B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188" y="839788"/>
                <a:ext cx="11113" cy="66675"/>
              </a:xfrm>
              <a:custGeom>
                <a:avLst/>
                <a:gdLst>
                  <a:gd name="T0" fmla="*/ 13 w 19"/>
                  <a:gd name="T1" fmla="*/ 0 h 124"/>
                  <a:gd name="T2" fmla="*/ 13 w 19"/>
                  <a:gd name="T3" fmla="*/ 0 h 124"/>
                  <a:gd name="T4" fmla="*/ 12 w 19"/>
                  <a:gd name="T5" fmla="*/ 13 h 124"/>
                  <a:gd name="T6" fmla="*/ 10 w 19"/>
                  <a:gd name="T7" fmla="*/ 22 h 124"/>
                  <a:gd name="T8" fmla="*/ 8 w 19"/>
                  <a:gd name="T9" fmla="*/ 25 h 124"/>
                  <a:gd name="T10" fmla="*/ 6 w 19"/>
                  <a:gd name="T11" fmla="*/ 25 h 124"/>
                  <a:gd name="T12" fmla="*/ 4 w 19"/>
                  <a:gd name="T13" fmla="*/ 22 h 124"/>
                  <a:gd name="T14" fmla="*/ 3 w 19"/>
                  <a:gd name="T15" fmla="*/ 17 h 124"/>
                  <a:gd name="T16" fmla="*/ 3 w 19"/>
                  <a:gd name="T17" fmla="*/ 17 h 124"/>
                  <a:gd name="T18" fmla="*/ 1 w 19"/>
                  <a:gd name="T19" fmla="*/ 24 h 124"/>
                  <a:gd name="T20" fmla="*/ 0 w 19"/>
                  <a:gd name="T21" fmla="*/ 34 h 124"/>
                  <a:gd name="T22" fmla="*/ 1 w 19"/>
                  <a:gd name="T23" fmla="*/ 63 h 124"/>
                  <a:gd name="T24" fmla="*/ 4 w 19"/>
                  <a:gd name="T25" fmla="*/ 95 h 124"/>
                  <a:gd name="T26" fmla="*/ 7 w 19"/>
                  <a:gd name="T27" fmla="*/ 124 h 124"/>
                  <a:gd name="T28" fmla="*/ 7 w 19"/>
                  <a:gd name="T29" fmla="*/ 124 h 124"/>
                  <a:gd name="T30" fmla="*/ 7 w 19"/>
                  <a:gd name="T31" fmla="*/ 111 h 124"/>
                  <a:gd name="T32" fmla="*/ 8 w 19"/>
                  <a:gd name="T33" fmla="*/ 105 h 124"/>
                  <a:gd name="T34" fmla="*/ 12 w 19"/>
                  <a:gd name="T35" fmla="*/ 97 h 124"/>
                  <a:gd name="T36" fmla="*/ 12 w 19"/>
                  <a:gd name="T37" fmla="*/ 97 h 124"/>
                  <a:gd name="T38" fmla="*/ 8 w 19"/>
                  <a:gd name="T39" fmla="*/ 89 h 124"/>
                  <a:gd name="T40" fmla="*/ 5 w 19"/>
                  <a:gd name="T41" fmla="*/ 80 h 124"/>
                  <a:gd name="T42" fmla="*/ 3 w 19"/>
                  <a:gd name="T43" fmla="*/ 70 h 124"/>
                  <a:gd name="T44" fmla="*/ 3 w 19"/>
                  <a:gd name="T45" fmla="*/ 64 h 124"/>
                  <a:gd name="T46" fmla="*/ 4 w 19"/>
                  <a:gd name="T47" fmla="*/ 57 h 124"/>
                  <a:gd name="T48" fmla="*/ 4 w 19"/>
                  <a:gd name="T49" fmla="*/ 57 h 124"/>
                  <a:gd name="T50" fmla="*/ 6 w 19"/>
                  <a:gd name="T51" fmla="*/ 55 h 124"/>
                  <a:gd name="T52" fmla="*/ 7 w 19"/>
                  <a:gd name="T53" fmla="*/ 55 h 124"/>
                  <a:gd name="T54" fmla="*/ 8 w 19"/>
                  <a:gd name="T55" fmla="*/ 56 h 124"/>
                  <a:gd name="T56" fmla="*/ 10 w 19"/>
                  <a:gd name="T57" fmla="*/ 58 h 124"/>
                  <a:gd name="T58" fmla="*/ 11 w 19"/>
                  <a:gd name="T59" fmla="*/ 65 h 124"/>
                  <a:gd name="T60" fmla="*/ 13 w 19"/>
                  <a:gd name="T61" fmla="*/ 73 h 124"/>
                  <a:gd name="T62" fmla="*/ 13 w 19"/>
                  <a:gd name="T63" fmla="*/ 73 h 124"/>
                  <a:gd name="T64" fmla="*/ 12 w 19"/>
                  <a:gd name="T65" fmla="*/ 65 h 124"/>
                  <a:gd name="T66" fmla="*/ 13 w 19"/>
                  <a:gd name="T67" fmla="*/ 58 h 124"/>
                  <a:gd name="T68" fmla="*/ 15 w 19"/>
                  <a:gd name="T69" fmla="*/ 44 h 124"/>
                  <a:gd name="T70" fmla="*/ 18 w 19"/>
                  <a:gd name="T71" fmla="*/ 28 h 124"/>
                  <a:gd name="T72" fmla="*/ 19 w 19"/>
                  <a:gd name="T73" fmla="*/ 18 h 124"/>
                  <a:gd name="T74" fmla="*/ 19 w 19"/>
                  <a:gd name="T75" fmla="*/ 6 h 124"/>
                  <a:gd name="T76" fmla="*/ 13 w 19"/>
                  <a:gd name="T77" fmla="*/ 19 h 124"/>
                  <a:gd name="T78" fmla="*/ 13 w 19"/>
                  <a:gd name="T79" fmla="*/ 19 h 124"/>
                  <a:gd name="T80" fmla="*/ 13 w 19"/>
                  <a:gd name="T81" fmla="*/ 10 h 124"/>
                  <a:gd name="T82" fmla="*/ 13 w 19"/>
                  <a:gd name="T83" fmla="*/ 5 h 124"/>
                  <a:gd name="T84" fmla="*/ 13 w 19"/>
                  <a:gd name="T85" fmla="*/ 0 h 124"/>
                  <a:gd name="T86" fmla="*/ 13 w 19"/>
                  <a:gd name="T8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24">
                    <a:moveTo>
                      <a:pt x="13" y="0"/>
                    </a:moveTo>
                    <a:lnTo>
                      <a:pt x="13" y="0"/>
                    </a:lnTo>
                    <a:lnTo>
                      <a:pt x="12" y="13"/>
                    </a:lnTo>
                    <a:lnTo>
                      <a:pt x="10" y="22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2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0" y="34"/>
                    </a:lnTo>
                    <a:lnTo>
                      <a:pt x="1" y="63"/>
                    </a:lnTo>
                    <a:lnTo>
                      <a:pt x="4" y="95"/>
                    </a:lnTo>
                    <a:lnTo>
                      <a:pt x="7" y="124"/>
                    </a:lnTo>
                    <a:lnTo>
                      <a:pt x="7" y="124"/>
                    </a:lnTo>
                    <a:lnTo>
                      <a:pt x="7" y="111"/>
                    </a:lnTo>
                    <a:lnTo>
                      <a:pt x="8" y="105"/>
                    </a:lnTo>
                    <a:lnTo>
                      <a:pt x="12" y="97"/>
                    </a:lnTo>
                    <a:lnTo>
                      <a:pt x="12" y="97"/>
                    </a:lnTo>
                    <a:lnTo>
                      <a:pt x="8" y="89"/>
                    </a:lnTo>
                    <a:lnTo>
                      <a:pt x="5" y="80"/>
                    </a:lnTo>
                    <a:lnTo>
                      <a:pt x="3" y="70"/>
                    </a:lnTo>
                    <a:lnTo>
                      <a:pt x="3" y="64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7" y="55"/>
                    </a:lnTo>
                    <a:lnTo>
                      <a:pt x="8" y="56"/>
                    </a:lnTo>
                    <a:lnTo>
                      <a:pt x="10" y="58"/>
                    </a:lnTo>
                    <a:lnTo>
                      <a:pt x="11" y="65"/>
                    </a:lnTo>
                    <a:lnTo>
                      <a:pt x="13" y="73"/>
                    </a:lnTo>
                    <a:lnTo>
                      <a:pt x="13" y="73"/>
                    </a:lnTo>
                    <a:lnTo>
                      <a:pt x="12" y="65"/>
                    </a:lnTo>
                    <a:lnTo>
                      <a:pt x="13" y="58"/>
                    </a:lnTo>
                    <a:lnTo>
                      <a:pt x="15" y="44"/>
                    </a:lnTo>
                    <a:lnTo>
                      <a:pt x="18" y="28"/>
                    </a:lnTo>
                    <a:lnTo>
                      <a:pt x="19" y="18"/>
                    </a:lnTo>
                    <a:lnTo>
                      <a:pt x="19" y="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653">
                <a:extLst>
                  <a:ext uri="{FF2B5EF4-FFF2-40B4-BE49-F238E27FC236}">
                    <a16:creationId xmlns:a16="http://schemas.microsoft.com/office/drawing/2014/main" xmlns="" id="{790EE737-0A8B-CDD5-675C-036EFD1EF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601" y="904875"/>
                <a:ext cx="6350" cy="14288"/>
              </a:xfrm>
              <a:custGeom>
                <a:avLst/>
                <a:gdLst>
                  <a:gd name="T0" fmla="*/ 1 w 11"/>
                  <a:gd name="T1" fmla="*/ 0 h 27"/>
                  <a:gd name="T2" fmla="*/ 0 w 11"/>
                  <a:gd name="T3" fmla="*/ 2 h 27"/>
                  <a:gd name="T4" fmla="*/ 0 w 11"/>
                  <a:gd name="T5" fmla="*/ 2 h 27"/>
                  <a:gd name="T6" fmla="*/ 1 w 11"/>
                  <a:gd name="T7" fmla="*/ 5 h 27"/>
                  <a:gd name="T8" fmla="*/ 3 w 11"/>
                  <a:gd name="T9" fmla="*/ 10 h 27"/>
                  <a:gd name="T10" fmla="*/ 7 w 11"/>
                  <a:gd name="T11" fmla="*/ 27 h 27"/>
                  <a:gd name="T12" fmla="*/ 7 w 11"/>
                  <a:gd name="T13" fmla="*/ 27 h 27"/>
                  <a:gd name="T14" fmla="*/ 10 w 11"/>
                  <a:gd name="T15" fmla="*/ 14 h 27"/>
                  <a:gd name="T16" fmla="*/ 11 w 11"/>
                  <a:gd name="T17" fmla="*/ 5 h 27"/>
                  <a:gd name="T18" fmla="*/ 1 w 11"/>
                  <a:gd name="T19" fmla="*/ 3 h 27"/>
                  <a:gd name="T20" fmla="*/ 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10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10" y="14"/>
                    </a:lnTo>
                    <a:lnTo>
                      <a:pt x="11" y="5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654">
                <a:extLst>
                  <a:ext uri="{FF2B5EF4-FFF2-40B4-BE49-F238E27FC236}">
                    <a16:creationId xmlns:a16="http://schemas.microsoft.com/office/drawing/2014/main" xmlns="" id="{6958F229-1C6B-9E01-ABB8-4E578BCCB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663" y="879475"/>
                <a:ext cx="7938" cy="33338"/>
              </a:xfrm>
              <a:custGeom>
                <a:avLst/>
                <a:gdLst>
                  <a:gd name="T0" fmla="*/ 5 w 15"/>
                  <a:gd name="T1" fmla="*/ 50 h 62"/>
                  <a:gd name="T2" fmla="*/ 5 w 15"/>
                  <a:gd name="T3" fmla="*/ 50 h 62"/>
                  <a:gd name="T4" fmla="*/ 7 w 15"/>
                  <a:gd name="T5" fmla="*/ 37 h 62"/>
                  <a:gd name="T6" fmla="*/ 8 w 15"/>
                  <a:gd name="T7" fmla="*/ 26 h 62"/>
                  <a:gd name="T8" fmla="*/ 9 w 15"/>
                  <a:gd name="T9" fmla="*/ 14 h 62"/>
                  <a:gd name="T10" fmla="*/ 8 w 15"/>
                  <a:gd name="T11" fmla="*/ 0 h 62"/>
                  <a:gd name="T12" fmla="*/ 8 w 15"/>
                  <a:gd name="T13" fmla="*/ 0 h 62"/>
                  <a:gd name="T14" fmla="*/ 5 w 15"/>
                  <a:gd name="T15" fmla="*/ 1 h 62"/>
                  <a:gd name="T16" fmla="*/ 4 w 15"/>
                  <a:gd name="T17" fmla="*/ 4 h 62"/>
                  <a:gd name="T18" fmla="*/ 3 w 15"/>
                  <a:gd name="T19" fmla="*/ 11 h 62"/>
                  <a:gd name="T20" fmla="*/ 2 w 15"/>
                  <a:gd name="T21" fmla="*/ 19 h 62"/>
                  <a:gd name="T22" fmla="*/ 1 w 15"/>
                  <a:gd name="T23" fmla="*/ 26 h 62"/>
                  <a:gd name="T24" fmla="*/ 1 w 15"/>
                  <a:gd name="T25" fmla="*/ 26 h 62"/>
                  <a:gd name="T26" fmla="*/ 3 w 15"/>
                  <a:gd name="T27" fmla="*/ 24 h 62"/>
                  <a:gd name="T28" fmla="*/ 4 w 15"/>
                  <a:gd name="T29" fmla="*/ 26 h 62"/>
                  <a:gd name="T30" fmla="*/ 3 w 15"/>
                  <a:gd name="T31" fmla="*/ 30 h 62"/>
                  <a:gd name="T32" fmla="*/ 3 w 15"/>
                  <a:gd name="T33" fmla="*/ 39 h 62"/>
                  <a:gd name="T34" fmla="*/ 3 w 15"/>
                  <a:gd name="T35" fmla="*/ 44 h 62"/>
                  <a:gd name="T36" fmla="*/ 5 w 15"/>
                  <a:gd name="T37" fmla="*/ 48 h 62"/>
                  <a:gd name="T38" fmla="*/ 5 w 15"/>
                  <a:gd name="T39" fmla="*/ 48 h 62"/>
                  <a:gd name="T40" fmla="*/ 2 w 15"/>
                  <a:gd name="T41" fmla="*/ 52 h 62"/>
                  <a:gd name="T42" fmla="*/ 0 w 15"/>
                  <a:gd name="T43" fmla="*/ 53 h 62"/>
                  <a:gd name="T44" fmla="*/ 0 w 15"/>
                  <a:gd name="T45" fmla="*/ 53 h 62"/>
                  <a:gd name="T46" fmla="*/ 5 w 15"/>
                  <a:gd name="T47" fmla="*/ 62 h 62"/>
                  <a:gd name="T48" fmla="*/ 4 w 15"/>
                  <a:gd name="T49" fmla="*/ 61 h 62"/>
                  <a:gd name="T50" fmla="*/ 4 w 15"/>
                  <a:gd name="T51" fmla="*/ 61 h 62"/>
                  <a:gd name="T52" fmla="*/ 4 w 15"/>
                  <a:gd name="T53" fmla="*/ 61 h 62"/>
                  <a:gd name="T54" fmla="*/ 4 w 15"/>
                  <a:gd name="T55" fmla="*/ 61 h 62"/>
                  <a:gd name="T56" fmla="*/ 4 w 15"/>
                  <a:gd name="T57" fmla="*/ 58 h 62"/>
                  <a:gd name="T58" fmla="*/ 4 w 15"/>
                  <a:gd name="T59" fmla="*/ 58 h 62"/>
                  <a:gd name="T60" fmla="*/ 4 w 15"/>
                  <a:gd name="T61" fmla="*/ 58 h 62"/>
                  <a:gd name="T62" fmla="*/ 4 w 15"/>
                  <a:gd name="T63" fmla="*/ 58 h 62"/>
                  <a:gd name="T64" fmla="*/ 5 w 15"/>
                  <a:gd name="T65" fmla="*/ 50 h 62"/>
                  <a:gd name="T66" fmla="*/ 5 w 15"/>
                  <a:gd name="T67" fmla="*/ 50 h 62"/>
                  <a:gd name="T68" fmla="*/ 7 w 15"/>
                  <a:gd name="T69" fmla="*/ 53 h 62"/>
                  <a:gd name="T70" fmla="*/ 7 w 15"/>
                  <a:gd name="T71" fmla="*/ 54 h 62"/>
                  <a:gd name="T72" fmla="*/ 4 w 15"/>
                  <a:gd name="T73" fmla="*/ 58 h 62"/>
                  <a:gd name="T74" fmla="*/ 4 w 15"/>
                  <a:gd name="T75" fmla="*/ 61 h 62"/>
                  <a:gd name="T76" fmla="*/ 4 w 15"/>
                  <a:gd name="T77" fmla="*/ 61 h 62"/>
                  <a:gd name="T78" fmla="*/ 15 w 15"/>
                  <a:gd name="T79" fmla="*/ 50 h 62"/>
                  <a:gd name="T80" fmla="*/ 15 w 15"/>
                  <a:gd name="T81" fmla="*/ 50 h 62"/>
                  <a:gd name="T82" fmla="*/ 12 w 15"/>
                  <a:gd name="T83" fmla="*/ 49 h 62"/>
                  <a:gd name="T84" fmla="*/ 11 w 15"/>
                  <a:gd name="T85" fmla="*/ 49 h 62"/>
                  <a:gd name="T86" fmla="*/ 5 w 15"/>
                  <a:gd name="T87" fmla="*/ 50 h 62"/>
                  <a:gd name="T88" fmla="*/ 5 w 15"/>
                  <a:gd name="T89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2">
                    <a:moveTo>
                      <a:pt x="5" y="50"/>
                    </a:moveTo>
                    <a:lnTo>
                      <a:pt x="5" y="50"/>
                    </a:lnTo>
                    <a:lnTo>
                      <a:pt x="7" y="37"/>
                    </a:lnTo>
                    <a:lnTo>
                      <a:pt x="8" y="26"/>
                    </a:lnTo>
                    <a:lnTo>
                      <a:pt x="9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3" y="11"/>
                    </a:lnTo>
                    <a:lnTo>
                      <a:pt x="2" y="19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3" y="30"/>
                    </a:lnTo>
                    <a:lnTo>
                      <a:pt x="3" y="39"/>
                    </a:lnTo>
                    <a:lnTo>
                      <a:pt x="3" y="44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2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5" y="62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3"/>
                    </a:lnTo>
                    <a:lnTo>
                      <a:pt x="7" y="54"/>
                    </a:lnTo>
                    <a:lnTo>
                      <a:pt x="4" y="58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655">
                <a:extLst>
                  <a:ext uri="{FF2B5EF4-FFF2-40B4-BE49-F238E27FC236}">
                    <a16:creationId xmlns:a16="http://schemas.microsoft.com/office/drawing/2014/main" xmlns="" id="{8A9262FC-9E13-3CC5-FDDD-9EF5E8F58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4075"/>
                <a:ext cx="0" cy="1588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4 h 4"/>
                  <a:gd name="T4" fmla="*/ 1 h 4"/>
                  <a:gd name="T5" fmla="*/ 0 h 4"/>
                  <a:gd name="T6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656">
                <a:extLst>
                  <a:ext uri="{FF2B5EF4-FFF2-40B4-BE49-F238E27FC236}">
                    <a16:creationId xmlns:a16="http://schemas.microsoft.com/office/drawing/2014/main" xmlns="" id="{D61D807B-9505-EC99-69E4-18E2A3A39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851" y="855663"/>
                <a:ext cx="4763" cy="30163"/>
              </a:xfrm>
              <a:custGeom>
                <a:avLst/>
                <a:gdLst>
                  <a:gd name="T0" fmla="*/ 5 w 11"/>
                  <a:gd name="T1" fmla="*/ 7 h 56"/>
                  <a:gd name="T2" fmla="*/ 5 w 11"/>
                  <a:gd name="T3" fmla="*/ 7 h 56"/>
                  <a:gd name="T4" fmla="*/ 4 w 11"/>
                  <a:gd name="T5" fmla="*/ 13 h 56"/>
                  <a:gd name="T6" fmla="*/ 3 w 11"/>
                  <a:gd name="T7" fmla="*/ 15 h 56"/>
                  <a:gd name="T8" fmla="*/ 3 w 11"/>
                  <a:gd name="T9" fmla="*/ 17 h 56"/>
                  <a:gd name="T10" fmla="*/ 2 w 11"/>
                  <a:gd name="T11" fmla="*/ 15 h 56"/>
                  <a:gd name="T12" fmla="*/ 2 w 11"/>
                  <a:gd name="T13" fmla="*/ 15 h 56"/>
                  <a:gd name="T14" fmla="*/ 1 w 11"/>
                  <a:gd name="T15" fmla="*/ 12 h 56"/>
                  <a:gd name="T16" fmla="*/ 2 w 11"/>
                  <a:gd name="T17" fmla="*/ 9 h 56"/>
                  <a:gd name="T18" fmla="*/ 2 w 11"/>
                  <a:gd name="T19" fmla="*/ 0 h 56"/>
                  <a:gd name="T20" fmla="*/ 2 w 11"/>
                  <a:gd name="T21" fmla="*/ 0 h 56"/>
                  <a:gd name="T22" fmla="*/ 0 w 11"/>
                  <a:gd name="T23" fmla="*/ 10 h 56"/>
                  <a:gd name="T24" fmla="*/ 0 w 11"/>
                  <a:gd name="T25" fmla="*/ 17 h 56"/>
                  <a:gd name="T26" fmla="*/ 2 w 11"/>
                  <a:gd name="T27" fmla="*/ 23 h 56"/>
                  <a:gd name="T28" fmla="*/ 2 w 11"/>
                  <a:gd name="T29" fmla="*/ 21 h 56"/>
                  <a:gd name="T30" fmla="*/ 2 w 11"/>
                  <a:gd name="T31" fmla="*/ 21 h 56"/>
                  <a:gd name="T32" fmla="*/ 5 w 11"/>
                  <a:gd name="T33" fmla="*/ 29 h 56"/>
                  <a:gd name="T34" fmla="*/ 9 w 11"/>
                  <a:gd name="T35" fmla="*/ 40 h 56"/>
                  <a:gd name="T36" fmla="*/ 10 w 11"/>
                  <a:gd name="T37" fmla="*/ 50 h 56"/>
                  <a:gd name="T38" fmla="*/ 11 w 11"/>
                  <a:gd name="T39" fmla="*/ 56 h 56"/>
                  <a:gd name="T40" fmla="*/ 11 w 11"/>
                  <a:gd name="T41" fmla="*/ 56 h 56"/>
                  <a:gd name="T42" fmla="*/ 9 w 11"/>
                  <a:gd name="T43" fmla="*/ 32 h 56"/>
                  <a:gd name="T44" fmla="*/ 5 w 11"/>
                  <a:gd name="T45" fmla="*/ 7 h 56"/>
                  <a:gd name="T46" fmla="*/ 5 w 11"/>
                  <a:gd name="T4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56">
                    <a:moveTo>
                      <a:pt x="5" y="7"/>
                    </a:moveTo>
                    <a:lnTo>
                      <a:pt x="5" y="7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5" y="29"/>
                    </a:lnTo>
                    <a:lnTo>
                      <a:pt x="9" y="40"/>
                    </a:lnTo>
                    <a:lnTo>
                      <a:pt x="10" y="50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9" y="32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657">
                <a:extLst>
                  <a:ext uri="{FF2B5EF4-FFF2-40B4-BE49-F238E27FC236}">
                    <a16:creationId xmlns:a16="http://schemas.microsoft.com/office/drawing/2014/main" xmlns="" id="{85116C7D-7C6D-F152-F671-1F482CE35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138" y="866775"/>
                <a:ext cx="4763" cy="12700"/>
              </a:xfrm>
              <a:custGeom>
                <a:avLst/>
                <a:gdLst>
                  <a:gd name="T0" fmla="*/ 0 w 9"/>
                  <a:gd name="T1" fmla="*/ 26 h 26"/>
                  <a:gd name="T2" fmla="*/ 9 w 9"/>
                  <a:gd name="T3" fmla="*/ 17 h 26"/>
                  <a:gd name="T4" fmla="*/ 4 w 9"/>
                  <a:gd name="T5" fmla="*/ 0 h 26"/>
                  <a:gd name="T6" fmla="*/ 4 w 9"/>
                  <a:gd name="T7" fmla="*/ 10 h 26"/>
                  <a:gd name="T8" fmla="*/ 4 w 9"/>
                  <a:gd name="T9" fmla="*/ 10 h 26"/>
                  <a:gd name="T10" fmla="*/ 3 w 9"/>
                  <a:gd name="T11" fmla="*/ 9 h 26"/>
                  <a:gd name="T12" fmla="*/ 2 w 9"/>
                  <a:gd name="T13" fmla="*/ 10 h 26"/>
                  <a:gd name="T14" fmla="*/ 0 w 9"/>
                  <a:gd name="T15" fmla="*/ 14 h 26"/>
                  <a:gd name="T16" fmla="*/ 0 w 9"/>
                  <a:gd name="T17" fmla="*/ 26 h 26"/>
                  <a:gd name="T18" fmla="*/ 0 w 9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lnTo>
                      <a:pt x="9" y="17"/>
                    </a:lnTo>
                    <a:lnTo>
                      <a:pt x="4" y="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658">
                <a:extLst>
                  <a:ext uri="{FF2B5EF4-FFF2-40B4-BE49-F238E27FC236}">
                    <a16:creationId xmlns:a16="http://schemas.microsoft.com/office/drawing/2014/main" xmlns="" id="{0A3F4DD9-602D-BC1A-72C5-B390B653A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951" y="908050"/>
                <a:ext cx="1588" cy="15875"/>
              </a:xfrm>
              <a:custGeom>
                <a:avLst/>
                <a:gdLst>
                  <a:gd name="T0" fmla="*/ 1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1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1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659">
                <a:extLst>
                  <a:ext uri="{FF2B5EF4-FFF2-40B4-BE49-F238E27FC236}">
                    <a16:creationId xmlns:a16="http://schemas.microsoft.com/office/drawing/2014/main" xmlns="" id="{3A7B77E1-490D-3FB1-3B02-94F4CD50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911225"/>
                <a:ext cx="0" cy="9525"/>
              </a:xfrm>
              <a:custGeom>
                <a:avLst/>
                <a:gdLst>
                  <a:gd name="T0" fmla="*/ 0 w 2"/>
                  <a:gd name="T1" fmla="*/ 0 h 19"/>
                  <a:gd name="T2" fmla="*/ 0 w 2"/>
                  <a:gd name="T3" fmla="*/ 19 h 19"/>
                  <a:gd name="T4" fmla="*/ 2 w 2"/>
                  <a:gd name="T5" fmla="*/ 7 h 19"/>
                  <a:gd name="T6" fmla="*/ 0 w 2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lnTo>
                      <a:pt x="0" y="19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660">
                <a:extLst>
                  <a:ext uri="{FF2B5EF4-FFF2-40B4-BE49-F238E27FC236}">
                    <a16:creationId xmlns:a16="http://schemas.microsoft.com/office/drawing/2014/main" xmlns="" id="{D9BA70EF-8017-3F93-C716-504D9C47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513" y="777875"/>
                <a:ext cx="1588" cy="158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0 w 2"/>
                  <a:gd name="T7" fmla="*/ 4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661">
                <a:extLst>
                  <a:ext uri="{FF2B5EF4-FFF2-40B4-BE49-F238E27FC236}">
                    <a16:creationId xmlns:a16="http://schemas.microsoft.com/office/drawing/2014/main" xmlns="" id="{C96B3D86-D4C0-6306-F24A-C16B9F26E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988" y="779463"/>
                <a:ext cx="1588" cy="635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10 h 10"/>
                  <a:gd name="T4" fmla="*/ 0 w 2"/>
                  <a:gd name="T5" fmla="*/ 10 h 10"/>
                  <a:gd name="T6" fmla="*/ 2 w 2"/>
                  <a:gd name="T7" fmla="*/ 3 h 10"/>
                  <a:gd name="T8" fmla="*/ 0 w 2"/>
                  <a:gd name="T9" fmla="*/ 0 h 10"/>
                  <a:gd name="T10" fmla="*/ 0 w 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662">
                <a:extLst>
                  <a:ext uri="{FF2B5EF4-FFF2-40B4-BE49-F238E27FC236}">
                    <a16:creationId xmlns:a16="http://schemas.microsoft.com/office/drawing/2014/main" xmlns="" id="{A0CF7FAF-33EE-444F-096B-E5B589B3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238" y="906463"/>
                <a:ext cx="3175" cy="15875"/>
              </a:xfrm>
              <a:custGeom>
                <a:avLst/>
                <a:gdLst>
                  <a:gd name="T0" fmla="*/ 0 w 8"/>
                  <a:gd name="T1" fmla="*/ 0 h 30"/>
                  <a:gd name="T2" fmla="*/ 0 w 8"/>
                  <a:gd name="T3" fmla="*/ 0 h 30"/>
                  <a:gd name="T4" fmla="*/ 6 w 8"/>
                  <a:gd name="T5" fmla="*/ 25 h 30"/>
                  <a:gd name="T6" fmla="*/ 8 w 8"/>
                  <a:gd name="T7" fmla="*/ 30 h 30"/>
                  <a:gd name="T8" fmla="*/ 8 w 8"/>
                  <a:gd name="T9" fmla="*/ 23 h 30"/>
                  <a:gd name="T10" fmla="*/ 6 w 8"/>
                  <a:gd name="T11" fmla="*/ 2 h 30"/>
                  <a:gd name="T12" fmla="*/ 6 w 8"/>
                  <a:gd name="T13" fmla="*/ 2 h 30"/>
                  <a:gd name="T14" fmla="*/ 5 w 8"/>
                  <a:gd name="T15" fmla="*/ 5 h 30"/>
                  <a:gd name="T16" fmla="*/ 3 w 8"/>
                  <a:gd name="T17" fmla="*/ 5 h 30"/>
                  <a:gd name="T18" fmla="*/ 1 w 8"/>
                  <a:gd name="T19" fmla="*/ 2 h 30"/>
                  <a:gd name="T20" fmla="*/ 0 w 8"/>
                  <a:gd name="T21" fmla="*/ 0 h 30"/>
                  <a:gd name="T22" fmla="*/ 0 w 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lnTo>
                      <a:pt x="0" y="0"/>
                    </a:lnTo>
                    <a:lnTo>
                      <a:pt x="6" y="25"/>
                    </a:lnTo>
                    <a:lnTo>
                      <a:pt x="8" y="30"/>
                    </a:lnTo>
                    <a:lnTo>
                      <a:pt x="8" y="2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663">
                <a:extLst>
                  <a:ext uri="{FF2B5EF4-FFF2-40B4-BE49-F238E27FC236}">
                    <a16:creationId xmlns:a16="http://schemas.microsoft.com/office/drawing/2014/main" xmlns="" id="{53F1DDCE-1828-F90D-A551-F542192E2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551" y="836613"/>
                <a:ext cx="1588" cy="9525"/>
              </a:xfrm>
              <a:custGeom>
                <a:avLst/>
                <a:gdLst>
                  <a:gd name="T0" fmla="*/ 2 w 2"/>
                  <a:gd name="T1" fmla="*/ 6 h 20"/>
                  <a:gd name="T2" fmla="*/ 1 w 2"/>
                  <a:gd name="T3" fmla="*/ 0 h 20"/>
                  <a:gd name="T4" fmla="*/ 0 w 2"/>
                  <a:gd name="T5" fmla="*/ 20 h 20"/>
                  <a:gd name="T6" fmla="*/ 2 w 2"/>
                  <a:gd name="T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0">
                    <a:moveTo>
                      <a:pt x="2" y="6"/>
                    </a:moveTo>
                    <a:lnTo>
                      <a:pt x="1" y="0"/>
                    </a:lnTo>
                    <a:lnTo>
                      <a:pt x="0" y="20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664">
                <a:extLst>
                  <a:ext uri="{FF2B5EF4-FFF2-40B4-BE49-F238E27FC236}">
                    <a16:creationId xmlns:a16="http://schemas.microsoft.com/office/drawing/2014/main" xmlns="" id="{797DB1FD-6F9C-50D6-9145-5A425B22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795338"/>
                <a:ext cx="3175" cy="7938"/>
              </a:xfrm>
              <a:custGeom>
                <a:avLst/>
                <a:gdLst>
                  <a:gd name="T0" fmla="*/ 0 w 6"/>
                  <a:gd name="T1" fmla="*/ 0 h 13"/>
                  <a:gd name="T2" fmla="*/ 6 w 6"/>
                  <a:gd name="T3" fmla="*/ 13 h 13"/>
                  <a:gd name="T4" fmla="*/ 6 w 6"/>
                  <a:gd name="T5" fmla="*/ 13 h 13"/>
                  <a:gd name="T6" fmla="*/ 3 w 6"/>
                  <a:gd name="T7" fmla="*/ 6 h 13"/>
                  <a:gd name="T8" fmla="*/ 0 w 6"/>
                  <a:gd name="T9" fmla="*/ 0 h 13"/>
                  <a:gd name="T10" fmla="*/ 0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0" y="0"/>
                    </a:moveTo>
                    <a:lnTo>
                      <a:pt x="6" y="13"/>
                    </a:lnTo>
                    <a:lnTo>
                      <a:pt x="6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665">
                <a:extLst>
                  <a:ext uri="{FF2B5EF4-FFF2-40B4-BE49-F238E27FC236}">
                    <a16:creationId xmlns:a16="http://schemas.microsoft.com/office/drawing/2014/main" xmlns="" id="{971834A9-068B-1C58-9A4F-832B10C18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55650"/>
                <a:ext cx="0" cy="11113"/>
              </a:xfrm>
              <a:custGeom>
                <a:avLst/>
                <a:gdLst>
                  <a:gd name="T0" fmla="*/ 0 w 2"/>
                  <a:gd name="T1" fmla="*/ 21 h 21"/>
                  <a:gd name="T2" fmla="*/ 2 w 2"/>
                  <a:gd name="T3" fmla="*/ 0 h 21"/>
                  <a:gd name="T4" fmla="*/ 2 w 2"/>
                  <a:gd name="T5" fmla="*/ 0 h 21"/>
                  <a:gd name="T6" fmla="*/ 1 w 2"/>
                  <a:gd name="T7" fmla="*/ 1 h 21"/>
                  <a:gd name="T8" fmla="*/ 0 w 2"/>
                  <a:gd name="T9" fmla="*/ 3 h 21"/>
                  <a:gd name="T10" fmla="*/ 0 w 2"/>
                  <a:gd name="T11" fmla="*/ 7 h 21"/>
                  <a:gd name="T12" fmla="*/ 0 w 2"/>
                  <a:gd name="T13" fmla="*/ 21 h 21"/>
                  <a:gd name="T14" fmla="*/ 0 w 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1">
                    <a:moveTo>
                      <a:pt x="0" y="2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666">
                <a:extLst>
                  <a:ext uri="{FF2B5EF4-FFF2-40B4-BE49-F238E27FC236}">
                    <a16:creationId xmlns:a16="http://schemas.microsoft.com/office/drawing/2014/main" xmlns="" id="{1BBC6CB3-9ED8-D412-42CB-3D1685CF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863" y="903288"/>
                <a:ext cx="4763" cy="9525"/>
              </a:xfrm>
              <a:custGeom>
                <a:avLst/>
                <a:gdLst>
                  <a:gd name="T0" fmla="*/ 0 w 7"/>
                  <a:gd name="T1" fmla="*/ 6 h 18"/>
                  <a:gd name="T2" fmla="*/ 0 w 7"/>
                  <a:gd name="T3" fmla="*/ 6 h 18"/>
                  <a:gd name="T4" fmla="*/ 3 w 7"/>
                  <a:gd name="T5" fmla="*/ 15 h 18"/>
                  <a:gd name="T6" fmla="*/ 5 w 7"/>
                  <a:gd name="T7" fmla="*/ 17 h 18"/>
                  <a:gd name="T8" fmla="*/ 7 w 7"/>
                  <a:gd name="T9" fmla="*/ 18 h 18"/>
                  <a:gd name="T10" fmla="*/ 7 w 7"/>
                  <a:gd name="T11" fmla="*/ 18 h 18"/>
                  <a:gd name="T12" fmla="*/ 2 w 7"/>
                  <a:gd name="T13" fmla="*/ 1 h 18"/>
                  <a:gd name="T14" fmla="*/ 1 w 7"/>
                  <a:gd name="T15" fmla="*/ 0 h 18"/>
                  <a:gd name="T16" fmla="*/ 0 w 7"/>
                  <a:gd name="T17" fmla="*/ 0 h 18"/>
                  <a:gd name="T18" fmla="*/ 0 w 7"/>
                  <a:gd name="T19" fmla="*/ 6 h 18"/>
                  <a:gd name="T20" fmla="*/ 0 w 7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0" y="6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667">
                <a:extLst>
                  <a:ext uri="{FF2B5EF4-FFF2-40B4-BE49-F238E27FC236}">
                    <a16:creationId xmlns:a16="http://schemas.microsoft.com/office/drawing/2014/main" xmlns="" id="{5E1C1981-D591-1F9B-EBAE-E522B861D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885825"/>
                <a:ext cx="1588" cy="7938"/>
              </a:xfrm>
              <a:custGeom>
                <a:avLst/>
                <a:gdLst>
                  <a:gd name="T0" fmla="*/ 0 w 1"/>
                  <a:gd name="T1" fmla="*/ 13 h 13"/>
                  <a:gd name="T2" fmla="*/ 0 w 1"/>
                  <a:gd name="T3" fmla="*/ 13 h 13"/>
                  <a:gd name="T4" fmla="*/ 1 w 1"/>
                  <a:gd name="T5" fmla="*/ 7 h 13"/>
                  <a:gd name="T6" fmla="*/ 1 w 1"/>
                  <a:gd name="T7" fmla="*/ 0 h 13"/>
                  <a:gd name="T8" fmla="*/ 1 w 1"/>
                  <a:gd name="T9" fmla="*/ 0 h 13"/>
                  <a:gd name="T10" fmla="*/ 0 w 1"/>
                  <a:gd name="T11" fmla="*/ 6 h 13"/>
                  <a:gd name="T12" fmla="*/ 0 w 1"/>
                  <a:gd name="T13" fmla="*/ 13 h 13"/>
                  <a:gd name="T14" fmla="*/ 0 w 1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3">
                    <a:moveTo>
                      <a:pt x="0" y="13"/>
                    </a:moveTo>
                    <a:lnTo>
                      <a:pt x="0" y="13"/>
                    </a:lnTo>
                    <a:lnTo>
                      <a:pt x="1" y="7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668">
                <a:extLst>
                  <a:ext uri="{FF2B5EF4-FFF2-40B4-BE49-F238E27FC236}">
                    <a16:creationId xmlns:a16="http://schemas.microsoft.com/office/drawing/2014/main" xmlns="" id="{27B7EBFE-0689-3011-BF4B-7B63FA09F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909638"/>
                <a:ext cx="4763" cy="79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4 h 14"/>
                  <a:gd name="T4" fmla="*/ 6 w 9"/>
                  <a:gd name="T5" fmla="*/ 0 h 14"/>
                  <a:gd name="T6" fmla="*/ 6 w 9"/>
                  <a:gd name="T7" fmla="*/ 0 h 14"/>
                  <a:gd name="T8" fmla="*/ 4 w 9"/>
                  <a:gd name="T9" fmla="*/ 4 h 14"/>
                  <a:gd name="T10" fmla="*/ 2 w 9"/>
                  <a:gd name="T11" fmla="*/ 5 h 14"/>
                  <a:gd name="T12" fmla="*/ 0 w 9"/>
                  <a:gd name="T13" fmla="*/ 5 h 14"/>
                  <a:gd name="T14" fmla="*/ 0 w 9"/>
                  <a:gd name="T15" fmla="*/ 5 h 14"/>
                  <a:gd name="T16" fmla="*/ 2 w 9"/>
                  <a:gd name="T17" fmla="*/ 11 h 14"/>
                  <a:gd name="T18" fmla="*/ 4 w 9"/>
                  <a:gd name="T19" fmla="*/ 14 h 14"/>
                  <a:gd name="T20" fmla="*/ 5 w 9"/>
                  <a:gd name="T21" fmla="*/ 14 h 14"/>
                  <a:gd name="T22" fmla="*/ 6 w 9"/>
                  <a:gd name="T23" fmla="*/ 12 h 14"/>
                  <a:gd name="T24" fmla="*/ 9 w 9"/>
                  <a:gd name="T25" fmla="*/ 4 h 14"/>
                  <a:gd name="T26" fmla="*/ 9 w 9"/>
                  <a:gd name="T2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669">
                <a:extLst>
                  <a:ext uri="{FF2B5EF4-FFF2-40B4-BE49-F238E27FC236}">
                    <a16:creationId xmlns:a16="http://schemas.microsoft.com/office/drawing/2014/main" xmlns="" id="{03C8CDF9-F057-4707-B862-B46528BF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526" y="766763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670">
                <a:extLst>
                  <a:ext uri="{FF2B5EF4-FFF2-40B4-BE49-F238E27FC236}">
                    <a16:creationId xmlns:a16="http://schemas.microsoft.com/office/drawing/2014/main" xmlns="" id="{7DC6CA9D-4503-E19A-5D39-6F535A5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501" y="871538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0 h 3"/>
                  <a:gd name="T16" fmla="*/ 3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671">
                <a:extLst>
                  <a:ext uri="{FF2B5EF4-FFF2-40B4-BE49-F238E27FC236}">
                    <a16:creationId xmlns:a16="http://schemas.microsoft.com/office/drawing/2014/main" xmlns="" id="{2C685D5C-1282-3413-B33E-DD4F8876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59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672">
                <a:extLst>
                  <a:ext uri="{FF2B5EF4-FFF2-40B4-BE49-F238E27FC236}">
                    <a16:creationId xmlns:a16="http://schemas.microsoft.com/office/drawing/2014/main" xmlns="" id="{2BBDA74B-5A8A-2967-A0D5-A28FA13B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68363"/>
                <a:ext cx="0" cy="4763"/>
              </a:xfrm>
              <a:custGeom>
                <a:avLst/>
                <a:gdLst>
                  <a:gd name="T0" fmla="*/ 10 h 10"/>
                  <a:gd name="T1" fmla="*/ 10 h 10"/>
                  <a:gd name="T2" fmla="*/ 0 h 10"/>
                  <a:gd name="T3" fmla="*/ 0 h 10"/>
                  <a:gd name="T4" fmla="*/ 10 h 10"/>
                  <a:gd name="T5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673">
                <a:extLst>
                  <a:ext uri="{FF2B5EF4-FFF2-40B4-BE49-F238E27FC236}">
                    <a16:creationId xmlns:a16="http://schemas.microsoft.com/office/drawing/2014/main" xmlns="" id="{F3142789-B0BC-9FAF-81E0-6A9C57581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326" y="844550"/>
                <a:ext cx="1588" cy="1588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1 w 1"/>
                  <a:gd name="T11" fmla="*/ 2 h 2"/>
                  <a:gd name="T12" fmla="*/ 1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674">
                <a:extLst>
                  <a:ext uri="{FF2B5EF4-FFF2-40B4-BE49-F238E27FC236}">
                    <a16:creationId xmlns:a16="http://schemas.microsoft.com/office/drawing/2014/main" xmlns="" id="{4BD5E156-35DF-1753-A11D-58BD3968F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1225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675">
                <a:extLst>
                  <a:ext uri="{FF2B5EF4-FFF2-40B4-BE49-F238E27FC236}">
                    <a16:creationId xmlns:a16="http://schemas.microsoft.com/office/drawing/2014/main" xmlns="" id="{5EBAE9F8-C5B1-E030-6D6F-CF4D6CB36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351" y="914400"/>
                <a:ext cx="1588" cy="3175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1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4 h 4"/>
                  <a:gd name="T10" fmla="*/ 1 w 2"/>
                  <a:gd name="T11" fmla="*/ 4 h 4"/>
                  <a:gd name="T12" fmla="*/ 2 w 2"/>
                  <a:gd name="T13" fmla="*/ 1 h 4"/>
                  <a:gd name="T14" fmla="*/ 2 w 2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676">
                <a:extLst>
                  <a:ext uri="{FF2B5EF4-FFF2-40B4-BE49-F238E27FC236}">
                    <a16:creationId xmlns:a16="http://schemas.microsoft.com/office/drawing/2014/main" xmlns="" id="{0609BE59-88D8-3751-87FC-E413F949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914400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1 w 4"/>
                  <a:gd name="T11" fmla="*/ 3 h 3"/>
                  <a:gd name="T12" fmla="*/ 1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677">
                <a:extLst>
                  <a:ext uri="{FF2B5EF4-FFF2-40B4-BE49-F238E27FC236}">
                    <a16:creationId xmlns:a16="http://schemas.microsoft.com/office/drawing/2014/main" xmlns="" id="{BA0DCA4C-3E92-72C8-416A-305A5DB9D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798513"/>
                <a:ext cx="1588" cy="3175"/>
              </a:xfrm>
              <a:custGeom>
                <a:avLst/>
                <a:gdLst>
                  <a:gd name="T0" fmla="*/ 0 w 3"/>
                  <a:gd name="T1" fmla="*/ 4 h 6"/>
                  <a:gd name="T2" fmla="*/ 0 w 3"/>
                  <a:gd name="T3" fmla="*/ 4 h 6"/>
                  <a:gd name="T4" fmla="*/ 1 w 3"/>
                  <a:gd name="T5" fmla="*/ 6 h 6"/>
                  <a:gd name="T6" fmla="*/ 1 w 3"/>
                  <a:gd name="T7" fmla="*/ 6 h 6"/>
                  <a:gd name="T8" fmla="*/ 3 w 3"/>
                  <a:gd name="T9" fmla="*/ 0 h 6"/>
                  <a:gd name="T10" fmla="*/ 0 w 3"/>
                  <a:gd name="T11" fmla="*/ 4 h 6"/>
                  <a:gd name="T12" fmla="*/ 0 w 3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Rectangle 678">
                <a:extLst>
                  <a:ext uri="{FF2B5EF4-FFF2-40B4-BE49-F238E27FC236}">
                    <a16:creationId xmlns:a16="http://schemas.microsoft.com/office/drawing/2014/main" xmlns="" id="{61DD9820-6DBD-C48D-D1E3-1843CEA09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638" y="79533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679">
                <a:extLst>
                  <a:ext uri="{FF2B5EF4-FFF2-40B4-BE49-F238E27FC236}">
                    <a16:creationId xmlns:a16="http://schemas.microsoft.com/office/drawing/2014/main" xmlns="" id="{E4A22156-0C2D-9B9D-C48D-DCD0470B2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787400"/>
                <a:ext cx="3175" cy="39688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6 w 7"/>
                  <a:gd name="T5" fmla="*/ 14 h 74"/>
                  <a:gd name="T6" fmla="*/ 4 w 7"/>
                  <a:gd name="T7" fmla="*/ 20 h 74"/>
                  <a:gd name="T8" fmla="*/ 4 w 7"/>
                  <a:gd name="T9" fmla="*/ 21 h 74"/>
                  <a:gd name="T10" fmla="*/ 3 w 7"/>
                  <a:gd name="T11" fmla="*/ 20 h 74"/>
                  <a:gd name="T12" fmla="*/ 0 w 7"/>
                  <a:gd name="T13" fmla="*/ 16 h 74"/>
                  <a:gd name="T14" fmla="*/ 5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0" y="16"/>
                    </a:lnTo>
                    <a:lnTo>
                      <a:pt x="5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680">
                <a:extLst>
                  <a:ext uri="{FF2B5EF4-FFF2-40B4-BE49-F238E27FC236}">
                    <a16:creationId xmlns:a16="http://schemas.microsoft.com/office/drawing/2014/main" xmlns="" id="{42CF4BFB-75E2-CD7C-16D0-8B1BDC9ED2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2888" y="742950"/>
                <a:ext cx="595313" cy="185738"/>
              </a:xfrm>
              <a:custGeom>
                <a:avLst/>
                <a:gdLst>
                  <a:gd name="T0" fmla="*/ 586 w 1125"/>
                  <a:gd name="T1" fmla="*/ 48 h 350"/>
                  <a:gd name="T2" fmla="*/ 549 w 1125"/>
                  <a:gd name="T3" fmla="*/ 100 h 350"/>
                  <a:gd name="T4" fmla="*/ 520 w 1125"/>
                  <a:gd name="T5" fmla="*/ 10 h 350"/>
                  <a:gd name="T6" fmla="*/ 496 w 1125"/>
                  <a:gd name="T7" fmla="*/ 35 h 350"/>
                  <a:gd name="T8" fmla="*/ 468 w 1125"/>
                  <a:gd name="T9" fmla="*/ 101 h 350"/>
                  <a:gd name="T10" fmla="*/ 420 w 1125"/>
                  <a:gd name="T11" fmla="*/ 182 h 350"/>
                  <a:gd name="T12" fmla="*/ 413 w 1125"/>
                  <a:gd name="T13" fmla="*/ 108 h 350"/>
                  <a:gd name="T14" fmla="*/ 376 w 1125"/>
                  <a:gd name="T15" fmla="*/ 104 h 350"/>
                  <a:gd name="T16" fmla="*/ 352 w 1125"/>
                  <a:gd name="T17" fmla="*/ 138 h 350"/>
                  <a:gd name="T18" fmla="*/ 300 w 1125"/>
                  <a:gd name="T19" fmla="*/ 201 h 350"/>
                  <a:gd name="T20" fmla="*/ 279 w 1125"/>
                  <a:gd name="T21" fmla="*/ 160 h 350"/>
                  <a:gd name="T22" fmla="*/ 243 w 1125"/>
                  <a:gd name="T23" fmla="*/ 184 h 350"/>
                  <a:gd name="T24" fmla="*/ 229 w 1125"/>
                  <a:gd name="T25" fmla="*/ 67 h 350"/>
                  <a:gd name="T26" fmla="*/ 196 w 1125"/>
                  <a:gd name="T27" fmla="*/ 115 h 350"/>
                  <a:gd name="T28" fmla="*/ 167 w 1125"/>
                  <a:gd name="T29" fmla="*/ 208 h 350"/>
                  <a:gd name="T30" fmla="*/ 151 w 1125"/>
                  <a:gd name="T31" fmla="*/ 141 h 350"/>
                  <a:gd name="T32" fmla="*/ 100 w 1125"/>
                  <a:gd name="T33" fmla="*/ 157 h 350"/>
                  <a:gd name="T34" fmla="*/ 89 w 1125"/>
                  <a:gd name="T35" fmla="*/ 258 h 350"/>
                  <a:gd name="T36" fmla="*/ 65 w 1125"/>
                  <a:gd name="T37" fmla="*/ 211 h 350"/>
                  <a:gd name="T38" fmla="*/ 39 w 1125"/>
                  <a:gd name="T39" fmla="*/ 218 h 350"/>
                  <a:gd name="T40" fmla="*/ 12 w 1125"/>
                  <a:gd name="T41" fmla="*/ 247 h 350"/>
                  <a:gd name="T42" fmla="*/ 19 w 1125"/>
                  <a:gd name="T43" fmla="*/ 309 h 350"/>
                  <a:gd name="T44" fmla="*/ 44 w 1125"/>
                  <a:gd name="T45" fmla="*/ 270 h 350"/>
                  <a:gd name="T46" fmla="*/ 87 w 1125"/>
                  <a:gd name="T47" fmla="*/ 314 h 350"/>
                  <a:gd name="T48" fmla="*/ 152 w 1125"/>
                  <a:gd name="T49" fmla="*/ 348 h 350"/>
                  <a:gd name="T50" fmla="*/ 213 w 1125"/>
                  <a:gd name="T51" fmla="*/ 301 h 350"/>
                  <a:gd name="T52" fmla="*/ 251 w 1125"/>
                  <a:gd name="T53" fmla="*/ 309 h 350"/>
                  <a:gd name="T54" fmla="*/ 279 w 1125"/>
                  <a:gd name="T55" fmla="*/ 277 h 350"/>
                  <a:gd name="T56" fmla="*/ 321 w 1125"/>
                  <a:gd name="T57" fmla="*/ 257 h 350"/>
                  <a:gd name="T58" fmla="*/ 387 w 1125"/>
                  <a:gd name="T59" fmla="*/ 278 h 350"/>
                  <a:gd name="T60" fmla="*/ 411 w 1125"/>
                  <a:gd name="T61" fmla="*/ 318 h 350"/>
                  <a:gd name="T62" fmla="*/ 447 w 1125"/>
                  <a:gd name="T63" fmla="*/ 251 h 350"/>
                  <a:gd name="T64" fmla="*/ 490 w 1125"/>
                  <a:gd name="T65" fmla="*/ 214 h 350"/>
                  <a:gd name="T66" fmla="*/ 527 w 1125"/>
                  <a:gd name="T67" fmla="*/ 306 h 350"/>
                  <a:gd name="T68" fmla="*/ 556 w 1125"/>
                  <a:gd name="T69" fmla="*/ 256 h 350"/>
                  <a:gd name="T70" fmla="*/ 616 w 1125"/>
                  <a:gd name="T71" fmla="*/ 247 h 350"/>
                  <a:gd name="T72" fmla="*/ 685 w 1125"/>
                  <a:gd name="T73" fmla="*/ 265 h 350"/>
                  <a:gd name="T74" fmla="*/ 735 w 1125"/>
                  <a:gd name="T75" fmla="*/ 212 h 350"/>
                  <a:gd name="T76" fmla="*/ 816 w 1125"/>
                  <a:gd name="T77" fmla="*/ 265 h 350"/>
                  <a:gd name="T78" fmla="*/ 840 w 1125"/>
                  <a:gd name="T79" fmla="*/ 250 h 350"/>
                  <a:gd name="T80" fmla="*/ 881 w 1125"/>
                  <a:gd name="T81" fmla="*/ 239 h 350"/>
                  <a:gd name="T82" fmla="*/ 938 w 1125"/>
                  <a:gd name="T83" fmla="*/ 254 h 350"/>
                  <a:gd name="T84" fmla="*/ 993 w 1125"/>
                  <a:gd name="T85" fmla="*/ 224 h 350"/>
                  <a:gd name="T86" fmla="*/ 1099 w 1125"/>
                  <a:gd name="T87" fmla="*/ 264 h 350"/>
                  <a:gd name="T88" fmla="*/ 1109 w 1125"/>
                  <a:gd name="T89" fmla="*/ 104 h 350"/>
                  <a:gd name="T90" fmla="*/ 1056 w 1125"/>
                  <a:gd name="T91" fmla="*/ 77 h 350"/>
                  <a:gd name="T92" fmla="*/ 1012 w 1125"/>
                  <a:gd name="T93" fmla="*/ 73 h 350"/>
                  <a:gd name="T94" fmla="*/ 982 w 1125"/>
                  <a:gd name="T95" fmla="*/ 47 h 350"/>
                  <a:gd name="T96" fmla="*/ 910 w 1125"/>
                  <a:gd name="T97" fmla="*/ 83 h 350"/>
                  <a:gd name="T98" fmla="*/ 869 w 1125"/>
                  <a:gd name="T99" fmla="*/ 89 h 350"/>
                  <a:gd name="T100" fmla="*/ 846 w 1125"/>
                  <a:gd name="T101" fmla="*/ 80 h 350"/>
                  <a:gd name="T102" fmla="*/ 825 w 1125"/>
                  <a:gd name="T103" fmla="*/ 131 h 350"/>
                  <a:gd name="T104" fmla="*/ 823 w 1125"/>
                  <a:gd name="T105" fmla="*/ 70 h 350"/>
                  <a:gd name="T106" fmla="*/ 793 w 1125"/>
                  <a:gd name="T107" fmla="*/ 52 h 350"/>
                  <a:gd name="T108" fmla="*/ 769 w 1125"/>
                  <a:gd name="T109" fmla="*/ 39 h 350"/>
                  <a:gd name="T110" fmla="*/ 748 w 1125"/>
                  <a:gd name="T111" fmla="*/ 70 h 350"/>
                  <a:gd name="T112" fmla="*/ 717 w 1125"/>
                  <a:gd name="T113" fmla="*/ 88 h 350"/>
                  <a:gd name="T114" fmla="*/ 700 w 1125"/>
                  <a:gd name="T115" fmla="*/ 68 h 350"/>
                  <a:gd name="T116" fmla="*/ 655 w 1125"/>
                  <a:gd name="T117" fmla="*/ 53 h 350"/>
                  <a:gd name="T118" fmla="*/ 609 w 1125"/>
                  <a:gd name="T119" fmla="*/ 76 h 350"/>
                  <a:gd name="T120" fmla="*/ 412 w 1125"/>
                  <a:gd name="T121" fmla="*/ 145 h 350"/>
                  <a:gd name="T122" fmla="*/ 849 w 1125"/>
                  <a:gd name="T123" fmla="*/ 2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350">
                    <a:moveTo>
                      <a:pt x="611" y="63"/>
                    </a:moveTo>
                    <a:lnTo>
                      <a:pt x="605" y="45"/>
                    </a:lnTo>
                    <a:lnTo>
                      <a:pt x="605" y="45"/>
                    </a:lnTo>
                    <a:lnTo>
                      <a:pt x="609" y="29"/>
                    </a:lnTo>
                    <a:lnTo>
                      <a:pt x="611" y="21"/>
                    </a:lnTo>
                    <a:lnTo>
                      <a:pt x="612" y="17"/>
                    </a:lnTo>
                    <a:lnTo>
                      <a:pt x="612" y="14"/>
                    </a:lnTo>
                    <a:lnTo>
                      <a:pt x="609" y="0"/>
                    </a:lnTo>
                    <a:lnTo>
                      <a:pt x="609" y="0"/>
                    </a:lnTo>
                    <a:lnTo>
                      <a:pt x="609" y="18"/>
                    </a:lnTo>
                    <a:lnTo>
                      <a:pt x="608" y="24"/>
                    </a:lnTo>
                    <a:lnTo>
                      <a:pt x="606" y="29"/>
                    </a:lnTo>
                    <a:lnTo>
                      <a:pt x="605" y="32"/>
                    </a:lnTo>
                    <a:lnTo>
                      <a:pt x="603" y="33"/>
                    </a:lnTo>
                    <a:lnTo>
                      <a:pt x="599" y="36"/>
                    </a:lnTo>
                    <a:lnTo>
                      <a:pt x="596" y="37"/>
                    </a:lnTo>
                    <a:lnTo>
                      <a:pt x="594" y="39"/>
                    </a:lnTo>
                    <a:lnTo>
                      <a:pt x="593" y="42"/>
                    </a:lnTo>
                    <a:lnTo>
                      <a:pt x="591" y="46"/>
                    </a:lnTo>
                    <a:lnTo>
                      <a:pt x="590" y="52"/>
                    </a:lnTo>
                    <a:lnTo>
                      <a:pt x="590" y="70"/>
                    </a:lnTo>
                    <a:lnTo>
                      <a:pt x="586" y="58"/>
                    </a:lnTo>
                    <a:lnTo>
                      <a:pt x="586" y="58"/>
                    </a:lnTo>
                    <a:lnTo>
                      <a:pt x="587" y="58"/>
                    </a:lnTo>
                    <a:lnTo>
                      <a:pt x="587" y="56"/>
                    </a:lnTo>
                    <a:lnTo>
                      <a:pt x="587" y="55"/>
                    </a:lnTo>
                    <a:lnTo>
                      <a:pt x="588" y="55"/>
                    </a:lnTo>
                    <a:lnTo>
                      <a:pt x="588" y="55"/>
                    </a:lnTo>
                    <a:lnTo>
                      <a:pt x="586" y="48"/>
                    </a:lnTo>
                    <a:lnTo>
                      <a:pt x="585" y="48"/>
                    </a:lnTo>
                    <a:lnTo>
                      <a:pt x="583" y="50"/>
                    </a:lnTo>
                    <a:lnTo>
                      <a:pt x="582" y="55"/>
                    </a:lnTo>
                    <a:lnTo>
                      <a:pt x="582" y="66"/>
                    </a:lnTo>
                    <a:lnTo>
                      <a:pt x="580" y="85"/>
                    </a:lnTo>
                    <a:lnTo>
                      <a:pt x="578" y="91"/>
                    </a:lnTo>
                    <a:lnTo>
                      <a:pt x="576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3" y="88"/>
                    </a:lnTo>
                    <a:lnTo>
                      <a:pt x="571" y="82"/>
                    </a:lnTo>
                    <a:lnTo>
                      <a:pt x="571" y="76"/>
                    </a:lnTo>
                    <a:lnTo>
                      <a:pt x="571" y="70"/>
                    </a:lnTo>
                    <a:lnTo>
                      <a:pt x="565" y="86"/>
                    </a:lnTo>
                    <a:lnTo>
                      <a:pt x="565" y="86"/>
                    </a:lnTo>
                    <a:lnTo>
                      <a:pt x="564" y="84"/>
                    </a:lnTo>
                    <a:lnTo>
                      <a:pt x="563" y="81"/>
                    </a:lnTo>
                    <a:lnTo>
                      <a:pt x="564" y="77"/>
                    </a:lnTo>
                    <a:lnTo>
                      <a:pt x="564" y="76"/>
                    </a:lnTo>
                    <a:lnTo>
                      <a:pt x="565" y="76"/>
                    </a:lnTo>
                    <a:lnTo>
                      <a:pt x="553" y="81"/>
                    </a:lnTo>
                    <a:lnTo>
                      <a:pt x="553" y="80"/>
                    </a:lnTo>
                    <a:lnTo>
                      <a:pt x="553" y="80"/>
                    </a:lnTo>
                    <a:lnTo>
                      <a:pt x="551" y="97"/>
                    </a:lnTo>
                    <a:lnTo>
                      <a:pt x="549" y="111"/>
                    </a:lnTo>
                    <a:lnTo>
                      <a:pt x="549" y="111"/>
                    </a:lnTo>
                    <a:lnTo>
                      <a:pt x="548" y="106"/>
                    </a:lnTo>
                    <a:lnTo>
                      <a:pt x="548" y="104"/>
                    </a:lnTo>
                    <a:lnTo>
                      <a:pt x="549" y="100"/>
                    </a:lnTo>
                    <a:lnTo>
                      <a:pt x="549" y="97"/>
                    </a:lnTo>
                    <a:lnTo>
                      <a:pt x="543" y="112"/>
                    </a:lnTo>
                    <a:lnTo>
                      <a:pt x="543" y="112"/>
                    </a:lnTo>
                    <a:lnTo>
                      <a:pt x="542" y="100"/>
                    </a:lnTo>
                    <a:lnTo>
                      <a:pt x="543" y="90"/>
                    </a:lnTo>
                    <a:lnTo>
                      <a:pt x="545" y="83"/>
                    </a:lnTo>
                    <a:lnTo>
                      <a:pt x="548" y="82"/>
                    </a:lnTo>
                    <a:lnTo>
                      <a:pt x="549" y="82"/>
                    </a:lnTo>
                    <a:lnTo>
                      <a:pt x="549" y="82"/>
                    </a:lnTo>
                    <a:lnTo>
                      <a:pt x="547" y="65"/>
                    </a:lnTo>
                    <a:lnTo>
                      <a:pt x="544" y="58"/>
                    </a:lnTo>
                    <a:lnTo>
                      <a:pt x="543" y="58"/>
                    </a:lnTo>
                    <a:lnTo>
                      <a:pt x="543" y="58"/>
                    </a:lnTo>
                    <a:lnTo>
                      <a:pt x="542" y="62"/>
                    </a:lnTo>
                    <a:lnTo>
                      <a:pt x="541" y="68"/>
                    </a:lnTo>
                    <a:lnTo>
                      <a:pt x="539" y="71"/>
                    </a:lnTo>
                    <a:lnTo>
                      <a:pt x="537" y="71"/>
                    </a:lnTo>
                    <a:lnTo>
                      <a:pt x="535" y="70"/>
                    </a:lnTo>
                    <a:lnTo>
                      <a:pt x="533" y="68"/>
                    </a:lnTo>
                    <a:lnTo>
                      <a:pt x="530" y="62"/>
                    </a:lnTo>
                    <a:lnTo>
                      <a:pt x="536" y="54"/>
                    </a:lnTo>
                    <a:lnTo>
                      <a:pt x="536" y="54"/>
                    </a:lnTo>
                    <a:lnTo>
                      <a:pt x="533" y="36"/>
                    </a:lnTo>
                    <a:lnTo>
                      <a:pt x="530" y="30"/>
                    </a:lnTo>
                    <a:lnTo>
                      <a:pt x="528" y="27"/>
                    </a:lnTo>
                    <a:lnTo>
                      <a:pt x="525" y="21"/>
                    </a:lnTo>
                    <a:lnTo>
                      <a:pt x="522" y="16"/>
                    </a:lnTo>
                    <a:lnTo>
                      <a:pt x="520" y="10"/>
                    </a:lnTo>
                    <a:lnTo>
                      <a:pt x="520" y="10"/>
                    </a:lnTo>
                    <a:lnTo>
                      <a:pt x="527" y="44"/>
                    </a:lnTo>
                    <a:lnTo>
                      <a:pt x="529" y="54"/>
                    </a:lnTo>
                    <a:lnTo>
                      <a:pt x="530" y="65"/>
                    </a:lnTo>
                    <a:lnTo>
                      <a:pt x="530" y="74"/>
                    </a:lnTo>
                    <a:lnTo>
                      <a:pt x="529" y="81"/>
                    </a:lnTo>
                    <a:lnTo>
                      <a:pt x="529" y="81"/>
                    </a:lnTo>
                    <a:lnTo>
                      <a:pt x="527" y="78"/>
                    </a:lnTo>
                    <a:lnTo>
                      <a:pt x="526" y="77"/>
                    </a:lnTo>
                    <a:lnTo>
                      <a:pt x="524" y="80"/>
                    </a:lnTo>
                    <a:lnTo>
                      <a:pt x="521" y="86"/>
                    </a:lnTo>
                    <a:lnTo>
                      <a:pt x="521" y="86"/>
                    </a:lnTo>
                    <a:lnTo>
                      <a:pt x="520" y="75"/>
                    </a:lnTo>
                    <a:lnTo>
                      <a:pt x="520" y="71"/>
                    </a:lnTo>
                    <a:lnTo>
                      <a:pt x="519" y="70"/>
                    </a:lnTo>
                    <a:lnTo>
                      <a:pt x="518" y="70"/>
                    </a:lnTo>
                    <a:lnTo>
                      <a:pt x="517" y="70"/>
                    </a:lnTo>
                    <a:lnTo>
                      <a:pt x="513" y="71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510" y="50"/>
                    </a:lnTo>
                    <a:lnTo>
                      <a:pt x="509" y="59"/>
                    </a:lnTo>
                    <a:lnTo>
                      <a:pt x="507" y="80"/>
                    </a:lnTo>
                    <a:lnTo>
                      <a:pt x="507" y="80"/>
                    </a:lnTo>
                    <a:lnTo>
                      <a:pt x="505" y="77"/>
                    </a:lnTo>
                    <a:lnTo>
                      <a:pt x="504" y="74"/>
                    </a:lnTo>
                    <a:lnTo>
                      <a:pt x="501" y="63"/>
                    </a:lnTo>
                    <a:lnTo>
                      <a:pt x="497" y="35"/>
                    </a:lnTo>
                    <a:lnTo>
                      <a:pt x="497" y="35"/>
                    </a:lnTo>
                    <a:lnTo>
                      <a:pt x="496" y="35"/>
                    </a:lnTo>
                    <a:lnTo>
                      <a:pt x="495" y="35"/>
                    </a:lnTo>
                    <a:lnTo>
                      <a:pt x="495" y="39"/>
                    </a:lnTo>
                    <a:lnTo>
                      <a:pt x="497" y="52"/>
                    </a:lnTo>
                    <a:lnTo>
                      <a:pt x="498" y="60"/>
                    </a:lnTo>
                    <a:lnTo>
                      <a:pt x="498" y="67"/>
                    </a:lnTo>
                    <a:lnTo>
                      <a:pt x="498" y="74"/>
                    </a:lnTo>
                    <a:lnTo>
                      <a:pt x="497" y="75"/>
                    </a:lnTo>
                    <a:lnTo>
                      <a:pt x="495" y="77"/>
                    </a:lnTo>
                    <a:lnTo>
                      <a:pt x="495" y="77"/>
                    </a:lnTo>
                    <a:lnTo>
                      <a:pt x="493" y="74"/>
                    </a:lnTo>
                    <a:lnTo>
                      <a:pt x="490" y="73"/>
                    </a:lnTo>
                    <a:lnTo>
                      <a:pt x="488" y="74"/>
                    </a:lnTo>
                    <a:lnTo>
                      <a:pt x="486" y="76"/>
                    </a:lnTo>
                    <a:lnTo>
                      <a:pt x="481" y="84"/>
                    </a:lnTo>
                    <a:lnTo>
                      <a:pt x="476" y="97"/>
                    </a:lnTo>
                    <a:lnTo>
                      <a:pt x="476" y="97"/>
                    </a:lnTo>
                    <a:lnTo>
                      <a:pt x="475" y="92"/>
                    </a:lnTo>
                    <a:lnTo>
                      <a:pt x="474" y="89"/>
                    </a:lnTo>
                    <a:lnTo>
                      <a:pt x="474" y="83"/>
                    </a:lnTo>
                    <a:lnTo>
                      <a:pt x="475" y="76"/>
                    </a:lnTo>
                    <a:lnTo>
                      <a:pt x="474" y="70"/>
                    </a:lnTo>
                    <a:lnTo>
                      <a:pt x="471" y="93"/>
                    </a:lnTo>
                    <a:lnTo>
                      <a:pt x="471" y="93"/>
                    </a:lnTo>
                    <a:lnTo>
                      <a:pt x="471" y="92"/>
                    </a:lnTo>
                    <a:lnTo>
                      <a:pt x="471" y="89"/>
                    </a:lnTo>
                    <a:lnTo>
                      <a:pt x="470" y="82"/>
                    </a:lnTo>
                    <a:lnTo>
                      <a:pt x="470" y="82"/>
                    </a:lnTo>
                    <a:lnTo>
                      <a:pt x="468" y="91"/>
                    </a:lnTo>
                    <a:lnTo>
                      <a:pt x="468" y="101"/>
                    </a:lnTo>
                    <a:lnTo>
                      <a:pt x="468" y="112"/>
                    </a:lnTo>
                    <a:lnTo>
                      <a:pt x="467" y="11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5" y="127"/>
                    </a:lnTo>
                    <a:lnTo>
                      <a:pt x="465" y="128"/>
                    </a:lnTo>
                    <a:lnTo>
                      <a:pt x="464" y="127"/>
                    </a:lnTo>
                    <a:lnTo>
                      <a:pt x="458" y="113"/>
                    </a:lnTo>
                    <a:lnTo>
                      <a:pt x="455" y="106"/>
                    </a:lnTo>
                    <a:lnTo>
                      <a:pt x="452" y="100"/>
                    </a:lnTo>
                    <a:lnTo>
                      <a:pt x="450" y="100"/>
                    </a:lnTo>
                    <a:lnTo>
                      <a:pt x="449" y="101"/>
                    </a:lnTo>
                    <a:lnTo>
                      <a:pt x="448" y="105"/>
                    </a:lnTo>
                    <a:lnTo>
                      <a:pt x="447" y="111"/>
                    </a:lnTo>
                    <a:lnTo>
                      <a:pt x="447" y="111"/>
                    </a:lnTo>
                    <a:lnTo>
                      <a:pt x="445" y="104"/>
                    </a:lnTo>
                    <a:lnTo>
                      <a:pt x="445" y="97"/>
                    </a:lnTo>
                    <a:lnTo>
                      <a:pt x="447" y="89"/>
                    </a:lnTo>
                    <a:lnTo>
                      <a:pt x="445" y="81"/>
                    </a:lnTo>
                    <a:lnTo>
                      <a:pt x="445" y="81"/>
                    </a:lnTo>
                    <a:lnTo>
                      <a:pt x="438" y="103"/>
                    </a:lnTo>
                    <a:lnTo>
                      <a:pt x="432" y="131"/>
                    </a:lnTo>
                    <a:lnTo>
                      <a:pt x="425" y="113"/>
                    </a:lnTo>
                    <a:lnTo>
                      <a:pt x="425" y="113"/>
                    </a:lnTo>
                    <a:lnTo>
                      <a:pt x="426" y="121"/>
                    </a:lnTo>
                    <a:lnTo>
                      <a:pt x="427" y="129"/>
                    </a:lnTo>
                    <a:lnTo>
                      <a:pt x="426" y="148"/>
                    </a:lnTo>
                    <a:lnTo>
                      <a:pt x="424" y="166"/>
                    </a:lnTo>
                    <a:lnTo>
                      <a:pt x="420" y="182"/>
                    </a:lnTo>
                    <a:lnTo>
                      <a:pt x="420" y="182"/>
                    </a:lnTo>
                    <a:lnTo>
                      <a:pt x="426" y="206"/>
                    </a:lnTo>
                    <a:lnTo>
                      <a:pt x="418" y="224"/>
                    </a:lnTo>
                    <a:lnTo>
                      <a:pt x="418" y="224"/>
                    </a:lnTo>
                    <a:lnTo>
                      <a:pt x="417" y="219"/>
                    </a:lnTo>
                    <a:lnTo>
                      <a:pt x="417" y="212"/>
                    </a:lnTo>
                    <a:lnTo>
                      <a:pt x="418" y="196"/>
                    </a:lnTo>
                    <a:lnTo>
                      <a:pt x="418" y="196"/>
                    </a:lnTo>
                    <a:lnTo>
                      <a:pt x="417" y="203"/>
                    </a:lnTo>
                    <a:lnTo>
                      <a:pt x="417" y="203"/>
                    </a:lnTo>
                    <a:lnTo>
                      <a:pt x="414" y="194"/>
                    </a:lnTo>
                    <a:lnTo>
                      <a:pt x="414" y="183"/>
                    </a:lnTo>
                    <a:lnTo>
                      <a:pt x="415" y="158"/>
                    </a:lnTo>
                    <a:lnTo>
                      <a:pt x="419" y="176"/>
                    </a:lnTo>
                    <a:lnTo>
                      <a:pt x="419" y="176"/>
                    </a:lnTo>
                    <a:lnTo>
                      <a:pt x="421" y="149"/>
                    </a:lnTo>
                    <a:lnTo>
                      <a:pt x="421" y="135"/>
                    </a:lnTo>
                    <a:lnTo>
                      <a:pt x="421" y="121"/>
                    </a:lnTo>
                    <a:lnTo>
                      <a:pt x="421" y="121"/>
                    </a:lnTo>
                    <a:lnTo>
                      <a:pt x="420" y="126"/>
                    </a:lnTo>
                    <a:lnTo>
                      <a:pt x="418" y="129"/>
                    </a:lnTo>
                    <a:lnTo>
                      <a:pt x="418" y="129"/>
                    </a:lnTo>
                    <a:lnTo>
                      <a:pt x="418" y="118"/>
                    </a:lnTo>
                    <a:lnTo>
                      <a:pt x="418" y="118"/>
                    </a:lnTo>
                    <a:lnTo>
                      <a:pt x="418" y="116"/>
                    </a:lnTo>
                    <a:lnTo>
                      <a:pt x="418" y="119"/>
                    </a:lnTo>
                    <a:lnTo>
                      <a:pt x="417" y="128"/>
                    </a:lnTo>
                    <a:lnTo>
                      <a:pt x="413" y="96"/>
                    </a:lnTo>
                    <a:lnTo>
                      <a:pt x="413" y="108"/>
                    </a:lnTo>
                    <a:lnTo>
                      <a:pt x="401" y="89"/>
                    </a:lnTo>
                    <a:lnTo>
                      <a:pt x="401" y="89"/>
                    </a:lnTo>
                    <a:lnTo>
                      <a:pt x="390" y="144"/>
                    </a:lnTo>
                    <a:lnTo>
                      <a:pt x="388" y="157"/>
                    </a:lnTo>
                    <a:lnTo>
                      <a:pt x="384" y="168"/>
                    </a:lnTo>
                    <a:lnTo>
                      <a:pt x="380" y="179"/>
                    </a:lnTo>
                    <a:lnTo>
                      <a:pt x="376" y="186"/>
                    </a:lnTo>
                    <a:lnTo>
                      <a:pt x="376" y="186"/>
                    </a:lnTo>
                    <a:lnTo>
                      <a:pt x="376" y="168"/>
                    </a:lnTo>
                    <a:lnTo>
                      <a:pt x="376" y="153"/>
                    </a:lnTo>
                    <a:lnTo>
                      <a:pt x="374" y="118"/>
                    </a:lnTo>
                    <a:lnTo>
                      <a:pt x="374" y="118"/>
                    </a:lnTo>
                    <a:lnTo>
                      <a:pt x="376" y="126"/>
                    </a:lnTo>
                    <a:lnTo>
                      <a:pt x="376" y="127"/>
                    </a:lnTo>
                    <a:lnTo>
                      <a:pt x="378" y="128"/>
                    </a:lnTo>
                    <a:lnTo>
                      <a:pt x="379" y="128"/>
                    </a:lnTo>
                    <a:lnTo>
                      <a:pt x="380" y="127"/>
                    </a:lnTo>
                    <a:lnTo>
                      <a:pt x="381" y="122"/>
                    </a:lnTo>
                    <a:lnTo>
                      <a:pt x="386" y="113"/>
                    </a:lnTo>
                    <a:lnTo>
                      <a:pt x="388" y="110"/>
                    </a:lnTo>
                    <a:lnTo>
                      <a:pt x="389" y="110"/>
                    </a:lnTo>
                    <a:lnTo>
                      <a:pt x="390" y="110"/>
                    </a:lnTo>
                    <a:lnTo>
                      <a:pt x="390" y="110"/>
                    </a:lnTo>
                    <a:lnTo>
                      <a:pt x="389" y="106"/>
                    </a:lnTo>
                    <a:lnTo>
                      <a:pt x="388" y="99"/>
                    </a:lnTo>
                    <a:lnTo>
                      <a:pt x="388" y="89"/>
                    </a:lnTo>
                    <a:lnTo>
                      <a:pt x="378" y="116"/>
                    </a:lnTo>
                    <a:lnTo>
                      <a:pt x="378" y="116"/>
                    </a:lnTo>
                    <a:lnTo>
                      <a:pt x="376" y="104"/>
                    </a:lnTo>
                    <a:lnTo>
                      <a:pt x="374" y="98"/>
                    </a:lnTo>
                    <a:lnTo>
                      <a:pt x="373" y="95"/>
                    </a:lnTo>
                    <a:lnTo>
                      <a:pt x="371" y="90"/>
                    </a:lnTo>
                    <a:lnTo>
                      <a:pt x="371" y="90"/>
                    </a:lnTo>
                    <a:lnTo>
                      <a:pt x="371" y="104"/>
                    </a:lnTo>
                    <a:lnTo>
                      <a:pt x="371" y="114"/>
                    </a:lnTo>
                    <a:lnTo>
                      <a:pt x="369" y="120"/>
                    </a:lnTo>
                    <a:lnTo>
                      <a:pt x="367" y="125"/>
                    </a:lnTo>
                    <a:lnTo>
                      <a:pt x="365" y="127"/>
                    </a:lnTo>
                    <a:lnTo>
                      <a:pt x="363" y="128"/>
                    </a:lnTo>
                    <a:lnTo>
                      <a:pt x="360" y="130"/>
                    </a:lnTo>
                    <a:lnTo>
                      <a:pt x="358" y="135"/>
                    </a:lnTo>
                    <a:lnTo>
                      <a:pt x="358" y="135"/>
                    </a:lnTo>
                    <a:lnTo>
                      <a:pt x="358" y="123"/>
                    </a:lnTo>
                    <a:lnTo>
                      <a:pt x="358" y="114"/>
                    </a:lnTo>
                    <a:lnTo>
                      <a:pt x="359" y="111"/>
                    </a:lnTo>
                    <a:lnTo>
                      <a:pt x="360" y="107"/>
                    </a:lnTo>
                    <a:lnTo>
                      <a:pt x="361" y="106"/>
                    </a:lnTo>
                    <a:lnTo>
                      <a:pt x="364" y="107"/>
                    </a:lnTo>
                    <a:lnTo>
                      <a:pt x="364" y="107"/>
                    </a:lnTo>
                    <a:lnTo>
                      <a:pt x="361" y="99"/>
                    </a:lnTo>
                    <a:lnTo>
                      <a:pt x="360" y="99"/>
                    </a:lnTo>
                    <a:lnTo>
                      <a:pt x="359" y="100"/>
                    </a:lnTo>
                    <a:lnTo>
                      <a:pt x="358" y="107"/>
                    </a:lnTo>
                    <a:lnTo>
                      <a:pt x="357" y="118"/>
                    </a:lnTo>
                    <a:lnTo>
                      <a:pt x="356" y="128"/>
                    </a:lnTo>
                    <a:lnTo>
                      <a:pt x="355" y="136"/>
                    </a:lnTo>
                    <a:lnTo>
                      <a:pt x="353" y="138"/>
                    </a:lnTo>
                    <a:lnTo>
                      <a:pt x="352" y="138"/>
                    </a:lnTo>
                    <a:lnTo>
                      <a:pt x="351" y="136"/>
                    </a:lnTo>
                    <a:lnTo>
                      <a:pt x="350" y="133"/>
                    </a:lnTo>
                    <a:lnTo>
                      <a:pt x="350" y="133"/>
                    </a:lnTo>
                    <a:lnTo>
                      <a:pt x="351" y="133"/>
                    </a:lnTo>
                    <a:lnTo>
                      <a:pt x="352" y="127"/>
                    </a:lnTo>
                    <a:lnTo>
                      <a:pt x="352" y="127"/>
                    </a:lnTo>
                    <a:lnTo>
                      <a:pt x="351" y="130"/>
                    </a:lnTo>
                    <a:lnTo>
                      <a:pt x="350" y="133"/>
                    </a:lnTo>
                    <a:lnTo>
                      <a:pt x="348" y="133"/>
                    </a:lnTo>
                    <a:lnTo>
                      <a:pt x="345" y="131"/>
                    </a:lnTo>
                    <a:lnTo>
                      <a:pt x="344" y="129"/>
                    </a:lnTo>
                    <a:lnTo>
                      <a:pt x="343" y="126"/>
                    </a:lnTo>
                    <a:lnTo>
                      <a:pt x="342" y="121"/>
                    </a:lnTo>
                    <a:lnTo>
                      <a:pt x="342" y="116"/>
                    </a:lnTo>
                    <a:lnTo>
                      <a:pt x="344" y="115"/>
                    </a:lnTo>
                    <a:lnTo>
                      <a:pt x="344" y="115"/>
                    </a:lnTo>
                    <a:lnTo>
                      <a:pt x="340" y="114"/>
                    </a:lnTo>
                    <a:lnTo>
                      <a:pt x="335" y="114"/>
                    </a:lnTo>
                    <a:lnTo>
                      <a:pt x="330" y="115"/>
                    </a:lnTo>
                    <a:lnTo>
                      <a:pt x="325" y="119"/>
                    </a:lnTo>
                    <a:lnTo>
                      <a:pt x="321" y="125"/>
                    </a:lnTo>
                    <a:lnTo>
                      <a:pt x="318" y="133"/>
                    </a:lnTo>
                    <a:lnTo>
                      <a:pt x="315" y="143"/>
                    </a:lnTo>
                    <a:lnTo>
                      <a:pt x="314" y="156"/>
                    </a:lnTo>
                    <a:lnTo>
                      <a:pt x="314" y="156"/>
                    </a:lnTo>
                    <a:lnTo>
                      <a:pt x="314" y="100"/>
                    </a:lnTo>
                    <a:lnTo>
                      <a:pt x="302" y="233"/>
                    </a:lnTo>
                    <a:lnTo>
                      <a:pt x="302" y="233"/>
                    </a:lnTo>
                    <a:lnTo>
                      <a:pt x="300" y="201"/>
                    </a:lnTo>
                    <a:lnTo>
                      <a:pt x="298" y="161"/>
                    </a:lnTo>
                    <a:lnTo>
                      <a:pt x="297" y="125"/>
                    </a:lnTo>
                    <a:lnTo>
                      <a:pt x="298" y="110"/>
                    </a:lnTo>
                    <a:lnTo>
                      <a:pt x="300" y="100"/>
                    </a:lnTo>
                    <a:lnTo>
                      <a:pt x="300" y="100"/>
                    </a:lnTo>
                    <a:lnTo>
                      <a:pt x="298" y="97"/>
                    </a:lnTo>
                    <a:lnTo>
                      <a:pt x="296" y="95"/>
                    </a:lnTo>
                    <a:lnTo>
                      <a:pt x="295" y="95"/>
                    </a:lnTo>
                    <a:lnTo>
                      <a:pt x="294" y="96"/>
                    </a:lnTo>
                    <a:lnTo>
                      <a:pt x="290" y="101"/>
                    </a:lnTo>
                    <a:lnTo>
                      <a:pt x="290" y="101"/>
                    </a:lnTo>
                    <a:lnTo>
                      <a:pt x="292" y="112"/>
                    </a:lnTo>
                    <a:lnTo>
                      <a:pt x="294" y="128"/>
                    </a:lnTo>
                    <a:lnTo>
                      <a:pt x="295" y="145"/>
                    </a:lnTo>
                    <a:lnTo>
                      <a:pt x="295" y="151"/>
                    </a:lnTo>
                    <a:lnTo>
                      <a:pt x="294" y="153"/>
                    </a:lnTo>
                    <a:lnTo>
                      <a:pt x="294" y="153"/>
                    </a:lnTo>
                    <a:lnTo>
                      <a:pt x="290" y="135"/>
                    </a:lnTo>
                    <a:lnTo>
                      <a:pt x="288" y="126"/>
                    </a:lnTo>
                    <a:lnTo>
                      <a:pt x="286" y="119"/>
                    </a:lnTo>
                    <a:lnTo>
                      <a:pt x="281" y="103"/>
                    </a:lnTo>
                    <a:lnTo>
                      <a:pt x="281" y="103"/>
                    </a:lnTo>
                    <a:lnTo>
                      <a:pt x="282" y="114"/>
                    </a:lnTo>
                    <a:lnTo>
                      <a:pt x="282" y="135"/>
                    </a:lnTo>
                    <a:lnTo>
                      <a:pt x="281" y="153"/>
                    </a:lnTo>
                    <a:lnTo>
                      <a:pt x="280" y="159"/>
                    </a:lnTo>
                    <a:lnTo>
                      <a:pt x="280" y="160"/>
                    </a:lnTo>
                    <a:lnTo>
                      <a:pt x="279" y="160"/>
                    </a:lnTo>
                    <a:lnTo>
                      <a:pt x="279" y="160"/>
                    </a:lnTo>
                    <a:lnTo>
                      <a:pt x="279" y="131"/>
                    </a:lnTo>
                    <a:lnTo>
                      <a:pt x="277" y="113"/>
                    </a:lnTo>
                    <a:lnTo>
                      <a:pt x="277" y="103"/>
                    </a:lnTo>
                    <a:lnTo>
                      <a:pt x="271" y="156"/>
                    </a:lnTo>
                    <a:lnTo>
                      <a:pt x="271" y="156"/>
                    </a:lnTo>
                    <a:lnTo>
                      <a:pt x="271" y="144"/>
                    </a:lnTo>
                    <a:lnTo>
                      <a:pt x="271" y="128"/>
                    </a:lnTo>
                    <a:lnTo>
                      <a:pt x="268" y="111"/>
                    </a:lnTo>
                    <a:lnTo>
                      <a:pt x="267" y="97"/>
                    </a:lnTo>
                    <a:lnTo>
                      <a:pt x="267" y="97"/>
                    </a:lnTo>
                    <a:lnTo>
                      <a:pt x="267" y="99"/>
                    </a:lnTo>
                    <a:lnTo>
                      <a:pt x="266" y="100"/>
                    </a:lnTo>
                    <a:lnTo>
                      <a:pt x="265" y="101"/>
                    </a:lnTo>
                    <a:lnTo>
                      <a:pt x="263" y="100"/>
                    </a:lnTo>
                    <a:lnTo>
                      <a:pt x="259" y="99"/>
                    </a:lnTo>
                    <a:lnTo>
                      <a:pt x="258" y="100"/>
                    </a:lnTo>
                    <a:lnTo>
                      <a:pt x="257" y="101"/>
                    </a:lnTo>
                    <a:lnTo>
                      <a:pt x="260" y="113"/>
                    </a:lnTo>
                    <a:lnTo>
                      <a:pt x="260" y="113"/>
                    </a:lnTo>
                    <a:lnTo>
                      <a:pt x="259" y="113"/>
                    </a:lnTo>
                    <a:lnTo>
                      <a:pt x="257" y="114"/>
                    </a:lnTo>
                    <a:lnTo>
                      <a:pt x="254" y="121"/>
                    </a:lnTo>
                    <a:lnTo>
                      <a:pt x="253" y="133"/>
                    </a:lnTo>
                    <a:lnTo>
                      <a:pt x="251" y="146"/>
                    </a:lnTo>
                    <a:lnTo>
                      <a:pt x="250" y="160"/>
                    </a:lnTo>
                    <a:lnTo>
                      <a:pt x="249" y="173"/>
                    </a:lnTo>
                    <a:lnTo>
                      <a:pt x="246" y="181"/>
                    </a:lnTo>
                    <a:lnTo>
                      <a:pt x="244" y="183"/>
                    </a:lnTo>
                    <a:lnTo>
                      <a:pt x="243" y="184"/>
                    </a:lnTo>
                    <a:lnTo>
                      <a:pt x="243" y="184"/>
                    </a:lnTo>
                    <a:lnTo>
                      <a:pt x="243" y="169"/>
                    </a:lnTo>
                    <a:lnTo>
                      <a:pt x="243" y="146"/>
                    </a:lnTo>
                    <a:lnTo>
                      <a:pt x="241" y="125"/>
                    </a:lnTo>
                    <a:lnTo>
                      <a:pt x="240" y="116"/>
                    </a:lnTo>
                    <a:lnTo>
                      <a:pt x="237" y="112"/>
                    </a:lnTo>
                    <a:lnTo>
                      <a:pt x="237" y="112"/>
                    </a:lnTo>
                    <a:lnTo>
                      <a:pt x="236" y="143"/>
                    </a:lnTo>
                    <a:lnTo>
                      <a:pt x="233" y="188"/>
                    </a:lnTo>
                    <a:lnTo>
                      <a:pt x="229" y="232"/>
                    </a:lnTo>
                    <a:lnTo>
                      <a:pt x="226" y="249"/>
                    </a:lnTo>
                    <a:lnTo>
                      <a:pt x="223" y="261"/>
                    </a:lnTo>
                    <a:lnTo>
                      <a:pt x="221" y="246"/>
                    </a:lnTo>
                    <a:lnTo>
                      <a:pt x="214" y="263"/>
                    </a:lnTo>
                    <a:lnTo>
                      <a:pt x="214" y="263"/>
                    </a:lnTo>
                    <a:lnTo>
                      <a:pt x="222" y="181"/>
                    </a:lnTo>
                    <a:lnTo>
                      <a:pt x="228" y="138"/>
                    </a:lnTo>
                    <a:lnTo>
                      <a:pt x="233" y="105"/>
                    </a:lnTo>
                    <a:lnTo>
                      <a:pt x="233" y="105"/>
                    </a:lnTo>
                    <a:lnTo>
                      <a:pt x="230" y="98"/>
                    </a:lnTo>
                    <a:lnTo>
                      <a:pt x="229" y="92"/>
                    </a:lnTo>
                    <a:lnTo>
                      <a:pt x="228" y="89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5" y="89"/>
                    </a:lnTo>
                    <a:lnTo>
                      <a:pt x="225" y="80"/>
                    </a:lnTo>
                    <a:lnTo>
                      <a:pt x="225" y="73"/>
                    </a:lnTo>
                    <a:lnTo>
                      <a:pt x="227" y="68"/>
                    </a:lnTo>
                    <a:lnTo>
                      <a:pt x="229" y="67"/>
                    </a:lnTo>
                    <a:lnTo>
                      <a:pt x="215" y="58"/>
                    </a:lnTo>
                    <a:lnTo>
                      <a:pt x="215" y="58"/>
                    </a:lnTo>
                    <a:lnTo>
                      <a:pt x="215" y="68"/>
                    </a:lnTo>
                    <a:lnTo>
                      <a:pt x="214" y="76"/>
                    </a:lnTo>
                    <a:lnTo>
                      <a:pt x="211" y="89"/>
                    </a:lnTo>
                    <a:lnTo>
                      <a:pt x="207" y="99"/>
                    </a:lnTo>
                    <a:lnTo>
                      <a:pt x="207" y="106"/>
                    </a:lnTo>
                    <a:lnTo>
                      <a:pt x="207" y="115"/>
                    </a:lnTo>
                    <a:lnTo>
                      <a:pt x="221" y="82"/>
                    </a:lnTo>
                    <a:lnTo>
                      <a:pt x="221" y="82"/>
                    </a:lnTo>
                    <a:lnTo>
                      <a:pt x="221" y="95"/>
                    </a:lnTo>
                    <a:lnTo>
                      <a:pt x="220" y="110"/>
                    </a:lnTo>
                    <a:lnTo>
                      <a:pt x="219" y="123"/>
                    </a:lnTo>
                    <a:lnTo>
                      <a:pt x="218" y="137"/>
                    </a:lnTo>
                    <a:lnTo>
                      <a:pt x="215" y="150"/>
                    </a:lnTo>
                    <a:lnTo>
                      <a:pt x="212" y="159"/>
                    </a:lnTo>
                    <a:lnTo>
                      <a:pt x="208" y="165"/>
                    </a:lnTo>
                    <a:lnTo>
                      <a:pt x="207" y="166"/>
                    </a:lnTo>
                    <a:lnTo>
                      <a:pt x="205" y="166"/>
                    </a:lnTo>
                    <a:lnTo>
                      <a:pt x="205" y="166"/>
                    </a:lnTo>
                    <a:lnTo>
                      <a:pt x="204" y="151"/>
                    </a:lnTo>
                    <a:lnTo>
                      <a:pt x="204" y="133"/>
                    </a:lnTo>
                    <a:lnTo>
                      <a:pt x="205" y="100"/>
                    </a:lnTo>
                    <a:lnTo>
                      <a:pt x="205" y="100"/>
                    </a:lnTo>
                    <a:lnTo>
                      <a:pt x="203" y="107"/>
                    </a:lnTo>
                    <a:lnTo>
                      <a:pt x="200" y="113"/>
                    </a:lnTo>
                    <a:lnTo>
                      <a:pt x="198" y="115"/>
                    </a:lnTo>
                    <a:lnTo>
                      <a:pt x="197" y="115"/>
                    </a:lnTo>
                    <a:lnTo>
                      <a:pt x="196" y="115"/>
                    </a:lnTo>
                    <a:lnTo>
                      <a:pt x="195" y="113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7" y="95"/>
                    </a:lnTo>
                    <a:lnTo>
                      <a:pt x="197" y="95"/>
                    </a:lnTo>
                    <a:lnTo>
                      <a:pt x="195" y="98"/>
                    </a:lnTo>
                    <a:lnTo>
                      <a:pt x="191" y="110"/>
                    </a:lnTo>
                    <a:lnTo>
                      <a:pt x="190" y="114"/>
                    </a:lnTo>
                    <a:lnTo>
                      <a:pt x="188" y="118"/>
                    </a:lnTo>
                    <a:lnTo>
                      <a:pt x="188" y="118"/>
                    </a:lnTo>
                    <a:lnTo>
                      <a:pt x="187" y="116"/>
                    </a:lnTo>
                    <a:lnTo>
                      <a:pt x="183" y="108"/>
                    </a:lnTo>
                    <a:lnTo>
                      <a:pt x="183" y="108"/>
                    </a:lnTo>
                    <a:lnTo>
                      <a:pt x="182" y="101"/>
                    </a:lnTo>
                    <a:lnTo>
                      <a:pt x="179" y="90"/>
                    </a:lnTo>
                    <a:lnTo>
                      <a:pt x="176" y="83"/>
                    </a:lnTo>
                    <a:lnTo>
                      <a:pt x="176" y="82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6" y="88"/>
                    </a:lnTo>
                    <a:lnTo>
                      <a:pt x="180" y="125"/>
                    </a:lnTo>
                    <a:lnTo>
                      <a:pt x="182" y="176"/>
                    </a:lnTo>
                    <a:lnTo>
                      <a:pt x="183" y="225"/>
                    </a:lnTo>
                    <a:lnTo>
                      <a:pt x="183" y="258"/>
                    </a:lnTo>
                    <a:lnTo>
                      <a:pt x="183" y="258"/>
                    </a:lnTo>
                    <a:lnTo>
                      <a:pt x="176" y="239"/>
                    </a:lnTo>
                    <a:lnTo>
                      <a:pt x="171" y="223"/>
                    </a:lnTo>
                    <a:lnTo>
                      <a:pt x="167" y="208"/>
                    </a:lnTo>
                    <a:lnTo>
                      <a:pt x="167" y="208"/>
                    </a:lnTo>
                    <a:lnTo>
                      <a:pt x="166" y="197"/>
                    </a:lnTo>
                    <a:lnTo>
                      <a:pt x="166" y="186"/>
                    </a:lnTo>
                    <a:lnTo>
                      <a:pt x="167" y="161"/>
                    </a:lnTo>
                    <a:lnTo>
                      <a:pt x="168" y="137"/>
                    </a:lnTo>
                    <a:lnTo>
                      <a:pt x="168" y="127"/>
                    </a:lnTo>
                    <a:lnTo>
                      <a:pt x="167" y="118"/>
                    </a:lnTo>
                    <a:lnTo>
                      <a:pt x="167" y="118"/>
                    </a:lnTo>
                    <a:lnTo>
                      <a:pt x="166" y="130"/>
                    </a:lnTo>
                    <a:lnTo>
                      <a:pt x="165" y="139"/>
                    </a:lnTo>
                    <a:lnTo>
                      <a:pt x="165" y="139"/>
                    </a:lnTo>
                    <a:lnTo>
                      <a:pt x="164" y="133"/>
                    </a:lnTo>
                    <a:lnTo>
                      <a:pt x="164" y="125"/>
                    </a:lnTo>
                    <a:lnTo>
                      <a:pt x="162" y="119"/>
                    </a:lnTo>
                    <a:lnTo>
                      <a:pt x="161" y="118"/>
                    </a:lnTo>
                    <a:lnTo>
                      <a:pt x="160" y="118"/>
                    </a:lnTo>
                    <a:lnTo>
                      <a:pt x="160" y="118"/>
                    </a:lnTo>
                    <a:lnTo>
                      <a:pt x="159" y="127"/>
                    </a:lnTo>
                    <a:lnTo>
                      <a:pt x="158" y="131"/>
                    </a:lnTo>
                    <a:lnTo>
                      <a:pt x="157" y="133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4" y="133"/>
                    </a:lnTo>
                    <a:lnTo>
                      <a:pt x="158" y="144"/>
                    </a:lnTo>
                    <a:lnTo>
                      <a:pt x="158" y="144"/>
                    </a:lnTo>
                    <a:lnTo>
                      <a:pt x="157" y="146"/>
                    </a:lnTo>
                    <a:lnTo>
                      <a:pt x="156" y="148"/>
                    </a:lnTo>
                    <a:lnTo>
                      <a:pt x="154" y="146"/>
                    </a:lnTo>
                    <a:lnTo>
                      <a:pt x="153" y="145"/>
                    </a:lnTo>
                    <a:lnTo>
                      <a:pt x="151" y="141"/>
                    </a:lnTo>
                    <a:lnTo>
                      <a:pt x="149" y="139"/>
                    </a:lnTo>
                    <a:lnTo>
                      <a:pt x="146" y="139"/>
                    </a:lnTo>
                    <a:lnTo>
                      <a:pt x="146" y="139"/>
                    </a:lnTo>
                    <a:lnTo>
                      <a:pt x="148" y="149"/>
                    </a:lnTo>
                    <a:lnTo>
                      <a:pt x="148" y="159"/>
                    </a:lnTo>
                    <a:lnTo>
                      <a:pt x="145" y="183"/>
                    </a:lnTo>
                    <a:lnTo>
                      <a:pt x="143" y="205"/>
                    </a:lnTo>
                    <a:lnTo>
                      <a:pt x="141" y="213"/>
                    </a:lnTo>
                    <a:lnTo>
                      <a:pt x="139" y="218"/>
                    </a:lnTo>
                    <a:lnTo>
                      <a:pt x="139" y="218"/>
                    </a:lnTo>
                    <a:lnTo>
                      <a:pt x="138" y="205"/>
                    </a:lnTo>
                    <a:lnTo>
                      <a:pt x="137" y="195"/>
                    </a:lnTo>
                    <a:lnTo>
                      <a:pt x="137" y="195"/>
                    </a:lnTo>
                    <a:lnTo>
                      <a:pt x="134" y="194"/>
                    </a:lnTo>
                    <a:lnTo>
                      <a:pt x="130" y="191"/>
                    </a:lnTo>
                    <a:lnTo>
                      <a:pt x="123" y="186"/>
                    </a:lnTo>
                    <a:lnTo>
                      <a:pt x="118" y="180"/>
                    </a:lnTo>
                    <a:lnTo>
                      <a:pt x="114" y="179"/>
                    </a:lnTo>
                    <a:lnTo>
                      <a:pt x="111" y="179"/>
                    </a:lnTo>
                    <a:lnTo>
                      <a:pt x="111" y="179"/>
                    </a:lnTo>
                    <a:lnTo>
                      <a:pt x="107" y="165"/>
                    </a:lnTo>
                    <a:lnTo>
                      <a:pt x="106" y="157"/>
                    </a:lnTo>
                    <a:lnTo>
                      <a:pt x="106" y="148"/>
                    </a:lnTo>
                    <a:lnTo>
                      <a:pt x="106" y="148"/>
                    </a:lnTo>
                    <a:lnTo>
                      <a:pt x="105" y="158"/>
                    </a:lnTo>
                    <a:lnTo>
                      <a:pt x="104" y="163"/>
                    </a:lnTo>
                    <a:lnTo>
                      <a:pt x="102" y="165"/>
                    </a:lnTo>
                    <a:lnTo>
                      <a:pt x="102" y="165"/>
                    </a:lnTo>
                    <a:lnTo>
                      <a:pt x="100" y="157"/>
                    </a:lnTo>
                    <a:lnTo>
                      <a:pt x="99" y="152"/>
                    </a:lnTo>
                    <a:lnTo>
                      <a:pt x="100" y="150"/>
                    </a:lnTo>
                    <a:lnTo>
                      <a:pt x="102" y="149"/>
                    </a:lnTo>
                    <a:lnTo>
                      <a:pt x="103" y="146"/>
                    </a:lnTo>
                    <a:lnTo>
                      <a:pt x="104" y="144"/>
                    </a:lnTo>
                    <a:lnTo>
                      <a:pt x="104" y="138"/>
                    </a:lnTo>
                    <a:lnTo>
                      <a:pt x="103" y="128"/>
                    </a:lnTo>
                    <a:lnTo>
                      <a:pt x="103" y="128"/>
                    </a:lnTo>
                    <a:lnTo>
                      <a:pt x="102" y="139"/>
                    </a:lnTo>
                    <a:lnTo>
                      <a:pt x="99" y="149"/>
                    </a:lnTo>
                    <a:lnTo>
                      <a:pt x="96" y="157"/>
                    </a:lnTo>
                    <a:lnTo>
                      <a:pt x="92" y="165"/>
                    </a:lnTo>
                    <a:lnTo>
                      <a:pt x="92" y="165"/>
                    </a:lnTo>
                    <a:lnTo>
                      <a:pt x="93" y="173"/>
                    </a:lnTo>
                    <a:lnTo>
                      <a:pt x="95" y="178"/>
                    </a:lnTo>
                    <a:lnTo>
                      <a:pt x="96" y="179"/>
                    </a:lnTo>
                    <a:lnTo>
                      <a:pt x="96" y="179"/>
                    </a:lnTo>
                    <a:lnTo>
                      <a:pt x="98" y="176"/>
                    </a:lnTo>
                    <a:lnTo>
                      <a:pt x="103" y="168"/>
                    </a:lnTo>
                    <a:lnTo>
                      <a:pt x="106" y="159"/>
                    </a:lnTo>
                    <a:lnTo>
                      <a:pt x="106" y="159"/>
                    </a:lnTo>
                    <a:lnTo>
                      <a:pt x="105" y="188"/>
                    </a:lnTo>
                    <a:lnTo>
                      <a:pt x="103" y="216"/>
                    </a:lnTo>
                    <a:lnTo>
                      <a:pt x="100" y="228"/>
                    </a:lnTo>
                    <a:lnTo>
                      <a:pt x="97" y="239"/>
                    </a:lnTo>
                    <a:lnTo>
                      <a:pt x="95" y="249"/>
                    </a:lnTo>
                    <a:lnTo>
                      <a:pt x="91" y="257"/>
                    </a:lnTo>
                    <a:lnTo>
                      <a:pt x="91" y="257"/>
                    </a:lnTo>
                    <a:lnTo>
                      <a:pt x="89" y="258"/>
                    </a:lnTo>
                    <a:lnTo>
                      <a:pt x="87" y="257"/>
                    </a:lnTo>
                    <a:lnTo>
                      <a:pt x="87" y="254"/>
                    </a:lnTo>
                    <a:lnTo>
                      <a:pt x="85" y="249"/>
                    </a:lnTo>
                    <a:lnTo>
                      <a:pt x="85" y="240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5" y="237"/>
                    </a:lnTo>
                    <a:lnTo>
                      <a:pt x="83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7" y="244"/>
                    </a:lnTo>
                    <a:lnTo>
                      <a:pt x="75" y="255"/>
                    </a:lnTo>
                    <a:lnTo>
                      <a:pt x="73" y="265"/>
                    </a:lnTo>
                    <a:lnTo>
                      <a:pt x="70" y="276"/>
                    </a:lnTo>
                    <a:lnTo>
                      <a:pt x="68" y="282"/>
                    </a:lnTo>
                    <a:lnTo>
                      <a:pt x="67" y="284"/>
                    </a:lnTo>
                    <a:lnTo>
                      <a:pt x="66" y="284"/>
                    </a:lnTo>
                    <a:lnTo>
                      <a:pt x="64" y="281"/>
                    </a:lnTo>
                    <a:lnTo>
                      <a:pt x="61" y="278"/>
                    </a:lnTo>
                    <a:lnTo>
                      <a:pt x="61" y="278"/>
                    </a:lnTo>
                    <a:lnTo>
                      <a:pt x="60" y="269"/>
                    </a:lnTo>
                    <a:lnTo>
                      <a:pt x="59" y="259"/>
                    </a:lnTo>
                    <a:lnTo>
                      <a:pt x="58" y="242"/>
                    </a:lnTo>
                    <a:lnTo>
                      <a:pt x="59" y="225"/>
                    </a:lnTo>
                    <a:lnTo>
                      <a:pt x="58" y="211"/>
                    </a:lnTo>
                    <a:lnTo>
                      <a:pt x="58" y="211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5" y="211"/>
                    </a:lnTo>
                    <a:lnTo>
                      <a:pt x="67" y="214"/>
                    </a:lnTo>
                    <a:lnTo>
                      <a:pt x="69" y="221"/>
                    </a:lnTo>
                    <a:lnTo>
                      <a:pt x="72" y="225"/>
                    </a:lnTo>
                    <a:lnTo>
                      <a:pt x="73" y="225"/>
                    </a:lnTo>
                    <a:lnTo>
                      <a:pt x="67" y="213"/>
                    </a:lnTo>
                    <a:lnTo>
                      <a:pt x="67" y="213"/>
                    </a:lnTo>
                    <a:lnTo>
                      <a:pt x="69" y="208"/>
                    </a:lnTo>
                    <a:lnTo>
                      <a:pt x="72" y="204"/>
                    </a:lnTo>
                    <a:lnTo>
                      <a:pt x="73" y="203"/>
                    </a:lnTo>
                    <a:lnTo>
                      <a:pt x="74" y="203"/>
                    </a:lnTo>
                    <a:lnTo>
                      <a:pt x="75" y="204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4" y="199"/>
                    </a:lnTo>
                    <a:lnTo>
                      <a:pt x="69" y="196"/>
                    </a:lnTo>
                    <a:lnTo>
                      <a:pt x="65" y="194"/>
                    </a:lnTo>
                    <a:lnTo>
                      <a:pt x="60" y="194"/>
                    </a:lnTo>
                    <a:lnTo>
                      <a:pt x="54" y="193"/>
                    </a:lnTo>
                    <a:lnTo>
                      <a:pt x="49" y="191"/>
                    </a:lnTo>
                    <a:lnTo>
                      <a:pt x="44" y="188"/>
                    </a:lnTo>
                    <a:lnTo>
                      <a:pt x="38" y="182"/>
                    </a:lnTo>
                    <a:lnTo>
                      <a:pt x="38" y="182"/>
                    </a:lnTo>
                    <a:lnTo>
                      <a:pt x="36" y="195"/>
                    </a:lnTo>
                    <a:lnTo>
                      <a:pt x="35" y="202"/>
                    </a:lnTo>
                    <a:lnTo>
                      <a:pt x="35" y="209"/>
                    </a:lnTo>
                    <a:lnTo>
                      <a:pt x="39" y="205"/>
                    </a:lnTo>
                    <a:lnTo>
                      <a:pt x="39" y="205"/>
                    </a:lnTo>
                    <a:lnTo>
                      <a:pt x="39" y="212"/>
                    </a:lnTo>
                    <a:lnTo>
                      <a:pt x="39" y="218"/>
                    </a:lnTo>
                    <a:lnTo>
                      <a:pt x="38" y="228"/>
                    </a:lnTo>
                    <a:lnTo>
                      <a:pt x="36" y="235"/>
                    </a:lnTo>
                    <a:lnTo>
                      <a:pt x="36" y="239"/>
                    </a:lnTo>
                    <a:lnTo>
                      <a:pt x="37" y="242"/>
                    </a:lnTo>
                    <a:lnTo>
                      <a:pt x="37" y="242"/>
                    </a:lnTo>
                    <a:lnTo>
                      <a:pt x="34" y="254"/>
                    </a:lnTo>
                    <a:lnTo>
                      <a:pt x="30" y="264"/>
                    </a:lnTo>
                    <a:lnTo>
                      <a:pt x="28" y="269"/>
                    </a:lnTo>
                    <a:lnTo>
                      <a:pt x="26" y="271"/>
                    </a:lnTo>
                    <a:lnTo>
                      <a:pt x="23" y="270"/>
                    </a:lnTo>
                    <a:lnTo>
                      <a:pt x="21" y="267"/>
                    </a:lnTo>
                    <a:lnTo>
                      <a:pt x="19" y="240"/>
                    </a:lnTo>
                    <a:lnTo>
                      <a:pt x="19" y="240"/>
                    </a:lnTo>
                    <a:lnTo>
                      <a:pt x="20" y="246"/>
                    </a:lnTo>
                    <a:lnTo>
                      <a:pt x="21" y="250"/>
                    </a:lnTo>
                    <a:lnTo>
                      <a:pt x="22" y="251"/>
                    </a:lnTo>
                    <a:lnTo>
                      <a:pt x="23" y="251"/>
                    </a:lnTo>
                    <a:lnTo>
                      <a:pt x="24" y="250"/>
                    </a:lnTo>
                    <a:lnTo>
                      <a:pt x="26" y="248"/>
                    </a:lnTo>
                    <a:lnTo>
                      <a:pt x="26" y="248"/>
                    </a:lnTo>
                    <a:lnTo>
                      <a:pt x="24" y="249"/>
                    </a:lnTo>
                    <a:lnTo>
                      <a:pt x="24" y="249"/>
                    </a:lnTo>
                    <a:lnTo>
                      <a:pt x="22" y="248"/>
                    </a:lnTo>
                    <a:lnTo>
                      <a:pt x="19" y="237"/>
                    </a:lnTo>
                    <a:lnTo>
                      <a:pt x="16" y="234"/>
                    </a:lnTo>
                    <a:lnTo>
                      <a:pt x="15" y="233"/>
                    </a:lnTo>
                    <a:lnTo>
                      <a:pt x="14" y="233"/>
                    </a:lnTo>
                    <a:lnTo>
                      <a:pt x="13" y="236"/>
                    </a:lnTo>
                    <a:lnTo>
                      <a:pt x="12" y="247"/>
                    </a:lnTo>
                    <a:lnTo>
                      <a:pt x="16" y="266"/>
                    </a:lnTo>
                    <a:lnTo>
                      <a:pt x="16" y="266"/>
                    </a:lnTo>
                    <a:lnTo>
                      <a:pt x="10" y="293"/>
                    </a:lnTo>
                    <a:lnTo>
                      <a:pt x="7" y="297"/>
                    </a:lnTo>
                    <a:lnTo>
                      <a:pt x="5" y="302"/>
                    </a:lnTo>
                    <a:lnTo>
                      <a:pt x="3" y="303"/>
                    </a:lnTo>
                    <a:lnTo>
                      <a:pt x="1" y="303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1" y="314"/>
                    </a:lnTo>
                    <a:lnTo>
                      <a:pt x="3" y="315"/>
                    </a:lnTo>
                    <a:lnTo>
                      <a:pt x="3" y="315"/>
                    </a:lnTo>
                    <a:lnTo>
                      <a:pt x="4" y="315"/>
                    </a:lnTo>
                    <a:lnTo>
                      <a:pt x="4" y="317"/>
                    </a:lnTo>
                    <a:lnTo>
                      <a:pt x="7" y="331"/>
                    </a:lnTo>
                    <a:lnTo>
                      <a:pt x="7" y="331"/>
                    </a:lnTo>
                    <a:lnTo>
                      <a:pt x="6" y="319"/>
                    </a:lnTo>
                    <a:lnTo>
                      <a:pt x="7" y="314"/>
                    </a:lnTo>
                    <a:lnTo>
                      <a:pt x="8" y="312"/>
                    </a:lnTo>
                    <a:lnTo>
                      <a:pt x="10" y="311"/>
                    </a:lnTo>
                    <a:lnTo>
                      <a:pt x="12" y="311"/>
                    </a:lnTo>
                    <a:lnTo>
                      <a:pt x="14" y="311"/>
                    </a:lnTo>
                    <a:lnTo>
                      <a:pt x="15" y="310"/>
                    </a:lnTo>
                    <a:lnTo>
                      <a:pt x="16" y="309"/>
                    </a:lnTo>
                    <a:lnTo>
                      <a:pt x="16" y="302"/>
                    </a:lnTo>
                    <a:lnTo>
                      <a:pt x="15" y="289"/>
                    </a:lnTo>
                    <a:lnTo>
                      <a:pt x="15" y="289"/>
                    </a:lnTo>
                    <a:lnTo>
                      <a:pt x="18" y="301"/>
                    </a:lnTo>
                    <a:lnTo>
                      <a:pt x="19" y="309"/>
                    </a:lnTo>
                    <a:lnTo>
                      <a:pt x="21" y="314"/>
                    </a:lnTo>
                    <a:lnTo>
                      <a:pt x="22" y="316"/>
                    </a:lnTo>
                    <a:lnTo>
                      <a:pt x="26" y="322"/>
                    </a:lnTo>
                    <a:lnTo>
                      <a:pt x="28" y="329"/>
                    </a:lnTo>
                    <a:lnTo>
                      <a:pt x="30" y="338"/>
                    </a:lnTo>
                    <a:lnTo>
                      <a:pt x="30" y="338"/>
                    </a:lnTo>
                    <a:lnTo>
                      <a:pt x="29" y="326"/>
                    </a:lnTo>
                    <a:lnTo>
                      <a:pt x="30" y="324"/>
                    </a:lnTo>
                    <a:lnTo>
                      <a:pt x="31" y="324"/>
                    </a:lnTo>
                    <a:lnTo>
                      <a:pt x="33" y="325"/>
                    </a:lnTo>
                    <a:lnTo>
                      <a:pt x="33" y="32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5" y="317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4" y="315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09"/>
                    </a:lnTo>
                    <a:lnTo>
                      <a:pt x="31" y="301"/>
                    </a:lnTo>
                    <a:lnTo>
                      <a:pt x="31" y="301"/>
                    </a:lnTo>
                    <a:lnTo>
                      <a:pt x="33" y="294"/>
                    </a:lnTo>
                    <a:lnTo>
                      <a:pt x="34" y="289"/>
                    </a:lnTo>
                    <a:lnTo>
                      <a:pt x="37" y="281"/>
                    </a:lnTo>
                    <a:lnTo>
                      <a:pt x="41" y="276"/>
                    </a:lnTo>
                    <a:lnTo>
                      <a:pt x="43" y="273"/>
                    </a:lnTo>
                    <a:lnTo>
                      <a:pt x="44" y="270"/>
                    </a:lnTo>
                    <a:lnTo>
                      <a:pt x="44" y="270"/>
                    </a:lnTo>
                    <a:lnTo>
                      <a:pt x="45" y="273"/>
                    </a:lnTo>
                    <a:lnTo>
                      <a:pt x="45" y="278"/>
                    </a:lnTo>
                    <a:lnTo>
                      <a:pt x="44" y="284"/>
                    </a:lnTo>
                    <a:lnTo>
                      <a:pt x="45" y="291"/>
                    </a:lnTo>
                    <a:lnTo>
                      <a:pt x="49" y="273"/>
                    </a:lnTo>
                    <a:lnTo>
                      <a:pt x="49" y="273"/>
                    </a:lnTo>
                    <a:lnTo>
                      <a:pt x="50" y="287"/>
                    </a:lnTo>
                    <a:lnTo>
                      <a:pt x="52" y="300"/>
                    </a:lnTo>
                    <a:lnTo>
                      <a:pt x="53" y="310"/>
                    </a:lnTo>
                    <a:lnTo>
                      <a:pt x="52" y="315"/>
                    </a:lnTo>
                    <a:lnTo>
                      <a:pt x="51" y="319"/>
                    </a:lnTo>
                    <a:lnTo>
                      <a:pt x="57" y="320"/>
                    </a:lnTo>
                    <a:lnTo>
                      <a:pt x="57" y="320"/>
                    </a:lnTo>
                    <a:lnTo>
                      <a:pt x="60" y="327"/>
                    </a:lnTo>
                    <a:lnTo>
                      <a:pt x="64" y="332"/>
                    </a:lnTo>
                    <a:lnTo>
                      <a:pt x="65" y="332"/>
                    </a:lnTo>
                    <a:lnTo>
                      <a:pt x="67" y="332"/>
                    </a:lnTo>
                    <a:lnTo>
                      <a:pt x="68" y="331"/>
                    </a:lnTo>
                    <a:lnTo>
                      <a:pt x="69" y="327"/>
                    </a:lnTo>
                    <a:lnTo>
                      <a:pt x="69" y="327"/>
                    </a:lnTo>
                    <a:lnTo>
                      <a:pt x="70" y="329"/>
                    </a:lnTo>
                    <a:lnTo>
                      <a:pt x="72" y="326"/>
                    </a:lnTo>
                    <a:lnTo>
                      <a:pt x="74" y="319"/>
                    </a:lnTo>
                    <a:lnTo>
                      <a:pt x="75" y="316"/>
                    </a:lnTo>
                    <a:lnTo>
                      <a:pt x="74" y="320"/>
                    </a:lnTo>
                    <a:lnTo>
                      <a:pt x="84" y="308"/>
                    </a:lnTo>
                    <a:lnTo>
                      <a:pt x="84" y="314"/>
                    </a:lnTo>
                    <a:lnTo>
                      <a:pt x="84" y="314"/>
                    </a:lnTo>
                    <a:lnTo>
                      <a:pt x="87" y="314"/>
                    </a:lnTo>
                    <a:lnTo>
                      <a:pt x="89" y="312"/>
                    </a:lnTo>
                    <a:lnTo>
                      <a:pt x="92" y="309"/>
                    </a:lnTo>
                    <a:lnTo>
                      <a:pt x="99" y="301"/>
                    </a:lnTo>
                    <a:lnTo>
                      <a:pt x="104" y="299"/>
                    </a:lnTo>
                    <a:lnTo>
                      <a:pt x="106" y="299"/>
                    </a:lnTo>
                    <a:lnTo>
                      <a:pt x="108" y="300"/>
                    </a:lnTo>
                    <a:lnTo>
                      <a:pt x="110" y="302"/>
                    </a:lnTo>
                    <a:lnTo>
                      <a:pt x="112" y="304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9" y="311"/>
                    </a:lnTo>
                    <a:lnTo>
                      <a:pt x="122" y="308"/>
                    </a:lnTo>
                    <a:lnTo>
                      <a:pt x="123" y="307"/>
                    </a:lnTo>
                    <a:lnTo>
                      <a:pt x="126" y="307"/>
                    </a:lnTo>
                    <a:lnTo>
                      <a:pt x="127" y="308"/>
                    </a:lnTo>
                    <a:lnTo>
                      <a:pt x="129" y="309"/>
                    </a:lnTo>
                    <a:lnTo>
                      <a:pt x="130" y="327"/>
                    </a:lnTo>
                    <a:lnTo>
                      <a:pt x="130" y="327"/>
                    </a:lnTo>
                    <a:lnTo>
                      <a:pt x="133" y="326"/>
                    </a:lnTo>
                    <a:lnTo>
                      <a:pt x="135" y="326"/>
                    </a:lnTo>
                    <a:lnTo>
                      <a:pt x="139" y="331"/>
                    </a:lnTo>
                    <a:lnTo>
                      <a:pt x="142" y="333"/>
                    </a:lnTo>
                    <a:lnTo>
                      <a:pt x="143" y="333"/>
                    </a:lnTo>
                    <a:lnTo>
                      <a:pt x="145" y="331"/>
                    </a:lnTo>
                    <a:lnTo>
                      <a:pt x="145" y="326"/>
                    </a:lnTo>
                    <a:lnTo>
                      <a:pt x="145" y="326"/>
                    </a:lnTo>
                    <a:lnTo>
                      <a:pt x="149" y="340"/>
                    </a:lnTo>
                    <a:lnTo>
                      <a:pt x="150" y="345"/>
                    </a:lnTo>
                    <a:lnTo>
                      <a:pt x="152" y="348"/>
                    </a:lnTo>
                    <a:lnTo>
                      <a:pt x="153" y="349"/>
                    </a:lnTo>
                    <a:lnTo>
                      <a:pt x="156" y="350"/>
                    </a:lnTo>
                    <a:lnTo>
                      <a:pt x="158" y="350"/>
                    </a:lnTo>
                    <a:lnTo>
                      <a:pt x="160" y="349"/>
                    </a:lnTo>
                    <a:lnTo>
                      <a:pt x="164" y="347"/>
                    </a:lnTo>
                    <a:lnTo>
                      <a:pt x="168" y="345"/>
                    </a:lnTo>
                    <a:lnTo>
                      <a:pt x="172" y="342"/>
                    </a:lnTo>
                    <a:lnTo>
                      <a:pt x="174" y="344"/>
                    </a:lnTo>
                    <a:lnTo>
                      <a:pt x="175" y="344"/>
                    </a:lnTo>
                    <a:lnTo>
                      <a:pt x="175" y="320"/>
                    </a:lnTo>
                    <a:lnTo>
                      <a:pt x="175" y="320"/>
                    </a:lnTo>
                    <a:lnTo>
                      <a:pt x="176" y="320"/>
                    </a:lnTo>
                    <a:lnTo>
                      <a:pt x="179" y="320"/>
                    </a:lnTo>
                    <a:lnTo>
                      <a:pt x="182" y="317"/>
                    </a:lnTo>
                    <a:lnTo>
                      <a:pt x="187" y="312"/>
                    </a:lnTo>
                    <a:lnTo>
                      <a:pt x="191" y="306"/>
                    </a:lnTo>
                    <a:lnTo>
                      <a:pt x="190" y="285"/>
                    </a:lnTo>
                    <a:lnTo>
                      <a:pt x="190" y="285"/>
                    </a:lnTo>
                    <a:lnTo>
                      <a:pt x="192" y="280"/>
                    </a:lnTo>
                    <a:lnTo>
                      <a:pt x="194" y="280"/>
                    </a:lnTo>
                    <a:lnTo>
                      <a:pt x="195" y="280"/>
                    </a:lnTo>
                    <a:lnTo>
                      <a:pt x="197" y="281"/>
                    </a:lnTo>
                    <a:lnTo>
                      <a:pt x="200" y="285"/>
                    </a:lnTo>
                    <a:lnTo>
                      <a:pt x="207" y="293"/>
                    </a:lnTo>
                    <a:lnTo>
                      <a:pt x="211" y="296"/>
                    </a:lnTo>
                    <a:lnTo>
                      <a:pt x="212" y="296"/>
                    </a:lnTo>
                    <a:lnTo>
                      <a:pt x="214" y="296"/>
                    </a:lnTo>
                    <a:lnTo>
                      <a:pt x="214" y="296"/>
                    </a:lnTo>
                    <a:lnTo>
                      <a:pt x="213" y="301"/>
                    </a:lnTo>
                    <a:lnTo>
                      <a:pt x="212" y="302"/>
                    </a:lnTo>
                    <a:lnTo>
                      <a:pt x="211" y="301"/>
                    </a:lnTo>
                    <a:lnTo>
                      <a:pt x="210" y="297"/>
                    </a:lnTo>
                    <a:lnTo>
                      <a:pt x="210" y="297"/>
                    </a:lnTo>
                    <a:lnTo>
                      <a:pt x="212" y="306"/>
                    </a:lnTo>
                    <a:lnTo>
                      <a:pt x="214" y="310"/>
                    </a:lnTo>
                    <a:lnTo>
                      <a:pt x="215" y="312"/>
                    </a:lnTo>
                    <a:lnTo>
                      <a:pt x="218" y="312"/>
                    </a:lnTo>
                    <a:lnTo>
                      <a:pt x="220" y="311"/>
                    </a:lnTo>
                    <a:lnTo>
                      <a:pt x="222" y="309"/>
                    </a:lnTo>
                    <a:lnTo>
                      <a:pt x="226" y="302"/>
                    </a:lnTo>
                    <a:lnTo>
                      <a:pt x="229" y="294"/>
                    </a:lnTo>
                    <a:lnTo>
                      <a:pt x="234" y="289"/>
                    </a:lnTo>
                    <a:lnTo>
                      <a:pt x="235" y="288"/>
                    </a:lnTo>
                    <a:lnTo>
                      <a:pt x="237" y="289"/>
                    </a:lnTo>
                    <a:lnTo>
                      <a:pt x="240" y="292"/>
                    </a:lnTo>
                    <a:lnTo>
                      <a:pt x="242" y="296"/>
                    </a:lnTo>
                    <a:lnTo>
                      <a:pt x="242" y="296"/>
                    </a:lnTo>
                    <a:lnTo>
                      <a:pt x="243" y="293"/>
                    </a:lnTo>
                    <a:lnTo>
                      <a:pt x="244" y="292"/>
                    </a:lnTo>
                    <a:lnTo>
                      <a:pt x="245" y="294"/>
                    </a:lnTo>
                    <a:lnTo>
                      <a:pt x="248" y="296"/>
                    </a:lnTo>
                    <a:lnTo>
                      <a:pt x="248" y="296"/>
                    </a:lnTo>
                    <a:lnTo>
                      <a:pt x="246" y="297"/>
                    </a:lnTo>
                    <a:lnTo>
                      <a:pt x="246" y="297"/>
                    </a:lnTo>
                    <a:lnTo>
                      <a:pt x="248" y="299"/>
                    </a:lnTo>
                    <a:lnTo>
                      <a:pt x="248" y="299"/>
                    </a:lnTo>
                    <a:lnTo>
                      <a:pt x="251" y="309"/>
                    </a:lnTo>
                    <a:lnTo>
                      <a:pt x="251" y="309"/>
                    </a:lnTo>
                    <a:lnTo>
                      <a:pt x="248" y="297"/>
                    </a:lnTo>
                    <a:lnTo>
                      <a:pt x="248" y="297"/>
                    </a:lnTo>
                    <a:lnTo>
                      <a:pt x="251" y="295"/>
                    </a:lnTo>
                    <a:lnTo>
                      <a:pt x="256" y="289"/>
                    </a:lnTo>
                    <a:lnTo>
                      <a:pt x="257" y="311"/>
                    </a:lnTo>
                    <a:lnTo>
                      <a:pt x="257" y="311"/>
                    </a:lnTo>
                    <a:lnTo>
                      <a:pt x="258" y="311"/>
                    </a:lnTo>
                    <a:lnTo>
                      <a:pt x="258" y="311"/>
                    </a:lnTo>
                    <a:lnTo>
                      <a:pt x="259" y="312"/>
                    </a:lnTo>
                    <a:lnTo>
                      <a:pt x="259" y="312"/>
                    </a:lnTo>
                    <a:lnTo>
                      <a:pt x="259" y="307"/>
                    </a:lnTo>
                    <a:lnTo>
                      <a:pt x="258" y="284"/>
                    </a:lnTo>
                    <a:lnTo>
                      <a:pt x="258" y="284"/>
                    </a:lnTo>
                    <a:lnTo>
                      <a:pt x="260" y="270"/>
                    </a:lnTo>
                    <a:lnTo>
                      <a:pt x="260" y="270"/>
                    </a:lnTo>
                    <a:lnTo>
                      <a:pt x="263" y="280"/>
                    </a:lnTo>
                    <a:lnTo>
                      <a:pt x="264" y="284"/>
                    </a:lnTo>
                    <a:lnTo>
                      <a:pt x="264" y="285"/>
                    </a:lnTo>
                    <a:lnTo>
                      <a:pt x="265" y="284"/>
                    </a:lnTo>
                    <a:lnTo>
                      <a:pt x="266" y="282"/>
                    </a:lnTo>
                    <a:lnTo>
                      <a:pt x="267" y="280"/>
                    </a:lnTo>
                    <a:lnTo>
                      <a:pt x="268" y="280"/>
                    </a:lnTo>
                    <a:lnTo>
                      <a:pt x="268" y="281"/>
                    </a:lnTo>
                    <a:lnTo>
                      <a:pt x="271" y="286"/>
                    </a:lnTo>
                    <a:lnTo>
                      <a:pt x="272" y="296"/>
                    </a:lnTo>
                    <a:lnTo>
                      <a:pt x="272" y="296"/>
                    </a:lnTo>
                    <a:lnTo>
                      <a:pt x="273" y="291"/>
                    </a:lnTo>
                    <a:lnTo>
                      <a:pt x="274" y="285"/>
                    </a:lnTo>
                    <a:lnTo>
                      <a:pt x="279" y="277"/>
                    </a:lnTo>
                    <a:lnTo>
                      <a:pt x="281" y="272"/>
                    </a:lnTo>
                    <a:lnTo>
                      <a:pt x="283" y="264"/>
                    </a:lnTo>
                    <a:lnTo>
                      <a:pt x="284" y="255"/>
                    </a:lnTo>
                    <a:lnTo>
                      <a:pt x="286" y="242"/>
                    </a:lnTo>
                    <a:lnTo>
                      <a:pt x="286" y="242"/>
                    </a:lnTo>
                    <a:lnTo>
                      <a:pt x="286" y="248"/>
                    </a:lnTo>
                    <a:lnTo>
                      <a:pt x="286" y="249"/>
                    </a:lnTo>
                    <a:lnTo>
                      <a:pt x="284" y="250"/>
                    </a:lnTo>
                    <a:lnTo>
                      <a:pt x="284" y="250"/>
                    </a:lnTo>
                    <a:lnTo>
                      <a:pt x="287" y="254"/>
                    </a:lnTo>
                    <a:lnTo>
                      <a:pt x="289" y="255"/>
                    </a:lnTo>
                    <a:lnTo>
                      <a:pt x="290" y="255"/>
                    </a:lnTo>
                    <a:lnTo>
                      <a:pt x="291" y="254"/>
                    </a:lnTo>
                    <a:lnTo>
                      <a:pt x="294" y="248"/>
                    </a:lnTo>
                    <a:lnTo>
                      <a:pt x="296" y="276"/>
                    </a:lnTo>
                    <a:lnTo>
                      <a:pt x="302" y="237"/>
                    </a:lnTo>
                    <a:lnTo>
                      <a:pt x="302" y="237"/>
                    </a:lnTo>
                    <a:lnTo>
                      <a:pt x="304" y="249"/>
                    </a:lnTo>
                    <a:lnTo>
                      <a:pt x="306" y="261"/>
                    </a:lnTo>
                    <a:lnTo>
                      <a:pt x="306" y="272"/>
                    </a:lnTo>
                    <a:lnTo>
                      <a:pt x="305" y="286"/>
                    </a:lnTo>
                    <a:lnTo>
                      <a:pt x="305" y="286"/>
                    </a:lnTo>
                    <a:lnTo>
                      <a:pt x="310" y="270"/>
                    </a:lnTo>
                    <a:lnTo>
                      <a:pt x="312" y="263"/>
                    </a:lnTo>
                    <a:lnTo>
                      <a:pt x="315" y="257"/>
                    </a:lnTo>
                    <a:lnTo>
                      <a:pt x="319" y="240"/>
                    </a:lnTo>
                    <a:lnTo>
                      <a:pt x="320" y="258"/>
                    </a:lnTo>
                    <a:lnTo>
                      <a:pt x="320" y="258"/>
                    </a:lnTo>
                    <a:lnTo>
                      <a:pt x="321" y="257"/>
                    </a:lnTo>
                    <a:lnTo>
                      <a:pt x="322" y="255"/>
                    </a:lnTo>
                    <a:lnTo>
                      <a:pt x="325" y="247"/>
                    </a:lnTo>
                    <a:lnTo>
                      <a:pt x="326" y="244"/>
                    </a:lnTo>
                    <a:lnTo>
                      <a:pt x="327" y="243"/>
                    </a:lnTo>
                    <a:lnTo>
                      <a:pt x="328" y="244"/>
                    </a:lnTo>
                    <a:lnTo>
                      <a:pt x="328" y="248"/>
                    </a:lnTo>
                    <a:lnTo>
                      <a:pt x="328" y="248"/>
                    </a:lnTo>
                    <a:lnTo>
                      <a:pt x="330" y="254"/>
                    </a:lnTo>
                    <a:lnTo>
                      <a:pt x="333" y="258"/>
                    </a:lnTo>
                    <a:lnTo>
                      <a:pt x="335" y="262"/>
                    </a:lnTo>
                    <a:lnTo>
                      <a:pt x="337" y="264"/>
                    </a:lnTo>
                    <a:lnTo>
                      <a:pt x="341" y="265"/>
                    </a:lnTo>
                    <a:lnTo>
                      <a:pt x="343" y="266"/>
                    </a:lnTo>
                    <a:lnTo>
                      <a:pt x="350" y="266"/>
                    </a:lnTo>
                    <a:lnTo>
                      <a:pt x="358" y="267"/>
                    </a:lnTo>
                    <a:lnTo>
                      <a:pt x="365" y="269"/>
                    </a:lnTo>
                    <a:lnTo>
                      <a:pt x="369" y="271"/>
                    </a:lnTo>
                    <a:lnTo>
                      <a:pt x="373" y="274"/>
                    </a:lnTo>
                    <a:lnTo>
                      <a:pt x="376" y="278"/>
                    </a:lnTo>
                    <a:lnTo>
                      <a:pt x="380" y="282"/>
                    </a:lnTo>
                    <a:lnTo>
                      <a:pt x="380" y="282"/>
                    </a:lnTo>
                    <a:lnTo>
                      <a:pt x="379" y="269"/>
                    </a:lnTo>
                    <a:lnTo>
                      <a:pt x="379" y="263"/>
                    </a:lnTo>
                    <a:lnTo>
                      <a:pt x="380" y="264"/>
                    </a:lnTo>
                    <a:lnTo>
                      <a:pt x="380" y="265"/>
                    </a:lnTo>
                    <a:lnTo>
                      <a:pt x="382" y="270"/>
                    </a:lnTo>
                    <a:lnTo>
                      <a:pt x="384" y="274"/>
                    </a:lnTo>
                    <a:lnTo>
                      <a:pt x="386" y="278"/>
                    </a:lnTo>
                    <a:lnTo>
                      <a:pt x="387" y="278"/>
                    </a:lnTo>
                    <a:lnTo>
                      <a:pt x="388" y="276"/>
                    </a:lnTo>
                    <a:lnTo>
                      <a:pt x="388" y="265"/>
                    </a:lnTo>
                    <a:lnTo>
                      <a:pt x="388" y="265"/>
                    </a:lnTo>
                    <a:lnTo>
                      <a:pt x="390" y="281"/>
                    </a:lnTo>
                    <a:lnTo>
                      <a:pt x="390" y="288"/>
                    </a:lnTo>
                    <a:lnTo>
                      <a:pt x="389" y="296"/>
                    </a:lnTo>
                    <a:lnTo>
                      <a:pt x="389" y="296"/>
                    </a:lnTo>
                    <a:lnTo>
                      <a:pt x="392" y="293"/>
                    </a:lnTo>
                    <a:lnTo>
                      <a:pt x="395" y="293"/>
                    </a:lnTo>
                    <a:lnTo>
                      <a:pt x="401" y="296"/>
                    </a:lnTo>
                    <a:lnTo>
                      <a:pt x="402" y="297"/>
                    </a:lnTo>
                    <a:lnTo>
                      <a:pt x="404" y="296"/>
                    </a:lnTo>
                    <a:lnTo>
                      <a:pt x="406" y="291"/>
                    </a:lnTo>
                    <a:lnTo>
                      <a:pt x="407" y="280"/>
                    </a:lnTo>
                    <a:lnTo>
                      <a:pt x="407" y="280"/>
                    </a:lnTo>
                    <a:lnTo>
                      <a:pt x="409" y="288"/>
                    </a:lnTo>
                    <a:lnTo>
                      <a:pt x="409" y="295"/>
                    </a:lnTo>
                    <a:lnTo>
                      <a:pt x="407" y="301"/>
                    </a:lnTo>
                    <a:lnTo>
                      <a:pt x="409" y="307"/>
                    </a:lnTo>
                    <a:lnTo>
                      <a:pt x="409" y="307"/>
                    </a:lnTo>
                    <a:lnTo>
                      <a:pt x="410" y="301"/>
                    </a:lnTo>
                    <a:lnTo>
                      <a:pt x="411" y="300"/>
                    </a:lnTo>
                    <a:lnTo>
                      <a:pt x="412" y="303"/>
                    </a:lnTo>
                    <a:lnTo>
                      <a:pt x="412" y="303"/>
                    </a:lnTo>
                    <a:lnTo>
                      <a:pt x="412" y="308"/>
                    </a:lnTo>
                    <a:lnTo>
                      <a:pt x="411" y="311"/>
                    </a:lnTo>
                    <a:lnTo>
                      <a:pt x="410" y="319"/>
                    </a:lnTo>
                    <a:lnTo>
                      <a:pt x="410" y="319"/>
                    </a:lnTo>
                    <a:lnTo>
                      <a:pt x="411" y="318"/>
                    </a:lnTo>
                    <a:lnTo>
                      <a:pt x="412" y="316"/>
                    </a:lnTo>
                    <a:lnTo>
                      <a:pt x="414" y="311"/>
                    </a:lnTo>
                    <a:lnTo>
                      <a:pt x="415" y="303"/>
                    </a:lnTo>
                    <a:lnTo>
                      <a:pt x="417" y="293"/>
                    </a:lnTo>
                    <a:lnTo>
                      <a:pt x="417" y="267"/>
                    </a:lnTo>
                    <a:lnTo>
                      <a:pt x="417" y="241"/>
                    </a:lnTo>
                    <a:lnTo>
                      <a:pt x="417" y="241"/>
                    </a:lnTo>
                    <a:lnTo>
                      <a:pt x="420" y="250"/>
                    </a:lnTo>
                    <a:lnTo>
                      <a:pt x="421" y="251"/>
                    </a:lnTo>
                    <a:lnTo>
                      <a:pt x="422" y="251"/>
                    </a:lnTo>
                    <a:lnTo>
                      <a:pt x="424" y="249"/>
                    </a:lnTo>
                    <a:lnTo>
                      <a:pt x="425" y="246"/>
                    </a:lnTo>
                    <a:lnTo>
                      <a:pt x="426" y="231"/>
                    </a:lnTo>
                    <a:lnTo>
                      <a:pt x="426" y="231"/>
                    </a:lnTo>
                    <a:lnTo>
                      <a:pt x="429" y="248"/>
                    </a:lnTo>
                    <a:lnTo>
                      <a:pt x="428" y="255"/>
                    </a:lnTo>
                    <a:lnTo>
                      <a:pt x="428" y="258"/>
                    </a:lnTo>
                    <a:lnTo>
                      <a:pt x="426" y="259"/>
                    </a:lnTo>
                    <a:lnTo>
                      <a:pt x="426" y="259"/>
                    </a:lnTo>
                    <a:lnTo>
                      <a:pt x="430" y="263"/>
                    </a:lnTo>
                    <a:lnTo>
                      <a:pt x="434" y="264"/>
                    </a:lnTo>
                    <a:lnTo>
                      <a:pt x="437" y="265"/>
                    </a:lnTo>
                    <a:lnTo>
                      <a:pt x="440" y="265"/>
                    </a:lnTo>
                    <a:lnTo>
                      <a:pt x="443" y="262"/>
                    </a:lnTo>
                    <a:lnTo>
                      <a:pt x="444" y="256"/>
                    </a:lnTo>
                    <a:lnTo>
                      <a:pt x="444" y="247"/>
                    </a:lnTo>
                    <a:lnTo>
                      <a:pt x="444" y="247"/>
                    </a:lnTo>
                    <a:lnTo>
                      <a:pt x="447" y="250"/>
                    </a:lnTo>
                    <a:lnTo>
                      <a:pt x="447" y="251"/>
                    </a:lnTo>
                    <a:lnTo>
                      <a:pt x="448" y="250"/>
                    </a:lnTo>
                    <a:lnTo>
                      <a:pt x="449" y="249"/>
                    </a:lnTo>
                    <a:lnTo>
                      <a:pt x="450" y="246"/>
                    </a:lnTo>
                    <a:lnTo>
                      <a:pt x="450" y="246"/>
                    </a:lnTo>
                    <a:lnTo>
                      <a:pt x="457" y="248"/>
                    </a:lnTo>
                    <a:lnTo>
                      <a:pt x="460" y="248"/>
                    </a:lnTo>
                    <a:lnTo>
                      <a:pt x="464" y="247"/>
                    </a:lnTo>
                    <a:lnTo>
                      <a:pt x="463" y="242"/>
                    </a:lnTo>
                    <a:lnTo>
                      <a:pt x="463" y="242"/>
                    </a:lnTo>
                    <a:lnTo>
                      <a:pt x="463" y="232"/>
                    </a:lnTo>
                    <a:lnTo>
                      <a:pt x="464" y="226"/>
                    </a:lnTo>
                    <a:lnTo>
                      <a:pt x="465" y="224"/>
                    </a:lnTo>
                    <a:lnTo>
                      <a:pt x="466" y="224"/>
                    </a:lnTo>
                    <a:lnTo>
                      <a:pt x="470" y="228"/>
                    </a:lnTo>
                    <a:lnTo>
                      <a:pt x="471" y="229"/>
                    </a:lnTo>
                    <a:lnTo>
                      <a:pt x="473" y="229"/>
                    </a:lnTo>
                    <a:lnTo>
                      <a:pt x="473" y="233"/>
                    </a:lnTo>
                    <a:lnTo>
                      <a:pt x="473" y="233"/>
                    </a:lnTo>
                    <a:lnTo>
                      <a:pt x="476" y="240"/>
                    </a:lnTo>
                    <a:lnTo>
                      <a:pt x="480" y="242"/>
                    </a:lnTo>
                    <a:lnTo>
                      <a:pt x="481" y="242"/>
                    </a:lnTo>
                    <a:lnTo>
                      <a:pt x="482" y="240"/>
                    </a:lnTo>
                    <a:lnTo>
                      <a:pt x="483" y="239"/>
                    </a:lnTo>
                    <a:lnTo>
                      <a:pt x="484" y="239"/>
                    </a:lnTo>
                    <a:lnTo>
                      <a:pt x="487" y="241"/>
                    </a:lnTo>
                    <a:lnTo>
                      <a:pt x="491" y="249"/>
                    </a:lnTo>
                    <a:lnTo>
                      <a:pt x="490" y="227"/>
                    </a:lnTo>
                    <a:lnTo>
                      <a:pt x="490" y="227"/>
                    </a:lnTo>
                    <a:lnTo>
                      <a:pt x="490" y="214"/>
                    </a:lnTo>
                    <a:lnTo>
                      <a:pt x="490" y="212"/>
                    </a:lnTo>
                    <a:lnTo>
                      <a:pt x="491" y="211"/>
                    </a:lnTo>
                    <a:lnTo>
                      <a:pt x="493" y="212"/>
                    </a:lnTo>
                    <a:lnTo>
                      <a:pt x="494" y="214"/>
                    </a:lnTo>
                    <a:lnTo>
                      <a:pt x="496" y="220"/>
                    </a:lnTo>
                    <a:lnTo>
                      <a:pt x="499" y="229"/>
                    </a:lnTo>
                    <a:lnTo>
                      <a:pt x="503" y="236"/>
                    </a:lnTo>
                    <a:lnTo>
                      <a:pt x="504" y="239"/>
                    </a:lnTo>
                    <a:lnTo>
                      <a:pt x="505" y="239"/>
                    </a:lnTo>
                    <a:lnTo>
                      <a:pt x="507" y="239"/>
                    </a:lnTo>
                    <a:lnTo>
                      <a:pt x="509" y="236"/>
                    </a:lnTo>
                    <a:lnTo>
                      <a:pt x="505" y="224"/>
                    </a:lnTo>
                    <a:lnTo>
                      <a:pt x="505" y="224"/>
                    </a:lnTo>
                    <a:lnTo>
                      <a:pt x="506" y="221"/>
                    </a:lnTo>
                    <a:lnTo>
                      <a:pt x="506" y="221"/>
                    </a:lnTo>
                    <a:lnTo>
                      <a:pt x="509" y="227"/>
                    </a:lnTo>
                    <a:lnTo>
                      <a:pt x="514" y="250"/>
                    </a:lnTo>
                    <a:lnTo>
                      <a:pt x="519" y="278"/>
                    </a:lnTo>
                    <a:lnTo>
                      <a:pt x="521" y="288"/>
                    </a:lnTo>
                    <a:lnTo>
                      <a:pt x="524" y="294"/>
                    </a:lnTo>
                    <a:lnTo>
                      <a:pt x="524" y="294"/>
                    </a:lnTo>
                    <a:lnTo>
                      <a:pt x="524" y="296"/>
                    </a:lnTo>
                    <a:lnTo>
                      <a:pt x="524" y="299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5" y="310"/>
                    </a:lnTo>
                    <a:lnTo>
                      <a:pt x="526" y="311"/>
                    </a:lnTo>
                    <a:lnTo>
                      <a:pt x="526" y="310"/>
                    </a:lnTo>
                    <a:lnTo>
                      <a:pt x="527" y="306"/>
                    </a:lnTo>
                    <a:lnTo>
                      <a:pt x="527" y="299"/>
                    </a:lnTo>
                    <a:lnTo>
                      <a:pt x="526" y="280"/>
                    </a:lnTo>
                    <a:lnTo>
                      <a:pt x="527" y="272"/>
                    </a:lnTo>
                    <a:lnTo>
                      <a:pt x="527" y="269"/>
                    </a:lnTo>
                    <a:lnTo>
                      <a:pt x="528" y="267"/>
                    </a:lnTo>
                    <a:lnTo>
                      <a:pt x="528" y="267"/>
                    </a:lnTo>
                    <a:lnTo>
                      <a:pt x="529" y="280"/>
                    </a:lnTo>
                    <a:lnTo>
                      <a:pt x="530" y="293"/>
                    </a:lnTo>
                    <a:lnTo>
                      <a:pt x="532" y="304"/>
                    </a:lnTo>
                    <a:lnTo>
                      <a:pt x="533" y="308"/>
                    </a:lnTo>
                    <a:lnTo>
                      <a:pt x="534" y="310"/>
                    </a:lnTo>
                    <a:lnTo>
                      <a:pt x="534" y="310"/>
                    </a:lnTo>
                    <a:lnTo>
                      <a:pt x="535" y="311"/>
                    </a:lnTo>
                    <a:lnTo>
                      <a:pt x="535" y="311"/>
                    </a:lnTo>
                    <a:lnTo>
                      <a:pt x="537" y="308"/>
                    </a:lnTo>
                    <a:lnTo>
                      <a:pt x="543" y="293"/>
                    </a:lnTo>
                    <a:lnTo>
                      <a:pt x="545" y="285"/>
                    </a:lnTo>
                    <a:lnTo>
                      <a:pt x="549" y="280"/>
                    </a:lnTo>
                    <a:lnTo>
                      <a:pt x="550" y="280"/>
                    </a:lnTo>
                    <a:lnTo>
                      <a:pt x="552" y="281"/>
                    </a:lnTo>
                    <a:lnTo>
                      <a:pt x="553" y="284"/>
                    </a:lnTo>
                    <a:lnTo>
                      <a:pt x="555" y="288"/>
                    </a:lnTo>
                    <a:lnTo>
                      <a:pt x="555" y="288"/>
                    </a:lnTo>
                    <a:lnTo>
                      <a:pt x="552" y="271"/>
                    </a:lnTo>
                    <a:lnTo>
                      <a:pt x="552" y="262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5" y="255"/>
                    </a:lnTo>
                    <a:lnTo>
                      <a:pt x="556" y="256"/>
                    </a:lnTo>
                    <a:lnTo>
                      <a:pt x="559" y="259"/>
                    </a:lnTo>
                    <a:lnTo>
                      <a:pt x="565" y="271"/>
                    </a:lnTo>
                    <a:lnTo>
                      <a:pt x="567" y="274"/>
                    </a:lnTo>
                    <a:lnTo>
                      <a:pt x="570" y="276"/>
                    </a:lnTo>
                    <a:lnTo>
                      <a:pt x="571" y="276"/>
                    </a:lnTo>
                    <a:lnTo>
                      <a:pt x="572" y="274"/>
                    </a:lnTo>
                    <a:lnTo>
                      <a:pt x="573" y="272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5" y="271"/>
                    </a:lnTo>
                    <a:lnTo>
                      <a:pt x="575" y="271"/>
                    </a:lnTo>
                    <a:lnTo>
                      <a:pt x="579" y="264"/>
                    </a:lnTo>
                    <a:lnTo>
                      <a:pt x="583" y="256"/>
                    </a:lnTo>
                    <a:lnTo>
                      <a:pt x="588" y="247"/>
                    </a:lnTo>
                    <a:lnTo>
                      <a:pt x="589" y="241"/>
                    </a:lnTo>
                    <a:lnTo>
                      <a:pt x="590" y="233"/>
                    </a:lnTo>
                    <a:lnTo>
                      <a:pt x="590" y="233"/>
                    </a:lnTo>
                    <a:lnTo>
                      <a:pt x="591" y="246"/>
                    </a:lnTo>
                    <a:lnTo>
                      <a:pt x="594" y="254"/>
                    </a:lnTo>
                    <a:lnTo>
                      <a:pt x="595" y="258"/>
                    </a:lnTo>
                    <a:lnTo>
                      <a:pt x="597" y="261"/>
                    </a:lnTo>
                    <a:lnTo>
                      <a:pt x="599" y="261"/>
                    </a:lnTo>
                    <a:lnTo>
                      <a:pt x="602" y="258"/>
                    </a:lnTo>
                    <a:lnTo>
                      <a:pt x="605" y="251"/>
                    </a:lnTo>
                    <a:lnTo>
                      <a:pt x="610" y="244"/>
                    </a:lnTo>
                    <a:lnTo>
                      <a:pt x="611" y="242"/>
                    </a:lnTo>
                    <a:lnTo>
                      <a:pt x="613" y="241"/>
                    </a:lnTo>
                    <a:lnTo>
                      <a:pt x="614" y="243"/>
                    </a:lnTo>
                    <a:lnTo>
                      <a:pt x="616" y="247"/>
                    </a:lnTo>
                    <a:lnTo>
                      <a:pt x="618" y="265"/>
                    </a:lnTo>
                    <a:lnTo>
                      <a:pt x="631" y="261"/>
                    </a:lnTo>
                    <a:lnTo>
                      <a:pt x="631" y="269"/>
                    </a:lnTo>
                    <a:lnTo>
                      <a:pt x="631" y="269"/>
                    </a:lnTo>
                    <a:lnTo>
                      <a:pt x="633" y="269"/>
                    </a:lnTo>
                    <a:lnTo>
                      <a:pt x="635" y="267"/>
                    </a:lnTo>
                    <a:lnTo>
                      <a:pt x="637" y="265"/>
                    </a:lnTo>
                    <a:lnTo>
                      <a:pt x="639" y="262"/>
                    </a:lnTo>
                    <a:lnTo>
                      <a:pt x="641" y="251"/>
                    </a:lnTo>
                    <a:lnTo>
                      <a:pt x="643" y="239"/>
                    </a:lnTo>
                    <a:lnTo>
                      <a:pt x="643" y="239"/>
                    </a:lnTo>
                    <a:lnTo>
                      <a:pt x="644" y="242"/>
                    </a:lnTo>
                    <a:lnTo>
                      <a:pt x="644" y="247"/>
                    </a:lnTo>
                    <a:lnTo>
                      <a:pt x="644" y="254"/>
                    </a:lnTo>
                    <a:lnTo>
                      <a:pt x="644" y="254"/>
                    </a:lnTo>
                    <a:lnTo>
                      <a:pt x="648" y="258"/>
                    </a:lnTo>
                    <a:lnTo>
                      <a:pt x="651" y="261"/>
                    </a:lnTo>
                    <a:lnTo>
                      <a:pt x="655" y="261"/>
                    </a:lnTo>
                    <a:lnTo>
                      <a:pt x="657" y="259"/>
                    </a:lnTo>
                    <a:lnTo>
                      <a:pt x="659" y="256"/>
                    </a:lnTo>
                    <a:lnTo>
                      <a:pt x="662" y="249"/>
                    </a:lnTo>
                    <a:lnTo>
                      <a:pt x="666" y="228"/>
                    </a:lnTo>
                    <a:lnTo>
                      <a:pt x="668" y="251"/>
                    </a:lnTo>
                    <a:lnTo>
                      <a:pt x="668" y="251"/>
                    </a:lnTo>
                    <a:lnTo>
                      <a:pt x="668" y="249"/>
                    </a:lnTo>
                    <a:lnTo>
                      <a:pt x="670" y="249"/>
                    </a:lnTo>
                    <a:lnTo>
                      <a:pt x="672" y="250"/>
                    </a:lnTo>
                    <a:lnTo>
                      <a:pt x="680" y="261"/>
                    </a:lnTo>
                    <a:lnTo>
                      <a:pt x="685" y="265"/>
                    </a:lnTo>
                    <a:lnTo>
                      <a:pt x="687" y="266"/>
                    </a:lnTo>
                    <a:lnTo>
                      <a:pt x="689" y="267"/>
                    </a:lnTo>
                    <a:lnTo>
                      <a:pt x="691" y="267"/>
                    </a:lnTo>
                    <a:lnTo>
                      <a:pt x="694" y="266"/>
                    </a:lnTo>
                    <a:lnTo>
                      <a:pt x="696" y="263"/>
                    </a:lnTo>
                    <a:lnTo>
                      <a:pt x="698" y="259"/>
                    </a:lnTo>
                    <a:lnTo>
                      <a:pt x="698" y="259"/>
                    </a:lnTo>
                    <a:lnTo>
                      <a:pt x="698" y="264"/>
                    </a:lnTo>
                    <a:lnTo>
                      <a:pt x="697" y="270"/>
                    </a:lnTo>
                    <a:lnTo>
                      <a:pt x="697" y="270"/>
                    </a:lnTo>
                    <a:lnTo>
                      <a:pt x="700" y="265"/>
                    </a:lnTo>
                    <a:lnTo>
                      <a:pt x="702" y="264"/>
                    </a:lnTo>
                    <a:lnTo>
                      <a:pt x="705" y="264"/>
                    </a:lnTo>
                    <a:lnTo>
                      <a:pt x="708" y="266"/>
                    </a:lnTo>
                    <a:lnTo>
                      <a:pt x="713" y="272"/>
                    </a:lnTo>
                    <a:lnTo>
                      <a:pt x="719" y="279"/>
                    </a:lnTo>
                    <a:lnTo>
                      <a:pt x="721" y="282"/>
                    </a:lnTo>
                    <a:lnTo>
                      <a:pt x="725" y="284"/>
                    </a:lnTo>
                    <a:lnTo>
                      <a:pt x="727" y="284"/>
                    </a:lnTo>
                    <a:lnTo>
                      <a:pt x="728" y="282"/>
                    </a:lnTo>
                    <a:lnTo>
                      <a:pt x="731" y="278"/>
                    </a:lnTo>
                    <a:lnTo>
                      <a:pt x="732" y="271"/>
                    </a:lnTo>
                    <a:lnTo>
                      <a:pt x="733" y="248"/>
                    </a:lnTo>
                    <a:lnTo>
                      <a:pt x="741" y="227"/>
                    </a:lnTo>
                    <a:lnTo>
                      <a:pt x="741" y="227"/>
                    </a:lnTo>
                    <a:lnTo>
                      <a:pt x="739" y="226"/>
                    </a:lnTo>
                    <a:lnTo>
                      <a:pt x="737" y="224"/>
                    </a:lnTo>
                    <a:lnTo>
                      <a:pt x="735" y="218"/>
                    </a:lnTo>
                    <a:lnTo>
                      <a:pt x="735" y="212"/>
                    </a:lnTo>
                    <a:lnTo>
                      <a:pt x="735" y="205"/>
                    </a:lnTo>
                    <a:lnTo>
                      <a:pt x="736" y="190"/>
                    </a:lnTo>
                    <a:lnTo>
                      <a:pt x="736" y="183"/>
                    </a:lnTo>
                    <a:lnTo>
                      <a:pt x="735" y="178"/>
                    </a:lnTo>
                    <a:lnTo>
                      <a:pt x="735" y="178"/>
                    </a:lnTo>
                    <a:lnTo>
                      <a:pt x="736" y="176"/>
                    </a:lnTo>
                    <a:lnTo>
                      <a:pt x="737" y="176"/>
                    </a:lnTo>
                    <a:lnTo>
                      <a:pt x="739" y="179"/>
                    </a:lnTo>
                    <a:lnTo>
                      <a:pt x="742" y="188"/>
                    </a:lnTo>
                    <a:lnTo>
                      <a:pt x="744" y="199"/>
                    </a:lnTo>
                    <a:lnTo>
                      <a:pt x="744" y="203"/>
                    </a:lnTo>
                    <a:lnTo>
                      <a:pt x="743" y="206"/>
                    </a:lnTo>
                    <a:lnTo>
                      <a:pt x="742" y="202"/>
                    </a:lnTo>
                    <a:lnTo>
                      <a:pt x="742" y="202"/>
                    </a:lnTo>
                    <a:lnTo>
                      <a:pt x="742" y="216"/>
                    </a:lnTo>
                    <a:lnTo>
                      <a:pt x="744" y="224"/>
                    </a:lnTo>
                    <a:lnTo>
                      <a:pt x="747" y="227"/>
                    </a:lnTo>
                    <a:lnTo>
                      <a:pt x="749" y="229"/>
                    </a:lnTo>
                    <a:lnTo>
                      <a:pt x="752" y="231"/>
                    </a:lnTo>
                    <a:lnTo>
                      <a:pt x="755" y="233"/>
                    </a:lnTo>
                    <a:lnTo>
                      <a:pt x="757" y="237"/>
                    </a:lnTo>
                    <a:lnTo>
                      <a:pt x="758" y="247"/>
                    </a:lnTo>
                    <a:lnTo>
                      <a:pt x="758" y="247"/>
                    </a:lnTo>
                    <a:lnTo>
                      <a:pt x="766" y="247"/>
                    </a:lnTo>
                    <a:lnTo>
                      <a:pt x="774" y="248"/>
                    </a:lnTo>
                    <a:lnTo>
                      <a:pt x="782" y="251"/>
                    </a:lnTo>
                    <a:lnTo>
                      <a:pt x="792" y="255"/>
                    </a:lnTo>
                    <a:lnTo>
                      <a:pt x="808" y="263"/>
                    </a:lnTo>
                    <a:lnTo>
                      <a:pt x="816" y="265"/>
                    </a:lnTo>
                    <a:lnTo>
                      <a:pt x="824" y="266"/>
                    </a:lnTo>
                    <a:lnTo>
                      <a:pt x="819" y="233"/>
                    </a:lnTo>
                    <a:lnTo>
                      <a:pt x="827" y="235"/>
                    </a:lnTo>
                    <a:lnTo>
                      <a:pt x="827" y="235"/>
                    </a:lnTo>
                    <a:lnTo>
                      <a:pt x="828" y="242"/>
                    </a:lnTo>
                    <a:lnTo>
                      <a:pt x="829" y="251"/>
                    </a:lnTo>
                    <a:lnTo>
                      <a:pt x="828" y="257"/>
                    </a:lnTo>
                    <a:lnTo>
                      <a:pt x="827" y="259"/>
                    </a:lnTo>
                    <a:lnTo>
                      <a:pt x="826" y="261"/>
                    </a:lnTo>
                    <a:lnTo>
                      <a:pt x="826" y="261"/>
                    </a:lnTo>
                    <a:lnTo>
                      <a:pt x="827" y="265"/>
                    </a:lnTo>
                    <a:lnTo>
                      <a:pt x="827" y="265"/>
                    </a:lnTo>
                    <a:lnTo>
                      <a:pt x="828" y="265"/>
                    </a:lnTo>
                    <a:lnTo>
                      <a:pt x="829" y="263"/>
                    </a:lnTo>
                    <a:lnTo>
                      <a:pt x="831" y="258"/>
                    </a:lnTo>
                    <a:lnTo>
                      <a:pt x="833" y="246"/>
                    </a:lnTo>
                    <a:lnTo>
                      <a:pt x="833" y="236"/>
                    </a:lnTo>
                    <a:lnTo>
                      <a:pt x="833" y="236"/>
                    </a:lnTo>
                    <a:lnTo>
                      <a:pt x="836" y="242"/>
                    </a:lnTo>
                    <a:lnTo>
                      <a:pt x="838" y="248"/>
                    </a:lnTo>
                    <a:lnTo>
                      <a:pt x="838" y="255"/>
                    </a:lnTo>
                    <a:lnTo>
                      <a:pt x="836" y="261"/>
                    </a:lnTo>
                    <a:lnTo>
                      <a:pt x="834" y="272"/>
                    </a:lnTo>
                    <a:lnTo>
                      <a:pt x="834" y="276"/>
                    </a:lnTo>
                    <a:lnTo>
                      <a:pt x="834" y="277"/>
                    </a:lnTo>
                    <a:lnTo>
                      <a:pt x="839" y="273"/>
                    </a:lnTo>
                    <a:lnTo>
                      <a:pt x="838" y="270"/>
                    </a:lnTo>
                    <a:lnTo>
                      <a:pt x="838" y="270"/>
                    </a:lnTo>
                    <a:lnTo>
                      <a:pt x="840" y="250"/>
                    </a:lnTo>
                    <a:lnTo>
                      <a:pt x="842" y="244"/>
                    </a:lnTo>
                    <a:lnTo>
                      <a:pt x="844" y="243"/>
                    </a:lnTo>
                    <a:lnTo>
                      <a:pt x="846" y="242"/>
                    </a:lnTo>
                    <a:lnTo>
                      <a:pt x="846" y="242"/>
                    </a:lnTo>
                    <a:lnTo>
                      <a:pt x="848" y="249"/>
                    </a:lnTo>
                    <a:lnTo>
                      <a:pt x="849" y="256"/>
                    </a:lnTo>
                    <a:lnTo>
                      <a:pt x="850" y="262"/>
                    </a:lnTo>
                    <a:lnTo>
                      <a:pt x="850" y="264"/>
                    </a:lnTo>
                    <a:lnTo>
                      <a:pt x="850" y="264"/>
                    </a:lnTo>
                    <a:lnTo>
                      <a:pt x="851" y="266"/>
                    </a:lnTo>
                    <a:lnTo>
                      <a:pt x="852" y="266"/>
                    </a:lnTo>
                    <a:lnTo>
                      <a:pt x="854" y="265"/>
                    </a:lnTo>
                    <a:lnTo>
                      <a:pt x="863" y="267"/>
                    </a:lnTo>
                    <a:lnTo>
                      <a:pt x="857" y="241"/>
                    </a:lnTo>
                    <a:lnTo>
                      <a:pt x="857" y="241"/>
                    </a:lnTo>
                    <a:lnTo>
                      <a:pt x="859" y="237"/>
                    </a:lnTo>
                    <a:lnTo>
                      <a:pt x="861" y="235"/>
                    </a:lnTo>
                    <a:lnTo>
                      <a:pt x="863" y="233"/>
                    </a:lnTo>
                    <a:lnTo>
                      <a:pt x="863" y="232"/>
                    </a:lnTo>
                    <a:lnTo>
                      <a:pt x="863" y="228"/>
                    </a:lnTo>
                    <a:lnTo>
                      <a:pt x="861" y="212"/>
                    </a:lnTo>
                    <a:lnTo>
                      <a:pt x="861" y="212"/>
                    </a:lnTo>
                    <a:lnTo>
                      <a:pt x="863" y="220"/>
                    </a:lnTo>
                    <a:lnTo>
                      <a:pt x="864" y="226"/>
                    </a:lnTo>
                    <a:lnTo>
                      <a:pt x="867" y="231"/>
                    </a:lnTo>
                    <a:lnTo>
                      <a:pt x="870" y="234"/>
                    </a:lnTo>
                    <a:lnTo>
                      <a:pt x="872" y="236"/>
                    </a:lnTo>
                    <a:lnTo>
                      <a:pt x="875" y="239"/>
                    </a:lnTo>
                    <a:lnTo>
                      <a:pt x="881" y="239"/>
                    </a:lnTo>
                    <a:lnTo>
                      <a:pt x="893" y="237"/>
                    </a:lnTo>
                    <a:lnTo>
                      <a:pt x="897" y="239"/>
                    </a:lnTo>
                    <a:lnTo>
                      <a:pt x="898" y="240"/>
                    </a:lnTo>
                    <a:lnTo>
                      <a:pt x="900" y="242"/>
                    </a:lnTo>
                    <a:lnTo>
                      <a:pt x="900" y="242"/>
                    </a:lnTo>
                    <a:lnTo>
                      <a:pt x="904" y="231"/>
                    </a:lnTo>
                    <a:lnTo>
                      <a:pt x="905" y="227"/>
                    </a:lnTo>
                    <a:lnTo>
                      <a:pt x="908" y="225"/>
                    </a:lnTo>
                    <a:lnTo>
                      <a:pt x="910" y="224"/>
                    </a:lnTo>
                    <a:lnTo>
                      <a:pt x="912" y="224"/>
                    </a:lnTo>
                    <a:lnTo>
                      <a:pt x="918" y="225"/>
                    </a:lnTo>
                    <a:lnTo>
                      <a:pt x="918" y="225"/>
                    </a:lnTo>
                    <a:lnTo>
                      <a:pt x="916" y="217"/>
                    </a:lnTo>
                    <a:lnTo>
                      <a:pt x="916" y="205"/>
                    </a:lnTo>
                    <a:lnTo>
                      <a:pt x="916" y="195"/>
                    </a:lnTo>
                    <a:lnTo>
                      <a:pt x="917" y="193"/>
                    </a:lnTo>
                    <a:lnTo>
                      <a:pt x="918" y="193"/>
                    </a:lnTo>
                    <a:lnTo>
                      <a:pt x="919" y="193"/>
                    </a:lnTo>
                    <a:lnTo>
                      <a:pt x="919" y="193"/>
                    </a:lnTo>
                    <a:lnTo>
                      <a:pt x="920" y="211"/>
                    </a:lnTo>
                    <a:lnTo>
                      <a:pt x="921" y="224"/>
                    </a:lnTo>
                    <a:lnTo>
                      <a:pt x="924" y="231"/>
                    </a:lnTo>
                    <a:lnTo>
                      <a:pt x="926" y="234"/>
                    </a:lnTo>
                    <a:lnTo>
                      <a:pt x="930" y="237"/>
                    </a:lnTo>
                    <a:lnTo>
                      <a:pt x="933" y="242"/>
                    </a:lnTo>
                    <a:lnTo>
                      <a:pt x="935" y="250"/>
                    </a:lnTo>
                    <a:lnTo>
                      <a:pt x="939" y="263"/>
                    </a:lnTo>
                    <a:lnTo>
                      <a:pt x="939" y="263"/>
                    </a:lnTo>
                    <a:lnTo>
                      <a:pt x="938" y="254"/>
                    </a:lnTo>
                    <a:lnTo>
                      <a:pt x="939" y="249"/>
                    </a:lnTo>
                    <a:lnTo>
                      <a:pt x="941" y="246"/>
                    </a:lnTo>
                    <a:lnTo>
                      <a:pt x="943" y="243"/>
                    </a:lnTo>
                    <a:lnTo>
                      <a:pt x="946" y="240"/>
                    </a:lnTo>
                    <a:lnTo>
                      <a:pt x="948" y="234"/>
                    </a:lnTo>
                    <a:lnTo>
                      <a:pt x="948" y="226"/>
                    </a:lnTo>
                    <a:lnTo>
                      <a:pt x="947" y="213"/>
                    </a:lnTo>
                    <a:lnTo>
                      <a:pt x="947" y="213"/>
                    </a:lnTo>
                    <a:lnTo>
                      <a:pt x="948" y="216"/>
                    </a:lnTo>
                    <a:lnTo>
                      <a:pt x="949" y="219"/>
                    </a:lnTo>
                    <a:lnTo>
                      <a:pt x="949" y="228"/>
                    </a:lnTo>
                    <a:lnTo>
                      <a:pt x="950" y="240"/>
                    </a:lnTo>
                    <a:lnTo>
                      <a:pt x="953" y="251"/>
                    </a:lnTo>
                    <a:lnTo>
                      <a:pt x="953" y="251"/>
                    </a:lnTo>
                    <a:lnTo>
                      <a:pt x="955" y="247"/>
                    </a:lnTo>
                    <a:lnTo>
                      <a:pt x="956" y="244"/>
                    </a:lnTo>
                    <a:lnTo>
                      <a:pt x="958" y="243"/>
                    </a:lnTo>
                    <a:lnTo>
                      <a:pt x="962" y="242"/>
                    </a:lnTo>
                    <a:lnTo>
                      <a:pt x="966" y="244"/>
                    </a:lnTo>
                    <a:lnTo>
                      <a:pt x="971" y="248"/>
                    </a:lnTo>
                    <a:lnTo>
                      <a:pt x="977" y="252"/>
                    </a:lnTo>
                    <a:lnTo>
                      <a:pt x="982" y="256"/>
                    </a:lnTo>
                    <a:lnTo>
                      <a:pt x="988" y="258"/>
                    </a:lnTo>
                    <a:lnTo>
                      <a:pt x="990" y="257"/>
                    </a:lnTo>
                    <a:lnTo>
                      <a:pt x="994" y="257"/>
                    </a:lnTo>
                    <a:lnTo>
                      <a:pt x="994" y="257"/>
                    </a:lnTo>
                    <a:lnTo>
                      <a:pt x="992" y="242"/>
                    </a:lnTo>
                    <a:lnTo>
                      <a:pt x="992" y="233"/>
                    </a:lnTo>
                    <a:lnTo>
                      <a:pt x="993" y="224"/>
                    </a:lnTo>
                    <a:lnTo>
                      <a:pt x="1002" y="264"/>
                    </a:lnTo>
                    <a:lnTo>
                      <a:pt x="1002" y="264"/>
                    </a:lnTo>
                    <a:lnTo>
                      <a:pt x="1003" y="261"/>
                    </a:lnTo>
                    <a:lnTo>
                      <a:pt x="1004" y="256"/>
                    </a:lnTo>
                    <a:lnTo>
                      <a:pt x="1004" y="242"/>
                    </a:lnTo>
                    <a:lnTo>
                      <a:pt x="1005" y="237"/>
                    </a:lnTo>
                    <a:lnTo>
                      <a:pt x="1007" y="235"/>
                    </a:lnTo>
                    <a:lnTo>
                      <a:pt x="1008" y="237"/>
                    </a:lnTo>
                    <a:lnTo>
                      <a:pt x="1010" y="246"/>
                    </a:lnTo>
                    <a:lnTo>
                      <a:pt x="1010" y="246"/>
                    </a:lnTo>
                    <a:lnTo>
                      <a:pt x="1008" y="234"/>
                    </a:lnTo>
                    <a:lnTo>
                      <a:pt x="1008" y="228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5" y="232"/>
                    </a:lnTo>
                    <a:lnTo>
                      <a:pt x="1020" y="235"/>
                    </a:lnTo>
                    <a:lnTo>
                      <a:pt x="1026" y="237"/>
                    </a:lnTo>
                    <a:lnTo>
                      <a:pt x="1031" y="237"/>
                    </a:lnTo>
                    <a:lnTo>
                      <a:pt x="1036" y="236"/>
                    </a:lnTo>
                    <a:lnTo>
                      <a:pt x="1042" y="235"/>
                    </a:lnTo>
                    <a:lnTo>
                      <a:pt x="1054" y="232"/>
                    </a:lnTo>
                    <a:lnTo>
                      <a:pt x="1058" y="231"/>
                    </a:lnTo>
                    <a:lnTo>
                      <a:pt x="1064" y="229"/>
                    </a:lnTo>
                    <a:lnTo>
                      <a:pt x="1070" y="231"/>
                    </a:lnTo>
                    <a:lnTo>
                      <a:pt x="1076" y="233"/>
                    </a:lnTo>
                    <a:lnTo>
                      <a:pt x="1081" y="236"/>
                    </a:lnTo>
                    <a:lnTo>
                      <a:pt x="1087" y="243"/>
                    </a:lnTo>
                    <a:lnTo>
                      <a:pt x="1093" y="251"/>
                    </a:lnTo>
                    <a:lnTo>
                      <a:pt x="1099" y="264"/>
                    </a:lnTo>
                    <a:lnTo>
                      <a:pt x="1099" y="264"/>
                    </a:lnTo>
                    <a:lnTo>
                      <a:pt x="1096" y="255"/>
                    </a:lnTo>
                    <a:lnTo>
                      <a:pt x="1096" y="249"/>
                    </a:lnTo>
                    <a:lnTo>
                      <a:pt x="1097" y="247"/>
                    </a:lnTo>
                    <a:lnTo>
                      <a:pt x="1100" y="246"/>
                    </a:lnTo>
                    <a:lnTo>
                      <a:pt x="1100" y="246"/>
                    </a:lnTo>
                    <a:lnTo>
                      <a:pt x="1099" y="241"/>
                    </a:lnTo>
                    <a:lnTo>
                      <a:pt x="1099" y="233"/>
                    </a:lnTo>
                    <a:lnTo>
                      <a:pt x="1099" y="214"/>
                    </a:lnTo>
                    <a:lnTo>
                      <a:pt x="1111" y="244"/>
                    </a:lnTo>
                    <a:lnTo>
                      <a:pt x="1111" y="244"/>
                    </a:lnTo>
                    <a:lnTo>
                      <a:pt x="1112" y="236"/>
                    </a:lnTo>
                    <a:lnTo>
                      <a:pt x="1115" y="232"/>
                    </a:lnTo>
                    <a:lnTo>
                      <a:pt x="1116" y="229"/>
                    </a:lnTo>
                    <a:lnTo>
                      <a:pt x="1118" y="228"/>
                    </a:lnTo>
                    <a:lnTo>
                      <a:pt x="1120" y="228"/>
                    </a:lnTo>
                    <a:lnTo>
                      <a:pt x="1123" y="226"/>
                    </a:lnTo>
                    <a:lnTo>
                      <a:pt x="1124" y="221"/>
                    </a:lnTo>
                    <a:lnTo>
                      <a:pt x="1125" y="213"/>
                    </a:lnTo>
                    <a:lnTo>
                      <a:pt x="1122" y="219"/>
                    </a:lnTo>
                    <a:lnTo>
                      <a:pt x="1122" y="219"/>
                    </a:lnTo>
                    <a:lnTo>
                      <a:pt x="1122" y="205"/>
                    </a:lnTo>
                    <a:lnTo>
                      <a:pt x="1122" y="191"/>
                    </a:lnTo>
                    <a:lnTo>
                      <a:pt x="1118" y="163"/>
                    </a:lnTo>
                    <a:lnTo>
                      <a:pt x="1112" y="130"/>
                    </a:lnTo>
                    <a:lnTo>
                      <a:pt x="1111" y="114"/>
                    </a:lnTo>
                    <a:lnTo>
                      <a:pt x="1110" y="98"/>
                    </a:lnTo>
                    <a:lnTo>
                      <a:pt x="1110" y="98"/>
                    </a:lnTo>
                    <a:lnTo>
                      <a:pt x="1109" y="104"/>
                    </a:lnTo>
                    <a:lnTo>
                      <a:pt x="1108" y="107"/>
                    </a:lnTo>
                    <a:lnTo>
                      <a:pt x="1107" y="108"/>
                    </a:lnTo>
                    <a:lnTo>
                      <a:pt x="1105" y="107"/>
                    </a:lnTo>
                    <a:lnTo>
                      <a:pt x="1102" y="100"/>
                    </a:lnTo>
                    <a:lnTo>
                      <a:pt x="1099" y="91"/>
                    </a:lnTo>
                    <a:lnTo>
                      <a:pt x="1095" y="83"/>
                    </a:lnTo>
                    <a:lnTo>
                      <a:pt x="1094" y="81"/>
                    </a:lnTo>
                    <a:lnTo>
                      <a:pt x="1092" y="80"/>
                    </a:lnTo>
                    <a:lnTo>
                      <a:pt x="1091" y="80"/>
                    </a:lnTo>
                    <a:lnTo>
                      <a:pt x="1088" y="83"/>
                    </a:lnTo>
                    <a:lnTo>
                      <a:pt x="1087" y="89"/>
                    </a:lnTo>
                    <a:lnTo>
                      <a:pt x="1086" y="97"/>
                    </a:lnTo>
                    <a:lnTo>
                      <a:pt x="1086" y="97"/>
                    </a:lnTo>
                    <a:lnTo>
                      <a:pt x="1085" y="91"/>
                    </a:lnTo>
                    <a:lnTo>
                      <a:pt x="1085" y="85"/>
                    </a:lnTo>
                    <a:lnTo>
                      <a:pt x="1086" y="80"/>
                    </a:lnTo>
                    <a:lnTo>
                      <a:pt x="1085" y="73"/>
                    </a:lnTo>
                    <a:lnTo>
                      <a:pt x="1085" y="73"/>
                    </a:lnTo>
                    <a:lnTo>
                      <a:pt x="1084" y="84"/>
                    </a:lnTo>
                    <a:lnTo>
                      <a:pt x="1081" y="90"/>
                    </a:lnTo>
                    <a:lnTo>
                      <a:pt x="1080" y="91"/>
                    </a:lnTo>
                    <a:lnTo>
                      <a:pt x="1079" y="91"/>
                    </a:lnTo>
                    <a:lnTo>
                      <a:pt x="1074" y="88"/>
                    </a:lnTo>
                    <a:lnTo>
                      <a:pt x="1076" y="83"/>
                    </a:lnTo>
                    <a:lnTo>
                      <a:pt x="1076" y="83"/>
                    </a:lnTo>
                    <a:lnTo>
                      <a:pt x="1070" y="84"/>
                    </a:lnTo>
                    <a:lnTo>
                      <a:pt x="1065" y="83"/>
                    </a:lnTo>
                    <a:lnTo>
                      <a:pt x="1061" y="81"/>
                    </a:lnTo>
                    <a:lnTo>
                      <a:pt x="1056" y="77"/>
                    </a:lnTo>
                    <a:lnTo>
                      <a:pt x="1047" y="68"/>
                    </a:lnTo>
                    <a:lnTo>
                      <a:pt x="1041" y="62"/>
                    </a:lnTo>
                    <a:lnTo>
                      <a:pt x="1035" y="58"/>
                    </a:lnTo>
                    <a:lnTo>
                      <a:pt x="1038" y="80"/>
                    </a:lnTo>
                    <a:lnTo>
                      <a:pt x="1038" y="80"/>
                    </a:lnTo>
                    <a:lnTo>
                      <a:pt x="1035" y="77"/>
                    </a:lnTo>
                    <a:lnTo>
                      <a:pt x="1033" y="73"/>
                    </a:lnTo>
                    <a:lnTo>
                      <a:pt x="1031" y="65"/>
                    </a:lnTo>
                    <a:lnTo>
                      <a:pt x="1031" y="65"/>
                    </a:lnTo>
                    <a:lnTo>
                      <a:pt x="1031" y="75"/>
                    </a:lnTo>
                    <a:lnTo>
                      <a:pt x="1031" y="80"/>
                    </a:lnTo>
                    <a:lnTo>
                      <a:pt x="1033" y="82"/>
                    </a:lnTo>
                    <a:lnTo>
                      <a:pt x="1034" y="83"/>
                    </a:lnTo>
                    <a:lnTo>
                      <a:pt x="1036" y="83"/>
                    </a:lnTo>
                    <a:lnTo>
                      <a:pt x="1038" y="86"/>
                    </a:lnTo>
                    <a:lnTo>
                      <a:pt x="1039" y="92"/>
                    </a:lnTo>
                    <a:lnTo>
                      <a:pt x="1039" y="103"/>
                    </a:lnTo>
                    <a:lnTo>
                      <a:pt x="1039" y="103"/>
                    </a:lnTo>
                    <a:lnTo>
                      <a:pt x="1038" y="96"/>
                    </a:lnTo>
                    <a:lnTo>
                      <a:pt x="1035" y="90"/>
                    </a:lnTo>
                    <a:lnTo>
                      <a:pt x="1034" y="86"/>
                    </a:lnTo>
                    <a:lnTo>
                      <a:pt x="1032" y="83"/>
                    </a:lnTo>
                    <a:lnTo>
                      <a:pt x="1030" y="82"/>
                    </a:lnTo>
                    <a:lnTo>
                      <a:pt x="1027" y="81"/>
                    </a:lnTo>
                    <a:lnTo>
                      <a:pt x="1023" y="80"/>
                    </a:lnTo>
                    <a:lnTo>
                      <a:pt x="1018" y="80"/>
                    </a:lnTo>
                    <a:lnTo>
                      <a:pt x="1016" y="77"/>
                    </a:lnTo>
                    <a:lnTo>
                      <a:pt x="1013" y="76"/>
                    </a:lnTo>
                    <a:lnTo>
                      <a:pt x="1012" y="73"/>
                    </a:lnTo>
                    <a:lnTo>
                      <a:pt x="1010" y="68"/>
                    </a:lnTo>
                    <a:lnTo>
                      <a:pt x="1008" y="53"/>
                    </a:lnTo>
                    <a:lnTo>
                      <a:pt x="1008" y="53"/>
                    </a:lnTo>
                    <a:lnTo>
                      <a:pt x="1007" y="54"/>
                    </a:lnTo>
                    <a:lnTo>
                      <a:pt x="1005" y="56"/>
                    </a:lnTo>
                    <a:lnTo>
                      <a:pt x="1007" y="66"/>
                    </a:lnTo>
                    <a:lnTo>
                      <a:pt x="1007" y="74"/>
                    </a:lnTo>
                    <a:lnTo>
                      <a:pt x="1007" y="77"/>
                    </a:lnTo>
                    <a:lnTo>
                      <a:pt x="1004" y="78"/>
                    </a:lnTo>
                    <a:lnTo>
                      <a:pt x="1003" y="65"/>
                    </a:lnTo>
                    <a:lnTo>
                      <a:pt x="1002" y="82"/>
                    </a:lnTo>
                    <a:lnTo>
                      <a:pt x="1002" y="82"/>
                    </a:lnTo>
                    <a:lnTo>
                      <a:pt x="1001" y="81"/>
                    </a:lnTo>
                    <a:lnTo>
                      <a:pt x="1000" y="77"/>
                    </a:lnTo>
                    <a:lnTo>
                      <a:pt x="997" y="69"/>
                    </a:lnTo>
                    <a:lnTo>
                      <a:pt x="996" y="60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5" y="51"/>
                    </a:lnTo>
                    <a:lnTo>
                      <a:pt x="996" y="50"/>
                    </a:lnTo>
                    <a:lnTo>
                      <a:pt x="999" y="46"/>
                    </a:lnTo>
                    <a:lnTo>
                      <a:pt x="999" y="46"/>
                    </a:lnTo>
                    <a:lnTo>
                      <a:pt x="996" y="42"/>
                    </a:lnTo>
                    <a:lnTo>
                      <a:pt x="994" y="40"/>
                    </a:lnTo>
                    <a:lnTo>
                      <a:pt x="992" y="42"/>
                    </a:lnTo>
                    <a:lnTo>
                      <a:pt x="989" y="43"/>
                    </a:lnTo>
                    <a:lnTo>
                      <a:pt x="986" y="47"/>
                    </a:lnTo>
                    <a:lnTo>
                      <a:pt x="984" y="48"/>
                    </a:lnTo>
                    <a:lnTo>
                      <a:pt x="982" y="47"/>
                    </a:lnTo>
                    <a:lnTo>
                      <a:pt x="989" y="55"/>
                    </a:lnTo>
                    <a:lnTo>
                      <a:pt x="989" y="55"/>
                    </a:lnTo>
                    <a:lnTo>
                      <a:pt x="982" y="59"/>
                    </a:lnTo>
                    <a:lnTo>
                      <a:pt x="977" y="61"/>
                    </a:lnTo>
                    <a:lnTo>
                      <a:pt x="964" y="62"/>
                    </a:lnTo>
                    <a:lnTo>
                      <a:pt x="958" y="63"/>
                    </a:lnTo>
                    <a:lnTo>
                      <a:pt x="951" y="66"/>
                    </a:lnTo>
                    <a:lnTo>
                      <a:pt x="946" y="71"/>
                    </a:lnTo>
                    <a:lnTo>
                      <a:pt x="941" y="81"/>
                    </a:lnTo>
                    <a:lnTo>
                      <a:pt x="942" y="90"/>
                    </a:lnTo>
                    <a:lnTo>
                      <a:pt x="942" y="90"/>
                    </a:lnTo>
                    <a:lnTo>
                      <a:pt x="939" y="96"/>
                    </a:lnTo>
                    <a:lnTo>
                      <a:pt x="936" y="97"/>
                    </a:lnTo>
                    <a:lnTo>
                      <a:pt x="934" y="96"/>
                    </a:lnTo>
                    <a:lnTo>
                      <a:pt x="932" y="93"/>
                    </a:lnTo>
                    <a:lnTo>
                      <a:pt x="930" y="90"/>
                    </a:lnTo>
                    <a:lnTo>
                      <a:pt x="927" y="88"/>
                    </a:lnTo>
                    <a:lnTo>
                      <a:pt x="925" y="86"/>
                    </a:lnTo>
                    <a:lnTo>
                      <a:pt x="920" y="89"/>
                    </a:lnTo>
                    <a:lnTo>
                      <a:pt x="920" y="86"/>
                    </a:lnTo>
                    <a:lnTo>
                      <a:pt x="920" y="86"/>
                    </a:lnTo>
                    <a:lnTo>
                      <a:pt x="919" y="93"/>
                    </a:lnTo>
                    <a:lnTo>
                      <a:pt x="917" y="98"/>
                    </a:lnTo>
                    <a:lnTo>
                      <a:pt x="915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97"/>
                    </a:lnTo>
                    <a:lnTo>
                      <a:pt x="912" y="92"/>
                    </a:lnTo>
                    <a:lnTo>
                      <a:pt x="910" y="83"/>
                    </a:lnTo>
                    <a:lnTo>
                      <a:pt x="908" y="74"/>
                    </a:lnTo>
                    <a:lnTo>
                      <a:pt x="908" y="69"/>
                    </a:lnTo>
                    <a:lnTo>
                      <a:pt x="909" y="65"/>
                    </a:lnTo>
                    <a:lnTo>
                      <a:pt x="909" y="65"/>
                    </a:lnTo>
                    <a:lnTo>
                      <a:pt x="903" y="76"/>
                    </a:lnTo>
                    <a:lnTo>
                      <a:pt x="901" y="85"/>
                    </a:lnTo>
                    <a:lnTo>
                      <a:pt x="900" y="97"/>
                    </a:lnTo>
                    <a:lnTo>
                      <a:pt x="897" y="119"/>
                    </a:lnTo>
                    <a:lnTo>
                      <a:pt x="894" y="103"/>
                    </a:lnTo>
                    <a:lnTo>
                      <a:pt x="894" y="103"/>
                    </a:lnTo>
                    <a:lnTo>
                      <a:pt x="892" y="121"/>
                    </a:lnTo>
                    <a:lnTo>
                      <a:pt x="890" y="127"/>
                    </a:lnTo>
                    <a:lnTo>
                      <a:pt x="887" y="130"/>
                    </a:lnTo>
                    <a:lnTo>
                      <a:pt x="887" y="130"/>
                    </a:lnTo>
                    <a:lnTo>
                      <a:pt x="887" y="126"/>
                    </a:lnTo>
                    <a:lnTo>
                      <a:pt x="888" y="120"/>
                    </a:lnTo>
                    <a:lnTo>
                      <a:pt x="886" y="110"/>
                    </a:lnTo>
                    <a:lnTo>
                      <a:pt x="885" y="98"/>
                    </a:lnTo>
                    <a:lnTo>
                      <a:pt x="885" y="92"/>
                    </a:lnTo>
                    <a:lnTo>
                      <a:pt x="886" y="85"/>
                    </a:lnTo>
                    <a:lnTo>
                      <a:pt x="886" y="85"/>
                    </a:lnTo>
                    <a:lnTo>
                      <a:pt x="884" y="80"/>
                    </a:lnTo>
                    <a:lnTo>
                      <a:pt x="881" y="76"/>
                    </a:lnTo>
                    <a:lnTo>
                      <a:pt x="879" y="75"/>
                    </a:lnTo>
                    <a:lnTo>
                      <a:pt x="877" y="75"/>
                    </a:lnTo>
                    <a:lnTo>
                      <a:pt x="875" y="76"/>
                    </a:lnTo>
                    <a:lnTo>
                      <a:pt x="873" y="78"/>
                    </a:lnTo>
                    <a:lnTo>
                      <a:pt x="871" y="84"/>
                    </a:lnTo>
                    <a:lnTo>
                      <a:pt x="869" y="89"/>
                    </a:lnTo>
                    <a:lnTo>
                      <a:pt x="866" y="90"/>
                    </a:lnTo>
                    <a:lnTo>
                      <a:pt x="865" y="90"/>
                    </a:lnTo>
                    <a:lnTo>
                      <a:pt x="864" y="88"/>
                    </a:lnTo>
                    <a:lnTo>
                      <a:pt x="863" y="84"/>
                    </a:lnTo>
                    <a:lnTo>
                      <a:pt x="859" y="69"/>
                    </a:lnTo>
                    <a:lnTo>
                      <a:pt x="859" y="69"/>
                    </a:lnTo>
                    <a:lnTo>
                      <a:pt x="859" y="84"/>
                    </a:lnTo>
                    <a:lnTo>
                      <a:pt x="861" y="93"/>
                    </a:lnTo>
                    <a:lnTo>
                      <a:pt x="862" y="99"/>
                    </a:lnTo>
                    <a:lnTo>
                      <a:pt x="864" y="101"/>
                    </a:lnTo>
                    <a:lnTo>
                      <a:pt x="866" y="103"/>
                    </a:lnTo>
                    <a:lnTo>
                      <a:pt x="869" y="103"/>
                    </a:lnTo>
                    <a:lnTo>
                      <a:pt x="870" y="103"/>
                    </a:lnTo>
                    <a:lnTo>
                      <a:pt x="870" y="106"/>
                    </a:lnTo>
                    <a:lnTo>
                      <a:pt x="870" y="106"/>
                    </a:lnTo>
                    <a:lnTo>
                      <a:pt x="871" y="112"/>
                    </a:lnTo>
                    <a:lnTo>
                      <a:pt x="871" y="118"/>
                    </a:lnTo>
                    <a:lnTo>
                      <a:pt x="869" y="128"/>
                    </a:lnTo>
                    <a:lnTo>
                      <a:pt x="867" y="133"/>
                    </a:lnTo>
                    <a:lnTo>
                      <a:pt x="865" y="136"/>
                    </a:lnTo>
                    <a:lnTo>
                      <a:pt x="864" y="137"/>
                    </a:lnTo>
                    <a:lnTo>
                      <a:pt x="862" y="136"/>
                    </a:lnTo>
                    <a:lnTo>
                      <a:pt x="862" y="136"/>
                    </a:lnTo>
                    <a:lnTo>
                      <a:pt x="861" y="134"/>
                    </a:lnTo>
                    <a:lnTo>
                      <a:pt x="858" y="127"/>
                    </a:lnTo>
                    <a:lnTo>
                      <a:pt x="854" y="106"/>
                    </a:lnTo>
                    <a:lnTo>
                      <a:pt x="851" y="96"/>
                    </a:lnTo>
                    <a:lnTo>
                      <a:pt x="849" y="86"/>
                    </a:lnTo>
                    <a:lnTo>
                      <a:pt x="846" y="80"/>
                    </a:lnTo>
                    <a:lnTo>
                      <a:pt x="843" y="78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7"/>
                    </a:lnTo>
                    <a:lnTo>
                      <a:pt x="842" y="76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3" y="75"/>
                    </a:lnTo>
                    <a:lnTo>
                      <a:pt x="842" y="71"/>
                    </a:lnTo>
                    <a:lnTo>
                      <a:pt x="841" y="71"/>
                    </a:lnTo>
                    <a:lnTo>
                      <a:pt x="838" y="76"/>
                    </a:lnTo>
                    <a:lnTo>
                      <a:pt x="836" y="78"/>
                    </a:lnTo>
                    <a:lnTo>
                      <a:pt x="835" y="78"/>
                    </a:lnTo>
                    <a:lnTo>
                      <a:pt x="833" y="77"/>
                    </a:lnTo>
                    <a:lnTo>
                      <a:pt x="831" y="71"/>
                    </a:lnTo>
                    <a:lnTo>
                      <a:pt x="831" y="71"/>
                    </a:lnTo>
                    <a:lnTo>
                      <a:pt x="831" y="80"/>
                    </a:lnTo>
                    <a:lnTo>
                      <a:pt x="829" y="84"/>
                    </a:lnTo>
                    <a:lnTo>
                      <a:pt x="828" y="86"/>
                    </a:lnTo>
                    <a:lnTo>
                      <a:pt x="827" y="86"/>
                    </a:lnTo>
                    <a:lnTo>
                      <a:pt x="826" y="88"/>
                    </a:lnTo>
                    <a:lnTo>
                      <a:pt x="826" y="90"/>
                    </a:lnTo>
                    <a:lnTo>
                      <a:pt x="826" y="107"/>
                    </a:lnTo>
                    <a:lnTo>
                      <a:pt x="835" y="98"/>
                    </a:lnTo>
                    <a:lnTo>
                      <a:pt x="835" y="98"/>
                    </a:lnTo>
                    <a:lnTo>
                      <a:pt x="833" y="103"/>
                    </a:lnTo>
                    <a:lnTo>
                      <a:pt x="831" y="111"/>
                    </a:lnTo>
                    <a:lnTo>
                      <a:pt x="827" y="126"/>
                    </a:lnTo>
                    <a:lnTo>
                      <a:pt x="825" y="131"/>
                    </a:lnTo>
                    <a:lnTo>
                      <a:pt x="823" y="135"/>
                    </a:lnTo>
                    <a:lnTo>
                      <a:pt x="821" y="136"/>
                    </a:lnTo>
                    <a:lnTo>
                      <a:pt x="820" y="135"/>
                    </a:lnTo>
                    <a:lnTo>
                      <a:pt x="817" y="130"/>
                    </a:lnTo>
                    <a:lnTo>
                      <a:pt x="817" y="130"/>
                    </a:lnTo>
                    <a:lnTo>
                      <a:pt x="818" y="119"/>
                    </a:lnTo>
                    <a:lnTo>
                      <a:pt x="820" y="108"/>
                    </a:lnTo>
                    <a:lnTo>
                      <a:pt x="820" y="108"/>
                    </a:lnTo>
                    <a:lnTo>
                      <a:pt x="820" y="105"/>
                    </a:lnTo>
                    <a:lnTo>
                      <a:pt x="819" y="104"/>
                    </a:lnTo>
                    <a:lnTo>
                      <a:pt x="817" y="106"/>
                    </a:lnTo>
                    <a:lnTo>
                      <a:pt x="816" y="107"/>
                    </a:lnTo>
                    <a:lnTo>
                      <a:pt x="815" y="108"/>
                    </a:lnTo>
                    <a:lnTo>
                      <a:pt x="815" y="107"/>
                    </a:lnTo>
                    <a:lnTo>
                      <a:pt x="813" y="104"/>
                    </a:lnTo>
                    <a:lnTo>
                      <a:pt x="813" y="104"/>
                    </a:lnTo>
                    <a:lnTo>
                      <a:pt x="813" y="93"/>
                    </a:lnTo>
                    <a:lnTo>
                      <a:pt x="815" y="88"/>
                    </a:lnTo>
                    <a:lnTo>
                      <a:pt x="817" y="84"/>
                    </a:lnTo>
                    <a:lnTo>
                      <a:pt x="819" y="83"/>
                    </a:lnTo>
                    <a:lnTo>
                      <a:pt x="821" y="82"/>
                    </a:lnTo>
                    <a:lnTo>
                      <a:pt x="824" y="80"/>
                    </a:lnTo>
                    <a:lnTo>
                      <a:pt x="827" y="76"/>
                    </a:lnTo>
                    <a:lnTo>
                      <a:pt x="828" y="68"/>
                    </a:lnTo>
                    <a:lnTo>
                      <a:pt x="828" y="68"/>
                    </a:lnTo>
                    <a:lnTo>
                      <a:pt x="827" y="65"/>
                    </a:lnTo>
                    <a:lnTo>
                      <a:pt x="826" y="65"/>
                    </a:lnTo>
                    <a:lnTo>
                      <a:pt x="826" y="65"/>
                    </a:lnTo>
                    <a:lnTo>
                      <a:pt x="823" y="70"/>
                    </a:lnTo>
                    <a:lnTo>
                      <a:pt x="821" y="73"/>
                    </a:lnTo>
                    <a:lnTo>
                      <a:pt x="820" y="73"/>
                    </a:lnTo>
                    <a:lnTo>
                      <a:pt x="820" y="71"/>
                    </a:lnTo>
                    <a:lnTo>
                      <a:pt x="820" y="66"/>
                    </a:lnTo>
                    <a:lnTo>
                      <a:pt x="820" y="55"/>
                    </a:lnTo>
                    <a:lnTo>
                      <a:pt x="820" y="55"/>
                    </a:lnTo>
                    <a:lnTo>
                      <a:pt x="819" y="69"/>
                    </a:lnTo>
                    <a:lnTo>
                      <a:pt x="818" y="76"/>
                    </a:lnTo>
                    <a:lnTo>
                      <a:pt x="817" y="77"/>
                    </a:lnTo>
                    <a:lnTo>
                      <a:pt x="816" y="77"/>
                    </a:lnTo>
                    <a:lnTo>
                      <a:pt x="813" y="76"/>
                    </a:lnTo>
                    <a:lnTo>
                      <a:pt x="811" y="74"/>
                    </a:lnTo>
                    <a:lnTo>
                      <a:pt x="810" y="73"/>
                    </a:lnTo>
                    <a:lnTo>
                      <a:pt x="809" y="74"/>
                    </a:lnTo>
                    <a:lnTo>
                      <a:pt x="808" y="75"/>
                    </a:lnTo>
                    <a:lnTo>
                      <a:pt x="806" y="77"/>
                    </a:lnTo>
                    <a:lnTo>
                      <a:pt x="804" y="88"/>
                    </a:lnTo>
                    <a:lnTo>
                      <a:pt x="803" y="66"/>
                    </a:lnTo>
                    <a:lnTo>
                      <a:pt x="803" y="66"/>
                    </a:lnTo>
                    <a:lnTo>
                      <a:pt x="802" y="74"/>
                    </a:lnTo>
                    <a:lnTo>
                      <a:pt x="800" y="78"/>
                    </a:lnTo>
                    <a:lnTo>
                      <a:pt x="798" y="80"/>
                    </a:lnTo>
                    <a:lnTo>
                      <a:pt x="801" y="51"/>
                    </a:lnTo>
                    <a:lnTo>
                      <a:pt x="801" y="51"/>
                    </a:lnTo>
                    <a:lnTo>
                      <a:pt x="800" y="56"/>
                    </a:lnTo>
                    <a:lnTo>
                      <a:pt x="798" y="58"/>
                    </a:lnTo>
                    <a:lnTo>
                      <a:pt x="797" y="58"/>
                    </a:lnTo>
                    <a:lnTo>
                      <a:pt x="795" y="55"/>
                    </a:lnTo>
                    <a:lnTo>
                      <a:pt x="793" y="52"/>
                    </a:lnTo>
                    <a:lnTo>
                      <a:pt x="788" y="43"/>
                    </a:lnTo>
                    <a:lnTo>
                      <a:pt x="787" y="42"/>
                    </a:lnTo>
                    <a:lnTo>
                      <a:pt x="786" y="42"/>
                    </a:lnTo>
                    <a:lnTo>
                      <a:pt x="785" y="42"/>
                    </a:lnTo>
                    <a:lnTo>
                      <a:pt x="783" y="44"/>
                    </a:lnTo>
                    <a:lnTo>
                      <a:pt x="783" y="44"/>
                    </a:lnTo>
                    <a:lnTo>
                      <a:pt x="786" y="44"/>
                    </a:lnTo>
                    <a:lnTo>
                      <a:pt x="788" y="45"/>
                    </a:lnTo>
                    <a:lnTo>
                      <a:pt x="789" y="47"/>
                    </a:lnTo>
                    <a:lnTo>
                      <a:pt x="790" y="52"/>
                    </a:lnTo>
                    <a:lnTo>
                      <a:pt x="792" y="59"/>
                    </a:lnTo>
                    <a:lnTo>
                      <a:pt x="792" y="73"/>
                    </a:lnTo>
                    <a:lnTo>
                      <a:pt x="792" y="80"/>
                    </a:lnTo>
                    <a:lnTo>
                      <a:pt x="794" y="85"/>
                    </a:lnTo>
                    <a:lnTo>
                      <a:pt x="794" y="85"/>
                    </a:lnTo>
                    <a:lnTo>
                      <a:pt x="792" y="90"/>
                    </a:lnTo>
                    <a:lnTo>
                      <a:pt x="789" y="92"/>
                    </a:lnTo>
                    <a:lnTo>
                      <a:pt x="788" y="91"/>
                    </a:lnTo>
                    <a:lnTo>
                      <a:pt x="786" y="90"/>
                    </a:lnTo>
                    <a:lnTo>
                      <a:pt x="783" y="82"/>
                    </a:lnTo>
                    <a:lnTo>
                      <a:pt x="781" y="70"/>
                    </a:lnTo>
                    <a:lnTo>
                      <a:pt x="779" y="58"/>
                    </a:lnTo>
                    <a:lnTo>
                      <a:pt x="775" y="46"/>
                    </a:lnTo>
                    <a:lnTo>
                      <a:pt x="774" y="43"/>
                    </a:lnTo>
                    <a:lnTo>
                      <a:pt x="772" y="40"/>
                    </a:lnTo>
                    <a:lnTo>
                      <a:pt x="770" y="39"/>
                    </a:lnTo>
                    <a:lnTo>
                      <a:pt x="767" y="40"/>
                    </a:lnTo>
                    <a:lnTo>
                      <a:pt x="767" y="40"/>
                    </a:lnTo>
                    <a:lnTo>
                      <a:pt x="769" y="39"/>
                    </a:lnTo>
                    <a:lnTo>
                      <a:pt x="770" y="40"/>
                    </a:lnTo>
                    <a:lnTo>
                      <a:pt x="772" y="46"/>
                    </a:lnTo>
                    <a:lnTo>
                      <a:pt x="773" y="54"/>
                    </a:lnTo>
                    <a:lnTo>
                      <a:pt x="773" y="59"/>
                    </a:lnTo>
                    <a:lnTo>
                      <a:pt x="773" y="63"/>
                    </a:lnTo>
                    <a:lnTo>
                      <a:pt x="773" y="63"/>
                    </a:lnTo>
                    <a:lnTo>
                      <a:pt x="767" y="54"/>
                    </a:lnTo>
                    <a:lnTo>
                      <a:pt x="765" y="47"/>
                    </a:lnTo>
                    <a:lnTo>
                      <a:pt x="763" y="39"/>
                    </a:lnTo>
                    <a:lnTo>
                      <a:pt x="763" y="39"/>
                    </a:lnTo>
                    <a:lnTo>
                      <a:pt x="760" y="42"/>
                    </a:lnTo>
                    <a:lnTo>
                      <a:pt x="759" y="45"/>
                    </a:lnTo>
                    <a:lnTo>
                      <a:pt x="759" y="50"/>
                    </a:lnTo>
                    <a:lnTo>
                      <a:pt x="759" y="54"/>
                    </a:lnTo>
                    <a:lnTo>
                      <a:pt x="762" y="65"/>
                    </a:lnTo>
                    <a:lnTo>
                      <a:pt x="763" y="70"/>
                    </a:lnTo>
                    <a:lnTo>
                      <a:pt x="762" y="75"/>
                    </a:lnTo>
                    <a:lnTo>
                      <a:pt x="762" y="75"/>
                    </a:lnTo>
                    <a:lnTo>
                      <a:pt x="760" y="68"/>
                    </a:lnTo>
                    <a:lnTo>
                      <a:pt x="759" y="66"/>
                    </a:lnTo>
                    <a:lnTo>
                      <a:pt x="758" y="68"/>
                    </a:lnTo>
                    <a:lnTo>
                      <a:pt x="757" y="71"/>
                    </a:lnTo>
                    <a:lnTo>
                      <a:pt x="756" y="84"/>
                    </a:lnTo>
                    <a:lnTo>
                      <a:pt x="755" y="91"/>
                    </a:lnTo>
                    <a:lnTo>
                      <a:pt x="752" y="95"/>
                    </a:lnTo>
                    <a:lnTo>
                      <a:pt x="751" y="73"/>
                    </a:lnTo>
                    <a:lnTo>
                      <a:pt x="751" y="73"/>
                    </a:lnTo>
                    <a:lnTo>
                      <a:pt x="750" y="71"/>
                    </a:lnTo>
                    <a:lnTo>
                      <a:pt x="748" y="70"/>
                    </a:lnTo>
                    <a:lnTo>
                      <a:pt x="747" y="71"/>
                    </a:lnTo>
                    <a:lnTo>
                      <a:pt x="746" y="74"/>
                    </a:lnTo>
                    <a:lnTo>
                      <a:pt x="746" y="81"/>
                    </a:lnTo>
                    <a:lnTo>
                      <a:pt x="746" y="89"/>
                    </a:lnTo>
                    <a:lnTo>
                      <a:pt x="744" y="97"/>
                    </a:lnTo>
                    <a:lnTo>
                      <a:pt x="744" y="103"/>
                    </a:lnTo>
                    <a:lnTo>
                      <a:pt x="743" y="105"/>
                    </a:lnTo>
                    <a:lnTo>
                      <a:pt x="742" y="106"/>
                    </a:lnTo>
                    <a:lnTo>
                      <a:pt x="741" y="105"/>
                    </a:lnTo>
                    <a:lnTo>
                      <a:pt x="739" y="103"/>
                    </a:lnTo>
                    <a:lnTo>
                      <a:pt x="742" y="71"/>
                    </a:lnTo>
                    <a:lnTo>
                      <a:pt x="737" y="80"/>
                    </a:lnTo>
                    <a:lnTo>
                      <a:pt x="737" y="54"/>
                    </a:lnTo>
                    <a:lnTo>
                      <a:pt x="737" y="54"/>
                    </a:lnTo>
                    <a:lnTo>
                      <a:pt x="733" y="65"/>
                    </a:lnTo>
                    <a:lnTo>
                      <a:pt x="732" y="67"/>
                    </a:lnTo>
                    <a:lnTo>
                      <a:pt x="731" y="68"/>
                    </a:lnTo>
                    <a:lnTo>
                      <a:pt x="729" y="68"/>
                    </a:lnTo>
                    <a:lnTo>
                      <a:pt x="727" y="67"/>
                    </a:lnTo>
                    <a:lnTo>
                      <a:pt x="724" y="62"/>
                    </a:lnTo>
                    <a:lnTo>
                      <a:pt x="724" y="62"/>
                    </a:lnTo>
                    <a:lnTo>
                      <a:pt x="724" y="75"/>
                    </a:lnTo>
                    <a:lnTo>
                      <a:pt x="724" y="88"/>
                    </a:lnTo>
                    <a:lnTo>
                      <a:pt x="723" y="98"/>
                    </a:lnTo>
                    <a:lnTo>
                      <a:pt x="720" y="101"/>
                    </a:lnTo>
                    <a:lnTo>
                      <a:pt x="719" y="104"/>
                    </a:lnTo>
                    <a:lnTo>
                      <a:pt x="719" y="104"/>
                    </a:lnTo>
                    <a:lnTo>
                      <a:pt x="717" y="95"/>
                    </a:lnTo>
                    <a:lnTo>
                      <a:pt x="717" y="88"/>
                    </a:lnTo>
                    <a:lnTo>
                      <a:pt x="717" y="86"/>
                    </a:lnTo>
                    <a:lnTo>
                      <a:pt x="716" y="85"/>
                    </a:lnTo>
                    <a:lnTo>
                      <a:pt x="714" y="85"/>
                    </a:lnTo>
                    <a:lnTo>
                      <a:pt x="712" y="85"/>
                    </a:lnTo>
                    <a:lnTo>
                      <a:pt x="712" y="85"/>
                    </a:lnTo>
                    <a:lnTo>
                      <a:pt x="713" y="75"/>
                    </a:lnTo>
                    <a:lnTo>
                      <a:pt x="714" y="67"/>
                    </a:lnTo>
                    <a:lnTo>
                      <a:pt x="716" y="66"/>
                    </a:lnTo>
                    <a:lnTo>
                      <a:pt x="717" y="66"/>
                    </a:lnTo>
                    <a:lnTo>
                      <a:pt x="719" y="74"/>
                    </a:lnTo>
                    <a:lnTo>
                      <a:pt x="719" y="74"/>
                    </a:lnTo>
                    <a:lnTo>
                      <a:pt x="720" y="53"/>
                    </a:lnTo>
                    <a:lnTo>
                      <a:pt x="720" y="53"/>
                    </a:lnTo>
                    <a:lnTo>
                      <a:pt x="718" y="48"/>
                    </a:lnTo>
                    <a:lnTo>
                      <a:pt x="717" y="46"/>
                    </a:lnTo>
                    <a:lnTo>
                      <a:pt x="714" y="46"/>
                    </a:lnTo>
                    <a:lnTo>
                      <a:pt x="713" y="46"/>
                    </a:lnTo>
                    <a:lnTo>
                      <a:pt x="710" y="48"/>
                    </a:lnTo>
                    <a:lnTo>
                      <a:pt x="708" y="51"/>
                    </a:lnTo>
                    <a:lnTo>
                      <a:pt x="708" y="51"/>
                    </a:lnTo>
                    <a:lnTo>
                      <a:pt x="709" y="52"/>
                    </a:lnTo>
                    <a:lnTo>
                      <a:pt x="711" y="55"/>
                    </a:lnTo>
                    <a:lnTo>
                      <a:pt x="701" y="86"/>
                    </a:lnTo>
                    <a:lnTo>
                      <a:pt x="701" y="86"/>
                    </a:lnTo>
                    <a:lnTo>
                      <a:pt x="700" y="81"/>
                    </a:lnTo>
                    <a:lnTo>
                      <a:pt x="700" y="75"/>
                    </a:lnTo>
                    <a:lnTo>
                      <a:pt x="701" y="66"/>
                    </a:lnTo>
                    <a:lnTo>
                      <a:pt x="701" y="66"/>
                    </a:lnTo>
                    <a:lnTo>
                      <a:pt x="700" y="68"/>
                    </a:lnTo>
                    <a:lnTo>
                      <a:pt x="698" y="73"/>
                    </a:lnTo>
                    <a:lnTo>
                      <a:pt x="696" y="77"/>
                    </a:lnTo>
                    <a:lnTo>
                      <a:pt x="695" y="80"/>
                    </a:lnTo>
                    <a:lnTo>
                      <a:pt x="695" y="80"/>
                    </a:lnTo>
                    <a:lnTo>
                      <a:pt x="695" y="54"/>
                    </a:lnTo>
                    <a:lnTo>
                      <a:pt x="695" y="43"/>
                    </a:lnTo>
                    <a:lnTo>
                      <a:pt x="697" y="35"/>
                    </a:lnTo>
                    <a:lnTo>
                      <a:pt x="688" y="55"/>
                    </a:lnTo>
                    <a:lnTo>
                      <a:pt x="688" y="55"/>
                    </a:lnTo>
                    <a:lnTo>
                      <a:pt x="685" y="40"/>
                    </a:lnTo>
                    <a:lnTo>
                      <a:pt x="683" y="33"/>
                    </a:lnTo>
                    <a:lnTo>
                      <a:pt x="683" y="27"/>
                    </a:lnTo>
                    <a:lnTo>
                      <a:pt x="683" y="27"/>
                    </a:lnTo>
                    <a:lnTo>
                      <a:pt x="682" y="25"/>
                    </a:lnTo>
                    <a:lnTo>
                      <a:pt x="680" y="25"/>
                    </a:lnTo>
                    <a:lnTo>
                      <a:pt x="678" y="28"/>
                    </a:lnTo>
                    <a:lnTo>
                      <a:pt x="673" y="39"/>
                    </a:lnTo>
                    <a:lnTo>
                      <a:pt x="671" y="45"/>
                    </a:lnTo>
                    <a:lnTo>
                      <a:pt x="668" y="50"/>
                    </a:lnTo>
                    <a:lnTo>
                      <a:pt x="666" y="52"/>
                    </a:lnTo>
                    <a:lnTo>
                      <a:pt x="665" y="52"/>
                    </a:lnTo>
                    <a:lnTo>
                      <a:pt x="664" y="51"/>
                    </a:lnTo>
                    <a:lnTo>
                      <a:pt x="662" y="50"/>
                    </a:lnTo>
                    <a:lnTo>
                      <a:pt x="662" y="50"/>
                    </a:lnTo>
                    <a:lnTo>
                      <a:pt x="662" y="54"/>
                    </a:lnTo>
                    <a:lnTo>
                      <a:pt x="659" y="59"/>
                    </a:lnTo>
                    <a:lnTo>
                      <a:pt x="659" y="59"/>
                    </a:lnTo>
                    <a:lnTo>
                      <a:pt x="657" y="56"/>
                    </a:lnTo>
                    <a:lnTo>
                      <a:pt x="655" y="53"/>
                    </a:lnTo>
                    <a:lnTo>
                      <a:pt x="649" y="47"/>
                    </a:lnTo>
                    <a:lnTo>
                      <a:pt x="645" y="46"/>
                    </a:lnTo>
                    <a:lnTo>
                      <a:pt x="643" y="47"/>
                    </a:lnTo>
                    <a:lnTo>
                      <a:pt x="640" y="51"/>
                    </a:lnTo>
                    <a:lnTo>
                      <a:pt x="637" y="59"/>
                    </a:lnTo>
                    <a:lnTo>
                      <a:pt x="632" y="27"/>
                    </a:lnTo>
                    <a:lnTo>
                      <a:pt x="632" y="27"/>
                    </a:lnTo>
                    <a:lnTo>
                      <a:pt x="629" y="30"/>
                    </a:lnTo>
                    <a:lnTo>
                      <a:pt x="629" y="36"/>
                    </a:lnTo>
                    <a:lnTo>
                      <a:pt x="632" y="51"/>
                    </a:lnTo>
                    <a:lnTo>
                      <a:pt x="633" y="59"/>
                    </a:lnTo>
                    <a:lnTo>
                      <a:pt x="633" y="67"/>
                    </a:lnTo>
                    <a:lnTo>
                      <a:pt x="632" y="74"/>
                    </a:lnTo>
                    <a:lnTo>
                      <a:pt x="629" y="80"/>
                    </a:lnTo>
                    <a:lnTo>
                      <a:pt x="629" y="80"/>
                    </a:lnTo>
                    <a:lnTo>
                      <a:pt x="627" y="81"/>
                    </a:lnTo>
                    <a:lnTo>
                      <a:pt x="625" y="80"/>
                    </a:lnTo>
                    <a:lnTo>
                      <a:pt x="625" y="75"/>
                    </a:lnTo>
                    <a:lnTo>
                      <a:pt x="624" y="68"/>
                    </a:lnTo>
                    <a:lnTo>
                      <a:pt x="624" y="54"/>
                    </a:lnTo>
                    <a:lnTo>
                      <a:pt x="622" y="47"/>
                    </a:lnTo>
                    <a:lnTo>
                      <a:pt x="621" y="43"/>
                    </a:lnTo>
                    <a:lnTo>
                      <a:pt x="621" y="43"/>
                    </a:lnTo>
                    <a:lnTo>
                      <a:pt x="619" y="58"/>
                    </a:lnTo>
                    <a:lnTo>
                      <a:pt x="616" y="71"/>
                    </a:lnTo>
                    <a:lnTo>
                      <a:pt x="613" y="75"/>
                    </a:lnTo>
                    <a:lnTo>
                      <a:pt x="612" y="76"/>
                    </a:lnTo>
                    <a:lnTo>
                      <a:pt x="611" y="76"/>
                    </a:lnTo>
                    <a:lnTo>
                      <a:pt x="609" y="76"/>
                    </a:lnTo>
                    <a:lnTo>
                      <a:pt x="608" y="74"/>
                    </a:lnTo>
                    <a:lnTo>
                      <a:pt x="605" y="67"/>
                    </a:lnTo>
                    <a:lnTo>
                      <a:pt x="605" y="67"/>
                    </a:lnTo>
                    <a:lnTo>
                      <a:pt x="606" y="65"/>
                    </a:lnTo>
                    <a:lnTo>
                      <a:pt x="608" y="63"/>
                    </a:lnTo>
                    <a:lnTo>
                      <a:pt x="610" y="63"/>
                    </a:lnTo>
                    <a:lnTo>
                      <a:pt x="611" y="63"/>
                    </a:lnTo>
                    <a:lnTo>
                      <a:pt x="611" y="63"/>
                    </a:lnTo>
                    <a:close/>
                    <a:moveTo>
                      <a:pt x="529" y="81"/>
                    </a:moveTo>
                    <a:lnTo>
                      <a:pt x="529" y="81"/>
                    </a:lnTo>
                    <a:lnTo>
                      <a:pt x="532" y="71"/>
                    </a:lnTo>
                    <a:lnTo>
                      <a:pt x="533" y="70"/>
                    </a:lnTo>
                    <a:lnTo>
                      <a:pt x="534" y="70"/>
                    </a:lnTo>
                    <a:lnTo>
                      <a:pt x="535" y="75"/>
                    </a:lnTo>
                    <a:lnTo>
                      <a:pt x="535" y="75"/>
                    </a:lnTo>
                    <a:lnTo>
                      <a:pt x="534" y="88"/>
                    </a:lnTo>
                    <a:lnTo>
                      <a:pt x="534" y="90"/>
                    </a:lnTo>
                    <a:lnTo>
                      <a:pt x="533" y="90"/>
                    </a:lnTo>
                    <a:lnTo>
                      <a:pt x="532" y="86"/>
                    </a:lnTo>
                    <a:lnTo>
                      <a:pt x="529" y="81"/>
                    </a:lnTo>
                    <a:lnTo>
                      <a:pt x="529" y="81"/>
                    </a:lnTo>
                    <a:close/>
                    <a:moveTo>
                      <a:pt x="406" y="141"/>
                    </a:moveTo>
                    <a:lnTo>
                      <a:pt x="406" y="141"/>
                    </a:lnTo>
                    <a:lnTo>
                      <a:pt x="407" y="137"/>
                    </a:lnTo>
                    <a:lnTo>
                      <a:pt x="407" y="136"/>
                    </a:lnTo>
                    <a:lnTo>
                      <a:pt x="409" y="137"/>
                    </a:lnTo>
                    <a:lnTo>
                      <a:pt x="410" y="139"/>
                    </a:lnTo>
                    <a:lnTo>
                      <a:pt x="412" y="145"/>
                    </a:lnTo>
                    <a:lnTo>
                      <a:pt x="412" y="145"/>
                    </a:lnTo>
                    <a:lnTo>
                      <a:pt x="411" y="145"/>
                    </a:lnTo>
                    <a:lnTo>
                      <a:pt x="410" y="145"/>
                    </a:lnTo>
                    <a:lnTo>
                      <a:pt x="409" y="144"/>
                    </a:lnTo>
                    <a:lnTo>
                      <a:pt x="406" y="141"/>
                    </a:lnTo>
                    <a:lnTo>
                      <a:pt x="406" y="141"/>
                    </a:lnTo>
                    <a:close/>
                    <a:moveTo>
                      <a:pt x="61" y="308"/>
                    </a:moveTo>
                    <a:lnTo>
                      <a:pt x="61" y="308"/>
                    </a:lnTo>
                    <a:lnTo>
                      <a:pt x="61" y="307"/>
                    </a:lnTo>
                    <a:lnTo>
                      <a:pt x="61" y="307"/>
                    </a:lnTo>
                    <a:lnTo>
                      <a:pt x="65" y="311"/>
                    </a:lnTo>
                    <a:lnTo>
                      <a:pt x="61" y="308"/>
                    </a:lnTo>
                    <a:lnTo>
                      <a:pt x="61" y="308"/>
                    </a:lnTo>
                    <a:close/>
                    <a:moveTo>
                      <a:pt x="54" y="297"/>
                    </a:moveTo>
                    <a:lnTo>
                      <a:pt x="54" y="297"/>
                    </a:lnTo>
                    <a:lnTo>
                      <a:pt x="53" y="302"/>
                    </a:lnTo>
                    <a:lnTo>
                      <a:pt x="54" y="307"/>
                    </a:lnTo>
                    <a:lnTo>
                      <a:pt x="54" y="307"/>
                    </a:lnTo>
                    <a:lnTo>
                      <a:pt x="54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8" y="303"/>
                    </a:lnTo>
                    <a:lnTo>
                      <a:pt x="58" y="303"/>
                    </a:lnTo>
                    <a:lnTo>
                      <a:pt x="57" y="296"/>
                    </a:lnTo>
                    <a:lnTo>
                      <a:pt x="56" y="295"/>
                    </a:lnTo>
                    <a:lnTo>
                      <a:pt x="54" y="297"/>
                    </a:lnTo>
                    <a:lnTo>
                      <a:pt x="54" y="297"/>
                    </a:lnTo>
                    <a:close/>
                    <a:moveTo>
                      <a:pt x="851" y="256"/>
                    </a:moveTo>
                    <a:lnTo>
                      <a:pt x="849" y="250"/>
                    </a:lnTo>
                    <a:lnTo>
                      <a:pt x="849" y="250"/>
                    </a:lnTo>
                    <a:lnTo>
                      <a:pt x="851" y="248"/>
                    </a:lnTo>
                    <a:lnTo>
                      <a:pt x="851" y="249"/>
                    </a:lnTo>
                    <a:lnTo>
                      <a:pt x="851" y="256"/>
                    </a:lnTo>
                    <a:lnTo>
                      <a:pt x="851" y="2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681">
                <a:extLst>
                  <a:ext uri="{FF2B5EF4-FFF2-40B4-BE49-F238E27FC236}">
                    <a16:creationId xmlns:a16="http://schemas.microsoft.com/office/drawing/2014/main" xmlns="" id="{4ACA8257-AC10-BAD4-D9BE-77A74E114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138" y="801688"/>
                <a:ext cx="0" cy="4763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0 h 11"/>
                  <a:gd name="T4" fmla="*/ 2 w 2"/>
                  <a:gd name="T5" fmla="*/ 11 h 11"/>
                  <a:gd name="T6" fmla="*/ 2 w 2"/>
                  <a:gd name="T7" fmla="*/ 11 h 11"/>
                  <a:gd name="T8" fmla="*/ 2 w 2"/>
                  <a:gd name="T9" fmla="*/ 5 h 11"/>
                  <a:gd name="T10" fmla="*/ 0 w 2"/>
                  <a:gd name="T11" fmla="*/ 0 h 11"/>
                  <a:gd name="T12" fmla="*/ 0 w 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lnTo>
                      <a:pt x="0" y="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682">
                <a:extLst>
                  <a:ext uri="{FF2B5EF4-FFF2-40B4-BE49-F238E27FC236}">
                    <a16:creationId xmlns:a16="http://schemas.microsoft.com/office/drawing/2014/main" xmlns="" id="{3D6BB9BC-4C9E-1018-DC29-A647BF1EC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726" y="766763"/>
                <a:ext cx="0" cy="3175"/>
              </a:xfrm>
              <a:custGeom>
                <a:avLst/>
                <a:gdLst>
                  <a:gd name="T0" fmla="*/ 3 h 5"/>
                  <a:gd name="T1" fmla="*/ 3 h 5"/>
                  <a:gd name="T2" fmla="*/ 5 h 5"/>
                  <a:gd name="T3" fmla="*/ 5 h 5"/>
                  <a:gd name="T4" fmla="*/ 0 h 5"/>
                  <a:gd name="T5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683">
                <a:extLst>
                  <a:ext uri="{FF2B5EF4-FFF2-40B4-BE49-F238E27FC236}">
                    <a16:creationId xmlns:a16="http://schemas.microsoft.com/office/drawing/2014/main" xmlns="" id="{8EC1AA29-2261-2A50-9D6B-4139AE04B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798513"/>
                <a:ext cx="1588" cy="6350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0 h 12"/>
                  <a:gd name="T4" fmla="*/ 2 w 3"/>
                  <a:gd name="T5" fmla="*/ 6 h 12"/>
                  <a:gd name="T6" fmla="*/ 3 w 3"/>
                  <a:gd name="T7" fmla="*/ 12 h 12"/>
                  <a:gd name="T8" fmla="*/ 3 w 3"/>
                  <a:gd name="T9" fmla="*/ 12 h 12"/>
                  <a:gd name="T10" fmla="*/ 2 w 3"/>
                  <a:gd name="T11" fmla="*/ 5 h 12"/>
                  <a:gd name="T12" fmla="*/ 1 w 3"/>
                  <a:gd name="T13" fmla="*/ 1 h 12"/>
                  <a:gd name="T14" fmla="*/ 0 w 3"/>
                  <a:gd name="T15" fmla="*/ 0 h 12"/>
                  <a:gd name="T16" fmla="*/ 0 w 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684">
                <a:extLst>
                  <a:ext uri="{FF2B5EF4-FFF2-40B4-BE49-F238E27FC236}">
                    <a16:creationId xmlns:a16="http://schemas.microsoft.com/office/drawing/2014/main" xmlns="" id="{A22A5366-2816-389A-FCB9-F410DE35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826" y="914400"/>
                <a:ext cx="3175" cy="6350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7 h 13"/>
                  <a:gd name="T4" fmla="*/ 5 w 5"/>
                  <a:gd name="T5" fmla="*/ 7 h 13"/>
                  <a:gd name="T6" fmla="*/ 4 w 5"/>
                  <a:gd name="T7" fmla="*/ 7 h 13"/>
                  <a:gd name="T8" fmla="*/ 3 w 5"/>
                  <a:gd name="T9" fmla="*/ 5 h 13"/>
                  <a:gd name="T10" fmla="*/ 0 w 5"/>
                  <a:gd name="T11" fmla="*/ 0 h 13"/>
                  <a:gd name="T12" fmla="*/ 0 w 5"/>
                  <a:gd name="T13" fmla="*/ 0 h 13"/>
                  <a:gd name="T14" fmla="*/ 1 w 5"/>
                  <a:gd name="T15" fmla="*/ 8 h 13"/>
                  <a:gd name="T16" fmla="*/ 1 w 5"/>
                  <a:gd name="T17" fmla="*/ 11 h 13"/>
                  <a:gd name="T18" fmla="*/ 0 w 5"/>
                  <a:gd name="T19" fmla="*/ 13 h 13"/>
                  <a:gd name="T20" fmla="*/ 0 w 5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685">
                <a:extLst>
                  <a:ext uri="{FF2B5EF4-FFF2-40B4-BE49-F238E27FC236}">
                    <a16:creationId xmlns:a16="http://schemas.microsoft.com/office/drawing/2014/main" xmlns="" id="{8B9D35FF-3953-711E-9B21-124995C9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847725"/>
                <a:ext cx="1588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1 w 4"/>
                  <a:gd name="T5" fmla="*/ 2 h 14"/>
                  <a:gd name="T6" fmla="*/ 1 w 4"/>
                  <a:gd name="T7" fmla="*/ 3 h 14"/>
                  <a:gd name="T8" fmla="*/ 0 w 4"/>
                  <a:gd name="T9" fmla="*/ 3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3 w 4"/>
                  <a:gd name="T17" fmla="*/ 12 h 14"/>
                  <a:gd name="T18" fmla="*/ 4 w 4"/>
                  <a:gd name="T19" fmla="*/ 9 h 14"/>
                  <a:gd name="T20" fmla="*/ 4 w 4"/>
                  <a:gd name="T21" fmla="*/ 5 h 14"/>
                  <a:gd name="T22" fmla="*/ 3 w 4"/>
                  <a:gd name="T23" fmla="*/ 0 h 14"/>
                  <a:gd name="T24" fmla="*/ 3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686">
                <a:extLst>
                  <a:ext uri="{FF2B5EF4-FFF2-40B4-BE49-F238E27FC236}">
                    <a16:creationId xmlns:a16="http://schemas.microsoft.com/office/drawing/2014/main" xmlns="" id="{FC924FC7-6268-4204-6E55-C7BB0893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6" y="874713"/>
                <a:ext cx="3175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5 w 7"/>
                  <a:gd name="T5" fmla="*/ 2 h 21"/>
                  <a:gd name="T6" fmla="*/ 4 w 7"/>
                  <a:gd name="T7" fmla="*/ 1 h 21"/>
                  <a:gd name="T8" fmla="*/ 4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1 w 7"/>
                  <a:gd name="T21" fmla="*/ 17 h 21"/>
                  <a:gd name="T22" fmla="*/ 1 w 7"/>
                  <a:gd name="T23" fmla="*/ 21 h 21"/>
                  <a:gd name="T24" fmla="*/ 2 w 7"/>
                  <a:gd name="T25" fmla="*/ 21 h 21"/>
                  <a:gd name="T26" fmla="*/ 3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687">
                <a:extLst>
                  <a:ext uri="{FF2B5EF4-FFF2-40B4-BE49-F238E27FC236}">
                    <a16:creationId xmlns:a16="http://schemas.microsoft.com/office/drawing/2014/main" xmlns="" id="{A07E4DD6-5A95-4F0B-9020-507729C12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301" y="877888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0 h 6"/>
                  <a:gd name="T4" fmla="*/ 2 w 3"/>
                  <a:gd name="T5" fmla="*/ 1 h 6"/>
                  <a:gd name="T6" fmla="*/ 0 w 3"/>
                  <a:gd name="T7" fmla="*/ 0 h 6"/>
                  <a:gd name="T8" fmla="*/ 0 w 3"/>
                  <a:gd name="T9" fmla="*/ 0 h 6"/>
                  <a:gd name="T10" fmla="*/ 1 w 3"/>
                  <a:gd name="T11" fmla="*/ 4 h 6"/>
                  <a:gd name="T12" fmla="*/ 1 w 3"/>
                  <a:gd name="T13" fmla="*/ 6 h 6"/>
                  <a:gd name="T14" fmla="*/ 1 w 3"/>
                  <a:gd name="T15" fmla="*/ 4 h 6"/>
                  <a:gd name="T16" fmla="*/ 3 w 3"/>
                  <a:gd name="T17" fmla="*/ 0 h 6"/>
                  <a:gd name="T18" fmla="*/ 3 w 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688">
                <a:extLst>
                  <a:ext uri="{FF2B5EF4-FFF2-40B4-BE49-F238E27FC236}">
                    <a16:creationId xmlns:a16="http://schemas.microsoft.com/office/drawing/2014/main" xmlns="" id="{57C240E1-2C66-E8C2-861E-97E67CB9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113" y="906463"/>
                <a:ext cx="3175" cy="12700"/>
              </a:xfrm>
              <a:custGeom>
                <a:avLst/>
                <a:gdLst>
                  <a:gd name="T0" fmla="*/ 2 w 4"/>
                  <a:gd name="T1" fmla="*/ 1 h 24"/>
                  <a:gd name="T2" fmla="*/ 2 w 4"/>
                  <a:gd name="T3" fmla="*/ 1 h 24"/>
                  <a:gd name="T4" fmla="*/ 1 w 4"/>
                  <a:gd name="T5" fmla="*/ 1 h 24"/>
                  <a:gd name="T6" fmla="*/ 1 w 4"/>
                  <a:gd name="T7" fmla="*/ 3 h 24"/>
                  <a:gd name="T8" fmla="*/ 1 w 4"/>
                  <a:gd name="T9" fmla="*/ 10 h 24"/>
                  <a:gd name="T10" fmla="*/ 1 w 4"/>
                  <a:gd name="T11" fmla="*/ 18 h 24"/>
                  <a:gd name="T12" fmla="*/ 1 w 4"/>
                  <a:gd name="T13" fmla="*/ 20 h 24"/>
                  <a:gd name="T14" fmla="*/ 0 w 4"/>
                  <a:gd name="T15" fmla="*/ 18 h 24"/>
                  <a:gd name="T16" fmla="*/ 0 w 4"/>
                  <a:gd name="T17" fmla="*/ 18 h 24"/>
                  <a:gd name="T18" fmla="*/ 0 w 4"/>
                  <a:gd name="T19" fmla="*/ 23 h 24"/>
                  <a:gd name="T20" fmla="*/ 1 w 4"/>
                  <a:gd name="T21" fmla="*/ 24 h 24"/>
                  <a:gd name="T22" fmla="*/ 1 w 4"/>
                  <a:gd name="T23" fmla="*/ 23 h 24"/>
                  <a:gd name="T24" fmla="*/ 3 w 4"/>
                  <a:gd name="T25" fmla="*/ 14 h 24"/>
                  <a:gd name="T26" fmla="*/ 4 w 4"/>
                  <a:gd name="T27" fmla="*/ 2 h 24"/>
                  <a:gd name="T28" fmla="*/ 4 w 4"/>
                  <a:gd name="T29" fmla="*/ 0 h 24"/>
                  <a:gd name="T30" fmla="*/ 3 w 4"/>
                  <a:gd name="T31" fmla="*/ 0 h 24"/>
                  <a:gd name="T32" fmla="*/ 2 w 4"/>
                  <a:gd name="T33" fmla="*/ 1 h 24"/>
                  <a:gd name="T34" fmla="*/ 2 w 4"/>
                  <a:gd name="T3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4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10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1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689">
                <a:extLst>
                  <a:ext uri="{FF2B5EF4-FFF2-40B4-BE49-F238E27FC236}">
                    <a16:creationId xmlns:a16="http://schemas.microsoft.com/office/drawing/2014/main" xmlns="" id="{455244EA-4AF0-D4E9-C5FC-C09043FC6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849313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2 w 3"/>
                  <a:gd name="T3" fmla="*/ 24 h 24"/>
                  <a:gd name="T4" fmla="*/ 3 w 3"/>
                  <a:gd name="T5" fmla="*/ 4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2" y="24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690">
                <a:extLst>
                  <a:ext uri="{FF2B5EF4-FFF2-40B4-BE49-F238E27FC236}">
                    <a16:creationId xmlns:a16="http://schemas.microsoft.com/office/drawing/2014/main" xmlns="" id="{B078A0F1-2F79-846A-8F4B-78FF57336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176" y="854075"/>
                <a:ext cx="3175" cy="6350"/>
              </a:xfrm>
              <a:custGeom>
                <a:avLst/>
                <a:gdLst>
                  <a:gd name="T0" fmla="*/ 7 w 7"/>
                  <a:gd name="T1" fmla="*/ 7 h 10"/>
                  <a:gd name="T2" fmla="*/ 1 w 7"/>
                  <a:gd name="T3" fmla="*/ 0 h 10"/>
                  <a:gd name="T4" fmla="*/ 1 w 7"/>
                  <a:gd name="T5" fmla="*/ 0 h 10"/>
                  <a:gd name="T6" fmla="*/ 1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4 w 7"/>
                  <a:gd name="T13" fmla="*/ 10 h 10"/>
                  <a:gd name="T14" fmla="*/ 5 w 7"/>
                  <a:gd name="T15" fmla="*/ 10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691">
                <a:extLst>
                  <a:ext uri="{FF2B5EF4-FFF2-40B4-BE49-F238E27FC236}">
                    <a16:creationId xmlns:a16="http://schemas.microsoft.com/office/drawing/2014/main" xmlns="" id="{250DF60B-C135-6F36-6B17-30BFFF85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001" y="858838"/>
                <a:ext cx="3175" cy="317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2 w 5"/>
                  <a:gd name="T5" fmla="*/ 0 h 5"/>
                  <a:gd name="T6" fmla="*/ 1 w 5"/>
                  <a:gd name="T7" fmla="*/ 2 h 5"/>
                  <a:gd name="T8" fmla="*/ 0 w 5"/>
                  <a:gd name="T9" fmla="*/ 5 h 5"/>
                  <a:gd name="T10" fmla="*/ 0 w 5"/>
                  <a:gd name="T11" fmla="*/ 5 h 5"/>
                  <a:gd name="T12" fmla="*/ 2 w 5"/>
                  <a:gd name="T13" fmla="*/ 4 h 5"/>
                  <a:gd name="T14" fmla="*/ 5 w 5"/>
                  <a:gd name="T15" fmla="*/ 0 h 5"/>
                  <a:gd name="T16" fmla="*/ 5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692">
                <a:extLst>
                  <a:ext uri="{FF2B5EF4-FFF2-40B4-BE49-F238E27FC236}">
                    <a16:creationId xmlns:a16="http://schemas.microsoft.com/office/drawing/2014/main" xmlns="" id="{259BE5D2-0C1C-5214-407A-2F41202B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238" y="846138"/>
                <a:ext cx="3175" cy="3175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5 h 7"/>
                  <a:gd name="T4" fmla="*/ 5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1" y="5"/>
                    </a:lnTo>
                    <a:lnTo>
                      <a:pt x="5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693">
                <a:extLst>
                  <a:ext uri="{FF2B5EF4-FFF2-40B4-BE49-F238E27FC236}">
                    <a16:creationId xmlns:a16="http://schemas.microsoft.com/office/drawing/2014/main" xmlns="" id="{F886FB02-F11D-8C8D-BD28-2311340E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850900"/>
                <a:ext cx="3175" cy="7938"/>
              </a:xfrm>
              <a:custGeom>
                <a:avLst/>
                <a:gdLst>
                  <a:gd name="T0" fmla="*/ 0 w 6"/>
                  <a:gd name="T1" fmla="*/ 17 h 17"/>
                  <a:gd name="T2" fmla="*/ 6 w 6"/>
                  <a:gd name="T3" fmla="*/ 11 h 17"/>
                  <a:gd name="T4" fmla="*/ 6 w 6"/>
                  <a:gd name="T5" fmla="*/ 11 h 17"/>
                  <a:gd name="T6" fmla="*/ 6 w 6"/>
                  <a:gd name="T7" fmla="*/ 6 h 17"/>
                  <a:gd name="T8" fmla="*/ 6 w 6"/>
                  <a:gd name="T9" fmla="*/ 2 h 17"/>
                  <a:gd name="T10" fmla="*/ 4 w 6"/>
                  <a:gd name="T11" fmla="*/ 0 h 17"/>
                  <a:gd name="T12" fmla="*/ 2 w 6"/>
                  <a:gd name="T13" fmla="*/ 1 h 17"/>
                  <a:gd name="T14" fmla="*/ 2 w 6"/>
                  <a:gd name="T15" fmla="*/ 1 h 17"/>
                  <a:gd name="T16" fmla="*/ 1 w 6"/>
                  <a:gd name="T17" fmla="*/ 9 h 17"/>
                  <a:gd name="T18" fmla="*/ 0 w 6"/>
                  <a:gd name="T19" fmla="*/ 13 h 17"/>
                  <a:gd name="T20" fmla="*/ 0 w 6"/>
                  <a:gd name="T21" fmla="*/ 17 h 17"/>
                  <a:gd name="T22" fmla="*/ 0 w 6"/>
                  <a:gd name="T2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7">
                    <a:moveTo>
                      <a:pt x="0" y="17"/>
                    </a:moveTo>
                    <a:lnTo>
                      <a:pt x="6" y="11"/>
                    </a:lnTo>
                    <a:lnTo>
                      <a:pt x="6" y="11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694">
                <a:extLst>
                  <a:ext uri="{FF2B5EF4-FFF2-40B4-BE49-F238E27FC236}">
                    <a16:creationId xmlns:a16="http://schemas.microsoft.com/office/drawing/2014/main" xmlns="" id="{8885E293-6FA7-525F-1295-573F5EA5C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820738"/>
                <a:ext cx="1588" cy="14288"/>
              </a:xfrm>
              <a:custGeom>
                <a:avLst/>
                <a:gdLst>
                  <a:gd name="T0" fmla="*/ 0 w 3"/>
                  <a:gd name="T1" fmla="*/ 12 h 29"/>
                  <a:gd name="T2" fmla="*/ 0 w 3"/>
                  <a:gd name="T3" fmla="*/ 12 h 29"/>
                  <a:gd name="T4" fmla="*/ 2 w 3"/>
                  <a:gd name="T5" fmla="*/ 20 h 29"/>
                  <a:gd name="T6" fmla="*/ 3 w 3"/>
                  <a:gd name="T7" fmla="*/ 29 h 29"/>
                  <a:gd name="T8" fmla="*/ 3 w 3"/>
                  <a:gd name="T9" fmla="*/ 0 h 29"/>
                  <a:gd name="T10" fmla="*/ 0 w 3"/>
                  <a:gd name="T1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2"/>
                    </a:moveTo>
                    <a:lnTo>
                      <a:pt x="0" y="12"/>
                    </a:lnTo>
                    <a:lnTo>
                      <a:pt x="2" y="20"/>
                    </a:lnTo>
                    <a:lnTo>
                      <a:pt x="3" y="29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695">
                <a:extLst>
                  <a:ext uri="{FF2B5EF4-FFF2-40B4-BE49-F238E27FC236}">
                    <a16:creationId xmlns:a16="http://schemas.microsoft.com/office/drawing/2014/main" xmlns="" id="{F8808661-44DF-2832-603D-957CB51C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338" y="811213"/>
                <a:ext cx="3175" cy="11113"/>
              </a:xfrm>
              <a:custGeom>
                <a:avLst/>
                <a:gdLst>
                  <a:gd name="T0" fmla="*/ 3 w 6"/>
                  <a:gd name="T1" fmla="*/ 21 h 21"/>
                  <a:gd name="T2" fmla="*/ 3 w 6"/>
                  <a:gd name="T3" fmla="*/ 21 h 21"/>
                  <a:gd name="T4" fmla="*/ 4 w 6"/>
                  <a:gd name="T5" fmla="*/ 14 h 21"/>
                  <a:gd name="T6" fmla="*/ 6 w 6"/>
                  <a:gd name="T7" fmla="*/ 6 h 21"/>
                  <a:gd name="T8" fmla="*/ 6 w 6"/>
                  <a:gd name="T9" fmla="*/ 1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5 h 21"/>
                  <a:gd name="T18" fmla="*/ 1 w 6"/>
                  <a:gd name="T19" fmla="*/ 11 h 21"/>
                  <a:gd name="T20" fmla="*/ 0 w 6"/>
                  <a:gd name="T21" fmla="*/ 16 h 21"/>
                  <a:gd name="T22" fmla="*/ 1 w 6"/>
                  <a:gd name="T23" fmla="*/ 19 h 21"/>
                  <a:gd name="T24" fmla="*/ 3 w 6"/>
                  <a:gd name="T25" fmla="*/ 21 h 21"/>
                  <a:gd name="T26" fmla="*/ 3 w 6"/>
                  <a:gd name="T2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1">
                    <a:moveTo>
                      <a:pt x="3" y="21"/>
                    </a:moveTo>
                    <a:lnTo>
                      <a:pt x="3" y="21"/>
                    </a:lnTo>
                    <a:lnTo>
                      <a:pt x="4" y="14"/>
                    </a:lnTo>
                    <a:lnTo>
                      <a:pt x="6" y="6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5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696">
                <a:extLst>
                  <a:ext uri="{FF2B5EF4-FFF2-40B4-BE49-F238E27FC236}">
                    <a16:creationId xmlns:a16="http://schemas.microsoft.com/office/drawing/2014/main" xmlns="" id="{5A606D22-E5BB-CA1C-6B7D-B43FA3BA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963" y="839788"/>
                <a:ext cx="0" cy="25400"/>
              </a:xfrm>
              <a:custGeom>
                <a:avLst/>
                <a:gdLst>
                  <a:gd name="T0" fmla="*/ 1 w 1"/>
                  <a:gd name="T1" fmla="*/ 0 h 48"/>
                  <a:gd name="T2" fmla="*/ 0 w 1"/>
                  <a:gd name="T3" fmla="*/ 0 h 48"/>
                  <a:gd name="T4" fmla="*/ 1 w 1"/>
                  <a:gd name="T5" fmla="*/ 48 h 48"/>
                  <a:gd name="T6" fmla="*/ 1 w 1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8">
                    <a:moveTo>
                      <a:pt x="1" y="0"/>
                    </a:moveTo>
                    <a:lnTo>
                      <a:pt x="0" y="0"/>
                    </a:lnTo>
                    <a:lnTo>
                      <a:pt x="1" y="48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697">
                <a:extLst>
                  <a:ext uri="{FF2B5EF4-FFF2-40B4-BE49-F238E27FC236}">
                    <a16:creationId xmlns:a16="http://schemas.microsoft.com/office/drawing/2014/main" xmlns="" id="{6EEC9328-D307-7154-6387-FAAEDEA1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888" y="779463"/>
                <a:ext cx="4763" cy="19050"/>
              </a:xfrm>
              <a:custGeom>
                <a:avLst/>
                <a:gdLst>
                  <a:gd name="T0" fmla="*/ 7 w 8"/>
                  <a:gd name="T1" fmla="*/ 1 h 38"/>
                  <a:gd name="T2" fmla="*/ 7 w 8"/>
                  <a:gd name="T3" fmla="*/ 1 h 38"/>
                  <a:gd name="T4" fmla="*/ 4 w 8"/>
                  <a:gd name="T5" fmla="*/ 0 h 38"/>
                  <a:gd name="T6" fmla="*/ 3 w 8"/>
                  <a:gd name="T7" fmla="*/ 1 h 38"/>
                  <a:gd name="T8" fmla="*/ 3 w 8"/>
                  <a:gd name="T9" fmla="*/ 10 h 38"/>
                  <a:gd name="T10" fmla="*/ 3 w 8"/>
                  <a:gd name="T11" fmla="*/ 18 h 38"/>
                  <a:gd name="T12" fmla="*/ 2 w 8"/>
                  <a:gd name="T13" fmla="*/ 20 h 38"/>
                  <a:gd name="T14" fmla="*/ 2 w 8"/>
                  <a:gd name="T15" fmla="*/ 20 h 38"/>
                  <a:gd name="T16" fmla="*/ 0 w 8"/>
                  <a:gd name="T17" fmla="*/ 16 h 38"/>
                  <a:gd name="T18" fmla="*/ 0 w 8"/>
                  <a:gd name="T19" fmla="*/ 16 h 38"/>
                  <a:gd name="T20" fmla="*/ 0 w 8"/>
                  <a:gd name="T21" fmla="*/ 23 h 38"/>
                  <a:gd name="T22" fmla="*/ 2 w 8"/>
                  <a:gd name="T23" fmla="*/ 28 h 38"/>
                  <a:gd name="T24" fmla="*/ 3 w 8"/>
                  <a:gd name="T25" fmla="*/ 32 h 38"/>
                  <a:gd name="T26" fmla="*/ 4 w 8"/>
                  <a:gd name="T27" fmla="*/ 38 h 38"/>
                  <a:gd name="T28" fmla="*/ 4 w 8"/>
                  <a:gd name="T29" fmla="*/ 38 h 38"/>
                  <a:gd name="T30" fmla="*/ 7 w 8"/>
                  <a:gd name="T31" fmla="*/ 31 h 38"/>
                  <a:gd name="T32" fmla="*/ 8 w 8"/>
                  <a:gd name="T33" fmla="*/ 27 h 38"/>
                  <a:gd name="T34" fmla="*/ 8 w 8"/>
                  <a:gd name="T35" fmla="*/ 18 h 38"/>
                  <a:gd name="T36" fmla="*/ 7 w 8"/>
                  <a:gd name="T37" fmla="*/ 1 h 38"/>
                  <a:gd name="T38" fmla="*/ 7 w 8"/>
                  <a:gd name="T39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38">
                    <a:moveTo>
                      <a:pt x="7" y="1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0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2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7" y="31"/>
                    </a:lnTo>
                    <a:lnTo>
                      <a:pt x="8" y="27"/>
                    </a:lnTo>
                    <a:lnTo>
                      <a:pt x="8" y="18"/>
                    </a:lnTo>
                    <a:lnTo>
                      <a:pt x="7" y="1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698">
                <a:extLst>
                  <a:ext uri="{FF2B5EF4-FFF2-40B4-BE49-F238E27FC236}">
                    <a16:creationId xmlns:a16="http://schemas.microsoft.com/office/drawing/2014/main" xmlns="" id="{51D9A217-406A-50A6-8300-F6B3539D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476" y="798513"/>
                <a:ext cx="1588" cy="4763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699">
                <a:extLst>
                  <a:ext uri="{FF2B5EF4-FFF2-40B4-BE49-F238E27FC236}">
                    <a16:creationId xmlns:a16="http://schemas.microsoft.com/office/drawing/2014/main" xmlns="" id="{918ED737-9891-9D36-C6FD-47E6B4D18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026" y="882650"/>
                <a:ext cx="3175" cy="7938"/>
              </a:xfrm>
              <a:custGeom>
                <a:avLst/>
                <a:gdLst>
                  <a:gd name="T0" fmla="*/ 0 w 5"/>
                  <a:gd name="T1" fmla="*/ 6 h 16"/>
                  <a:gd name="T2" fmla="*/ 5 w 5"/>
                  <a:gd name="T3" fmla="*/ 16 h 16"/>
                  <a:gd name="T4" fmla="*/ 2 w 5"/>
                  <a:gd name="T5" fmla="*/ 0 h 16"/>
                  <a:gd name="T6" fmla="*/ 0 w 5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0" y="6"/>
                    </a:moveTo>
                    <a:lnTo>
                      <a:pt x="5" y="16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700">
                <a:extLst>
                  <a:ext uri="{FF2B5EF4-FFF2-40B4-BE49-F238E27FC236}">
                    <a16:creationId xmlns:a16="http://schemas.microsoft.com/office/drawing/2014/main" xmlns="" id="{E3A3C365-9499-29E5-DD54-F05449006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788" y="866775"/>
                <a:ext cx="1588" cy="15875"/>
              </a:xfrm>
              <a:custGeom>
                <a:avLst/>
                <a:gdLst>
                  <a:gd name="T0" fmla="*/ 0 w 5"/>
                  <a:gd name="T1" fmla="*/ 0 h 30"/>
                  <a:gd name="T2" fmla="*/ 3 w 5"/>
                  <a:gd name="T3" fmla="*/ 30 h 30"/>
                  <a:gd name="T4" fmla="*/ 5 w 5"/>
                  <a:gd name="T5" fmla="*/ 2 h 30"/>
                  <a:gd name="T6" fmla="*/ 5 w 5"/>
                  <a:gd name="T7" fmla="*/ 2 h 30"/>
                  <a:gd name="T8" fmla="*/ 4 w 5"/>
                  <a:gd name="T9" fmla="*/ 3 h 30"/>
                  <a:gd name="T10" fmla="*/ 3 w 5"/>
                  <a:gd name="T11" fmla="*/ 5 h 30"/>
                  <a:gd name="T12" fmla="*/ 1 w 5"/>
                  <a:gd name="T13" fmla="*/ 3 h 30"/>
                  <a:gd name="T14" fmla="*/ 0 w 5"/>
                  <a:gd name="T15" fmla="*/ 0 h 30"/>
                  <a:gd name="T16" fmla="*/ 0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0" y="0"/>
                    </a:moveTo>
                    <a:lnTo>
                      <a:pt x="3" y="3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701">
                <a:extLst>
                  <a:ext uri="{FF2B5EF4-FFF2-40B4-BE49-F238E27FC236}">
                    <a16:creationId xmlns:a16="http://schemas.microsoft.com/office/drawing/2014/main" xmlns="" id="{85CAF2B5-303B-7393-869F-AAAD9B8E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351" y="754063"/>
                <a:ext cx="3175" cy="9525"/>
              </a:xfrm>
              <a:custGeom>
                <a:avLst/>
                <a:gdLst>
                  <a:gd name="T0" fmla="*/ 0 w 5"/>
                  <a:gd name="T1" fmla="*/ 0 h 16"/>
                  <a:gd name="T2" fmla="*/ 0 w 5"/>
                  <a:gd name="T3" fmla="*/ 7 h 16"/>
                  <a:gd name="T4" fmla="*/ 0 w 5"/>
                  <a:gd name="T5" fmla="*/ 7 h 16"/>
                  <a:gd name="T6" fmla="*/ 2 w 5"/>
                  <a:gd name="T7" fmla="*/ 14 h 16"/>
                  <a:gd name="T8" fmla="*/ 3 w 5"/>
                  <a:gd name="T9" fmla="*/ 15 h 16"/>
                  <a:gd name="T10" fmla="*/ 5 w 5"/>
                  <a:gd name="T11" fmla="*/ 16 h 16"/>
                  <a:gd name="T12" fmla="*/ 0 w 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702">
                <a:extLst>
                  <a:ext uri="{FF2B5EF4-FFF2-40B4-BE49-F238E27FC236}">
                    <a16:creationId xmlns:a16="http://schemas.microsoft.com/office/drawing/2014/main" xmlns="" id="{69D148C2-0D0A-1871-3875-AF34EE94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101" y="763588"/>
                <a:ext cx="3175" cy="15875"/>
              </a:xfrm>
              <a:custGeom>
                <a:avLst/>
                <a:gdLst>
                  <a:gd name="T0" fmla="*/ 1 w 4"/>
                  <a:gd name="T1" fmla="*/ 2 h 28"/>
                  <a:gd name="T2" fmla="*/ 0 w 4"/>
                  <a:gd name="T3" fmla="*/ 0 h 28"/>
                  <a:gd name="T4" fmla="*/ 4 w 4"/>
                  <a:gd name="T5" fmla="*/ 28 h 28"/>
                  <a:gd name="T6" fmla="*/ 1 w 4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1" y="2"/>
                    </a:moveTo>
                    <a:lnTo>
                      <a:pt x="0" y="0"/>
                    </a:lnTo>
                    <a:lnTo>
                      <a:pt x="4" y="28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703">
                <a:extLst>
                  <a:ext uri="{FF2B5EF4-FFF2-40B4-BE49-F238E27FC236}">
                    <a16:creationId xmlns:a16="http://schemas.microsoft.com/office/drawing/2014/main" xmlns="" id="{FCFDFEB3-A2E3-7085-8E9C-15BB9A5F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913" y="746125"/>
                <a:ext cx="3175" cy="7938"/>
              </a:xfrm>
              <a:custGeom>
                <a:avLst/>
                <a:gdLst>
                  <a:gd name="T0" fmla="*/ 6 w 6"/>
                  <a:gd name="T1" fmla="*/ 0 h 15"/>
                  <a:gd name="T2" fmla="*/ 6 w 6"/>
                  <a:gd name="T3" fmla="*/ 0 h 15"/>
                  <a:gd name="T4" fmla="*/ 4 w 6"/>
                  <a:gd name="T5" fmla="*/ 0 h 15"/>
                  <a:gd name="T6" fmla="*/ 2 w 6"/>
                  <a:gd name="T7" fmla="*/ 2 h 15"/>
                  <a:gd name="T8" fmla="*/ 1 w 6"/>
                  <a:gd name="T9" fmla="*/ 3 h 15"/>
                  <a:gd name="T10" fmla="*/ 0 w 6"/>
                  <a:gd name="T11" fmla="*/ 3 h 15"/>
                  <a:gd name="T12" fmla="*/ 0 w 6"/>
                  <a:gd name="T13" fmla="*/ 3 h 15"/>
                  <a:gd name="T14" fmla="*/ 0 w 6"/>
                  <a:gd name="T15" fmla="*/ 3 h 15"/>
                  <a:gd name="T16" fmla="*/ 1 w 6"/>
                  <a:gd name="T17" fmla="*/ 3 h 15"/>
                  <a:gd name="T18" fmla="*/ 2 w 6"/>
                  <a:gd name="T19" fmla="*/ 5 h 15"/>
                  <a:gd name="T20" fmla="*/ 4 w 6"/>
                  <a:gd name="T21" fmla="*/ 12 h 15"/>
                  <a:gd name="T22" fmla="*/ 6 w 6"/>
                  <a:gd name="T23" fmla="*/ 15 h 15"/>
                  <a:gd name="T24" fmla="*/ 6 w 6"/>
                  <a:gd name="T25" fmla="*/ 13 h 15"/>
                  <a:gd name="T26" fmla="*/ 6 w 6"/>
                  <a:gd name="T27" fmla="*/ 0 h 15"/>
                  <a:gd name="T28" fmla="*/ 6 w 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4" y="12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704">
                <a:extLst>
                  <a:ext uri="{FF2B5EF4-FFF2-40B4-BE49-F238E27FC236}">
                    <a16:creationId xmlns:a16="http://schemas.microsoft.com/office/drawing/2014/main" xmlns="" id="{E418E534-38D2-71F1-6689-8DFCCFBC5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013" y="1398588"/>
                <a:ext cx="1588" cy="11113"/>
              </a:xfrm>
              <a:custGeom>
                <a:avLst/>
                <a:gdLst>
                  <a:gd name="T0" fmla="*/ 3 w 3"/>
                  <a:gd name="T1" fmla="*/ 0 h 21"/>
                  <a:gd name="T2" fmla="*/ 3 w 3"/>
                  <a:gd name="T3" fmla="*/ 0 h 21"/>
                  <a:gd name="T4" fmla="*/ 2 w 3"/>
                  <a:gd name="T5" fmla="*/ 0 h 21"/>
                  <a:gd name="T6" fmla="*/ 2 w 3"/>
                  <a:gd name="T7" fmla="*/ 1 h 21"/>
                  <a:gd name="T8" fmla="*/ 0 w 3"/>
                  <a:gd name="T9" fmla="*/ 8 h 21"/>
                  <a:gd name="T10" fmla="*/ 0 w 3"/>
                  <a:gd name="T11" fmla="*/ 21 h 21"/>
                  <a:gd name="T12" fmla="*/ 0 w 3"/>
                  <a:gd name="T13" fmla="*/ 21 h 21"/>
                  <a:gd name="T14" fmla="*/ 2 w 3"/>
                  <a:gd name="T15" fmla="*/ 19 h 21"/>
                  <a:gd name="T16" fmla="*/ 3 w 3"/>
                  <a:gd name="T17" fmla="*/ 15 h 21"/>
                  <a:gd name="T18" fmla="*/ 3 w 3"/>
                  <a:gd name="T19" fmla="*/ 7 h 21"/>
                  <a:gd name="T20" fmla="*/ 3 w 3"/>
                  <a:gd name="T21" fmla="*/ 0 h 21"/>
                  <a:gd name="T22" fmla="*/ 3 w 3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1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705">
                <a:extLst>
                  <a:ext uri="{FF2B5EF4-FFF2-40B4-BE49-F238E27FC236}">
                    <a16:creationId xmlns:a16="http://schemas.microsoft.com/office/drawing/2014/main" xmlns="" id="{707B3515-AA10-EF45-3516-F74029A5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063" y="1368425"/>
                <a:ext cx="3175" cy="11113"/>
              </a:xfrm>
              <a:custGeom>
                <a:avLst/>
                <a:gdLst>
                  <a:gd name="T0" fmla="*/ 1 w 6"/>
                  <a:gd name="T1" fmla="*/ 11 h 19"/>
                  <a:gd name="T2" fmla="*/ 0 w 6"/>
                  <a:gd name="T3" fmla="*/ 19 h 19"/>
                  <a:gd name="T4" fmla="*/ 6 w 6"/>
                  <a:gd name="T5" fmla="*/ 0 h 19"/>
                  <a:gd name="T6" fmla="*/ 1 w 6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1" y="11"/>
                    </a:moveTo>
                    <a:lnTo>
                      <a:pt x="0" y="19"/>
                    </a:lnTo>
                    <a:lnTo>
                      <a:pt x="6" y="0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706">
                <a:extLst>
                  <a:ext uri="{FF2B5EF4-FFF2-40B4-BE49-F238E27FC236}">
                    <a16:creationId xmlns:a16="http://schemas.microsoft.com/office/drawing/2014/main" xmlns="" id="{7D1ED183-E2CE-6EDD-4E09-AC14F5B8C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413" y="1368425"/>
                <a:ext cx="11113" cy="12700"/>
              </a:xfrm>
              <a:custGeom>
                <a:avLst/>
                <a:gdLst>
                  <a:gd name="T0" fmla="*/ 20 w 20"/>
                  <a:gd name="T1" fmla="*/ 13 h 26"/>
                  <a:gd name="T2" fmla="*/ 20 w 20"/>
                  <a:gd name="T3" fmla="*/ 13 h 26"/>
                  <a:gd name="T4" fmla="*/ 19 w 20"/>
                  <a:gd name="T5" fmla="*/ 4 h 26"/>
                  <a:gd name="T6" fmla="*/ 17 w 20"/>
                  <a:gd name="T7" fmla="*/ 1 h 26"/>
                  <a:gd name="T8" fmla="*/ 16 w 20"/>
                  <a:gd name="T9" fmla="*/ 0 h 26"/>
                  <a:gd name="T10" fmla="*/ 15 w 20"/>
                  <a:gd name="T11" fmla="*/ 0 h 26"/>
                  <a:gd name="T12" fmla="*/ 12 w 20"/>
                  <a:gd name="T13" fmla="*/ 2 h 26"/>
                  <a:gd name="T14" fmla="*/ 8 w 20"/>
                  <a:gd name="T15" fmla="*/ 9 h 26"/>
                  <a:gd name="T16" fmla="*/ 5 w 20"/>
                  <a:gd name="T17" fmla="*/ 9 h 26"/>
                  <a:gd name="T18" fmla="*/ 4 w 20"/>
                  <a:gd name="T19" fmla="*/ 9 h 26"/>
                  <a:gd name="T20" fmla="*/ 3 w 20"/>
                  <a:gd name="T21" fmla="*/ 6 h 26"/>
                  <a:gd name="T22" fmla="*/ 2 w 20"/>
                  <a:gd name="T23" fmla="*/ 0 h 26"/>
                  <a:gd name="T24" fmla="*/ 0 w 20"/>
                  <a:gd name="T25" fmla="*/ 26 h 26"/>
                  <a:gd name="T26" fmla="*/ 0 w 20"/>
                  <a:gd name="T27" fmla="*/ 26 h 26"/>
                  <a:gd name="T28" fmla="*/ 5 w 20"/>
                  <a:gd name="T29" fmla="*/ 21 h 26"/>
                  <a:gd name="T30" fmla="*/ 11 w 20"/>
                  <a:gd name="T31" fmla="*/ 15 h 26"/>
                  <a:gd name="T32" fmla="*/ 14 w 20"/>
                  <a:gd name="T33" fmla="*/ 12 h 26"/>
                  <a:gd name="T34" fmla="*/ 16 w 20"/>
                  <a:gd name="T35" fmla="*/ 11 h 26"/>
                  <a:gd name="T36" fmla="*/ 18 w 20"/>
                  <a:gd name="T37" fmla="*/ 11 h 26"/>
                  <a:gd name="T38" fmla="*/ 20 w 20"/>
                  <a:gd name="T39" fmla="*/ 13 h 26"/>
                  <a:gd name="T40" fmla="*/ 20 w 20"/>
                  <a:gd name="T4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20" y="13"/>
                    </a:moveTo>
                    <a:lnTo>
                      <a:pt x="20" y="13"/>
                    </a:lnTo>
                    <a:lnTo>
                      <a:pt x="19" y="4"/>
                    </a:lnTo>
                    <a:lnTo>
                      <a:pt x="17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707">
                <a:extLst>
                  <a:ext uri="{FF2B5EF4-FFF2-40B4-BE49-F238E27FC236}">
                    <a16:creationId xmlns:a16="http://schemas.microsoft.com/office/drawing/2014/main" xmlns="" id="{A7AD0BFF-122B-8F91-B3E5-A35C7C6B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08113"/>
                <a:ext cx="3175" cy="4763"/>
              </a:xfrm>
              <a:custGeom>
                <a:avLst/>
                <a:gdLst>
                  <a:gd name="T0" fmla="*/ 5 w 5"/>
                  <a:gd name="T1" fmla="*/ 9 h 9"/>
                  <a:gd name="T2" fmla="*/ 5 w 5"/>
                  <a:gd name="T3" fmla="*/ 9 h 9"/>
                  <a:gd name="T4" fmla="*/ 5 w 5"/>
                  <a:gd name="T5" fmla="*/ 2 h 9"/>
                  <a:gd name="T6" fmla="*/ 5 w 5"/>
                  <a:gd name="T7" fmla="*/ 0 h 9"/>
                  <a:gd name="T8" fmla="*/ 4 w 5"/>
                  <a:gd name="T9" fmla="*/ 1 h 9"/>
                  <a:gd name="T10" fmla="*/ 0 w 5"/>
                  <a:gd name="T11" fmla="*/ 4 h 9"/>
                  <a:gd name="T12" fmla="*/ 0 w 5"/>
                  <a:gd name="T13" fmla="*/ 4 h 9"/>
                  <a:gd name="T14" fmla="*/ 1 w 5"/>
                  <a:gd name="T15" fmla="*/ 8 h 9"/>
                  <a:gd name="T16" fmla="*/ 1 w 5"/>
                  <a:gd name="T17" fmla="*/ 8 h 9"/>
                  <a:gd name="T18" fmla="*/ 2 w 5"/>
                  <a:gd name="T19" fmla="*/ 8 h 9"/>
                  <a:gd name="T20" fmla="*/ 5 w 5"/>
                  <a:gd name="T21" fmla="*/ 9 h 9"/>
                  <a:gd name="T22" fmla="*/ 5 w 5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5" y="9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708">
                <a:extLst>
                  <a:ext uri="{FF2B5EF4-FFF2-40B4-BE49-F238E27FC236}">
                    <a16:creationId xmlns:a16="http://schemas.microsoft.com/office/drawing/2014/main" xmlns="" id="{092AF427-FE3E-1B09-3D78-6A7A26B87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876" y="1412875"/>
                <a:ext cx="1588" cy="1588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4 h 5"/>
                  <a:gd name="T10" fmla="*/ 1 w 1"/>
                  <a:gd name="T11" fmla="*/ 5 h 5"/>
                  <a:gd name="T12" fmla="*/ 1 w 1"/>
                  <a:gd name="T13" fmla="*/ 4 h 5"/>
                  <a:gd name="T14" fmla="*/ 1 w 1"/>
                  <a:gd name="T15" fmla="*/ 0 h 5"/>
                  <a:gd name="T16" fmla="*/ 1 w 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709">
                <a:extLst>
                  <a:ext uri="{FF2B5EF4-FFF2-40B4-BE49-F238E27FC236}">
                    <a16:creationId xmlns:a16="http://schemas.microsoft.com/office/drawing/2014/main" xmlns="" id="{59D86E4A-DE43-6EE3-852B-C7A44739A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226" y="1408113"/>
                <a:ext cx="3175" cy="14288"/>
              </a:xfrm>
              <a:custGeom>
                <a:avLst/>
                <a:gdLst>
                  <a:gd name="T0" fmla="*/ 4 w 6"/>
                  <a:gd name="T1" fmla="*/ 0 h 26"/>
                  <a:gd name="T2" fmla="*/ 0 w 6"/>
                  <a:gd name="T3" fmla="*/ 11 h 26"/>
                  <a:gd name="T4" fmla="*/ 0 w 6"/>
                  <a:gd name="T5" fmla="*/ 11 h 26"/>
                  <a:gd name="T6" fmla="*/ 1 w 6"/>
                  <a:gd name="T7" fmla="*/ 16 h 26"/>
                  <a:gd name="T8" fmla="*/ 3 w 6"/>
                  <a:gd name="T9" fmla="*/ 19 h 26"/>
                  <a:gd name="T10" fmla="*/ 4 w 6"/>
                  <a:gd name="T11" fmla="*/ 23 h 26"/>
                  <a:gd name="T12" fmla="*/ 3 w 6"/>
                  <a:gd name="T13" fmla="*/ 26 h 26"/>
                  <a:gd name="T14" fmla="*/ 3 w 6"/>
                  <a:gd name="T15" fmla="*/ 26 h 26"/>
                  <a:gd name="T16" fmla="*/ 5 w 6"/>
                  <a:gd name="T17" fmla="*/ 21 h 26"/>
                  <a:gd name="T18" fmla="*/ 6 w 6"/>
                  <a:gd name="T19" fmla="*/ 15 h 26"/>
                  <a:gd name="T20" fmla="*/ 6 w 6"/>
                  <a:gd name="T21" fmla="*/ 8 h 26"/>
                  <a:gd name="T22" fmla="*/ 4 w 6"/>
                  <a:gd name="T23" fmla="*/ 0 h 26"/>
                  <a:gd name="T24" fmla="*/ 4 w 6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6">
                    <a:moveTo>
                      <a:pt x="4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6" y="15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710">
                <a:extLst>
                  <a:ext uri="{FF2B5EF4-FFF2-40B4-BE49-F238E27FC236}">
                    <a16:creationId xmlns:a16="http://schemas.microsoft.com/office/drawing/2014/main" xmlns="" id="{DF7C55EA-6537-4D14-5AAA-16E6B5AB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1" y="1395413"/>
                <a:ext cx="1588" cy="3175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4 h 6"/>
                  <a:gd name="T4" fmla="*/ 0 w 3"/>
                  <a:gd name="T5" fmla="*/ 4 h 6"/>
                  <a:gd name="T6" fmla="*/ 0 w 3"/>
                  <a:gd name="T7" fmla="*/ 6 h 6"/>
                  <a:gd name="T8" fmla="*/ 2 w 3"/>
                  <a:gd name="T9" fmla="*/ 6 h 6"/>
                  <a:gd name="T10" fmla="*/ 3 w 3"/>
                  <a:gd name="T11" fmla="*/ 0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711">
                <a:extLst>
                  <a:ext uri="{FF2B5EF4-FFF2-40B4-BE49-F238E27FC236}">
                    <a16:creationId xmlns:a16="http://schemas.microsoft.com/office/drawing/2014/main" xmlns="" id="{EED6DF4D-A711-DB76-C10A-6DE549C52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93825"/>
                <a:ext cx="1588" cy="9525"/>
              </a:xfrm>
              <a:custGeom>
                <a:avLst/>
                <a:gdLst>
                  <a:gd name="T0" fmla="*/ 0 w 4"/>
                  <a:gd name="T1" fmla="*/ 18 h 18"/>
                  <a:gd name="T2" fmla="*/ 4 w 4"/>
                  <a:gd name="T3" fmla="*/ 7 h 18"/>
                  <a:gd name="T4" fmla="*/ 4 w 4"/>
                  <a:gd name="T5" fmla="*/ 7 h 18"/>
                  <a:gd name="T6" fmla="*/ 4 w 4"/>
                  <a:gd name="T7" fmla="*/ 0 h 18"/>
                  <a:gd name="T8" fmla="*/ 3 w 4"/>
                  <a:gd name="T9" fmla="*/ 1 h 18"/>
                  <a:gd name="T10" fmla="*/ 2 w 4"/>
                  <a:gd name="T11" fmla="*/ 12 h 18"/>
                  <a:gd name="T12" fmla="*/ 2 w 4"/>
                  <a:gd name="T13" fmla="*/ 12 h 18"/>
                  <a:gd name="T14" fmla="*/ 2 w 4"/>
                  <a:gd name="T15" fmla="*/ 7 h 18"/>
                  <a:gd name="T16" fmla="*/ 2 w 4"/>
                  <a:gd name="T17" fmla="*/ 8 h 18"/>
                  <a:gd name="T18" fmla="*/ 0 w 4"/>
                  <a:gd name="T19" fmla="*/ 18 h 18"/>
                  <a:gd name="T20" fmla="*/ 0 w 4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8">
                    <a:moveTo>
                      <a:pt x="0" y="18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712">
                <a:extLst>
                  <a:ext uri="{FF2B5EF4-FFF2-40B4-BE49-F238E27FC236}">
                    <a16:creationId xmlns:a16="http://schemas.microsoft.com/office/drawing/2014/main" xmlns="" id="{AEA4886D-3D85-9BA9-241F-F4977F3D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051" y="1389063"/>
                <a:ext cx="3175" cy="12700"/>
              </a:xfrm>
              <a:custGeom>
                <a:avLst/>
                <a:gdLst>
                  <a:gd name="T0" fmla="*/ 6 w 6"/>
                  <a:gd name="T1" fmla="*/ 23 h 23"/>
                  <a:gd name="T2" fmla="*/ 6 w 6"/>
                  <a:gd name="T3" fmla="*/ 23 h 23"/>
                  <a:gd name="T4" fmla="*/ 5 w 6"/>
                  <a:gd name="T5" fmla="*/ 17 h 23"/>
                  <a:gd name="T6" fmla="*/ 4 w 6"/>
                  <a:gd name="T7" fmla="*/ 13 h 23"/>
                  <a:gd name="T8" fmla="*/ 4 w 6"/>
                  <a:gd name="T9" fmla="*/ 7 h 23"/>
                  <a:gd name="T10" fmla="*/ 6 w 6"/>
                  <a:gd name="T11" fmla="*/ 0 h 23"/>
                  <a:gd name="T12" fmla="*/ 6 w 6"/>
                  <a:gd name="T13" fmla="*/ 0 h 23"/>
                  <a:gd name="T14" fmla="*/ 3 w 6"/>
                  <a:gd name="T15" fmla="*/ 2 h 23"/>
                  <a:gd name="T16" fmla="*/ 1 w 6"/>
                  <a:gd name="T17" fmla="*/ 6 h 23"/>
                  <a:gd name="T18" fmla="*/ 1 w 6"/>
                  <a:gd name="T19" fmla="*/ 10 h 23"/>
                  <a:gd name="T20" fmla="*/ 0 w 6"/>
                  <a:gd name="T21" fmla="*/ 15 h 23"/>
                  <a:gd name="T22" fmla="*/ 1 w 6"/>
                  <a:gd name="T23" fmla="*/ 18 h 23"/>
                  <a:gd name="T24" fmla="*/ 2 w 6"/>
                  <a:gd name="T25" fmla="*/ 22 h 23"/>
                  <a:gd name="T26" fmla="*/ 4 w 6"/>
                  <a:gd name="T27" fmla="*/ 23 h 23"/>
                  <a:gd name="T28" fmla="*/ 6 w 6"/>
                  <a:gd name="T29" fmla="*/ 23 h 23"/>
                  <a:gd name="T30" fmla="*/ 6 w 6"/>
                  <a:gd name="T3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lnTo>
                      <a:pt x="6" y="23"/>
                    </a:lnTo>
                    <a:lnTo>
                      <a:pt x="5" y="17"/>
                    </a:lnTo>
                    <a:lnTo>
                      <a:pt x="4" y="13"/>
                    </a:lnTo>
                    <a:lnTo>
                      <a:pt x="4" y="7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2" y="22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713">
                <a:extLst>
                  <a:ext uri="{FF2B5EF4-FFF2-40B4-BE49-F238E27FC236}">
                    <a16:creationId xmlns:a16="http://schemas.microsoft.com/office/drawing/2014/main" xmlns="" id="{925B542F-52A0-121C-BA79-A4239571E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938" y="1352550"/>
                <a:ext cx="3175" cy="6350"/>
              </a:xfrm>
              <a:custGeom>
                <a:avLst/>
                <a:gdLst>
                  <a:gd name="T0" fmla="*/ 7 w 7"/>
                  <a:gd name="T1" fmla="*/ 10 h 13"/>
                  <a:gd name="T2" fmla="*/ 3 w 7"/>
                  <a:gd name="T3" fmla="*/ 0 h 13"/>
                  <a:gd name="T4" fmla="*/ 0 w 7"/>
                  <a:gd name="T5" fmla="*/ 11 h 13"/>
                  <a:gd name="T6" fmla="*/ 0 w 7"/>
                  <a:gd name="T7" fmla="*/ 11 h 13"/>
                  <a:gd name="T8" fmla="*/ 1 w 7"/>
                  <a:gd name="T9" fmla="*/ 10 h 13"/>
                  <a:gd name="T10" fmla="*/ 2 w 7"/>
                  <a:gd name="T11" fmla="*/ 10 h 13"/>
                  <a:gd name="T12" fmla="*/ 3 w 7"/>
                  <a:gd name="T13" fmla="*/ 12 h 13"/>
                  <a:gd name="T14" fmla="*/ 6 w 7"/>
                  <a:gd name="T15" fmla="*/ 13 h 13"/>
                  <a:gd name="T16" fmla="*/ 7 w 7"/>
                  <a:gd name="T17" fmla="*/ 12 h 13"/>
                  <a:gd name="T18" fmla="*/ 7 w 7"/>
                  <a:gd name="T19" fmla="*/ 10 h 13"/>
                  <a:gd name="T20" fmla="*/ 7 w 7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3">
                    <a:moveTo>
                      <a:pt x="7" y="10"/>
                    </a:moveTo>
                    <a:lnTo>
                      <a:pt x="3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2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714">
                <a:extLst>
                  <a:ext uri="{FF2B5EF4-FFF2-40B4-BE49-F238E27FC236}">
                    <a16:creationId xmlns:a16="http://schemas.microsoft.com/office/drawing/2014/main" xmlns="" id="{5F7B4CE8-3583-8302-E7FF-2D5F5E0A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513" y="1403350"/>
                <a:ext cx="3175" cy="14288"/>
              </a:xfrm>
              <a:custGeom>
                <a:avLst/>
                <a:gdLst>
                  <a:gd name="T0" fmla="*/ 5 w 5"/>
                  <a:gd name="T1" fmla="*/ 28 h 28"/>
                  <a:gd name="T2" fmla="*/ 5 w 5"/>
                  <a:gd name="T3" fmla="*/ 28 h 28"/>
                  <a:gd name="T4" fmla="*/ 5 w 5"/>
                  <a:gd name="T5" fmla="*/ 15 h 28"/>
                  <a:gd name="T6" fmla="*/ 4 w 5"/>
                  <a:gd name="T7" fmla="*/ 0 h 28"/>
                  <a:gd name="T8" fmla="*/ 0 w 5"/>
                  <a:gd name="T9" fmla="*/ 8 h 28"/>
                  <a:gd name="T10" fmla="*/ 0 w 5"/>
                  <a:gd name="T11" fmla="*/ 8 h 28"/>
                  <a:gd name="T12" fmla="*/ 4 w 5"/>
                  <a:gd name="T13" fmla="*/ 17 h 28"/>
                  <a:gd name="T14" fmla="*/ 5 w 5"/>
                  <a:gd name="T15" fmla="*/ 21 h 28"/>
                  <a:gd name="T16" fmla="*/ 5 w 5"/>
                  <a:gd name="T17" fmla="*/ 28 h 28"/>
                  <a:gd name="T18" fmla="*/ 5 w 5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8">
                    <a:moveTo>
                      <a:pt x="5" y="28"/>
                    </a:moveTo>
                    <a:lnTo>
                      <a:pt x="5" y="28"/>
                    </a:lnTo>
                    <a:lnTo>
                      <a:pt x="5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5" y="28"/>
                    </a:lnTo>
                    <a:lnTo>
                      <a:pt x="5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715">
                <a:extLst>
                  <a:ext uri="{FF2B5EF4-FFF2-40B4-BE49-F238E27FC236}">
                    <a16:creationId xmlns:a16="http://schemas.microsoft.com/office/drawing/2014/main" xmlns="" id="{931B4FF6-0433-7DCB-2C1A-5FE2772E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97000"/>
                <a:ext cx="1588" cy="6350"/>
              </a:xfrm>
              <a:custGeom>
                <a:avLst/>
                <a:gdLst>
                  <a:gd name="T0" fmla="*/ 0 w 5"/>
                  <a:gd name="T1" fmla="*/ 11 h 11"/>
                  <a:gd name="T2" fmla="*/ 5 w 5"/>
                  <a:gd name="T3" fmla="*/ 0 h 11"/>
                  <a:gd name="T4" fmla="*/ 5 w 5"/>
                  <a:gd name="T5" fmla="*/ 0 h 11"/>
                  <a:gd name="T6" fmla="*/ 2 w 5"/>
                  <a:gd name="T7" fmla="*/ 0 h 11"/>
                  <a:gd name="T8" fmla="*/ 1 w 5"/>
                  <a:gd name="T9" fmla="*/ 2 h 11"/>
                  <a:gd name="T10" fmla="*/ 0 w 5"/>
                  <a:gd name="T11" fmla="*/ 6 h 11"/>
                  <a:gd name="T12" fmla="*/ 0 w 5"/>
                  <a:gd name="T13" fmla="*/ 11 h 11"/>
                  <a:gd name="T14" fmla="*/ 0 w 5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716">
                <a:extLst>
                  <a:ext uri="{FF2B5EF4-FFF2-40B4-BE49-F238E27FC236}">
                    <a16:creationId xmlns:a16="http://schemas.microsoft.com/office/drawing/2014/main" xmlns="" id="{AC8EC57E-0FD2-4667-E75A-A7A302E0A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813" y="1376363"/>
                <a:ext cx="4763" cy="12700"/>
              </a:xfrm>
              <a:custGeom>
                <a:avLst/>
                <a:gdLst>
                  <a:gd name="T0" fmla="*/ 8 w 10"/>
                  <a:gd name="T1" fmla="*/ 1 h 25"/>
                  <a:gd name="T2" fmla="*/ 0 w 10"/>
                  <a:gd name="T3" fmla="*/ 25 h 25"/>
                  <a:gd name="T4" fmla="*/ 10 w 10"/>
                  <a:gd name="T5" fmla="*/ 0 h 25"/>
                  <a:gd name="T6" fmla="*/ 8 w 10"/>
                  <a:gd name="T7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8" y="1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717">
                <a:extLst>
                  <a:ext uri="{FF2B5EF4-FFF2-40B4-BE49-F238E27FC236}">
                    <a16:creationId xmlns:a16="http://schemas.microsoft.com/office/drawing/2014/main" xmlns="" id="{8FE97E2A-C010-66F7-189E-108A81E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414463"/>
                <a:ext cx="3175" cy="12700"/>
              </a:xfrm>
              <a:custGeom>
                <a:avLst/>
                <a:gdLst>
                  <a:gd name="T0" fmla="*/ 3 w 6"/>
                  <a:gd name="T1" fmla="*/ 8 h 24"/>
                  <a:gd name="T2" fmla="*/ 0 w 6"/>
                  <a:gd name="T3" fmla="*/ 24 h 24"/>
                  <a:gd name="T4" fmla="*/ 6 w 6"/>
                  <a:gd name="T5" fmla="*/ 0 h 24"/>
                  <a:gd name="T6" fmla="*/ 3 w 6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4">
                    <a:moveTo>
                      <a:pt x="3" y="8"/>
                    </a:moveTo>
                    <a:lnTo>
                      <a:pt x="0" y="24"/>
                    </a:lnTo>
                    <a:lnTo>
                      <a:pt x="6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718">
                <a:extLst>
                  <a:ext uri="{FF2B5EF4-FFF2-40B4-BE49-F238E27FC236}">
                    <a16:creationId xmlns:a16="http://schemas.microsoft.com/office/drawing/2014/main" xmlns="" id="{E73DEC43-6746-CD10-CF77-A015F170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417638"/>
                <a:ext cx="6350" cy="15875"/>
              </a:xfrm>
              <a:custGeom>
                <a:avLst/>
                <a:gdLst>
                  <a:gd name="T0" fmla="*/ 1 w 10"/>
                  <a:gd name="T1" fmla="*/ 0 h 31"/>
                  <a:gd name="T2" fmla="*/ 1 w 10"/>
                  <a:gd name="T3" fmla="*/ 0 h 31"/>
                  <a:gd name="T4" fmla="*/ 0 w 10"/>
                  <a:gd name="T5" fmla="*/ 9 h 31"/>
                  <a:gd name="T6" fmla="*/ 1 w 10"/>
                  <a:gd name="T7" fmla="*/ 17 h 31"/>
                  <a:gd name="T8" fmla="*/ 1 w 10"/>
                  <a:gd name="T9" fmla="*/ 24 h 31"/>
                  <a:gd name="T10" fmla="*/ 1 w 10"/>
                  <a:gd name="T11" fmla="*/ 31 h 31"/>
                  <a:gd name="T12" fmla="*/ 1 w 10"/>
                  <a:gd name="T13" fmla="*/ 31 h 31"/>
                  <a:gd name="T14" fmla="*/ 3 w 10"/>
                  <a:gd name="T15" fmla="*/ 28 h 31"/>
                  <a:gd name="T16" fmla="*/ 6 w 10"/>
                  <a:gd name="T17" fmla="*/ 22 h 31"/>
                  <a:gd name="T18" fmla="*/ 10 w 10"/>
                  <a:gd name="T19" fmla="*/ 7 h 31"/>
                  <a:gd name="T20" fmla="*/ 10 w 10"/>
                  <a:gd name="T21" fmla="*/ 7 h 31"/>
                  <a:gd name="T22" fmla="*/ 8 w 10"/>
                  <a:gd name="T23" fmla="*/ 9 h 31"/>
                  <a:gd name="T24" fmla="*/ 7 w 10"/>
                  <a:gd name="T25" fmla="*/ 9 h 31"/>
                  <a:gd name="T26" fmla="*/ 6 w 10"/>
                  <a:gd name="T27" fmla="*/ 9 h 31"/>
                  <a:gd name="T28" fmla="*/ 3 w 10"/>
                  <a:gd name="T29" fmla="*/ 6 h 31"/>
                  <a:gd name="T30" fmla="*/ 1 w 10"/>
                  <a:gd name="T31" fmla="*/ 0 h 31"/>
                  <a:gd name="T32" fmla="*/ 1 w 10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1" y="17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3" y="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719">
                <a:extLst>
                  <a:ext uri="{FF2B5EF4-FFF2-40B4-BE49-F238E27FC236}">
                    <a16:creationId xmlns:a16="http://schemas.microsoft.com/office/drawing/2014/main" xmlns="" id="{851183E1-0EB8-2A27-F944-08ECBA4F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913" y="1412875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0 w 5"/>
                  <a:gd name="T5" fmla="*/ 15 h 15"/>
                  <a:gd name="T6" fmla="*/ 0 w 5"/>
                  <a:gd name="T7" fmla="*/ 15 h 15"/>
                  <a:gd name="T8" fmla="*/ 2 w 5"/>
                  <a:gd name="T9" fmla="*/ 9 h 15"/>
                  <a:gd name="T10" fmla="*/ 5 w 5"/>
                  <a:gd name="T11" fmla="*/ 0 h 15"/>
                  <a:gd name="T12" fmla="*/ 5 w 5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720">
                <a:extLst>
                  <a:ext uri="{FF2B5EF4-FFF2-40B4-BE49-F238E27FC236}">
                    <a16:creationId xmlns:a16="http://schemas.microsoft.com/office/drawing/2014/main" xmlns="" id="{88DE75EE-54BF-B35D-4FF1-3462ECC1C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8588"/>
                <a:ext cx="1588" cy="11113"/>
              </a:xfrm>
              <a:custGeom>
                <a:avLst/>
                <a:gdLst>
                  <a:gd name="T0" fmla="*/ 0 w 4"/>
                  <a:gd name="T1" fmla="*/ 0 h 20"/>
                  <a:gd name="T2" fmla="*/ 0 w 4"/>
                  <a:gd name="T3" fmla="*/ 0 h 20"/>
                  <a:gd name="T4" fmla="*/ 2 w 4"/>
                  <a:gd name="T5" fmla="*/ 10 h 20"/>
                  <a:gd name="T6" fmla="*/ 3 w 4"/>
                  <a:gd name="T7" fmla="*/ 15 h 20"/>
                  <a:gd name="T8" fmla="*/ 4 w 4"/>
                  <a:gd name="T9" fmla="*/ 20 h 20"/>
                  <a:gd name="T10" fmla="*/ 2 w 4"/>
                  <a:gd name="T11" fmla="*/ 0 h 20"/>
                  <a:gd name="T12" fmla="*/ 0 w 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0">
                    <a:moveTo>
                      <a:pt x="0" y="0"/>
                    </a:moveTo>
                    <a:lnTo>
                      <a:pt x="0" y="0"/>
                    </a:lnTo>
                    <a:lnTo>
                      <a:pt x="2" y="10"/>
                    </a:lnTo>
                    <a:lnTo>
                      <a:pt x="3" y="15"/>
                    </a:lnTo>
                    <a:lnTo>
                      <a:pt x="4" y="2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721">
                <a:extLst>
                  <a:ext uri="{FF2B5EF4-FFF2-40B4-BE49-F238E27FC236}">
                    <a16:creationId xmlns:a16="http://schemas.microsoft.com/office/drawing/2014/main" xmlns="" id="{A6E42864-E79F-50EA-2E0E-C3B7B6BE0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626" y="1398588"/>
                <a:ext cx="1588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722">
                <a:extLst>
                  <a:ext uri="{FF2B5EF4-FFF2-40B4-BE49-F238E27FC236}">
                    <a16:creationId xmlns:a16="http://schemas.microsoft.com/office/drawing/2014/main" xmlns="" id="{17BF405D-9B2E-5D50-7D1F-A6F7FAECB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038" y="1397000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723">
                <a:extLst>
                  <a:ext uri="{FF2B5EF4-FFF2-40B4-BE49-F238E27FC236}">
                    <a16:creationId xmlns:a16="http://schemas.microsoft.com/office/drawing/2014/main" xmlns="" id="{661E1754-7422-BA73-ADFC-869865E3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926" y="1365250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31 h 39"/>
                  <a:gd name="T6" fmla="*/ 5 w 5"/>
                  <a:gd name="T7" fmla="*/ 22 h 39"/>
                  <a:gd name="T8" fmla="*/ 5 w 5"/>
                  <a:gd name="T9" fmla="*/ 11 h 39"/>
                  <a:gd name="T10" fmla="*/ 5 w 5"/>
                  <a:gd name="T11" fmla="*/ 6 h 39"/>
                  <a:gd name="T12" fmla="*/ 3 w 5"/>
                  <a:gd name="T13" fmla="*/ 0 h 39"/>
                  <a:gd name="T14" fmla="*/ 3 w 5"/>
                  <a:gd name="T15" fmla="*/ 0 h 39"/>
                  <a:gd name="T16" fmla="*/ 3 w 5"/>
                  <a:gd name="T17" fmla="*/ 9 h 39"/>
                  <a:gd name="T18" fmla="*/ 3 w 5"/>
                  <a:gd name="T19" fmla="*/ 18 h 39"/>
                  <a:gd name="T20" fmla="*/ 2 w 5"/>
                  <a:gd name="T21" fmla="*/ 28 h 39"/>
                  <a:gd name="T22" fmla="*/ 0 w 5"/>
                  <a:gd name="T23" fmla="*/ 39 h 39"/>
                  <a:gd name="T24" fmla="*/ 0 w 5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31"/>
                    </a:lnTo>
                    <a:lnTo>
                      <a:pt x="5" y="22"/>
                    </a:lnTo>
                    <a:lnTo>
                      <a:pt x="5" y="11"/>
                    </a:lnTo>
                    <a:lnTo>
                      <a:pt x="5" y="6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9"/>
                    </a:lnTo>
                    <a:lnTo>
                      <a:pt x="3" y="18"/>
                    </a:lnTo>
                    <a:lnTo>
                      <a:pt x="2" y="28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724">
                <a:extLst>
                  <a:ext uri="{FF2B5EF4-FFF2-40B4-BE49-F238E27FC236}">
                    <a16:creationId xmlns:a16="http://schemas.microsoft.com/office/drawing/2014/main" xmlns="" id="{1C89AD9D-3563-066F-EFA0-1C28FA034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276" y="1382713"/>
                <a:ext cx="3175" cy="9525"/>
              </a:xfrm>
              <a:custGeom>
                <a:avLst/>
                <a:gdLst>
                  <a:gd name="T0" fmla="*/ 7 w 7"/>
                  <a:gd name="T1" fmla="*/ 5 h 19"/>
                  <a:gd name="T2" fmla="*/ 1 w 7"/>
                  <a:gd name="T3" fmla="*/ 0 h 19"/>
                  <a:gd name="T4" fmla="*/ 1 w 7"/>
                  <a:gd name="T5" fmla="*/ 0 h 19"/>
                  <a:gd name="T6" fmla="*/ 1 w 7"/>
                  <a:gd name="T7" fmla="*/ 10 h 19"/>
                  <a:gd name="T8" fmla="*/ 1 w 7"/>
                  <a:gd name="T9" fmla="*/ 14 h 19"/>
                  <a:gd name="T10" fmla="*/ 0 w 7"/>
                  <a:gd name="T11" fmla="*/ 19 h 19"/>
                  <a:gd name="T12" fmla="*/ 7 w 7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9">
                    <a:moveTo>
                      <a:pt x="7" y="5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725">
                <a:extLst>
                  <a:ext uri="{FF2B5EF4-FFF2-40B4-BE49-F238E27FC236}">
                    <a16:creationId xmlns:a16="http://schemas.microsoft.com/office/drawing/2014/main" xmlns="" id="{939BFAA9-9A7A-9990-679B-B190D67A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451" y="1382713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1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726">
                <a:extLst>
                  <a:ext uri="{FF2B5EF4-FFF2-40B4-BE49-F238E27FC236}">
                    <a16:creationId xmlns:a16="http://schemas.microsoft.com/office/drawing/2014/main" xmlns="" id="{0C5BDCF7-BB48-B41D-9B69-2BBEEA98B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738" y="1393825"/>
                <a:ext cx="4763" cy="7938"/>
              </a:xfrm>
              <a:custGeom>
                <a:avLst/>
                <a:gdLst>
                  <a:gd name="T0" fmla="*/ 2 w 10"/>
                  <a:gd name="T1" fmla="*/ 16 h 16"/>
                  <a:gd name="T2" fmla="*/ 2 w 10"/>
                  <a:gd name="T3" fmla="*/ 16 h 16"/>
                  <a:gd name="T4" fmla="*/ 4 w 10"/>
                  <a:gd name="T5" fmla="*/ 12 h 16"/>
                  <a:gd name="T6" fmla="*/ 6 w 10"/>
                  <a:gd name="T7" fmla="*/ 9 h 16"/>
                  <a:gd name="T8" fmla="*/ 7 w 10"/>
                  <a:gd name="T9" fmla="*/ 7 h 16"/>
                  <a:gd name="T10" fmla="*/ 10 w 10"/>
                  <a:gd name="T11" fmla="*/ 6 h 16"/>
                  <a:gd name="T12" fmla="*/ 10 w 10"/>
                  <a:gd name="T13" fmla="*/ 6 h 16"/>
                  <a:gd name="T14" fmla="*/ 5 w 10"/>
                  <a:gd name="T15" fmla="*/ 1 h 16"/>
                  <a:gd name="T16" fmla="*/ 3 w 10"/>
                  <a:gd name="T17" fmla="*/ 0 h 16"/>
                  <a:gd name="T18" fmla="*/ 0 w 10"/>
                  <a:gd name="T19" fmla="*/ 0 h 16"/>
                  <a:gd name="T20" fmla="*/ 0 w 10"/>
                  <a:gd name="T21" fmla="*/ 0 h 16"/>
                  <a:gd name="T22" fmla="*/ 0 w 10"/>
                  <a:gd name="T23" fmla="*/ 10 h 16"/>
                  <a:gd name="T24" fmla="*/ 0 w 10"/>
                  <a:gd name="T25" fmla="*/ 15 h 16"/>
                  <a:gd name="T26" fmla="*/ 0 w 10"/>
                  <a:gd name="T27" fmla="*/ 16 h 16"/>
                  <a:gd name="T28" fmla="*/ 2 w 10"/>
                  <a:gd name="T29" fmla="*/ 16 h 16"/>
                  <a:gd name="T30" fmla="*/ 2 w 10"/>
                  <a:gd name="T3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6">
                    <a:moveTo>
                      <a:pt x="2" y="16"/>
                    </a:moveTo>
                    <a:lnTo>
                      <a:pt x="2" y="16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727">
                <a:extLst>
                  <a:ext uri="{FF2B5EF4-FFF2-40B4-BE49-F238E27FC236}">
                    <a16:creationId xmlns:a16="http://schemas.microsoft.com/office/drawing/2014/main" xmlns="" id="{BB91F71B-DE20-B81C-FD6D-7D203698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8588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2 h 4"/>
                  <a:gd name="T3" fmla="*/ 2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728">
                <a:extLst>
                  <a:ext uri="{FF2B5EF4-FFF2-40B4-BE49-F238E27FC236}">
                    <a16:creationId xmlns:a16="http://schemas.microsoft.com/office/drawing/2014/main" xmlns="" id="{7294A7BD-CDBD-B60E-263C-DD1635581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5413"/>
                <a:ext cx="0" cy="1588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729">
                <a:extLst>
                  <a:ext uri="{FF2B5EF4-FFF2-40B4-BE49-F238E27FC236}">
                    <a16:creationId xmlns:a16="http://schemas.microsoft.com/office/drawing/2014/main" xmlns="" id="{69047718-F3E6-D5B8-A8F6-88C3987E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563" y="1390650"/>
                <a:ext cx="3175" cy="4763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2 h 9"/>
                  <a:gd name="T4" fmla="*/ 4 w 5"/>
                  <a:gd name="T5" fmla="*/ 0 h 9"/>
                  <a:gd name="T6" fmla="*/ 2 w 5"/>
                  <a:gd name="T7" fmla="*/ 2 h 9"/>
                  <a:gd name="T8" fmla="*/ 0 w 5"/>
                  <a:gd name="T9" fmla="*/ 9 h 9"/>
                  <a:gd name="T10" fmla="*/ 0 w 5"/>
                  <a:gd name="T11" fmla="*/ 9 h 9"/>
                  <a:gd name="T12" fmla="*/ 3 w 5"/>
                  <a:gd name="T13" fmla="*/ 6 h 9"/>
                  <a:gd name="T14" fmla="*/ 5 w 5"/>
                  <a:gd name="T15" fmla="*/ 5 h 9"/>
                  <a:gd name="T16" fmla="*/ 5 w 5"/>
                  <a:gd name="T17" fmla="*/ 5 h 9"/>
                  <a:gd name="T18" fmla="*/ 5 w 5"/>
                  <a:gd name="T19" fmla="*/ 2 h 9"/>
                  <a:gd name="T20" fmla="*/ 5 w 5"/>
                  <a:gd name="T21" fmla="*/ 2 h 9"/>
                  <a:gd name="T22" fmla="*/ 5 w 5"/>
                  <a:gd name="T23" fmla="*/ 2 h 9"/>
                  <a:gd name="T24" fmla="*/ 5 w 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730">
                <a:extLst>
                  <a:ext uri="{FF2B5EF4-FFF2-40B4-BE49-F238E27FC236}">
                    <a16:creationId xmlns:a16="http://schemas.microsoft.com/office/drawing/2014/main" xmlns="" id="{609603AC-F58D-C12B-2065-D904A086D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088" y="1401763"/>
                <a:ext cx="3175" cy="6350"/>
              </a:xfrm>
              <a:custGeom>
                <a:avLst/>
                <a:gdLst>
                  <a:gd name="T0" fmla="*/ 5 w 5"/>
                  <a:gd name="T1" fmla="*/ 12 h 13"/>
                  <a:gd name="T2" fmla="*/ 5 w 5"/>
                  <a:gd name="T3" fmla="*/ 12 h 13"/>
                  <a:gd name="T4" fmla="*/ 0 w 5"/>
                  <a:gd name="T5" fmla="*/ 0 h 13"/>
                  <a:gd name="T6" fmla="*/ 0 w 5"/>
                  <a:gd name="T7" fmla="*/ 0 h 13"/>
                  <a:gd name="T8" fmla="*/ 3 w 5"/>
                  <a:gd name="T9" fmla="*/ 10 h 13"/>
                  <a:gd name="T10" fmla="*/ 4 w 5"/>
                  <a:gd name="T11" fmla="*/ 13 h 13"/>
                  <a:gd name="T12" fmla="*/ 5 w 5"/>
                  <a:gd name="T13" fmla="*/ 12 h 13"/>
                  <a:gd name="T14" fmla="*/ 5 w 5"/>
                  <a:gd name="T1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3">
                    <a:moveTo>
                      <a:pt x="5" y="12"/>
                    </a:moveTo>
                    <a:lnTo>
                      <a:pt x="5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731">
                <a:extLst>
                  <a:ext uri="{FF2B5EF4-FFF2-40B4-BE49-F238E27FC236}">
                    <a16:creationId xmlns:a16="http://schemas.microsoft.com/office/drawing/2014/main" xmlns="" id="{F7D575BF-95B1-EA21-84E4-71E27AFF7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401763"/>
                <a:ext cx="0" cy="1588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1 h 4"/>
                  <a:gd name="T6" fmla="*/ 0 w 1"/>
                  <a:gd name="T7" fmla="*/ 1 h 4"/>
                  <a:gd name="T8" fmla="*/ 1 w 1"/>
                  <a:gd name="T9" fmla="*/ 4 h 4"/>
                  <a:gd name="T10" fmla="*/ 1 w 1"/>
                  <a:gd name="T11" fmla="*/ 0 h 4"/>
                  <a:gd name="T12" fmla="*/ 1 w 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732">
                <a:extLst>
                  <a:ext uri="{FF2B5EF4-FFF2-40B4-BE49-F238E27FC236}">
                    <a16:creationId xmlns:a16="http://schemas.microsoft.com/office/drawing/2014/main" xmlns="" id="{B08BBCE0-3B02-B3FD-F7D4-0461A5F4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95413"/>
                <a:ext cx="1588" cy="6350"/>
              </a:xfrm>
              <a:custGeom>
                <a:avLst/>
                <a:gdLst>
                  <a:gd name="T0" fmla="*/ 1 w 4"/>
                  <a:gd name="T1" fmla="*/ 11 h 11"/>
                  <a:gd name="T2" fmla="*/ 1 w 4"/>
                  <a:gd name="T3" fmla="*/ 11 h 11"/>
                  <a:gd name="T4" fmla="*/ 4 w 4"/>
                  <a:gd name="T5" fmla="*/ 0 h 11"/>
                  <a:gd name="T6" fmla="*/ 4 w 4"/>
                  <a:gd name="T7" fmla="*/ 0 h 11"/>
                  <a:gd name="T8" fmla="*/ 3 w 4"/>
                  <a:gd name="T9" fmla="*/ 2 h 11"/>
                  <a:gd name="T10" fmla="*/ 0 w 4"/>
                  <a:gd name="T11" fmla="*/ 6 h 11"/>
                  <a:gd name="T12" fmla="*/ 0 w 4"/>
                  <a:gd name="T13" fmla="*/ 6 h 11"/>
                  <a:gd name="T14" fmla="*/ 1 w 4"/>
                  <a:gd name="T15" fmla="*/ 11 h 11"/>
                  <a:gd name="T16" fmla="*/ 1 w 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1" y="1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733">
                <a:extLst>
                  <a:ext uri="{FF2B5EF4-FFF2-40B4-BE49-F238E27FC236}">
                    <a16:creationId xmlns:a16="http://schemas.microsoft.com/office/drawing/2014/main" xmlns="" id="{64C9B938-8E4B-D1A5-DA9C-08D7F3012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201" y="1330325"/>
                <a:ext cx="9525" cy="65088"/>
              </a:xfrm>
              <a:custGeom>
                <a:avLst/>
                <a:gdLst>
                  <a:gd name="T0" fmla="*/ 15 w 20"/>
                  <a:gd name="T1" fmla="*/ 0 h 124"/>
                  <a:gd name="T2" fmla="*/ 15 w 20"/>
                  <a:gd name="T3" fmla="*/ 0 h 124"/>
                  <a:gd name="T4" fmla="*/ 13 w 20"/>
                  <a:gd name="T5" fmla="*/ 13 h 124"/>
                  <a:gd name="T6" fmla="*/ 12 w 20"/>
                  <a:gd name="T7" fmla="*/ 19 h 124"/>
                  <a:gd name="T8" fmla="*/ 10 w 20"/>
                  <a:gd name="T9" fmla="*/ 22 h 124"/>
                  <a:gd name="T10" fmla="*/ 9 w 20"/>
                  <a:gd name="T11" fmla="*/ 24 h 124"/>
                  <a:gd name="T12" fmla="*/ 7 w 20"/>
                  <a:gd name="T13" fmla="*/ 24 h 124"/>
                  <a:gd name="T14" fmla="*/ 5 w 20"/>
                  <a:gd name="T15" fmla="*/ 22 h 124"/>
                  <a:gd name="T16" fmla="*/ 3 w 20"/>
                  <a:gd name="T17" fmla="*/ 16 h 124"/>
                  <a:gd name="T18" fmla="*/ 3 w 20"/>
                  <a:gd name="T19" fmla="*/ 16 h 124"/>
                  <a:gd name="T20" fmla="*/ 2 w 20"/>
                  <a:gd name="T21" fmla="*/ 23 h 124"/>
                  <a:gd name="T22" fmla="*/ 1 w 20"/>
                  <a:gd name="T23" fmla="*/ 34 h 124"/>
                  <a:gd name="T24" fmla="*/ 0 w 20"/>
                  <a:gd name="T25" fmla="*/ 62 h 124"/>
                  <a:gd name="T26" fmla="*/ 2 w 20"/>
                  <a:gd name="T27" fmla="*/ 94 h 124"/>
                  <a:gd name="T28" fmla="*/ 4 w 20"/>
                  <a:gd name="T29" fmla="*/ 124 h 124"/>
                  <a:gd name="T30" fmla="*/ 4 w 20"/>
                  <a:gd name="T31" fmla="*/ 124 h 124"/>
                  <a:gd name="T32" fmla="*/ 5 w 20"/>
                  <a:gd name="T33" fmla="*/ 111 h 124"/>
                  <a:gd name="T34" fmla="*/ 7 w 20"/>
                  <a:gd name="T35" fmla="*/ 105 h 124"/>
                  <a:gd name="T36" fmla="*/ 10 w 20"/>
                  <a:gd name="T37" fmla="*/ 97 h 124"/>
                  <a:gd name="T38" fmla="*/ 10 w 20"/>
                  <a:gd name="T39" fmla="*/ 97 h 124"/>
                  <a:gd name="T40" fmla="*/ 8 w 20"/>
                  <a:gd name="T41" fmla="*/ 89 h 124"/>
                  <a:gd name="T42" fmla="*/ 4 w 20"/>
                  <a:gd name="T43" fmla="*/ 80 h 124"/>
                  <a:gd name="T44" fmla="*/ 2 w 20"/>
                  <a:gd name="T45" fmla="*/ 69 h 124"/>
                  <a:gd name="T46" fmla="*/ 2 w 20"/>
                  <a:gd name="T47" fmla="*/ 64 h 124"/>
                  <a:gd name="T48" fmla="*/ 3 w 20"/>
                  <a:gd name="T49" fmla="*/ 57 h 124"/>
                  <a:gd name="T50" fmla="*/ 3 w 20"/>
                  <a:gd name="T51" fmla="*/ 57 h 124"/>
                  <a:gd name="T52" fmla="*/ 5 w 20"/>
                  <a:gd name="T53" fmla="*/ 54 h 124"/>
                  <a:gd name="T54" fmla="*/ 8 w 20"/>
                  <a:gd name="T55" fmla="*/ 54 h 124"/>
                  <a:gd name="T56" fmla="*/ 9 w 20"/>
                  <a:gd name="T57" fmla="*/ 56 h 124"/>
                  <a:gd name="T58" fmla="*/ 9 w 20"/>
                  <a:gd name="T59" fmla="*/ 58 h 124"/>
                  <a:gd name="T60" fmla="*/ 10 w 20"/>
                  <a:gd name="T61" fmla="*/ 66 h 124"/>
                  <a:gd name="T62" fmla="*/ 12 w 20"/>
                  <a:gd name="T63" fmla="*/ 74 h 124"/>
                  <a:gd name="T64" fmla="*/ 12 w 20"/>
                  <a:gd name="T65" fmla="*/ 74 h 124"/>
                  <a:gd name="T66" fmla="*/ 11 w 20"/>
                  <a:gd name="T67" fmla="*/ 66 h 124"/>
                  <a:gd name="T68" fmla="*/ 12 w 20"/>
                  <a:gd name="T69" fmla="*/ 58 h 124"/>
                  <a:gd name="T70" fmla="*/ 16 w 20"/>
                  <a:gd name="T71" fmla="*/ 44 h 124"/>
                  <a:gd name="T72" fmla="*/ 19 w 20"/>
                  <a:gd name="T73" fmla="*/ 28 h 124"/>
                  <a:gd name="T74" fmla="*/ 20 w 20"/>
                  <a:gd name="T75" fmla="*/ 19 h 124"/>
                  <a:gd name="T76" fmla="*/ 20 w 20"/>
                  <a:gd name="T77" fmla="*/ 7 h 124"/>
                  <a:gd name="T78" fmla="*/ 15 w 20"/>
                  <a:gd name="T79" fmla="*/ 19 h 124"/>
                  <a:gd name="T80" fmla="*/ 15 w 20"/>
                  <a:gd name="T81" fmla="*/ 19 h 124"/>
                  <a:gd name="T82" fmla="*/ 16 w 20"/>
                  <a:gd name="T83" fmla="*/ 9 h 124"/>
                  <a:gd name="T84" fmla="*/ 16 w 20"/>
                  <a:gd name="T85" fmla="*/ 5 h 124"/>
                  <a:gd name="T86" fmla="*/ 15 w 20"/>
                  <a:gd name="T87" fmla="*/ 0 h 124"/>
                  <a:gd name="T88" fmla="*/ 15 w 20"/>
                  <a:gd name="T8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24">
                    <a:moveTo>
                      <a:pt x="15" y="0"/>
                    </a:moveTo>
                    <a:lnTo>
                      <a:pt x="15" y="0"/>
                    </a:lnTo>
                    <a:lnTo>
                      <a:pt x="13" y="13"/>
                    </a:lnTo>
                    <a:lnTo>
                      <a:pt x="12" y="19"/>
                    </a:lnTo>
                    <a:lnTo>
                      <a:pt x="10" y="22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5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2" y="23"/>
                    </a:lnTo>
                    <a:lnTo>
                      <a:pt x="1" y="34"/>
                    </a:lnTo>
                    <a:lnTo>
                      <a:pt x="0" y="62"/>
                    </a:lnTo>
                    <a:lnTo>
                      <a:pt x="2" y="94"/>
                    </a:lnTo>
                    <a:lnTo>
                      <a:pt x="4" y="124"/>
                    </a:lnTo>
                    <a:lnTo>
                      <a:pt x="4" y="124"/>
                    </a:lnTo>
                    <a:lnTo>
                      <a:pt x="5" y="111"/>
                    </a:lnTo>
                    <a:lnTo>
                      <a:pt x="7" y="105"/>
                    </a:lnTo>
                    <a:lnTo>
                      <a:pt x="10" y="97"/>
                    </a:lnTo>
                    <a:lnTo>
                      <a:pt x="10" y="97"/>
                    </a:lnTo>
                    <a:lnTo>
                      <a:pt x="8" y="89"/>
                    </a:lnTo>
                    <a:lnTo>
                      <a:pt x="4" y="80"/>
                    </a:lnTo>
                    <a:lnTo>
                      <a:pt x="2" y="69"/>
                    </a:lnTo>
                    <a:lnTo>
                      <a:pt x="2" y="64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6"/>
                    </a:lnTo>
                    <a:lnTo>
                      <a:pt x="9" y="58"/>
                    </a:lnTo>
                    <a:lnTo>
                      <a:pt x="10" y="66"/>
                    </a:lnTo>
                    <a:lnTo>
                      <a:pt x="12" y="74"/>
                    </a:lnTo>
                    <a:lnTo>
                      <a:pt x="12" y="74"/>
                    </a:lnTo>
                    <a:lnTo>
                      <a:pt x="11" y="66"/>
                    </a:lnTo>
                    <a:lnTo>
                      <a:pt x="12" y="58"/>
                    </a:lnTo>
                    <a:lnTo>
                      <a:pt x="16" y="44"/>
                    </a:lnTo>
                    <a:lnTo>
                      <a:pt x="19" y="28"/>
                    </a:lnTo>
                    <a:lnTo>
                      <a:pt x="20" y="19"/>
                    </a:lnTo>
                    <a:lnTo>
                      <a:pt x="20" y="7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734">
                <a:extLst>
                  <a:ext uri="{FF2B5EF4-FFF2-40B4-BE49-F238E27FC236}">
                    <a16:creationId xmlns:a16="http://schemas.microsoft.com/office/drawing/2014/main" xmlns="" id="{C98CB48D-7ED5-EF2C-BED9-F97F1FA10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93825"/>
                <a:ext cx="6350" cy="14288"/>
              </a:xfrm>
              <a:custGeom>
                <a:avLst/>
                <a:gdLst>
                  <a:gd name="T0" fmla="*/ 2 w 12"/>
                  <a:gd name="T1" fmla="*/ 0 h 27"/>
                  <a:gd name="T2" fmla="*/ 0 w 12"/>
                  <a:gd name="T3" fmla="*/ 3 h 27"/>
                  <a:gd name="T4" fmla="*/ 0 w 12"/>
                  <a:gd name="T5" fmla="*/ 3 h 27"/>
                  <a:gd name="T6" fmla="*/ 2 w 12"/>
                  <a:gd name="T7" fmla="*/ 6 h 27"/>
                  <a:gd name="T8" fmla="*/ 3 w 12"/>
                  <a:gd name="T9" fmla="*/ 11 h 27"/>
                  <a:gd name="T10" fmla="*/ 6 w 12"/>
                  <a:gd name="T11" fmla="*/ 27 h 27"/>
                  <a:gd name="T12" fmla="*/ 6 w 12"/>
                  <a:gd name="T13" fmla="*/ 27 h 27"/>
                  <a:gd name="T14" fmla="*/ 11 w 12"/>
                  <a:gd name="T15" fmla="*/ 15 h 27"/>
                  <a:gd name="T16" fmla="*/ 12 w 12"/>
                  <a:gd name="T17" fmla="*/ 6 h 27"/>
                  <a:gd name="T18" fmla="*/ 1 w 12"/>
                  <a:gd name="T19" fmla="*/ 3 h 27"/>
                  <a:gd name="T20" fmla="*/ 2 w 1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7">
                    <a:moveTo>
                      <a:pt x="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11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11" y="15"/>
                    </a:lnTo>
                    <a:lnTo>
                      <a:pt x="12" y="6"/>
                    </a:lnTo>
                    <a:lnTo>
                      <a:pt x="1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735">
                <a:extLst>
                  <a:ext uri="{FF2B5EF4-FFF2-40B4-BE49-F238E27FC236}">
                    <a16:creationId xmlns:a16="http://schemas.microsoft.com/office/drawing/2014/main" xmlns="" id="{651966CA-7649-9A28-FEF6-7F0601E82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501" y="1370013"/>
                <a:ext cx="7938" cy="31750"/>
              </a:xfrm>
              <a:custGeom>
                <a:avLst/>
                <a:gdLst>
                  <a:gd name="T0" fmla="*/ 5 w 15"/>
                  <a:gd name="T1" fmla="*/ 50 h 61"/>
                  <a:gd name="T2" fmla="*/ 5 w 15"/>
                  <a:gd name="T3" fmla="*/ 50 h 61"/>
                  <a:gd name="T4" fmla="*/ 8 w 15"/>
                  <a:gd name="T5" fmla="*/ 36 h 61"/>
                  <a:gd name="T6" fmla="*/ 9 w 15"/>
                  <a:gd name="T7" fmla="*/ 25 h 61"/>
                  <a:gd name="T8" fmla="*/ 10 w 15"/>
                  <a:gd name="T9" fmla="*/ 14 h 61"/>
                  <a:gd name="T10" fmla="*/ 10 w 15"/>
                  <a:gd name="T11" fmla="*/ 0 h 61"/>
                  <a:gd name="T12" fmla="*/ 10 w 15"/>
                  <a:gd name="T13" fmla="*/ 0 h 61"/>
                  <a:gd name="T14" fmla="*/ 8 w 15"/>
                  <a:gd name="T15" fmla="*/ 1 h 61"/>
                  <a:gd name="T16" fmla="*/ 7 w 15"/>
                  <a:gd name="T17" fmla="*/ 2 h 61"/>
                  <a:gd name="T18" fmla="*/ 4 w 15"/>
                  <a:gd name="T19" fmla="*/ 9 h 61"/>
                  <a:gd name="T20" fmla="*/ 3 w 15"/>
                  <a:gd name="T21" fmla="*/ 17 h 61"/>
                  <a:gd name="T22" fmla="*/ 1 w 15"/>
                  <a:gd name="T23" fmla="*/ 24 h 61"/>
                  <a:gd name="T24" fmla="*/ 1 w 15"/>
                  <a:gd name="T25" fmla="*/ 24 h 61"/>
                  <a:gd name="T26" fmla="*/ 4 w 15"/>
                  <a:gd name="T27" fmla="*/ 24 h 61"/>
                  <a:gd name="T28" fmla="*/ 5 w 15"/>
                  <a:gd name="T29" fmla="*/ 24 h 61"/>
                  <a:gd name="T30" fmla="*/ 4 w 15"/>
                  <a:gd name="T31" fmla="*/ 30 h 61"/>
                  <a:gd name="T32" fmla="*/ 3 w 15"/>
                  <a:gd name="T33" fmla="*/ 38 h 61"/>
                  <a:gd name="T34" fmla="*/ 3 w 15"/>
                  <a:gd name="T35" fmla="*/ 43 h 61"/>
                  <a:gd name="T36" fmla="*/ 5 w 15"/>
                  <a:gd name="T37" fmla="*/ 47 h 61"/>
                  <a:gd name="T38" fmla="*/ 5 w 15"/>
                  <a:gd name="T39" fmla="*/ 47 h 61"/>
                  <a:gd name="T40" fmla="*/ 2 w 15"/>
                  <a:gd name="T41" fmla="*/ 51 h 61"/>
                  <a:gd name="T42" fmla="*/ 0 w 15"/>
                  <a:gd name="T43" fmla="*/ 52 h 61"/>
                  <a:gd name="T44" fmla="*/ 0 w 15"/>
                  <a:gd name="T45" fmla="*/ 52 h 61"/>
                  <a:gd name="T46" fmla="*/ 4 w 15"/>
                  <a:gd name="T47" fmla="*/ 61 h 61"/>
                  <a:gd name="T48" fmla="*/ 4 w 15"/>
                  <a:gd name="T49" fmla="*/ 60 h 61"/>
                  <a:gd name="T50" fmla="*/ 4 w 15"/>
                  <a:gd name="T51" fmla="*/ 60 h 61"/>
                  <a:gd name="T52" fmla="*/ 4 w 15"/>
                  <a:gd name="T53" fmla="*/ 60 h 61"/>
                  <a:gd name="T54" fmla="*/ 4 w 15"/>
                  <a:gd name="T55" fmla="*/ 60 h 61"/>
                  <a:gd name="T56" fmla="*/ 4 w 15"/>
                  <a:gd name="T57" fmla="*/ 58 h 61"/>
                  <a:gd name="T58" fmla="*/ 4 w 15"/>
                  <a:gd name="T59" fmla="*/ 58 h 61"/>
                  <a:gd name="T60" fmla="*/ 4 w 15"/>
                  <a:gd name="T61" fmla="*/ 56 h 61"/>
                  <a:gd name="T62" fmla="*/ 4 w 15"/>
                  <a:gd name="T63" fmla="*/ 56 h 61"/>
                  <a:gd name="T64" fmla="*/ 5 w 15"/>
                  <a:gd name="T65" fmla="*/ 50 h 61"/>
                  <a:gd name="T66" fmla="*/ 5 w 15"/>
                  <a:gd name="T67" fmla="*/ 50 h 61"/>
                  <a:gd name="T68" fmla="*/ 7 w 15"/>
                  <a:gd name="T69" fmla="*/ 52 h 61"/>
                  <a:gd name="T70" fmla="*/ 7 w 15"/>
                  <a:gd name="T71" fmla="*/ 54 h 61"/>
                  <a:gd name="T72" fmla="*/ 4 w 15"/>
                  <a:gd name="T73" fmla="*/ 56 h 61"/>
                  <a:gd name="T74" fmla="*/ 4 w 15"/>
                  <a:gd name="T75" fmla="*/ 60 h 61"/>
                  <a:gd name="T76" fmla="*/ 4 w 15"/>
                  <a:gd name="T77" fmla="*/ 60 h 61"/>
                  <a:gd name="T78" fmla="*/ 15 w 15"/>
                  <a:gd name="T79" fmla="*/ 50 h 61"/>
                  <a:gd name="T80" fmla="*/ 15 w 15"/>
                  <a:gd name="T81" fmla="*/ 50 h 61"/>
                  <a:gd name="T82" fmla="*/ 13 w 15"/>
                  <a:gd name="T83" fmla="*/ 48 h 61"/>
                  <a:gd name="T84" fmla="*/ 11 w 15"/>
                  <a:gd name="T85" fmla="*/ 47 h 61"/>
                  <a:gd name="T86" fmla="*/ 5 w 15"/>
                  <a:gd name="T87" fmla="*/ 50 h 61"/>
                  <a:gd name="T88" fmla="*/ 5 w 15"/>
                  <a:gd name="T89" fmla="*/ 5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" h="61">
                    <a:moveTo>
                      <a:pt x="5" y="50"/>
                    </a:moveTo>
                    <a:lnTo>
                      <a:pt x="5" y="50"/>
                    </a:lnTo>
                    <a:lnTo>
                      <a:pt x="8" y="36"/>
                    </a:lnTo>
                    <a:lnTo>
                      <a:pt x="9" y="25"/>
                    </a:lnTo>
                    <a:lnTo>
                      <a:pt x="10" y="1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4" y="9"/>
                    </a:lnTo>
                    <a:lnTo>
                      <a:pt x="3" y="17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4" y="30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2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5" y="50"/>
                    </a:lnTo>
                    <a:lnTo>
                      <a:pt x="5" y="50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4" y="56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3" y="48"/>
                    </a:lnTo>
                    <a:lnTo>
                      <a:pt x="11" y="47"/>
                    </a:lnTo>
                    <a:lnTo>
                      <a:pt x="5" y="50"/>
                    </a:lnTo>
                    <a:lnTo>
                      <a:pt x="5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736">
                <a:extLst>
                  <a:ext uri="{FF2B5EF4-FFF2-40B4-BE49-F238E27FC236}">
                    <a16:creationId xmlns:a16="http://schemas.microsoft.com/office/drawing/2014/main" xmlns="" id="{260860C5-BEFE-C089-9264-581C90ABD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688" y="1343025"/>
                <a:ext cx="0" cy="1588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5 h 5"/>
                  <a:gd name="T4" fmla="*/ 1 h 5"/>
                  <a:gd name="T5" fmla="*/ 0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737">
                <a:extLst>
                  <a:ext uri="{FF2B5EF4-FFF2-40B4-BE49-F238E27FC236}">
                    <a16:creationId xmlns:a16="http://schemas.microsoft.com/office/drawing/2014/main" xmlns="" id="{5D9F2023-A7C8-36F6-3B57-94EA2147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101" y="1344613"/>
                <a:ext cx="6350" cy="30163"/>
              </a:xfrm>
              <a:custGeom>
                <a:avLst/>
                <a:gdLst>
                  <a:gd name="T0" fmla="*/ 7 w 12"/>
                  <a:gd name="T1" fmla="*/ 7 h 55"/>
                  <a:gd name="T2" fmla="*/ 7 w 12"/>
                  <a:gd name="T3" fmla="*/ 7 h 55"/>
                  <a:gd name="T4" fmla="*/ 6 w 12"/>
                  <a:gd name="T5" fmla="*/ 14 h 55"/>
                  <a:gd name="T6" fmla="*/ 5 w 12"/>
                  <a:gd name="T7" fmla="*/ 16 h 55"/>
                  <a:gd name="T8" fmla="*/ 5 w 12"/>
                  <a:gd name="T9" fmla="*/ 16 h 55"/>
                  <a:gd name="T10" fmla="*/ 4 w 12"/>
                  <a:gd name="T11" fmla="*/ 16 h 55"/>
                  <a:gd name="T12" fmla="*/ 4 w 12"/>
                  <a:gd name="T13" fmla="*/ 16 h 55"/>
                  <a:gd name="T14" fmla="*/ 3 w 12"/>
                  <a:gd name="T15" fmla="*/ 11 h 55"/>
                  <a:gd name="T16" fmla="*/ 3 w 12"/>
                  <a:gd name="T17" fmla="*/ 8 h 55"/>
                  <a:gd name="T18" fmla="*/ 4 w 12"/>
                  <a:gd name="T19" fmla="*/ 0 h 55"/>
                  <a:gd name="T20" fmla="*/ 4 w 12"/>
                  <a:gd name="T21" fmla="*/ 0 h 55"/>
                  <a:gd name="T22" fmla="*/ 3 w 12"/>
                  <a:gd name="T23" fmla="*/ 4 h 55"/>
                  <a:gd name="T24" fmla="*/ 2 w 12"/>
                  <a:gd name="T25" fmla="*/ 10 h 55"/>
                  <a:gd name="T26" fmla="*/ 0 w 12"/>
                  <a:gd name="T27" fmla="*/ 16 h 55"/>
                  <a:gd name="T28" fmla="*/ 3 w 12"/>
                  <a:gd name="T29" fmla="*/ 24 h 55"/>
                  <a:gd name="T30" fmla="*/ 4 w 12"/>
                  <a:gd name="T31" fmla="*/ 21 h 55"/>
                  <a:gd name="T32" fmla="*/ 4 w 12"/>
                  <a:gd name="T33" fmla="*/ 21 h 55"/>
                  <a:gd name="T34" fmla="*/ 7 w 12"/>
                  <a:gd name="T35" fmla="*/ 29 h 55"/>
                  <a:gd name="T36" fmla="*/ 10 w 12"/>
                  <a:gd name="T37" fmla="*/ 39 h 55"/>
                  <a:gd name="T38" fmla="*/ 12 w 12"/>
                  <a:gd name="T39" fmla="*/ 49 h 55"/>
                  <a:gd name="T40" fmla="*/ 12 w 12"/>
                  <a:gd name="T41" fmla="*/ 55 h 55"/>
                  <a:gd name="T42" fmla="*/ 12 w 12"/>
                  <a:gd name="T43" fmla="*/ 55 h 55"/>
                  <a:gd name="T44" fmla="*/ 11 w 12"/>
                  <a:gd name="T45" fmla="*/ 31 h 55"/>
                  <a:gd name="T46" fmla="*/ 7 w 12"/>
                  <a:gd name="T47" fmla="*/ 7 h 55"/>
                  <a:gd name="T48" fmla="*/ 7 w 12"/>
                  <a:gd name="T49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55">
                    <a:moveTo>
                      <a:pt x="7" y="7"/>
                    </a:moveTo>
                    <a:lnTo>
                      <a:pt x="7" y="7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7" y="29"/>
                    </a:lnTo>
                    <a:lnTo>
                      <a:pt x="10" y="39"/>
                    </a:lnTo>
                    <a:lnTo>
                      <a:pt x="12" y="49"/>
                    </a:lnTo>
                    <a:lnTo>
                      <a:pt x="12" y="55"/>
                    </a:lnTo>
                    <a:lnTo>
                      <a:pt x="12" y="55"/>
                    </a:lnTo>
                    <a:lnTo>
                      <a:pt x="11" y="31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738">
                <a:extLst>
                  <a:ext uri="{FF2B5EF4-FFF2-40B4-BE49-F238E27FC236}">
                    <a16:creationId xmlns:a16="http://schemas.microsoft.com/office/drawing/2014/main" xmlns="" id="{4326FBF5-4165-9745-E270-052353E0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976" y="1355725"/>
                <a:ext cx="4763" cy="14288"/>
              </a:xfrm>
              <a:custGeom>
                <a:avLst/>
                <a:gdLst>
                  <a:gd name="T0" fmla="*/ 0 w 10"/>
                  <a:gd name="T1" fmla="*/ 27 h 27"/>
                  <a:gd name="T2" fmla="*/ 10 w 10"/>
                  <a:gd name="T3" fmla="*/ 18 h 27"/>
                  <a:gd name="T4" fmla="*/ 5 w 10"/>
                  <a:gd name="T5" fmla="*/ 0 h 27"/>
                  <a:gd name="T6" fmla="*/ 5 w 10"/>
                  <a:gd name="T7" fmla="*/ 11 h 27"/>
                  <a:gd name="T8" fmla="*/ 5 w 10"/>
                  <a:gd name="T9" fmla="*/ 11 h 27"/>
                  <a:gd name="T10" fmla="*/ 4 w 10"/>
                  <a:gd name="T11" fmla="*/ 10 h 27"/>
                  <a:gd name="T12" fmla="*/ 3 w 10"/>
                  <a:gd name="T13" fmla="*/ 11 h 27"/>
                  <a:gd name="T14" fmla="*/ 2 w 10"/>
                  <a:gd name="T15" fmla="*/ 14 h 27"/>
                  <a:gd name="T16" fmla="*/ 0 w 10"/>
                  <a:gd name="T17" fmla="*/ 27 h 27"/>
                  <a:gd name="T18" fmla="*/ 0 w 10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lnTo>
                      <a:pt x="10" y="18"/>
                    </a:lnTo>
                    <a:lnTo>
                      <a:pt x="5" y="0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739">
                <a:extLst>
                  <a:ext uri="{FF2B5EF4-FFF2-40B4-BE49-F238E27FC236}">
                    <a16:creationId xmlns:a16="http://schemas.microsoft.com/office/drawing/2014/main" xmlns="" id="{9F026895-0937-CE67-B8CB-D96A53990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788" y="1398588"/>
                <a:ext cx="3175" cy="15875"/>
              </a:xfrm>
              <a:custGeom>
                <a:avLst/>
                <a:gdLst>
                  <a:gd name="T0" fmla="*/ 2 w 6"/>
                  <a:gd name="T1" fmla="*/ 8 h 30"/>
                  <a:gd name="T2" fmla="*/ 0 w 6"/>
                  <a:gd name="T3" fmla="*/ 30 h 30"/>
                  <a:gd name="T4" fmla="*/ 6 w 6"/>
                  <a:gd name="T5" fmla="*/ 0 h 30"/>
                  <a:gd name="T6" fmla="*/ 2 w 6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0">
                    <a:moveTo>
                      <a:pt x="2" y="8"/>
                    </a:moveTo>
                    <a:lnTo>
                      <a:pt x="0" y="30"/>
                    </a:lnTo>
                    <a:lnTo>
                      <a:pt x="6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740">
                <a:extLst>
                  <a:ext uri="{FF2B5EF4-FFF2-40B4-BE49-F238E27FC236}">
                    <a16:creationId xmlns:a16="http://schemas.microsoft.com/office/drawing/2014/main" xmlns="" id="{8239BB3E-BD38-DCED-8CFA-606628EE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138" y="1401763"/>
                <a:ext cx="1588" cy="9525"/>
              </a:xfrm>
              <a:custGeom>
                <a:avLst/>
                <a:gdLst>
                  <a:gd name="T0" fmla="*/ 0 w 2"/>
                  <a:gd name="T1" fmla="*/ 0 h 18"/>
                  <a:gd name="T2" fmla="*/ 0 w 2"/>
                  <a:gd name="T3" fmla="*/ 18 h 18"/>
                  <a:gd name="T4" fmla="*/ 2 w 2"/>
                  <a:gd name="T5" fmla="*/ 8 h 18"/>
                  <a:gd name="T6" fmla="*/ 0 w 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lnTo>
                      <a:pt x="0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741">
                <a:extLst>
                  <a:ext uri="{FF2B5EF4-FFF2-40B4-BE49-F238E27FC236}">
                    <a16:creationId xmlns:a16="http://schemas.microsoft.com/office/drawing/2014/main" xmlns="" id="{4091991D-29AD-A1AE-043E-410AD2DCD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101" y="1292225"/>
                <a:ext cx="1588" cy="1588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4 w 4"/>
                  <a:gd name="T5" fmla="*/ 0 h 4"/>
                  <a:gd name="T6" fmla="*/ 0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742">
                <a:extLst>
                  <a:ext uri="{FF2B5EF4-FFF2-40B4-BE49-F238E27FC236}">
                    <a16:creationId xmlns:a16="http://schemas.microsoft.com/office/drawing/2014/main" xmlns="" id="{3173A52C-5CA2-0DFD-14EB-EA5C64AA5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293813"/>
                <a:ext cx="0" cy="4763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1 w 1"/>
                  <a:gd name="T9" fmla="*/ 0 h 9"/>
                  <a:gd name="T10" fmla="*/ 1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743">
                <a:extLst>
                  <a:ext uri="{FF2B5EF4-FFF2-40B4-BE49-F238E27FC236}">
                    <a16:creationId xmlns:a16="http://schemas.microsoft.com/office/drawing/2014/main" xmlns="" id="{A3233880-C02F-6FF7-EA10-116E00C6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013" y="1404938"/>
                <a:ext cx="3175" cy="15875"/>
              </a:xfrm>
              <a:custGeom>
                <a:avLst/>
                <a:gdLst>
                  <a:gd name="T0" fmla="*/ 0 w 6"/>
                  <a:gd name="T1" fmla="*/ 0 h 31"/>
                  <a:gd name="T2" fmla="*/ 0 w 6"/>
                  <a:gd name="T3" fmla="*/ 0 h 31"/>
                  <a:gd name="T4" fmla="*/ 3 w 6"/>
                  <a:gd name="T5" fmla="*/ 26 h 31"/>
                  <a:gd name="T6" fmla="*/ 6 w 6"/>
                  <a:gd name="T7" fmla="*/ 31 h 31"/>
                  <a:gd name="T8" fmla="*/ 6 w 6"/>
                  <a:gd name="T9" fmla="*/ 23 h 31"/>
                  <a:gd name="T10" fmla="*/ 6 w 6"/>
                  <a:gd name="T11" fmla="*/ 3 h 31"/>
                  <a:gd name="T12" fmla="*/ 6 w 6"/>
                  <a:gd name="T13" fmla="*/ 3 h 31"/>
                  <a:gd name="T14" fmla="*/ 3 w 6"/>
                  <a:gd name="T15" fmla="*/ 4 h 31"/>
                  <a:gd name="T16" fmla="*/ 2 w 6"/>
                  <a:gd name="T17" fmla="*/ 4 h 31"/>
                  <a:gd name="T18" fmla="*/ 1 w 6"/>
                  <a:gd name="T19" fmla="*/ 3 h 31"/>
                  <a:gd name="T20" fmla="*/ 0 w 6"/>
                  <a:gd name="T21" fmla="*/ 0 h 31"/>
                  <a:gd name="T22" fmla="*/ 0 w 6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6"/>
                    </a:lnTo>
                    <a:lnTo>
                      <a:pt x="6" y="31"/>
                    </a:lnTo>
                    <a:lnTo>
                      <a:pt x="6" y="2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744">
                <a:extLst>
                  <a:ext uri="{FF2B5EF4-FFF2-40B4-BE49-F238E27FC236}">
                    <a16:creationId xmlns:a16="http://schemas.microsoft.com/office/drawing/2014/main" xmlns="" id="{DB3F8793-2A36-04AF-C117-EB3D01116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1341438"/>
                <a:ext cx="3175" cy="11113"/>
              </a:xfrm>
              <a:custGeom>
                <a:avLst/>
                <a:gdLst>
                  <a:gd name="T0" fmla="*/ 5 w 5"/>
                  <a:gd name="T1" fmla="*/ 7 h 20"/>
                  <a:gd name="T2" fmla="*/ 4 w 5"/>
                  <a:gd name="T3" fmla="*/ 0 h 20"/>
                  <a:gd name="T4" fmla="*/ 0 w 5"/>
                  <a:gd name="T5" fmla="*/ 20 h 20"/>
                  <a:gd name="T6" fmla="*/ 5 w 5"/>
                  <a:gd name="T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5" y="7"/>
                    </a:moveTo>
                    <a:lnTo>
                      <a:pt x="4" y="0"/>
                    </a:lnTo>
                    <a:lnTo>
                      <a:pt x="0" y="2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745">
                <a:extLst>
                  <a:ext uri="{FF2B5EF4-FFF2-40B4-BE49-F238E27FC236}">
                    <a16:creationId xmlns:a16="http://schemas.microsoft.com/office/drawing/2014/main" xmlns="" id="{E882269E-87A8-BAAE-8BDB-9D09D384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1750"/>
                <a:ext cx="1588" cy="6350"/>
              </a:xfrm>
              <a:custGeom>
                <a:avLst/>
                <a:gdLst>
                  <a:gd name="T0" fmla="*/ 0 w 4"/>
                  <a:gd name="T1" fmla="*/ 0 h 13"/>
                  <a:gd name="T2" fmla="*/ 4 w 4"/>
                  <a:gd name="T3" fmla="*/ 13 h 13"/>
                  <a:gd name="T4" fmla="*/ 4 w 4"/>
                  <a:gd name="T5" fmla="*/ 13 h 13"/>
                  <a:gd name="T6" fmla="*/ 2 w 4"/>
                  <a:gd name="T7" fmla="*/ 7 h 13"/>
                  <a:gd name="T8" fmla="*/ 0 w 4"/>
                  <a:gd name="T9" fmla="*/ 0 h 13"/>
                  <a:gd name="T10" fmla="*/ 0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lnTo>
                      <a:pt x="4" y="13"/>
                    </a:lnTo>
                    <a:lnTo>
                      <a:pt x="4" y="13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746">
                <a:extLst>
                  <a:ext uri="{FF2B5EF4-FFF2-40B4-BE49-F238E27FC236}">
                    <a16:creationId xmlns:a16="http://schemas.microsoft.com/office/drawing/2014/main" xmlns="" id="{745F35B5-B900-10C0-24E6-7984A0F81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74763"/>
                <a:ext cx="3175" cy="11113"/>
              </a:xfrm>
              <a:custGeom>
                <a:avLst/>
                <a:gdLst>
                  <a:gd name="T0" fmla="*/ 0 w 4"/>
                  <a:gd name="T1" fmla="*/ 21 h 21"/>
                  <a:gd name="T2" fmla="*/ 4 w 4"/>
                  <a:gd name="T3" fmla="*/ 0 h 21"/>
                  <a:gd name="T4" fmla="*/ 4 w 4"/>
                  <a:gd name="T5" fmla="*/ 0 h 21"/>
                  <a:gd name="T6" fmla="*/ 3 w 4"/>
                  <a:gd name="T7" fmla="*/ 2 h 21"/>
                  <a:gd name="T8" fmla="*/ 2 w 4"/>
                  <a:gd name="T9" fmla="*/ 3 h 21"/>
                  <a:gd name="T10" fmla="*/ 0 w 4"/>
                  <a:gd name="T11" fmla="*/ 7 h 21"/>
                  <a:gd name="T12" fmla="*/ 0 w 4"/>
                  <a:gd name="T13" fmla="*/ 21 h 21"/>
                  <a:gd name="T14" fmla="*/ 0 w 4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1">
                    <a:moveTo>
                      <a:pt x="0" y="21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747">
                <a:extLst>
                  <a:ext uri="{FF2B5EF4-FFF2-40B4-BE49-F238E27FC236}">
                    <a16:creationId xmlns:a16="http://schemas.microsoft.com/office/drawing/2014/main" xmlns="" id="{7BFDA499-8E9F-EF06-A632-79AC252B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876" y="1395413"/>
                <a:ext cx="4763" cy="9525"/>
              </a:xfrm>
              <a:custGeom>
                <a:avLst/>
                <a:gdLst>
                  <a:gd name="T0" fmla="*/ 0 w 8"/>
                  <a:gd name="T1" fmla="*/ 7 h 20"/>
                  <a:gd name="T2" fmla="*/ 0 w 8"/>
                  <a:gd name="T3" fmla="*/ 7 h 20"/>
                  <a:gd name="T4" fmla="*/ 5 w 8"/>
                  <a:gd name="T5" fmla="*/ 17 h 20"/>
                  <a:gd name="T6" fmla="*/ 6 w 8"/>
                  <a:gd name="T7" fmla="*/ 19 h 20"/>
                  <a:gd name="T8" fmla="*/ 8 w 8"/>
                  <a:gd name="T9" fmla="*/ 20 h 20"/>
                  <a:gd name="T10" fmla="*/ 8 w 8"/>
                  <a:gd name="T11" fmla="*/ 20 h 20"/>
                  <a:gd name="T12" fmla="*/ 4 w 8"/>
                  <a:gd name="T13" fmla="*/ 3 h 20"/>
                  <a:gd name="T14" fmla="*/ 3 w 8"/>
                  <a:gd name="T15" fmla="*/ 2 h 20"/>
                  <a:gd name="T16" fmla="*/ 2 w 8"/>
                  <a:gd name="T17" fmla="*/ 0 h 20"/>
                  <a:gd name="T18" fmla="*/ 0 w 8"/>
                  <a:gd name="T19" fmla="*/ 7 h 20"/>
                  <a:gd name="T20" fmla="*/ 0 w 8"/>
                  <a:gd name="T2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0" y="7"/>
                    </a:moveTo>
                    <a:lnTo>
                      <a:pt x="0" y="7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748">
                <a:extLst>
                  <a:ext uri="{FF2B5EF4-FFF2-40B4-BE49-F238E27FC236}">
                    <a16:creationId xmlns:a16="http://schemas.microsoft.com/office/drawing/2014/main" xmlns="" id="{9D53508E-B421-C306-50F3-31BB8C0D8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576" y="140017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2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1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749">
                <a:extLst>
                  <a:ext uri="{FF2B5EF4-FFF2-40B4-BE49-F238E27FC236}">
                    <a16:creationId xmlns:a16="http://schemas.microsoft.com/office/drawing/2014/main" xmlns="" id="{88FBFB76-D7CE-8B8C-9BFE-D7BD91BB1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638" y="1403350"/>
                <a:ext cx="4763" cy="6350"/>
              </a:xfrm>
              <a:custGeom>
                <a:avLst/>
                <a:gdLst>
                  <a:gd name="T0" fmla="*/ 10 w 10"/>
                  <a:gd name="T1" fmla="*/ 5 h 13"/>
                  <a:gd name="T2" fmla="*/ 10 w 10"/>
                  <a:gd name="T3" fmla="*/ 5 h 13"/>
                  <a:gd name="T4" fmla="*/ 7 w 10"/>
                  <a:gd name="T5" fmla="*/ 0 h 13"/>
                  <a:gd name="T6" fmla="*/ 7 w 10"/>
                  <a:gd name="T7" fmla="*/ 0 h 13"/>
                  <a:gd name="T8" fmla="*/ 4 w 10"/>
                  <a:gd name="T9" fmla="*/ 4 h 13"/>
                  <a:gd name="T10" fmla="*/ 2 w 10"/>
                  <a:gd name="T11" fmla="*/ 5 h 13"/>
                  <a:gd name="T12" fmla="*/ 0 w 10"/>
                  <a:gd name="T13" fmla="*/ 5 h 13"/>
                  <a:gd name="T14" fmla="*/ 0 w 10"/>
                  <a:gd name="T15" fmla="*/ 5 h 13"/>
                  <a:gd name="T16" fmla="*/ 2 w 10"/>
                  <a:gd name="T17" fmla="*/ 11 h 13"/>
                  <a:gd name="T18" fmla="*/ 4 w 10"/>
                  <a:gd name="T19" fmla="*/ 13 h 13"/>
                  <a:gd name="T20" fmla="*/ 5 w 10"/>
                  <a:gd name="T21" fmla="*/ 13 h 13"/>
                  <a:gd name="T22" fmla="*/ 6 w 10"/>
                  <a:gd name="T23" fmla="*/ 12 h 13"/>
                  <a:gd name="T24" fmla="*/ 10 w 10"/>
                  <a:gd name="T25" fmla="*/ 5 h 13"/>
                  <a:gd name="T26" fmla="*/ 10 w 10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0" y="5"/>
                    </a:moveTo>
                    <a:lnTo>
                      <a:pt x="1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10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750">
                <a:extLst>
                  <a:ext uri="{FF2B5EF4-FFF2-40B4-BE49-F238E27FC236}">
                    <a16:creationId xmlns:a16="http://schemas.microsoft.com/office/drawing/2014/main" xmlns="" id="{2D526500-4A79-3E34-1CEF-6F015216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1306513"/>
                <a:ext cx="0" cy="158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751">
                <a:extLst>
                  <a:ext uri="{FF2B5EF4-FFF2-40B4-BE49-F238E27FC236}">
                    <a16:creationId xmlns:a16="http://schemas.microsoft.com/office/drawing/2014/main" xmlns="" id="{7B2589A8-B362-7795-57BC-92FC7151A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438" y="1417638"/>
                <a:ext cx="3175" cy="0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4 w 5"/>
                  <a:gd name="T5" fmla="*/ 0 h 1"/>
                  <a:gd name="T6" fmla="*/ 0 w 5"/>
                  <a:gd name="T7" fmla="*/ 1 h 1"/>
                  <a:gd name="T8" fmla="*/ 0 w 5"/>
                  <a:gd name="T9" fmla="*/ 1 h 1"/>
                  <a:gd name="T10" fmla="*/ 1 w 5"/>
                  <a:gd name="T11" fmla="*/ 1 h 1"/>
                  <a:gd name="T12" fmla="*/ 3 w 5"/>
                  <a:gd name="T13" fmla="*/ 1 h 1"/>
                  <a:gd name="T14" fmla="*/ 5 w 5"/>
                  <a:gd name="T15" fmla="*/ 0 h 1"/>
                  <a:gd name="T16" fmla="*/ 5 w 5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752">
                <a:extLst>
                  <a:ext uri="{FF2B5EF4-FFF2-40B4-BE49-F238E27FC236}">
                    <a16:creationId xmlns:a16="http://schemas.microsoft.com/office/drawing/2014/main" xmlns="" id="{0C5232A9-1055-0019-CFBC-AD51D62D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6525"/>
                <a:ext cx="1588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753">
                <a:extLst>
                  <a:ext uri="{FF2B5EF4-FFF2-40B4-BE49-F238E27FC236}">
                    <a16:creationId xmlns:a16="http://schemas.microsoft.com/office/drawing/2014/main" xmlns="" id="{A272D154-C656-8A46-2C60-5479D814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601" y="1358900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754">
                <a:extLst>
                  <a:ext uri="{FF2B5EF4-FFF2-40B4-BE49-F238E27FC236}">
                    <a16:creationId xmlns:a16="http://schemas.microsoft.com/office/drawing/2014/main" xmlns="" id="{DD75DE0D-0E30-AECF-6758-1A17AC04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688" y="1338263"/>
                <a:ext cx="0" cy="1588"/>
              </a:xfrm>
              <a:custGeom>
                <a:avLst/>
                <a:gdLst>
                  <a:gd name="T0" fmla="*/ 4 h 4"/>
                  <a:gd name="T1" fmla="*/ 4 h 4"/>
                  <a:gd name="T2" fmla="*/ 4 h 4"/>
                  <a:gd name="T3" fmla="*/ 4 h 4"/>
                  <a:gd name="T4" fmla="*/ 0 h 4"/>
                  <a:gd name="T5" fmla="*/ 4 h 4"/>
                  <a:gd name="T6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755">
                <a:extLst>
                  <a:ext uri="{FF2B5EF4-FFF2-40B4-BE49-F238E27FC236}">
                    <a16:creationId xmlns:a16="http://schemas.microsoft.com/office/drawing/2014/main" xmlns="" id="{BEB084C2-5095-205A-8073-4C92F348A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1763"/>
                <a:ext cx="0" cy="3175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2 w 2"/>
                  <a:gd name="T5" fmla="*/ 6 h 6"/>
                  <a:gd name="T6" fmla="*/ 2 w 2"/>
                  <a:gd name="T7" fmla="*/ 6 h 6"/>
                  <a:gd name="T8" fmla="*/ 0 w 2"/>
                  <a:gd name="T9" fmla="*/ 0 h 6"/>
                  <a:gd name="T10" fmla="*/ 0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756">
                <a:extLst>
                  <a:ext uri="{FF2B5EF4-FFF2-40B4-BE49-F238E27FC236}">
                    <a16:creationId xmlns:a16="http://schemas.microsoft.com/office/drawing/2014/main" xmlns="" id="{D0A95925-9A4C-8818-2E25-7AF72FEF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776" y="1404938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0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757">
                <a:extLst>
                  <a:ext uri="{FF2B5EF4-FFF2-40B4-BE49-F238E27FC236}">
                    <a16:creationId xmlns:a16="http://schemas.microsoft.com/office/drawing/2014/main" xmlns="" id="{0DA9E8C2-4B23-498F-FE1E-DDE67A93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363" y="1404938"/>
                <a:ext cx="3175" cy="1588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3 w 4"/>
                  <a:gd name="T5" fmla="*/ 2 h 3"/>
                  <a:gd name="T6" fmla="*/ 0 w 4"/>
                  <a:gd name="T7" fmla="*/ 0 h 3"/>
                  <a:gd name="T8" fmla="*/ 0 w 4"/>
                  <a:gd name="T9" fmla="*/ 0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2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758">
                <a:extLst>
                  <a:ext uri="{FF2B5EF4-FFF2-40B4-BE49-F238E27FC236}">
                    <a16:creationId xmlns:a16="http://schemas.microsoft.com/office/drawing/2014/main" xmlns="" id="{FD64D745-2FEE-DAF7-27C7-A7F8A6C0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801" y="1327150"/>
                <a:ext cx="0" cy="3175"/>
              </a:xfrm>
              <a:custGeom>
                <a:avLst/>
                <a:gdLst>
                  <a:gd name="T0" fmla="*/ 0 w 2"/>
                  <a:gd name="T1" fmla="*/ 4 h 6"/>
                  <a:gd name="T2" fmla="*/ 0 w 2"/>
                  <a:gd name="T3" fmla="*/ 4 h 6"/>
                  <a:gd name="T4" fmla="*/ 0 w 2"/>
                  <a:gd name="T5" fmla="*/ 6 h 6"/>
                  <a:gd name="T6" fmla="*/ 0 w 2"/>
                  <a:gd name="T7" fmla="*/ 6 h 6"/>
                  <a:gd name="T8" fmla="*/ 2 w 2"/>
                  <a:gd name="T9" fmla="*/ 0 h 6"/>
                  <a:gd name="T10" fmla="*/ 0 w 2"/>
                  <a:gd name="T11" fmla="*/ 4 h 6"/>
                  <a:gd name="T12" fmla="*/ 0 w 2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759">
                <a:extLst>
                  <a:ext uri="{FF2B5EF4-FFF2-40B4-BE49-F238E27FC236}">
                    <a16:creationId xmlns:a16="http://schemas.microsoft.com/office/drawing/2014/main" xmlns="" id="{E664B2DE-483F-F3FA-BCD5-A9DCA704C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95400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2 h 3"/>
                  <a:gd name="T3" fmla="*/ 3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760">
                <a:extLst>
                  <a:ext uri="{FF2B5EF4-FFF2-40B4-BE49-F238E27FC236}">
                    <a16:creationId xmlns:a16="http://schemas.microsoft.com/office/drawing/2014/main" xmlns="" id="{23373E48-8F0C-243F-8433-6A077E1C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1289050"/>
                <a:ext cx="4763" cy="38100"/>
              </a:xfrm>
              <a:custGeom>
                <a:avLst/>
                <a:gdLst>
                  <a:gd name="T0" fmla="*/ 9 w 9"/>
                  <a:gd name="T1" fmla="*/ 0 h 73"/>
                  <a:gd name="T2" fmla="*/ 9 w 9"/>
                  <a:gd name="T3" fmla="*/ 0 h 73"/>
                  <a:gd name="T4" fmla="*/ 6 w 9"/>
                  <a:gd name="T5" fmla="*/ 13 h 73"/>
                  <a:gd name="T6" fmla="*/ 3 w 9"/>
                  <a:gd name="T7" fmla="*/ 18 h 73"/>
                  <a:gd name="T8" fmla="*/ 2 w 9"/>
                  <a:gd name="T9" fmla="*/ 19 h 73"/>
                  <a:gd name="T10" fmla="*/ 2 w 9"/>
                  <a:gd name="T11" fmla="*/ 19 h 73"/>
                  <a:gd name="T12" fmla="*/ 0 w 9"/>
                  <a:gd name="T13" fmla="*/ 16 h 73"/>
                  <a:gd name="T14" fmla="*/ 0 w 9"/>
                  <a:gd name="T15" fmla="*/ 73 h 73"/>
                  <a:gd name="T16" fmla="*/ 9 w 9"/>
                  <a:gd name="T1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3">
                    <a:moveTo>
                      <a:pt x="9" y="0"/>
                    </a:moveTo>
                    <a:lnTo>
                      <a:pt x="9" y="0"/>
                    </a:lnTo>
                    <a:lnTo>
                      <a:pt x="6" y="13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7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761">
                <a:extLst>
                  <a:ext uri="{FF2B5EF4-FFF2-40B4-BE49-F238E27FC236}">
                    <a16:creationId xmlns:a16="http://schemas.microsoft.com/office/drawing/2014/main" xmlns="" id="{8BB4BD59-F762-97B5-127E-CAC5ED1AE8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81313" y="1258888"/>
                <a:ext cx="636588" cy="168275"/>
              </a:xfrm>
              <a:custGeom>
                <a:avLst/>
                <a:gdLst>
                  <a:gd name="T0" fmla="*/ 646 w 1203"/>
                  <a:gd name="T1" fmla="*/ 45 h 317"/>
                  <a:gd name="T2" fmla="*/ 600 w 1203"/>
                  <a:gd name="T3" fmla="*/ 96 h 317"/>
                  <a:gd name="T4" fmla="*/ 581 w 1203"/>
                  <a:gd name="T5" fmla="*/ 7 h 317"/>
                  <a:gd name="T6" fmla="*/ 554 w 1203"/>
                  <a:gd name="T7" fmla="*/ 51 h 317"/>
                  <a:gd name="T8" fmla="*/ 518 w 1203"/>
                  <a:gd name="T9" fmla="*/ 67 h 317"/>
                  <a:gd name="T10" fmla="*/ 466 w 1203"/>
                  <a:gd name="T11" fmla="*/ 93 h 317"/>
                  <a:gd name="T12" fmla="*/ 458 w 1203"/>
                  <a:gd name="T13" fmla="*/ 110 h 317"/>
                  <a:gd name="T14" fmla="*/ 431 w 1203"/>
                  <a:gd name="T15" fmla="*/ 87 h 317"/>
                  <a:gd name="T16" fmla="*/ 401 w 1203"/>
                  <a:gd name="T17" fmla="*/ 77 h 317"/>
                  <a:gd name="T18" fmla="*/ 364 w 1203"/>
                  <a:gd name="T19" fmla="*/ 88 h 317"/>
                  <a:gd name="T20" fmla="*/ 320 w 1203"/>
                  <a:gd name="T21" fmla="*/ 103 h 317"/>
                  <a:gd name="T22" fmla="*/ 286 w 1203"/>
                  <a:gd name="T23" fmla="*/ 67 h 317"/>
                  <a:gd name="T24" fmla="*/ 235 w 1203"/>
                  <a:gd name="T25" fmla="*/ 188 h 317"/>
                  <a:gd name="T26" fmla="*/ 241 w 1203"/>
                  <a:gd name="T27" fmla="*/ 101 h 317"/>
                  <a:gd name="T28" fmla="*/ 207 w 1203"/>
                  <a:gd name="T29" fmla="*/ 70 h 317"/>
                  <a:gd name="T30" fmla="*/ 183 w 1203"/>
                  <a:gd name="T31" fmla="*/ 78 h 317"/>
                  <a:gd name="T32" fmla="*/ 151 w 1203"/>
                  <a:gd name="T33" fmla="*/ 153 h 317"/>
                  <a:gd name="T34" fmla="*/ 104 w 1203"/>
                  <a:gd name="T35" fmla="*/ 120 h 317"/>
                  <a:gd name="T36" fmla="*/ 84 w 1203"/>
                  <a:gd name="T37" fmla="*/ 199 h 317"/>
                  <a:gd name="T38" fmla="*/ 84 w 1203"/>
                  <a:gd name="T39" fmla="*/ 157 h 317"/>
                  <a:gd name="T40" fmla="*/ 26 w 1203"/>
                  <a:gd name="T41" fmla="*/ 222 h 317"/>
                  <a:gd name="T42" fmla="*/ 0 w 1203"/>
                  <a:gd name="T43" fmla="*/ 252 h 317"/>
                  <a:gd name="T44" fmla="*/ 33 w 1203"/>
                  <a:gd name="T45" fmla="*/ 275 h 317"/>
                  <a:gd name="T46" fmla="*/ 56 w 1203"/>
                  <a:gd name="T47" fmla="*/ 258 h 317"/>
                  <a:gd name="T48" fmla="*/ 119 w 1203"/>
                  <a:gd name="T49" fmla="*/ 260 h 317"/>
                  <a:gd name="T50" fmla="*/ 181 w 1203"/>
                  <a:gd name="T51" fmla="*/ 303 h 317"/>
                  <a:gd name="T52" fmla="*/ 229 w 1203"/>
                  <a:gd name="T53" fmla="*/ 275 h 317"/>
                  <a:gd name="T54" fmla="*/ 272 w 1203"/>
                  <a:gd name="T55" fmla="*/ 276 h 317"/>
                  <a:gd name="T56" fmla="*/ 305 w 1203"/>
                  <a:gd name="T57" fmla="*/ 217 h 317"/>
                  <a:gd name="T58" fmla="*/ 351 w 1203"/>
                  <a:gd name="T59" fmla="*/ 220 h 317"/>
                  <a:gd name="T60" fmla="*/ 412 w 1203"/>
                  <a:gd name="T61" fmla="*/ 273 h 317"/>
                  <a:gd name="T62" fmla="*/ 446 w 1203"/>
                  <a:gd name="T63" fmla="*/ 220 h 317"/>
                  <a:gd name="T64" fmla="*/ 492 w 1203"/>
                  <a:gd name="T65" fmla="*/ 232 h 317"/>
                  <a:gd name="T66" fmla="*/ 535 w 1203"/>
                  <a:gd name="T67" fmla="*/ 216 h 317"/>
                  <a:gd name="T68" fmla="*/ 562 w 1203"/>
                  <a:gd name="T69" fmla="*/ 258 h 317"/>
                  <a:gd name="T70" fmla="*/ 607 w 1203"/>
                  <a:gd name="T71" fmla="*/ 269 h 317"/>
                  <a:gd name="T72" fmla="*/ 673 w 1203"/>
                  <a:gd name="T73" fmla="*/ 270 h 317"/>
                  <a:gd name="T74" fmla="*/ 740 w 1203"/>
                  <a:gd name="T75" fmla="*/ 271 h 317"/>
                  <a:gd name="T76" fmla="*/ 792 w 1203"/>
                  <a:gd name="T77" fmla="*/ 191 h 317"/>
                  <a:gd name="T78" fmla="*/ 883 w 1203"/>
                  <a:gd name="T79" fmla="*/ 259 h 317"/>
                  <a:gd name="T80" fmla="*/ 902 w 1203"/>
                  <a:gd name="T81" fmla="*/ 268 h 317"/>
                  <a:gd name="T82" fmla="*/ 958 w 1203"/>
                  <a:gd name="T83" fmla="*/ 271 h 317"/>
                  <a:gd name="T84" fmla="*/ 1007 w 1203"/>
                  <a:gd name="T85" fmla="*/ 279 h 317"/>
                  <a:gd name="T86" fmla="*/ 1067 w 1203"/>
                  <a:gd name="T87" fmla="*/ 307 h 317"/>
                  <a:gd name="T88" fmla="*/ 1169 w 1203"/>
                  <a:gd name="T89" fmla="*/ 308 h 317"/>
                  <a:gd name="T90" fmla="*/ 1195 w 1203"/>
                  <a:gd name="T91" fmla="*/ 163 h 317"/>
                  <a:gd name="T92" fmla="*/ 1131 w 1203"/>
                  <a:gd name="T93" fmla="*/ 111 h 317"/>
                  <a:gd name="T94" fmla="*/ 1095 w 1203"/>
                  <a:gd name="T95" fmla="*/ 107 h 317"/>
                  <a:gd name="T96" fmla="*/ 1076 w 1203"/>
                  <a:gd name="T97" fmla="*/ 98 h 317"/>
                  <a:gd name="T98" fmla="*/ 987 w 1203"/>
                  <a:gd name="T99" fmla="*/ 108 h 317"/>
                  <a:gd name="T100" fmla="*/ 941 w 1203"/>
                  <a:gd name="T101" fmla="*/ 118 h 317"/>
                  <a:gd name="T102" fmla="*/ 918 w 1203"/>
                  <a:gd name="T103" fmla="*/ 104 h 317"/>
                  <a:gd name="T104" fmla="*/ 889 w 1203"/>
                  <a:gd name="T105" fmla="*/ 158 h 317"/>
                  <a:gd name="T106" fmla="*/ 896 w 1203"/>
                  <a:gd name="T107" fmla="*/ 94 h 317"/>
                  <a:gd name="T108" fmla="*/ 866 w 1203"/>
                  <a:gd name="T109" fmla="*/ 72 h 317"/>
                  <a:gd name="T110" fmla="*/ 842 w 1203"/>
                  <a:gd name="T111" fmla="*/ 57 h 317"/>
                  <a:gd name="T112" fmla="*/ 817 w 1203"/>
                  <a:gd name="T113" fmla="*/ 86 h 317"/>
                  <a:gd name="T114" fmla="*/ 782 w 1203"/>
                  <a:gd name="T115" fmla="*/ 100 h 317"/>
                  <a:gd name="T116" fmla="*/ 768 w 1203"/>
                  <a:gd name="T117" fmla="*/ 75 h 317"/>
                  <a:gd name="T118" fmla="*/ 724 w 1203"/>
                  <a:gd name="T119" fmla="*/ 64 h 317"/>
                  <a:gd name="T120" fmla="*/ 680 w 1203"/>
                  <a:gd name="T121" fmla="*/ 58 h 317"/>
                  <a:gd name="T122" fmla="*/ 444 w 1203"/>
                  <a:gd name="T123" fmla="*/ 119 h 317"/>
                  <a:gd name="T124" fmla="*/ 60 w 1203"/>
                  <a:gd name="T125" fmla="*/ 249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3" h="317">
                    <a:moveTo>
                      <a:pt x="671" y="63"/>
                    </a:moveTo>
                    <a:lnTo>
                      <a:pt x="666" y="44"/>
                    </a:lnTo>
                    <a:lnTo>
                      <a:pt x="666" y="44"/>
                    </a:lnTo>
                    <a:lnTo>
                      <a:pt x="672" y="29"/>
                    </a:lnTo>
                    <a:lnTo>
                      <a:pt x="676" y="21"/>
                    </a:lnTo>
                    <a:lnTo>
                      <a:pt x="677" y="18"/>
                    </a:lnTo>
                    <a:lnTo>
                      <a:pt x="678" y="14"/>
                    </a:lnTo>
                    <a:lnTo>
                      <a:pt x="676" y="0"/>
                    </a:lnTo>
                    <a:lnTo>
                      <a:pt x="676" y="0"/>
                    </a:lnTo>
                    <a:lnTo>
                      <a:pt x="673" y="19"/>
                    </a:lnTo>
                    <a:lnTo>
                      <a:pt x="672" y="25"/>
                    </a:lnTo>
                    <a:lnTo>
                      <a:pt x="670" y="29"/>
                    </a:lnTo>
                    <a:lnTo>
                      <a:pt x="669" y="32"/>
                    </a:lnTo>
                    <a:lnTo>
                      <a:pt x="666" y="33"/>
                    </a:lnTo>
                    <a:lnTo>
                      <a:pt x="662" y="34"/>
                    </a:lnTo>
                    <a:lnTo>
                      <a:pt x="657" y="36"/>
                    </a:lnTo>
                    <a:lnTo>
                      <a:pt x="656" y="37"/>
                    </a:lnTo>
                    <a:lnTo>
                      <a:pt x="654" y="40"/>
                    </a:lnTo>
                    <a:lnTo>
                      <a:pt x="651" y="44"/>
                    </a:lnTo>
                    <a:lnTo>
                      <a:pt x="650" y="50"/>
                    </a:lnTo>
                    <a:lnTo>
                      <a:pt x="648" y="68"/>
                    </a:lnTo>
                    <a:lnTo>
                      <a:pt x="644" y="55"/>
                    </a:lnTo>
                    <a:lnTo>
                      <a:pt x="644" y="55"/>
                    </a:lnTo>
                    <a:lnTo>
                      <a:pt x="646" y="55"/>
                    </a:lnTo>
                    <a:lnTo>
                      <a:pt x="646" y="53"/>
                    </a:lnTo>
                    <a:lnTo>
                      <a:pt x="647" y="52"/>
                    </a:lnTo>
                    <a:lnTo>
                      <a:pt x="648" y="52"/>
                    </a:lnTo>
                    <a:lnTo>
                      <a:pt x="648" y="52"/>
                    </a:lnTo>
                    <a:lnTo>
                      <a:pt x="646" y="45"/>
                    </a:lnTo>
                    <a:lnTo>
                      <a:pt x="644" y="45"/>
                    </a:lnTo>
                    <a:lnTo>
                      <a:pt x="643" y="47"/>
                    </a:lnTo>
                    <a:lnTo>
                      <a:pt x="642" y="52"/>
                    </a:lnTo>
                    <a:lnTo>
                      <a:pt x="640" y="63"/>
                    </a:lnTo>
                    <a:lnTo>
                      <a:pt x="638" y="73"/>
                    </a:lnTo>
                    <a:lnTo>
                      <a:pt x="635" y="82"/>
                    </a:lnTo>
                    <a:lnTo>
                      <a:pt x="633" y="88"/>
                    </a:lnTo>
                    <a:lnTo>
                      <a:pt x="632" y="89"/>
                    </a:lnTo>
                    <a:lnTo>
                      <a:pt x="630" y="88"/>
                    </a:lnTo>
                    <a:lnTo>
                      <a:pt x="630" y="88"/>
                    </a:lnTo>
                    <a:lnTo>
                      <a:pt x="628" y="83"/>
                    </a:lnTo>
                    <a:lnTo>
                      <a:pt x="626" y="78"/>
                    </a:lnTo>
                    <a:lnTo>
                      <a:pt x="626" y="72"/>
                    </a:lnTo>
                    <a:lnTo>
                      <a:pt x="627" y="66"/>
                    </a:lnTo>
                    <a:lnTo>
                      <a:pt x="619" y="81"/>
                    </a:lnTo>
                    <a:lnTo>
                      <a:pt x="619" y="81"/>
                    </a:lnTo>
                    <a:lnTo>
                      <a:pt x="618" y="79"/>
                    </a:lnTo>
                    <a:lnTo>
                      <a:pt x="618" y="75"/>
                    </a:lnTo>
                    <a:lnTo>
                      <a:pt x="619" y="72"/>
                    </a:lnTo>
                    <a:lnTo>
                      <a:pt x="619" y="71"/>
                    </a:lnTo>
                    <a:lnTo>
                      <a:pt x="620" y="71"/>
                    </a:lnTo>
                    <a:lnTo>
                      <a:pt x="609" y="75"/>
                    </a:lnTo>
                    <a:lnTo>
                      <a:pt x="609" y="73"/>
                    </a:lnTo>
                    <a:lnTo>
                      <a:pt x="609" y="73"/>
                    </a:lnTo>
                    <a:lnTo>
                      <a:pt x="604" y="90"/>
                    </a:lnTo>
                    <a:lnTo>
                      <a:pt x="600" y="104"/>
                    </a:lnTo>
                    <a:lnTo>
                      <a:pt x="600" y="104"/>
                    </a:lnTo>
                    <a:lnTo>
                      <a:pt x="598" y="100"/>
                    </a:lnTo>
                    <a:lnTo>
                      <a:pt x="600" y="96"/>
                    </a:lnTo>
                    <a:lnTo>
                      <a:pt x="601" y="94"/>
                    </a:lnTo>
                    <a:lnTo>
                      <a:pt x="601" y="90"/>
                    </a:lnTo>
                    <a:lnTo>
                      <a:pt x="594" y="104"/>
                    </a:lnTo>
                    <a:lnTo>
                      <a:pt x="594" y="104"/>
                    </a:lnTo>
                    <a:lnTo>
                      <a:pt x="594" y="93"/>
                    </a:lnTo>
                    <a:lnTo>
                      <a:pt x="596" y="83"/>
                    </a:lnTo>
                    <a:lnTo>
                      <a:pt x="600" y="77"/>
                    </a:lnTo>
                    <a:lnTo>
                      <a:pt x="601" y="75"/>
                    </a:lnTo>
                    <a:lnTo>
                      <a:pt x="603" y="75"/>
                    </a:lnTo>
                    <a:lnTo>
                      <a:pt x="603" y="75"/>
                    </a:lnTo>
                    <a:lnTo>
                      <a:pt x="602" y="58"/>
                    </a:lnTo>
                    <a:lnTo>
                      <a:pt x="601" y="51"/>
                    </a:lnTo>
                    <a:lnTo>
                      <a:pt x="600" y="50"/>
                    </a:lnTo>
                    <a:lnTo>
                      <a:pt x="598" y="51"/>
                    </a:lnTo>
                    <a:lnTo>
                      <a:pt x="597" y="55"/>
                    </a:lnTo>
                    <a:lnTo>
                      <a:pt x="595" y="60"/>
                    </a:lnTo>
                    <a:lnTo>
                      <a:pt x="593" y="64"/>
                    </a:lnTo>
                    <a:lnTo>
                      <a:pt x="590" y="64"/>
                    </a:lnTo>
                    <a:lnTo>
                      <a:pt x="589" y="63"/>
                    </a:lnTo>
                    <a:lnTo>
                      <a:pt x="587" y="59"/>
                    </a:lnTo>
                    <a:lnTo>
                      <a:pt x="586" y="53"/>
                    </a:lnTo>
                    <a:lnTo>
                      <a:pt x="592" y="47"/>
                    </a:lnTo>
                    <a:lnTo>
                      <a:pt x="592" y="47"/>
                    </a:lnTo>
                    <a:lnTo>
                      <a:pt x="590" y="35"/>
                    </a:lnTo>
                    <a:lnTo>
                      <a:pt x="589" y="27"/>
                    </a:lnTo>
                    <a:lnTo>
                      <a:pt x="588" y="22"/>
                    </a:lnTo>
                    <a:lnTo>
                      <a:pt x="587" y="19"/>
                    </a:lnTo>
                    <a:lnTo>
                      <a:pt x="582" y="12"/>
                    </a:lnTo>
                    <a:lnTo>
                      <a:pt x="581" y="7"/>
                    </a:lnTo>
                    <a:lnTo>
                      <a:pt x="579" y="0"/>
                    </a:lnTo>
                    <a:lnTo>
                      <a:pt x="579" y="0"/>
                    </a:lnTo>
                    <a:lnTo>
                      <a:pt x="584" y="35"/>
                    </a:lnTo>
                    <a:lnTo>
                      <a:pt x="585" y="45"/>
                    </a:lnTo>
                    <a:lnTo>
                      <a:pt x="585" y="56"/>
                    </a:lnTo>
                    <a:lnTo>
                      <a:pt x="584" y="65"/>
                    </a:lnTo>
                    <a:lnTo>
                      <a:pt x="581" y="72"/>
                    </a:lnTo>
                    <a:lnTo>
                      <a:pt x="581" y="72"/>
                    </a:lnTo>
                    <a:lnTo>
                      <a:pt x="580" y="70"/>
                    </a:lnTo>
                    <a:lnTo>
                      <a:pt x="579" y="68"/>
                    </a:lnTo>
                    <a:lnTo>
                      <a:pt x="577" y="71"/>
                    </a:lnTo>
                    <a:lnTo>
                      <a:pt x="573" y="78"/>
                    </a:lnTo>
                    <a:lnTo>
                      <a:pt x="573" y="78"/>
                    </a:lnTo>
                    <a:lnTo>
                      <a:pt x="573" y="65"/>
                    </a:lnTo>
                    <a:lnTo>
                      <a:pt x="572" y="63"/>
                    </a:lnTo>
                    <a:lnTo>
                      <a:pt x="572" y="60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5" y="62"/>
                    </a:lnTo>
                    <a:lnTo>
                      <a:pt x="567" y="32"/>
                    </a:lnTo>
                    <a:lnTo>
                      <a:pt x="567" y="32"/>
                    </a:lnTo>
                    <a:lnTo>
                      <a:pt x="564" y="40"/>
                    </a:lnTo>
                    <a:lnTo>
                      <a:pt x="562" y="49"/>
                    </a:lnTo>
                    <a:lnTo>
                      <a:pt x="561" y="58"/>
                    </a:lnTo>
                    <a:lnTo>
                      <a:pt x="558" y="68"/>
                    </a:lnTo>
                    <a:lnTo>
                      <a:pt x="558" y="68"/>
                    </a:lnTo>
                    <a:lnTo>
                      <a:pt x="556" y="66"/>
                    </a:lnTo>
                    <a:lnTo>
                      <a:pt x="555" y="63"/>
                    </a:lnTo>
                    <a:lnTo>
                      <a:pt x="554" y="51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1" y="22"/>
                    </a:lnTo>
                    <a:lnTo>
                      <a:pt x="550" y="24"/>
                    </a:lnTo>
                    <a:lnTo>
                      <a:pt x="549" y="27"/>
                    </a:lnTo>
                    <a:lnTo>
                      <a:pt x="550" y="40"/>
                    </a:lnTo>
                    <a:lnTo>
                      <a:pt x="550" y="48"/>
                    </a:lnTo>
                    <a:lnTo>
                      <a:pt x="550" y="56"/>
                    </a:lnTo>
                    <a:lnTo>
                      <a:pt x="549" y="62"/>
                    </a:lnTo>
                    <a:lnTo>
                      <a:pt x="548" y="64"/>
                    </a:lnTo>
                    <a:lnTo>
                      <a:pt x="546" y="65"/>
                    </a:lnTo>
                    <a:lnTo>
                      <a:pt x="546" y="65"/>
                    </a:lnTo>
                    <a:lnTo>
                      <a:pt x="543" y="62"/>
                    </a:lnTo>
                    <a:lnTo>
                      <a:pt x="541" y="60"/>
                    </a:lnTo>
                    <a:lnTo>
                      <a:pt x="539" y="60"/>
                    </a:lnTo>
                    <a:lnTo>
                      <a:pt x="535" y="63"/>
                    </a:lnTo>
                    <a:lnTo>
                      <a:pt x="531" y="71"/>
                    </a:lnTo>
                    <a:lnTo>
                      <a:pt x="524" y="82"/>
                    </a:lnTo>
                    <a:lnTo>
                      <a:pt x="524" y="82"/>
                    </a:lnTo>
                    <a:lnTo>
                      <a:pt x="523" y="79"/>
                    </a:lnTo>
                    <a:lnTo>
                      <a:pt x="521" y="74"/>
                    </a:lnTo>
                    <a:lnTo>
                      <a:pt x="523" y="68"/>
                    </a:lnTo>
                    <a:lnTo>
                      <a:pt x="524" y="62"/>
                    </a:lnTo>
                    <a:lnTo>
                      <a:pt x="524" y="56"/>
                    </a:lnTo>
                    <a:lnTo>
                      <a:pt x="518" y="79"/>
                    </a:lnTo>
                    <a:lnTo>
                      <a:pt x="518" y="79"/>
                    </a:lnTo>
                    <a:lnTo>
                      <a:pt x="518" y="78"/>
                    </a:lnTo>
                    <a:lnTo>
                      <a:pt x="518" y="74"/>
                    </a:lnTo>
                    <a:lnTo>
                      <a:pt x="518" y="67"/>
                    </a:lnTo>
                    <a:lnTo>
                      <a:pt x="518" y="67"/>
                    </a:lnTo>
                    <a:lnTo>
                      <a:pt x="517" y="71"/>
                    </a:lnTo>
                    <a:lnTo>
                      <a:pt x="516" y="75"/>
                    </a:lnTo>
                    <a:lnTo>
                      <a:pt x="515" y="87"/>
                    </a:lnTo>
                    <a:lnTo>
                      <a:pt x="513" y="97"/>
                    </a:lnTo>
                    <a:lnTo>
                      <a:pt x="512" y="101"/>
                    </a:lnTo>
                    <a:lnTo>
                      <a:pt x="510" y="104"/>
                    </a:lnTo>
                    <a:lnTo>
                      <a:pt x="510" y="104"/>
                    </a:lnTo>
                    <a:lnTo>
                      <a:pt x="509" y="112"/>
                    </a:lnTo>
                    <a:lnTo>
                      <a:pt x="508" y="112"/>
                    </a:lnTo>
                    <a:lnTo>
                      <a:pt x="506" y="111"/>
                    </a:lnTo>
                    <a:lnTo>
                      <a:pt x="504" y="105"/>
                    </a:lnTo>
                    <a:lnTo>
                      <a:pt x="502" y="97"/>
                    </a:lnTo>
                    <a:lnTo>
                      <a:pt x="500" y="89"/>
                    </a:lnTo>
                    <a:lnTo>
                      <a:pt x="497" y="83"/>
                    </a:lnTo>
                    <a:lnTo>
                      <a:pt x="495" y="83"/>
                    </a:lnTo>
                    <a:lnTo>
                      <a:pt x="494" y="85"/>
                    </a:lnTo>
                    <a:lnTo>
                      <a:pt x="492" y="87"/>
                    </a:lnTo>
                    <a:lnTo>
                      <a:pt x="490" y="93"/>
                    </a:lnTo>
                    <a:lnTo>
                      <a:pt x="490" y="93"/>
                    </a:lnTo>
                    <a:lnTo>
                      <a:pt x="490" y="87"/>
                    </a:lnTo>
                    <a:lnTo>
                      <a:pt x="490" y="79"/>
                    </a:lnTo>
                    <a:lnTo>
                      <a:pt x="492" y="72"/>
                    </a:lnTo>
                    <a:lnTo>
                      <a:pt x="492" y="64"/>
                    </a:lnTo>
                    <a:lnTo>
                      <a:pt x="492" y="64"/>
                    </a:lnTo>
                    <a:lnTo>
                      <a:pt x="481" y="85"/>
                    </a:lnTo>
                    <a:lnTo>
                      <a:pt x="472" y="112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67" y="102"/>
                    </a:lnTo>
                    <a:lnTo>
                      <a:pt x="467" y="110"/>
                    </a:lnTo>
                    <a:lnTo>
                      <a:pt x="466" y="119"/>
                    </a:lnTo>
                    <a:lnTo>
                      <a:pt x="465" y="128"/>
                    </a:lnTo>
                    <a:lnTo>
                      <a:pt x="460" y="146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8" y="187"/>
                    </a:lnTo>
                    <a:lnTo>
                      <a:pt x="449" y="202"/>
                    </a:lnTo>
                    <a:lnTo>
                      <a:pt x="449" y="202"/>
                    </a:lnTo>
                    <a:lnTo>
                      <a:pt x="448" y="198"/>
                    </a:lnTo>
                    <a:lnTo>
                      <a:pt x="449" y="192"/>
                    </a:lnTo>
                    <a:lnTo>
                      <a:pt x="451" y="176"/>
                    </a:lnTo>
                    <a:lnTo>
                      <a:pt x="451" y="176"/>
                    </a:lnTo>
                    <a:lnTo>
                      <a:pt x="449" y="183"/>
                    </a:lnTo>
                    <a:lnTo>
                      <a:pt x="449" y="183"/>
                    </a:lnTo>
                    <a:lnTo>
                      <a:pt x="448" y="173"/>
                    </a:lnTo>
                    <a:lnTo>
                      <a:pt x="448" y="162"/>
                    </a:lnTo>
                    <a:lnTo>
                      <a:pt x="450" y="150"/>
                    </a:lnTo>
                    <a:lnTo>
                      <a:pt x="452" y="138"/>
                    </a:lnTo>
                    <a:lnTo>
                      <a:pt x="455" y="156"/>
                    </a:lnTo>
                    <a:lnTo>
                      <a:pt x="455" y="156"/>
                    </a:lnTo>
                    <a:lnTo>
                      <a:pt x="459" y="128"/>
                    </a:lnTo>
                    <a:lnTo>
                      <a:pt x="460" y="115"/>
                    </a:lnTo>
                    <a:lnTo>
                      <a:pt x="462" y="102"/>
                    </a:lnTo>
                    <a:lnTo>
                      <a:pt x="462" y="102"/>
                    </a:lnTo>
                    <a:lnTo>
                      <a:pt x="459" y="107"/>
                    </a:lnTo>
                    <a:lnTo>
                      <a:pt x="458" y="110"/>
                    </a:lnTo>
                    <a:lnTo>
                      <a:pt x="458" y="110"/>
                    </a:lnTo>
                    <a:lnTo>
                      <a:pt x="459" y="97"/>
                    </a:lnTo>
                    <a:lnTo>
                      <a:pt x="459" y="97"/>
                    </a:lnTo>
                    <a:lnTo>
                      <a:pt x="458" y="97"/>
                    </a:lnTo>
                    <a:lnTo>
                      <a:pt x="458" y="98"/>
                    </a:lnTo>
                    <a:lnTo>
                      <a:pt x="456" y="108"/>
                    </a:lnTo>
                    <a:lnTo>
                      <a:pt x="455" y="75"/>
                    </a:lnTo>
                    <a:lnTo>
                      <a:pt x="454" y="88"/>
                    </a:lnTo>
                    <a:lnTo>
                      <a:pt x="442" y="67"/>
                    </a:lnTo>
                    <a:lnTo>
                      <a:pt x="442" y="67"/>
                    </a:lnTo>
                    <a:lnTo>
                      <a:pt x="427" y="122"/>
                    </a:lnTo>
                    <a:lnTo>
                      <a:pt x="423" y="134"/>
                    </a:lnTo>
                    <a:lnTo>
                      <a:pt x="418" y="146"/>
                    </a:lnTo>
                    <a:lnTo>
                      <a:pt x="413" y="155"/>
                    </a:lnTo>
                    <a:lnTo>
                      <a:pt x="408" y="161"/>
                    </a:lnTo>
                    <a:lnTo>
                      <a:pt x="408" y="161"/>
                    </a:lnTo>
                    <a:lnTo>
                      <a:pt x="410" y="145"/>
                    </a:lnTo>
                    <a:lnTo>
                      <a:pt x="411" y="128"/>
                    </a:lnTo>
                    <a:lnTo>
                      <a:pt x="411" y="93"/>
                    </a:lnTo>
                    <a:lnTo>
                      <a:pt x="411" y="93"/>
                    </a:lnTo>
                    <a:lnTo>
                      <a:pt x="413" y="102"/>
                    </a:lnTo>
                    <a:lnTo>
                      <a:pt x="413" y="103"/>
                    </a:lnTo>
                    <a:lnTo>
                      <a:pt x="414" y="104"/>
                    </a:lnTo>
                    <a:lnTo>
                      <a:pt x="416" y="104"/>
                    </a:lnTo>
                    <a:lnTo>
                      <a:pt x="417" y="103"/>
                    </a:lnTo>
                    <a:lnTo>
                      <a:pt x="419" y="100"/>
                    </a:lnTo>
                    <a:lnTo>
                      <a:pt x="425" y="89"/>
                    </a:lnTo>
                    <a:lnTo>
                      <a:pt x="427" y="87"/>
                    </a:lnTo>
                    <a:lnTo>
                      <a:pt x="428" y="87"/>
                    </a:lnTo>
                    <a:lnTo>
                      <a:pt x="431" y="87"/>
                    </a:lnTo>
                    <a:lnTo>
                      <a:pt x="431" y="87"/>
                    </a:lnTo>
                    <a:lnTo>
                      <a:pt x="429" y="86"/>
                    </a:lnTo>
                    <a:lnTo>
                      <a:pt x="428" y="83"/>
                    </a:lnTo>
                    <a:lnTo>
                      <a:pt x="428" y="77"/>
                    </a:lnTo>
                    <a:lnTo>
                      <a:pt x="429" y="66"/>
                    </a:lnTo>
                    <a:lnTo>
                      <a:pt x="414" y="93"/>
                    </a:lnTo>
                    <a:lnTo>
                      <a:pt x="414" y="93"/>
                    </a:lnTo>
                    <a:lnTo>
                      <a:pt x="414" y="80"/>
                    </a:lnTo>
                    <a:lnTo>
                      <a:pt x="414" y="74"/>
                    </a:lnTo>
                    <a:lnTo>
                      <a:pt x="412" y="71"/>
                    </a:lnTo>
                    <a:lnTo>
                      <a:pt x="410" y="65"/>
                    </a:lnTo>
                    <a:lnTo>
                      <a:pt x="410" y="65"/>
                    </a:lnTo>
                    <a:lnTo>
                      <a:pt x="410" y="80"/>
                    </a:lnTo>
                    <a:lnTo>
                      <a:pt x="409" y="89"/>
                    </a:lnTo>
                    <a:lnTo>
                      <a:pt x="406" y="96"/>
                    </a:lnTo>
                    <a:lnTo>
                      <a:pt x="404" y="100"/>
                    </a:lnTo>
                    <a:lnTo>
                      <a:pt x="401" y="102"/>
                    </a:lnTo>
                    <a:lnTo>
                      <a:pt x="398" y="103"/>
                    </a:lnTo>
                    <a:lnTo>
                      <a:pt x="395" y="105"/>
                    </a:lnTo>
                    <a:lnTo>
                      <a:pt x="393" y="109"/>
                    </a:lnTo>
                    <a:lnTo>
                      <a:pt x="393" y="109"/>
                    </a:lnTo>
                    <a:lnTo>
                      <a:pt x="394" y="98"/>
                    </a:lnTo>
                    <a:lnTo>
                      <a:pt x="395" y="88"/>
                    </a:lnTo>
                    <a:lnTo>
                      <a:pt x="396" y="85"/>
                    </a:lnTo>
                    <a:lnTo>
                      <a:pt x="397" y="82"/>
                    </a:lnTo>
                    <a:lnTo>
                      <a:pt x="400" y="81"/>
                    </a:lnTo>
                    <a:lnTo>
                      <a:pt x="402" y="82"/>
                    </a:lnTo>
                    <a:lnTo>
                      <a:pt x="402" y="82"/>
                    </a:lnTo>
                    <a:lnTo>
                      <a:pt x="401" y="77"/>
                    </a:lnTo>
                    <a:lnTo>
                      <a:pt x="400" y="74"/>
                    </a:lnTo>
                    <a:lnTo>
                      <a:pt x="398" y="74"/>
                    </a:lnTo>
                    <a:lnTo>
                      <a:pt x="397" y="75"/>
                    </a:lnTo>
                    <a:lnTo>
                      <a:pt x="395" y="82"/>
                    </a:lnTo>
                    <a:lnTo>
                      <a:pt x="393" y="93"/>
                    </a:lnTo>
                    <a:lnTo>
                      <a:pt x="390" y="102"/>
                    </a:lnTo>
                    <a:lnTo>
                      <a:pt x="388" y="110"/>
                    </a:lnTo>
                    <a:lnTo>
                      <a:pt x="387" y="112"/>
                    </a:lnTo>
                    <a:lnTo>
                      <a:pt x="387" y="112"/>
                    </a:lnTo>
                    <a:lnTo>
                      <a:pt x="386" y="110"/>
                    </a:lnTo>
                    <a:lnTo>
                      <a:pt x="385" y="107"/>
                    </a:lnTo>
                    <a:lnTo>
                      <a:pt x="385" y="107"/>
                    </a:lnTo>
                    <a:lnTo>
                      <a:pt x="386" y="107"/>
                    </a:lnTo>
                    <a:lnTo>
                      <a:pt x="387" y="104"/>
                    </a:lnTo>
                    <a:lnTo>
                      <a:pt x="388" y="101"/>
                    </a:lnTo>
                    <a:lnTo>
                      <a:pt x="388" y="101"/>
                    </a:lnTo>
                    <a:lnTo>
                      <a:pt x="386" y="104"/>
                    </a:lnTo>
                    <a:lnTo>
                      <a:pt x="383" y="107"/>
                    </a:lnTo>
                    <a:lnTo>
                      <a:pt x="382" y="107"/>
                    </a:lnTo>
                    <a:lnTo>
                      <a:pt x="380" y="105"/>
                    </a:lnTo>
                    <a:lnTo>
                      <a:pt x="379" y="102"/>
                    </a:lnTo>
                    <a:lnTo>
                      <a:pt x="378" y="98"/>
                    </a:lnTo>
                    <a:lnTo>
                      <a:pt x="377" y="94"/>
                    </a:lnTo>
                    <a:lnTo>
                      <a:pt x="378" y="89"/>
                    </a:lnTo>
                    <a:lnTo>
                      <a:pt x="379" y="89"/>
                    </a:lnTo>
                    <a:lnTo>
                      <a:pt x="379" y="89"/>
                    </a:lnTo>
                    <a:lnTo>
                      <a:pt x="374" y="87"/>
                    </a:lnTo>
                    <a:lnTo>
                      <a:pt x="370" y="87"/>
                    </a:lnTo>
                    <a:lnTo>
                      <a:pt x="364" y="88"/>
                    </a:lnTo>
                    <a:lnTo>
                      <a:pt x="359" y="90"/>
                    </a:lnTo>
                    <a:lnTo>
                      <a:pt x="354" y="96"/>
                    </a:lnTo>
                    <a:lnTo>
                      <a:pt x="349" y="103"/>
                    </a:lnTo>
                    <a:lnTo>
                      <a:pt x="345" y="113"/>
                    </a:lnTo>
                    <a:lnTo>
                      <a:pt x="344" y="126"/>
                    </a:lnTo>
                    <a:lnTo>
                      <a:pt x="344" y="126"/>
                    </a:lnTo>
                    <a:lnTo>
                      <a:pt x="348" y="71"/>
                    </a:lnTo>
                    <a:lnTo>
                      <a:pt x="324" y="202"/>
                    </a:lnTo>
                    <a:lnTo>
                      <a:pt x="324" y="202"/>
                    </a:lnTo>
                    <a:lnTo>
                      <a:pt x="326" y="170"/>
                    </a:lnTo>
                    <a:lnTo>
                      <a:pt x="326" y="131"/>
                    </a:lnTo>
                    <a:lnTo>
                      <a:pt x="327" y="111"/>
                    </a:lnTo>
                    <a:lnTo>
                      <a:pt x="328" y="94"/>
                    </a:lnTo>
                    <a:lnTo>
                      <a:pt x="331" y="79"/>
                    </a:lnTo>
                    <a:lnTo>
                      <a:pt x="334" y="70"/>
                    </a:lnTo>
                    <a:lnTo>
                      <a:pt x="334" y="70"/>
                    </a:lnTo>
                    <a:lnTo>
                      <a:pt x="332" y="66"/>
                    </a:lnTo>
                    <a:lnTo>
                      <a:pt x="329" y="64"/>
                    </a:lnTo>
                    <a:lnTo>
                      <a:pt x="328" y="64"/>
                    </a:lnTo>
                    <a:lnTo>
                      <a:pt x="327" y="65"/>
                    </a:lnTo>
                    <a:lnTo>
                      <a:pt x="322" y="71"/>
                    </a:lnTo>
                    <a:lnTo>
                      <a:pt x="322" y="71"/>
                    </a:lnTo>
                    <a:lnTo>
                      <a:pt x="324" y="80"/>
                    </a:lnTo>
                    <a:lnTo>
                      <a:pt x="324" y="97"/>
                    </a:lnTo>
                    <a:lnTo>
                      <a:pt x="324" y="113"/>
                    </a:lnTo>
                    <a:lnTo>
                      <a:pt x="324" y="119"/>
                    </a:lnTo>
                    <a:lnTo>
                      <a:pt x="322" y="123"/>
                    </a:lnTo>
                    <a:lnTo>
                      <a:pt x="322" y="123"/>
                    </a:lnTo>
                    <a:lnTo>
                      <a:pt x="320" y="103"/>
                    </a:lnTo>
                    <a:lnTo>
                      <a:pt x="318" y="94"/>
                    </a:lnTo>
                    <a:lnTo>
                      <a:pt x="316" y="87"/>
                    </a:lnTo>
                    <a:lnTo>
                      <a:pt x="312" y="70"/>
                    </a:lnTo>
                    <a:lnTo>
                      <a:pt x="312" y="70"/>
                    </a:lnTo>
                    <a:lnTo>
                      <a:pt x="313" y="74"/>
                    </a:lnTo>
                    <a:lnTo>
                      <a:pt x="313" y="82"/>
                    </a:lnTo>
                    <a:lnTo>
                      <a:pt x="311" y="103"/>
                    </a:lnTo>
                    <a:lnTo>
                      <a:pt x="309" y="122"/>
                    </a:lnTo>
                    <a:lnTo>
                      <a:pt x="308" y="126"/>
                    </a:lnTo>
                    <a:lnTo>
                      <a:pt x="306" y="128"/>
                    </a:lnTo>
                    <a:lnTo>
                      <a:pt x="305" y="128"/>
                    </a:lnTo>
                    <a:lnTo>
                      <a:pt x="305" y="128"/>
                    </a:lnTo>
                    <a:lnTo>
                      <a:pt x="308" y="98"/>
                    </a:lnTo>
                    <a:lnTo>
                      <a:pt x="308" y="81"/>
                    </a:lnTo>
                    <a:lnTo>
                      <a:pt x="309" y="71"/>
                    </a:lnTo>
                    <a:lnTo>
                      <a:pt x="297" y="123"/>
                    </a:lnTo>
                    <a:lnTo>
                      <a:pt x="297" y="123"/>
                    </a:lnTo>
                    <a:lnTo>
                      <a:pt x="298" y="111"/>
                    </a:lnTo>
                    <a:lnTo>
                      <a:pt x="299" y="95"/>
                    </a:lnTo>
                    <a:lnTo>
                      <a:pt x="298" y="78"/>
                    </a:lnTo>
                    <a:lnTo>
                      <a:pt x="297" y="64"/>
                    </a:lnTo>
                    <a:lnTo>
                      <a:pt x="297" y="64"/>
                    </a:lnTo>
                    <a:lnTo>
                      <a:pt x="297" y="66"/>
                    </a:lnTo>
                    <a:lnTo>
                      <a:pt x="296" y="67"/>
                    </a:lnTo>
                    <a:lnTo>
                      <a:pt x="295" y="67"/>
                    </a:lnTo>
                    <a:lnTo>
                      <a:pt x="293" y="67"/>
                    </a:lnTo>
                    <a:lnTo>
                      <a:pt x="289" y="66"/>
                    </a:lnTo>
                    <a:lnTo>
                      <a:pt x="288" y="66"/>
                    </a:lnTo>
                    <a:lnTo>
                      <a:pt x="286" y="67"/>
                    </a:lnTo>
                    <a:lnTo>
                      <a:pt x="290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6" y="80"/>
                    </a:lnTo>
                    <a:lnTo>
                      <a:pt x="285" y="83"/>
                    </a:lnTo>
                    <a:lnTo>
                      <a:pt x="283" y="87"/>
                    </a:lnTo>
                    <a:lnTo>
                      <a:pt x="280" y="98"/>
                    </a:lnTo>
                    <a:lnTo>
                      <a:pt x="278" y="112"/>
                    </a:lnTo>
                    <a:lnTo>
                      <a:pt x="274" y="126"/>
                    </a:lnTo>
                    <a:lnTo>
                      <a:pt x="272" y="138"/>
                    </a:lnTo>
                    <a:lnTo>
                      <a:pt x="268" y="146"/>
                    </a:lnTo>
                    <a:lnTo>
                      <a:pt x="267" y="148"/>
                    </a:lnTo>
                    <a:lnTo>
                      <a:pt x="265" y="149"/>
                    </a:lnTo>
                    <a:lnTo>
                      <a:pt x="265" y="149"/>
                    </a:lnTo>
                    <a:lnTo>
                      <a:pt x="266" y="134"/>
                    </a:lnTo>
                    <a:lnTo>
                      <a:pt x="267" y="111"/>
                    </a:lnTo>
                    <a:lnTo>
                      <a:pt x="267" y="89"/>
                    </a:lnTo>
                    <a:lnTo>
                      <a:pt x="267" y="81"/>
                    </a:lnTo>
                    <a:lnTo>
                      <a:pt x="265" y="77"/>
                    </a:lnTo>
                    <a:lnTo>
                      <a:pt x="265" y="77"/>
                    </a:lnTo>
                    <a:lnTo>
                      <a:pt x="260" y="108"/>
                    </a:lnTo>
                    <a:lnTo>
                      <a:pt x="255" y="153"/>
                    </a:lnTo>
                    <a:lnTo>
                      <a:pt x="247" y="195"/>
                    </a:lnTo>
                    <a:lnTo>
                      <a:pt x="242" y="213"/>
                    </a:lnTo>
                    <a:lnTo>
                      <a:pt x="239" y="224"/>
                    </a:lnTo>
                    <a:lnTo>
                      <a:pt x="237" y="208"/>
                    </a:lnTo>
                    <a:lnTo>
                      <a:pt x="229" y="225"/>
                    </a:lnTo>
                    <a:lnTo>
                      <a:pt x="229" y="225"/>
                    </a:lnTo>
                    <a:lnTo>
                      <a:pt x="235" y="188"/>
                    </a:lnTo>
                    <a:lnTo>
                      <a:pt x="243" y="145"/>
                    </a:lnTo>
                    <a:lnTo>
                      <a:pt x="252" y="102"/>
                    </a:lnTo>
                    <a:lnTo>
                      <a:pt x="259" y="70"/>
                    </a:lnTo>
                    <a:lnTo>
                      <a:pt x="259" y="70"/>
                    </a:lnTo>
                    <a:lnTo>
                      <a:pt x="258" y="62"/>
                    </a:lnTo>
                    <a:lnTo>
                      <a:pt x="257" y="56"/>
                    </a:lnTo>
                    <a:lnTo>
                      <a:pt x="256" y="53"/>
                    </a:lnTo>
                    <a:lnTo>
                      <a:pt x="255" y="52"/>
                    </a:lnTo>
                    <a:lnTo>
                      <a:pt x="252" y="52"/>
                    </a:lnTo>
                    <a:lnTo>
                      <a:pt x="252" y="52"/>
                    </a:lnTo>
                    <a:lnTo>
                      <a:pt x="252" y="43"/>
                    </a:lnTo>
                    <a:lnTo>
                      <a:pt x="255" y="36"/>
                    </a:lnTo>
                    <a:lnTo>
                      <a:pt x="257" y="33"/>
                    </a:lnTo>
                    <a:lnTo>
                      <a:pt x="259" y="30"/>
                    </a:lnTo>
                    <a:lnTo>
                      <a:pt x="244" y="21"/>
                    </a:lnTo>
                    <a:lnTo>
                      <a:pt x="244" y="21"/>
                    </a:lnTo>
                    <a:lnTo>
                      <a:pt x="244" y="32"/>
                    </a:lnTo>
                    <a:lnTo>
                      <a:pt x="242" y="40"/>
                    </a:lnTo>
                    <a:lnTo>
                      <a:pt x="241" y="45"/>
                    </a:lnTo>
                    <a:lnTo>
                      <a:pt x="239" y="51"/>
                    </a:lnTo>
                    <a:lnTo>
                      <a:pt x="234" y="62"/>
                    </a:lnTo>
                    <a:lnTo>
                      <a:pt x="233" y="68"/>
                    </a:lnTo>
                    <a:lnTo>
                      <a:pt x="232" y="78"/>
                    </a:lnTo>
                    <a:lnTo>
                      <a:pt x="249" y="45"/>
                    </a:lnTo>
                    <a:lnTo>
                      <a:pt x="249" y="45"/>
                    </a:lnTo>
                    <a:lnTo>
                      <a:pt x="248" y="58"/>
                    </a:lnTo>
                    <a:lnTo>
                      <a:pt x="247" y="72"/>
                    </a:lnTo>
                    <a:lnTo>
                      <a:pt x="244" y="87"/>
                    </a:lnTo>
                    <a:lnTo>
                      <a:pt x="241" y="101"/>
                    </a:lnTo>
                    <a:lnTo>
                      <a:pt x="237" y="112"/>
                    </a:lnTo>
                    <a:lnTo>
                      <a:pt x="234" y="122"/>
                    </a:lnTo>
                    <a:lnTo>
                      <a:pt x="230" y="127"/>
                    </a:lnTo>
                    <a:lnTo>
                      <a:pt x="228" y="128"/>
                    </a:lnTo>
                    <a:lnTo>
                      <a:pt x="226" y="127"/>
                    </a:lnTo>
                    <a:lnTo>
                      <a:pt x="226" y="127"/>
                    </a:lnTo>
                    <a:lnTo>
                      <a:pt x="226" y="122"/>
                    </a:lnTo>
                    <a:lnTo>
                      <a:pt x="226" y="113"/>
                    </a:lnTo>
                    <a:lnTo>
                      <a:pt x="227" y="94"/>
                    </a:lnTo>
                    <a:lnTo>
                      <a:pt x="230" y="63"/>
                    </a:lnTo>
                    <a:lnTo>
                      <a:pt x="230" y="63"/>
                    </a:lnTo>
                    <a:lnTo>
                      <a:pt x="228" y="70"/>
                    </a:lnTo>
                    <a:lnTo>
                      <a:pt x="225" y="75"/>
                    </a:lnTo>
                    <a:lnTo>
                      <a:pt x="222" y="77"/>
                    </a:lnTo>
                    <a:lnTo>
                      <a:pt x="221" y="78"/>
                    </a:lnTo>
                    <a:lnTo>
                      <a:pt x="219" y="77"/>
                    </a:lnTo>
                    <a:lnTo>
                      <a:pt x="219" y="74"/>
                    </a:lnTo>
                    <a:lnTo>
                      <a:pt x="224" y="58"/>
                    </a:lnTo>
                    <a:lnTo>
                      <a:pt x="224" y="58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0" y="59"/>
                    </a:lnTo>
                    <a:lnTo>
                      <a:pt x="216" y="71"/>
                    </a:lnTo>
                    <a:lnTo>
                      <a:pt x="213" y="75"/>
                    </a:lnTo>
                    <a:lnTo>
                      <a:pt x="211" y="79"/>
                    </a:lnTo>
                    <a:lnTo>
                      <a:pt x="210" y="78"/>
                    </a:lnTo>
                    <a:lnTo>
                      <a:pt x="210" y="77"/>
                    </a:lnTo>
                    <a:lnTo>
                      <a:pt x="207" y="70"/>
                    </a:lnTo>
                    <a:lnTo>
                      <a:pt x="207" y="70"/>
                    </a:lnTo>
                    <a:lnTo>
                      <a:pt x="205" y="63"/>
                    </a:lnTo>
                    <a:lnTo>
                      <a:pt x="203" y="50"/>
                    </a:lnTo>
                    <a:lnTo>
                      <a:pt x="202" y="43"/>
                    </a:lnTo>
                    <a:lnTo>
                      <a:pt x="201" y="42"/>
                    </a:lnTo>
                    <a:lnTo>
                      <a:pt x="201" y="43"/>
                    </a:lnTo>
                    <a:lnTo>
                      <a:pt x="201" y="48"/>
                    </a:lnTo>
                    <a:lnTo>
                      <a:pt x="201" y="48"/>
                    </a:lnTo>
                    <a:lnTo>
                      <a:pt x="202" y="86"/>
                    </a:lnTo>
                    <a:lnTo>
                      <a:pt x="201" y="137"/>
                    </a:lnTo>
                    <a:lnTo>
                      <a:pt x="199" y="186"/>
                    </a:lnTo>
                    <a:lnTo>
                      <a:pt x="196" y="218"/>
                    </a:lnTo>
                    <a:lnTo>
                      <a:pt x="196" y="218"/>
                    </a:lnTo>
                    <a:lnTo>
                      <a:pt x="190" y="199"/>
                    </a:lnTo>
                    <a:lnTo>
                      <a:pt x="186" y="181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182" y="156"/>
                    </a:lnTo>
                    <a:lnTo>
                      <a:pt x="182" y="145"/>
                    </a:lnTo>
                    <a:lnTo>
                      <a:pt x="186" y="120"/>
                    </a:lnTo>
                    <a:lnTo>
                      <a:pt x="188" y="97"/>
                    </a:lnTo>
                    <a:lnTo>
                      <a:pt x="189" y="87"/>
                    </a:lnTo>
                    <a:lnTo>
                      <a:pt x="188" y="77"/>
                    </a:lnTo>
                    <a:lnTo>
                      <a:pt x="188" y="77"/>
                    </a:lnTo>
                    <a:lnTo>
                      <a:pt x="187" y="90"/>
                    </a:lnTo>
                    <a:lnTo>
                      <a:pt x="184" y="100"/>
                    </a:lnTo>
                    <a:lnTo>
                      <a:pt x="184" y="100"/>
                    </a:lnTo>
                    <a:lnTo>
                      <a:pt x="183" y="92"/>
                    </a:lnTo>
                    <a:lnTo>
                      <a:pt x="183" y="83"/>
                    </a:lnTo>
                    <a:lnTo>
                      <a:pt x="183" y="78"/>
                    </a:lnTo>
                    <a:lnTo>
                      <a:pt x="182" y="77"/>
                    </a:lnTo>
                    <a:lnTo>
                      <a:pt x="181" y="77"/>
                    </a:lnTo>
                    <a:lnTo>
                      <a:pt x="181" y="77"/>
                    </a:lnTo>
                    <a:lnTo>
                      <a:pt x="180" y="86"/>
                    </a:lnTo>
                    <a:lnTo>
                      <a:pt x="178" y="90"/>
                    </a:lnTo>
                    <a:lnTo>
                      <a:pt x="176" y="92"/>
                    </a:lnTo>
                    <a:lnTo>
                      <a:pt x="175" y="90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75" y="105"/>
                    </a:lnTo>
                    <a:lnTo>
                      <a:pt x="174" y="105"/>
                    </a:lnTo>
                    <a:lnTo>
                      <a:pt x="173" y="105"/>
                    </a:lnTo>
                    <a:lnTo>
                      <a:pt x="172" y="103"/>
                    </a:lnTo>
                    <a:lnTo>
                      <a:pt x="170" y="100"/>
                    </a:lnTo>
                    <a:lnTo>
                      <a:pt x="167" y="98"/>
                    </a:lnTo>
                    <a:lnTo>
                      <a:pt x="165" y="97"/>
                    </a:lnTo>
                    <a:lnTo>
                      <a:pt x="165" y="97"/>
                    </a:lnTo>
                    <a:lnTo>
                      <a:pt x="165" y="107"/>
                    </a:lnTo>
                    <a:lnTo>
                      <a:pt x="165" y="117"/>
                    </a:lnTo>
                    <a:lnTo>
                      <a:pt x="161" y="141"/>
                    </a:lnTo>
                    <a:lnTo>
                      <a:pt x="157" y="162"/>
                    </a:lnTo>
                    <a:lnTo>
                      <a:pt x="155" y="170"/>
                    </a:lnTo>
                    <a:lnTo>
                      <a:pt x="152" y="176"/>
                    </a:lnTo>
                    <a:lnTo>
                      <a:pt x="152" y="176"/>
                    </a:lnTo>
                    <a:lnTo>
                      <a:pt x="152" y="163"/>
                    </a:lnTo>
                    <a:lnTo>
                      <a:pt x="151" y="153"/>
                    </a:lnTo>
                    <a:lnTo>
                      <a:pt x="151" y="153"/>
                    </a:lnTo>
                    <a:lnTo>
                      <a:pt x="148" y="150"/>
                    </a:lnTo>
                    <a:lnTo>
                      <a:pt x="144" y="148"/>
                    </a:lnTo>
                    <a:lnTo>
                      <a:pt x="137" y="142"/>
                    </a:lnTo>
                    <a:lnTo>
                      <a:pt x="132" y="137"/>
                    </a:lnTo>
                    <a:lnTo>
                      <a:pt x="128" y="135"/>
                    </a:lnTo>
                    <a:lnTo>
                      <a:pt x="125" y="134"/>
                    </a:lnTo>
                    <a:lnTo>
                      <a:pt x="125" y="134"/>
                    </a:lnTo>
                    <a:lnTo>
                      <a:pt x="121" y="122"/>
                    </a:lnTo>
                    <a:lnTo>
                      <a:pt x="120" y="113"/>
                    </a:lnTo>
                    <a:lnTo>
                      <a:pt x="121" y="103"/>
                    </a:lnTo>
                    <a:lnTo>
                      <a:pt x="121" y="103"/>
                    </a:lnTo>
                    <a:lnTo>
                      <a:pt x="119" y="113"/>
                    </a:lnTo>
                    <a:lnTo>
                      <a:pt x="117" y="118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3" y="112"/>
                    </a:lnTo>
                    <a:lnTo>
                      <a:pt x="113" y="108"/>
                    </a:lnTo>
                    <a:lnTo>
                      <a:pt x="114" y="105"/>
                    </a:lnTo>
                    <a:lnTo>
                      <a:pt x="115" y="104"/>
                    </a:lnTo>
                    <a:lnTo>
                      <a:pt x="118" y="102"/>
                    </a:lnTo>
                    <a:lnTo>
                      <a:pt x="119" y="100"/>
                    </a:lnTo>
                    <a:lnTo>
                      <a:pt x="119" y="94"/>
                    </a:lnTo>
                    <a:lnTo>
                      <a:pt x="118" y="83"/>
                    </a:lnTo>
                    <a:lnTo>
                      <a:pt x="118" y="83"/>
                    </a:lnTo>
                    <a:lnTo>
                      <a:pt x="118" y="90"/>
                    </a:lnTo>
                    <a:lnTo>
                      <a:pt x="117" y="95"/>
                    </a:lnTo>
                    <a:lnTo>
                      <a:pt x="113" y="104"/>
                    </a:lnTo>
                    <a:lnTo>
                      <a:pt x="109" y="112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5" y="128"/>
                    </a:lnTo>
                    <a:lnTo>
                      <a:pt x="106" y="133"/>
                    </a:lnTo>
                    <a:lnTo>
                      <a:pt x="107" y="133"/>
                    </a:lnTo>
                    <a:lnTo>
                      <a:pt x="109" y="133"/>
                    </a:lnTo>
                    <a:lnTo>
                      <a:pt x="111" y="132"/>
                    </a:lnTo>
                    <a:lnTo>
                      <a:pt x="115" y="12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19" y="128"/>
                    </a:lnTo>
                    <a:lnTo>
                      <a:pt x="118" y="143"/>
                    </a:lnTo>
                    <a:lnTo>
                      <a:pt x="113" y="171"/>
                    </a:lnTo>
                    <a:lnTo>
                      <a:pt x="110" y="183"/>
                    </a:lnTo>
                    <a:lnTo>
                      <a:pt x="106" y="194"/>
                    </a:lnTo>
                    <a:lnTo>
                      <a:pt x="103" y="203"/>
                    </a:lnTo>
                    <a:lnTo>
                      <a:pt x="98" y="211"/>
                    </a:lnTo>
                    <a:lnTo>
                      <a:pt x="98" y="211"/>
                    </a:lnTo>
                    <a:lnTo>
                      <a:pt x="96" y="213"/>
                    </a:lnTo>
                    <a:lnTo>
                      <a:pt x="95" y="211"/>
                    </a:lnTo>
                    <a:lnTo>
                      <a:pt x="94" y="208"/>
                    </a:lnTo>
                    <a:lnTo>
                      <a:pt x="94" y="203"/>
                    </a:lnTo>
                    <a:lnTo>
                      <a:pt x="94" y="194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1" y="191"/>
                    </a:lnTo>
                    <a:lnTo>
                      <a:pt x="89" y="193"/>
                    </a:lnTo>
                    <a:lnTo>
                      <a:pt x="87" y="195"/>
                    </a:lnTo>
                    <a:lnTo>
                      <a:pt x="84" y="199"/>
                    </a:lnTo>
                    <a:lnTo>
                      <a:pt x="81" y="208"/>
                    </a:lnTo>
                    <a:lnTo>
                      <a:pt x="79" y="220"/>
                    </a:lnTo>
                    <a:lnTo>
                      <a:pt x="76" y="229"/>
                    </a:lnTo>
                    <a:lnTo>
                      <a:pt x="73" y="236"/>
                    </a:lnTo>
                    <a:lnTo>
                      <a:pt x="72" y="237"/>
                    </a:lnTo>
                    <a:lnTo>
                      <a:pt x="71" y="237"/>
                    </a:lnTo>
                    <a:lnTo>
                      <a:pt x="68" y="234"/>
                    </a:lnTo>
                    <a:lnTo>
                      <a:pt x="66" y="231"/>
                    </a:lnTo>
                    <a:lnTo>
                      <a:pt x="66" y="231"/>
                    </a:lnTo>
                    <a:lnTo>
                      <a:pt x="65" y="222"/>
                    </a:lnTo>
                    <a:lnTo>
                      <a:pt x="64" y="213"/>
                    </a:lnTo>
                    <a:lnTo>
                      <a:pt x="65" y="194"/>
                    </a:lnTo>
                    <a:lnTo>
                      <a:pt x="66" y="178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8" y="162"/>
                    </a:lnTo>
                    <a:lnTo>
                      <a:pt x="71" y="162"/>
                    </a:lnTo>
                    <a:lnTo>
                      <a:pt x="73" y="164"/>
                    </a:lnTo>
                    <a:lnTo>
                      <a:pt x="74" y="168"/>
                    </a:lnTo>
                    <a:lnTo>
                      <a:pt x="78" y="176"/>
                    </a:lnTo>
                    <a:lnTo>
                      <a:pt x="80" y="178"/>
                    </a:lnTo>
                    <a:lnTo>
                      <a:pt x="81" y="179"/>
                    </a:lnTo>
                    <a:lnTo>
                      <a:pt x="75" y="166"/>
                    </a:lnTo>
                    <a:lnTo>
                      <a:pt x="75" y="166"/>
                    </a:lnTo>
                    <a:lnTo>
                      <a:pt x="78" y="162"/>
                    </a:lnTo>
                    <a:lnTo>
                      <a:pt x="81" y="157"/>
                    </a:lnTo>
                    <a:lnTo>
                      <a:pt x="82" y="157"/>
                    </a:lnTo>
                    <a:lnTo>
                      <a:pt x="83" y="157"/>
                    </a:lnTo>
                    <a:lnTo>
                      <a:pt x="84" y="157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3" y="153"/>
                    </a:lnTo>
                    <a:lnTo>
                      <a:pt x="79" y="149"/>
                    </a:lnTo>
                    <a:lnTo>
                      <a:pt x="74" y="147"/>
                    </a:lnTo>
                    <a:lnTo>
                      <a:pt x="68" y="147"/>
                    </a:lnTo>
                    <a:lnTo>
                      <a:pt x="63" y="146"/>
                    </a:lnTo>
                    <a:lnTo>
                      <a:pt x="57" y="143"/>
                    </a:lnTo>
                    <a:lnTo>
                      <a:pt x="51" y="140"/>
                    </a:lnTo>
                    <a:lnTo>
                      <a:pt x="49" y="138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3" y="147"/>
                    </a:lnTo>
                    <a:lnTo>
                      <a:pt x="42" y="154"/>
                    </a:lnTo>
                    <a:lnTo>
                      <a:pt x="42" y="161"/>
                    </a:lnTo>
                    <a:lnTo>
                      <a:pt x="45" y="157"/>
                    </a:lnTo>
                    <a:lnTo>
                      <a:pt x="45" y="157"/>
                    </a:lnTo>
                    <a:lnTo>
                      <a:pt x="46" y="164"/>
                    </a:lnTo>
                    <a:lnTo>
                      <a:pt x="45" y="170"/>
                    </a:lnTo>
                    <a:lnTo>
                      <a:pt x="43" y="180"/>
                    </a:lnTo>
                    <a:lnTo>
                      <a:pt x="42" y="187"/>
                    </a:lnTo>
                    <a:lnTo>
                      <a:pt x="41" y="191"/>
                    </a:lnTo>
                    <a:lnTo>
                      <a:pt x="42" y="194"/>
                    </a:lnTo>
                    <a:lnTo>
                      <a:pt x="42" y="194"/>
                    </a:lnTo>
                    <a:lnTo>
                      <a:pt x="38" y="206"/>
                    </a:lnTo>
                    <a:lnTo>
                      <a:pt x="34" y="216"/>
                    </a:lnTo>
                    <a:lnTo>
                      <a:pt x="32" y="220"/>
                    </a:lnTo>
                    <a:lnTo>
                      <a:pt x="28" y="222"/>
                    </a:lnTo>
                    <a:lnTo>
                      <a:pt x="26" y="222"/>
                    </a:lnTo>
                    <a:lnTo>
                      <a:pt x="23" y="218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23" y="196"/>
                    </a:lnTo>
                    <a:lnTo>
                      <a:pt x="25" y="201"/>
                    </a:lnTo>
                    <a:lnTo>
                      <a:pt x="26" y="202"/>
                    </a:lnTo>
                    <a:lnTo>
                      <a:pt x="27" y="202"/>
                    </a:lnTo>
                    <a:lnTo>
                      <a:pt x="28" y="201"/>
                    </a:lnTo>
                    <a:lnTo>
                      <a:pt x="29" y="199"/>
                    </a:lnTo>
                    <a:lnTo>
                      <a:pt x="29" y="199"/>
                    </a:lnTo>
                    <a:lnTo>
                      <a:pt x="28" y="201"/>
                    </a:lnTo>
                    <a:lnTo>
                      <a:pt x="28" y="201"/>
                    </a:lnTo>
                    <a:lnTo>
                      <a:pt x="26" y="199"/>
                    </a:lnTo>
                    <a:lnTo>
                      <a:pt x="22" y="190"/>
                    </a:lnTo>
                    <a:lnTo>
                      <a:pt x="20" y="185"/>
                    </a:lnTo>
                    <a:lnTo>
                      <a:pt x="19" y="184"/>
                    </a:lnTo>
                    <a:lnTo>
                      <a:pt x="18" y="184"/>
                    </a:lnTo>
                    <a:lnTo>
                      <a:pt x="18" y="185"/>
                    </a:lnTo>
                    <a:lnTo>
                      <a:pt x="17" y="187"/>
                    </a:lnTo>
                    <a:lnTo>
                      <a:pt x="14" y="198"/>
                    </a:lnTo>
                    <a:lnTo>
                      <a:pt x="20" y="217"/>
                    </a:lnTo>
                    <a:lnTo>
                      <a:pt x="20" y="217"/>
                    </a:lnTo>
                    <a:lnTo>
                      <a:pt x="11" y="244"/>
                    </a:lnTo>
                    <a:lnTo>
                      <a:pt x="7" y="248"/>
                    </a:lnTo>
                    <a:lnTo>
                      <a:pt x="5" y="252"/>
                    </a:lnTo>
                    <a:lnTo>
                      <a:pt x="3" y="254"/>
                    </a:lnTo>
                    <a:lnTo>
                      <a:pt x="2" y="25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2" y="263"/>
                    </a:lnTo>
                    <a:lnTo>
                      <a:pt x="3" y="264"/>
                    </a:lnTo>
                    <a:lnTo>
                      <a:pt x="3" y="264"/>
                    </a:lnTo>
                    <a:lnTo>
                      <a:pt x="3" y="266"/>
                    </a:lnTo>
                    <a:lnTo>
                      <a:pt x="4" y="267"/>
                    </a:lnTo>
                    <a:lnTo>
                      <a:pt x="6" y="282"/>
                    </a:lnTo>
                    <a:lnTo>
                      <a:pt x="6" y="282"/>
                    </a:lnTo>
                    <a:lnTo>
                      <a:pt x="6" y="270"/>
                    </a:lnTo>
                    <a:lnTo>
                      <a:pt x="7" y="264"/>
                    </a:lnTo>
                    <a:lnTo>
                      <a:pt x="9" y="262"/>
                    </a:lnTo>
                    <a:lnTo>
                      <a:pt x="10" y="262"/>
                    </a:lnTo>
                    <a:lnTo>
                      <a:pt x="12" y="262"/>
                    </a:lnTo>
                    <a:lnTo>
                      <a:pt x="15" y="262"/>
                    </a:lnTo>
                    <a:lnTo>
                      <a:pt x="17" y="261"/>
                    </a:lnTo>
                    <a:lnTo>
                      <a:pt x="18" y="260"/>
                    </a:lnTo>
                    <a:lnTo>
                      <a:pt x="18" y="253"/>
                    </a:lnTo>
                    <a:lnTo>
                      <a:pt x="17" y="240"/>
                    </a:lnTo>
                    <a:lnTo>
                      <a:pt x="17" y="240"/>
                    </a:lnTo>
                    <a:lnTo>
                      <a:pt x="19" y="253"/>
                    </a:lnTo>
                    <a:lnTo>
                      <a:pt x="20" y="260"/>
                    </a:lnTo>
                    <a:lnTo>
                      <a:pt x="21" y="264"/>
                    </a:lnTo>
                    <a:lnTo>
                      <a:pt x="23" y="267"/>
                    </a:lnTo>
                    <a:lnTo>
                      <a:pt x="27" y="274"/>
                    </a:lnTo>
                    <a:lnTo>
                      <a:pt x="28" y="279"/>
                    </a:lnTo>
                    <a:lnTo>
                      <a:pt x="30" y="290"/>
                    </a:lnTo>
                    <a:lnTo>
                      <a:pt x="30" y="290"/>
                    </a:lnTo>
                    <a:lnTo>
                      <a:pt x="30" y="277"/>
                    </a:lnTo>
                    <a:lnTo>
                      <a:pt x="32" y="275"/>
                    </a:lnTo>
                    <a:lnTo>
                      <a:pt x="33" y="275"/>
                    </a:lnTo>
                    <a:lnTo>
                      <a:pt x="34" y="276"/>
                    </a:lnTo>
                    <a:lnTo>
                      <a:pt x="34" y="276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9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6" y="267"/>
                    </a:lnTo>
                    <a:lnTo>
                      <a:pt x="35" y="268"/>
                    </a:lnTo>
                    <a:lnTo>
                      <a:pt x="35" y="268"/>
                    </a:lnTo>
                    <a:lnTo>
                      <a:pt x="34" y="261"/>
                    </a:lnTo>
                    <a:lnTo>
                      <a:pt x="33" y="253"/>
                    </a:lnTo>
                    <a:lnTo>
                      <a:pt x="33" y="253"/>
                    </a:lnTo>
                    <a:lnTo>
                      <a:pt x="34" y="246"/>
                    </a:lnTo>
                    <a:lnTo>
                      <a:pt x="36" y="240"/>
                    </a:lnTo>
                    <a:lnTo>
                      <a:pt x="41" y="233"/>
                    </a:lnTo>
                    <a:lnTo>
                      <a:pt x="44" y="229"/>
                    </a:lnTo>
                    <a:lnTo>
                      <a:pt x="46" y="225"/>
                    </a:lnTo>
                    <a:lnTo>
                      <a:pt x="48" y="222"/>
                    </a:lnTo>
                    <a:lnTo>
                      <a:pt x="48" y="222"/>
                    </a:lnTo>
                    <a:lnTo>
                      <a:pt x="49" y="225"/>
                    </a:lnTo>
                    <a:lnTo>
                      <a:pt x="49" y="230"/>
                    </a:lnTo>
                    <a:lnTo>
                      <a:pt x="48" y="236"/>
                    </a:lnTo>
                    <a:lnTo>
                      <a:pt x="48" y="243"/>
                    </a:lnTo>
                    <a:lnTo>
                      <a:pt x="52" y="225"/>
                    </a:lnTo>
                    <a:lnTo>
                      <a:pt x="52" y="225"/>
                    </a:lnTo>
                    <a:lnTo>
                      <a:pt x="53" y="240"/>
                    </a:lnTo>
                    <a:lnTo>
                      <a:pt x="56" y="252"/>
                    </a:lnTo>
                    <a:lnTo>
                      <a:pt x="56" y="258"/>
                    </a:lnTo>
                    <a:lnTo>
                      <a:pt x="56" y="263"/>
                    </a:lnTo>
                    <a:lnTo>
                      <a:pt x="55" y="268"/>
                    </a:lnTo>
                    <a:lnTo>
                      <a:pt x="52" y="273"/>
                    </a:lnTo>
                    <a:lnTo>
                      <a:pt x="59" y="274"/>
                    </a:lnTo>
                    <a:lnTo>
                      <a:pt x="59" y="274"/>
                    </a:lnTo>
                    <a:lnTo>
                      <a:pt x="63" y="281"/>
                    </a:lnTo>
                    <a:lnTo>
                      <a:pt x="66" y="285"/>
                    </a:lnTo>
                    <a:lnTo>
                      <a:pt x="67" y="285"/>
                    </a:lnTo>
                    <a:lnTo>
                      <a:pt x="69" y="285"/>
                    </a:lnTo>
                    <a:lnTo>
                      <a:pt x="71" y="284"/>
                    </a:lnTo>
                    <a:lnTo>
                      <a:pt x="72" y="282"/>
                    </a:lnTo>
                    <a:lnTo>
                      <a:pt x="72" y="282"/>
                    </a:lnTo>
                    <a:lnTo>
                      <a:pt x="73" y="282"/>
                    </a:lnTo>
                    <a:lnTo>
                      <a:pt x="75" y="279"/>
                    </a:lnTo>
                    <a:lnTo>
                      <a:pt x="78" y="274"/>
                    </a:lnTo>
                    <a:lnTo>
                      <a:pt x="79" y="269"/>
                    </a:lnTo>
                    <a:lnTo>
                      <a:pt x="78" y="275"/>
                    </a:lnTo>
                    <a:lnTo>
                      <a:pt x="89" y="262"/>
                    </a:lnTo>
                    <a:lnTo>
                      <a:pt x="89" y="267"/>
                    </a:lnTo>
                    <a:lnTo>
                      <a:pt x="89" y="267"/>
                    </a:lnTo>
                    <a:lnTo>
                      <a:pt x="90" y="268"/>
                    </a:lnTo>
                    <a:lnTo>
                      <a:pt x="92" y="267"/>
                    </a:lnTo>
                    <a:lnTo>
                      <a:pt x="97" y="263"/>
                    </a:lnTo>
                    <a:lnTo>
                      <a:pt x="105" y="256"/>
                    </a:lnTo>
                    <a:lnTo>
                      <a:pt x="110" y="254"/>
                    </a:lnTo>
                    <a:lnTo>
                      <a:pt x="112" y="254"/>
                    </a:lnTo>
                    <a:lnTo>
                      <a:pt x="114" y="255"/>
                    </a:lnTo>
                    <a:lnTo>
                      <a:pt x="117" y="258"/>
                    </a:lnTo>
                    <a:lnTo>
                      <a:pt x="119" y="260"/>
                    </a:lnTo>
                    <a:lnTo>
                      <a:pt x="122" y="271"/>
                    </a:lnTo>
                    <a:lnTo>
                      <a:pt x="122" y="271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0" y="263"/>
                    </a:lnTo>
                    <a:lnTo>
                      <a:pt x="132" y="263"/>
                    </a:lnTo>
                    <a:lnTo>
                      <a:pt x="134" y="264"/>
                    </a:lnTo>
                    <a:lnTo>
                      <a:pt x="136" y="266"/>
                    </a:lnTo>
                    <a:lnTo>
                      <a:pt x="136" y="284"/>
                    </a:lnTo>
                    <a:lnTo>
                      <a:pt x="136" y="284"/>
                    </a:lnTo>
                    <a:lnTo>
                      <a:pt x="138" y="283"/>
                    </a:lnTo>
                    <a:lnTo>
                      <a:pt x="141" y="284"/>
                    </a:lnTo>
                    <a:lnTo>
                      <a:pt x="145" y="289"/>
                    </a:lnTo>
                    <a:lnTo>
                      <a:pt x="148" y="290"/>
                    </a:lnTo>
                    <a:lnTo>
                      <a:pt x="150" y="291"/>
                    </a:lnTo>
                    <a:lnTo>
                      <a:pt x="151" y="289"/>
                    </a:lnTo>
                    <a:lnTo>
                      <a:pt x="152" y="284"/>
                    </a:lnTo>
                    <a:lnTo>
                      <a:pt x="152" y="284"/>
                    </a:lnTo>
                    <a:lnTo>
                      <a:pt x="155" y="298"/>
                    </a:lnTo>
                    <a:lnTo>
                      <a:pt x="156" y="303"/>
                    </a:lnTo>
                    <a:lnTo>
                      <a:pt x="157" y="306"/>
                    </a:lnTo>
                    <a:lnTo>
                      <a:pt x="159" y="308"/>
                    </a:lnTo>
                    <a:lnTo>
                      <a:pt x="161" y="308"/>
                    </a:lnTo>
                    <a:lnTo>
                      <a:pt x="164" y="309"/>
                    </a:lnTo>
                    <a:lnTo>
                      <a:pt x="166" y="308"/>
                    </a:lnTo>
                    <a:lnTo>
                      <a:pt x="171" y="306"/>
                    </a:lnTo>
                    <a:lnTo>
                      <a:pt x="174" y="304"/>
                    </a:lnTo>
                    <a:lnTo>
                      <a:pt x="179" y="303"/>
                    </a:lnTo>
                    <a:lnTo>
                      <a:pt x="181" y="303"/>
                    </a:lnTo>
                    <a:lnTo>
                      <a:pt x="182" y="304"/>
                    </a:lnTo>
                    <a:lnTo>
                      <a:pt x="183" y="281"/>
                    </a:lnTo>
                    <a:lnTo>
                      <a:pt x="183" y="281"/>
                    </a:lnTo>
                    <a:lnTo>
                      <a:pt x="186" y="281"/>
                    </a:lnTo>
                    <a:lnTo>
                      <a:pt x="187" y="279"/>
                    </a:lnTo>
                    <a:lnTo>
                      <a:pt x="191" y="277"/>
                    </a:lnTo>
                    <a:lnTo>
                      <a:pt x="196" y="273"/>
                    </a:lnTo>
                    <a:lnTo>
                      <a:pt x="202" y="266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204" y="241"/>
                    </a:lnTo>
                    <a:lnTo>
                      <a:pt x="205" y="240"/>
                    </a:lnTo>
                    <a:lnTo>
                      <a:pt x="206" y="240"/>
                    </a:lnTo>
                    <a:lnTo>
                      <a:pt x="210" y="243"/>
                    </a:lnTo>
                    <a:lnTo>
                      <a:pt x="213" y="246"/>
                    </a:lnTo>
                    <a:lnTo>
                      <a:pt x="219" y="255"/>
                    </a:lnTo>
                    <a:lnTo>
                      <a:pt x="222" y="258"/>
                    </a:lnTo>
                    <a:lnTo>
                      <a:pt x="225" y="259"/>
                    </a:lnTo>
                    <a:lnTo>
                      <a:pt x="226" y="259"/>
                    </a:lnTo>
                    <a:lnTo>
                      <a:pt x="226" y="259"/>
                    </a:lnTo>
                    <a:lnTo>
                      <a:pt x="225" y="263"/>
                    </a:lnTo>
                    <a:lnTo>
                      <a:pt x="224" y="264"/>
                    </a:lnTo>
                    <a:lnTo>
                      <a:pt x="222" y="263"/>
                    </a:lnTo>
                    <a:lnTo>
                      <a:pt x="221" y="260"/>
                    </a:lnTo>
                    <a:lnTo>
                      <a:pt x="221" y="260"/>
                    </a:lnTo>
                    <a:lnTo>
                      <a:pt x="224" y="267"/>
                    </a:lnTo>
                    <a:lnTo>
                      <a:pt x="225" y="271"/>
                    </a:lnTo>
                    <a:lnTo>
                      <a:pt x="227" y="275"/>
                    </a:lnTo>
                    <a:lnTo>
                      <a:pt x="229" y="275"/>
                    </a:lnTo>
                    <a:lnTo>
                      <a:pt x="232" y="274"/>
                    </a:lnTo>
                    <a:lnTo>
                      <a:pt x="234" y="271"/>
                    </a:lnTo>
                    <a:lnTo>
                      <a:pt x="239" y="266"/>
                    </a:lnTo>
                    <a:lnTo>
                      <a:pt x="243" y="258"/>
                    </a:lnTo>
                    <a:lnTo>
                      <a:pt x="248" y="253"/>
                    </a:lnTo>
                    <a:lnTo>
                      <a:pt x="250" y="252"/>
                    </a:lnTo>
                    <a:lnTo>
                      <a:pt x="251" y="253"/>
                    </a:lnTo>
                    <a:lnTo>
                      <a:pt x="253" y="256"/>
                    </a:lnTo>
                    <a:lnTo>
                      <a:pt x="255" y="261"/>
                    </a:lnTo>
                    <a:lnTo>
                      <a:pt x="255" y="261"/>
                    </a:lnTo>
                    <a:lnTo>
                      <a:pt x="257" y="258"/>
                    </a:lnTo>
                    <a:lnTo>
                      <a:pt x="259" y="256"/>
                    </a:lnTo>
                    <a:lnTo>
                      <a:pt x="260" y="259"/>
                    </a:lnTo>
                    <a:lnTo>
                      <a:pt x="262" y="261"/>
                    </a:lnTo>
                    <a:lnTo>
                      <a:pt x="262" y="261"/>
                    </a:lnTo>
                    <a:lnTo>
                      <a:pt x="260" y="262"/>
                    </a:lnTo>
                    <a:lnTo>
                      <a:pt x="260" y="262"/>
                    </a:lnTo>
                    <a:lnTo>
                      <a:pt x="262" y="263"/>
                    </a:lnTo>
                    <a:lnTo>
                      <a:pt x="262" y="263"/>
                    </a:lnTo>
                    <a:lnTo>
                      <a:pt x="265" y="274"/>
                    </a:lnTo>
                    <a:lnTo>
                      <a:pt x="265" y="274"/>
                    </a:lnTo>
                    <a:lnTo>
                      <a:pt x="263" y="263"/>
                    </a:lnTo>
                    <a:lnTo>
                      <a:pt x="263" y="263"/>
                    </a:lnTo>
                    <a:lnTo>
                      <a:pt x="266" y="261"/>
                    </a:lnTo>
                    <a:lnTo>
                      <a:pt x="271" y="255"/>
                    </a:lnTo>
                    <a:lnTo>
                      <a:pt x="271" y="277"/>
                    </a:lnTo>
                    <a:lnTo>
                      <a:pt x="271" y="277"/>
                    </a:lnTo>
                    <a:lnTo>
                      <a:pt x="272" y="276"/>
                    </a:lnTo>
                    <a:lnTo>
                      <a:pt x="272" y="276"/>
                    </a:lnTo>
                    <a:lnTo>
                      <a:pt x="272" y="278"/>
                    </a:lnTo>
                    <a:lnTo>
                      <a:pt x="273" y="278"/>
                    </a:lnTo>
                    <a:lnTo>
                      <a:pt x="274" y="273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5" y="244"/>
                    </a:lnTo>
                    <a:lnTo>
                      <a:pt x="278" y="236"/>
                    </a:lnTo>
                    <a:lnTo>
                      <a:pt x="278" y="236"/>
                    </a:lnTo>
                    <a:lnTo>
                      <a:pt x="279" y="246"/>
                    </a:lnTo>
                    <a:lnTo>
                      <a:pt x="279" y="251"/>
                    </a:lnTo>
                    <a:lnTo>
                      <a:pt x="280" y="251"/>
                    </a:lnTo>
                    <a:lnTo>
                      <a:pt x="281" y="251"/>
                    </a:lnTo>
                    <a:lnTo>
                      <a:pt x="282" y="248"/>
                    </a:lnTo>
                    <a:lnTo>
                      <a:pt x="283" y="247"/>
                    </a:lnTo>
                    <a:lnTo>
                      <a:pt x="285" y="247"/>
                    </a:lnTo>
                    <a:lnTo>
                      <a:pt x="286" y="247"/>
                    </a:lnTo>
                    <a:lnTo>
                      <a:pt x="287" y="252"/>
                    </a:lnTo>
                    <a:lnTo>
                      <a:pt x="288" y="262"/>
                    </a:lnTo>
                    <a:lnTo>
                      <a:pt x="288" y="262"/>
                    </a:lnTo>
                    <a:lnTo>
                      <a:pt x="289" y="256"/>
                    </a:lnTo>
                    <a:lnTo>
                      <a:pt x="291" y="252"/>
                    </a:lnTo>
                    <a:lnTo>
                      <a:pt x="296" y="244"/>
                    </a:lnTo>
                    <a:lnTo>
                      <a:pt x="299" y="239"/>
                    </a:lnTo>
                    <a:lnTo>
                      <a:pt x="302" y="232"/>
                    </a:lnTo>
                    <a:lnTo>
                      <a:pt x="304" y="223"/>
                    </a:lnTo>
                    <a:lnTo>
                      <a:pt x="305" y="210"/>
                    </a:lnTo>
                    <a:lnTo>
                      <a:pt x="305" y="210"/>
                    </a:lnTo>
                    <a:lnTo>
                      <a:pt x="306" y="216"/>
                    </a:lnTo>
                    <a:lnTo>
                      <a:pt x="305" y="217"/>
                    </a:lnTo>
                    <a:lnTo>
                      <a:pt x="305" y="218"/>
                    </a:lnTo>
                    <a:lnTo>
                      <a:pt x="305" y="218"/>
                    </a:lnTo>
                    <a:lnTo>
                      <a:pt x="308" y="221"/>
                    </a:lnTo>
                    <a:lnTo>
                      <a:pt x="310" y="223"/>
                    </a:lnTo>
                    <a:lnTo>
                      <a:pt x="311" y="223"/>
                    </a:lnTo>
                    <a:lnTo>
                      <a:pt x="312" y="222"/>
                    </a:lnTo>
                    <a:lnTo>
                      <a:pt x="314" y="216"/>
                    </a:lnTo>
                    <a:lnTo>
                      <a:pt x="314" y="245"/>
                    </a:lnTo>
                    <a:lnTo>
                      <a:pt x="324" y="207"/>
                    </a:lnTo>
                    <a:lnTo>
                      <a:pt x="324" y="207"/>
                    </a:lnTo>
                    <a:lnTo>
                      <a:pt x="326" y="218"/>
                    </a:lnTo>
                    <a:lnTo>
                      <a:pt x="326" y="230"/>
                    </a:lnTo>
                    <a:lnTo>
                      <a:pt x="326" y="241"/>
                    </a:lnTo>
                    <a:lnTo>
                      <a:pt x="324" y="256"/>
                    </a:lnTo>
                    <a:lnTo>
                      <a:pt x="324" y="256"/>
                    </a:lnTo>
                    <a:lnTo>
                      <a:pt x="329" y="239"/>
                    </a:lnTo>
                    <a:lnTo>
                      <a:pt x="333" y="233"/>
                    </a:lnTo>
                    <a:lnTo>
                      <a:pt x="336" y="228"/>
                    </a:lnTo>
                    <a:lnTo>
                      <a:pt x="342" y="211"/>
                    </a:lnTo>
                    <a:lnTo>
                      <a:pt x="341" y="229"/>
                    </a:lnTo>
                    <a:lnTo>
                      <a:pt x="341" y="229"/>
                    </a:lnTo>
                    <a:lnTo>
                      <a:pt x="342" y="228"/>
                    </a:lnTo>
                    <a:lnTo>
                      <a:pt x="344" y="225"/>
                    </a:lnTo>
                    <a:lnTo>
                      <a:pt x="347" y="218"/>
                    </a:lnTo>
                    <a:lnTo>
                      <a:pt x="349" y="216"/>
                    </a:lnTo>
                    <a:lnTo>
                      <a:pt x="350" y="215"/>
                    </a:lnTo>
                    <a:lnTo>
                      <a:pt x="351" y="215"/>
                    </a:lnTo>
                    <a:lnTo>
                      <a:pt x="351" y="220"/>
                    </a:lnTo>
                    <a:lnTo>
                      <a:pt x="351" y="220"/>
                    </a:lnTo>
                    <a:lnTo>
                      <a:pt x="352" y="225"/>
                    </a:lnTo>
                    <a:lnTo>
                      <a:pt x="355" y="230"/>
                    </a:lnTo>
                    <a:lnTo>
                      <a:pt x="357" y="233"/>
                    </a:lnTo>
                    <a:lnTo>
                      <a:pt x="359" y="236"/>
                    </a:lnTo>
                    <a:lnTo>
                      <a:pt x="363" y="238"/>
                    </a:lnTo>
                    <a:lnTo>
                      <a:pt x="366" y="239"/>
                    </a:lnTo>
                    <a:lnTo>
                      <a:pt x="373" y="240"/>
                    </a:lnTo>
                    <a:lnTo>
                      <a:pt x="381" y="241"/>
                    </a:lnTo>
                    <a:lnTo>
                      <a:pt x="388" y="244"/>
                    </a:lnTo>
                    <a:lnTo>
                      <a:pt x="393" y="246"/>
                    </a:lnTo>
                    <a:lnTo>
                      <a:pt x="396" y="249"/>
                    </a:lnTo>
                    <a:lnTo>
                      <a:pt x="400" y="253"/>
                    </a:lnTo>
                    <a:lnTo>
                      <a:pt x="403" y="259"/>
                    </a:lnTo>
                    <a:lnTo>
                      <a:pt x="403" y="259"/>
                    </a:lnTo>
                    <a:lnTo>
                      <a:pt x="403" y="245"/>
                    </a:lnTo>
                    <a:lnTo>
                      <a:pt x="403" y="239"/>
                    </a:lnTo>
                    <a:lnTo>
                      <a:pt x="404" y="239"/>
                    </a:lnTo>
                    <a:lnTo>
                      <a:pt x="405" y="240"/>
                    </a:lnTo>
                    <a:lnTo>
                      <a:pt x="406" y="246"/>
                    </a:lnTo>
                    <a:lnTo>
                      <a:pt x="408" y="251"/>
                    </a:lnTo>
                    <a:lnTo>
                      <a:pt x="410" y="254"/>
                    </a:lnTo>
                    <a:lnTo>
                      <a:pt x="411" y="254"/>
                    </a:lnTo>
                    <a:lnTo>
                      <a:pt x="411" y="252"/>
                    </a:lnTo>
                    <a:lnTo>
                      <a:pt x="412" y="241"/>
                    </a:lnTo>
                    <a:lnTo>
                      <a:pt x="412" y="241"/>
                    </a:lnTo>
                    <a:lnTo>
                      <a:pt x="413" y="258"/>
                    </a:lnTo>
                    <a:lnTo>
                      <a:pt x="413" y="264"/>
                    </a:lnTo>
                    <a:lnTo>
                      <a:pt x="412" y="273"/>
                    </a:lnTo>
                    <a:lnTo>
                      <a:pt x="412" y="273"/>
                    </a:lnTo>
                    <a:lnTo>
                      <a:pt x="416" y="270"/>
                    </a:lnTo>
                    <a:lnTo>
                      <a:pt x="418" y="270"/>
                    </a:lnTo>
                    <a:lnTo>
                      <a:pt x="420" y="273"/>
                    </a:lnTo>
                    <a:lnTo>
                      <a:pt x="423" y="274"/>
                    </a:lnTo>
                    <a:lnTo>
                      <a:pt x="425" y="275"/>
                    </a:lnTo>
                    <a:lnTo>
                      <a:pt x="427" y="274"/>
                    </a:lnTo>
                    <a:lnTo>
                      <a:pt x="429" y="269"/>
                    </a:lnTo>
                    <a:lnTo>
                      <a:pt x="433" y="259"/>
                    </a:lnTo>
                    <a:lnTo>
                      <a:pt x="433" y="259"/>
                    </a:lnTo>
                    <a:lnTo>
                      <a:pt x="433" y="267"/>
                    </a:lnTo>
                    <a:lnTo>
                      <a:pt x="432" y="274"/>
                    </a:lnTo>
                    <a:lnTo>
                      <a:pt x="431" y="279"/>
                    </a:lnTo>
                    <a:lnTo>
                      <a:pt x="431" y="285"/>
                    </a:lnTo>
                    <a:lnTo>
                      <a:pt x="431" y="285"/>
                    </a:lnTo>
                    <a:lnTo>
                      <a:pt x="433" y="279"/>
                    </a:lnTo>
                    <a:lnTo>
                      <a:pt x="434" y="278"/>
                    </a:lnTo>
                    <a:lnTo>
                      <a:pt x="434" y="282"/>
                    </a:lnTo>
                    <a:lnTo>
                      <a:pt x="434" y="282"/>
                    </a:lnTo>
                    <a:lnTo>
                      <a:pt x="434" y="286"/>
                    </a:lnTo>
                    <a:lnTo>
                      <a:pt x="434" y="290"/>
                    </a:lnTo>
                    <a:lnTo>
                      <a:pt x="431" y="298"/>
                    </a:lnTo>
                    <a:lnTo>
                      <a:pt x="431" y="298"/>
                    </a:lnTo>
                    <a:lnTo>
                      <a:pt x="433" y="297"/>
                    </a:lnTo>
                    <a:lnTo>
                      <a:pt x="434" y="296"/>
                    </a:lnTo>
                    <a:lnTo>
                      <a:pt x="437" y="290"/>
                    </a:lnTo>
                    <a:lnTo>
                      <a:pt x="439" y="282"/>
                    </a:lnTo>
                    <a:lnTo>
                      <a:pt x="441" y="271"/>
                    </a:lnTo>
                    <a:lnTo>
                      <a:pt x="443" y="247"/>
                    </a:lnTo>
                    <a:lnTo>
                      <a:pt x="446" y="220"/>
                    </a:lnTo>
                    <a:lnTo>
                      <a:pt x="446" y="220"/>
                    </a:lnTo>
                    <a:lnTo>
                      <a:pt x="449" y="230"/>
                    </a:lnTo>
                    <a:lnTo>
                      <a:pt x="450" y="231"/>
                    </a:lnTo>
                    <a:lnTo>
                      <a:pt x="451" y="231"/>
                    </a:lnTo>
                    <a:lnTo>
                      <a:pt x="452" y="229"/>
                    </a:lnTo>
                    <a:lnTo>
                      <a:pt x="454" y="225"/>
                    </a:lnTo>
                    <a:lnTo>
                      <a:pt x="457" y="211"/>
                    </a:lnTo>
                    <a:lnTo>
                      <a:pt x="457" y="211"/>
                    </a:lnTo>
                    <a:lnTo>
                      <a:pt x="458" y="229"/>
                    </a:lnTo>
                    <a:lnTo>
                      <a:pt x="457" y="236"/>
                    </a:lnTo>
                    <a:lnTo>
                      <a:pt x="456" y="238"/>
                    </a:lnTo>
                    <a:lnTo>
                      <a:pt x="454" y="240"/>
                    </a:lnTo>
                    <a:lnTo>
                      <a:pt x="454" y="240"/>
                    </a:lnTo>
                    <a:lnTo>
                      <a:pt x="458" y="244"/>
                    </a:lnTo>
                    <a:lnTo>
                      <a:pt x="462" y="245"/>
                    </a:lnTo>
                    <a:lnTo>
                      <a:pt x="465" y="246"/>
                    </a:lnTo>
                    <a:lnTo>
                      <a:pt x="469" y="246"/>
                    </a:lnTo>
                    <a:lnTo>
                      <a:pt x="472" y="244"/>
                    </a:lnTo>
                    <a:lnTo>
                      <a:pt x="474" y="238"/>
                    </a:lnTo>
                    <a:lnTo>
                      <a:pt x="475" y="230"/>
                    </a:lnTo>
                    <a:lnTo>
                      <a:pt x="475" y="230"/>
                    </a:lnTo>
                    <a:lnTo>
                      <a:pt x="477" y="233"/>
                    </a:lnTo>
                    <a:lnTo>
                      <a:pt x="477" y="233"/>
                    </a:lnTo>
                    <a:lnTo>
                      <a:pt x="478" y="233"/>
                    </a:lnTo>
                    <a:lnTo>
                      <a:pt x="479" y="231"/>
                    </a:lnTo>
                    <a:lnTo>
                      <a:pt x="480" y="229"/>
                    </a:lnTo>
                    <a:lnTo>
                      <a:pt x="480" y="229"/>
                    </a:lnTo>
                    <a:lnTo>
                      <a:pt x="488" y="231"/>
                    </a:lnTo>
                    <a:lnTo>
                      <a:pt x="492" y="232"/>
                    </a:lnTo>
                    <a:lnTo>
                      <a:pt x="496" y="231"/>
                    </a:lnTo>
                    <a:lnTo>
                      <a:pt x="494" y="226"/>
                    </a:lnTo>
                    <a:lnTo>
                      <a:pt x="494" y="226"/>
                    </a:lnTo>
                    <a:lnTo>
                      <a:pt x="496" y="215"/>
                    </a:lnTo>
                    <a:lnTo>
                      <a:pt x="497" y="209"/>
                    </a:lnTo>
                    <a:lnTo>
                      <a:pt x="498" y="208"/>
                    </a:lnTo>
                    <a:lnTo>
                      <a:pt x="500" y="208"/>
                    </a:lnTo>
                    <a:lnTo>
                      <a:pt x="503" y="213"/>
                    </a:lnTo>
                    <a:lnTo>
                      <a:pt x="504" y="215"/>
                    </a:lnTo>
                    <a:lnTo>
                      <a:pt x="506" y="214"/>
                    </a:lnTo>
                    <a:lnTo>
                      <a:pt x="506" y="218"/>
                    </a:lnTo>
                    <a:lnTo>
                      <a:pt x="506" y="218"/>
                    </a:lnTo>
                    <a:lnTo>
                      <a:pt x="510" y="225"/>
                    </a:lnTo>
                    <a:lnTo>
                      <a:pt x="512" y="228"/>
                    </a:lnTo>
                    <a:lnTo>
                      <a:pt x="515" y="228"/>
                    </a:lnTo>
                    <a:lnTo>
                      <a:pt x="516" y="225"/>
                    </a:lnTo>
                    <a:lnTo>
                      <a:pt x="517" y="224"/>
                    </a:lnTo>
                    <a:lnTo>
                      <a:pt x="518" y="224"/>
                    </a:lnTo>
                    <a:lnTo>
                      <a:pt x="520" y="228"/>
                    </a:lnTo>
                    <a:lnTo>
                      <a:pt x="525" y="236"/>
                    </a:lnTo>
                    <a:lnTo>
                      <a:pt x="525" y="214"/>
                    </a:lnTo>
                    <a:lnTo>
                      <a:pt x="525" y="214"/>
                    </a:lnTo>
                    <a:lnTo>
                      <a:pt x="526" y="201"/>
                    </a:lnTo>
                    <a:lnTo>
                      <a:pt x="527" y="199"/>
                    </a:lnTo>
                    <a:lnTo>
                      <a:pt x="528" y="198"/>
                    </a:lnTo>
                    <a:lnTo>
                      <a:pt x="529" y="199"/>
                    </a:lnTo>
                    <a:lnTo>
                      <a:pt x="531" y="201"/>
                    </a:lnTo>
                    <a:lnTo>
                      <a:pt x="533" y="208"/>
                    </a:lnTo>
                    <a:lnTo>
                      <a:pt x="535" y="216"/>
                    </a:lnTo>
                    <a:lnTo>
                      <a:pt x="538" y="224"/>
                    </a:lnTo>
                    <a:lnTo>
                      <a:pt x="539" y="226"/>
                    </a:lnTo>
                    <a:lnTo>
                      <a:pt x="541" y="228"/>
                    </a:lnTo>
                    <a:lnTo>
                      <a:pt x="542" y="226"/>
                    </a:lnTo>
                    <a:lnTo>
                      <a:pt x="543" y="224"/>
                    </a:lnTo>
                    <a:lnTo>
                      <a:pt x="542" y="211"/>
                    </a:lnTo>
                    <a:lnTo>
                      <a:pt x="542" y="211"/>
                    </a:lnTo>
                    <a:lnTo>
                      <a:pt x="542" y="210"/>
                    </a:lnTo>
                    <a:lnTo>
                      <a:pt x="543" y="210"/>
                    </a:lnTo>
                    <a:lnTo>
                      <a:pt x="546" y="215"/>
                    </a:lnTo>
                    <a:lnTo>
                      <a:pt x="548" y="239"/>
                    </a:lnTo>
                    <a:lnTo>
                      <a:pt x="551" y="267"/>
                    </a:lnTo>
                    <a:lnTo>
                      <a:pt x="552" y="277"/>
                    </a:lnTo>
                    <a:lnTo>
                      <a:pt x="554" y="283"/>
                    </a:lnTo>
                    <a:lnTo>
                      <a:pt x="554" y="283"/>
                    </a:lnTo>
                    <a:lnTo>
                      <a:pt x="554" y="286"/>
                    </a:lnTo>
                    <a:lnTo>
                      <a:pt x="552" y="289"/>
                    </a:lnTo>
                    <a:lnTo>
                      <a:pt x="550" y="292"/>
                    </a:lnTo>
                    <a:lnTo>
                      <a:pt x="550" y="292"/>
                    </a:lnTo>
                    <a:lnTo>
                      <a:pt x="554" y="300"/>
                    </a:lnTo>
                    <a:lnTo>
                      <a:pt x="555" y="300"/>
                    </a:lnTo>
                    <a:lnTo>
                      <a:pt x="555" y="300"/>
                    </a:lnTo>
                    <a:lnTo>
                      <a:pt x="556" y="296"/>
                    </a:lnTo>
                    <a:lnTo>
                      <a:pt x="557" y="289"/>
                    </a:lnTo>
                    <a:lnTo>
                      <a:pt x="558" y="270"/>
                    </a:lnTo>
                    <a:lnTo>
                      <a:pt x="559" y="262"/>
                    </a:lnTo>
                    <a:lnTo>
                      <a:pt x="561" y="260"/>
                    </a:lnTo>
                    <a:lnTo>
                      <a:pt x="562" y="258"/>
                    </a:lnTo>
                    <a:lnTo>
                      <a:pt x="562" y="258"/>
                    </a:lnTo>
                    <a:lnTo>
                      <a:pt x="562" y="270"/>
                    </a:lnTo>
                    <a:lnTo>
                      <a:pt x="561" y="284"/>
                    </a:lnTo>
                    <a:lnTo>
                      <a:pt x="561" y="294"/>
                    </a:lnTo>
                    <a:lnTo>
                      <a:pt x="562" y="298"/>
                    </a:lnTo>
                    <a:lnTo>
                      <a:pt x="564" y="300"/>
                    </a:lnTo>
                    <a:lnTo>
                      <a:pt x="564" y="300"/>
                    </a:lnTo>
                    <a:lnTo>
                      <a:pt x="564" y="301"/>
                    </a:lnTo>
                    <a:lnTo>
                      <a:pt x="565" y="303"/>
                    </a:lnTo>
                    <a:lnTo>
                      <a:pt x="567" y="298"/>
                    </a:lnTo>
                    <a:lnTo>
                      <a:pt x="574" y="284"/>
                    </a:lnTo>
                    <a:lnTo>
                      <a:pt x="578" y="277"/>
                    </a:lnTo>
                    <a:lnTo>
                      <a:pt x="582" y="273"/>
                    </a:lnTo>
                    <a:lnTo>
                      <a:pt x="584" y="273"/>
                    </a:lnTo>
                    <a:lnTo>
                      <a:pt x="586" y="274"/>
                    </a:lnTo>
                    <a:lnTo>
                      <a:pt x="587" y="276"/>
                    </a:lnTo>
                    <a:lnTo>
                      <a:pt x="588" y="281"/>
                    </a:lnTo>
                    <a:lnTo>
                      <a:pt x="588" y="281"/>
                    </a:lnTo>
                    <a:lnTo>
                      <a:pt x="587" y="263"/>
                    </a:lnTo>
                    <a:lnTo>
                      <a:pt x="588" y="255"/>
                    </a:lnTo>
                    <a:lnTo>
                      <a:pt x="590" y="248"/>
                    </a:lnTo>
                    <a:lnTo>
                      <a:pt x="590" y="248"/>
                    </a:lnTo>
                    <a:lnTo>
                      <a:pt x="592" y="247"/>
                    </a:lnTo>
                    <a:lnTo>
                      <a:pt x="593" y="248"/>
                    </a:lnTo>
                    <a:lnTo>
                      <a:pt x="595" y="253"/>
                    </a:lnTo>
                    <a:lnTo>
                      <a:pt x="601" y="264"/>
                    </a:lnTo>
                    <a:lnTo>
                      <a:pt x="603" y="269"/>
                    </a:lnTo>
                    <a:lnTo>
                      <a:pt x="604" y="270"/>
                    </a:lnTo>
                    <a:lnTo>
                      <a:pt x="605" y="270"/>
                    </a:lnTo>
                    <a:lnTo>
                      <a:pt x="607" y="269"/>
                    </a:lnTo>
                    <a:lnTo>
                      <a:pt x="609" y="267"/>
                    </a:lnTo>
                    <a:lnTo>
                      <a:pt x="611" y="256"/>
                    </a:lnTo>
                    <a:lnTo>
                      <a:pt x="611" y="256"/>
                    </a:lnTo>
                    <a:lnTo>
                      <a:pt x="611" y="266"/>
                    </a:lnTo>
                    <a:lnTo>
                      <a:pt x="611" y="266"/>
                    </a:lnTo>
                    <a:lnTo>
                      <a:pt x="616" y="260"/>
                    </a:lnTo>
                    <a:lnTo>
                      <a:pt x="621" y="252"/>
                    </a:lnTo>
                    <a:lnTo>
                      <a:pt x="627" y="243"/>
                    </a:lnTo>
                    <a:lnTo>
                      <a:pt x="630" y="237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43"/>
                    </a:lnTo>
                    <a:lnTo>
                      <a:pt x="632" y="251"/>
                    </a:lnTo>
                    <a:lnTo>
                      <a:pt x="634" y="255"/>
                    </a:lnTo>
                    <a:lnTo>
                      <a:pt x="635" y="258"/>
                    </a:lnTo>
                    <a:lnTo>
                      <a:pt x="638" y="258"/>
                    </a:lnTo>
                    <a:lnTo>
                      <a:pt x="640" y="256"/>
                    </a:lnTo>
                    <a:lnTo>
                      <a:pt x="646" y="249"/>
                    </a:lnTo>
                    <a:lnTo>
                      <a:pt x="650" y="244"/>
                    </a:lnTo>
                    <a:lnTo>
                      <a:pt x="653" y="241"/>
                    </a:lnTo>
                    <a:lnTo>
                      <a:pt x="655" y="240"/>
                    </a:lnTo>
                    <a:lnTo>
                      <a:pt x="656" y="243"/>
                    </a:lnTo>
                    <a:lnTo>
                      <a:pt x="657" y="246"/>
                    </a:lnTo>
                    <a:lnTo>
                      <a:pt x="657" y="254"/>
                    </a:lnTo>
                    <a:lnTo>
                      <a:pt x="657" y="264"/>
                    </a:lnTo>
                    <a:lnTo>
                      <a:pt x="671" y="262"/>
                    </a:lnTo>
                    <a:lnTo>
                      <a:pt x="670" y="269"/>
                    </a:lnTo>
                    <a:lnTo>
                      <a:pt x="670" y="269"/>
                    </a:lnTo>
                    <a:lnTo>
                      <a:pt x="673" y="270"/>
                    </a:lnTo>
                    <a:lnTo>
                      <a:pt x="676" y="269"/>
                    </a:lnTo>
                    <a:lnTo>
                      <a:pt x="678" y="267"/>
                    </a:lnTo>
                    <a:lnTo>
                      <a:pt x="680" y="263"/>
                    </a:lnTo>
                    <a:lnTo>
                      <a:pt x="684" y="253"/>
                    </a:lnTo>
                    <a:lnTo>
                      <a:pt x="687" y="241"/>
                    </a:lnTo>
                    <a:lnTo>
                      <a:pt x="687" y="241"/>
                    </a:lnTo>
                    <a:lnTo>
                      <a:pt x="687" y="245"/>
                    </a:lnTo>
                    <a:lnTo>
                      <a:pt x="687" y="249"/>
                    </a:lnTo>
                    <a:lnTo>
                      <a:pt x="686" y="256"/>
                    </a:lnTo>
                    <a:lnTo>
                      <a:pt x="686" y="256"/>
                    </a:lnTo>
                    <a:lnTo>
                      <a:pt x="690" y="261"/>
                    </a:lnTo>
                    <a:lnTo>
                      <a:pt x="694" y="263"/>
                    </a:lnTo>
                    <a:lnTo>
                      <a:pt x="696" y="264"/>
                    </a:lnTo>
                    <a:lnTo>
                      <a:pt x="699" y="263"/>
                    </a:lnTo>
                    <a:lnTo>
                      <a:pt x="702" y="260"/>
                    </a:lnTo>
                    <a:lnTo>
                      <a:pt x="704" y="254"/>
                    </a:lnTo>
                    <a:lnTo>
                      <a:pt x="712" y="233"/>
                    </a:lnTo>
                    <a:lnTo>
                      <a:pt x="712" y="256"/>
                    </a:lnTo>
                    <a:lnTo>
                      <a:pt x="712" y="256"/>
                    </a:lnTo>
                    <a:lnTo>
                      <a:pt x="713" y="255"/>
                    </a:lnTo>
                    <a:lnTo>
                      <a:pt x="713" y="254"/>
                    </a:lnTo>
                    <a:lnTo>
                      <a:pt x="717" y="256"/>
                    </a:lnTo>
                    <a:lnTo>
                      <a:pt x="724" y="267"/>
                    </a:lnTo>
                    <a:lnTo>
                      <a:pt x="728" y="271"/>
                    </a:lnTo>
                    <a:lnTo>
                      <a:pt x="731" y="274"/>
                    </a:lnTo>
                    <a:lnTo>
                      <a:pt x="733" y="275"/>
                    </a:lnTo>
                    <a:lnTo>
                      <a:pt x="735" y="275"/>
                    </a:lnTo>
                    <a:lnTo>
                      <a:pt x="738" y="274"/>
                    </a:lnTo>
                    <a:lnTo>
                      <a:pt x="740" y="271"/>
                    </a:lnTo>
                    <a:lnTo>
                      <a:pt x="743" y="268"/>
                    </a:lnTo>
                    <a:lnTo>
                      <a:pt x="743" y="268"/>
                    </a:lnTo>
                    <a:lnTo>
                      <a:pt x="742" y="273"/>
                    </a:lnTo>
                    <a:lnTo>
                      <a:pt x="741" y="277"/>
                    </a:lnTo>
                    <a:lnTo>
                      <a:pt x="741" y="277"/>
                    </a:lnTo>
                    <a:lnTo>
                      <a:pt x="743" y="274"/>
                    </a:lnTo>
                    <a:lnTo>
                      <a:pt x="747" y="273"/>
                    </a:lnTo>
                    <a:lnTo>
                      <a:pt x="749" y="274"/>
                    </a:lnTo>
                    <a:lnTo>
                      <a:pt x="753" y="276"/>
                    </a:lnTo>
                    <a:lnTo>
                      <a:pt x="758" y="283"/>
                    </a:lnTo>
                    <a:lnTo>
                      <a:pt x="763" y="290"/>
                    </a:lnTo>
                    <a:lnTo>
                      <a:pt x="765" y="293"/>
                    </a:lnTo>
                    <a:lnTo>
                      <a:pt x="769" y="296"/>
                    </a:lnTo>
                    <a:lnTo>
                      <a:pt x="771" y="296"/>
                    </a:lnTo>
                    <a:lnTo>
                      <a:pt x="773" y="294"/>
                    </a:lnTo>
                    <a:lnTo>
                      <a:pt x="776" y="290"/>
                    </a:lnTo>
                    <a:lnTo>
                      <a:pt x="777" y="284"/>
                    </a:lnTo>
                    <a:lnTo>
                      <a:pt x="779" y="274"/>
                    </a:lnTo>
                    <a:lnTo>
                      <a:pt x="781" y="260"/>
                    </a:lnTo>
                    <a:lnTo>
                      <a:pt x="792" y="240"/>
                    </a:lnTo>
                    <a:lnTo>
                      <a:pt x="792" y="240"/>
                    </a:lnTo>
                    <a:lnTo>
                      <a:pt x="791" y="239"/>
                    </a:lnTo>
                    <a:lnTo>
                      <a:pt x="788" y="237"/>
                    </a:lnTo>
                    <a:lnTo>
                      <a:pt x="787" y="231"/>
                    </a:lnTo>
                    <a:lnTo>
                      <a:pt x="788" y="225"/>
                    </a:lnTo>
                    <a:lnTo>
                      <a:pt x="789" y="218"/>
                    </a:lnTo>
                    <a:lnTo>
                      <a:pt x="792" y="203"/>
                    </a:lnTo>
                    <a:lnTo>
                      <a:pt x="793" y="196"/>
                    </a:lnTo>
                    <a:lnTo>
                      <a:pt x="792" y="191"/>
                    </a:lnTo>
                    <a:lnTo>
                      <a:pt x="792" y="191"/>
                    </a:lnTo>
                    <a:lnTo>
                      <a:pt x="793" y="190"/>
                    </a:lnTo>
                    <a:lnTo>
                      <a:pt x="794" y="190"/>
                    </a:lnTo>
                    <a:lnTo>
                      <a:pt x="795" y="193"/>
                    </a:lnTo>
                    <a:lnTo>
                      <a:pt x="797" y="196"/>
                    </a:lnTo>
                    <a:lnTo>
                      <a:pt x="799" y="202"/>
                    </a:lnTo>
                    <a:lnTo>
                      <a:pt x="799" y="213"/>
                    </a:lnTo>
                    <a:lnTo>
                      <a:pt x="799" y="217"/>
                    </a:lnTo>
                    <a:lnTo>
                      <a:pt x="796" y="220"/>
                    </a:lnTo>
                    <a:lnTo>
                      <a:pt x="796" y="216"/>
                    </a:lnTo>
                    <a:lnTo>
                      <a:pt x="796" y="216"/>
                    </a:lnTo>
                    <a:lnTo>
                      <a:pt x="795" y="229"/>
                    </a:lnTo>
                    <a:lnTo>
                      <a:pt x="796" y="237"/>
                    </a:lnTo>
                    <a:lnTo>
                      <a:pt x="797" y="241"/>
                    </a:lnTo>
                    <a:lnTo>
                      <a:pt x="801" y="244"/>
                    </a:lnTo>
                    <a:lnTo>
                      <a:pt x="803" y="246"/>
                    </a:lnTo>
                    <a:lnTo>
                      <a:pt x="807" y="248"/>
                    </a:lnTo>
                    <a:lnTo>
                      <a:pt x="808" y="253"/>
                    </a:lnTo>
                    <a:lnTo>
                      <a:pt x="808" y="261"/>
                    </a:lnTo>
                    <a:lnTo>
                      <a:pt x="808" y="261"/>
                    </a:lnTo>
                    <a:lnTo>
                      <a:pt x="817" y="262"/>
                    </a:lnTo>
                    <a:lnTo>
                      <a:pt x="825" y="266"/>
                    </a:lnTo>
                    <a:lnTo>
                      <a:pt x="834" y="269"/>
                    </a:lnTo>
                    <a:lnTo>
                      <a:pt x="842" y="274"/>
                    </a:lnTo>
                    <a:lnTo>
                      <a:pt x="860" y="284"/>
                    </a:lnTo>
                    <a:lnTo>
                      <a:pt x="868" y="288"/>
                    </a:lnTo>
                    <a:lnTo>
                      <a:pt x="876" y="290"/>
                    </a:lnTo>
                    <a:lnTo>
                      <a:pt x="876" y="255"/>
                    </a:lnTo>
                    <a:lnTo>
                      <a:pt x="883" y="259"/>
                    </a:lnTo>
                    <a:lnTo>
                      <a:pt x="883" y="259"/>
                    </a:lnTo>
                    <a:lnTo>
                      <a:pt x="884" y="266"/>
                    </a:lnTo>
                    <a:lnTo>
                      <a:pt x="884" y="274"/>
                    </a:lnTo>
                    <a:lnTo>
                      <a:pt x="881" y="281"/>
                    </a:lnTo>
                    <a:lnTo>
                      <a:pt x="880" y="283"/>
                    </a:lnTo>
                    <a:lnTo>
                      <a:pt x="878" y="283"/>
                    </a:lnTo>
                    <a:lnTo>
                      <a:pt x="878" y="283"/>
                    </a:lnTo>
                    <a:lnTo>
                      <a:pt x="879" y="288"/>
                    </a:lnTo>
                    <a:lnTo>
                      <a:pt x="880" y="289"/>
                    </a:lnTo>
                    <a:lnTo>
                      <a:pt x="881" y="289"/>
                    </a:lnTo>
                    <a:lnTo>
                      <a:pt x="883" y="286"/>
                    </a:lnTo>
                    <a:lnTo>
                      <a:pt x="885" y="282"/>
                    </a:lnTo>
                    <a:lnTo>
                      <a:pt x="888" y="269"/>
                    </a:lnTo>
                    <a:lnTo>
                      <a:pt x="889" y="260"/>
                    </a:lnTo>
                    <a:lnTo>
                      <a:pt x="889" y="260"/>
                    </a:lnTo>
                    <a:lnTo>
                      <a:pt x="892" y="266"/>
                    </a:lnTo>
                    <a:lnTo>
                      <a:pt x="893" y="273"/>
                    </a:lnTo>
                    <a:lnTo>
                      <a:pt x="892" y="279"/>
                    </a:lnTo>
                    <a:lnTo>
                      <a:pt x="891" y="285"/>
                    </a:lnTo>
                    <a:lnTo>
                      <a:pt x="887" y="296"/>
                    </a:lnTo>
                    <a:lnTo>
                      <a:pt x="886" y="299"/>
                    </a:lnTo>
                    <a:lnTo>
                      <a:pt x="886" y="300"/>
                    </a:lnTo>
                    <a:lnTo>
                      <a:pt x="891" y="298"/>
                    </a:lnTo>
                    <a:lnTo>
                      <a:pt x="889" y="294"/>
                    </a:lnTo>
                    <a:lnTo>
                      <a:pt x="889" y="294"/>
                    </a:lnTo>
                    <a:lnTo>
                      <a:pt x="895" y="275"/>
                    </a:lnTo>
                    <a:lnTo>
                      <a:pt x="899" y="269"/>
                    </a:lnTo>
                    <a:lnTo>
                      <a:pt x="900" y="268"/>
                    </a:lnTo>
                    <a:lnTo>
                      <a:pt x="902" y="268"/>
                    </a:lnTo>
                    <a:lnTo>
                      <a:pt x="902" y="268"/>
                    </a:lnTo>
                    <a:lnTo>
                      <a:pt x="904" y="274"/>
                    </a:lnTo>
                    <a:lnTo>
                      <a:pt x="904" y="282"/>
                    </a:lnTo>
                    <a:lnTo>
                      <a:pt x="904" y="288"/>
                    </a:lnTo>
                    <a:lnTo>
                      <a:pt x="904" y="290"/>
                    </a:lnTo>
                    <a:lnTo>
                      <a:pt x="904" y="290"/>
                    </a:lnTo>
                    <a:lnTo>
                      <a:pt x="906" y="292"/>
                    </a:lnTo>
                    <a:lnTo>
                      <a:pt x="906" y="292"/>
                    </a:lnTo>
                    <a:lnTo>
                      <a:pt x="907" y="291"/>
                    </a:lnTo>
                    <a:lnTo>
                      <a:pt x="917" y="294"/>
                    </a:lnTo>
                    <a:lnTo>
                      <a:pt x="915" y="268"/>
                    </a:lnTo>
                    <a:lnTo>
                      <a:pt x="915" y="268"/>
                    </a:lnTo>
                    <a:lnTo>
                      <a:pt x="917" y="264"/>
                    </a:lnTo>
                    <a:lnTo>
                      <a:pt x="918" y="262"/>
                    </a:lnTo>
                    <a:lnTo>
                      <a:pt x="920" y="261"/>
                    </a:lnTo>
                    <a:lnTo>
                      <a:pt x="922" y="259"/>
                    </a:lnTo>
                    <a:lnTo>
                      <a:pt x="922" y="255"/>
                    </a:lnTo>
                    <a:lnTo>
                      <a:pt x="922" y="240"/>
                    </a:lnTo>
                    <a:lnTo>
                      <a:pt x="922" y="240"/>
                    </a:lnTo>
                    <a:lnTo>
                      <a:pt x="922" y="247"/>
                    </a:lnTo>
                    <a:lnTo>
                      <a:pt x="924" y="254"/>
                    </a:lnTo>
                    <a:lnTo>
                      <a:pt x="926" y="259"/>
                    </a:lnTo>
                    <a:lnTo>
                      <a:pt x="929" y="262"/>
                    </a:lnTo>
                    <a:lnTo>
                      <a:pt x="931" y="266"/>
                    </a:lnTo>
                    <a:lnTo>
                      <a:pt x="934" y="267"/>
                    </a:lnTo>
                    <a:lnTo>
                      <a:pt x="941" y="269"/>
                    </a:lnTo>
                    <a:lnTo>
                      <a:pt x="953" y="269"/>
                    </a:lnTo>
                    <a:lnTo>
                      <a:pt x="957" y="269"/>
                    </a:lnTo>
                    <a:lnTo>
                      <a:pt x="958" y="271"/>
                    </a:lnTo>
                    <a:lnTo>
                      <a:pt x="960" y="274"/>
                    </a:lnTo>
                    <a:lnTo>
                      <a:pt x="960" y="274"/>
                    </a:lnTo>
                    <a:lnTo>
                      <a:pt x="965" y="262"/>
                    </a:lnTo>
                    <a:lnTo>
                      <a:pt x="968" y="260"/>
                    </a:lnTo>
                    <a:lnTo>
                      <a:pt x="970" y="258"/>
                    </a:lnTo>
                    <a:lnTo>
                      <a:pt x="972" y="256"/>
                    </a:lnTo>
                    <a:lnTo>
                      <a:pt x="976" y="256"/>
                    </a:lnTo>
                    <a:lnTo>
                      <a:pt x="980" y="258"/>
                    </a:lnTo>
                    <a:lnTo>
                      <a:pt x="980" y="258"/>
                    </a:lnTo>
                    <a:lnTo>
                      <a:pt x="980" y="251"/>
                    </a:lnTo>
                    <a:lnTo>
                      <a:pt x="980" y="239"/>
                    </a:lnTo>
                    <a:lnTo>
                      <a:pt x="983" y="229"/>
                    </a:lnTo>
                    <a:lnTo>
                      <a:pt x="984" y="226"/>
                    </a:lnTo>
                    <a:lnTo>
                      <a:pt x="985" y="226"/>
                    </a:lnTo>
                    <a:lnTo>
                      <a:pt x="986" y="226"/>
                    </a:lnTo>
                    <a:lnTo>
                      <a:pt x="986" y="226"/>
                    </a:lnTo>
                    <a:lnTo>
                      <a:pt x="985" y="245"/>
                    </a:lnTo>
                    <a:lnTo>
                      <a:pt x="985" y="258"/>
                    </a:lnTo>
                    <a:lnTo>
                      <a:pt x="986" y="264"/>
                    </a:lnTo>
                    <a:lnTo>
                      <a:pt x="989" y="269"/>
                    </a:lnTo>
                    <a:lnTo>
                      <a:pt x="992" y="273"/>
                    </a:lnTo>
                    <a:lnTo>
                      <a:pt x="994" y="277"/>
                    </a:lnTo>
                    <a:lnTo>
                      <a:pt x="998" y="285"/>
                    </a:lnTo>
                    <a:lnTo>
                      <a:pt x="999" y="299"/>
                    </a:lnTo>
                    <a:lnTo>
                      <a:pt x="999" y="299"/>
                    </a:lnTo>
                    <a:lnTo>
                      <a:pt x="999" y="290"/>
                    </a:lnTo>
                    <a:lnTo>
                      <a:pt x="1000" y="284"/>
                    </a:lnTo>
                    <a:lnTo>
                      <a:pt x="1003" y="282"/>
                    </a:lnTo>
                    <a:lnTo>
                      <a:pt x="1007" y="279"/>
                    </a:lnTo>
                    <a:lnTo>
                      <a:pt x="1009" y="276"/>
                    </a:lnTo>
                    <a:lnTo>
                      <a:pt x="1012" y="271"/>
                    </a:lnTo>
                    <a:lnTo>
                      <a:pt x="1014" y="263"/>
                    </a:lnTo>
                    <a:lnTo>
                      <a:pt x="1012" y="251"/>
                    </a:lnTo>
                    <a:lnTo>
                      <a:pt x="1012" y="251"/>
                    </a:lnTo>
                    <a:lnTo>
                      <a:pt x="1014" y="253"/>
                    </a:lnTo>
                    <a:lnTo>
                      <a:pt x="1015" y="256"/>
                    </a:lnTo>
                    <a:lnTo>
                      <a:pt x="1015" y="266"/>
                    </a:lnTo>
                    <a:lnTo>
                      <a:pt x="1014" y="277"/>
                    </a:lnTo>
                    <a:lnTo>
                      <a:pt x="1014" y="283"/>
                    </a:lnTo>
                    <a:lnTo>
                      <a:pt x="1015" y="289"/>
                    </a:lnTo>
                    <a:lnTo>
                      <a:pt x="1015" y="289"/>
                    </a:lnTo>
                    <a:lnTo>
                      <a:pt x="1017" y="284"/>
                    </a:lnTo>
                    <a:lnTo>
                      <a:pt x="1019" y="283"/>
                    </a:lnTo>
                    <a:lnTo>
                      <a:pt x="1023" y="282"/>
                    </a:lnTo>
                    <a:lnTo>
                      <a:pt x="1025" y="281"/>
                    </a:lnTo>
                    <a:lnTo>
                      <a:pt x="1030" y="283"/>
                    </a:lnTo>
                    <a:lnTo>
                      <a:pt x="1035" y="288"/>
                    </a:lnTo>
                    <a:lnTo>
                      <a:pt x="1041" y="292"/>
                    </a:lnTo>
                    <a:lnTo>
                      <a:pt x="1046" y="297"/>
                    </a:lnTo>
                    <a:lnTo>
                      <a:pt x="1052" y="299"/>
                    </a:lnTo>
                    <a:lnTo>
                      <a:pt x="1055" y="299"/>
                    </a:lnTo>
                    <a:lnTo>
                      <a:pt x="1058" y="299"/>
                    </a:lnTo>
                    <a:lnTo>
                      <a:pt x="1058" y="299"/>
                    </a:lnTo>
                    <a:lnTo>
                      <a:pt x="1058" y="284"/>
                    </a:lnTo>
                    <a:lnTo>
                      <a:pt x="1058" y="275"/>
                    </a:lnTo>
                    <a:lnTo>
                      <a:pt x="1061" y="266"/>
                    </a:lnTo>
                    <a:lnTo>
                      <a:pt x="1067" y="307"/>
                    </a:lnTo>
                    <a:lnTo>
                      <a:pt x="1067" y="307"/>
                    </a:lnTo>
                    <a:lnTo>
                      <a:pt x="1068" y="304"/>
                    </a:lnTo>
                    <a:lnTo>
                      <a:pt x="1069" y="299"/>
                    </a:lnTo>
                    <a:lnTo>
                      <a:pt x="1071" y="286"/>
                    </a:lnTo>
                    <a:lnTo>
                      <a:pt x="1072" y="282"/>
                    </a:lnTo>
                    <a:lnTo>
                      <a:pt x="1073" y="279"/>
                    </a:lnTo>
                    <a:lnTo>
                      <a:pt x="1076" y="282"/>
                    </a:lnTo>
                    <a:lnTo>
                      <a:pt x="1077" y="289"/>
                    </a:lnTo>
                    <a:lnTo>
                      <a:pt x="1077" y="289"/>
                    </a:lnTo>
                    <a:lnTo>
                      <a:pt x="1076" y="277"/>
                    </a:lnTo>
                    <a:lnTo>
                      <a:pt x="1077" y="273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84" y="276"/>
                    </a:lnTo>
                    <a:lnTo>
                      <a:pt x="1090" y="281"/>
                    </a:lnTo>
                    <a:lnTo>
                      <a:pt x="1094" y="283"/>
                    </a:lnTo>
                    <a:lnTo>
                      <a:pt x="1101" y="284"/>
                    </a:lnTo>
                    <a:lnTo>
                      <a:pt x="1107" y="284"/>
                    </a:lnTo>
                    <a:lnTo>
                      <a:pt x="1113" y="283"/>
                    </a:lnTo>
                    <a:lnTo>
                      <a:pt x="1124" y="281"/>
                    </a:lnTo>
                    <a:lnTo>
                      <a:pt x="1131" y="279"/>
                    </a:lnTo>
                    <a:lnTo>
                      <a:pt x="1137" y="279"/>
                    </a:lnTo>
                    <a:lnTo>
                      <a:pt x="1142" y="281"/>
                    </a:lnTo>
                    <a:lnTo>
                      <a:pt x="1148" y="284"/>
                    </a:lnTo>
                    <a:lnTo>
                      <a:pt x="1154" y="289"/>
                    </a:lnTo>
                    <a:lnTo>
                      <a:pt x="1160" y="296"/>
                    </a:lnTo>
                    <a:lnTo>
                      <a:pt x="1164" y="305"/>
                    </a:lnTo>
                    <a:lnTo>
                      <a:pt x="1170" y="317"/>
                    </a:lnTo>
                    <a:lnTo>
                      <a:pt x="1170" y="317"/>
                    </a:lnTo>
                    <a:lnTo>
                      <a:pt x="1169" y="308"/>
                    </a:lnTo>
                    <a:lnTo>
                      <a:pt x="1169" y="303"/>
                    </a:lnTo>
                    <a:lnTo>
                      <a:pt x="1170" y="300"/>
                    </a:lnTo>
                    <a:lnTo>
                      <a:pt x="1172" y="300"/>
                    </a:lnTo>
                    <a:lnTo>
                      <a:pt x="1172" y="300"/>
                    </a:lnTo>
                    <a:lnTo>
                      <a:pt x="1172" y="294"/>
                    </a:lnTo>
                    <a:lnTo>
                      <a:pt x="1172" y="288"/>
                    </a:lnTo>
                    <a:lnTo>
                      <a:pt x="1175" y="269"/>
                    </a:lnTo>
                    <a:lnTo>
                      <a:pt x="1186" y="300"/>
                    </a:lnTo>
                    <a:lnTo>
                      <a:pt x="1186" y="300"/>
                    </a:lnTo>
                    <a:lnTo>
                      <a:pt x="1187" y="291"/>
                    </a:lnTo>
                    <a:lnTo>
                      <a:pt x="1190" y="286"/>
                    </a:lnTo>
                    <a:lnTo>
                      <a:pt x="1192" y="285"/>
                    </a:lnTo>
                    <a:lnTo>
                      <a:pt x="1195" y="285"/>
                    </a:lnTo>
                    <a:lnTo>
                      <a:pt x="1198" y="284"/>
                    </a:lnTo>
                    <a:lnTo>
                      <a:pt x="1200" y="283"/>
                    </a:lnTo>
                    <a:lnTo>
                      <a:pt x="1202" y="278"/>
                    </a:lnTo>
                    <a:lnTo>
                      <a:pt x="1203" y="270"/>
                    </a:lnTo>
                    <a:lnTo>
                      <a:pt x="1199" y="275"/>
                    </a:lnTo>
                    <a:lnTo>
                      <a:pt x="1199" y="275"/>
                    </a:lnTo>
                    <a:lnTo>
                      <a:pt x="1201" y="262"/>
                    </a:lnTo>
                    <a:lnTo>
                      <a:pt x="1202" y="248"/>
                    </a:lnTo>
                    <a:lnTo>
                      <a:pt x="1201" y="218"/>
                    </a:lnTo>
                    <a:lnTo>
                      <a:pt x="1199" y="187"/>
                    </a:lnTo>
                    <a:lnTo>
                      <a:pt x="1199" y="171"/>
                    </a:lnTo>
                    <a:lnTo>
                      <a:pt x="1200" y="154"/>
                    </a:lnTo>
                    <a:lnTo>
                      <a:pt x="1200" y="154"/>
                    </a:lnTo>
                    <a:lnTo>
                      <a:pt x="1198" y="160"/>
                    </a:lnTo>
                    <a:lnTo>
                      <a:pt x="1196" y="163"/>
                    </a:lnTo>
                    <a:lnTo>
                      <a:pt x="1195" y="163"/>
                    </a:lnTo>
                    <a:lnTo>
                      <a:pt x="1194" y="162"/>
                    </a:lnTo>
                    <a:lnTo>
                      <a:pt x="1191" y="155"/>
                    </a:lnTo>
                    <a:lnTo>
                      <a:pt x="1188" y="146"/>
                    </a:lnTo>
                    <a:lnTo>
                      <a:pt x="1185" y="138"/>
                    </a:lnTo>
                    <a:lnTo>
                      <a:pt x="1184" y="134"/>
                    </a:lnTo>
                    <a:lnTo>
                      <a:pt x="1183" y="133"/>
                    </a:lnTo>
                    <a:lnTo>
                      <a:pt x="1180" y="133"/>
                    </a:lnTo>
                    <a:lnTo>
                      <a:pt x="1178" y="137"/>
                    </a:lnTo>
                    <a:lnTo>
                      <a:pt x="1176" y="142"/>
                    </a:lnTo>
                    <a:lnTo>
                      <a:pt x="1173" y="150"/>
                    </a:lnTo>
                    <a:lnTo>
                      <a:pt x="1173" y="150"/>
                    </a:lnTo>
                    <a:lnTo>
                      <a:pt x="1173" y="145"/>
                    </a:lnTo>
                    <a:lnTo>
                      <a:pt x="1175" y="139"/>
                    </a:lnTo>
                    <a:lnTo>
                      <a:pt x="1176" y="133"/>
                    </a:lnTo>
                    <a:lnTo>
                      <a:pt x="1176" y="126"/>
                    </a:lnTo>
                    <a:lnTo>
                      <a:pt x="1176" y="126"/>
                    </a:lnTo>
                    <a:lnTo>
                      <a:pt x="1172" y="138"/>
                    </a:lnTo>
                    <a:lnTo>
                      <a:pt x="1170" y="143"/>
                    </a:lnTo>
                    <a:lnTo>
                      <a:pt x="1169" y="145"/>
                    </a:lnTo>
                    <a:lnTo>
                      <a:pt x="1167" y="143"/>
                    </a:lnTo>
                    <a:lnTo>
                      <a:pt x="1163" y="140"/>
                    </a:lnTo>
                    <a:lnTo>
                      <a:pt x="1164" y="135"/>
                    </a:lnTo>
                    <a:lnTo>
                      <a:pt x="1164" y="135"/>
                    </a:lnTo>
                    <a:lnTo>
                      <a:pt x="1159" y="135"/>
                    </a:lnTo>
                    <a:lnTo>
                      <a:pt x="1154" y="134"/>
                    </a:lnTo>
                    <a:lnTo>
                      <a:pt x="1149" y="131"/>
                    </a:lnTo>
                    <a:lnTo>
                      <a:pt x="1145" y="127"/>
                    </a:lnTo>
                    <a:lnTo>
                      <a:pt x="1136" y="117"/>
                    </a:lnTo>
                    <a:lnTo>
                      <a:pt x="1131" y="111"/>
                    </a:lnTo>
                    <a:lnTo>
                      <a:pt x="1124" y="105"/>
                    </a:lnTo>
                    <a:lnTo>
                      <a:pt x="1124" y="127"/>
                    </a:lnTo>
                    <a:lnTo>
                      <a:pt x="1124" y="127"/>
                    </a:lnTo>
                    <a:lnTo>
                      <a:pt x="1122" y="125"/>
                    </a:lnTo>
                    <a:lnTo>
                      <a:pt x="1121" y="120"/>
                    </a:lnTo>
                    <a:lnTo>
                      <a:pt x="1119" y="112"/>
                    </a:lnTo>
                    <a:lnTo>
                      <a:pt x="1119" y="112"/>
                    </a:lnTo>
                    <a:lnTo>
                      <a:pt x="1117" y="122"/>
                    </a:lnTo>
                    <a:lnTo>
                      <a:pt x="1117" y="127"/>
                    </a:lnTo>
                    <a:lnTo>
                      <a:pt x="1119" y="130"/>
                    </a:lnTo>
                    <a:lnTo>
                      <a:pt x="1121" y="131"/>
                    </a:lnTo>
                    <a:lnTo>
                      <a:pt x="1123" y="132"/>
                    </a:lnTo>
                    <a:lnTo>
                      <a:pt x="1124" y="134"/>
                    </a:lnTo>
                    <a:lnTo>
                      <a:pt x="1125" y="140"/>
                    </a:lnTo>
                    <a:lnTo>
                      <a:pt x="1123" y="150"/>
                    </a:lnTo>
                    <a:lnTo>
                      <a:pt x="1123" y="150"/>
                    </a:lnTo>
                    <a:lnTo>
                      <a:pt x="1123" y="143"/>
                    </a:lnTo>
                    <a:lnTo>
                      <a:pt x="1122" y="138"/>
                    </a:lnTo>
                    <a:lnTo>
                      <a:pt x="1119" y="134"/>
                    </a:lnTo>
                    <a:lnTo>
                      <a:pt x="1118" y="131"/>
                    </a:lnTo>
                    <a:lnTo>
                      <a:pt x="1116" y="128"/>
                    </a:lnTo>
                    <a:lnTo>
                      <a:pt x="1114" y="127"/>
                    </a:lnTo>
                    <a:lnTo>
                      <a:pt x="1109" y="126"/>
                    </a:lnTo>
                    <a:lnTo>
                      <a:pt x="1103" y="125"/>
                    </a:lnTo>
                    <a:lnTo>
                      <a:pt x="1101" y="124"/>
                    </a:lnTo>
                    <a:lnTo>
                      <a:pt x="1100" y="122"/>
                    </a:lnTo>
                    <a:lnTo>
                      <a:pt x="1098" y="118"/>
                    </a:lnTo>
                    <a:lnTo>
                      <a:pt x="1096" y="112"/>
                    </a:lnTo>
                    <a:lnTo>
                      <a:pt x="1095" y="107"/>
                    </a:lnTo>
                    <a:lnTo>
                      <a:pt x="1095" y="97"/>
                    </a:lnTo>
                    <a:lnTo>
                      <a:pt x="1095" y="97"/>
                    </a:lnTo>
                    <a:lnTo>
                      <a:pt x="1094" y="98"/>
                    </a:lnTo>
                    <a:lnTo>
                      <a:pt x="1093" y="102"/>
                    </a:lnTo>
                    <a:lnTo>
                      <a:pt x="1093" y="110"/>
                    </a:lnTo>
                    <a:lnTo>
                      <a:pt x="1092" y="119"/>
                    </a:lnTo>
                    <a:lnTo>
                      <a:pt x="1092" y="122"/>
                    </a:lnTo>
                    <a:lnTo>
                      <a:pt x="1090" y="123"/>
                    </a:lnTo>
                    <a:lnTo>
                      <a:pt x="1088" y="109"/>
                    </a:lnTo>
                    <a:lnTo>
                      <a:pt x="1086" y="126"/>
                    </a:lnTo>
                    <a:lnTo>
                      <a:pt x="1086" y="126"/>
                    </a:lnTo>
                    <a:lnTo>
                      <a:pt x="1085" y="124"/>
                    </a:lnTo>
                    <a:lnTo>
                      <a:pt x="1084" y="122"/>
                    </a:lnTo>
                    <a:lnTo>
                      <a:pt x="1083" y="113"/>
                    </a:lnTo>
                    <a:lnTo>
                      <a:pt x="1081" y="103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3" y="94"/>
                    </a:lnTo>
                    <a:lnTo>
                      <a:pt x="1084" y="93"/>
                    </a:lnTo>
                    <a:lnTo>
                      <a:pt x="1086" y="90"/>
                    </a:lnTo>
                    <a:lnTo>
                      <a:pt x="1086" y="90"/>
                    </a:lnTo>
                    <a:lnTo>
                      <a:pt x="1085" y="86"/>
                    </a:lnTo>
                    <a:lnTo>
                      <a:pt x="1083" y="83"/>
                    </a:lnTo>
                    <a:lnTo>
                      <a:pt x="1079" y="85"/>
                    </a:lnTo>
                    <a:lnTo>
                      <a:pt x="1077" y="86"/>
                    </a:lnTo>
                    <a:lnTo>
                      <a:pt x="1072" y="89"/>
                    </a:lnTo>
                    <a:lnTo>
                      <a:pt x="1071" y="90"/>
                    </a:lnTo>
                    <a:lnTo>
                      <a:pt x="1070" y="89"/>
                    </a:lnTo>
                    <a:lnTo>
                      <a:pt x="1076" y="98"/>
                    </a:lnTo>
                    <a:lnTo>
                      <a:pt x="1076" y="98"/>
                    </a:lnTo>
                    <a:lnTo>
                      <a:pt x="1069" y="101"/>
                    </a:lnTo>
                    <a:lnTo>
                      <a:pt x="1062" y="102"/>
                    </a:lnTo>
                    <a:lnTo>
                      <a:pt x="1048" y="102"/>
                    </a:lnTo>
                    <a:lnTo>
                      <a:pt x="1041" y="103"/>
                    </a:lnTo>
                    <a:lnTo>
                      <a:pt x="1034" y="104"/>
                    </a:lnTo>
                    <a:lnTo>
                      <a:pt x="1027" y="109"/>
                    </a:lnTo>
                    <a:lnTo>
                      <a:pt x="1022" y="117"/>
                    </a:lnTo>
                    <a:lnTo>
                      <a:pt x="1022" y="127"/>
                    </a:lnTo>
                    <a:lnTo>
                      <a:pt x="1022" y="127"/>
                    </a:lnTo>
                    <a:lnTo>
                      <a:pt x="1017" y="132"/>
                    </a:lnTo>
                    <a:lnTo>
                      <a:pt x="1015" y="133"/>
                    </a:lnTo>
                    <a:lnTo>
                      <a:pt x="1012" y="132"/>
                    </a:lnTo>
                    <a:lnTo>
                      <a:pt x="1010" y="130"/>
                    </a:lnTo>
                    <a:lnTo>
                      <a:pt x="1009" y="126"/>
                    </a:lnTo>
                    <a:lnTo>
                      <a:pt x="1007" y="124"/>
                    </a:lnTo>
                    <a:lnTo>
                      <a:pt x="1003" y="123"/>
                    </a:lnTo>
                    <a:lnTo>
                      <a:pt x="999" y="124"/>
                    </a:lnTo>
                    <a:lnTo>
                      <a:pt x="1000" y="122"/>
                    </a:lnTo>
                    <a:lnTo>
                      <a:pt x="1000" y="122"/>
                    </a:lnTo>
                    <a:lnTo>
                      <a:pt x="996" y="127"/>
                    </a:lnTo>
                    <a:lnTo>
                      <a:pt x="994" y="132"/>
                    </a:lnTo>
                    <a:lnTo>
                      <a:pt x="992" y="134"/>
                    </a:lnTo>
                    <a:lnTo>
                      <a:pt x="988" y="135"/>
                    </a:lnTo>
                    <a:lnTo>
                      <a:pt x="988" y="135"/>
                    </a:lnTo>
                    <a:lnTo>
                      <a:pt x="989" y="131"/>
                    </a:lnTo>
                    <a:lnTo>
                      <a:pt x="989" y="126"/>
                    </a:lnTo>
                    <a:lnTo>
                      <a:pt x="988" y="117"/>
                    </a:lnTo>
                    <a:lnTo>
                      <a:pt x="987" y="108"/>
                    </a:lnTo>
                    <a:lnTo>
                      <a:pt x="988" y="103"/>
                    </a:lnTo>
                    <a:lnTo>
                      <a:pt x="989" y="98"/>
                    </a:lnTo>
                    <a:lnTo>
                      <a:pt x="989" y="98"/>
                    </a:lnTo>
                    <a:lnTo>
                      <a:pt x="981" y="109"/>
                    </a:lnTo>
                    <a:lnTo>
                      <a:pt x="979" y="118"/>
                    </a:lnTo>
                    <a:lnTo>
                      <a:pt x="976" y="130"/>
                    </a:lnTo>
                    <a:lnTo>
                      <a:pt x="970" y="151"/>
                    </a:lnTo>
                    <a:lnTo>
                      <a:pt x="970" y="134"/>
                    </a:lnTo>
                    <a:lnTo>
                      <a:pt x="970" y="134"/>
                    </a:lnTo>
                    <a:lnTo>
                      <a:pt x="965" y="151"/>
                    </a:lnTo>
                    <a:lnTo>
                      <a:pt x="962" y="157"/>
                    </a:lnTo>
                    <a:lnTo>
                      <a:pt x="958" y="162"/>
                    </a:lnTo>
                    <a:lnTo>
                      <a:pt x="958" y="162"/>
                    </a:lnTo>
                    <a:lnTo>
                      <a:pt x="960" y="156"/>
                    </a:lnTo>
                    <a:lnTo>
                      <a:pt x="961" y="151"/>
                    </a:lnTo>
                    <a:lnTo>
                      <a:pt x="960" y="141"/>
                    </a:lnTo>
                    <a:lnTo>
                      <a:pt x="960" y="130"/>
                    </a:lnTo>
                    <a:lnTo>
                      <a:pt x="961" y="123"/>
                    </a:lnTo>
                    <a:lnTo>
                      <a:pt x="963" y="116"/>
                    </a:lnTo>
                    <a:lnTo>
                      <a:pt x="963" y="116"/>
                    </a:lnTo>
                    <a:lnTo>
                      <a:pt x="961" y="110"/>
                    </a:lnTo>
                    <a:lnTo>
                      <a:pt x="958" y="107"/>
                    </a:lnTo>
                    <a:lnTo>
                      <a:pt x="956" y="105"/>
                    </a:lnTo>
                    <a:lnTo>
                      <a:pt x="954" y="105"/>
                    </a:lnTo>
                    <a:lnTo>
                      <a:pt x="952" y="107"/>
                    </a:lnTo>
                    <a:lnTo>
                      <a:pt x="950" y="108"/>
                    </a:lnTo>
                    <a:lnTo>
                      <a:pt x="947" y="113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0" y="118"/>
                    </a:lnTo>
                    <a:lnTo>
                      <a:pt x="939" y="117"/>
                    </a:lnTo>
                    <a:lnTo>
                      <a:pt x="938" y="112"/>
                    </a:lnTo>
                    <a:lnTo>
                      <a:pt x="937" y="97"/>
                    </a:lnTo>
                    <a:lnTo>
                      <a:pt x="937" y="97"/>
                    </a:lnTo>
                    <a:lnTo>
                      <a:pt x="934" y="112"/>
                    </a:lnTo>
                    <a:lnTo>
                      <a:pt x="934" y="122"/>
                    </a:lnTo>
                    <a:lnTo>
                      <a:pt x="935" y="127"/>
                    </a:lnTo>
                    <a:lnTo>
                      <a:pt x="938" y="130"/>
                    </a:lnTo>
                    <a:lnTo>
                      <a:pt x="940" y="131"/>
                    </a:lnTo>
                    <a:lnTo>
                      <a:pt x="942" y="131"/>
                    </a:lnTo>
                    <a:lnTo>
                      <a:pt x="943" y="132"/>
                    </a:lnTo>
                    <a:lnTo>
                      <a:pt x="942" y="134"/>
                    </a:lnTo>
                    <a:lnTo>
                      <a:pt x="942" y="134"/>
                    </a:lnTo>
                    <a:lnTo>
                      <a:pt x="943" y="140"/>
                    </a:lnTo>
                    <a:lnTo>
                      <a:pt x="942" y="147"/>
                    </a:lnTo>
                    <a:lnTo>
                      <a:pt x="939" y="157"/>
                    </a:lnTo>
                    <a:lnTo>
                      <a:pt x="937" y="161"/>
                    </a:lnTo>
                    <a:lnTo>
                      <a:pt x="935" y="164"/>
                    </a:lnTo>
                    <a:lnTo>
                      <a:pt x="933" y="165"/>
                    </a:lnTo>
                    <a:lnTo>
                      <a:pt x="931" y="164"/>
                    </a:lnTo>
                    <a:lnTo>
                      <a:pt x="931" y="164"/>
                    </a:lnTo>
                    <a:lnTo>
                      <a:pt x="930" y="162"/>
                    </a:lnTo>
                    <a:lnTo>
                      <a:pt x="929" y="154"/>
                    </a:lnTo>
                    <a:lnTo>
                      <a:pt x="926" y="133"/>
                    </a:lnTo>
                    <a:lnTo>
                      <a:pt x="925" y="123"/>
                    </a:lnTo>
                    <a:lnTo>
                      <a:pt x="923" y="112"/>
                    </a:lnTo>
                    <a:lnTo>
                      <a:pt x="919" y="107"/>
                    </a:lnTo>
                    <a:lnTo>
                      <a:pt x="918" y="104"/>
                    </a:lnTo>
                    <a:lnTo>
                      <a:pt x="916" y="103"/>
                    </a:lnTo>
                    <a:lnTo>
                      <a:pt x="916" y="103"/>
                    </a:lnTo>
                    <a:lnTo>
                      <a:pt x="917" y="103"/>
                    </a:lnTo>
                    <a:lnTo>
                      <a:pt x="917" y="102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8" y="101"/>
                    </a:lnTo>
                    <a:lnTo>
                      <a:pt x="917" y="97"/>
                    </a:lnTo>
                    <a:lnTo>
                      <a:pt x="916" y="97"/>
                    </a:lnTo>
                    <a:lnTo>
                      <a:pt x="912" y="102"/>
                    </a:lnTo>
                    <a:lnTo>
                      <a:pt x="910" y="103"/>
                    </a:lnTo>
                    <a:lnTo>
                      <a:pt x="909" y="104"/>
                    </a:lnTo>
                    <a:lnTo>
                      <a:pt x="907" y="102"/>
                    </a:lnTo>
                    <a:lnTo>
                      <a:pt x="906" y="96"/>
                    </a:lnTo>
                    <a:lnTo>
                      <a:pt x="906" y="96"/>
                    </a:lnTo>
                    <a:lnTo>
                      <a:pt x="903" y="104"/>
                    </a:lnTo>
                    <a:lnTo>
                      <a:pt x="902" y="109"/>
                    </a:lnTo>
                    <a:lnTo>
                      <a:pt x="901" y="110"/>
                    </a:lnTo>
                    <a:lnTo>
                      <a:pt x="900" y="111"/>
                    </a:lnTo>
                    <a:lnTo>
                      <a:pt x="899" y="111"/>
                    </a:lnTo>
                    <a:lnTo>
                      <a:pt x="897" y="115"/>
                    </a:lnTo>
                    <a:lnTo>
                      <a:pt x="895" y="131"/>
                    </a:lnTo>
                    <a:lnTo>
                      <a:pt x="907" y="123"/>
                    </a:lnTo>
                    <a:lnTo>
                      <a:pt x="907" y="123"/>
                    </a:lnTo>
                    <a:lnTo>
                      <a:pt x="904" y="127"/>
                    </a:lnTo>
                    <a:lnTo>
                      <a:pt x="901" y="134"/>
                    </a:lnTo>
                    <a:lnTo>
                      <a:pt x="895" y="149"/>
                    </a:lnTo>
                    <a:lnTo>
                      <a:pt x="893" y="155"/>
                    </a:lnTo>
                    <a:lnTo>
                      <a:pt x="889" y="158"/>
                    </a:lnTo>
                    <a:lnTo>
                      <a:pt x="888" y="160"/>
                    </a:lnTo>
                    <a:lnTo>
                      <a:pt x="887" y="158"/>
                    </a:lnTo>
                    <a:lnTo>
                      <a:pt x="885" y="156"/>
                    </a:lnTo>
                    <a:lnTo>
                      <a:pt x="884" y="153"/>
                    </a:lnTo>
                    <a:lnTo>
                      <a:pt x="884" y="153"/>
                    </a:lnTo>
                    <a:lnTo>
                      <a:pt x="887" y="141"/>
                    </a:lnTo>
                    <a:lnTo>
                      <a:pt x="891" y="131"/>
                    </a:lnTo>
                    <a:lnTo>
                      <a:pt x="891" y="131"/>
                    </a:lnTo>
                    <a:lnTo>
                      <a:pt x="889" y="128"/>
                    </a:lnTo>
                    <a:lnTo>
                      <a:pt x="888" y="127"/>
                    </a:lnTo>
                    <a:lnTo>
                      <a:pt x="886" y="130"/>
                    </a:lnTo>
                    <a:lnTo>
                      <a:pt x="886" y="131"/>
                    </a:lnTo>
                    <a:lnTo>
                      <a:pt x="885" y="131"/>
                    </a:lnTo>
                    <a:lnTo>
                      <a:pt x="884" y="130"/>
                    </a:lnTo>
                    <a:lnTo>
                      <a:pt x="883" y="127"/>
                    </a:lnTo>
                    <a:lnTo>
                      <a:pt x="883" y="127"/>
                    </a:lnTo>
                    <a:lnTo>
                      <a:pt x="884" y="116"/>
                    </a:lnTo>
                    <a:lnTo>
                      <a:pt x="886" y="110"/>
                    </a:lnTo>
                    <a:lnTo>
                      <a:pt x="888" y="107"/>
                    </a:lnTo>
                    <a:lnTo>
                      <a:pt x="891" y="107"/>
                    </a:lnTo>
                    <a:lnTo>
                      <a:pt x="894" y="105"/>
                    </a:lnTo>
                    <a:lnTo>
                      <a:pt x="897" y="104"/>
                    </a:lnTo>
                    <a:lnTo>
                      <a:pt x="901" y="100"/>
                    </a:lnTo>
                    <a:lnTo>
                      <a:pt x="903" y="93"/>
                    </a:lnTo>
                    <a:lnTo>
                      <a:pt x="903" y="93"/>
                    </a:lnTo>
                    <a:lnTo>
                      <a:pt x="902" y="89"/>
                    </a:lnTo>
                    <a:lnTo>
                      <a:pt x="902" y="88"/>
                    </a:lnTo>
                    <a:lnTo>
                      <a:pt x="901" y="89"/>
                    </a:lnTo>
                    <a:lnTo>
                      <a:pt x="896" y="94"/>
                    </a:lnTo>
                    <a:lnTo>
                      <a:pt x="895" y="96"/>
                    </a:lnTo>
                    <a:lnTo>
                      <a:pt x="894" y="96"/>
                    </a:lnTo>
                    <a:lnTo>
                      <a:pt x="894" y="95"/>
                    </a:lnTo>
                    <a:lnTo>
                      <a:pt x="894" y="89"/>
                    </a:lnTo>
                    <a:lnTo>
                      <a:pt x="895" y="79"/>
                    </a:lnTo>
                    <a:lnTo>
                      <a:pt x="895" y="79"/>
                    </a:lnTo>
                    <a:lnTo>
                      <a:pt x="893" y="93"/>
                    </a:lnTo>
                    <a:lnTo>
                      <a:pt x="891" y="100"/>
                    </a:lnTo>
                    <a:lnTo>
                      <a:pt x="889" y="100"/>
                    </a:lnTo>
                    <a:lnTo>
                      <a:pt x="888" y="101"/>
                    </a:lnTo>
                    <a:lnTo>
                      <a:pt x="886" y="98"/>
                    </a:lnTo>
                    <a:lnTo>
                      <a:pt x="884" y="96"/>
                    </a:lnTo>
                    <a:lnTo>
                      <a:pt x="883" y="95"/>
                    </a:lnTo>
                    <a:lnTo>
                      <a:pt x="881" y="96"/>
                    </a:lnTo>
                    <a:lnTo>
                      <a:pt x="880" y="97"/>
                    </a:lnTo>
                    <a:lnTo>
                      <a:pt x="878" y="100"/>
                    </a:lnTo>
                    <a:lnTo>
                      <a:pt x="874" y="109"/>
                    </a:lnTo>
                    <a:lnTo>
                      <a:pt x="877" y="88"/>
                    </a:lnTo>
                    <a:lnTo>
                      <a:pt x="877" y="88"/>
                    </a:lnTo>
                    <a:lnTo>
                      <a:pt x="873" y="95"/>
                    </a:lnTo>
                    <a:lnTo>
                      <a:pt x="872" y="100"/>
                    </a:lnTo>
                    <a:lnTo>
                      <a:pt x="870" y="101"/>
                    </a:lnTo>
                    <a:lnTo>
                      <a:pt x="876" y="72"/>
                    </a:lnTo>
                    <a:lnTo>
                      <a:pt x="876" y="72"/>
                    </a:lnTo>
                    <a:lnTo>
                      <a:pt x="873" y="78"/>
                    </a:lnTo>
                    <a:lnTo>
                      <a:pt x="872" y="79"/>
                    </a:lnTo>
                    <a:lnTo>
                      <a:pt x="871" y="79"/>
                    </a:lnTo>
                    <a:lnTo>
                      <a:pt x="869" y="77"/>
                    </a:lnTo>
                    <a:lnTo>
                      <a:pt x="866" y="72"/>
                    </a:lnTo>
                    <a:lnTo>
                      <a:pt x="863" y="63"/>
                    </a:lnTo>
                    <a:lnTo>
                      <a:pt x="862" y="62"/>
                    </a:lnTo>
                    <a:lnTo>
                      <a:pt x="861" y="60"/>
                    </a:lnTo>
                    <a:lnTo>
                      <a:pt x="860" y="62"/>
                    </a:lnTo>
                    <a:lnTo>
                      <a:pt x="858" y="63"/>
                    </a:lnTo>
                    <a:lnTo>
                      <a:pt x="858" y="63"/>
                    </a:lnTo>
                    <a:lnTo>
                      <a:pt x="861" y="64"/>
                    </a:lnTo>
                    <a:lnTo>
                      <a:pt x="862" y="64"/>
                    </a:lnTo>
                    <a:lnTo>
                      <a:pt x="864" y="67"/>
                    </a:lnTo>
                    <a:lnTo>
                      <a:pt x="864" y="72"/>
                    </a:lnTo>
                    <a:lnTo>
                      <a:pt x="864" y="79"/>
                    </a:lnTo>
                    <a:lnTo>
                      <a:pt x="863" y="93"/>
                    </a:lnTo>
                    <a:lnTo>
                      <a:pt x="863" y="100"/>
                    </a:lnTo>
                    <a:lnTo>
                      <a:pt x="864" y="107"/>
                    </a:lnTo>
                    <a:lnTo>
                      <a:pt x="864" y="107"/>
                    </a:lnTo>
                    <a:lnTo>
                      <a:pt x="861" y="110"/>
                    </a:lnTo>
                    <a:lnTo>
                      <a:pt x="858" y="111"/>
                    </a:lnTo>
                    <a:lnTo>
                      <a:pt x="857" y="111"/>
                    </a:lnTo>
                    <a:lnTo>
                      <a:pt x="856" y="109"/>
                    </a:lnTo>
                    <a:lnTo>
                      <a:pt x="854" y="101"/>
                    </a:lnTo>
                    <a:lnTo>
                      <a:pt x="853" y="89"/>
                    </a:lnTo>
                    <a:lnTo>
                      <a:pt x="851" y="77"/>
                    </a:lnTo>
                    <a:lnTo>
                      <a:pt x="849" y="65"/>
                    </a:lnTo>
                    <a:lnTo>
                      <a:pt x="848" y="62"/>
                    </a:lnTo>
                    <a:lnTo>
                      <a:pt x="846" y="58"/>
                    </a:lnTo>
                    <a:lnTo>
                      <a:pt x="843" y="57"/>
                    </a:lnTo>
                    <a:lnTo>
                      <a:pt x="841" y="58"/>
                    </a:lnTo>
                    <a:lnTo>
                      <a:pt x="841" y="58"/>
                    </a:lnTo>
                    <a:lnTo>
                      <a:pt x="842" y="57"/>
                    </a:lnTo>
                    <a:lnTo>
                      <a:pt x="843" y="59"/>
                    </a:lnTo>
                    <a:lnTo>
                      <a:pt x="846" y="65"/>
                    </a:lnTo>
                    <a:lnTo>
                      <a:pt x="846" y="73"/>
                    </a:lnTo>
                    <a:lnTo>
                      <a:pt x="846" y="78"/>
                    </a:lnTo>
                    <a:lnTo>
                      <a:pt x="845" y="81"/>
                    </a:lnTo>
                    <a:lnTo>
                      <a:pt x="845" y="81"/>
                    </a:lnTo>
                    <a:lnTo>
                      <a:pt x="840" y="72"/>
                    </a:lnTo>
                    <a:lnTo>
                      <a:pt x="838" y="64"/>
                    </a:lnTo>
                    <a:lnTo>
                      <a:pt x="837" y="56"/>
                    </a:lnTo>
                    <a:lnTo>
                      <a:pt x="837" y="56"/>
                    </a:lnTo>
                    <a:lnTo>
                      <a:pt x="833" y="58"/>
                    </a:lnTo>
                    <a:lnTo>
                      <a:pt x="832" y="62"/>
                    </a:lnTo>
                    <a:lnTo>
                      <a:pt x="831" y="66"/>
                    </a:lnTo>
                    <a:lnTo>
                      <a:pt x="832" y="71"/>
                    </a:lnTo>
                    <a:lnTo>
                      <a:pt x="833" y="81"/>
                    </a:lnTo>
                    <a:lnTo>
                      <a:pt x="833" y="87"/>
                    </a:lnTo>
                    <a:lnTo>
                      <a:pt x="831" y="92"/>
                    </a:lnTo>
                    <a:lnTo>
                      <a:pt x="831" y="92"/>
                    </a:lnTo>
                    <a:lnTo>
                      <a:pt x="831" y="85"/>
                    </a:lnTo>
                    <a:lnTo>
                      <a:pt x="830" y="82"/>
                    </a:lnTo>
                    <a:lnTo>
                      <a:pt x="828" y="83"/>
                    </a:lnTo>
                    <a:lnTo>
                      <a:pt x="826" y="88"/>
                    </a:lnTo>
                    <a:lnTo>
                      <a:pt x="823" y="101"/>
                    </a:lnTo>
                    <a:lnTo>
                      <a:pt x="822" y="107"/>
                    </a:lnTo>
                    <a:lnTo>
                      <a:pt x="819" y="111"/>
                    </a:lnTo>
                    <a:lnTo>
                      <a:pt x="820" y="88"/>
                    </a:lnTo>
                    <a:lnTo>
                      <a:pt x="820" y="88"/>
                    </a:lnTo>
                    <a:lnTo>
                      <a:pt x="819" y="87"/>
                    </a:lnTo>
                    <a:lnTo>
                      <a:pt x="817" y="86"/>
                    </a:lnTo>
                    <a:lnTo>
                      <a:pt x="816" y="87"/>
                    </a:lnTo>
                    <a:lnTo>
                      <a:pt x="815" y="89"/>
                    </a:lnTo>
                    <a:lnTo>
                      <a:pt x="814" y="95"/>
                    </a:lnTo>
                    <a:lnTo>
                      <a:pt x="812" y="104"/>
                    </a:lnTo>
                    <a:lnTo>
                      <a:pt x="811" y="111"/>
                    </a:lnTo>
                    <a:lnTo>
                      <a:pt x="809" y="118"/>
                    </a:lnTo>
                    <a:lnTo>
                      <a:pt x="809" y="119"/>
                    </a:lnTo>
                    <a:lnTo>
                      <a:pt x="808" y="120"/>
                    </a:lnTo>
                    <a:lnTo>
                      <a:pt x="805" y="119"/>
                    </a:lnTo>
                    <a:lnTo>
                      <a:pt x="804" y="117"/>
                    </a:lnTo>
                    <a:lnTo>
                      <a:pt x="811" y="86"/>
                    </a:lnTo>
                    <a:lnTo>
                      <a:pt x="804" y="94"/>
                    </a:lnTo>
                    <a:lnTo>
                      <a:pt x="807" y="68"/>
                    </a:lnTo>
                    <a:lnTo>
                      <a:pt x="807" y="68"/>
                    </a:lnTo>
                    <a:lnTo>
                      <a:pt x="802" y="78"/>
                    </a:lnTo>
                    <a:lnTo>
                      <a:pt x="800" y="80"/>
                    </a:lnTo>
                    <a:lnTo>
                      <a:pt x="799" y="81"/>
                    </a:lnTo>
                    <a:lnTo>
                      <a:pt x="797" y="81"/>
                    </a:lnTo>
                    <a:lnTo>
                      <a:pt x="795" y="79"/>
                    </a:lnTo>
                    <a:lnTo>
                      <a:pt x="792" y="74"/>
                    </a:lnTo>
                    <a:lnTo>
                      <a:pt x="792" y="74"/>
                    </a:lnTo>
                    <a:lnTo>
                      <a:pt x="792" y="87"/>
                    </a:lnTo>
                    <a:lnTo>
                      <a:pt x="789" y="101"/>
                    </a:lnTo>
                    <a:lnTo>
                      <a:pt x="786" y="111"/>
                    </a:lnTo>
                    <a:lnTo>
                      <a:pt x="785" y="113"/>
                    </a:lnTo>
                    <a:lnTo>
                      <a:pt x="782" y="115"/>
                    </a:lnTo>
                    <a:lnTo>
                      <a:pt x="782" y="115"/>
                    </a:lnTo>
                    <a:lnTo>
                      <a:pt x="781" y="107"/>
                    </a:lnTo>
                    <a:lnTo>
                      <a:pt x="782" y="100"/>
                    </a:lnTo>
                    <a:lnTo>
                      <a:pt x="782" y="97"/>
                    </a:lnTo>
                    <a:lnTo>
                      <a:pt x="781" y="96"/>
                    </a:lnTo>
                    <a:lnTo>
                      <a:pt x="780" y="96"/>
                    </a:lnTo>
                    <a:lnTo>
                      <a:pt x="778" y="97"/>
                    </a:lnTo>
                    <a:lnTo>
                      <a:pt x="778" y="97"/>
                    </a:lnTo>
                    <a:lnTo>
                      <a:pt x="780" y="87"/>
                    </a:lnTo>
                    <a:lnTo>
                      <a:pt x="781" y="79"/>
                    </a:lnTo>
                    <a:lnTo>
                      <a:pt x="782" y="77"/>
                    </a:lnTo>
                    <a:lnTo>
                      <a:pt x="784" y="78"/>
                    </a:lnTo>
                    <a:lnTo>
                      <a:pt x="785" y="80"/>
                    </a:lnTo>
                    <a:lnTo>
                      <a:pt x="786" y="86"/>
                    </a:lnTo>
                    <a:lnTo>
                      <a:pt x="786" y="86"/>
                    </a:lnTo>
                    <a:lnTo>
                      <a:pt x="789" y="65"/>
                    </a:lnTo>
                    <a:lnTo>
                      <a:pt x="789" y="65"/>
                    </a:lnTo>
                    <a:lnTo>
                      <a:pt x="788" y="60"/>
                    </a:lnTo>
                    <a:lnTo>
                      <a:pt x="786" y="58"/>
                    </a:lnTo>
                    <a:lnTo>
                      <a:pt x="784" y="57"/>
                    </a:lnTo>
                    <a:lnTo>
                      <a:pt x="782" y="57"/>
                    </a:lnTo>
                    <a:lnTo>
                      <a:pt x="779" y="59"/>
                    </a:lnTo>
                    <a:lnTo>
                      <a:pt x="776" y="62"/>
                    </a:lnTo>
                    <a:lnTo>
                      <a:pt x="776" y="62"/>
                    </a:lnTo>
                    <a:lnTo>
                      <a:pt x="778" y="63"/>
                    </a:lnTo>
                    <a:lnTo>
                      <a:pt x="779" y="66"/>
                    </a:lnTo>
                    <a:lnTo>
                      <a:pt x="765" y="97"/>
                    </a:lnTo>
                    <a:lnTo>
                      <a:pt x="765" y="97"/>
                    </a:lnTo>
                    <a:lnTo>
                      <a:pt x="764" y="90"/>
                    </a:lnTo>
                    <a:lnTo>
                      <a:pt x="765" y="86"/>
                    </a:lnTo>
                    <a:lnTo>
                      <a:pt x="768" y="75"/>
                    </a:lnTo>
                    <a:lnTo>
                      <a:pt x="768" y="75"/>
                    </a:lnTo>
                    <a:lnTo>
                      <a:pt x="765" y="78"/>
                    </a:lnTo>
                    <a:lnTo>
                      <a:pt x="764" y="82"/>
                    </a:lnTo>
                    <a:lnTo>
                      <a:pt x="762" y="87"/>
                    </a:lnTo>
                    <a:lnTo>
                      <a:pt x="759" y="89"/>
                    </a:lnTo>
                    <a:lnTo>
                      <a:pt x="759" y="89"/>
                    </a:lnTo>
                    <a:lnTo>
                      <a:pt x="762" y="63"/>
                    </a:lnTo>
                    <a:lnTo>
                      <a:pt x="764" y="52"/>
                    </a:lnTo>
                    <a:lnTo>
                      <a:pt x="765" y="48"/>
                    </a:lnTo>
                    <a:lnTo>
                      <a:pt x="768" y="44"/>
                    </a:lnTo>
                    <a:lnTo>
                      <a:pt x="755" y="64"/>
                    </a:lnTo>
                    <a:lnTo>
                      <a:pt x="755" y="64"/>
                    </a:lnTo>
                    <a:lnTo>
                      <a:pt x="753" y="49"/>
                    </a:lnTo>
                    <a:lnTo>
                      <a:pt x="751" y="42"/>
                    </a:lnTo>
                    <a:lnTo>
                      <a:pt x="753" y="35"/>
                    </a:lnTo>
                    <a:lnTo>
                      <a:pt x="753" y="35"/>
                    </a:lnTo>
                    <a:lnTo>
                      <a:pt x="751" y="34"/>
                    </a:lnTo>
                    <a:lnTo>
                      <a:pt x="750" y="34"/>
                    </a:lnTo>
                    <a:lnTo>
                      <a:pt x="747" y="36"/>
                    </a:lnTo>
                    <a:lnTo>
                      <a:pt x="741" y="47"/>
                    </a:lnTo>
                    <a:lnTo>
                      <a:pt x="738" y="52"/>
                    </a:lnTo>
                    <a:lnTo>
                      <a:pt x="734" y="57"/>
                    </a:lnTo>
                    <a:lnTo>
                      <a:pt x="732" y="58"/>
                    </a:lnTo>
                    <a:lnTo>
                      <a:pt x="731" y="58"/>
                    </a:lnTo>
                    <a:lnTo>
                      <a:pt x="728" y="57"/>
                    </a:lnTo>
                    <a:lnTo>
                      <a:pt x="727" y="55"/>
                    </a:lnTo>
                    <a:lnTo>
                      <a:pt x="727" y="55"/>
                    </a:lnTo>
                    <a:lnTo>
                      <a:pt x="726" y="60"/>
                    </a:lnTo>
                    <a:lnTo>
                      <a:pt x="724" y="64"/>
                    </a:lnTo>
                    <a:lnTo>
                      <a:pt x="724" y="64"/>
                    </a:lnTo>
                    <a:lnTo>
                      <a:pt x="722" y="62"/>
                    </a:lnTo>
                    <a:lnTo>
                      <a:pt x="718" y="58"/>
                    </a:lnTo>
                    <a:lnTo>
                      <a:pt x="713" y="52"/>
                    </a:lnTo>
                    <a:lnTo>
                      <a:pt x="710" y="50"/>
                    </a:lnTo>
                    <a:lnTo>
                      <a:pt x="708" y="51"/>
                    </a:lnTo>
                    <a:lnTo>
                      <a:pt x="704" y="55"/>
                    </a:lnTo>
                    <a:lnTo>
                      <a:pt x="700" y="62"/>
                    </a:lnTo>
                    <a:lnTo>
                      <a:pt x="697" y="28"/>
                    </a:lnTo>
                    <a:lnTo>
                      <a:pt x="697" y="28"/>
                    </a:lnTo>
                    <a:lnTo>
                      <a:pt x="695" y="33"/>
                    </a:lnTo>
                    <a:lnTo>
                      <a:pt x="694" y="39"/>
                    </a:lnTo>
                    <a:lnTo>
                      <a:pt x="695" y="53"/>
                    </a:lnTo>
                    <a:lnTo>
                      <a:pt x="695" y="62"/>
                    </a:lnTo>
                    <a:lnTo>
                      <a:pt x="694" y="70"/>
                    </a:lnTo>
                    <a:lnTo>
                      <a:pt x="693" y="77"/>
                    </a:lnTo>
                    <a:lnTo>
                      <a:pt x="690" y="79"/>
                    </a:lnTo>
                    <a:lnTo>
                      <a:pt x="689" y="81"/>
                    </a:lnTo>
                    <a:lnTo>
                      <a:pt x="689" y="81"/>
                    </a:lnTo>
                    <a:lnTo>
                      <a:pt x="687" y="82"/>
                    </a:lnTo>
                    <a:lnTo>
                      <a:pt x="686" y="83"/>
                    </a:lnTo>
                    <a:lnTo>
                      <a:pt x="686" y="82"/>
                    </a:lnTo>
                    <a:lnTo>
                      <a:pt x="685" y="81"/>
                    </a:lnTo>
                    <a:lnTo>
                      <a:pt x="685" y="77"/>
                    </a:lnTo>
                    <a:lnTo>
                      <a:pt x="685" y="70"/>
                    </a:lnTo>
                    <a:lnTo>
                      <a:pt x="685" y="56"/>
                    </a:lnTo>
                    <a:lnTo>
                      <a:pt x="686" y="49"/>
                    </a:lnTo>
                    <a:lnTo>
                      <a:pt x="685" y="44"/>
                    </a:lnTo>
                    <a:lnTo>
                      <a:pt x="685" y="44"/>
                    </a:lnTo>
                    <a:lnTo>
                      <a:pt x="680" y="58"/>
                    </a:lnTo>
                    <a:lnTo>
                      <a:pt x="676" y="72"/>
                    </a:lnTo>
                    <a:lnTo>
                      <a:pt x="672" y="75"/>
                    </a:lnTo>
                    <a:lnTo>
                      <a:pt x="671" y="77"/>
                    </a:lnTo>
                    <a:lnTo>
                      <a:pt x="670" y="77"/>
                    </a:lnTo>
                    <a:lnTo>
                      <a:pt x="667" y="75"/>
                    </a:lnTo>
                    <a:lnTo>
                      <a:pt x="666" y="74"/>
                    </a:lnTo>
                    <a:lnTo>
                      <a:pt x="664" y="66"/>
                    </a:lnTo>
                    <a:lnTo>
                      <a:pt x="664" y="66"/>
                    </a:lnTo>
                    <a:lnTo>
                      <a:pt x="666" y="64"/>
                    </a:lnTo>
                    <a:lnTo>
                      <a:pt x="667" y="64"/>
                    </a:lnTo>
                    <a:lnTo>
                      <a:pt x="670" y="64"/>
                    </a:lnTo>
                    <a:lnTo>
                      <a:pt x="671" y="63"/>
                    </a:lnTo>
                    <a:lnTo>
                      <a:pt x="671" y="63"/>
                    </a:lnTo>
                    <a:close/>
                    <a:moveTo>
                      <a:pt x="582" y="73"/>
                    </a:moveTo>
                    <a:lnTo>
                      <a:pt x="582" y="73"/>
                    </a:lnTo>
                    <a:lnTo>
                      <a:pt x="586" y="63"/>
                    </a:lnTo>
                    <a:lnTo>
                      <a:pt x="587" y="62"/>
                    </a:lnTo>
                    <a:lnTo>
                      <a:pt x="588" y="62"/>
                    </a:lnTo>
                    <a:lnTo>
                      <a:pt x="588" y="63"/>
                    </a:lnTo>
                    <a:lnTo>
                      <a:pt x="588" y="67"/>
                    </a:lnTo>
                    <a:lnTo>
                      <a:pt x="588" y="67"/>
                    </a:lnTo>
                    <a:lnTo>
                      <a:pt x="587" y="80"/>
                    </a:lnTo>
                    <a:lnTo>
                      <a:pt x="586" y="82"/>
                    </a:lnTo>
                    <a:lnTo>
                      <a:pt x="585" y="82"/>
                    </a:lnTo>
                    <a:lnTo>
                      <a:pt x="584" y="79"/>
                    </a:lnTo>
                    <a:lnTo>
                      <a:pt x="582" y="73"/>
                    </a:lnTo>
                    <a:lnTo>
                      <a:pt x="582" y="73"/>
                    </a:lnTo>
                    <a:close/>
                    <a:moveTo>
                      <a:pt x="444" y="119"/>
                    </a:moveTo>
                    <a:lnTo>
                      <a:pt x="444" y="119"/>
                    </a:lnTo>
                    <a:lnTo>
                      <a:pt x="446" y="116"/>
                    </a:lnTo>
                    <a:lnTo>
                      <a:pt x="447" y="116"/>
                    </a:lnTo>
                    <a:lnTo>
                      <a:pt x="447" y="116"/>
                    </a:lnTo>
                    <a:lnTo>
                      <a:pt x="448" y="119"/>
                    </a:lnTo>
                    <a:lnTo>
                      <a:pt x="450" y="124"/>
                    </a:lnTo>
                    <a:lnTo>
                      <a:pt x="450" y="124"/>
                    </a:lnTo>
                    <a:lnTo>
                      <a:pt x="448" y="125"/>
                    </a:lnTo>
                    <a:lnTo>
                      <a:pt x="447" y="125"/>
                    </a:lnTo>
                    <a:lnTo>
                      <a:pt x="446" y="123"/>
                    </a:lnTo>
                    <a:lnTo>
                      <a:pt x="444" y="119"/>
                    </a:lnTo>
                    <a:lnTo>
                      <a:pt x="444" y="119"/>
                    </a:lnTo>
                    <a:close/>
                    <a:moveTo>
                      <a:pt x="65" y="261"/>
                    </a:moveTo>
                    <a:lnTo>
                      <a:pt x="65" y="261"/>
                    </a:lnTo>
                    <a:lnTo>
                      <a:pt x="65" y="260"/>
                    </a:lnTo>
                    <a:lnTo>
                      <a:pt x="65" y="260"/>
                    </a:lnTo>
                    <a:lnTo>
                      <a:pt x="67" y="264"/>
                    </a:lnTo>
                    <a:lnTo>
                      <a:pt x="65" y="261"/>
                    </a:lnTo>
                    <a:lnTo>
                      <a:pt x="65" y="261"/>
                    </a:lnTo>
                    <a:close/>
                    <a:moveTo>
                      <a:pt x="57" y="251"/>
                    </a:moveTo>
                    <a:lnTo>
                      <a:pt x="57" y="251"/>
                    </a:lnTo>
                    <a:lnTo>
                      <a:pt x="57" y="255"/>
                    </a:lnTo>
                    <a:lnTo>
                      <a:pt x="57" y="260"/>
                    </a:lnTo>
                    <a:lnTo>
                      <a:pt x="57" y="260"/>
                    </a:lnTo>
                    <a:lnTo>
                      <a:pt x="57" y="256"/>
                    </a:lnTo>
                    <a:lnTo>
                      <a:pt x="58" y="255"/>
                    </a:lnTo>
                    <a:lnTo>
                      <a:pt x="59" y="255"/>
                    </a:lnTo>
                    <a:lnTo>
                      <a:pt x="61" y="255"/>
                    </a:lnTo>
                    <a:lnTo>
                      <a:pt x="61" y="255"/>
                    </a:lnTo>
                    <a:lnTo>
                      <a:pt x="60" y="249"/>
                    </a:lnTo>
                    <a:lnTo>
                      <a:pt x="59" y="248"/>
                    </a:lnTo>
                    <a:lnTo>
                      <a:pt x="57" y="251"/>
                    </a:lnTo>
                    <a:lnTo>
                      <a:pt x="57" y="251"/>
                    </a:lnTo>
                    <a:close/>
                    <a:moveTo>
                      <a:pt x="907" y="282"/>
                    </a:moveTo>
                    <a:lnTo>
                      <a:pt x="906" y="276"/>
                    </a:lnTo>
                    <a:lnTo>
                      <a:pt x="906" y="276"/>
                    </a:lnTo>
                    <a:lnTo>
                      <a:pt x="907" y="274"/>
                    </a:lnTo>
                    <a:lnTo>
                      <a:pt x="908" y="274"/>
                    </a:lnTo>
                    <a:lnTo>
                      <a:pt x="908" y="275"/>
                    </a:lnTo>
                    <a:lnTo>
                      <a:pt x="907" y="282"/>
                    </a:lnTo>
                    <a:lnTo>
                      <a:pt x="907" y="2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762">
                <a:extLst>
                  <a:ext uri="{FF2B5EF4-FFF2-40B4-BE49-F238E27FC236}">
                    <a16:creationId xmlns:a16="http://schemas.microsoft.com/office/drawing/2014/main" xmlns="" id="{6E72E35A-12F8-BD5E-0568-3D16EF82B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788" y="1306513"/>
                <a:ext cx="0" cy="6350"/>
              </a:xfrm>
              <a:custGeom>
                <a:avLst/>
                <a:gdLst>
                  <a:gd name="T0" fmla="*/ 0 h 13"/>
                  <a:gd name="T1" fmla="*/ 0 h 13"/>
                  <a:gd name="T2" fmla="*/ 13 h 13"/>
                  <a:gd name="T3" fmla="*/ 13 h 13"/>
                  <a:gd name="T4" fmla="*/ 7 h 13"/>
                  <a:gd name="T5" fmla="*/ 0 h 13"/>
                  <a:gd name="T6" fmla="*/ 0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763">
                <a:extLst>
                  <a:ext uri="{FF2B5EF4-FFF2-40B4-BE49-F238E27FC236}">
                    <a16:creationId xmlns:a16="http://schemas.microsoft.com/office/drawing/2014/main" xmlns="" id="{A8820E55-127E-63AE-9D00-EC996679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488" y="1285875"/>
                <a:ext cx="0" cy="3175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764">
                <a:extLst>
                  <a:ext uri="{FF2B5EF4-FFF2-40B4-BE49-F238E27FC236}">
                    <a16:creationId xmlns:a16="http://schemas.microsoft.com/office/drawing/2014/main" xmlns="" id="{F5C632F9-27ED-8528-1059-F90475FB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738" y="1293813"/>
                <a:ext cx="0" cy="6350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1 w 2"/>
                  <a:gd name="T5" fmla="*/ 6 h 12"/>
                  <a:gd name="T6" fmla="*/ 2 w 2"/>
                  <a:gd name="T7" fmla="*/ 12 h 12"/>
                  <a:gd name="T8" fmla="*/ 2 w 2"/>
                  <a:gd name="T9" fmla="*/ 12 h 12"/>
                  <a:gd name="T10" fmla="*/ 2 w 2"/>
                  <a:gd name="T11" fmla="*/ 5 h 12"/>
                  <a:gd name="T12" fmla="*/ 1 w 2"/>
                  <a:gd name="T13" fmla="*/ 2 h 12"/>
                  <a:gd name="T14" fmla="*/ 0 w 2"/>
                  <a:gd name="T15" fmla="*/ 0 h 12"/>
                  <a:gd name="T16" fmla="*/ 0 w 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765">
                <a:extLst>
                  <a:ext uri="{FF2B5EF4-FFF2-40B4-BE49-F238E27FC236}">
                    <a16:creationId xmlns:a16="http://schemas.microsoft.com/office/drawing/2014/main" xmlns="" id="{FD4226E1-8286-7E2B-F8B8-83CF31147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663" y="1404938"/>
                <a:ext cx="3175" cy="6350"/>
              </a:xfrm>
              <a:custGeom>
                <a:avLst/>
                <a:gdLst>
                  <a:gd name="T0" fmla="*/ 0 w 6"/>
                  <a:gd name="T1" fmla="*/ 13 h 13"/>
                  <a:gd name="T2" fmla="*/ 6 w 6"/>
                  <a:gd name="T3" fmla="*/ 7 h 13"/>
                  <a:gd name="T4" fmla="*/ 6 w 6"/>
                  <a:gd name="T5" fmla="*/ 7 h 13"/>
                  <a:gd name="T6" fmla="*/ 5 w 6"/>
                  <a:gd name="T7" fmla="*/ 7 h 13"/>
                  <a:gd name="T8" fmla="*/ 4 w 6"/>
                  <a:gd name="T9" fmla="*/ 4 h 13"/>
                  <a:gd name="T10" fmla="*/ 1 w 6"/>
                  <a:gd name="T11" fmla="*/ 0 h 13"/>
                  <a:gd name="T12" fmla="*/ 1 w 6"/>
                  <a:gd name="T13" fmla="*/ 0 h 13"/>
                  <a:gd name="T14" fmla="*/ 1 w 6"/>
                  <a:gd name="T15" fmla="*/ 8 h 13"/>
                  <a:gd name="T16" fmla="*/ 1 w 6"/>
                  <a:gd name="T17" fmla="*/ 11 h 13"/>
                  <a:gd name="T18" fmla="*/ 0 w 6"/>
                  <a:gd name="T19" fmla="*/ 13 h 13"/>
                  <a:gd name="T20" fmla="*/ 0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766">
                <a:extLst>
                  <a:ext uri="{FF2B5EF4-FFF2-40B4-BE49-F238E27FC236}">
                    <a16:creationId xmlns:a16="http://schemas.microsoft.com/office/drawing/2014/main" xmlns="" id="{93C566E2-5F14-0FF5-59D9-57470F78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438" y="1338263"/>
                <a:ext cx="1588" cy="7938"/>
              </a:xfrm>
              <a:custGeom>
                <a:avLst/>
                <a:gdLst>
                  <a:gd name="T0" fmla="*/ 2 w 4"/>
                  <a:gd name="T1" fmla="*/ 0 h 14"/>
                  <a:gd name="T2" fmla="*/ 2 w 4"/>
                  <a:gd name="T3" fmla="*/ 0 h 14"/>
                  <a:gd name="T4" fmla="*/ 2 w 4"/>
                  <a:gd name="T5" fmla="*/ 1 h 14"/>
                  <a:gd name="T6" fmla="*/ 1 w 4"/>
                  <a:gd name="T7" fmla="*/ 1 h 14"/>
                  <a:gd name="T8" fmla="*/ 1 w 4"/>
                  <a:gd name="T9" fmla="*/ 1 h 14"/>
                  <a:gd name="T10" fmla="*/ 0 w 4"/>
                  <a:gd name="T11" fmla="*/ 4 h 14"/>
                  <a:gd name="T12" fmla="*/ 0 w 4"/>
                  <a:gd name="T13" fmla="*/ 14 h 14"/>
                  <a:gd name="T14" fmla="*/ 0 w 4"/>
                  <a:gd name="T15" fmla="*/ 14 h 14"/>
                  <a:gd name="T16" fmla="*/ 2 w 4"/>
                  <a:gd name="T17" fmla="*/ 12 h 14"/>
                  <a:gd name="T18" fmla="*/ 3 w 4"/>
                  <a:gd name="T19" fmla="*/ 8 h 14"/>
                  <a:gd name="T20" fmla="*/ 4 w 4"/>
                  <a:gd name="T21" fmla="*/ 4 h 14"/>
                  <a:gd name="T22" fmla="*/ 2 w 4"/>
                  <a:gd name="T23" fmla="*/ 0 h 14"/>
                  <a:gd name="T24" fmla="*/ 2 w 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4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767">
                <a:extLst>
                  <a:ext uri="{FF2B5EF4-FFF2-40B4-BE49-F238E27FC236}">
                    <a16:creationId xmlns:a16="http://schemas.microsoft.com/office/drawing/2014/main" xmlns="" id="{69AC7049-1572-8D91-5979-0B461C7D9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901" y="1365250"/>
                <a:ext cx="4763" cy="11113"/>
              </a:xfrm>
              <a:custGeom>
                <a:avLst/>
                <a:gdLst>
                  <a:gd name="T0" fmla="*/ 7 w 7"/>
                  <a:gd name="T1" fmla="*/ 13 h 21"/>
                  <a:gd name="T2" fmla="*/ 7 w 7"/>
                  <a:gd name="T3" fmla="*/ 13 h 21"/>
                  <a:gd name="T4" fmla="*/ 6 w 7"/>
                  <a:gd name="T5" fmla="*/ 2 h 21"/>
                  <a:gd name="T6" fmla="*/ 6 w 7"/>
                  <a:gd name="T7" fmla="*/ 0 h 21"/>
                  <a:gd name="T8" fmla="*/ 5 w 7"/>
                  <a:gd name="T9" fmla="*/ 0 h 21"/>
                  <a:gd name="T10" fmla="*/ 2 w 7"/>
                  <a:gd name="T11" fmla="*/ 1 h 21"/>
                  <a:gd name="T12" fmla="*/ 0 w 7"/>
                  <a:gd name="T13" fmla="*/ 4 h 21"/>
                  <a:gd name="T14" fmla="*/ 0 w 7"/>
                  <a:gd name="T15" fmla="*/ 4 h 21"/>
                  <a:gd name="T16" fmla="*/ 0 w 7"/>
                  <a:gd name="T17" fmla="*/ 4 h 21"/>
                  <a:gd name="T18" fmla="*/ 0 w 7"/>
                  <a:gd name="T19" fmla="*/ 4 h 21"/>
                  <a:gd name="T20" fmla="*/ 0 w 7"/>
                  <a:gd name="T21" fmla="*/ 17 h 21"/>
                  <a:gd name="T22" fmla="*/ 0 w 7"/>
                  <a:gd name="T23" fmla="*/ 20 h 21"/>
                  <a:gd name="T24" fmla="*/ 1 w 7"/>
                  <a:gd name="T25" fmla="*/ 21 h 21"/>
                  <a:gd name="T26" fmla="*/ 2 w 7"/>
                  <a:gd name="T27" fmla="*/ 21 h 21"/>
                  <a:gd name="T28" fmla="*/ 4 w 7"/>
                  <a:gd name="T29" fmla="*/ 19 h 21"/>
                  <a:gd name="T30" fmla="*/ 7 w 7"/>
                  <a:gd name="T31" fmla="*/ 13 h 21"/>
                  <a:gd name="T32" fmla="*/ 7 w 7"/>
                  <a:gd name="T33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1">
                    <a:moveTo>
                      <a:pt x="7" y="13"/>
                    </a:moveTo>
                    <a:lnTo>
                      <a:pt x="7" y="1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768">
                <a:extLst>
                  <a:ext uri="{FF2B5EF4-FFF2-40B4-BE49-F238E27FC236}">
                    <a16:creationId xmlns:a16="http://schemas.microsoft.com/office/drawing/2014/main" xmlns="" id="{12B24356-4E86-5FB4-D961-844EBD2B8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313" y="1368425"/>
                <a:ext cx="1588" cy="1588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4 h 4"/>
                  <a:gd name="T12" fmla="*/ 0 w 4"/>
                  <a:gd name="T13" fmla="*/ 4 h 4"/>
                  <a:gd name="T14" fmla="*/ 2 w 4"/>
                  <a:gd name="T15" fmla="*/ 4 h 4"/>
                  <a:gd name="T16" fmla="*/ 4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769">
                <a:extLst>
                  <a:ext uri="{FF2B5EF4-FFF2-40B4-BE49-F238E27FC236}">
                    <a16:creationId xmlns:a16="http://schemas.microsoft.com/office/drawing/2014/main" xmlns="" id="{7C2FD1C5-57DC-6B43-36C1-956BA24A2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538" y="1397000"/>
                <a:ext cx="3175" cy="12700"/>
              </a:xfrm>
              <a:custGeom>
                <a:avLst/>
                <a:gdLst>
                  <a:gd name="T0" fmla="*/ 2 w 6"/>
                  <a:gd name="T1" fmla="*/ 2 h 24"/>
                  <a:gd name="T2" fmla="*/ 2 w 6"/>
                  <a:gd name="T3" fmla="*/ 2 h 24"/>
                  <a:gd name="T4" fmla="*/ 2 w 6"/>
                  <a:gd name="T5" fmla="*/ 1 h 24"/>
                  <a:gd name="T6" fmla="*/ 2 w 6"/>
                  <a:gd name="T7" fmla="*/ 3 h 24"/>
                  <a:gd name="T8" fmla="*/ 1 w 6"/>
                  <a:gd name="T9" fmla="*/ 12 h 24"/>
                  <a:gd name="T10" fmla="*/ 1 w 6"/>
                  <a:gd name="T11" fmla="*/ 18 h 24"/>
                  <a:gd name="T12" fmla="*/ 1 w 6"/>
                  <a:gd name="T13" fmla="*/ 20 h 24"/>
                  <a:gd name="T14" fmla="*/ 0 w 6"/>
                  <a:gd name="T15" fmla="*/ 18 h 24"/>
                  <a:gd name="T16" fmla="*/ 0 w 6"/>
                  <a:gd name="T17" fmla="*/ 18 h 24"/>
                  <a:gd name="T18" fmla="*/ 0 w 6"/>
                  <a:gd name="T19" fmla="*/ 24 h 24"/>
                  <a:gd name="T20" fmla="*/ 1 w 6"/>
                  <a:gd name="T21" fmla="*/ 24 h 24"/>
                  <a:gd name="T22" fmla="*/ 1 w 6"/>
                  <a:gd name="T23" fmla="*/ 24 h 24"/>
                  <a:gd name="T24" fmla="*/ 5 w 6"/>
                  <a:gd name="T25" fmla="*/ 14 h 24"/>
                  <a:gd name="T26" fmla="*/ 6 w 6"/>
                  <a:gd name="T27" fmla="*/ 8 h 24"/>
                  <a:gd name="T28" fmla="*/ 6 w 6"/>
                  <a:gd name="T29" fmla="*/ 2 h 24"/>
                  <a:gd name="T30" fmla="*/ 6 w 6"/>
                  <a:gd name="T31" fmla="*/ 0 h 24"/>
                  <a:gd name="T32" fmla="*/ 5 w 6"/>
                  <a:gd name="T33" fmla="*/ 0 h 24"/>
                  <a:gd name="T34" fmla="*/ 2 w 6"/>
                  <a:gd name="T35" fmla="*/ 2 h 24"/>
                  <a:gd name="T36" fmla="*/ 2 w 6"/>
                  <a:gd name="T3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1" y="12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5" y="1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770">
                <a:extLst>
                  <a:ext uri="{FF2B5EF4-FFF2-40B4-BE49-F238E27FC236}">
                    <a16:creationId xmlns:a16="http://schemas.microsoft.com/office/drawing/2014/main" xmlns="" id="{ACC94879-C188-A74C-7BE3-ADC5711F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076" y="1339850"/>
                <a:ext cx="1588" cy="12700"/>
              </a:xfrm>
              <a:custGeom>
                <a:avLst/>
                <a:gdLst>
                  <a:gd name="T0" fmla="*/ 0 w 3"/>
                  <a:gd name="T1" fmla="*/ 0 h 24"/>
                  <a:gd name="T2" fmla="*/ 1 w 3"/>
                  <a:gd name="T3" fmla="*/ 24 h 24"/>
                  <a:gd name="T4" fmla="*/ 3 w 3"/>
                  <a:gd name="T5" fmla="*/ 5 h 24"/>
                  <a:gd name="T6" fmla="*/ 0 w 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4">
                    <a:moveTo>
                      <a:pt x="0" y="0"/>
                    </a:moveTo>
                    <a:lnTo>
                      <a:pt x="1" y="24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771">
                <a:extLst>
                  <a:ext uri="{FF2B5EF4-FFF2-40B4-BE49-F238E27FC236}">
                    <a16:creationId xmlns:a16="http://schemas.microsoft.com/office/drawing/2014/main" xmlns="" id="{F4FE5763-9DB1-E07F-3227-1BFC10F37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188" y="1346200"/>
                <a:ext cx="3175" cy="4763"/>
              </a:xfrm>
              <a:custGeom>
                <a:avLst/>
                <a:gdLst>
                  <a:gd name="T0" fmla="*/ 7 w 7"/>
                  <a:gd name="T1" fmla="*/ 7 h 10"/>
                  <a:gd name="T2" fmla="*/ 2 w 7"/>
                  <a:gd name="T3" fmla="*/ 0 h 10"/>
                  <a:gd name="T4" fmla="*/ 2 w 7"/>
                  <a:gd name="T5" fmla="*/ 0 h 10"/>
                  <a:gd name="T6" fmla="*/ 2 w 7"/>
                  <a:gd name="T7" fmla="*/ 5 h 10"/>
                  <a:gd name="T8" fmla="*/ 0 w 7"/>
                  <a:gd name="T9" fmla="*/ 8 h 10"/>
                  <a:gd name="T10" fmla="*/ 0 w 7"/>
                  <a:gd name="T11" fmla="*/ 8 h 10"/>
                  <a:gd name="T12" fmla="*/ 5 w 7"/>
                  <a:gd name="T13" fmla="*/ 10 h 10"/>
                  <a:gd name="T14" fmla="*/ 7 w 7"/>
                  <a:gd name="T15" fmla="*/ 9 h 10"/>
                  <a:gd name="T16" fmla="*/ 7 w 7"/>
                  <a:gd name="T17" fmla="*/ 7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772">
                <a:extLst>
                  <a:ext uri="{FF2B5EF4-FFF2-40B4-BE49-F238E27FC236}">
                    <a16:creationId xmlns:a16="http://schemas.microsoft.com/office/drawing/2014/main" xmlns="" id="{EE37109B-0C69-6848-902F-26BF6E26E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013" y="1349375"/>
                <a:ext cx="3175" cy="3175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2 w 4"/>
                  <a:gd name="T5" fmla="*/ 0 h 4"/>
                  <a:gd name="T6" fmla="*/ 1 w 4"/>
                  <a:gd name="T7" fmla="*/ 1 h 4"/>
                  <a:gd name="T8" fmla="*/ 0 w 4"/>
                  <a:gd name="T9" fmla="*/ 4 h 4"/>
                  <a:gd name="T10" fmla="*/ 0 w 4"/>
                  <a:gd name="T11" fmla="*/ 4 h 4"/>
                  <a:gd name="T12" fmla="*/ 2 w 4"/>
                  <a:gd name="T13" fmla="*/ 2 h 4"/>
                  <a:gd name="T14" fmla="*/ 4 w 4"/>
                  <a:gd name="T15" fmla="*/ 0 h 4"/>
                  <a:gd name="T16" fmla="*/ 4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773">
                <a:extLst>
                  <a:ext uri="{FF2B5EF4-FFF2-40B4-BE49-F238E27FC236}">
                    <a16:creationId xmlns:a16="http://schemas.microsoft.com/office/drawing/2014/main" xmlns="" id="{9403B0B0-08F6-9318-F22B-274583475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838" y="1336675"/>
                <a:ext cx="1588" cy="3175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5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5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774">
                <a:extLst>
                  <a:ext uri="{FF2B5EF4-FFF2-40B4-BE49-F238E27FC236}">
                    <a16:creationId xmlns:a16="http://schemas.microsoft.com/office/drawing/2014/main" xmlns="" id="{7AE36FB5-297A-1BF2-7CD7-29F9FE7FF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43025"/>
                <a:ext cx="4763" cy="9525"/>
              </a:xfrm>
              <a:custGeom>
                <a:avLst/>
                <a:gdLst>
                  <a:gd name="T0" fmla="*/ 0 w 7"/>
                  <a:gd name="T1" fmla="*/ 18 h 18"/>
                  <a:gd name="T2" fmla="*/ 7 w 7"/>
                  <a:gd name="T3" fmla="*/ 11 h 18"/>
                  <a:gd name="T4" fmla="*/ 7 w 7"/>
                  <a:gd name="T5" fmla="*/ 11 h 18"/>
                  <a:gd name="T6" fmla="*/ 7 w 7"/>
                  <a:gd name="T7" fmla="*/ 5 h 18"/>
                  <a:gd name="T8" fmla="*/ 7 w 7"/>
                  <a:gd name="T9" fmla="*/ 2 h 18"/>
                  <a:gd name="T10" fmla="*/ 6 w 7"/>
                  <a:gd name="T11" fmla="*/ 0 h 18"/>
                  <a:gd name="T12" fmla="*/ 4 w 7"/>
                  <a:gd name="T13" fmla="*/ 2 h 18"/>
                  <a:gd name="T14" fmla="*/ 4 w 7"/>
                  <a:gd name="T15" fmla="*/ 2 h 18"/>
                  <a:gd name="T16" fmla="*/ 1 w 7"/>
                  <a:gd name="T17" fmla="*/ 8 h 18"/>
                  <a:gd name="T18" fmla="*/ 0 w 7"/>
                  <a:gd name="T19" fmla="*/ 12 h 18"/>
                  <a:gd name="T20" fmla="*/ 0 w 7"/>
                  <a:gd name="T21" fmla="*/ 18 h 18"/>
                  <a:gd name="T22" fmla="*/ 0 w 7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775">
                <a:extLst>
                  <a:ext uri="{FF2B5EF4-FFF2-40B4-BE49-F238E27FC236}">
                    <a16:creationId xmlns:a16="http://schemas.microsoft.com/office/drawing/2014/main" xmlns="" id="{54334D7B-0C25-D7B9-8BC0-91F852D5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6" y="1312863"/>
                <a:ext cx="1588" cy="15875"/>
              </a:xfrm>
              <a:custGeom>
                <a:avLst/>
                <a:gdLst>
                  <a:gd name="T0" fmla="*/ 0 w 3"/>
                  <a:gd name="T1" fmla="*/ 10 h 29"/>
                  <a:gd name="T2" fmla="*/ 0 w 3"/>
                  <a:gd name="T3" fmla="*/ 10 h 29"/>
                  <a:gd name="T4" fmla="*/ 2 w 3"/>
                  <a:gd name="T5" fmla="*/ 18 h 29"/>
                  <a:gd name="T6" fmla="*/ 2 w 3"/>
                  <a:gd name="T7" fmla="*/ 29 h 29"/>
                  <a:gd name="T8" fmla="*/ 3 w 3"/>
                  <a:gd name="T9" fmla="*/ 0 h 29"/>
                  <a:gd name="T10" fmla="*/ 0 w 3"/>
                  <a:gd name="T11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9">
                    <a:moveTo>
                      <a:pt x="0" y="10"/>
                    </a:moveTo>
                    <a:lnTo>
                      <a:pt x="0" y="10"/>
                    </a:lnTo>
                    <a:lnTo>
                      <a:pt x="2" y="18"/>
                    </a:lnTo>
                    <a:lnTo>
                      <a:pt x="2" y="29"/>
                    </a:lnTo>
                    <a:lnTo>
                      <a:pt x="3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776">
                <a:extLst>
                  <a:ext uri="{FF2B5EF4-FFF2-40B4-BE49-F238E27FC236}">
                    <a16:creationId xmlns:a16="http://schemas.microsoft.com/office/drawing/2014/main" xmlns="" id="{D7BD0521-DC6D-F34C-5447-7795AC0C4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1304925"/>
                <a:ext cx="4763" cy="9525"/>
              </a:xfrm>
              <a:custGeom>
                <a:avLst/>
                <a:gdLst>
                  <a:gd name="T0" fmla="*/ 2 w 8"/>
                  <a:gd name="T1" fmla="*/ 20 h 20"/>
                  <a:gd name="T2" fmla="*/ 2 w 8"/>
                  <a:gd name="T3" fmla="*/ 20 h 20"/>
                  <a:gd name="T4" fmla="*/ 5 w 8"/>
                  <a:gd name="T5" fmla="*/ 13 h 20"/>
                  <a:gd name="T6" fmla="*/ 7 w 8"/>
                  <a:gd name="T7" fmla="*/ 7 h 20"/>
                  <a:gd name="T8" fmla="*/ 8 w 8"/>
                  <a:gd name="T9" fmla="*/ 1 h 20"/>
                  <a:gd name="T10" fmla="*/ 7 w 8"/>
                  <a:gd name="T11" fmla="*/ 0 h 20"/>
                  <a:gd name="T12" fmla="*/ 5 w 8"/>
                  <a:gd name="T13" fmla="*/ 0 h 20"/>
                  <a:gd name="T14" fmla="*/ 5 w 8"/>
                  <a:gd name="T15" fmla="*/ 0 h 20"/>
                  <a:gd name="T16" fmla="*/ 4 w 8"/>
                  <a:gd name="T17" fmla="*/ 5 h 20"/>
                  <a:gd name="T18" fmla="*/ 1 w 8"/>
                  <a:gd name="T19" fmla="*/ 10 h 20"/>
                  <a:gd name="T20" fmla="*/ 0 w 8"/>
                  <a:gd name="T21" fmla="*/ 16 h 20"/>
                  <a:gd name="T22" fmla="*/ 1 w 8"/>
                  <a:gd name="T23" fmla="*/ 18 h 20"/>
                  <a:gd name="T24" fmla="*/ 2 w 8"/>
                  <a:gd name="T25" fmla="*/ 20 h 20"/>
                  <a:gd name="T26" fmla="*/ 2 w 8"/>
                  <a:gd name="T2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0">
                    <a:moveTo>
                      <a:pt x="2" y="20"/>
                    </a:moveTo>
                    <a:lnTo>
                      <a:pt x="2" y="20"/>
                    </a:lnTo>
                    <a:lnTo>
                      <a:pt x="5" y="13"/>
                    </a:lnTo>
                    <a:lnTo>
                      <a:pt x="7" y="7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777">
                <a:extLst>
                  <a:ext uri="{FF2B5EF4-FFF2-40B4-BE49-F238E27FC236}">
                    <a16:creationId xmlns:a16="http://schemas.microsoft.com/office/drawing/2014/main" xmlns="" id="{A403E230-6270-9B66-073E-46C183114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326" y="1336675"/>
                <a:ext cx="1588" cy="23813"/>
              </a:xfrm>
              <a:custGeom>
                <a:avLst/>
                <a:gdLst>
                  <a:gd name="T0" fmla="*/ 3 w 3"/>
                  <a:gd name="T1" fmla="*/ 0 h 47"/>
                  <a:gd name="T2" fmla="*/ 1 w 3"/>
                  <a:gd name="T3" fmla="*/ 0 h 47"/>
                  <a:gd name="T4" fmla="*/ 0 w 3"/>
                  <a:gd name="T5" fmla="*/ 47 h 47"/>
                  <a:gd name="T6" fmla="*/ 3 w 3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7">
                    <a:moveTo>
                      <a:pt x="3" y="0"/>
                    </a:moveTo>
                    <a:lnTo>
                      <a:pt x="1" y="0"/>
                    </a:lnTo>
                    <a:lnTo>
                      <a:pt x="0" y="4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778">
                <a:extLst>
                  <a:ext uri="{FF2B5EF4-FFF2-40B4-BE49-F238E27FC236}">
                    <a16:creationId xmlns:a16="http://schemas.microsoft.com/office/drawing/2014/main" xmlns="" id="{2C828A17-9AE4-E78A-06CD-1353CBCD1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76350"/>
                <a:ext cx="4763" cy="20638"/>
              </a:xfrm>
              <a:custGeom>
                <a:avLst/>
                <a:gdLst>
                  <a:gd name="T0" fmla="*/ 10 w 10"/>
                  <a:gd name="T1" fmla="*/ 2 h 38"/>
                  <a:gd name="T2" fmla="*/ 10 w 10"/>
                  <a:gd name="T3" fmla="*/ 2 h 38"/>
                  <a:gd name="T4" fmla="*/ 8 w 10"/>
                  <a:gd name="T5" fmla="*/ 0 h 38"/>
                  <a:gd name="T6" fmla="*/ 6 w 10"/>
                  <a:gd name="T7" fmla="*/ 1 h 38"/>
                  <a:gd name="T8" fmla="*/ 4 w 10"/>
                  <a:gd name="T9" fmla="*/ 10 h 38"/>
                  <a:gd name="T10" fmla="*/ 3 w 10"/>
                  <a:gd name="T11" fmla="*/ 18 h 38"/>
                  <a:gd name="T12" fmla="*/ 3 w 10"/>
                  <a:gd name="T13" fmla="*/ 19 h 38"/>
                  <a:gd name="T14" fmla="*/ 2 w 10"/>
                  <a:gd name="T15" fmla="*/ 19 h 38"/>
                  <a:gd name="T16" fmla="*/ 1 w 10"/>
                  <a:gd name="T17" fmla="*/ 17 h 38"/>
                  <a:gd name="T18" fmla="*/ 1 w 10"/>
                  <a:gd name="T19" fmla="*/ 17 h 38"/>
                  <a:gd name="T20" fmla="*/ 0 w 10"/>
                  <a:gd name="T21" fmla="*/ 20 h 38"/>
                  <a:gd name="T22" fmla="*/ 1 w 10"/>
                  <a:gd name="T23" fmla="*/ 23 h 38"/>
                  <a:gd name="T24" fmla="*/ 2 w 10"/>
                  <a:gd name="T25" fmla="*/ 27 h 38"/>
                  <a:gd name="T26" fmla="*/ 3 w 10"/>
                  <a:gd name="T27" fmla="*/ 32 h 38"/>
                  <a:gd name="T28" fmla="*/ 4 w 10"/>
                  <a:gd name="T29" fmla="*/ 34 h 38"/>
                  <a:gd name="T30" fmla="*/ 3 w 10"/>
                  <a:gd name="T31" fmla="*/ 38 h 38"/>
                  <a:gd name="T32" fmla="*/ 3 w 10"/>
                  <a:gd name="T33" fmla="*/ 38 h 38"/>
                  <a:gd name="T34" fmla="*/ 6 w 10"/>
                  <a:gd name="T35" fmla="*/ 32 h 38"/>
                  <a:gd name="T36" fmla="*/ 9 w 10"/>
                  <a:gd name="T37" fmla="*/ 27 h 38"/>
                  <a:gd name="T38" fmla="*/ 10 w 10"/>
                  <a:gd name="T39" fmla="*/ 19 h 38"/>
                  <a:gd name="T40" fmla="*/ 10 w 10"/>
                  <a:gd name="T41" fmla="*/ 2 h 38"/>
                  <a:gd name="T42" fmla="*/ 10 w 10"/>
                  <a:gd name="T43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38">
                    <a:moveTo>
                      <a:pt x="10" y="2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10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19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2"/>
                    </a:lnTo>
                    <a:lnTo>
                      <a:pt x="4" y="34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6" y="32"/>
                    </a:lnTo>
                    <a:lnTo>
                      <a:pt x="9" y="27"/>
                    </a:lnTo>
                    <a:lnTo>
                      <a:pt x="10" y="19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779">
                <a:extLst>
                  <a:ext uri="{FF2B5EF4-FFF2-40B4-BE49-F238E27FC236}">
                    <a16:creationId xmlns:a16="http://schemas.microsoft.com/office/drawing/2014/main" xmlns="" id="{216F6743-2858-C543-FFDD-2B343671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188" y="1296988"/>
                <a:ext cx="1588" cy="3175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0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80">
                <a:extLst>
                  <a:ext uri="{FF2B5EF4-FFF2-40B4-BE49-F238E27FC236}">
                    <a16:creationId xmlns:a16="http://schemas.microsoft.com/office/drawing/2014/main" xmlns="" id="{C461908B-BA7C-9BE5-31C5-D1396ACA3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551" y="1428750"/>
                <a:ext cx="1588" cy="7938"/>
              </a:xfrm>
              <a:custGeom>
                <a:avLst/>
                <a:gdLst>
                  <a:gd name="T0" fmla="*/ 0 w 3"/>
                  <a:gd name="T1" fmla="*/ 5 h 16"/>
                  <a:gd name="T2" fmla="*/ 3 w 3"/>
                  <a:gd name="T3" fmla="*/ 16 h 16"/>
                  <a:gd name="T4" fmla="*/ 2 w 3"/>
                  <a:gd name="T5" fmla="*/ 0 h 16"/>
                  <a:gd name="T6" fmla="*/ 0 w 3"/>
                  <a:gd name="T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6">
                    <a:moveTo>
                      <a:pt x="0" y="5"/>
                    </a:moveTo>
                    <a:lnTo>
                      <a:pt x="3" y="16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81">
                <a:extLst>
                  <a:ext uri="{FF2B5EF4-FFF2-40B4-BE49-F238E27FC236}">
                    <a16:creationId xmlns:a16="http://schemas.microsoft.com/office/drawing/2014/main" xmlns="" id="{3E22463F-D727-70C7-A135-867D13757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901" y="1412875"/>
                <a:ext cx="1588" cy="15875"/>
              </a:xfrm>
              <a:custGeom>
                <a:avLst/>
                <a:gdLst>
                  <a:gd name="T0" fmla="*/ 2 w 5"/>
                  <a:gd name="T1" fmla="*/ 0 h 30"/>
                  <a:gd name="T2" fmla="*/ 0 w 5"/>
                  <a:gd name="T3" fmla="*/ 30 h 30"/>
                  <a:gd name="T4" fmla="*/ 5 w 5"/>
                  <a:gd name="T5" fmla="*/ 3 h 30"/>
                  <a:gd name="T6" fmla="*/ 5 w 5"/>
                  <a:gd name="T7" fmla="*/ 3 h 30"/>
                  <a:gd name="T8" fmla="*/ 4 w 5"/>
                  <a:gd name="T9" fmla="*/ 3 h 30"/>
                  <a:gd name="T10" fmla="*/ 3 w 5"/>
                  <a:gd name="T11" fmla="*/ 5 h 30"/>
                  <a:gd name="T12" fmla="*/ 2 w 5"/>
                  <a:gd name="T13" fmla="*/ 3 h 30"/>
                  <a:gd name="T14" fmla="*/ 2 w 5"/>
                  <a:gd name="T15" fmla="*/ 0 h 30"/>
                  <a:gd name="T16" fmla="*/ 2 w 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0">
                    <a:moveTo>
                      <a:pt x="2" y="0"/>
                    </a:moveTo>
                    <a:lnTo>
                      <a:pt x="0" y="3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82">
                <a:extLst>
                  <a:ext uri="{FF2B5EF4-FFF2-40B4-BE49-F238E27FC236}">
                    <a16:creationId xmlns:a16="http://schemas.microsoft.com/office/drawing/2014/main" xmlns="" id="{7C959C3A-5035-6140-F03B-98F4EA78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938" y="1265238"/>
                <a:ext cx="1588" cy="9525"/>
              </a:xfrm>
              <a:custGeom>
                <a:avLst/>
                <a:gdLst>
                  <a:gd name="T0" fmla="*/ 1 w 3"/>
                  <a:gd name="T1" fmla="*/ 0 h 16"/>
                  <a:gd name="T2" fmla="*/ 0 w 3"/>
                  <a:gd name="T3" fmla="*/ 7 h 16"/>
                  <a:gd name="T4" fmla="*/ 0 w 3"/>
                  <a:gd name="T5" fmla="*/ 7 h 16"/>
                  <a:gd name="T6" fmla="*/ 1 w 3"/>
                  <a:gd name="T7" fmla="*/ 14 h 16"/>
                  <a:gd name="T8" fmla="*/ 2 w 3"/>
                  <a:gd name="T9" fmla="*/ 16 h 16"/>
                  <a:gd name="T10" fmla="*/ 3 w 3"/>
                  <a:gd name="T11" fmla="*/ 16 h 16"/>
                  <a:gd name="T12" fmla="*/ 1 w 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6">
                    <a:moveTo>
                      <a:pt x="1" y="0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83">
                <a:extLst>
                  <a:ext uri="{FF2B5EF4-FFF2-40B4-BE49-F238E27FC236}">
                    <a16:creationId xmlns:a16="http://schemas.microsoft.com/office/drawing/2014/main" xmlns="" id="{0524C90F-6B08-6FF7-E287-16B4A1FD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6" y="1279525"/>
                <a:ext cx="0" cy="14288"/>
              </a:xfrm>
              <a:custGeom>
                <a:avLst/>
                <a:gdLst>
                  <a:gd name="T0" fmla="*/ 1 w 1"/>
                  <a:gd name="T1" fmla="*/ 0 h 27"/>
                  <a:gd name="T2" fmla="*/ 0 w 1"/>
                  <a:gd name="T3" fmla="*/ 0 h 27"/>
                  <a:gd name="T4" fmla="*/ 0 w 1"/>
                  <a:gd name="T5" fmla="*/ 27 h 27"/>
                  <a:gd name="T6" fmla="*/ 1 w 1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7">
                    <a:moveTo>
                      <a:pt x="1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84">
                <a:extLst>
                  <a:ext uri="{FF2B5EF4-FFF2-40B4-BE49-F238E27FC236}">
                    <a16:creationId xmlns:a16="http://schemas.microsoft.com/office/drawing/2014/main" xmlns="" id="{959C7BDC-DEFD-CAE0-A26A-4CDCF56E9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63" y="1262063"/>
                <a:ext cx="3175" cy="7938"/>
              </a:xfrm>
              <a:custGeom>
                <a:avLst/>
                <a:gdLst>
                  <a:gd name="T0" fmla="*/ 8 w 8"/>
                  <a:gd name="T1" fmla="*/ 0 h 15"/>
                  <a:gd name="T2" fmla="*/ 8 w 8"/>
                  <a:gd name="T3" fmla="*/ 0 h 15"/>
                  <a:gd name="T4" fmla="*/ 5 w 8"/>
                  <a:gd name="T5" fmla="*/ 0 h 15"/>
                  <a:gd name="T6" fmla="*/ 4 w 8"/>
                  <a:gd name="T7" fmla="*/ 1 h 15"/>
                  <a:gd name="T8" fmla="*/ 2 w 8"/>
                  <a:gd name="T9" fmla="*/ 4 h 15"/>
                  <a:gd name="T10" fmla="*/ 0 w 8"/>
                  <a:gd name="T11" fmla="*/ 4 h 15"/>
                  <a:gd name="T12" fmla="*/ 0 w 8"/>
                  <a:gd name="T13" fmla="*/ 4 h 15"/>
                  <a:gd name="T14" fmla="*/ 1 w 8"/>
                  <a:gd name="T15" fmla="*/ 3 h 15"/>
                  <a:gd name="T16" fmla="*/ 2 w 8"/>
                  <a:gd name="T17" fmla="*/ 4 h 15"/>
                  <a:gd name="T18" fmla="*/ 3 w 8"/>
                  <a:gd name="T19" fmla="*/ 6 h 15"/>
                  <a:gd name="T20" fmla="*/ 5 w 8"/>
                  <a:gd name="T21" fmla="*/ 13 h 15"/>
                  <a:gd name="T22" fmla="*/ 5 w 8"/>
                  <a:gd name="T23" fmla="*/ 15 h 15"/>
                  <a:gd name="T24" fmla="*/ 6 w 8"/>
                  <a:gd name="T25" fmla="*/ 14 h 15"/>
                  <a:gd name="T26" fmla="*/ 8 w 8"/>
                  <a:gd name="T27" fmla="*/ 0 h 15"/>
                  <a:gd name="T28" fmla="*/ 8 w 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85">
                <a:extLst>
                  <a:ext uri="{FF2B5EF4-FFF2-40B4-BE49-F238E27FC236}">
                    <a16:creationId xmlns:a16="http://schemas.microsoft.com/office/drawing/2014/main" xmlns="" id="{24614937-9E2A-ECD5-C243-372DECCA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638" y="1230313"/>
                <a:ext cx="0" cy="11113"/>
              </a:xfrm>
              <a:custGeom>
                <a:avLst/>
                <a:gdLst>
                  <a:gd name="T0" fmla="*/ 2 w 2"/>
                  <a:gd name="T1" fmla="*/ 0 h 21"/>
                  <a:gd name="T2" fmla="*/ 2 w 2"/>
                  <a:gd name="T3" fmla="*/ 0 h 21"/>
                  <a:gd name="T4" fmla="*/ 0 w 2"/>
                  <a:gd name="T5" fmla="*/ 0 h 21"/>
                  <a:gd name="T6" fmla="*/ 0 w 2"/>
                  <a:gd name="T7" fmla="*/ 2 h 21"/>
                  <a:gd name="T8" fmla="*/ 0 w 2"/>
                  <a:gd name="T9" fmla="*/ 8 h 21"/>
                  <a:gd name="T10" fmla="*/ 0 w 2"/>
                  <a:gd name="T11" fmla="*/ 21 h 21"/>
                  <a:gd name="T12" fmla="*/ 0 w 2"/>
                  <a:gd name="T13" fmla="*/ 21 h 21"/>
                  <a:gd name="T14" fmla="*/ 2 w 2"/>
                  <a:gd name="T15" fmla="*/ 15 h 21"/>
                  <a:gd name="T16" fmla="*/ 2 w 2"/>
                  <a:gd name="T17" fmla="*/ 7 h 21"/>
                  <a:gd name="T18" fmla="*/ 2 w 2"/>
                  <a:gd name="T19" fmla="*/ 0 h 21"/>
                  <a:gd name="T20" fmla="*/ 2 w 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86">
                <a:extLst>
                  <a:ext uri="{FF2B5EF4-FFF2-40B4-BE49-F238E27FC236}">
                    <a16:creationId xmlns:a16="http://schemas.microsoft.com/office/drawing/2014/main" xmlns="" id="{2957D53C-A975-8FB5-DD82-BC6E556B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338" y="1200150"/>
                <a:ext cx="1588" cy="11113"/>
              </a:xfrm>
              <a:custGeom>
                <a:avLst/>
                <a:gdLst>
                  <a:gd name="T0" fmla="*/ 0 w 3"/>
                  <a:gd name="T1" fmla="*/ 11 h 19"/>
                  <a:gd name="T2" fmla="*/ 0 w 3"/>
                  <a:gd name="T3" fmla="*/ 19 h 19"/>
                  <a:gd name="T4" fmla="*/ 3 w 3"/>
                  <a:gd name="T5" fmla="*/ 0 h 19"/>
                  <a:gd name="T6" fmla="*/ 0 w 3"/>
                  <a:gd name="T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9">
                    <a:moveTo>
                      <a:pt x="0" y="11"/>
                    </a:moveTo>
                    <a:lnTo>
                      <a:pt x="0" y="19"/>
                    </a:lnTo>
                    <a:lnTo>
                      <a:pt x="3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87">
                <a:extLst>
                  <a:ext uri="{FF2B5EF4-FFF2-40B4-BE49-F238E27FC236}">
                    <a16:creationId xmlns:a16="http://schemas.microsoft.com/office/drawing/2014/main" xmlns="" id="{023BBA72-9719-708F-159F-72F514C56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101" y="1198563"/>
                <a:ext cx="7938" cy="14288"/>
              </a:xfrm>
              <a:custGeom>
                <a:avLst/>
                <a:gdLst>
                  <a:gd name="T0" fmla="*/ 15 w 15"/>
                  <a:gd name="T1" fmla="*/ 14 h 27"/>
                  <a:gd name="T2" fmla="*/ 15 w 15"/>
                  <a:gd name="T3" fmla="*/ 14 h 27"/>
                  <a:gd name="T4" fmla="*/ 14 w 15"/>
                  <a:gd name="T5" fmla="*/ 5 h 27"/>
                  <a:gd name="T6" fmla="*/ 12 w 15"/>
                  <a:gd name="T7" fmla="*/ 1 h 27"/>
                  <a:gd name="T8" fmla="*/ 11 w 15"/>
                  <a:gd name="T9" fmla="*/ 0 h 27"/>
                  <a:gd name="T10" fmla="*/ 11 w 15"/>
                  <a:gd name="T11" fmla="*/ 1 h 27"/>
                  <a:gd name="T12" fmla="*/ 9 w 15"/>
                  <a:gd name="T13" fmla="*/ 4 h 27"/>
                  <a:gd name="T14" fmla="*/ 5 w 15"/>
                  <a:gd name="T15" fmla="*/ 10 h 27"/>
                  <a:gd name="T16" fmla="*/ 4 w 15"/>
                  <a:gd name="T17" fmla="*/ 11 h 27"/>
                  <a:gd name="T18" fmla="*/ 2 w 15"/>
                  <a:gd name="T19" fmla="*/ 8 h 27"/>
                  <a:gd name="T20" fmla="*/ 2 w 15"/>
                  <a:gd name="T21" fmla="*/ 0 h 27"/>
                  <a:gd name="T22" fmla="*/ 0 w 15"/>
                  <a:gd name="T23" fmla="*/ 27 h 27"/>
                  <a:gd name="T24" fmla="*/ 0 w 15"/>
                  <a:gd name="T25" fmla="*/ 27 h 27"/>
                  <a:gd name="T26" fmla="*/ 3 w 15"/>
                  <a:gd name="T27" fmla="*/ 22 h 27"/>
                  <a:gd name="T28" fmla="*/ 8 w 15"/>
                  <a:gd name="T29" fmla="*/ 15 h 27"/>
                  <a:gd name="T30" fmla="*/ 10 w 15"/>
                  <a:gd name="T31" fmla="*/ 13 h 27"/>
                  <a:gd name="T32" fmla="*/ 11 w 15"/>
                  <a:gd name="T33" fmla="*/ 12 h 27"/>
                  <a:gd name="T34" fmla="*/ 14 w 15"/>
                  <a:gd name="T35" fmla="*/ 12 h 27"/>
                  <a:gd name="T36" fmla="*/ 15 w 15"/>
                  <a:gd name="T37" fmla="*/ 14 h 27"/>
                  <a:gd name="T38" fmla="*/ 15 w 15"/>
                  <a:gd name="T3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27">
                    <a:moveTo>
                      <a:pt x="15" y="14"/>
                    </a:moveTo>
                    <a:lnTo>
                      <a:pt x="15" y="14"/>
                    </a:lnTo>
                    <a:lnTo>
                      <a:pt x="14" y="5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9" y="4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2" y="8"/>
                    </a:lnTo>
                    <a:lnTo>
                      <a:pt x="2" y="0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2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5" y="14"/>
                    </a:lnTo>
                    <a:lnTo>
                      <a:pt x="1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8">
                <a:extLst>
                  <a:ext uri="{FF2B5EF4-FFF2-40B4-BE49-F238E27FC236}">
                    <a16:creationId xmlns:a16="http://schemas.microsoft.com/office/drawing/2014/main" xmlns="" id="{8A806D9C-F90C-653B-535D-7D25501A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39838"/>
                <a:ext cx="1588" cy="4763"/>
              </a:xfrm>
              <a:custGeom>
                <a:avLst/>
                <a:gdLst>
                  <a:gd name="T0" fmla="*/ 3 w 3"/>
                  <a:gd name="T1" fmla="*/ 10 h 10"/>
                  <a:gd name="T2" fmla="*/ 3 w 3"/>
                  <a:gd name="T3" fmla="*/ 10 h 10"/>
                  <a:gd name="T4" fmla="*/ 3 w 3"/>
                  <a:gd name="T5" fmla="*/ 3 h 10"/>
                  <a:gd name="T6" fmla="*/ 3 w 3"/>
                  <a:gd name="T7" fmla="*/ 0 h 10"/>
                  <a:gd name="T8" fmla="*/ 3 w 3"/>
                  <a:gd name="T9" fmla="*/ 2 h 10"/>
                  <a:gd name="T10" fmla="*/ 0 w 3"/>
                  <a:gd name="T11" fmla="*/ 6 h 10"/>
                  <a:gd name="T12" fmla="*/ 0 w 3"/>
                  <a:gd name="T13" fmla="*/ 6 h 10"/>
                  <a:gd name="T14" fmla="*/ 1 w 3"/>
                  <a:gd name="T15" fmla="*/ 8 h 10"/>
                  <a:gd name="T16" fmla="*/ 1 w 3"/>
                  <a:gd name="T17" fmla="*/ 8 h 10"/>
                  <a:gd name="T18" fmla="*/ 2 w 3"/>
                  <a:gd name="T19" fmla="*/ 8 h 10"/>
                  <a:gd name="T20" fmla="*/ 3 w 3"/>
                  <a:gd name="T21" fmla="*/ 10 h 10"/>
                  <a:gd name="T22" fmla="*/ 3 w 3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lnTo>
                      <a:pt x="3" y="1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9">
                <a:extLst>
                  <a:ext uri="{FF2B5EF4-FFF2-40B4-BE49-F238E27FC236}">
                    <a16:creationId xmlns:a16="http://schemas.microsoft.com/office/drawing/2014/main" xmlns="" id="{8C1F1D29-9675-5A67-8F8D-5669E2AF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1" y="1243013"/>
                <a:ext cx="0" cy="3175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2 h 6"/>
                  <a:gd name="T6" fmla="*/ 0 w 1"/>
                  <a:gd name="T7" fmla="*/ 3 h 6"/>
                  <a:gd name="T8" fmla="*/ 1 w 1"/>
                  <a:gd name="T9" fmla="*/ 5 h 6"/>
                  <a:gd name="T10" fmla="*/ 1 w 1"/>
                  <a:gd name="T11" fmla="*/ 6 h 6"/>
                  <a:gd name="T12" fmla="*/ 1 w 1"/>
                  <a:gd name="T13" fmla="*/ 5 h 6"/>
                  <a:gd name="T14" fmla="*/ 1 w 1"/>
                  <a:gd name="T15" fmla="*/ 0 h 6"/>
                  <a:gd name="T16" fmla="*/ 1 w 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0">
                <a:extLst>
                  <a:ext uri="{FF2B5EF4-FFF2-40B4-BE49-F238E27FC236}">
                    <a16:creationId xmlns:a16="http://schemas.microsoft.com/office/drawing/2014/main" xmlns="" id="{5C919ACA-2644-B6DF-AF40-67D1357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39838"/>
                <a:ext cx="1588" cy="14288"/>
              </a:xfrm>
              <a:custGeom>
                <a:avLst/>
                <a:gdLst>
                  <a:gd name="T0" fmla="*/ 3 w 5"/>
                  <a:gd name="T1" fmla="*/ 0 h 26"/>
                  <a:gd name="T2" fmla="*/ 0 w 5"/>
                  <a:gd name="T3" fmla="*/ 11 h 26"/>
                  <a:gd name="T4" fmla="*/ 0 w 5"/>
                  <a:gd name="T5" fmla="*/ 11 h 26"/>
                  <a:gd name="T6" fmla="*/ 0 w 5"/>
                  <a:gd name="T7" fmla="*/ 16 h 26"/>
                  <a:gd name="T8" fmla="*/ 1 w 5"/>
                  <a:gd name="T9" fmla="*/ 19 h 26"/>
                  <a:gd name="T10" fmla="*/ 2 w 5"/>
                  <a:gd name="T11" fmla="*/ 23 h 26"/>
                  <a:gd name="T12" fmla="*/ 2 w 5"/>
                  <a:gd name="T13" fmla="*/ 26 h 26"/>
                  <a:gd name="T14" fmla="*/ 2 w 5"/>
                  <a:gd name="T15" fmla="*/ 26 h 26"/>
                  <a:gd name="T16" fmla="*/ 3 w 5"/>
                  <a:gd name="T17" fmla="*/ 21 h 26"/>
                  <a:gd name="T18" fmla="*/ 5 w 5"/>
                  <a:gd name="T19" fmla="*/ 16 h 26"/>
                  <a:gd name="T20" fmla="*/ 3 w 5"/>
                  <a:gd name="T21" fmla="*/ 0 h 26"/>
                  <a:gd name="T22" fmla="*/ 3 w 5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6">
                    <a:moveTo>
                      <a:pt x="3" y="0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1">
                <a:extLst>
                  <a:ext uri="{FF2B5EF4-FFF2-40B4-BE49-F238E27FC236}">
                    <a16:creationId xmlns:a16="http://schemas.microsoft.com/office/drawing/2014/main" xmlns="" id="{12CABF56-2556-46A5-90C0-4224B095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1" y="1227138"/>
                <a:ext cx="1588" cy="3175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6 h 7"/>
                  <a:gd name="T4" fmla="*/ 0 w 1"/>
                  <a:gd name="T5" fmla="*/ 6 h 7"/>
                  <a:gd name="T6" fmla="*/ 0 w 1"/>
                  <a:gd name="T7" fmla="*/ 7 h 7"/>
                  <a:gd name="T8" fmla="*/ 1 w 1"/>
                  <a:gd name="T9" fmla="*/ 0 h 7"/>
                  <a:gd name="T10" fmla="*/ 1 w 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92">
                <a:extLst>
                  <a:ext uri="{FF2B5EF4-FFF2-40B4-BE49-F238E27FC236}">
                    <a16:creationId xmlns:a16="http://schemas.microsoft.com/office/drawing/2014/main" xmlns="" id="{6548DE96-13F1-6347-A82D-470424EFB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25550"/>
                <a:ext cx="1588" cy="9525"/>
              </a:xfrm>
              <a:custGeom>
                <a:avLst/>
                <a:gdLst>
                  <a:gd name="T0" fmla="*/ 0 w 4"/>
                  <a:gd name="T1" fmla="*/ 17 h 17"/>
                  <a:gd name="T2" fmla="*/ 4 w 4"/>
                  <a:gd name="T3" fmla="*/ 8 h 17"/>
                  <a:gd name="T4" fmla="*/ 4 w 4"/>
                  <a:gd name="T5" fmla="*/ 8 h 17"/>
                  <a:gd name="T6" fmla="*/ 2 w 4"/>
                  <a:gd name="T7" fmla="*/ 0 h 17"/>
                  <a:gd name="T8" fmla="*/ 1 w 4"/>
                  <a:gd name="T9" fmla="*/ 12 h 17"/>
                  <a:gd name="T10" fmla="*/ 1 w 4"/>
                  <a:gd name="T11" fmla="*/ 12 h 17"/>
                  <a:gd name="T12" fmla="*/ 2 w 4"/>
                  <a:gd name="T13" fmla="*/ 7 h 17"/>
                  <a:gd name="T14" fmla="*/ 1 w 4"/>
                  <a:gd name="T15" fmla="*/ 8 h 17"/>
                  <a:gd name="T16" fmla="*/ 0 w 4"/>
                  <a:gd name="T17" fmla="*/ 17 h 17"/>
                  <a:gd name="T18" fmla="*/ 0 w 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7">
                    <a:moveTo>
                      <a:pt x="0" y="17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2" y="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93">
                <a:extLst>
                  <a:ext uri="{FF2B5EF4-FFF2-40B4-BE49-F238E27FC236}">
                    <a16:creationId xmlns:a16="http://schemas.microsoft.com/office/drawing/2014/main" xmlns="" id="{7E6ABAB1-FCAA-DEEB-C317-BDA7EF0A3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8" y="1220788"/>
                <a:ext cx="1588" cy="12700"/>
              </a:xfrm>
              <a:custGeom>
                <a:avLst/>
                <a:gdLst>
                  <a:gd name="T0" fmla="*/ 5 w 5"/>
                  <a:gd name="T1" fmla="*/ 23 h 23"/>
                  <a:gd name="T2" fmla="*/ 5 w 5"/>
                  <a:gd name="T3" fmla="*/ 23 h 23"/>
                  <a:gd name="T4" fmla="*/ 2 w 5"/>
                  <a:gd name="T5" fmla="*/ 12 h 23"/>
                  <a:gd name="T6" fmla="*/ 2 w 5"/>
                  <a:gd name="T7" fmla="*/ 7 h 23"/>
                  <a:gd name="T8" fmla="*/ 5 w 5"/>
                  <a:gd name="T9" fmla="*/ 0 h 23"/>
                  <a:gd name="T10" fmla="*/ 5 w 5"/>
                  <a:gd name="T11" fmla="*/ 0 h 23"/>
                  <a:gd name="T12" fmla="*/ 2 w 5"/>
                  <a:gd name="T13" fmla="*/ 2 h 23"/>
                  <a:gd name="T14" fmla="*/ 1 w 5"/>
                  <a:gd name="T15" fmla="*/ 5 h 23"/>
                  <a:gd name="T16" fmla="*/ 0 w 5"/>
                  <a:gd name="T17" fmla="*/ 15 h 23"/>
                  <a:gd name="T18" fmla="*/ 0 w 5"/>
                  <a:gd name="T19" fmla="*/ 18 h 23"/>
                  <a:gd name="T20" fmla="*/ 1 w 5"/>
                  <a:gd name="T21" fmla="*/ 22 h 23"/>
                  <a:gd name="T22" fmla="*/ 2 w 5"/>
                  <a:gd name="T23" fmla="*/ 23 h 23"/>
                  <a:gd name="T24" fmla="*/ 5 w 5"/>
                  <a:gd name="T25" fmla="*/ 23 h 23"/>
                  <a:gd name="T26" fmla="*/ 5 w 5"/>
                  <a:gd name="T2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lnTo>
                      <a:pt x="5" y="23"/>
                    </a:lnTo>
                    <a:lnTo>
                      <a:pt x="2" y="12"/>
                    </a:lnTo>
                    <a:lnTo>
                      <a:pt x="2" y="7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5" y="23"/>
                    </a:lnTo>
                    <a:lnTo>
                      <a:pt x="5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4">
                <a:extLst>
                  <a:ext uri="{FF2B5EF4-FFF2-40B4-BE49-F238E27FC236}">
                    <a16:creationId xmlns:a16="http://schemas.microsoft.com/office/drawing/2014/main" xmlns="" id="{CEEE6761-C6C4-98FB-55C5-758F9093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451" y="1182688"/>
                <a:ext cx="1588" cy="7938"/>
              </a:xfrm>
              <a:custGeom>
                <a:avLst/>
                <a:gdLst>
                  <a:gd name="T0" fmla="*/ 5 w 5"/>
                  <a:gd name="T1" fmla="*/ 11 h 14"/>
                  <a:gd name="T2" fmla="*/ 3 w 5"/>
                  <a:gd name="T3" fmla="*/ 0 h 14"/>
                  <a:gd name="T4" fmla="*/ 0 w 5"/>
                  <a:gd name="T5" fmla="*/ 12 h 14"/>
                  <a:gd name="T6" fmla="*/ 0 w 5"/>
                  <a:gd name="T7" fmla="*/ 12 h 14"/>
                  <a:gd name="T8" fmla="*/ 1 w 5"/>
                  <a:gd name="T9" fmla="*/ 11 h 14"/>
                  <a:gd name="T10" fmla="*/ 1 w 5"/>
                  <a:gd name="T11" fmla="*/ 11 h 14"/>
                  <a:gd name="T12" fmla="*/ 4 w 5"/>
                  <a:gd name="T13" fmla="*/ 13 h 14"/>
                  <a:gd name="T14" fmla="*/ 5 w 5"/>
                  <a:gd name="T15" fmla="*/ 14 h 14"/>
                  <a:gd name="T16" fmla="*/ 5 w 5"/>
                  <a:gd name="T17" fmla="*/ 11 h 14"/>
                  <a:gd name="T18" fmla="*/ 5 w 5"/>
                  <a:gd name="T1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1"/>
                    </a:moveTo>
                    <a:lnTo>
                      <a:pt x="3" y="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795">
                <a:extLst>
                  <a:ext uri="{FF2B5EF4-FFF2-40B4-BE49-F238E27FC236}">
                    <a16:creationId xmlns:a16="http://schemas.microsoft.com/office/drawing/2014/main" xmlns="" id="{5EB2617E-614A-D2F6-28B0-A7AD2D306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088" y="1235075"/>
                <a:ext cx="1588" cy="14288"/>
              </a:xfrm>
              <a:custGeom>
                <a:avLst/>
                <a:gdLst>
                  <a:gd name="T0" fmla="*/ 4 w 4"/>
                  <a:gd name="T1" fmla="*/ 28 h 28"/>
                  <a:gd name="T2" fmla="*/ 4 w 4"/>
                  <a:gd name="T3" fmla="*/ 28 h 28"/>
                  <a:gd name="T4" fmla="*/ 4 w 4"/>
                  <a:gd name="T5" fmla="*/ 15 h 28"/>
                  <a:gd name="T6" fmla="*/ 4 w 4"/>
                  <a:gd name="T7" fmla="*/ 0 h 28"/>
                  <a:gd name="T8" fmla="*/ 0 w 4"/>
                  <a:gd name="T9" fmla="*/ 8 h 28"/>
                  <a:gd name="T10" fmla="*/ 0 w 4"/>
                  <a:gd name="T11" fmla="*/ 8 h 28"/>
                  <a:gd name="T12" fmla="*/ 3 w 4"/>
                  <a:gd name="T13" fmla="*/ 16 h 28"/>
                  <a:gd name="T14" fmla="*/ 4 w 4"/>
                  <a:gd name="T15" fmla="*/ 21 h 28"/>
                  <a:gd name="T16" fmla="*/ 4 w 4"/>
                  <a:gd name="T17" fmla="*/ 28 h 28"/>
                  <a:gd name="T18" fmla="*/ 4 w 4"/>
                  <a:gd name="T1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lnTo>
                      <a:pt x="4" y="28"/>
                    </a:lnTo>
                    <a:lnTo>
                      <a:pt x="4" y="15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6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796">
                <a:extLst>
                  <a:ext uri="{FF2B5EF4-FFF2-40B4-BE49-F238E27FC236}">
                    <a16:creationId xmlns:a16="http://schemas.microsoft.com/office/drawing/2014/main" xmlns="" id="{73414461-8B05-677D-DD2E-0B2FCF9E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6" y="1228725"/>
                <a:ext cx="1588" cy="6350"/>
              </a:xfrm>
              <a:custGeom>
                <a:avLst/>
                <a:gdLst>
                  <a:gd name="T0" fmla="*/ 0 w 3"/>
                  <a:gd name="T1" fmla="*/ 11 h 11"/>
                  <a:gd name="T2" fmla="*/ 3 w 3"/>
                  <a:gd name="T3" fmla="*/ 0 h 11"/>
                  <a:gd name="T4" fmla="*/ 3 w 3"/>
                  <a:gd name="T5" fmla="*/ 0 h 11"/>
                  <a:gd name="T6" fmla="*/ 1 w 3"/>
                  <a:gd name="T7" fmla="*/ 0 h 11"/>
                  <a:gd name="T8" fmla="*/ 0 w 3"/>
                  <a:gd name="T9" fmla="*/ 2 h 11"/>
                  <a:gd name="T10" fmla="*/ 0 w 3"/>
                  <a:gd name="T11" fmla="*/ 11 h 11"/>
                  <a:gd name="T12" fmla="*/ 0 w 3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797">
                <a:extLst>
                  <a:ext uri="{FF2B5EF4-FFF2-40B4-BE49-F238E27FC236}">
                    <a16:creationId xmlns:a16="http://schemas.microsoft.com/office/drawing/2014/main" xmlns="" id="{3B1D3EA1-ADD5-5EC8-5E00-BA1F65DF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563" y="1208088"/>
                <a:ext cx="3175" cy="14288"/>
              </a:xfrm>
              <a:custGeom>
                <a:avLst/>
                <a:gdLst>
                  <a:gd name="T0" fmla="*/ 6 w 7"/>
                  <a:gd name="T1" fmla="*/ 2 h 27"/>
                  <a:gd name="T2" fmla="*/ 0 w 7"/>
                  <a:gd name="T3" fmla="*/ 27 h 27"/>
                  <a:gd name="T4" fmla="*/ 7 w 7"/>
                  <a:gd name="T5" fmla="*/ 0 h 27"/>
                  <a:gd name="T6" fmla="*/ 6 w 7"/>
                  <a:gd name="T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7">
                    <a:moveTo>
                      <a:pt x="6" y="2"/>
                    </a:moveTo>
                    <a:lnTo>
                      <a:pt x="0" y="27"/>
                    </a:lnTo>
                    <a:lnTo>
                      <a:pt x="7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798">
                <a:extLst>
                  <a:ext uri="{FF2B5EF4-FFF2-40B4-BE49-F238E27FC236}">
                    <a16:creationId xmlns:a16="http://schemas.microsoft.com/office/drawing/2014/main" xmlns="" id="{ECBA3438-4043-DEEA-CE40-FC7C95F35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026" y="1246188"/>
                <a:ext cx="1588" cy="12700"/>
              </a:xfrm>
              <a:custGeom>
                <a:avLst/>
                <a:gdLst>
                  <a:gd name="T0" fmla="*/ 3 w 4"/>
                  <a:gd name="T1" fmla="*/ 8 h 24"/>
                  <a:gd name="T2" fmla="*/ 0 w 4"/>
                  <a:gd name="T3" fmla="*/ 24 h 24"/>
                  <a:gd name="T4" fmla="*/ 4 w 4"/>
                  <a:gd name="T5" fmla="*/ 0 h 24"/>
                  <a:gd name="T6" fmla="*/ 3 w 4"/>
                  <a:gd name="T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4">
                    <a:moveTo>
                      <a:pt x="3" y="8"/>
                    </a:moveTo>
                    <a:lnTo>
                      <a:pt x="0" y="24"/>
                    </a:lnTo>
                    <a:lnTo>
                      <a:pt x="4" y="0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799">
                <a:extLst>
                  <a:ext uri="{FF2B5EF4-FFF2-40B4-BE49-F238E27FC236}">
                    <a16:creationId xmlns:a16="http://schemas.microsoft.com/office/drawing/2014/main" xmlns="" id="{8799BEA2-D215-E489-420B-F2C42268D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49363"/>
                <a:ext cx="4763" cy="15875"/>
              </a:xfrm>
              <a:custGeom>
                <a:avLst/>
                <a:gdLst>
                  <a:gd name="T0" fmla="*/ 1 w 7"/>
                  <a:gd name="T1" fmla="*/ 0 h 31"/>
                  <a:gd name="T2" fmla="*/ 1 w 7"/>
                  <a:gd name="T3" fmla="*/ 0 h 31"/>
                  <a:gd name="T4" fmla="*/ 0 w 7"/>
                  <a:gd name="T5" fmla="*/ 9 h 31"/>
                  <a:gd name="T6" fmla="*/ 0 w 7"/>
                  <a:gd name="T7" fmla="*/ 17 h 31"/>
                  <a:gd name="T8" fmla="*/ 1 w 7"/>
                  <a:gd name="T9" fmla="*/ 24 h 31"/>
                  <a:gd name="T10" fmla="*/ 0 w 7"/>
                  <a:gd name="T11" fmla="*/ 31 h 31"/>
                  <a:gd name="T12" fmla="*/ 0 w 7"/>
                  <a:gd name="T13" fmla="*/ 31 h 31"/>
                  <a:gd name="T14" fmla="*/ 2 w 7"/>
                  <a:gd name="T15" fmla="*/ 27 h 31"/>
                  <a:gd name="T16" fmla="*/ 3 w 7"/>
                  <a:gd name="T17" fmla="*/ 22 h 31"/>
                  <a:gd name="T18" fmla="*/ 7 w 7"/>
                  <a:gd name="T19" fmla="*/ 7 h 31"/>
                  <a:gd name="T20" fmla="*/ 7 w 7"/>
                  <a:gd name="T21" fmla="*/ 7 h 31"/>
                  <a:gd name="T22" fmla="*/ 5 w 7"/>
                  <a:gd name="T23" fmla="*/ 9 h 31"/>
                  <a:gd name="T24" fmla="*/ 4 w 7"/>
                  <a:gd name="T25" fmla="*/ 10 h 31"/>
                  <a:gd name="T26" fmla="*/ 4 w 7"/>
                  <a:gd name="T27" fmla="*/ 9 h 31"/>
                  <a:gd name="T28" fmla="*/ 2 w 7"/>
                  <a:gd name="T29" fmla="*/ 5 h 31"/>
                  <a:gd name="T30" fmla="*/ 1 w 7"/>
                  <a:gd name="T31" fmla="*/ 0 h 31"/>
                  <a:gd name="T32" fmla="*/ 1 w 7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31">
                    <a:moveTo>
                      <a:pt x="1" y="0"/>
                    </a:moveTo>
                    <a:lnTo>
                      <a:pt x="1" y="0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27"/>
                    </a:lnTo>
                    <a:lnTo>
                      <a:pt x="3" y="22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00">
                <a:extLst>
                  <a:ext uri="{FF2B5EF4-FFF2-40B4-BE49-F238E27FC236}">
                    <a16:creationId xmlns:a16="http://schemas.microsoft.com/office/drawing/2014/main" xmlns="" id="{D1AD85D6-275B-C22C-177C-D0DABEA24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551" y="1244600"/>
                <a:ext cx="1588" cy="7938"/>
              </a:xfrm>
              <a:custGeom>
                <a:avLst/>
                <a:gdLst>
                  <a:gd name="T0" fmla="*/ 3 w 3"/>
                  <a:gd name="T1" fmla="*/ 0 h 15"/>
                  <a:gd name="T2" fmla="*/ 3 w 3"/>
                  <a:gd name="T3" fmla="*/ 0 h 15"/>
                  <a:gd name="T4" fmla="*/ 0 w 3"/>
                  <a:gd name="T5" fmla="*/ 15 h 15"/>
                  <a:gd name="T6" fmla="*/ 0 w 3"/>
                  <a:gd name="T7" fmla="*/ 15 h 15"/>
                  <a:gd name="T8" fmla="*/ 2 w 3"/>
                  <a:gd name="T9" fmla="*/ 9 h 15"/>
                  <a:gd name="T10" fmla="*/ 3 w 3"/>
                  <a:gd name="T11" fmla="*/ 0 h 15"/>
                  <a:gd name="T12" fmla="*/ 3 w 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lnTo>
                      <a:pt x="3" y="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01">
                <a:extLst>
                  <a:ext uri="{FF2B5EF4-FFF2-40B4-BE49-F238E27FC236}">
                    <a16:creationId xmlns:a16="http://schemas.microsoft.com/office/drawing/2014/main" xmlns="" id="{F61E0046-B1E3-75BA-3144-DF53D404A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1588" cy="11113"/>
              </a:xfrm>
              <a:custGeom>
                <a:avLst/>
                <a:gdLst>
                  <a:gd name="T0" fmla="*/ 0 w 2"/>
                  <a:gd name="T1" fmla="*/ 0 h 20"/>
                  <a:gd name="T2" fmla="*/ 0 w 2"/>
                  <a:gd name="T3" fmla="*/ 0 h 20"/>
                  <a:gd name="T4" fmla="*/ 0 w 2"/>
                  <a:gd name="T5" fmla="*/ 9 h 20"/>
                  <a:gd name="T6" fmla="*/ 1 w 2"/>
                  <a:gd name="T7" fmla="*/ 15 h 20"/>
                  <a:gd name="T8" fmla="*/ 2 w 2"/>
                  <a:gd name="T9" fmla="*/ 20 h 20"/>
                  <a:gd name="T10" fmla="*/ 1 w 2"/>
                  <a:gd name="T11" fmla="*/ 0 h 20"/>
                  <a:gd name="T12" fmla="*/ 0 w 2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2" y="2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02">
                <a:extLst>
                  <a:ext uri="{FF2B5EF4-FFF2-40B4-BE49-F238E27FC236}">
                    <a16:creationId xmlns:a16="http://schemas.microsoft.com/office/drawing/2014/main" xmlns="" id="{B8D9BFCE-0EDE-A412-B4BC-AE9C32EC1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30313"/>
                <a:ext cx="3175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4 w 4"/>
                  <a:gd name="T7" fmla="*/ 1 h 1"/>
                  <a:gd name="T8" fmla="*/ 4 w 4"/>
                  <a:gd name="T9" fmla="*/ 1 h 1"/>
                  <a:gd name="T10" fmla="*/ 0 w 4"/>
                  <a:gd name="T11" fmla="*/ 0 h 1"/>
                  <a:gd name="T12" fmla="*/ 0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03">
                <a:extLst>
                  <a:ext uri="{FF2B5EF4-FFF2-40B4-BE49-F238E27FC236}">
                    <a16:creationId xmlns:a16="http://schemas.microsoft.com/office/drawing/2014/main" xmlns="" id="{60F48D3B-8A46-F2B9-09F3-6C534835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1228725"/>
                <a:ext cx="0" cy="1588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04">
                <a:extLst>
                  <a:ext uri="{FF2B5EF4-FFF2-40B4-BE49-F238E27FC236}">
                    <a16:creationId xmlns:a16="http://schemas.microsoft.com/office/drawing/2014/main" xmlns="" id="{A247C760-1DAD-CEB6-2FAE-7EA63C7D4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1" y="1196975"/>
                <a:ext cx="3175" cy="20638"/>
              </a:xfrm>
              <a:custGeom>
                <a:avLst/>
                <a:gdLst>
                  <a:gd name="T0" fmla="*/ 0 w 5"/>
                  <a:gd name="T1" fmla="*/ 39 h 39"/>
                  <a:gd name="T2" fmla="*/ 0 w 5"/>
                  <a:gd name="T3" fmla="*/ 39 h 39"/>
                  <a:gd name="T4" fmla="*/ 3 w 5"/>
                  <a:gd name="T5" fmla="*/ 22 h 39"/>
                  <a:gd name="T6" fmla="*/ 5 w 5"/>
                  <a:gd name="T7" fmla="*/ 11 h 39"/>
                  <a:gd name="T8" fmla="*/ 2 w 5"/>
                  <a:gd name="T9" fmla="*/ 0 h 39"/>
                  <a:gd name="T10" fmla="*/ 2 w 5"/>
                  <a:gd name="T11" fmla="*/ 0 h 39"/>
                  <a:gd name="T12" fmla="*/ 2 w 5"/>
                  <a:gd name="T13" fmla="*/ 9 h 39"/>
                  <a:gd name="T14" fmla="*/ 2 w 5"/>
                  <a:gd name="T15" fmla="*/ 18 h 39"/>
                  <a:gd name="T16" fmla="*/ 1 w 5"/>
                  <a:gd name="T17" fmla="*/ 27 h 39"/>
                  <a:gd name="T18" fmla="*/ 0 w 5"/>
                  <a:gd name="T19" fmla="*/ 39 h 39"/>
                  <a:gd name="T20" fmla="*/ 0 w 5"/>
                  <a:gd name="T2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9">
                    <a:moveTo>
                      <a:pt x="0" y="39"/>
                    </a:moveTo>
                    <a:lnTo>
                      <a:pt x="0" y="39"/>
                    </a:lnTo>
                    <a:lnTo>
                      <a:pt x="3" y="22"/>
                    </a:lnTo>
                    <a:lnTo>
                      <a:pt x="5" y="1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2" y="18"/>
                    </a:lnTo>
                    <a:lnTo>
                      <a:pt x="1" y="27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805">
                <a:extLst>
                  <a:ext uri="{FF2B5EF4-FFF2-40B4-BE49-F238E27FC236}">
                    <a16:creationId xmlns:a16="http://schemas.microsoft.com/office/drawing/2014/main" xmlns="" id="{E95D5355-10A9-A76F-5711-7E49D60ED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263" y="1214438"/>
                <a:ext cx="1588" cy="9525"/>
              </a:xfrm>
              <a:custGeom>
                <a:avLst/>
                <a:gdLst>
                  <a:gd name="T0" fmla="*/ 4 w 4"/>
                  <a:gd name="T1" fmla="*/ 5 h 19"/>
                  <a:gd name="T2" fmla="*/ 0 w 4"/>
                  <a:gd name="T3" fmla="*/ 0 h 19"/>
                  <a:gd name="T4" fmla="*/ 0 w 4"/>
                  <a:gd name="T5" fmla="*/ 0 h 19"/>
                  <a:gd name="T6" fmla="*/ 0 w 4"/>
                  <a:gd name="T7" fmla="*/ 9 h 19"/>
                  <a:gd name="T8" fmla="*/ 0 w 4"/>
                  <a:gd name="T9" fmla="*/ 19 h 19"/>
                  <a:gd name="T10" fmla="*/ 4 w 4"/>
                  <a:gd name="T1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9">
                    <a:moveTo>
                      <a:pt x="4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806">
                <a:extLst>
                  <a:ext uri="{FF2B5EF4-FFF2-40B4-BE49-F238E27FC236}">
                    <a16:creationId xmlns:a16="http://schemas.microsoft.com/office/drawing/2014/main" xmlns="" id="{D6523A2E-7DA0-C124-210B-4B25ACFBE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851" y="1214438"/>
                <a:ext cx="1588" cy="3175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6 h 8"/>
                  <a:gd name="T4" fmla="*/ 2 w 2"/>
                  <a:gd name="T5" fmla="*/ 8 h 8"/>
                  <a:gd name="T6" fmla="*/ 2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807">
                <a:extLst>
                  <a:ext uri="{FF2B5EF4-FFF2-40B4-BE49-F238E27FC236}">
                    <a16:creationId xmlns:a16="http://schemas.microsoft.com/office/drawing/2014/main" xmlns="" id="{1593B0A0-BA2A-9FB8-7474-25781B64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376" y="1225550"/>
                <a:ext cx="4763" cy="9525"/>
              </a:xfrm>
              <a:custGeom>
                <a:avLst/>
                <a:gdLst>
                  <a:gd name="T0" fmla="*/ 1 w 7"/>
                  <a:gd name="T1" fmla="*/ 17 h 17"/>
                  <a:gd name="T2" fmla="*/ 1 w 7"/>
                  <a:gd name="T3" fmla="*/ 17 h 17"/>
                  <a:gd name="T4" fmla="*/ 2 w 7"/>
                  <a:gd name="T5" fmla="*/ 11 h 17"/>
                  <a:gd name="T6" fmla="*/ 4 w 7"/>
                  <a:gd name="T7" fmla="*/ 9 h 17"/>
                  <a:gd name="T8" fmla="*/ 7 w 7"/>
                  <a:gd name="T9" fmla="*/ 6 h 17"/>
                  <a:gd name="T10" fmla="*/ 7 w 7"/>
                  <a:gd name="T11" fmla="*/ 6 h 17"/>
                  <a:gd name="T12" fmla="*/ 4 w 7"/>
                  <a:gd name="T13" fmla="*/ 2 h 17"/>
                  <a:gd name="T14" fmla="*/ 2 w 7"/>
                  <a:gd name="T15" fmla="*/ 1 h 17"/>
                  <a:gd name="T16" fmla="*/ 0 w 7"/>
                  <a:gd name="T17" fmla="*/ 0 h 17"/>
                  <a:gd name="T18" fmla="*/ 0 w 7"/>
                  <a:gd name="T19" fmla="*/ 0 h 17"/>
                  <a:gd name="T20" fmla="*/ 0 w 7"/>
                  <a:gd name="T21" fmla="*/ 11 h 17"/>
                  <a:gd name="T22" fmla="*/ 0 w 7"/>
                  <a:gd name="T23" fmla="*/ 15 h 17"/>
                  <a:gd name="T24" fmla="*/ 0 w 7"/>
                  <a:gd name="T25" fmla="*/ 16 h 17"/>
                  <a:gd name="T26" fmla="*/ 1 w 7"/>
                  <a:gd name="T27" fmla="*/ 17 h 17"/>
                  <a:gd name="T28" fmla="*/ 1 w 7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lnTo>
                      <a:pt x="1" y="17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809">
                <a:extLst>
                  <a:ext uri="{FF2B5EF4-FFF2-40B4-BE49-F238E27FC236}">
                    <a16:creationId xmlns:a16="http://schemas.microsoft.com/office/drawing/2014/main" xmlns="" id="{90650891-3B23-7338-97ED-98C4A5CD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0313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810">
                <a:extLst>
                  <a:ext uri="{FF2B5EF4-FFF2-40B4-BE49-F238E27FC236}">
                    <a16:creationId xmlns:a16="http://schemas.microsoft.com/office/drawing/2014/main" xmlns="" id="{4AD291DF-921F-711A-3DB9-B6B00D8C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27138"/>
                <a:ext cx="0" cy="1588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811">
                <a:extLst>
                  <a:ext uri="{FF2B5EF4-FFF2-40B4-BE49-F238E27FC236}">
                    <a16:creationId xmlns:a16="http://schemas.microsoft.com/office/drawing/2014/main" xmlns="" id="{1EB0B6B7-A410-CCA5-ADB4-867F0F1D8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222375"/>
                <a:ext cx="1588" cy="4763"/>
              </a:xfrm>
              <a:custGeom>
                <a:avLst/>
                <a:gdLst>
                  <a:gd name="T0" fmla="*/ 3 w 3"/>
                  <a:gd name="T1" fmla="*/ 1 h 8"/>
                  <a:gd name="T2" fmla="*/ 3 w 3"/>
                  <a:gd name="T3" fmla="*/ 1 h 8"/>
                  <a:gd name="T4" fmla="*/ 2 w 3"/>
                  <a:gd name="T5" fmla="*/ 0 h 8"/>
                  <a:gd name="T6" fmla="*/ 1 w 3"/>
                  <a:gd name="T7" fmla="*/ 1 h 8"/>
                  <a:gd name="T8" fmla="*/ 0 w 3"/>
                  <a:gd name="T9" fmla="*/ 8 h 8"/>
                  <a:gd name="T10" fmla="*/ 0 w 3"/>
                  <a:gd name="T11" fmla="*/ 8 h 8"/>
                  <a:gd name="T12" fmla="*/ 2 w 3"/>
                  <a:gd name="T13" fmla="*/ 6 h 8"/>
                  <a:gd name="T14" fmla="*/ 3 w 3"/>
                  <a:gd name="T15" fmla="*/ 5 h 8"/>
                  <a:gd name="T16" fmla="*/ 3 w 3"/>
                  <a:gd name="T17" fmla="*/ 5 h 8"/>
                  <a:gd name="T18" fmla="*/ 3 w 3"/>
                  <a:gd name="T19" fmla="*/ 1 h 8"/>
                  <a:gd name="T20" fmla="*/ 3 w 3"/>
                  <a:gd name="T21" fmla="*/ 1 h 8"/>
                  <a:gd name="T22" fmla="*/ 3 w 3"/>
                  <a:gd name="T23" fmla="*/ 1 h 8"/>
                  <a:gd name="T24" fmla="*/ 3 w 3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8">
                    <a:moveTo>
                      <a:pt x="3" y="1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812">
                <a:extLst>
                  <a:ext uri="{FF2B5EF4-FFF2-40B4-BE49-F238E27FC236}">
                    <a16:creationId xmlns:a16="http://schemas.microsoft.com/office/drawing/2014/main" xmlns="" id="{4998C9A3-E4F9-2D76-1503-BC9745E7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1233488"/>
                <a:ext cx="1588" cy="6350"/>
              </a:xfrm>
              <a:custGeom>
                <a:avLst/>
                <a:gdLst>
                  <a:gd name="T0" fmla="*/ 3 w 3"/>
                  <a:gd name="T1" fmla="*/ 11 h 13"/>
                  <a:gd name="T2" fmla="*/ 3 w 3"/>
                  <a:gd name="T3" fmla="*/ 11 h 13"/>
                  <a:gd name="T4" fmla="*/ 0 w 3"/>
                  <a:gd name="T5" fmla="*/ 0 h 13"/>
                  <a:gd name="T6" fmla="*/ 0 w 3"/>
                  <a:gd name="T7" fmla="*/ 0 h 13"/>
                  <a:gd name="T8" fmla="*/ 2 w 3"/>
                  <a:gd name="T9" fmla="*/ 10 h 13"/>
                  <a:gd name="T10" fmla="*/ 3 w 3"/>
                  <a:gd name="T11" fmla="*/ 13 h 13"/>
                  <a:gd name="T12" fmla="*/ 3 w 3"/>
                  <a:gd name="T13" fmla="*/ 11 h 13"/>
                  <a:gd name="T14" fmla="*/ 3 w 3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3">
                    <a:moveTo>
                      <a:pt x="3" y="11"/>
                    </a:move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813">
                <a:extLst>
                  <a:ext uri="{FF2B5EF4-FFF2-40B4-BE49-F238E27FC236}">
                    <a16:creationId xmlns:a16="http://schemas.microsoft.com/office/drawing/2014/main" xmlns="" id="{8AFD382F-D1B1-8BD3-7ED9-91046DCEF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33488"/>
                <a:ext cx="0" cy="1588"/>
              </a:xfrm>
              <a:custGeom>
                <a:avLst/>
                <a:gdLst>
                  <a:gd name="T0" fmla="*/ 0 h 3"/>
                  <a:gd name="T1" fmla="*/ 0 h 3"/>
                  <a:gd name="T2" fmla="*/ 1 h 3"/>
                  <a:gd name="T3" fmla="*/ 1 h 3"/>
                  <a:gd name="T4" fmla="*/ 3 h 3"/>
                  <a:gd name="T5" fmla="*/ 0 h 3"/>
                  <a:gd name="T6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814">
                <a:extLst>
                  <a:ext uri="{FF2B5EF4-FFF2-40B4-BE49-F238E27FC236}">
                    <a16:creationId xmlns:a16="http://schemas.microsoft.com/office/drawing/2014/main" xmlns="" id="{6D209A7F-1119-C51F-ECE2-2CE43446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200" y="1227138"/>
                <a:ext cx="1588" cy="6350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2 h 12"/>
                  <a:gd name="T4" fmla="*/ 3 w 3"/>
                  <a:gd name="T5" fmla="*/ 0 h 12"/>
                  <a:gd name="T6" fmla="*/ 3 w 3"/>
                  <a:gd name="T7" fmla="*/ 0 h 12"/>
                  <a:gd name="T8" fmla="*/ 0 w 3"/>
                  <a:gd name="T9" fmla="*/ 7 h 12"/>
                  <a:gd name="T10" fmla="*/ 0 w 3"/>
                  <a:gd name="T11" fmla="*/ 7 h 12"/>
                  <a:gd name="T12" fmla="*/ 0 w 3"/>
                  <a:gd name="T13" fmla="*/ 12 h 12"/>
                  <a:gd name="T14" fmla="*/ 0 w 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815">
                <a:extLst>
                  <a:ext uri="{FF2B5EF4-FFF2-40B4-BE49-F238E27FC236}">
                    <a16:creationId xmlns:a16="http://schemas.microsoft.com/office/drawing/2014/main" xmlns="" id="{B9400ABE-CE0A-6EC6-DC83-C72F273F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075" y="1162050"/>
                <a:ext cx="7938" cy="65088"/>
              </a:xfrm>
              <a:custGeom>
                <a:avLst/>
                <a:gdLst>
                  <a:gd name="T0" fmla="*/ 12 w 15"/>
                  <a:gd name="T1" fmla="*/ 0 h 123"/>
                  <a:gd name="T2" fmla="*/ 12 w 15"/>
                  <a:gd name="T3" fmla="*/ 0 h 123"/>
                  <a:gd name="T4" fmla="*/ 9 w 15"/>
                  <a:gd name="T5" fmla="*/ 13 h 123"/>
                  <a:gd name="T6" fmla="*/ 8 w 15"/>
                  <a:gd name="T7" fmla="*/ 22 h 123"/>
                  <a:gd name="T8" fmla="*/ 6 w 15"/>
                  <a:gd name="T9" fmla="*/ 24 h 123"/>
                  <a:gd name="T10" fmla="*/ 5 w 15"/>
                  <a:gd name="T11" fmla="*/ 24 h 123"/>
                  <a:gd name="T12" fmla="*/ 4 w 15"/>
                  <a:gd name="T13" fmla="*/ 22 h 123"/>
                  <a:gd name="T14" fmla="*/ 3 w 15"/>
                  <a:gd name="T15" fmla="*/ 16 h 123"/>
                  <a:gd name="T16" fmla="*/ 3 w 15"/>
                  <a:gd name="T17" fmla="*/ 16 h 123"/>
                  <a:gd name="T18" fmla="*/ 1 w 15"/>
                  <a:gd name="T19" fmla="*/ 23 h 123"/>
                  <a:gd name="T20" fmla="*/ 0 w 15"/>
                  <a:gd name="T21" fmla="*/ 33 h 123"/>
                  <a:gd name="T22" fmla="*/ 0 w 15"/>
                  <a:gd name="T23" fmla="*/ 62 h 123"/>
                  <a:gd name="T24" fmla="*/ 0 w 15"/>
                  <a:gd name="T25" fmla="*/ 95 h 123"/>
                  <a:gd name="T26" fmla="*/ 3 w 15"/>
                  <a:gd name="T27" fmla="*/ 123 h 123"/>
                  <a:gd name="T28" fmla="*/ 3 w 15"/>
                  <a:gd name="T29" fmla="*/ 123 h 123"/>
                  <a:gd name="T30" fmla="*/ 3 w 15"/>
                  <a:gd name="T31" fmla="*/ 111 h 123"/>
                  <a:gd name="T32" fmla="*/ 4 w 15"/>
                  <a:gd name="T33" fmla="*/ 105 h 123"/>
                  <a:gd name="T34" fmla="*/ 6 w 15"/>
                  <a:gd name="T35" fmla="*/ 97 h 123"/>
                  <a:gd name="T36" fmla="*/ 6 w 15"/>
                  <a:gd name="T37" fmla="*/ 97 h 123"/>
                  <a:gd name="T38" fmla="*/ 5 w 15"/>
                  <a:gd name="T39" fmla="*/ 89 h 123"/>
                  <a:gd name="T40" fmla="*/ 3 w 15"/>
                  <a:gd name="T41" fmla="*/ 80 h 123"/>
                  <a:gd name="T42" fmla="*/ 1 w 15"/>
                  <a:gd name="T43" fmla="*/ 69 h 123"/>
                  <a:gd name="T44" fmla="*/ 1 w 15"/>
                  <a:gd name="T45" fmla="*/ 63 h 123"/>
                  <a:gd name="T46" fmla="*/ 3 w 15"/>
                  <a:gd name="T47" fmla="*/ 58 h 123"/>
                  <a:gd name="T48" fmla="*/ 3 w 15"/>
                  <a:gd name="T49" fmla="*/ 58 h 123"/>
                  <a:gd name="T50" fmla="*/ 4 w 15"/>
                  <a:gd name="T51" fmla="*/ 54 h 123"/>
                  <a:gd name="T52" fmla="*/ 5 w 15"/>
                  <a:gd name="T53" fmla="*/ 54 h 123"/>
                  <a:gd name="T54" fmla="*/ 6 w 15"/>
                  <a:gd name="T55" fmla="*/ 55 h 123"/>
                  <a:gd name="T56" fmla="*/ 6 w 15"/>
                  <a:gd name="T57" fmla="*/ 58 h 123"/>
                  <a:gd name="T58" fmla="*/ 7 w 15"/>
                  <a:gd name="T59" fmla="*/ 66 h 123"/>
                  <a:gd name="T60" fmla="*/ 8 w 15"/>
                  <a:gd name="T61" fmla="*/ 74 h 123"/>
                  <a:gd name="T62" fmla="*/ 8 w 15"/>
                  <a:gd name="T63" fmla="*/ 74 h 123"/>
                  <a:gd name="T64" fmla="*/ 8 w 15"/>
                  <a:gd name="T65" fmla="*/ 66 h 123"/>
                  <a:gd name="T66" fmla="*/ 8 w 15"/>
                  <a:gd name="T67" fmla="*/ 58 h 123"/>
                  <a:gd name="T68" fmla="*/ 12 w 15"/>
                  <a:gd name="T69" fmla="*/ 44 h 123"/>
                  <a:gd name="T70" fmla="*/ 14 w 15"/>
                  <a:gd name="T71" fmla="*/ 29 h 123"/>
                  <a:gd name="T72" fmla="*/ 15 w 15"/>
                  <a:gd name="T73" fmla="*/ 18 h 123"/>
                  <a:gd name="T74" fmla="*/ 15 w 15"/>
                  <a:gd name="T75" fmla="*/ 7 h 123"/>
                  <a:gd name="T76" fmla="*/ 11 w 15"/>
                  <a:gd name="T77" fmla="*/ 18 h 123"/>
                  <a:gd name="T78" fmla="*/ 11 w 15"/>
                  <a:gd name="T79" fmla="*/ 18 h 123"/>
                  <a:gd name="T80" fmla="*/ 12 w 15"/>
                  <a:gd name="T81" fmla="*/ 9 h 123"/>
                  <a:gd name="T82" fmla="*/ 12 w 15"/>
                  <a:gd name="T83" fmla="*/ 5 h 123"/>
                  <a:gd name="T84" fmla="*/ 12 w 15"/>
                  <a:gd name="T85" fmla="*/ 0 h 123"/>
                  <a:gd name="T86" fmla="*/ 12 w 15"/>
                  <a:gd name="T8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23">
                    <a:moveTo>
                      <a:pt x="12" y="0"/>
                    </a:moveTo>
                    <a:lnTo>
                      <a:pt x="12" y="0"/>
                    </a:lnTo>
                    <a:lnTo>
                      <a:pt x="9" y="13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5" y="24"/>
                    </a:lnTo>
                    <a:lnTo>
                      <a:pt x="4" y="22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33"/>
                    </a:lnTo>
                    <a:lnTo>
                      <a:pt x="0" y="62"/>
                    </a:lnTo>
                    <a:lnTo>
                      <a:pt x="0" y="95"/>
                    </a:lnTo>
                    <a:lnTo>
                      <a:pt x="3" y="123"/>
                    </a:lnTo>
                    <a:lnTo>
                      <a:pt x="3" y="123"/>
                    </a:lnTo>
                    <a:lnTo>
                      <a:pt x="3" y="111"/>
                    </a:lnTo>
                    <a:lnTo>
                      <a:pt x="4" y="105"/>
                    </a:lnTo>
                    <a:lnTo>
                      <a:pt x="6" y="97"/>
                    </a:lnTo>
                    <a:lnTo>
                      <a:pt x="6" y="97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1" y="69"/>
                    </a:lnTo>
                    <a:lnTo>
                      <a:pt x="1" y="63"/>
                    </a:lnTo>
                    <a:lnTo>
                      <a:pt x="3" y="58"/>
                    </a:lnTo>
                    <a:lnTo>
                      <a:pt x="3" y="58"/>
                    </a:lnTo>
                    <a:lnTo>
                      <a:pt x="4" y="54"/>
                    </a:lnTo>
                    <a:lnTo>
                      <a:pt x="5" y="54"/>
                    </a:lnTo>
                    <a:lnTo>
                      <a:pt x="6" y="55"/>
                    </a:lnTo>
                    <a:lnTo>
                      <a:pt x="6" y="58"/>
                    </a:lnTo>
                    <a:lnTo>
                      <a:pt x="7" y="66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66"/>
                    </a:lnTo>
                    <a:lnTo>
                      <a:pt x="8" y="58"/>
                    </a:lnTo>
                    <a:lnTo>
                      <a:pt x="12" y="44"/>
                    </a:lnTo>
                    <a:lnTo>
                      <a:pt x="14" y="29"/>
                    </a:lnTo>
                    <a:lnTo>
                      <a:pt x="15" y="18"/>
                    </a:lnTo>
                    <a:lnTo>
                      <a:pt x="15" y="7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9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816">
                <a:extLst>
                  <a:ext uri="{FF2B5EF4-FFF2-40B4-BE49-F238E27FC236}">
                    <a16:creationId xmlns:a16="http://schemas.microsoft.com/office/drawing/2014/main" xmlns="" id="{43047DAD-AC60-5A75-FC6B-2E519C10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225550"/>
                <a:ext cx="4763" cy="15875"/>
              </a:xfrm>
              <a:custGeom>
                <a:avLst/>
                <a:gdLst>
                  <a:gd name="T0" fmla="*/ 3 w 8"/>
                  <a:gd name="T1" fmla="*/ 0 h 28"/>
                  <a:gd name="T2" fmla="*/ 0 w 8"/>
                  <a:gd name="T3" fmla="*/ 2 h 28"/>
                  <a:gd name="T4" fmla="*/ 0 w 8"/>
                  <a:gd name="T5" fmla="*/ 2 h 28"/>
                  <a:gd name="T6" fmla="*/ 3 w 8"/>
                  <a:gd name="T7" fmla="*/ 10 h 28"/>
                  <a:gd name="T8" fmla="*/ 5 w 8"/>
                  <a:gd name="T9" fmla="*/ 28 h 28"/>
                  <a:gd name="T10" fmla="*/ 5 w 8"/>
                  <a:gd name="T11" fmla="*/ 28 h 28"/>
                  <a:gd name="T12" fmla="*/ 8 w 8"/>
                  <a:gd name="T13" fmla="*/ 15 h 28"/>
                  <a:gd name="T14" fmla="*/ 8 w 8"/>
                  <a:gd name="T15" fmla="*/ 6 h 28"/>
                  <a:gd name="T16" fmla="*/ 1 w 8"/>
                  <a:gd name="T17" fmla="*/ 2 h 28"/>
                  <a:gd name="T18" fmla="*/ 3 w 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8">
                    <a:moveTo>
                      <a:pt x="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3" y="10"/>
                    </a:lnTo>
                    <a:lnTo>
                      <a:pt x="5" y="28"/>
                    </a:lnTo>
                    <a:lnTo>
                      <a:pt x="5" y="28"/>
                    </a:lnTo>
                    <a:lnTo>
                      <a:pt x="8" y="15"/>
                    </a:lnTo>
                    <a:lnTo>
                      <a:pt x="8" y="6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817">
                <a:extLst>
                  <a:ext uri="{FF2B5EF4-FFF2-40B4-BE49-F238E27FC236}">
                    <a16:creationId xmlns:a16="http://schemas.microsoft.com/office/drawing/2014/main" xmlns="" id="{DB5F800F-4B50-455A-091F-9666B6EFE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138" y="1201738"/>
                <a:ext cx="4763" cy="31750"/>
              </a:xfrm>
              <a:custGeom>
                <a:avLst/>
                <a:gdLst>
                  <a:gd name="T0" fmla="*/ 3 w 10"/>
                  <a:gd name="T1" fmla="*/ 49 h 61"/>
                  <a:gd name="T2" fmla="*/ 3 w 10"/>
                  <a:gd name="T3" fmla="*/ 49 h 61"/>
                  <a:gd name="T4" fmla="*/ 6 w 10"/>
                  <a:gd name="T5" fmla="*/ 37 h 61"/>
                  <a:gd name="T6" fmla="*/ 7 w 10"/>
                  <a:gd name="T7" fmla="*/ 25 h 61"/>
                  <a:gd name="T8" fmla="*/ 8 w 10"/>
                  <a:gd name="T9" fmla="*/ 14 h 61"/>
                  <a:gd name="T10" fmla="*/ 7 w 10"/>
                  <a:gd name="T11" fmla="*/ 0 h 61"/>
                  <a:gd name="T12" fmla="*/ 7 w 10"/>
                  <a:gd name="T13" fmla="*/ 0 h 61"/>
                  <a:gd name="T14" fmla="*/ 6 w 10"/>
                  <a:gd name="T15" fmla="*/ 1 h 61"/>
                  <a:gd name="T16" fmla="*/ 5 w 10"/>
                  <a:gd name="T17" fmla="*/ 3 h 61"/>
                  <a:gd name="T18" fmla="*/ 3 w 10"/>
                  <a:gd name="T19" fmla="*/ 9 h 61"/>
                  <a:gd name="T20" fmla="*/ 2 w 10"/>
                  <a:gd name="T21" fmla="*/ 17 h 61"/>
                  <a:gd name="T22" fmla="*/ 1 w 10"/>
                  <a:gd name="T23" fmla="*/ 25 h 61"/>
                  <a:gd name="T24" fmla="*/ 1 w 10"/>
                  <a:gd name="T25" fmla="*/ 25 h 61"/>
                  <a:gd name="T26" fmla="*/ 3 w 10"/>
                  <a:gd name="T27" fmla="*/ 24 h 61"/>
                  <a:gd name="T28" fmla="*/ 3 w 10"/>
                  <a:gd name="T29" fmla="*/ 24 h 61"/>
                  <a:gd name="T30" fmla="*/ 3 w 10"/>
                  <a:gd name="T31" fmla="*/ 30 h 61"/>
                  <a:gd name="T32" fmla="*/ 2 w 10"/>
                  <a:gd name="T33" fmla="*/ 38 h 61"/>
                  <a:gd name="T34" fmla="*/ 2 w 10"/>
                  <a:gd name="T35" fmla="*/ 42 h 61"/>
                  <a:gd name="T36" fmla="*/ 3 w 10"/>
                  <a:gd name="T37" fmla="*/ 47 h 61"/>
                  <a:gd name="T38" fmla="*/ 3 w 10"/>
                  <a:gd name="T39" fmla="*/ 47 h 61"/>
                  <a:gd name="T40" fmla="*/ 1 w 10"/>
                  <a:gd name="T41" fmla="*/ 51 h 61"/>
                  <a:gd name="T42" fmla="*/ 0 w 10"/>
                  <a:gd name="T43" fmla="*/ 52 h 61"/>
                  <a:gd name="T44" fmla="*/ 0 w 10"/>
                  <a:gd name="T45" fmla="*/ 52 h 61"/>
                  <a:gd name="T46" fmla="*/ 3 w 10"/>
                  <a:gd name="T47" fmla="*/ 61 h 61"/>
                  <a:gd name="T48" fmla="*/ 3 w 10"/>
                  <a:gd name="T49" fmla="*/ 60 h 61"/>
                  <a:gd name="T50" fmla="*/ 3 w 10"/>
                  <a:gd name="T51" fmla="*/ 60 h 61"/>
                  <a:gd name="T52" fmla="*/ 3 w 10"/>
                  <a:gd name="T53" fmla="*/ 60 h 61"/>
                  <a:gd name="T54" fmla="*/ 3 w 10"/>
                  <a:gd name="T55" fmla="*/ 60 h 61"/>
                  <a:gd name="T56" fmla="*/ 3 w 10"/>
                  <a:gd name="T57" fmla="*/ 57 h 61"/>
                  <a:gd name="T58" fmla="*/ 3 w 10"/>
                  <a:gd name="T59" fmla="*/ 57 h 61"/>
                  <a:gd name="T60" fmla="*/ 3 w 10"/>
                  <a:gd name="T61" fmla="*/ 56 h 61"/>
                  <a:gd name="T62" fmla="*/ 3 w 10"/>
                  <a:gd name="T63" fmla="*/ 56 h 61"/>
                  <a:gd name="T64" fmla="*/ 3 w 10"/>
                  <a:gd name="T65" fmla="*/ 49 h 61"/>
                  <a:gd name="T66" fmla="*/ 3 w 10"/>
                  <a:gd name="T67" fmla="*/ 49 h 61"/>
                  <a:gd name="T68" fmla="*/ 5 w 10"/>
                  <a:gd name="T69" fmla="*/ 52 h 61"/>
                  <a:gd name="T70" fmla="*/ 5 w 10"/>
                  <a:gd name="T71" fmla="*/ 54 h 61"/>
                  <a:gd name="T72" fmla="*/ 3 w 10"/>
                  <a:gd name="T73" fmla="*/ 56 h 61"/>
                  <a:gd name="T74" fmla="*/ 3 w 10"/>
                  <a:gd name="T75" fmla="*/ 60 h 61"/>
                  <a:gd name="T76" fmla="*/ 3 w 10"/>
                  <a:gd name="T77" fmla="*/ 60 h 61"/>
                  <a:gd name="T78" fmla="*/ 10 w 10"/>
                  <a:gd name="T79" fmla="*/ 49 h 61"/>
                  <a:gd name="T80" fmla="*/ 10 w 10"/>
                  <a:gd name="T81" fmla="*/ 49 h 61"/>
                  <a:gd name="T82" fmla="*/ 9 w 10"/>
                  <a:gd name="T83" fmla="*/ 48 h 61"/>
                  <a:gd name="T84" fmla="*/ 8 w 10"/>
                  <a:gd name="T85" fmla="*/ 47 h 61"/>
                  <a:gd name="T86" fmla="*/ 3 w 10"/>
                  <a:gd name="T87" fmla="*/ 49 h 61"/>
                  <a:gd name="T88" fmla="*/ 3 w 10"/>
                  <a:gd name="T8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61">
                    <a:moveTo>
                      <a:pt x="3" y="49"/>
                    </a:moveTo>
                    <a:lnTo>
                      <a:pt x="3" y="49"/>
                    </a:lnTo>
                    <a:lnTo>
                      <a:pt x="6" y="37"/>
                    </a:lnTo>
                    <a:lnTo>
                      <a:pt x="7" y="25"/>
                    </a:lnTo>
                    <a:lnTo>
                      <a:pt x="8" y="1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9"/>
                    </a:lnTo>
                    <a:lnTo>
                      <a:pt x="2" y="17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3" y="47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5" y="52"/>
                    </a:lnTo>
                    <a:lnTo>
                      <a:pt x="5" y="54"/>
                    </a:lnTo>
                    <a:lnTo>
                      <a:pt x="3" y="5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10" y="49"/>
                    </a:lnTo>
                    <a:lnTo>
                      <a:pt x="10" y="49"/>
                    </a:lnTo>
                    <a:lnTo>
                      <a:pt x="9" y="48"/>
                    </a:lnTo>
                    <a:lnTo>
                      <a:pt x="8" y="47"/>
                    </a:lnTo>
                    <a:lnTo>
                      <a:pt x="3" y="49"/>
                    </a:lnTo>
                    <a:lnTo>
                      <a:pt x="3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818">
                <a:extLst>
                  <a:ext uri="{FF2B5EF4-FFF2-40B4-BE49-F238E27FC236}">
                    <a16:creationId xmlns:a16="http://schemas.microsoft.com/office/drawing/2014/main" xmlns="" id="{0A34C607-6145-E99F-DC62-A156E1D1B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4750"/>
                <a:ext cx="1588" cy="1588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5 h 5"/>
                  <a:gd name="T8" fmla="*/ 1 w 1"/>
                  <a:gd name="T9" fmla="*/ 1 h 5"/>
                  <a:gd name="T10" fmla="*/ 0 w 1"/>
                  <a:gd name="T11" fmla="*/ 0 h 5"/>
                  <a:gd name="T12" fmla="*/ 0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819">
                <a:extLst>
                  <a:ext uri="{FF2B5EF4-FFF2-40B4-BE49-F238E27FC236}">
                    <a16:creationId xmlns:a16="http://schemas.microsoft.com/office/drawing/2014/main" xmlns="" id="{3DD3E9C5-1E3D-A7F8-B65B-1DF679139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675" y="1176338"/>
                <a:ext cx="3175" cy="30163"/>
              </a:xfrm>
              <a:custGeom>
                <a:avLst/>
                <a:gdLst>
                  <a:gd name="T0" fmla="*/ 4 w 7"/>
                  <a:gd name="T1" fmla="*/ 7 h 55"/>
                  <a:gd name="T2" fmla="*/ 4 w 7"/>
                  <a:gd name="T3" fmla="*/ 7 h 55"/>
                  <a:gd name="T4" fmla="*/ 3 w 7"/>
                  <a:gd name="T5" fmla="*/ 14 h 55"/>
                  <a:gd name="T6" fmla="*/ 2 w 7"/>
                  <a:gd name="T7" fmla="*/ 16 h 55"/>
                  <a:gd name="T8" fmla="*/ 2 w 7"/>
                  <a:gd name="T9" fmla="*/ 16 h 55"/>
                  <a:gd name="T10" fmla="*/ 1 w 7"/>
                  <a:gd name="T11" fmla="*/ 16 h 55"/>
                  <a:gd name="T12" fmla="*/ 1 w 7"/>
                  <a:gd name="T13" fmla="*/ 16 h 55"/>
                  <a:gd name="T14" fmla="*/ 1 w 7"/>
                  <a:gd name="T15" fmla="*/ 11 h 55"/>
                  <a:gd name="T16" fmla="*/ 1 w 7"/>
                  <a:gd name="T17" fmla="*/ 8 h 55"/>
                  <a:gd name="T18" fmla="*/ 2 w 7"/>
                  <a:gd name="T19" fmla="*/ 0 h 55"/>
                  <a:gd name="T20" fmla="*/ 2 w 7"/>
                  <a:gd name="T21" fmla="*/ 0 h 55"/>
                  <a:gd name="T22" fmla="*/ 0 w 7"/>
                  <a:gd name="T23" fmla="*/ 10 h 55"/>
                  <a:gd name="T24" fmla="*/ 0 w 7"/>
                  <a:gd name="T25" fmla="*/ 16 h 55"/>
                  <a:gd name="T26" fmla="*/ 1 w 7"/>
                  <a:gd name="T27" fmla="*/ 24 h 55"/>
                  <a:gd name="T28" fmla="*/ 1 w 7"/>
                  <a:gd name="T29" fmla="*/ 20 h 55"/>
                  <a:gd name="T30" fmla="*/ 1 w 7"/>
                  <a:gd name="T31" fmla="*/ 20 h 55"/>
                  <a:gd name="T32" fmla="*/ 3 w 7"/>
                  <a:gd name="T33" fmla="*/ 28 h 55"/>
                  <a:gd name="T34" fmla="*/ 6 w 7"/>
                  <a:gd name="T35" fmla="*/ 40 h 55"/>
                  <a:gd name="T36" fmla="*/ 7 w 7"/>
                  <a:gd name="T37" fmla="*/ 55 h 55"/>
                  <a:gd name="T38" fmla="*/ 7 w 7"/>
                  <a:gd name="T39" fmla="*/ 55 h 55"/>
                  <a:gd name="T40" fmla="*/ 6 w 7"/>
                  <a:gd name="T41" fmla="*/ 31 h 55"/>
                  <a:gd name="T42" fmla="*/ 4 w 7"/>
                  <a:gd name="T43" fmla="*/ 7 h 55"/>
                  <a:gd name="T44" fmla="*/ 4 w 7"/>
                  <a:gd name="T45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55">
                    <a:moveTo>
                      <a:pt x="4" y="7"/>
                    </a:moveTo>
                    <a:lnTo>
                      <a:pt x="4" y="7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1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3" y="28"/>
                    </a:lnTo>
                    <a:lnTo>
                      <a:pt x="6" y="40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6" y="31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820">
                <a:extLst>
                  <a:ext uri="{FF2B5EF4-FFF2-40B4-BE49-F238E27FC236}">
                    <a16:creationId xmlns:a16="http://schemas.microsoft.com/office/drawing/2014/main" xmlns="" id="{24323DDB-B06C-338B-F340-7891C3EFE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1187450"/>
                <a:ext cx="3175" cy="14288"/>
              </a:xfrm>
              <a:custGeom>
                <a:avLst/>
                <a:gdLst>
                  <a:gd name="T0" fmla="*/ 0 w 6"/>
                  <a:gd name="T1" fmla="*/ 27 h 27"/>
                  <a:gd name="T2" fmla="*/ 6 w 6"/>
                  <a:gd name="T3" fmla="*/ 18 h 27"/>
                  <a:gd name="T4" fmla="*/ 4 w 6"/>
                  <a:gd name="T5" fmla="*/ 0 h 27"/>
                  <a:gd name="T6" fmla="*/ 4 w 6"/>
                  <a:gd name="T7" fmla="*/ 11 h 27"/>
                  <a:gd name="T8" fmla="*/ 4 w 6"/>
                  <a:gd name="T9" fmla="*/ 11 h 27"/>
                  <a:gd name="T10" fmla="*/ 3 w 6"/>
                  <a:gd name="T11" fmla="*/ 9 h 27"/>
                  <a:gd name="T12" fmla="*/ 2 w 6"/>
                  <a:gd name="T13" fmla="*/ 11 h 27"/>
                  <a:gd name="T14" fmla="*/ 0 w 6"/>
                  <a:gd name="T15" fmla="*/ 14 h 27"/>
                  <a:gd name="T16" fmla="*/ 0 w 6"/>
                  <a:gd name="T17" fmla="*/ 27 h 27"/>
                  <a:gd name="T18" fmla="*/ 0 w 6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7">
                    <a:moveTo>
                      <a:pt x="0" y="27"/>
                    </a:moveTo>
                    <a:lnTo>
                      <a:pt x="6" y="18"/>
                    </a:lnTo>
                    <a:lnTo>
                      <a:pt x="4" y="0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0" y="2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821">
                <a:extLst>
                  <a:ext uri="{FF2B5EF4-FFF2-40B4-BE49-F238E27FC236}">
                    <a16:creationId xmlns:a16="http://schemas.microsoft.com/office/drawing/2014/main" xmlns="" id="{E07EA686-C404-E0C7-11AD-21211588D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3" y="1230313"/>
                <a:ext cx="1588" cy="15875"/>
              </a:xfrm>
              <a:custGeom>
                <a:avLst/>
                <a:gdLst>
                  <a:gd name="T0" fmla="*/ 2 w 5"/>
                  <a:gd name="T1" fmla="*/ 8 h 30"/>
                  <a:gd name="T2" fmla="*/ 0 w 5"/>
                  <a:gd name="T3" fmla="*/ 30 h 30"/>
                  <a:gd name="T4" fmla="*/ 5 w 5"/>
                  <a:gd name="T5" fmla="*/ 0 h 30"/>
                  <a:gd name="T6" fmla="*/ 2 w 5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0">
                    <a:moveTo>
                      <a:pt x="2" y="8"/>
                    </a:moveTo>
                    <a:lnTo>
                      <a:pt x="0" y="30"/>
                    </a:lnTo>
                    <a:lnTo>
                      <a:pt x="5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822">
                <a:extLst>
                  <a:ext uri="{FF2B5EF4-FFF2-40B4-BE49-F238E27FC236}">
                    <a16:creationId xmlns:a16="http://schemas.microsoft.com/office/drawing/2014/main" xmlns="" id="{1F7EAA5D-29B0-AC3A-EE11-BC6EA2DD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838" y="1233488"/>
                <a:ext cx="1588" cy="9525"/>
              </a:xfrm>
              <a:custGeom>
                <a:avLst/>
                <a:gdLst>
                  <a:gd name="T0" fmla="*/ 2 w 3"/>
                  <a:gd name="T1" fmla="*/ 0 h 18"/>
                  <a:gd name="T2" fmla="*/ 0 w 3"/>
                  <a:gd name="T3" fmla="*/ 18 h 18"/>
                  <a:gd name="T4" fmla="*/ 3 w 3"/>
                  <a:gd name="T5" fmla="*/ 8 h 18"/>
                  <a:gd name="T6" fmla="*/ 2 w 3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2" y="0"/>
                    </a:moveTo>
                    <a:lnTo>
                      <a:pt x="0" y="18"/>
                    </a:lnTo>
                    <a:lnTo>
                      <a:pt x="3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823">
                <a:extLst>
                  <a:ext uri="{FF2B5EF4-FFF2-40B4-BE49-F238E27FC236}">
                    <a16:creationId xmlns:a16="http://schemas.microsoft.com/office/drawing/2014/main" xmlns="" id="{2F09FAC4-6199-7A47-50A2-844528A7F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138" y="1119188"/>
                <a:ext cx="0" cy="3175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0 h 6"/>
                  <a:gd name="T4" fmla="*/ 1 w 1"/>
                  <a:gd name="T5" fmla="*/ 0 h 6"/>
                  <a:gd name="T6" fmla="*/ 0 w 1"/>
                  <a:gd name="T7" fmla="*/ 6 h 6"/>
                  <a:gd name="T8" fmla="*/ 0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824">
                <a:extLst>
                  <a:ext uri="{FF2B5EF4-FFF2-40B4-BE49-F238E27FC236}">
                    <a16:creationId xmlns:a16="http://schemas.microsoft.com/office/drawing/2014/main" xmlns="" id="{5673796A-57FE-3BD0-194B-AAAB19C4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122363"/>
                <a:ext cx="0" cy="4763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3 h 9"/>
                  <a:gd name="T8" fmla="*/ 0 w 1"/>
                  <a:gd name="T9" fmla="*/ 0 h 9"/>
                  <a:gd name="T10" fmla="*/ 0 w 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lnTo>
                      <a:pt x="0" y="9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825">
                <a:extLst>
                  <a:ext uri="{FF2B5EF4-FFF2-40B4-BE49-F238E27FC236}">
                    <a16:creationId xmlns:a16="http://schemas.microsoft.com/office/drawing/2014/main" xmlns="" id="{CAF5A484-82F0-A98D-0024-11432B2C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438" y="1235075"/>
                <a:ext cx="3175" cy="15875"/>
              </a:xfrm>
              <a:custGeom>
                <a:avLst/>
                <a:gdLst>
                  <a:gd name="T0" fmla="*/ 0 w 5"/>
                  <a:gd name="T1" fmla="*/ 0 h 31"/>
                  <a:gd name="T2" fmla="*/ 0 w 5"/>
                  <a:gd name="T3" fmla="*/ 0 h 31"/>
                  <a:gd name="T4" fmla="*/ 3 w 5"/>
                  <a:gd name="T5" fmla="*/ 27 h 31"/>
                  <a:gd name="T6" fmla="*/ 4 w 5"/>
                  <a:gd name="T7" fmla="*/ 31 h 31"/>
                  <a:gd name="T8" fmla="*/ 5 w 5"/>
                  <a:gd name="T9" fmla="*/ 23 h 31"/>
                  <a:gd name="T10" fmla="*/ 5 w 5"/>
                  <a:gd name="T11" fmla="*/ 4 h 31"/>
                  <a:gd name="T12" fmla="*/ 5 w 5"/>
                  <a:gd name="T13" fmla="*/ 4 h 31"/>
                  <a:gd name="T14" fmla="*/ 4 w 5"/>
                  <a:gd name="T15" fmla="*/ 5 h 31"/>
                  <a:gd name="T16" fmla="*/ 3 w 5"/>
                  <a:gd name="T17" fmla="*/ 5 h 31"/>
                  <a:gd name="T18" fmla="*/ 0 w 5"/>
                  <a:gd name="T19" fmla="*/ 0 h 31"/>
                  <a:gd name="T20" fmla="*/ 0 w 5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1">
                    <a:moveTo>
                      <a:pt x="0" y="0"/>
                    </a:moveTo>
                    <a:lnTo>
                      <a:pt x="0" y="0"/>
                    </a:lnTo>
                    <a:lnTo>
                      <a:pt x="3" y="27"/>
                    </a:lnTo>
                    <a:lnTo>
                      <a:pt x="4" y="31"/>
                    </a:lnTo>
                    <a:lnTo>
                      <a:pt x="5" y="2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826">
                <a:extLst>
                  <a:ext uri="{FF2B5EF4-FFF2-40B4-BE49-F238E27FC236}">
                    <a16:creationId xmlns:a16="http://schemas.microsoft.com/office/drawing/2014/main" xmlns="" id="{2FCF3040-F6F7-628D-4D69-C0F81D609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875" y="1173163"/>
                <a:ext cx="1588" cy="9525"/>
              </a:xfrm>
              <a:custGeom>
                <a:avLst/>
                <a:gdLst>
                  <a:gd name="T0" fmla="*/ 3 w 3"/>
                  <a:gd name="T1" fmla="*/ 5 h 18"/>
                  <a:gd name="T2" fmla="*/ 2 w 3"/>
                  <a:gd name="T3" fmla="*/ 0 h 18"/>
                  <a:gd name="T4" fmla="*/ 0 w 3"/>
                  <a:gd name="T5" fmla="*/ 18 h 18"/>
                  <a:gd name="T6" fmla="*/ 3 w 3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8">
                    <a:moveTo>
                      <a:pt x="3" y="5"/>
                    </a:moveTo>
                    <a:lnTo>
                      <a:pt x="2" y="0"/>
                    </a:lnTo>
                    <a:lnTo>
                      <a:pt x="0" y="18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827">
                <a:extLst>
                  <a:ext uri="{FF2B5EF4-FFF2-40B4-BE49-F238E27FC236}">
                    <a16:creationId xmlns:a16="http://schemas.microsoft.com/office/drawing/2014/main" xmlns="" id="{216CD7E9-B572-E560-F1FF-9F2270780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1888"/>
                <a:ext cx="1588" cy="6350"/>
              </a:xfrm>
              <a:custGeom>
                <a:avLst/>
                <a:gdLst>
                  <a:gd name="T0" fmla="*/ 0 w 4"/>
                  <a:gd name="T1" fmla="*/ 0 h 14"/>
                  <a:gd name="T2" fmla="*/ 4 w 4"/>
                  <a:gd name="T3" fmla="*/ 14 h 14"/>
                  <a:gd name="T4" fmla="*/ 4 w 4"/>
                  <a:gd name="T5" fmla="*/ 14 h 14"/>
                  <a:gd name="T6" fmla="*/ 0 w 4"/>
                  <a:gd name="T7" fmla="*/ 0 h 14"/>
                  <a:gd name="T8" fmla="*/ 0 w 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lnTo>
                      <a:pt x="4" y="14"/>
                    </a:lnTo>
                    <a:lnTo>
                      <a:pt x="4" y="1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828">
                <a:extLst>
                  <a:ext uri="{FF2B5EF4-FFF2-40B4-BE49-F238E27FC236}">
                    <a16:creationId xmlns:a16="http://schemas.microsoft.com/office/drawing/2014/main" xmlns="" id="{C309DEDC-2B07-C46D-CC85-E9133E92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01725"/>
                <a:ext cx="1588" cy="11113"/>
              </a:xfrm>
              <a:custGeom>
                <a:avLst/>
                <a:gdLst>
                  <a:gd name="T0" fmla="*/ 0 w 3"/>
                  <a:gd name="T1" fmla="*/ 21 h 21"/>
                  <a:gd name="T2" fmla="*/ 3 w 3"/>
                  <a:gd name="T3" fmla="*/ 0 h 21"/>
                  <a:gd name="T4" fmla="*/ 3 w 3"/>
                  <a:gd name="T5" fmla="*/ 0 h 21"/>
                  <a:gd name="T6" fmla="*/ 2 w 3"/>
                  <a:gd name="T7" fmla="*/ 1 h 21"/>
                  <a:gd name="T8" fmla="*/ 1 w 3"/>
                  <a:gd name="T9" fmla="*/ 2 h 21"/>
                  <a:gd name="T10" fmla="*/ 1 w 3"/>
                  <a:gd name="T11" fmla="*/ 7 h 21"/>
                  <a:gd name="T12" fmla="*/ 0 w 3"/>
                  <a:gd name="T13" fmla="*/ 21 h 21"/>
                  <a:gd name="T14" fmla="*/ 0 w 3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1">
                    <a:moveTo>
                      <a:pt x="0" y="2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7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829">
                <a:extLst>
                  <a:ext uri="{FF2B5EF4-FFF2-40B4-BE49-F238E27FC236}">
                    <a16:creationId xmlns:a16="http://schemas.microsoft.com/office/drawing/2014/main" xmlns="" id="{035DB143-1EE4-6EC5-EE2E-DC301B6FD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700" y="1227138"/>
                <a:ext cx="3175" cy="9525"/>
              </a:xfrm>
              <a:custGeom>
                <a:avLst/>
                <a:gdLst>
                  <a:gd name="T0" fmla="*/ 0 w 6"/>
                  <a:gd name="T1" fmla="*/ 7 h 20"/>
                  <a:gd name="T2" fmla="*/ 0 w 6"/>
                  <a:gd name="T3" fmla="*/ 7 h 20"/>
                  <a:gd name="T4" fmla="*/ 3 w 6"/>
                  <a:gd name="T5" fmla="*/ 16 h 20"/>
                  <a:gd name="T6" fmla="*/ 6 w 6"/>
                  <a:gd name="T7" fmla="*/ 20 h 20"/>
                  <a:gd name="T8" fmla="*/ 6 w 6"/>
                  <a:gd name="T9" fmla="*/ 20 h 20"/>
                  <a:gd name="T10" fmla="*/ 2 w 6"/>
                  <a:gd name="T11" fmla="*/ 3 h 20"/>
                  <a:gd name="T12" fmla="*/ 2 w 6"/>
                  <a:gd name="T13" fmla="*/ 0 h 20"/>
                  <a:gd name="T14" fmla="*/ 1 w 6"/>
                  <a:gd name="T15" fmla="*/ 0 h 20"/>
                  <a:gd name="T16" fmla="*/ 0 w 6"/>
                  <a:gd name="T17" fmla="*/ 7 h 20"/>
                  <a:gd name="T18" fmla="*/ 0 w 6"/>
                  <a:gd name="T1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0">
                    <a:moveTo>
                      <a:pt x="0" y="7"/>
                    </a:moveTo>
                    <a:lnTo>
                      <a:pt x="0" y="7"/>
                    </a:lnTo>
                    <a:lnTo>
                      <a:pt x="3" y="16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830">
                <a:extLst>
                  <a:ext uri="{FF2B5EF4-FFF2-40B4-BE49-F238E27FC236}">
                    <a16:creationId xmlns:a16="http://schemas.microsoft.com/office/drawing/2014/main" xmlns="" id="{8875C4A0-2E34-418A-D876-B6F6E0CD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200" y="1228725"/>
                <a:ext cx="0" cy="6350"/>
              </a:xfrm>
              <a:custGeom>
                <a:avLst/>
                <a:gdLst>
                  <a:gd name="T0" fmla="*/ 0 w 2"/>
                  <a:gd name="T1" fmla="*/ 12 h 12"/>
                  <a:gd name="T2" fmla="*/ 0 w 2"/>
                  <a:gd name="T3" fmla="*/ 12 h 12"/>
                  <a:gd name="T4" fmla="*/ 1 w 2"/>
                  <a:gd name="T5" fmla="*/ 7 h 12"/>
                  <a:gd name="T6" fmla="*/ 2 w 2"/>
                  <a:gd name="T7" fmla="*/ 0 h 12"/>
                  <a:gd name="T8" fmla="*/ 2 w 2"/>
                  <a:gd name="T9" fmla="*/ 0 h 12"/>
                  <a:gd name="T10" fmla="*/ 0 w 2"/>
                  <a:gd name="T11" fmla="*/ 5 h 12"/>
                  <a:gd name="T12" fmla="*/ 0 w 2"/>
                  <a:gd name="T13" fmla="*/ 12 h 12"/>
                  <a:gd name="T14" fmla="*/ 0 w 2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" y="7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831">
                <a:extLst>
                  <a:ext uri="{FF2B5EF4-FFF2-40B4-BE49-F238E27FC236}">
                    <a16:creationId xmlns:a16="http://schemas.microsoft.com/office/drawing/2014/main" xmlns="" id="{95F37999-9A2C-8999-2A6C-409918F4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875" y="1235075"/>
                <a:ext cx="3175" cy="6350"/>
              </a:xfrm>
              <a:custGeom>
                <a:avLst/>
                <a:gdLst>
                  <a:gd name="T0" fmla="*/ 5 w 5"/>
                  <a:gd name="T1" fmla="*/ 5 h 13"/>
                  <a:gd name="T2" fmla="*/ 5 w 5"/>
                  <a:gd name="T3" fmla="*/ 5 h 13"/>
                  <a:gd name="T4" fmla="*/ 4 w 5"/>
                  <a:gd name="T5" fmla="*/ 0 h 13"/>
                  <a:gd name="T6" fmla="*/ 4 w 5"/>
                  <a:gd name="T7" fmla="*/ 0 h 13"/>
                  <a:gd name="T8" fmla="*/ 2 w 5"/>
                  <a:gd name="T9" fmla="*/ 4 h 13"/>
                  <a:gd name="T10" fmla="*/ 1 w 5"/>
                  <a:gd name="T11" fmla="*/ 5 h 13"/>
                  <a:gd name="T12" fmla="*/ 0 w 5"/>
                  <a:gd name="T13" fmla="*/ 5 h 13"/>
                  <a:gd name="T14" fmla="*/ 0 w 5"/>
                  <a:gd name="T15" fmla="*/ 5 h 13"/>
                  <a:gd name="T16" fmla="*/ 1 w 5"/>
                  <a:gd name="T17" fmla="*/ 11 h 13"/>
                  <a:gd name="T18" fmla="*/ 2 w 5"/>
                  <a:gd name="T19" fmla="*/ 13 h 13"/>
                  <a:gd name="T20" fmla="*/ 3 w 5"/>
                  <a:gd name="T21" fmla="*/ 13 h 13"/>
                  <a:gd name="T22" fmla="*/ 4 w 5"/>
                  <a:gd name="T23" fmla="*/ 12 h 13"/>
                  <a:gd name="T24" fmla="*/ 5 w 5"/>
                  <a:gd name="T25" fmla="*/ 5 h 13"/>
                  <a:gd name="T26" fmla="*/ 5 w 5"/>
                  <a:gd name="T2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5" y="5"/>
                    </a:moveTo>
                    <a:lnTo>
                      <a:pt x="5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832">
                <a:extLst>
                  <a:ext uri="{FF2B5EF4-FFF2-40B4-BE49-F238E27FC236}">
                    <a16:creationId xmlns:a16="http://schemas.microsoft.com/office/drawing/2014/main" xmlns="" id="{3A93FF6F-64AA-F384-6085-396689BB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1125538"/>
                <a:ext cx="0" cy="1588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833">
                <a:extLst>
                  <a:ext uri="{FF2B5EF4-FFF2-40B4-BE49-F238E27FC236}">
                    <a16:creationId xmlns:a16="http://schemas.microsoft.com/office/drawing/2014/main" xmlns="" id="{A861C957-9078-E194-C0ED-69A7E697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513" y="1233488"/>
                <a:ext cx="1588" cy="1588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834">
                <a:extLst>
                  <a:ext uri="{FF2B5EF4-FFF2-40B4-BE49-F238E27FC236}">
                    <a16:creationId xmlns:a16="http://schemas.microsoft.com/office/drawing/2014/main" xmlns="" id="{6805DABD-2A1C-8520-AE25-25ECD625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8250"/>
                <a:ext cx="0" cy="0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835">
                <a:extLst>
                  <a:ext uri="{FF2B5EF4-FFF2-40B4-BE49-F238E27FC236}">
                    <a16:creationId xmlns:a16="http://schemas.microsoft.com/office/drawing/2014/main" xmlns="" id="{8A47287A-0554-D466-D3B2-B4953FBBF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90625"/>
                <a:ext cx="1588" cy="6350"/>
              </a:xfrm>
              <a:custGeom>
                <a:avLst/>
                <a:gdLst>
                  <a:gd name="T0" fmla="*/ 0 w 1"/>
                  <a:gd name="T1" fmla="*/ 11 h 11"/>
                  <a:gd name="T2" fmla="*/ 0 w 1"/>
                  <a:gd name="T3" fmla="*/ 11 h 11"/>
                  <a:gd name="T4" fmla="*/ 1 w 1"/>
                  <a:gd name="T5" fmla="*/ 0 h 11"/>
                  <a:gd name="T6" fmla="*/ 1 w 1"/>
                  <a:gd name="T7" fmla="*/ 0 h 11"/>
                  <a:gd name="T8" fmla="*/ 0 w 1"/>
                  <a:gd name="T9" fmla="*/ 11 h 11"/>
                  <a:gd name="T10" fmla="*/ 0 w 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1">
                    <a:moveTo>
                      <a:pt x="0" y="1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36">
                <a:extLst>
                  <a:ext uri="{FF2B5EF4-FFF2-40B4-BE49-F238E27FC236}">
                    <a16:creationId xmlns:a16="http://schemas.microsoft.com/office/drawing/2014/main" xmlns="" id="{FC55B47F-59EB-3778-3E06-B73FFAC9C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163" y="1169988"/>
                <a:ext cx="0" cy="1588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37">
                <a:extLst>
                  <a:ext uri="{FF2B5EF4-FFF2-40B4-BE49-F238E27FC236}">
                    <a16:creationId xmlns:a16="http://schemas.microsoft.com/office/drawing/2014/main" xmlns="" id="{3AE5E7DA-B2ED-E269-12F7-C80F2CE30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3488"/>
                <a:ext cx="1588" cy="317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3 w 3"/>
                  <a:gd name="T5" fmla="*/ 6 h 6"/>
                  <a:gd name="T6" fmla="*/ 3 w 3"/>
                  <a:gd name="T7" fmla="*/ 6 h 6"/>
                  <a:gd name="T8" fmla="*/ 0 w 3"/>
                  <a:gd name="T9" fmla="*/ 0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38">
                <a:extLst>
                  <a:ext uri="{FF2B5EF4-FFF2-40B4-BE49-F238E27FC236}">
                    <a16:creationId xmlns:a16="http://schemas.microsoft.com/office/drawing/2014/main" xmlns="" id="{103DEBEC-6FD5-8B2A-8476-56AD5E413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236663"/>
                <a:ext cx="0" cy="158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2 h 3"/>
                  <a:gd name="T14" fmla="*/ 1 w 1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39">
                <a:extLst>
                  <a:ext uri="{FF2B5EF4-FFF2-40B4-BE49-F238E27FC236}">
                    <a16:creationId xmlns:a16="http://schemas.microsoft.com/office/drawing/2014/main" xmlns="" id="{E24BF71F-434E-5007-0BC8-23E24D23C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300" y="1236663"/>
                <a:ext cx="1588" cy="158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  <a:gd name="T12" fmla="*/ 0 w 2"/>
                  <a:gd name="T13" fmla="*/ 3 h 3"/>
                  <a:gd name="T14" fmla="*/ 2 w 2"/>
                  <a:gd name="T15" fmla="*/ 2 h 3"/>
                  <a:gd name="T16" fmla="*/ 2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40">
                <a:extLst>
                  <a:ext uri="{FF2B5EF4-FFF2-40B4-BE49-F238E27FC236}">
                    <a16:creationId xmlns:a16="http://schemas.microsoft.com/office/drawing/2014/main" xmlns="" id="{FC76C93A-B3D9-7E4D-94FA-C99AEE9B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975" y="1150938"/>
                <a:ext cx="1588" cy="3175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5 h 6"/>
                  <a:gd name="T4" fmla="*/ 0 w 1"/>
                  <a:gd name="T5" fmla="*/ 6 h 6"/>
                  <a:gd name="T6" fmla="*/ 0 w 1"/>
                  <a:gd name="T7" fmla="*/ 6 h 6"/>
                  <a:gd name="T8" fmla="*/ 1 w 1"/>
                  <a:gd name="T9" fmla="*/ 0 h 6"/>
                  <a:gd name="T10" fmla="*/ 0 w 1"/>
                  <a:gd name="T11" fmla="*/ 5 h 6"/>
                  <a:gd name="T12" fmla="*/ 0 w 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41">
                <a:extLst>
                  <a:ext uri="{FF2B5EF4-FFF2-40B4-BE49-F238E27FC236}">
                    <a16:creationId xmlns:a16="http://schemas.microsoft.com/office/drawing/2014/main" xmlns="" id="{69BDFDCA-0B31-C730-9733-5AA3DC8B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27125"/>
                <a:ext cx="0" cy="0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42">
                <a:extLst>
                  <a:ext uri="{FF2B5EF4-FFF2-40B4-BE49-F238E27FC236}">
                    <a16:creationId xmlns:a16="http://schemas.microsoft.com/office/drawing/2014/main" xmlns="" id="{20D93462-FD9A-E191-D0E3-04E7C982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013" y="1119188"/>
                <a:ext cx="3175" cy="38100"/>
              </a:xfrm>
              <a:custGeom>
                <a:avLst/>
                <a:gdLst>
                  <a:gd name="T0" fmla="*/ 7 w 7"/>
                  <a:gd name="T1" fmla="*/ 0 h 74"/>
                  <a:gd name="T2" fmla="*/ 7 w 7"/>
                  <a:gd name="T3" fmla="*/ 0 h 74"/>
                  <a:gd name="T4" fmla="*/ 5 w 7"/>
                  <a:gd name="T5" fmla="*/ 14 h 74"/>
                  <a:gd name="T6" fmla="*/ 4 w 7"/>
                  <a:gd name="T7" fmla="*/ 20 h 74"/>
                  <a:gd name="T8" fmla="*/ 3 w 7"/>
                  <a:gd name="T9" fmla="*/ 21 h 74"/>
                  <a:gd name="T10" fmla="*/ 3 w 7"/>
                  <a:gd name="T11" fmla="*/ 20 h 74"/>
                  <a:gd name="T12" fmla="*/ 1 w 7"/>
                  <a:gd name="T13" fmla="*/ 16 h 74"/>
                  <a:gd name="T14" fmla="*/ 0 w 7"/>
                  <a:gd name="T15" fmla="*/ 74 h 74"/>
                  <a:gd name="T16" fmla="*/ 7 w 7"/>
                  <a:gd name="T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4">
                    <a:moveTo>
                      <a:pt x="7" y="0"/>
                    </a:moveTo>
                    <a:lnTo>
                      <a:pt x="7" y="0"/>
                    </a:lnTo>
                    <a:lnTo>
                      <a:pt x="5" y="14"/>
                    </a:lnTo>
                    <a:lnTo>
                      <a:pt x="4" y="20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1" y="16"/>
                    </a:lnTo>
                    <a:lnTo>
                      <a:pt x="0" y="7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43">
                <a:extLst>
                  <a:ext uri="{FF2B5EF4-FFF2-40B4-BE49-F238E27FC236}">
                    <a16:creationId xmlns:a16="http://schemas.microsoft.com/office/drawing/2014/main" xmlns="" id="{51D07322-8ED3-81B0-7222-543A7006C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1013" y="1087438"/>
                <a:ext cx="455613" cy="166688"/>
              </a:xfrm>
              <a:custGeom>
                <a:avLst/>
                <a:gdLst>
                  <a:gd name="T0" fmla="*/ 460 w 860"/>
                  <a:gd name="T1" fmla="*/ 45 h 315"/>
                  <a:gd name="T2" fmla="*/ 429 w 860"/>
                  <a:gd name="T3" fmla="*/ 91 h 315"/>
                  <a:gd name="T4" fmla="*/ 417 w 860"/>
                  <a:gd name="T5" fmla="*/ 58 h 315"/>
                  <a:gd name="T6" fmla="*/ 393 w 860"/>
                  <a:gd name="T7" fmla="*/ 29 h 315"/>
                  <a:gd name="T8" fmla="*/ 365 w 860"/>
                  <a:gd name="T9" fmla="*/ 108 h 315"/>
                  <a:gd name="T10" fmla="*/ 320 w 860"/>
                  <a:gd name="T11" fmla="*/ 207 h 315"/>
                  <a:gd name="T12" fmla="*/ 305 w 860"/>
                  <a:gd name="T13" fmla="*/ 126 h 315"/>
                  <a:gd name="T14" fmla="*/ 294 w 860"/>
                  <a:gd name="T15" fmla="*/ 70 h 315"/>
                  <a:gd name="T16" fmla="*/ 277 w 860"/>
                  <a:gd name="T17" fmla="*/ 105 h 315"/>
                  <a:gd name="T18" fmla="*/ 238 w 860"/>
                  <a:gd name="T19" fmla="*/ 72 h 315"/>
                  <a:gd name="T20" fmla="*/ 214 w 860"/>
                  <a:gd name="T21" fmla="*/ 70 h 315"/>
                  <a:gd name="T22" fmla="*/ 173 w 860"/>
                  <a:gd name="T23" fmla="*/ 218 h 315"/>
                  <a:gd name="T24" fmla="*/ 179 w 860"/>
                  <a:gd name="T25" fmla="*/ 52 h 315"/>
                  <a:gd name="T26" fmla="*/ 152 w 860"/>
                  <a:gd name="T27" fmla="*/ 85 h 315"/>
                  <a:gd name="T28" fmla="*/ 135 w 860"/>
                  <a:gd name="T29" fmla="*/ 96 h 315"/>
                  <a:gd name="T30" fmla="*/ 109 w 860"/>
                  <a:gd name="T31" fmla="*/ 181 h 315"/>
                  <a:gd name="T32" fmla="*/ 86 w 860"/>
                  <a:gd name="T33" fmla="*/ 90 h 315"/>
                  <a:gd name="T34" fmla="*/ 61 w 860"/>
                  <a:gd name="T35" fmla="*/ 206 h 315"/>
                  <a:gd name="T36" fmla="*/ 62 w 860"/>
                  <a:gd name="T37" fmla="*/ 166 h 315"/>
                  <a:gd name="T38" fmla="*/ 18 w 860"/>
                  <a:gd name="T39" fmla="*/ 229 h 315"/>
                  <a:gd name="T40" fmla="*/ 2 w 860"/>
                  <a:gd name="T41" fmla="*/ 272 h 315"/>
                  <a:gd name="T42" fmla="*/ 25 w 860"/>
                  <a:gd name="T43" fmla="*/ 275 h 315"/>
                  <a:gd name="T44" fmla="*/ 48 w 860"/>
                  <a:gd name="T45" fmla="*/ 292 h 315"/>
                  <a:gd name="T46" fmla="*/ 97 w 860"/>
                  <a:gd name="T47" fmla="*/ 291 h 315"/>
                  <a:gd name="T48" fmla="*/ 144 w 860"/>
                  <a:gd name="T49" fmla="*/ 252 h 315"/>
                  <a:gd name="T50" fmla="*/ 181 w 860"/>
                  <a:gd name="T51" fmla="*/ 267 h 315"/>
                  <a:gd name="T52" fmla="*/ 198 w 860"/>
                  <a:gd name="T53" fmla="*/ 241 h 315"/>
                  <a:gd name="T54" fmla="*/ 222 w 860"/>
                  <a:gd name="T55" fmla="*/ 227 h 315"/>
                  <a:gd name="T56" fmla="*/ 270 w 860"/>
                  <a:gd name="T57" fmla="*/ 246 h 315"/>
                  <a:gd name="T58" fmla="*/ 308 w 860"/>
                  <a:gd name="T59" fmla="*/ 262 h 315"/>
                  <a:gd name="T60" fmla="*/ 327 w 860"/>
                  <a:gd name="T61" fmla="*/ 232 h 315"/>
                  <a:gd name="T62" fmla="*/ 359 w 860"/>
                  <a:gd name="T63" fmla="*/ 217 h 315"/>
                  <a:gd name="T64" fmla="*/ 388 w 860"/>
                  <a:gd name="T65" fmla="*/ 212 h 315"/>
                  <a:gd name="T66" fmla="*/ 401 w 860"/>
                  <a:gd name="T67" fmla="*/ 304 h 315"/>
                  <a:gd name="T68" fmla="*/ 446 w 860"/>
                  <a:gd name="T69" fmla="*/ 244 h 315"/>
                  <a:gd name="T70" fmla="*/ 489 w 860"/>
                  <a:gd name="T71" fmla="*/ 255 h 315"/>
                  <a:gd name="T72" fmla="*/ 536 w 860"/>
                  <a:gd name="T73" fmla="*/ 272 h 315"/>
                  <a:gd name="T74" fmla="*/ 567 w 860"/>
                  <a:gd name="T75" fmla="*/ 211 h 315"/>
                  <a:gd name="T76" fmla="*/ 628 w 860"/>
                  <a:gd name="T77" fmla="*/ 281 h 315"/>
                  <a:gd name="T78" fmla="*/ 646 w 860"/>
                  <a:gd name="T79" fmla="*/ 284 h 315"/>
                  <a:gd name="T80" fmla="*/ 699 w 860"/>
                  <a:gd name="T81" fmla="*/ 246 h 315"/>
                  <a:gd name="T82" fmla="*/ 723 w 860"/>
                  <a:gd name="T83" fmla="*/ 239 h 315"/>
                  <a:gd name="T84" fmla="*/ 768 w 860"/>
                  <a:gd name="T85" fmla="*/ 266 h 315"/>
                  <a:gd name="T86" fmla="*/ 840 w 860"/>
                  <a:gd name="T87" fmla="*/ 277 h 315"/>
                  <a:gd name="T88" fmla="*/ 844 w 860"/>
                  <a:gd name="T89" fmla="*/ 123 h 315"/>
                  <a:gd name="T90" fmla="*/ 798 w 860"/>
                  <a:gd name="T91" fmla="*/ 109 h 315"/>
                  <a:gd name="T92" fmla="*/ 775 w 860"/>
                  <a:gd name="T93" fmla="*/ 85 h 315"/>
                  <a:gd name="T94" fmla="*/ 744 w 860"/>
                  <a:gd name="T95" fmla="*/ 87 h 315"/>
                  <a:gd name="T96" fmla="*/ 703 w 860"/>
                  <a:gd name="T97" fmla="*/ 86 h 315"/>
                  <a:gd name="T98" fmla="*/ 668 w 860"/>
                  <a:gd name="T99" fmla="*/ 109 h 315"/>
                  <a:gd name="T100" fmla="*/ 652 w 860"/>
                  <a:gd name="T101" fmla="*/ 94 h 315"/>
                  <a:gd name="T102" fmla="*/ 631 w 860"/>
                  <a:gd name="T103" fmla="*/ 134 h 315"/>
                  <a:gd name="T104" fmla="*/ 635 w 860"/>
                  <a:gd name="T105" fmla="*/ 85 h 315"/>
                  <a:gd name="T106" fmla="*/ 614 w 860"/>
                  <a:gd name="T107" fmla="*/ 61 h 315"/>
                  <a:gd name="T108" fmla="*/ 596 w 860"/>
                  <a:gd name="T109" fmla="*/ 59 h 315"/>
                  <a:gd name="T110" fmla="*/ 574 w 860"/>
                  <a:gd name="T111" fmla="*/ 114 h 315"/>
                  <a:gd name="T112" fmla="*/ 558 w 860"/>
                  <a:gd name="T113" fmla="*/ 73 h 315"/>
                  <a:gd name="T114" fmla="*/ 538 w 860"/>
                  <a:gd name="T115" fmla="*/ 60 h 315"/>
                  <a:gd name="T116" fmla="*/ 497 w 860"/>
                  <a:gd name="T117" fmla="*/ 27 h 315"/>
                  <a:gd name="T118" fmla="*/ 478 w 860"/>
                  <a:gd name="T119" fmla="*/ 63 h 315"/>
                  <a:gd name="T120" fmla="*/ 46 w 860"/>
                  <a:gd name="T121" fmla="*/ 26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0" h="315">
                    <a:moveTo>
                      <a:pt x="478" y="63"/>
                    </a:moveTo>
                    <a:lnTo>
                      <a:pt x="475" y="44"/>
                    </a:lnTo>
                    <a:lnTo>
                      <a:pt x="475" y="44"/>
                    </a:lnTo>
                    <a:lnTo>
                      <a:pt x="480" y="29"/>
                    </a:lnTo>
                    <a:lnTo>
                      <a:pt x="482" y="21"/>
                    </a:lnTo>
                    <a:lnTo>
                      <a:pt x="483" y="13"/>
                    </a:lnTo>
                    <a:lnTo>
                      <a:pt x="482" y="0"/>
                    </a:lnTo>
                    <a:lnTo>
                      <a:pt x="482" y="0"/>
                    </a:lnTo>
                    <a:lnTo>
                      <a:pt x="481" y="19"/>
                    </a:lnTo>
                    <a:lnTo>
                      <a:pt x="478" y="28"/>
                    </a:lnTo>
                    <a:lnTo>
                      <a:pt x="477" y="31"/>
                    </a:lnTo>
                    <a:lnTo>
                      <a:pt x="475" y="33"/>
                    </a:lnTo>
                    <a:lnTo>
                      <a:pt x="473" y="34"/>
                    </a:lnTo>
                    <a:lnTo>
                      <a:pt x="469" y="36"/>
                    </a:lnTo>
                    <a:lnTo>
                      <a:pt x="468" y="37"/>
                    </a:lnTo>
                    <a:lnTo>
                      <a:pt x="467" y="40"/>
                    </a:lnTo>
                    <a:lnTo>
                      <a:pt x="463" y="50"/>
                    </a:lnTo>
                    <a:lnTo>
                      <a:pt x="462" y="68"/>
                    </a:lnTo>
                    <a:lnTo>
                      <a:pt x="460" y="55"/>
                    </a:lnTo>
                    <a:lnTo>
                      <a:pt x="460" y="55"/>
                    </a:lnTo>
                    <a:lnTo>
                      <a:pt x="461" y="55"/>
                    </a:lnTo>
                    <a:lnTo>
                      <a:pt x="461" y="53"/>
                    </a:lnTo>
                    <a:lnTo>
                      <a:pt x="461" y="52"/>
                    </a:lnTo>
                    <a:lnTo>
                      <a:pt x="462" y="52"/>
                    </a:lnTo>
                    <a:lnTo>
                      <a:pt x="462" y="52"/>
                    </a:lnTo>
                    <a:lnTo>
                      <a:pt x="460" y="45"/>
                    </a:lnTo>
                    <a:lnTo>
                      <a:pt x="460" y="45"/>
                    </a:lnTo>
                    <a:lnTo>
                      <a:pt x="459" y="46"/>
                    </a:lnTo>
                    <a:lnTo>
                      <a:pt x="457" y="63"/>
                    </a:lnTo>
                    <a:lnTo>
                      <a:pt x="453" y="82"/>
                    </a:lnTo>
                    <a:lnTo>
                      <a:pt x="452" y="88"/>
                    </a:lnTo>
                    <a:lnTo>
                      <a:pt x="451" y="89"/>
                    </a:lnTo>
                    <a:lnTo>
                      <a:pt x="450" y="88"/>
                    </a:lnTo>
                    <a:lnTo>
                      <a:pt x="450" y="88"/>
                    </a:lnTo>
                    <a:lnTo>
                      <a:pt x="449" y="85"/>
                    </a:lnTo>
                    <a:lnTo>
                      <a:pt x="447" y="79"/>
                    </a:lnTo>
                    <a:lnTo>
                      <a:pt x="447" y="73"/>
                    </a:lnTo>
                    <a:lnTo>
                      <a:pt x="449" y="67"/>
                    </a:lnTo>
                    <a:lnTo>
                      <a:pt x="442" y="82"/>
                    </a:lnTo>
                    <a:lnTo>
                      <a:pt x="442" y="82"/>
                    </a:lnTo>
                    <a:lnTo>
                      <a:pt x="442" y="80"/>
                    </a:lnTo>
                    <a:lnTo>
                      <a:pt x="442" y="75"/>
                    </a:lnTo>
                    <a:lnTo>
                      <a:pt x="442" y="72"/>
                    </a:lnTo>
                    <a:lnTo>
                      <a:pt x="443" y="72"/>
                    </a:lnTo>
                    <a:lnTo>
                      <a:pt x="443" y="72"/>
                    </a:lnTo>
                    <a:lnTo>
                      <a:pt x="435" y="76"/>
                    </a:lnTo>
                    <a:lnTo>
                      <a:pt x="435" y="74"/>
                    </a:lnTo>
                    <a:lnTo>
                      <a:pt x="435" y="74"/>
                    </a:lnTo>
                    <a:lnTo>
                      <a:pt x="428" y="105"/>
                    </a:lnTo>
                    <a:lnTo>
                      <a:pt x="428" y="105"/>
                    </a:lnTo>
                    <a:lnTo>
                      <a:pt x="428" y="101"/>
                    </a:lnTo>
                    <a:lnTo>
                      <a:pt x="428" y="97"/>
                    </a:lnTo>
                    <a:lnTo>
                      <a:pt x="429" y="95"/>
                    </a:lnTo>
                    <a:lnTo>
                      <a:pt x="429" y="91"/>
                    </a:lnTo>
                    <a:lnTo>
                      <a:pt x="424" y="105"/>
                    </a:lnTo>
                    <a:lnTo>
                      <a:pt x="424" y="105"/>
                    </a:lnTo>
                    <a:lnTo>
                      <a:pt x="424" y="94"/>
                    </a:lnTo>
                    <a:lnTo>
                      <a:pt x="426" y="85"/>
                    </a:lnTo>
                    <a:lnTo>
                      <a:pt x="428" y="78"/>
                    </a:lnTo>
                    <a:lnTo>
                      <a:pt x="429" y="76"/>
                    </a:lnTo>
                    <a:lnTo>
                      <a:pt x="430" y="76"/>
                    </a:lnTo>
                    <a:lnTo>
                      <a:pt x="430" y="76"/>
                    </a:lnTo>
                    <a:lnTo>
                      <a:pt x="430" y="59"/>
                    </a:lnTo>
                    <a:lnTo>
                      <a:pt x="429" y="52"/>
                    </a:lnTo>
                    <a:lnTo>
                      <a:pt x="428" y="51"/>
                    </a:lnTo>
                    <a:lnTo>
                      <a:pt x="428" y="52"/>
                    </a:lnTo>
                    <a:lnTo>
                      <a:pt x="427" y="56"/>
                    </a:lnTo>
                    <a:lnTo>
                      <a:pt x="426" y="61"/>
                    </a:lnTo>
                    <a:lnTo>
                      <a:pt x="423" y="65"/>
                    </a:lnTo>
                    <a:lnTo>
                      <a:pt x="422" y="65"/>
                    </a:lnTo>
                    <a:lnTo>
                      <a:pt x="421" y="64"/>
                    </a:lnTo>
                    <a:lnTo>
                      <a:pt x="419" y="55"/>
                    </a:lnTo>
                    <a:lnTo>
                      <a:pt x="423" y="48"/>
                    </a:lnTo>
                    <a:lnTo>
                      <a:pt x="423" y="48"/>
                    </a:lnTo>
                    <a:lnTo>
                      <a:pt x="422" y="28"/>
                    </a:lnTo>
                    <a:lnTo>
                      <a:pt x="420" y="20"/>
                    </a:lnTo>
                    <a:lnTo>
                      <a:pt x="416" y="13"/>
                    </a:lnTo>
                    <a:lnTo>
                      <a:pt x="414" y="3"/>
                    </a:lnTo>
                    <a:lnTo>
                      <a:pt x="414" y="3"/>
                    </a:lnTo>
                    <a:lnTo>
                      <a:pt x="417" y="36"/>
                    </a:lnTo>
                    <a:lnTo>
                      <a:pt x="417" y="58"/>
                    </a:lnTo>
                    <a:lnTo>
                      <a:pt x="417" y="67"/>
                    </a:lnTo>
                    <a:lnTo>
                      <a:pt x="415" y="74"/>
                    </a:lnTo>
                    <a:lnTo>
                      <a:pt x="415" y="74"/>
                    </a:lnTo>
                    <a:lnTo>
                      <a:pt x="414" y="71"/>
                    </a:lnTo>
                    <a:lnTo>
                      <a:pt x="413" y="70"/>
                    </a:lnTo>
                    <a:lnTo>
                      <a:pt x="412" y="72"/>
                    </a:lnTo>
                    <a:lnTo>
                      <a:pt x="409" y="79"/>
                    </a:lnTo>
                    <a:lnTo>
                      <a:pt x="409" y="79"/>
                    </a:lnTo>
                    <a:lnTo>
                      <a:pt x="409" y="67"/>
                    </a:lnTo>
                    <a:lnTo>
                      <a:pt x="408" y="63"/>
                    </a:lnTo>
                    <a:lnTo>
                      <a:pt x="407" y="61"/>
                    </a:lnTo>
                    <a:lnTo>
                      <a:pt x="406" y="63"/>
                    </a:lnTo>
                    <a:lnTo>
                      <a:pt x="404" y="64"/>
                    </a:lnTo>
                    <a:lnTo>
                      <a:pt x="406" y="34"/>
                    </a:lnTo>
                    <a:lnTo>
                      <a:pt x="406" y="34"/>
                    </a:lnTo>
                    <a:lnTo>
                      <a:pt x="404" y="41"/>
                    </a:lnTo>
                    <a:lnTo>
                      <a:pt x="401" y="50"/>
                    </a:lnTo>
                    <a:lnTo>
                      <a:pt x="399" y="71"/>
                    </a:lnTo>
                    <a:lnTo>
                      <a:pt x="399" y="71"/>
                    </a:lnTo>
                    <a:lnTo>
                      <a:pt x="398" y="68"/>
                    </a:lnTo>
                    <a:lnTo>
                      <a:pt x="397" y="65"/>
                    </a:lnTo>
                    <a:lnTo>
                      <a:pt x="396" y="53"/>
                    </a:lnTo>
                    <a:lnTo>
                      <a:pt x="396" y="25"/>
                    </a:lnTo>
                    <a:lnTo>
                      <a:pt x="396" y="25"/>
                    </a:lnTo>
                    <a:lnTo>
                      <a:pt x="394" y="25"/>
                    </a:lnTo>
                    <a:lnTo>
                      <a:pt x="393" y="26"/>
                    </a:lnTo>
                    <a:lnTo>
                      <a:pt x="393" y="29"/>
                    </a:lnTo>
                    <a:lnTo>
                      <a:pt x="393" y="42"/>
                    </a:lnTo>
                    <a:lnTo>
                      <a:pt x="393" y="58"/>
                    </a:lnTo>
                    <a:lnTo>
                      <a:pt x="392" y="64"/>
                    </a:lnTo>
                    <a:lnTo>
                      <a:pt x="391" y="66"/>
                    </a:lnTo>
                    <a:lnTo>
                      <a:pt x="390" y="67"/>
                    </a:lnTo>
                    <a:lnTo>
                      <a:pt x="390" y="67"/>
                    </a:lnTo>
                    <a:lnTo>
                      <a:pt x="389" y="64"/>
                    </a:lnTo>
                    <a:lnTo>
                      <a:pt x="386" y="63"/>
                    </a:lnTo>
                    <a:lnTo>
                      <a:pt x="385" y="63"/>
                    </a:lnTo>
                    <a:lnTo>
                      <a:pt x="383" y="65"/>
                    </a:lnTo>
                    <a:lnTo>
                      <a:pt x="380" y="73"/>
                    </a:lnTo>
                    <a:lnTo>
                      <a:pt x="374" y="85"/>
                    </a:lnTo>
                    <a:lnTo>
                      <a:pt x="374" y="85"/>
                    </a:lnTo>
                    <a:lnTo>
                      <a:pt x="373" y="78"/>
                    </a:lnTo>
                    <a:lnTo>
                      <a:pt x="374" y="71"/>
                    </a:lnTo>
                    <a:lnTo>
                      <a:pt x="375" y="65"/>
                    </a:lnTo>
                    <a:lnTo>
                      <a:pt x="375" y="58"/>
                    </a:lnTo>
                    <a:lnTo>
                      <a:pt x="370" y="82"/>
                    </a:lnTo>
                    <a:lnTo>
                      <a:pt x="370" y="82"/>
                    </a:lnTo>
                    <a:lnTo>
                      <a:pt x="370" y="78"/>
                    </a:lnTo>
                    <a:lnTo>
                      <a:pt x="370" y="71"/>
                    </a:lnTo>
                    <a:lnTo>
                      <a:pt x="370" y="71"/>
                    </a:lnTo>
                    <a:lnTo>
                      <a:pt x="369" y="79"/>
                    </a:lnTo>
                    <a:lnTo>
                      <a:pt x="368" y="89"/>
                    </a:lnTo>
                    <a:lnTo>
                      <a:pt x="367" y="100"/>
                    </a:lnTo>
                    <a:lnTo>
                      <a:pt x="366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63" y="114"/>
                    </a:lnTo>
                    <a:lnTo>
                      <a:pt x="362" y="116"/>
                    </a:lnTo>
                    <a:lnTo>
                      <a:pt x="362" y="114"/>
                    </a:lnTo>
                    <a:lnTo>
                      <a:pt x="359" y="101"/>
                    </a:lnTo>
                    <a:lnTo>
                      <a:pt x="358" y="93"/>
                    </a:lnTo>
                    <a:lnTo>
                      <a:pt x="355" y="87"/>
                    </a:lnTo>
                    <a:lnTo>
                      <a:pt x="354" y="87"/>
                    </a:lnTo>
                    <a:lnTo>
                      <a:pt x="353" y="88"/>
                    </a:lnTo>
                    <a:lnTo>
                      <a:pt x="351" y="96"/>
                    </a:lnTo>
                    <a:lnTo>
                      <a:pt x="351" y="96"/>
                    </a:lnTo>
                    <a:lnTo>
                      <a:pt x="351" y="89"/>
                    </a:lnTo>
                    <a:lnTo>
                      <a:pt x="351" y="82"/>
                    </a:lnTo>
                    <a:lnTo>
                      <a:pt x="352" y="67"/>
                    </a:lnTo>
                    <a:lnTo>
                      <a:pt x="352" y="67"/>
                    </a:lnTo>
                    <a:lnTo>
                      <a:pt x="345" y="88"/>
                    </a:lnTo>
                    <a:lnTo>
                      <a:pt x="338" y="117"/>
                    </a:lnTo>
                    <a:lnTo>
                      <a:pt x="334" y="97"/>
                    </a:lnTo>
                    <a:lnTo>
                      <a:pt x="334" y="97"/>
                    </a:lnTo>
                    <a:lnTo>
                      <a:pt x="334" y="105"/>
                    </a:lnTo>
                    <a:lnTo>
                      <a:pt x="334" y="114"/>
                    </a:lnTo>
                    <a:lnTo>
                      <a:pt x="332" y="132"/>
                    </a:lnTo>
                    <a:lnTo>
                      <a:pt x="329" y="149"/>
                    </a:lnTo>
                    <a:lnTo>
                      <a:pt x="325" y="166"/>
                    </a:lnTo>
                    <a:lnTo>
                      <a:pt x="325" y="166"/>
                    </a:lnTo>
                    <a:lnTo>
                      <a:pt x="327" y="191"/>
                    </a:lnTo>
                    <a:lnTo>
                      <a:pt x="320" y="207"/>
                    </a:lnTo>
                    <a:lnTo>
                      <a:pt x="320" y="207"/>
                    </a:lnTo>
                    <a:lnTo>
                      <a:pt x="320" y="195"/>
                    </a:lnTo>
                    <a:lnTo>
                      <a:pt x="322" y="179"/>
                    </a:lnTo>
                    <a:lnTo>
                      <a:pt x="322" y="179"/>
                    </a:lnTo>
                    <a:lnTo>
                      <a:pt x="320" y="186"/>
                    </a:lnTo>
                    <a:lnTo>
                      <a:pt x="320" y="186"/>
                    </a:lnTo>
                    <a:lnTo>
                      <a:pt x="320" y="177"/>
                    </a:lnTo>
                    <a:lnTo>
                      <a:pt x="320" y="166"/>
                    </a:lnTo>
                    <a:lnTo>
                      <a:pt x="323" y="142"/>
                    </a:lnTo>
                    <a:lnTo>
                      <a:pt x="324" y="161"/>
                    </a:lnTo>
                    <a:lnTo>
                      <a:pt x="324" y="161"/>
                    </a:lnTo>
                    <a:lnTo>
                      <a:pt x="328" y="133"/>
                    </a:lnTo>
                    <a:lnTo>
                      <a:pt x="330" y="105"/>
                    </a:lnTo>
                    <a:lnTo>
                      <a:pt x="330" y="105"/>
                    </a:lnTo>
                    <a:lnTo>
                      <a:pt x="329" y="110"/>
                    </a:lnTo>
                    <a:lnTo>
                      <a:pt x="328" y="113"/>
                    </a:lnTo>
                    <a:lnTo>
                      <a:pt x="328" y="113"/>
                    </a:lnTo>
                    <a:lnTo>
                      <a:pt x="329" y="101"/>
                    </a:lnTo>
                    <a:lnTo>
                      <a:pt x="329" y="101"/>
                    </a:lnTo>
                    <a:lnTo>
                      <a:pt x="328" y="101"/>
                    </a:lnTo>
                    <a:lnTo>
                      <a:pt x="328" y="103"/>
                    </a:lnTo>
                    <a:lnTo>
                      <a:pt x="325" y="112"/>
                    </a:lnTo>
                    <a:lnTo>
                      <a:pt x="325" y="79"/>
                    </a:lnTo>
                    <a:lnTo>
                      <a:pt x="324" y="93"/>
                    </a:lnTo>
                    <a:lnTo>
                      <a:pt x="317" y="71"/>
                    </a:lnTo>
                    <a:lnTo>
                      <a:pt x="317" y="71"/>
                    </a:lnTo>
                    <a:lnTo>
                      <a:pt x="305" y="126"/>
                    </a:lnTo>
                    <a:lnTo>
                      <a:pt x="298" y="150"/>
                    </a:lnTo>
                    <a:lnTo>
                      <a:pt x="294" y="159"/>
                    </a:lnTo>
                    <a:lnTo>
                      <a:pt x="291" y="165"/>
                    </a:lnTo>
                    <a:lnTo>
                      <a:pt x="291" y="165"/>
                    </a:lnTo>
                    <a:lnTo>
                      <a:pt x="293" y="149"/>
                    </a:lnTo>
                    <a:lnTo>
                      <a:pt x="293" y="133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105"/>
                    </a:lnTo>
                    <a:lnTo>
                      <a:pt x="297" y="109"/>
                    </a:lnTo>
                    <a:lnTo>
                      <a:pt x="298" y="108"/>
                    </a:lnTo>
                    <a:lnTo>
                      <a:pt x="300" y="103"/>
                    </a:lnTo>
                    <a:lnTo>
                      <a:pt x="304" y="94"/>
                    </a:lnTo>
                    <a:lnTo>
                      <a:pt x="306" y="91"/>
                    </a:lnTo>
                    <a:lnTo>
                      <a:pt x="307" y="90"/>
                    </a:lnTo>
                    <a:lnTo>
                      <a:pt x="308" y="91"/>
                    </a:lnTo>
                    <a:lnTo>
                      <a:pt x="308" y="91"/>
                    </a:lnTo>
                    <a:lnTo>
                      <a:pt x="307" y="87"/>
                    </a:lnTo>
                    <a:lnTo>
                      <a:pt x="306" y="81"/>
                    </a:lnTo>
                    <a:lnTo>
                      <a:pt x="307" y="70"/>
                    </a:lnTo>
                    <a:lnTo>
                      <a:pt x="297" y="97"/>
                    </a:lnTo>
                    <a:lnTo>
                      <a:pt x="297" y="97"/>
                    </a:lnTo>
                    <a:lnTo>
                      <a:pt x="298" y="85"/>
                    </a:lnTo>
                    <a:lnTo>
                      <a:pt x="297" y="78"/>
                    </a:lnTo>
                    <a:lnTo>
                      <a:pt x="296" y="74"/>
                    </a:lnTo>
                    <a:lnTo>
                      <a:pt x="294" y="70"/>
                    </a:lnTo>
                    <a:lnTo>
                      <a:pt x="294" y="70"/>
                    </a:lnTo>
                    <a:lnTo>
                      <a:pt x="293" y="85"/>
                    </a:lnTo>
                    <a:lnTo>
                      <a:pt x="292" y="94"/>
                    </a:lnTo>
                    <a:lnTo>
                      <a:pt x="291" y="101"/>
                    </a:lnTo>
                    <a:lnTo>
                      <a:pt x="289" y="104"/>
                    </a:lnTo>
                    <a:lnTo>
                      <a:pt x="285" y="108"/>
                    </a:lnTo>
                    <a:lnTo>
                      <a:pt x="283" y="110"/>
                    </a:lnTo>
                    <a:lnTo>
                      <a:pt x="282" y="114"/>
                    </a:lnTo>
                    <a:lnTo>
                      <a:pt x="282" y="114"/>
                    </a:lnTo>
                    <a:lnTo>
                      <a:pt x="282" y="103"/>
                    </a:lnTo>
                    <a:lnTo>
                      <a:pt x="283" y="93"/>
                    </a:lnTo>
                    <a:lnTo>
                      <a:pt x="285" y="87"/>
                    </a:lnTo>
                    <a:lnTo>
                      <a:pt x="286" y="86"/>
                    </a:lnTo>
                    <a:lnTo>
                      <a:pt x="288" y="87"/>
                    </a:lnTo>
                    <a:lnTo>
                      <a:pt x="288" y="87"/>
                    </a:lnTo>
                    <a:lnTo>
                      <a:pt x="286" y="79"/>
                    </a:lnTo>
                    <a:lnTo>
                      <a:pt x="285" y="79"/>
                    </a:lnTo>
                    <a:lnTo>
                      <a:pt x="285" y="80"/>
                    </a:lnTo>
                    <a:lnTo>
                      <a:pt x="283" y="87"/>
                    </a:lnTo>
                    <a:lnTo>
                      <a:pt x="282" y="97"/>
                    </a:lnTo>
                    <a:lnTo>
                      <a:pt x="278" y="114"/>
                    </a:lnTo>
                    <a:lnTo>
                      <a:pt x="277" y="117"/>
                    </a:lnTo>
                    <a:lnTo>
                      <a:pt x="276" y="117"/>
                    </a:lnTo>
                    <a:lnTo>
                      <a:pt x="275" y="111"/>
                    </a:lnTo>
                    <a:lnTo>
                      <a:pt x="275" y="111"/>
                    </a:lnTo>
                    <a:lnTo>
                      <a:pt x="276" y="111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6" y="109"/>
                    </a:lnTo>
                    <a:lnTo>
                      <a:pt x="275" y="111"/>
                    </a:lnTo>
                    <a:lnTo>
                      <a:pt x="274" y="111"/>
                    </a:lnTo>
                    <a:lnTo>
                      <a:pt x="273" y="110"/>
                    </a:lnTo>
                    <a:lnTo>
                      <a:pt x="270" y="103"/>
                    </a:lnTo>
                    <a:lnTo>
                      <a:pt x="270" y="94"/>
                    </a:lnTo>
                    <a:lnTo>
                      <a:pt x="271" y="94"/>
                    </a:lnTo>
                    <a:lnTo>
                      <a:pt x="271" y="94"/>
                    </a:lnTo>
                    <a:lnTo>
                      <a:pt x="269" y="93"/>
                    </a:lnTo>
                    <a:lnTo>
                      <a:pt x="265" y="91"/>
                    </a:lnTo>
                    <a:lnTo>
                      <a:pt x="261" y="93"/>
                    </a:lnTo>
                    <a:lnTo>
                      <a:pt x="258" y="96"/>
                    </a:lnTo>
                    <a:lnTo>
                      <a:pt x="254" y="101"/>
                    </a:lnTo>
                    <a:lnTo>
                      <a:pt x="251" y="109"/>
                    </a:lnTo>
                    <a:lnTo>
                      <a:pt x="247" y="118"/>
                    </a:lnTo>
                    <a:lnTo>
                      <a:pt x="246" y="132"/>
                    </a:lnTo>
                    <a:lnTo>
                      <a:pt x="246" y="132"/>
                    </a:lnTo>
                    <a:lnTo>
                      <a:pt x="250" y="76"/>
                    </a:lnTo>
                    <a:lnTo>
                      <a:pt x="231" y="208"/>
                    </a:lnTo>
                    <a:lnTo>
                      <a:pt x="231" y="208"/>
                    </a:lnTo>
                    <a:lnTo>
                      <a:pt x="232" y="176"/>
                    </a:lnTo>
                    <a:lnTo>
                      <a:pt x="233" y="135"/>
                    </a:lnTo>
                    <a:lnTo>
                      <a:pt x="236" y="98"/>
                    </a:lnTo>
                    <a:lnTo>
                      <a:pt x="237" y="85"/>
                    </a:lnTo>
                    <a:lnTo>
                      <a:pt x="239" y="75"/>
                    </a:lnTo>
                    <a:lnTo>
                      <a:pt x="239" y="75"/>
                    </a:lnTo>
                    <a:lnTo>
                      <a:pt x="238" y="72"/>
                    </a:lnTo>
                    <a:lnTo>
                      <a:pt x="237" y="70"/>
                    </a:lnTo>
                    <a:lnTo>
                      <a:pt x="236" y="70"/>
                    </a:lnTo>
                    <a:lnTo>
                      <a:pt x="235" y="71"/>
                    </a:lnTo>
                    <a:lnTo>
                      <a:pt x="232" y="76"/>
                    </a:lnTo>
                    <a:lnTo>
                      <a:pt x="232" y="76"/>
                    </a:lnTo>
                    <a:lnTo>
                      <a:pt x="232" y="103"/>
                    </a:lnTo>
                    <a:lnTo>
                      <a:pt x="232" y="119"/>
                    </a:lnTo>
                    <a:lnTo>
                      <a:pt x="231" y="128"/>
                    </a:lnTo>
                    <a:lnTo>
                      <a:pt x="231" y="128"/>
                    </a:lnTo>
                    <a:lnTo>
                      <a:pt x="229" y="100"/>
                    </a:lnTo>
                    <a:lnTo>
                      <a:pt x="224" y="75"/>
                    </a:lnTo>
                    <a:lnTo>
                      <a:pt x="224" y="75"/>
                    </a:lnTo>
                    <a:lnTo>
                      <a:pt x="224" y="88"/>
                    </a:lnTo>
                    <a:lnTo>
                      <a:pt x="223" y="108"/>
                    </a:lnTo>
                    <a:lnTo>
                      <a:pt x="221" y="126"/>
                    </a:lnTo>
                    <a:lnTo>
                      <a:pt x="220" y="132"/>
                    </a:lnTo>
                    <a:lnTo>
                      <a:pt x="219" y="134"/>
                    </a:lnTo>
                    <a:lnTo>
                      <a:pt x="219" y="134"/>
                    </a:lnTo>
                    <a:lnTo>
                      <a:pt x="221" y="104"/>
                    </a:lnTo>
                    <a:lnTo>
                      <a:pt x="221" y="87"/>
                    </a:lnTo>
                    <a:lnTo>
                      <a:pt x="222" y="76"/>
                    </a:lnTo>
                    <a:lnTo>
                      <a:pt x="213" y="127"/>
                    </a:lnTo>
                    <a:lnTo>
                      <a:pt x="213" y="127"/>
                    </a:lnTo>
                    <a:lnTo>
                      <a:pt x="214" y="117"/>
                    </a:lnTo>
                    <a:lnTo>
                      <a:pt x="215" y="101"/>
                    </a:lnTo>
                    <a:lnTo>
                      <a:pt x="214" y="70"/>
                    </a:lnTo>
                    <a:lnTo>
                      <a:pt x="214" y="70"/>
                    </a:lnTo>
                    <a:lnTo>
                      <a:pt x="214" y="72"/>
                    </a:lnTo>
                    <a:lnTo>
                      <a:pt x="213" y="73"/>
                    </a:lnTo>
                    <a:lnTo>
                      <a:pt x="213" y="73"/>
                    </a:lnTo>
                    <a:lnTo>
                      <a:pt x="210" y="73"/>
                    </a:lnTo>
                    <a:lnTo>
                      <a:pt x="208" y="72"/>
                    </a:lnTo>
                    <a:lnTo>
                      <a:pt x="207" y="72"/>
                    </a:lnTo>
                    <a:lnTo>
                      <a:pt x="206" y="73"/>
                    </a:lnTo>
                    <a:lnTo>
                      <a:pt x="208" y="85"/>
                    </a:lnTo>
                    <a:lnTo>
                      <a:pt x="208" y="85"/>
                    </a:lnTo>
                    <a:lnTo>
                      <a:pt x="207" y="85"/>
                    </a:lnTo>
                    <a:lnTo>
                      <a:pt x="206" y="86"/>
                    </a:lnTo>
                    <a:lnTo>
                      <a:pt x="204" y="93"/>
                    </a:lnTo>
                    <a:lnTo>
                      <a:pt x="199" y="118"/>
                    </a:lnTo>
                    <a:lnTo>
                      <a:pt x="194" y="143"/>
                    </a:lnTo>
                    <a:lnTo>
                      <a:pt x="192" y="153"/>
                    </a:lnTo>
                    <a:lnTo>
                      <a:pt x="191" y="154"/>
                    </a:lnTo>
                    <a:lnTo>
                      <a:pt x="190" y="155"/>
                    </a:lnTo>
                    <a:lnTo>
                      <a:pt x="190" y="155"/>
                    </a:lnTo>
                    <a:lnTo>
                      <a:pt x="191" y="140"/>
                    </a:lnTo>
                    <a:lnTo>
                      <a:pt x="192" y="117"/>
                    </a:lnTo>
                    <a:lnTo>
                      <a:pt x="192" y="95"/>
                    </a:lnTo>
                    <a:lnTo>
                      <a:pt x="192" y="87"/>
                    </a:lnTo>
                    <a:lnTo>
                      <a:pt x="191" y="82"/>
                    </a:lnTo>
                    <a:lnTo>
                      <a:pt x="191" y="82"/>
                    </a:lnTo>
                    <a:lnTo>
                      <a:pt x="182" y="158"/>
                    </a:lnTo>
                    <a:lnTo>
                      <a:pt x="176" y="202"/>
                    </a:lnTo>
                    <a:lnTo>
                      <a:pt x="173" y="218"/>
                    </a:lnTo>
                    <a:lnTo>
                      <a:pt x="170" y="230"/>
                    </a:lnTo>
                    <a:lnTo>
                      <a:pt x="169" y="215"/>
                    </a:lnTo>
                    <a:lnTo>
                      <a:pt x="163" y="231"/>
                    </a:lnTo>
                    <a:lnTo>
                      <a:pt x="163" y="231"/>
                    </a:lnTo>
                    <a:lnTo>
                      <a:pt x="175" y="150"/>
                    </a:lnTo>
                    <a:lnTo>
                      <a:pt x="182" y="108"/>
                    </a:lnTo>
                    <a:lnTo>
                      <a:pt x="187" y="75"/>
                    </a:lnTo>
                    <a:lnTo>
                      <a:pt x="187" y="75"/>
                    </a:lnTo>
                    <a:lnTo>
                      <a:pt x="186" y="67"/>
                    </a:lnTo>
                    <a:lnTo>
                      <a:pt x="185" y="63"/>
                    </a:lnTo>
                    <a:lnTo>
                      <a:pt x="185" y="59"/>
                    </a:lnTo>
                    <a:lnTo>
                      <a:pt x="184" y="59"/>
                    </a:lnTo>
                    <a:lnTo>
                      <a:pt x="183" y="59"/>
                    </a:lnTo>
                    <a:lnTo>
                      <a:pt x="183" y="59"/>
                    </a:lnTo>
                    <a:lnTo>
                      <a:pt x="183" y="49"/>
                    </a:lnTo>
                    <a:lnTo>
                      <a:pt x="184" y="43"/>
                    </a:lnTo>
                    <a:lnTo>
                      <a:pt x="186" y="38"/>
                    </a:lnTo>
                    <a:lnTo>
                      <a:pt x="187" y="36"/>
                    </a:lnTo>
                    <a:lnTo>
                      <a:pt x="177" y="27"/>
                    </a:lnTo>
                    <a:lnTo>
                      <a:pt x="177" y="27"/>
                    </a:lnTo>
                    <a:lnTo>
                      <a:pt x="176" y="37"/>
                    </a:lnTo>
                    <a:lnTo>
                      <a:pt x="175" y="45"/>
                    </a:lnTo>
                    <a:lnTo>
                      <a:pt x="173" y="57"/>
                    </a:lnTo>
                    <a:lnTo>
                      <a:pt x="169" y="68"/>
                    </a:lnTo>
                    <a:lnTo>
                      <a:pt x="168" y="75"/>
                    </a:lnTo>
                    <a:lnTo>
                      <a:pt x="167" y="83"/>
                    </a:lnTo>
                    <a:lnTo>
                      <a:pt x="179" y="52"/>
                    </a:lnTo>
                    <a:lnTo>
                      <a:pt x="179" y="52"/>
                    </a:lnTo>
                    <a:lnTo>
                      <a:pt x="178" y="79"/>
                    </a:lnTo>
                    <a:lnTo>
                      <a:pt x="174" y="106"/>
                    </a:lnTo>
                    <a:lnTo>
                      <a:pt x="171" y="118"/>
                    </a:lnTo>
                    <a:lnTo>
                      <a:pt x="168" y="127"/>
                    </a:lnTo>
                    <a:lnTo>
                      <a:pt x="166" y="133"/>
                    </a:lnTo>
                    <a:lnTo>
                      <a:pt x="163" y="134"/>
                    </a:lnTo>
                    <a:lnTo>
                      <a:pt x="162" y="134"/>
                    </a:lnTo>
                    <a:lnTo>
                      <a:pt x="162" y="134"/>
                    </a:lnTo>
                    <a:lnTo>
                      <a:pt x="162" y="119"/>
                    </a:lnTo>
                    <a:lnTo>
                      <a:pt x="163" y="101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64" y="75"/>
                    </a:lnTo>
                    <a:lnTo>
                      <a:pt x="162" y="81"/>
                    </a:lnTo>
                    <a:lnTo>
                      <a:pt x="160" y="83"/>
                    </a:lnTo>
                    <a:lnTo>
                      <a:pt x="159" y="83"/>
                    </a:lnTo>
                    <a:lnTo>
                      <a:pt x="158" y="81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59" y="65"/>
                    </a:lnTo>
                    <a:lnTo>
                      <a:pt x="156" y="76"/>
                    </a:lnTo>
                    <a:lnTo>
                      <a:pt x="154" y="82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1" y="83"/>
                    </a:lnTo>
                    <a:lnTo>
                      <a:pt x="150" y="75"/>
                    </a:lnTo>
                    <a:lnTo>
                      <a:pt x="150" y="75"/>
                    </a:lnTo>
                    <a:lnTo>
                      <a:pt x="148" y="68"/>
                    </a:lnTo>
                    <a:lnTo>
                      <a:pt x="147" y="57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6" y="49"/>
                    </a:lnTo>
                    <a:lnTo>
                      <a:pt x="145" y="53"/>
                    </a:lnTo>
                    <a:lnTo>
                      <a:pt x="145" y="53"/>
                    </a:lnTo>
                    <a:lnTo>
                      <a:pt x="145" y="91"/>
                    </a:lnTo>
                    <a:lnTo>
                      <a:pt x="144" y="142"/>
                    </a:lnTo>
                    <a:lnTo>
                      <a:pt x="143" y="192"/>
                    </a:lnTo>
                    <a:lnTo>
                      <a:pt x="140" y="225"/>
                    </a:lnTo>
                    <a:lnTo>
                      <a:pt x="140" y="225"/>
                    </a:lnTo>
                    <a:lnTo>
                      <a:pt x="136" y="204"/>
                    </a:lnTo>
                    <a:lnTo>
                      <a:pt x="133" y="188"/>
                    </a:lnTo>
                    <a:lnTo>
                      <a:pt x="131" y="173"/>
                    </a:lnTo>
                    <a:lnTo>
                      <a:pt x="131" y="173"/>
                    </a:lnTo>
                    <a:lnTo>
                      <a:pt x="131" y="162"/>
                    </a:lnTo>
                    <a:lnTo>
                      <a:pt x="131" y="150"/>
                    </a:lnTo>
                    <a:lnTo>
                      <a:pt x="133" y="127"/>
                    </a:lnTo>
                    <a:lnTo>
                      <a:pt x="136" y="104"/>
                    </a:lnTo>
                    <a:lnTo>
                      <a:pt x="137" y="93"/>
                    </a:lnTo>
                    <a:lnTo>
                      <a:pt x="136" y="83"/>
                    </a:lnTo>
                    <a:lnTo>
                      <a:pt x="136" y="83"/>
                    </a:lnTo>
                    <a:lnTo>
                      <a:pt x="135" y="96"/>
                    </a:lnTo>
                    <a:lnTo>
                      <a:pt x="133" y="105"/>
                    </a:lnTo>
                    <a:lnTo>
                      <a:pt x="133" y="105"/>
                    </a:lnTo>
                    <a:lnTo>
                      <a:pt x="132" y="98"/>
                    </a:lnTo>
                    <a:lnTo>
                      <a:pt x="133" y="90"/>
                    </a:lnTo>
                    <a:lnTo>
                      <a:pt x="132" y="85"/>
                    </a:lnTo>
                    <a:lnTo>
                      <a:pt x="132" y="82"/>
                    </a:lnTo>
                    <a:lnTo>
                      <a:pt x="131" y="83"/>
                    </a:lnTo>
                    <a:lnTo>
                      <a:pt x="131" y="83"/>
                    </a:lnTo>
                    <a:lnTo>
                      <a:pt x="130" y="91"/>
                    </a:lnTo>
                    <a:lnTo>
                      <a:pt x="129" y="96"/>
                    </a:lnTo>
                    <a:lnTo>
                      <a:pt x="128" y="97"/>
                    </a:lnTo>
                    <a:lnTo>
                      <a:pt x="127" y="97"/>
                    </a:lnTo>
                    <a:lnTo>
                      <a:pt x="127" y="96"/>
                    </a:lnTo>
                    <a:lnTo>
                      <a:pt x="127" y="97"/>
                    </a:lnTo>
                    <a:lnTo>
                      <a:pt x="128" y="110"/>
                    </a:lnTo>
                    <a:lnTo>
                      <a:pt x="128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4" y="110"/>
                    </a:lnTo>
                    <a:lnTo>
                      <a:pt x="122" y="105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4"/>
                    </a:lnTo>
                    <a:lnTo>
                      <a:pt x="118" y="124"/>
                    </a:lnTo>
                    <a:lnTo>
                      <a:pt x="116" y="147"/>
                    </a:lnTo>
                    <a:lnTo>
                      <a:pt x="113" y="169"/>
                    </a:lnTo>
                    <a:lnTo>
                      <a:pt x="109" y="181"/>
                    </a:lnTo>
                    <a:lnTo>
                      <a:pt x="109" y="181"/>
                    </a:lnTo>
                    <a:lnTo>
                      <a:pt x="109" y="169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6" y="157"/>
                    </a:lnTo>
                    <a:lnTo>
                      <a:pt x="104" y="155"/>
                    </a:lnTo>
                    <a:lnTo>
                      <a:pt x="99" y="149"/>
                    </a:lnTo>
                    <a:lnTo>
                      <a:pt x="94" y="143"/>
                    </a:lnTo>
                    <a:lnTo>
                      <a:pt x="92" y="141"/>
                    </a:lnTo>
                    <a:lnTo>
                      <a:pt x="90" y="141"/>
                    </a:lnTo>
                    <a:lnTo>
                      <a:pt x="90" y="141"/>
                    </a:lnTo>
                    <a:lnTo>
                      <a:pt x="89" y="127"/>
                    </a:lnTo>
                    <a:lnTo>
                      <a:pt x="87" y="119"/>
                    </a:lnTo>
                    <a:lnTo>
                      <a:pt x="89" y="110"/>
                    </a:lnTo>
                    <a:lnTo>
                      <a:pt x="89" y="110"/>
                    </a:lnTo>
                    <a:lnTo>
                      <a:pt x="86" y="120"/>
                    </a:lnTo>
                    <a:lnTo>
                      <a:pt x="85" y="125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83" y="119"/>
                    </a:lnTo>
                    <a:lnTo>
                      <a:pt x="83" y="114"/>
                    </a:lnTo>
                    <a:lnTo>
                      <a:pt x="83" y="112"/>
                    </a:lnTo>
                    <a:lnTo>
                      <a:pt x="84" y="111"/>
                    </a:lnTo>
                    <a:lnTo>
                      <a:pt x="85" y="109"/>
                    </a:lnTo>
                    <a:lnTo>
                      <a:pt x="86" y="106"/>
                    </a:lnTo>
                    <a:lnTo>
                      <a:pt x="86" y="101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5" y="102"/>
                    </a:lnTo>
                    <a:lnTo>
                      <a:pt x="82" y="111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6" y="135"/>
                    </a:lnTo>
                    <a:lnTo>
                      <a:pt x="77" y="139"/>
                    </a:lnTo>
                    <a:lnTo>
                      <a:pt x="78" y="140"/>
                    </a:lnTo>
                    <a:lnTo>
                      <a:pt x="81" y="139"/>
                    </a:lnTo>
                    <a:lnTo>
                      <a:pt x="84" y="131"/>
                    </a:lnTo>
                    <a:lnTo>
                      <a:pt x="87" y="121"/>
                    </a:lnTo>
                    <a:lnTo>
                      <a:pt x="87" y="121"/>
                    </a:lnTo>
                    <a:lnTo>
                      <a:pt x="85" y="150"/>
                    </a:lnTo>
                    <a:lnTo>
                      <a:pt x="82" y="178"/>
                    </a:lnTo>
                    <a:lnTo>
                      <a:pt x="76" y="201"/>
                    </a:lnTo>
                    <a:lnTo>
                      <a:pt x="74" y="210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69" y="219"/>
                    </a:lnTo>
                    <a:lnTo>
                      <a:pt x="68" y="218"/>
                    </a:lnTo>
                    <a:lnTo>
                      <a:pt x="67" y="210"/>
                    </a:lnTo>
                    <a:lnTo>
                      <a:pt x="68" y="201"/>
                    </a:lnTo>
                    <a:lnTo>
                      <a:pt x="68" y="199"/>
                    </a:lnTo>
                    <a:lnTo>
                      <a:pt x="68" y="199"/>
                    </a:lnTo>
                    <a:lnTo>
                      <a:pt x="66" y="197"/>
                    </a:lnTo>
                    <a:lnTo>
                      <a:pt x="63" y="199"/>
                    </a:lnTo>
                    <a:lnTo>
                      <a:pt x="61" y="206"/>
                    </a:lnTo>
                    <a:lnTo>
                      <a:pt x="59" y="215"/>
                    </a:lnTo>
                    <a:lnTo>
                      <a:pt x="56" y="226"/>
                    </a:lnTo>
                    <a:lnTo>
                      <a:pt x="54" y="236"/>
                    </a:lnTo>
                    <a:lnTo>
                      <a:pt x="53" y="242"/>
                    </a:lnTo>
                    <a:lnTo>
                      <a:pt x="52" y="244"/>
                    </a:lnTo>
                    <a:lnTo>
                      <a:pt x="51" y="244"/>
                    </a:lnTo>
                    <a:lnTo>
                      <a:pt x="48" y="241"/>
                    </a:lnTo>
                    <a:lnTo>
                      <a:pt x="47" y="238"/>
                    </a:lnTo>
                    <a:lnTo>
                      <a:pt x="47" y="238"/>
                    </a:lnTo>
                    <a:lnTo>
                      <a:pt x="46" y="219"/>
                    </a:lnTo>
                    <a:lnTo>
                      <a:pt x="47" y="201"/>
                    </a:lnTo>
                    <a:lnTo>
                      <a:pt x="48" y="185"/>
                    </a:lnTo>
                    <a:lnTo>
                      <a:pt x="48" y="171"/>
                    </a:lnTo>
                    <a:lnTo>
                      <a:pt x="48" y="171"/>
                    </a:lnTo>
                    <a:lnTo>
                      <a:pt x="49" y="169"/>
                    </a:lnTo>
                    <a:lnTo>
                      <a:pt x="52" y="169"/>
                    </a:lnTo>
                    <a:lnTo>
                      <a:pt x="54" y="174"/>
                    </a:lnTo>
                    <a:lnTo>
                      <a:pt x="56" y="183"/>
                    </a:lnTo>
                    <a:lnTo>
                      <a:pt x="58" y="185"/>
                    </a:lnTo>
                    <a:lnTo>
                      <a:pt x="59" y="186"/>
                    </a:lnTo>
                    <a:lnTo>
                      <a:pt x="55" y="173"/>
                    </a:lnTo>
                    <a:lnTo>
                      <a:pt x="55" y="173"/>
                    </a:lnTo>
                    <a:lnTo>
                      <a:pt x="56" y="168"/>
                    </a:lnTo>
                    <a:lnTo>
                      <a:pt x="59" y="164"/>
                    </a:lnTo>
                    <a:lnTo>
                      <a:pt x="60" y="163"/>
                    </a:lnTo>
                    <a:lnTo>
                      <a:pt x="60" y="163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0" y="159"/>
                    </a:lnTo>
                    <a:lnTo>
                      <a:pt x="58" y="156"/>
                    </a:lnTo>
                    <a:lnTo>
                      <a:pt x="54" y="154"/>
                    </a:lnTo>
                    <a:lnTo>
                      <a:pt x="51" y="154"/>
                    </a:lnTo>
                    <a:lnTo>
                      <a:pt x="46" y="153"/>
                    </a:lnTo>
                    <a:lnTo>
                      <a:pt x="41" y="150"/>
                    </a:lnTo>
                    <a:lnTo>
                      <a:pt x="38" y="147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54"/>
                    </a:lnTo>
                    <a:lnTo>
                      <a:pt x="31" y="161"/>
                    </a:lnTo>
                    <a:lnTo>
                      <a:pt x="31" y="168"/>
                    </a:lnTo>
                    <a:lnTo>
                      <a:pt x="33" y="164"/>
                    </a:lnTo>
                    <a:lnTo>
                      <a:pt x="33" y="164"/>
                    </a:lnTo>
                    <a:lnTo>
                      <a:pt x="35" y="171"/>
                    </a:lnTo>
                    <a:lnTo>
                      <a:pt x="33" y="177"/>
                    </a:lnTo>
                    <a:lnTo>
                      <a:pt x="32" y="187"/>
                    </a:lnTo>
                    <a:lnTo>
                      <a:pt x="30" y="194"/>
                    </a:lnTo>
                    <a:lnTo>
                      <a:pt x="30" y="197"/>
                    </a:lnTo>
                    <a:lnTo>
                      <a:pt x="31" y="201"/>
                    </a:lnTo>
                    <a:lnTo>
                      <a:pt x="31" y="201"/>
                    </a:lnTo>
                    <a:lnTo>
                      <a:pt x="28" y="212"/>
                    </a:lnTo>
                    <a:lnTo>
                      <a:pt x="24" y="223"/>
                    </a:lnTo>
                    <a:lnTo>
                      <a:pt x="23" y="226"/>
                    </a:lnTo>
                    <a:lnTo>
                      <a:pt x="21" y="229"/>
                    </a:lnTo>
                    <a:lnTo>
                      <a:pt x="18" y="229"/>
                    </a:lnTo>
                    <a:lnTo>
                      <a:pt x="17" y="225"/>
                    </a:lnTo>
                    <a:lnTo>
                      <a:pt x="17" y="197"/>
                    </a:lnTo>
                    <a:lnTo>
                      <a:pt x="17" y="197"/>
                    </a:lnTo>
                    <a:lnTo>
                      <a:pt x="17" y="203"/>
                    </a:lnTo>
                    <a:lnTo>
                      <a:pt x="18" y="208"/>
                    </a:lnTo>
                    <a:lnTo>
                      <a:pt x="20" y="209"/>
                    </a:lnTo>
                    <a:lnTo>
                      <a:pt x="20" y="209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1" y="208"/>
                    </a:lnTo>
                    <a:lnTo>
                      <a:pt x="20" y="206"/>
                    </a:lnTo>
                    <a:lnTo>
                      <a:pt x="17" y="196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4" y="191"/>
                    </a:lnTo>
                    <a:lnTo>
                      <a:pt x="13" y="194"/>
                    </a:lnTo>
                    <a:lnTo>
                      <a:pt x="12" y="204"/>
                    </a:lnTo>
                    <a:lnTo>
                      <a:pt x="14" y="224"/>
                    </a:lnTo>
                    <a:lnTo>
                      <a:pt x="14" y="224"/>
                    </a:lnTo>
                    <a:lnTo>
                      <a:pt x="8" y="251"/>
                    </a:lnTo>
                    <a:lnTo>
                      <a:pt x="3" y="260"/>
                    </a:lnTo>
                    <a:lnTo>
                      <a:pt x="2" y="261"/>
                    </a:lnTo>
                    <a:lnTo>
                      <a:pt x="0" y="259"/>
                    </a:lnTo>
                    <a:lnTo>
                      <a:pt x="0" y="259"/>
                    </a:lnTo>
                    <a:lnTo>
                      <a:pt x="1" y="270"/>
                    </a:lnTo>
                    <a:lnTo>
                      <a:pt x="1" y="272"/>
                    </a:lnTo>
                    <a:lnTo>
                      <a:pt x="2" y="272"/>
                    </a:lnTo>
                    <a:lnTo>
                      <a:pt x="2" y="274"/>
                    </a:lnTo>
                    <a:lnTo>
                      <a:pt x="5" y="289"/>
                    </a:lnTo>
                    <a:lnTo>
                      <a:pt x="5" y="289"/>
                    </a:lnTo>
                    <a:lnTo>
                      <a:pt x="5" y="277"/>
                    </a:lnTo>
                    <a:lnTo>
                      <a:pt x="5" y="271"/>
                    </a:lnTo>
                    <a:lnTo>
                      <a:pt x="7" y="269"/>
                    </a:lnTo>
                    <a:lnTo>
                      <a:pt x="9" y="269"/>
                    </a:lnTo>
                    <a:lnTo>
                      <a:pt x="10" y="269"/>
                    </a:lnTo>
                    <a:lnTo>
                      <a:pt x="13" y="267"/>
                    </a:lnTo>
                    <a:lnTo>
                      <a:pt x="13" y="260"/>
                    </a:lnTo>
                    <a:lnTo>
                      <a:pt x="13" y="248"/>
                    </a:lnTo>
                    <a:lnTo>
                      <a:pt x="13" y="248"/>
                    </a:lnTo>
                    <a:lnTo>
                      <a:pt x="14" y="267"/>
                    </a:lnTo>
                    <a:lnTo>
                      <a:pt x="16" y="274"/>
                    </a:lnTo>
                    <a:lnTo>
                      <a:pt x="18" y="281"/>
                    </a:lnTo>
                    <a:lnTo>
                      <a:pt x="22" y="297"/>
                    </a:lnTo>
                    <a:lnTo>
                      <a:pt x="22" y="297"/>
                    </a:lnTo>
                    <a:lnTo>
                      <a:pt x="21" y="284"/>
                    </a:lnTo>
                    <a:lnTo>
                      <a:pt x="22" y="282"/>
                    </a:lnTo>
                    <a:lnTo>
                      <a:pt x="23" y="282"/>
                    </a:lnTo>
                    <a:lnTo>
                      <a:pt x="24" y="283"/>
                    </a:lnTo>
                    <a:lnTo>
                      <a:pt x="24" y="283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6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5" y="274"/>
                    </a:lnTo>
                    <a:lnTo>
                      <a:pt x="25" y="275"/>
                    </a:lnTo>
                    <a:lnTo>
                      <a:pt x="25" y="275"/>
                    </a:lnTo>
                    <a:lnTo>
                      <a:pt x="23" y="260"/>
                    </a:lnTo>
                    <a:lnTo>
                      <a:pt x="23" y="260"/>
                    </a:lnTo>
                    <a:lnTo>
                      <a:pt x="25" y="247"/>
                    </a:lnTo>
                    <a:lnTo>
                      <a:pt x="29" y="240"/>
                    </a:lnTo>
                    <a:lnTo>
                      <a:pt x="32" y="234"/>
                    </a:lnTo>
                    <a:lnTo>
                      <a:pt x="35" y="229"/>
                    </a:lnTo>
                    <a:lnTo>
                      <a:pt x="35" y="229"/>
                    </a:lnTo>
                    <a:lnTo>
                      <a:pt x="36" y="232"/>
                    </a:lnTo>
                    <a:lnTo>
                      <a:pt x="35" y="237"/>
                    </a:lnTo>
                    <a:lnTo>
                      <a:pt x="35" y="242"/>
                    </a:lnTo>
                    <a:lnTo>
                      <a:pt x="35" y="249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38" y="247"/>
                    </a:lnTo>
                    <a:lnTo>
                      <a:pt x="39" y="259"/>
                    </a:lnTo>
                    <a:lnTo>
                      <a:pt x="39" y="270"/>
                    </a:lnTo>
                    <a:lnTo>
                      <a:pt x="39" y="275"/>
                    </a:lnTo>
                    <a:lnTo>
                      <a:pt x="37" y="279"/>
                    </a:lnTo>
                    <a:lnTo>
                      <a:pt x="41" y="281"/>
                    </a:lnTo>
                    <a:lnTo>
                      <a:pt x="41" y="281"/>
                    </a:lnTo>
                    <a:lnTo>
                      <a:pt x="44" y="287"/>
                    </a:lnTo>
                    <a:lnTo>
                      <a:pt x="46" y="292"/>
                    </a:lnTo>
                    <a:lnTo>
                      <a:pt x="47" y="292"/>
                    </a:lnTo>
                    <a:lnTo>
                      <a:pt x="48" y="292"/>
                    </a:lnTo>
                    <a:lnTo>
                      <a:pt x="51" y="287"/>
                    </a:lnTo>
                    <a:lnTo>
                      <a:pt x="51" y="287"/>
                    </a:lnTo>
                    <a:lnTo>
                      <a:pt x="52" y="289"/>
                    </a:lnTo>
                    <a:lnTo>
                      <a:pt x="53" y="286"/>
                    </a:lnTo>
                    <a:lnTo>
                      <a:pt x="54" y="281"/>
                    </a:lnTo>
                    <a:lnTo>
                      <a:pt x="55" y="276"/>
                    </a:lnTo>
                    <a:lnTo>
                      <a:pt x="55" y="282"/>
                    </a:lnTo>
                    <a:lnTo>
                      <a:pt x="63" y="269"/>
                    </a:lnTo>
                    <a:lnTo>
                      <a:pt x="63" y="274"/>
                    </a:lnTo>
                    <a:lnTo>
                      <a:pt x="63" y="274"/>
                    </a:lnTo>
                    <a:lnTo>
                      <a:pt x="64" y="274"/>
                    </a:lnTo>
                    <a:lnTo>
                      <a:pt x="66" y="274"/>
                    </a:lnTo>
                    <a:lnTo>
                      <a:pt x="69" y="270"/>
                    </a:lnTo>
                    <a:lnTo>
                      <a:pt x="75" y="263"/>
                    </a:lnTo>
                    <a:lnTo>
                      <a:pt x="78" y="261"/>
                    </a:lnTo>
                    <a:lnTo>
                      <a:pt x="79" y="261"/>
                    </a:lnTo>
                    <a:lnTo>
                      <a:pt x="81" y="262"/>
                    </a:lnTo>
                    <a:lnTo>
                      <a:pt x="84" y="267"/>
                    </a:lnTo>
                    <a:lnTo>
                      <a:pt x="86" y="278"/>
                    </a:lnTo>
                    <a:lnTo>
                      <a:pt x="86" y="278"/>
                    </a:lnTo>
                    <a:lnTo>
                      <a:pt x="89" y="274"/>
                    </a:lnTo>
                    <a:lnTo>
                      <a:pt x="91" y="271"/>
                    </a:lnTo>
                    <a:lnTo>
                      <a:pt x="92" y="270"/>
                    </a:lnTo>
                    <a:lnTo>
                      <a:pt x="93" y="270"/>
                    </a:lnTo>
                    <a:lnTo>
                      <a:pt x="94" y="271"/>
                    </a:lnTo>
                    <a:lnTo>
                      <a:pt x="97" y="272"/>
                    </a:lnTo>
                    <a:lnTo>
                      <a:pt x="97" y="291"/>
                    </a:lnTo>
                    <a:lnTo>
                      <a:pt x="97" y="291"/>
                    </a:lnTo>
                    <a:lnTo>
                      <a:pt x="98" y="290"/>
                    </a:lnTo>
                    <a:lnTo>
                      <a:pt x="99" y="291"/>
                    </a:lnTo>
                    <a:lnTo>
                      <a:pt x="102" y="294"/>
                    </a:lnTo>
                    <a:lnTo>
                      <a:pt x="105" y="297"/>
                    </a:lnTo>
                    <a:lnTo>
                      <a:pt x="106" y="297"/>
                    </a:lnTo>
                    <a:lnTo>
                      <a:pt x="107" y="295"/>
                    </a:lnTo>
                    <a:lnTo>
                      <a:pt x="108" y="290"/>
                    </a:lnTo>
                    <a:lnTo>
                      <a:pt x="108" y="290"/>
                    </a:lnTo>
                    <a:lnTo>
                      <a:pt x="109" y="305"/>
                    </a:lnTo>
                    <a:lnTo>
                      <a:pt x="110" y="313"/>
                    </a:lnTo>
                    <a:lnTo>
                      <a:pt x="113" y="314"/>
                    </a:lnTo>
                    <a:lnTo>
                      <a:pt x="114" y="315"/>
                    </a:lnTo>
                    <a:lnTo>
                      <a:pt x="115" y="315"/>
                    </a:lnTo>
                    <a:lnTo>
                      <a:pt x="116" y="315"/>
                    </a:lnTo>
                    <a:lnTo>
                      <a:pt x="123" y="309"/>
                    </a:lnTo>
                    <a:lnTo>
                      <a:pt x="127" y="308"/>
                    </a:lnTo>
                    <a:lnTo>
                      <a:pt x="128" y="308"/>
                    </a:lnTo>
                    <a:lnTo>
                      <a:pt x="129" y="309"/>
                    </a:lnTo>
                    <a:lnTo>
                      <a:pt x="130" y="286"/>
                    </a:lnTo>
                    <a:lnTo>
                      <a:pt x="130" y="286"/>
                    </a:lnTo>
                    <a:lnTo>
                      <a:pt x="131" y="286"/>
                    </a:lnTo>
                    <a:lnTo>
                      <a:pt x="132" y="286"/>
                    </a:lnTo>
                    <a:lnTo>
                      <a:pt x="136" y="284"/>
                    </a:lnTo>
                    <a:lnTo>
                      <a:pt x="143" y="272"/>
                    </a:lnTo>
                    <a:lnTo>
                      <a:pt x="144" y="252"/>
                    </a:lnTo>
                    <a:lnTo>
                      <a:pt x="144" y="252"/>
                    </a:lnTo>
                    <a:lnTo>
                      <a:pt x="145" y="247"/>
                    </a:lnTo>
                    <a:lnTo>
                      <a:pt x="146" y="247"/>
                    </a:lnTo>
                    <a:lnTo>
                      <a:pt x="147" y="247"/>
                    </a:lnTo>
                    <a:lnTo>
                      <a:pt x="150" y="249"/>
                    </a:lnTo>
                    <a:lnTo>
                      <a:pt x="151" y="253"/>
                    </a:lnTo>
                    <a:lnTo>
                      <a:pt x="155" y="261"/>
                    </a:lnTo>
                    <a:lnTo>
                      <a:pt x="158" y="264"/>
                    </a:lnTo>
                    <a:lnTo>
                      <a:pt x="160" y="264"/>
                    </a:lnTo>
                    <a:lnTo>
                      <a:pt x="160" y="264"/>
                    </a:lnTo>
                    <a:lnTo>
                      <a:pt x="160" y="269"/>
                    </a:lnTo>
                    <a:lnTo>
                      <a:pt x="159" y="270"/>
                    </a:lnTo>
                    <a:lnTo>
                      <a:pt x="158" y="269"/>
                    </a:lnTo>
                    <a:lnTo>
                      <a:pt x="156" y="266"/>
                    </a:lnTo>
                    <a:lnTo>
                      <a:pt x="156" y="266"/>
                    </a:lnTo>
                    <a:lnTo>
                      <a:pt x="158" y="274"/>
                    </a:lnTo>
                    <a:lnTo>
                      <a:pt x="160" y="278"/>
                    </a:lnTo>
                    <a:lnTo>
                      <a:pt x="161" y="281"/>
                    </a:lnTo>
                    <a:lnTo>
                      <a:pt x="162" y="281"/>
                    </a:lnTo>
                    <a:lnTo>
                      <a:pt x="164" y="281"/>
                    </a:lnTo>
                    <a:lnTo>
                      <a:pt x="166" y="278"/>
                    </a:lnTo>
                    <a:lnTo>
                      <a:pt x="169" y="271"/>
                    </a:lnTo>
                    <a:lnTo>
                      <a:pt x="173" y="264"/>
                    </a:lnTo>
                    <a:lnTo>
                      <a:pt x="176" y="259"/>
                    </a:lnTo>
                    <a:lnTo>
                      <a:pt x="177" y="259"/>
                    </a:lnTo>
                    <a:lnTo>
                      <a:pt x="178" y="259"/>
                    </a:lnTo>
                    <a:lnTo>
                      <a:pt x="179" y="262"/>
                    </a:lnTo>
                    <a:lnTo>
                      <a:pt x="181" y="267"/>
                    </a:lnTo>
                    <a:lnTo>
                      <a:pt x="181" y="267"/>
                    </a:lnTo>
                    <a:lnTo>
                      <a:pt x="183" y="263"/>
                    </a:lnTo>
                    <a:lnTo>
                      <a:pt x="184" y="262"/>
                    </a:lnTo>
                    <a:lnTo>
                      <a:pt x="184" y="264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8"/>
                    </a:lnTo>
                    <a:lnTo>
                      <a:pt x="185" y="269"/>
                    </a:lnTo>
                    <a:lnTo>
                      <a:pt x="185" y="269"/>
                    </a:lnTo>
                    <a:lnTo>
                      <a:pt x="187" y="279"/>
                    </a:lnTo>
                    <a:lnTo>
                      <a:pt x="187" y="279"/>
                    </a:lnTo>
                    <a:lnTo>
                      <a:pt x="186" y="269"/>
                    </a:lnTo>
                    <a:lnTo>
                      <a:pt x="186" y="269"/>
                    </a:lnTo>
                    <a:lnTo>
                      <a:pt x="189" y="267"/>
                    </a:lnTo>
                    <a:lnTo>
                      <a:pt x="192" y="261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2" y="283"/>
                    </a:lnTo>
                    <a:lnTo>
                      <a:pt x="193" y="284"/>
                    </a:lnTo>
                    <a:lnTo>
                      <a:pt x="193" y="284"/>
                    </a:lnTo>
                    <a:lnTo>
                      <a:pt x="194" y="278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8" y="241"/>
                    </a:lnTo>
                    <a:lnTo>
                      <a:pt x="198" y="241"/>
                    </a:lnTo>
                    <a:lnTo>
                      <a:pt x="198" y="252"/>
                    </a:lnTo>
                    <a:lnTo>
                      <a:pt x="199" y="255"/>
                    </a:lnTo>
                    <a:lnTo>
                      <a:pt x="199" y="256"/>
                    </a:lnTo>
                    <a:lnTo>
                      <a:pt x="199" y="256"/>
                    </a:lnTo>
                    <a:lnTo>
                      <a:pt x="200" y="254"/>
                    </a:lnTo>
                    <a:lnTo>
                      <a:pt x="201" y="253"/>
                    </a:lnTo>
                    <a:lnTo>
                      <a:pt x="202" y="253"/>
                    </a:lnTo>
                    <a:lnTo>
                      <a:pt x="202" y="253"/>
                    </a:lnTo>
                    <a:lnTo>
                      <a:pt x="204" y="257"/>
                    </a:lnTo>
                    <a:lnTo>
                      <a:pt x="204" y="268"/>
                    </a:lnTo>
                    <a:lnTo>
                      <a:pt x="204" y="268"/>
                    </a:lnTo>
                    <a:lnTo>
                      <a:pt x="205" y="262"/>
                    </a:lnTo>
                    <a:lnTo>
                      <a:pt x="207" y="257"/>
                    </a:lnTo>
                    <a:lnTo>
                      <a:pt x="210" y="249"/>
                    </a:lnTo>
                    <a:lnTo>
                      <a:pt x="213" y="245"/>
                    </a:lnTo>
                    <a:lnTo>
                      <a:pt x="215" y="238"/>
                    </a:lnTo>
                    <a:lnTo>
                      <a:pt x="216" y="229"/>
                    </a:lnTo>
                    <a:lnTo>
                      <a:pt x="217" y="216"/>
                    </a:lnTo>
                    <a:lnTo>
                      <a:pt x="217" y="216"/>
                    </a:lnTo>
                    <a:lnTo>
                      <a:pt x="217" y="222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7" y="223"/>
                    </a:lnTo>
                    <a:lnTo>
                      <a:pt x="219" y="226"/>
                    </a:lnTo>
                    <a:lnTo>
                      <a:pt x="221" y="229"/>
                    </a:lnTo>
                    <a:lnTo>
                      <a:pt x="221" y="229"/>
                    </a:lnTo>
                    <a:lnTo>
                      <a:pt x="222" y="227"/>
                    </a:lnTo>
                    <a:lnTo>
                      <a:pt x="224" y="222"/>
                    </a:lnTo>
                    <a:lnTo>
                      <a:pt x="223" y="249"/>
                    </a:lnTo>
                    <a:lnTo>
                      <a:pt x="230" y="212"/>
                    </a:lnTo>
                    <a:lnTo>
                      <a:pt x="230" y="212"/>
                    </a:lnTo>
                    <a:lnTo>
                      <a:pt x="231" y="224"/>
                    </a:lnTo>
                    <a:lnTo>
                      <a:pt x="232" y="236"/>
                    </a:lnTo>
                    <a:lnTo>
                      <a:pt x="231" y="247"/>
                    </a:lnTo>
                    <a:lnTo>
                      <a:pt x="230" y="261"/>
                    </a:lnTo>
                    <a:lnTo>
                      <a:pt x="230" y="261"/>
                    </a:lnTo>
                    <a:lnTo>
                      <a:pt x="235" y="245"/>
                    </a:lnTo>
                    <a:lnTo>
                      <a:pt x="237" y="238"/>
                    </a:lnTo>
                    <a:lnTo>
                      <a:pt x="239" y="232"/>
                    </a:lnTo>
                    <a:lnTo>
                      <a:pt x="244" y="216"/>
                    </a:lnTo>
                    <a:lnTo>
                      <a:pt x="243" y="234"/>
                    </a:lnTo>
                    <a:lnTo>
                      <a:pt x="243" y="234"/>
                    </a:lnTo>
                    <a:lnTo>
                      <a:pt x="245" y="230"/>
                    </a:lnTo>
                    <a:lnTo>
                      <a:pt x="247" y="223"/>
                    </a:lnTo>
                    <a:lnTo>
                      <a:pt x="250" y="219"/>
                    </a:lnTo>
                    <a:lnTo>
                      <a:pt x="250" y="221"/>
                    </a:lnTo>
                    <a:lnTo>
                      <a:pt x="251" y="224"/>
                    </a:lnTo>
                    <a:lnTo>
                      <a:pt x="251" y="224"/>
                    </a:lnTo>
                    <a:lnTo>
                      <a:pt x="252" y="234"/>
                    </a:lnTo>
                    <a:lnTo>
                      <a:pt x="254" y="238"/>
                    </a:lnTo>
                    <a:lnTo>
                      <a:pt x="255" y="240"/>
                    </a:lnTo>
                    <a:lnTo>
                      <a:pt x="260" y="244"/>
                    </a:lnTo>
                    <a:lnTo>
                      <a:pt x="266" y="245"/>
                    </a:lnTo>
                    <a:lnTo>
                      <a:pt x="270" y="246"/>
                    </a:lnTo>
                    <a:lnTo>
                      <a:pt x="276" y="248"/>
                    </a:lnTo>
                    <a:lnTo>
                      <a:pt x="279" y="251"/>
                    </a:lnTo>
                    <a:lnTo>
                      <a:pt x="282" y="254"/>
                    </a:lnTo>
                    <a:lnTo>
                      <a:pt x="284" y="257"/>
                    </a:lnTo>
                    <a:lnTo>
                      <a:pt x="286" y="263"/>
                    </a:lnTo>
                    <a:lnTo>
                      <a:pt x="286" y="263"/>
                    </a:lnTo>
                    <a:lnTo>
                      <a:pt x="286" y="248"/>
                    </a:lnTo>
                    <a:lnTo>
                      <a:pt x="288" y="244"/>
                    </a:lnTo>
                    <a:lnTo>
                      <a:pt x="288" y="245"/>
                    </a:lnTo>
                    <a:lnTo>
                      <a:pt x="289" y="249"/>
                    </a:lnTo>
                    <a:lnTo>
                      <a:pt x="290" y="255"/>
                    </a:lnTo>
                    <a:lnTo>
                      <a:pt x="291" y="259"/>
                    </a:lnTo>
                    <a:lnTo>
                      <a:pt x="292" y="259"/>
                    </a:lnTo>
                    <a:lnTo>
                      <a:pt x="292" y="256"/>
                    </a:lnTo>
                    <a:lnTo>
                      <a:pt x="293" y="246"/>
                    </a:lnTo>
                    <a:lnTo>
                      <a:pt x="293" y="246"/>
                    </a:lnTo>
                    <a:lnTo>
                      <a:pt x="294" y="262"/>
                    </a:lnTo>
                    <a:lnTo>
                      <a:pt x="293" y="269"/>
                    </a:lnTo>
                    <a:lnTo>
                      <a:pt x="292" y="277"/>
                    </a:lnTo>
                    <a:lnTo>
                      <a:pt x="292" y="277"/>
                    </a:lnTo>
                    <a:lnTo>
                      <a:pt x="296" y="274"/>
                    </a:lnTo>
                    <a:lnTo>
                      <a:pt x="297" y="275"/>
                    </a:lnTo>
                    <a:lnTo>
                      <a:pt x="300" y="278"/>
                    </a:lnTo>
                    <a:lnTo>
                      <a:pt x="302" y="279"/>
                    </a:lnTo>
                    <a:lnTo>
                      <a:pt x="304" y="278"/>
                    </a:lnTo>
                    <a:lnTo>
                      <a:pt x="306" y="272"/>
                    </a:lnTo>
                    <a:lnTo>
                      <a:pt x="308" y="262"/>
                    </a:lnTo>
                    <a:lnTo>
                      <a:pt x="308" y="262"/>
                    </a:lnTo>
                    <a:lnTo>
                      <a:pt x="307" y="271"/>
                    </a:lnTo>
                    <a:lnTo>
                      <a:pt x="307" y="277"/>
                    </a:lnTo>
                    <a:lnTo>
                      <a:pt x="306" y="283"/>
                    </a:lnTo>
                    <a:lnTo>
                      <a:pt x="306" y="289"/>
                    </a:lnTo>
                    <a:lnTo>
                      <a:pt x="306" y="289"/>
                    </a:lnTo>
                    <a:lnTo>
                      <a:pt x="307" y="283"/>
                    </a:lnTo>
                    <a:lnTo>
                      <a:pt x="308" y="283"/>
                    </a:lnTo>
                    <a:lnTo>
                      <a:pt x="308" y="285"/>
                    </a:lnTo>
                    <a:lnTo>
                      <a:pt x="308" y="285"/>
                    </a:lnTo>
                    <a:lnTo>
                      <a:pt x="308" y="290"/>
                    </a:lnTo>
                    <a:lnTo>
                      <a:pt x="308" y="294"/>
                    </a:lnTo>
                    <a:lnTo>
                      <a:pt x="306" y="301"/>
                    </a:lnTo>
                    <a:lnTo>
                      <a:pt x="306" y="301"/>
                    </a:lnTo>
                    <a:lnTo>
                      <a:pt x="308" y="299"/>
                    </a:lnTo>
                    <a:lnTo>
                      <a:pt x="311" y="293"/>
                    </a:lnTo>
                    <a:lnTo>
                      <a:pt x="313" y="276"/>
                    </a:lnTo>
                    <a:lnTo>
                      <a:pt x="315" y="252"/>
                    </a:lnTo>
                    <a:lnTo>
                      <a:pt x="317" y="224"/>
                    </a:lnTo>
                    <a:lnTo>
                      <a:pt x="317" y="224"/>
                    </a:lnTo>
                    <a:lnTo>
                      <a:pt x="320" y="233"/>
                    </a:lnTo>
                    <a:lnTo>
                      <a:pt x="320" y="236"/>
                    </a:lnTo>
                    <a:lnTo>
                      <a:pt x="321" y="234"/>
                    </a:lnTo>
                    <a:lnTo>
                      <a:pt x="323" y="229"/>
                    </a:lnTo>
                    <a:lnTo>
                      <a:pt x="325" y="215"/>
                    </a:lnTo>
                    <a:lnTo>
                      <a:pt x="325" y="215"/>
                    </a:lnTo>
                    <a:lnTo>
                      <a:pt x="327" y="232"/>
                    </a:lnTo>
                    <a:lnTo>
                      <a:pt x="325" y="239"/>
                    </a:lnTo>
                    <a:lnTo>
                      <a:pt x="324" y="242"/>
                    </a:lnTo>
                    <a:lnTo>
                      <a:pt x="323" y="244"/>
                    </a:lnTo>
                    <a:lnTo>
                      <a:pt x="323" y="244"/>
                    </a:lnTo>
                    <a:lnTo>
                      <a:pt x="327" y="247"/>
                    </a:lnTo>
                    <a:lnTo>
                      <a:pt x="329" y="249"/>
                    </a:lnTo>
                    <a:lnTo>
                      <a:pt x="331" y="251"/>
                    </a:lnTo>
                    <a:lnTo>
                      <a:pt x="334" y="249"/>
                    </a:lnTo>
                    <a:lnTo>
                      <a:pt x="336" y="247"/>
                    </a:lnTo>
                    <a:lnTo>
                      <a:pt x="337" y="241"/>
                    </a:lnTo>
                    <a:lnTo>
                      <a:pt x="338" y="233"/>
                    </a:lnTo>
                    <a:lnTo>
                      <a:pt x="338" y="233"/>
                    </a:lnTo>
                    <a:lnTo>
                      <a:pt x="339" y="237"/>
                    </a:lnTo>
                    <a:lnTo>
                      <a:pt x="339" y="237"/>
                    </a:lnTo>
                    <a:lnTo>
                      <a:pt x="340" y="237"/>
                    </a:lnTo>
                    <a:lnTo>
                      <a:pt x="342" y="232"/>
                    </a:lnTo>
                    <a:lnTo>
                      <a:pt x="342" y="232"/>
                    </a:lnTo>
                    <a:lnTo>
                      <a:pt x="347" y="234"/>
                    </a:lnTo>
                    <a:lnTo>
                      <a:pt x="350" y="234"/>
                    </a:lnTo>
                    <a:lnTo>
                      <a:pt x="353" y="233"/>
                    </a:lnTo>
                    <a:lnTo>
                      <a:pt x="352" y="229"/>
                    </a:lnTo>
                    <a:lnTo>
                      <a:pt x="352" y="229"/>
                    </a:lnTo>
                    <a:lnTo>
                      <a:pt x="354" y="212"/>
                    </a:lnTo>
                    <a:lnTo>
                      <a:pt x="355" y="210"/>
                    </a:lnTo>
                    <a:lnTo>
                      <a:pt x="357" y="211"/>
                    </a:lnTo>
                    <a:lnTo>
                      <a:pt x="358" y="216"/>
                    </a:lnTo>
                    <a:lnTo>
                      <a:pt x="359" y="217"/>
                    </a:lnTo>
                    <a:lnTo>
                      <a:pt x="361" y="217"/>
                    </a:lnTo>
                    <a:lnTo>
                      <a:pt x="360" y="221"/>
                    </a:lnTo>
                    <a:lnTo>
                      <a:pt x="360" y="221"/>
                    </a:lnTo>
                    <a:lnTo>
                      <a:pt x="363" y="227"/>
                    </a:lnTo>
                    <a:lnTo>
                      <a:pt x="365" y="230"/>
                    </a:lnTo>
                    <a:lnTo>
                      <a:pt x="366" y="230"/>
                    </a:lnTo>
                    <a:lnTo>
                      <a:pt x="367" y="229"/>
                    </a:lnTo>
                    <a:lnTo>
                      <a:pt x="368" y="226"/>
                    </a:lnTo>
                    <a:lnTo>
                      <a:pt x="369" y="226"/>
                    </a:lnTo>
                    <a:lnTo>
                      <a:pt x="370" y="230"/>
                    </a:lnTo>
                    <a:lnTo>
                      <a:pt x="374" y="238"/>
                    </a:lnTo>
                    <a:lnTo>
                      <a:pt x="374" y="216"/>
                    </a:lnTo>
                    <a:lnTo>
                      <a:pt x="374" y="216"/>
                    </a:lnTo>
                    <a:lnTo>
                      <a:pt x="375" y="203"/>
                    </a:lnTo>
                    <a:lnTo>
                      <a:pt x="376" y="201"/>
                    </a:lnTo>
                    <a:lnTo>
                      <a:pt x="376" y="200"/>
                    </a:lnTo>
                    <a:lnTo>
                      <a:pt x="377" y="203"/>
                    </a:lnTo>
                    <a:lnTo>
                      <a:pt x="380" y="210"/>
                    </a:lnTo>
                    <a:lnTo>
                      <a:pt x="383" y="226"/>
                    </a:lnTo>
                    <a:lnTo>
                      <a:pt x="384" y="229"/>
                    </a:lnTo>
                    <a:lnTo>
                      <a:pt x="385" y="230"/>
                    </a:lnTo>
                    <a:lnTo>
                      <a:pt x="386" y="229"/>
                    </a:lnTo>
                    <a:lnTo>
                      <a:pt x="388" y="226"/>
                    </a:lnTo>
                    <a:lnTo>
                      <a:pt x="385" y="214"/>
                    </a:lnTo>
                    <a:lnTo>
                      <a:pt x="385" y="214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9" y="217"/>
                    </a:lnTo>
                    <a:lnTo>
                      <a:pt x="390" y="241"/>
                    </a:lnTo>
                    <a:lnTo>
                      <a:pt x="392" y="269"/>
                    </a:lnTo>
                    <a:lnTo>
                      <a:pt x="393" y="279"/>
                    </a:lnTo>
                    <a:lnTo>
                      <a:pt x="393" y="285"/>
                    </a:lnTo>
                    <a:lnTo>
                      <a:pt x="393" y="285"/>
                    </a:lnTo>
                    <a:lnTo>
                      <a:pt x="393" y="287"/>
                    </a:lnTo>
                    <a:lnTo>
                      <a:pt x="393" y="291"/>
                    </a:lnTo>
                    <a:lnTo>
                      <a:pt x="391" y="294"/>
                    </a:lnTo>
                    <a:lnTo>
                      <a:pt x="391" y="294"/>
                    </a:lnTo>
                    <a:lnTo>
                      <a:pt x="393" y="301"/>
                    </a:lnTo>
                    <a:lnTo>
                      <a:pt x="394" y="302"/>
                    </a:lnTo>
                    <a:lnTo>
                      <a:pt x="394" y="302"/>
                    </a:lnTo>
                    <a:lnTo>
                      <a:pt x="396" y="298"/>
                    </a:lnTo>
                    <a:lnTo>
                      <a:pt x="396" y="290"/>
                    </a:lnTo>
                    <a:lnTo>
                      <a:pt x="397" y="271"/>
                    </a:lnTo>
                    <a:lnTo>
                      <a:pt x="398" y="264"/>
                    </a:lnTo>
                    <a:lnTo>
                      <a:pt x="400" y="260"/>
                    </a:lnTo>
                    <a:lnTo>
                      <a:pt x="400" y="260"/>
                    </a:lnTo>
                    <a:lnTo>
                      <a:pt x="400" y="272"/>
                    </a:lnTo>
                    <a:lnTo>
                      <a:pt x="399" y="285"/>
                    </a:lnTo>
                    <a:lnTo>
                      <a:pt x="399" y="297"/>
                    </a:lnTo>
                    <a:lnTo>
                      <a:pt x="399" y="300"/>
                    </a:lnTo>
                    <a:lnTo>
                      <a:pt x="400" y="302"/>
                    </a:lnTo>
                    <a:lnTo>
                      <a:pt x="400" y="302"/>
                    </a:lnTo>
                    <a:lnTo>
                      <a:pt x="401" y="304"/>
                    </a:lnTo>
                    <a:lnTo>
                      <a:pt x="401" y="304"/>
                    </a:lnTo>
                    <a:lnTo>
                      <a:pt x="404" y="300"/>
                    </a:lnTo>
                    <a:lnTo>
                      <a:pt x="408" y="285"/>
                    </a:lnTo>
                    <a:lnTo>
                      <a:pt x="412" y="278"/>
                    </a:lnTo>
                    <a:lnTo>
                      <a:pt x="414" y="275"/>
                    </a:lnTo>
                    <a:lnTo>
                      <a:pt x="415" y="274"/>
                    </a:lnTo>
                    <a:lnTo>
                      <a:pt x="416" y="275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7" y="264"/>
                    </a:lnTo>
                    <a:lnTo>
                      <a:pt x="419" y="256"/>
                    </a:lnTo>
                    <a:lnTo>
                      <a:pt x="420" y="249"/>
                    </a:lnTo>
                    <a:lnTo>
                      <a:pt x="420" y="249"/>
                    </a:lnTo>
                    <a:lnTo>
                      <a:pt x="421" y="249"/>
                    </a:lnTo>
                    <a:lnTo>
                      <a:pt x="422" y="249"/>
                    </a:lnTo>
                    <a:lnTo>
                      <a:pt x="423" y="254"/>
                    </a:lnTo>
                    <a:lnTo>
                      <a:pt x="428" y="266"/>
                    </a:lnTo>
                    <a:lnTo>
                      <a:pt x="429" y="270"/>
                    </a:lnTo>
                    <a:lnTo>
                      <a:pt x="430" y="271"/>
                    </a:lnTo>
                    <a:lnTo>
                      <a:pt x="431" y="271"/>
                    </a:lnTo>
                    <a:lnTo>
                      <a:pt x="434" y="268"/>
                    </a:lnTo>
                    <a:lnTo>
                      <a:pt x="435" y="257"/>
                    </a:lnTo>
                    <a:lnTo>
                      <a:pt x="435" y="257"/>
                    </a:lnTo>
                    <a:lnTo>
                      <a:pt x="436" y="267"/>
                    </a:lnTo>
                    <a:lnTo>
                      <a:pt x="436" y="267"/>
                    </a:lnTo>
                    <a:lnTo>
                      <a:pt x="438" y="260"/>
                    </a:lnTo>
                    <a:lnTo>
                      <a:pt x="443" y="253"/>
                    </a:lnTo>
                    <a:lnTo>
                      <a:pt x="446" y="244"/>
                    </a:lnTo>
                    <a:lnTo>
                      <a:pt x="450" y="231"/>
                    </a:lnTo>
                    <a:lnTo>
                      <a:pt x="450" y="231"/>
                    </a:lnTo>
                    <a:lnTo>
                      <a:pt x="450" y="251"/>
                    </a:lnTo>
                    <a:lnTo>
                      <a:pt x="451" y="256"/>
                    </a:lnTo>
                    <a:lnTo>
                      <a:pt x="452" y="259"/>
                    </a:lnTo>
                    <a:lnTo>
                      <a:pt x="454" y="259"/>
                    </a:lnTo>
                    <a:lnTo>
                      <a:pt x="455" y="256"/>
                    </a:lnTo>
                    <a:lnTo>
                      <a:pt x="460" y="249"/>
                    </a:lnTo>
                    <a:lnTo>
                      <a:pt x="463" y="244"/>
                    </a:lnTo>
                    <a:lnTo>
                      <a:pt x="465" y="241"/>
                    </a:lnTo>
                    <a:lnTo>
                      <a:pt x="466" y="240"/>
                    </a:lnTo>
                    <a:lnTo>
                      <a:pt x="467" y="242"/>
                    </a:lnTo>
                    <a:lnTo>
                      <a:pt x="468" y="246"/>
                    </a:lnTo>
                    <a:lnTo>
                      <a:pt x="468" y="264"/>
                    </a:lnTo>
                    <a:lnTo>
                      <a:pt x="477" y="261"/>
                    </a:lnTo>
                    <a:lnTo>
                      <a:pt x="477" y="269"/>
                    </a:lnTo>
                    <a:lnTo>
                      <a:pt x="477" y="269"/>
                    </a:lnTo>
                    <a:lnTo>
                      <a:pt x="480" y="269"/>
                    </a:lnTo>
                    <a:lnTo>
                      <a:pt x="481" y="269"/>
                    </a:lnTo>
                    <a:lnTo>
                      <a:pt x="483" y="266"/>
                    </a:lnTo>
                    <a:lnTo>
                      <a:pt x="484" y="262"/>
                    </a:lnTo>
                    <a:lnTo>
                      <a:pt x="486" y="252"/>
                    </a:lnTo>
                    <a:lnTo>
                      <a:pt x="489" y="240"/>
                    </a:lnTo>
                    <a:lnTo>
                      <a:pt x="489" y="240"/>
                    </a:lnTo>
                    <a:lnTo>
                      <a:pt x="490" y="244"/>
                    </a:lnTo>
                    <a:lnTo>
                      <a:pt x="490" y="248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92" y="260"/>
                    </a:lnTo>
                    <a:lnTo>
                      <a:pt x="495" y="262"/>
                    </a:lnTo>
                    <a:lnTo>
                      <a:pt x="496" y="263"/>
                    </a:lnTo>
                    <a:lnTo>
                      <a:pt x="498" y="262"/>
                    </a:lnTo>
                    <a:lnTo>
                      <a:pt x="500" y="259"/>
                    </a:lnTo>
                    <a:lnTo>
                      <a:pt x="501" y="252"/>
                    </a:lnTo>
                    <a:lnTo>
                      <a:pt x="507" y="232"/>
                    </a:lnTo>
                    <a:lnTo>
                      <a:pt x="507" y="255"/>
                    </a:lnTo>
                    <a:lnTo>
                      <a:pt x="507" y="255"/>
                    </a:lnTo>
                    <a:lnTo>
                      <a:pt x="508" y="253"/>
                    </a:lnTo>
                    <a:lnTo>
                      <a:pt x="508" y="253"/>
                    </a:lnTo>
                    <a:lnTo>
                      <a:pt x="511" y="254"/>
                    </a:lnTo>
                    <a:lnTo>
                      <a:pt x="515" y="264"/>
                    </a:lnTo>
                    <a:lnTo>
                      <a:pt x="519" y="270"/>
                    </a:lnTo>
                    <a:lnTo>
                      <a:pt x="522" y="272"/>
                    </a:lnTo>
                    <a:lnTo>
                      <a:pt x="523" y="272"/>
                    </a:lnTo>
                    <a:lnTo>
                      <a:pt x="526" y="271"/>
                    </a:lnTo>
                    <a:lnTo>
                      <a:pt x="528" y="269"/>
                    </a:lnTo>
                    <a:lnTo>
                      <a:pt x="529" y="264"/>
                    </a:lnTo>
                    <a:lnTo>
                      <a:pt x="529" y="264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30" y="271"/>
                    </a:lnTo>
                    <a:lnTo>
                      <a:pt x="532" y="270"/>
                    </a:lnTo>
                    <a:lnTo>
                      <a:pt x="535" y="270"/>
                    </a:lnTo>
                    <a:lnTo>
                      <a:pt x="536" y="272"/>
                    </a:lnTo>
                    <a:lnTo>
                      <a:pt x="541" y="279"/>
                    </a:lnTo>
                    <a:lnTo>
                      <a:pt x="544" y="287"/>
                    </a:lnTo>
                    <a:lnTo>
                      <a:pt x="547" y="292"/>
                    </a:lnTo>
                    <a:lnTo>
                      <a:pt x="550" y="292"/>
                    </a:lnTo>
                    <a:lnTo>
                      <a:pt x="551" y="291"/>
                    </a:lnTo>
                    <a:lnTo>
                      <a:pt x="552" y="286"/>
                    </a:lnTo>
                    <a:lnTo>
                      <a:pt x="554" y="279"/>
                    </a:lnTo>
                    <a:lnTo>
                      <a:pt x="557" y="256"/>
                    </a:lnTo>
                    <a:lnTo>
                      <a:pt x="565" y="236"/>
                    </a:lnTo>
                    <a:lnTo>
                      <a:pt x="565" y="236"/>
                    </a:lnTo>
                    <a:lnTo>
                      <a:pt x="562" y="232"/>
                    </a:lnTo>
                    <a:lnTo>
                      <a:pt x="561" y="227"/>
                    </a:lnTo>
                    <a:lnTo>
                      <a:pt x="561" y="221"/>
                    </a:lnTo>
                    <a:lnTo>
                      <a:pt x="562" y="214"/>
                    </a:lnTo>
                    <a:lnTo>
                      <a:pt x="565" y="199"/>
                    </a:lnTo>
                    <a:lnTo>
                      <a:pt x="565" y="192"/>
                    </a:lnTo>
                    <a:lnTo>
                      <a:pt x="564" y="186"/>
                    </a:lnTo>
                    <a:lnTo>
                      <a:pt x="564" y="186"/>
                    </a:lnTo>
                    <a:lnTo>
                      <a:pt x="565" y="186"/>
                    </a:lnTo>
                    <a:lnTo>
                      <a:pt x="566" y="186"/>
                    </a:lnTo>
                    <a:lnTo>
                      <a:pt x="567" y="188"/>
                    </a:lnTo>
                    <a:lnTo>
                      <a:pt x="569" y="197"/>
                    </a:lnTo>
                    <a:lnTo>
                      <a:pt x="569" y="209"/>
                    </a:lnTo>
                    <a:lnTo>
                      <a:pt x="569" y="212"/>
                    </a:lnTo>
                    <a:lnTo>
                      <a:pt x="567" y="216"/>
                    </a:lnTo>
                    <a:lnTo>
                      <a:pt x="567" y="211"/>
                    </a:lnTo>
                    <a:lnTo>
                      <a:pt x="567" y="211"/>
                    </a:lnTo>
                    <a:lnTo>
                      <a:pt x="567" y="224"/>
                    </a:lnTo>
                    <a:lnTo>
                      <a:pt x="567" y="232"/>
                    </a:lnTo>
                    <a:lnTo>
                      <a:pt x="569" y="237"/>
                    </a:lnTo>
                    <a:lnTo>
                      <a:pt x="570" y="239"/>
                    </a:lnTo>
                    <a:lnTo>
                      <a:pt x="573" y="241"/>
                    </a:lnTo>
                    <a:lnTo>
                      <a:pt x="575" y="244"/>
                    </a:lnTo>
                    <a:lnTo>
                      <a:pt x="576" y="248"/>
                    </a:lnTo>
                    <a:lnTo>
                      <a:pt x="576" y="256"/>
                    </a:lnTo>
                    <a:lnTo>
                      <a:pt x="576" y="256"/>
                    </a:lnTo>
                    <a:lnTo>
                      <a:pt x="582" y="257"/>
                    </a:lnTo>
                    <a:lnTo>
                      <a:pt x="589" y="260"/>
                    </a:lnTo>
                    <a:lnTo>
                      <a:pt x="595" y="263"/>
                    </a:lnTo>
                    <a:lnTo>
                      <a:pt x="600" y="268"/>
                    </a:lnTo>
                    <a:lnTo>
                      <a:pt x="613" y="277"/>
                    </a:lnTo>
                    <a:lnTo>
                      <a:pt x="619" y="281"/>
                    </a:lnTo>
                    <a:lnTo>
                      <a:pt x="624" y="282"/>
                    </a:lnTo>
                    <a:lnTo>
                      <a:pt x="624" y="248"/>
                    </a:lnTo>
                    <a:lnTo>
                      <a:pt x="630" y="251"/>
                    </a:lnTo>
                    <a:lnTo>
                      <a:pt x="630" y="251"/>
                    </a:lnTo>
                    <a:lnTo>
                      <a:pt x="630" y="257"/>
                    </a:lnTo>
                    <a:lnTo>
                      <a:pt x="630" y="267"/>
                    </a:lnTo>
                    <a:lnTo>
                      <a:pt x="629" y="274"/>
                    </a:lnTo>
                    <a:lnTo>
                      <a:pt x="628" y="275"/>
                    </a:lnTo>
                    <a:lnTo>
                      <a:pt x="627" y="276"/>
                    </a:lnTo>
                    <a:lnTo>
                      <a:pt x="627" y="276"/>
                    </a:lnTo>
                    <a:lnTo>
                      <a:pt x="628" y="281"/>
                    </a:lnTo>
                    <a:lnTo>
                      <a:pt x="628" y="281"/>
                    </a:lnTo>
                    <a:lnTo>
                      <a:pt x="629" y="281"/>
                    </a:lnTo>
                    <a:lnTo>
                      <a:pt x="630" y="278"/>
                    </a:lnTo>
                    <a:lnTo>
                      <a:pt x="631" y="274"/>
                    </a:lnTo>
                    <a:lnTo>
                      <a:pt x="634" y="262"/>
                    </a:lnTo>
                    <a:lnTo>
                      <a:pt x="635" y="253"/>
                    </a:lnTo>
                    <a:lnTo>
                      <a:pt x="635" y="253"/>
                    </a:lnTo>
                    <a:lnTo>
                      <a:pt x="636" y="259"/>
                    </a:lnTo>
                    <a:lnTo>
                      <a:pt x="637" y="264"/>
                    </a:lnTo>
                    <a:lnTo>
                      <a:pt x="636" y="271"/>
                    </a:lnTo>
                    <a:lnTo>
                      <a:pt x="635" y="277"/>
                    </a:lnTo>
                    <a:lnTo>
                      <a:pt x="633" y="287"/>
                    </a:lnTo>
                    <a:lnTo>
                      <a:pt x="633" y="291"/>
                    </a:lnTo>
                    <a:lnTo>
                      <a:pt x="633" y="292"/>
                    </a:lnTo>
                    <a:lnTo>
                      <a:pt x="636" y="290"/>
                    </a:lnTo>
                    <a:lnTo>
                      <a:pt x="635" y="286"/>
                    </a:lnTo>
                    <a:lnTo>
                      <a:pt x="635" y="286"/>
                    </a:lnTo>
                    <a:lnTo>
                      <a:pt x="639" y="267"/>
                    </a:lnTo>
                    <a:lnTo>
                      <a:pt x="641" y="261"/>
                    </a:lnTo>
                    <a:lnTo>
                      <a:pt x="642" y="260"/>
                    </a:lnTo>
                    <a:lnTo>
                      <a:pt x="644" y="260"/>
                    </a:lnTo>
                    <a:lnTo>
                      <a:pt x="644" y="260"/>
                    </a:lnTo>
                    <a:lnTo>
                      <a:pt x="645" y="266"/>
                    </a:lnTo>
                    <a:lnTo>
                      <a:pt x="645" y="272"/>
                    </a:lnTo>
                    <a:lnTo>
                      <a:pt x="645" y="278"/>
                    </a:lnTo>
                    <a:lnTo>
                      <a:pt x="646" y="282"/>
                    </a:lnTo>
                    <a:lnTo>
                      <a:pt x="646" y="282"/>
                    </a:lnTo>
                    <a:lnTo>
                      <a:pt x="646" y="284"/>
                    </a:lnTo>
                    <a:lnTo>
                      <a:pt x="647" y="283"/>
                    </a:lnTo>
                    <a:lnTo>
                      <a:pt x="654" y="286"/>
                    </a:lnTo>
                    <a:lnTo>
                      <a:pt x="652" y="260"/>
                    </a:lnTo>
                    <a:lnTo>
                      <a:pt x="652" y="260"/>
                    </a:lnTo>
                    <a:lnTo>
                      <a:pt x="654" y="255"/>
                    </a:lnTo>
                    <a:lnTo>
                      <a:pt x="656" y="254"/>
                    </a:lnTo>
                    <a:lnTo>
                      <a:pt x="657" y="252"/>
                    </a:lnTo>
                    <a:lnTo>
                      <a:pt x="658" y="246"/>
                    </a:lnTo>
                    <a:lnTo>
                      <a:pt x="657" y="231"/>
                    </a:lnTo>
                    <a:lnTo>
                      <a:pt x="657" y="231"/>
                    </a:lnTo>
                    <a:lnTo>
                      <a:pt x="659" y="245"/>
                    </a:lnTo>
                    <a:lnTo>
                      <a:pt x="660" y="249"/>
                    </a:lnTo>
                    <a:lnTo>
                      <a:pt x="662" y="253"/>
                    </a:lnTo>
                    <a:lnTo>
                      <a:pt x="665" y="256"/>
                    </a:lnTo>
                    <a:lnTo>
                      <a:pt x="667" y="257"/>
                    </a:lnTo>
                    <a:lnTo>
                      <a:pt x="672" y="259"/>
                    </a:lnTo>
                    <a:lnTo>
                      <a:pt x="680" y="257"/>
                    </a:lnTo>
                    <a:lnTo>
                      <a:pt x="683" y="259"/>
                    </a:lnTo>
                    <a:lnTo>
                      <a:pt x="684" y="260"/>
                    </a:lnTo>
                    <a:lnTo>
                      <a:pt x="685" y="262"/>
                    </a:lnTo>
                    <a:lnTo>
                      <a:pt x="685" y="262"/>
                    </a:lnTo>
                    <a:lnTo>
                      <a:pt x="689" y="252"/>
                    </a:lnTo>
                    <a:lnTo>
                      <a:pt x="690" y="248"/>
                    </a:lnTo>
                    <a:lnTo>
                      <a:pt x="692" y="246"/>
                    </a:lnTo>
                    <a:lnTo>
                      <a:pt x="693" y="245"/>
                    </a:lnTo>
                    <a:lnTo>
                      <a:pt x="696" y="245"/>
                    </a:lnTo>
                    <a:lnTo>
                      <a:pt x="699" y="246"/>
                    </a:lnTo>
                    <a:lnTo>
                      <a:pt x="699" y="246"/>
                    </a:lnTo>
                    <a:lnTo>
                      <a:pt x="699" y="238"/>
                    </a:lnTo>
                    <a:lnTo>
                      <a:pt x="699" y="226"/>
                    </a:lnTo>
                    <a:lnTo>
                      <a:pt x="700" y="217"/>
                    </a:lnTo>
                    <a:lnTo>
                      <a:pt x="702" y="215"/>
                    </a:lnTo>
                    <a:lnTo>
                      <a:pt x="703" y="214"/>
                    </a:lnTo>
                    <a:lnTo>
                      <a:pt x="703" y="215"/>
                    </a:lnTo>
                    <a:lnTo>
                      <a:pt x="703" y="215"/>
                    </a:lnTo>
                    <a:lnTo>
                      <a:pt x="703" y="233"/>
                    </a:lnTo>
                    <a:lnTo>
                      <a:pt x="703" y="246"/>
                    </a:lnTo>
                    <a:lnTo>
                      <a:pt x="704" y="253"/>
                    </a:lnTo>
                    <a:lnTo>
                      <a:pt x="706" y="256"/>
                    </a:lnTo>
                    <a:lnTo>
                      <a:pt x="708" y="260"/>
                    </a:lnTo>
                    <a:lnTo>
                      <a:pt x="711" y="264"/>
                    </a:lnTo>
                    <a:lnTo>
                      <a:pt x="712" y="272"/>
                    </a:lnTo>
                    <a:lnTo>
                      <a:pt x="713" y="286"/>
                    </a:lnTo>
                    <a:lnTo>
                      <a:pt x="713" y="286"/>
                    </a:lnTo>
                    <a:lnTo>
                      <a:pt x="713" y="277"/>
                    </a:lnTo>
                    <a:lnTo>
                      <a:pt x="714" y="271"/>
                    </a:lnTo>
                    <a:lnTo>
                      <a:pt x="716" y="269"/>
                    </a:lnTo>
                    <a:lnTo>
                      <a:pt x="719" y="267"/>
                    </a:lnTo>
                    <a:lnTo>
                      <a:pt x="721" y="263"/>
                    </a:lnTo>
                    <a:lnTo>
                      <a:pt x="722" y="259"/>
                    </a:lnTo>
                    <a:lnTo>
                      <a:pt x="723" y="251"/>
                    </a:lnTo>
                    <a:lnTo>
                      <a:pt x="722" y="237"/>
                    </a:lnTo>
                    <a:lnTo>
                      <a:pt x="722" y="237"/>
                    </a:lnTo>
                    <a:lnTo>
                      <a:pt x="723" y="239"/>
                    </a:lnTo>
                    <a:lnTo>
                      <a:pt x="725" y="244"/>
                    </a:lnTo>
                    <a:lnTo>
                      <a:pt x="725" y="253"/>
                    </a:lnTo>
                    <a:lnTo>
                      <a:pt x="723" y="263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7" y="271"/>
                    </a:lnTo>
                    <a:lnTo>
                      <a:pt x="728" y="269"/>
                    </a:lnTo>
                    <a:lnTo>
                      <a:pt x="730" y="268"/>
                    </a:lnTo>
                    <a:lnTo>
                      <a:pt x="733" y="267"/>
                    </a:lnTo>
                    <a:lnTo>
                      <a:pt x="736" y="269"/>
                    </a:lnTo>
                    <a:lnTo>
                      <a:pt x="739" y="272"/>
                    </a:lnTo>
                    <a:lnTo>
                      <a:pt x="744" y="277"/>
                    </a:lnTo>
                    <a:lnTo>
                      <a:pt x="748" y="282"/>
                    </a:lnTo>
                    <a:lnTo>
                      <a:pt x="752" y="284"/>
                    </a:lnTo>
                    <a:lnTo>
                      <a:pt x="754" y="284"/>
                    </a:lnTo>
                    <a:lnTo>
                      <a:pt x="757" y="283"/>
                    </a:lnTo>
                    <a:lnTo>
                      <a:pt x="757" y="283"/>
                    </a:lnTo>
                    <a:lnTo>
                      <a:pt x="756" y="268"/>
                    </a:lnTo>
                    <a:lnTo>
                      <a:pt x="757" y="260"/>
                    </a:lnTo>
                    <a:lnTo>
                      <a:pt x="758" y="251"/>
                    </a:lnTo>
                    <a:lnTo>
                      <a:pt x="762" y="291"/>
                    </a:lnTo>
                    <a:lnTo>
                      <a:pt x="762" y="291"/>
                    </a:lnTo>
                    <a:lnTo>
                      <a:pt x="765" y="283"/>
                    </a:lnTo>
                    <a:lnTo>
                      <a:pt x="766" y="270"/>
                    </a:lnTo>
                    <a:lnTo>
                      <a:pt x="766" y="264"/>
                    </a:lnTo>
                    <a:lnTo>
                      <a:pt x="767" y="263"/>
                    </a:lnTo>
                    <a:lnTo>
                      <a:pt x="768" y="266"/>
                    </a:lnTo>
                    <a:lnTo>
                      <a:pt x="769" y="272"/>
                    </a:lnTo>
                    <a:lnTo>
                      <a:pt x="769" y="272"/>
                    </a:lnTo>
                    <a:lnTo>
                      <a:pt x="769" y="261"/>
                    </a:lnTo>
                    <a:lnTo>
                      <a:pt x="769" y="256"/>
                    </a:lnTo>
                    <a:lnTo>
                      <a:pt x="769" y="253"/>
                    </a:lnTo>
                    <a:lnTo>
                      <a:pt x="769" y="253"/>
                    </a:lnTo>
                    <a:lnTo>
                      <a:pt x="774" y="259"/>
                    </a:lnTo>
                    <a:lnTo>
                      <a:pt x="779" y="263"/>
                    </a:lnTo>
                    <a:lnTo>
                      <a:pt x="782" y="266"/>
                    </a:lnTo>
                    <a:lnTo>
                      <a:pt x="787" y="266"/>
                    </a:lnTo>
                    <a:lnTo>
                      <a:pt x="791" y="266"/>
                    </a:lnTo>
                    <a:lnTo>
                      <a:pt x="795" y="264"/>
                    </a:lnTo>
                    <a:lnTo>
                      <a:pt x="804" y="261"/>
                    </a:lnTo>
                    <a:lnTo>
                      <a:pt x="808" y="260"/>
                    </a:lnTo>
                    <a:lnTo>
                      <a:pt x="812" y="260"/>
                    </a:lnTo>
                    <a:lnTo>
                      <a:pt x="817" y="261"/>
                    </a:lnTo>
                    <a:lnTo>
                      <a:pt x="821" y="263"/>
                    </a:lnTo>
                    <a:lnTo>
                      <a:pt x="825" y="267"/>
                    </a:lnTo>
                    <a:lnTo>
                      <a:pt x="829" y="274"/>
                    </a:lnTo>
                    <a:lnTo>
                      <a:pt x="834" y="283"/>
                    </a:lnTo>
                    <a:lnTo>
                      <a:pt x="837" y="295"/>
                    </a:lnTo>
                    <a:lnTo>
                      <a:pt x="837" y="295"/>
                    </a:lnTo>
                    <a:lnTo>
                      <a:pt x="836" y="286"/>
                    </a:lnTo>
                    <a:lnTo>
                      <a:pt x="836" y="281"/>
                    </a:lnTo>
                    <a:lnTo>
                      <a:pt x="837" y="278"/>
                    </a:lnTo>
                    <a:lnTo>
                      <a:pt x="840" y="277"/>
                    </a:lnTo>
                    <a:lnTo>
                      <a:pt x="840" y="277"/>
                    </a:lnTo>
                    <a:lnTo>
                      <a:pt x="838" y="272"/>
                    </a:lnTo>
                    <a:lnTo>
                      <a:pt x="838" y="264"/>
                    </a:lnTo>
                    <a:lnTo>
                      <a:pt x="840" y="246"/>
                    </a:lnTo>
                    <a:lnTo>
                      <a:pt x="849" y="277"/>
                    </a:lnTo>
                    <a:lnTo>
                      <a:pt x="849" y="277"/>
                    </a:lnTo>
                    <a:lnTo>
                      <a:pt x="850" y="268"/>
                    </a:lnTo>
                    <a:lnTo>
                      <a:pt x="851" y="263"/>
                    </a:lnTo>
                    <a:lnTo>
                      <a:pt x="852" y="261"/>
                    </a:lnTo>
                    <a:lnTo>
                      <a:pt x="854" y="261"/>
                    </a:lnTo>
                    <a:lnTo>
                      <a:pt x="856" y="261"/>
                    </a:lnTo>
                    <a:lnTo>
                      <a:pt x="858" y="259"/>
                    </a:lnTo>
                    <a:lnTo>
                      <a:pt x="859" y="254"/>
                    </a:lnTo>
                    <a:lnTo>
                      <a:pt x="860" y="246"/>
                    </a:lnTo>
                    <a:lnTo>
                      <a:pt x="857" y="251"/>
                    </a:lnTo>
                    <a:lnTo>
                      <a:pt x="857" y="251"/>
                    </a:lnTo>
                    <a:lnTo>
                      <a:pt x="858" y="238"/>
                    </a:lnTo>
                    <a:lnTo>
                      <a:pt x="858" y="224"/>
                    </a:lnTo>
                    <a:lnTo>
                      <a:pt x="856" y="194"/>
                    </a:lnTo>
                    <a:lnTo>
                      <a:pt x="853" y="163"/>
                    </a:lnTo>
                    <a:lnTo>
                      <a:pt x="852" y="147"/>
                    </a:lnTo>
                    <a:lnTo>
                      <a:pt x="852" y="131"/>
                    </a:lnTo>
                    <a:lnTo>
                      <a:pt x="852" y="131"/>
                    </a:lnTo>
                    <a:lnTo>
                      <a:pt x="850" y="139"/>
                    </a:lnTo>
                    <a:lnTo>
                      <a:pt x="849" y="140"/>
                    </a:lnTo>
                    <a:lnTo>
                      <a:pt x="849" y="139"/>
                    </a:lnTo>
                    <a:lnTo>
                      <a:pt x="846" y="132"/>
                    </a:lnTo>
                    <a:lnTo>
                      <a:pt x="844" y="123"/>
                    </a:lnTo>
                    <a:lnTo>
                      <a:pt x="842" y="114"/>
                    </a:lnTo>
                    <a:lnTo>
                      <a:pt x="840" y="112"/>
                    </a:lnTo>
                    <a:lnTo>
                      <a:pt x="838" y="111"/>
                    </a:lnTo>
                    <a:lnTo>
                      <a:pt x="837" y="111"/>
                    </a:lnTo>
                    <a:lnTo>
                      <a:pt x="836" y="114"/>
                    </a:lnTo>
                    <a:lnTo>
                      <a:pt x="834" y="128"/>
                    </a:lnTo>
                    <a:lnTo>
                      <a:pt x="834" y="128"/>
                    </a:lnTo>
                    <a:lnTo>
                      <a:pt x="833" y="123"/>
                    </a:lnTo>
                    <a:lnTo>
                      <a:pt x="834" y="117"/>
                    </a:lnTo>
                    <a:lnTo>
                      <a:pt x="834" y="111"/>
                    </a:lnTo>
                    <a:lnTo>
                      <a:pt x="834" y="104"/>
                    </a:lnTo>
                    <a:lnTo>
                      <a:pt x="834" y="104"/>
                    </a:lnTo>
                    <a:lnTo>
                      <a:pt x="833" y="116"/>
                    </a:lnTo>
                    <a:lnTo>
                      <a:pt x="830" y="121"/>
                    </a:lnTo>
                    <a:lnTo>
                      <a:pt x="829" y="123"/>
                    </a:lnTo>
                    <a:lnTo>
                      <a:pt x="828" y="123"/>
                    </a:lnTo>
                    <a:lnTo>
                      <a:pt x="826" y="118"/>
                    </a:lnTo>
                    <a:lnTo>
                      <a:pt x="826" y="113"/>
                    </a:lnTo>
                    <a:lnTo>
                      <a:pt x="826" y="113"/>
                    </a:lnTo>
                    <a:lnTo>
                      <a:pt x="822" y="114"/>
                    </a:lnTo>
                    <a:lnTo>
                      <a:pt x="819" y="113"/>
                    </a:lnTo>
                    <a:lnTo>
                      <a:pt x="815" y="110"/>
                    </a:lnTo>
                    <a:lnTo>
                      <a:pt x="812" y="106"/>
                    </a:lnTo>
                    <a:lnTo>
                      <a:pt x="806" y="97"/>
                    </a:lnTo>
                    <a:lnTo>
                      <a:pt x="802" y="91"/>
                    </a:lnTo>
                    <a:lnTo>
                      <a:pt x="797" y="87"/>
                    </a:lnTo>
                    <a:lnTo>
                      <a:pt x="798" y="109"/>
                    </a:lnTo>
                    <a:lnTo>
                      <a:pt x="798" y="109"/>
                    </a:lnTo>
                    <a:lnTo>
                      <a:pt x="797" y="105"/>
                    </a:lnTo>
                    <a:lnTo>
                      <a:pt x="796" y="102"/>
                    </a:lnTo>
                    <a:lnTo>
                      <a:pt x="794" y="94"/>
                    </a:lnTo>
                    <a:lnTo>
                      <a:pt x="794" y="94"/>
                    </a:lnTo>
                    <a:lnTo>
                      <a:pt x="794" y="103"/>
                    </a:lnTo>
                    <a:lnTo>
                      <a:pt x="794" y="108"/>
                    </a:lnTo>
                    <a:lnTo>
                      <a:pt x="795" y="110"/>
                    </a:lnTo>
                    <a:lnTo>
                      <a:pt x="796" y="111"/>
                    </a:lnTo>
                    <a:lnTo>
                      <a:pt x="797" y="112"/>
                    </a:lnTo>
                    <a:lnTo>
                      <a:pt x="798" y="114"/>
                    </a:lnTo>
                    <a:lnTo>
                      <a:pt x="799" y="121"/>
                    </a:lnTo>
                    <a:lnTo>
                      <a:pt x="798" y="132"/>
                    </a:lnTo>
                    <a:lnTo>
                      <a:pt x="798" y="132"/>
                    </a:lnTo>
                    <a:lnTo>
                      <a:pt x="796" y="119"/>
                    </a:lnTo>
                    <a:lnTo>
                      <a:pt x="794" y="112"/>
                    </a:lnTo>
                    <a:lnTo>
                      <a:pt x="792" y="110"/>
                    </a:lnTo>
                    <a:lnTo>
                      <a:pt x="790" y="109"/>
                    </a:lnTo>
                    <a:lnTo>
                      <a:pt x="787" y="109"/>
                    </a:lnTo>
                    <a:lnTo>
                      <a:pt x="783" y="108"/>
                    </a:lnTo>
                    <a:lnTo>
                      <a:pt x="782" y="105"/>
                    </a:lnTo>
                    <a:lnTo>
                      <a:pt x="781" y="103"/>
                    </a:lnTo>
                    <a:lnTo>
                      <a:pt x="779" y="95"/>
                    </a:lnTo>
                    <a:lnTo>
                      <a:pt x="777" y="80"/>
                    </a:lnTo>
                    <a:lnTo>
                      <a:pt x="777" y="80"/>
                    </a:lnTo>
                    <a:lnTo>
                      <a:pt x="776" y="81"/>
                    </a:lnTo>
                    <a:lnTo>
                      <a:pt x="775" y="85"/>
                    </a:lnTo>
                    <a:lnTo>
                      <a:pt x="775" y="93"/>
                    </a:lnTo>
                    <a:lnTo>
                      <a:pt x="775" y="102"/>
                    </a:lnTo>
                    <a:lnTo>
                      <a:pt x="775" y="104"/>
                    </a:lnTo>
                    <a:lnTo>
                      <a:pt x="774" y="105"/>
                    </a:lnTo>
                    <a:lnTo>
                      <a:pt x="773" y="91"/>
                    </a:lnTo>
                    <a:lnTo>
                      <a:pt x="772" y="109"/>
                    </a:lnTo>
                    <a:lnTo>
                      <a:pt x="772" y="109"/>
                    </a:lnTo>
                    <a:lnTo>
                      <a:pt x="769" y="104"/>
                    </a:lnTo>
                    <a:lnTo>
                      <a:pt x="768" y="96"/>
                    </a:lnTo>
                    <a:lnTo>
                      <a:pt x="767" y="78"/>
                    </a:lnTo>
                    <a:lnTo>
                      <a:pt x="767" y="78"/>
                    </a:lnTo>
                    <a:lnTo>
                      <a:pt x="768" y="78"/>
                    </a:lnTo>
                    <a:lnTo>
                      <a:pt x="769" y="76"/>
                    </a:lnTo>
                    <a:lnTo>
                      <a:pt x="771" y="73"/>
                    </a:lnTo>
                    <a:lnTo>
                      <a:pt x="771" y="73"/>
                    </a:lnTo>
                    <a:lnTo>
                      <a:pt x="768" y="68"/>
                    </a:lnTo>
                    <a:lnTo>
                      <a:pt x="767" y="67"/>
                    </a:lnTo>
                    <a:lnTo>
                      <a:pt x="766" y="67"/>
                    </a:lnTo>
                    <a:lnTo>
                      <a:pt x="764" y="70"/>
                    </a:lnTo>
                    <a:lnTo>
                      <a:pt x="760" y="73"/>
                    </a:lnTo>
                    <a:lnTo>
                      <a:pt x="759" y="74"/>
                    </a:lnTo>
                    <a:lnTo>
                      <a:pt x="759" y="73"/>
                    </a:lnTo>
                    <a:lnTo>
                      <a:pt x="762" y="82"/>
                    </a:lnTo>
                    <a:lnTo>
                      <a:pt x="762" y="82"/>
                    </a:lnTo>
                    <a:lnTo>
                      <a:pt x="758" y="86"/>
                    </a:lnTo>
                    <a:lnTo>
                      <a:pt x="753" y="87"/>
                    </a:lnTo>
                    <a:lnTo>
                      <a:pt x="744" y="87"/>
                    </a:lnTo>
                    <a:lnTo>
                      <a:pt x="739" y="88"/>
                    </a:lnTo>
                    <a:lnTo>
                      <a:pt x="735" y="90"/>
                    </a:lnTo>
                    <a:lnTo>
                      <a:pt x="730" y="95"/>
                    </a:lnTo>
                    <a:lnTo>
                      <a:pt x="726" y="104"/>
                    </a:lnTo>
                    <a:lnTo>
                      <a:pt x="726" y="114"/>
                    </a:lnTo>
                    <a:lnTo>
                      <a:pt x="726" y="114"/>
                    </a:lnTo>
                    <a:lnTo>
                      <a:pt x="723" y="119"/>
                    </a:lnTo>
                    <a:lnTo>
                      <a:pt x="721" y="120"/>
                    </a:lnTo>
                    <a:lnTo>
                      <a:pt x="720" y="119"/>
                    </a:lnTo>
                    <a:lnTo>
                      <a:pt x="719" y="117"/>
                    </a:lnTo>
                    <a:lnTo>
                      <a:pt x="716" y="113"/>
                    </a:lnTo>
                    <a:lnTo>
                      <a:pt x="715" y="111"/>
                    </a:lnTo>
                    <a:lnTo>
                      <a:pt x="713" y="110"/>
                    </a:lnTo>
                    <a:lnTo>
                      <a:pt x="710" y="111"/>
                    </a:lnTo>
                    <a:lnTo>
                      <a:pt x="711" y="109"/>
                    </a:lnTo>
                    <a:lnTo>
                      <a:pt x="711" y="109"/>
                    </a:lnTo>
                    <a:lnTo>
                      <a:pt x="708" y="116"/>
                    </a:lnTo>
                    <a:lnTo>
                      <a:pt x="707" y="120"/>
                    </a:lnTo>
                    <a:lnTo>
                      <a:pt x="705" y="123"/>
                    </a:lnTo>
                    <a:lnTo>
                      <a:pt x="703" y="123"/>
                    </a:lnTo>
                    <a:lnTo>
                      <a:pt x="703" y="123"/>
                    </a:lnTo>
                    <a:lnTo>
                      <a:pt x="704" y="118"/>
                    </a:lnTo>
                    <a:lnTo>
                      <a:pt x="704" y="113"/>
                    </a:lnTo>
                    <a:lnTo>
                      <a:pt x="703" y="105"/>
                    </a:lnTo>
                    <a:lnTo>
                      <a:pt x="702" y="96"/>
                    </a:lnTo>
                    <a:lnTo>
                      <a:pt x="702" y="91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698" y="97"/>
                    </a:lnTo>
                    <a:lnTo>
                      <a:pt x="696" y="106"/>
                    </a:lnTo>
                    <a:lnTo>
                      <a:pt x="693" y="118"/>
                    </a:lnTo>
                    <a:lnTo>
                      <a:pt x="690" y="140"/>
                    </a:lnTo>
                    <a:lnTo>
                      <a:pt x="689" y="123"/>
                    </a:lnTo>
                    <a:lnTo>
                      <a:pt x="689" y="123"/>
                    </a:lnTo>
                    <a:lnTo>
                      <a:pt x="687" y="141"/>
                    </a:lnTo>
                    <a:lnTo>
                      <a:pt x="684" y="147"/>
                    </a:lnTo>
                    <a:lnTo>
                      <a:pt x="682" y="150"/>
                    </a:lnTo>
                    <a:lnTo>
                      <a:pt x="682" y="150"/>
                    </a:lnTo>
                    <a:lnTo>
                      <a:pt x="683" y="146"/>
                    </a:lnTo>
                    <a:lnTo>
                      <a:pt x="683" y="140"/>
                    </a:lnTo>
                    <a:lnTo>
                      <a:pt x="683" y="129"/>
                    </a:lnTo>
                    <a:lnTo>
                      <a:pt x="682" y="119"/>
                    </a:lnTo>
                    <a:lnTo>
                      <a:pt x="683" y="112"/>
                    </a:lnTo>
                    <a:lnTo>
                      <a:pt x="684" y="105"/>
                    </a:lnTo>
                    <a:lnTo>
                      <a:pt x="684" y="105"/>
                    </a:lnTo>
                    <a:lnTo>
                      <a:pt x="683" y="100"/>
                    </a:lnTo>
                    <a:lnTo>
                      <a:pt x="681" y="96"/>
                    </a:lnTo>
                    <a:lnTo>
                      <a:pt x="680" y="95"/>
                    </a:lnTo>
                    <a:lnTo>
                      <a:pt x="679" y="95"/>
                    </a:lnTo>
                    <a:lnTo>
                      <a:pt x="675" y="97"/>
                    </a:lnTo>
                    <a:lnTo>
                      <a:pt x="673" y="103"/>
                    </a:lnTo>
                    <a:lnTo>
                      <a:pt x="670" y="108"/>
                    </a:lnTo>
                    <a:lnTo>
                      <a:pt x="669" y="109"/>
                    </a:lnTo>
                    <a:lnTo>
                      <a:pt x="668" y="109"/>
                    </a:lnTo>
                    <a:lnTo>
                      <a:pt x="667" y="103"/>
                    </a:lnTo>
                    <a:lnTo>
                      <a:pt x="666" y="88"/>
                    </a:lnTo>
                    <a:lnTo>
                      <a:pt x="666" y="88"/>
                    </a:lnTo>
                    <a:lnTo>
                      <a:pt x="665" y="103"/>
                    </a:lnTo>
                    <a:lnTo>
                      <a:pt x="665" y="112"/>
                    </a:lnTo>
                    <a:lnTo>
                      <a:pt x="666" y="118"/>
                    </a:lnTo>
                    <a:lnTo>
                      <a:pt x="667" y="120"/>
                    </a:lnTo>
                    <a:lnTo>
                      <a:pt x="668" y="121"/>
                    </a:lnTo>
                    <a:lnTo>
                      <a:pt x="670" y="121"/>
                    </a:lnTo>
                    <a:lnTo>
                      <a:pt x="670" y="121"/>
                    </a:lnTo>
                    <a:lnTo>
                      <a:pt x="670" y="125"/>
                    </a:lnTo>
                    <a:lnTo>
                      <a:pt x="670" y="125"/>
                    </a:lnTo>
                    <a:lnTo>
                      <a:pt x="670" y="136"/>
                    </a:lnTo>
                    <a:lnTo>
                      <a:pt x="668" y="147"/>
                    </a:lnTo>
                    <a:lnTo>
                      <a:pt x="666" y="155"/>
                    </a:lnTo>
                    <a:lnTo>
                      <a:pt x="664" y="156"/>
                    </a:lnTo>
                    <a:lnTo>
                      <a:pt x="662" y="155"/>
                    </a:lnTo>
                    <a:lnTo>
                      <a:pt x="662" y="155"/>
                    </a:lnTo>
                    <a:lnTo>
                      <a:pt x="661" y="153"/>
                    </a:lnTo>
                    <a:lnTo>
                      <a:pt x="661" y="144"/>
                    </a:lnTo>
                    <a:lnTo>
                      <a:pt x="659" y="124"/>
                    </a:lnTo>
                    <a:lnTo>
                      <a:pt x="656" y="104"/>
                    </a:lnTo>
                    <a:lnTo>
                      <a:pt x="654" y="97"/>
                    </a:lnTo>
                    <a:lnTo>
                      <a:pt x="653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2" y="94"/>
                    </a:lnTo>
                    <a:lnTo>
                      <a:pt x="653" y="91"/>
                    </a:lnTo>
                    <a:lnTo>
                      <a:pt x="653" y="91"/>
                    </a:lnTo>
                    <a:lnTo>
                      <a:pt x="652" y="89"/>
                    </a:lnTo>
                    <a:lnTo>
                      <a:pt x="651" y="89"/>
                    </a:lnTo>
                    <a:lnTo>
                      <a:pt x="649" y="93"/>
                    </a:lnTo>
                    <a:lnTo>
                      <a:pt x="647" y="95"/>
                    </a:lnTo>
                    <a:lnTo>
                      <a:pt x="646" y="95"/>
                    </a:lnTo>
                    <a:lnTo>
                      <a:pt x="645" y="94"/>
                    </a:lnTo>
                    <a:lnTo>
                      <a:pt x="644" y="88"/>
                    </a:lnTo>
                    <a:lnTo>
                      <a:pt x="644" y="88"/>
                    </a:lnTo>
                    <a:lnTo>
                      <a:pt x="642" y="101"/>
                    </a:lnTo>
                    <a:lnTo>
                      <a:pt x="641" y="102"/>
                    </a:lnTo>
                    <a:lnTo>
                      <a:pt x="641" y="103"/>
                    </a:lnTo>
                    <a:lnTo>
                      <a:pt x="639" y="103"/>
                    </a:lnTo>
                    <a:lnTo>
                      <a:pt x="638" y="106"/>
                    </a:lnTo>
                    <a:lnTo>
                      <a:pt x="637" y="123"/>
                    </a:lnTo>
                    <a:lnTo>
                      <a:pt x="645" y="114"/>
                    </a:lnTo>
                    <a:lnTo>
                      <a:pt x="645" y="114"/>
                    </a:lnTo>
                    <a:lnTo>
                      <a:pt x="642" y="126"/>
                    </a:lnTo>
                    <a:lnTo>
                      <a:pt x="637" y="141"/>
                    </a:lnTo>
                    <a:lnTo>
                      <a:pt x="636" y="148"/>
                    </a:lnTo>
                    <a:lnTo>
                      <a:pt x="634" y="151"/>
                    </a:lnTo>
                    <a:lnTo>
                      <a:pt x="633" y="151"/>
                    </a:lnTo>
                    <a:lnTo>
                      <a:pt x="631" y="150"/>
                    </a:lnTo>
                    <a:lnTo>
                      <a:pt x="629" y="146"/>
                    </a:lnTo>
                    <a:lnTo>
                      <a:pt x="629" y="146"/>
                    </a:lnTo>
                    <a:lnTo>
                      <a:pt x="631" y="134"/>
                    </a:lnTo>
                    <a:lnTo>
                      <a:pt x="634" y="124"/>
                    </a:lnTo>
                    <a:lnTo>
                      <a:pt x="634" y="124"/>
                    </a:lnTo>
                    <a:lnTo>
                      <a:pt x="633" y="120"/>
                    </a:lnTo>
                    <a:lnTo>
                      <a:pt x="633" y="120"/>
                    </a:lnTo>
                    <a:lnTo>
                      <a:pt x="631" y="121"/>
                    </a:lnTo>
                    <a:lnTo>
                      <a:pt x="629" y="123"/>
                    </a:lnTo>
                    <a:lnTo>
                      <a:pt x="629" y="123"/>
                    </a:lnTo>
                    <a:lnTo>
                      <a:pt x="628" y="119"/>
                    </a:lnTo>
                    <a:lnTo>
                      <a:pt x="628" y="119"/>
                    </a:lnTo>
                    <a:lnTo>
                      <a:pt x="629" y="109"/>
                    </a:lnTo>
                    <a:lnTo>
                      <a:pt x="630" y="102"/>
                    </a:lnTo>
                    <a:lnTo>
                      <a:pt x="631" y="100"/>
                    </a:lnTo>
                    <a:lnTo>
                      <a:pt x="634" y="98"/>
                    </a:lnTo>
                    <a:lnTo>
                      <a:pt x="636" y="97"/>
                    </a:lnTo>
                    <a:lnTo>
                      <a:pt x="638" y="96"/>
                    </a:lnTo>
                    <a:lnTo>
                      <a:pt x="641" y="91"/>
                    </a:lnTo>
                    <a:lnTo>
                      <a:pt x="643" y="85"/>
                    </a:lnTo>
                    <a:lnTo>
                      <a:pt x="643" y="85"/>
                    </a:lnTo>
                    <a:lnTo>
                      <a:pt x="642" y="81"/>
                    </a:lnTo>
                    <a:lnTo>
                      <a:pt x="641" y="80"/>
                    </a:lnTo>
                    <a:lnTo>
                      <a:pt x="641" y="81"/>
                    </a:lnTo>
                    <a:lnTo>
                      <a:pt x="637" y="87"/>
                    </a:lnTo>
                    <a:lnTo>
                      <a:pt x="636" y="88"/>
                    </a:lnTo>
                    <a:lnTo>
                      <a:pt x="636" y="87"/>
                    </a:lnTo>
                    <a:lnTo>
                      <a:pt x="637" y="71"/>
                    </a:lnTo>
                    <a:lnTo>
                      <a:pt x="637" y="71"/>
                    </a:lnTo>
                    <a:lnTo>
                      <a:pt x="635" y="85"/>
                    </a:lnTo>
                    <a:lnTo>
                      <a:pt x="634" y="91"/>
                    </a:lnTo>
                    <a:lnTo>
                      <a:pt x="633" y="93"/>
                    </a:lnTo>
                    <a:lnTo>
                      <a:pt x="631" y="93"/>
                    </a:lnTo>
                    <a:lnTo>
                      <a:pt x="630" y="91"/>
                    </a:lnTo>
                    <a:lnTo>
                      <a:pt x="629" y="89"/>
                    </a:lnTo>
                    <a:lnTo>
                      <a:pt x="628" y="88"/>
                    </a:lnTo>
                    <a:lnTo>
                      <a:pt x="627" y="88"/>
                    </a:lnTo>
                    <a:lnTo>
                      <a:pt x="624" y="91"/>
                    </a:lnTo>
                    <a:lnTo>
                      <a:pt x="622" y="102"/>
                    </a:lnTo>
                    <a:lnTo>
                      <a:pt x="623" y="80"/>
                    </a:lnTo>
                    <a:lnTo>
                      <a:pt x="623" y="80"/>
                    </a:lnTo>
                    <a:lnTo>
                      <a:pt x="621" y="88"/>
                    </a:lnTo>
                    <a:lnTo>
                      <a:pt x="620" y="93"/>
                    </a:lnTo>
                    <a:lnTo>
                      <a:pt x="619" y="94"/>
                    </a:lnTo>
                    <a:lnTo>
                      <a:pt x="622" y="65"/>
                    </a:lnTo>
                    <a:lnTo>
                      <a:pt x="622" y="65"/>
                    </a:lnTo>
                    <a:lnTo>
                      <a:pt x="621" y="71"/>
                    </a:lnTo>
                    <a:lnTo>
                      <a:pt x="620" y="72"/>
                    </a:lnTo>
                    <a:lnTo>
                      <a:pt x="619" y="72"/>
                    </a:lnTo>
                    <a:lnTo>
                      <a:pt x="618" y="70"/>
                    </a:lnTo>
                    <a:lnTo>
                      <a:pt x="616" y="65"/>
                    </a:lnTo>
                    <a:lnTo>
                      <a:pt x="614" y="56"/>
                    </a:lnTo>
                    <a:lnTo>
                      <a:pt x="612" y="55"/>
                    </a:lnTo>
                    <a:lnTo>
                      <a:pt x="611" y="57"/>
                    </a:lnTo>
                    <a:lnTo>
                      <a:pt x="611" y="57"/>
                    </a:lnTo>
                    <a:lnTo>
                      <a:pt x="613" y="58"/>
                    </a:lnTo>
                    <a:lnTo>
                      <a:pt x="614" y="61"/>
                    </a:lnTo>
                    <a:lnTo>
                      <a:pt x="615" y="66"/>
                    </a:lnTo>
                    <a:lnTo>
                      <a:pt x="614" y="72"/>
                    </a:lnTo>
                    <a:lnTo>
                      <a:pt x="614" y="86"/>
                    </a:lnTo>
                    <a:lnTo>
                      <a:pt x="614" y="93"/>
                    </a:lnTo>
                    <a:lnTo>
                      <a:pt x="614" y="100"/>
                    </a:lnTo>
                    <a:lnTo>
                      <a:pt x="614" y="100"/>
                    </a:lnTo>
                    <a:lnTo>
                      <a:pt x="613" y="103"/>
                    </a:lnTo>
                    <a:lnTo>
                      <a:pt x="611" y="105"/>
                    </a:lnTo>
                    <a:lnTo>
                      <a:pt x="610" y="105"/>
                    </a:lnTo>
                    <a:lnTo>
                      <a:pt x="608" y="103"/>
                    </a:lnTo>
                    <a:lnTo>
                      <a:pt x="607" y="95"/>
                    </a:lnTo>
                    <a:lnTo>
                      <a:pt x="606" y="82"/>
                    </a:lnTo>
                    <a:lnTo>
                      <a:pt x="606" y="70"/>
                    </a:lnTo>
                    <a:lnTo>
                      <a:pt x="604" y="59"/>
                    </a:lnTo>
                    <a:lnTo>
                      <a:pt x="604" y="55"/>
                    </a:lnTo>
                    <a:lnTo>
                      <a:pt x="601" y="52"/>
                    </a:lnTo>
                    <a:lnTo>
                      <a:pt x="600" y="51"/>
                    </a:lnTo>
                    <a:lnTo>
                      <a:pt x="598" y="52"/>
                    </a:lnTo>
                    <a:lnTo>
                      <a:pt x="598" y="52"/>
                    </a:lnTo>
                    <a:lnTo>
                      <a:pt x="599" y="51"/>
                    </a:lnTo>
                    <a:lnTo>
                      <a:pt x="599" y="53"/>
                    </a:lnTo>
                    <a:lnTo>
                      <a:pt x="601" y="59"/>
                    </a:lnTo>
                    <a:lnTo>
                      <a:pt x="601" y="67"/>
                    </a:lnTo>
                    <a:lnTo>
                      <a:pt x="600" y="75"/>
                    </a:lnTo>
                    <a:lnTo>
                      <a:pt x="600" y="75"/>
                    </a:lnTo>
                    <a:lnTo>
                      <a:pt x="598" y="66"/>
                    </a:lnTo>
                    <a:lnTo>
                      <a:pt x="596" y="59"/>
                    </a:lnTo>
                    <a:lnTo>
                      <a:pt x="595" y="51"/>
                    </a:lnTo>
                    <a:lnTo>
                      <a:pt x="595" y="51"/>
                    </a:lnTo>
                    <a:lnTo>
                      <a:pt x="592" y="53"/>
                    </a:lnTo>
                    <a:lnTo>
                      <a:pt x="591" y="56"/>
                    </a:lnTo>
                    <a:lnTo>
                      <a:pt x="591" y="65"/>
                    </a:lnTo>
                    <a:lnTo>
                      <a:pt x="592" y="76"/>
                    </a:lnTo>
                    <a:lnTo>
                      <a:pt x="592" y="81"/>
                    </a:lnTo>
                    <a:lnTo>
                      <a:pt x="591" y="87"/>
                    </a:lnTo>
                    <a:lnTo>
                      <a:pt x="591" y="87"/>
                    </a:lnTo>
                    <a:lnTo>
                      <a:pt x="591" y="80"/>
                    </a:lnTo>
                    <a:lnTo>
                      <a:pt x="590" y="78"/>
                    </a:lnTo>
                    <a:lnTo>
                      <a:pt x="589" y="79"/>
                    </a:lnTo>
                    <a:lnTo>
                      <a:pt x="588" y="83"/>
                    </a:lnTo>
                    <a:lnTo>
                      <a:pt x="587" y="95"/>
                    </a:lnTo>
                    <a:lnTo>
                      <a:pt x="583" y="105"/>
                    </a:lnTo>
                    <a:lnTo>
                      <a:pt x="584" y="83"/>
                    </a:lnTo>
                    <a:lnTo>
                      <a:pt x="584" y="83"/>
                    </a:lnTo>
                    <a:lnTo>
                      <a:pt x="583" y="81"/>
                    </a:lnTo>
                    <a:lnTo>
                      <a:pt x="582" y="81"/>
                    </a:lnTo>
                    <a:lnTo>
                      <a:pt x="581" y="82"/>
                    </a:lnTo>
                    <a:lnTo>
                      <a:pt x="580" y="85"/>
                    </a:lnTo>
                    <a:lnTo>
                      <a:pt x="578" y="90"/>
                    </a:lnTo>
                    <a:lnTo>
                      <a:pt x="578" y="98"/>
                    </a:lnTo>
                    <a:lnTo>
                      <a:pt x="576" y="113"/>
                    </a:lnTo>
                    <a:lnTo>
                      <a:pt x="575" y="114"/>
                    </a:lnTo>
                    <a:lnTo>
                      <a:pt x="575" y="116"/>
                    </a:lnTo>
                    <a:lnTo>
                      <a:pt x="574" y="114"/>
                    </a:lnTo>
                    <a:lnTo>
                      <a:pt x="573" y="112"/>
                    </a:lnTo>
                    <a:lnTo>
                      <a:pt x="577" y="81"/>
                    </a:lnTo>
                    <a:lnTo>
                      <a:pt x="573" y="89"/>
                    </a:lnTo>
                    <a:lnTo>
                      <a:pt x="574" y="64"/>
                    </a:lnTo>
                    <a:lnTo>
                      <a:pt x="574" y="64"/>
                    </a:lnTo>
                    <a:lnTo>
                      <a:pt x="570" y="74"/>
                    </a:lnTo>
                    <a:lnTo>
                      <a:pt x="569" y="76"/>
                    </a:lnTo>
                    <a:lnTo>
                      <a:pt x="568" y="76"/>
                    </a:lnTo>
                    <a:lnTo>
                      <a:pt x="567" y="76"/>
                    </a:lnTo>
                    <a:lnTo>
                      <a:pt x="566" y="75"/>
                    </a:lnTo>
                    <a:lnTo>
                      <a:pt x="564" y="71"/>
                    </a:lnTo>
                    <a:lnTo>
                      <a:pt x="564" y="71"/>
                    </a:lnTo>
                    <a:lnTo>
                      <a:pt x="564" y="83"/>
                    </a:lnTo>
                    <a:lnTo>
                      <a:pt x="562" y="96"/>
                    </a:lnTo>
                    <a:lnTo>
                      <a:pt x="560" y="106"/>
                    </a:lnTo>
                    <a:lnTo>
                      <a:pt x="559" y="110"/>
                    </a:lnTo>
                    <a:lnTo>
                      <a:pt x="558" y="111"/>
                    </a:lnTo>
                    <a:lnTo>
                      <a:pt x="558" y="111"/>
                    </a:lnTo>
                    <a:lnTo>
                      <a:pt x="557" y="102"/>
                    </a:lnTo>
                    <a:lnTo>
                      <a:pt x="557" y="96"/>
                    </a:lnTo>
                    <a:lnTo>
                      <a:pt x="557" y="93"/>
                    </a:lnTo>
                    <a:lnTo>
                      <a:pt x="555" y="93"/>
                    </a:lnTo>
                    <a:lnTo>
                      <a:pt x="553" y="93"/>
                    </a:lnTo>
                    <a:lnTo>
                      <a:pt x="553" y="93"/>
                    </a:lnTo>
                    <a:lnTo>
                      <a:pt x="557" y="75"/>
                    </a:lnTo>
                    <a:lnTo>
                      <a:pt x="558" y="73"/>
                    </a:lnTo>
                    <a:lnTo>
                      <a:pt x="558" y="73"/>
                    </a:lnTo>
                    <a:lnTo>
                      <a:pt x="559" y="82"/>
                    </a:lnTo>
                    <a:lnTo>
                      <a:pt x="559" y="82"/>
                    </a:lnTo>
                    <a:lnTo>
                      <a:pt x="561" y="61"/>
                    </a:lnTo>
                    <a:lnTo>
                      <a:pt x="561" y="61"/>
                    </a:lnTo>
                    <a:lnTo>
                      <a:pt x="561" y="57"/>
                    </a:lnTo>
                    <a:lnTo>
                      <a:pt x="560" y="55"/>
                    </a:lnTo>
                    <a:lnTo>
                      <a:pt x="558" y="53"/>
                    </a:lnTo>
                    <a:lnTo>
                      <a:pt x="557" y="53"/>
                    </a:lnTo>
                    <a:lnTo>
                      <a:pt x="554" y="56"/>
                    </a:lnTo>
                    <a:lnTo>
                      <a:pt x="552" y="58"/>
                    </a:lnTo>
                    <a:lnTo>
                      <a:pt x="552" y="58"/>
                    </a:lnTo>
                    <a:lnTo>
                      <a:pt x="553" y="59"/>
                    </a:lnTo>
                    <a:lnTo>
                      <a:pt x="554" y="63"/>
                    </a:lnTo>
                    <a:lnTo>
                      <a:pt x="545" y="94"/>
                    </a:lnTo>
                    <a:lnTo>
                      <a:pt x="545" y="94"/>
                    </a:lnTo>
                    <a:lnTo>
                      <a:pt x="544" y="88"/>
                    </a:lnTo>
                    <a:lnTo>
                      <a:pt x="545" y="8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4" y="79"/>
                    </a:lnTo>
                    <a:lnTo>
                      <a:pt x="543" y="83"/>
                    </a:lnTo>
                    <a:lnTo>
                      <a:pt x="541" y="86"/>
                    </a:lnTo>
                    <a:lnTo>
                      <a:pt x="541" y="86"/>
                    </a:lnTo>
                    <a:lnTo>
                      <a:pt x="543" y="60"/>
                    </a:lnTo>
                    <a:lnTo>
                      <a:pt x="544" y="49"/>
                    </a:lnTo>
                    <a:lnTo>
                      <a:pt x="546" y="41"/>
                    </a:lnTo>
                    <a:lnTo>
                      <a:pt x="538" y="60"/>
                    </a:lnTo>
                    <a:lnTo>
                      <a:pt x="538" y="60"/>
                    </a:lnTo>
                    <a:lnTo>
                      <a:pt x="536" y="46"/>
                    </a:lnTo>
                    <a:lnTo>
                      <a:pt x="536" y="38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35" y="31"/>
                    </a:lnTo>
                    <a:lnTo>
                      <a:pt x="534" y="30"/>
                    </a:lnTo>
                    <a:lnTo>
                      <a:pt x="532" y="33"/>
                    </a:lnTo>
                    <a:lnTo>
                      <a:pt x="528" y="44"/>
                    </a:lnTo>
                    <a:lnTo>
                      <a:pt x="526" y="50"/>
                    </a:lnTo>
                    <a:lnTo>
                      <a:pt x="523" y="55"/>
                    </a:lnTo>
                    <a:lnTo>
                      <a:pt x="522" y="56"/>
                    </a:lnTo>
                    <a:lnTo>
                      <a:pt x="521" y="56"/>
                    </a:lnTo>
                    <a:lnTo>
                      <a:pt x="520" y="55"/>
                    </a:lnTo>
                    <a:lnTo>
                      <a:pt x="519" y="53"/>
                    </a:lnTo>
                    <a:lnTo>
                      <a:pt x="519" y="53"/>
                    </a:lnTo>
                    <a:lnTo>
                      <a:pt x="518" y="58"/>
                    </a:lnTo>
                    <a:lnTo>
                      <a:pt x="516" y="63"/>
                    </a:lnTo>
                    <a:lnTo>
                      <a:pt x="516" y="63"/>
                    </a:lnTo>
                    <a:lnTo>
                      <a:pt x="514" y="60"/>
                    </a:lnTo>
                    <a:lnTo>
                      <a:pt x="512" y="57"/>
                    </a:lnTo>
                    <a:lnTo>
                      <a:pt x="508" y="50"/>
                    </a:lnTo>
                    <a:lnTo>
                      <a:pt x="506" y="49"/>
                    </a:lnTo>
                    <a:lnTo>
                      <a:pt x="504" y="50"/>
                    </a:lnTo>
                    <a:lnTo>
                      <a:pt x="501" y="53"/>
                    </a:lnTo>
                    <a:lnTo>
                      <a:pt x="499" y="60"/>
                    </a:lnTo>
                    <a:lnTo>
                      <a:pt x="497" y="27"/>
                    </a:lnTo>
                    <a:lnTo>
                      <a:pt x="497" y="27"/>
                    </a:lnTo>
                    <a:lnTo>
                      <a:pt x="496" y="31"/>
                    </a:lnTo>
                    <a:lnTo>
                      <a:pt x="495" y="37"/>
                    </a:lnTo>
                    <a:lnTo>
                      <a:pt x="496" y="52"/>
                    </a:lnTo>
                    <a:lnTo>
                      <a:pt x="496" y="68"/>
                    </a:lnTo>
                    <a:lnTo>
                      <a:pt x="493" y="75"/>
                    </a:lnTo>
                    <a:lnTo>
                      <a:pt x="491" y="80"/>
                    </a:lnTo>
                    <a:lnTo>
                      <a:pt x="491" y="80"/>
                    </a:lnTo>
                    <a:lnTo>
                      <a:pt x="489" y="82"/>
                    </a:lnTo>
                    <a:lnTo>
                      <a:pt x="489" y="80"/>
                    </a:lnTo>
                    <a:lnTo>
                      <a:pt x="488" y="70"/>
                    </a:lnTo>
                    <a:lnTo>
                      <a:pt x="489" y="55"/>
                    </a:lnTo>
                    <a:lnTo>
                      <a:pt x="489" y="43"/>
                    </a:lnTo>
                    <a:lnTo>
                      <a:pt x="489" y="43"/>
                    </a:lnTo>
                    <a:lnTo>
                      <a:pt x="485" y="58"/>
                    </a:lnTo>
                    <a:lnTo>
                      <a:pt x="482" y="71"/>
                    </a:lnTo>
                    <a:lnTo>
                      <a:pt x="480" y="75"/>
                    </a:lnTo>
                    <a:lnTo>
                      <a:pt x="478" y="75"/>
                    </a:lnTo>
                    <a:lnTo>
                      <a:pt x="477" y="76"/>
                    </a:lnTo>
                    <a:lnTo>
                      <a:pt x="475" y="73"/>
                    </a:lnTo>
                    <a:lnTo>
                      <a:pt x="474" y="66"/>
                    </a:lnTo>
                    <a:lnTo>
                      <a:pt x="474" y="66"/>
                    </a:lnTo>
                    <a:lnTo>
                      <a:pt x="475" y="64"/>
                    </a:lnTo>
                    <a:lnTo>
                      <a:pt x="476" y="63"/>
                    </a:lnTo>
                    <a:lnTo>
                      <a:pt x="477" y="64"/>
                    </a:lnTo>
                    <a:lnTo>
                      <a:pt x="478" y="63"/>
                    </a:lnTo>
                    <a:lnTo>
                      <a:pt x="478" y="63"/>
                    </a:lnTo>
                    <a:close/>
                    <a:moveTo>
                      <a:pt x="415" y="74"/>
                    </a:moveTo>
                    <a:lnTo>
                      <a:pt x="415" y="74"/>
                    </a:lnTo>
                    <a:lnTo>
                      <a:pt x="419" y="65"/>
                    </a:lnTo>
                    <a:lnTo>
                      <a:pt x="419" y="63"/>
                    </a:lnTo>
                    <a:lnTo>
                      <a:pt x="420" y="63"/>
                    </a:lnTo>
                    <a:lnTo>
                      <a:pt x="421" y="68"/>
                    </a:lnTo>
                    <a:lnTo>
                      <a:pt x="421" y="68"/>
                    </a:lnTo>
                    <a:lnTo>
                      <a:pt x="419" y="81"/>
                    </a:lnTo>
                    <a:lnTo>
                      <a:pt x="419" y="83"/>
                    </a:lnTo>
                    <a:lnTo>
                      <a:pt x="417" y="83"/>
                    </a:lnTo>
                    <a:lnTo>
                      <a:pt x="416" y="80"/>
                    </a:lnTo>
                    <a:lnTo>
                      <a:pt x="415" y="74"/>
                    </a:lnTo>
                    <a:lnTo>
                      <a:pt x="415" y="74"/>
                    </a:lnTo>
                    <a:close/>
                    <a:moveTo>
                      <a:pt x="317" y="123"/>
                    </a:moveTo>
                    <a:lnTo>
                      <a:pt x="317" y="123"/>
                    </a:lnTo>
                    <a:lnTo>
                      <a:pt x="319" y="119"/>
                    </a:lnTo>
                    <a:lnTo>
                      <a:pt x="319" y="119"/>
                    </a:lnTo>
                    <a:lnTo>
                      <a:pt x="320" y="119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1" y="128"/>
                    </a:lnTo>
                    <a:lnTo>
                      <a:pt x="320" y="128"/>
                    </a:lnTo>
                    <a:lnTo>
                      <a:pt x="317" y="123"/>
                    </a:lnTo>
                    <a:lnTo>
                      <a:pt x="317" y="123"/>
                    </a:lnTo>
                    <a:close/>
                    <a:moveTo>
                      <a:pt x="46" y="267"/>
                    </a:moveTo>
                    <a:lnTo>
                      <a:pt x="46" y="267"/>
                    </a:lnTo>
                    <a:lnTo>
                      <a:pt x="46" y="267"/>
                    </a:lnTo>
                    <a:lnTo>
                      <a:pt x="47" y="271"/>
                    </a:lnTo>
                    <a:lnTo>
                      <a:pt x="46" y="267"/>
                    </a:lnTo>
                    <a:lnTo>
                      <a:pt x="46" y="267"/>
                    </a:lnTo>
                    <a:close/>
                    <a:moveTo>
                      <a:pt x="40" y="257"/>
                    </a:moveTo>
                    <a:lnTo>
                      <a:pt x="40" y="257"/>
                    </a:lnTo>
                    <a:lnTo>
                      <a:pt x="40" y="262"/>
                    </a:lnTo>
                    <a:lnTo>
                      <a:pt x="40" y="267"/>
                    </a:lnTo>
                    <a:lnTo>
                      <a:pt x="40" y="267"/>
                    </a:lnTo>
                    <a:lnTo>
                      <a:pt x="41" y="262"/>
                    </a:lnTo>
                    <a:lnTo>
                      <a:pt x="43" y="262"/>
                    </a:lnTo>
                    <a:lnTo>
                      <a:pt x="44" y="262"/>
                    </a:lnTo>
                    <a:lnTo>
                      <a:pt x="44" y="262"/>
                    </a:lnTo>
                    <a:lnTo>
                      <a:pt x="43" y="256"/>
                    </a:lnTo>
                    <a:lnTo>
                      <a:pt x="41" y="255"/>
                    </a:lnTo>
                    <a:lnTo>
                      <a:pt x="40" y="257"/>
                    </a:lnTo>
                    <a:lnTo>
                      <a:pt x="40" y="257"/>
                    </a:lnTo>
                    <a:close/>
                    <a:moveTo>
                      <a:pt x="646" y="274"/>
                    </a:moveTo>
                    <a:lnTo>
                      <a:pt x="646" y="268"/>
                    </a:lnTo>
                    <a:lnTo>
                      <a:pt x="646" y="268"/>
                    </a:lnTo>
                    <a:lnTo>
                      <a:pt x="647" y="266"/>
                    </a:lnTo>
                    <a:lnTo>
                      <a:pt x="647" y="266"/>
                    </a:lnTo>
                    <a:lnTo>
                      <a:pt x="646" y="274"/>
                    </a:lnTo>
                    <a:lnTo>
                      <a:pt x="646" y="2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44">
                <a:extLst>
                  <a:ext uri="{FF2B5EF4-FFF2-40B4-BE49-F238E27FC236}">
                    <a16:creationId xmlns:a16="http://schemas.microsoft.com/office/drawing/2014/main" xmlns="" id="{B2D29CFF-3B14-F4E3-5C97-AD2119F2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638" y="1136650"/>
                <a:ext cx="0" cy="6350"/>
              </a:xfrm>
              <a:custGeom>
                <a:avLst/>
                <a:gdLst>
                  <a:gd name="T0" fmla="*/ 0 h 11"/>
                  <a:gd name="T1" fmla="*/ 0 h 11"/>
                  <a:gd name="T2" fmla="*/ 11 h 11"/>
                  <a:gd name="T3" fmla="*/ 11 h 11"/>
                  <a:gd name="T4" fmla="*/ 6 h 11"/>
                  <a:gd name="T5" fmla="*/ 0 h 11"/>
                  <a:gd name="T6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45">
                <a:extLst>
                  <a:ext uri="{FF2B5EF4-FFF2-40B4-BE49-F238E27FC236}">
                    <a16:creationId xmlns:a16="http://schemas.microsoft.com/office/drawing/2014/main" xmlns="" id="{421523BF-97B7-8B60-8ED4-A695E633C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650" y="1112838"/>
                <a:ext cx="0" cy="3175"/>
              </a:xfrm>
              <a:custGeom>
                <a:avLst/>
                <a:gdLst>
                  <a:gd name="T0" fmla="*/ 3 h 4"/>
                  <a:gd name="T1" fmla="*/ 3 h 4"/>
                  <a:gd name="T2" fmla="*/ 4 h 4"/>
                  <a:gd name="T3" fmla="*/ 4 h 4"/>
                  <a:gd name="T4" fmla="*/ 0 h 4"/>
                  <a:gd name="T5" fmla="*/ 3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4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846">
                <a:extLst>
                  <a:ext uri="{FF2B5EF4-FFF2-40B4-BE49-F238E27FC236}">
                    <a16:creationId xmlns:a16="http://schemas.microsoft.com/office/drawing/2014/main" xmlns="" id="{87B83521-21FE-24FA-EF41-9A1606B1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25538"/>
                <a:ext cx="0" cy="6350"/>
              </a:xfrm>
              <a:custGeom>
                <a:avLst/>
                <a:gdLst>
                  <a:gd name="T0" fmla="*/ 0 w 1"/>
                  <a:gd name="T1" fmla="*/ 0 h 11"/>
                  <a:gd name="T2" fmla="*/ 0 w 1"/>
                  <a:gd name="T3" fmla="*/ 0 h 11"/>
                  <a:gd name="T4" fmla="*/ 1 w 1"/>
                  <a:gd name="T5" fmla="*/ 6 h 11"/>
                  <a:gd name="T6" fmla="*/ 1 w 1"/>
                  <a:gd name="T7" fmla="*/ 11 h 11"/>
                  <a:gd name="T8" fmla="*/ 1 w 1"/>
                  <a:gd name="T9" fmla="*/ 11 h 11"/>
                  <a:gd name="T10" fmla="*/ 1 w 1"/>
                  <a:gd name="T11" fmla="*/ 4 h 11"/>
                  <a:gd name="T12" fmla="*/ 1 w 1"/>
                  <a:gd name="T13" fmla="*/ 1 h 11"/>
                  <a:gd name="T14" fmla="*/ 0 w 1"/>
                  <a:gd name="T15" fmla="*/ 0 h 11"/>
                  <a:gd name="T16" fmla="*/ 0 w 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847">
                <a:extLst>
                  <a:ext uri="{FF2B5EF4-FFF2-40B4-BE49-F238E27FC236}">
                    <a16:creationId xmlns:a16="http://schemas.microsoft.com/office/drawing/2014/main" xmlns="" id="{409AB243-DF96-45BD-74FA-3873C790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236663"/>
                <a:ext cx="3175" cy="6350"/>
              </a:xfrm>
              <a:custGeom>
                <a:avLst/>
                <a:gdLst>
                  <a:gd name="T0" fmla="*/ 0 w 4"/>
                  <a:gd name="T1" fmla="*/ 12 h 12"/>
                  <a:gd name="T2" fmla="*/ 4 w 4"/>
                  <a:gd name="T3" fmla="*/ 7 h 12"/>
                  <a:gd name="T4" fmla="*/ 4 w 4"/>
                  <a:gd name="T5" fmla="*/ 7 h 12"/>
                  <a:gd name="T6" fmla="*/ 3 w 4"/>
                  <a:gd name="T7" fmla="*/ 7 h 12"/>
                  <a:gd name="T8" fmla="*/ 2 w 4"/>
                  <a:gd name="T9" fmla="*/ 4 h 12"/>
                  <a:gd name="T10" fmla="*/ 0 w 4"/>
                  <a:gd name="T11" fmla="*/ 0 h 12"/>
                  <a:gd name="T12" fmla="*/ 0 w 4"/>
                  <a:gd name="T13" fmla="*/ 0 h 12"/>
                  <a:gd name="T14" fmla="*/ 2 w 4"/>
                  <a:gd name="T15" fmla="*/ 8 h 12"/>
                  <a:gd name="T16" fmla="*/ 0 w 4"/>
                  <a:gd name="T17" fmla="*/ 11 h 12"/>
                  <a:gd name="T18" fmla="*/ 0 w 4"/>
                  <a:gd name="T19" fmla="*/ 12 h 12"/>
                  <a:gd name="T20" fmla="*/ 0 w 4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lnTo>
                      <a:pt x="4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848">
                <a:extLst>
                  <a:ext uri="{FF2B5EF4-FFF2-40B4-BE49-F238E27FC236}">
                    <a16:creationId xmlns:a16="http://schemas.microsoft.com/office/drawing/2014/main" xmlns="" id="{32F26F6E-EE40-77D6-7466-95C71417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900" y="1169988"/>
                <a:ext cx="3175" cy="7938"/>
              </a:xfrm>
              <a:custGeom>
                <a:avLst/>
                <a:gdLst>
                  <a:gd name="T0" fmla="*/ 3 w 4"/>
                  <a:gd name="T1" fmla="*/ 0 h 14"/>
                  <a:gd name="T2" fmla="*/ 3 w 4"/>
                  <a:gd name="T3" fmla="*/ 0 h 14"/>
                  <a:gd name="T4" fmla="*/ 2 w 4"/>
                  <a:gd name="T5" fmla="*/ 1 h 14"/>
                  <a:gd name="T6" fmla="*/ 0 w 4"/>
                  <a:gd name="T7" fmla="*/ 3 h 14"/>
                  <a:gd name="T8" fmla="*/ 0 w 4"/>
                  <a:gd name="T9" fmla="*/ 14 h 14"/>
                  <a:gd name="T10" fmla="*/ 0 w 4"/>
                  <a:gd name="T11" fmla="*/ 14 h 14"/>
                  <a:gd name="T12" fmla="*/ 2 w 4"/>
                  <a:gd name="T13" fmla="*/ 12 h 14"/>
                  <a:gd name="T14" fmla="*/ 3 w 4"/>
                  <a:gd name="T15" fmla="*/ 8 h 14"/>
                  <a:gd name="T16" fmla="*/ 4 w 4"/>
                  <a:gd name="T17" fmla="*/ 3 h 14"/>
                  <a:gd name="T18" fmla="*/ 3 w 4"/>
                  <a:gd name="T19" fmla="*/ 0 h 14"/>
                  <a:gd name="T20" fmla="*/ 3 w 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849">
                <a:extLst>
                  <a:ext uri="{FF2B5EF4-FFF2-40B4-BE49-F238E27FC236}">
                    <a16:creationId xmlns:a16="http://schemas.microsoft.com/office/drawing/2014/main" xmlns="" id="{D2366013-AB3E-FCAA-CCAB-1BC41829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600" y="1196975"/>
                <a:ext cx="3175" cy="11113"/>
              </a:xfrm>
              <a:custGeom>
                <a:avLst/>
                <a:gdLst>
                  <a:gd name="T0" fmla="*/ 6 w 6"/>
                  <a:gd name="T1" fmla="*/ 13 h 21"/>
                  <a:gd name="T2" fmla="*/ 6 w 6"/>
                  <a:gd name="T3" fmla="*/ 13 h 21"/>
                  <a:gd name="T4" fmla="*/ 5 w 6"/>
                  <a:gd name="T5" fmla="*/ 2 h 21"/>
                  <a:gd name="T6" fmla="*/ 4 w 6"/>
                  <a:gd name="T7" fmla="*/ 0 h 21"/>
                  <a:gd name="T8" fmla="*/ 3 w 6"/>
                  <a:gd name="T9" fmla="*/ 1 h 21"/>
                  <a:gd name="T10" fmla="*/ 0 w 6"/>
                  <a:gd name="T11" fmla="*/ 3 h 21"/>
                  <a:gd name="T12" fmla="*/ 0 w 6"/>
                  <a:gd name="T13" fmla="*/ 3 h 21"/>
                  <a:gd name="T14" fmla="*/ 2 w 6"/>
                  <a:gd name="T15" fmla="*/ 3 h 21"/>
                  <a:gd name="T16" fmla="*/ 2 w 6"/>
                  <a:gd name="T17" fmla="*/ 3 h 21"/>
                  <a:gd name="T18" fmla="*/ 2 w 6"/>
                  <a:gd name="T19" fmla="*/ 17 h 21"/>
                  <a:gd name="T20" fmla="*/ 2 w 6"/>
                  <a:gd name="T21" fmla="*/ 19 h 21"/>
                  <a:gd name="T22" fmla="*/ 2 w 6"/>
                  <a:gd name="T23" fmla="*/ 21 h 21"/>
                  <a:gd name="T24" fmla="*/ 4 w 6"/>
                  <a:gd name="T25" fmla="*/ 18 h 21"/>
                  <a:gd name="T26" fmla="*/ 6 w 6"/>
                  <a:gd name="T27" fmla="*/ 13 h 21"/>
                  <a:gd name="T28" fmla="*/ 6 w 6"/>
                  <a:gd name="T2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1">
                    <a:moveTo>
                      <a:pt x="6" y="13"/>
                    </a:moveTo>
                    <a:lnTo>
                      <a:pt x="6" y="13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0">
                <a:extLst>
                  <a:ext uri="{FF2B5EF4-FFF2-40B4-BE49-F238E27FC236}">
                    <a16:creationId xmlns:a16="http://schemas.microsoft.com/office/drawing/2014/main" xmlns="" id="{5E13FD3E-9ACF-322B-9239-90A54692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013" y="1200150"/>
                <a:ext cx="1588" cy="1588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1 w 2"/>
                  <a:gd name="T5" fmla="*/ 0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w 2"/>
                  <a:gd name="T13" fmla="*/ 5 h 5"/>
                  <a:gd name="T14" fmla="*/ 0 w 2"/>
                  <a:gd name="T15" fmla="*/ 5 h 5"/>
                  <a:gd name="T16" fmla="*/ 2 w 2"/>
                  <a:gd name="T17" fmla="*/ 0 h 5"/>
                  <a:gd name="T18" fmla="*/ 2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851">
                <a:extLst>
                  <a:ext uri="{FF2B5EF4-FFF2-40B4-BE49-F238E27FC236}">
                    <a16:creationId xmlns:a16="http://schemas.microsoft.com/office/drawing/2014/main" xmlns="" id="{861728F6-EE8F-34A8-D2B8-F5D226437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888" y="1228725"/>
                <a:ext cx="3175" cy="12700"/>
              </a:xfrm>
              <a:custGeom>
                <a:avLst/>
                <a:gdLst>
                  <a:gd name="T0" fmla="*/ 2 w 5"/>
                  <a:gd name="T1" fmla="*/ 2 h 24"/>
                  <a:gd name="T2" fmla="*/ 2 w 5"/>
                  <a:gd name="T3" fmla="*/ 2 h 24"/>
                  <a:gd name="T4" fmla="*/ 2 w 5"/>
                  <a:gd name="T5" fmla="*/ 1 h 24"/>
                  <a:gd name="T6" fmla="*/ 1 w 5"/>
                  <a:gd name="T7" fmla="*/ 3 h 24"/>
                  <a:gd name="T8" fmla="*/ 1 w 5"/>
                  <a:gd name="T9" fmla="*/ 11 h 24"/>
                  <a:gd name="T10" fmla="*/ 1 w 5"/>
                  <a:gd name="T11" fmla="*/ 18 h 24"/>
                  <a:gd name="T12" fmla="*/ 0 w 5"/>
                  <a:gd name="T13" fmla="*/ 19 h 24"/>
                  <a:gd name="T14" fmla="*/ 0 w 5"/>
                  <a:gd name="T15" fmla="*/ 18 h 24"/>
                  <a:gd name="T16" fmla="*/ 0 w 5"/>
                  <a:gd name="T17" fmla="*/ 18 h 24"/>
                  <a:gd name="T18" fmla="*/ 0 w 5"/>
                  <a:gd name="T19" fmla="*/ 24 h 24"/>
                  <a:gd name="T20" fmla="*/ 0 w 5"/>
                  <a:gd name="T21" fmla="*/ 24 h 24"/>
                  <a:gd name="T22" fmla="*/ 1 w 5"/>
                  <a:gd name="T23" fmla="*/ 24 h 24"/>
                  <a:gd name="T24" fmla="*/ 4 w 5"/>
                  <a:gd name="T25" fmla="*/ 14 h 24"/>
                  <a:gd name="T26" fmla="*/ 5 w 5"/>
                  <a:gd name="T27" fmla="*/ 2 h 24"/>
                  <a:gd name="T28" fmla="*/ 5 w 5"/>
                  <a:gd name="T29" fmla="*/ 0 h 24"/>
                  <a:gd name="T30" fmla="*/ 2 w 5"/>
                  <a:gd name="T31" fmla="*/ 2 h 24"/>
                  <a:gd name="T32" fmla="*/ 2 w 5"/>
                  <a:gd name="T3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4">
                    <a:moveTo>
                      <a:pt x="2" y="2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11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4" y="1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52">
                <a:extLst>
                  <a:ext uri="{FF2B5EF4-FFF2-40B4-BE49-F238E27FC236}">
                    <a16:creationId xmlns:a16="http://schemas.microsoft.com/office/drawing/2014/main" xmlns="" id="{AC3B81AC-313C-5749-4540-2BC9A1A5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775" y="1171575"/>
                <a:ext cx="0" cy="11113"/>
              </a:xfrm>
              <a:custGeom>
                <a:avLst/>
                <a:gdLst>
                  <a:gd name="T0" fmla="*/ 0 w 2"/>
                  <a:gd name="T1" fmla="*/ 0 h 23"/>
                  <a:gd name="T2" fmla="*/ 0 w 2"/>
                  <a:gd name="T3" fmla="*/ 23 h 23"/>
                  <a:gd name="T4" fmla="*/ 2 w 2"/>
                  <a:gd name="T5" fmla="*/ 5 h 23"/>
                  <a:gd name="T6" fmla="*/ 0 w 2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3">
                    <a:moveTo>
                      <a:pt x="0" y="0"/>
                    </a:moveTo>
                    <a:lnTo>
                      <a:pt x="0" y="23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53">
                <a:extLst>
                  <a:ext uri="{FF2B5EF4-FFF2-40B4-BE49-F238E27FC236}">
                    <a16:creationId xmlns:a16="http://schemas.microsoft.com/office/drawing/2014/main" xmlns="" id="{7D838266-554F-B016-4B57-ED6A768A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1177925"/>
                <a:ext cx="1588" cy="4763"/>
              </a:xfrm>
              <a:custGeom>
                <a:avLst/>
                <a:gdLst>
                  <a:gd name="T0" fmla="*/ 5 w 5"/>
                  <a:gd name="T1" fmla="*/ 7 h 10"/>
                  <a:gd name="T2" fmla="*/ 1 w 5"/>
                  <a:gd name="T3" fmla="*/ 0 h 10"/>
                  <a:gd name="T4" fmla="*/ 1 w 5"/>
                  <a:gd name="T5" fmla="*/ 0 h 10"/>
                  <a:gd name="T6" fmla="*/ 0 w 5"/>
                  <a:gd name="T7" fmla="*/ 4 h 10"/>
                  <a:gd name="T8" fmla="*/ 0 w 5"/>
                  <a:gd name="T9" fmla="*/ 8 h 10"/>
                  <a:gd name="T10" fmla="*/ 0 w 5"/>
                  <a:gd name="T11" fmla="*/ 8 h 10"/>
                  <a:gd name="T12" fmla="*/ 3 w 5"/>
                  <a:gd name="T13" fmla="*/ 10 h 10"/>
                  <a:gd name="T14" fmla="*/ 5 w 5"/>
                  <a:gd name="T15" fmla="*/ 9 h 10"/>
                  <a:gd name="T16" fmla="*/ 5 w 5"/>
                  <a:gd name="T17" fmla="*/ 7 h 10"/>
                  <a:gd name="T18" fmla="*/ 5 w 5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54">
                <a:extLst>
                  <a:ext uri="{FF2B5EF4-FFF2-40B4-BE49-F238E27FC236}">
                    <a16:creationId xmlns:a16="http://schemas.microsoft.com/office/drawing/2014/main" xmlns="" id="{83B13F77-1CFE-0B58-6037-2E2D11A6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125" y="1181100"/>
                <a:ext cx="1588" cy="158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3 h 3"/>
                  <a:gd name="T8" fmla="*/ 0 w 3"/>
                  <a:gd name="T9" fmla="*/ 3 h 3"/>
                  <a:gd name="T10" fmla="*/ 1 w 3"/>
                  <a:gd name="T11" fmla="*/ 2 h 3"/>
                  <a:gd name="T12" fmla="*/ 3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55">
                <a:extLst>
                  <a:ext uri="{FF2B5EF4-FFF2-40B4-BE49-F238E27FC236}">
                    <a16:creationId xmlns:a16="http://schemas.microsoft.com/office/drawing/2014/main" xmlns="" id="{2D4C5E47-EBFC-2082-EB03-76096E2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950" y="1166813"/>
                <a:ext cx="1588" cy="4763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6 h 7"/>
                  <a:gd name="T4" fmla="*/ 4 w 4"/>
                  <a:gd name="T5" fmla="*/ 7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56">
                <a:extLst>
                  <a:ext uri="{FF2B5EF4-FFF2-40B4-BE49-F238E27FC236}">
                    <a16:creationId xmlns:a16="http://schemas.microsoft.com/office/drawing/2014/main" xmlns="" id="{5EAC450C-C3AB-13CE-C18A-D553DE720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74750"/>
                <a:ext cx="1588" cy="9525"/>
              </a:xfrm>
              <a:custGeom>
                <a:avLst/>
                <a:gdLst>
                  <a:gd name="T0" fmla="*/ 0 w 5"/>
                  <a:gd name="T1" fmla="*/ 18 h 18"/>
                  <a:gd name="T2" fmla="*/ 5 w 5"/>
                  <a:gd name="T3" fmla="*/ 11 h 18"/>
                  <a:gd name="T4" fmla="*/ 5 w 5"/>
                  <a:gd name="T5" fmla="*/ 11 h 18"/>
                  <a:gd name="T6" fmla="*/ 5 w 5"/>
                  <a:gd name="T7" fmla="*/ 1 h 18"/>
                  <a:gd name="T8" fmla="*/ 4 w 5"/>
                  <a:gd name="T9" fmla="*/ 0 h 18"/>
                  <a:gd name="T10" fmla="*/ 3 w 5"/>
                  <a:gd name="T11" fmla="*/ 0 h 18"/>
                  <a:gd name="T12" fmla="*/ 3 w 5"/>
                  <a:gd name="T13" fmla="*/ 0 h 18"/>
                  <a:gd name="T14" fmla="*/ 0 w 5"/>
                  <a:gd name="T15" fmla="*/ 8 h 18"/>
                  <a:gd name="T16" fmla="*/ 0 w 5"/>
                  <a:gd name="T17" fmla="*/ 12 h 18"/>
                  <a:gd name="T18" fmla="*/ 0 w 5"/>
                  <a:gd name="T19" fmla="*/ 18 h 18"/>
                  <a:gd name="T20" fmla="*/ 0 w 5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8">
                    <a:moveTo>
                      <a:pt x="0" y="18"/>
                    </a:moveTo>
                    <a:lnTo>
                      <a:pt x="5" y="11"/>
                    </a:lnTo>
                    <a:lnTo>
                      <a:pt x="5" y="1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57">
                <a:extLst>
                  <a:ext uri="{FF2B5EF4-FFF2-40B4-BE49-F238E27FC236}">
                    <a16:creationId xmlns:a16="http://schemas.microsoft.com/office/drawing/2014/main" xmlns="" id="{3CFA5CF8-0D9F-D9F8-30D1-658E2537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763" y="1144588"/>
                <a:ext cx="1588" cy="14288"/>
              </a:xfrm>
              <a:custGeom>
                <a:avLst/>
                <a:gdLst>
                  <a:gd name="T0" fmla="*/ 0 w 2"/>
                  <a:gd name="T1" fmla="*/ 10 h 28"/>
                  <a:gd name="T2" fmla="*/ 0 w 2"/>
                  <a:gd name="T3" fmla="*/ 10 h 28"/>
                  <a:gd name="T4" fmla="*/ 1 w 2"/>
                  <a:gd name="T5" fmla="*/ 18 h 28"/>
                  <a:gd name="T6" fmla="*/ 1 w 2"/>
                  <a:gd name="T7" fmla="*/ 28 h 28"/>
                  <a:gd name="T8" fmla="*/ 2 w 2"/>
                  <a:gd name="T9" fmla="*/ 0 h 28"/>
                  <a:gd name="T10" fmla="*/ 0 w 2"/>
                  <a:gd name="T11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8">
                    <a:moveTo>
                      <a:pt x="0" y="10"/>
                    </a:moveTo>
                    <a:lnTo>
                      <a:pt x="0" y="10"/>
                    </a:lnTo>
                    <a:lnTo>
                      <a:pt x="1" y="18"/>
                    </a:lnTo>
                    <a:lnTo>
                      <a:pt x="1" y="28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58">
                <a:extLst>
                  <a:ext uri="{FF2B5EF4-FFF2-40B4-BE49-F238E27FC236}">
                    <a16:creationId xmlns:a16="http://schemas.microsoft.com/office/drawing/2014/main" xmlns="" id="{C1E18A51-D272-B910-65D0-1468E3DE8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113" y="1135063"/>
                <a:ext cx="3175" cy="11113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21 h 21"/>
                  <a:gd name="T4" fmla="*/ 4 w 6"/>
                  <a:gd name="T5" fmla="*/ 14 h 21"/>
                  <a:gd name="T6" fmla="*/ 5 w 6"/>
                  <a:gd name="T7" fmla="*/ 7 h 21"/>
                  <a:gd name="T8" fmla="*/ 6 w 6"/>
                  <a:gd name="T9" fmla="*/ 2 h 21"/>
                  <a:gd name="T10" fmla="*/ 5 w 6"/>
                  <a:gd name="T11" fmla="*/ 0 h 21"/>
                  <a:gd name="T12" fmla="*/ 4 w 6"/>
                  <a:gd name="T13" fmla="*/ 0 h 21"/>
                  <a:gd name="T14" fmla="*/ 4 w 6"/>
                  <a:gd name="T15" fmla="*/ 0 h 21"/>
                  <a:gd name="T16" fmla="*/ 3 w 6"/>
                  <a:gd name="T17" fmla="*/ 6 h 21"/>
                  <a:gd name="T18" fmla="*/ 1 w 6"/>
                  <a:gd name="T19" fmla="*/ 11 h 21"/>
                  <a:gd name="T20" fmla="*/ 0 w 6"/>
                  <a:gd name="T21" fmla="*/ 17 h 21"/>
                  <a:gd name="T22" fmla="*/ 1 w 6"/>
                  <a:gd name="T23" fmla="*/ 21 h 21"/>
                  <a:gd name="T24" fmla="*/ 1 w 6"/>
                  <a:gd name="T2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lnTo>
                      <a:pt x="1" y="21"/>
                    </a:lnTo>
                    <a:lnTo>
                      <a:pt x="4" y="14"/>
                    </a:lnTo>
                    <a:lnTo>
                      <a:pt x="5" y="7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59">
                <a:extLst>
                  <a:ext uri="{FF2B5EF4-FFF2-40B4-BE49-F238E27FC236}">
                    <a16:creationId xmlns:a16="http://schemas.microsoft.com/office/drawing/2014/main" xmlns="" id="{D8D69B72-AD9C-0BB5-CFEB-24CC19D4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450" y="1166813"/>
                <a:ext cx="1588" cy="25400"/>
              </a:xfrm>
              <a:custGeom>
                <a:avLst/>
                <a:gdLst>
                  <a:gd name="T0" fmla="*/ 2 w 2"/>
                  <a:gd name="T1" fmla="*/ 0 h 47"/>
                  <a:gd name="T2" fmla="*/ 1 w 2"/>
                  <a:gd name="T3" fmla="*/ 1 h 47"/>
                  <a:gd name="T4" fmla="*/ 0 w 2"/>
                  <a:gd name="T5" fmla="*/ 47 h 47"/>
                  <a:gd name="T6" fmla="*/ 2 w 2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7">
                    <a:moveTo>
                      <a:pt x="2" y="0"/>
                    </a:moveTo>
                    <a:lnTo>
                      <a:pt x="1" y="1"/>
                    </a:lnTo>
                    <a:lnTo>
                      <a:pt x="0" y="47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60">
                <a:extLst>
                  <a:ext uri="{FF2B5EF4-FFF2-40B4-BE49-F238E27FC236}">
                    <a16:creationId xmlns:a16="http://schemas.microsoft.com/office/drawing/2014/main" xmlns="" id="{0A3010F3-4FC6-A714-6FEB-C64B2BF8E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08075"/>
                <a:ext cx="3175" cy="19050"/>
              </a:xfrm>
              <a:custGeom>
                <a:avLst/>
                <a:gdLst>
                  <a:gd name="T0" fmla="*/ 7 w 7"/>
                  <a:gd name="T1" fmla="*/ 3 h 38"/>
                  <a:gd name="T2" fmla="*/ 7 w 7"/>
                  <a:gd name="T3" fmla="*/ 3 h 38"/>
                  <a:gd name="T4" fmla="*/ 6 w 7"/>
                  <a:gd name="T5" fmla="*/ 0 h 38"/>
                  <a:gd name="T6" fmla="*/ 5 w 7"/>
                  <a:gd name="T7" fmla="*/ 2 h 38"/>
                  <a:gd name="T8" fmla="*/ 4 w 7"/>
                  <a:gd name="T9" fmla="*/ 11 h 38"/>
                  <a:gd name="T10" fmla="*/ 3 w 7"/>
                  <a:gd name="T11" fmla="*/ 20 h 38"/>
                  <a:gd name="T12" fmla="*/ 3 w 7"/>
                  <a:gd name="T13" fmla="*/ 20 h 38"/>
                  <a:gd name="T14" fmla="*/ 2 w 7"/>
                  <a:gd name="T15" fmla="*/ 18 h 38"/>
                  <a:gd name="T16" fmla="*/ 2 w 7"/>
                  <a:gd name="T17" fmla="*/ 18 h 38"/>
                  <a:gd name="T18" fmla="*/ 0 w 7"/>
                  <a:gd name="T19" fmla="*/ 23 h 38"/>
                  <a:gd name="T20" fmla="*/ 2 w 7"/>
                  <a:gd name="T21" fmla="*/ 28 h 38"/>
                  <a:gd name="T22" fmla="*/ 3 w 7"/>
                  <a:gd name="T23" fmla="*/ 33 h 38"/>
                  <a:gd name="T24" fmla="*/ 3 w 7"/>
                  <a:gd name="T25" fmla="*/ 38 h 38"/>
                  <a:gd name="T26" fmla="*/ 3 w 7"/>
                  <a:gd name="T27" fmla="*/ 38 h 38"/>
                  <a:gd name="T28" fmla="*/ 5 w 7"/>
                  <a:gd name="T29" fmla="*/ 33 h 38"/>
                  <a:gd name="T30" fmla="*/ 7 w 7"/>
                  <a:gd name="T31" fmla="*/ 28 h 38"/>
                  <a:gd name="T32" fmla="*/ 7 w 7"/>
                  <a:gd name="T33" fmla="*/ 20 h 38"/>
                  <a:gd name="T34" fmla="*/ 7 w 7"/>
                  <a:gd name="T35" fmla="*/ 3 h 38"/>
                  <a:gd name="T36" fmla="*/ 7 w 7"/>
                  <a:gd name="T3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8">
                    <a:moveTo>
                      <a:pt x="7" y="3"/>
                    </a:moveTo>
                    <a:lnTo>
                      <a:pt x="7" y="3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1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2" y="28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5" y="33"/>
                    </a:lnTo>
                    <a:lnTo>
                      <a:pt x="7" y="28"/>
                    </a:lnTo>
                    <a:lnTo>
                      <a:pt x="7" y="2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861">
                <a:extLst>
                  <a:ext uri="{FF2B5EF4-FFF2-40B4-BE49-F238E27FC236}">
                    <a16:creationId xmlns:a16="http://schemas.microsoft.com/office/drawing/2014/main" xmlns="" id="{E24D7F53-7AAC-1227-AA9D-E7F7F3BF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1127125"/>
                <a:ext cx="1588" cy="4763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0 h 7"/>
                  <a:gd name="T4" fmla="*/ 0 w 3"/>
                  <a:gd name="T5" fmla="*/ 7 h 7"/>
                  <a:gd name="T6" fmla="*/ 0 w 3"/>
                  <a:gd name="T7" fmla="*/ 7 h 7"/>
                  <a:gd name="T8" fmla="*/ 3 w 3"/>
                  <a:gd name="T9" fmla="*/ 0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862">
                <a:extLst>
                  <a:ext uri="{FF2B5EF4-FFF2-40B4-BE49-F238E27FC236}">
                    <a16:creationId xmlns:a16="http://schemas.microsoft.com/office/drawing/2014/main" xmlns="" id="{9DD736BA-897F-9E91-3A21-34768E9D7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1243013"/>
                <a:ext cx="1588" cy="7938"/>
              </a:xfrm>
              <a:custGeom>
                <a:avLst/>
                <a:gdLst>
                  <a:gd name="T0" fmla="*/ 0 w 4"/>
                  <a:gd name="T1" fmla="*/ 6 h 15"/>
                  <a:gd name="T2" fmla="*/ 4 w 4"/>
                  <a:gd name="T3" fmla="*/ 15 h 15"/>
                  <a:gd name="T4" fmla="*/ 2 w 4"/>
                  <a:gd name="T5" fmla="*/ 0 h 15"/>
                  <a:gd name="T6" fmla="*/ 0 w 4"/>
                  <a:gd name="T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6"/>
                    </a:moveTo>
                    <a:lnTo>
                      <a:pt x="4" y="15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863">
                <a:extLst>
                  <a:ext uri="{FF2B5EF4-FFF2-40B4-BE49-F238E27FC236}">
                    <a16:creationId xmlns:a16="http://schemas.microsoft.com/office/drawing/2014/main" xmlns="" id="{AB577735-068F-846C-E408-F291D60B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625" y="1228725"/>
                <a:ext cx="1588" cy="15875"/>
              </a:xfrm>
              <a:custGeom>
                <a:avLst/>
                <a:gdLst>
                  <a:gd name="T0" fmla="*/ 0 w 4"/>
                  <a:gd name="T1" fmla="*/ 0 h 30"/>
                  <a:gd name="T2" fmla="*/ 2 w 4"/>
                  <a:gd name="T3" fmla="*/ 30 h 30"/>
                  <a:gd name="T4" fmla="*/ 4 w 4"/>
                  <a:gd name="T5" fmla="*/ 2 h 30"/>
                  <a:gd name="T6" fmla="*/ 4 w 4"/>
                  <a:gd name="T7" fmla="*/ 2 h 30"/>
                  <a:gd name="T8" fmla="*/ 2 w 4"/>
                  <a:gd name="T9" fmla="*/ 4 h 30"/>
                  <a:gd name="T10" fmla="*/ 2 w 4"/>
                  <a:gd name="T11" fmla="*/ 3 h 30"/>
                  <a:gd name="T12" fmla="*/ 0 w 4"/>
                  <a:gd name="T13" fmla="*/ 0 h 30"/>
                  <a:gd name="T14" fmla="*/ 0 w 4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lnTo>
                      <a:pt x="2" y="3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864">
                <a:extLst>
                  <a:ext uri="{FF2B5EF4-FFF2-40B4-BE49-F238E27FC236}">
                    <a16:creationId xmlns:a16="http://schemas.microsoft.com/office/drawing/2014/main" xmlns="" id="{A32EAFD6-B270-2C9F-A73A-E68261754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3" y="1093788"/>
                <a:ext cx="1588" cy="9525"/>
              </a:xfrm>
              <a:custGeom>
                <a:avLst/>
                <a:gdLst>
                  <a:gd name="T0" fmla="*/ 1 w 3"/>
                  <a:gd name="T1" fmla="*/ 0 h 17"/>
                  <a:gd name="T2" fmla="*/ 0 w 3"/>
                  <a:gd name="T3" fmla="*/ 8 h 17"/>
                  <a:gd name="T4" fmla="*/ 0 w 3"/>
                  <a:gd name="T5" fmla="*/ 8 h 17"/>
                  <a:gd name="T6" fmla="*/ 1 w 3"/>
                  <a:gd name="T7" fmla="*/ 15 h 17"/>
                  <a:gd name="T8" fmla="*/ 3 w 3"/>
                  <a:gd name="T9" fmla="*/ 17 h 17"/>
                  <a:gd name="T10" fmla="*/ 1 w 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7">
                    <a:moveTo>
                      <a:pt x="1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15"/>
                    </a:lnTo>
                    <a:lnTo>
                      <a:pt x="3" y="17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865">
                <a:extLst>
                  <a:ext uri="{FF2B5EF4-FFF2-40B4-BE49-F238E27FC236}">
                    <a16:creationId xmlns:a16="http://schemas.microsoft.com/office/drawing/2014/main" xmlns="" id="{5472F671-9A77-F4B4-492A-DE982621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725" y="1106488"/>
                <a:ext cx="0" cy="14288"/>
              </a:xfrm>
              <a:custGeom>
                <a:avLst/>
                <a:gdLst>
                  <a:gd name="T0" fmla="*/ 1 h 27"/>
                  <a:gd name="T1" fmla="*/ 0 h 27"/>
                  <a:gd name="T2" fmla="*/ 27 h 27"/>
                  <a:gd name="T3" fmla="*/ 1 h 2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7">
                    <a:moveTo>
                      <a:pt x="0" y="1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866">
                <a:extLst>
                  <a:ext uri="{FF2B5EF4-FFF2-40B4-BE49-F238E27FC236}">
                    <a16:creationId xmlns:a16="http://schemas.microsoft.com/office/drawing/2014/main" xmlns="" id="{8A136132-CC4D-122C-C8E5-93AC7EC43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775" y="1090613"/>
                <a:ext cx="1588" cy="7938"/>
              </a:xfrm>
              <a:custGeom>
                <a:avLst/>
                <a:gdLst>
                  <a:gd name="T0" fmla="*/ 5 w 5"/>
                  <a:gd name="T1" fmla="*/ 0 h 15"/>
                  <a:gd name="T2" fmla="*/ 5 w 5"/>
                  <a:gd name="T3" fmla="*/ 0 h 15"/>
                  <a:gd name="T4" fmla="*/ 4 w 5"/>
                  <a:gd name="T5" fmla="*/ 0 h 15"/>
                  <a:gd name="T6" fmla="*/ 3 w 5"/>
                  <a:gd name="T7" fmla="*/ 2 h 15"/>
                  <a:gd name="T8" fmla="*/ 1 w 5"/>
                  <a:gd name="T9" fmla="*/ 3 h 15"/>
                  <a:gd name="T10" fmla="*/ 0 w 5"/>
                  <a:gd name="T11" fmla="*/ 3 h 15"/>
                  <a:gd name="T12" fmla="*/ 0 w 5"/>
                  <a:gd name="T13" fmla="*/ 3 h 15"/>
                  <a:gd name="T14" fmla="*/ 1 w 5"/>
                  <a:gd name="T15" fmla="*/ 3 h 15"/>
                  <a:gd name="T16" fmla="*/ 1 w 5"/>
                  <a:gd name="T17" fmla="*/ 3 h 15"/>
                  <a:gd name="T18" fmla="*/ 2 w 5"/>
                  <a:gd name="T19" fmla="*/ 6 h 15"/>
                  <a:gd name="T20" fmla="*/ 3 w 5"/>
                  <a:gd name="T21" fmla="*/ 13 h 15"/>
                  <a:gd name="T22" fmla="*/ 4 w 5"/>
                  <a:gd name="T23" fmla="*/ 15 h 15"/>
                  <a:gd name="T24" fmla="*/ 4 w 5"/>
                  <a:gd name="T25" fmla="*/ 14 h 15"/>
                  <a:gd name="T26" fmla="*/ 5 w 5"/>
                  <a:gd name="T27" fmla="*/ 0 h 15"/>
                  <a:gd name="T28" fmla="*/ 5 w 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6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07" name="TextBox 906">
            <a:extLst>
              <a:ext uri="{FF2B5EF4-FFF2-40B4-BE49-F238E27FC236}">
                <a16:creationId xmlns:a16="http://schemas.microsoft.com/office/drawing/2014/main" xmlns="" id="{52C8037C-E34D-4004-1F27-F0BA6F91D2BA}"/>
              </a:ext>
            </a:extLst>
          </p:cNvPr>
          <p:cNvSpPr txBox="1"/>
          <p:nvPr/>
        </p:nvSpPr>
        <p:spPr>
          <a:xfrm>
            <a:off x="950976" y="674423"/>
            <a:ext cx="609904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2000" i="1" kern="0" dirty="0">
                <a:ln w="9525"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PPT PRESENTATION </a:t>
            </a:r>
            <a:r>
              <a:rPr lang="en-US" altLang="ko-KR" sz="7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</a:t>
            </a:r>
            <a:endParaRPr lang="ko-KR" altLang="en-US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xmlns="" id="{A1BAEC26-49B1-B310-1C55-385099CD9CD8}"/>
              </a:ext>
            </a:extLst>
          </p:cNvPr>
          <p:cNvGrpSpPr/>
          <p:nvPr/>
        </p:nvGrpSpPr>
        <p:grpSpPr>
          <a:xfrm>
            <a:off x="1226830" y="2270125"/>
            <a:ext cx="2818937" cy="2763577"/>
            <a:chOff x="1360180" y="2286000"/>
            <a:chExt cx="2297421" cy="2252303"/>
          </a:xfrm>
        </p:grpSpPr>
        <p:sp>
          <p:nvSpPr>
            <p:cNvPr id="36" name="사각형: 둥근 모서리 22">
              <a:extLst>
                <a:ext uri="{FF2B5EF4-FFF2-40B4-BE49-F238E27FC236}">
                  <a16:creationId xmlns:a16="http://schemas.microsoft.com/office/drawing/2014/main" xmlns="" id="{0A5F2215-7063-B058-FF87-73BB15810AD5}"/>
                </a:ext>
              </a:extLst>
            </p:cNvPr>
            <p:cNvSpPr/>
            <p:nvPr/>
          </p:nvSpPr>
          <p:spPr>
            <a:xfrm>
              <a:off x="1416035" y="2378884"/>
              <a:ext cx="2126913" cy="492706"/>
            </a:xfrm>
            <a:prstGeom prst="roundRect">
              <a:avLst>
                <a:gd name="adj" fmla="val 50000"/>
              </a:avLst>
            </a:prstGeom>
            <a:solidFill>
              <a:srgbClr val="FF7C80"/>
            </a:solidFill>
            <a:ln>
              <a:solidFill>
                <a:srgbClr val="FF7C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1" algn="ctr"/>
              <a:r>
                <a:rPr lang="en-US" altLang="ko-KR" b="1" dirty="0">
                  <a:solidFill>
                    <a:prstClr val="white"/>
                  </a:solidFill>
                </a:rPr>
                <a:t>CONTENTS</a:t>
              </a:r>
              <a:endParaRPr lang="ko-KR" altLang="en-US" b="1" dirty="0">
                <a:solidFill>
                  <a:prstClr val="white"/>
                </a:solidFill>
              </a:endParaRPr>
            </a:p>
          </p:txBody>
        </p:sp>
        <p:sp>
          <p:nvSpPr>
            <p:cNvPr id="37" name="타원 36">
              <a:extLst>
                <a:ext uri="{FF2B5EF4-FFF2-40B4-BE49-F238E27FC236}">
                  <a16:creationId xmlns:a16="http://schemas.microsoft.com/office/drawing/2014/main" xmlns="" id="{3EAA89EE-810D-1603-88EA-D2B4BD470ED8}"/>
                </a:ext>
              </a:extLst>
            </p:cNvPr>
            <p:cNvSpPr/>
            <p:nvPr/>
          </p:nvSpPr>
          <p:spPr>
            <a:xfrm>
              <a:off x="1360180" y="2378884"/>
              <a:ext cx="492713" cy="492713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C8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ko-KR" b="1" dirty="0">
                  <a:solidFill>
                    <a:srgbClr val="FF7C80"/>
                  </a:solidFill>
                </a:rPr>
                <a:t>01</a:t>
              </a:r>
              <a:endParaRPr lang="ko-KR" altLang="en-US" b="1" dirty="0">
                <a:solidFill>
                  <a:srgbClr val="FF7C80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xmlns="" id="{2B2AA12C-A6D4-1B28-2614-23C90EAB0FA1}"/>
                </a:ext>
              </a:extLst>
            </p:cNvPr>
            <p:cNvGrpSpPr/>
            <p:nvPr/>
          </p:nvGrpSpPr>
          <p:grpSpPr>
            <a:xfrm>
              <a:off x="1661086" y="2286000"/>
              <a:ext cx="1996515" cy="2252303"/>
              <a:chOff x="1661086" y="2286000"/>
              <a:chExt cx="1996515" cy="2252303"/>
            </a:xfrm>
          </p:grpSpPr>
          <p:sp>
            <p:nvSpPr>
              <p:cNvPr id="39" name="왼쪽 대괄호 38">
                <a:extLst>
                  <a:ext uri="{FF2B5EF4-FFF2-40B4-BE49-F238E27FC236}">
                    <a16:creationId xmlns:a16="http://schemas.microsoft.com/office/drawing/2014/main" xmlns="" id="{476F7B8F-595C-DC1D-0807-FA00AFB4C5BA}"/>
                  </a:ext>
                </a:extLst>
              </p:cNvPr>
              <p:cNvSpPr/>
              <p:nvPr/>
            </p:nvSpPr>
            <p:spPr>
              <a:xfrm rot="10800000" flipV="1">
                <a:off x="3296593" y="2286000"/>
                <a:ext cx="361008" cy="678480"/>
              </a:xfrm>
              <a:prstGeom prst="leftBracket">
                <a:avLst>
                  <a:gd name="adj" fmla="val 160599"/>
                </a:avLst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40" name="직선 연결선 39">
                <a:extLst>
                  <a:ext uri="{FF2B5EF4-FFF2-40B4-BE49-F238E27FC236}">
                    <a16:creationId xmlns:a16="http://schemas.microsoft.com/office/drawing/2014/main" xmlns="" id="{A99AA042-FEFA-FA2A-8A49-1AC40BE7A15A}"/>
                  </a:ext>
                </a:extLst>
              </p:cNvPr>
              <p:cNvCxnSpPr>
                <a:cxnSpLocks/>
                <a:endCxn id="39" idx="0"/>
              </p:cNvCxnSpPr>
              <p:nvPr/>
            </p:nvCxnSpPr>
            <p:spPr>
              <a:xfrm>
                <a:off x="1662393" y="2286000"/>
                <a:ext cx="1634200" cy="0"/>
              </a:xfrm>
              <a:prstGeom prst="line">
                <a:avLst/>
              </a:prstGeom>
              <a:ln w="12700">
                <a:solidFill>
                  <a:srgbClr val="FF7C80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>
                <a:extLst>
                  <a:ext uri="{FF2B5EF4-FFF2-40B4-BE49-F238E27FC236}">
                    <a16:creationId xmlns:a16="http://schemas.microsoft.com/office/drawing/2014/main" xmlns="" id="{72BD9124-01F8-C07D-DD51-8B652A0795D0}"/>
                  </a:ext>
                </a:extLst>
              </p:cNvPr>
              <p:cNvCxnSpPr>
                <a:cxnSpLocks/>
                <a:stCxn id="42" idx="0"/>
              </p:cNvCxnSpPr>
              <p:nvPr/>
            </p:nvCxnSpPr>
            <p:spPr>
              <a:xfrm>
                <a:off x="1842897" y="2964481"/>
                <a:ext cx="1453695" cy="0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원호 41">
                <a:extLst>
                  <a:ext uri="{FF2B5EF4-FFF2-40B4-BE49-F238E27FC236}">
                    <a16:creationId xmlns:a16="http://schemas.microsoft.com/office/drawing/2014/main" xmlns="" id="{23A752CC-EA0B-EE01-BB68-415A4A33D5FE}"/>
                  </a:ext>
                </a:extLst>
              </p:cNvPr>
              <p:cNvSpPr/>
              <p:nvPr/>
            </p:nvSpPr>
            <p:spPr>
              <a:xfrm rot="10800000" flipV="1">
                <a:off x="1662393" y="2964481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43" name="직선 연결선 42">
                <a:extLst>
                  <a:ext uri="{FF2B5EF4-FFF2-40B4-BE49-F238E27FC236}">
                    <a16:creationId xmlns:a16="http://schemas.microsoft.com/office/drawing/2014/main" xmlns="" id="{036701B8-3388-6F27-5B16-F08C3DFE4535}"/>
                  </a:ext>
                </a:extLst>
              </p:cNvPr>
              <p:cNvCxnSpPr>
                <a:cxnSpLocks/>
                <a:stCxn id="42" idx="2"/>
                <a:endCxn id="44" idx="0"/>
              </p:cNvCxnSpPr>
              <p:nvPr/>
            </p:nvCxnSpPr>
            <p:spPr>
              <a:xfrm flipH="1">
                <a:off x="1661086" y="3144481"/>
                <a:ext cx="1307" cy="1213318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원호 43">
                <a:extLst>
                  <a:ext uri="{FF2B5EF4-FFF2-40B4-BE49-F238E27FC236}">
                    <a16:creationId xmlns:a16="http://schemas.microsoft.com/office/drawing/2014/main" xmlns="" id="{5D1BBD9F-8B7A-CE70-6B7D-4A4185483D80}"/>
                  </a:ext>
                </a:extLst>
              </p:cNvPr>
              <p:cNvSpPr/>
              <p:nvPr/>
            </p:nvSpPr>
            <p:spPr>
              <a:xfrm rot="5400000" flipV="1">
                <a:off x="1660582" y="4177799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04" name="그룹 903">
                <a:extLst>
                  <a:ext uri="{FF2B5EF4-FFF2-40B4-BE49-F238E27FC236}">
                    <a16:creationId xmlns:a16="http://schemas.microsoft.com/office/drawing/2014/main" xmlns="" id="{01D4AB9C-4D97-C501-EFAB-E7E8CAC33FE1}"/>
                  </a:ext>
                </a:extLst>
              </p:cNvPr>
              <p:cNvGrpSpPr/>
              <p:nvPr/>
            </p:nvGrpSpPr>
            <p:grpSpPr>
              <a:xfrm rot="16200000">
                <a:off x="2569343" y="3450045"/>
                <a:ext cx="360000" cy="1816515"/>
                <a:chOff x="2663518" y="3696608"/>
                <a:chExt cx="360000" cy="1816515"/>
              </a:xfrm>
            </p:grpSpPr>
            <p:cxnSp>
              <p:nvCxnSpPr>
                <p:cNvPr id="905" name="직선 연결선 904">
                  <a:extLst>
                    <a:ext uri="{FF2B5EF4-FFF2-40B4-BE49-F238E27FC236}">
                      <a16:creationId xmlns:a16="http://schemas.microsoft.com/office/drawing/2014/main" xmlns="" id="{C0E16A56-CAE6-266C-9FED-5A55E50386D1}"/>
                    </a:ext>
                  </a:extLst>
                </p:cNvPr>
                <p:cNvCxnSpPr>
                  <a:cxnSpLocks/>
                  <a:stCxn id="44" idx="2"/>
                  <a:endCxn id="906" idx="0"/>
                </p:cNvCxnSpPr>
                <p:nvPr/>
              </p:nvCxnSpPr>
              <p:spPr>
                <a:xfrm rot="5400000">
                  <a:off x="1845512" y="4514614"/>
                  <a:ext cx="1636011" cy="0"/>
                </a:xfrm>
                <a:prstGeom prst="line">
                  <a:avLst/>
                </a:prstGeom>
                <a:ln w="12700">
                  <a:solidFill>
                    <a:srgbClr val="FF7C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06" name="원호 905">
                  <a:extLst>
                    <a:ext uri="{FF2B5EF4-FFF2-40B4-BE49-F238E27FC236}">
                      <a16:creationId xmlns:a16="http://schemas.microsoft.com/office/drawing/2014/main" xmlns="" id="{5E2BEE9E-4263-6452-D337-ABD8CA47DAEE}"/>
                    </a:ext>
                  </a:extLst>
                </p:cNvPr>
                <p:cNvSpPr/>
                <p:nvPr/>
              </p:nvSpPr>
              <p:spPr>
                <a:xfrm rot="5400000" flipV="1">
                  <a:off x="2663014" y="5152619"/>
                  <a:ext cx="361008" cy="360000"/>
                </a:xfrm>
                <a:prstGeom prst="arc">
                  <a:avLst/>
                </a:prstGeom>
                <a:ln w="12700">
                  <a:solidFill>
                    <a:srgbClr val="FF7C80"/>
                  </a:solidFill>
                  <a:headEnd type="none"/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908" name="직사각형 907">
            <a:extLst>
              <a:ext uri="{FF2B5EF4-FFF2-40B4-BE49-F238E27FC236}">
                <a16:creationId xmlns:a16="http://schemas.microsoft.com/office/drawing/2014/main" xmlns="" id="{41F1DB98-A339-865D-026C-EBDEC901BDFC}"/>
              </a:ext>
            </a:extLst>
          </p:cNvPr>
          <p:cNvSpPr/>
          <p:nvPr/>
        </p:nvSpPr>
        <p:spPr>
          <a:xfrm>
            <a:off x="1632471" y="3494450"/>
            <a:ext cx="2376248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</a:p>
          <a:p>
            <a:pPr algn="ctr">
              <a:lnSpc>
                <a:spcPct val="150000"/>
              </a:lnSpc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  <p:grpSp>
        <p:nvGrpSpPr>
          <p:cNvPr id="937" name="그룹 936">
            <a:extLst>
              <a:ext uri="{FF2B5EF4-FFF2-40B4-BE49-F238E27FC236}">
                <a16:creationId xmlns:a16="http://schemas.microsoft.com/office/drawing/2014/main" xmlns="" id="{6CCE1CCB-5FE2-AE7E-AE86-D790C905E421}"/>
              </a:ext>
            </a:extLst>
          </p:cNvPr>
          <p:cNvGrpSpPr/>
          <p:nvPr/>
        </p:nvGrpSpPr>
        <p:grpSpPr>
          <a:xfrm>
            <a:off x="4686531" y="2232025"/>
            <a:ext cx="2818937" cy="2763577"/>
            <a:chOff x="1360180" y="2286000"/>
            <a:chExt cx="2297421" cy="2252303"/>
          </a:xfrm>
        </p:grpSpPr>
        <p:sp>
          <p:nvSpPr>
            <p:cNvPr id="938" name="사각형: 둥근 모서리 22">
              <a:extLst>
                <a:ext uri="{FF2B5EF4-FFF2-40B4-BE49-F238E27FC236}">
                  <a16:creationId xmlns:a16="http://schemas.microsoft.com/office/drawing/2014/main" xmlns="" id="{85BE55D9-F2F3-573C-7D96-FCCF18561D58}"/>
                </a:ext>
              </a:extLst>
            </p:cNvPr>
            <p:cNvSpPr/>
            <p:nvPr/>
          </p:nvSpPr>
          <p:spPr>
            <a:xfrm>
              <a:off x="1416035" y="2378884"/>
              <a:ext cx="2126913" cy="492706"/>
            </a:xfrm>
            <a:prstGeom prst="roundRect">
              <a:avLst>
                <a:gd name="adj" fmla="val 50000"/>
              </a:avLst>
            </a:prstGeom>
            <a:solidFill>
              <a:srgbClr val="FF7C80"/>
            </a:solidFill>
            <a:ln>
              <a:solidFill>
                <a:srgbClr val="FF7C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1" algn="ctr"/>
              <a:r>
                <a:rPr lang="en-US" altLang="ko-KR" b="1" dirty="0">
                  <a:solidFill>
                    <a:prstClr val="white"/>
                  </a:solidFill>
                </a:rPr>
                <a:t>CONTENTS</a:t>
              </a:r>
              <a:endParaRPr lang="ko-KR" altLang="en-US" b="1" dirty="0">
                <a:solidFill>
                  <a:prstClr val="white"/>
                </a:solidFill>
              </a:endParaRPr>
            </a:p>
          </p:txBody>
        </p:sp>
        <p:sp>
          <p:nvSpPr>
            <p:cNvPr id="939" name="타원 938">
              <a:extLst>
                <a:ext uri="{FF2B5EF4-FFF2-40B4-BE49-F238E27FC236}">
                  <a16:creationId xmlns:a16="http://schemas.microsoft.com/office/drawing/2014/main" xmlns="" id="{B7FF7D21-99EE-1A51-A59C-D872C1E0B5F4}"/>
                </a:ext>
              </a:extLst>
            </p:cNvPr>
            <p:cNvSpPr/>
            <p:nvPr/>
          </p:nvSpPr>
          <p:spPr>
            <a:xfrm>
              <a:off x="1360180" y="2378884"/>
              <a:ext cx="492713" cy="492713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C8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ko-KR" b="1" dirty="0">
                  <a:solidFill>
                    <a:srgbClr val="FF7C80"/>
                  </a:solidFill>
                </a:rPr>
                <a:t>01</a:t>
              </a:r>
              <a:endParaRPr lang="ko-KR" altLang="en-US" b="1" dirty="0">
                <a:solidFill>
                  <a:srgbClr val="FF7C80"/>
                </a:solidFill>
              </a:endParaRPr>
            </a:p>
          </p:txBody>
        </p:sp>
        <p:grpSp>
          <p:nvGrpSpPr>
            <p:cNvPr id="940" name="그룹 939">
              <a:extLst>
                <a:ext uri="{FF2B5EF4-FFF2-40B4-BE49-F238E27FC236}">
                  <a16:creationId xmlns:a16="http://schemas.microsoft.com/office/drawing/2014/main" xmlns="" id="{68C62233-D822-B4C4-6E40-04F3138B8575}"/>
                </a:ext>
              </a:extLst>
            </p:cNvPr>
            <p:cNvGrpSpPr/>
            <p:nvPr/>
          </p:nvGrpSpPr>
          <p:grpSpPr>
            <a:xfrm>
              <a:off x="1661086" y="2286000"/>
              <a:ext cx="1996515" cy="2252303"/>
              <a:chOff x="1661086" y="2286000"/>
              <a:chExt cx="1996515" cy="2252303"/>
            </a:xfrm>
          </p:grpSpPr>
          <p:sp>
            <p:nvSpPr>
              <p:cNvPr id="941" name="왼쪽 대괄호 940">
                <a:extLst>
                  <a:ext uri="{FF2B5EF4-FFF2-40B4-BE49-F238E27FC236}">
                    <a16:creationId xmlns:a16="http://schemas.microsoft.com/office/drawing/2014/main" xmlns="" id="{2313F8AA-5A26-0C0F-931C-6E2ACC6CF271}"/>
                  </a:ext>
                </a:extLst>
              </p:cNvPr>
              <p:cNvSpPr/>
              <p:nvPr/>
            </p:nvSpPr>
            <p:spPr>
              <a:xfrm rot="10800000" flipV="1">
                <a:off x="3296593" y="2286000"/>
                <a:ext cx="361008" cy="678480"/>
              </a:xfrm>
              <a:prstGeom prst="leftBracket">
                <a:avLst>
                  <a:gd name="adj" fmla="val 160599"/>
                </a:avLst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942" name="직선 연결선 941">
                <a:extLst>
                  <a:ext uri="{FF2B5EF4-FFF2-40B4-BE49-F238E27FC236}">
                    <a16:creationId xmlns:a16="http://schemas.microsoft.com/office/drawing/2014/main" xmlns="" id="{46B18338-EDDE-54A3-3B66-A850E6BF15B4}"/>
                  </a:ext>
                </a:extLst>
              </p:cNvPr>
              <p:cNvCxnSpPr>
                <a:cxnSpLocks/>
                <a:endCxn id="941" idx="0"/>
              </p:cNvCxnSpPr>
              <p:nvPr/>
            </p:nvCxnSpPr>
            <p:spPr>
              <a:xfrm>
                <a:off x="1662393" y="2286000"/>
                <a:ext cx="1634200" cy="0"/>
              </a:xfrm>
              <a:prstGeom prst="line">
                <a:avLst/>
              </a:prstGeom>
              <a:ln w="12700">
                <a:solidFill>
                  <a:srgbClr val="FF7C80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3" name="직선 연결선 942">
                <a:extLst>
                  <a:ext uri="{FF2B5EF4-FFF2-40B4-BE49-F238E27FC236}">
                    <a16:creationId xmlns:a16="http://schemas.microsoft.com/office/drawing/2014/main" xmlns="" id="{8AC17CB0-B84F-42CB-FFAC-1B00B1EBF12A}"/>
                  </a:ext>
                </a:extLst>
              </p:cNvPr>
              <p:cNvCxnSpPr>
                <a:cxnSpLocks/>
                <a:stCxn id="944" idx="0"/>
              </p:cNvCxnSpPr>
              <p:nvPr/>
            </p:nvCxnSpPr>
            <p:spPr>
              <a:xfrm>
                <a:off x="1842897" y="2964481"/>
                <a:ext cx="1453695" cy="0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4" name="원호 943">
                <a:extLst>
                  <a:ext uri="{FF2B5EF4-FFF2-40B4-BE49-F238E27FC236}">
                    <a16:creationId xmlns:a16="http://schemas.microsoft.com/office/drawing/2014/main" xmlns="" id="{F9FF82F0-3F43-5BE6-1112-D364BBBB3E63}"/>
                  </a:ext>
                </a:extLst>
              </p:cNvPr>
              <p:cNvSpPr/>
              <p:nvPr/>
            </p:nvSpPr>
            <p:spPr>
              <a:xfrm rot="10800000" flipV="1">
                <a:off x="1662393" y="2964481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945" name="직선 연결선 944">
                <a:extLst>
                  <a:ext uri="{FF2B5EF4-FFF2-40B4-BE49-F238E27FC236}">
                    <a16:creationId xmlns:a16="http://schemas.microsoft.com/office/drawing/2014/main" xmlns="" id="{2B3B4E49-9447-10A8-3CF5-CDFCE94978E4}"/>
                  </a:ext>
                </a:extLst>
              </p:cNvPr>
              <p:cNvCxnSpPr>
                <a:cxnSpLocks/>
                <a:stCxn id="944" idx="2"/>
                <a:endCxn id="946" idx="0"/>
              </p:cNvCxnSpPr>
              <p:nvPr/>
            </p:nvCxnSpPr>
            <p:spPr>
              <a:xfrm flipH="1">
                <a:off x="1661086" y="3144481"/>
                <a:ext cx="1307" cy="1213318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6" name="원호 945">
                <a:extLst>
                  <a:ext uri="{FF2B5EF4-FFF2-40B4-BE49-F238E27FC236}">
                    <a16:creationId xmlns:a16="http://schemas.microsoft.com/office/drawing/2014/main" xmlns="" id="{B96E69B9-2345-C9EB-DD03-E3FB98A48871}"/>
                  </a:ext>
                </a:extLst>
              </p:cNvPr>
              <p:cNvSpPr/>
              <p:nvPr/>
            </p:nvSpPr>
            <p:spPr>
              <a:xfrm rot="5400000" flipV="1">
                <a:off x="1660582" y="4177799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47" name="그룹 946">
                <a:extLst>
                  <a:ext uri="{FF2B5EF4-FFF2-40B4-BE49-F238E27FC236}">
                    <a16:creationId xmlns:a16="http://schemas.microsoft.com/office/drawing/2014/main" xmlns="" id="{54DF5F24-6BCF-6B5F-07D7-1DFFDAA50CA1}"/>
                  </a:ext>
                </a:extLst>
              </p:cNvPr>
              <p:cNvGrpSpPr/>
              <p:nvPr/>
            </p:nvGrpSpPr>
            <p:grpSpPr>
              <a:xfrm rot="16200000">
                <a:off x="2569343" y="3450045"/>
                <a:ext cx="360000" cy="1816515"/>
                <a:chOff x="2663518" y="3696608"/>
                <a:chExt cx="360000" cy="1816515"/>
              </a:xfrm>
            </p:grpSpPr>
            <p:cxnSp>
              <p:nvCxnSpPr>
                <p:cNvPr id="948" name="직선 연결선 947">
                  <a:extLst>
                    <a:ext uri="{FF2B5EF4-FFF2-40B4-BE49-F238E27FC236}">
                      <a16:creationId xmlns:a16="http://schemas.microsoft.com/office/drawing/2014/main" xmlns="" id="{57B63BBB-9241-B6BF-EC47-B37AC947C6EC}"/>
                    </a:ext>
                  </a:extLst>
                </p:cNvPr>
                <p:cNvCxnSpPr>
                  <a:cxnSpLocks/>
                  <a:stCxn id="946" idx="2"/>
                  <a:endCxn id="949" idx="0"/>
                </p:cNvCxnSpPr>
                <p:nvPr/>
              </p:nvCxnSpPr>
              <p:spPr>
                <a:xfrm rot="5400000">
                  <a:off x="1845512" y="4514614"/>
                  <a:ext cx="1636011" cy="0"/>
                </a:xfrm>
                <a:prstGeom prst="line">
                  <a:avLst/>
                </a:prstGeom>
                <a:ln w="12700">
                  <a:solidFill>
                    <a:srgbClr val="FF7C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49" name="원호 948">
                  <a:extLst>
                    <a:ext uri="{FF2B5EF4-FFF2-40B4-BE49-F238E27FC236}">
                      <a16:creationId xmlns:a16="http://schemas.microsoft.com/office/drawing/2014/main" xmlns="" id="{575D92CE-40F9-6B01-7AC6-E1E0BC49D95C}"/>
                    </a:ext>
                  </a:extLst>
                </p:cNvPr>
                <p:cNvSpPr/>
                <p:nvPr/>
              </p:nvSpPr>
              <p:spPr>
                <a:xfrm rot="5400000" flipV="1">
                  <a:off x="2663014" y="5152619"/>
                  <a:ext cx="361008" cy="360000"/>
                </a:xfrm>
                <a:prstGeom prst="arc">
                  <a:avLst/>
                </a:prstGeom>
                <a:ln w="12700">
                  <a:solidFill>
                    <a:srgbClr val="FF7C80"/>
                  </a:solidFill>
                  <a:headEnd type="none"/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950" name="직사각형 949">
            <a:extLst>
              <a:ext uri="{FF2B5EF4-FFF2-40B4-BE49-F238E27FC236}">
                <a16:creationId xmlns:a16="http://schemas.microsoft.com/office/drawing/2014/main" xmlns="" id="{E7714113-12C5-6FAE-955A-A2D3FC43089D}"/>
              </a:ext>
            </a:extLst>
          </p:cNvPr>
          <p:cNvSpPr/>
          <p:nvPr/>
        </p:nvSpPr>
        <p:spPr>
          <a:xfrm>
            <a:off x="5092172" y="3456350"/>
            <a:ext cx="2376248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</a:p>
          <a:p>
            <a:pPr algn="ctr">
              <a:lnSpc>
                <a:spcPct val="150000"/>
              </a:lnSpc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  <p:grpSp>
        <p:nvGrpSpPr>
          <p:cNvPr id="951" name="그룹 950">
            <a:extLst>
              <a:ext uri="{FF2B5EF4-FFF2-40B4-BE49-F238E27FC236}">
                <a16:creationId xmlns:a16="http://schemas.microsoft.com/office/drawing/2014/main" xmlns="" id="{45A1D693-5C8F-E818-14FF-57DFD2EDD257}"/>
              </a:ext>
            </a:extLst>
          </p:cNvPr>
          <p:cNvGrpSpPr/>
          <p:nvPr/>
        </p:nvGrpSpPr>
        <p:grpSpPr>
          <a:xfrm>
            <a:off x="8146232" y="2193925"/>
            <a:ext cx="2818937" cy="2763577"/>
            <a:chOff x="1360180" y="2286000"/>
            <a:chExt cx="2297421" cy="2252303"/>
          </a:xfrm>
        </p:grpSpPr>
        <p:sp>
          <p:nvSpPr>
            <p:cNvPr id="952" name="사각형: 둥근 모서리 22">
              <a:extLst>
                <a:ext uri="{FF2B5EF4-FFF2-40B4-BE49-F238E27FC236}">
                  <a16:creationId xmlns:a16="http://schemas.microsoft.com/office/drawing/2014/main" xmlns="" id="{62860303-B98A-A5E9-1D4B-B563FCA6A3C8}"/>
                </a:ext>
              </a:extLst>
            </p:cNvPr>
            <p:cNvSpPr/>
            <p:nvPr/>
          </p:nvSpPr>
          <p:spPr>
            <a:xfrm>
              <a:off x="1416035" y="2378884"/>
              <a:ext cx="2126913" cy="492706"/>
            </a:xfrm>
            <a:prstGeom prst="roundRect">
              <a:avLst>
                <a:gd name="adj" fmla="val 50000"/>
              </a:avLst>
            </a:prstGeom>
            <a:solidFill>
              <a:srgbClr val="FF7C80"/>
            </a:solidFill>
            <a:ln>
              <a:solidFill>
                <a:srgbClr val="FF7C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1" algn="ctr"/>
              <a:r>
                <a:rPr lang="en-US" altLang="ko-KR" b="1" dirty="0">
                  <a:solidFill>
                    <a:prstClr val="white"/>
                  </a:solidFill>
                </a:rPr>
                <a:t>CONTENTS</a:t>
              </a:r>
              <a:endParaRPr lang="ko-KR" altLang="en-US" b="1" dirty="0">
                <a:solidFill>
                  <a:prstClr val="white"/>
                </a:solidFill>
              </a:endParaRPr>
            </a:p>
          </p:txBody>
        </p:sp>
        <p:sp>
          <p:nvSpPr>
            <p:cNvPr id="953" name="타원 952">
              <a:extLst>
                <a:ext uri="{FF2B5EF4-FFF2-40B4-BE49-F238E27FC236}">
                  <a16:creationId xmlns:a16="http://schemas.microsoft.com/office/drawing/2014/main" xmlns="" id="{98979EDE-3179-39A4-2A58-B25425250A6C}"/>
                </a:ext>
              </a:extLst>
            </p:cNvPr>
            <p:cNvSpPr/>
            <p:nvPr/>
          </p:nvSpPr>
          <p:spPr>
            <a:xfrm>
              <a:off x="1360180" y="2378884"/>
              <a:ext cx="492713" cy="492713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C8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altLang="ko-KR" b="1" dirty="0">
                  <a:solidFill>
                    <a:srgbClr val="FF7C80"/>
                  </a:solidFill>
                </a:rPr>
                <a:t>01</a:t>
              </a:r>
              <a:endParaRPr lang="ko-KR" altLang="en-US" b="1" dirty="0">
                <a:solidFill>
                  <a:srgbClr val="FF7C80"/>
                </a:solidFill>
              </a:endParaRPr>
            </a:p>
          </p:txBody>
        </p:sp>
        <p:grpSp>
          <p:nvGrpSpPr>
            <p:cNvPr id="954" name="그룹 953">
              <a:extLst>
                <a:ext uri="{FF2B5EF4-FFF2-40B4-BE49-F238E27FC236}">
                  <a16:creationId xmlns:a16="http://schemas.microsoft.com/office/drawing/2014/main" xmlns="" id="{D618E62B-AB26-091C-E8A2-207FD2584D7F}"/>
                </a:ext>
              </a:extLst>
            </p:cNvPr>
            <p:cNvGrpSpPr/>
            <p:nvPr/>
          </p:nvGrpSpPr>
          <p:grpSpPr>
            <a:xfrm>
              <a:off x="1661086" y="2286000"/>
              <a:ext cx="1996515" cy="2252303"/>
              <a:chOff x="1661086" y="2286000"/>
              <a:chExt cx="1996515" cy="2252303"/>
            </a:xfrm>
          </p:grpSpPr>
          <p:sp>
            <p:nvSpPr>
              <p:cNvPr id="955" name="왼쪽 대괄호 954">
                <a:extLst>
                  <a:ext uri="{FF2B5EF4-FFF2-40B4-BE49-F238E27FC236}">
                    <a16:creationId xmlns:a16="http://schemas.microsoft.com/office/drawing/2014/main" xmlns="" id="{F332B734-4E4E-DAC4-D4BF-F1317C83224F}"/>
                  </a:ext>
                </a:extLst>
              </p:cNvPr>
              <p:cNvSpPr/>
              <p:nvPr/>
            </p:nvSpPr>
            <p:spPr>
              <a:xfrm rot="10800000" flipV="1">
                <a:off x="3296593" y="2286000"/>
                <a:ext cx="361008" cy="678480"/>
              </a:xfrm>
              <a:prstGeom prst="leftBracket">
                <a:avLst>
                  <a:gd name="adj" fmla="val 160599"/>
                </a:avLst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956" name="직선 연결선 955">
                <a:extLst>
                  <a:ext uri="{FF2B5EF4-FFF2-40B4-BE49-F238E27FC236}">
                    <a16:creationId xmlns:a16="http://schemas.microsoft.com/office/drawing/2014/main" xmlns="" id="{E10659AB-6C45-2ACB-13A5-0C614314FE1C}"/>
                  </a:ext>
                </a:extLst>
              </p:cNvPr>
              <p:cNvCxnSpPr>
                <a:cxnSpLocks/>
                <a:endCxn id="955" idx="0"/>
              </p:cNvCxnSpPr>
              <p:nvPr/>
            </p:nvCxnSpPr>
            <p:spPr>
              <a:xfrm>
                <a:off x="1662393" y="2286000"/>
                <a:ext cx="1634200" cy="0"/>
              </a:xfrm>
              <a:prstGeom prst="line">
                <a:avLst/>
              </a:prstGeom>
              <a:ln w="12700">
                <a:solidFill>
                  <a:srgbClr val="FF7C80"/>
                </a:solidFill>
                <a:head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>
                <a:extLst>
                  <a:ext uri="{FF2B5EF4-FFF2-40B4-BE49-F238E27FC236}">
                    <a16:creationId xmlns:a16="http://schemas.microsoft.com/office/drawing/2014/main" xmlns="" id="{1ECD8352-6174-A60F-C6DD-3100C536EEE0}"/>
                  </a:ext>
                </a:extLst>
              </p:cNvPr>
              <p:cNvCxnSpPr>
                <a:cxnSpLocks/>
                <a:stCxn id="958" idx="0"/>
              </p:cNvCxnSpPr>
              <p:nvPr/>
            </p:nvCxnSpPr>
            <p:spPr>
              <a:xfrm>
                <a:off x="1842897" y="2964481"/>
                <a:ext cx="1453695" cy="0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8" name="원호 957">
                <a:extLst>
                  <a:ext uri="{FF2B5EF4-FFF2-40B4-BE49-F238E27FC236}">
                    <a16:creationId xmlns:a16="http://schemas.microsoft.com/office/drawing/2014/main" xmlns="" id="{B2951674-0E54-8519-C98A-B85CFAAD8FEC}"/>
                  </a:ext>
                </a:extLst>
              </p:cNvPr>
              <p:cNvSpPr/>
              <p:nvPr/>
            </p:nvSpPr>
            <p:spPr>
              <a:xfrm rot="10800000" flipV="1">
                <a:off x="1662393" y="2964481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959" name="직선 연결선 958">
                <a:extLst>
                  <a:ext uri="{FF2B5EF4-FFF2-40B4-BE49-F238E27FC236}">
                    <a16:creationId xmlns:a16="http://schemas.microsoft.com/office/drawing/2014/main" xmlns="" id="{2557DBA3-58ED-333E-6E14-FE2267B59D29}"/>
                  </a:ext>
                </a:extLst>
              </p:cNvPr>
              <p:cNvCxnSpPr>
                <a:cxnSpLocks/>
                <a:stCxn id="958" idx="2"/>
                <a:endCxn id="960" idx="0"/>
              </p:cNvCxnSpPr>
              <p:nvPr/>
            </p:nvCxnSpPr>
            <p:spPr>
              <a:xfrm flipH="1">
                <a:off x="1661086" y="3144481"/>
                <a:ext cx="1307" cy="1213318"/>
              </a:xfrm>
              <a:prstGeom prst="line">
                <a:avLst/>
              </a:prstGeom>
              <a:ln w="12700">
                <a:solidFill>
                  <a:srgbClr val="FF7C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0" name="원호 959">
                <a:extLst>
                  <a:ext uri="{FF2B5EF4-FFF2-40B4-BE49-F238E27FC236}">
                    <a16:creationId xmlns:a16="http://schemas.microsoft.com/office/drawing/2014/main" xmlns="" id="{228F5250-7C59-7A32-A0D9-CA01B5700F86}"/>
                  </a:ext>
                </a:extLst>
              </p:cNvPr>
              <p:cNvSpPr/>
              <p:nvPr/>
            </p:nvSpPr>
            <p:spPr>
              <a:xfrm rot="5400000" flipV="1">
                <a:off x="1660582" y="4177799"/>
                <a:ext cx="361008" cy="360000"/>
              </a:xfrm>
              <a:prstGeom prst="arc">
                <a:avLst/>
              </a:prstGeom>
              <a:ln w="12700">
                <a:solidFill>
                  <a:srgbClr val="FF7C80"/>
                </a:solidFill>
                <a:head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61" name="그룹 960">
                <a:extLst>
                  <a:ext uri="{FF2B5EF4-FFF2-40B4-BE49-F238E27FC236}">
                    <a16:creationId xmlns:a16="http://schemas.microsoft.com/office/drawing/2014/main" xmlns="" id="{D3E72449-7A0A-0EA3-0A02-1FA24E372BEE}"/>
                  </a:ext>
                </a:extLst>
              </p:cNvPr>
              <p:cNvGrpSpPr/>
              <p:nvPr/>
            </p:nvGrpSpPr>
            <p:grpSpPr>
              <a:xfrm rot="16200000">
                <a:off x="2569343" y="3450045"/>
                <a:ext cx="360000" cy="1816515"/>
                <a:chOff x="2663518" y="3696608"/>
                <a:chExt cx="360000" cy="1816515"/>
              </a:xfrm>
            </p:grpSpPr>
            <p:cxnSp>
              <p:nvCxnSpPr>
                <p:cNvPr id="962" name="직선 연결선 961">
                  <a:extLst>
                    <a:ext uri="{FF2B5EF4-FFF2-40B4-BE49-F238E27FC236}">
                      <a16:creationId xmlns:a16="http://schemas.microsoft.com/office/drawing/2014/main" xmlns="" id="{FDDEB639-F614-8A0E-30D4-70E59E2961BE}"/>
                    </a:ext>
                  </a:extLst>
                </p:cNvPr>
                <p:cNvCxnSpPr>
                  <a:cxnSpLocks/>
                  <a:stCxn id="960" idx="2"/>
                  <a:endCxn id="963" idx="0"/>
                </p:cNvCxnSpPr>
                <p:nvPr/>
              </p:nvCxnSpPr>
              <p:spPr>
                <a:xfrm rot="5400000">
                  <a:off x="1845512" y="4514614"/>
                  <a:ext cx="1636011" cy="0"/>
                </a:xfrm>
                <a:prstGeom prst="line">
                  <a:avLst/>
                </a:prstGeom>
                <a:ln w="12700">
                  <a:solidFill>
                    <a:srgbClr val="FF7C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63" name="원호 962">
                  <a:extLst>
                    <a:ext uri="{FF2B5EF4-FFF2-40B4-BE49-F238E27FC236}">
                      <a16:creationId xmlns:a16="http://schemas.microsoft.com/office/drawing/2014/main" xmlns="" id="{708DFEC4-3825-0A0A-496F-DE647B8B3AEA}"/>
                    </a:ext>
                  </a:extLst>
                </p:cNvPr>
                <p:cNvSpPr/>
                <p:nvPr/>
              </p:nvSpPr>
              <p:spPr>
                <a:xfrm rot="5400000" flipV="1">
                  <a:off x="2663014" y="5152619"/>
                  <a:ext cx="361008" cy="360000"/>
                </a:xfrm>
                <a:prstGeom prst="arc">
                  <a:avLst/>
                </a:prstGeom>
                <a:ln w="12700">
                  <a:solidFill>
                    <a:srgbClr val="FF7C80"/>
                  </a:solidFill>
                  <a:headEnd type="none"/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964" name="직사각형 963">
            <a:extLst>
              <a:ext uri="{FF2B5EF4-FFF2-40B4-BE49-F238E27FC236}">
                <a16:creationId xmlns:a16="http://schemas.microsoft.com/office/drawing/2014/main" xmlns="" id="{70E1C2CC-B407-EA4D-EE26-B2A75626132E}"/>
              </a:ext>
            </a:extLst>
          </p:cNvPr>
          <p:cNvSpPr/>
          <p:nvPr/>
        </p:nvSpPr>
        <p:spPr>
          <a:xfrm>
            <a:off x="8551873" y="3418250"/>
            <a:ext cx="2376248" cy="10811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4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CONTENTS A</a:t>
            </a:r>
          </a:p>
          <a:p>
            <a:pPr algn="ctr">
              <a:lnSpc>
                <a:spcPct val="150000"/>
              </a:lnSpc>
            </a:pPr>
            <a:r>
              <a:rPr lang="ko-KR" altLang="en-US" sz="12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컨텐츠에 대한 내용을 적어요</a:t>
            </a:r>
            <a:endParaRPr lang="en-US" altLang="ko-KR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dirty="0">
                <a:solidFill>
                  <a:prstClr val="black">
                    <a:lumMod val="75000"/>
                    <a:lumOff val="25000"/>
                  </a:prstClr>
                </a:solidFill>
              </a:rPr>
              <a:t>Enjoy your stylish business and campus life with BIZCAM </a:t>
            </a:r>
          </a:p>
        </p:txBody>
      </p:sp>
    </p:spTree>
    <p:extLst>
      <p:ext uri="{BB962C8B-B14F-4D97-AF65-F5344CB8AC3E}">
        <p14:creationId xmlns:p14="http://schemas.microsoft.com/office/powerpoint/2010/main" val="37493703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1039226" y="363331"/>
            <a:ext cx="10214655" cy="59093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/>
            <a:r>
              <a:rPr lang="ko-KR" altLang="en-US" sz="13800" b="1" dirty="0">
                <a:solidFill>
                  <a:prstClr val="white"/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조땡의 부탁</a:t>
            </a:r>
            <a:r>
              <a:rPr lang="en-US" altLang="ko-KR" sz="13800" b="1" dirty="0">
                <a:solidFill>
                  <a:prstClr val="white"/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!!</a:t>
            </a:r>
            <a:endParaRPr lang="en-US" altLang="ko-KR" sz="4000" b="1" dirty="0">
              <a:solidFill>
                <a:prstClr val="white"/>
              </a:solidFill>
              <a:latin typeface="Tmon몬소리 Black" panose="02000A03000000000000" pitchFamily="2" charset="-127"/>
              <a:ea typeface="Tmon몬소리 Black" panose="02000A03000000000000" pitchFamily="2" charset="-127"/>
            </a:endParaRPr>
          </a:p>
          <a:p>
            <a:pPr algn="ctr" fontAlgn="base">
              <a:lnSpc>
                <a:spcPct val="200000"/>
              </a:lnSpc>
            </a:pPr>
            <a:r>
              <a:rPr lang="ko-KR" altLang="en-US" sz="4800" b="1" dirty="0" err="1">
                <a:solidFill>
                  <a:srgbClr val="FF9999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네이버</a:t>
            </a:r>
            <a:r>
              <a:rPr lang="ko-KR" altLang="en-US" sz="4800" b="1" dirty="0">
                <a:solidFill>
                  <a:srgbClr val="FF9999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4800" b="1" dirty="0" err="1">
                <a:solidFill>
                  <a:srgbClr val="FF9999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인플루언서</a:t>
            </a:r>
            <a:r>
              <a:rPr lang="ko-KR" altLang="en-US" sz="4800" b="1" dirty="0">
                <a:solidFill>
                  <a:srgbClr val="FF9999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팬이 되어주세요</a:t>
            </a:r>
            <a:r>
              <a:rPr lang="en-US" altLang="ko-KR" sz="4800" b="1" dirty="0">
                <a:solidFill>
                  <a:srgbClr val="FF9999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.</a:t>
            </a:r>
          </a:p>
          <a:p>
            <a:pPr algn="ctr" fontAlgn="base">
              <a:lnSpc>
                <a:spcPct val="150000"/>
              </a:lnSpc>
            </a:pPr>
            <a:endParaRPr lang="en-US" altLang="ko-KR" sz="2000" b="1" dirty="0">
              <a:solidFill>
                <a:prstClr val="white">
                  <a:lumMod val="75000"/>
                </a:prstClr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 fontAlgn="base">
              <a:lnSpc>
                <a:spcPct val="150000"/>
              </a:lnSpc>
            </a:pPr>
            <a:endParaRPr lang="en-US" altLang="ko-KR" sz="2000" b="1" dirty="0">
              <a:solidFill>
                <a:prstClr val="white">
                  <a:lumMod val="75000"/>
                </a:prstClr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 fontAlgn="base">
              <a:lnSpc>
                <a:spcPct val="150000"/>
              </a:lnSpc>
            </a:pPr>
            <a:endParaRPr lang="en-US" altLang="ko-KR" sz="2000" b="1" dirty="0">
              <a:solidFill>
                <a:prstClr val="white">
                  <a:lumMod val="75000"/>
                </a:prstClr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 fontAlgn="base">
              <a:lnSpc>
                <a:spcPct val="150000"/>
              </a:lnSpc>
            </a:pPr>
            <a:r>
              <a:rPr lang="ko-KR" altLang="en-US" sz="3600" b="1" dirty="0">
                <a:solidFill>
                  <a:prstClr val="white">
                    <a:lumMod val="75000"/>
                  </a:prstClr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너무 안 들어 주셔서 섭섭해요 </a:t>
            </a:r>
            <a:r>
              <a:rPr lang="ko-KR" altLang="en-US" sz="3600" b="1" dirty="0" err="1">
                <a:solidFill>
                  <a:prstClr val="white">
                    <a:lumMod val="75000"/>
                  </a:prstClr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ㅠㅠ</a:t>
            </a:r>
            <a:endParaRPr lang="en-US" altLang="ko-KR" sz="3600" b="1" dirty="0">
              <a:solidFill>
                <a:prstClr val="white">
                  <a:lumMod val="75000"/>
                </a:prstClr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2746531" y="4198511"/>
            <a:ext cx="6487620" cy="953038"/>
          </a:xfrm>
          <a:prstGeom prst="roundRect">
            <a:avLst>
              <a:gd name="adj" fmla="val 50000"/>
            </a:avLst>
          </a:prstGeom>
          <a:solidFill>
            <a:srgbClr val="FF7C80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 err="1">
                <a:solidFill>
                  <a:prstClr val="white"/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블로그</a:t>
            </a:r>
            <a:r>
              <a:rPr lang="ko-KR" altLang="en-US" sz="4000" dirty="0">
                <a:solidFill>
                  <a:prstClr val="white"/>
                </a:solidFill>
                <a:latin typeface="Tmon몬소리 Black" panose="02000A03000000000000" pitchFamily="2" charset="-127"/>
                <a:ea typeface="Tmon몬소리 Black" panose="02000A03000000000000" pitchFamily="2" charset="-127"/>
              </a:rPr>
              <a:t> 하단 핑크 배너 클릭</a:t>
            </a:r>
          </a:p>
        </p:txBody>
      </p:sp>
    </p:spTree>
    <p:extLst>
      <p:ext uri="{BB962C8B-B14F-4D97-AF65-F5344CB8AC3E}">
        <p14:creationId xmlns:p14="http://schemas.microsoft.com/office/powerpoint/2010/main" val="396235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4623" y="307273"/>
            <a:ext cx="11811000" cy="6093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r>
              <a:rPr lang="ko-KR" altLang="en-US" sz="2400" b="1" dirty="0">
                <a:solidFill>
                  <a:srgbClr val="666666"/>
                </a:solidFill>
              </a:rPr>
              <a:t>■까칠한 조땡의 </a:t>
            </a:r>
            <a:r>
              <a:rPr lang="ko-KR" altLang="en-US" sz="2400" b="1" dirty="0" err="1">
                <a:solidFill>
                  <a:srgbClr val="666666"/>
                </a:solidFill>
              </a:rPr>
              <a:t>네이버</a:t>
            </a:r>
            <a:r>
              <a:rPr lang="ko-KR" altLang="en-US" sz="2400" b="1" dirty="0">
                <a:solidFill>
                  <a:srgbClr val="666666"/>
                </a:solidFill>
              </a:rPr>
              <a:t> </a:t>
            </a:r>
            <a:r>
              <a:rPr lang="ko-KR" altLang="en-US" sz="2400" b="1" dirty="0" err="1">
                <a:solidFill>
                  <a:srgbClr val="666666"/>
                </a:solidFill>
              </a:rPr>
              <a:t>인플루언서</a:t>
            </a:r>
            <a:r>
              <a:rPr lang="ko-KR" altLang="en-US" sz="2400" b="1" dirty="0">
                <a:solidFill>
                  <a:srgbClr val="666666"/>
                </a:solidFill>
              </a:rPr>
              <a:t> 팬이 되어주세요</a:t>
            </a:r>
            <a:endParaRPr lang="en-US" altLang="ko-KR" sz="2400" b="1" dirty="0">
              <a:solidFill>
                <a:srgbClr val="666666"/>
              </a:solidFill>
            </a:endParaRPr>
          </a:p>
          <a:p>
            <a:pPr fontAlgn="base"/>
            <a:endParaRPr lang="en-US" altLang="ko-KR" dirty="0">
              <a:solidFill>
                <a:srgbClr val="666666"/>
              </a:solidFill>
            </a:endParaRPr>
          </a:p>
          <a:p>
            <a:pPr fontAlgn="base"/>
            <a:r>
              <a:rPr lang="ko-KR" altLang="en-US" sz="1600" dirty="0">
                <a:solidFill>
                  <a:srgbClr val="666666"/>
                </a:solidFill>
              </a:rPr>
              <a:t>여러분들과 </a:t>
            </a:r>
            <a:r>
              <a:rPr lang="en-US" altLang="ko-KR" sz="1600" dirty="0">
                <a:solidFill>
                  <a:srgbClr val="666666"/>
                </a:solidFill>
              </a:rPr>
              <a:t>PPT</a:t>
            </a:r>
            <a:r>
              <a:rPr lang="ko-KR" altLang="en-US" sz="1600" dirty="0">
                <a:solidFill>
                  <a:srgbClr val="666666"/>
                </a:solidFill>
              </a:rPr>
              <a:t>를 매개로 소통하고자 다양한 </a:t>
            </a:r>
            <a:r>
              <a:rPr lang="en-US" altLang="ko-KR" sz="1600" dirty="0">
                <a:solidFill>
                  <a:srgbClr val="666666"/>
                </a:solidFill>
              </a:rPr>
              <a:t>SNS </a:t>
            </a:r>
            <a:r>
              <a:rPr lang="ko-KR" altLang="en-US" sz="1600" dirty="0">
                <a:solidFill>
                  <a:srgbClr val="666666"/>
                </a:solidFill>
              </a:rPr>
              <a:t>활동을 하고 있는데요</a:t>
            </a:r>
            <a:r>
              <a:rPr lang="en-US" altLang="ko-KR" sz="1600" dirty="0">
                <a:solidFill>
                  <a:srgbClr val="666666"/>
                </a:solidFill>
              </a:rPr>
              <a:t>.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b="1" dirty="0">
                <a:solidFill>
                  <a:srgbClr val="666666"/>
                </a:solidFill>
              </a:rPr>
              <a:t>요즘은 </a:t>
            </a:r>
            <a:r>
              <a:rPr lang="ko-KR" altLang="en-US" sz="1600" b="1" dirty="0" err="1">
                <a:solidFill>
                  <a:srgbClr val="666666"/>
                </a:solidFill>
              </a:rPr>
              <a:t>포털이</a:t>
            </a:r>
            <a:r>
              <a:rPr lang="ko-KR" altLang="en-US" sz="1600" b="1" dirty="0">
                <a:solidFill>
                  <a:srgbClr val="666666"/>
                </a:solidFill>
              </a:rPr>
              <a:t> 과거의 </a:t>
            </a:r>
            <a:r>
              <a:rPr lang="ko-KR" altLang="en-US" sz="1600" b="1" dirty="0" err="1">
                <a:solidFill>
                  <a:srgbClr val="666666"/>
                </a:solidFill>
              </a:rPr>
              <a:t>블로그</a:t>
            </a:r>
            <a:r>
              <a:rPr lang="ko-KR" altLang="en-US" sz="1600" b="1" dirty="0">
                <a:solidFill>
                  <a:srgbClr val="666666"/>
                </a:solidFill>
              </a:rPr>
              <a:t> 이웃이라는 시스템 보다는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en-US" altLang="ko-KR" sz="1600" b="1" dirty="0">
                <a:solidFill>
                  <a:srgbClr val="3366FF"/>
                </a:solidFill>
              </a:rPr>
              <a:t>[</a:t>
            </a:r>
            <a:r>
              <a:rPr lang="ko-KR" altLang="en-US" sz="1600" b="1" dirty="0" err="1">
                <a:solidFill>
                  <a:srgbClr val="3366FF"/>
                </a:solidFill>
              </a:rPr>
              <a:t>네이버</a:t>
            </a:r>
            <a:r>
              <a:rPr lang="ko-KR" altLang="en-US" sz="1600" b="1" dirty="0">
                <a:solidFill>
                  <a:srgbClr val="3366FF"/>
                </a:solidFill>
              </a:rPr>
              <a:t> </a:t>
            </a:r>
            <a:r>
              <a:rPr lang="ko-KR" altLang="en-US" sz="1600" b="1" dirty="0" err="1">
                <a:solidFill>
                  <a:srgbClr val="3366FF"/>
                </a:solidFill>
              </a:rPr>
              <a:t>인플루언서</a:t>
            </a:r>
            <a:r>
              <a:rPr lang="ko-KR" altLang="en-US" sz="1600" b="1" dirty="0">
                <a:solidFill>
                  <a:srgbClr val="3366FF"/>
                </a:solidFill>
              </a:rPr>
              <a:t> 서비스</a:t>
            </a:r>
            <a:r>
              <a:rPr lang="en-US" altLang="ko-KR" sz="1600" b="1" dirty="0">
                <a:solidFill>
                  <a:srgbClr val="3366FF"/>
                </a:solidFill>
              </a:rPr>
              <a:t>] </a:t>
            </a:r>
            <a:r>
              <a:rPr lang="ko-KR" altLang="en-US" sz="1600" b="1" dirty="0">
                <a:solidFill>
                  <a:srgbClr val="3366FF"/>
                </a:solidFill>
              </a:rPr>
              <a:t>를 통해 소통하고 정보를 제공하는 시스템이 더 강화된 것 같습니다</a:t>
            </a:r>
            <a:r>
              <a:rPr lang="en-US" altLang="ko-KR" sz="1600" b="1" dirty="0">
                <a:solidFill>
                  <a:srgbClr val="3366FF"/>
                </a:solidFill>
              </a:rPr>
              <a:t>.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b="1" dirty="0" err="1">
                <a:solidFill>
                  <a:srgbClr val="666666"/>
                </a:solidFill>
              </a:rPr>
              <a:t>모바일</a:t>
            </a:r>
            <a:r>
              <a:rPr lang="ko-KR" altLang="en-US" sz="1600" b="1" dirty="0">
                <a:solidFill>
                  <a:srgbClr val="666666"/>
                </a:solidFill>
              </a:rPr>
              <a:t> 환경이 더 강조되는 상황 때문이기도 하겠지요</a:t>
            </a:r>
            <a:r>
              <a:rPr lang="en-US" altLang="ko-KR" sz="1600" b="1" dirty="0">
                <a:solidFill>
                  <a:srgbClr val="666666"/>
                </a:solidFill>
              </a:rPr>
              <a:t>.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srgbClr val="666666"/>
                </a:solidFill>
              </a:rPr>
              <a:t> 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2000" b="1" dirty="0">
                <a:solidFill>
                  <a:srgbClr val="444444"/>
                </a:solidFill>
              </a:rPr>
              <a:t>까칠한 조땡의 팬이 되어주세요</a:t>
            </a:r>
            <a:r>
              <a:rPr lang="en-US" altLang="ko-KR" sz="2000" b="1" dirty="0">
                <a:solidFill>
                  <a:srgbClr val="444444"/>
                </a:solidFill>
              </a:rPr>
              <a:t>.</a:t>
            </a:r>
            <a:endParaRPr lang="ko-KR" altLang="en-US" sz="2000" dirty="0">
              <a:solidFill>
                <a:srgbClr val="444444"/>
              </a:solidFill>
            </a:endParaRPr>
          </a:p>
          <a:p>
            <a:pPr fontAlgn="base">
              <a:lnSpc>
                <a:spcPct val="150000"/>
              </a:lnSpc>
            </a:pP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srgbClr val="666666"/>
                </a:solidFill>
              </a:rPr>
              <a:t>조금 더 쉽고 빠르게 새로운 </a:t>
            </a:r>
            <a:r>
              <a:rPr lang="en-US" altLang="ko-KR" sz="1600" dirty="0" err="1">
                <a:solidFill>
                  <a:srgbClr val="666666"/>
                </a:solidFill>
              </a:rPr>
              <a:t>ppt</a:t>
            </a:r>
            <a:r>
              <a:rPr lang="en-US" altLang="ko-KR" sz="1600" dirty="0">
                <a:solidFill>
                  <a:srgbClr val="666666"/>
                </a:solidFill>
              </a:rPr>
              <a:t> </a:t>
            </a:r>
            <a:r>
              <a:rPr lang="ko-KR" altLang="en-US" sz="1600" dirty="0">
                <a:solidFill>
                  <a:srgbClr val="666666"/>
                </a:solidFill>
              </a:rPr>
              <a:t>디자인 자료</a:t>
            </a:r>
            <a:r>
              <a:rPr lang="en-US" altLang="ko-KR" sz="1600" dirty="0">
                <a:solidFill>
                  <a:srgbClr val="666666"/>
                </a:solidFill>
              </a:rPr>
              <a:t>, </a:t>
            </a:r>
            <a:r>
              <a:rPr lang="ko-KR" altLang="en-US" sz="1600" dirty="0">
                <a:solidFill>
                  <a:srgbClr val="666666"/>
                </a:solidFill>
              </a:rPr>
              <a:t>팁 들을 만나볼 수 있고 </a:t>
            </a:r>
            <a:endParaRPr lang="en-US" altLang="ko-KR" sz="1600" dirty="0">
              <a:solidFill>
                <a:srgbClr val="666666"/>
              </a:solidFill>
            </a:endParaRPr>
          </a:p>
          <a:p>
            <a:pPr fontAlgn="base">
              <a:lnSpc>
                <a:spcPct val="150000"/>
              </a:lnSpc>
            </a:pPr>
            <a:r>
              <a:rPr lang="ko-KR" altLang="en-US" sz="1600" dirty="0">
                <a:solidFill>
                  <a:srgbClr val="666666"/>
                </a:solidFill>
              </a:rPr>
              <a:t>더 많은 분들과 </a:t>
            </a:r>
            <a:r>
              <a:rPr lang="en-US" altLang="ko-KR" sz="1600" dirty="0" err="1">
                <a:solidFill>
                  <a:srgbClr val="666666"/>
                </a:solidFill>
              </a:rPr>
              <a:t>ppt</a:t>
            </a:r>
            <a:r>
              <a:rPr lang="en-US" altLang="ko-KR" sz="1600" dirty="0">
                <a:solidFill>
                  <a:srgbClr val="666666"/>
                </a:solidFill>
              </a:rPr>
              <a:t> </a:t>
            </a:r>
            <a:r>
              <a:rPr lang="ko-KR" altLang="en-US" sz="1600" dirty="0">
                <a:solidFill>
                  <a:srgbClr val="666666"/>
                </a:solidFill>
              </a:rPr>
              <a:t>이야기로 소통할 수 있게 도와주시면 제겐 큰 힘</a:t>
            </a:r>
            <a:r>
              <a:rPr lang="en-US" altLang="ko-KR" sz="1600" dirty="0">
                <a:solidFill>
                  <a:srgbClr val="666666"/>
                </a:solidFill>
              </a:rPr>
              <a:t>! </a:t>
            </a:r>
            <a:r>
              <a:rPr lang="ko-KR" altLang="en-US" sz="1600" dirty="0">
                <a:solidFill>
                  <a:srgbClr val="666666"/>
                </a:solidFill>
              </a:rPr>
              <a:t>그리고 동기부여가 됩니다</a:t>
            </a:r>
            <a:r>
              <a:rPr lang="en-US" altLang="ko-KR" sz="1600" dirty="0">
                <a:solidFill>
                  <a:srgbClr val="666666"/>
                </a:solidFill>
              </a:rPr>
              <a:t>.</a:t>
            </a: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en-US" altLang="ko-KR" sz="1600" dirty="0">
                <a:solidFill>
                  <a:srgbClr val="FF6600"/>
                </a:solidFill>
              </a:rPr>
              <a:t>[</a:t>
            </a:r>
            <a:r>
              <a:rPr lang="ko-KR" altLang="en-US" sz="1600" dirty="0">
                <a:solidFill>
                  <a:srgbClr val="FF6600"/>
                </a:solidFill>
              </a:rPr>
              <a:t>까칠한 조땡의 </a:t>
            </a:r>
            <a:r>
              <a:rPr lang="ko-KR" altLang="en-US" sz="1600" dirty="0" err="1">
                <a:solidFill>
                  <a:srgbClr val="FF6600"/>
                </a:solidFill>
              </a:rPr>
              <a:t>네이버</a:t>
            </a:r>
            <a:r>
              <a:rPr lang="ko-KR" altLang="en-US" sz="1600" dirty="0">
                <a:solidFill>
                  <a:srgbClr val="FF6600"/>
                </a:solidFill>
              </a:rPr>
              <a:t> </a:t>
            </a:r>
            <a:r>
              <a:rPr lang="ko-KR" altLang="en-US" sz="1600" dirty="0" err="1">
                <a:solidFill>
                  <a:srgbClr val="FF6600"/>
                </a:solidFill>
              </a:rPr>
              <a:t>인플루언서</a:t>
            </a:r>
            <a:r>
              <a:rPr lang="en-US" altLang="ko-KR" sz="1600" dirty="0">
                <a:solidFill>
                  <a:srgbClr val="FF6600"/>
                </a:solidFill>
              </a:rPr>
              <a:t>] </a:t>
            </a:r>
            <a:r>
              <a:rPr lang="ko-KR" altLang="en-US" sz="1600" dirty="0">
                <a:solidFill>
                  <a:srgbClr val="FF6600"/>
                </a:solidFill>
              </a:rPr>
              <a:t>홈</a:t>
            </a:r>
            <a:r>
              <a:rPr lang="en-US" altLang="ko-KR" sz="1600" dirty="0">
                <a:solidFill>
                  <a:srgbClr val="FF6600"/>
                </a:solidFill>
              </a:rPr>
              <a:t> </a:t>
            </a:r>
            <a:r>
              <a:rPr lang="ko-KR" altLang="en-US" sz="1600" dirty="0">
                <a:solidFill>
                  <a:srgbClr val="FF6600"/>
                </a:solidFill>
              </a:rPr>
              <a:t>주소입니다</a:t>
            </a:r>
            <a:r>
              <a:rPr lang="en-US" altLang="ko-KR" sz="1600" dirty="0">
                <a:solidFill>
                  <a:srgbClr val="FF6600"/>
                </a:solidFill>
              </a:rPr>
              <a:t>. (</a:t>
            </a:r>
            <a:r>
              <a:rPr lang="ko-KR" altLang="en-US" sz="1600" dirty="0">
                <a:solidFill>
                  <a:srgbClr val="FF6600"/>
                </a:solidFill>
              </a:rPr>
              <a:t>이상한 주소 아니에요 </a:t>
            </a:r>
            <a:r>
              <a:rPr lang="en-US" altLang="ko-KR" sz="1600" dirty="0">
                <a:solidFill>
                  <a:srgbClr val="FF6600"/>
                </a:solidFill>
              </a:rPr>
              <a:t>^^) </a:t>
            </a:r>
            <a:r>
              <a:rPr lang="ko-KR" altLang="en-US" sz="1600" dirty="0" err="1">
                <a:solidFill>
                  <a:srgbClr val="FF6600"/>
                </a:solidFill>
              </a:rPr>
              <a:t>네이버에서</a:t>
            </a:r>
            <a:r>
              <a:rPr lang="ko-KR" altLang="en-US" sz="1600" dirty="0">
                <a:solidFill>
                  <a:srgbClr val="FF6600"/>
                </a:solidFill>
              </a:rPr>
              <a:t> 까칠한 </a:t>
            </a:r>
            <a:r>
              <a:rPr lang="ko-KR" altLang="en-US" sz="1600" dirty="0" err="1">
                <a:solidFill>
                  <a:srgbClr val="FF6600"/>
                </a:solidFill>
              </a:rPr>
              <a:t>조땡</a:t>
            </a:r>
            <a:r>
              <a:rPr lang="ko-KR" altLang="en-US" sz="1600" dirty="0">
                <a:solidFill>
                  <a:srgbClr val="FF6600"/>
                </a:solidFill>
              </a:rPr>
              <a:t> 검색해 주셔도 됩니다</a:t>
            </a:r>
            <a:r>
              <a:rPr lang="en-US" altLang="ko-KR" sz="1600" dirty="0">
                <a:solidFill>
                  <a:srgbClr val="FF6600"/>
                </a:solidFill>
              </a:rPr>
              <a:t>.</a:t>
            </a:r>
            <a:endParaRPr lang="ko-KR" altLang="en-US" sz="1600" dirty="0">
              <a:solidFill>
                <a:srgbClr val="444444"/>
              </a:solidFill>
            </a:endParaRPr>
          </a:p>
          <a:p>
            <a:pPr fontAlgn="base"/>
            <a:r>
              <a:rPr lang="ko-KR" altLang="en-US" sz="1600" dirty="0">
                <a:solidFill>
                  <a:prstClr val="black"/>
                </a:solidFill>
              </a:rPr>
              <a:t/>
            </a:r>
            <a:br>
              <a:rPr lang="ko-KR" altLang="en-US" sz="1600" dirty="0">
                <a:solidFill>
                  <a:prstClr val="black"/>
                </a:solidFill>
              </a:rPr>
            </a:br>
            <a:r>
              <a:rPr lang="en-US" altLang="ko-KR" sz="1600" dirty="0">
                <a:solidFill>
                  <a:srgbClr val="444444"/>
                </a:solidFill>
              </a:rPr>
              <a:t>[</a:t>
            </a:r>
            <a:r>
              <a:rPr lang="ko-KR" altLang="en-US" sz="1600" dirty="0" err="1">
                <a:solidFill>
                  <a:srgbClr val="444444"/>
                </a:solidFill>
              </a:rPr>
              <a:t>팬하기</a:t>
            </a:r>
            <a:r>
              <a:rPr lang="en-US" altLang="ko-KR" sz="1600" dirty="0">
                <a:solidFill>
                  <a:srgbClr val="444444"/>
                </a:solidFill>
              </a:rPr>
              <a:t>] </a:t>
            </a:r>
            <a:r>
              <a:rPr lang="ko-KR" altLang="en-US" sz="1600" dirty="0">
                <a:solidFill>
                  <a:srgbClr val="444444"/>
                </a:solidFill>
              </a:rPr>
              <a:t>를 눌러주시면 감사하겠습니다 </a:t>
            </a:r>
            <a:r>
              <a:rPr lang="en-US" altLang="ko-KR" sz="1600" dirty="0">
                <a:solidFill>
                  <a:srgbClr val="444444"/>
                </a:solidFill>
              </a:rPr>
              <a:t>^^</a:t>
            </a:r>
          </a:p>
          <a:p>
            <a:pPr fontAlgn="base"/>
            <a:endParaRPr lang="en-US" altLang="ko-KR" sz="1600" dirty="0">
              <a:solidFill>
                <a:srgbClr val="444444"/>
              </a:solidFill>
            </a:endParaRPr>
          </a:p>
          <a:p>
            <a:pPr fontAlgn="base"/>
            <a:r>
              <a:rPr lang="en-US" altLang="ko-KR" sz="1600" dirty="0">
                <a:solidFill>
                  <a:srgbClr val="444444"/>
                </a:solidFill>
                <a:hlinkClick r:id="rId2"/>
              </a:rPr>
              <a:t>https://in.naver.com/seok830621</a:t>
            </a:r>
            <a:endParaRPr lang="en-US" altLang="ko-KR" sz="1600" dirty="0">
              <a:solidFill>
                <a:srgbClr val="44444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789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4000" y="342900"/>
            <a:ext cx="11811000" cy="6278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400" b="1" dirty="0">
                <a:solidFill>
                  <a:srgbClr val="FF0000"/>
                </a:solidFill>
              </a:rPr>
              <a:t>최근 저의 자료를 카페 등에 무단으로 </a:t>
            </a:r>
            <a:r>
              <a:rPr lang="ko-KR" altLang="en-US" sz="2400" b="1" dirty="0" err="1">
                <a:solidFill>
                  <a:srgbClr val="FF0000"/>
                </a:solidFill>
              </a:rPr>
              <a:t>재배포</a:t>
            </a:r>
            <a:r>
              <a:rPr lang="ko-KR" altLang="en-US" sz="2400" b="1" dirty="0">
                <a:solidFill>
                  <a:srgbClr val="FF0000"/>
                </a:solidFill>
              </a:rPr>
              <a:t> 하는 일이 자주 발생하고 있습니다</a:t>
            </a:r>
            <a:r>
              <a:rPr lang="en-US" altLang="ko-KR" sz="2400" b="1" dirty="0">
                <a:solidFill>
                  <a:srgbClr val="FF0000"/>
                </a:solidFill>
              </a:rPr>
              <a:t>.</a:t>
            </a: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이에 대해 굉장히 심각한 문제로 받아 들이고 있으며</a:t>
            </a:r>
            <a:r>
              <a:rPr lang="en-US" altLang="ko-KR" dirty="0">
                <a:solidFill>
                  <a:prstClr val="black"/>
                </a:solidFill>
              </a:rPr>
              <a:t>,</a:t>
            </a: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해당 문제가 반복될 경우</a:t>
            </a:r>
            <a:r>
              <a:rPr lang="en-US" altLang="ko-KR" dirty="0">
                <a:solidFill>
                  <a:prstClr val="black"/>
                </a:solidFill>
              </a:rPr>
              <a:t>, </a:t>
            </a:r>
            <a:r>
              <a:rPr lang="ko-KR" altLang="en-US" dirty="0" err="1">
                <a:solidFill>
                  <a:prstClr val="black"/>
                </a:solidFill>
              </a:rPr>
              <a:t>재배포한</a:t>
            </a:r>
            <a:r>
              <a:rPr lang="ko-KR" altLang="en-US" dirty="0">
                <a:solidFill>
                  <a:prstClr val="black"/>
                </a:solidFill>
              </a:rPr>
              <a:t> 자에 대해서는 그에 대한 책임을 반드시 물을 것입니다</a:t>
            </a:r>
            <a:r>
              <a:rPr lang="en-US" altLang="ko-KR" dirty="0">
                <a:solidFill>
                  <a:prstClr val="black"/>
                </a:solidFill>
              </a:rPr>
              <a:t>.</a:t>
            </a:r>
          </a:p>
          <a:p>
            <a:endParaRPr lang="en-US" altLang="ko-KR" dirty="0">
              <a:solidFill>
                <a:prstClr val="black"/>
              </a:solidFill>
            </a:endParaRP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저작권을 존중하지 않는 극히 소수의 사용자로 인해 다수가 피해를 보지 않도록 주의해 주시면 감사하겠으며</a:t>
            </a:r>
            <a:endParaRPr lang="en-US" altLang="ko-KR" dirty="0">
              <a:solidFill>
                <a:prstClr val="black"/>
              </a:solidFill>
            </a:endParaRP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제 자료가 업로드 된 곳이 있다면 저에게 알려주시면 감사하겠습니다</a:t>
            </a:r>
            <a:r>
              <a:rPr lang="en-US" altLang="ko-KR" dirty="0">
                <a:solidFill>
                  <a:prstClr val="black"/>
                </a:solidFill>
              </a:rPr>
              <a:t>.</a:t>
            </a:r>
          </a:p>
          <a:p>
            <a:endParaRPr lang="en-US" altLang="ko-KR" dirty="0">
              <a:solidFill>
                <a:prstClr val="black"/>
              </a:solidFill>
            </a:endParaRP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제 자료를 소개하고자 할 경우에는</a:t>
            </a:r>
            <a:endParaRPr lang="en-US" altLang="ko-KR" dirty="0">
              <a:solidFill>
                <a:prstClr val="black"/>
              </a:solidFill>
            </a:endParaRP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en-US" altLang="ko-KR" dirty="0" err="1">
                <a:solidFill>
                  <a:prstClr val="black"/>
                </a:solidFill>
              </a:rPr>
              <a:t>pptbizcam</a:t>
            </a:r>
            <a:r>
              <a:rPr lang="en-US" altLang="ko-KR" dirty="0">
                <a:solidFill>
                  <a:prstClr val="black"/>
                </a:solidFill>
              </a:rPr>
              <a:t> </a:t>
            </a:r>
            <a:r>
              <a:rPr lang="ko-KR" altLang="en-US" dirty="0">
                <a:solidFill>
                  <a:prstClr val="black"/>
                </a:solidFill>
              </a:rPr>
              <a:t>사이트로의 링크 처리로만 가능하며 </a:t>
            </a:r>
            <a:endParaRPr lang="en-US" altLang="ko-KR" dirty="0">
              <a:solidFill>
                <a:prstClr val="black"/>
              </a:solidFill>
            </a:endParaRP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dirty="0">
                <a:solidFill>
                  <a:prstClr val="black"/>
                </a:solidFill>
              </a:rPr>
              <a:t>파일 자체를 업로드 하는 것은 불가한 점 유의해 주시면 감사하겠습니다</a:t>
            </a:r>
            <a:r>
              <a:rPr lang="en-US" altLang="ko-KR" dirty="0">
                <a:solidFill>
                  <a:prstClr val="black"/>
                </a:solidFill>
              </a:rPr>
              <a:t>.</a:t>
            </a:r>
          </a:p>
          <a:p>
            <a:endParaRPr lang="en-US" altLang="ko-KR" dirty="0">
              <a:solidFill>
                <a:prstClr val="black"/>
              </a:solidFill>
            </a:endParaRPr>
          </a:p>
          <a:p>
            <a:r>
              <a:rPr lang="ko-KR" altLang="en-US" sz="2400" b="1" dirty="0">
                <a:solidFill>
                  <a:srgbClr val="FF0000"/>
                </a:solidFill>
              </a:rPr>
              <a:t>홍보</a:t>
            </a:r>
            <a:r>
              <a:rPr lang="en-US" altLang="ko-KR" sz="2400" b="1" dirty="0">
                <a:solidFill>
                  <a:srgbClr val="FF0000"/>
                </a:solidFill>
              </a:rPr>
              <a:t>, </a:t>
            </a:r>
            <a:r>
              <a:rPr lang="ko-KR" altLang="en-US" sz="2400" b="1" dirty="0">
                <a:solidFill>
                  <a:srgbClr val="FF0000"/>
                </a:solidFill>
              </a:rPr>
              <a:t>경제적 이익을 취하는 행위 또한 불가합니다</a:t>
            </a:r>
            <a:r>
              <a:rPr lang="en-US" altLang="ko-KR" sz="2400" b="1" dirty="0">
                <a:solidFill>
                  <a:srgbClr val="FF0000"/>
                </a:solidFill>
              </a:rPr>
              <a:t>.</a:t>
            </a:r>
          </a:p>
          <a:p>
            <a:endParaRPr lang="en-US" altLang="ko-KR" sz="2400" b="1" dirty="0">
              <a:solidFill>
                <a:srgbClr val="FF0000"/>
              </a:solidFill>
            </a:endParaRPr>
          </a:p>
          <a:p>
            <a:r>
              <a:rPr lang="en-US" altLang="ko-KR" sz="2000" b="1" dirty="0">
                <a:solidFill>
                  <a:srgbClr val="4472C4">
                    <a:lumMod val="75000"/>
                  </a:srgbClr>
                </a:solidFill>
              </a:rPr>
              <a:t>※</a:t>
            </a:r>
            <a:r>
              <a:rPr lang="ko-KR" altLang="en-US" sz="2000" b="1" dirty="0">
                <a:solidFill>
                  <a:srgbClr val="4472C4">
                    <a:lumMod val="75000"/>
                  </a:srgbClr>
                </a:solidFill>
              </a:rPr>
              <a:t>기타 활용 가능 범위는 공유 사이트 </a:t>
            </a:r>
            <a:r>
              <a:rPr lang="en-US" altLang="ko-KR" sz="2000" b="1" dirty="0">
                <a:solidFill>
                  <a:srgbClr val="4472C4">
                    <a:lumMod val="75000"/>
                  </a:srgbClr>
                </a:solidFill>
              </a:rPr>
              <a:t>-&gt; </a:t>
            </a:r>
            <a:r>
              <a:rPr lang="ko-KR" altLang="en-US" sz="2000" b="1" dirty="0" err="1">
                <a:solidFill>
                  <a:srgbClr val="4472C4">
                    <a:lumMod val="75000"/>
                  </a:srgbClr>
                </a:solidFill>
              </a:rPr>
              <a:t>수다방</a:t>
            </a:r>
            <a:r>
              <a:rPr lang="ko-KR" altLang="en-US" sz="2000" b="1" dirty="0">
                <a:solidFill>
                  <a:srgbClr val="4472C4">
                    <a:lumMod val="75000"/>
                  </a:srgbClr>
                </a:solidFill>
              </a:rPr>
              <a:t> 게시판 공지사항 참고</a:t>
            </a:r>
            <a:endParaRPr lang="en-US" altLang="ko-KR" sz="2000" b="1" dirty="0">
              <a:solidFill>
                <a:srgbClr val="4472C4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8308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988947" y="461016"/>
            <a:ext cx="4236842" cy="6553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28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오늘 사용한 색상은</a:t>
            </a:r>
            <a:r>
              <a:rPr lang="en-US" altLang="ko-KR" sz="2800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?</a:t>
            </a:r>
            <a:endParaRPr lang="ko-KR" altLang="en-US" sz="20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456131" y="5277393"/>
            <a:ext cx="7302474" cy="11541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*</a:t>
            </a:r>
            <a:r>
              <a:rPr lang="ko-KR" altLang="en-US" b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점선 테두리는 기본 컬러</a:t>
            </a:r>
            <a:endParaRPr lang="en-US" altLang="ko-KR" b="1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2013 </a:t>
            </a:r>
            <a:r>
              <a:rPr lang="ko-KR" alt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버전 이상 사용자께서는 스포이트 기능을 이용하시면 </a:t>
            </a:r>
            <a:r>
              <a:rPr lang="ko-KR" alt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편하구요</a:t>
            </a: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2010 </a:t>
            </a:r>
            <a:r>
              <a:rPr lang="ko-KR" alt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이하 버전 사용자 께서는 다른 채우기 색 </a:t>
            </a: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&gt;</a:t>
            </a:r>
            <a:r>
              <a:rPr lang="ko-KR" alt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사용자 지정 탭 </a:t>
            </a:r>
            <a:r>
              <a:rPr lang="en-US" altLang="ko-KR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&gt; RGB </a:t>
            </a:r>
            <a:r>
              <a:rPr lang="ko-KR" alt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색상 값 입력</a:t>
            </a:r>
            <a:endParaRPr lang="en-US" altLang="ko-KR" sz="14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141216" y="1960844"/>
            <a:ext cx="2472091" cy="2472091"/>
          </a:xfrm>
          <a:prstGeom prst="ellipse">
            <a:avLst/>
          </a:prstGeom>
          <a:solidFill>
            <a:srgbClr val="E9D9C0"/>
          </a:solidFill>
          <a:ln w="158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R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233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G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217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B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192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007917" y="1960845"/>
            <a:ext cx="2472091" cy="2472091"/>
          </a:xfrm>
          <a:prstGeom prst="ellipse">
            <a:avLst/>
          </a:prstGeom>
          <a:solidFill>
            <a:srgbClr val="F9F4ED"/>
          </a:solidFill>
          <a:ln w="158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R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249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G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244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3200" b="1" dirty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B </a:t>
            </a:r>
            <a:r>
              <a:rPr lang="en-US" altLang="ko-KR" sz="3200" b="1" dirty="0" smtClean="0">
                <a:ln w="3175"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</a:rPr>
              <a:t>237</a:t>
            </a:r>
            <a:endParaRPr lang="en-US" altLang="ko-KR" sz="3200" b="1" dirty="0">
              <a:ln w="3175">
                <a:noFill/>
              </a:ln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7874618" y="1960844"/>
            <a:ext cx="2472091" cy="2472091"/>
          </a:xfrm>
          <a:prstGeom prst="ellipse">
            <a:avLst/>
          </a:prstGeom>
          <a:solidFill>
            <a:srgbClr val="FF7C80"/>
          </a:solidFill>
          <a:ln w="15875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ko-KR" altLang="en-US" sz="3200" b="1" dirty="0">
                <a:ln w="3175">
                  <a:noFill/>
                </a:ln>
                <a:solidFill>
                  <a:prstClr val="white"/>
                </a:solidFill>
              </a:rPr>
              <a:t>기본</a:t>
            </a:r>
            <a:endParaRPr lang="en-US" altLang="ko-KR" sz="3200" b="1" dirty="0">
              <a:ln w="3175">
                <a:noFill/>
              </a:ln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660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400</Words>
  <Application>Microsoft Office PowerPoint</Application>
  <PresentationFormat>와이드스크린</PresentationFormat>
  <Paragraphs>90</Paragraphs>
  <Slides>8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8</vt:i4>
      </vt:variant>
    </vt:vector>
  </HeadingPairs>
  <TitlesOfParts>
    <vt:vector size="14" baseType="lpstr">
      <vt:lpstr>Aharoni</vt:lpstr>
      <vt:lpstr>HY견고딕</vt:lpstr>
      <vt:lpstr>Tmon몬소리 Black</vt:lpstr>
      <vt:lpstr>맑은 고딕</vt:lpstr>
      <vt:lpstr>Arial</vt:lpstr>
      <vt:lpstr>1_Office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Microsoft 계정</dc:creator>
  <cp:lastModifiedBy>Microsoft 계정</cp:lastModifiedBy>
  <cp:revision>2</cp:revision>
  <dcterms:created xsi:type="dcterms:W3CDTF">2024-01-15T05:16:42Z</dcterms:created>
  <dcterms:modified xsi:type="dcterms:W3CDTF">2024-01-15T05:20:06Z</dcterms:modified>
</cp:coreProperties>
</file>